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4" r:id="rId4"/>
    <p:sldId id="256" r:id="rId5"/>
    <p:sldId id="257" r:id="rId6"/>
    <p:sldId id="272" r:id="rId7"/>
    <p:sldId id="259" r:id="rId8"/>
    <p:sldId id="268" r:id="rId9"/>
    <p:sldId id="274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51A12-8984-4006-AC3C-C61B741C455F}" type="datetimeFigureOut">
              <a:rPr lang="el-GR" smtClean="0"/>
              <a:pPr/>
              <a:t>14/2/2023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2E699-637C-46FE-BF82-2EDF725E4CC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NJxinj5ZOBiTCeZORH1714XXXL4j3HpexhjNOf_P3YmryPKwJ94QGRtDb3Sbc6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429684" cy="55721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mardigras-130207074355-phpapp02-thumbnail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428604"/>
            <a:ext cx="8103843" cy="607223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- Θέση περιεχομένου" descr="carnaval-lexique-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428604"/>
            <a:ext cx="8247860" cy="585791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- Θέση περιεχομένου" descr="carnaval-lexique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214290"/>
            <a:ext cx="8001056" cy="64294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vocabulaire-du-carnaval-polyglottes.org_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357166"/>
            <a:ext cx="8462744" cy="62151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F65A16AF-C62E-4E1C-99B1-3E1E43923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24935" cy="5793507"/>
          </a:xfrm>
        </p:spPr>
      </p:pic>
    </p:spTree>
    <p:extLst>
      <p:ext uri="{BB962C8B-B14F-4D97-AF65-F5344CB8AC3E}">
        <p14:creationId xmlns="" xmlns:p14="http://schemas.microsoft.com/office/powerpoint/2010/main" val="239159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les-deguisements-dictionnaire-visuel_43584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00042"/>
            <a:ext cx="8786873" cy="607223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3BA063D-E1D7-4D74-A3AD-00A3A1360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11001783-054D-4CCC-A54F-3D9F44A5D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507288" cy="6858000"/>
          </a:xfrm>
        </p:spPr>
      </p:pic>
    </p:spTree>
    <p:extLst>
      <p:ext uri="{BB962C8B-B14F-4D97-AF65-F5344CB8AC3E}">
        <p14:creationId xmlns="" xmlns:p14="http://schemas.microsoft.com/office/powerpoint/2010/main" val="1502441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588D899-6049-4FE8-875A-DE596837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 descr="Εικόνα που περιέχει πίνακας&#10;&#10;Περιγραφή που δημιουργήθηκε αυτόματα">
            <a:extLst>
              <a:ext uri="{FF2B5EF4-FFF2-40B4-BE49-F238E27FC236}">
                <a16:creationId xmlns="" xmlns:a16="http://schemas.microsoft.com/office/drawing/2014/main" id="{3883F0DB-2292-48ED-A7E9-DF368BC91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178697"/>
          </a:xfrm>
        </p:spPr>
      </p:pic>
    </p:spTree>
    <p:extLst>
      <p:ext uri="{BB962C8B-B14F-4D97-AF65-F5344CB8AC3E}">
        <p14:creationId xmlns="" xmlns:p14="http://schemas.microsoft.com/office/powerpoint/2010/main" val="8900054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0</Words>
  <Application>Microsoft Office PowerPoint</Application>
  <PresentationFormat>Προβολή στην οθόνη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Ευτύχης</dc:creator>
  <cp:lastModifiedBy>Ευτύχης</cp:lastModifiedBy>
  <cp:revision>23</cp:revision>
  <dcterms:created xsi:type="dcterms:W3CDTF">2021-03-03T19:17:32Z</dcterms:created>
  <dcterms:modified xsi:type="dcterms:W3CDTF">2023-02-14T15:50:43Z</dcterms:modified>
</cp:coreProperties>
</file>