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54BCF2-6AA1-435D-8AB7-858040790085}" type="datetimeFigureOut">
              <a:rPr lang="el-GR" smtClean="0"/>
              <a:pPr/>
              <a:t>8/12/2022</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B335969-9984-4102-989D-D24EA20CE5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DA54BCF2-6AA1-435D-8AB7-858040790085}" type="datetimeFigureOut">
              <a:rPr lang="el-GR" smtClean="0"/>
              <a:pPr/>
              <a:t>8/12/2022</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B335969-9984-4102-989D-D24EA20CE5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54BCF2-6AA1-435D-8AB7-858040790085}" type="datetimeFigureOut">
              <a:rPr lang="el-GR" smtClean="0"/>
              <a:pPr/>
              <a:t>8/12/2022</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7B335969-9984-4102-989D-D24EA20CE55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DA54BCF2-6AA1-435D-8AB7-858040790085}" type="datetimeFigureOut">
              <a:rPr lang="el-GR" smtClean="0"/>
              <a:pPr/>
              <a:t>8/12/2022</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DA54BCF2-6AA1-435D-8AB7-858040790085}" type="datetimeFigureOut">
              <a:rPr lang="el-GR" smtClean="0"/>
              <a:pPr/>
              <a:t>8/12/2022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B335969-9984-4102-989D-D24EA20CE55F}"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54BCF2-6AA1-435D-8AB7-858040790085}" type="datetimeFigureOut">
              <a:rPr lang="el-GR" smtClean="0"/>
              <a:pPr/>
              <a:t>8/12/2022</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B335969-9984-4102-989D-D24EA20CE5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928926" y="533400"/>
            <a:ext cx="6215074" cy="2868168"/>
          </a:xfrm>
        </p:spPr>
        <p:txBody>
          <a:bodyPr/>
          <a:lstStyle/>
          <a:p>
            <a:r>
              <a:rPr lang="el-GR" sz="4400" i="1" dirty="0" err="1" smtClean="0"/>
              <a:t>Φτιαχνουμε</a:t>
            </a:r>
            <a:r>
              <a:rPr lang="el-GR" sz="4400" i="1" dirty="0" smtClean="0"/>
              <a:t/>
            </a:r>
            <a:br>
              <a:rPr lang="el-GR" sz="4400" i="1" dirty="0" smtClean="0"/>
            </a:br>
            <a:r>
              <a:rPr lang="el-GR" sz="4400" i="1" dirty="0" smtClean="0"/>
              <a:t> </a:t>
            </a:r>
            <a:r>
              <a:rPr lang="el-GR" sz="4400" i="1" dirty="0" err="1" smtClean="0"/>
              <a:t>ψηφιακεσ</a:t>
            </a:r>
            <a:r>
              <a:rPr lang="el-GR" sz="4400" i="1" dirty="0" smtClean="0"/>
              <a:t> </a:t>
            </a:r>
            <a:r>
              <a:rPr lang="el-GR" sz="4400" i="1" dirty="0" err="1" smtClean="0"/>
              <a:t>καρτεσ</a:t>
            </a:r>
            <a:r>
              <a:rPr lang="el-GR" dirty="0" smtClean="0"/>
              <a:t/>
            </a:r>
            <a:br>
              <a:rPr lang="el-GR" dirty="0" smtClean="0"/>
            </a:br>
            <a:endParaRPr lang="el-GR" dirty="0"/>
          </a:p>
        </p:txBody>
      </p:sp>
      <p:sp>
        <p:nvSpPr>
          <p:cNvPr id="3" name="2 - Υπότιτλος"/>
          <p:cNvSpPr>
            <a:spLocks noGrp="1"/>
          </p:cNvSpPr>
          <p:nvPr>
            <p:ph type="subTitle" idx="1"/>
          </p:nvPr>
        </p:nvSpPr>
        <p:spPr>
          <a:solidFill>
            <a:srgbClr val="FFFF00"/>
          </a:solidFill>
        </p:spPr>
        <p:txBody>
          <a:bodyPr/>
          <a:lstStyle/>
          <a:p>
            <a:r>
              <a:rPr lang="en-US" sz="7200" b="1" dirty="0" smtClean="0"/>
              <a:t>e-cards</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fr-FR" dirty="0" smtClean="0">
                <a:solidFill>
                  <a:schemeClr val="tx1">
                    <a:lumMod val="65000"/>
                    <a:lumOff val="35000"/>
                  </a:schemeClr>
                </a:solidFill>
              </a:rPr>
              <a:t>X</a:t>
            </a:r>
            <a:r>
              <a:rPr lang="el-GR" dirty="0" err="1" smtClean="0">
                <a:solidFill>
                  <a:schemeClr val="tx1">
                    <a:lumMod val="65000"/>
                    <a:lumOff val="35000"/>
                  </a:schemeClr>
                </a:solidFill>
              </a:rPr>
              <a:t>ρειαζομαστε</a:t>
            </a:r>
            <a:r>
              <a:rPr lang="el-GR" dirty="0" smtClean="0">
                <a:solidFill>
                  <a:schemeClr val="tx1">
                    <a:lumMod val="65000"/>
                    <a:lumOff val="35000"/>
                  </a:schemeClr>
                </a:solidFill>
              </a:rPr>
              <a:t> </a:t>
            </a:r>
            <a:r>
              <a:rPr lang="el-GR" dirty="0" err="1" smtClean="0">
                <a:solidFill>
                  <a:schemeClr val="tx1">
                    <a:lumMod val="65000"/>
                    <a:lumOff val="35000"/>
                  </a:schemeClr>
                </a:solidFill>
              </a:rPr>
              <a:t>ρηματα</a:t>
            </a:r>
            <a:r>
              <a:rPr lang="el-GR" dirty="0" smtClean="0">
                <a:solidFill>
                  <a:schemeClr val="tx1">
                    <a:lumMod val="65000"/>
                    <a:lumOff val="35000"/>
                  </a:schemeClr>
                </a:solidFill>
              </a:rPr>
              <a:t> </a:t>
            </a:r>
            <a:r>
              <a:rPr lang="en-US" dirty="0" smtClean="0">
                <a:solidFill>
                  <a:schemeClr val="tx1">
                    <a:lumMod val="65000"/>
                    <a:lumOff val="35000"/>
                  </a:schemeClr>
                </a:solidFill>
              </a:rPr>
              <a:t>1er </a:t>
            </a:r>
            <a:r>
              <a:rPr lang="en-US" dirty="0" err="1" smtClean="0">
                <a:solidFill>
                  <a:schemeClr val="tx1">
                    <a:lumMod val="65000"/>
                    <a:lumOff val="35000"/>
                  </a:schemeClr>
                </a:solidFill>
              </a:rPr>
              <a:t>groupe</a:t>
            </a:r>
            <a:r>
              <a:rPr lang="en-US" dirty="0" smtClean="0">
                <a:solidFill>
                  <a:schemeClr val="tx1">
                    <a:lumMod val="65000"/>
                    <a:lumOff val="35000"/>
                  </a:schemeClr>
                </a:solidFill>
              </a:rPr>
              <a:t>- </a:t>
            </a:r>
            <a:r>
              <a:rPr lang="el-GR" dirty="0" err="1" smtClean="0">
                <a:solidFill>
                  <a:schemeClr val="tx1">
                    <a:lumMod val="65000"/>
                    <a:lumOff val="35000"/>
                  </a:schemeClr>
                </a:solidFill>
              </a:rPr>
              <a:t>ρηματα</a:t>
            </a:r>
            <a:r>
              <a:rPr lang="el-GR" dirty="0" smtClean="0">
                <a:solidFill>
                  <a:schemeClr val="tx1">
                    <a:lumMod val="65000"/>
                    <a:lumOff val="35000"/>
                  </a:schemeClr>
                </a:solidFill>
              </a:rPr>
              <a:t> σε ε</a:t>
            </a:r>
            <a:r>
              <a:rPr lang="en-US" dirty="0" smtClean="0">
                <a:solidFill>
                  <a:schemeClr val="tx1">
                    <a:lumMod val="65000"/>
                    <a:lumOff val="35000"/>
                  </a:schemeClr>
                </a:solidFill>
              </a:rPr>
              <a:t>r</a:t>
            </a:r>
            <a:endParaRPr lang="el-GR" dirty="0">
              <a:solidFill>
                <a:schemeClr val="tx1">
                  <a:lumMod val="65000"/>
                  <a:lumOff val="35000"/>
                </a:schemeClr>
              </a:solidFill>
            </a:endParaRPr>
          </a:p>
        </p:txBody>
      </p:sp>
      <p:sp>
        <p:nvSpPr>
          <p:cNvPr id="3" name="2 - Θέση περιεχομένου"/>
          <p:cNvSpPr>
            <a:spLocks noGrp="1"/>
          </p:cNvSpPr>
          <p:nvPr>
            <p:ph idx="1"/>
          </p:nvPr>
        </p:nvSpPr>
        <p:spPr>
          <a:solidFill>
            <a:schemeClr val="bg2">
              <a:lumMod val="90000"/>
            </a:schemeClr>
          </a:solidFill>
        </p:spPr>
        <p:txBody>
          <a:bodyPr/>
          <a:lstStyle/>
          <a:p>
            <a:r>
              <a:rPr lang="en-US" dirty="0" err="1" smtClean="0"/>
              <a:t>Parl</a:t>
            </a:r>
            <a:r>
              <a:rPr lang="en-US" b="1" dirty="0" err="1" smtClean="0"/>
              <a:t>er</a:t>
            </a:r>
            <a:endParaRPr lang="en-US" b="1" dirty="0" smtClean="0"/>
          </a:p>
          <a:p>
            <a:r>
              <a:rPr lang="en-US" b="1" dirty="0" smtClean="0"/>
              <a:t>Je </a:t>
            </a:r>
            <a:r>
              <a:rPr lang="en-US" b="1" dirty="0" err="1" smtClean="0"/>
              <a:t>parl</a:t>
            </a:r>
            <a:r>
              <a:rPr lang="en-US" b="1" dirty="0" err="1" smtClean="0">
                <a:solidFill>
                  <a:srgbClr val="FFFF00"/>
                </a:solidFill>
              </a:rPr>
              <a:t>e</a:t>
            </a:r>
            <a:endParaRPr lang="en-US" b="1" dirty="0" smtClean="0">
              <a:solidFill>
                <a:srgbClr val="FFFF00"/>
              </a:solidFill>
            </a:endParaRPr>
          </a:p>
          <a:p>
            <a:r>
              <a:rPr lang="en-US" b="1" dirty="0" err="1" smtClean="0"/>
              <a:t>Tu</a:t>
            </a:r>
            <a:r>
              <a:rPr lang="en-US" b="1" dirty="0" smtClean="0"/>
              <a:t> </a:t>
            </a:r>
            <a:r>
              <a:rPr lang="en-US" b="1" dirty="0" err="1" smtClean="0"/>
              <a:t>parl</a:t>
            </a:r>
            <a:r>
              <a:rPr lang="en-US" b="1" dirty="0" err="1" smtClean="0">
                <a:solidFill>
                  <a:srgbClr val="FFFF00"/>
                </a:solidFill>
              </a:rPr>
              <a:t>es</a:t>
            </a:r>
            <a:endParaRPr lang="en-US" b="1" dirty="0" smtClean="0">
              <a:solidFill>
                <a:srgbClr val="FFFF00"/>
              </a:solidFill>
            </a:endParaRPr>
          </a:p>
          <a:p>
            <a:r>
              <a:rPr lang="en-US" b="1" dirty="0" smtClean="0"/>
              <a:t>Il-</a:t>
            </a:r>
            <a:r>
              <a:rPr lang="en-US" b="1" dirty="0" err="1" smtClean="0"/>
              <a:t>elle</a:t>
            </a:r>
            <a:r>
              <a:rPr lang="en-US" b="1" dirty="0" smtClean="0"/>
              <a:t> </a:t>
            </a:r>
            <a:r>
              <a:rPr lang="en-US" b="1" dirty="0" err="1" smtClean="0"/>
              <a:t>parl</a:t>
            </a:r>
            <a:r>
              <a:rPr lang="en-US" b="1" dirty="0" err="1" smtClean="0">
                <a:solidFill>
                  <a:srgbClr val="FFFF00"/>
                </a:solidFill>
              </a:rPr>
              <a:t>e</a:t>
            </a:r>
            <a:endParaRPr lang="en-US" b="1" dirty="0" smtClean="0">
              <a:solidFill>
                <a:srgbClr val="FFFF00"/>
              </a:solidFill>
            </a:endParaRPr>
          </a:p>
          <a:p>
            <a:r>
              <a:rPr lang="en-US" b="1" dirty="0" smtClean="0"/>
              <a:t>Nous </a:t>
            </a:r>
            <a:r>
              <a:rPr lang="en-US" b="1" dirty="0" err="1" smtClean="0"/>
              <a:t>parl</a:t>
            </a:r>
            <a:r>
              <a:rPr lang="en-US" b="1" dirty="0" err="1" smtClean="0">
                <a:solidFill>
                  <a:srgbClr val="FFFF00"/>
                </a:solidFill>
              </a:rPr>
              <a:t>ons</a:t>
            </a:r>
            <a:endParaRPr lang="en-US" b="1" dirty="0" smtClean="0">
              <a:solidFill>
                <a:srgbClr val="FFFF00"/>
              </a:solidFill>
            </a:endParaRPr>
          </a:p>
          <a:p>
            <a:r>
              <a:rPr lang="en-US" b="1" dirty="0" err="1" smtClean="0"/>
              <a:t>Vous</a:t>
            </a:r>
            <a:r>
              <a:rPr lang="en-US" b="1" dirty="0" smtClean="0"/>
              <a:t> </a:t>
            </a:r>
            <a:r>
              <a:rPr lang="en-US" b="1" dirty="0" err="1" smtClean="0"/>
              <a:t>parl</a:t>
            </a:r>
            <a:r>
              <a:rPr lang="en-US" b="1" dirty="0" err="1" smtClean="0">
                <a:solidFill>
                  <a:srgbClr val="FFFF00"/>
                </a:solidFill>
              </a:rPr>
              <a:t>ez</a:t>
            </a:r>
            <a:endParaRPr lang="en-US" b="1" dirty="0" smtClean="0">
              <a:solidFill>
                <a:srgbClr val="FFFF00"/>
              </a:solidFill>
            </a:endParaRPr>
          </a:p>
          <a:p>
            <a:r>
              <a:rPr lang="en-US" b="1" dirty="0" err="1" smtClean="0"/>
              <a:t>Ils</a:t>
            </a:r>
            <a:r>
              <a:rPr lang="en-US" b="1" dirty="0" smtClean="0"/>
              <a:t> – </a:t>
            </a:r>
            <a:r>
              <a:rPr lang="en-US" b="1" dirty="0" err="1" smtClean="0"/>
              <a:t>elles</a:t>
            </a:r>
            <a:r>
              <a:rPr lang="en-US" b="1" dirty="0" smtClean="0"/>
              <a:t> </a:t>
            </a:r>
            <a:r>
              <a:rPr lang="en-US" b="1" dirty="0" err="1" smtClean="0"/>
              <a:t>parl</a:t>
            </a:r>
            <a:r>
              <a:rPr lang="en-US" b="1" dirty="0" err="1" smtClean="0">
                <a:solidFill>
                  <a:srgbClr val="FFFF00"/>
                </a:solidFill>
              </a:rPr>
              <a:t>ent</a:t>
            </a:r>
            <a:endParaRPr lang="el-GR"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Souhaiter</a:t>
            </a:r>
            <a:r>
              <a:rPr lang="en-US" dirty="0" smtClean="0"/>
              <a:t> = </a:t>
            </a:r>
            <a:r>
              <a:rPr lang="el-GR" dirty="0" err="1" smtClean="0"/>
              <a:t>ευχομαι</a:t>
            </a:r>
            <a:endParaRPr lang="el-GR" dirty="0"/>
          </a:p>
        </p:txBody>
      </p:sp>
      <p:sp>
        <p:nvSpPr>
          <p:cNvPr id="3" name="2 - Θέση περιεχομένου"/>
          <p:cNvSpPr>
            <a:spLocks noGrp="1"/>
          </p:cNvSpPr>
          <p:nvPr>
            <p:ph idx="1"/>
          </p:nvPr>
        </p:nvSpPr>
        <p:spPr>
          <a:solidFill>
            <a:schemeClr val="accent4">
              <a:lumMod val="40000"/>
              <a:lumOff val="60000"/>
            </a:schemeClr>
          </a:solidFill>
        </p:spPr>
        <p:txBody>
          <a:bodyPr>
            <a:normAutofit/>
          </a:bodyPr>
          <a:lstStyle/>
          <a:p>
            <a:r>
              <a:rPr lang="en-US" sz="4400" dirty="0" smtClean="0"/>
              <a:t>Je </a:t>
            </a:r>
            <a:r>
              <a:rPr lang="en-US" sz="4400" dirty="0" err="1" smtClean="0"/>
              <a:t>souhait</a:t>
            </a:r>
            <a:r>
              <a:rPr lang="en-US" sz="4400" dirty="0" err="1" smtClean="0">
                <a:solidFill>
                  <a:srgbClr val="FFFF00"/>
                </a:solidFill>
              </a:rPr>
              <a:t>e</a:t>
            </a:r>
            <a:endParaRPr lang="en-US" sz="4400" dirty="0" smtClean="0">
              <a:solidFill>
                <a:srgbClr val="FFFF00"/>
              </a:solidFill>
            </a:endParaRPr>
          </a:p>
          <a:p>
            <a:r>
              <a:rPr lang="en-US" sz="4400" dirty="0" err="1" smtClean="0"/>
              <a:t>Tu</a:t>
            </a:r>
            <a:r>
              <a:rPr lang="en-US" sz="4400" dirty="0" smtClean="0"/>
              <a:t> </a:t>
            </a:r>
            <a:r>
              <a:rPr lang="en-US" sz="4400" dirty="0" err="1" smtClean="0"/>
              <a:t>souhait</a:t>
            </a:r>
            <a:r>
              <a:rPr lang="en-US" sz="4400" dirty="0" err="1" smtClean="0">
                <a:solidFill>
                  <a:srgbClr val="FFFF00"/>
                </a:solidFill>
              </a:rPr>
              <a:t>es</a:t>
            </a:r>
            <a:endParaRPr lang="en-US" sz="4400" dirty="0" smtClean="0">
              <a:solidFill>
                <a:srgbClr val="FFFF00"/>
              </a:solidFill>
            </a:endParaRPr>
          </a:p>
          <a:p>
            <a:r>
              <a:rPr lang="en-US" sz="4400" dirty="0" smtClean="0"/>
              <a:t>Il – </a:t>
            </a:r>
            <a:r>
              <a:rPr lang="en-US" sz="4400" dirty="0" err="1" smtClean="0"/>
              <a:t>elle</a:t>
            </a:r>
            <a:r>
              <a:rPr lang="en-US" sz="4400" dirty="0" smtClean="0"/>
              <a:t> </a:t>
            </a:r>
            <a:r>
              <a:rPr lang="en-US" sz="4400" dirty="0" err="1" smtClean="0"/>
              <a:t>souhait</a:t>
            </a:r>
            <a:r>
              <a:rPr lang="en-US" sz="4400" dirty="0" err="1" smtClean="0">
                <a:solidFill>
                  <a:srgbClr val="FFFF00"/>
                </a:solidFill>
              </a:rPr>
              <a:t>e</a:t>
            </a:r>
            <a:endParaRPr lang="en-US" sz="4400" dirty="0" smtClean="0">
              <a:solidFill>
                <a:srgbClr val="FFFF00"/>
              </a:solidFill>
            </a:endParaRPr>
          </a:p>
          <a:p>
            <a:r>
              <a:rPr lang="en-US" sz="4400" dirty="0" smtClean="0"/>
              <a:t>Nous </a:t>
            </a:r>
            <a:r>
              <a:rPr lang="en-US" sz="4400" dirty="0" err="1" smtClean="0"/>
              <a:t>souhait</a:t>
            </a:r>
            <a:r>
              <a:rPr lang="en-US" sz="4400" dirty="0" err="1" smtClean="0">
                <a:solidFill>
                  <a:srgbClr val="FFFF00"/>
                </a:solidFill>
              </a:rPr>
              <a:t>ons</a:t>
            </a:r>
            <a:endParaRPr lang="en-US" sz="4400" dirty="0" smtClean="0">
              <a:solidFill>
                <a:srgbClr val="FFFF00"/>
              </a:solidFill>
            </a:endParaRPr>
          </a:p>
          <a:p>
            <a:r>
              <a:rPr lang="en-US" sz="4400" dirty="0" err="1" smtClean="0"/>
              <a:t>Vous</a:t>
            </a:r>
            <a:r>
              <a:rPr lang="en-US" sz="4400" dirty="0" smtClean="0"/>
              <a:t> </a:t>
            </a:r>
            <a:r>
              <a:rPr lang="en-US" sz="4400" dirty="0" err="1" smtClean="0"/>
              <a:t>souhait</a:t>
            </a:r>
            <a:r>
              <a:rPr lang="en-US" sz="4400" dirty="0" err="1" smtClean="0">
                <a:solidFill>
                  <a:srgbClr val="FFFF00"/>
                </a:solidFill>
              </a:rPr>
              <a:t>ez</a:t>
            </a:r>
            <a:endParaRPr lang="en-US" sz="4400" dirty="0" smtClean="0">
              <a:solidFill>
                <a:srgbClr val="FFFF00"/>
              </a:solidFill>
            </a:endParaRPr>
          </a:p>
          <a:p>
            <a:r>
              <a:rPr lang="en-US" sz="4400" dirty="0" err="1" smtClean="0"/>
              <a:t>Ils</a:t>
            </a:r>
            <a:r>
              <a:rPr lang="en-US" sz="4400" dirty="0" smtClean="0"/>
              <a:t>/ </a:t>
            </a:r>
            <a:r>
              <a:rPr lang="en-US" sz="4400" dirty="0" err="1" smtClean="0"/>
              <a:t>elles</a:t>
            </a:r>
            <a:r>
              <a:rPr lang="en-US" sz="4400" dirty="0" smtClean="0"/>
              <a:t> </a:t>
            </a:r>
            <a:r>
              <a:rPr lang="en-US" sz="4400" dirty="0" err="1" smtClean="0"/>
              <a:t>souhait</a:t>
            </a:r>
            <a:r>
              <a:rPr lang="en-US" sz="4400" dirty="0" err="1" smtClean="0">
                <a:solidFill>
                  <a:srgbClr val="FFFF00"/>
                </a:solidFill>
              </a:rPr>
              <a:t>ent</a:t>
            </a:r>
            <a:endParaRPr lang="el-GR" sz="4400"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7239000" cy="5741380"/>
          </a:xfrm>
          <a:solidFill>
            <a:schemeClr val="bg2">
              <a:lumMod val="75000"/>
            </a:schemeClr>
          </a:solidFill>
        </p:spPr>
        <p:txBody>
          <a:bodyPr/>
          <a:lstStyle/>
          <a:p>
            <a:r>
              <a:rPr lang="en-US" b="1" dirty="0" smtClean="0"/>
              <a:t>Cher </a:t>
            </a:r>
            <a:r>
              <a:rPr lang="en-US" b="1" dirty="0" err="1" smtClean="0"/>
              <a:t>ami</a:t>
            </a:r>
            <a:r>
              <a:rPr lang="el-GR" dirty="0" smtClean="0"/>
              <a:t>= αγαπητέ φίλε</a:t>
            </a:r>
          </a:p>
          <a:p>
            <a:r>
              <a:rPr lang="en-US" b="1" dirty="0" err="1" smtClean="0"/>
              <a:t>Chère</a:t>
            </a:r>
            <a:r>
              <a:rPr lang="en-US" b="1" dirty="0" smtClean="0"/>
              <a:t> </a:t>
            </a:r>
            <a:r>
              <a:rPr lang="en-US" b="1" dirty="0" err="1" smtClean="0"/>
              <a:t>amie</a:t>
            </a:r>
            <a:r>
              <a:rPr lang="en-US" b="1" dirty="0" smtClean="0"/>
              <a:t> </a:t>
            </a:r>
            <a:r>
              <a:rPr lang="en-US" dirty="0" smtClean="0"/>
              <a:t>=</a:t>
            </a:r>
            <a:r>
              <a:rPr lang="el-GR" dirty="0" smtClean="0"/>
              <a:t> αγαπητή φίλη</a:t>
            </a:r>
            <a:r>
              <a:rPr lang="en-US" dirty="0" smtClean="0"/>
              <a:t> </a:t>
            </a:r>
            <a:endParaRPr lang="el-GR" dirty="0" smtClean="0"/>
          </a:p>
          <a:p>
            <a:endParaRPr lang="el-GR" dirty="0" smtClean="0"/>
          </a:p>
          <a:p>
            <a:r>
              <a:rPr lang="en-US" b="1" dirty="0" smtClean="0"/>
              <a:t>Je </a:t>
            </a:r>
            <a:r>
              <a:rPr lang="en-US" b="1" dirty="0" err="1" smtClean="0"/>
              <a:t>te</a:t>
            </a:r>
            <a:r>
              <a:rPr lang="en-US" b="1" dirty="0" smtClean="0"/>
              <a:t> </a:t>
            </a:r>
            <a:r>
              <a:rPr lang="en-US" b="1" dirty="0" err="1" smtClean="0"/>
              <a:t>souhaite</a:t>
            </a:r>
            <a:r>
              <a:rPr lang="en-US" b="1" dirty="0" smtClean="0"/>
              <a:t> </a:t>
            </a:r>
            <a:r>
              <a:rPr lang="en-US" dirty="0" smtClean="0"/>
              <a:t>= </a:t>
            </a:r>
            <a:r>
              <a:rPr lang="el-GR" dirty="0" smtClean="0"/>
              <a:t>σου εύχομαι</a:t>
            </a:r>
          </a:p>
          <a:p>
            <a:r>
              <a:rPr lang="en-US" b="1" dirty="0" smtClean="0"/>
              <a:t>Je </a:t>
            </a:r>
            <a:r>
              <a:rPr lang="en-US" b="1" dirty="0" err="1" smtClean="0"/>
              <a:t>vous</a:t>
            </a:r>
            <a:r>
              <a:rPr lang="en-US" b="1" dirty="0" smtClean="0"/>
              <a:t> </a:t>
            </a:r>
            <a:r>
              <a:rPr lang="en-US" b="1" dirty="0" err="1" smtClean="0"/>
              <a:t>souhaite</a:t>
            </a:r>
            <a:r>
              <a:rPr lang="en-US" dirty="0" smtClean="0"/>
              <a:t>= </a:t>
            </a:r>
            <a:r>
              <a:rPr lang="el-GR" dirty="0" smtClean="0"/>
              <a:t>σας εύχομαι</a:t>
            </a:r>
          </a:p>
          <a:p>
            <a:endParaRPr lang="el-GR" dirty="0" smtClean="0"/>
          </a:p>
          <a:p>
            <a:r>
              <a:rPr lang="en-US" b="1" dirty="0" err="1" smtClean="0"/>
              <a:t>Joyeux</a:t>
            </a:r>
            <a:r>
              <a:rPr lang="en-US" b="1" dirty="0" smtClean="0"/>
              <a:t> </a:t>
            </a:r>
            <a:r>
              <a:rPr lang="fr-FR" b="1" dirty="0" smtClean="0"/>
              <a:t>Noël </a:t>
            </a:r>
            <a:r>
              <a:rPr lang="fr-FR" dirty="0" smtClean="0"/>
              <a:t>= </a:t>
            </a:r>
            <a:r>
              <a:rPr lang="el-GR" dirty="0" smtClean="0"/>
              <a:t>Καλά Χριστούγεννα</a:t>
            </a:r>
            <a:endParaRPr lang="en-US" dirty="0" smtClean="0"/>
          </a:p>
          <a:p>
            <a:r>
              <a:rPr lang="en-US" b="1" dirty="0" smtClean="0"/>
              <a:t>et Bonne </a:t>
            </a:r>
            <a:r>
              <a:rPr lang="en-US" b="1" dirty="0" err="1" smtClean="0"/>
              <a:t>année</a:t>
            </a:r>
            <a:r>
              <a:rPr lang="en-US" b="1" dirty="0" smtClean="0"/>
              <a:t> </a:t>
            </a:r>
            <a:r>
              <a:rPr lang="en-US" dirty="0" smtClean="0"/>
              <a:t>= </a:t>
            </a:r>
            <a:r>
              <a:rPr lang="el-GR" dirty="0" smtClean="0"/>
              <a:t>και Καλή Χρονιά</a:t>
            </a:r>
          </a:p>
          <a:p>
            <a:endParaRPr lang="el-GR" dirty="0" smtClean="0"/>
          </a:p>
          <a:p>
            <a:r>
              <a:rPr lang="en-US" b="1" dirty="0" err="1" smtClean="0"/>
              <a:t>Bisous</a:t>
            </a:r>
            <a:r>
              <a:rPr lang="en-US" dirty="0" smtClean="0"/>
              <a:t>= </a:t>
            </a:r>
            <a:r>
              <a:rPr lang="el-GR" dirty="0" smtClean="0"/>
              <a:t>φιλιά</a:t>
            </a:r>
          </a:p>
          <a:p>
            <a:r>
              <a:rPr lang="el-GR" b="1" dirty="0" smtClean="0"/>
              <a:t>Βο</a:t>
            </a:r>
            <a:r>
              <a:rPr lang="en-US" b="1" dirty="0" err="1" smtClean="0"/>
              <a:t>nnes</a:t>
            </a:r>
            <a:r>
              <a:rPr lang="en-US" b="1" dirty="0" smtClean="0"/>
              <a:t> </a:t>
            </a:r>
            <a:r>
              <a:rPr lang="en-US" b="1" dirty="0" err="1" smtClean="0"/>
              <a:t>vacances</a:t>
            </a:r>
            <a:r>
              <a:rPr lang="en-US" dirty="0" smtClean="0"/>
              <a:t>= </a:t>
            </a:r>
            <a:r>
              <a:rPr lang="el-GR" dirty="0" smtClean="0"/>
              <a:t>καλές διακοπές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Ti </a:t>
            </a:r>
            <a:r>
              <a:rPr lang="el-GR" dirty="0" err="1" smtClean="0"/>
              <a:t>γραφουμε</a:t>
            </a:r>
            <a:r>
              <a:rPr lang="el-GR" dirty="0" smtClean="0"/>
              <a:t> </a:t>
            </a:r>
            <a:r>
              <a:rPr lang="el-GR" dirty="0" err="1" smtClean="0"/>
              <a:t>μεσα</a:t>
            </a:r>
            <a:r>
              <a:rPr lang="el-GR" dirty="0" smtClean="0"/>
              <a:t> στην </a:t>
            </a:r>
            <a:r>
              <a:rPr lang="fr-FR" dirty="0" smtClean="0"/>
              <a:t>e-</a:t>
            </a:r>
            <a:r>
              <a:rPr lang="fr-FR" dirty="0" err="1" smtClean="0"/>
              <a:t>card</a:t>
            </a:r>
            <a:endParaRPr lang="el-GR" dirty="0"/>
          </a:p>
        </p:txBody>
      </p:sp>
      <p:sp>
        <p:nvSpPr>
          <p:cNvPr id="3" name="2 - Θέση περιεχομένου"/>
          <p:cNvSpPr>
            <a:spLocks noGrp="1"/>
          </p:cNvSpPr>
          <p:nvPr>
            <p:ph idx="1"/>
          </p:nvPr>
        </p:nvSpPr>
        <p:spPr>
          <a:solidFill>
            <a:schemeClr val="bg2">
              <a:lumMod val="75000"/>
            </a:schemeClr>
          </a:solidFill>
        </p:spPr>
        <p:txBody>
          <a:bodyPr/>
          <a:lstStyle/>
          <a:p>
            <a:r>
              <a:rPr lang="en-US" dirty="0" smtClean="0"/>
              <a:t>Cher </a:t>
            </a:r>
            <a:r>
              <a:rPr lang="en-US" dirty="0" err="1" smtClean="0"/>
              <a:t>ami</a:t>
            </a:r>
            <a:r>
              <a:rPr lang="en-US" dirty="0" smtClean="0"/>
              <a:t>,</a:t>
            </a:r>
          </a:p>
          <a:p>
            <a:endParaRPr lang="en-US" dirty="0" smtClean="0"/>
          </a:p>
          <a:p>
            <a:pPr>
              <a:buNone/>
            </a:pPr>
            <a:r>
              <a:rPr lang="en-US" dirty="0" smtClean="0"/>
              <a:t>		   Je </a:t>
            </a:r>
            <a:r>
              <a:rPr lang="en-US" dirty="0" err="1" smtClean="0"/>
              <a:t>te</a:t>
            </a:r>
            <a:r>
              <a:rPr lang="en-US" dirty="0" smtClean="0"/>
              <a:t> </a:t>
            </a:r>
            <a:r>
              <a:rPr lang="en-US" dirty="0" err="1" smtClean="0"/>
              <a:t>souhaite</a:t>
            </a:r>
            <a:r>
              <a:rPr lang="en-US" dirty="0" smtClean="0"/>
              <a:t> </a:t>
            </a:r>
            <a:r>
              <a:rPr lang="en-US" b="1" dirty="0" err="1" smtClean="0"/>
              <a:t>Joyeux</a:t>
            </a:r>
            <a:r>
              <a:rPr lang="en-US" b="1" dirty="0" smtClean="0"/>
              <a:t> </a:t>
            </a:r>
            <a:r>
              <a:rPr lang="fr-FR" b="1" dirty="0" smtClean="0"/>
              <a:t>Noël </a:t>
            </a:r>
            <a:r>
              <a:rPr lang="en-US" b="1" dirty="0" smtClean="0"/>
              <a:t>et Bonne   </a:t>
            </a:r>
            <a:r>
              <a:rPr lang="en-US" b="1" dirty="0" err="1" smtClean="0"/>
              <a:t>année</a:t>
            </a:r>
            <a:r>
              <a:rPr lang="fr-FR" b="1" dirty="0" smtClean="0"/>
              <a:t>!!!!!</a:t>
            </a:r>
          </a:p>
          <a:p>
            <a:pPr>
              <a:buNone/>
            </a:pPr>
            <a:endParaRPr lang="fr-FR" b="1" dirty="0" smtClean="0"/>
          </a:p>
          <a:p>
            <a:pPr>
              <a:buNone/>
            </a:pPr>
            <a:r>
              <a:rPr lang="fr-FR" b="1" dirty="0" smtClean="0"/>
              <a:t>					bisous</a:t>
            </a:r>
          </a:p>
          <a:p>
            <a:pPr>
              <a:buNone/>
            </a:pPr>
            <a:r>
              <a:rPr lang="fr-FR" b="1" dirty="0" smtClean="0"/>
              <a:t>                             bonnes vacances!!!</a:t>
            </a:r>
          </a:p>
          <a:p>
            <a:pPr>
              <a:buNone/>
            </a:pPr>
            <a:r>
              <a:rPr lang="fr-FR" b="1" dirty="0" smtClean="0"/>
              <a:t>                             Madame </a:t>
            </a:r>
            <a:r>
              <a:rPr lang="fr-FR" b="1" dirty="0" err="1" smtClean="0"/>
              <a:t>Vasso</a:t>
            </a:r>
            <a:r>
              <a:rPr lang="fr-FR" b="1" dirty="0" smtClean="0"/>
              <a:t> </a:t>
            </a:r>
            <a:r>
              <a:rPr lang="fr-FR" b="1" dirty="0" err="1" smtClean="0"/>
              <a:t>Metheniti</a:t>
            </a:r>
            <a:r>
              <a:rPr lang="fr-FR" b="1" dirty="0" smtClean="0"/>
              <a:t>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7286676" cy="1248750"/>
          </a:xfrm>
        </p:spPr>
        <p:txBody>
          <a:bodyPr>
            <a:normAutofit fontScale="90000"/>
          </a:bodyPr>
          <a:lstStyle/>
          <a:p>
            <a:r>
              <a:rPr lang="el-GR" dirty="0" smtClean="0"/>
              <a:t>Πώς να δημιουργήσω </a:t>
            </a:r>
            <a:r>
              <a:rPr lang="el-GR" dirty="0" err="1" smtClean="0"/>
              <a:t>ecards</a:t>
            </a:r>
            <a:r>
              <a:rPr lang="el-GR" dirty="0" smtClean="0"/>
              <a:t> με το πρόγραμμα </a:t>
            </a:r>
            <a:r>
              <a:rPr lang="el-GR" dirty="0" err="1" smtClean="0"/>
              <a:t>canva</a:t>
            </a:r>
            <a:r>
              <a:rPr lang="el-GR" dirty="0" smtClean="0"/>
              <a:t> ! </a:t>
            </a:r>
            <a:br>
              <a:rPr lang="el-GR" dirty="0" smtClean="0"/>
            </a:br>
            <a:endParaRPr lang="el-GR" dirty="0"/>
          </a:p>
        </p:txBody>
      </p:sp>
      <p:sp>
        <p:nvSpPr>
          <p:cNvPr id="3" name="2 - Θέση περιεχομένου"/>
          <p:cNvSpPr>
            <a:spLocks noGrp="1"/>
          </p:cNvSpPr>
          <p:nvPr>
            <p:ph idx="1"/>
          </p:nvPr>
        </p:nvSpPr>
        <p:spPr>
          <a:xfrm>
            <a:off x="428596" y="1071546"/>
            <a:ext cx="7239000" cy="5214974"/>
          </a:xfrm>
        </p:spPr>
        <p:txBody>
          <a:bodyPr>
            <a:normAutofit/>
          </a:bodyPr>
          <a:lstStyle/>
          <a:p>
            <a:r>
              <a:rPr lang="el-GR" dirty="0" smtClean="0"/>
              <a:t> </a:t>
            </a:r>
            <a:r>
              <a:rPr lang="el-GR" b="1" i="1" dirty="0" smtClean="0"/>
              <a:t>1</a:t>
            </a:r>
            <a:r>
              <a:rPr lang="el-GR" b="1" i="1" baseline="30000" dirty="0" smtClean="0"/>
              <a:t>ο</a:t>
            </a:r>
            <a:r>
              <a:rPr lang="el-GR" b="1" i="1" dirty="0" smtClean="0"/>
              <a:t> </a:t>
            </a:r>
            <a:r>
              <a:rPr lang="fr-FR" b="1" i="1" dirty="0" smtClean="0"/>
              <a:t>BHM</a:t>
            </a:r>
            <a:r>
              <a:rPr lang="el-GR" b="1" i="1" dirty="0" smtClean="0"/>
              <a:t>Α </a:t>
            </a:r>
          </a:p>
          <a:p>
            <a:pPr>
              <a:buNone/>
            </a:pPr>
            <a:r>
              <a:rPr lang="el-GR" dirty="0" smtClean="0"/>
              <a:t>	Αρχικά επισκέπτομαι την παρακάτω διεύθυνση: </a:t>
            </a:r>
            <a:r>
              <a:rPr lang="el-GR" b="1" dirty="0" err="1" smtClean="0"/>
              <a:t>canva.com</a:t>
            </a:r>
            <a:r>
              <a:rPr lang="el-GR" dirty="0" smtClean="0"/>
              <a:t> και κάνω εγγραφή με το </a:t>
            </a:r>
            <a:r>
              <a:rPr lang="el-GR" dirty="0" err="1" smtClean="0"/>
              <a:t>mail</a:t>
            </a:r>
            <a:r>
              <a:rPr lang="el-GR" dirty="0" smtClean="0"/>
              <a:t> μου από το </a:t>
            </a:r>
            <a:r>
              <a:rPr lang="el-GR" dirty="0" err="1" smtClean="0"/>
              <a:t>sign</a:t>
            </a:r>
            <a:r>
              <a:rPr lang="el-GR" dirty="0" smtClean="0"/>
              <a:t> </a:t>
            </a:r>
            <a:r>
              <a:rPr lang="el-GR" dirty="0" err="1" smtClean="0"/>
              <a:t>up</a:t>
            </a:r>
            <a:r>
              <a:rPr lang="el-GR" dirty="0" smtClean="0"/>
              <a:t>.</a:t>
            </a:r>
          </a:p>
          <a:p>
            <a:r>
              <a:rPr lang="el-GR" b="1" dirty="0" smtClean="0"/>
              <a:t> </a:t>
            </a:r>
            <a:r>
              <a:rPr lang="el-GR" b="1" i="1" dirty="0" smtClean="0"/>
              <a:t>2</a:t>
            </a:r>
            <a:r>
              <a:rPr lang="el-GR" b="1" i="1" baseline="30000" dirty="0" smtClean="0"/>
              <a:t>Ο</a:t>
            </a:r>
            <a:r>
              <a:rPr lang="el-GR" b="1" i="1" dirty="0" smtClean="0"/>
              <a:t> </a:t>
            </a:r>
            <a:r>
              <a:rPr lang="fr-FR" b="1" i="1" dirty="0" smtClean="0"/>
              <a:t>BHM</a:t>
            </a:r>
            <a:r>
              <a:rPr lang="el-GR" b="1" i="1" dirty="0" smtClean="0"/>
              <a:t>Α</a:t>
            </a:r>
          </a:p>
          <a:p>
            <a:pPr>
              <a:buNone/>
            </a:pPr>
            <a:r>
              <a:rPr lang="el-GR" dirty="0" smtClean="0"/>
              <a:t>	Από την αναζήτηση (</a:t>
            </a:r>
            <a:r>
              <a:rPr lang="el-GR" dirty="0" err="1" smtClean="0"/>
              <a:t>μεγενθυντικός</a:t>
            </a:r>
            <a:r>
              <a:rPr lang="el-GR" dirty="0" smtClean="0"/>
              <a:t> φακός) ψάχνω για ήδη εφόσον θέλω να αξιοποιήσω κάτι που ήδη υπάρχει στο </a:t>
            </a:r>
            <a:r>
              <a:rPr lang="el-GR" dirty="0" err="1" smtClean="0"/>
              <a:t>canva</a:t>
            </a:r>
            <a:r>
              <a:rPr lang="el-GR" dirty="0" smtClean="0"/>
              <a:t>, το βρίσκω και το επιλέγω. </a:t>
            </a:r>
          </a:p>
          <a:p>
            <a:pPr>
              <a:buNone/>
            </a:pPr>
            <a:r>
              <a:rPr lang="el-GR" dirty="0" smtClean="0"/>
              <a:t>   Εάν θέλω να δημιουργήσω μία κάρτα από την αρχή, τότε επιλέγω </a:t>
            </a:r>
            <a:r>
              <a:rPr lang="el-GR" b="1" dirty="0" err="1" smtClean="0"/>
              <a:t>create</a:t>
            </a:r>
            <a:r>
              <a:rPr lang="el-GR" b="1" dirty="0" smtClean="0"/>
              <a:t> a </a:t>
            </a:r>
            <a:r>
              <a:rPr lang="el-GR" b="1" dirty="0" err="1" smtClean="0"/>
              <a:t>design</a:t>
            </a:r>
            <a:r>
              <a:rPr lang="el-GR" b="1" dirty="0" smtClean="0"/>
              <a:t> </a:t>
            </a:r>
            <a:r>
              <a:rPr lang="el-GR" dirty="0" smtClean="0"/>
              <a:t>και στη συνέχεια αναζητώ </a:t>
            </a:r>
            <a:r>
              <a:rPr lang="el-GR" dirty="0" err="1" smtClean="0"/>
              <a:t>cards</a:t>
            </a:r>
            <a:r>
              <a:rPr lang="el-GR" dirty="0" smtClean="0"/>
              <a:t>.</a:t>
            </a:r>
          </a:p>
          <a:p>
            <a:endParaRPr lang="el-GR" b="1" dirty="0" smtClean="0"/>
          </a:p>
          <a:p>
            <a:endParaRPr lang="el-GR" dirty="0" smtClean="0"/>
          </a:p>
          <a:p>
            <a:endParaRPr lang="el-G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7239000" cy="6170008"/>
          </a:xfrm>
        </p:spPr>
        <p:txBody>
          <a:bodyPr>
            <a:normAutofit fontScale="92500" lnSpcReduction="10000"/>
          </a:bodyPr>
          <a:lstStyle/>
          <a:p>
            <a:r>
              <a:rPr lang="el-GR" b="1" dirty="0" smtClean="0"/>
              <a:t>3</a:t>
            </a:r>
            <a:r>
              <a:rPr lang="el-GR" b="1" baseline="30000" dirty="0" smtClean="0"/>
              <a:t>ο</a:t>
            </a:r>
            <a:r>
              <a:rPr lang="el-GR" b="1" dirty="0" smtClean="0"/>
              <a:t> ΒΗΜΑ</a:t>
            </a:r>
          </a:p>
          <a:p>
            <a:pPr>
              <a:buNone/>
            </a:pPr>
            <a:r>
              <a:rPr lang="el-GR" dirty="0" smtClean="0"/>
              <a:t>	Εμφανίζεται στα αριστερά μου μια κάθετη μπάρα με τις επιλογές, </a:t>
            </a:r>
            <a:r>
              <a:rPr lang="el-GR" dirty="0" err="1" smtClean="0"/>
              <a:t>uploads</a:t>
            </a:r>
            <a:r>
              <a:rPr lang="el-GR" dirty="0" smtClean="0"/>
              <a:t> (για να ανεβάσω υλικό που έχω αποθηκεύσει στον υπολογιστή μου), </a:t>
            </a:r>
            <a:r>
              <a:rPr lang="el-GR" dirty="0" err="1" smtClean="0"/>
              <a:t>photos</a:t>
            </a:r>
            <a:r>
              <a:rPr lang="el-GR" dirty="0" smtClean="0"/>
              <a:t> (για αναζήτηση και επιλογή φωτογραφιών ανάλογα με το θέμα αναζήτησης που υπάρχουν στο </a:t>
            </a:r>
            <a:r>
              <a:rPr lang="el-GR" dirty="0" err="1" smtClean="0"/>
              <a:t>canva</a:t>
            </a:r>
            <a:r>
              <a:rPr lang="el-GR" dirty="0" smtClean="0"/>
              <a:t>), </a:t>
            </a:r>
            <a:r>
              <a:rPr lang="el-GR" dirty="0" err="1" smtClean="0"/>
              <a:t>elements</a:t>
            </a:r>
            <a:r>
              <a:rPr lang="el-GR" dirty="0" smtClean="0"/>
              <a:t> (στοιχεία), </a:t>
            </a:r>
            <a:r>
              <a:rPr lang="el-GR" dirty="0" err="1" smtClean="0"/>
              <a:t>text</a:t>
            </a:r>
            <a:r>
              <a:rPr lang="el-GR" dirty="0" smtClean="0"/>
              <a:t> (εισαγωγή κειμένου), </a:t>
            </a:r>
            <a:r>
              <a:rPr lang="el-GR" dirty="0" err="1" smtClean="0"/>
              <a:t>background</a:t>
            </a:r>
            <a:r>
              <a:rPr lang="el-GR" dirty="0" smtClean="0"/>
              <a:t> (φόντο).</a:t>
            </a:r>
          </a:p>
          <a:p>
            <a:pPr>
              <a:buNone/>
            </a:pPr>
            <a:endParaRPr lang="el-GR" dirty="0" smtClean="0"/>
          </a:p>
          <a:p>
            <a:pPr>
              <a:buNone/>
            </a:pPr>
            <a:r>
              <a:rPr lang="el-GR" dirty="0" smtClean="0"/>
              <a:t>   </a:t>
            </a:r>
            <a:r>
              <a:rPr lang="el-GR" b="1" dirty="0" smtClean="0"/>
              <a:t>4</a:t>
            </a:r>
            <a:r>
              <a:rPr lang="el-GR" b="1" baseline="30000" dirty="0" smtClean="0"/>
              <a:t>ο</a:t>
            </a:r>
            <a:r>
              <a:rPr lang="el-GR" b="1" dirty="0" smtClean="0"/>
              <a:t> ΒΗΜΑ</a:t>
            </a:r>
          </a:p>
          <a:p>
            <a:pPr>
              <a:buNone/>
            </a:pPr>
            <a:r>
              <a:rPr lang="el-GR" b="1" dirty="0" smtClean="0"/>
              <a:t>   </a:t>
            </a:r>
            <a:r>
              <a:rPr lang="el-GR" dirty="0" smtClean="0"/>
              <a:t>Στο κέντρο έχω την κάρτα που έχω επιλέξει και στην οποία σύροντας τα στοιχεία που θα επιλέξω από την αριστερή μπάρα μπορώ να τοποθετήσω. Τα στοιχεία μπορούν να τοποθετηθούν σε οποιοδήποτε σημείο της κάρτας μου επιθυμώ και έτσι να δημιουργήσω μια όμορφη Χριστουγεννιάτικη κάρτα.</a:t>
            </a:r>
          </a:p>
          <a:p>
            <a:pPr>
              <a:buNone/>
            </a:pPr>
            <a:endParaRPr lang="el-GR" b="1" dirty="0" smtClean="0"/>
          </a:p>
          <a:p>
            <a:pPr>
              <a:buNone/>
            </a:pPr>
            <a:endParaRPr lang="el-GR" dirty="0" smtClean="0"/>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7239000" cy="6098570"/>
          </a:xfrm>
          <a:solidFill>
            <a:schemeClr val="accent1">
              <a:lumMod val="40000"/>
              <a:lumOff val="60000"/>
            </a:schemeClr>
          </a:solidFill>
          <a:ln>
            <a:solidFill>
              <a:srgbClr val="FF0000"/>
            </a:solidFill>
          </a:ln>
        </p:spPr>
        <p:txBody>
          <a:bodyPr/>
          <a:lstStyle/>
          <a:p>
            <a:r>
              <a:rPr lang="el-GR" dirty="0" smtClean="0"/>
              <a:t>5</a:t>
            </a:r>
            <a:r>
              <a:rPr lang="el-GR" baseline="30000" dirty="0" smtClean="0"/>
              <a:t>ο</a:t>
            </a:r>
            <a:r>
              <a:rPr lang="el-GR" dirty="0" smtClean="0"/>
              <a:t> ΒΗΜΑ</a:t>
            </a:r>
          </a:p>
          <a:p>
            <a:pPr>
              <a:buNone/>
            </a:pPr>
            <a:r>
              <a:rPr lang="el-GR" dirty="0" smtClean="0"/>
              <a:t>	Αφού ολοκληρώσω την κάρτα μου πάνω δεξιά μπορώ να κάνω </a:t>
            </a:r>
            <a:r>
              <a:rPr lang="el-GR" b="1" dirty="0" err="1" smtClean="0"/>
              <a:t>share</a:t>
            </a:r>
            <a:r>
              <a:rPr lang="el-GR" dirty="0" smtClean="0"/>
              <a:t> και να αντιγράψω τον σύνδεσμο της κάρτας μου</a:t>
            </a:r>
          </a:p>
          <a:p>
            <a:pPr>
              <a:buNone/>
            </a:pPr>
            <a:r>
              <a:rPr lang="el-GR" dirty="0" smtClean="0"/>
              <a:t> </a:t>
            </a:r>
            <a:r>
              <a:rPr lang="en-US" dirty="0" smtClean="0"/>
              <a:t> </a:t>
            </a:r>
            <a:r>
              <a:rPr lang="el-GR" b="1" dirty="0" smtClean="0"/>
              <a:t>(</a:t>
            </a:r>
            <a:r>
              <a:rPr lang="el-GR" b="1" dirty="0" err="1" smtClean="0"/>
              <a:t>copy</a:t>
            </a:r>
            <a:r>
              <a:rPr lang="el-GR" b="1" dirty="0" smtClean="0"/>
              <a:t> </a:t>
            </a:r>
            <a:r>
              <a:rPr lang="el-GR" b="1" dirty="0" err="1" smtClean="0"/>
              <a:t>link</a:t>
            </a:r>
            <a:r>
              <a:rPr lang="el-GR" dirty="0" smtClean="0"/>
              <a:t>) ή από το διπλανό κουτάκι με το βελάκι προς τα κάτω να κατεβάσω την κάρτα μου στον υπολογιστή μου είτε ως αρχείο εικόνας, </a:t>
            </a:r>
            <a:r>
              <a:rPr lang="el-GR" dirty="0" err="1" smtClean="0"/>
              <a:t>png</a:t>
            </a:r>
            <a:r>
              <a:rPr lang="el-GR" dirty="0" smtClean="0"/>
              <a:t>, </a:t>
            </a:r>
            <a:r>
              <a:rPr lang="el-GR" dirty="0" err="1" smtClean="0"/>
              <a:t>jpeg</a:t>
            </a:r>
            <a:r>
              <a:rPr lang="el-GR" dirty="0" smtClean="0"/>
              <a:t> είτε ως </a:t>
            </a:r>
            <a:r>
              <a:rPr lang="el-GR" dirty="0" err="1" smtClean="0"/>
              <a:t>pdf</a:t>
            </a:r>
            <a:r>
              <a:rPr lang="el-GR" dirty="0" smtClean="0"/>
              <a:t>.</a:t>
            </a:r>
          </a:p>
          <a:p>
            <a:pPr>
              <a:buNone/>
            </a:pPr>
            <a:r>
              <a:rPr lang="el-GR" dirty="0" smtClean="0"/>
              <a:t>   6</a:t>
            </a:r>
            <a:r>
              <a:rPr lang="el-GR" baseline="30000" dirty="0" smtClean="0"/>
              <a:t>Ο</a:t>
            </a:r>
            <a:r>
              <a:rPr lang="el-GR" dirty="0" smtClean="0"/>
              <a:t> ΒΗΜΑ</a:t>
            </a:r>
          </a:p>
          <a:p>
            <a:pPr>
              <a:buNone/>
            </a:pPr>
            <a:r>
              <a:rPr lang="el-GR" dirty="0" smtClean="0"/>
              <a:t>	Στέλνω την κάρτα </a:t>
            </a:r>
            <a:r>
              <a:rPr lang="el-GR" dirty="0" smtClean="0"/>
              <a:t>στην </a:t>
            </a:r>
            <a:r>
              <a:rPr lang="en-US" dirty="0" smtClean="0"/>
              <a:t>e-class </a:t>
            </a:r>
            <a:r>
              <a:rPr lang="el-GR" dirty="0" smtClean="0"/>
              <a:t>της καθηγήτριας μου</a:t>
            </a:r>
            <a:r>
              <a:rPr lang="el-GR" dirty="0" smtClean="0"/>
              <a:t> </a:t>
            </a:r>
            <a:endParaRPr lang="el-GR" dirty="0" smtClean="0"/>
          </a:p>
          <a:p>
            <a:pPr>
              <a:buNone/>
            </a:pPr>
            <a:r>
              <a:rPr lang="el-GR" dirty="0" smtClean="0"/>
              <a:t>	</a:t>
            </a:r>
            <a:endParaRPr lang="en-US" sz="3600" b="1" dirty="0" smtClean="0">
              <a:solidFill>
                <a:schemeClr val="tx1">
                  <a:lumMod val="85000"/>
                  <a:lumOff val="15000"/>
                </a:schemeClr>
              </a:solidFill>
              <a:latin typeface="Arial" pitchFamily="34" charset="0"/>
              <a:cs typeface="Arial" pitchFamily="34" charset="0"/>
            </a:endParaRPr>
          </a:p>
          <a:p>
            <a:pPr>
              <a:buNone/>
            </a:pPr>
            <a:endParaRPr lang="el-GR" dirty="0" smtClean="0"/>
          </a:p>
          <a:p>
            <a:pPr>
              <a:buNone/>
            </a:pP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BONNE CHANCE!!!!!!!</a:t>
            </a:r>
            <a:r>
              <a:rPr lang="el-GR" dirty="0" err="1" smtClean="0"/>
              <a:t>καλη</a:t>
            </a:r>
            <a:r>
              <a:rPr lang="el-GR" dirty="0" smtClean="0"/>
              <a:t> </a:t>
            </a:r>
            <a:r>
              <a:rPr lang="el-GR" dirty="0" err="1" smtClean="0"/>
              <a:t>επιτυχια</a:t>
            </a:r>
            <a:r>
              <a:rPr lang="el-GR" dirty="0" smtClean="0"/>
              <a:t>!!!!!</a:t>
            </a:r>
            <a:endParaRPr lang="el-GR" dirty="0"/>
          </a:p>
        </p:txBody>
      </p:sp>
      <p:pic>
        <p:nvPicPr>
          <p:cNvPr id="4" name="3 - Θέση περιεχομένου" descr="Cream and Gold Folksy Christmas Stars Desktop Wallpaper.jpg"/>
          <p:cNvPicPr>
            <a:picLocks noGrp="1" noChangeAspect="1"/>
          </p:cNvPicPr>
          <p:nvPr>
            <p:ph idx="1"/>
          </p:nvPr>
        </p:nvPicPr>
        <p:blipFill>
          <a:blip r:embed="rId2"/>
          <a:stretch>
            <a:fillRect/>
          </a:stretch>
        </p:blipFill>
        <p:spPr>
          <a:xfrm>
            <a:off x="457200" y="1997075"/>
            <a:ext cx="7239000" cy="4071938"/>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58</TotalTime>
  <Words>119</Words>
  <Application>Microsoft Office PowerPoint</Application>
  <PresentationFormat>Προβολή στην οθόνη (4:3)</PresentationFormat>
  <Paragraphs>57</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Αφθονία</vt:lpstr>
      <vt:lpstr>Φτιαχνουμε  ψηφιακεσ καρτεσ </vt:lpstr>
      <vt:lpstr>Xρειαζομαστε ρηματα 1er groupe- ρηματα σε εr</vt:lpstr>
      <vt:lpstr>Souhaiter = ευχομαι</vt:lpstr>
      <vt:lpstr>Διαφάνεια 4</vt:lpstr>
      <vt:lpstr>Ti γραφουμε μεσα στην e-card</vt:lpstr>
      <vt:lpstr>Πώς να δημιουργήσω ecards με το πρόγραμμα canva !  </vt:lpstr>
      <vt:lpstr>Διαφάνεια 7</vt:lpstr>
      <vt:lpstr>Διαφάνεια 8</vt:lpstr>
      <vt:lpstr>BONNE CHANCE!!!!!!!καλη επιτυχια!!!!!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Φτιαχνουμε  ψηφιακεσ καρτεσ</dc:title>
  <dc:creator>Ευτύχης</dc:creator>
  <cp:lastModifiedBy>Ευτύχης</cp:lastModifiedBy>
  <cp:revision>12</cp:revision>
  <dcterms:created xsi:type="dcterms:W3CDTF">2020-12-04T10:29:38Z</dcterms:created>
  <dcterms:modified xsi:type="dcterms:W3CDTF">2022-12-08T18:55:30Z</dcterms:modified>
</cp:coreProperties>
</file>