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7.png" ContentType="image/pn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μετακίνηση της διαφάνειας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703E43D-57F4-4583-89AC-F537ADEB0CF7}" type="slidenum"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&lt;αριθμός&gt;</a:t>
            </a:fld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l-G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Πατήστε για προσθήκη σημειώσεων</a:t>
            </a:r>
            <a:endParaRPr b="0" lang="el-G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Διαφάνεια τίτλου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424605-FB46-471B-9EDC-1FB9AAFCC34F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Μόνο τίτλο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FE71D5A-E571-40DA-8AD7-708530ABBEC1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νή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8245AE-254C-4283-ADB8-8B348B6D5BD5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του τίτλου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Περιεχόμενο με λεζάντα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43385E4-FB0A-4586-BA14-FA6617314731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Εικόνα με λεζάντα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επεξεργασία της μορφής κειμένου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 επίπεδο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 επίπεδο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 επίπεδο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 επίπεδο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Έκτο επίπεδο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Έβδομο επίπεδο διάρθρωσης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l-GR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B376F8-E5AD-485E-A3B1-B1B4EDDF1FEE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Τίτλος και Κατακόρυφο 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B04CEC-DE1C-48A4-BC10-C7D8DE8737A6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Κατακόρυφος τίτλος και 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C8C954-F505-4818-86E8-37A49C9C7C28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Τίτλος και Αντι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FA82C0-C3F8-4673-8F1A-B3D0AC15138E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Τίτλος και Αντι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14EABD-A2A8-4A72-864F-DBA1F6904828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Τίτλος και Αντικείμενο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78FF62-8A1F-4AB9-B665-C5FEEB818E12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Κεφαλίδα ενότητα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el-GR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l-GR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629D51-2AA4-41F2-9A36-50ACF220CB88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Δύο περιεχόμενα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6CF1882-8121-42BC-8A18-500BC77320A8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Σύγκριση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του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Kλικ για επεξεργασία των στυλ του υποδείγματος</a:t>
            </a:r>
            <a:endParaRPr b="0" lang="el-GR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Δεύτερου επιπέδου</a:t>
            </a:r>
            <a:endParaRPr b="0" lang="el-GR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Τρίτου επιπέδου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Τέταρτου επιπέδου</a:t>
            </a:r>
            <a:endParaRPr b="0" lang="el-G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el-GR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Πέμπτου επιπέδου</a:t>
            </a:r>
            <a:endParaRPr b="0" lang="el-GR" sz="16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&lt;ημερομηνία/ώρα&gt;</a:t>
            </a:r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l-G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  <a:endParaRPr b="0" lang="el-G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6E9517-7F79-408C-A35F-C2FAD77ECA64}" type="slidenum">
              <a:rPr b="0" lang="el-GR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&lt;αριθμός&gt;</a:t>
            </a:fld>
            <a:endParaRPr b="0" lang="el-G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l-GR" sz="4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METEO</a:t>
            </a:r>
            <a:endParaRPr b="0" lang="el-GR" sz="4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2457000" y="1080000"/>
            <a:ext cx="6183000" cy="5700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προσθήκη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96" name="3 - Θέση περιεχομένου" descr="DT2UoOnWsAApFci.jpg"/>
          <p:cNvPicPr/>
          <p:nvPr/>
        </p:nvPicPr>
        <p:blipFill>
          <a:blip r:embed="rId1"/>
          <a:stretch/>
        </p:blipFill>
        <p:spPr>
          <a:xfrm>
            <a:off x="285840" y="357120"/>
            <a:ext cx="8500680" cy="557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4 - Ορθογώνιο"/>
          <p:cNvSpPr/>
          <p:nvPr/>
        </p:nvSpPr>
        <p:spPr>
          <a:xfrm>
            <a:off x="2143080" y="6143760"/>
            <a:ext cx="4785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https://wordwall.net/play/3415/803/5925</a:t>
            </a:r>
            <a:endParaRPr b="0" lang="el-G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προσθήκη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0" name="5 - Θέση περιεχομένου" descr="Affiches-des-4-saisons-en-maternelle-écriture-script.jpg"/>
          <p:cNvPicPr/>
          <p:nvPr/>
        </p:nvPicPr>
        <p:blipFill>
          <a:blip r:embed="rId1"/>
          <a:stretch/>
        </p:blipFill>
        <p:spPr>
          <a:xfrm>
            <a:off x="428760" y="500040"/>
            <a:ext cx="8572320" cy="5571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pluie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= η βροχή    /</a:t>
            </a:r>
            <a:r>
              <a:rPr b="1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il pleut à verse</a:t>
            </a:r>
            <a:r>
              <a:rPr b="0" lang="el-G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= βρέχει καταρρακτωδώς</a:t>
            </a:r>
            <a:endParaRPr b="0" lang="el-GR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360000" y="1440000"/>
            <a:ext cx="4629240" cy="469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5400000" y="1980000"/>
            <a:ext cx="3600000" cy="325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714240"/>
            <a:ext cx="8229240" cy="9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La neige = </a:t>
            </a: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το χιόνι</a:t>
            </a: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5" name="4 - Θέση περιεχομένου" descr="hionia-attiki.jpg"/>
          <p:cNvPicPr/>
          <p:nvPr/>
        </p:nvPicPr>
        <p:blipFill>
          <a:blip r:embed="rId1"/>
          <a:stretch/>
        </p:blipFill>
        <p:spPr>
          <a:xfrm>
            <a:off x="428760" y="2143080"/>
            <a:ext cx="8229240" cy="4451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Il fait froid</a:t>
            </a: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= κάνει κρύο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7" name="3 - Θέση περιεχομένου" descr="χ.jpg"/>
          <p:cNvPicPr/>
          <p:nvPr/>
        </p:nvPicPr>
        <p:blipFill>
          <a:blip r:embed="rId1"/>
          <a:stretch/>
        </p:blipFill>
        <p:spPr>
          <a:xfrm>
            <a:off x="642960" y="1357200"/>
            <a:ext cx="8072280" cy="471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Il fait chaud</a:t>
            </a: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= κάνει ζέστη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660240" y="1620000"/>
            <a:ext cx="7619760" cy="5150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l-G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Πατήστε για προσθήκη τίτλου</a:t>
            </a:r>
            <a:endParaRPr b="0" lang="el-GR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91" name="3 - Θέση περιεχομένου" descr="Sans titre_1.jpg"/>
          <p:cNvPicPr/>
          <p:nvPr/>
        </p:nvPicPr>
        <p:blipFill>
          <a:blip r:embed="rId1"/>
          <a:stretch/>
        </p:blipFill>
        <p:spPr>
          <a:xfrm>
            <a:off x="571320" y="285840"/>
            <a:ext cx="8214840" cy="6214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3 - Θέση περιεχομένου" descr="signets-droles-hiver-liste-de-vocabulaire_120195_1.jpg"/>
          <p:cNvPicPr/>
          <p:nvPr/>
        </p:nvPicPr>
        <p:blipFill>
          <a:blip r:embed="rId1"/>
          <a:stretch/>
        </p:blipFill>
        <p:spPr>
          <a:xfrm>
            <a:off x="642960" y="285840"/>
            <a:ext cx="7643520" cy="6286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el-GR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FAIRE</a:t>
            </a:r>
            <a:endParaRPr b="0" lang="el-GR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076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Application>LibreOffice/25.2.2.2$Windows_X86_64 LibreOffice_project/7370d4be9e3cf6031a51beef54ff3bda878e3fac</Application>
  <AppVersion>15.0000</AppVersion>
  <Words>14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2021-02-16T08:11:59Z</dcterms:created>
  <dc:creator>Ευτύχης</dc:creator>
  <dc:description/>
  <dc:language>el-GR</dc:language>
  <cp:lastModifiedBy/>
  <dcterms:modified xsi:type="dcterms:W3CDTF">2025-12-05T18:25:10Z</dcterms:modified>
  <cp:revision>6</cp:revision>
  <dc:subject/>
  <dc:title>Διαφάνεια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Προβολή στην οθόνη (4:3)</vt:lpwstr>
  </property>
  <property fmtid="{D5CDD505-2E9C-101B-9397-08002B2CF9AE}" pid="3" name="Slides">
    <vt:i4>6</vt:i4>
  </property>
</Properties>
</file>