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19/10/2024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19/10/2024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19/10/2024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19/10/2024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19/10/2024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19/10/2024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19/10/2024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19/10/2024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19/10/2024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19/10/2024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884E-9F3D-46D6-8323-3D2C0D100AF1}" type="datetimeFigureOut">
              <a:rPr lang="el-GR" smtClean="0"/>
              <a:pPr/>
              <a:t>19/10/2024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C4884E-9F3D-46D6-8323-3D2C0D100AF1}" type="datetimeFigureOut">
              <a:rPr lang="el-GR" smtClean="0"/>
              <a:pPr/>
              <a:t>19/10/2024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0767AD2-B395-4904-A9B4-2D683A4FAC4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D386E6EA-2889-4F98-BD0B-C207817CD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89649"/>
            <a:ext cx="9144000" cy="3668151"/>
          </a:xfrm>
        </p:spPr>
        <p:txBody>
          <a:bodyPr>
            <a:normAutofit/>
          </a:bodyPr>
          <a:lstStyle/>
          <a:p>
            <a:r>
              <a:rPr lang="en-US" sz="6000" b="1" u="sng" dirty="0" smtClean="0"/>
              <a:t>REVISION 1</a:t>
            </a:r>
            <a:endParaRPr lang="el-GR" sz="6000" b="1" u="sng" dirty="0"/>
          </a:p>
        </p:txBody>
      </p:sp>
    </p:spTree>
    <p:extLst>
      <p:ext uri="{BB962C8B-B14F-4D97-AF65-F5344CB8AC3E}">
        <p14:creationId xmlns="" xmlns:p14="http://schemas.microsoft.com/office/powerpoint/2010/main" val="252931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olidDmn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="" xmlns:a16="http://schemas.microsoft.com/office/drawing/2014/main" id="{824DD85F-8605-4A7D-93DA-E7071299AB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57" y="464457"/>
            <a:ext cx="10813143" cy="5712506"/>
          </a:xfrm>
        </p:spPr>
      </p:pic>
    </p:spTree>
    <p:extLst>
      <p:ext uri="{BB962C8B-B14F-4D97-AF65-F5344CB8AC3E}">
        <p14:creationId xmlns="" xmlns:p14="http://schemas.microsoft.com/office/powerpoint/2010/main" val="50897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="" xmlns:a16="http://schemas.microsoft.com/office/drawing/2014/main" id="{99894507-9FB2-4763-844F-D7717A4FE7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29" y="522514"/>
            <a:ext cx="10987314" cy="6037943"/>
          </a:xfrm>
        </p:spPr>
      </p:pic>
    </p:spTree>
    <p:extLst>
      <p:ext uri="{BB962C8B-B14F-4D97-AF65-F5344CB8AC3E}">
        <p14:creationId xmlns="" xmlns:p14="http://schemas.microsoft.com/office/powerpoint/2010/main" val="63868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2423D664-538E-401F-9E5B-0826A6C10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4114"/>
            <a:ext cx="10515600" cy="5965372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 = 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επάνω</a:t>
            </a:r>
            <a:endParaRPr lang="el-G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Sous=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κάτω</a:t>
            </a:r>
            <a:endParaRPr lang="el-G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Devant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μπροστά</a:t>
            </a:r>
            <a:endParaRPr lang="el-G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Derri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ère =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πίσω</a:t>
            </a:r>
            <a:endParaRPr lang="el-G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=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μέσα</a:t>
            </a:r>
            <a:endParaRPr lang="el-G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 =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ανάμεσα (σε 2</a:t>
            </a:r>
            <a:r>
              <a:rPr lang="el-GR" sz="2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24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Parmi =</a:t>
            </a:r>
            <a:r>
              <a:rPr lang="el-GR" sz="2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ανάμεσα (σε πολλά)</a:t>
            </a:r>
            <a:endParaRPr lang="el-G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côté de =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δίπλα</a:t>
            </a:r>
            <a:endParaRPr lang="el-G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gauche de =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αριστερά από</a:t>
            </a:r>
            <a:endParaRPr lang="el-G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droite de =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δεξιά από</a:t>
            </a:r>
            <a:endParaRPr lang="en-US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4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face de = </a:t>
            </a:r>
            <a:r>
              <a:rPr lang="el-G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απέναντι σε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60120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d7986770e84d7bc855d1c7a15e16285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2857" y="0"/>
            <a:ext cx="9287692" cy="66751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Questions</a:t>
            </a:r>
            <a:endParaRPr lang="el-GR" dirty="0"/>
          </a:p>
        </p:txBody>
      </p:sp>
      <p:pic>
        <p:nvPicPr>
          <p:cNvPr id="4" name="3 - Θέση περιεχομένου" descr="Sin título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8275" y="1802674"/>
            <a:ext cx="9483634" cy="398417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Quel</a:t>
            </a:r>
            <a:r>
              <a:rPr lang="en-US" dirty="0" smtClean="0"/>
              <a:t> </a:t>
            </a:r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quels</a:t>
            </a:r>
            <a:r>
              <a:rPr lang="en-US" dirty="0" smtClean="0"/>
              <a:t> </a:t>
            </a:r>
            <a:r>
              <a:rPr lang="en-US" dirty="0" err="1" smtClean="0"/>
              <a:t>quelles</a:t>
            </a:r>
            <a:endParaRPr lang="el-GR" dirty="0"/>
          </a:p>
        </p:txBody>
      </p:sp>
      <p:pic>
        <p:nvPicPr>
          <p:cNvPr id="4" name="3 - Θέση περιεχομένου" descr="quel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6651" y="1554163"/>
            <a:ext cx="10489475" cy="452596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POSSESSIFS</a:t>
            </a:r>
            <a:endParaRPr lang="el-GR" dirty="0"/>
          </a:p>
        </p:txBody>
      </p:sp>
      <p:pic>
        <p:nvPicPr>
          <p:cNvPr id="4" name="3 - Θέση περιεχομένου" descr="ob_226b49_possessif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332" y="1554163"/>
            <a:ext cx="10737668" cy="452596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ARTICLES</a:t>
            </a:r>
            <a:endParaRPr lang="el-GR" dirty="0"/>
          </a:p>
        </p:txBody>
      </p:sp>
      <p:pic>
        <p:nvPicPr>
          <p:cNvPr id="4" name="3 - Θέση περιεχομένου" descr="Les-articl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1783" y="1358538"/>
            <a:ext cx="9888583" cy="514676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2357</TotalTime>
  <Words>63</Words>
  <Application>Microsoft Office PowerPoint</Application>
  <PresentationFormat>Προσαρμογή</PresentationFormat>
  <Paragraphs>16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Διαστημικό</vt:lpstr>
      <vt:lpstr>Διαφάνεια 1</vt:lpstr>
      <vt:lpstr>Διαφάνεια 2</vt:lpstr>
      <vt:lpstr>Διαφάνεια 3</vt:lpstr>
      <vt:lpstr>Διαφάνεια 4</vt:lpstr>
      <vt:lpstr>Διαφάνεια 5</vt:lpstr>
      <vt:lpstr>Questions</vt:lpstr>
      <vt:lpstr>Quel quelle quels quelles</vt:lpstr>
      <vt:lpstr>POSSESSIFS</vt:lpstr>
      <vt:lpstr>ARTICLES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Νικολέττα Κεραμίδα</dc:creator>
  <cp:lastModifiedBy>Ευτύχης</cp:lastModifiedBy>
  <cp:revision>15</cp:revision>
  <dcterms:created xsi:type="dcterms:W3CDTF">2021-03-11T09:30:50Z</dcterms:created>
  <dcterms:modified xsi:type="dcterms:W3CDTF">2024-10-20T19:26:25Z</dcterms:modified>
</cp:coreProperties>
</file>