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27856C82-CB41-481C-9266-00441883C2BE}"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856C82-CB41-481C-9266-00441883C2B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856C82-CB41-481C-9266-00441883C2B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27856C82-CB41-481C-9266-00441883C2B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27856C82-CB41-481C-9266-00441883C2BE}" type="slidenum">
              <a:rPr lang="el-GR" smtClean="0"/>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27856C82-CB41-481C-9266-00441883C2B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27856C82-CB41-481C-9266-00441883C2BE}" type="slidenum">
              <a:rPr lang="el-GR" smtClean="0"/>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856C82-CB41-481C-9266-00441883C2B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7856C82-CB41-481C-9266-00441883C2B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7856C82-CB41-481C-9266-00441883C2B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9987A09D-64F8-407C-ACCB-AF0A96CAA332}" type="datetimeFigureOut">
              <a:rPr lang="el-GR" smtClean="0"/>
              <a:t>9/5/2024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27856C82-CB41-481C-9266-00441883C2BE}" type="slidenum">
              <a:rPr lang="el-GR" smtClean="0"/>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987A09D-64F8-407C-ACCB-AF0A96CAA332}" type="datetimeFigureOut">
              <a:rPr lang="el-GR" smtClean="0"/>
              <a:t>9/5/2024</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7856C82-CB41-481C-9266-00441883C2BE}" type="slidenum">
              <a:rPr lang="el-GR" smtClean="0"/>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smtClean="0"/>
              <a:t>REVISION ORAL A1-A2</a:t>
            </a:r>
            <a:endParaRPr lang="el-GR" dirty="0"/>
          </a:p>
        </p:txBody>
      </p:sp>
      <p:pic>
        <p:nvPicPr>
          <p:cNvPr id="6" name="Θέση περιεχομένου 4">
            <a:extLst>
              <a:ext uri="{FF2B5EF4-FFF2-40B4-BE49-F238E27FC236}">
                <a16:creationId xmlns="" xmlns:a16="http://schemas.microsoft.com/office/drawing/2014/main" id="{59A377A0-A890-427A-9E0B-59346E6CF213}"/>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28596" y="1857364"/>
            <a:ext cx="7858180" cy="442915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1715262926252.jpg"/>
          <p:cNvPicPr>
            <a:picLocks noGrp="1" noChangeAspect="1"/>
          </p:cNvPicPr>
          <p:nvPr>
            <p:ph idx="1"/>
          </p:nvPr>
        </p:nvPicPr>
        <p:blipFill>
          <a:blip r:embed="rId2" cstate="print"/>
          <a:stretch>
            <a:fillRect/>
          </a:stretch>
        </p:blipFill>
        <p:spPr>
          <a:xfrm>
            <a:off x="0" y="285728"/>
            <a:ext cx="8858280" cy="635798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715262938512.jpg"/>
          <p:cNvPicPr>
            <a:picLocks noGrp="1" noChangeAspect="1"/>
          </p:cNvPicPr>
          <p:nvPr>
            <p:ph idx="1"/>
          </p:nvPr>
        </p:nvPicPr>
        <p:blipFill>
          <a:blip r:embed="rId2" cstate="print"/>
          <a:stretch>
            <a:fillRect/>
          </a:stretch>
        </p:blipFill>
        <p:spPr>
          <a:xfrm>
            <a:off x="642910" y="428604"/>
            <a:ext cx="7643866" cy="621510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FICHE A1</a:t>
            </a:r>
            <a:endParaRPr lang="el-GR" dirty="0"/>
          </a:p>
        </p:txBody>
      </p:sp>
      <p:sp>
        <p:nvSpPr>
          <p:cNvPr id="3" name="2 - Θέση περιεχομένου"/>
          <p:cNvSpPr>
            <a:spLocks noGrp="1"/>
          </p:cNvSpPr>
          <p:nvPr>
            <p:ph idx="1"/>
          </p:nvPr>
        </p:nvSpPr>
        <p:spPr>
          <a:xfrm>
            <a:off x="304800" y="1071546"/>
            <a:ext cx="8686800" cy="5500726"/>
          </a:xfrm>
        </p:spPr>
        <p:txBody>
          <a:bodyPr>
            <a:normAutofit lnSpcReduction="10000"/>
          </a:bodyPr>
          <a:lstStyle/>
          <a:p>
            <a:r>
              <a:rPr lang="en-US" sz="1800" dirty="0" smtClean="0"/>
              <a:t>NOM</a:t>
            </a:r>
          </a:p>
          <a:p>
            <a:r>
              <a:rPr lang="en-US" sz="1800" dirty="0" smtClean="0"/>
              <a:t>PRENOM</a:t>
            </a:r>
          </a:p>
          <a:p>
            <a:r>
              <a:rPr lang="en-US" sz="1800" dirty="0" smtClean="0"/>
              <a:t>AGE</a:t>
            </a:r>
          </a:p>
          <a:p>
            <a:r>
              <a:rPr lang="en-US" sz="1800" dirty="0" smtClean="0"/>
              <a:t>DATE DE NAISSANCE</a:t>
            </a:r>
          </a:p>
          <a:p>
            <a:r>
              <a:rPr lang="en-US" sz="1800" dirty="0" smtClean="0"/>
              <a:t>LIEU DE NAISSANCE</a:t>
            </a:r>
          </a:p>
          <a:p>
            <a:r>
              <a:rPr lang="en-US" sz="1800" dirty="0" smtClean="0"/>
              <a:t>NATIONALITE</a:t>
            </a:r>
          </a:p>
          <a:p>
            <a:r>
              <a:rPr lang="en-US" sz="1800" dirty="0" smtClean="0"/>
              <a:t>CLASSE</a:t>
            </a:r>
          </a:p>
          <a:p>
            <a:r>
              <a:rPr lang="en-US" sz="1800" dirty="0" smtClean="0"/>
              <a:t>ADRESSA</a:t>
            </a:r>
          </a:p>
          <a:p>
            <a:r>
              <a:rPr lang="en-US" sz="1800" dirty="0" smtClean="0"/>
              <a:t>VILLE</a:t>
            </a:r>
          </a:p>
          <a:p>
            <a:r>
              <a:rPr lang="en-US" sz="1800" dirty="0" smtClean="0"/>
              <a:t>PAYS</a:t>
            </a:r>
          </a:p>
          <a:p>
            <a:r>
              <a:rPr lang="en-US" sz="1800" dirty="0" smtClean="0"/>
              <a:t>CODE POSTAL</a:t>
            </a:r>
          </a:p>
          <a:p>
            <a:r>
              <a:rPr lang="en-US" sz="1800" dirty="0" smtClean="0"/>
              <a:t>PORTABLE</a:t>
            </a:r>
          </a:p>
          <a:p>
            <a:r>
              <a:rPr lang="en-US" sz="1800" dirty="0" smtClean="0"/>
              <a:t>COURRIEL</a:t>
            </a:r>
          </a:p>
          <a:p>
            <a:r>
              <a:rPr lang="en-US" sz="1800" dirty="0" smtClean="0"/>
              <a:t>LANGUES ETRANGERES</a:t>
            </a:r>
          </a:p>
          <a:p>
            <a:r>
              <a:rPr lang="en-US" sz="1800" dirty="0" smtClean="0"/>
              <a:t>ANIMAL</a:t>
            </a:r>
          </a:p>
          <a:p>
            <a:r>
              <a:rPr lang="en-US" sz="1800" dirty="0" smtClean="0"/>
              <a:t>MATIERE</a:t>
            </a:r>
          </a:p>
          <a:p>
            <a:r>
              <a:rPr lang="en-US" sz="1800" dirty="0" smtClean="0"/>
              <a:t>LOISIRS</a:t>
            </a:r>
          </a:p>
          <a:p>
            <a:endParaRPr lang="el-G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285728"/>
            <a:ext cx="8686800" cy="6357982"/>
          </a:xfrm>
        </p:spPr>
        <p:txBody>
          <a:bodyPr>
            <a:normAutofit/>
          </a:bodyPr>
          <a:lstStyle/>
          <a:p>
            <a:r>
              <a:rPr lang="en-US" sz="1800" dirty="0" smtClean="0"/>
              <a:t>SPORT</a:t>
            </a:r>
          </a:p>
          <a:p>
            <a:r>
              <a:rPr lang="en-US" sz="1800" dirty="0" smtClean="0"/>
              <a:t>FILM PREFERE</a:t>
            </a:r>
          </a:p>
          <a:p>
            <a:r>
              <a:rPr lang="en-US" sz="1800" dirty="0" smtClean="0"/>
              <a:t>LIVRE PREFERE</a:t>
            </a:r>
          </a:p>
          <a:p>
            <a:r>
              <a:rPr lang="en-US" sz="1800" dirty="0" smtClean="0"/>
              <a:t>SIGNATURE</a:t>
            </a:r>
          </a:p>
          <a:p>
            <a:r>
              <a:rPr lang="en-US" sz="1800" dirty="0" smtClean="0"/>
              <a:t>AUTEUR</a:t>
            </a:r>
          </a:p>
          <a:p>
            <a:r>
              <a:rPr lang="en-US" sz="1800" dirty="0" smtClean="0"/>
              <a:t>EMISSION</a:t>
            </a:r>
          </a:p>
          <a:p>
            <a:r>
              <a:rPr lang="en-US" sz="1800" dirty="0" smtClean="0"/>
              <a:t>INSTRUMENT DE MUSIQUE</a:t>
            </a:r>
          </a:p>
          <a:p>
            <a:r>
              <a:rPr lang="en-US" sz="1800" dirty="0" smtClean="0"/>
              <a:t>MOYEN DE TRANSPORT</a:t>
            </a:r>
          </a:p>
          <a:p>
            <a:r>
              <a:rPr lang="en-US" sz="1800" dirty="0" smtClean="0"/>
              <a:t>DESTINATION PREFEREE</a:t>
            </a:r>
          </a:p>
          <a:p>
            <a:r>
              <a:rPr lang="en-US" sz="1800" dirty="0" smtClean="0"/>
              <a:t>FAIT LE……………..A…………</a:t>
            </a:r>
          </a:p>
          <a:p>
            <a:r>
              <a:rPr lang="en-US" sz="1800" dirty="0" smtClean="0"/>
              <a:t>MODE DE PAIEMENT</a:t>
            </a:r>
          </a:p>
          <a:p>
            <a:r>
              <a:rPr lang="en-US" sz="1800" dirty="0" smtClean="0"/>
              <a:t>TENUE PREFEREE</a:t>
            </a:r>
          </a:p>
          <a:p>
            <a:r>
              <a:rPr lang="en-US" sz="1800" dirty="0" smtClean="0"/>
              <a:t>MEILLEUR AMI</a:t>
            </a:r>
          </a:p>
          <a:p>
            <a:r>
              <a:rPr lang="en-US" sz="1800" dirty="0" smtClean="0"/>
              <a:t>ALIMENTS PREFERES</a:t>
            </a:r>
          </a:p>
          <a:p>
            <a:r>
              <a:rPr lang="en-US" sz="1800" dirty="0" smtClean="0"/>
              <a:t>BOISSONS PREFERES</a:t>
            </a:r>
          </a:p>
          <a:p>
            <a:r>
              <a:rPr lang="en-US" sz="1800" dirty="0" smtClean="0"/>
              <a:t>GATEAUX PREFERES</a:t>
            </a:r>
          </a:p>
          <a:p>
            <a:r>
              <a:rPr lang="en-US" sz="1800" dirty="0" smtClean="0"/>
              <a:t>FRUIT PREFERE</a:t>
            </a:r>
          </a:p>
          <a:p>
            <a:r>
              <a:rPr lang="en-US" sz="1800" dirty="0" smtClean="0"/>
              <a:t>FAMILLE</a:t>
            </a:r>
          </a:p>
          <a:p>
            <a:r>
              <a:rPr lang="en-US" sz="1800" dirty="0" smtClean="0"/>
              <a:t>FRERE OU SOEUR</a:t>
            </a:r>
            <a:endParaRPr lang="el-G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715264137745.jpg"/>
          <p:cNvPicPr>
            <a:picLocks noGrp="1" noChangeAspect="1"/>
          </p:cNvPicPr>
          <p:nvPr>
            <p:ph idx="1"/>
          </p:nvPr>
        </p:nvPicPr>
        <p:blipFill>
          <a:blip r:embed="rId2" cstate="print"/>
          <a:stretch>
            <a:fillRect/>
          </a:stretch>
        </p:blipFill>
        <p:spPr>
          <a:xfrm>
            <a:off x="428596" y="428604"/>
            <a:ext cx="8072494" cy="565152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Production </a:t>
            </a:r>
            <a:r>
              <a:rPr lang="en-US" dirty="0" err="1" smtClean="0"/>
              <a:t>ecrite</a:t>
            </a:r>
            <a:r>
              <a:rPr lang="en-US" dirty="0" smtClean="0"/>
              <a:t> a1</a:t>
            </a:r>
            <a:endParaRPr lang="el-GR" dirty="0"/>
          </a:p>
        </p:txBody>
      </p:sp>
      <p:sp>
        <p:nvSpPr>
          <p:cNvPr id="3" name="2 - Θέση περιεχομένου"/>
          <p:cNvSpPr>
            <a:spLocks noGrp="1"/>
          </p:cNvSpPr>
          <p:nvPr>
            <p:ph idx="1"/>
          </p:nvPr>
        </p:nvSpPr>
        <p:spPr/>
        <p:txBody>
          <a:bodyPr>
            <a:normAutofit fontScale="70000" lnSpcReduction="20000"/>
          </a:bodyPr>
          <a:lstStyle/>
          <a:p>
            <a:r>
              <a:rPr lang="fr-FR" b="1" dirty="0" smtClean="0"/>
              <a:t>PRODUCTION </a:t>
            </a:r>
            <a:r>
              <a:rPr lang="fr-FR" b="1" dirty="0" smtClean="0"/>
              <a:t>ECRITE</a:t>
            </a:r>
          </a:p>
          <a:p>
            <a:endParaRPr lang="el-GR" dirty="0" smtClean="0"/>
          </a:p>
          <a:p>
            <a:pPr lvl="0"/>
            <a:r>
              <a:rPr lang="fr-FR" dirty="0" smtClean="0"/>
              <a:t>Tu </a:t>
            </a:r>
            <a:r>
              <a:rPr lang="fr-FR" dirty="0" smtClean="0"/>
              <a:t>écris une lettre à ton ami pour l’inviter à ton </a:t>
            </a:r>
            <a:r>
              <a:rPr lang="fr-FR" dirty="0" smtClean="0"/>
              <a:t>anniversaire et pour lui dire ce que vous allez faire</a:t>
            </a:r>
          </a:p>
          <a:p>
            <a:pPr lvl="0"/>
            <a:endParaRPr lang="el-GR" dirty="0" smtClean="0"/>
          </a:p>
          <a:p>
            <a:pPr lvl="0"/>
            <a:r>
              <a:rPr lang="fr-FR" dirty="0" smtClean="0"/>
              <a:t>Tu écris une lette à un ami pour présenter ton </a:t>
            </a:r>
            <a:r>
              <a:rPr lang="fr-FR" dirty="0" smtClean="0"/>
              <a:t>école et ta journée</a:t>
            </a:r>
          </a:p>
          <a:p>
            <a:pPr lvl="0"/>
            <a:endParaRPr lang="el-GR" dirty="0" smtClean="0"/>
          </a:p>
          <a:p>
            <a:pPr lvl="0"/>
            <a:r>
              <a:rPr lang="fr-FR" dirty="0" smtClean="0"/>
              <a:t>Tu écris une lettre à un ami pour lui parler </a:t>
            </a:r>
            <a:r>
              <a:rPr lang="fr-FR" dirty="0" smtClean="0"/>
              <a:t>de tes vacances et lui dire la date de ton retour</a:t>
            </a:r>
          </a:p>
          <a:p>
            <a:pPr lvl="0"/>
            <a:endParaRPr lang="el-GR" dirty="0" smtClean="0"/>
          </a:p>
          <a:p>
            <a:pPr lvl="0"/>
            <a:r>
              <a:rPr lang="fr-FR" dirty="0" smtClean="0"/>
              <a:t>Tu écris un courriel à un ami </a:t>
            </a:r>
            <a:r>
              <a:rPr lang="fr-FR" dirty="0" smtClean="0"/>
              <a:t>pour parler de tes nouvelles et ce que tu vas faire pendant le week-end</a:t>
            </a:r>
            <a:endParaRPr lang="el-GR" dirty="0" smtClean="0"/>
          </a:p>
          <a:p>
            <a:pPr>
              <a:buNone/>
            </a:pPr>
            <a:r>
              <a:rPr lang="fr-FR" dirty="0" smtClean="0"/>
              <a:t> </a:t>
            </a:r>
            <a:endParaRPr lang="el-GR" dirty="0" smtClean="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smtClean="0"/>
              <a:t>lettre</a:t>
            </a:r>
            <a:endParaRPr lang="el-GR" dirty="0"/>
          </a:p>
        </p:txBody>
      </p:sp>
      <p:sp>
        <p:nvSpPr>
          <p:cNvPr id="3" name="2 - Θέση περιεχομένου"/>
          <p:cNvSpPr>
            <a:spLocks noGrp="1"/>
          </p:cNvSpPr>
          <p:nvPr>
            <p:ph idx="1"/>
          </p:nvPr>
        </p:nvSpPr>
        <p:spPr/>
        <p:txBody>
          <a:bodyPr>
            <a:normAutofit fontScale="85000" lnSpcReduction="20000"/>
          </a:bodyPr>
          <a:lstStyle/>
          <a:p>
            <a:r>
              <a:rPr lang="fr-FR" dirty="0" smtClean="0"/>
              <a:t>Cher / Chère………..</a:t>
            </a:r>
          </a:p>
          <a:p>
            <a:r>
              <a:rPr lang="fr-FR" dirty="0" smtClean="0"/>
              <a:t>Comment vas-tu</a:t>
            </a:r>
            <a:r>
              <a:rPr lang="el-GR" dirty="0" smtClean="0"/>
              <a:t>?</a:t>
            </a:r>
          </a:p>
          <a:p>
            <a:r>
              <a:rPr lang="el-GR" dirty="0" err="1" smtClean="0"/>
              <a:t>Μο</a:t>
            </a:r>
            <a:r>
              <a:rPr lang="en-US" dirty="0" err="1" smtClean="0"/>
              <a:t>i</a:t>
            </a:r>
            <a:r>
              <a:rPr lang="en-US" dirty="0" smtClean="0"/>
              <a:t>, je </a:t>
            </a:r>
            <a:r>
              <a:rPr lang="en-US" dirty="0" err="1" smtClean="0"/>
              <a:t>vais</a:t>
            </a:r>
            <a:r>
              <a:rPr lang="en-US" dirty="0" smtClean="0"/>
              <a:t> </a:t>
            </a:r>
            <a:r>
              <a:rPr lang="en-US" dirty="0" err="1" smtClean="0"/>
              <a:t>bien</a:t>
            </a:r>
            <a:r>
              <a:rPr lang="en-US" dirty="0" smtClean="0"/>
              <a:t>..et </a:t>
            </a:r>
            <a:r>
              <a:rPr lang="en-US" dirty="0" err="1" smtClean="0"/>
              <a:t>toi</a:t>
            </a:r>
            <a:r>
              <a:rPr lang="en-US" dirty="0" smtClean="0"/>
              <a:t>?</a:t>
            </a:r>
          </a:p>
          <a:p>
            <a:r>
              <a:rPr lang="en-US" dirty="0" smtClean="0"/>
              <a:t>Je t’</a:t>
            </a:r>
            <a:r>
              <a:rPr lang="fr-FR" dirty="0" smtClean="0"/>
              <a:t>écris </a:t>
            </a:r>
            <a:r>
              <a:rPr lang="el-GR" dirty="0" smtClean="0"/>
              <a:t>(σου γράφω) </a:t>
            </a:r>
            <a:r>
              <a:rPr lang="en-US" dirty="0" smtClean="0"/>
              <a:t>pour+</a:t>
            </a:r>
            <a:r>
              <a:rPr lang="el-GR" dirty="0" smtClean="0"/>
              <a:t>απαρέμφατο</a:t>
            </a:r>
          </a:p>
          <a:p>
            <a:endParaRPr lang="en-US" dirty="0" smtClean="0"/>
          </a:p>
          <a:p>
            <a:endParaRPr lang="en-US" dirty="0" smtClean="0"/>
          </a:p>
          <a:p>
            <a:pPr lvl="8">
              <a:buNone/>
            </a:pPr>
            <a:r>
              <a:rPr lang="en-US" sz="3200" dirty="0" err="1" smtClean="0"/>
              <a:t>Bisous</a:t>
            </a:r>
            <a:endParaRPr lang="en-US" sz="3200" dirty="0" smtClean="0"/>
          </a:p>
          <a:p>
            <a:pPr marL="342900" lvl="8" indent="-342900">
              <a:buSzPct val="70000"/>
              <a:buNone/>
            </a:pPr>
            <a:r>
              <a:rPr lang="en-US" sz="3200" dirty="0" smtClean="0"/>
              <a:t>                                    </a:t>
            </a:r>
            <a:r>
              <a:rPr lang="el-GR" sz="3200" dirty="0" smtClean="0"/>
              <a:t>    </a:t>
            </a:r>
            <a:r>
              <a:rPr lang="en-US" sz="3200" dirty="0" smtClean="0"/>
              <a:t> Je </a:t>
            </a:r>
            <a:r>
              <a:rPr lang="en-US" sz="3200" dirty="0" err="1" smtClean="0"/>
              <a:t>t’embrasse</a:t>
            </a:r>
            <a:endParaRPr lang="en-US" sz="3200" dirty="0" smtClean="0"/>
          </a:p>
          <a:p>
            <a:pPr marL="342900" lvl="8" indent="-342900">
              <a:buSzPct val="70000"/>
              <a:buNone/>
            </a:pPr>
            <a:r>
              <a:rPr lang="en-US" sz="3200" dirty="0" smtClean="0"/>
              <a:t>                                      </a:t>
            </a:r>
            <a:r>
              <a:rPr lang="el-GR" sz="3200" dirty="0" smtClean="0"/>
              <a:t>   </a:t>
            </a:r>
            <a:r>
              <a:rPr lang="en-US" sz="3200" dirty="0" smtClean="0"/>
              <a:t>A </a:t>
            </a:r>
            <a:r>
              <a:rPr lang="en-US" sz="3200" dirty="0" err="1" smtClean="0"/>
              <a:t>bient</a:t>
            </a:r>
            <a:r>
              <a:rPr lang="fr-FR" sz="3200" dirty="0" err="1" smtClean="0"/>
              <a:t>ôt</a:t>
            </a:r>
            <a:endParaRPr lang="fr-FR" sz="3200" dirty="0" smtClean="0"/>
          </a:p>
          <a:p>
            <a:pPr marL="342900" lvl="8" indent="-342900">
              <a:buSzPct val="70000"/>
              <a:buNone/>
            </a:pPr>
            <a:r>
              <a:rPr lang="fr-FR" sz="3200" dirty="0" smtClean="0"/>
              <a:t> </a:t>
            </a:r>
            <a:r>
              <a:rPr lang="fr-FR" sz="3200" dirty="0" smtClean="0"/>
              <a:t>                                        </a:t>
            </a:r>
            <a:endParaRPr lang="el-GR" sz="32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PRODUCTION ECRITE A2</a:t>
            </a:r>
            <a:endParaRPr lang="el-GR" dirty="0"/>
          </a:p>
        </p:txBody>
      </p:sp>
      <p:sp>
        <p:nvSpPr>
          <p:cNvPr id="3" name="2 - Θέση περιεχομένου"/>
          <p:cNvSpPr>
            <a:spLocks noGrp="1"/>
          </p:cNvSpPr>
          <p:nvPr>
            <p:ph idx="1"/>
          </p:nvPr>
        </p:nvSpPr>
        <p:spPr>
          <a:xfrm>
            <a:off x="304800" y="1554163"/>
            <a:ext cx="8686800" cy="4732357"/>
          </a:xfrm>
        </p:spPr>
        <p:txBody>
          <a:bodyPr>
            <a:normAutofit fontScale="92500" lnSpcReduction="10000"/>
          </a:bodyPr>
          <a:lstStyle/>
          <a:p>
            <a:r>
              <a:rPr lang="fr-FR" sz="1800" dirty="0" smtClean="0"/>
              <a:t>Vous êtes parti(e) en vacances pendant une semaine. Vous écrivez à un(e) ami(e) francophone</a:t>
            </a:r>
            <a:br>
              <a:rPr lang="fr-FR" sz="1800" dirty="0" smtClean="0"/>
            </a:br>
            <a:r>
              <a:rPr lang="fr-FR" sz="1800" dirty="0" smtClean="0"/>
              <a:t>pour lui raconter vos vacances. Vous lui expliquez où vous êtes allé(e), avec qui et ce que vous</a:t>
            </a:r>
            <a:br>
              <a:rPr lang="fr-FR" sz="1800" dirty="0" smtClean="0"/>
            </a:br>
            <a:r>
              <a:rPr lang="fr-FR" sz="1800" dirty="0" smtClean="0"/>
              <a:t>avez fait. Vous donnez vos impressions sur vos vacances (60 mots minimum) </a:t>
            </a:r>
            <a:endParaRPr lang="fr-FR" sz="1800" dirty="0" smtClean="0"/>
          </a:p>
          <a:p>
            <a:endParaRPr lang="fr-FR" sz="1800" dirty="0" smtClean="0"/>
          </a:p>
          <a:p>
            <a:r>
              <a:rPr lang="fr-FR" sz="1800" dirty="0" smtClean="0"/>
              <a:t>Cher(e) ami(e),</a:t>
            </a:r>
          </a:p>
          <a:p>
            <a:pPr>
              <a:buNone/>
            </a:pPr>
            <a:r>
              <a:rPr lang="fr-FR" sz="1800" dirty="0" smtClean="0"/>
              <a:t>    J’espère </a:t>
            </a:r>
            <a:r>
              <a:rPr lang="fr-FR" sz="1800" dirty="0" smtClean="0"/>
              <a:t>que tu vas bien! Je viens de rentrer d’une semaine de vacances incroyable. J’ai visité la Thaïlande avec mon conjoint et c’était vraiment fabuleux. Nous avons passé du temps à explorer Bangkok, faire du </a:t>
            </a:r>
            <a:r>
              <a:rPr lang="fr-FR" sz="1800" dirty="0" err="1" smtClean="0"/>
              <a:t>snorkeling</a:t>
            </a:r>
            <a:r>
              <a:rPr lang="fr-FR" sz="1800" dirty="0" smtClean="0"/>
              <a:t> dans les îles voisines et déguster de délicieux plats de </a:t>
            </a:r>
            <a:r>
              <a:rPr lang="fr-FR" sz="1800" dirty="0" err="1" smtClean="0"/>
              <a:t>street</a:t>
            </a:r>
            <a:r>
              <a:rPr lang="fr-FR" sz="1800" dirty="0" smtClean="0"/>
              <a:t> </a:t>
            </a:r>
            <a:r>
              <a:rPr lang="fr-FR" sz="1800" dirty="0" err="1" smtClean="0"/>
              <a:t>food</a:t>
            </a:r>
            <a:r>
              <a:rPr lang="fr-FR" sz="1800" dirty="0" smtClean="0"/>
              <a:t>.</a:t>
            </a:r>
          </a:p>
          <a:p>
            <a:pPr>
              <a:buNone/>
            </a:pPr>
            <a:r>
              <a:rPr lang="fr-FR" sz="1800" dirty="0" smtClean="0"/>
              <a:t>     Je </a:t>
            </a:r>
            <a:r>
              <a:rPr lang="fr-FR" sz="1800" dirty="0" smtClean="0"/>
              <a:t>suis tombé(e) amoureux(se) de la culture thaïlandaise, de la nourriture et de la nature. Nous avons également visité des temples historiques et rencontré des gens </a:t>
            </a:r>
            <a:r>
              <a:rPr lang="fr-FR" sz="1800" dirty="0" err="1" smtClean="0"/>
              <a:t>adorables.En</a:t>
            </a:r>
            <a:r>
              <a:rPr lang="fr-FR" sz="1800" dirty="0" smtClean="0"/>
              <a:t> </a:t>
            </a:r>
            <a:r>
              <a:rPr lang="fr-FR" sz="1800" dirty="0" smtClean="0"/>
              <a:t>gros, c’était une expérience mémorable et je recommande vivement la Thaïlande à tous ceux qui cherchent une escapade exotique. Je suis déjà en train de planifier mon prochain voyage là-bas!</a:t>
            </a:r>
          </a:p>
          <a:p>
            <a:pPr>
              <a:buNone/>
            </a:pPr>
            <a:r>
              <a:rPr lang="fr-FR" sz="1800" dirty="0" smtClean="0"/>
              <a:t>      </a:t>
            </a:r>
          </a:p>
          <a:p>
            <a:pPr>
              <a:buNone/>
            </a:pPr>
            <a:r>
              <a:rPr lang="fr-FR" sz="1800" dirty="0" smtClean="0"/>
              <a:t>Bisous</a:t>
            </a:r>
            <a:r>
              <a:rPr lang="fr-FR" sz="1800" dirty="0" smtClean="0"/>
              <a:t>,</a:t>
            </a:r>
          </a:p>
          <a:p>
            <a:endParaRPr lang="fr-FR" sz="1800" dirty="0" smtClean="0"/>
          </a:p>
          <a:p>
            <a:endParaRPr lang="fr-FR" dirty="0" smtClean="0"/>
          </a:p>
          <a:p>
            <a:endParaRPr lang="fr-FR" dirty="0" smtClean="0"/>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LETTRE ACCEPTER - REFUSER</a:t>
            </a:r>
            <a:endParaRPr lang="el-GR" dirty="0"/>
          </a:p>
        </p:txBody>
      </p:sp>
      <p:pic>
        <p:nvPicPr>
          <p:cNvPr id="6" name="5 - Θέση περιεχομένου" descr="Screenshot 2024-05-09 at 17-28-40 DELF A2 Production écrite structure et exercices.png"/>
          <p:cNvPicPr>
            <a:picLocks noGrp="1" noChangeAspect="1"/>
          </p:cNvPicPr>
          <p:nvPr>
            <p:ph sz="half" idx="1"/>
          </p:nvPr>
        </p:nvPicPr>
        <p:blipFill>
          <a:blip r:embed="rId2"/>
          <a:stretch>
            <a:fillRect/>
          </a:stretch>
        </p:blipFill>
        <p:spPr>
          <a:xfrm>
            <a:off x="142844" y="1643050"/>
            <a:ext cx="4572032" cy="4500594"/>
          </a:xfrm>
        </p:spPr>
      </p:pic>
      <p:pic>
        <p:nvPicPr>
          <p:cNvPr id="7" name="6 - Θέση περιεχομένου" descr="Screenshot 2024-05-09 at 17-29-00 DELF A2 Production écrite structure et exercices.png"/>
          <p:cNvPicPr>
            <a:picLocks noGrp="1" noChangeAspect="1"/>
          </p:cNvPicPr>
          <p:nvPr>
            <p:ph sz="half" idx="2"/>
          </p:nvPr>
        </p:nvPicPr>
        <p:blipFill>
          <a:blip r:embed="rId3"/>
          <a:stretch>
            <a:fillRect/>
          </a:stretch>
        </p:blipFill>
        <p:spPr>
          <a:xfrm>
            <a:off x="4857752" y="1714488"/>
            <a:ext cx="4133848" cy="450059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85728"/>
            <a:ext cx="8429684" cy="1000132"/>
          </a:xfrm>
        </p:spPr>
        <p:txBody>
          <a:bodyPr>
            <a:normAutofit/>
          </a:bodyPr>
          <a:lstStyle/>
          <a:p>
            <a:r>
              <a:rPr lang="en-US" sz="3200" b="1" u="sng" dirty="0" smtClean="0">
                <a:latin typeface="Arial" pitchFamily="34" charset="0"/>
                <a:cs typeface="Arial" pitchFamily="34" charset="0"/>
              </a:rPr>
              <a:t>I</a:t>
            </a:r>
            <a:r>
              <a:rPr lang="en-US" sz="3200" b="1" u="sng" dirty="0" smtClean="0">
                <a:latin typeface="Arial" pitchFamily="34" charset="0"/>
                <a:cs typeface="Arial" pitchFamily="34" charset="0"/>
              </a:rPr>
              <a:t>NVITATION A UN CONCERT</a:t>
            </a:r>
            <a:endParaRPr lang="el-GR" sz="3200" b="1" u="sng" dirty="0">
              <a:latin typeface="Arial" pitchFamily="34" charset="0"/>
              <a:cs typeface="Arial" pitchFamily="34" charset="0"/>
            </a:endParaRPr>
          </a:p>
        </p:txBody>
      </p:sp>
      <p:sp>
        <p:nvSpPr>
          <p:cNvPr id="3" name="2 - Θέση περιεχομένου"/>
          <p:cNvSpPr>
            <a:spLocks noGrp="1"/>
          </p:cNvSpPr>
          <p:nvPr>
            <p:ph sz="half" idx="1"/>
          </p:nvPr>
        </p:nvSpPr>
        <p:spPr>
          <a:xfrm>
            <a:off x="304800" y="1928802"/>
            <a:ext cx="7624786" cy="4395798"/>
          </a:xfrm>
        </p:spPr>
        <p:txBody>
          <a:bodyPr>
            <a:normAutofit fontScale="62500" lnSpcReduction="20000"/>
          </a:bodyPr>
          <a:lstStyle/>
          <a:p>
            <a:r>
              <a:rPr lang="fr-FR" dirty="0" smtClean="0"/>
              <a:t>Cher Sarah,</a:t>
            </a:r>
          </a:p>
          <a:p>
            <a:r>
              <a:rPr lang="fr-FR" dirty="0" smtClean="0"/>
              <a:t>Je suis désolé de ne pas pouvoir accepter ton invitation pour aller voir le concert de M ce soir. Malheureusement, j’ai un autre engagement qui ne peut pas être reporté. Je suis vraiment déçu de ne pas pouvoir passer ce temps avec toi. Néanmoins, j’aimerais beaucoup organiser une autre sortie ensemble bientôt pour rattraper le temps perdu. Prends soin de toi et passe un bon moment au concert!</a:t>
            </a:r>
          </a:p>
          <a:p>
            <a:r>
              <a:rPr lang="fr-FR" dirty="0" smtClean="0"/>
              <a:t>Meilleures salutations, </a:t>
            </a:r>
          </a:p>
          <a:p>
            <a:endParaRPr lang="el-GR" dirty="0" smtClean="0"/>
          </a:p>
          <a:p>
            <a:endParaRPr lang="el-GR" dirty="0" smtClean="0"/>
          </a:p>
          <a:p>
            <a:r>
              <a:rPr lang="fr-FR" dirty="0" smtClean="0"/>
              <a:t>Cher </a:t>
            </a:r>
            <a:r>
              <a:rPr lang="fr-FR" dirty="0" smtClean="0"/>
              <a:t>Sarah,</a:t>
            </a:r>
          </a:p>
          <a:p>
            <a:r>
              <a:rPr lang="fr-FR" dirty="0" smtClean="0"/>
              <a:t>Merci pour ton invitation pour aller voir le concert de M. C’est très gentil à toi. Malheureusement, je ne peux pas y aller ce soir. J’ai un autre engagement qui ne peut pas être reporté.</a:t>
            </a:r>
          </a:p>
          <a:p>
            <a:r>
              <a:rPr lang="fr-FR" dirty="0" smtClean="0"/>
              <a:t>Je suis vraiment désolé de ne pas pouvoir t’accompagner. Peut-être pourrions-nous organiser une autre sortie ensemble bientôt? J’aimerais beaucoup passer du temps avec toi.</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4" descr="Εικόνα που περιέχει πίνακας&#10;&#10;Περιγραφή που δημιουργήθηκε αυτόματα">
            <a:extLst>
              <a:ext uri="{FF2B5EF4-FFF2-40B4-BE49-F238E27FC236}">
                <a16:creationId xmlns="" xmlns:a16="http://schemas.microsoft.com/office/drawing/2014/main" id="{D5444F02-838A-4F34-BE24-BCE5804836D9}"/>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28596" y="1554163"/>
            <a:ext cx="8501122" cy="4525962"/>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REDACTIONS A2</a:t>
            </a:r>
            <a:endParaRPr lang="el-GR" dirty="0"/>
          </a:p>
        </p:txBody>
      </p:sp>
      <p:sp>
        <p:nvSpPr>
          <p:cNvPr id="3" name="2 - Θέση περιεχομένου"/>
          <p:cNvSpPr>
            <a:spLocks noGrp="1"/>
          </p:cNvSpPr>
          <p:nvPr>
            <p:ph sz="half" idx="1"/>
          </p:nvPr>
        </p:nvSpPr>
        <p:spPr>
          <a:xfrm>
            <a:off x="304800" y="1600200"/>
            <a:ext cx="7981976" cy="4724400"/>
          </a:xfrm>
        </p:spPr>
        <p:txBody>
          <a:bodyPr/>
          <a:lstStyle/>
          <a:p>
            <a:r>
              <a:rPr lang="en-US" dirty="0" err="1" smtClean="0"/>
              <a:t>Racontez</a:t>
            </a:r>
            <a:r>
              <a:rPr lang="en-US" dirty="0" smtClean="0"/>
              <a:t> </a:t>
            </a:r>
            <a:r>
              <a:rPr lang="en-US" dirty="0" err="1" smtClean="0"/>
              <a:t>votre</a:t>
            </a:r>
            <a:r>
              <a:rPr lang="en-US" dirty="0" smtClean="0"/>
              <a:t> dernier week-end</a:t>
            </a:r>
          </a:p>
          <a:p>
            <a:endParaRPr lang="en-US" dirty="0" smtClean="0"/>
          </a:p>
          <a:p>
            <a:r>
              <a:rPr lang="en-US" dirty="0" err="1" smtClean="0"/>
              <a:t>Racontez</a:t>
            </a:r>
            <a:r>
              <a:rPr lang="en-US" dirty="0" smtClean="0"/>
              <a:t> </a:t>
            </a:r>
            <a:r>
              <a:rPr lang="en-US" dirty="0" err="1" smtClean="0"/>
              <a:t>vos</a:t>
            </a:r>
            <a:r>
              <a:rPr lang="en-US" dirty="0" smtClean="0"/>
              <a:t> </a:t>
            </a:r>
            <a:r>
              <a:rPr lang="en-US" dirty="0" err="1" smtClean="0"/>
              <a:t>dernières</a:t>
            </a:r>
            <a:r>
              <a:rPr lang="en-US" dirty="0" smtClean="0"/>
              <a:t> </a:t>
            </a:r>
            <a:r>
              <a:rPr lang="en-US" dirty="0" err="1" smtClean="0"/>
              <a:t>vacances</a:t>
            </a:r>
            <a:endParaRPr lang="en-US" dirty="0" smtClean="0"/>
          </a:p>
          <a:p>
            <a:endParaRPr lang="en-US" dirty="0" smtClean="0"/>
          </a:p>
          <a:p>
            <a:r>
              <a:rPr lang="en-US" dirty="0" err="1" smtClean="0"/>
              <a:t>Ecrivez</a:t>
            </a:r>
            <a:r>
              <a:rPr lang="en-US" dirty="0" smtClean="0"/>
              <a:t> </a:t>
            </a:r>
            <a:r>
              <a:rPr lang="en-US" dirty="0" err="1" smtClean="0"/>
              <a:t>une</a:t>
            </a:r>
            <a:r>
              <a:rPr lang="en-US" dirty="0" smtClean="0"/>
              <a:t> </a:t>
            </a:r>
            <a:r>
              <a:rPr lang="en-US" dirty="0" err="1" smtClean="0"/>
              <a:t>lettre</a:t>
            </a:r>
            <a:r>
              <a:rPr lang="en-US" dirty="0" smtClean="0"/>
              <a:t> pour accepter </a:t>
            </a:r>
            <a:r>
              <a:rPr lang="en-US" dirty="0" err="1" smtClean="0"/>
              <a:t>une</a:t>
            </a:r>
            <a:r>
              <a:rPr lang="en-US" dirty="0" smtClean="0"/>
              <a:t> invitation à </a:t>
            </a:r>
            <a:r>
              <a:rPr lang="en-US" dirty="0" err="1" smtClean="0"/>
              <a:t>une</a:t>
            </a:r>
            <a:r>
              <a:rPr lang="en-US" dirty="0" smtClean="0"/>
              <a:t> </a:t>
            </a:r>
            <a:r>
              <a:rPr lang="en-US" dirty="0" err="1" smtClean="0"/>
              <a:t>boum</a:t>
            </a:r>
            <a:endParaRPr lang="en-US" smtClean="0"/>
          </a:p>
          <a:p>
            <a:endParaRPr lang="en-US" dirty="0" smtClean="0"/>
          </a:p>
          <a:p>
            <a:r>
              <a:rPr lang="en-US" dirty="0" err="1" smtClean="0"/>
              <a:t>Ecrivez</a:t>
            </a:r>
            <a:r>
              <a:rPr lang="en-US" dirty="0" smtClean="0"/>
              <a:t> </a:t>
            </a:r>
            <a:r>
              <a:rPr lang="en-US" dirty="0" err="1" smtClean="0"/>
              <a:t>une</a:t>
            </a:r>
            <a:r>
              <a:rPr lang="en-US" dirty="0" smtClean="0"/>
              <a:t> </a:t>
            </a:r>
            <a:r>
              <a:rPr lang="en-US" dirty="0" err="1" smtClean="0"/>
              <a:t>lettre</a:t>
            </a:r>
            <a:r>
              <a:rPr lang="en-US" dirty="0" smtClean="0"/>
              <a:t> pour </a:t>
            </a:r>
            <a:r>
              <a:rPr lang="en-US" dirty="0" err="1" smtClean="0"/>
              <a:t>refuser</a:t>
            </a:r>
            <a:r>
              <a:rPr lang="en-US" dirty="0" smtClean="0"/>
              <a:t> </a:t>
            </a:r>
            <a:r>
              <a:rPr lang="en-US" dirty="0" err="1" smtClean="0"/>
              <a:t>une</a:t>
            </a:r>
            <a:r>
              <a:rPr lang="en-US" dirty="0" smtClean="0"/>
              <a:t> invitation pour des </a:t>
            </a:r>
            <a:r>
              <a:rPr lang="en-US" dirty="0" err="1" smtClean="0"/>
              <a:t>vacances</a:t>
            </a:r>
            <a:r>
              <a:rPr lang="en-US" dirty="0" smtClean="0"/>
              <a:t> au </a:t>
            </a:r>
            <a:r>
              <a:rPr lang="en-US" dirty="0" err="1" smtClean="0"/>
              <a:t>mois</a:t>
            </a:r>
            <a:r>
              <a:rPr lang="en-US" dirty="0" smtClean="0"/>
              <a:t> de </a:t>
            </a:r>
            <a:r>
              <a:rPr lang="en-US" dirty="0" err="1" smtClean="0"/>
              <a:t>juin</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ob_226b49_possessifs.png"/>
          <p:cNvPicPr>
            <a:picLocks noGrp="1" noChangeAspect="1"/>
          </p:cNvPicPr>
          <p:nvPr>
            <p:ph idx="1"/>
          </p:nvPr>
        </p:nvPicPr>
        <p:blipFill>
          <a:blip r:embed="rId2"/>
          <a:stretch>
            <a:fillRect/>
          </a:stretch>
        </p:blipFill>
        <p:spPr>
          <a:xfrm>
            <a:off x="768382" y="1554163"/>
            <a:ext cx="7759635" cy="45259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a:extLst>
              <a:ext uri="{FF2B5EF4-FFF2-40B4-BE49-F238E27FC236}">
                <a16:creationId xmlns="" xmlns:a16="http://schemas.microsoft.com/office/drawing/2014/main" id="{4FFD19BF-3D67-485E-90EF-97C2A2D19793}"/>
              </a:ext>
            </a:extLst>
          </p:cNvPr>
          <p:cNvSpPr>
            <a:spLocks noGrp="1"/>
          </p:cNvSpPr>
          <p:nvPr>
            <p:ph idx="1"/>
          </p:nvPr>
        </p:nvSpPr>
        <p:spPr>
          <a:xfrm>
            <a:off x="304800" y="1071546"/>
            <a:ext cx="8686800" cy="5008579"/>
          </a:xfrm>
        </p:spPr>
        <p:txBody>
          <a:bodyPr>
            <a:normAutofit fontScale="62500" lnSpcReduction="20000"/>
          </a:bodyPr>
          <a:lstStyle/>
          <a:p>
            <a:r>
              <a:rPr lang="fr-FR" b="1" dirty="0"/>
              <a:t>1)J'ai une voiture. C’est……. voiture.</a:t>
            </a:r>
          </a:p>
          <a:p>
            <a:r>
              <a:rPr lang="fr-FR" b="1" dirty="0"/>
              <a:t>2) Il a des enfants. Ce sont…………. enfants.</a:t>
            </a:r>
          </a:p>
          <a:p>
            <a:r>
              <a:rPr lang="fr-FR" b="1" dirty="0"/>
              <a:t>3) Elle a des chats. Ce sont……. chats.</a:t>
            </a:r>
          </a:p>
          <a:p>
            <a:r>
              <a:rPr lang="fr-FR" b="1" dirty="0"/>
              <a:t>4) Tu as un vélo. C'est ……..  vélo.</a:t>
            </a:r>
          </a:p>
          <a:p>
            <a:r>
              <a:rPr lang="fr-FR" b="1" dirty="0"/>
              <a:t>5) Elle a une fille. C’est………fille.</a:t>
            </a:r>
          </a:p>
          <a:p>
            <a:r>
              <a:rPr lang="fr-FR" b="1" dirty="0"/>
              <a:t>6) Tu as des plantes vertes. Ce sont ……..plantes vertes.</a:t>
            </a:r>
          </a:p>
          <a:p>
            <a:r>
              <a:rPr lang="fr-FR" b="1" dirty="0"/>
              <a:t>7) il a un appartement. C’est………….appartement.</a:t>
            </a:r>
          </a:p>
          <a:p>
            <a:r>
              <a:rPr lang="fr-FR" b="1" dirty="0"/>
              <a:t>8) tu as un ordinateur. C'est ordinateur.</a:t>
            </a:r>
          </a:p>
          <a:p>
            <a:r>
              <a:rPr lang="fr-FR" b="1" dirty="0"/>
              <a:t>9) Il a une idée. C’est…… idée.</a:t>
            </a:r>
          </a:p>
          <a:p>
            <a:r>
              <a:rPr lang="fr-FR" b="1" dirty="0"/>
              <a:t>10) Il a des livres. Ce sont……. livres.</a:t>
            </a:r>
          </a:p>
          <a:p>
            <a:r>
              <a:rPr lang="fr-FR" b="1" dirty="0"/>
              <a:t>11) Elle a des amies. Ce sont…….. amies.                     </a:t>
            </a:r>
          </a:p>
          <a:p>
            <a:r>
              <a:rPr lang="fr-FR" b="1" dirty="0"/>
              <a:t>12) tu as des images. Ce sont……….. images.</a:t>
            </a:r>
          </a:p>
          <a:p>
            <a:r>
              <a:rPr lang="fr-FR" b="1" dirty="0"/>
              <a:t>13) J'ai des poissons rouges. Ce sont……………. poissons rouges.</a:t>
            </a:r>
          </a:p>
          <a:p>
            <a:r>
              <a:rPr lang="fr-FR" b="1" dirty="0"/>
              <a:t>14) tu as des chaussures. Ce sont ……..chaussures.</a:t>
            </a:r>
          </a:p>
          <a:p>
            <a:r>
              <a:rPr lang="fr-FR" b="1" dirty="0"/>
              <a:t>15) Il a une place. C’est…………… place.</a:t>
            </a:r>
          </a:p>
          <a:p>
            <a:endParaRPr lang="el-G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interogatifs</a:t>
            </a:r>
            <a:endParaRPr lang="el-GR" dirty="0"/>
          </a:p>
        </p:txBody>
      </p:sp>
      <p:pic>
        <p:nvPicPr>
          <p:cNvPr id="4" name="3 - Θέση περιεχομένου" descr="quel.png"/>
          <p:cNvPicPr>
            <a:picLocks noGrp="1" noChangeAspect="1"/>
          </p:cNvPicPr>
          <p:nvPr>
            <p:ph idx="1"/>
          </p:nvPr>
        </p:nvPicPr>
        <p:blipFill>
          <a:blip r:embed="rId2"/>
          <a:stretch>
            <a:fillRect/>
          </a:stretch>
        </p:blipFill>
        <p:spPr>
          <a:xfrm>
            <a:off x="606968" y="1554163"/>
            <a:ext cx="8082464" cy="45259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T2UoOnWsAApFci.jpg"/>
          <p:cNvPicPr>
            <a:picLocks noGrp="1" noChangeAspect="1"/>
          </p:cNvPicPr>
          <p:nvPr>
            <p:ph idx="1"/>
          </p:nvPr>
        </p:nvPicPr>
        <p:blipFill>
          <a:blip r:embed="rId2"/>
          <a:stretch>
            <a:fillRect/>
          </a:stretch>
        </p:blipFill>
        <p:spPr>
          <a:xfrm>
            <a:off x="1071538" y="1000108"/>
            <a:ext cx="7786742" cy="508001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exprimer-ses-goûts.jpg"/>
          <p:cNvPicPr>
            <a:picLocks noGrp="1" noChangeAspect="1"/>
          </p:cNvPicPr>
          <p:nvPr>
            <p:ph idx="1"/>
          </p:nvPr>
        </p:nvPicPr>
        <p:blipFill>
          <a:blip r:embed="rId2"/>
          <a:stretch>
            <a:fillRect/>
          </a:stretch>
        </p:blipFill>
        <p:spPr>
          <a:xfrm>
            <a:off x="642910" y="1000109"/>
            <a:ext cx="8215370" cy="451724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715261339535.jpg"/>
          <p:cNvPicPr>
            <a:picLocks noGrp="1" noChangeAspect="1"/>
          </p:cNvPicPr>
          <p:nvPr>
            <p:ph idx="1"/>
          </p:nvPr>
        </p:nvPicPr>
        <p:blipFill>
          <a:blip r:embed="rId2" cstate="print"/>
          <a:stretch>
            <a:fillRect/>
          </a:stretch>
        </p:blipFill>
        <p:spPr>
          <a:xfrm>
            <a:off x="857224" y="357166"/>
            <a:ext cx="7500990" cy="650083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715261374983.jpg"/>
          <p:cNvPicPr>
            <a:picLocks noGrp="1" noChangeAspect="1"/>
          </p:cNvPicPr>
          <p:nvPr>
            <p:ph idx="1"/>
          </p:nvPr>
        </p:nvPicPr>
        <p:blipFill>
          <a:blip r:embed="rId2" cstate="print"/>
          <a:stretch>
            <a:fillRect/>
          </a:stretch>
        </p:blipFill>
        <p:spPr>
          <a:xfrm>
            <a:off x="0" y="428604"/>
            <a:ext cx="8715404" cy="6429396"/>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106</TotalTime>
  <Words>442</Words>
  <Application>Microsoft Office PowerPoint</Application>
  <PresentationFormat>Προβολή στην οθόνη (4:3)</PresentationFormat>
  <Paragraphs>104</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Διαστημικό</vt:lpstr>
      <vt:lpstr>REVISION ORAL A1-A2</vt:lpstr>
      <vt:lpstr>Διαφάνεια 2</vt:lpstr>
      <vt:lpstr>Διαφάνεια 3</vt:lpstr>
      <vt:lpstr>Διαφάνεια 4</vt:lpstr>
      <vt:lpstr>interogatifs</vt:lpstr>
      <vt:lpstr>Διαφάνεια 6</vt:lpstr>
      <vt:lpstr>Διαφάνεια 7</vt:lpstr>
      <vt:lpstr>Διαφάνεια 8</vt:lpstr>
      <vt:lpstr>Διαφάνεια 9</vt:lpstr>
      <vt:lpstr>Διαφάνεια 10</vt:lpstr>
      <vt:lpstr>Διαφάνεια 11</vt:lpstr>
      <vt:lpstr>FICHE A1</vt:lpstr>
      <vt:lpstr>Διαφάνεια 13</vt:lpstr>
      <vt:lpstr>Διαφάνεια 14</vt:lpstr>
      <vt:lpstr>Production ecrite a1</vt:lpstr>
      <vt:lpstr>lettre</vt:lpstr>
      <vt:lpstr>PRODUCTION ECRITE A2</vt:lpstr>
      <vt:lpstr>LETTRE ACCEPTER - REFUSER</vt:lpstr>
      <vt:lpstr>INVITATION A UN CONCERT</vt:lpstr>
      <vt:lpstr>REDACTIONS A2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ORAL A1-A2</dc:title>
  <dc:creator>Ευτύχης</dc:creator>
  <cp:lastModifiedBy>Ευτύχης</cp:lastModifiedBy>
  <cp:revision>1</cp:revision>
  <dcterms:created xsi:type="dcterms:W3CDTF">2024-05-09T13:08:34Z</dcterms:created>
  <dcterms:modified xsi:type="dcterms:W3CDTF">2024-05-09T14:55:15Z</dcterms:modified>
</cp:coreProperties>
</file>