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3" r:id="rId10"/>
    <p:sldId id="274" r:id="rId11"/>
    <p:sldId id="263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5677AA-CA62-4F8F-821D-19FE9F46EE64}" type="datetimeFigureOut">
              <a:rPr lang="el-GR" smtClean="0"/>
              <a:pPr/>
              <a:t>25/4/2023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733D56-928D-431E-B477-43745AA905D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Revision </a:t>
            </a:r>
            <a:endParaRPr lang="el-GR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PASSE COMPOSE</a:t>
            </a:r>
          </a:p>
          <a:p>
            <a:r>
              <a:rPr lang="en-US" dirty="0" smtClean="0"/>
              <a:t>2)IMPARFAIT</a:t>
            </a:r>
          </a:p>
          <a:p>
            <a:r>
              <a:rPr lang="en-US" dirty="0" smtClean="0"/>
              <a:t>3)NEGATION</a:t>
            </a:r>
          </a:p>
          <a:p>
            <a:r>
              <a:rPr lang="en-US" dirty="0" smtClean="0"/>
              <a:t>4)TEMPS</a:t>
            </a:r>
            <a:endParaRPr lang="el-GR" dirty="0" smtClean="0"/>
          </a:p>
          <a:p>
            <a:r>
              <a:rPr lang="el-GR" dirty="0" smtClean="0"/>
              <a:t>5) </a:t>
            </a:r>
            <a:r>
              <a:rPr lang="en-US" dirty="0" smtClean="0"/>
              <a:t>VILLE-CAMPAGNE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vil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812" y="1000108"/>
            <a:ext cx="6762774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Conjonctions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8839200" cy="5429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b="1" dirty="0" err="1" smtClean="0"/>
              <a:t>D’abord</a:t>
            </a:r>
            <a:r>
              <a:rPr lang="en-US" dirty="0" smtClean="0"/>
              <a:t> = </a:t>
            </a:r>
            <a:r>
              <a:rPr lang="el-GR" dirty="0" smtClean="0"/>
              <a:t>αρχικά</a:t>
            </a:r>
            <a:r>
              <a:rPr lang="en-US" b="1" dirty="0" smtClean="0"/>
              <a:t>=En premier </a:t>
            </a:r>
            <a:r>
              <a:rPr lang="en-US" b="1" dirty="0" smtClean="0"/>
              <a:t>lieu= Tout </a:t>
            </a:r>
            <a:r>
              <a:rPr lang="en-US" b="1" dirty="0" err="1" smtClean="0"/>
              <a:t>d’abord</a:t>
            </a:r>
            <a:endParaRPr lang="el-GR" b="1" dirty="0" smtClean="0"/>
          </a:p>
          <a:p>
            <a:pPr marL="514350" indent="-514350"/>
            <a:r>
              <a:rPr lang="en-US" b="1" dirty="0" smtClean="0"/>
              <a:t>De plus </a:t>
            </a:r>
            <a:r>
              <a:rPr lang="en-US" dirty="0" smtClean="0"/>
              <a:t>=</a:t>
            </a:r>
            <a:r>
              <a:rPr lang="en-US" b="1" dirty="0" smtClean="0"/>
              <a:t> Encore </a:t>
            </a:r>
            <a:r>
              <a:rPr lang="en-US" dirty="0" smtClean="0"/>
              <a:t>= </a:t>
            </a:r>
            <a:r>
              <a:rPr lang="en-US" b="1" dirty="0" err="1" smtClean="0"/>
              <a:t>Aussi</a:t>
            </a:r>
            <a:r>
              <a:rPr lang="en-US" dirty="0" smtClean="0"/>
              <a:t> = </a:t>
            </a:r>
            <a:r>
              <a:rPr lang="en-US" b="1" dirty="0" smtClean="0"/>
              <a:t>En plus </a:t>
            </a:r>
            <a:r>
              <a:rPr lang="en-US" dirty="0" smtClean="0"/>
              <a:t>= </a:t>
            </a:r>
            <a:r>
              <a:rPr lang="el-GR" dirty="0" smtClean="0"/>
              <a:t>ακόμα</a:t>
            </a:r>
          </a:p>
          <a:p>
            <a:pPr marL="514350" indent="-514350"/>
            <a:r>
              <a:rPr lang="el-GR" b="1" dirty="0" smtClean="0"/>
              <a:t>Ε</a:t>
            </a:r>
            <a:r>
              <a:rPr lang="en-US" b="1" dirty="0" err="1" smtClean="0"/>
              <a:t>nfin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στο τέλος</a:t>
            </a:r>
            <a:r>
              <a:rPr lang="en-US" dirty="0" smtClean="0"/>
              <a:t>= </a:t>
            </a:r>
            <a:r>
              <a:rPr lang="en-US" b="1" dirty="0" err="1" smtClean="0"/>
              <a:t>Finalement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smtClean="0"/>
              <a:t>Pour </a:t>
            </a:r>
            <a:r>
              <a:rPr lang="en-US" b="1" dirty="0" err="1" smtClean="0"/>
              <a:t>conclure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23574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Merci beaucoup!!!!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7215238" cy="42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PASSE </a:t>
            </a:r>
            <a:r>
              <a:rPr lang="fr-FR" dirty="0" smtClean="0"/>
              <a:t>COMPOSE (AO</a:t>
            </a:r>
            <a:r>
              <a:rPr lang="el-GR" dirty="0" smtClean="0"/>
              <a:t>ΡΙΣΤΟΣ)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/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er</a:t>
            </a:r>
            <a:r>
              <a:rPr lang="en-US" dirty="0" smtClean="0"/>
              <a:t>  (1er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Parler</a:t>
            </a:r>
            <a:endParaRPr lang="en-US" dirty="0" smtClean="0"/>
          </a:p>
          <a:p>
            <a:r>
              <a:rPr lang="en-US" dirty="0" err="1" smtClean="0"/>
              <a:t>Parl</a:t>
            </a:r>
            <a:r>
              <a:rPr lang="fr-FR" dirty="0" smtClean="0"/>
              <a:t>é</a:t>
            </a:r>
          </a:p>
          <a:p>
            <a:r>
              <a:rPr lang="fr-FR" dirty="0" smtClean="0"/>
              <a:t>J’ai parlé       je n’ai pas parlé</a:t>
            </a:r>
          </a:p>
          <a:p>
            <a:r>
              <a:rPr lang="fr-FR" dirty="0" smtClean="0"/>
              <a:t>Tu as parlé</a:t>
            </a:r>
          </a:p>
          <a:p>
            <a:r>
              <a:rPr lang="fr-FR" dirty="0" smtClean="0"/>
              <a:t>Il elle a parlé</a:t>
            </a:r>
          </a:p>
          <a:p>
            <a:r>
              <a:rPr lang="fr-FR" dirty="0" smtClean="0"/>
              <a:t>Nous avons parlé</a:t>
            </a:r>
          </a:p>
          <a:p>
            <a:r>
              <a:rPr lang="fr-FR" dirty="0" smtClean="0"/>
              <a:t>Vous avez parlé</a:t>
            </a:r>
          </a:p>
          <a:p>
            <a:r>
              <a:rPr lang="fr-FR" dirty="0" smtClean="0"/>
              <a:t>Ils elles ont parlé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ir</a:t>
            </a:r>
            <a:r>
              <a:rPr lang="en-US" dirty="0" smtClean="0"/>
              <a:t>  (2ème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finir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Ρήματα σε </a:t>
            </a:r>
            <a:r>
              <a:rPr lang="en-US" dirty="0" err="1" smtClean="0"/>
              <a:t>ir</a:t>
            </a:r>
            <a:r>
              <a:rPr lang="en-US" dirty="0" smtClean="0"/>
              <a:t>  (</a:t>
            </a:r>
            <a:r>
              <a:rPr lang="el-GR" dirty="0" smtClean="0"/>
              <a:t>2</a:t>
            </a:r>
            <a:r>
              <a:rPr lang="fr-FR" baseline="30000" dirty="0" err="1" smtClean="0"/>
              <a:t>ème</a:t>
            </a:r>
            <a:r>
              <a:rPr lang="fr-FR" dirty="0" smtClean="0"/>
              <a:t> </a:t>
            </a:r>
            <a:r>
              <a:rPr lang="en-US" dirty="0" err="1" smtClean="0"/>
              <a:t>groupe</a:t>
            </a:r>
            <a:r>
              <a:rPr lang="en-US" dirty="0" smtClean="0"/>
              <a:t>)</a:t>
            </a:r>
          </a:p>
          <a:p>
            <a:r>
              <a:rPr lang="fr-FR" dirty="0" smtClean="0"/>
              <a:t>Finir - fini</a:t>
            </a:r>
          </a:p>
          <a:p>
            <a:r>
              <a:rPr lang="fr-FR" dirty="0" smtClean="0"/>
              <a:t>J’ai fini             je n’ai pas fini</a:t>
            </a:r>
          </a:p>
          <a:p>
            <a:r>
              <a:rPr lang="fr-FR" dirty="0" smtClean="0"/>
              <a:t>Tu as fini</a:t>
            </a:r>
          </a:p>
          <a:p>
            <a:r>
              <a:rPr lang="fr-FR" dirty="0" smtClean="0"/>
              <a:t>Il elle a  fini</a:t>
            </a:r>
          </a:p>
          <a:p>
            <a:r>
              <a:rPr lang="fr-FR" dirty="0" smtClean="0"/>
              <a:t>Nous avons  fini</a:t>
            </a:r>
          </a:p>
          <a:p>
            <a:r>
              <a:rPr lang="fr-FR" dirty="0" smtClean="0"/>
              <a:t>Vous avez fini</a:t>
            </a:r>
          </a:p>
          <a:p>
            <a:r>
              <a:rPr lang="fr-FR" dirty="0" smtClean="0"/>
              <a:t>Ils elles ont fini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groupe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5007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Prendre – j’ai pris</a:t>
            </a:r>
          </a:p>
          <a:p>
            <a:r>
              <a:rPr lang="fr-FR" dirty="0" smtClean="0"/>
              <a:t>Mettre – j’ai mis</a:t>
            </a:r>
          </a:p>
          <a:p>
            <a:r>
              <a:rPr lang="fr-FR" dirty="0" smtClean="0"/>
              <a:t>Pouvoir – j’ai pu</a:t>
            </a:r>
          </a:p>
          <a:p>
            <a:r>
              <a:rPr lang="fr-FR" dirty="0" smtClean="0"/>
              <a:t>Vouloir – j’ai voulu</a:t>
            </a:r>
          </a:p>
          <a:p>
            <a:r>
              <a:rPr lang="fr-FR" dirty="0" smtClean="0"/>
              <a:t>Devoir – j’ai dû</a:t>
            </a:r>
          </a:p>
          <a:p>
            <a:r>
              <a:rPr lang="fr-FR" dirty="0" smtClean="0"/>
              <a:t>Avoir – j’ai eu</a:t>
            </a:r>
          </a:p>
          <a:p>
            <a:r>
              <a:rPr lang="fr-FR" dirty="0" smtClean="0"/>
              <a:t>Etre – j’ai été</a:t>
            </a:r>
          </a:p>
          <a:p>
            <a:r>
              <a:rPr lang="fr-FR" dirty="0" smtClean="0"/>
              <a:t>Lire – j’ai lu</a:t>
            </a:r>
          </a:p>
          <a:p>
            <a:r>
              <a:rPr lang="fr-FR" dirty="0" smtClean="0"/>
              <a:t>Boire – j’ai bu</a:t>
            </a:r>
          </a:p>
          <a:p>
            <a:r>
              <a:rPr lang="fr-FR" dirty="0" smtClean="0"/>
              <a:t>Écrire – j’ai écrit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605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Savoir – j’ai su</a:t>
            </a:r>
          </a:p>
          <a:p>
            <a:r>
              <a:rPr lang="fr-FR" dirty="0" smtClean="0"/>
              <a:t>Faire – j’ai fait</a:t>
            </a:r>
          </a:p>
          <a:p>
            <a:r>
              <a:rPr lang="fr-FR" dirty="0" smtClean="0"/>
              <a:t>Rire – j’ai ri</a:t>
            </a:r>
          </a:p>
          <a:p>
            <a:r>
              <a:rPr lang="fr-FR" dirty="0" smtClean="0"/>
              <a:t>Voir – j’ai vu</a:t>
            </a:r>
          </a:p>
          <a:p>
            <a:r>
              <a:rPr lang="fr-FR" dirty="0" smtClean="0"/>
              <a:t>Recevoir – j’ai reçu</a:t>
            </a:r>
          </a:p>
          <a:p>
            <a:r>
              <a:rPr lang="fr-FR" dirty="0" smtClean="0"/>
              <a:t>Vendre – j’ai vendu</a:t>
            </a:r>
          </a:p>
          <a:p>
            <a:r>
              <a:rPr lang="fr-FR" dirty="0" smtClean="0"/>
              <a:t>Croire – j’ai cru</a:t>
            </a:r>
          </a:p>
          <a:p>
            <a:r>
              <a:rPr lang="fr-FR" dirty="0" smtClean="0"/>
              <a:t>Ouvrir – j’ai ouvert</a:t>
            </a:r>
          </a:p>
          <a:p>
            <a:r>
              <a:rPr lang="fr-FR" dirty="0" smtClean="0"/>
              <a:t>Perdre – j’ai perdu</a:t>
            </a:r>
          </a:p>
          <a:p>
            <a:r>
              <a:rPr lang="fr-FR" dirty="0" smtClean="0"/>
              <a:t>Offrir – j’ai offert</a:t>
            </a:r>
          </a:p>
          <a:p>
            <a:r>
              <a:rPr lang="fr-FR" dirty="0" smtClean="0"/>
              <a:t>Connaître – j’ai connu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ΡΗΜΑΤΑ ΜΕ </a:t>
            </a:r>
            <a:r>
              <a:rPr lang="fr-FR" b="1" dirty="0" smtClean="0"/>
              <a:t>ETRE  </a:t>
            </a:r>
            <a:r>
              <a:rPr lang="el-GR" b="1" dirty="0" smtClean="0"/>
              <a:t>ΣΤΟΝ </a:t>
            </a:r>
            <a:r>
              <a:rPr lang="en-US" b="1" dirty="0" smtClean="0"/>
              <a:t>PASSE COMPOSE</a:t>
            </a:r>
            <a:endParaRPr lang="el-GR" b="1" dirty="0"/>
          </a:p>
        </p:txBody>
      </p:sp>
      <p:pic>
        <p:nvPicPr>
          <p:cNvPr id="5" name="4 - Θέση περιεχομένου" descr="MOUVEMEN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8715404" cy="50720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List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643998" cy="60722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imparfait</a:t>
            </a:r>
            <a:endParaRPr lang="el-GR" dirty="0"/>
          </a:p>
        </p:txBody>
      </p:sp>
      <p:pic>
        <p:nvPicPr>
          <p:cNvPr id="5" name="4 - Θέση περιεχομένου" descr="im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071546"/>
            <a:ext cx="8482042" cy="55007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839200" cy="4724400"/>
          </a:xfrm>
        </p:spPr>
        <p:txBody>
          <a:bodyPr/>
          <a:lstStyle/>
          <a:p>
            <a:r>
              <a:rPr lang="en-US" b="1" dirty="0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  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r>
              <a:rPr lang="en-US" dirty="0" smtClean="0"/>
              <a:t> –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b="1" dirty="0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endParaRPr lang="en-US" dirty="0" smtClean="0"/>
          </a:p>
          <a:p>
            <a:r>
              <a:rPr lang="en-US" b="1" dirty="0" smtClean="0"/>
              <a:t>n</a:t>
            </a:r>
            <a:r>
              <a:rPr lang="en-US" b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    </a:t>
            </a:r>
            <a:r>
              <a:rPr lang="en-US" dirty="0" err="1" smtClean="0"/>
              <a:t>il</a:t>
            </a:r>
            <a:r>
              <a:rPr lang="en-US" dirty="0" smtClean="0"/>
              <a:t> a un </a:t>
            </a:r>
            <a:r>
              <a:rPr lang="en-US" dirty="0" err="1" smtClean="0"/>
              <a:t>chien</a:t>
            </a:r>
            <a:r>
              <a:rPr lang="en-US" dirty="0" smtClean="0"/>
              <a:t>-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b="1" dirty="0" err="1" smtClean="0"/>
              <a:t>n</a:t>
            </a:r>
            <a:r>
              <a:rPr lang="en-US" dirty="0" err="1" smtClean="0"/>
              <a:t>’a</a:t>
            </a:r>
            <a:r>
              <a:rPr lang="en-US" dirty="0" smtClean="0"/>
              <a:t> </a:t>
            </a:r>
            <a:r>
              <a:rPr lang="en-US" b="1" dirty="0" smtClean="0"/>
              <a:t>pas</a:t>
            </a:r>
            <a:r>
              <a:rPr lang="en-US" dirty="0" smtClean="0"/>
              <a:t> </a:t>
            </a:r>
            <a:r>
              <a:rPr lang="en-US" b="1" dirty="0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chien</a:t>
            </a:r>
            <a:endParaRPr lang="en-US" dirty="0" smtClean="0"/>
          </a:p>
          <a:p>
            <a:r>
              <a:rPr lang="en-US" dirty="0" err="1" smtClean="0"/>
              <a:t>Quelqu’un</a:t>
            </a:r>
            <a:r>
              <a:rPr lang="en-US" dirty="0" smtClean="0"/>
              <a:t> (</a:t>
            </a:r>
            <a:r>
              <a:rPr lang="el-GR" dirty="0" smtClean="0"/>
              <a:t>κάποιος)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ne ……..</a:t>
            </a:r>
            <a:r>
              <a:rPr lang="en-US" dirty="0" err="1" smtClean="0"/>
              <a:t>personne</a:t>
            </a:r>
            <a:endParaRPr lang="en-US" dirty="0" smtClean="0"/>
          </a:p>
          <a:p>
            <a:r>
              <a:rPr lang="en-US" dirty="0" err="1" smtClean="0"/>
              <a:t>Quelque</a:t>
            </a:r>
            <a:r>
              <a:rPr lang="en-US" dirty="0" smtClean="0"/>
              <a:t> chose</a:t>
            </a:r>
            <a:r>
              <a:rPr lang="el-GR" dirty="0" smtClean="0"/>
              <a:t> (κάτι)</a:t>
            </a:r>
            <a:r>
              <a:rPr lang="en-US" dirty="0" smtClean="0">
                <a:sym typeface="Wingdings" pitchFamily="2" charset="2"/>
              </a:rPr>
              <a:t> ne…………</a:t>
            </a:r>
            <a:r>
              <a:rPr lang="en-US" dirty="0" err="1" smtClean="0">
                <a:sym typeface="Wingdings" pitchFamily="2" charset="2"/>
              </a:rPr>
              <a:t>rien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Déjà</a:t>
            </a:r>
            <a:r>
              <a:rPr lang="el-GR" dirty="0" smtClean="0">
                <a:sym typeface="Wingdings" pitchFamily="2" charset="2"/>
              </a:rPr>
              <a:t> (ήδη)</a:t>
            </a:r>
            <a:r>
              <a:rPr lang="en-US" dirty="0" smtClean="0">
                <a:sym typeface="Wingdings" pitchFamily="2" charset="2"/>
              </a:rPr>
              <a:t>ne…………pas encore</a:t>
            </a:r>
          </a:p>
          <a:p>
            <a:r>
              <a:rPr lang="en-US" dirty="0" smtClean="0">
                <a:sym typeface="Wingdings" pitchFamily="2" charset="2"/>
              </a:rPr>
              <a:t>Encore</a:t>
            </a:r>
            <a:r>
              <a:rPr lang="el-GR" dirty="0" smtClean="0">
                <a:sym typeface="Wingdings" pitchFamily="2" charset="2"/>
              </a:rPr>
              <a:t> (ακόμα)</a:t>
            </a:r>
            <a:r>
              <a:rPr lang="en-US" dirty="0" smtClean="0">
                <a:sym typeface="Wingdings" pitchFamily="2" charset="2"/>
              </a:rPr>
              <a:t>ne…………plus</a:t>
            </a:r>
          </a:p>
          <a:p>
            <a:r>
              <a:rPr lang="en-US" dirty="0" err="1" smtClean="0">
                <a:sym typeface="Wingdings" pitchFamily="2" charset="2"/>
              </a:rPr>
              <a:t>Toujours</a:t>
            </a:r>
            <a:r>
              <a:rPr lang="el-GR" dirty="0" smtClean="0">
                <a:sym typeface="Wingdings" pitchFamily="2" charset="2"/>
              </a:rPr>
              <a:t> (πάντα)</a:t>
            </a:r>
            <a:r>
              <a:rPr lang="en-US" dirty="0" smtClean="0">
                <a:sym typeface="Wingdings" pitchFamily="2" charset="2"/>
              </a:rPr>
              <a:t>ne………….</a:t>
            </a:r>
            <a:r>
              <a:rPr lang="en-US" dirty="0" err="1" smtClean="0">
                <a:sym typeface="Wingdings" pitchFamily="2" charset="2"/>
              </a:rPr>
              <a:t>jamais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Partout</a:t>
            </a:r>
            <a:r>
              <a:rPr lang="el-GR" dirty="0" smtClean="0">
                <a:sym typeface="Wingdings" pitchFamily="2" charset="2"/>
              </a:rPr>
              <a:t> (παντού)</a:t>
            </a:r>
            <a:r>
              <a:rPr lang="en-US" dirty="0" smtClean="0">
                <a:sym typeface="Wingdings" pitchFamily="2" charset="2"/>
              </a:rPr>
              <a:t>ne………….</a:t>
            </a:r>
            <a:r>
              <a:rPr lang="en-US" dirty="0" err="1" smtClean="0">
                <a:sym typeface="Wingdings" pitchFamily="2" charset="2"/>
              </a:rPr>
              <a:t>nulle</a:t>
            </a:r>
            <a:r>
              <a:rPr lang="en-US" dirty="0" smtClean="0">
                <a:sym typeface="Wingdings" pitchFamily="2" charset="2"/>
              </a:rPr>
              <a:t> part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Ville - </a:t>
            </a:r>
            <a:r>
              <a:rPr lang="en-US" dirty="0" err="1" smtClean="0"/>
              <a:t>campagne</a:t>
            </a:r>
            <a:endParaRPr lang="el-GR" dirty="0"/>
          </a:p>
        </p:txBody>
      </p:sp>
      <p:pic>
        <p:nvPicPr>
          <p:cNvPr id="7" name="6 - Θέση περιεχομένου" descr="campag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142984"/>
            <a:ext cx="8410604" cy="55007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298</Words>
  <Application>Microsoft Office PowerPoint</Application>
  <PresentationFormat>Προβολή στην οθόνη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Revision </vt:lpstr>
      <vt:lpstr>PASSE COMPOSE (AOΡΙΣΤΟΣ)</vt:lpstr>
      <vt:lpstr>Ρήματα σε ir  (2ème groupe) finir</vt:lpstr>
      <vt:lpstr>3ème groupe</vt:lpstr>
      <vt:lpstr>ΡΗΜΑΤΑ ΜΕ ETRE  ΣΤΟΝ PASSE COMPOSE</vt:lpstr>
      <vt:lpstr>Διαφάνεια 6</vt:lpstr>
      <vt:lpstr>imparfait</vt:lpstr>
      <vt:lpstr>negation</vt:lpstr>
      <vt:lpstr>Ville - campagne</vt:lpstr>
      <vt:lpstr>Διαφάνεια 10</vt:lpstr>
      <vt:lpstr>Conjonctions!</vt:lpstr>
      <vt:lpstr>Merci beaucoup!!!!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 COMPOSE</dc:title>
  <dc:creator>Ευτύχης</dc:creator>
  <cp:lastModifiedBy>Ευτύχης</cp:lastModifiedBy>
  <cp:revision>5</cp:revision>
  <dcterms:created xsi:type="dcterms:W3CDTF">2023-02-05T17:20:54Z</dcterms:created>
  <dcterms:modified xsi:type="dcterms:W3CDTF">2023-04-25T14:35:59Z</dcterms:modified>
</cp:coreProperties>
</file>