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media/image1.jpeg" ContentType="image/jpeg"/>
  <Override PartName="/ppt/media/image2.wmf" ContentType="image/x-wmf"/>
  <Override PartName="/ppt/media/image17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png" ContentType="image/png"/>
  <Override PartName="/ppt/media/image15.wmf" ContentType="image/x-wmf"/>
  <Override PartName="/ppt/media/image16.gif" ContentType="image/gif"/>
  <Override PartName="/ppt/media/image19.jpeg" ContentType="image/jpeg"/>
  <Override PartName="/ppt/media/image20.png" ContentType="image/png"/>
  <Override PartName="/ppt/media/image21.gif" ContentType="image/gif"/>
  <Override PartName="/ppt/media/image22.jpeg" ContentType="image/jpeg"/>
  <Override PartName="/ppt/media/image23.jpeg" ContentType="image/jpeg"/>
  <Override PartName="/ppt/media/image24.jpeg" ContentType="image/jpeg"/>
  <Override PartName="/ppt/media/image25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Πατήστε για μετακίνηση της διαφάνειας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42D9439-8F46-414E-BF90-203FBE62735C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&lt;αριθμός&gt;</a:t>
            </a:fld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F45B1E-CA2D-48E0-8485-285CE2302EC1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C93BF2-B01D-4C2E-89AF-DDB71FA5ABE1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262E62-AB3C-4B5F-9BE7-58C1158DCE24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E02ED4-5BE1-4E8C-9CA1-6889332E238E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B7008E-D534-49F2-9F94-9AB3FE28FE24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7B3E0D-4B28-4B6D-824D-8716B748C988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41AD2B-DFBF-424E-8ADC-C4AD64B80496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E711376-9CDF-4AE0-AFE8-8D2684611115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07D131-EAB3-4FC3-91BE-805532B875AB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5BE3CA-2120-4494-A309-8F5644B4B2FC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208154-FC14-4795-86D2-51CA642A50BA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430540-2E18-4315-9220-08662EC83F4C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audio" Target="file:///C:/Users/JANET/Music/wave/french/le pass&#233; compos&#233; avec &#234;tre.wav" TargetMode="External"/><Relationship Id="rId3" Type="http://schemas.microsoft.com/office/2007/relationships/media" Target="file:///C:/Users/JANET/Music/wave/french/le pass&#233; compos&#233; avec &#234;tre.wav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6.gi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gif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ZoneTexte 7"/>
          <p:cNvSpPr/>
          <p:nvPr/>
        </p:nvSpPr>
        <p:spPr>
          <a:xfrm>
            <a:off x="755640" y="1917000"/>
            <a:ext cx="7488360" cy="25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5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Le passé composé</a:t>
            </a:r>
            <a:endParaRPr b="0" lang="el-GR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5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 avec </a:t>
            </a:r>
            <a:endParaRPr b="0" lang="el-GR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5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le verbe «être »</a:t>
            </a:r>
            <a:endParaRPr b="0" lang="el-GR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6" name="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4720" y="3213000"/>
            <a:ext cx="244080" cy="244080"/>
          </a:xfrm>
          <a:prstGeom prst="rect">
            <a:avLst/>
          </a:prstGeom>
          <a:ln w="0">
            <a:noFill/>
          </a:ln>
        </p:spPr>
      </p:pic>
    </p:spTree>
  </p:cSld>
  <p:transition spd="slow" advTm="6000"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showWhenStopped="1">
                <p:cTn>
                  <p:stCondLst>
                    <p:cond delay="indefinite"/>
                  </p:stCondLst>
                  <p:endCondLst>
                    <p:cond delay="0" evt="onPrev"/>
                    <p:cond delay="0" evt="onStopAudio"/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Suzanne et Tom, ________________ (aller)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en Espagne le mois dernier?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ZoneTexte 3"/>
          <p:cNvSpPr/>
          <p:nvPr/>
        </p:nvSpPr>
        <p:spPr>
          <a:xfrm>
            <a:off x="356400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sont-ils allé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2" descr="C:\Users\JANET\AppData\Local\Microsoft\Windows\INetCache\IE\A0AVHFA8\Espagne_Carte_Departement[1].jpg"/>
          <p:cNvPicPr/>
          <p:nvPr/>
        </p:nvPicPr>
        <p:blipFill>
          <a:blip r:embed="rId2"/>
          <a:stretch/>
        </p:blipFill>
        <p:spPr>
          <a:xfrm>
            <a:off x="2195640" y="548640"/>
            <a:ext cx="5043960" cy="4464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32000">
    <p:circle/>
  </p:transition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Elle __________________ (se maquiller)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pour chercher un travail.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ZoneTexte 3"/>
          <p:cNvSpPr/>
          <p:nvPr/>
        </p:nvSpPr>
        <p:spPr>
          <a:xfrm>
            <a:off x="1619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s’est maquillé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8" name="Image 5" descr="business woman.jpg"/>
          <p:cNvPicPr/>
          <p:nvPr/>
        </p:nvPicPr>
        <p:blipFill>
          <a:blip r:embed="rId2"/>
          <a:stretch/>
        </p:blipFill>
        <p:spPr>
          <a:xfrm>
            <a:off x="3564000" y="476640"/>
            <a:ext cx="2171520" cy="407628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4000">
    <p:circle/>
  </p:transition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Jeanne et Pauline ____________________ (descendre) du train.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ZoneTexte 3"/>
          <p:cNvSpPr/>
          <p:nvPr/>
        </p:nvSpPr>
        <p:spPr>
          <a:xfrm>
            <a:off x="4356000" y="4869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 descendu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3" descr="C:\Users\JANET\AppData\Local\Microsoft\Windows\INetCache\IE\CEE4XCW0\amtrak-295512_640[1].png"/>
          <p:cNvPicPr/>
          <p:nvPr/>
        </p:nvPicPr>
        <p:blipFill>
          <a:blip r:embed="rId2"/>
          <a:stretch/>
        </p:blipFill>
        <p:spPr>
          <a:xfrm>
            <a:off x="1043640" y="692640"/>
            <a:ext cx="7190640" cy="35949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3000">
    <p:circle/>
  </p:transition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Ils ____________________ (ne pas/devenir) agressifs; ils sont restés calmes.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ZoneTexte 3"/>
          <p:cNvSpPr/>
          <p:nvPr/>
        </p:nvSpPr>
        <p:spPr>
          <a:xfrm>
            <a:off x="683640" y="4941000"/>
            <a:ext cx="504036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ne sont pas devenu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4" descr="C:\Users\JANET\AppData\Local\Microsoft\Windows\INetCache\IE\NOG3HJXK\greve[1].jpg"/>
          <p:cNvPicPr/>
          <p:nvPr/>
        </p:nvPicPr>
        <p:blipFill>
          <a:blip r:embed="rId2"/>
          <a:stretch/>
        </p:blipFill>
        <p:spPr>
          <a:xfrm>
            <a:off x="1403640" y="476640"/>
            <a:ext cx="6276240" cy="44247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31000">
    <p:circl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Nous ______________________ (s’arrêter)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au bord de la route.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" name="ZoneTexte 3"/>
          <p:cNvSpPr/>
          <p:nvPr/>
        </p:nvSpPr>
        <p:spPr>
          <a:xfrm>
            <a:off x="1691640" y="4941000"/>
            <a:ext cx="504036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nous sommes arrêtés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2" descr="C:\Users\JANET\AppData\Local\Microsoft\Windows\INetCache\IE\NL1CGBQV\car-42574_640[1].png"/>
          <p:cNvPicPr/>
          <p:nvPr/>
        </p:nvPicPr>
        <p:blipFill>
          <a:blip r:embed="rId2"/>
          <a:stretch/>
        </p:blipFill>
        <p:spPr>
          <a:xfrm>
            <a:off x="1331640" y="836640"/>
            <a:ext cx="6380280" cy="337932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6000">
    <p:circle/>
  </p:transition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Nous __________________ (entrer)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dans son bureau.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ZoneTexte 3"/>
          <p:cNvSpPr/>
          <p:nvPr/>
        </p:nvSpPr>
        <p:spPr>
          <a:xfrm>
            <a:off x="2339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sommes entré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4" name="Picture 3" descr="C:\Users\JANET\AppData\Local\Microsoft\Windows\INetCache\IE\NL1CGBQV\porta[1].jpg"/>
          <p:cNvPicPr/>
          <p:nvPr/>
        </p:nvPicPr>
        <p:blipFill>
          <a:blip r:embed="rId2"/>
          <a:stretch/>
        </p:blipFill>
        <p:spPr>
          <a:xfrm>
            <a:off x="2627640" y="692640"/>
            <a:ext cx="4032000" cy="4032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2000">
    <p:circle/>
  </p:transition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 ________________ (vous/monter) voir 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le bébé à l’étage?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7" name="ZoneTexte 3"/>
          <p:cNvSpPr/>
          <p:nvPr/>
        </p:nvSpPr>
        <p:spPr>
          <a:xfrm>
            <a:off x="467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Êtes-vous monté 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3" descr="C:\Users\JANET\AppData\Local\Microsoft\Windows\INetCache\IE\CEE4XCW0\baby-306510_640[1].png"/>
          <p:cNvPicPr/>
          <p:nvPr/>
        </p:nvPicPr>
        <p:blipFill>
          <a:blip r:embed="rId2"/>
          <a:stretch/>
        </p:blipFill>
        <p:spPr>
          <a:xfrm>
            <a:off x="2699640" y="620640"/>
            <a:ext cx="3582720" cy="431028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4000">
    <p:circle/>
  </p:transition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 Ils ____________________ (se rencontrer)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au travail.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ZoneTexte 3"/>
          <p:cNvSpPr/>
          <p:nvPr/>
        </p:nvSpPr>
        <p:spPr>
          <a:xfrm>
            <a:off x="1403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se sont rencontré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2" descr="C:\Program Files (x86)\Microsoft Office\MEDIA\CAGCAT10\j0233018.wmf"/>
          <p:cNvPicPr/>
          <p:nvPr/>
        </p:nvPicPr>
        <p:blipFill>
          <a:blip r:embed="rId2"/>
          <a:stretch/>
        </p:blipFill>
        <p:spPr>
          <a:xfrm>
            <a:off x="2627640" y="692640"/>
            <a:ext cx="4111200" cy="4176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4000">
    <p:circle/>
  </p:transition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Je _________________ (rentrer)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à une heure du matin.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ZoneTexte 3"/>
          <p:cNvSpPr/>
          <p:nvPr/>
        </p:nvSpPr>
        <p:spPr>
          <a:xfrm>
            <a:off x="2051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suis rentré(e)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3" descr="C:\Users\JANET\AppData\Local\Microsoft\Windows\INetCache\IE\NOG3HJXK\1heure[1].gif"/>
          <p:cNvPicPr/>
          <p:nvPr/>
        </p:nvPicPr>
        <p:blipFill>
          <a:blip r:embed="rId2"/>
          <a:stretch/>
        </p:blipFill>
        <p:spPr>
          <a:xfrm>
            <a:off x="2555640" y="692640"/>
            <a:ext cx="3954600" cy="3924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9000">
    <p:circle/>
  </p:transition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 ___________________ (ne pas/rester)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tard hier.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ZoneTexte 3"/>
          <p:cNvSpPr/>
          <p:nvPr/>
        </p:nvSpPr>
        <p:spPr>
          <a:xfrm>
            <a:off x="1331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n’est pas resté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0" name="Picture 2" descr="C:\Users\JANET\AppData\Local\Microsoft\Windows\INetCache\IE\CEE4XCW0\sitting-hunched-over-desk-trainer[1].jpg"/>
          <p:cNvPicPr/>
          <p:nvPr/>
        </p:nvPicPr>
        <p:blipFill>
          <a:blip r:embed="rId2"/>
          <a:stretch/>
        </p:blipFill>
        <p:spPr>
          <a:xfrm>
            <a:off x="1691640" y="836640"/>
            <a:ext cx="5562360" cy="365724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2000">
    <p:circle/>
  </p:transition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" name="ZoneTexte 7"/>
          <p:cNvSpPr/>
          <p:nvPr/>
        </p:nvSpPr>
        <p:spPr>
          <a:xfrm>
            <a:off x="179640" y="188640"/>
            <a:ext cx="8712720" cy="58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Les verbes qui forment leur passé composé 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avec “être” sont les verbes suivants:</a:t>
            </a:r>
            <a:br>
              <a:rPr sz="2200"/>
            </a:b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aller, arriver, descendre, devenir, entrer, monter,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mourir, naître, partir, rentrer, rester, retourner, 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revenir, sortir, tomber, venir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plus tous les verbes pronominaux: 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se laver, se lever, se voir, etc.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Ex: se laver: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je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me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suis lavé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tu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t’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 lavé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il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s’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est lavé; elle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s’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est lavée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nous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nous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sommes lavés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vous</a:t>
            </a:r>
            <a:r>
              <a:rPr b="1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vous</a:t>
            </a:r>
            <a:r>
              <a:rPr b="1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êtes lavé(s)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ils</a:t>
            </a:r>
            <a:r>
              <a:rPr b="1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se</a:t>
            </a:r>
            <a:r>
              <a:rPr b="1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 lavés; elles </a:t>
            </a:r>
            <a:r>
              <a:rPr b="1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se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sont lavées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slow" advTm="66000">
    <p:circl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 __________________ (se promener)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avec son chien.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ZoneTexte 3"/>
          <p:cNvSpPr/>
          <p:nvPr/>
        </p:nvSpPr>
        <p:spPr>
          <a:xfrm>
            <a:off x="1475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s’est promené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2" descr="C:\Users\JANET\AppData\Local\Microsoft\Windows\INetCache\IE\NL1CGBQV\promener_chien[1].jpg"/>
          <p:cNvPicPr/>
          <p:nvPr/>
        </p:nvPicPr>
        <p:blipFill>
          <a:blip r:embed="rId2"/>
          <a:stretch/>
        </p:blipFill>
        <p:spPr>
          <a:xfrm>
            <a:off x="2771640" y="476640"/>
            <a:ext cx="4268160" cy="4032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2000">
    <p:circle/>
  </p:transition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Nous ____________________ (retourner)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à la même ville que l’an dernier.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7" name="ZoneTexte 3"/>
          <p:cNvSpPr/>
          <p:nvPr/>
        </p:nvSpPr>
        <p:spPr>
          <a:xfrm>
            <a:off x="2051640" y="4869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sommes retourné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2" descr="C:\Users\JANET\AppData\Local\Microsoft\Windows\INetCache\IE\CEE4XCW0\220px-1590_Sutter_Queen_Anne_SF_CA[1].jpg"/>
          <p:cNvPicPr/>
          <p:nvPr/>
        </p:nvPicPr>
        <p:blipFill>
          <a:blip r:embed="rId2"/>
          <a:stretch/>
        </p:blipFill>
        <p:spPr>
          <a:xfrm>
            <a:off x="2195640" y="620640"/>
            <a:ext cx="5069160" cy="38016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4000">
    <p:circle/>
  </p:transition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Ils __________________ (revenir)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chercher leurs passeports et leurs billets.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1" name="ZoneTexte 3"/>
          <p:cNvSpPr/>
          <p:nvPr/>
        </p:nvSpPr>
        <p:spPr>
          <a:xfrm>
            <a:off x="1979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 revenu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2" descr="C:\Users\JANET\AppData\Local\Microsoft\Windows\INetCache\IE\NOG3HJXK\passport-159592_640[1].png"/>
          <p:cNvPicPr/>
          <p:nvPr/>
        </p:nvPicPr>
        <p:blipFill>
          <a:blip r:embed="rId2"/>
          <a:stretch/>
        </p:blipFill>
        <p:spPr>
          <a:xfrm>
            <a:off x="1907640" y="404640"/>
            <a:ext cx="5599800" cy="4392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2000">
    <p:circle/>
  </p:transition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Je _____________________ (se demander)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pourquoi il était absent.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5" name="ZoneTexte 3"/>
          <p:cNvSpPr/>
          <p:nvPr/>
        </p:nvSpPr>
        <p:spPr>
          <a:xfrm>
            <a:off x="1475640" y="4869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me suis demandé(e)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46" name="Picture 2" descr="C:\Users\JANET\AppData\Local\Microsoft\Windows\INetCache\IE\NL1CGBQV\question_mark_serious_thinker_500_clr[1].gif"/>
          <p:cNvPicPr/>
          <p:nvPr/>
        </p:nvPicPr>
        <p:blipFill>
          <a:blip r:embed="rId2"/>
          <a:stretch/>
        </p:blipFill>
        <p:spPr>
          <a:xfrm>
            <a:off x="3132000" y="764640"/>
            <a:ext cx="3047760" cy="380952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6000">
    <p:circle/>
  </p:transition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8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Ils ________________ (sortir)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avant les autres.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" name="ZoneTexte 3"/>
          <p:cNvSpPr/>
          <p:nvPr/>
        </p:nvSpPr>
        <p:spPr>
          <a:xfrm>
            <a:off x="2195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 sorti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0" name="Picture 4" descr="C:\Users\JANET\AppData\Local\Microsoft\Windows\INetCache\IE\A0AVHFA8\1386-0905-3116-4117[1].jpg"/>
          <p:cNvPicPr/>
          <p:nvPr/>
        </p:nvPicPr>
        <p:blipFill>
          <a:blip r:embed="rId2"/>
          <a:srcRect l="0" t="0" r="0" b="6898"/>
          <a:stretch/>
        </p:blipFill>
        <p:spPr>
          <a:xfrm>
            <a:off x="2699640" y="620640"/>
            <a:ext cx="4201200" cy="4176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5000">
    <p:circle/>
  </p:transition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 __________________ (tomber)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dans l’escalier hier.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ZoneTexte 3"/>
          <p:cNvSpPr/>
          <p:nvPr/>
        </p:nvSpPr>
        <p:spPr>
          <a:xfrm>
            <a:off x="1907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est tombé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4" name="Picture 3" descr="C:\Users\JANET\AppData\Local\Microsoft\Windows\INetCache\IE\NOG3HJXK\tomber[1].jpg"/>
          <p:cNvPicPr/>
          <p:nvPr/>
        </p:nvPicPr>
        <p:blipFill>
          <a:blip r:embed="rId2"/>
          <a:stretch/>
        </p:blipFill>
        <p:spPr>
          <a:xfrm>
            <a:off x="3060000" y="548640"/>
            <a:ext cx="2952000" cy="42663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1000">
    <p:circle/>
  </p:transition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2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BDRPC062"/>
          <p:cNvPicPr/>
          <p:nvPr/>
        </p:nvPicPr>
        <p:blipFill>
          <a:blip r:embed="rId1"/>
          <a:stretch/>
        </p:blipFill>
        <p:spPr>
          <a:xfrm rot="5400000">
            <a:off x="1524960" y="-76104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Tu __________________ (se couper)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le doigt.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ZoneTexte 3"/>
          <p:cNvSpPr/>
          <p:nvPr/>
        </p:nvSpPr>
        <p:spPr>
          <a:xfrm>
            <a:off x="1835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t’es coupé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8" name="Picture 4" descr="C:\Users\JANET\AppData\Local\Microsoft\Windows\INetCache\IE\A0AVHFA8\bandaid_bandage[1].jpg"/>
          <p:cNvPicPr/>
          <p:nvPr/>
        </p:nvPicPr>
        <p:blipFill>
          <a:blip r:embed="rId2"/>
          <a:stretch/>
        </p:blipFill>
        <p:spPr>
          <a:xfrm>
            <a:off x="2483640" y="836640"/>
            <a:ext cx="4568040" cy="34257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2000">
    <p:circle/>
  </p:transition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2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2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BDRPC062"/>
          <p:cNvPicPr/>
          <p:nvPr/>
        </p:nvPicPr>
        <p:blipFill>
          <a:blip r:embed="rId1"/>
          <a:stretch/>
        </p:blipFill>
        <p:spPr>
          <a:xfrm rot="5400000">
            <a:off x="1524960" y="-76104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Marie et Cathy  ________________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(venir) voir le vétérinaire.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ZoneTexte 3"/>
          <p:cNvSpPr/>
          <p:nvPr/>
        </p:nvSpPr>
        <p:spPr>
          <a:xfrm>
            <a:off x="421200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 venu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2" descr="C:\Program Files (x86)\Microsoft Office\MEDIA\CAGCAT10\j0216724.wmf"/>
          <p:cNvPicPr/>
          <p:nvPr/>
        </p:nvPicPr>
        <p:blipFill>
          <a:blip r:embed="rId2"/>
          <a:stretch/>
        </p:blipFill>
        <p:spPr>
          <a:xfrm>
            <a:off x="2988000" y="404640"/>
            <a:ext cx="3378960" cy="4248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9000">
    <p:circle/>
  </p:transition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2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2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2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" name="ZoneTexte 2"/>
          <p:cNvSpPr/>
          <p:nvPr/>
        </p:nvSpPr>
        <p:spPr>
          <a:xfrm rot="19828200">
            <a:off x="338400" y="2855880"/>
            <a:ext cx="864072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http://efl-fle-chezvous.monsite-orange.fr/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slow" advTm="27000">
    <p:circle/>
  </p:transition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ZoneTexte 2"/>
          <p:cNvSpPr/>
          <p:nvPr/>
        </p:nvSpPr>
        <p:spPr>
          <a:xfrm>
            <a:off x="251640" y="620640"/>
            <a:ext cx="8568720" cy="66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Pour former le passé composé on utilise 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le verbe « être » au présent en tant qu’auxiliaire: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je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suis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tu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il/elle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est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nous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sommes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vous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êtes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ils/elles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 sont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avec le participe passé qui s'accorde </a:t>
            </a: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toujours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 avec le sujet du verbe en </a:t>
            </a: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genre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 et en </a:t>
            </a:r>
            <a:r>
              <a:rPr b="0" lang="fr-FR" sz="2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nombre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. </a:t>
            </a:r>
            <a:br>
              <a:rPr sz="2200"/>
            </a:b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Ils se sont lavé</a:t>
            </a: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s.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   </a:t>
            </a:r>
            <a:br>
              <a:rPr sz="2200"/>
            </a:b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Elles se sont promené</a:t>
            </a: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.    </a:t>
            </a:r>
            <a:br>
              <a:rPr sz="2200"/>
            </a:b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Pierre est arrivé le premier.    </a:t>
            </a:r>
            <a:br>
              <a:rPr sz="2200"/>
            </a:b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Elle est parti</a:t>
            </a:r>
            <a:r>
              <a:rPr b="0" lang="fr-FR" sz="2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</a:t>
            </a:r>
            <a:r>
              <a:rPr b="0" lang="fr-FR" sz="2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avant moi.</a:t>
            </a:r>
            <a:endParaRPr b="0" lang="el-GR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slow" advTm="48000"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ZoneTexte 2"/>
          <p:cNvSpPr/>
          <p:nvPr/>
        </p:nvSpPr>
        <p:spPr>
          <a:xfrm>
            <a:off x="251640" y="620640"/>
            <a:ext cx="8640720" cy="58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Petit rappel sur la formation des 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participes passés des verbes: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</a:t>
            </a:r>
            <a:br>
              <a:rPr sz="3200"/>
            </a:b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verbes en …er, ex: entrer = entr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é</a:t>
            </a:r>
            <a:br>
              <a:rPr sz="3200"/>
            </a:b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verbes en …ir, ex: sortir =  sort</a:t>
            </a:r>
            <a:r>
              <a:rPr b="1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i</a:t>
            </a:r>
            <a:br>
              <a:rPr sz="3200"/>
            </a:b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verbes en …re, ex descendre =  descend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u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</a:t>
            </a:r>
            <a:br>
              <a:rPr sz="3200"/>
            </a:b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Attention aux irréguliers!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slow" advTm="36000"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" name="ZoneTexte 2"/>
          <p:cNvSpPr/>
          <p:nvPr/>
        </p:nvSpPr>
        <p:spPr>
          <a:xfrm>
            <a:off x="395640" y="620640"/>
            <a:ext cx="8280720" cy="81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Dans les phrases négatives, on place les ne... pas/plus comme ceci:</a:t>
            </a: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400"/>
            </a:b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(ne pas aller)  -  Elles </a:t>
            </a: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ne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sont </a:t>
            </a: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pas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allé</a:t>
            </a:r>
            <a:r>
              <a:rPr b="0" lang="fr-FR" sz="24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 en Espagne.</a:t>
            </a:r>
            <a:br>
              <a:rPr sz="2400"/>
            </a:b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(ne pas s'ennuyer)  -  Il </a:t>
            </a: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ne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s'est </a:t>
            </a: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pas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 ennuyé.</a:t>
            </a: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Les phrases interrogatives se font comme ceci:</a:t>
            </a: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-tu arrivé(e) à l’heure?</a:t>
            </a: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Sont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-ils descendu</a:t>
            </a:r>
            <a:r>
              <a:rPr b="0" lang="fr-FR" sz="24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</a:t>
            </a:r>
            <a:r>
              <a:rPr b="0" lang="fr-FR" sz="2400" strike="noStrike" u="non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Kristen ITC"/>
              </a:rPr>
              <a:t> pour le petit déjeuner?</a:t>
            </a: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3600"/>
            </a:br>
            <a:endParaRPr b="0" lang="el-GR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slow" advTm="41000">
    <p:circl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" name="ZoneTexte 2"/>
          <p:cNvSpPr/>
          <p:nvPr/>
        </p:nvSpPr>
        <p:spPr>
          <a:xfrm>
            <a:off x="251640" y="501300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 ___________________ (partir)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à dix heure et quart.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ZoneTexte 3"/>
          <p:cNvSpPr/>
          <p:nvPr/>
        </p:nvSpPr>
        <p:spPr>
          <a:xfrm>
            <a:off x="2051640" y="494100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est parti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2" descr="C:\Users\JANET\AppData\Local\Microsoft\Windows\INetCache\IE\NOG3HJXK\heures15[1].jpg"/>
          <p:cNvPicPr/>
          <p:nvPr/>
        </p:nvPicPr>
        <p:blipFill>
          <a:blip r:embed="rId2"/>
          <a:stretch/>
        </p:blipFill>
        <p:spPr>
          <a:xfrm>
            <a:off x="2915640" y="620640"/>
            <a:ext cx="3434400" cy="39081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1000">
    <p:circle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" name="ZoneTexte 2"/>
          <p:cNvSpPr/>
          <p:nvPr/>
        </p:nvSpPr>
        <p:spPr>
          <a:xfrm>
            <a:off x="323640" y="522936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Leur avion __________________ (ne pas/arriver) en avance.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ZoneTexte 3"/>
          <p:cNvSpPr/>
          <p:nvPr/>
        </p:nvSpPr>
        <p:spPr>
          <a:xfrm>
            <a:off x="3492000" y="522936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n’est pas arrivé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Picture 2" descr="C:\Users\JANET\AppData\Local\Microsoft\Windows\INetCache\IE\NOG3HJXK\Icelandair_Boeing_757-256_Wedelstaedt[1].jpg"/>
          <p:cNvSpPr/>
          <p:nvPr/>
        </p:nvSpPr>
        <p:spPr>
          <a:xfrm>
            <a:off x="1547640" y="764640"/>
            <a:ext cx="6337080" cy="42184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 advTm="23000">
    <p:circl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ZoneTexte 2"/>
          <p:cNvSpPr/>
          <p:nvPr/>
        </p:nvSpPr>
        <p:spPr>
          <a:xfrm>
            <a:off x="323640" y="522936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Ils _________________ (se voir)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à la fête du village.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ZoneTexte 3"/>
          <p:cNvSpPr/>
          <p:nvPr/>
        </p:nvSpPr>
        <p:spPr>
          <a:xfrm>
            <a:off x="2123640" y="515736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se sont vus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6" name="Image 5" descr="friends2.jpg"/>
          <p:cNvPicPr/>
          <p:nvPr/>
        </p:nvPicPr>
        <p:blipFill>
          <a:blip r:embed="rId2"/>
          <a:stretch/>
        </p:blipFill>
        <p:spPr>
          <a:xfrm>
            <a:off x="1547640" y="476640"/>
            <a:ext cx="5547240" cy="456444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3000">
    <p:circle/>
  </p:transition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BDRPC062"/>
          <p:cNvPicPr/>
          <p:nvPr/>
        </p:nvPicPr>
        <p:blipFill>
          <a:blip r:embed="rId1"/>
          <a:stretch/>
        </p:blipFill>
        <p:spPr>
          <a:xfrm rot="5400000">
            <a:off x="1345680" y="-976680"/>
            <a:ext cx="6453000" cy="878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ZoneTexte 2"/>
          <p:cNvSpPr/>
          <p:nvPr/>
        </p:nvSpPr>
        <p:spPr>
          <a:xfrm>
            <a:off x="251640" y="5373360"/>
            <a:ext cx="86407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Kristen ITC"/>
              </a:rPr>
              <a:t>Je suis ____________ (naître) en Angleterre.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ZoneTexte 3"/>
          <p:cNvSpPr/>
          <p:nvPr/>
        </p:nvSpPr>
        <p:spPr>
          <a:xfrm>
            <a:off x="2123640" y="5301360"/>
            <a:ext cx="39956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200" strike="noStrike" u="none">
                <a:solidFill>
                  <a:srgbClr val="ff0000"/>
                </a:solidFill>
                <a:effectLst/>
                <a:uFillTx/>
                <a:latin typeface="Kristen ITC"/>
              </a:rPr>
              <a:t>suis né</a:t>
            </a:r>
            <a:r>
              <a:rPr b="1" lang="fr-FR" sz="3200" strike="noStrike" u="sng">
                <a:solidFill>
                  <a:srgbClr val="ff0000"/>
                </a:solidFill>
                <a:effectLst/>
                <a:uFillTx/>
                <a:latin typeface="Kristen ITC"/>
              </a:rPr>
              <a:t>e</a:t>
            </a:r>
            <a:endParaRPr b="0" lang="el-G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0" name="Picture 3" descr="C:\Users\JANET\AppData\Local\Microsoft\Windows\INetCache\IE\NOG3HJXK\_GQFoaKqIrX6VQrFp3BXz97EC6g[1].png"/>
          <p:cNvPicPr/>
          <p:nvPr/>
        </p:nvPicPr>
        <p:blipFill>
          <a:blip r:embed="rId2"/>
          <a:stretch/>
        </p:blipFill>
        <p:spPr>
          <a:xfrm>
            <a:off x="2627640" y="260640"/>
            <a:ext cx="3952440" cy="494064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 advTm="27000">
    <p:circle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Application>LibreOffice/25.2.2.2$Windows_X86_64 LibreOffice_project/7370d4be9e3cf6031a51beef54ff3bda878e3fac</Application>
  <AppVersion>15.0000</AppVersion>
  <Words>350</Words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2010-07-13T14:56:28Z</dcterms:created>
  <dc:creator>MOURNARD</dc:creator>
  <dc:description/>
  <dc:language>el-GR</dc:language>
  <cp:lastModifiedBy/>
  <dcterms:modified xsi:type="dcterms:W3CDTF">2025-04-25T16:28:21Z</dcterms:modified>
  <cp:revision>37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Affichage à l'écran (4:3)</vt:lpwstr>
  </property>
  <property fmtid="{D5CDD505-2E9C-101B-9397-08002B2CF9AE}" pid="5" name="Slides">
    <vt:i4>28</vt:i4>
  </property>
</Properties>
</file>