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FEA9805-0463-4E7D-AB4F-0FB69BE7324B}" type="datetimeFigureOut">
              <a:rPr lang="el-GR" smtClean="0"/>
              <a:t>13/10/2024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FC22804-7E20-4FA1-9C57-B8D81EDD6BA4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articles</a:t>
            </a:r>
            <a:endParaRPr lang="el-GR" dirty="0"/>
          </a:p>
        </p:txBody>
      </p:sp>
      <p:pic>
        <p:nvPicPr>
          <p:cNvPr id="6" name="5 - Θέση περιεχομένου" descr="Les-articl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036" y="1357298"/>
            <a:ext cx="7839018" cy="514353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1er </a:t>
            </a:r>
            <a:r>
              <a:rPr lang="en-US" dirty="0" err="1" smtClean="0"/>
              <a:t>groupe</a:t>
            </a:r>
            <a:endParaRPr lang="el-GR" dirty="0"/>
          </a:p>
        </p:txBody>
      </p:sp>
      <p:pic>
        <p:nvPicPr>
          <p:cNvPr id="6" name="5 - Θέση περιεχομένου" descr="habiter-page-001_ori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571612"/>
            <a:ext cx="8686800" cy="47863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fr-FR" baseline="30000" dirty="0" err="1" smtClean="0"/>
              <a:t>ème</a:t>
            </a:r>
            <a:r>
              <a:rPr lang="fr-FR" dirty="0" smtClean="0"/>
              <a:t> groupe</a:t>
            </a:r>
            <a:endParaRPr lang="el-GR" dirty="0"/>
          </a:p>
        </p:txBody>
      </p:sp>
      <p:pic>
        <p:nvPicPr>
          <p:cNvPr id="4" name="3 - Θέση περιεχομένου" descr="verbes i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0"/>
            <a:ext cx="8001056" cy="478634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endParaRPr lang="el-GR" dirty="0"/>
          </a:p>
        </p:txBody>
      </p:sp>
      <p:pic>
        <p:nvPicPr>
          <p:cNvPr id="4" name="3 - Θέση περιεχομένου" descr="verb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214422"/>
            <a:ext cx="7215237" cy="53038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les-mots-interrogatif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642918"/>
            <a:ext cx="8072494" cy="600079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9</Words>
  <Application>Microsoft Office PowerPoint</Application>
  <PresentationFormat>Προβολή στην οθόνη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Διαστημικό</vt:lpstr>
      <vt:lpstr>Les articles</vt:lpstr>
      <vt:lpstr>1er groupe</vt:lpstr>
      <vt:lpstr>2ème groupe</vt:lpstr>
      <vt:lpstr>Les verbes</vt:lpstr>
      <vt:lpstr>Διαφάνεια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articles</dc:title>
  <dc:creator>Ευτύχης</dc:creator>
  <cp:lastModifiedBy>Ευτύχης</cp:lastModifiedBy>
  <cp:revision>1</cp:revision>
  <dcterms:created xsi:type="dcterms:W3CDTF">2024-10-13T17:06:54Z</dcterms:created>
  <dcterms:modified xsi:type="dcterms:W3CDTF">2024-10-13T17:24:41Z</dcterms:modified>
</cp:coreProperties>
</file>