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8EA67E2-B690-4652-BF6A-C5797D6823B6}" type="datetimeFigureOut">
              <a:rPr lang="el-GR" smtClean="0"/>
              <a:t>27/10/2024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11CDDF6-F492-47D7-BA10-791639F8FEB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Revision 1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FEMINI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874" y="156133"/>
            <a:ext cx="7523712" cy="613038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PLURIEL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785794"/>
            <a:ext cx="7000924" cy="508557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DEMOSTRATIF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857232"/>
            <a:ext cx="6929486" cy="50903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53072947833ffd0466e483745798af8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428604"/>
            <a:ext cx="6786610" cy="559199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Les-articl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857232"/>
            <a:ext cx="7143800" cy="528641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VERBES 3 GROUPE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428604"/>
            <a:ext cx="7215238" cy="602775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VERBES 3 GROUPE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85728"/>
            <a:ext cx="7286676" cy="617063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2</Words>
  <Application>Microsoft Office PowerPoint</Application>
  <PresentationFormat>Προβολή στην οθόνη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Αφθονία</vt:lpstr>
      <vt:lpstr>Revision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1</dc:title>
  <dc:creator>Ευτύχης</dc:creator>
  <cp:lastModifiedBy>Ευτύχης</cp:lastModifiedBy>
  <cp:revision>1</cp:revision>
  <dcterms:created xsi:type="dcterms:W3CDTF">2024-10-27T16:28:12Z</dcterms:created>
  <dcterms:modified xsi:type="dcterms:W3CDTF">2024-10-27T17:02:18Z</dcterms:modified>
</cp:coreProperties>
</file>