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4" r:id="rId3"/>
    <p:sldId id="293" r:id="rId4"/>
    <p:sldId id="257" r:id="rId5"/>
    <p:sldId id="274" r:id="rId6"/>
    <p:sldId id="273" r:id="rId7"/>
    <p:sldId id="272" r:id="rId8"/>
    <p:sldId id="295" r:id="rId9"/>
    <p:sldId id="296" r:id="rId10"/>
    <p:sldId id="271" r:id="rId11"/>
    <p:sldId id="283" r:id="rId12"/>
    <p:sldId id="270" r:id="rId13"/>
    <p:sldId id="268" r:id="rId14"/>
    <p:sldId id="297" r:id="rId15"/>
    <p:sldId id="267" r:id="rId16"/>
    <p:sldId id="269" r:id="rId17"/>
    <p:sldId id="266" r:id="rId18"/>
    <p:sldId id="265" r:id="rId19"/>
    <p:sldId id="264" r:id="rId20"/>
    <p:sldId id="263" r:id="rId21"/>
    <p:sldId id="298" r:id="rId22"/>
    <p:sldId id="262" r:id="rId23"/>
    <p:sldId id="261" r:id="rId24"/>
    <p:sldId id="260" r:id="rId25"/>
    <p:sldId id="259" r:id="rId26"/>
    <p:sldId id="258" r:id="rId27"/>
    <p:sldId id="275" r:id="rId28"/>
    <p:sldId id="282" r:id="rId29"/>
    <p:sldId id="281" r:id="rId30"/>
    <p:sldId id="280" r:id="rId31"/>
    <p:sldId id="290" r:id="rId32"/>
    <p:sldId id="279" r:id="rId33"/>
    <p:sldId id="278" r:id="rId34"/>
    <p:sldId id="287" r:id="rId35"/>
    <p:sldId id="286" r:id="rId36"/>
    <p:sldId id="285"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454" autoAdjust="0"/>
  </p:normalViewPr>
  <p:slideViewPr>
    <p:cSldViewPr>
      <p:cViewPr varScale="1">
        <p:scale>
          <a:sx n="62" d="100"/>
          <a:sy n="62" d="100"/>
        </p:scale>
        <p:origin x="-1396"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40C9543-EAB9-48D0-9CDE-3527CF7F5640}" type="datetimeFigureOut">
              <a:rPr lang="el-GR" smtClean="0"/>
              <a:pPr/>
              <a:t>7/5/2025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576FD40-9A5A-4F19-95C9-0E2FF92F9C4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40C9543-EAB9-48D0-9CDE-3527CF7F5640}" type="datetimeFigureOut">
              <a:rPr lang="el-GR" smtClean="0"/>
              <a:pPr/>
              <a:t>7/5/2025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576FD40-9A5A-4F19-95C9-0E2FF92F9C4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40C9543-EAB9-48D0-9CDE-3527CF7F5640}" type="datetimeFigureOut">
              <a:rPr lang="el-GR" smtClean="0"/>
              <a:pPr/>
              <a:t>7/5/2025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576FD40-9A5A-4F19-95C9-0E2FF92F9C4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40C9543-EAB9-48D0-9CDE-3527CF7F5640}" type="datetimeFigureOut">
              <a:rPr lang="el-GR" smtClean="0"/>
              <a:pPr/>
              <a:t>7/5/2025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576FD40-9A5A-4F19-95C9-0E2FF92F9C4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40C9543-EAB9-48D0-9CDE-3527CF7F5640}" type="datetimeFigureOut">
              <a:rPr lang="el-GR" smtClean="0"/>
              <a:pPr/>
              <a:t>7/5/2025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576FD40-9A5A-4F19-95C9-0E2FF92F9C4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40C9543-EAB9-48D0-9CDE-3527CF7F5640}" type="datetimeFigureOut">
              <a:rPr lang="el-GR" smtClean="0"/>
              <a:pPr/>
              <a:t>7/5/2025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576FD40-9A5A-4F19-95C9-0E2FF92F9C4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40C9543-EAB9-48D0-9CDE-3527CF7F5640}" type="datetimeFigureOut">
              <a:rPr lang="el-GR" smtClean="0"/>
              <a:pPr/>
              <a:t>7/5/2025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576FD40-9A5A-4F19-95C9-0E2FF92F9C4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40C9543-EAB9-48D0-9CDE-3527CF7F5640}" type="datetimeFigureOut">
              <a:rPr lang="el-GR" smtClean="0"/>
              <a:pPr/>
              <a:t>7/5/2025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576FD40-9A5A-4F19-95C9-0E2FF92F9C4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40C9543-EAB9-48D0-9CDE-3527CF7F5640}" type="datetimeFigureOut">
              <a:rPr lang="el-GR" smtClean="0"/>
              <a:pPr/>
              <a:t>7/5/2025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576FD40-9A5A-4F19-95C9-0E2FF92F9C4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40C9543-EAB9-48D0-9CDE-3527CF7F5640}" type="datetimeFigureOut">
              <a:rPr lang="el-GR" smtClean="0"/>
              <a:pPr/>
              <a:t>7/5/2025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576FD40-9A5A-4F19-95C9-0E2FF92F9C4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40C9543-EAB9-48D0-9CDE-3527CF7F5640}" type="datetimeFigureOut">
              <a:rPr lang="el-GR" smtClean="0"/>
              <a:pPr/>
              <a:t>7/5/2025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576FD40-9A5A-4F19-95C9-0E2FF92F9C4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C9543-EAB9-48D0-9CDE-3527CF7F5640}" type="datetimeFigureOut">
              <a:rPr lang="el-GR" smtClean="0"/>
              <a:pPr/>
              <a:t>7/5/2025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6FD40-9A5A-4F19-95C9-0E2FF92F9C4C}"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285728"/>
            <a:ext cx="5286412" cy="954107"/>
          </a:xfrm>
          <a:prstGeom prst="rect">
            <a:avLst/>
          </a:prstGeom>
        </p:spPr>
        <p:txBody>
          <a:bodyPr wrap="square">
            <a:spAutoFit/>
          </a:bodyPr>
          <a:lstStyle/>
          <a:p>
            <a:r>
              <a:rPr lang="fr-FR" sz="2800" i="1" dirty="0" smtClean="0"/>
              <a:t>François Auguste René Rodin </a:t>
            </a:r>
          </a:p>
          <a:p>
            <a:r>
              <a:rPr lang="fr-FR" sz="2800" i="1" dirty="0" smtClean="0"/>
              <a:t>              1840 – 1917</a:t>
            </a:r>
            <a:endParaRPr lang="el-GR" sz="2800" i="1" dirty="0"/>
          </a:p>
        </p:txBody>
      </p:sp>
      <p:pic>
        <p:nvPicPr>
          <p:cNvPr id="50178" name="Picture 2" descr="https://upload.wikimedia.org/wikipedia/commons/7/76/Brooklyn_Museum_-_M._Auguste_Rodin_-_Edward_Steichen.jpg"/>
          <p:cNvPicPr>
            <a:picLocks noChangeAspect="1" noChangeArrowheads="1"/>
          </p:cNvPicPr>
          <p:nvPr/>
        </p:nvPicPr>
        <p:blipFill>
          <a:blip r:embed="rId2"/>
          <a:srcRect/>
          <a:stretch>
            <a:fillRect/>
          </a:stretch>
        </p:blipFill>
        <p:spPr bwMode="auto">
          <a:xfrm>
            <a:off x="4429124" y="-39190"/>
            <a:ext cx="4714876" cy="6897190"/>
          </a:xfrm>
          <a:prstGeom prst="rect">
            <a:avLst/>
          </a:prstGeom>
          <a:noFill/>
        </p:spPr>
      </p:pic>
      <p:sp>
        <p:nvSpPr>
          <p:cNvPr id="4" name="3 - Ορθογώνιο"/>
          <p:cNvSpPr/>
          <p:nvPr/>
        </p:nvSpPr>
        <p:spPr>
          <a:xfrm>
            <a:off x="1000100" y="6211669"/>
            <a:ext cx="3459024" cy="646331"/>
          </a:xfrm>
          <a:prstGeom prst="rect">
            <a:avLst/>
          </a:prstGeom>
        </p:spPr>
        <p:txBody>
          <a:bodyPr wrap="none">
            <a:spAutoFit/>
          </a:bodyPr>
          <a:lstStyle/>
          <a:p>
            <a:r>
              <a:rPr lang="el-GR" i="1" dirty="0" smtClean="0"/>
              <a:t>Φωτογραφία του </a:t>
            </a:r>
            <a:r>
              <a:rPr lang="en-US" i="1" dirty="0"/>
              <a:t> Edward </a:t>
            </a:r>
            <a:r>
              <a:rPr lang="en-US" i="1" dirty="0" smtClean="0"/>
              <a:t>Steichen</a:t>
            </a:r>
            <a:endParaRPr lang="el-GR" i="1" dirty="0" smtClean="0"/>
          </a:p>
          <a:p>
            <a:r>
              <a:rPr lang="el-GR" i="1" dirty="0" smtClean="0"/>
              <a:t>                      </a:t>
            </a:r>
            <a:r>
              <a:rPr lang="en-US" i="1" dirty="0" smtClean="0"/>
              <a:t> </a:t>
            </a:r>
            <a:r>
              <a:rPr lang="en-US" i="1" dirty="0"/>
              <a:t>ca. 1911</a:t>
            </a:r>
            <a:endParaRPr lang="el-GR" i="1" dirty="0"/>
          </a:p>
        </p:txBody>
      </p:sp>
      <p:sp>
        <p:nvSpPr>
          <p:cNvPr id="32769" name="Rectangle 1"/>
          <p:cNvSpPr>
            <a:spLocks noChangeArrowheads="1"/>
          </p:cNvSpPr>
          <p:nvPr/>
        </p:nvSpPr>
        <p:spPr bwMode="auto">
          <a:xfrm>
            <a:off x="571472" y="1571612"/>
            <a:ext cx="350046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Ο Αύγουστος Ροντέν είναι ένας από τους ελάχιστους γλύπτες που μπορούν να θεωρηθούν συνέχεια της κλασικής και ελληνιστικής γλυπτικής. Ελάχιστοι ήταν και οι καλλιτέχνες που δημιούργησαν μεγάλα έργα γλυπτικής στην Αναγέννηση. Οπότε εκ προοιμίου μιλάμε για μια σπάνια τέχνη. Τα έργα του είναι σταθμός για την τέχνη του 20ου αι. </a:t>
            </a:r>
            <a:endParaRPr kumimoji="0" lang="el-GR"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usee-rodin.fr/sites/musee/files/styles/zoom/public/resourceSpace/1052_c59cc1300707c8b.jpg?itok=KJPsFwm1"/>
          <p:cNvPicPr>
            <a:picLocks noChangeAspect="1" noChangeArrowheads="1"/>
          </p:cNvPicPr>
          <p:nvPr/>
        </p:nvPicPr>
        <p:blipFill>
          <a:blip r:embed="rId2"/>
          <a:srcRect/>
          <a:stretch>
            <a:fillRect/>
          </a:stretch>
        </p:blipFill>
        <p:spPr bwMode="auto">
          <a:xfrm>
            <a:off x="3992450" y="0"/>
            <a:ext cx="5151549" cy="6858000"/>
          </a:xfrm>
          <a:prstGeom prst="rect">
            <a:avLst/>
          </a:prstGeom>
          <a:noFill/>
        </p:spPr>
      </p:pic>
      <p:pic>
        <p:nvPicPr>
          <p:cNvPr id="4100" name="Picture 4" descr="https://upload.wikimedia.org/wikipedia/commons/5/56/The_Thinker,_Rodin.jpg"/>
          <p:cNvPicPr>
            <a:picLocks noChangeAspect="1" noChangeArrowheads="1"/>
          </p:cNvPicPr>
          <p:nvPr/>
        </p:nvPicPr>
        <p:blipFill>
          <a:blip r:embed="rId3" cstate="print"/>
          <a:srcRect/>
          <a:stretch>
            <a:fillRect/>
          </a:stretch>
        </p:blipFill>
        <p:spPr bwMode="auto">
          <a:xfrm>
            <a:off x="500034" y="214290"/>
            <a:ext cx="3125413" cy="4167217"/>
          </a:xfrm>
          <a:prstGeom prst="rect">
            <a:avLst/>
          </a:prstGeom>
          <a:noFill/>
        </p:spPr>
      </p:pic>
      <p:sp>
        <p:nvSpPr>
          <p:cNvPr id="4" name="3 - Ορθογώνιο"/>
          <p:cNvSpPr/>
          <p:nvPr/>
        </p:nvSpPr>
        <p:spPr>
          <a:xfrm>
            <a:off x="714348" y="5072074"/>
            <a:ext cx="1816395" cy="923330"/>
          </a:xfrm>
          <a:prstGeom prst="rect">
            <a:avLst/>
          </a:prstGeom>
        </p:spPr>
        <p:txBody>
          <a:bodyPr wrap="none">
            <a:spAutoFit/>
          </a:bodyPr>
          <a:lstStyle/>
          <a:p>
            <a:r>
              <a:rPr lang="el-GR" i="1" dirty="0" smtClean="0"/>
              <a:t>‘’Ο Σκεπτόμενος’’</a:t>
            </a:r>
            <a:endParaRPr lang="fr-FR" i="1" dirty="0" smtClean="0"/>
          </a:p>
          <a:p>
            <a:r>
              <a:rPr lang="el-GR" i="1" dirty="0" smtClean="0"/>
              <a:t>     </a:t>
            </a:r>
            <a:r>
              <a:rPr lang="fr-FR" i="1" dirty="0" smtClean="0"/>
              <a:t>à </a:t>
            </a:r>
            <a:r>
              <a:rPr lang="fr-FR" i="1" dirty="0"/>
              <a:t>Saint-Dié.</a:t>
            </a:r>
            <a:endParaRPr lang="fr-FR" i="1" dirty="0" smtClean="0"/>
          </a:p>
          <a:p>
            <a:r>
              <a:rPr lang="fr-FR" dirty="0"/>
              <a:t> </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upload.wikimedia.org/wikipedia/commons/6/67/Auguste_Rodin_signature.jpg"/>
          <p:cNvPicPr>
            <a:picLocks noChangeAspect="1" noChangeArrowheads="1"/>
          </p:cNvPicPr>
          <p:nvPr/>
        </p:nvPicPr>
        <p:blipFill>
          <a:blip r:embed="rId2" cstate="print"/>
          <a:srcRect/>
          <a:stretch>
            <a:fillRect/>
          </a:stretch>
        </p:blipFill>
        <p:spPr bwMode="auto">
          <a:xfrm>
            <a:off x="571472" y="428604"/>
            <a:ext cx="8215370" cy="5476914"/>
          </a:xfrm>
          <a:prstGeom prst="rect">
            <a:avLst/>
          </a:prstGeom>
          <a:noFill/>
        </p:spPr>
      </p:pic>
      <p:sp>
        <p:nvSpPr>
          <p:cNvPr id="3" name="2 - Ορθογώνιο"/>
          <p:cNvSpPr/>
          <p:nvPr/>
        </p:nvSpPr>
        <p:spPr>
          <a:xfrm>
            <a:off x="2857488" y="6215082"/>
            <a:ext cx="3625351" cy="369332"/>
          </a:xfrm>
          <a:prstGeom prst="rect">
            <a:avLst/>
          </a:prstGeom>
        </p:spPr>
        <p:txBody>
          <a:bodyPr wrap="none">
            <a:spAutoFit/>
          </a:bodyPr>
          <a:lstStyle/>
          <a:p>
            <a:r>
              <a:rPr lang="el-GR" i="1" dirty="0" smtClean="0"/>
              <a:t>Η</a:t>
            </a:r>
            <a:r>
              <a:rPr lang="el-GR" i="1" dirty="0" smtClean="0"/>
              <a:t> </a:t>
            </a:r>
            <a:r>
              <a:rPr lang="el-GR" i="1" dirty="0" smtClean="0"/>
              <a:t>υπογραφή του στον ‘’Σκεπτόμενο’’</a:t>
            </a:r>
            <a:endParaRPr lang="el-GR"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6/69/'Titans,_Support_for_a_Vase'_by_Albert-Ernest_Carrier-Belleuse_and_Auguste_Rodin.JPG"/>
          <p:cNvPicPr>
            <a:picLocks noChangeAspect="1" noChangeArrowheads="1"/>
          </p:cNvPicPr>
          <p:nvPr/>
        </p:nvPicPr>
        <p:blipFill>
          <a:blip r:embed="rId2" cstate="print"/>
          <a:srcRect/>
          <a:stretch>
            <a:fillRect/>
          </a:stretch>
        </p:blipFill>
        <p:spPr bwMode="auto">
          <a:xfrm>
            <a:off x="3567746" y="0"/>
            <a:ext cx="5576254" cy="6858000"/>
          </a:xfrm>
          <a:prstGeom prst="rect">
            <a:avLst/>
          </a:prstGeom>
          <a:noFill/>
        </p:spPr>
      </p:pic>
      <p:sp>
        <p:nvSpPr>
          <p:cNvPr id="3" name="2 - Ορθογώνιο"/>
          <p:cNvSpPr/>
          <p:nvPr/>
        </p:nvSpPr>
        <p:spPr>
          <a:xfrm>
            <a:off x="785786" y="5572140"/>
            <a:ext cx="2129109" cy="369332"/>
          </a:xfrm>
          <a:prstGeom prst="rect">
            <a:avLst/>
          </a:prstGeom>
        </p:spPr>
        <p:txBody>
          <a:bodyPr wrap="none">
            <a:spAutoFit/>
          </a:bodyPr>
          <a:lstStyle/>
          <a:p>
            <a:r>
              <a:rPr lang="fr-FR" i="1" dirty="0" smtClean="0"/>
              <a:t>‘</a:t>
            </a:r>
            <a:r>
              <a:rPr lang="el-GR" i="1" dirty="0" smtClean="0"/>
              <a:t>’</a:t>
            </a:r>
            <a:r>
              <a:rPr lang="fr-FR" i="1" dirty="0" smtClean="0"/>
              <a:t>Vase </a:t>
            </a:r>
            <a:r>
              <a:rPr lang="fr-FR" i="1" dirty="0"/>
              <a:t>Of The </a:t>
            </a:r>
            <a:r>
              <a:rPr lang="fr-FR" i="1" dirty="0" smtClean="0"/>
              <a:t>Titans</a:t>
            </a:r>
            <a:r>
              <a:rPr lang="fr-FR" dirty="0" smtClean="0"/>
              <a:t>‘</a:t>
            </a:r>
            <a:r>
              <a:rPr lang="el-GR" dirty="0" smtClean="0"/>
              <a:t>’</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071802" y="6215082"/>
            <a:ext cx="2473113" cy="369332"/>
          </a:xfrm>
          <a:prstGeom prst="rect">
            <a:avLst/>
          </a:prstGeom>
        </p:spPr>
        <p:txBody>
          <a:bodyPr wrap="none">
            <a:spAutoFit/>
          </a:bodyPr>
          <a:lstStyle/>
          <a:p>
            <a:r>
              <a:rPr lang="el-GR" i="1" dirty="0" smtClean="0"/>
              <a:t> ‘’</a:t>
            </a:r>
            <a:r>
              <a:rPr lang="fr-FR" i="1" dirty="0" err="1" smtClean="0"/>
              <a:t>Pedestal</a:t>
            </a:r>
            <a:r>
              <a:rPr lang="fr-FR" i="1" dirty="0" smtClean="0"/>
              <a:t> </a:t>
            </a:r>
            <a:r>
              <a:rPr lang="fr-FR" i="1" dirty="0"/>
              <a:t>of the </a:t>
            </a:r>
            <a:r>
              <a:rPr lang="fr-FR" i="1" dirty="0" smtClean="0"/>
              <a:t>Titans</a:t>
            </a:r>
            <a:r>
              <a:rPr lang="el-GR" i="1" dirty="0" smtClean="0"/>
              <a:t>’’</a:t>
            </a:r>
            <a:endParaRPr lang="el-GR" dirty="0"/>
          </a:p>
        </p:txBody>
      </p:sp>
      <p:pic>
        <p:nvPicPr>
          <p:cNvPr id="7170" name="Picture 2" descr="http://www.musee-rodin.fr/sites/musee/files/piedestal-titans-rodin_1.jpg"/>
          <p:cNvPicPr>
            <a:picLocks noChangeAspect="1" noChangeArrowheads="1"/>
          </p:cNvPicPr>
          <p:nvPr/>
        </p:nvPicPr>
        <p:blipFill>
          <a:blip r:embed="rId2"/>
          <a:srcRect/>
          <a:stretch>
            <a:fillRect/>
          </a:stretch>
        </p:blipFill>
        <p:spPr bwMode="auto">
          <a:xfrm>
            <a:off x="500034" y="368197"/>
            <a:ext cx="8143932" cy="580854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undefined"/>
          <p:cNvPicPr>
            <a:picLocks noChangeAspect="1" noChangeArrowheads="1"/>
          </p:cNvPicPr>
          <p:nvPr/>
        </p:nvPicPr>
        <p:blipFill>
          <a:blip r:embed="rId2"/>
          <a:srcRect/>
          <a:stretch>
            <a:fillRect/>
          </a:stretch>
        </p:blipFill>
        <p:spPr bwMode="auto">
          <a:xfrm>
            <a:off x="142844" y="0"/>
            <a:ext cx="4721191" cy="6858000"/>
          </a:xfrm>
          <a:prstGeom prst="rect">
            <a:avLst/>
          </a:prstGeom>
          <a:noFill/>
        </p:spPr>
      </p:pic>
      <p:sp>
        <p:nvSpPr>
          <p:cNvPr id="5" name="4 - Ορθογώνιο"/>
          <p:cNvSpPr/>
          <p:nvPr/>
        </p:nvSpPr>
        <p:spPr>
          <a:xfrm>
            <a:off x="4929190" y="4143380"/>
            <a:ext cx="3857652" cy="1754326"/>
          </a:xfrm>
          <a:prstGeom prst="rect">
            <a:avLst/>
          </a:prstGeom>
        </p:spPr>
        <p:txBody>
          <a:bodyPr wrap="square">
            <a:spAutoFit/>
          </a:bodyPr>
          <a:lstStyle/>
          <a:p>
            <a:pPr algn="ctr"/>
            <a:r>
              <a:rPr lang="el-GR" i="1" dirty="0" smtClean="0"/>
              <a:t>Ο επιβλητικός Μωυσής του Μιχαήλ Άγγελου. Το άγαλμα λαξεύτηκε το 1513 για τον τάφο του πάπα Ιουλίου Β</a:t>
            </a:r>
            <a:r>
              <a:rPr lang="el-GR" i="1" dirty="0" smtClean="0"/>
              <a:t>΄</a:t>
            </a:r>
            <a:r>
              <a:rPr lang="el-GR" i="1" dirty="0" smtClean="0"/>
              <a:t> </a:t>
            </a:r>
            <a:r>
              <a:rPr lang="el-GR" i="1" dirty="0" smtClean="0"/>
              <a:t>και </a:t>
            </a:r>
            <a:r>
              <a:rPr lang="el-GR" i="1" dirty="0" smtClean="0"/>
              <a:t>είναι τοποθετημένο στο μαυσωλείο του Σαν Πιέτρο ιν Βίνκολι στη Ρώμη.</a:t>
            </a:r>
            <a:endParaRPr lang="el-GR"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musee-rodin.fr/sites/musee/files/styles/zoom/public/resourceSpace/805_2949be9ed381aef.jpg?itok=IAnCf19j"/>
          <p:cNvPicPr>
            <a:picLocks noChangeAspect="1" noChangeArrowheads="1"/>
          </p:cNvPicPr>
          <p:nvPr/>
        </p:nvPicPr>
        <p:blipFill>
          <a:blip r:embed="rId2"/>
          <a:srcRect/>
          <a:stretch>
            <a:fillRect/>
          </a:stretch>
        </p:blipFill>
        <p:spPr bwMode="auto">
          <a:xfrm>
            <a:off x="3571868" y="0"/>
            <a:ext cx="5572132" cy="6951235"/>
          </a:xfrm>
          <a:prstGeom prst="rect">
            <a:avLst/>
          </a:prstGeom>
          <a:noFill/>
        </p:spPr>
      </p:pic>
      <p:sp>
        <p:nvSpPr>
          <p:cNvPr id="3" name="2 - Ορθογώνιο"/>
          <p:cNvSpPr/>
          <p:nvPr/>
        </p:nvSpPr>
        <p:spPr>
          <a:xfrm>
            <a:off x="2285984" y="5929330"/>
            <a:ext cx="1028743" cy="369332"/>
          </a:xfrm>
          <a:prstGeom prst="rect">
            <a:avLst/>
          </a:prstGeom>
        </p:spPr>
        <p:txBody>
          <a:bodyPr wrap="none">
            <a:spAutoFit/>
          </a:bodyPr>
          <a:lstStyle/>
          <a:p>
            <a:r>
              <a:rPr lang="el-GR" i="1" dirty="0" smtClean="0"/>
              <a:t>‘’</a:t>
            </a:r>
            <a:r>
              <a:rPr lang="fr-FR" i="1" dirty="0" smtClean="0"/>
              <a:t>Aurora</a:t>
            </a:r>
            <a:r>
              <a:rPr lang="el-GR" i="1" dirty="0" smtClean="0"/>
              <a:t>’’</a:t>
            </a:r>
            <a:endParaRPr lang="el-GR" i="1" dirty="0"/>
          </a:p>
        </p:txBody>
      </p:sp>
      <p:sp>
        <p:nvSpPr>
          <p:cNvPr id="20481" name="Rectangle 1"/>
          <p:cNvSpPr>
            <a:spLocks noChangeArrowheads="1"/>
          </p:cNvSpPr>
          <p:nvPr/>
        </p:nvSpPr>
        <p:spPr bwMode="auto">
          <a:xfrm>
            <a:off x="0" y="1285860"/>
            <a:ext cx="342899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Αγαπά να αφήνει τις μορφές του μισοφτιαγμένες στο ακατέργαστο μάρμαρο και είναι σα να βγαίνουν από αυτό . </a:t>
            </a:r>
          </a:p>
          <a:p>
            <a:pPr marL="0" marR="0" lvl="0" indent="0" algn="ctr" defTabSz="914400" rtl="0" eaLnBrk="1" fontAlgn="base" latinLnBrk="0" hangingPunct="1">
              <a:lnSpc>
                <a:spcPct val="100000"/>
              </a:lnSpc>
              <a:spcBef>
                <a:spcPct val="0"/>
              </a:spcBef>
              <a:spcAft>
                <a:spcPct val="0"/>
              </a:spcAft>
              <a:buClrTx/>
              <a:buSzTx/>
              <a:buFontTx/>
              <a:buNone/>
              <a:tabLst/>
            </a:pPr>
            <a:endParaRPr lang="el-GR" i="1" dirty="0" smtClean="0">
              <a:latin typeface="Calibri" pitchFamily="34" charset="0"/>
              <a:ea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Η ‘’Ωρώρ’’ (Αυγή) είναι ένα από αυτά και η ‘’Δαναΐδα’’. </a:t>
            </a:r>
            <a:endParaRPr kumimoji="0" lang="el-GR"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musee-rodin.fr/sites/musee/files/styles/zoom/public/resourceSpace/985_f9056c5bd0d45f9.jpg?itok=95SJkXnZ"/>
          <p:cNvPicPr>
            <a:picLocks noChangeAspect="1" noChangeArrowheads="1"/>
          </p:cNvPicPr>
          <p:nvPr/>
        </p:nvPicPr>
        <p:blipFill>
          <a:blip r:embed="rId2"/>
          <a:srcRect/>
          <a:stretch>
            <a:fillRect/>
          </a:stretch>
        </p:blipFill>
        <p:spPr bwMode="auto">
          <a:xfrm>
            <a:off x="3992450" y="0"/>
            <a:ext cx="5151549" cy="6858000"/>
          </a:xfrm>
          <a:prstGeom prst="rect">
            <a:avLst/>
          </a:prstGeom>
          <a:noFill/>
        </p:spPr>
      </p:pic>
      <p:sp>
        <p:nvSpPr>
          <p:cNvPr id="3" name="2 - Ορθογώνιο"/>
          <p:cNvSpPr/>
          <p:nvPr/>
        </p:nvSpPr>
        <p:spPr>
          <a:xfrm>
            <a:off x="428596" y="5715016"/>
            <a:ext cx="2486835" cy="369332"/>
          </a:xfrm>
          <a:prstGeom prst="rect">
            <a:avLst/>
          </a:prstGeom>
        </p:spPr>
        <p:txBody>
          <a:bodyPr wrap="none">
            <a:spAutoFit/>
          </a:bodyPr>
          <a:lstStyle/>
          <a:p>
            <a:r>
              <a:rPr lang="el-GR" i="1" dirty="0" smtClean="0"/>
              <a:t>‘’</a:t>
            </a:r>
            <a:r>
              <a:rPr lang="fr-FR" i="1" dirty="0" smtClean="0"/>
              <a:t>Jeune </a:t>
            </a:r>
            <a:r>
              <a:rPr lang="fr-FR" i="1" dirty="0"/>
              <a:t>mère à la </a:t>
            </a:r>
            <a:r>
              <a:rPr lang="fr-FR" i="1" dirty="0" smtClean="0"/>
              <a:t>grotte</a:t>
            </a:r>
            <a:r>
              <a:rPr lang="el-GR" i="1" dirty="0" smtClean="0"/>
              <a:t>’’</a:t>
            </a:r>
            <a:endParaRPr lang="el-GR"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parisdigest.com/photos/rodin_museum_paris_calais_burgers.jpg"/>
          <p:cNvPicPr>
            <a:picLocks noChangeAspect="1" noChangeArrowheads="1"/>
          </p:cNvPicPr>
          <p:nvPr/>
        </p:nvPicPr>
        <p:blipFill>
          <a:blip r:embed="rId2"/>
          <a:srcRect/>
          <a:stretch>
            <a:fillRect/>
          </a:stretch>
        </p:blipFill>
        <p:spPr bwMode="auto">
          <a:xfrm>
            <a:off x="500034" y="0"/>
            <a:ext cx="8044962"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parisondemand.files.wordpress.com/2011/08/the-burghers-of-calais.jpg"/>
          <p:cNvPicPr>
            <a:picLocks noChangeAspect="1" noChangeArrowheads="1"/>
          </p:cNvPicPr>
          <p:nvPr/>
        </p:nvPicPr>
        <p:blipFill>
          <a:blip r:embed="rId2" cstate="print"/>
          <a:srcRect/>
          <a:stretch>
            <a:fillRect/>
          </a:stretch>
        </p:blipFill>
        <p:spPr bwMode="auto">
          <a:xfrm>
            <a:off x="35692" y="0"/>
            <a:ext cx="9108308" cy="6072206"/>
          </a:xfrm>
          <a:prstGeom prst="rect">
            <a:avLst/>
          </a:prstGeom>
          <a:noFill/>
        </p:spPr>
      </p:pic>
      <p:sp>
        <p:nvSpPr>
          <p:cNvPr id="4" name="3 - Ορθογώνιο"/>
          <p:cNvSpPr/>
          <p:nvPr/>
        </p:nvSpPr>
        <p:spPr>
          <a:xfrm>
            <a:off x="1142976" y="6143644"/>
            <a:ext cx="7107991" cy="646331"/>
          </a:xfrm>
          <a:prstGeom prst="rect">
            <a:avLst/>
          </a:prstGeom>
        </p:spPr>
        <p:txBody>
          <a:bodyPr wrap="square">
            <a:spAutoFit/>
          </a:bodyPr>
          <a:lstStyle/>
          <a:p>
            <a:r>
              <a:rPr lang="el-GR" i="1" dirty="0" smtClean="0"/>
              <a:t>                                    ‘’ </a:t>
            </a:r>
            <a:r>
              <a:rPr lang="fr-FR" i="1" dirty="0" smtClean="0"/>
              <a:t>Les </a:t>
            </a:r>
            <a:r>
              <a:rPr lang="fr-FR" i="1" dirty="0"/>
              <a:t>Bourgeois de </a:t>
            </a:r>
            <a:r>
              <a:rPr lang="fr-FR" i="1" dirty="0" smtClean="0"/>
              <a:t>Calais</a:t>
            </a:r>
            <a:r>
              <a:rPr lang="el-GR" i="1" dirty="0" smtClean="0"/>
              <a:t>’’</a:t>
            </a:r>
          </a:p>
          <a:p>
            <a:r>
              <a:rPr lang="el-GR" i="1" dirty="0" smtClean="0"/>
              <a:t>             </a:t>
            </a:r>
            <a:r>
              <a:rPr lang="en-US" i="1" dirty="0" smtClean="0"/>
              <a:t>1884–ca</a:t>
            </a:r>
            <a:r>
              <a:rPr lang="en-US" i="1" dirty="0"/>
              <a:t>. </a:t>
            </a:r>
            <a:r>
              <a:rPr lang="en-US" i="1" dirty="0" smtClean="0"/>
              <a:t>1889</a:t>
            </a:r>
            <a:r>
              <a:rPr lang="el-GR" i="1" dirty="0" smtClean="0"/>
              <a:t>,  </a:t>
            </a:r>
            <a:r>
              <a:rPr lang="en-US" i="1" dirty="0" smtClean="0"/>
              <a:t>in</a:t>
            </a:r>
            <a:r>
              <a:rPr lang="en-US" i="1" dirty="0"/>
              <a:t> Victoria Tower Gardens, London, </a:t>
            </a:r>
            <a:r>
              <a:rPr lang="en-US" i="1" dirty="0" smtClean="0"/>
              <a:t>England</a:t>
            </a:r>
            <a:r>
              <a:rPr lang="el-GR" i="1" dirty="0" smtClean="0"/>
              <a:t>  </a:t>
            </a:r>
            <a:r>
              <a:rPr lang="el-GR" dirty="0" smtClean="0"/>
              <a:t>     </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davidsanger.com/images/france/6-450-1315.burgher.m.jpg"/>
          <p:cNvPicPr>
            <a:picLocks noChangeAspect="1" noChangeArrowheads="1"/>
          </p:cNvPicPr>
          <p:nvPr/>
        </p:nvPicPr>
        <p:blipFill>
          <a:blip r:embed="rId2"/>
          <a:srcRect/>
          <a:stretch>
            <a:fillRect/>
          </a:stretch>
        </p:blipFill>
        <p:spPr bwMode="auto">
          <a:xfrm>
            <a:off x="4557702" y="-21448"/>
            <a:ext cx="4586298" cy="6879448"/>
          </a:xfrm>
          <a:prstGeom prst="rect">
            <a:avLst/>
          </a:prstGeom>
          <a:noFill/>
        </p:spPr>
      </p:pic>
      <p:sp>
        <p:nvSpPr>
          <p:cNvPr id="17409" name="Rectangle 1"/>
          <p:cNvSpPr>
            <a:spLocks noChangeArrowheads="1"/>
          </p:cNvSpPr>
          <p:nvPr/>
        </p:nvSpPr>
        <p:spPr bwMode="auto">
          <a:xfrm>
            <a:off x="0" y="857232"/>
            <a:ext cx="4357685"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‘’Οι αστοί του Καλέ’’ (πρωτότυπος τίτλος: Les Bourgeois de Calais) είναι ένα γλυπτό  φτιαγμένο σε 12 πρωτότυπα εκμαγεία και πολυάριθμα αντίγραφα. Το έργο τιμά ένα γεγονός κατά τη διάρκεια του Εκατονταετούς Πολέμου (1337-1453), όταν το Καλέ, ένα γαλλικό λιμάνι στη Μάγχη, παραδόθηκε στους Άγγλους μετά από πολιορκία 11 μηνών. Ο δήμος του Καλέ ανέθεσε στον Ροντέν τη δημιουργία του γλυπτού το 1884 και το έργο ολοκληρώθηκε το 1889.</a:t>
            </a:r>
            <a:endParaRPr kumimoji="0" lang="el-GR"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http://vignette4.wikia.nocookie.net/inciclopedia/images/d/dc/Rodinphoto1.jpg/revision/latest?cb=20091104010339"/>
          <p:cNvPicPr>
            <a:picLocks noChangeAspect="1" noChangeArrowheads="1"/>
          </p:cNvPicPr>
          <p:nvPr/>
        </p:nvPicPr>
        <p:blipFill>
          <a:blip r:embed="rId2"/>
          <a:srcRect/>
          <a:stretch>
            <a:fillRect/>
          </a:stretch>
        </p:blipFill>
        <p:spPr bwMode="auto">
          <a:xfrm>
            <a:off x="3571868" y="285728"/>
            <a:ext cx="5387160" cy="6215082"/>
          </a:xfrm>
          <a:prstGeom prst="rect">
            <a:avLst/>
          </a:prstGeom>
          <a:noFill/>
        </p:spPr>
      </p:pic>
      <p:pic>
        <p:nvPicPr>
          <p:cNvPr id="48130" name="Picture 2" descr="Rodin-cropped.png"/>
          <p:cNvPicPr>
            <a:picLocks noChangeAspect="1" noChangeArrowheads="1"/>
          </p:cNvPicPr>
          <p:nvPr/>
        </p:nvPicPr>
        <p:blipFill>
          <a:blip r:embed="rId3"/>
          <a:srcRect/>
          <a:stretch>
            <a:fillRect/>
          </a:stretch>
        </p:blipFill>
        <p:spPr bwMode="auto">
          <a:xfrm>
            <a:off x="271432" y="1500174"/>
            <a:ext cx="2800370" cy="350046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telegraph.co.uk/multimedia/archive/03421/The_Auguste_Rodin__3421474b.jpg"/>
          <p:cNvPicPr>
            <a:picLocks noChangeAspect="1" noChangeArrowheads="1"/>
          </p:cNvPicPr>
          <p:nvPr/>
        </p:nvPicPr>
        <p:blipFill>
          <a:blip r:embed="rId2"/>
          <a:srcRect/>
          <a:stretch>
            <a:fillRect/>
          </a:stretch>
        </p:blipFill>
        <p:spPr bwMode="auto">
          <a:xfrm>
            <a:off x="357158" y="1000108"/>
            <a:ext cx="8531030" cy="5338775"/>
          </a:xfrm>
          <a:prstGeom prst="rect">
            <a:avLst/>
          </a:prstGeom>
          <a:noFill/>
        </p:spPr>
      </p:pic>
      <p:sp>
        <p:nvSpPr>
          <p:cNvPr id="3" name="2 - Ορθογώνιο"/>
          <p:cNvSpPr/>
          <p:nvPr/>
        </p:nvSpPr>
        <p:spPr>
          <a:xfrm>
            <a:off x="3714744" y="6357958"/>
            <a:ext cx="2104550" cy="369332"/>
          </a:xfrm>
          <a:prstGeom prst="rect">
            <a:avLst/>
          </a:prstGeom>
        </p:spPr>
        <p:txBody>
          <a:bodyPr wrap="none">
            <a:spAutoFit/>
          </a:bodyPr>
          <a:lstStyle/>
          <a:p>
            <a:r>
              <a:rPr lang="el-GR" i="1" dirty="0" smtClean="0"/>
              <a:t>‘’</a:t>
            </a:r>
            <a:r>
              <a:rPr lang="fr-FR" i="1" dirty="0" smtClean="0"/>
              <a:t>Man </a:t>
            </a:r>
            <a:r>
              <a:rPr lang="fr-FR" i="1" dirty="0" err="1"/>
              <a:t>with</a:t>
            </a:r>
            <a:r>
              <a:rPr lang="fr-FR" i="1" dirty="0"/>
              <a:t> </a:t>
            </a:r>
            <a:r>
              <a:rPr lang="fr-FR" i="1" dirty="0" smtClean="0"/>
              <a:t>Serpent</a:t>
            </a:r>
            <a:r>
              <a:rPr lang="el-GR" i="1" dirty="0" smtClean="0"/>
              <a:t>’’</a:t>
            </a:r>
            <a:endParaRPr lang="el-GR" i="1" dirty="0"/>
          </a:p>
        </p:txBody>
      </p:sp>
      <p:sp>
        <p:nvSpPr>
          <p:cNvPr id="4" name="3 - Ορθογώνιο"/>
          <p:cNvSpPr/>
          <p:nvPr/>
        </p:nvSpPr>
        <p:spPr>
          <a:xfrm>
            <a:off x="857192" y="285728"/>
            <a:ext cx="8286808" cy="369332"/>
          </a:xfrm>
          <a:prstGeom prst="rect">
            <a:avLst/>
          </a:prstGeom>
        </p:spPr>
        <p:txBody>
          <a:bodyPr wrap="square">
            <a:spAutoFit/>
          </a:bodyPr>
          <a:lstStyle/>
          <a:p>
            <a:r>
              <a:rPr lang="el-GR" dirty="0" smtClean="0"/>
              <a:t>Έργο άγνωστο μέχρι το 1914, οπότε </a:t>
            </a:r>
            <a:r>
              <a:rPr lang="el-GR" dirty="0" err="1" smtClean="0"/>
              <a:t>δωρήθηκε</a:t>
            </a:r>
            <a:r>
              <a:rPr lang="el-GR" dirty="0" smtClean="0"/>
              <a:t> από ανώνυμο στο </a:t>
            </a:r>
            <a:r>
              <a:rPr lang="en-US" dirty="0" smtClean="0"/>
              <a:t>Swiss </a:t>
            </a:r>
            <a:r>
              <a:rPr lang="en-US" dirty="0"/>
              <a:t>museum</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undefined"/>
          <p:cNvPicPr>
            <a:picLocks noChangeAspect="1" noChangeArrowheads="1"/>
          </p:cNvPicPr>
          <p:nvPr/>
        </p:nvPicPr>
        <p:blipFill>
          <a:blip r:embed="rId2"/>
          <a:srcRect/>
          <a:stretch>
            <a:fillRect/>
          </a:stretch>
        </p:blipFill>
        <p:spPr bwMode="auto">
          <a:xfrm>
            <a:off x="0" y="1"/>
            <a:ext cx="7619998" cy="6858000"/>
          </a:xfrm>
          <a:prstGeom prst="rect">
            <a:avLst/>
          </a:prstGeom>
          <a:noFill/>
        </p:spPr>
      </p:pic>
      <p:sp>
        <p:nvSpPr>
          <p:cNvPr id="5" name="4 - Ορθογώνιο"/>
          <p:cNvSpPr/>
          <p:nvPr/>
        </p:nvSpPr>
        <p:spPr>
          <a:xfrm>
            <a:off x="7643834" y="2071678"/>
            <a:ext cx="1500166" cy="4247317"/>
          </a:xfrm>
          <a:prstGeom prst="rect">
            <a:avLst/>
          </a:prstGeom>
        </p:spPr>
        <p:txBody>
          <a:bodyPr wrap="square">
            <a:spAutoFit/>
          </a:bodyPr>
          <a:lstStyle/>
          <a:p>
            <a:pPr algn="ctr"/>
            <a:r>
              <a:rPr lang="el-GR" i="1" dirty="0" smtClean="0"/>
              <a:t>‘’Ο </a:t>
            </a:r>
            <a:r>
              <a:rPr lang="el-GR" i="1" dirty="0" smtClean="0"/>
              <a:t>Λαοκόων και οι γιοί </a:t>
            </a:r>
            <a:r>
              <a:rPr lang="el-GR" i="1" dirty="0" smtClean="0"/>
              <a:t>του’’</a:t>
            </a:r>
          </a:p>
          <a:p>
            <a:pPr algn="ctr"/>
            <a:r>
              <a:rPr lang="el-GR" i="1" dirty="0" smtClean="0"/>
              <a:t>Αντίγραφο ελληνιστικού πρωτοτύπου </a:t>
            </a:r>
          </a:p>
          <a:p>
            <a:pPr algn="ctr"/>
            <a:r>
              <a:rPr lang="el-GR" i="1" dirty="0" smtClean="0"/>
              <a:t>200 </a:t>
            </a:r>
            <a:r>
              <a:rPr lang="el-GR" i="1" dirty="0" err="1" smtClean="0"/>
              <a:t>π.Χ.</a:t>
            </a:r>
            <a:r>
              <a:rPr lang="el-GR" i="1" dirty="0" smtClean="0"/>
              <a:t> </a:t>
            </a:r>
          </a:p>
          <a:p>
            <a:pPr algn="ctr"/>
            <a:r>
              <a:rPr lang="el-GR" i="1" dirty="0" smtClean="0"/>
              <a:t>Βρέθηκε στα Λουτρά  του Τραϊανού στη Ρώμη, </a:t>
            </a:r>
          </a:p>
          <a:p>
            <a:pPr algn="ctr"/>
            <a:r>
              <a:rPr lang="el-GR" i="1" dirty="0" smtClean="0"/>
              <a:t> το 1507</a:t>
            </a:r>
          </a:p>
          <a:p>
            <a:pPr algn="ctr"/>
            <a:endParaRPr lang="el-GR" i="1" dirty="0" smtClean="0"/>
          </a:p>
          <a:p>
            <a:pPr algn="ctr"/>
            <a:r>
              <a:rPr lang="el-GR" i="1" dirty="0" smtClean="0"/>
              <a:t>Μουσεία Βατικανού</a:t>
            </a:r>
            <a:endParaRPr lang="el-GR"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taschen.com/media/images/960/teaser_ka_rodin_top_1204201125_id_550714.jpg"/>
          <p:cNvPicPr>
            <a:picLocks noChangeAspect="1" noChangeArrowheads="1"/>
          </p:cNvPicPr>
          <p:nvPr/>
        </p:nvPicPr>
        <p:blipFill>
          <a:blip r:embed="rId2"/>
          <a:srcRect/>
          <a:stretch>
            <a:fillRect/>
          </a:stretch>
        </p:blipFill>
        <p:spPr bwMode="auto">
          <a:xfrm>
            <a:off x="0" y="857232"/>
            <a:ext cx="9144000" cy="4572000"/>
          </a:xfrm>
          <a:prstGeom prst="rect">
            <a:avLst/>
          </a:prstGeom>
          <a:noFill/>
        </p:spPr>
      </p:pic>
      <p:sp>
        <p:nvSpPr>
          <p:cNvPr id="3" name="2 - Ορθογώνιο"/>
          <p:cNvSpPr/>
          <p:nvPr/>
        </p:nvSpPr>
        <p:spPr>
          <a:xfrm>
            <a:off x="3714744" y="5929330"/>
            <a:ext cx="1558440" cy="369332"/>
          </a:xfrm>
          <a:prstGeom prst="rect">
            <a:avLst/>
          </a:prstGeom>
        </p:spPr>
        <p:txBody>
          <a:bodyPr wrap="none">
            <a:spAutoFit/>
          </a:bodyPr>
          <a:lstStyle/>
          <a:p>
            <a:r>
              <a:rPr lang="fr-FR" dirty="0"/>
              <a:t> </a:t>
            </a:r>
            <a:r>
              <a:rPr lang="el-GR" i="1" dirty="0" smtClean="0"/>
              <a:t>’’</a:t>
            </a:r>
            <a:r>
              <a:rPr lang="fr-FR" i="1" dirty="0" smtClean="0"/>
              <a:t>La </a:t>
            </a:r>
            <a:r>
              <a:rPr lang="fr-FR" i="1" dirty="0" err="1" smtClean="0"/>
              <a:t>Danaide</a:t>
            </a:r>
            <a:r>
              <a:rPr lang="el-GR" i="1" dirty="0" smtClean="0"/>
              <a:t>’’</a:t>
            </a:r>
            <a:r>
              <a:rPr lang="fr-FR" i="1" dirty="0" smtClean="0"/>
              <a:t> </a:t>
            </a:r>
            <a:endParaRPr lang="el-GR"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28.media.tumblr.com/tumblr_m19tr4X8Bj1rrofwlo1_500.jpg"/>
          <p:cNvPicPr>
            <a:picLocks noChangeAspect="1" noChangeArrowheads="1"/>
          </p:cNvPicPr>
          <p:nvPr/>
        </p:nvPicPr>
        <p:blipFill>
          <a:blip r:embed="rId2"/>
          <a:srcRect/>
          <a:stretch>
            <a:fillRect/>
          </a:stretch>
        </p:blipFill>
        <p:spPr bwMode="auto">
          <a:xfrm>
            <a:off x="4064000" y="0"/>
            <a:ext cx="5080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c2.staticflickr.com/6/5203/5382491255_ef01d7b59a_b.jpg"/>
          <p:cNvPicPr>
            <a:picLocks noChangeAspect="1" noChangeArrowheads="1"/>
          </p:cNvPicPr>
          <p:nvPr/>
        </p:nvPicPr>
        <p:blipFill>
          <a:blip r:embed="rId2"/>
          <a:srcRect/>
          <a:stretch>
            <a:fillRect/>
          </a:stretch>
        </p:blipFill>
        <p:spPr bwMode="auto">
          <a:xfrm>
            <a:off x="642910" y="0"/>
            <a:ext cx="7980219"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643174" y="5715016"/>
            <a:ext cx="4572000" cy="923330"/>
          </a:xfrm>
          <a:prstGeom prst="rect">
            <a:avLst/>
          </a:prstGeom>
        </p:spPr>
        <p:txBody>
          <a:bodyPr wrap="square">
            <a:spAutoFit/>
          </a:bodyPr>
          <a:lstStyle/>
          <a:p>
            <a:pPr fontAlgn="base"/>
            <a:r>
              <a:rPr lang="el-GR" i="1" dirty="0" smtClean="0"/>
              <a:t>‘’</a:t>
            </a:r>
            <a:r>
              <a:rPr lang="en-US" i="1" dirty="0" smtClean="0"/>
              <a:t>Hand </a:t>
            </a:r>
            <a:r>
              <a:rPr lang="en-US" i="1" dirty="0"/>
              <a:t>of Rodin with a Female </a:t>
            </a:r>
            <a:r>
              <a:rPr lang="en-US" i="1" dirty="0" smtClean="0"/>
              <a:t>Figure</a:t>
            </a:r>
            <a:r>
              <a:rPr lang="el-GR" i="1" dirty="0" smtClean="0"/>
              <a:t>’’</a:t>
            </a:r>
            <a:r>
              <a:rPr lang="en-US" i="1" dirty="0" smtClean="0"/>
              <a:t> </a:t>
            </a:r>
          </a:p>
          <a:p>
            <a:pPr fontAlgn="base"/>
            <a:r>
              <a:rPr lang="el-GR" i="1" dirty="0" smtClean="0"/>
              <a:t>                             </a:t>
            </a:r>
            <a:r>
              <a:rPr lang="en-US" i="1" dirty="0" smtClean="0"/>
              <a:t>1917</a:t>
            </a:r>
            <a:endParaRPr lang="en-US" i="1" dirty="0"/>
          </a:p>
          <a:p>
            <a:pPr fontAlgn="base"/>
            <a:r>
              <a:rPr lang="el-GR" i="1" dirty="0" smtClean="0"/>
              <a:t>                            </a:t>
            </a:r>
            <a:r>
              <a:rPr lang="en-US" i="1" dirty="0" smtClean="0"/>
              <a:t>22.9 </a:t>
            </a:r>
            <a:r>
              <a:rPr lang="en-US" i="1" dirty="0"/>
              <a:t>cm</a:t>
            </a:r>
          </a:p>
        </p:txBody>
      </p:sp>
      <p:sp>
        <p:nvSpPr>
          <p:cNvPr id="16386" name="AutoShape 2" descr="data:image/png;base64,iVBORw0KGgoAAAANSUhEUgAABO8AAAKpCAYAAADkNwhjAAAgAElEQVR4Xuy92bYtSXIcdqciBDT5gA+gQPbc+v8PQlUDIN7UlKheS113UPpg7uaWkeeW3jYX/TQK95y9MyMjzIdwt/CIfP9ufxaBRWARWAQWgUVgEVgEFoFFYBFYBBaBRWARWAQWgUXgJRF4/5K92k4tAovAIrAILAKLwCKwCCwCi8AisAgsAovAIrAILAKLwLsl71YJFoFFYBFYBBaBRWARWAQWgUVgEVgEFoFFYBFYBBaBF0VgybsXFcx2axFYBBaBRWARWAQWgUVgEVgEFoFFYBFYBBaBRWARWPJudWARWAQWgUVgEVgEFoFFYBFYBBaBRWARWAQWgUVgEXhRBJa8e1HBbLcWgUVgEVgEFoFFYBFYBBaBRWARWAQWgUVgEVgEFoEl71YHFoFFYBFYBBaBRWARWAQWgUVgEVgEFoFFYBFYBBaBF0VgybsXFcx2axFYBBaBRWARWAQWgUVgEVgEFoFFYBFYBBaBRWARWPJudWARWAQWgUVgEVgEFoFFYBFYBBaBRWARWAQWgUVgEXhRBJa8e1HBbLcWgUVgEVgEFoFFYBFYBBaBRWARWAQWgUVgEVgEFoEl71YHFoFFYBFYBBaBRWARWAQWgUVgEVgEFoFFYBFYBBaBF0VgybsXFcx2axFYBBaBRWARWAQWgUVgEVgEFoFFYBFYBBaBRWARWPJudWARWAQWgUVgEVgEFoFFYBFYBBaBRWARWAQWgUVgEXhRBJa8e1HBbLcWgUVgEVgEFoFFYBFYBBaBRWARWAQWgUVgEVgEFoEl71YHFoFFYBFYBBaBRWARWAQWgUVgEVgEFoFFYBFYBBaBF0VgybsXFcx2axFYBBaBRWARWAQWgUVgEVgEFoFFYBFYBBaBRWARWPJudWARWAQWgUVgEVgEFoFFYBFYBBaBRWARWAQWgUVgEXhRBJa8e1HBbLcWgUVgEVgEFoFFYBFYBBaBRWARWAQWgUVgEVgEFoEl71YHFoFFYBFYBBaBRWARWAQWgUVgEVgEFoFFYBFYBBaBF0VgybsXFcx2axFYBBaBRWARWAQWgUVgEVgEFoFFYBFYBBaBRWARWPJudWARWAQWgUVgEVgEFoFFYBFYBBaBRWARWAQWgUVgEXhRBJa8e1HBbLcWgUVgEVgEFoFFYBFYBBaBRWARWAQWgUVgEVgEFoEl71YHFoFFYBFYBBaBRWARWAQWgUVgEVgEFoFFYBFYBBaBF0VgybsXFcx2axFYBBaBRWARWAQWgUVgEVgEFoFFYBFYBBaBRWARWPJudWARWAQWgUVgEVgEFoFFYBFYBBaBRWARWAQWgUVgEXhRBJa8e1HBbLcWgUVgEVgEFoFFYBFYBBaBRWARWAQWgUVgEVgEFoEl71YHFoFFYBFYBBaBRWARWAQWgUVgEVgEFoFFYBFYBBaBF0VgybsXFcx2axFYBBaBRWARWAQWgUVgEVgEFoFFYBFYBBaBRWARWPJudWARWAQWgUVgEVgEFoFFYBFYBBaBRWARWAQWgUVgEXhRBJa8e1HBbLcWgUVgEVgEFoFFYBFYBBaBRWARWAQWgUVgEVgEFoEl71YHFoFFYBFYBBaBRWARWAQWgUVgEVgEFoFFYBFYBBaBF0VgybsXFcx2axFYBBaBRWARWAQWgUVgEVgEFoFFYBFYBBaBRWARWPJudWARWAQWgUVgEVgEFoFFYBFYBBaBRWARWAQWgUVgEXhRBJa8e1HBbLcWgUVgEVgEFoFFYBFYBBaBRWARWAQWgUVgEVgEFoEl71YHFoH/iRD49W//6dv79+/fffv27Z39az/43f799vWLf47vri+vC2KA/tmH9+++fP327sOHD36f/Ws/X79+9b/9s/z3E30HiOx6PP8Em7XDz/f23kU/31/9+JB9+3p9fj3ROnX9N8dQ47N+W3+tP9b17I+16WPy2wMLHp99Zv2w679e/yssgEFiFn39cD0isEAbfr91K9v+mPjZ91+y3YEBP9+wJFwhn49XX758+VK443M8kx4x5AqMfQwpc+8rjRvXsDyBgY3x48ePrSeEAfoZ+hPXXArkwOL+wpXu4z4BN9bBd1dbeC50ynXCxGbP+mDt+3BC5y6wXR/fX9IyfD/atSFDxzkfiGcBO9MqlzFknXpr47Vrv5psC9ho66vJwPoS6nP1Je5n7DA++5cx4nHbPXiuYyT42Fj95/rCdPC6PP4smyUbNbxzlDYe6Al0zDGS9gfe13cfr7HaiKy//FPX5f3W9vAP3c2rj6GfGBfLLuy47cTs0n4K6+v7TxfuwDLke+/Lhw8fh82GTfd1Zo/WR2sXOEDePebAPvCM/poc8X12zb9nPwn8w3wC/9Id8ls6brQDbCBDYO1t5bPYR6lvAh6sN8N3pYz4M/SlZJr6Y38HBmZPPR98SNvjOcL0HWOHTVnf9Tl8D+OG34E5+sLj43GrL8UYMOdw27Ab+DS0zbqDOcP0AX4Pz4autD7EWFmPIb9T28BF5zSVS4zBrxb/HHqoeqZ/K2bqb3i80C/zyRgf7mcZ2AwavuXrux/Sx0MvysYvP8o6xLoabV7juWxy4G0+iG0yY4pTH+0zs1XoVTyf/VzMJYwnxtD3WTcuH5z36dxjf1t/fE7JWMJ0ouzUh3HZ//WdxRr++dfP/lzz/3at+Ta7RmWFvqgtAO9seviK9kOXT8S8mTrgk1zqn+tr/pTPwFyV/7KvedLPsw/r+O+kf+5jrr4F9iHn+Mm57ppj21dPPwhbvi51O0LM4321cVLWCD1mHwHd8+9Ij+xG4AxfgL57D6EnhCHrO7erWAHfEHDHxWj386Vc7H9wP3/21CfuI2TLtsDy+fz587tPnz653eLftuce/9Av8unor9uTBw/d74oHcoJTneI+sd61jvVTMQey/tnvf/6Xf19OgIWzvy8CL4rAGuqLCma7tQicEPjN7/7LNccSWZVBjwe4lphfwZImPhY/Fan20YKxJu846KnAihO7iFyOwtB7RwCFfoGwkQClAuD0QBwQe/BugZ/dayQACD7qhd9mX+Z39udIivPajNef+z8C27gMAakRePYD8s6D3etvBLdIMpCAIriyviPQBCbfkhzgJAdjxnhZrhrw+bWJqV93IO+sr6cEnIM8JpmmVCOx+XAFzhoEYiwcSCPQVZnbvV8vudS4gUWEovHjwbklnanHV0rmzwTTdn1v5B364QlDtjMwIqlWAJ2ETAju08W2fo5HJsGSAi7i1ySK8Sm56mM44KzJpetLkXKNqieSPtK2V05ygsi6yKerjx+ugByE4A8//FAjK1lQ+5Xk0Pj9+Vc/LNE6yQskJOsf3e5cnCZg+L78wpWK2Q/Gc7ODJMRaDyNR5B8b791PjCsG8Vt+jcb/zQnmkKnpkBN9SeaFnfSiRF8X92DxwZJZ7hvbDeSreBQOSRTCzj1hu/oA3O05pY85NLVtJE0TmxmOqZ6h3RuZnTZr+vQtfTvLDgsHGD/8h8sSrHLi2bKLp5QNpv1VYi/3jjnnsOjDOsvyh934s4amFHDjU/gC9J0Xn9B3Hmf5aCGQTvOePp7H3m1qAt66qDJn/NA2cMAcw/ewjsT1YStKYpdsba5PosNILSVX9ZnoD2Pu/SFSnnHBAtaHy964b9Bd6Dv+bnI7F4JI93k+Awa4Puz5TvIBA/eLF7nn8k39ZktxDC/dd5t20sODjro+FTlihfxRH8pjGmPNVUL1Wawr1v0igXKxkNtnGSNGYT3guVJxhk4/+aqTyfQYL3+dsR/bRth/4802Ah2J+bIXRHhBx+fEWpyZ7ai//zhI1pg/2NfebKRWvc4jU9z47xojxQ5oBbrMz1OsTzJm2VRbOccqpixnHuNJprj21L7ea7bNbRuRzfbEmHO7qlc8b/K0zPL/6c//bTmBt4xqv1sEXgSBNdQXEcR2YxH4JQicyDtM2PbvRyo7sb8R0BuR4EGBBV0UDJwSxPdZicTBSZBlc7X3KRDy+7K6xYNi8TJPgbD3l4I7BH4etlswySU1CRaCEG+TA8UM1PVZT8/WZK4Si+uZXHnHlVpIXrwr2REkl5zkunyyv49BXY1HyY5eReY2lFTiAPGpsif0IwJy/4+wtkTRfoy84x/WLfu8Kq2yog9tjXso6K+EzjHqJMcqLSrB+RZJ6lerryiyj8ik7C8Ho6i8gI7aff6svJZ1F33zayqJzyoNIiuVCPCEjAbGCR4+1glUg3EfY+IMcs4+61X+63fvU1fwqO7wWFQesEFLtcIGspoR+ph4okqM9YRlhso/TjoZt8A3CCr8eCVMVjmeE9Amf9pW4n5OPuJvyDv00H64mgrYhz5FRYsRgRgPVxyaD+Rkh39H2050EUbAseSaJDDw4KqMVOVBaLwVSDGmJ/sfcnggGDhB47H65flwv+ZytlwF522T3y798Y/vdNlJfxmbsjNUxYIkOZDcp3Gxb3IZ0kXwnejjqNRLneFqR8xvOl7WUdYzrophHeR+qh7M7wJs1nujsvFz0rOTXXCbJ3vse0KWP//8s1fx3Ppp1WiopCJRQscgK+6f/c6+M+YRrgLup9j9RhQYeccY8+/qLwKDti21n+HDs8o3bL9xbJlFOy5nq8yz+UuIDJNIzGUYQxB3Pva8FsSmzv2s/yyH4+/Ggz3EP1bhVnNDu6+a3/Q+n+sO9qO6h35gDmXfxL/rnMA+hnhMv8WxzgVetXXYROGSgRv6q/OSLeIgJDthe5tLNBDMQQwbOJB33DZwPtmvP6/VaJgLFmKB8cknK746hzA+J7uFb4N/QJU7y1Wfq76q9Cj9qek39Bj4WxVhz6dnP874dF9jhKF7VEWfn1n7S97d3Ox+sAi8JAJL3r2kWLZTi8AZgd/8/p+uuXhumbUrqxLKY9e5JWoEPx7AdYSpgZ8/lQNp/zv6gmtPRF6RhAjIk6jxYMWCg6tNxFXoj2+YA7ng/ZrEwK3fGSlWP7ztuSWn2svtBpp0A9URNEWkU2PkazwJoMT0VB3ylJxzEmWkGQd3CL4gK/QblUEsw+iebD2SpJl1ghODwhrbCgnzWcETOnEVZkaylMnFjQigviCpYIwjkeqt1ZWAXxUTHog6IWb620hWcImKJqsGAolniY6QDD4mkHVUOcQ66q3z3lUjk+0jJxZDwt4MkXf+veAMkpRlCf2AXKpB0mFODFV+9ndXnSTpSMkcCDEeDwJ4tMVbnqo/bg+zcrLsO+V+6kvc35Wd9hcTZ90PykxzrEoUKE7xfCbr5hZ19OekZ3gu/4u+aULLZDYvYAydSJ2K7XpZmZOJNGQCLJF4sRw52fWElglSkj1jfEqyNJlnfeL+8ueqTyExe2j9FmqYiyZDzmkrIzEkfeBri2wnX4w+nRJW/ozngNMchfGw74PN+XfyTNXDk088bTGvuZBIEq441TmByQ6dO1n3Qv699TLG3scygOQ4JeTA+EmnWdatZzEnGXlnOovjD3Ct23pihqJllnFcF6QX2nS8BkFsDj/n3ePiWPhqHlM9n/wyxm7fffjwqcmsfBa+VxIwdCZ8xPyZW1y58k6v9Fu5AY5/0h587i2/Px/GtnWyM7YPC52AMetZfBbdUH269ZfjCSEEn56vfkh9yCkG8ecSAVe6d1ig0z76tVlRqPLuZ8Wk6jESHVtw8pmOocdq/SRcl5tx74sOLlafpG/dO82vru2HSmK7FttmR0wpMRTkzONVn88dOckEGLM8TtjiM/UVGIPKExWn/j3BURhyvHQ8AiKe2D5qzuXwj0vevSWt/W4ReB0Elrx7HVlsTxaB7yLwX3/7n/3MOw0qKomi5O0UCHpQkPUOnGjPhCoirEr8M9H1zBABcPY02ouUBkGtP/e6x6oFEHd5iO7RbTQRmzLw2ayUiRVdq6LKFX8nhCgo9sqa62/71yohMnDxpMRIosTnrUC8AjQOdPJDBKO1xYWerZUfXB0CzCzJQpAEDOFoZ5LT53tp0PYWaebPoT6dguVTcBuBcEfPwC36HT10RLOzTwEy+spEIycs76/k7UYuObFAsskqu4GfJGCQkW75LF03ObOeUvs2iC/XuUcxJlQVYmU+9O2jbSH/FlVc1g8/Xyq3/FWQm6QrZKvkKjCFzgAbkEk4r4t1SgNztI3xlm5ScoF865RMlJ06dTdX4jtB6tY18YPc9bnaHz4bC2T0UzLEY7Itwf2TekY2evJnuF+TE/7b+41EOP8NeYTf0ASKZcQ1X49+kvBXGVnb2KLsfo/I7pKHJOYsu4lPEJpjaxoAu54zKqVIvvCnOPPOb6HznvA8EGSwySDQW09Ocwl/xvrSyd+9uvHJX7Bv4LbcBjPpLzwGsXQnWdTXocpFk3bVG9g4X4drtKLIZZvnk6oNnMg7JjxPtoWxsa2wrSFxLnkV4TXPklN9tjZwNh3OgmPf6Hp5+Te1UV2keHdVPvtPzs2wq76PFwNn0m8Vc3M7Xlfewd7431brXowK/5DV4DU/9XOsH0a+2M+nxCbGmbsJwFrTwgXPC6cKPNVVltttITJ9S1UZX11jPSodwdSahBZwZFnzwgz0jK9Dv1gnTnY15kAiA/WZxPB7N6xqGf6C9Vbtx3VNzmmFHhdWtHBwmgfu4/L68IgD0/9YjGfzsP6Urmcl8clHq64zzjfff33pZx/Cp+fzfe5xH3TpsTDIqhNMUGJsXF3Hz8fvulAQNjmPdQAWKrtRpZzxrpF432gRm20LY1Yf1FgQc0oVrDz3LHl3U8X9YBF4SQSWvHtJsWynFoEzAkre8VWeDNWWlQhuKzDwFeEIUlB5dwqqI2i0yMbD6bgWpEgGPBxs1MqrVMD5VpVMou2FE3FdEG5Oxngj3ftIRKNyqBPy64h8u/5Ln1fliQKCLEvQa+tNboMkMk6DqXtyFGfk6E+RgUnkIDH3xJXIL9zHgSIHZj6mQwL/vQDu1kY+aCTUJl0J2nUcCOLwrweq10UVcBLhUeSdblvh8eb9kD8IEvxdwSNVpxRGHrbHT1xnFO18mQgIr1AXDjRDVXgcFbjToPl7+/iL6Tqel6Ru9iAD6I9XUnhVouQ1HiwnqYQxGUGDihckW5ADrmc98OuTHAEe/qKHrDt1GSTuGmSzvt6qgw4VC2yH3qaD26QMV6cVUQt5wobS7kxPTSb3apJ4cLQ/lvzdDrmKx4ijSAznyzxCVlGZEolaLz5wAsm4PCU9anOl4/6EPOSbSdyhc1yx3LrIOGr7pF6VdAKP4QsSV03wWKa4TxPdk16jT3gRB3DWF444XQuZQwHKxnK8lCxXf3hgdP3/n/4+Jc+KGWPCPsxJM/IvjgOR5YUznTEl3b75QCZEdAFE/SXLgXVAqzqnnXZFWPRlbndnTLhN/RzfqY/m8aGCrexP5h4nXK6j3ny+SP+gYzoSwm6B9HORd0Wo2HdEDuDZJ72IvvtI/OvGd2IEn6dj7s/hH0Dg9dbvqiLPrfDYNqt6kDPEtNHsU0weV/9yrvd5XLb8V9zj5L8R6eez3EbM9J3z2biPpxjhVCXGOJdMDjEHE87AFc8IXG3QkGuQZhG/xGJVkLpBDtuP2oovZtmirRNNvc23NCdjOpb7IJuA/dCzMPeb36DKzsIp9dmu1zhjNHnAZupGLGi5/Cle0t/dlx9eBMH+Sm3Lmj3Z18kvQtd5URPt3frVSlB2ddf3+AS6DBlyhTH6getgp/F5L77gOsP5n3/81+UEnsDezxeBF0JgDfWFhLFdWQS+h8Cvf/e/e+WdBjBIOD6dqp4OK7NKHPDfmlA4wSXETYZE3g273t52GYRMnNFhPfQzhq7D9504oMDI//bIhxgJIu7Qpn3NQSpWTivY8TYj2Lb2eWshApbiKKLRCniQKPq9lMp4nG/JIm0DcUI0x2l9j213/WZOTl7Qdw/W8h4Ozk7bSzjo1QRT5VwEx0FRQAriK06a6nIiNlA5FFjhnKI7mclJQQp8VH4Ca/xrL6y49XugnN/mIeQVVJYcLKnvN/VxtSOwqqpIIqF4vEFyWAVkJ2EjqHblijcZ2w/OV/TfiRDmZ7NsXX2T7OPPT9d/sJOanKfow+01mUPfIUNOpjxhTOI4Khf8ZMgURfxePiGJnJsNn/Q/sUMSjnu0Eqje6JkJUOlg2nE9294QnESdNX3SZUsEe6yhB09VpsBYseGxVYKSrsAbHERt9OPuM1tDWb8Zf05+IGPc5e0lCeBjICIcdqD3s00whvhcCcsYShOObFVI2nyxA741qGr3x4NkyL9HAsmdOfyuZJP2l/FUkkHlzvjiPshwvLBCiDws0mgyzG0o+YvkGDIY8rr+eEqsVb46PzZE88gJ3jbLfgDX8/NAlJzmb8hriqJf7qL9xt/YTtpv1Q59R19Afozx0Zbx+LyfWuNOsoxx4HYb31mpHbLmirjuj6oZdNjtZ/C4ba/wRf5ioVzSiWcEUe+6fv3PTADzrequf2M8Z754Q3UX/XDYvJ30Y4kL3nzNOuXPOB39ILHZk5lpH0968paJqg6x7gU+Fp/k8QDut3FcRdgAyDu+T/0qKtF4bjzZPX/GMr31kRYXirgMNzp+/D6KIdRn8PykNlVkL4jlbDvWfN9Od/mlFmy/6gvwd+tNVxOyncGfqw2xrLXCN2ns6Gusy/iP+tC35qm7LqByNhQ6fM088xX+58ef/m05gbcMb79bBF4EgTXUFxHEdmMR+CUIMHl3CpS8yoeSNYrLvflTQKEBnK/LWfBub3YT4g/Xfs3A1RNCX07tQMMDgbwvF/kqcPI+2/dJuiGe4+AEwUq+Ny7at747wZerjSAE87mV+HowH31xcuWTVe9FwsWBXhFmfv9MNjJaqlXV99hWZIFPkiMziI1ze4AvAkgnXKhqhBM0TXgxZvyL74E3dAM48RttcQ3fw+1xG0wygJB0Gdah21l5Kco4AtCUAQehrIvvrrb4+a6PqUtjPPXSiqjAA5frpFue1eRyS31GmxrMR6AbAWqMJZNXj8ZNNJFggnCOZwUh7XQadCh1FuQd9ICTGuBf8iCc/LvrbyOtvXLBKtmuzz6++xTBt397JvA0KWJZ6niBIfri/YMOe4WbkNQgmi5Ck3+4XUeHiSKy+xq/J4CWs9LWn7wnrom3nVYVjCXVtA05ns3nZ91JNcX3yQ4UAyufLAxta5GMZdrVnVxQ28H1j4QLAcn+Dvqn9n1KHNXnicklWl1dAXKCbct5CTrAHFvdhs66CcxzqdimTs9l3VJbPv2NNnju0eogyIyfx9tmWR+9HdM1mX+4zZPMyi7TB7xVifJkY0yi8v3RvybvQjfOZ96xDaJPvPBw8yM0V7Su3LcTMoZ23Zd3cTQAFsxY78MN3M+pjPKnKXXFMl7k3iSg6kj3Mex96sv9jdIsF5034m90aKYk0W4TPNg+e8PPfe29sismgIhljLzjBTxgWfL2RxMwthiRZ+ee/IATiFKl+GRLrEcnO1Csx3yajZ50hp/HNh7zTIwdi5Nx/IR7EZ8Pv3zp81ZVPm5/KX+vfMs5pWzf5wBryeYUXpABfviX9O/6CBWN9bzsz9Dr7PdJZ3DdyZ9yG24HOSe4fh3OzRt4mp5JNsw+XOfnwsFGT7bL/g/9n3KJT2GnvHDrzwvObsTLY5E7v8P9+uxTP+P5asvx94ghrnEseXey4P1sEXg9BJa8ez2ZbI8WgUcEfv27f8rKu9jSGok7hb4SlCdHFuFQEQg9kfMWoQogfVYfC8sVcFSAFHGh/z9/Pm1X9UAVQU1uxfOgLYOWbD4Dh3wWJWlW9WYRjIefVqmT5IqvsWcgb8P0oNurn5JUoKDHnuEVQ58uIgmJiMVwIBtyJT8GNuHmwMi++vg+DuD2qg6r5PIBZKbg/c4EzgPG3oJ0Ij7j1jhTiQ8g5xVjribhniF+tkePN04mrhH8tUvn3ziUjm3TV9iduuO35PZorqgE2EO/MO7sGHSGg9DYrhMX4HIQHBFsJolUVXGTvPPKjUyKK5A1/C0ITT3x50L/6TOMOeyCDj2/SlMqQXXRRQezbq1WuNFpr25zOJtgAg6sx94KEUXxIoRciYfuZqc8jcoDzyfJE3oN3bB/kVBW0ke5LSe/nvbCB1CCFTqc5SylE9jiF8+ygD6SjZZTpg6BD/qd+MbIuk61EwfkxJnEpUeKLfA+qtKFThZ6vIzxJFQ6GedEq2yYxlv5Xnc7n9k6YFt2kYQr3prEwO74WcfEKC9koh5tabKNNiFfTtBbN20rcow7zNK2r/WbmXtRpMm48m+mC9juZ7pt1adU0sRjhN6gT1AR93dXVUa/sKNdyimZVSLGbephmyvjASxhr5yEtg2m0puOQovIv2lSHPNbP9//yhtjvJkUp/DZd5mismvzJ0IG9UzyqPUZtnrSFuVwqCVuxY19ZfxuPjESbD7SgvXFfmedrTZzASQS/LR5/w09mIt53SlvMaFOf2XjTZ9gYOAZOh8B92jLxt/V2vA7bTdNEBjeT3Mb94XHGr+D8Mfb6PPJmO5MVFmJV5M5ZIyto+4j4yzdapPaBsHh82rO46jsw/X8b8smlSS3Hr+nEki2RbvebNftyo/7CGIQsUeRK7bwIAHJE1HF+mFt4Tw9jgPctzq5Bv3JhRc/U9gW1fJcYYsp0m7LfsnWSvlMr9gGfZ5uTDGXhK2nDqYZhknlHJ66Y/+UL4DOuVpGn1tLc7TlEua2ZtaTmNO6ItS/Sxzsdz/OxeMHD6SiYfcdNMnmX3M+ig6dPoMs2B8q4dt6THGoxTQUM1a8XuFlxtdpAxoDcV+q/WsYrk+Jd2OIOIO8g9s7IHi/22bZqPb3ReCFEegI44U7uV1bBBaBQOA3v/sviDCKWECwYt9PwoirXAhBek08iCROoBGgnIg9/o6fq0GNMW6axHrfHs6SicTrnhxVwkeVfhiJB9cZfEbyNyuvOKBCgBjBzsTllDBN0ibOhomV9gg24+8IEPH2Sk5qOIjjAIv7dNomp8QEJ7VWwxWBuSZLc9sG24r36eq0VUWFjHrLZeFYxFYHdWpvkbqtorAAACAASURBVPxGoMk6NvqXuFg/3/qJcwtLjSt4j2rCGGNs++k39OJswiYArkTwY5CqqpM1LgSvnowF9dbEQp9rVNs2c4zGnqCy8WN3s57zFikTBX1R7YktMVadwPoH3WIdwVhZV8aWwOyHbR/jJGC88dQTlJBTyL3lYN98+fbz6MfU15aY9e+zkMsx+K4y0gQmEhUiOt+ILAKLWXXHxBJIRSSAJ11quc9t3riHt6fjfvZnbIf2+4lYYpxxjf2LpIwrelmWpX+c/NJ95VucKLi+yKoIECb15/UdRjcSZsiXtnczRp283oUwfFH2rw+xd+Vx/e028OKP8Hc6NvVzSjScfB+TOPyCGCMpT35zbK0VZbhtm00CwCt3jdDIhR2nRK7frdro00E3o3Z6GrvbR5LVir/+bd1iAjdPda3ennCA32LdG5Xx1xjqb29pJtpP2Koun/SVbQI6DVKR9Z59BPp7t8f7UQtsX3F8wSQzpw+MOXnaoW4ZnnNe+ezSyZj/rR34D9dlIzKcj7t+vxbymDCz7aDPY5o+Qa+b9s5v0DYtwpbeRsqeW6TttYgw/LxN6cNXBIH3ZFs6R5x8T9Z3h/aCkKRnYCGqZH71mUllntfV7nkui2Xa+Dnp3fWOZJeJ82R+/EoQS+5zvGs95+sciTYH9knsTf2a8Y/Oz64V2FdN8ScWf43A4xeJ4Hn8Vte7znc8xDHIjDP7LtgU/8s2iLgk5m8AOp/qbUNw9BXbq1/ji+ek2xaXkT7FrWxvITv7b8+8O0l6P1sEXg+BJe9eTybbo0XgEYEn8g4Bx9jyRyRVBxUxbXOyfHoYB9cIDjQw0eRhJoZNkFUgKFU7HJRV26hayj725x28c6DrVXlJBmg/304kmwRR8g73AaMPV+VdBJ695fGUyOK+p8oTDvIQLJ5WZ5nI4b7YWwF9jLm6z88BWaSy9Ps9Tot7r6Iai2QH6WXnwmmV1JPMNTC+BcrWP9mqFX3KlfSI2D3B4R97Xmzr+RShZb4l0THLVeeZsAXZO/kRiWxdN5pEZn3T32scGcTi/Jv3+bIUDpB9NJKMYiyOcepLk4JRaThk6WNssmAk7SAg6F8jIYwMjFMlozKvqsi8rSDWkr7rBAB2ZFvAfItT/9yT/wgH3F4Tc+AUenRP0qcd8Ha5SYTAn9gY4hlxLXDvxJG3d84k90RW4OzJmejescaof0lVGMtKn/mWTzklbqonN7/qZXPZu9SpE3k3BJe6U34172P/gzGg/0zMuEzrkbm134tnYnEFP5pw2udc4QPd4GexPzgtTnCfQ19JH2lcPF5cY/3B3PWEq2mX9zu3SHq+m/ODaa+Z8wd6MQvL2hNcwsXXF4goZfnyOL1f7vfiJ+wndPyJ+OjKRl1ICiIisEl7Kz8QFc3cJuv9k28+XcP+DP1XOUJW8GOQPy+qhF51n9QGoo1Y4Cps8iUJ/XcQOfbTfrB9UfS1cYLfg/7FuIP0iHaweJFHf6QcgyS/z07QK+9Pyq9kmtizPuK56G8MB5oTBFXzwNdCyHWMgv38cJ3/6/7PK4DjTDp7TtBb86fIruvjWBy8L5xA3vwvWokC8DgHmCcDjkGGrC582V5P8536wpyJInYI6YYFZUzmc2GC0ffalyC+0NtpJ6wH0EHoCu9tVR1Gaycf/dUWXcnbeN9McfOlHMd7yndMm1NdwN+n/ugOi3quyTzn/yGHxMxVNm2C7Vr9DssM7cBvATNrC3FD9539fM+Xu232Sbr7+SLwWggsefda8tjeLAJvIvDb3//XmnU14OgAJ1dtM5D1oMWjWpTN8+8ziOBgydrTYOOUNOG6EWRkQD/upxVBDrRwnycCFuRn4DkSciJ7IrHJrSBX8PXp06crKI4qBSXD/NpDAN5bfXKr32SBSgbefyNjvn0u8uWJANDgsZKwfL4mw7Xa6glOB+dMxAFvxya374K8OyVxLgsLo0GSeeLTlXfvjYD0qHC6/qgOi3s9pqTAkvGLqoapopoQaJBv9zM5VUGlNITKu9DBSHj8xxKcSy84oRrjTD2FrqG/sZW7miByK5MlB6pJXO83ESGWk33IRJplZy1yZRdkN5LkKyUDYfLla1S8VXAtuvZLkhC7hvUFNgeIbCtQ6Aj0HUNJ/b6Gdl0RxIJscY/nx9ZznCvJEi49lmoQ7oMme7gfNgnSB7IHhma3nJz227BdOEVk4Fl3rEIZJ2nQus0VFXZNvWmZBnjqu5IQmtjqPY+H2lPfbmNIIqZeOGHb6ZLQchWxLXSpK+o7oGtMZGBI6u/YHsufkH0/EQM+XxQRgsrdrghi3DE2tXO9hnHtsWblzMFPw4+VrsE+o+FzAmyfm45XhY/NFjE3WPWVMXj3yq1Az3kYmy7FB7I9KM7wSzFXxFwLwkrno7JX2Vp8Ssr9PL28IbU8Onf9nGSqfvfU5zGnkg5gDLhHKxpP/Q5ZdlUVz3eQe3zWh+NjnPiXn8P3oOYU/T0tbvBYwlc4Mr6Q0T4rZIndrPBvrgt4m7yRr2lvtZ0ShGz6y1S3MfdhvhnyuNqpt7Ma/Uq7AaALdl4w2zMqAE9xSs1lOQ+xTNWX83dee2XjfiAfcW3pTPaJ7XXEc9JO2bFXmrdOqnzvOtjkXYQoPstWG2pbHP+E4iupe991cMIRi3Gq/z5fwg/LvPzlRqnO0cBmTrbCemvkrf3NBDbjP+aaIjzD+zo6pKeKz1jESx2xhT63zPzbt0dXHIT5MlriEMyu/+nP/205gZPj3M8WgRdDYA31xQSy3VkE3kLgd3/49TXHdsLKAfMtoQNndzXIAcKJ5BqBcM70CE6QXM9guXtpCbERaBacIqD9mpVTIG68asgS9UxQ7W4Es9Y+B1xxLszHSISy7yDbOGm2wBjPnQTA3AahQSgHTjwmYKT4c5DMSTwnZhi3Xfvzzz9XwIX+ow3czxUs2gf72wI+W6nHM3wLppB3XAHhL0nIFXpNKmJccS7NB2xXpZdweBCXWzv1bakW3QV+XHXYCGFcwB/jZQxZZi3PyQDaNSDvIqiMrab+7DzPB1VbIDftmarLHDSjAgMBqvfDccBZb7F9lxMpJHSVNND2UXzGb4hTubJu2XdYea8kKS9AW08JG+OIe6fuTyIO/LzZWNlgVrg4eXvB/YWrGakfjqEnq2dSsvoq5B37HtO/IImjYbU5tiHWd6s+sXshS65ICj2YFbz4rJ8dZ1vaGPoZfUg6+oEECIRqEav+VuJJArEfYH1iGQJj+EhuA307VZ6xjwz/Zk46yZjUd//Uvrv8G1dMnHQNzz/pF/fRcBsk3XByIPODiIHefvgY+uvyTP+BPrDsy1aEkHqS3cCFSQkhCMJepz5pIst25GNMY8ezT4s5OJ81+LnWL8XwNEZku7VAkm2ortr2XF5wYL+vhBX7a4glcO4Fo0TBbYznTejTvK8Xgu72cida2NdAj9mmhqrkeHsMsUigdjLbiWpq1hOQ3bBb7mfMjeH71X/yc5i4DrEHmQi/7w9NMsRegQS5w0lhW6TbUF5r/ygB7ffm4uHXS64YC8Y4/AUtkAAjFCxjjjTyjuctY3rtb9ZtyBWEj86hrus5L8IHsJzsyAT0761Fn5r7cMZs2g/aPi0OsCxtbNP3zgUXvLwJ8rZFJjt71PrGCzuMIX7neQLzgp9v7Gts7bPZr6Fvasssazzb27jmS4+OcuF3zGmHSnPu54h3aUEMumz/Ym7jOQHf6zhZX+u71Dx+LuR8Whiw64y8s/NOuR+2aAFMGFdduFnyTr3d/r0IvCYCS969ply2V4vAEQFsm0WAqYlmBWMWtPrZXV1lwIENBzccCMWMP1f37fvbNdk7bQedRrDLCWSsB+aPkzIRaJ/GElfxuVhNstQzMojjcSGQ5ACFMTmBqmPjZIrv5WD9lCxzUKa4qJyQmABbDrA5yBqJHba7XtVzp6RTCuKIsA0sPUEAWYXz80oeQc6hjUqSkrhDPwKDrsi0zzkAxLiUzG2xd9CNpANtB4GEKr0gZGqchySb5YFkgwNibCVV8q5Xm02B7iRiMVBXp/ltmNAzlTMH/KoXJz3RpIvti+2Fx6LB+0xcu5pBX5wQsontQfayFe47SNBo2xLUtDqqpGC54QpNdDR51IScjL40DOOJcZyrXzU51jFHG3fyBSQk7mc90kRPkxeWMX63dvQ+ttGTf1SS6WSv6eG8wsKT20ziy0smeYe2ILu3dOzUV/aP5TsNuSLmoyfx077Fz+5KXTDSgtsefinbQv9AWqlfRVusy6yvTLyVHLg0xHop1TGqI94H6Q/LFMQoxs4v/mFcOTF2+bYS+2+wFSYi5z1deQv7mL5pznuneRQEc+MY8yVwji7lokz6StVLWwTBWFUnux2cazjnWPSXq1Wh66VHqUNMSEJPvHe8vT+vhS2hPye9UuLS5gX+YSy5L0zeQW5G0Niz7PxSIIjmfMEoX9JRumXzUJ2N1kcFONIUG7F+1700n1QM4tqDBaPLquj8XrcjGpiO68mG1J+oXTjBddPaSbLaY/tc1hlTQM71vc/NuZ0bNpiEKfdFzKT+DCx6njr5AvWx3BZswWMPqmZUfcc9J/1gjIDr//u3v7374e/+g5O8OIKl2jy8SVh19TRe9o2wHTyb3mfit6rc2La9j9cHtoDDfo79ieqgt5cvhyu7aLUt36HjQD922+yTBu/ni8BrIbDk3WvJY3uzCLyJwK9/G2+b1SCaA9hKBOQlD3xPBZaZmHLwbSTbPQmYZ85YZZz9aPJbyQydUYNAwStNkvhRsgDEwExwOrjhip4JUPSVSbsYZ/StExZ6C+FDAlgJXVYsPRGkwNExuoL5WLefga0mY9yXJ8KACbzZ90zYcusXzhhC4HYKnmeAF6vVnz7Z23mt0sj+nYSs99ffXBgkAp8xZDf/9a//j1dO/uof/uHdx6wI5MSVg06WDwedCFYxTsbI++s35tl8tO0a1ZqnBBfPZVlh7N4av8kt9TX6Z+O3tOn+wgO2JQ5yT4G2Xqt/m6p9/hxEJHSRK/fQf00sFM8mWrryY9h86qBVJkRFwKwg8dX4HKu1ZdWhVtnZ+IQFHjEu4vSeRGhyqffHuDrMuL+ZEr6mKzG0ihZ6w2Rsy6W1re2g/SP7MSYSFO9TFcOTbqlOP9nfKeHCWMoXm6y82i2qH/1zDMmSsDzcnhNn7usp4WWSc/gqMkzIWuXH/tf7ivPMkrQ42S7GhObL3xP5rljUtfYMVNEIadzkR3dcCaizD+pTuGjI2HAa/i/JiHAF56131S9aOGB79XEKudj6TwsPjHte/5bvPvkZkB8GEfQjfGYTbyrL6Gu/LEefyX1lufPzOU5g+QI/xl/bwN+qM6pjKsP4Po4BIMmzKMfv7HNiHp5+zJ1hEj7lMznzSfl7dalNg+6yjMCzIybm4s4H2ZVg1amMkeI15rgcjhS9X4+a5x5GjBQ9fbQbimGa2JJ22Lbod98Kf93vFYWwA9k2qz7N/uZFBO+b3z8X8lS2roM0x/I8xjEnxqqxEfu9+N2qyvJ8V/EXwOoUO6lNlY+yI1fs/MEkvVix7CUXGqNoO2/JWxXW7sXLUzBe+1fHfLR/6svJzrk9JyHd9lt3/YUd+aOxBPdzybtHN7NfLAIvhcCSdy8lju3MIvA2AnrmHQcstwDl4SDpU8KG4MwDH6Q5NPlz236OS57DoaQUAnEEtSPoo8PQI6gL9+P98QOcew0agdp8biciuA/biOw6XOsJDpGSnahxJV/gzEEqB574nMenwU+9QKJe+NDtz4Sit7igjVMSfAp80ceozMG4ri2ytM2jsbgnoYXvlXRE4heVTv55nstWGFtFnyUwLo84c86++7/++3/3A7YtATLC5x/+43+s7crAmbVWSRJNBE7Jhl0TiTB0gAJ0DkJl9Z8DUU50QqdswFlRmPexXN4Kgk/J7Cno1QQVbdYLJDwxnDatSYvqGPqIf/16JP3qHjJQ921BmYjBFnB/2PRVCfQutuGxbldy5ERLNM5jB3FqZN8n2nqjtsK2dE+UINM4jyoS7En+4x6cgcc6E+No0pITRtdL6nOMfRInTwmWPuPe70lws76oTkMsLf8W+uk+72eAVm+b7WPfs7UDeQec2RepSmjF1inxNn2qLYm0+KCVRWi7XzQyfSgTiU94qi3BH9vnljRjzgChqPJCkHqyybPPhC+xO033on6lg917IqskXMkzdYtJBPtuJNwuxlmZiEUIyL7GSP6LcWC5so1Ct2EDRrEPHau3iN8rUMM3z623rIvxfRAieM7JF6lcmUA9yZbtkXVT59perPLR16VxXb4ZNj/Vfuv8yr7ZN5tfIgZRwtWdZTfSrhPoRN75klw4mmLS7O/roIYmRWRxNPoEwnEuWjAOufO2P8pzP1XvFTvWBfVV0B/1/Tc/YUEAiJwkwdw/EAl50kX2IWMe9LgiKpOV3Aup3l9ypHMQj4UXMLnvdU/iz/eoLhxxC/D4K+/3F9uZYufp2oKlzNP6ttmTr3nr2ayzkJ2Sd4ZZHDkRfTv5anRat/6yzHlgTgbzgpm1S0O/z61tFT/+tGfeDSXZPxaBF0VgybsXFcx2axE4IQDyTpOJEVDljf5ygQxCPfDMN77dAjp6kAcPRKrZVxxQVbCSAT+CNk5mPBChLXrVfBIN9Xe2YW3a/Z+uKpMRhOT3EaT0mWtP1/QK/kxkOtDrZByJE4IqDoQ4iI7AtN8MV21dy+cVnPmq9XwTrQZuCMpuOGXApoHYKSjsDTaTkHrq+xyHJUPX2WJ+iHvik2PA/Y6rfx8EC+jVv/zl/3z3v/3d3737H//3/3j393//9+9+9Z/+U4tQVr81AcHfvEWKk0/+nc+8QxLk30tiwM9gnDShATkZ5FcEyPG82CIUsr+/6e4pAXorgZzjnlmA8zNZhQT5v1WxcpI9yAWcA1nXOPdjlGyf21TkaZZ42N820X/59nObYpIIsG8vsUpdxPgdn7xD8h7Hjwloxazb0BADFTWTBILs+ID3qddtX7gmMOiK19a1+XZG2DiTxgBC7ZQ/x++a7DwlzuyX2K+wjuNzbxP4YnsWtg+jId/qHH+gD3wGGPcL1+BfnR94XG7fROI60Xz1IWwtq1uy6im2sbfNtJzm2y+1euqEnX2mxD5vS4+3TfeZbjVut9O5MIK/2Z86tkZgF2UQ51uGL4mXSdi05H8R2eZ9z89Ybv57PptJSl2wApZMyodfadnN75rs4Hm7CIqUjepT+GOugO8KQ723yYA++wo+eBKu4QMx7huepCesY4rTyUae/CUTFLBhJe/w1nHVazz35CNxrZ23azJx2hZ2Zj5SVlH4JQaOl/lSJ4dsfoiX/5gQ2Qe+v26qrZAZrnRfouov+nEr2iuMjbxjMtcInYgz5lmFpf/Z6AnPlrNuafVGsy+hiD7+tHPHsbYG27X3LdPQE45dxgJrvNK2iCeWVfUryTv2mY5X4hNbljueUQKQ7cNtKJlP1rcTcagxhsvR49JcuEy8/UxR8wtB3Y5qNdMPjl/sd9Xzu432J7cxX19ZteObP9BRmXA5vviMN8s/2CYq78pGMz7AczV+gnxNDkvevS2e/XYReBUElrx7FUlsPxaBX4AAb5vtSZerUmT5MNvkty4+Bb4afFUCmG1UQGQhWyZTowKhCJErwM2VdGvjE0g4Igy8DxJI8Yq+PZIq/Svw5cAjunXfNuv3ZhL4lGgjWFYMtUJCE41bUJhYdIBrUWm71a4qiSSKk1NNvln8+tx4iQcdxH9dzIGty47kpKpUONQhzLS1kJaY8eIKHuffrnNh7Aw7+7F+WPUdfliXOCG2+zUQPyUfes9dvlmZSbpTz85fcI8RAScd9rfZVdCMl1TE1lL773RGlwa4dXD4hdUI4Js2a0KQdCKSxytkz8NuTOXDZvINe9CVTJ6wEj+SJEk6IUvGE/3lfnNiB8yamG1c3YoogdetrW0T923IqDC0NooU9vZaP6Mf9kGQ+qwzPIbo4zxbifUj+hlt6djxN2Rp4+TFCiYamSjA2HWBQslV7Qe/ZIfJELULTa5VP+1v9Tn893n8iVQmk0wMm50iyURf1AdqAhp+I142orJ3fCzhd1vJ6rJ8rr8JN12dJ4z5Pfsl9C38LVdXB1kBGdnv7PNCn84EIeYe1nkeo5Ig8Xfj/OUiHdQ3ASvIR+Wmc+Z8g2roLHy7VxvV2Z2BLs8z3VZspVfbVQLzZMfx2Vw04jG0Ht5DfPXD+mZXbifkFj6Sye/uk4015WRnsubjQraoOsbLE774Z6ji1OecbAe6jEpdls+Uc2PBNobFDpaB6xrZnc7ppb+pf/53EmxXYGOaibUO/x1VlmxvOn/wWI1/Ypk6oSPk2ZClnPfnmMg2yrCX68VhiBHsGbyzwXUwSPoaX1beOTZm+1QkF0TXOZbUORqxFI+/+k99P2ECor3mNCIU3c69b21fZTs5d4dOWhV367kd+THslcbhss6XbNg18N3hIJpAte+YaPNrnfvrucfIz+E3bG4nH8i+jzHiNthX3ufCaJ19x+ka9n2NcdwXf3d1M9uYzgv29z//+K/LCQyp7h+LwGsisIb6mnLZXi0CRwTwwgoO/jjY16QTk70G7Bzc4He+t9rMYEQDBA8JaHWQ2/NAJT0LVpUrsKNRxQsKzolUBG4dhGnQggAI5B36wmPgQAW/6/fab70HwRXjjT4rEddDS6IiMfJn5PbNp+BLk0MVvgdihLkHtZos001PyYMlM7hPCQ7bZmpxsH2uVVXW9CmJ1GBQE2fGT4NFHjMSQ15Fx71PASeHzpjIWN8LDk8gcEXUqEV1RY+J79N+IoB2DOhFH3GPbdHqrWxY4Wf8/Z7I+kZlhn+Q2444eeNDwlnHKsFJGbL81QdY05OwYo1q5KYf6CQdJNr0JziPsM8MA0kXY7EKJmv7VCVr9nwpV75sRWXbujUPTmfZ9xjPZ9oxPqyHR50g3xLJ36y6YLTUZ7ANq51pYqZ2Y98z2aaLDKeEivuGhKz9X8gZz2Fc1bdxEsi4Wg4K8nZUvNJijOl1+Q3yO/5ky3td4eaZiIwbCLSWxaz0xBgVW5BsjDPLhu9jDBgz6GjhQRXdp2ontH/yA/280BnD6+RrVb+1z9HXqXfqz7Uf9+eYrZHvSR2GTsW/9yffY4H5tub7XBQko5LU8H9eDej+1c7VbD3pN4bbwo8RJfacebQD9I5J4yesWPcdeSLXgpA/kE2y8GH3+VhAQFN8o/h7+y4nIq+tWt38m7x0gvWN+69zpv1t5F3Ni3j5gp9W0dhgrHaGKcc49TmRvvAFXnGYOhC1ZDHnkbd38q4WKgguvNXa3lKLZ9gYn2yAdZPjidBrSisPLz/DvRHTxMZa94uEC2OIrbfwBSGXmNPh01rPW+ER3/j1eYSM9y37NGTjHxOxaXEp4eN9RXVy6pRugbXLbRsut8vzAf+uOs66xzETbI5tmvWE9Q6f84Ja4ANfFU9VOwKG9t2Sdyfvs58tAq+HwJJ3ryeT7dEi8IiAbZvVBA2r4hxQcQOcvD4ld3Y9rxSOxE96498JccfP8ADVtillMGbtIghGu4N4oaCJAzutvBtBX5F+4cI4YHwr6TolISNQlGC/A6IIZIGRBvr3RNmiJKoQSvIOwRPjhf5rwqdt2oskSsYZhKEdJCTfDbZtK+XVl1MVBY/1lMhg7Aii0W87s+VEmp5kck8MG327XqttWLYatJoOVntCAo9rk7zzzzzZJhzzmdALVG5potx/23o8PdcVu7XZ/rxVDL2/qqGIvAtso/Iudih72ZIDwYE146EJAfcPY/2lJA6IOXUy1g2WY78gAuNr/W/9VdKrXzzRxEI8CWNQEkDtd6SbRCAhybBz8ZAIsT2pTttYsMWN9Tmex6NveUK32RbK5vImtVPFkfukvgUY8L+VTBMpC0x0gYBtSsd06sfT8/F56NuFh1fsnLeF+TOJvGP/7/ebX4xBFwGhfiie0+di8UsjvudTT7oP+XsVVT53SJRkFZ8TqURJP/sjtXl97mzfSI553iJjetIZ1XMm1thfPenXyeZRZQTbuC+CnM9/7P4FNuib+pB4ZlYJ501zXrLb059ecwvejBnjiTNqbet1qFBUWvb5iaY11nYTbxUfyDwcbbT/YduOPt/JO8fRbX0el+F+NecLlb/Kwaq5h336qmRUG5aNApfroy9fruMZrsCFdzrc7NJecpU6y+RMvRymFCmmBtUl+7DOQJXYydpwn/EZdBw//cLjQN7FC3PCIeKt0j42OjPZtYTsTHUUcxXruGNLRJnObf48J/D6pFt+Tul7bjiYc7o/qSrLov8BFnyC/V6xCiob6QUv6Ks9B1uKC/rrM93iejsDz441IExwdAXHEkwwn2Ik9uGn+GcunknVv9hIS1oXve/x8eg3HUuy5N3NWveDReAlEVjy7iXFsp1aBM4IWOUdAnX+V4MrDkwQ9DA5h+v5X0649GwtroDgiZ8DqpHwUnbs9x4CP/Tf7tMD0SNwu6+kzyCxz+phtJhkUqIAfys+GjSOQJEaZ4w02OLAD4Enr5hyoIZrVTYzMZpVCuPMHiI1EKS+lfRVv606KhNxI/Ga+I0KSI+3JVHXAJR1hnE8aSzGp6QFXwscNZA9yQTP8+/iAm+KE23+W5Mx6JzqvdoS928kLfmW3vr+Sgq+WiJHgTSTEX6dVWvQttlKSvytv9b5GM0pgVd9wNiYqGIZ3PQ9Zck2qOQlYPyeXavORn+DSAudmYkyy0HlDR1jv9LXUK2IJChhT1PmioWSEer3WFdizCBS72dO6ZgZa9bptyq4TrpUybJsDVXyWPuOtthG+TPFXPWa/SfbgOos+zkeM55bdC7Ig+wE2zva6ErSIO9YV2624iatL3+YxAH3je1DdazHJ/ok5zsqfizzkw63/WZlE+noyYa5X/P3+zb/U190vMMfEYF48v8gvdQ/zn60XFgn8DtXCN78bJJmqLzz7Zflk2X7orm6IpuCuAvnF283Rz28dAAAIABJREFU52czxqGz08crMR/+M0Y1ybYg2fgzfw7pK2Ou877rJ1X49TJGjM3e4u025scC3Bdu1I5UvvY9P/MkJ2DBx0KUrIW8m9WIk7TBtlm155M92bxEBapDXdTmnkgpf06+gOpkp4o1YzPapArAjt+ispBjBjzjrTj3hLf7I9OJ1B/4SLyNF3gpeWeVxtjJ4DpgxDTNhye5qvy5/4gV37pP9enki6zCFX6/K6pVFybBB9v76c/7worpG/evReA1EVjy7jXlsr1aBI4IYNssB2B6ZhcONdeKjlOirJ95cECEyEwUIkDxAIquOa0uWjCEQMMPCqcqKSTbGAMCB0784rM+yJivRXDF53QBLA5uEAwhkDFcxkp3RvuaSD8F3OgnB4dITLkNDdDsbw1w0SfuN3BEYqIKgMTB701M+QB7xk+DOmvL27eti/lj1WCQP97aGSQPts7E2WzeVi5suz4kEaW6wcEzsGK56e88Pq1WQ5DN8tJA3foKXQCe+NfPnkkdRL9OgS6TB6ckxNpH9Vbok0HRSbtVMvDWuZsuG552Tl5iPV+80lt4uPKO7YNxZLw0CeExFnZpo+UHCo9Zedj3zuo4PSfTk1V7M5/pX5EwTd45Mt+pTjsmikTsY1sd3sCH66eNdjUR21EniLMigp/ZvoMrdrPqhCtbZ2meQ38aW+mbbF1l/6xjhnwg26ekk9t4si328dBV+Bu+X32X6gvbhhIjaBe+wv/OLYVcAaTni6kfNUjrsP833ghsY8KiAs8bT76k5R4WwnKKT6SikO3XiaEmbfE89W0sM+gQ7JH7yL9zG2y7fV+8HIHJ5zneWTV38qkx9iCgIfeuRJuLP4ofsMHCAfeRMQUBiPGgj4Fbnk3rk1Ocedd+GpV3k5iLfto8FItFUT0YcxHbE8cVfOad4h36YlW28YZ0+CmOU9SWvNorn6e+FDhAD609l5HFMAWSr3JFVV9tDY1pMuYEK86z7ZoxJrTl83XqH5oyXf/ZthR7jGQN5HqO/ZoLIrwo89XOv0Xscjjb10gmPGPMmURwRv+6uk5t1V5cw9086TLHK/Y9P6t0PMm7p8UN1jPIlf/1do5n7zV5x3bBcj7ZIo8D8aHL1uY1Ip5dR2Xt2McAnfELwg+GPvd5xOo78L3iwzItvNIfPd1zwkjHOf1dp/js27i/jN+PP/3bcgJl4/vLIvC6CKyhvq5stmeLwA0BI+9OhEMnsXGOSASkXfHmgYOfN2NRWzTLSTj+9vssXqLkFUEHDuPNmw9JUlfe2LV4kyAHM7fATEY4E7GusNGkqgOhGTgh6LHAiBNb+1yTNDya+4eAyr7DMzXQqcCZEj++j+8NXONQZU0yOWAbQXaSI5BJ3UckqHNpRKBysMfj0md0FRi2MiGxokPHKWg9Bdc4v491Rq+7Pff64K3qnpkQNpkCgg7tawKpeoqkjHX03rewg+Ajz9vuhj0Q8WyVBJFwIjG2P2aUjyC/9I3OEmROKOwTy/3RhpKVKktNsljXdJwgVjyxsiS7ujnJjGhjvnX3ToBET7g6IDDQ8+2aMFDZYCz8L8sTtqLXqZ5ToVMl6kge7d5Pn2KBgT9jW1Z/ZJrAySdkzzoMnPm7U0L7vYTxPt5+SyQnc+iP6r8SR2z3+myW1ckeT2MGkTH0Lrfa49knP5acw5g37nLmCqj5ZnHWY8ZY9V2Jm5MM9P7ob88lXrk5bJoqsfJKblefUXNYdDqGmdU7/l1W06IqlWUGfFmnT8RGfH+vLFfsdV486anq8bQvCghOBupD6zSB++24OARGZLkmCgGC7bTXXBOv8gyo/J7rTi9lMqbKYpPQDejsvc93/zTnTGyd7UH4M8hZMHbog+KJv5moZjup651gu/yoV19dRKRthbWjQmxYUk0L+Zcuo08eawVT52PBOXYxMY2+23XxTmSnZhJEuzXJQUwj0atWaO8TEV18PENVM8ZkWGO//vBYT85409gN4+Q566ZCmHOY1LXtphmjxoNhQnMeddyMiKS+tf3HferjYV8zHjPli/iGCWF/KnCz5mjhybUZTs3hDDkz0Y431Yb5n+bUO3GGa4HTk//yroGgTV918rvcXttO+7p4zi9L8639rby7afB+sAi8JAK/zKpfsuvbqUXgfz0E7Mw7TNhI7HgCtyDYJn0+9H4kQB7wTHLuliAJrDape2BAgfDJcZySFG7qrUQMwcoMUHJrSlb7nAmyJgz5WQiKsOI9Vq5pG4wGSNwPDVZ/ScDVfchAO4M6PRT/FIihL6dk0WU8B5gE7Zks4b7i96geMAXphmbydxGM8gY1tTDXBctVsuoAlTQcbPLYNNlm3eVEkM8ms2vq7a5I+PJ5eC4neVw9yjqKLS3Rt+6zEZiRNNpnscUEusvPPfddk41IPPFTNsDkQJIf3A97eCSXIQwcys36x/ioHb0VyFPO4bfZ+ZP2rA+13XQmmNR7/7XttMeKPgKTxrwr73BfvHU23vAbSSlXZcTT2O5YP6HlkAn7FOhOH3IfFqFVD0wosgyhV5zART9CFuwj+D5N6PE3kwenqk2245Musc4g+XsiDTB21oPGY3pj9iOqNzxOTjjVN9t9jkdus4fNs07y+E5JqLYZL4nBIfjn0LPmmiRynvQc48L16qtP84jqObdxw1U+UD1C73mMPrYk942Qsu309r3ey02z3nCf4/c+a071E7JXH4Hr3N7ppQZsc3dM51st9Hsl76ZcbcxN3uGNnfG8JBHs2AB3JfPlHjGhhf3xWXkn21M95r+jv7FtFnFPEUq8WkI3TZqI5oa8Rvtwsg+X8XX+ps/tda5qnO3ocqCzOfuoAveKQbCl3wk7vKR9VQ9WvxBr2b+I15wgDjIOVX/h0nMuo/E5qkUsu7aYQedz80J+cUOdCee98gv45QvqU1jPWAeffI/6imF71A/G3Xpr8/l/yMUY6HD4JRvffQFA/ZNTrB7z8puu4+khg4gNPG4QXQm+uTUFRGmN0fTtVnmXC+QmJ3mpSBz3cH+hhfeFn8OxAxGO7Evu42zhB9bcZlfEv+WL7L4l79iz7O+LwOsisOTd68pme7YI3BD43R9+fe3GiCAYRMMIhOjNl0xq1BaRDGZOwWkHe4e3jMmqpSYvnGxrp/Es3qbCfeZ7NenCdZyczZXtOxGpCeo9iLoTDppcc2J+CtzxGT+Lg7AZPEWg+ZQQnBJffn7hmUGdP/uSP1aBOah7Cp6BQSQ1oHeiZZxLoySGfQesmVT4+i22J7EMT0nq98aluGpgydiyLuO5N8KEgt4YF1UT0EHdnoxmQslVhKq3GlCHfCehFVV3c6V7nE1o/fC3sM63zQL5qjyQ6r1I6HQFvXt4SnDxGSemIe345FOxtn0FnmP6yZWRoWN2VydIIOGmvfK22bDFaDNqRULBuCrmnEi03s6t8qpn8expS/6IkXhN7NiW+OU+0NlI8O734NlP9q/yuZMe7UfvFYuTPjiRMGpfGCc/R5M4JYNaHs+61MsCMxyMoso7AWuf9vbXlmfYx1vj6j7IZSVm9acn7NVO2eexX+6+aJ+arDnZOCrMT/ZXuk/kS42b32ptZMhcbjkm6Dy+u1zvL4pQPLTqSefSkw9Gf7ut79nclPHA220vyXl7q7YRIbWFPHD/8O6H6/9flfBO3oYfnHOyLQzOql7WdZ2bORaYMo45cdhN/sH32Ef6wge1tdN8o3rnbwjP6rV4/6nJq48UGTFE3uwzrxNF8YH5ssJLtvFWpWKwT6N+ytrot6Mm6Zcu25umc0G9HzVAIo+8q/BR0SeehqjgMvs6t2E/6dYpluJrVc+vmcctZVxj8WZWdVvlHf+E/lmFa/vsmOz7qromP/v69XqRCFWyBfY9N/Ys3m0oeVdV8pClNWD/d/1r/tDE9PHj9XKqh3k75phr23QuRrN+3HSLPjjFRSc8Z3vs86b9sm3hd/vX7t9ts29JYr9bBF4HgSXvXkcW25NF4LsIGHnHk7QmhR6O+MovzirrVdqgbMLkOUmKoCYne1uxp2vyYv/Hzlrxs0EymNSASvuF7zWh0ASEv0cQgT5FIBR9jus0QezxeB/H+UUe8/rYOgCKAJSJRA0mNdBXkkiDVpAAEZzhWUiILCnB6i/34y7qU9B7wsqGhKoyffapAugub/+kMaUKjxAtkmxanc4k3qJ7JUO92iH2RQUJkkN7O/HmRB5nNlnyZe1j9VpJmWgYOHPFFexgPju3yaT8o38xdu9bJlEYL8Zl2OKlCNjeUzL3V/OlufivcW4VZ1alT6mrYXOBDc50ww3R76zDMOIrDtVr4jHJMH6BDNuZBvYYPyo0IpmO1OTTte0n+hY4wJbi964QGolrbesNO8JPE3192D3LLvBFhtqpEZM2rB9MLkeOxYkikjTg2NV2bHONxSRroP/oO/pgz4nnss4Dh1ggiSpCq2KKhJHbYr/RbbdeQ8XC/8zzvLRP0GslczjhZJ/Nz1Yc+eU/7GVwD/uvGD8qomIrfRMKnt2GT7Md3tHJ/DtmCZwtmco0lgVKHunC4b87sW6yxY9YMIRpkYgxxRhV9zUhZ31QmTAW2nb5jRxTaGCMuX1F6+TH9FFTXtBbu49fztFWCUyCRG49dd/gth49c1ml+bQ/7nC95zDobhPF+M7bITIrKova70MH7WMsCHI8Uf1IsKavoYrCrDTzbbPkI0L/jdbC3NBEXxpS6JI7vN4izFsTISeek6Ej6Gsilk22jMpG4OfzjD74f5BDiDDCRqO19odalXifkzDn2bl8XkNYeJAsSbfLl1t1lj1z+Dq0334ENmet+Zhx5l36dm9DXvgRM1P+ZAzkeuEaECMu1TBdzjPuXEWckLSHTSw1PglFDR1zO8ACSsVArcPQJbQx/Be91KK+dyG4pLK/pYQZ1LUthMDiWvZxNc9bN5MIRHzoz+G40LD0fgO163fYp8+NMViQtfYBbLRjTlqwsi7h7MOMifx6O0LFZT6p/fCxccwN/CTrPn4PHNMn05zNsplzQ4CDNnv+nXMZbOqnP++Zd4z1/r4IvCoC4gFftZvbr0VgETAEbNusEjY+PVeSH8l6re5lZIOEKVDsaplK1HNLi/2NA5iBuCZMEUDwofW5rZYObZ/BRnxvP1rdw0H5KbnkRCSqPbplkA73/nFSFAcQzcCzX3TARAUnYlzVxjjg95nIxKenxJsTLz3b6BQM8/U8Lk640Te1CFzzRAAgseW+atDn5/d4sOebVmpc0SbIr9Y39MHeumf98iqCDFq1Coj7C+KISVSMi98mysm8Bv5KVOq4I1XxNMX/BT5I+hTHup+T6ocZsskES3wCGx6TPe/L15+HXnD/hn143+ITS4Sc4KML7GUiQY7OH8YmH5SNXHV+1wo/iPq6ixJT6AAH+rgO7X6vQoBtV+8tf0Rbh570lvvyRFRAd9kfnGww5DzfGgvc5/UhWNWh1kHbZmV6ni/oIXb25DOgW7z1NuwFhD0TAvFZ61AIRu2X7Z8lb/fpdvWTzbO9qB3heWiXt/UxxjefjKQ1b/RrjXCz/psNEPmEM0/NN9gWvNP4iiwKBfb/Y53k300f+QU9/F0R7/UilUngMhbDLyXu2FBo19lZVzD7p7lP5y3/OzSq+j9lEi93gByiD0TG5ZsrWS7fvGIVJt1kzpxT4nurflP/YtdBBtGueylWpboHc5NuKfc282iBIjiTBMQ5rjpP8aKKf2fb5n1Rxl4qgQpkzMnRL7YHHvNbPgb2C+KRxw+ch91AS3kFwfUWINtbwaMCuducesSVyGqfPUfOc0B57mb5tl+KRZW20ebB7nba/Zk6nWfdpT7HPA6hu+B9WnYtxXmg+fKqOOtNx+k3Dx/FdmNEl5OQdW5en1k49EG2iYaudqWziQJz28n36/UQFfSFfQD7RfWtqg+qVzZ6X5ejABPknc89RrQ6t2ay7bmYCeSYb+/2ZffjTbV4g63hx5WNNY5wgccf9fGB89tnh3ZDU77f/OiQlgXa/vGnf1lO4AH//XgReCUE1lBfSRrbl0XgOwiAvNOJF5O/BeseeCJwy2Akgp1eVdSkhIka28agPxz8WPu6ZRfBEAdX3AZ//1bye0pYMbZILCZxhIqWGYwxedfVbhGg9IrjW2SCJpoYiwbiATOtkueFHDxqgGmX4NlIZvjNnhpYclUE7vUkM2WtOKNPJ5lwX7VfLmPLrS6IUGjkgSuNjysz8J33hULO1L6RrHM7p6CRx4BrOQl8MgvgzNUalRyYHrtoDnqD/qY+IfD3vhHJhQD7KbHwygMPhO/JD7YXo48YD2yJ5ceyAD5oM/R+2iSut3+VEGfSCLrAgb7qxcnWVe63ZCd1YiQvzKxno082xnKzS9knsE0pLtpXHn/r1Uye2Xd1AnrfSjT7alVhYQzdt3g6J1Fv63KTd4Ff+wolDd/S70kIvu1v2PbVpriv0160TVRq9L9vtVU6Fux1XYrg0nwDdps/BpwxYTl5AnmxbFWP8J0uiJzkAZ+NxQV9i3K9KMC21ltCbNWWb8gZA7z5eNf/tlOeQyLpb5I2ttcR7uQ+yrYv8k79NdtuPD/IQtuOF3N8IFz3pW3Bnr/adnYmKPJ3Je+GPuZWV5t8u31HumUtts/9MGKRScG0oovI+3q9XOZTtQG81J+dfCN/9uQj9PNv19bJk/32IPIs1CF7lQERrkXMM7HacoY81JdOvTDZBa7QS2zxVD99GjNsJZ4VIvH2oYemG0kMB71sSnf10dgkeuMz+8jSbyer5i4FfFc+Scjqm5yJVNY5FHENWKynxTjuG/RKfbD1i3UYWGJe17bZfzipnIuO3Ed92yyOfwDpXnJ0StRwRY19W0/Nc6k2TgjaXJByUkzChZ6I1J53+PunF01BPu2ruk/R7yR301egnz/+9K/LCQznt38sAq+JwBrqa8ple7UIHBH4w59+G3TE4aUL/rltYaQtSLMRkFcRkDI5Mg7dpyVBDg4R+CJo4cADyRUHnLjO7uPAnPvfwUUnHUwUcODbbfCWOl7FjTFFINIJQ7c3K+6egiTuL8Y8k5GZ1Eaw7FfWZoh6pnyuQn0r8bA2QI4o0cPYcpu35I3IW8ZSx1X3eaFiJ5na9imhcD3iF13QdptTUmBt2mq76zBtLfFr7QBwO7hbSEPFbSYt9+09IY2oaLDz5jjYjwO/cUi1rLZ7NQERltkXxQH9G2+MzYvKLuhFDapTbEuhP6GznWxgW0701QN+wgRVLMBhEp1TfkgiuaLxpHfsE/CsWxUNJensB1hXVeYnnTwlXydbB2469pP+d5ucTE8skMRZ1RD6iXGjzUh8NIFq0p91ge/VPiERi2vieXo936O2pTrD/YNMoUe49uQL+LuTT4besU6zbPUZ+I79NA5uH3KlaiJfVHKbnD94wYBX7lrFZFZod1/6DpPd58+fB9ELvYM+M9GpcxFwUKI4WI+Yo4zTsBe7YBxMJLHNAv/xXCdQ6K3iSUh64/4IJu+sorOxMJer/bXKO7XDqSOYz63v4eNudpEywNONF4jr6NnkW+BXMI/6vJ5n2vHb5mMxYVa0l9+jOSeegi3o/TZZ32JKuLPe6Ofsq9RvKLF9sgPcHxW5EEZUiQbpYkPJzaTjPM0gu6a+34ltHrcR/h+vOcNHTUd48DXwAYiZTA/m4l1U3rk+kpLo2BmXlnuSQ6TDoXo5DrZB4/Cyjyd//OE6bM7sTV8eBYuM+aRfjKJjdD2TqndoXfXdCez4VPvANvaWDkDmT/7x9sxW/frNz0DMWAQfMnnnbd/XtOOYD7Cm0i7bKirvvtnukauCGH1mUhGL02im7ZTnoj7WgReidUh38g5bf0Ov2g/0XGlt7Jl3B+XYjxaBF0RgybsXFMp2aRF4QsDOvMPEz0Eugj9Lhmw1+62gj4OKCvgpMMG2WQ2oe2UzVnbtJWtIgJlc0pVzbkeTCyQn3GdNAjhB4mTtFNAxJtzOKTk4VXMgiOS28Rmw4oDLP7sIJw0+EXgXmZiE1gz0728e0+dau5qQcjCKPulYT/3XRIeTPeBzSqggo6cA2/uTyYLdj7fUcTA97vX8IrbA4XnQH8gXW07fSi7UDqCLNZbcFuQHqiNxTll5Am9kIW2xLB2mbeeoIuRnzaTJ05c2VytosP/5CzLikGzgzNVOTMr6mUHX//r72H7M99qenZNddALYW+ED93sy5ORyZkrsA1ifWLeRZEKXzUZVf3EvCBG1KeAGHWI9w+8gcPB3VWSIE9Q+8/VKXnLf1Zd6npYkEdsExhbfnRKmSehBv7kf7GdwvmFg0qQOZP+9bcnAjP0pto7O8c4R4nrGGhW+LAdgdCcour2Tj+V+4crPuR0S/fJngzBIcsgrt/IG9T3xlus++5F1kvug8wz8ChMl0Dm1WdiTJrb2ZLTrmJDN6qIJy1f9TxDsSfIGr9Fv784X2+CsuxhTnOgFH8+koiNBbw9AnyfxGORdYDkXKKCb/MZte2K0E29/BfFiv+nbvoG/Y8Zvic1qb1TuwOdCDoxJY9WLhWHrEZ+wnqotqQy5P+xTTvMV38u/21u37ce2LgboTdLG0okXTwlZ128jj7HGrTxfzbn3/tIMJYvx0hzoo8mDF2ODTL/7b9hd+IDYxglfyTgMrJi8NZ2jo03wriW9FzaKc/Rgq65L9CIMfw4dl9HjAUFkb6a/LzrNPp9tQGWIPrCP5n4Dv7/97W/vfvjBXpDSMlLdhK7B/7lNOOBQiyS0BqkYMtGfr5cc2CeMObpIbN9d7HoF2aMPqufqX/j703e6uKDjnvdH78v3wC+bGPP3fdvsXcb7ySLwiggsefeKUtk+LQIPCPz+j7+pDPKUSFggcg8OZ2MavPhknomCt5lvIUPQo0GZB6P2Bk2/b54vFcHBvcbi1NcbCZbEAgc2p+BFk3gNzjBaTug42T0RGNwXtIfrEORp4ljtU9UZJzPoh48933bKfZ0B+yEwlFVxTmJ1zDOB6IAZslMigGWr4z3hq0m86pBXMWSigAQII1J5olqN+6RklVbLKYF5wgL9LgLJ3yhrq/95zpKThoRNbpMzuQ7COS3M+yfJHLBi3cI4WMf9Oddyu4+dKvA4+ajx2/YlSmYzxKZA+/q1kmauOm2duZF9h2282GIzEowM5k+JActv6HLew3rDyeyT84YdabtIavg8LMZUCbYnv9FJ8vnMKSY6uRJOdduw+PLFKrz6LCrGjMkfTcwZJyR7MZZIJk9+8ORv2AbZ7+Bztuub3glppkkufCoWTNzl57wRttpEMds5j011SN+wbAPGc2ssRN6p/frWWiLv9Hv0g8fPeqY+hnVMbfVEfI6qMlFg1Q+bX60iiWXkz8hz7OxzK+LpcwSjusjOIUM/n8jG8mFO4HTVl3WJifGYZ0JWcU+fJcfzlj146KjfB+LMNW+M46iLqJ5KXOLZ8YfqHuPeOPfW09C9SDt0Tj7ZBn/GOscyUds8zV+OHxFitn3RZRH7TL0/fmYjLZKAROMxcWXlyRaDpum5EL+rz5oqNs8DZrlzjDDx6ep0XM+2yv4BBG7HK6iAvHQj58QhN5OvxISOceLFcyX2HLCPgl4EKdbHlsD/K+EYL30KGTBOPHadX26+Je3jrXkMssBYmbDn9vA9yF7cp2+99aJNwk+r99gn+atMvMSyqzKBk/q6qW9hKzx3Ym7E/Rq76jjj77nbRrfbog9L3k3L3L8WgVdFYMm7V5XM9msROCDA5B2+5uTMVnGt4sO2b3DCkxFA3CJLiB4YXJEJktJP18q4/XDSzAGPx1l5TguTIxFUcGLQA+BgEkEHb7XUZNTa8kP3PTE5JwnRPySJd1eGgIcDw0g85uHpmhQh+Cn8iPRBP4GNBU5ctQDiVAMwq+DCs1luT4Eb349gjSufNKHkQFETG3suKnas3RORyVUQHPzdkmI73y0J24EbFSXpQcyqh5xknHU4PrU+YZucJruaoMEGRhKR5B0SKiUUXMdJLpAt9FKTc+u34Qg5hu67critKVa2bdexTPLwhEMaZJR8eGtdQTftmsjRA8l9k1OOiwP9Ki1I0NU+WO5tuW1792dgFX++iAYkVZMEXY2icmO9YxkrYcf2wPdwAobPw/81gcf9PukN7JcTPzuPq9sDQdKJKPzjKYmE7uLFGSGDxojlquSH2i7aehoPfOmJ+IA8dczQid6qp7o7KzSZGD7piNsDiPvEXRNKl4GRl6blqb/si/C2S5Yzxsa2Zc9ieZ2ITdZdyAltqb/B2N4in9VfcfXMeJbPq1mFi3Pirk9cNj5fNknBBPAYZ05j4WPijDZgeZIDyCRU3jGx4r9fcQDmUMcisS9f5xKZcyfkU3qDeXjILmxC9e5kp+V//f47WagyUd+D/nC/nnzVaW5Be1/4+IS0b8c+x2V983rIHBefU9h9zKMYSIdnbNMkCc/3jBPPA/F7b6mPvyNEY//JGIU9NKkTcgo5s59gu69quutetIsFt2o7FyERH3zxwCvWdVlD+HfbLs/ksNoRts2qTfbfs5pP45iTvz7NQ9CHKYvpa1Sv0bbOD2jLyF6+J96HHT+otmffhHM9WTchd1R7fs633qo8vc0oxi0dZD95sgm2v7g2SWiKxfg+Xkx4OkN3ybtnTd1vFoFXQmDJu1eSxvZlEfgOArZt9hQ0d5LeK/FM0gxDT7JhkAO5ym+P/5hvWNQk3AMMrNy/jy10niAkOQEiLQKJw7lwFRT3tgT0Qasj/Dn0prK4rgPWgEmjFA1obV24z9Yx0gl9bvLtCsbzjWkngigSr3meEAfVp6D8NJanajQe/wy0EqMkWjUw52eMIJ2IWQ1y0YbqD5M4moz1cyzIRuTa1ZZ4Nr/kAdtmT/06BdDQKw5WkaD/5S9/efeP//iPBQ0nPhrQgpSF3sZbYE1rztUQ2CqjBKxRDBrYa8Ll2peEhekpyBlsW3d7vJ7vmH+LJBw4D7vLHnJMz9+jak/dwimRbdkhiJ/2Qfmm262+sZTxZ9nhcyZk7nbEb2hzr3AKAAAgAElEQVTsc5AYR07ydDys36wPT4ka7h9Yla3cz5vSpI59meo8/JfpE7+Yh8es+CihGP5Yq5LPPlH1GLqiiSyer2M/YYnPTnrCCSf70X5e2g2RAcCL9f7Ub9igfafyNm2M86FoHsnty6h+wsKSkluKBdpnn6Y4MI4nXwgZ8htsWa7oJ+uw4sDP9PQZ22Yvh4ixhvEHeQd/qnMN+scH2fOLHtgm2A6ZvGPipGyWJv7o301bTBo3f1d+Pec/H8K4tRfVdA4E7i1/bOlt8vJJh1lfuQ+FDw1A/RXL++5j7du2R90mjPiCSfbo43zjL7YL87OnbCbh8+S/pv9o/GNxyLYxx1lz0M37YsbEks88BLZjIctlT9VtUukNIs+uAdHElWdub7XJu8m80KlJ/g9sKK48yzzZKtPCjEtx3UnmrBOqdyoTVleMBT6U5eK2mOPjex7JuySg1YY93HB76fkX8w7eXIt+cAzmfUmC1BYTayEk4wvotc5T8+8+p1fJ+B5Ty8l5WYkV7bol79Q/7t+LwGsisOTda8ple7UIHBHACytOX0ZAYkEdtkHF2U0eKPgNUQFiAQYSUwRetkJaCSi9kY6DJQsk7TwRawOEl5MAX3+O1pOBiKC9XQuCBK5ysEas2gJBFFcXVPUAb+VNMpDHjdVpfIZtbiNgruor61Jv30Fi4VuP/AygTio5CPRgNospeBz2TMaQgzFOPBEsGqFlP5xgcSJn350IBvucEw0mCXAP+sLBGNr6XmWJb+WipCa2VwSinRhb2E7JQuI4MLsqGSph8sqBMwEGDLweLV+uAvkxbvY2Rvv7r3/967tf/epXlXgwgaHExOyz6bwdCt8HruPekThdfYVMoDdMRJ6wHUmFJRxyFH/h5sSxjXRuGwM2kKvpLd4CGW1TxUAU9nllxVOVkd/jFsfTeafaZeOp4zXOTJY4odFk0/qKQ8s1udLgnxNmbkfHC3njuZyYsizCp1C1g5D/rP88Jqs6tmcyeVR2SDqnSSfGFzbTW9luSVpuZ2c9OCdWfNh92A9jiHtYriwLHf/0fbY106pgJ1mAa1gW2o5iCp3DOEFgjAUCSvZUzuEsumKEbcZtgRmj/J3nlbw9FD1lfuojk1a6gAKbY4z49x7b3M4Lf2Q6bj+oblbfcvob+oM2QN45Pmmvhb2Tek3envpjc0TPS6aD9OIcsd0eW+gpn3nHWMSWyVy8yOfP6qgg4cZC33UP+2YsfkCOoS9W4R/+VXUfY+75o22RfXzoAPR3vkALts04aVUXroFsoBOsG6z7dXwC/Io9331Kkv0WKySR2ePSs0QjvsKzVd/07EGdh9W+AzvIEP7B9OCcmrX/6HvaVqKvwPitBRrcA5+ElzjZ4EJ/88gIBzCiOXzOleksH8ai+knnNuL74QOp8lNtmv0z+vukAyd7Yh9ipBnHTjz+MCCrfJvn1+ElE9Ch2jbLWwvi1vixiu/8i48RcR2wWPe6xLdu5+VlN/l26+xGtaFzMeuczq+6RV9tQ308CHt0HXgseacWvX8vAq+JwJJ3rymX7dUicETgj3/6zTXPdpBhaTsHhDg7qwIhCy488UJFnpEZ3bQHSBmYIVj65GxVBIEIPjUY4L9xjQZEnIhw4oVgyOMdOjjeftckjBMDJuvwOSfa6NP7PI/PA72qCsz4CmeHecBsCXCAMZOQSHY4mETfYoxz1bsDyl4xZ+zsHpAzRiByAqM4MjYcfJ4COVzLb6o7BW0jMctkySoIjLizrTHxQoc+8JyDZu7PiXjgBO2WkGciwfdB836w6s4rqeRtXBb4FpZJFiAB8ft6kX7o5YnwsGdaKnZPFiep9R7MrDWfzwSppklg6KtsKXT8LIlN0o1IcIzVz/MyO2MSI790/ECqJ9GeQ3W7tbd0uv74NWT3RASdZMBkgz73pEsn28V1+kIJfI7ndntNyCrRyLrBfWP9it+7AoN9Aew97u1EDBhz9VAkvnHuZpAD4WeiT4EjV8W9ZVtqT6zLph+8jRrXot8f8YIPkxWNa+ix/SH+2NgE6Iv9Cx2w9u2trJFEx22uzRLFeR+ZAHZcW++BGfs8fw69Wbll1KSj+ibIpJJ9vOglq0dwfcuu5xP1j5ANKlfcprHklKSWV6XY2x3pjbTch2gzRgc5neyOySqVIXxJ6VWSbq1nMFx6Vazhe2XlTB7haAHuq92JbYZPvsCusZ3H0Mlp832uXY+Phd8LcI6BHU0b5UClTzpXs85ijOwL2I7xPc/JjMtpTPY9zz8415LjgZDZ1E9UuEGHePEC1YY9FuAVvdF5U/vIz249dyRuPnbK3aKtomeStLx8itmaV++bxl4yyvPFGGvWU6vOnONv0prlofYJLJ9sWceOthKVInEL0wwEfdGHSVgh2ANUB9bjJZ3P1NaYJGv5hXynH4+esX4Ab9it+1LyZR/T95Vd+IThoqsfth08014swbEmLua+8xw1Fi5kkcvutT75NYgHEpepL9fYiOj1BVzrv5F8nyPeQpUjum9epTQMfl58N5OKas88Hu2LCbFtu2WB6wyff/7xX5cTuAO3nywCL4fAGurLiWQ7tAg8I/CHP8bbZiMIyqCPLscK6Y20yAjHSQ1aDa3khlb28bY97UXkzfnKeTqI+BRA8L2nYBOfzUqDrtbSpEETwG7z7sIiuExsLrKs8eIDkXuV3d/2mQFa/Nvnx2ggam3h3B4k6RyQGhFmf+s5WpaKOtZJJiLRQ984YYpndDLDhMEJ1yfybiZ+Ebz2irC/KriD6atfp6DXA1WcTp79ch1KUokTOcaQt2QqOWLJgumYVt4NwiHfBMjP8TfDjgPFZwCqONlbgN96oycTH67DCTkCd8hIEw4QBCEnM8OoQOGXt3RSGMnO6c26JUvTuSTu+D6rcKi/iVjhcQJbyEjlwRizHJiYhA8A1k96MPV8JrqBxSQ0oMcnwkB1AuPE2zhhW2y7wMsq63QxoLM3EJyongsCj32mddPelH1K8u0zbZvtHL+znFjv7TmFI/y0kXfurcEsIRcOggp6z3asZ8hZu0bcld/M1tIlq6v2BBD9YF9a/p58DCfPSmqC6GJ5wb+xbXKBjevilaDe7DG3EaMt/d6rxh2nJN+8mjfk5PdcNmDkHX5U19tP3YlK3BP4zb6pfkIHun/usaa+yKKQvcAJ+u46cOmXzsH2+dOWOO4f5hcWavQ7/uNx1xl7tL2TbQbzID5T36Fyxfc6d7TtdXWgKp3O88CVceF5r20ofAf7F3sjLd9n82qM4X7mHK6buJDe0NyumA5/SzbBbbZ+mFUZORd2HFjF775UcPXNKy7lJQ2MfTx/VtqpTHyepoWvp/n/NBZgoPNBjHNi/C2JJyOQNP7wMRMeVY2eXNmUTZOPp7mj7Jcnzuy86szU3dB1OyfOjy/IN8Vj3GO+wlGTB+LRsbzIO25bFw+4HzrfM84li5yPUYTHfhnX22eGbc1lBpPdd/mwWjQgfwZM+cUqNnnpTgDeznyyMZVNj22Sd66JFMfZdVt5x9Le3xeB10VgybvXlc32bBG4IWDkXWxZoRcl0FVs0BWAZ/AawYu/96oCmUrmKLDis3o6uLVl/A5aQVRoIsZB4ykg4oABQYYGIBxQaxunhEiDW6wMe0WUJFk4w+rK/6t662tupWtMe3ubJubAEJD31sc4zwgBso7B0nT7sS3GeI6uvt+TXd52N1fnWTHOBOP9Xm8/t7d6okEJgsmTg05u/5TgnGTGQS/jphj61iTDQrbN8ht5QVTcEnzfpt1VgpqwhXzSCjIwPq2iu+75xTFSVPkg0G7CI+QW/YjKF35GtGGyj2133F/0g7fQ4BomCI2QNGKSfxxfrxpLXbz6ibZP5Icm4T6+616uBjolifo9+sWEz0mWaH8SfjEC1ReMi22Zk7zCyTHu7eiw9bsfOW0/BZlYTyvhRv9n1QePCT7wVJFzk/chOdQEqOwg9QE+uQiuYKdGlY/qqD2XP3O98f/SB1/j8S2Rhnc+gHFH9QaSRIxDydyps+EzmMwzsozfXq5yw99frkoSPs/ObFnfHgziiXV12JLzas7WhS25zFKPqzKrcWN/w3qIChP1R9BNPnsOej7HHHZu20L150Q2+GcXeYe2XLfwhmuaV5lSfGon+jy3RHLyDQzb/zrFcutn+4qeN3CPEhf4XO0Abdz0MMf0ZOccA7AMtJPwtaEPebxHta2piRFPQdxNnZ2tqq+YPqfProWeTzmEhUFPTv3lM/Di+2SN/Nfr3nyJFu7V8cdzg5jE+Nn/2e+w0Scfifu4f5Bd60V8i89B/PLYnCTKRTK0xfhCAvWZYQMi3Uc+j8ZQu35LFjeFlQ/4XusnV7Dd5ONzY49X9cP1OKtZT99xe4z5Ux/9mk9NIvvCm1UDJ7E5/FKaZvlJId8xLjzL/basDmLegH9hck/9yJPPizFyjNfxL/pmdvvnf/n35QS+p5z7/SLwAgisob6AELYLi8AvReCPf/rtNdfq6nsmzNekH2fcYGtYJF41wSNhzMARQQsSF7/PvsvOIBCI7JCTAPuzE+hRHSVvecS4qq18tgZ2On4e4+n3p/vtc65QwXZDjLESmGsltt64lXj1NRFxcTLD/eMkgpOACKr7oGkEit7WFeqiOksTEA7iGScOyE9BJZ6NvnISoJ9VYml5ZhJBHMjyszBW7edJlhMX2VIqh2LjeS6DJKa8nxJ422dM3uEZICKUwEWSebKht3SHseZ7WaYjObsu4sqRkKsF7k1YKe72N5JfxdNs8+efg8w9JXmlP0ZCUiWT2n8kJ5adxCiYlBw6mHqOPoFE5rcYa//VzhjrJgg6oVZiALgyucIYcgWg6r4mt62vfbZT39OhjBZ4oHoMY+N/mbxRkmISQoktkQdohw+WH/K+/nBdTxBO+sY6AazU1su/Ckfzps7kG3d1gcDGqO1DjtgSPsnIM8kAgqEw8+rCPGrBnp04sY/C+FiH0BeVvcvax5vVIjWeJtSgH3hJDOuu2ho/51R1w+SdkmHR37t3wTP8X6u8y22IMebL7nNxYtgJLaRpi21rs/KqP3eq1m978l1qn14EiZeC5AOffKLO0cDpVL17khePB31m/ePvp631uCBDEFyqM7BXHoPqE/C5zwut+/z8xlfjnHncQcQOrQihf72oEs+LalG2TbVTzCkqwyf8bTzAUX2UYq7zU/sUI27mGYqqB6qPHEuWzrmopjHgZQyQHa59av80b9ytKz5hO1aZDd9mx38m8RlymrEIeCudO3l+e/IfurBilW8qU2yfNR/IbaKqscZMx25Y/428G2P0iIJ+pPLO/XfGAqf+8q2MM5+haM+LYz46pgeWW3n3pIn7+SLwWggsefda8tjeLAJvIvD7P/7mmrs7OOEgxQNbTyTm+VgaJIKgs8/tHhzWjcCGk7eIoOx5/MIC+3BuNUUgwcQHP3dUJZwyoasBjAXBF7f5vWSBQeMVYT5HjUnK2AYVlCR/Hv2MKqr+iaoKYIUqAfs+3gZnL/GwhM2C+X6xAONZOz7yzDsQJxgXV/BpUMYBJ4irMRbSB02GFTdNKkZybds5pIpjJKgpo3tS1MkKZMcEG57BwST6ARy4H66XSQTwvcCF8QEOWqWliRBkhf6xrj0ZXATtQX6DYNPneKidCR3LWwkqe4aOvxLctC1snT29YVDHwwlCkAdNuhc+eZ5fBOux3Q3kzVM1FScSbuVEwKIPmrjYPax3+Fv9CF8HPFim+ixNrFrvukJsJt7Qw1MlEs78jKTlKQnGODRhY1/EfYfusM/i71nmpWe2wOAvKYkzkNRmUR3reCURAJ+mbwhGm7d+Z5II3b2RzkTkWhudCPfCRcg5QkQQZCfi3MkdwzSrekEes56oXumYHW9/WlQT2h+NHR99MM9vY/zZjtlPsh5B9myP+B2+6P6ygMAA41ESwZ9lFe3EGn+TSlzXj7Q/Jh0YF/Q5ztDsKpmJw1y442eqXgbGQXayz4YsbeHA/MCJ4D3pNRO/pzmAbVnlYvfqEQYtrziDkvuvW4ef5jF9pvrF6avmM+79nVuf9ZlhS9Fr6K/1E9X86t8Yg76+t0w++TfGVuepmjPk+Ah7luo8+3uQiugHrle/9eTLT4mi44GliaroJ9LM+pQLzWr/wBD+Cd8rJmzTLC/GyPVXtgTfbPWSk85R0DezA3sR26kqWX0HE3cs3/JfXjjXaPH5dOg/k+lMfPr39h+DbXO7nPOJ7c48H0NuGFP7EhyNomfuUh9pjl/yTjVu/14EXhOBJe9eUy7bq0XgiMDv//i7a9tsnDv3LYmiEURk3urxAyXVHDxFiX+8kt7+VWKAAwB7qYFlUiOo8sRqJnma0CNw5ICFA0f0mT/jg/GZbOAAU88u8XayChABKQ51t7aNjEKgNyoQPJiLrWdz/HN7QfSTtsb437GC30lPkJvYmsLfIaiyF1YEuRrEICfVTCZocglZ4B78e0raTgm6BudMkER/sYk10nScv8XJBuvXLzFLUw0kuE4S+Z6VvDN11xSY+8uyr9+jR0FMkZxOesTB+tDfQ5KjyRGPqZIXz9Li2ZNoxWp1Eh6+Ui6H1yc57X22N96mzDWhqMTM7EsOv0Y/mKR9koPj4WZghtkr+ZAljxfYQT6cuLNNAkPVU9ULTeKfki/I70Q+cZ/QH5axJn6WiKL/7XeYQI6RoG/D9+VbZPV79I+THtV1TeT4e7uf+4723Z5BlKVe+KHvttU6ybuyZdnC5p4GpEY+jH2OKSdvax16nHrg+pNnJ0aSm4YYqh1VQuTfjbjy7a6u5uEb7DqvyrP+5b+elCfGw77jNh+zEt72lcpy+DGq6ulD22lUXoF6f4GG+kJ+jsoQ/pX71qQdtsh3PyclHjql5J3bar6x3L+/Hmrv8A75dLUXzussu6fqoEle9ELZ1LmYmzhpv+moJeKXz/VrbI6TC9iu1HYVN8ZV7fp078ledKyws9leYDX1I8bA+qK+C8+Lt/J2FVF/rme5zRemsA+IZ5t8da6fo/pmpVIgqZMcVZxOczP7zRk7TLJH/d5Jt086rTix346xReUdMObvEavxYovHTfc1kJJHHa1CZ7ZhC2j15XqYkndPOnL6HH19mq/tOd7+tUj1Pv2kzmeFJ5F3J//Aesrfs54yaaZ9AnlXZGYOSMk76BzGy5i5Hwmn2nD8AvIOF5/m5saQfZr3op7B9y15p5q4fy8Cr4nAknevKZft1SJwROAPf/p9kneWIdmKv0RYXikUgdpcwMvqGNlCw9cgsO5ZPYN/ekQEk01YoIKHSSELBrDKrkH+KbhCQHMKQGewE4f9zs/AVjYJiS2ZHpTQ20QxLiQ2npw6wcKVCZ1IdFA03w6Hc2+aOMD3gbue5WbXofLOzkJCQmfbFUFmYOxMMPJKuiaMwJWvDy4A53uhmsbDtwjbPTsBmRlJpVcNOKZZzXn9xuevfS/ZawyIJM2qOZbTSHCsK1lZExyzJG5GLOT3LgPrdsqIn8cGAjw0gFWygHXgKTFiwtdsbBJoc8oMbZk2WH10eRhh0i8D4f4jgXIi5yJMXE+MOMltMUpgA89T4mxJgOu95eyJqREt9nZLtGP3qR4Nmzh4HOCJe59sFbcyqXZKJvQzfuTpO01mQxZz+1c8s5Nuzn14fMA7bC4q8VhvRvKapAtjrrpz0i1O9uz6IOyzv0XeRYrn/cmzk1zNLycxFhig/ASSEvSwW+Bez+dXiqfP5AWVcAfkM6sCcH5+W7jJvpxIBk+mkzwym/BkNEm8U1ULV2JhqC5dJzy5Sip9vuv33BKnKqv9Oqj0WHg5Y8DnJ7rnCcNigokWjMLewi/k5kQn7yDjsvnEnPVG/Wf4/NBlzBOtly41/w73wRtpO7aN12Vx6RdkzfJAJRzkosTzE278ueo/+oB5C/3E31yhNtvJeCUNN3QmzoU7kekcX2AhLfS0cYFc2d8Zycd2MuYk19U+5xBYFc5pH37+mulg2nKMA/4fC4GTGDlhyT6cfSzLVn0Jf6dtsmxhh2xfJ/KO+wDf4EcAOJDXE/xoEdhbjDMw9p54/GkRYmGE2Iw6x9vnTzjgs9OchvFqfFC45FwXMdysxmbZ+tyVL6w46S/7xVM/IB9U3ek1Na9evVDq1wg//vETp93vhto41vkDXEc8YdeKXoMQhGxYx9/WtX7WUN+0M2tvybu3tHS/WwReB4El715HFtuTReC7CFjlXRFgFmx6btGTslV42SSMLZwebdklFRjbGzvpHLwIwyqh8RAtC4mQ4PpnlOhZ1PE138iqBAgHohx04ToESqcACAEoB3QFCCrlsvICSWEH940DVj/9+UmEcJLufaFz/LCKHH3Xhc/YesQEiL24AOOMfkR1ot1r22aBF/+LN5K+v1gW4MKEJxNETNqNNhKMU4Lq/Xj/aVQRamLqQWZWgTm56zhgDTamAtcWmhU0geC/ObHhxE1XnzXJw6HM+PyTVeclWeKJmZFZnBQEuoUrP1cNhuXCCdhJ3xD8oo0aWwbcvn01k7aozonzjACQXx+s4t1uSb/sZSCMAYLtSpgt6Un78jfq2jPT5rhhtiFuz8dsqp5uwP6p7c/XWGxbPEh26BkSDm5f5WTf3fo6/EDffUo0VVfsmSCr2x9N4tPRTcxV91u2vWUf14O8gw2nVyud4W3CYXfzZQTcV612ZB+nGMEPMVbhf+M4gqh2ix+My3XKZO7OpjHEVnHXyyQTvt0O8p/+PJ6rPr632zpJI9VEwPHuf6KdqVt31WbdUbtyMuhaMDHSWBdwnvwWsInzn9o1NyWSv1HlHXp1ko2O4T6C+IT7Ayy0WjCXdqJfnPHmC37cx7hsL9Lj+g02/VHenlr9za2zJ7tjTWA/1rrFiX5k/+F+mjLw+5xCSH8prkltEn+rzp8ws2t5bmIbPskWcgXWTBBO+3dvN+YufmlHtGPViHrWJb94qxcm8BwmZcKPxdxregkdxvhjrojnYF7g+QNjqPPGzN86SF11HS+QcYnc4MPz1LexP2a9PcmJfY0ugraO9LPZ3wbxNivErb+fc9Go+pULPu7D8g3KOhiOpZykxhyZ6ol40vuU84ViyWN90jXoD9tC4ZK+023P/2vb0EUKb4doNV0UU93F3+xbrA176y18+4mgNl8BS6x4SFTByTtaEDQiDtgAh+FTS8/a/yh5N/1148C2Hb/zd4063//jT/+2nMBJIfezReDFEFhDfTGBbHcWgbcQ+MMff9vknQVYWMLLm2I7k69D+r/Oz3hgyts85wo1gqQKGq6grQOI3Crl7UYY5JuE6EylU3DnpFCuLnpfqOJPE2ANaPF3BUBejYCn2699fkkEJBZA0pqnLCs2CQniLLaD8XNmEtrJcPQ1ntdVMVnFeCBtZtIF92qYBYHjWGT/K7lPAtDvLbJxvuggkjJiFlOmkF2QtDkuyOb6JMjdCguJdIxqpThfK+TqeDvB11uzOImwq/xvl23Kw2/JqgeXRMo6ZYCDkZMn9HsDhaxg8Dajj5UYJnkV7V5EiyVUuO7618gPJyySZFN9wWinLCYpZNcwkRz3JHmRSCIx6KQnE2IlsNzGQBdBvt33eSZeVMRwYgDxjKA++1LXepWt2aUNO7c/NrtR5GYafJ+ZlY3bP19crrTtkLea5QLAKbnkZIaTXSZ/2Aeor4GOsi6xD+DE1tKfIHJtkaHxHj4mdc9f0lGEyTyYf1bcwNY52Y8WW4/nWWqcoELvQexUX1LHgxjM5CjMw8WAqpPxjDzbLR/u/+CtsdBxtxUQcmXA8HFBMoROJqWdvtaeC9LMZI3xWbtu0+7Hom/hiy5b8sWQJEd8WywWIDIVTR8ejaWV+LhNRqaSofwhc8MhK0hTx1mf4pzRTiCjvV7McEIicayrfI5LgtL9433b7NA3GG3KVhNbxyfnIshFk3f7HOfTGUhcXW4ytcUG6IT7MyNYr/9Z25BnzH2oxEq/mP47fOh1j1U5WaWtY5DzJQEd56fCBiZWpVM4IMvE4PLEwlwILqQcoIR/hZy+vrPKb7eTlG3oR1wbMUNsl7ZxKZERmhB6NGScPjs+j+9BlLfsCZe8rtsDDtP2MRdEu6cq2/sWWx9WzrVxX2hV97cJQYwFusSE+GjD5lZHKGyPtzHHVngjzmcFFubuwsrfRGwYdIVlkEKNu+sgxRchj8Ba/a76MFyDMYX+5qJiysznafOz199N3LrK1vze+jDlXH3zPhllfY0m9TdNOv6+Pi+bkOMreB4Zc6GM2cbgC9GX/4LrwEIe/GvEf6FBM45r/84HyTGOJ71+qmTDtlnoqv7rUQr7t4ByzvXp28v3+Pcxnwfe/oo1hCLlL12msKl8sFeAdnAX9phxQwGS1/aY2r7b5tonb+Xdk3T380XgtRBA3vBavdreLAKLwBGBP9gLK65A6K1gGjdq8Kd/R2A0D2n2AOja9NNExilwnwHAKWDi3bweeFJwxcGmV4bkG3E5QPVAJAMhbZ+DNHwXwW8kdoMY8Dypg3YObDlA1gQEz+fk5BRQB9aRUOA5XaWHz+wcpKjW475w8GT3V9VVBunxYox8S+11MYgwvAVu9DnjL5dMEoDxrK5o6ISsE2AE25VYZRLIGOM7w9cJr8+RoAMbYFr6lUkI92/IIINcBJSekGcSz4lS6EWQDp7sJgMI3eJgWnUESZjagsqz+9XmVkmCn/d4fzuntgFd0cqSTrL48Hmcq9VkERs62wq3e9sdT0mOp0kuN9Lz69fAtxOvIHTCEANLTtbjnDPoOHSVqxi42uMt22R81IlV0kJJDmQX7YcCxjmCYS9oD/0uUix9hOrily9RaQibhC5EW/BnM9lnfS98rl/gH0Ess+8ChRA4T1LW8ZEtU96utUmEgj4LLyux+9Euj0+rRqw9HBNgRwQgWeZDz1kHrJ9YNKh2/bw2qyy1l+/0yxJ4vuCzCq3PVrjISS78OFekQH8L26tkhGUZBO3dz5/mk5Melc9Kffa2XXeCSVDdsU5SRPAAACAASURBVDaYvGN9Ll9kYHlSPPvln1kCfWEUhFfPkeCS2N9+87FOe2I87ffPSajA5oK07kTafA/7Q56rq63E1L/zFybNlzLYy5fYplnP3baz8or9ZIytt+0e9Tj9z+xvtMKV6dwunh122RI9+RruZ2AQ5FMsxE0SuP11y4ztCn20NlgG2OqMntRxI4dn4Bq2D35GyTA743Jw4hJvuAjbD/+OOWW+5ARVfOjXqQKYsVL7gg6z/9UqNIMdVdkfpBLP14femNfZLtt2+vzRFH5Vgdt4eQEDfT/ZMusJ+g97YB8BQnzqXS8w83jZV2Oop3nrFr9QB/l6VMm1vnRs5bpg/6VeM45zvBE74ydwhC/tc5P5GfZc7aP1y6r49DmhXxEPsK7DL5x8JuvLkneqnfv3IvCaCCx595py2V4tAkcEjLzDpNyVYH3pKZhGkKmBCwJODgJjIg/SQu/rvz2/GeSNPtdWIXGezji/LAPYp4SCB8395T5yYMPJNUhAboNJD30mAlAOSvHM+3dRxRgYIHnoigZe+UUQjUDS43l6Sx0Scw00rR+cUGIcqGbxnXY0OAR03qfrf7Zdjau3QpZ0gxECxilQ9YpfT4QOkv4n7F338u1nHPRBN1xO+cyZqBOxZNfQ4fxREdYdtfsau6iUqUpJuy+Ws4sc0X685TpwLZ53wyjlGzIMO9CVePSPnwvygmXSesqHzDfBPPvQZBKS8JEs+ar8qXo2SAIP1kGE2AdJWn+6zryyt+k5ntkhxToOGAz5sMyYkGGCYcgapGq2Db2562GThppADNvOrVpR0RHJEfoLf4KE0N9wqlWMnnzG2XG2zRnnbPUzoIdEYGfCyuOC7CBP1hvvk+twJOHxpsImee1eT5aIxC5szRUQ8cE+6USOssVrAue4WBJ3MWku40vWRQBR1eLH9AsxJtIz1/XQn4/XGWOFL1XNsU4MH09bwdneWH+Gf7LnJNFk17s+Xlv4n8gCbqftaCbLLCNPWkHeUeKKPqM9f5EG6RTrHuxL9UB1wHXbfAMfV5GkWbRnKPcCG9sb9/lLElLRN5zl6C34ZfD7LAPghXF9+vCDX+tzCpH3LSuqwEx7wfjKn6S88feXz1xlTlvws/PstxSreO60BZUfoGLbVh2CjrQ/MV0J4o5lpgsmZ/+L6kDzC1G1jTE0noF7fB++X+cVzEnot8oC9ggJqn+PIsgg7+KHdziYLYLRDN/E5B3PiTx/Azf1gyxj/s67kLGbkncVpJCcmfQ5PzePBgCDmnOPH+FAcwPsk+XMfTzZCGTf81rHXuyLYp5o4lHneJdTQl5tjsDoTvqyr0XfA7cYQfSXd0NcvTC9qu90pJNMU5sIv2ztx6JV/VjfU16Ml+tDLg50f0AOB3nHPzpu9ov8+5//5d+XE7iLbj9ZBF4OgTXUlxPJdmgReEbgT//H766cMSIRTkxxhwbW9vlIuii40ICp7zXCYgbwQQ/5zRnAcDVRuBF+ThAsEYfgrYqcnDrRlm8vjEoGb9z/rxItSipOwV0WWGSfInAKVjHRsA9yHBpon6oYOMCZmM1KR8UzHhukgXNbty1j/T5SjE0DK/TPPg/i4doyRduD/JlCivGYKhECkcOJWsrGxZGJ6+gHAlKDiwJHDmBHIiIEIAfLIC1cHxz72O5RsgqVcMIwSJioF9Pxd8IRQXG93c6ejW2jGYAXXlRFyrI8EQTWP5BTobtd5dLbsixRzO3OmYjA9jiR499hBzPxo2BcVt3LbjzBsNIHI+G6iqvGkU1Ab0Me8Z8nF5ZIoBTM+mr4GsmQuhRmMaf7aNvuc9av7Bfj7yqwPocP/dXEFH9Dbkz8wT5Y5/EZ8MR3dm6j9cvO1PS+JbGGf5nwRlLlup/+yXW2KpaiVdat+GRWysJ2gBfbxtHGXLfDZwHfjx+j3yXP0JwacuGVCR62Q3L/YG9YhDBC0BxKjT313f/OcV1CdnuwKi7cj8WS9lPcj6ieje2aTd7dj1pvaYE4GAl4ERCNMcuXMSw52WsckNC7n+8KXpXTWzJgjHkBy8frCW1X/Gg7eEtu6VvaWsuxzzdlXWefz2QI6737ayIK1Eam/huJQzZ3fWlVge7n0hfgvDDux8ApScIisIjA6GdpNV/bg9toVvEPPU85oQ2umlcSQGUe/etx2d94Tlie/dRyUdgM9Vv9SM8tMWuw7Pla4HLqD89Pc+6eZ8D1vfCt03ewL8K16lvcw4Zxuk+u5xVZZPMZKgC7gjB8UKDDxKGOV2MP7RPbKPvKkqV1L2MsJe9Q8ac+V/Wv2kqiljFwmSSJ/p7O4mRfzTJiHPE75oRuN+Y33oZ+ayPPBoVtWtdQ4Rxx6Jz7WN9Vlmq3w+/lxfc5pXt0WhR+0s8po1ggHr7z3nV/kM9Vg+Pr8eGlVYwRj/fom3Oe3cq7k3buZ4vA6yGw5N3ryWR7tAg8ImDk3S1YoqsnadBfcADLwQqCByYlmoDqlWFUE3TCH63w80ZAY4RLvklRg2e7zs8dsngsSQOtBkMS3oHG3HLlwZAzfd4L/4uTfQRLipUm4xrgIDBCwvr/sfduu5YlSXJYVl6KkMQetghIIPQsSOTcR78uPvFLRHVPd/VwRAHCABLmgQQrL6VlZm7hFr5iZ1NPPIDW6anJc/ZeKy5+C3cLDw89v2fE2bnLZ1eAzYyX9qpcL437qd62rU6Tdq53g3nwxre6ERNO5wq2HTAj3qmsHs9TgSuCR0E0K2tJaOiaZt6kene61W4ekcsxK8C4/mOA3PwwrSwPHlOCIdkO5wPwo7Ic8v1tPpIwBQMFUqFf1FAy7U5H/TzOduT76KV5NwE3Z7lIHjU/BItfv34+HiVMp3sCSqaNj1jthcK15OYYGZZWLSUzaoIO66jwymboQJZtoVbZBUAaCE/gt9s0EKQj3PrpOkqQPczF4zf/FsAWx0An/01XAxB5/JPzBf+qL89/8pr9uN4mQdN9g2ACBwtEKdBmtVu6Yb40gCnaW96yPfPDn53kftqqX+qYKdrMbB7T+wTeQbjOvNmzytbY6rbsDGjT/hDwXfJa9nR4da53pTnWxoCP80kamZli0NC3YKc+T9uFS1j8fdLutDatd1cBfAx4B3imLMy/p0zOdWeNddTCzDlwTSH9O/swN3HwbAKb/i4B6daPPn69+lhZo3upAstDyr1A8wuwq2Ork74e66s1QzIAW9wy7UxPz0M0utM55T6PzVqucGw26Zvtpt4nbfP3Xstw9Bu2WxuBa+29MjBXXwVyJUidc97GgRkXCJb20fMFn17Jhd/bM9T2DMGcGxNnR23E1EHz1LbE7fKypTi6zApmZbOZS3z9/nHpp2x4y5xkKsG7RbNl9wu4Cf1N+YTumn62wesEBDd5hGNxHWUdOY1JY/RR8FN2biBFNXnL15QDSibAM/RVAF7qwPx92tpbe6GvSffUp7nxMuXjJEc3m4bxFp2T7ifb9L3PTvo+15rTPHJDJe2oL6jIdtEejs1OWkmgLGD2BIsP4HvNkSjhxkfx/Lmw4nuS+nz3UODtUOAB794OL56RPBT4oxT4l//qf1zHZtPZTKfWC3o6yH/MoUjnIsEn13ICgEWnjI4Uftnr8diJ/WMToHNagFICdnhvd6zhZO4OY9a64Xi5u+pbI+mWsvumC//ahjSdsxNdkn543rVg0G7W52OAtY7t3QG7bluZdwYw+DmHX6CUXOoITPSmjooqE4S8jJo9Db3Ee+wERd+VAcj/0HI4/qRN7e7m56egZwYrCzQYx2Y9zxm4u80MqszzBBGTB3Bgf/z4adXKIYATDrV40zx2e+YZ/s1AMcc2n0l5mwCbAhpQ756dsQd5ym5z2zNokIwo08IB994vJlPwcznUpjvrthFYcVAnWdb747ZU5JtV9iD7OQZNuvAiwZzWmVlH6h6srUygkitmlxSwWgK7sodSFgguQTQtlBJufsYC7wlq1y29TGLi95E5VMBqqjTpWpsASz4HeJf8op2qY+/Qv5W1RHtyBUQV/Gaw7wsljMlrvDsIlHZm6RLZ5Y2FksTrT10SsWcVWk5nQPnqGPuaK4dyBudJZvIoSyA0eMmMKGZAF0PKVvi9LYBcdk7v+wZly/W8RTj1cukdNxcCYIlLOWaw7PVk6soE2/zcoue88KJosOZCO9q0N9095/w7ebLobTYuYLkDaF/IsV0KU8/f1mfKRdPC89yeK/2adtrjIgicGUUh93hHPOm5ngANtOULPNwuSvGZr7SDwgCk4iIfxV160WtXrxcC/xZoHiU4KAtMKI1j65Wdnf6K7O/Op9TjJVMv6Jt8TN9mp2Vmn2ZfArl3n0g0WRsZJVcexxo7SaMLFmj3LvCdcykS8oKXqyan5tIgpmgrIkuda6PsBXCVtDqNKT+zbEtvkZlc5QguXdntzV4vMceXz+18aRDf/VC/LC91RHn6dsmflH2DcP5+8gCfG4wUreRZ5U/q6nzfY0975c+mbUkZ87gsA72eyx6mHfLveD/nnb7johXn0D5c+lzi18kD0Wwz885tzPF5/klj2obwlZPWD3i3idLzx0OBN0uBB7x7s6x5BvZQ4E4BZN7lwj+f8OJtB2I6vCtgi4BvOvUzUNkCK8a4yPQ5OxxzPNk2K5cFQGGQJQMFjM+OBsA7O1RypByM9jG5dLBElwxWVEj+RCO/dw/KOhDu75St4nFOmqp9u+f667RLb77Z2UunqdCNBTzqO8wzCuEneOfApiw4x1QZNA5OCQjGzv+c8zo+42O664hlZxqeAhZn3qG9VwW83VdmdiafvTts55LyitFW0Nd83bPm9HwvW6cjKjMINN0zAyGfIYxa+iB5dV26Bu8yqE7+n4KLSbM8kuugLGWyDgVtuoE2shYhnu+gpS+9WDLETKjKGrQ41pepv5lNNAEWt5XP+/eUnZx/Bls4uvmeF0WIP4z5AaZEcJLzTn3w73irYkwGZjOAp15FLTlcnoJ5bBsBrFd16eu6vVE6zXHRhgD02APVzNxw5mvOecql/m7gxny1bpNGlfUkehUgcjV6Ow7vsV3/pt3gmCJ7uWlUcyli+p2kQX5msFbz0Uub3hR4l7z2M6bBDL5h/w3KpxylfN14PfBg6w7oSJ0xyFGDnHZ2BsjJk6UHPGp8/V8BpBnUKhhu8G69M+TztCYkbab8z3mitp/bMIC1r2PQU4yzCZJ2xDJESxeA0bR1rAEXAJCzvNyWwIL7RUnben71McE7ZL/u9rDt7aQDbc4NIIzbeCnvO0g0M/tIo6pTaZ5OECPtAG1j8VdyKbs3QZzJl7Q3ml9vQHqd0jt7djc+eQU+pXytEVxNc6PDcu0if4ufAu9yU1BjszzstfCmf5Z/T1ttO/YKZHwF3onumr1572PKcw1oOnZ9trkOUmIA3A3wLtdR8+cE3k0ZzffW/KnKLma3y2jq9pSD5HWOe27C+b3c4LE+ThuAtRlZj/n5tKdo7/1VW9Rw3ImvNzvAl+5hOt8t2t51smfs9ubmwMzmsy1/js2erMbz2UOBt0eBB7x7ezx5RvRQ4CUFDN75ASzcGWxk8JiN+Dku5ofjPTNgyWNRdtZmkGhH7x6Y3I8NsX84xRXY20mfjmE6Sqhd1VlUmg2dEB7IQEYSirVfx0Qqi0HjySwnODgVNMcO9uZUYTynIH/jwLmAtGmmeHA/grM7YeDRDhCl40aeEdhMoFHHqjZ+RqHtFcyEBf9WWRjObMSYPkQ2Bpw97LguxxhBrrOnii9/TPU45xpHBtNbBlM1Mh1wyxG/3oCP2n0mznPxNG68XCkfMbAJyG6yHc8ZqPY4EqCZOuN+JOMGZRDEqcEZzE7HO+fWwY9BFgVlcpD7OJaHavDObazgexRnF711LGrqq8rVO0NTAJEd9pz3DA7Ujovl7xl+7mcGgjm/nDePiaZ+O03HWRhD1k6y1zctKt3HQYVpxTnVUdKZcbfksQDv9x8AmvmIcAH+LkRf2UCTVx7TKcPLciZ6zGOuDaitNn2BCCSKdJHNssr2seoGF81X0zzrjZkG02amLMzgWGPZs4pSztjWAbw76fOSVwITE/DeM4WmjLDPAd6VZi2N5S2J9eMgeerVbZ2K56Vk0iYDX9bd1R6An4PNm3TLfrd5W755BeS9ntzSr7qx1f3mOo1nKMe1AeZ3DCosWwPNrJp8SZfmH+bbcne6+CfXnalv1O+SzU0P6tjsK/ue8kcTlWtQZAXbfjDXKwBZg4Opa1mncVufl0SUtJTt640MZ0ZLv+bPLod5cRDKQ/TFSKIzNgLUBlTc+nmztUbAg3aTzzd5UhKVbPeFbWpcAukaGPRcenPG4G/zvDez8rO51m48Ct+HdWZrjvAHcl27r3Wt06kD7le2ubMXoRLrEgX4NFjLmTh/9weTT2nzJt1O9oybK7ypWe3qaHYDunN9PK1Xua7kJrLthdvIf/3d3PQyD1NfrO+pc2rLGfOHC45IFMnxpgO13jUPtKaZ1sn77+lO0tyZd56Tx/v7n/7+wQRuVuT54KHA26PAo6hvjyfPiB4KvKTAn/7Z/3QLgdK5nM5+Olr4HfXCnM3l76YjlbvMgHs6kHIQ2BkB7o9H/CJLQH31zZqM6+GWDLBxOjc5Ft3KJhO1nDSCgGiXLs4CMRo860CYGU/lhOfY0sHRKb17jZftmah5R4c0wCU5ZAIN5byJDgJpdORVDtJXFRkuDzkBFc25nbZ2qCrIq0wDF4CGk2xHMQM2H7El7YX8rb4pI8wIGDe7VlszQDHN0U8GXpzbld2SWSD5bjri5mU6tasWWq08q+0h1S07e4aU5SFrqm1ZV+60ai5mBsf6yscFa24GOHq8/g3BlWm4ZwCmjsz5+zsH6bjts4OAPZgx65kHEhkaqJ2066WOok29UruqdZhgwpWLVrxv/iEwxSUIoJeCwmxPNebmXPD3frnBDjRtgRFw3SDiCnIiQ+AUjO2y58CVWnAD79ifgd9rLng3A1wGYjW3D1dxKfFA2Xk6rgedxGUwTV2PcwbKprVv67VO4F/xuDS3gLkbSBrA+XqXgMleLzL5mhskrB+4yc4R/drkJHWuv3CQ++3KDsHNuB1w29aoGHxB2JXNlUFq8pm6d9E25TXlMnUjaUZgbQOeW5bE7eunbHGuY7stbhrYrmQfPmLudtJ28fcA70yfGfw6sziDcq9byx5WEM75VBaiMjZ1++Y3ZN9FJvEJUPB77id1w2Nd/CFpOqj3Ox+uC178zOmW79OhO9PWfMoagGqsLzVJ220ebwJHYnVm2g5QlK2L0gOk9UUbj4F/F9jqtdF6uPsG2hfYdUVgW2+KdMaf6e02pJsauedtIKXlS0C31+JsY67Xbc/T36ijwmgDvsDaBNLvi8/XMDWGUfpgAWGgf/sOlu+ci2UlZcdjQts+omlerY2csp/ka5gTvbvrlsHFzcZXg3peWuvvAQgtQAnfoC9ssBYdTptIlqn2k+5rXK4P7otr6vW/rg182DzZBLX/SL02cGcdso55rLmWT3vhd9L/SHuTdtCy7WxGyVn7d2ybu1Hl25auJ9javFTmZvIvp5r8OtGONmxsWFt2nmOzL4Tm+fihwBujwAPevTGGPMN5KPA9Csyad3YKvGDTTYRXVYFSfm+H+fILb5lEdlYyUJrj6EBeAJp/pvNC5+gX13WJwPG6kRFO7ewjAzUEIA3cABADHNC3vSrbLm4trEFsgGP04eA+HVs7jK/oDGdz0RNzUXoDaQqX0XP/tur25A5wO18qyr4HygkmORDMoGw6hBqjjwX2RQNJQ9PPF2uwD2eIDHqnM5dB63L2eemBwA6Pxf/imS9fFJy2M9pOcz7vOeXlFycZyyBoczTzZsGqrzgDKPK2eEXw2ODANRDSAIBNACzJ1yVzAHeCRj5O4iPFANFWwH4QmAy4M+h0Jp8CBcnHdKTX3Ct4pf9uRMi/V5YspND0nQEGPk86Z9C717frLI8ct6eVY1zyH7SZvMoAcqMRAXb9JGgx+8xxvtLFqbdsM4L4U3DyQwBEvtzk1P4MwKcdWu8U4DbbyPmviwfSo1I6UeEBBvklCy7q7wsk5jyWrFen3vjAmFkzb9U0RB/jFs6K6lYgSSyhA3PJZAO1PG552SrYVfcDmbU8noAL2+gFhJDXeUVH8T/o8eGS5QZO7hsmoBVrhYXcpPykfUn7s82NWZceO8PjjW1Ur/rIbeSRTfLBOldAIoGOunAhQYZlgyMDT3zEGrHfPkxIKI57c17EEhsEvWUzVgZcZmimzvjo7SY7cR6O4461PvU89TtvtdUz91ITScSZoWXwb/EqgE3bhdzw4vulo5QHru+v++QzO851vd6bepKLvuDmBPxS51hz0WAfMuDich74HbBboSu5xnr+eSEFKRWZkeRDgYnWnbSL3Z6P67ZypO3FmuZ1ljn5tQmabc7fUzf83bRXqSephxNsn3bxrnd17Lv0NO2E+1w+XPkLOz208YoNJvl3OwCafhHfK9FIf8X9ZCmMqaObvEeGatJhjYtmQbYZVnDSxG1NO5pr2rRVk/5Jg5wTbYp2Lk6v8DP6FgWUwry7r5OMOgN/n2edVKnL0JglWbJLO1HLw+//3b9/MIGXXHi+eCjwdijwKOrb4cUzkocCf5QCvm3WDpWdvhUE2MvVhniDMHRMOvNhOkjpoJ0ckgQM2HIUyp5BvBwueQN2IOgoXJkyLtae40+nxg6Uvp+Blxy+GUy6LTuMbs8O2NyF/i6RkdhTD2DszP27jt/xlkK4nMhOqicA3ulHu6hK7NgL/2dR8jnnFVwXYON5eXztDDrIUBbk5BU+WzvQ6XiOID3nnQHfJkt1xClBkwwwfZtdvm/ZOMmU2/6us7ll4yigZekqAl4A15Qt5sAZbTLwBsHBrwqsAd4x6wDBzvXMVzJEs2bwhn8jGyLp7Ge+VPaZYYjMnsAzBmkaYO5LD0wTgQKdNRa4yWLBFvRVwfak0XpwgHceZ/LEn2XQ5bEkeOdx7ABAA4vfBVauTpL+GWwmjz3uKR9TtlMW8/cMgFI/8nfz5vQ92wpgSnzaszIyCDyB1JS/yEKcxz2n3jatARi3S+UMo1MJAtMsQahJX06lmOZWsw4ix1HnFjf61MaJ9QTjnxkk1lX2fzV+5QVLN0qfUhbNO8g+A73QxUU/H6WvANM2F+8SuILORnA6A13yhPPdbf5JNsy/k73EBUYEy2maew3a5LFxzAW2bGtHWYpXMrrZjdpYMD/732ulirVgxuacQ2WOmnekSa2b/P6KsOdal+OcdfNoBy7oYdsgqsz5HJ/txeJNgJSi0xlIs82hLa0j4bQDoHQaOWQPvYgsKAMBdlKe6LOcX1i6GrcbS64/bvP0Opu8SRtF2roWoddQiLtBRMhtHWmfNmFr5+LZCaTxOF/WJ6s+BTZplAAgrU/Jn4+1OYnPMvvWfPOz045nGynvuS64jVyrU14oE6Xj2c+an0bO/xLgStkwD/D9RwrK8OXoY3GbgLY5aw8m//w7dDnHuD4vuZ3zPvEHApkyavos2nAUdYy81ot8xn2eaLzTxryVkTnJkvR839hapfvGZhn8rbVhEMedk483mkHFSraTVlZKjBd+Tq4ZBu/+9g/Psdnk9fP7Q4G3SoEHvHurnHnG9VDgQIE8NpsB1grmL8fZzmY7VxXMODOpamikk+MgIQOi6eysvxng6bjOyXGiYzFqInHnHY5rAV4ZhDhjSW7cPFrVRGBYUYBUB71yymZAnc7NDJDToUon1z19rHphbBf9wfuEQ0SnE05+zRsFwwuogbOkDKs+IqkxNIgz+5pjNk3yNrU9mNodrnSYM/D33FUAfr/0I0VqC/gL8DBQsYIaf150d1A+wRv3SR7GO5M3OebZfzqagEoNeqz51LHj9R5gVAaSulDEfFsB36pfJIYhZkJ20fYjZGeNGbvbUxdmcKPgtTPypvPeQZUzaxIt6Gwby4OLm1uXPD/2UQEnpHAGZH4+gRL3vQcNBjEaxPIcF60OAZvbz2eSRydZMq/mO5l5k0HRK8A9g8u0MfydwUm7Lg44LZMEaVdg10dU53gX/euYWcqus7FIpziCvgtP/2W5zkxPACl5u2ry1zI052Z6zCB68aKyLkBP/kB2C2hcNKt6a4tXkX12spNoQ1XiFFCm3CG65jsHe346fmse5Nqx9LcuF0l92cYTdTDXelaTOP19CpqVNYd6cvvR5E134th/Xn6y+FPHOjc9HAg8+0YuTNEnN4j43WVyMuOWcoQLJLy+AbgooGSWYUCb5v+nT58WXxZvDDjxgpgdlDBgvGQhztbl2m6bibF6o6T1fV+DM8stgR1lGO62jf0yrWfU7So+cgOMwEVmWOpIO34s/5O3KKGx+yNtx0/yNPWU4x4AoW+CzWe9dk0fYckCAaf99EDK8KvboXPsnY2vOSQvxGz5Oc4wzvmlzfLvp3Vh2hXPcer/tLNzrUvfqcfhzcp942r6INR7X34CkLt0BXNTRvsOyiUYuGwX9axLZ5x8PfMj5+wNhrZnO8CcNJMuY7NPa6wz9G8yOPg+6b/zeAfvtvkEeNe+zH67see5+a5e8sJ+newsBWgD7+AnCTG2b+ksPttml2T53d/9Hw8mMI3H8/dDgTdIgUdR3yBTniE9FHhFAWTe2VlJB8RO7/urBk4GfrpYUaCZ38OtkBlAn5zA2b+DJ/2riyLSIUwHip/XTnkCcz6COAM8t81nnfnE4zQKfvk8fSEFFRnwe8c+HeA5nxz7dLzTOVqOM3qqYE1HyhTcYvzIvEvwDoEvcASBd317XdI3ncrpaE7He/Exjso4E+JUfBxt21G1s5l9sLBzAB2ZReTncwxoL+eRcoB+cJzHwMGNdkE3O4XToZ19TSd1zmEGZp6KZOieIZK326Guy+bEF9h3CnZynHmpR87/JuPxJWh2KnB+AlVnAJV6lP1p7j5u2wGMg3DPLeVr0n3KYQZIOY4/ZgP2wFlugwOBVzy1ns/nckyTptbvCcj5talC+AAAIABJREFUb3ZcwIznmmPnOONCFdNmBqFJs7SXzvxFO751No+pzrFnu5TlASze5beD/7RjaZdMg9RF2yYAPglwGHjL97EGbDJ2Hd2fspJ6xrp6MNlM19DGDN+vYFvP9vH/U8BYlwov0DTnsHR83Epq22WZn/bT/eTcfFmJebZAzGokbzfm+4ebGmkDB1CYsvTlc16UdC/zwHZrfbOMTx0kgFU03Ww+A2vReQGjpr3nUHT3DZYbb2NdYI3KyuBZdqMydd13ZrlZdk1n2xGPdbUxgbIAgz3fpZ+k426buG57LhVh+Lgpx0AGdDkNHm0v8C7XpI3vI5Mfy9rmBzCRq4HM3FxZg4kLn0ifqie5dIVM7GyptFseS4Jb1s9NH4dtsuwvehAAMji638rrZ6ZMndadxbsAlBJwzH73jZz2bdxu2oJ9nHt42DZF4GvSePoSvYHnEicXBHdtsAHA4/FkkHrxI8qU1HyStv598RHq6/TF63dvImx8OOiedTRBbH9G9zIy2175NmnPk1/TJuZYly7GmFRSRTrAn0hVTdudvxtwA7iY47j7fQLvNDf82rbI8uuad56/6xI+mXeTc8/fDwXeJgUe8O5t8uUZ1UOBIwV826wX7BmUCqvpxdq74+lozSMtNyeuAo8M+NJZYJHoUcvNDkoG3/s7V4CILf5yYOw00GeK+mrOeOG7PjZ0OTq7o5gOdh+pnIG0205HNx28BDIyKMlCwBwx53v1M47N/sKLAuB4dvH6dPInLSaQkjTL/k0bjFXvuFZUZzng87lTvQWJBT7aiTeoYPBuAh6m0awhc3JKd/naM8ncH54xP7Ie2wlwyiDs5JS2zGj+HSjs2W9oJ7MW00nn7+XGGmg7OeLmGf5lgBoZPKmQCSxMRZ3zeQWYuY8ZdFluxWOBqR8/9rHhLWgd+jSzeDy2lBfzwzK3BckERe/ZJfl+ggAnG7ECkoOu53epKydwDfN2sLEF45FRafAmwT7XQUzbYp2aPD/ZxWkPaU0r423SPulrsCh1xs8nQDhlPG2555xA8KkO1wQMNuArbjrlXKJeom3Kzz//TP1kO8htcSCpKHbdCu75GbzL+ey2vHYwQKqyPZSvTTmUPZU69oqeyS/8vgCn2sBx32lTNVcFq+5jHju07qetlH7VxQ84FsnguDNhLOMpuwDFUuZutrxMNf9ZgXQE65zgXqswSZXA3cnuTLmzfvqCqeSB53ey5QruZVv8/a1OXmVPJa0X30hwAb22vwbv0r5sYlDgYNsUyNueEe3vrMO2A24HNXXTbgLF5FwCwJsgSJZA8PqEddEygbIeltdpp9Y4rn7nOpvy7HGkPPhdj+fbN19qso/3tB4lDZdM48IYZHEOXUqauf+59mwyHLcAT9nQ2tQlKayP/vcDSonggahHPJ/heNYBWTyLC8QqC57+nbJRv5RfaH7mLbho06BV0iJ5/8pPbdvVl2bkGDceAU/35kW9OOVn6Uf5q7k2ZbsYpy/UmkChn/O+Y681Ol485TzXIpf08AmDVzaA9VS5YMn4TLmavMb3n2tD/6c/PJl3m616/ngo8EYp8IB3b5Qxz7AeCpwokODdcgQq4KZjFjvv72t3bzqSLqpsBzbBFQVAcqRPzuT6/HKp7EBNECzBgc1ZYiKETE46wFsAlwWfK2DOoME0YTv4vjJdZsCd48/3/bvnNh0y0qT65Tivv5GpCK8ezr8vrKBzyyNAqm/mrMDymOropeoPJUDg4DmDJY/15ITqM4OVXQ/qFKQg40jR67m+S8rTdPQ9huTXDFLSeZ6BXLbn9/zvBBndlx3VnEvyZ8ofWR6gpDPvcpw5j2wfn4N/s+ZizvcUsF0vkGynI4IOnsxzj2cPkJSlkPRK+mzO+9VPgjyai29x7mDVY0690U2yzqjddazHedfppnEfr85gNGmbmY6eTwYbkw/JiylXrwKuk805BRtJw9R1fP7h00dmiJ5klIXtkTlcGY3OskQbed1Czs/gXc5n6t/iRYC98wh6ynZeqvBKBlNfU+4py5WBNWVN75yP7uecNl5VIpjWD5mQlX23BrHXops8Me2yjZM+TduQdngDaK9+Z/CcPJqA2uqr6paxRilsJwCOOtoJgO7rF9WVu8l4ZVyhna+88OJ+wUzyHyCZx2D9WuADDt4VoEXeBniX65T57rFgbFNnUgZSzlNmts8rI9DvpZwkz2yTodPf4tZp2pA4Ii1+HjKca/MIwF0eUVZpjI/Ld+h+kp7MZ1/rFMHWqnGaNm2u0UmLHCP7YDmE7uNk83xBSK755gcy1EGLBO9S/ty3j0pPP8Jj5RIcwO9pbfPN9L5tdvogJ7knv3niodajOCq/2xWtNbmJZVlJe6j57CcFkmaiy+4H9rh80kBlQqZcLlrRR9JGAK/9ukBLiBMvFCLAricNoGJ81KG6cCblNWVhZrhzDXLW3IuNp9zQyfH598Un2AFIUvipqWt+Dv/ivwTwJx9sH44bFLU4ZL8L5Q9BTztn8O50y+xpPUx9yXUafPVmjJ/xOvj7n56ad9PmPn8/FHiLFHjAu7fIlWdMDwVeUMA176ZjY2diOdo81tAZNMtJgHODTItRy2xzRseRnzkU+jWzijucsDjCYYcuHR+CX2PXco273negQ+cz0v0z2MSlFW4XtySmQ7X1F0crHCDlbqmAtQ/8D9/zbzhliisUPPIo77XbXlPebpsN8E633TkoNN07E+wWLAbA5vHPwGVlBFRgA4cr+TSdUNKLDrMyafwzg2L/PUG1DO5Pjmc6rP49Aw23N48bbUBBDSqdUtMtZWGXuT3jzjyeYJJp3N8noHXVu7sCDfA3wersB+/P2mx2mOdFFXivwcEGGk4OuMG9G7+q8L/4f1Z4g3d5ZHoCIJpvgit3vX+VgdG6o/4zSJoB6iccpywghIHLlTEhkERuBGWugp7kgdvxDBPQzuB20id1eel72ZjZ5vbuOCqpZ5vANF86BcrMyjWuOsqX/ZLWeL6yuabcZ+CdQSTamDW23E+DzqTaptPm09TNqUM73ZyhK9BpHnGdNHbQueyNJqg5Vl3U/TiqsotPcrdoh+9LfkyvRdj6xbRqO9m3fZ7WjpPdQGb2Sc/d10esDRfPWH7BF2sUOIm1UYDeFz5uGcJnXz8LHCdtIl1uBvF+5uu3z7cAXwJVsw/wrjrbLuOwTCaIJt4B5IAdUr3L00/qaMtUAfYXqHj6mfY81/+2PT7KinlwMuYcpdl6YTupJ+hNND3R2AD7bnwMwE/6BQYJDElQ/ziRNeFdHn1xS44xecx+IjMv+Ur+V2mRV3al5bxlZ8ohnjF453FM3ZPOXdfD0P/awbF8Nsdn+uX482KvlAHr2GkNTj9AfcmfSF/S49a/kqlJE5hTX4T04cNekzHHQnuIzSfaVbxz0a58pM2OEkwKf8WNlAxeGqEagNxUBd10yc5p3jVg/pObd96Ake9ac5a5XGLuZwxV5/splye7tIY8/K6XpSWiDqnoKyM1NxxzjsiOwzhm5l3qSep1fu5MQF+S4qPuS66Lng94l1R7fn8o8HYp8IB3b5c3z8geCtwogMy7U9ZBB9p13AdBdexC2injLjkds645k4AFn4uC3SfnjrunVWtnBl3p7KWTk0FwOoPpxDGoK4tE4OoAahi4Y6AJp7CObzggnIXDPW+Dhvm3HEbV8MtxbzVFEOy9u5xOjAWFgnmoqo5rxrHZPdARfeXcu+ZLBVfl3CXdcic5AwKPyXXPMihPZ9GO71Zo2QFrPZiBcwM27bifPuv+dyAQn+87uXs7SUs/O4PgKdied4KrPceqe3gLNO7ZMQhqUN8Rx5xxa5+dWbSPvwluFnC9B7CdjZOL4ueo7ZM0x3w6w3QH7zK4dpBu+k/Z9+cubj8DLAfNCHwgJwm83AF4jVBjU8bnSU5SL5PvCXCd5PCCuTe2WcY9J4bwLzyKnHcGaq9+nwCF/zagnfT0ODx3ZMrOi1X0vGwe/vf+Giw/q7pX63bhytbyNAg0RkaPgcf7pTKlE7VhQpCnwIJlezd7pqjRwOeUj5zTtGFpk4WXNgjmoHzKqtvAvzeABIE1wF+0JQkSneq/5LPlb+qzMqlK/gTH8GfZfchkZNT4/blh4XdSLjwXynvxy5/NcQAOAb+qK4J4nNEHZN1VtnjUq0M/rse2dK/kPOd/0+kL/RXtW+ATbPNR5cUHcntfZyao/+UaH36s5wDBTnRI/u/6ixbVxsmezvU46brJ2DzOS3ppQckLmSgX/LDrd7GPOGY7x4d+sBm26WeBd+RT0fPVWD3mvMxINOq6jbm2Tr4JKDzvlGSfq5/6ZdndON2berH6LKh/8T36ar5pPSO2FTo2+8y/IWVc1+rYadZsJPh4bXZmnze5qHHk5117z0dg1UL7Cg3e3fS96mgmwGca5bj1vTeWAni/WADfCHaXt8Jzfto4xaZQntAgr2m3y6+qZznWA9Emz22D/Cz9Yk1Um01EBfU3YbSzeNxAzBNQNj/LTZi0Fe7EcuNMxLmu5fSA5dNejUXW76QtnXbD60S3t18A47afY7Pf08Lnu4cCb4cCD3j3dnjxjOShwB+lAMC7dHzppDso5AoN77Jr66CuSAdj5ZzFcdpTh1kM2s7lfA7HVhLAsdNnBwUAF3/KOeIh0wqclwNZjdr5XA5iBDksQM5mvFuq7KgV3Jaz73cdXHu8yzlykEUHrTOTWKOm2ve7eWyW7bJGD2fIOi28SqOKvONYLQ/OXs6z/XSOlbfMBh/orIomAgt9M612kvHNDtwYYMWjGIMDGwVM4ruzIQrEYtZGHYXhM/1OR9blqDJAt9NfoEalHDL7pvqgM2sQqOYAZzsDnXTa8Tvveyy505wkg941bwfVcVQfv1nfXfRt+TIdFyTAsU9HeQM8rkcNNZFO+Bu8jtpOvuV18+GLiTqeJBraV1awGvW3gr8QkwkCi9ddD9EymcCF6bQDZ8gSLN3BKBi7kKor2ONR7pU2gPmJJxig5WgG+ZlxaBBsD5b72K4BIWXvauQroDJJIIP4HnRglhN0wKBUXmijekcEsgl+q4akNErP83cMH/pZus75FMsz2BJpBLpr/Pv7DALr+L3m0e0KgChZpFJ1sGr+iOX4DnNCRpZsquhbxEA7pRdJZ7fXQTmea3vDwJR15op7pa8zE1X0kJ2QfZQc4SPYHn9PMGU9WzK+3eSZ2c6iuNv1v9yYWJO3fV2kL3olsNI6oPYGuI5xXryx7reM6b0MMilXdQQYv2eA2/wVj6lfl3FmUhtGXDygXFafDtRlMJO3lhMe4Fvglm2X+F1CqINz64hi80KSphvPdSybN/1q4LLT/B23kGOtsKzIbqSzLc7q+wl6LNmJzDvKmDjNrvSqs5FyI65ko2RC9lt0sB02qyXlaLePT/I7DlbzaRCgbXACDJQd6H31l/ZnyfRyBZzBWc0vmhBOX7TAL363+2oaoi/rAORJz2CmXmtEI9kS6HCVBFjn2EUB+kawFWVv8ijnptPFI9lP0cYsYB9Z6iPncX3HzGTLp9dNZvtKGgjGlD9jvlhHPDf6GgWuL11Za7/0wN9zncP/u95JQI/rcoF87dPZFtg+WU5sg20rW05FU9mhXBssxxM0+nodyVZ/lj+/V1aWOiTdRnuirHwirtWU9/RpdxkyDdVHlgtIQBlP7fVT8bzXw+UjQt+spNfw2r+QTvAoPKVM9FrvWfZRuoJr0vUsn2+NXyAe5yj51w4DfEWpnOV4txUq1bLWwjIpuW5nFqb9Qpky89d8lIRx7t7UoHPRz/7+7/7PNFMWyeffhwIPBd4YBR5FfWMMeYbzUOB7FAB454XbTj9vQbWjQM/BQJdBnQJ6GADwUOXWRQIx+AK1dzJrxw/7OWaLEJy610xZTkUcvZXHkA61An7XH1vOc81hOUYI6uJ4L10wZOTFjW46LmNHvR1if7ayGGoSv1zZDS5OTueY3u7ehm8stSOK2oF0eCpQwFE7BW4FXiCwpjPbgBP9wOKD6KasqaR1AhXIMlRgDye7nUPTXqTR/FzsmPRHTZnrOKOCFBzHUVC5OZdFV2YLXaiQ6wv1UajK1iDA0tkec6x2/HBRR36XIC6d6JHJSIeyaGO5mk7+lHkfV00HOOeV7SRdM+giAGa+G3SJjjAGAJH5zuSRAcDFK+hHyD0D4KJv6kMCsQq4xZMdqGhaO9j08CAPm969A48RKEoHovoh5cJB1aQR/0ZB8Ks5X0qQAErywWOYmVzme86Begi9W2CQRusA2Bmn+vSaNzNkceSss/cUROxZO6Zn0tJjT9Ag5WLy2JlUHvf6F7yuoOrSFL52BwnEz/dXRPUNOolaWM72wrs1H9Rtcnn7BN4425IpvDfBqtQbzqGOqU5727ZhB1YsQ9mP4NDCc4qeJ/vtTB/R0cF0Aa8eM4PgWj8KHNXfys4x0GCd7+PcCp4rDF3zFo0tn/dMsmVj4wh5yzBsaIL4IBdqqrVu0N4UHUmTYXeXEuUvuX7U55udqcyzW4bi9aznjSVD6y8Aa+u1O7nmGdl9Kw0Q+mHbLGWpNvb1uOV11xWt2wmkAIBSn2nD/PcCH1YNuwZr6q0C6rrNtB/O/EtZOtlty+q0K53J2OUepk6yPR6ZlWykPrpf8mbcgJv2lf0X4CqUpW2K1sjKWL4y/uZaselnjGOBLSEfOU8fQ5QRqXWZBpQGYBO7XOcJoBXYPfvYRLT0QTQBfXJjBX/3UVOCyb70wT7U1ZgBmmWPSvYSLEybmuO0/0CdqvmcbErKnnVoX1MSALZt7Jlqzeln1EZnhenv9s/uAGTYW9utaj7nrbWndaXtV63LBAt7rnNempMsPjcBKbcXb0ojaX+5nrESsm7VLf/V0sD17moDazvt1gL79V7lCEObZdOqjx8MtNVnXsc9v6zbynGvdUrzNS/TxnlfgL7ucnK+vfvtT//+wQQ27X3+eCjwNinwKOrb5MszqocCRwr82Z//z9pzLyeNzmcACHAkl/OkJ+UoVIDPxXwcG0qnBr9n5l1mN7nPkzPtNrrvPfAweJdOUe5gvsq+SCLQscfut1wSzo05XXaG4BzV8RF/Zufc7duxWUHw9c6XOoqywInd95ZvHo4hwDvvir+/AnSSk7vHcr8ADqI+yf6zZxZMugowlKOFgHDdfhhBtWnL+lPVODlLYFCZWVn7LAGQDvorm4xT0hkgF9DWLrcaziBHz9Su88WDLwdwLmVogncbEHM9uGVORl9JrxN4l8BHBtbm9XRSlZPUupIBroDbkiIG4V17LOf7MYBdfO4jPluQWzrW/JlgpcZxDwgNgmrmGfToyHgLIgJQ3yJH/tf3CnopnlsbK7gt+0C5Ik4tOcxLZdTPpNUOtKSOmc6ovYNaUeRnyb541Lpvngq8g04UIG+QmBdtCJQQTRvQWPxagMcOgk6auS+Ad6eABY1T/9FnBEQz2ES/sE0r+C1ozBAZA2UMNDLvUnbX75Fxl7K7dKVAt/nu/mzIQMhpynJe3JI02YI1ynce4W8giGFp2Rm8Txlh4NgjywssUs5907bGIAjRdsxj0Vjr6CWeCnudwP+dDvhkB+p8U6f5y9p8sJ31so9/vaIDZb+Owp94RjtZYI/b8HyTnl3CoDaUmD2lFglG1BpLXvJDzbsBLefd9SjSpogHQwcJGLoPdYajuvleysVqOcfC921bKtNpnBNEG+TL1f9cB5JmqTf5ea5tpPdVH9DzXutwTURtXHQp2Zx2naOFvFT2oLLM4vZ52y0DPPx7gKGuwXfRwXNLkHDxteoVnnTVstDgrUBllryoMYjXZSVKGObaRDpFnc1tLtc7+TcfXZnrnUUlmqgkhJ9JgNh9eB4JVJlPnrP1yP3ar8k1+nsyYP64r2xPc98z0pO2xqdSr8QX3ejbAG1sKBRNzI/UzRxnyqDXt1fyuj6vrHG1bR8otsmU8rvsm3xJ6QpXPIy9ZAGnNzgvrLuxjrt+n2S+s2RZy5NgPgR9KTlGorbxXcm+ab5kMqJ42a9dBj0/r/3kEYZWJyw6g/KXd7/76bltNm3Z8/tDgbdKgQe8e6ucecb1UOBAAYB36ezQQaqggQ5LZYl4QXYwzbBqIT4+AtOAweawjpo3/m71S6tR+4QDZGhHqMEqvPeVx89kbrQjqcy7u5OlSR+dMngweQwRfTuaiXemc5PBorPqOIM6NkNHJoJXg0/ZTrIiA0TSpIJHBwacb2QkyWnas9VuTjqcwK9fLtDOgFoFZzmuCeisuTv7a38nAZoJoInGcq4z2A5yKqCviVt0lDnQmQ1JlxUYDScz5XXxnyDlWYbIm7EyTSDCBfXTIbfzvgLFRB8OusTjOqUUJzmUbnUQgb8N9O7BTgOEll3LnOSsC4PvutvgnYbRABqAsX1uAUjRv9ffoAP4nPpSCnT9g6y7uBV68TIDIx9rar1z4GJeTX20rvh4ueheR52O8soop/R+tzkTUHSdTob0AVYpw890LhAPFGOFeI1dIQsF+ww6AG/TgyvISn6liMA2fSHtOkgW71YvzDpkc6GXmx2laagajCUD82iXwHeN+yTL1s2I/wrAEVCW4JbHgn+nbmkTIwEmgXcChB2sNhB1V50GckwnzXUtKoVnVrZizMm6ijF4M8VjNY+T9t0+ZKbtofvLd0C/hIqn3cA7BiSWTha/2l6Y/uTCVvM1wSYDE3hK+KY2WprubucaVdVG45hDahavr35se2YWmefvjDH/jaxD8awz7V1nL/V/ny8673Vh553Bu9d+wEbrXBxCXv3MrJ1rmfbNvDtws28y4uKDCeQuO1Mg+Rz7SV+Ermi+ljXTKG+oxfezbqUyr9RLAh3Zb7aLG60/fbrGncpS+u6xbfbANFtHJ5XNb2B36cAhKnNGvWXNtebWOwUcZhu2odYByx7+zQy2JV9xysG0M42O84BoEaDrAfu53qhq0H63YQbk7oC0js22TfQmo2mffabtXXpT7/rG8dwYNv1S1pbfUhtKyTvLsPqEbdBRa21u9IYT2y3+MjPYWcvU2PRn9aBPP/A7vFh2mKtLgXcaRx3D5eTL76qJeu46tN68QKa9OZI8T32xjdCFTVpL0MpPz22zS4WeXx4KvGUKHJaJtzzcZ2wPBf7/TQGAd7mLTSepgloGFzhaByCoQIdbYMktvJ2G+QwdmStGSIdmOkgI+BBI7ECEGrWz9w21ThxkVACl4x8KFun4wB9hULln6kzH2f0DSMHLnb2gINzOHP5NZzPbTcBhC5Y9nnCAVmHzcMbcNode81hUjMwPOsrkQwf1cpavmzoD2LBD7WO9OBph5y9BGfQxsxVMs0WXcqDtkCawRJ/PGQIju0xsaKDD/TpIzX7yWWWf9dHqDBzxDUCddt53Ophmkxbu04EpQbIS1Q54w0F25hZoWzzkEevrc94oizkb1BnB+gro4bbmUeeij+lH2teAPV5n3qXcZlCSdFp8q0Dd45OrrHEvULX68Vx9+YjpNZ1wA8gOwjJAoT5gbmUXMhCjzCA+GP1lxibmkwABHt2CeP/NOmyax3zGf6ubBtgQtGR2TdZm4hyvNpUAs988aflImZ+0sRwmGLIFgRdVmNGIETH+alDD7bbNqNunKWfqqQFeH1nrIHPK+xybv8+533hWdEyg3eNPMM5trz4wHw8yeOHP0iayYhP1waCTebsDnhNosSaYTj0e01Cj0fc+6qs4V3PuyzmmnZp8MI30Tt8QkONec3c9s/rA4J3lhdIHe1x2rtu+LrS5MqQzoG0ZPtss64DspEsTZKkBL6y6oRx9eaPKtj31IjO2JpjCcdUxzoWNgJaU38qeJs93UNVBOfohsH9lvXnucx3PseQzS5ZrE8/ra7Zt+nvNmPJpurItLAiHn17nMa/9xtHUx5OPYL6mnmncEMLOYOO7P3yU7rLkgDczGhxac3ENstKlqZ9eF37++Wf6GT/++KNoHDUmYSycUdX2Ys/s9tyS5klP7zC03Fq/ZZM+XJevHNccTL02A+aGpNvH+5B7A1tbv0t/xa/T2pLPp7/Qur9vDMHOeIOJo6tss8zUdfau6I25Vj3UsiPwndImZl8ej3mVdjjn7Pmk/TLYPG1A2o70cX1CgZ+FTaEskvbXj+uwwi4txRU05pq7tCOwRzzFcPnR8H8NokHn2Z58XYPRtixcm0udKI80sL5wpLIAa/1Pv2zyedlc9lulCa73fvrp7x5M4Gitng8fCrwtCjyK+rb48YzmocB3KfDnf/EvmXm3BVexmNOvoFZ3QL0KZ9vJCGBpdqagoYKOCG7TSdJuYDjkGA+yKhDUIFArYG5HCSdAh3fkSGfQTXdlgH2+WEEHs9pkGSTLOcwAJYFAAhKM3HvsGdyTpswsG0XVXU/GO7Nx7IV9l6O2gEvQYgWtBic78+4YRBV4NwMG08P1pNrRFB1cTyr5Y9lwQGWH1iBeBrPpuGZx/+nsUaLKGfX7s9C230n59FiSx6fAOgOFE0DzyhF1YNl06qDMR62SpvmcM+92GrRukV4JsBGU3YM+jVUz34CicNxds8bPSMfw/OW8X9kbHz5dwVgRb9GpgDe3WfHCEvWsqZhB4prf9QuOjyYfkwesfDkiQPVhMPyeKbrdwnw1/L1aO2pHQYiCnc5CS/6/x9wrEOI7Ffwq2Nax+BVo1NhS3+fvCTQkT/gcAh/9s2fLUI+6ttoau2lx2ZwdftAlGM6oPPF+BoAeV84lQcbcaDgBfSlb25yvgbk+ItvmxkqPluauLjdRG67DJ5CNAWBtsqQepKxqbFmf0cCVj9k3CKquOxsnQZgMfnP9yvm07QeNfRQ3n+gagHgWMpl0JCBW66N1wbzIeRoQyuC8QRUtEa17p7pdBjuzPlcdg0MADqDIIGYE8m6TF7bEOE3vBMFyrTOwkWtq8mva/EX3uB11XahDHTivgQmUIfNv2o+U41zHps3feFo34KaeJMhCWhcIiWesi5M3J71PGmjs0NXO6Jbed6ai55dAJPoudimFAAAgAElEQVTx+mOZmfrqvk966FOOkvyL7+UvnNaxnAO+32rn1ZcAfpNWanWvC3fi/eoPY1h2fNaTC6A/BrOtDZERj0dSV9J+9VqxH2vdaeTLvqRPecTfPg2s/PITOKY6tUG7u28qWD/mmj7p6ueSn5tMTvQTYpJ2M9aa1q2um5f+yPodXKq1rjBkdkl7DJ8RtrbUzp9pkxcXOe1yzz7J86pRXWMjDbGW1kYjbVpl5M259hh75v1ZZfIXeEe7e/33gHcnK/N89lDg7VHgAe/eHk+eET0UeEkBgHcJSHkxT+fLi3jFUbWD52N32oFOx3s970DuctrdXjoJ6bAorHaQk8CFsi125xwO2J5BIadQBaQzwNt38BtIQEYOftKhZ2BaFizHZuJlIOLg52OAKjnvdLRRry77cRYUb42Eo2TwDhgMnazKiCgHKzPvmn4NUmSg7rE68w795riXU8ssDAfJDcwChhBh5OzZyc920uGWY9zO8h50IYhRcwk+rDEW7Ty+6cBOmUohnvLJ4BXTQeBU7aJ+Wt+ge8/sm/z33wYg0mGnXI3Saw7YnAnArDs4rVUnUcORk60UDgrpAjj4Z9HGNEqQ/OV8V7aHm1RR6xUrFOCyglaGsgMMNOpU4HUfD7RMhG4UoJM05xFqjD3aNfi2grAM6Slv+K+CD9iGAM45/3L8W4YpfdULI/L60fG8luUGDr4tma7g6dKvT1dmiHllHd/0/hB4WRYs9+4reYKhuVi4aypmwOZ31ZaDOdW/c9aks6X2ou/u5V6zKgPclN+kRc6t5eoezOG7zBahvqH8QNhQ6i3rCCrjheOtYFygWte905HP+xHqM7Cl9yyjTd8IvFeAuR/973n3sVnT+mQz+jPZM7+vPiU7eAZ2OWuceu5Jw8zYMZ1Nm2mTWlYauJ58ankxiNjz91hxwyZvxS0boqNwLRuagHQxx8AAujLRc1033Q2Mev4TfPe8tzFH1psSmggv1VBpDRY9k26ygwYjO7s9N6hML6/hKd/4fQFlBUapdx/TrqzV5aS0fTDd0oeYa2bqt9cqvQe4p2rRle1WvdD94pOmadeS8+ZWysdc4xIoNr3yYhomTAX4tfsz4vcE6vNvysAAO6UrceKggKV9XW/pNR9Mx5yDn0q7Z17N5zF2Z6emni65LrtjW+15+Fnrq4/4TjuncYJlqUOQkZGFGRf/4J3MJD7R85U9TQrN+e/Uk1ZYP6et6+XH65gXOgFgCdwtutF3xCVP5UPiId4aLh2z7NFOoO+SE40z6+5dL4YvTB7FpW18vjJPUz/v863NGG4g6Enw77e/++nBBKYwPH8/FHiDFHgU9Q0y5RnSQ4FXFDB4lw5SBtVZA4uA2S0LYQfvMmD1Au5jsxlg5XNY5PNIAN5LB1pj6zpfmoucBGc/yOHTM3a27BjjX2QkOatM+RcDiYFLA0fnclymY5njziMi3qXcaQvnPW50hG9U3kxmACSgBgcs5zx5pfBBc/WPnW//ncEH6U6vvwMJ971nvXicO3iHywA4HiZz7Jlj2R+5QBC1skXs5F1AjepSwaFrvs0ASe/3kjEDm5PTnEFTyqwBULdhUGK1wZt3O3icAY7nlWBG9kVwZQHM+9HglI898Otg2p/nDj/fC1lvh3iv+5M8IA0vxtxu+BO7xS/64x1wbjVzTG9nuhJUu0CZ6x0AGV+vOon+wRHDDBzMv0V3gzglI84O5XPIcFgtCVnIYM5tJU++DXS0C2WDSgYIQDDpP8dxfd76jQLf+jG9rzB7+x6DYmuVaeDAerN/h5pYU1arE2bJ8rurtqT79LOWC34O+kIjlEK1jmb7TkCAYu+vG4BPPx4bhjWDpu9ljJgOJ1mfAfj6G2MsXtEeFniHfw3eoe6hfnR8H+ODfRVw10esFfjVjYkA1YuuAiCuaxxoIxQ8N317U6WBigbvWj/xRmVGlX3NwDt5sdN0zx51IGsbPNcO1uOsrDKM33U/J4hn+nk92ukbwDqoRvBkz/jjzc/UowQvPXJYc2WOkk7U9X0zglmljQJswPaak4H6AvQkkW3fyYtDlpTfJ/622cCLLxiLrFjxsO0QORTgoS/DSH7MjRt/l7Y/7bDpuoMRosdcq9IX8Fgsx9l+8sM643FwLQ9XQbatb3rP5yGb8jP22rsLdDT4Fz5Kztdzgi1Y9fOEvGx6P9f6bCP9imXTCLn3UW/7TmmPkydpYybIueuS/kp/yWMzAHfypW7rSMit25v8Mf/w77z8osekjR7XOV08nIUr4+Ift2tZSYDXvE05StpMW7zJLubUe0qLfymnecw9+1rjpmbVjbTRlhWNvF6w4PUpT3LYd9OpFWPZrS+tq2u8kK+4Cdy1Z23rZDZ6AMnTNdbrKDl163rYF4Tgub/9w98/mMBJaZ7PHgq8MQo8ivrGGPIM56HA9yjwl3/1pzw2uwWv5dBrwb/X8ckdfkXlnRWQTshy4Oq4TAY/dmIYwB2cN+8c4jkFcfvRU8WFffTqA3dTu5j+dObp9NEF0VhZQy/mTScOExuBewYEnlsGnZ+qhlI7wsgGEWC1ArQKuqZja8d4lvCZu+voF5k9e2AoUAI/drI2YKuOzeb4Nca+1c7HzrIGjA4AysEDwOkC+9OZXo5dZt45A3OBfp3dl878K4fe9E3eeU4ATbtPBYX4WU53rTwZ2KRzjaMg3vXP4GE5sMeAOpaz61eDvyvIYh3G+869xzRvYJ2AAmUkdsY9nwyoU2bwPIG4koUMNCzPpGFkSnkMvrDC7RmgrerW736+QLsffwSN64gVuR/wW4F+azxxcYUBfWfeMagosEpyo+yAGSBloEmgdxwf78tgFHwu3BEgR6F0rpVpO4FjyBlw4mLMW7ABsKluYMYYTMfNBm5AeQOhzSNlx/rI0QSPU+8oh85QQzBW2TSIs3C7tOAhoIrOTtzdqJbje7bwBHGnvr8KRk8gCD5j1oXtcelE8kV6p0BOF1Z0Zi8LsBPc0BFr6jyeDdCu7WTXIEwA0rXzcs3S7dexiYAaqrQ12iixjbB+oeg/fr/fgMxRr6a1+aLLWdy+1yjamwuI+aFqkPmZzBSbNvEY1BL07Jpip4BfNbm8hiZQYzlo8E66JTA87R/nG6B+9mNbiQUOddVsiwW+ChjFZ7zV/Jpz2lDbZMkZSll0FjmBAo5DwLr0s49A53pPHrH2LfrabfG0wZv+Ft8lb53tlrbDfL/pXK0Pnv8Esc2/5KNpuvjNtbzlQzPUpTOW222dKZ3pumz3DLfsYwKTXBMCKPlw8QdymPNfNjxKhHhNsh20rRV3EhzXDMwn0z7tgdtKHdx8i7EWpP7N9iw/sy38bV1Kv8Z+k5+fm132X5InGA5VouyWN4LxN8H+2mtY6+8sU1LyvzLovdBcn09dOOn4aY6k8gG82zYAClDd10HNnGPF/3wjbWxQLFmAj3f1sS52oa7Uxh98d/jH9M/rqPOSrc68Y0096P5lo9Y6WMdm+wh2b2C0/Q4w75KnLxzfD+/gD68NiKvv3zwXVqToP78/FHizFHjAuzfLmmdgDwXuFPjLv/hX27FZOwZwApjRchWoPu0kZ8AzAQYfU1hO7RVBT6DMI/HnP1QdmXQiN5AnHFUbmQkCuS4LncHqIB3rjwwcdtBHt7iup+E2LSeQYImzmSrT4ZdxW6EzNuyUvUdAWc63AMbL+fbfQBKunw+q/tyAae0E22n7AbQPYNKZd0kzVTUhtxZQKD5V5hSPcOZxVju3rseDQF3Ahn+m044gS/yhX1YOMrAjOcVfvuzZbJKdzmp6FcymFNJZD8cb39mB93h8zDgDCD4XDdF1HHNJek3J59jA7Wikbzv1kewCBliMX9lCcrQv6hMUUmahalFV/1eDK0ioMaVMf2MnPRpu0GfGDJ1timFf3FCywrfwfMfuG+8WvctZdwbCvOGUPK2MsUmj5Jn1+tVnBOs0pFvmS+U4VvM65jrlgSDxugnPwFXpnxuutm+ZhmvgEVg7cHGvBPnIqAVYUIagF6ZR2ZWbbI0A1XZjBYSVOUWWVJC4X+Sgz2e75nUGQRNEyIAxf/dxJveZNli0RSDni2z27NDk5QJzQilSdxLMdF9+lO1UBiDgXdpOgMXUC8tB15bTfHfQUcFdA+/W982ehw3M9Sd/t131GG2re6zaSDEAMEEaPAfbw8sCLroxWMUkaPNkGEy3lXGHzaQC2qznOOZoENd1HFcNSdiFOi6qcSHL5RpTZLyhKx44Tj2vv3MMyQP8zky8Gqc0rDezLGfmpYArAdUO9hMYIS3Iwy7HkHK5ZCIAtNN4nak25dzZggTvrr6SJynHMH5Zr27KOMcEYCPADP5ePNtsqcGcyLg2DQm8l104zRMMRdkF0jnWFcso/y2wPcfi5y0btg37HDUKtzXpmDbDl1ec1lK3YW/H7SSwSF5DZr3bIRHUkUt8V9mAqpVWG44g56VMCSplvcIcu+lpOfV3GPfkXdsB158sX6LqCsq27LVRuQzE+jhvTE45m7+/otnp8o0cK+12rVfcfoC8XWNMXzBPFfjkgUu5qC3Mo0GyV2Bv613c/l5rk0F96IQ2SuQ47HQ1iu/v7Bfpsg7TYAdfawO71jDbJ8DGvhwM/dCnZTmSAgJD72621OUq6DO2HfrtT//uwQRSSZ7fHwq8UQo8ivpGGfMM66HAiQJ/89d/fvkCvZh7d9rHMn8p4C0DvnSm7NSvQAYO4OXzuh1+foUm+bfHIWCogKrYDLTjkA7h2j2E01uOhR3P1XY5xHKsGzB0f+/LmdoccHg4PF4AxxW77LuzmAEhnZly6lab1y95m6z2zY3OcKQLnCIt8UnNdTnvddvsmg8y3py5Ug6bg0HTO8E7O8xqT5kkV0pPjcNj6THJkcPxuL7dMp0xOq91BEOgFLIS42hUZa8gcO9bJp0Z07Ws0CYyuQxspYykDORFBX4mvzeolvJLPLGcXMpLBSLJ28y42AKACMaIHflvCO6qzYZ5VPAWxxUlW6R4/WdotehboLfH6qAf/ZO/1VYGbABJ198E5gTweTF1DTL2jdtTGez0TwLSs1/pmKA06pp9/QrUZgCfoEXSLGXMejkvmPDn7PMaIY/t1Lw/1A1/bofBzHU824BDYeq8dZMyXglgBrFPwItsSxiOAd6hLwNqKSvWobwE5hjAX++nzGZwaNs1s16Tfvm7+ZJtpDwnXSjPBZIkf/LGYM9nv+RFMimARtIzM5QmmJh6NseTwaJ5S9tQbRu8M5gM+4kMaJksoa8ZwKYMzU2USWdvYOSYTPMFpNatiB5ngpt673X/7s9Zhc5MXTdNB2CA/tY6hzYDKCLgAVmvgNU8WrfUkgyC1grmFnASAS6HSrqlVvcmyCvZsc1o2d5r66VMiXZ7+5Pf4rHkZq1Nay0oMLheyu9Pci7jFVmtXGYrGzOBIoOPC0zT7oTXdLSSgO2SrAASLJv2ESYdp4zje4K0nO84flzj+PL1ulW3rOy0PWu+8zhmtXdaa17pfdqlpPuJ5y/XsLKx1o/ZpoG5UokFflJ2K4PQICHHADEpv2+Nm8BwA+65flmXkk8GvXba2Vb3mqR1ThsClJji/bJbY5PJ47FdTPtmWUnaLZkL3fKGnTdck14cb4GbpAXryOkypfQFd9/HWbOgJ4lX/1U5kdIny9tJPr1OmoekRfmjem/XCc/bm7WmX9+y/L2j+nsJGmY2kw8C73J8BjoNEJ98DcpC8Y/zuE4k+JTDb37/3DZreXz+fSjwlinwgHdvmTvP2B4KDAoAvKOTEkCInLE61lRHLnJBdyBjZ8T/npxaBeJdxDy7h/OkQB8OU5uOo/MdgAvHWw1tzlx9JgdMgUoGFsg0y7naASVwsACRHUV0Zt16rzLv1pxRv2oLBNB1HXy5hgBntKdWmXcVYC9aROBGPrBofB9nopNdY/eYDUTmMTDNVQ4japwjM4PAWyEjprdodtWcquBkBhYd0Cwq77vfixcKSLN9j6flSXPeHMJwpBOEmIWj8V6CFxkw8LuQWWdX5dGXlA3TegaabpNBvC8WyXS8GgPnyEs87rdkqk0f09trKWbw0PLmGoGkzCajlr6kF1o0SAMnGoHWBImybdKiAPnWFBwbbx3z+6nLqZv+PWnoYM/f+ZKG+R6eAzn7+BKneTueanrqfdPNWVoA3vpoWgY12V8e4zPwmmPPmp35HudCkFs0OdqceiGD06QBfl8XOcQxuhMdHShat07B/ARSk/YM1iJ49phNF/FRGW8K7PZjhtYl/OtNAn9mHZw6OnVl/R0Zk5lZ7MwajME6cbIt+OzDBx1tPeklx491ITJHEgQwDZU1rTbwzh28y8zj5nOOyXZ10Vaiyh/z2vSRDaBgr36TRmjXIKA3W9AObDmy7dZ8YbeuZrIMgPuY7bUtbqmaz/ZYG4xyX8u+0R4oY9oy61qDO49mTcD2DfhurCXWi6k/G19x0cbYMEBeU2beTUBg6nqvJTW/Ap22z0NXp/4d17dawxIkx3trDSJ0176AZUGyKxq+v+p8JS8WqLxs7+5XnezCyY77udO4T23kZwlmrbFVZqzlxFmQ5htogDIC+f2361IQrzlsJ4DKBFbdhuXMvHPm3T5er1sCt/hs6e66PKtOElA+6iKFOeeUj7k5kTrr+aQu0FYAiCufba5/nAfgxJJzgHf4jBs9YY9S5ufFXzle02V+5r9T9j2XXmOgOLBxcmfn+qA2IqsZpz6YKKfsN9M4fQPJxH6BGk9vFHiHFhPASx3LOSdt2b7NRp08sFw/4N0f09jn+4cCb4MCD3j3NvjwjOKhwH8WBQDezSBFf5fjee3AvgrAvJjnAq/Aq+vk8d1q4+SUr0FeKUl2ThywvHIc0shsQR3cldo5J5xSTrSfYS5aBXvuQ3/L82B2Wewg4r28TAJ/O/POY1OBXjmlGj9DyhUBrv4iuy5r3KlNOZMri0eHNnRsGXWXArzzcwAiFTz1Ea905ggfFriV9EyariNeBTykI2s6Ju851q24PAhex0pKXkBAOcZF0+vYtbE+B3vT0T/JkfudGUiWVR97Wg5ldZLBqh1M0sVAQdEk5YYOK49TKkOUDnWB1xmgJu0SsF00sjAvcFMfzOAh6ZAF4Ck0GF+AbMi6m/RJPZo05d/o03OCbIInNbb17sW3V1lY2V/O2b97PgCIe8oCNFZgFzUXhYb0sdlVS4dRpLW5wTsHAwrt9H0HNGOjATXkrHsVuCx+OqsEN+OWXTC9MkvEIJBlIgOulCf8nkfNPPcERByMmYZJ46Sf+0o58vee6yzM3jUA1bPbaNooo0VjFnNyLlPmPX7zM3m5Ms0CiFjPs4i6QeyLb1eA+/XKVMrxb3Y5bK7b8PHMBAJsW1Yd1Dq2f+IH2jF4bLtke9b870zqZTcqG3QJrm+erMAcGVk8ZhiZ2+apNqKAijZomwAc+63MFR6zK4BgfVa0JGdG1mDK45QDjz1lOOnbn+8XYZj/rZf78WXTIDdfVsH74pl1y8BCrgf4/SjvXJe0KQE77VvgzRfcnpuya508zSnl3PNJOfUYfFnHK3t1s/e1DrzSP9rltcb25qNtF9flyztYQF5s4KXNmHJ30osEZfL7CUwtmb1+2X2OXdcTECLIeF2mw9pm31kjnSnHPvDsJbS5Tvum4BzDtEHb+GJTr+2QN1R1bFa+Ig+Qd+bWN5esaPuW7cK/moCrx5HymHI77a7pOv/l1J0CvgxVlcGoY7N+xjo19SFpfLKnKZ/pW2Q7TS9l32l+fau3293ttnS77cheumC3KfIpu52qb4tsy7JfAvPum/rJ87lunOT1OTY7Neb5+6HA26TAA969Tb48o3oocKTA//I3f0GPKo+XYRGGDwNHAAlg+C4dOTuk0/lwEPH1y8ioiCMYGYCk0zVrqqTjI++lM7hq35Yft6PMHKYVyCto6AwlPGvwzgF4O8BwjATeoUCwg3Q6aLXjaRDNl1WsgJk1ktrpYwHhAOIy8ASgNQNrziEyOUQTOV7Lobt+/+gjRxUUmV+d7SKKdd2VvjQDn8/dctMugxfSiIXJ97p/+xzUz/rsmjDoiGOR+jEI43+vmnDOaIv3JGPfWEDdtK0GgqdRz6y+tPzQ+UxQoAActDkBC/5dNFjB9gDYRLwOgjiT5TD7VkzVf8R/nz9/Xrdlmh56J8CmoKN5mbTlewW1acymbQcuJ9pPOhm8WOA32802OmtgOe1VhN1tZZv4nTyNLJ0cP+cJebyC8FMgRB0he+KSmchmXGDLR7WhOV73wlLGlfHBjDrqQEnVkP8VFNcRTj4VR/4sB6bJDKr8d4ISGXSbBqbLDP4zIMR4Z/sZ2EzgI7+bejk3MGyjGFRWFshpLm7zY22cOMh9pVPmr+XxVWDvIPUE5ukz3VTc9dRq46HsV75nuWGQPW71TjknTSATBaglUOHfl/0tWeWmRmSxWp0dgCagYX2lHGI7pjZpZMfqhsbSH8vRoiNn2kAIvke2neXBFwvlBk3yn+OszOwTkON5GXzQLb69KeXfZdMQdPfa43qsU5c9XxylnnqccqzvKhs+gB7LqMZ7z6R2fwRfCZI7M80A5l7/zDcUp1/hcdHn8AZc/ZsZgieaUYaLRtbblGfrlGWAf4Nv1wUdUy6WXGFdqwzn1AHTn3JYF3GZvlNXpu4luOHv8l8DL2vdL4DRfabc5nsoS+Lv5rPUOa5jO5Dv96kDI5Pb4N0ua7DN+wmK5IV/t21HxtoEwgzizgtofsDguB6BL+J//qSu3y4PKRnx89SvdRu2Pp123TJyAk3nmL1swcb5SLzlc/qXadc3/tSm1vfkOHm+21r7YvI7cr1da2BtGluXNWfREJdspf+lNhqU23wlZ5ryEgvZOLYSvnTaD/dnmqcMeP5P5t1J05/PHgq8PQo84N3b48kzoocCLyngzLu741GZFbUDm45cOjg3ZweOSmTeseMA7zKQMYiGm66wG+8+0gmxw5JtGLzLwIOZPXGk1UEbnkEAJNDtCs4iU66dxKp/w4MyfQkDv0eNsXK+HPBujpk6WkERHd/lMAqcUYhFV6rm2BkLHF/V4uvAHU7XDgj4SNgEp3xMVg6bgi+1U1escXje6VYmStI3aZ5AQR6ZEZ1Uz0V+dfPKYJgd2gbvNGM77Bl0M3gvkM1gqMeBsWfAis91Oca+W8wgLxkxAp3pDPuIbTqcztbY+AleV5DLoNAgNlDsOG6i+l4uIp272HuGg2UjQbulawV8mnYz6LBTnADPDF4zSO3As4/NUhbiYpE11wDv/F62RWmtLKV08BPscfbVpLV4CskXLVgHqIAY81OBvjLv1G8D2+qvpCzAuwzClh0pfaWOXjyCnBgAQF/QLdQXWyjg0hNRgmMvWsyg2f1Zf++6l5Kj3xMs3MACo5DUCQGjCVissVSTORbrxucCwdNWT54BvNNnnWWVz9uWeeQTvJjjyAAxdb1my38Y/HMDQhe34LgbbsncZKX008Fj3s47AUzSvTI/dhXfL4Pxe56fL7AwTdLWpwyvNQVjL/DOwSo3fWqDxH3nPHg7dNlQy4OPypJ2dQzb9trvmu78G8+VycDRcNhn4ZW9eZB84kbNBYYkTSHPuwUEELlnK6XNFajymVOyvZkyJoBHs/Yzd3uzb8xNcFPy0uPgDbbXRofnB1ATsLzXfsvb0rUBxkz7hucts2lTfdFB8szzmHptUCLlB23ilmKvPcwor4z42d9aP+uSLc9h90dKQ5zJXQObMusxZhtTB3MeptO2ngZ4l3K+aEF+7MehqQPLPu8XikH3cGzWdlS2db/t3XM1f1JOKAN1ymG3VZWlv+rKFjgUNhiXJ6x3hizg8yyLcfJjLBPWcctx2rnU5ykbU2Z886/Bu5YvbGjfQUZ9bx2JjbzYSE6aJK930M41hAlLb3qZY5aueZOzj+ZLj+mJxni8idubDUkLrhnlm2ETg5nM6p6Xt0x6mxbkfdEibRi+fzLvTKXn34cCb5sCD3j3tvnzjO6hwEaBv/rLP91um+0Fuhb4C3g77TBikU4AZnsmHTD6EF07xs6CnXct/J0x9jKwqCCLzingsLE7Swcn4ZwRgKFdZB4wEIoARcQQOIWsO+y25w6nA8DNUak/SCuDDNdndBDhYK4LApTNZ+fGR1zhbOVxq6x7LfrvZhRHS5iLV3PeAdM+1syZVNYeHbHy3egb83PsnBfQuB1Z1IRugQGO+vLzbFfOIMcJFz12ccU7Zam1U6+5TofVcpbBjJ/JHfF0xvN7c20Jc8jD7ItAT4EHHhd5HICK5iiCMVjBZQr1ji+NozvLW/h2R1aZHHgVclllzovOpBYCdgfmF83ykgP+Hs65lKEDeetD8sf0nY6yacF5gRd8ibD24skKhgOknm17vCkPBllT9hqUXlxY/fg4sPpTHceUXwaGl0gi807z0c2HfWGFamEmoJwB4pKROv6rAHMHeUmfygCBTkIGEiBd48nj0vtUxLfb0fTx0PXnKSvC7d+Ompd+ZKA9f3cPnBeQj+sHdmKC4Mk7HkGj7eiALYNrB78nEHLqzJKlOka25CZ0xoCr6rtBxguUBCCF/1XwnW0j60pj7mwh69neh+Qmf7zmGGRx5pSzkH1rtWUjb6nOtvH7yoJBTTaMs+TT4J11zHP0HKBbACsTfLqKRFDfQNefrwt6MK5VbqGAWgOC5DOO3ZKOCsoBPH0LYM08xb+L97BLqIVasoBNImYJFn94e3IANJSXeQQwL3cJwiZ/roOgS4ebBrKNeM5gZ44xZdAAYOqDu/rBN//WJpuB9h1A0NOpD9nWSU98lPW0GeO2/J7najqmTfGz3ECqCyum/TVNqIfI5d/0YdfPCcZswhx/nHVrXwP8eNrktXYewDuPS77HXqdVa3f7Jql/tDewuwXerWGyllnLQer2iVeuFZdrX28o9JFOrU91bJa/N8joceacrRMn25l0TJlJm297OuXB8wHPcnPFFzYAlPcN7XpXJUv0o3IFvZHq9WYKZ/YAACAASURBVL7tl9vcdaX9gqUjZUf0XG2GFKhuPvlZbQB5bYdfog1O0dybYloLer4N5N5tfmXVlr9EP5lHqMEhrdNJ95TJrFm9ZOai0W9+99w2+0rvn88fCrwlCjzg3VvixjOWhwJ/hAKZeZeACvx+Op8ol1JBQGbieOHPf9f3gUbRoYq6eel4OOhC9gGOXW4Op90igzIBAMLI+BbK3lEFGBD1UmLePcbKloJzEoDGAu/gRMbRIjThICyBh83Ron/TgB98HIF38ET7WKGwNB1fwXWz6TxmFgradqac+yFQWbeuYRwJlDoI7mO0rnuFzCYBN96FxU2QduQAriTNN0dsTbDwvwVs1bwCvHv3S2VZ1TOqtZWBu+aacpKOv+ejeffyYSfbQIMDlXyG4b1BOQe14McIWknrg+PJviv4atATI9Ftp01TvIxd6AsA4jFyZSWkvKo6IuGmLbMGzzBbJ8C7DDIEXuF7ER0kMNDIzLWal2loumT2kGmXGSJrfAW8Wt5Ie85wvwxiBjNuk+OvrIEMHjifALXQn0Fa9k0Z8ZwATnRtOtOVAF9k3ulpPYfvEMg5MPe8HYh5fl/rmK14rKzTBeYgEAM9zavrGQPry6ZBBqrPlBv3hxElQJ08N10mAJ3yjffdfwbJnGlkYxBgDhmegRVltcC7bHOpKoN0XY7AMY+i5Mk7j8+6l/ppvncQ2EGb2lX2i8ZXR+OQbVYbEh9RX4tAKsYjAWiaZT2rbnfSUXy4g3emo0Efj9X/IvPOdESfLDVQcpcgTNL+W60rrkuXx2ZLepk5uvgBHhRPLe8/1oUApFmB9nkBButW0U6VvaKU66g4tR80rcy7pIWBBM6PGynKWKN8Q9rRpm0djhwWKHMPys2D3kSz3OS/tAyr4L2OvKZ9Jv1r5ytlJtckmoXr6OPHT62H1E0CMzrG93lknk6dssxMnuVY0ychzQ72f9or213bwLn2pA3E5g3WdctTytUaX4F3J3qn3Ftf21fZw6Rc0/zeogl4X4ZUK6v+TmAQt9jP9zb+Ug8N8hSoc/2Jy0e29dRrKXh4AYLbGhegbtoqy0HSlmM/XATUN9MHQFxr87rVZGW6yz5ST+TI6N8C95LmaX+T51PGpzx4DU1bl23RThRoxQ2K2IAqK7DsoPqqjHHt5HGsr3WxfRePc67BDd6pLY/Xz+k9Z9G5Np6zG/EdeK1xZdtdWmW37Qtc5cSls/T4qpxIrl/5O+U6SlZ4zljDf/v7v38wgSmIz98PBd4gBR5FfYNMeYb0UOAVBVDzbi223FFsx8rASQd7cgSYQl8ADX5/fwUUP//8MwMLB8/wXehs0nsoZAI7wP5dTcn9QMDDXfkrK4PBPLKi5JC78LpBEb60AAmBHXJm1Zid+OvwmEAjtg8n6sp4qmyPD9cxXQdGnz5eR2UAxlxtENALAIkNeugE6ATlCfApx7ecYKA9nCuPzdZYRlvMPqqxzGA6neBV8y5AHY4vjuC4Nh+dK/LNmWI96MlLTwbzKO7U7q4CSwEWvq1Sx4wzsMrfxTnMU4E8xtbj03j0d2fYTEc2g3rG+iSb6NqAEZz4rrWTAR13swuYEWAkh3/dcooRVoCyZb5UkIJ30d6XdaGB5ITjxr/OZFHULVpUTUSFQwD0FBahfb2nD5zpKDpdxzerdhWOvwFQEPUsy5ovfnz8q7rU3AtQNk2duZcBtEEwyUIF+9cvCygr/bD+IUvNY8jMvCUDlW5oPgDo1VFXAed5hPIYoDjowpxMu/rdNGHR/pLdpWetcHrM71I2+sII2hnwHzyoQHEzLQGYUp5Ktrt56SjnV9l5pD34QF2C7FTQxKCssrVkcNRnIa60UwGuWx+SPwJrJF+2MXyu2hPfqq5UyFoxSa9cEaRlk4EdKaLmCJbyGJ+DOQFg0OcO4tjIshXzeLp4nYXOpQvYXFFgqrZ4JO76H2VoeXwdILKGVV344vcwv2WjSd8OHKnHl022HSNYVvphvZYei36c8/UfgNhNB0qwxBsFndZjjGmN3xlgRTz2YcAQ47zWCWeaIpuNOk15ko0UMC17i7H7FvMFqNT4xLvOOAWjFmBbawPlAnNivwDxYE9RezWPOXozhAohXmCVqduYl55QJJuukzaYJ3gOgNWguG509hE9IIg9+Al20R+IuauvXGeVYSu1LXsJPuEYfa2jZfU2UGOCUXjfID36RKalfya44jF6E8Zgpp+Djehbr5sXOwAiHwHHez9edTi5mQh5tPJhPJA/TqzlnPe1F9/Ma4OrmQWYQIdp4zkaIDWvEujXs+Bp6WXJK+nOBULrq/RfP+b/Wk/ojUifNn4O3wQlIXJsztazndN61OGdf8/+dIN0gX5Xj1znDI5fck2Mh3YL9tNzo5VaMqi51cRL3JUxrSw0+S7nH/PUtlRPWbal1/I1tZ5Tk8btqKbhmh+eou4X8F0bstjVFl97LOKVeQDfJPovIM9H7mUPu7RB9tvzgL7pdEPPQ/N3/UrZVMmkZN4bgaHIS47KP4oNQbZMkkumyBe0Yj3mBDv7e42NY5JNT5A3OYO5/vZ3f9dC85JzzxcPBR4K/JemwKOo/6U58PT/UOD/AwUM3rVj1gFROmj9OwKNDgANVhi4sUNyHEIdvaDDsDmPchzgmDlgphPMoOZyTi+HIkEqBw2OHBu4knNOBwMOTgVAy0m6oiz9XjXuyuHBcQM6Ptj1reB3BQUIWOi86b+PLMavINg//K5qPMFVxg2hfr5BKINre3Cz08GOX9+86z4maIWNcLa97Qa3866AXYG8nSs72pP+GWjhux5zZJzAVctAtAbWx+AasMsA0gkRScPsX4Gb5aEzCFp+JBd0FdNTDhnC5wbx0oF3GwZ6yg8vp10y4iDPAA/e2UDSaHuFSIWakHdFEzmxe72sOZbMlvB85jMCZ3KuCDQ0kwzwpn5lXTY61QVC+rkph6d6dckXH3tdMl48yiO/mY1i+czj4DNonfKj45bSi65LuQMQGXCe5DcvBtjGX7KS8z7ZJs7hU9dz2vkhO9E3O4sXzKQs+ZMMIACSXmctu+RR3ozqeaTdUnDsun8GPvZMqfc8/sbKZssG77qUwFvbQgMEokWDDykbDRoIAMzg0s8ZZKmodE3PcrBsGXQign3LgemvvhTkG6RB4J/6IbjwDrZ4DAxWq489aG87yw0OBJ6QsXqWAFTpbK9p1C5uHvm7NRYffw/bk/zTODoI9/h2myoFlrlovizd4kaVQQYBAjhWa/loUNUAsALuLB1B+bmAp7SzHmfSeeqIaWBgb8pv6t/if8n+Zs+MXFzfTYBtBvdJm0lvj89tp/5Om3ezgeFTJDBi+SSXF8gh27PA1Os7vSOwAk6Hjh623dW4vbmD7Mc+Nmu653qegFryPdccjyl5leunXBgsCJ25aRqpT3yuMg6ZcXySszU22t0GegSk26erjMmrxh1+xDv1kf3m72k7kJVu/gp477Z/4U2y3qQCXaGLkGMAYbZd9+zQlJfpqyS9LQ/g48drUxZrcvP+yuK7jgLn2Pg7AcX2R83Hlq3aTK4jqQAjKTPvAShLZ+fayncveq26w5X5yLZrzTutZcl38U800o99VstkZ016TpbtVxtrabc8vyUn3KCRHap9FW5EQ/YmzitZrM3KteHTZXTowxTnf/f759jstFPP3w8F3iIFHvDuLXLlGdNDgRcU8LFZ+hsMULqYrV/pIKccW3kn/P+ur0UHCO5MOZH5zkpgqh1EvGeHww40aoXpswadAEDQeWA5EbvCfrdBKbQ3Cxmzj3HU9Lr3NAKLchyZaaagyIBfjt2O6R54tkNquhEKqgBGSTkdpPl3zzudLXyWYJG+45ML4JzBJulel4DgQg2MLYMut+Ei1UlrO6euF7XzdgeI5Dju88jMAPNrq19YvG3AUPXuTo5jypyDpqRbBo4ZgPk9y44z6NIh3gIg8KU8UDud7GfJPGI1Bb7mRQacvrlYAX7VHwPoEzvYGSz68znOGWBNXbG+fY3dbB4fDe/5NEfKfwEPy+kv/bTMue0VJNZNupa/lEnRWsfGShLXDrufy+Osiw+H22lfBd+cU4Hc29gCqJQ9aUCL40GwV7xyoJGylfI8ZSkD9eyTmXeoywhdrP70vXiNXDPT0Xz2zaaWFx+vT/lIvrmSwAyq8xlnylpuEPxtc6tsB499giICudsFM1/259Vm6nHSRboq25Ptpz4hY5Jt81ZHZSEuPhdCju+n3KYdys0P0zplm/l1Ifcnm/nLFwGAaZubdgiUDd6hFqDsmO1I22TZfgNcXZe0QGUeedUI044lX5jHHDS92zAfn3OGTGeloV2OqW4Sll26vi+aSj8buMHawLW2wDs8z7WvMkg9zle2JteJXJfWOCob2e18z5aZHub1si2lnzkW649l0d/587lG5NjMe7+bcpV6mfKV9thtzfc8532d0UaeMudogZavsuku1vjKoM76h9v8Si6mfPqZSf+pL/yex6lVQiDw4xhTg8Juz/3lWE70z+/ff1DGlvVeJ729CelMWWXzinetE5IpjSMB3eUD0H5CcHGZjl7kJkKBkrLx/HR9/72xp52YMuHv5A+2z6jNAmytYg0p24YRrI3D7jFtnfQaoH6dIMCd1nzJFwNp3PaHLdfimUBX04z0jAh5ZcUnY0tmirpsV/z0RmyPJeV36shmSyvDL/20lBXqOIHUWl9rs6NnpqxgmePemEaWsLKSdUph0a02uPD0A95NSX7+fijwNinwgHdvky/PqB4KHCkwb5u9B5BZ40hNOKZqh5tuCj06BSLKlHJAjCL//IkdyFvAv04J6QgF34dzVUeKfERK/SuYYaZeOT5zt19BUAU5DvDqeJx3mdsZl1Oigu92Lp0tIefdjpbHDWduL+IPMEK72Rj+lpVQlJ8BHsacWRENeGk86ZDhOzv3+P3nrz8LPIrbcDOglDPdgNSJ+W5vghodBDXoloGa21LQ1rfiZsA+20AfM1ghjwkUuW5eOtudeZJF5MF4gSySOdN0LjzpvHIs9ewCOrlj3Nkufmb7bMmaxlW5CvTTecNmtVuYrfhRQGUCqivAJthRqlByNgMRfAy571svNUeDDikTe6Cko2mUT44tMyhblld/Ua/O8u2xcR6165/P30HmzGzoYC+BoTm/DJTzu5RdzzGz+GbgkfI8QawZmExZoCmKgCllO/lvICdvbk7wxyAWZbCCmqlna17XUcWpQx0cCyjoI6/WAwHzlD3qujJs9ONj6XpWepA15fpY5w4419sFZLm9DljVNv9/AN6m6QQYPLZJz8nntH2ad4OIGv+uwQCjnKWSNE35z6zjXot6fqjPxn6pDHvG27JVPAantUI8yLIRuJziytbxenSwYbbBafuals4c7ON1omPbuZ5bzx9rnsFezdcbTR0g4wqjLWAGDYcRnOMw7Zzl6rXslb4mr1vG9sz8k01P2fH8pn67Pf/rsZiOs92Uv2lTso2Ulbnhlm1PeWxbUxlP9D1AVCzrOk686o+WLCHLzHP1+Od80cRmM0qvcr5u40xLr5s42i2ELHUA7+bamjz3HJMm8/fF49oM5PsBOMl2AKCXLVL7WBzav9Bc+ijntCnqE+8p807fAwCTzq0TqfQl2p5tul62aM495SrnhnF/iVvWE3xjfdrYOEo5T5vs3+Vn+lSAc8ryiGr7xAbylozWmmwZlY6Wf1vH9xNs3dcICaA+0/qgd+27yHeaYG3KIn7fatFyndCGh/+V/1LHwuFXF3hnc0KfZLMtnb2tsdVRaLzHra62b3/7HJv9nvo93z0UeDMUeMC7N8OKZyAPBf44BXxsFouwb6+yE/nKMcpABU5A7iC2Q9DACAIg/VRNHbgg5Tyt5wWv6BnXPQsnAOBdOim+1CEdxRlYEvAC8IGAyYALgl7gHHWLlgAQ9KndR1VC0Y/BOTtedLtWQNuBtOjkYw0CTvInnegJ6k1HV3/rv1dzQ9u49Y/zq+zCO90LQC2Q6lUg9r2sADmODXJ5/judNVn0PzMQxGMF6ZM3fodzKVBrjnHJyHDcZ/ZMymuCuDPIM4DnI7YzEOCtjzxycx2jvGpDGTBdwFkE73ZmKVt15I31qq5nTFNnudiBPgVdyWOOl+BbO+2maQYDEA+3tdoMME4iLAf7lBXCdyrjwO16rKalAUA555RG8vkUOKO9BNAy6yX1IO1GgtbWjwTr3M8EFqYcZZsZuM7gbM1rgLYJiub8NCbVxkT8egLjG2xvYMjjSTpxLAyQ+rkEzNUOcd8KxmRbEMiyptHSnwrknREYtsK6mTb7PBbd/pz8ymBPIthlBcy/E539Wepj2rq5juwgq7J4TvKEz/tocsncNa4PrNXWmwBrv6dsSMqwjBK1QLVMC6zNwFVa0iUgwKRV76zkHkftlCGk1cm2XTpUa2bIVNq6nj+5E4CB9HvX4QTYrxzxWkNcMxQXkbC+bJQQYJXWquHFecV6mbR3P+aNdHo/losRmo/J82m7/V2+TzquI3ZdOiDfzXXmtBZZBmW/DVhURnzRonW6fYscj3Xge3ZqrhWpL2qr67xmexCmtsH1e1yihWehV85ol2xJdtP2UCwjM5HAiQa8NqXsgsju6rs1d/sfFkiOufXopE/zs6T/+r2O03OsOBB8bcBu/hZvWQ9fgHai675pji1Dxz7Kt9OUlNFKu1drkTPcUm6WDxA0M39Tf9wfx3y1y6ww1M4s8MyXP7BmYWTbTd3ItikNOWdQuug/17hs5ySTa21aNls0SNvrtnsd8zFuZ96KJ9ojlJ/pTQ/7PR7zpGECvH6mN+OcYa+REz/F+meQUQ6HZBn2VHuU1b+y9dJfzTH8/qfnwgrLw/PvQ4G3TIEHvHvL3HnG9lBgUMCZd3Yi2iHT7tl0kNKZUfCmosnpBLfzUU7nBTSxYDyzGtpEAOhQQHTthSLrbR0VkjPhYISOSG3mtVOo0C3BGvx9cvz4XAWl2kGtOiIYSjkecoB1RGkPJDS+dp4FZHgnt504Z6AZhNRY7CClA392bBMYqeN6AwXM95xVkkeDTQ+BIL27PPubNLJIzIBPmQU9Bz/n9kSXPdvn/gwcYDmpHfwoUDFduZfsXf0A6vwOwLb8cUCUfaUzPQOyGYBuY4mGe0zisY+rrX4qA4Zy5uCaPI5jbZUpleNt3eojJzlGj52fgU4VhE9+8HumI5VuOmiDE38dEeqjv3gm5UmjSV3G8z6qx2DSR8zrGLmOBiVxElzoQI7trgsjNH7dltu6mPI3+WidZV8VEBCw4hTu2aemSWbCpjykriZAuPNjcXTLbMsgV/34MpYOwk1H6xqymD4B7K0gL2UyxzVtwdwYEI36dk/No+msoK0ySLc6lzvQn/OfNhn0UAJf15tLAFK84AxbNwEmB2iN9m1z3c7iId9vUOi0Jpgnmy0jwNGAotoQoLnJbAFwU3/zb9Ocn62jeah/2oDPZg+qXAPnUMuCjx+rLQXQKRuWgbmJMMfV72idbHnwEbSUyqx3eK2nK9tPa+tHHN0LGVthfQGtSc99k2ufN9qa4/YoOpg/2Iug/TZ/63uUtXAtS/sKpkvy/rQmtR2ULKSupS10nVXLnXVr2gHTP+2A9eNmD0tuMyvfdLFOtNUweFdOSX3xCrzLcU65Rw21NrNac1w/lf3SFKJ2XHE81ge0xbW+boI1b6cNyvU69cOf58Zf6rK/17rUpQPUhsYGe+/xi88p0w126VNdOKOTFVpfpHO28+1XpcyYVx7P8hXY/R5yiuc6Zqp55TM9B1/0oE3gXd73Gegvz9mnPU41AKeNSD2rHngjtNtDqRj85EU+hMcWEStzuE6YyLUw4T0X+XmnzSXTcOrhHKdBRNISelCoqn3ubxtfIQsdG5QQMLP5ZO+fzLuTND2fPRR4exR4wLu3x5NnRA8FXlIAmXf+Ug5KZ3zR3aodz3TkVsDHIBIXOOy71dlZO1N7YJhBHl2Sy+Ons3EBfQbXeDQRAIWzJ6Jh7zgu5y0ANtcom5kYH+rYRh/ZqPpCRGLylsYB2FW/dI6xq0tgZyepHXzviNqxxlPTefZnW6AZwVEe3bJD5ADFDtmXKr6MsUxnTO03eJdOVY5lAiAOmDpYbyctHdF0FHXD3H4UIwEEeef7kbWcvx1ZfzadcdTe+eDrHIPkcyd5D+4aBMErp+yzpMkKQCr7QCDSrgfTQZ6B7slxnaBCBh+pc577Cl4H8Ma5VeYHx3XIsHHgJB0q8KsAi5SPFdBWyHXTw5JDZ4ppbA3ubbodteCmgfEFGif5X2O4btH1Tx7tWTIR5wAzmLf8ncA5tO36l7RTMcYM7pPm6+bdiDxFTwNVyqY0z7f6mrBWFfh7Xv5+kzFYmMrstL6kDDiTOPUBdir7daB5Dwptp8WrlDOMZZfd/ej2lFGNqduYfPX4/F72ldkf8z3L2QQLuz3ZGvMIt30aPbadyo0aZ+umfOF3ywZ/d9l0ZMiFwU6Z902r6rvBxz7Ge1/bkmabratJT7BI82jgXo8pCG97l+A4ziAqC3jpSoyNc8Nafb3iSzZM71ynk56mk+mb2V+rj1rr8+9be5COAiAohwr1F8jKMV/gTPI55e+0FubYSBPbt7Jf69ZvPoj/13V5ecS4aoTuIGtAYgHwTBuc4xG9er0Sz0zZ3ozzJ7k2z/Uh+XHKdLUMGQRKAC3tNY5HG11alwgBtLsWRug2Ng/yGGhuYnUfvY6nHk5QPtfeWSZEPlMBdUXatG8LmC0g8SSPW+24yLzzTenia9sBy0WOa/pD+Tefx+arUMXSuV7HcTGZ2vywbfr6xl7Qw/X7BODvup++8crkw1MBqp/W2raVvoStNjjWUdy2A9t8ai33+wLvPCbX3N2zpNMepZ/mzxPYb59pXxNckoS0YoJ0Z53qlAELIkrnGQOU3RzALd7/7d/+4cEE2oQ8vz0UeLMUeBT1zbLmGdhDgTsFDN45oISDYtBrZjM1oIHsGqXw0/Ghf7kHJ25Phe0NMMmhws8WSF+3KOq2wcu5upw3BVS4XgIRS2UkOFtuTeGQnVZOOsbiY492ADmnL0r5V05fpVnQ4fDNcui3d2ftkLsNBiSVEfFDZBtqLgpYMAT8lzd+nQoTT4c0AybQCMe3TO8ZYHAGdeuZb1zMgFJBbgcezTcRb+7EkgIFLJi8as/5HRnUykNz5pBuouuLHNyWefzt6+eiy55FNYNCP+9xMEvoKgrNABHHnCOKmiCM/3ab2QZlAceZCtSoPJqbInBWdUTY/M7Ame0EaDaD3+Tn1Bt3dgL8EoihnOC4Ujj1ix+XjC6+xTh6IhEwE77bAdOUD/yOoNvBSjr5a+wEvsobr2ysm95uO/ANUjMoqKOdpuUkOJ8pANw8ms9+QzbhNdbMUps66XZT3xxIJniH/jy3lA8Evx8LgE7Z11xN0/vRb9YFqowH6lvJWeqC5bKDpD2INqjcl8d0DU/1v2esajwapfvegRd+swHPCVRJBjpL2vzM9mB3ELi2fncwnTKe787MnZQ1P5c2rIPZXgsMVOYao4uE2r6kDciA2bRI2SCRcNwZugT7VOvOTQ+2I4yVyRRgT/aZ8pE8TVBxPmM5yvWxx6C1bvIBf3/LAvAcP9G7fhZ04VrTGYru27J+pvN9rU67eRrLZl9hOxIMw9rHmoH6/DOytS/gMceidbE3mdxfAglLtsCvyl62jbVMmOZ7/S31RBALY6sj6PYzLNsnmTzzzQjEntGaeq2NBmQH6kbWpFn+njIy17uW634/12X/juPSoK+zSGU3r3pudasrfaVvO73dr8diGW7dahnw+HODK9/P+bX+Oys7M7Aa/IbPdrIVymSuDGLYtspYzxp7ArXvPx576r3nl98pVbHGxduA0++wT9VHgv0uQMMs2+CNkpR9AfqW5R3wSppJrhvUkn3UnHyahPQZJxJufgNAMbS0NnYxbpeg8RHmXvdf6ZXnkD5LyinWFAO5O+9zQ3vyZd8gRRbhWotWLua7d7/57U8PJnCU6OfDhwJviwKPor4tfjyjeSjwXQoYvOuskHvmXToVCKhwsyV+dEzkcpAul8SZM+1AK/ASOOG6ZjrKMJ1LONoffrjAO9cAYVYZWkVQUI5W3fbVzlYHussxrwDBzyCYyHF9eo8sMWX2Mf6g/5S7tPuRL8+FTldlQQC8U/vXs1u9OXpZArIqowh951GaDBYSgHJw00HwPSDznAwEIvMOzyPzLnfQk9l5+2Q6cHgmg5kMrtJZ5Y1wlVVkGUjeaT5dHycD3RWsXM5m1n6bwbDGwe3dlWXEd68AQOO8eijw1++eAmrP299l9hOBiAJD5UCL9+ungJh1bq6+8Bx4kyj+72rnM4NE4HwFYjIrTZ45a1J9FHBq4AGfT7pk0GrZWs9BZ3x+r+QOQHkGQ8gsSCAK3wl0eU95Q22w/fhNg6/mO+Ib/56yYZ2lVlQtP8p0HY/exh7gnUHI5oNolDo0ebRuobbeBJAiFum4oeXbAab1yDTT/LsGpf9etqZi2wxetiCwMvw6oHZ9zQ7UEvCznoMua6Oj9IRyUMdSQ8I2Pcr3PCbrUs4JgZqfFdCqLFeNnU+WbDlzQ7LnnwzWLWfYSHEfEwCTHOgY1yZvA0CzDTCdMxPRspSA6wStlwxuIJmCYWcTffz4iTKdc0nbRPmo9cXP9BpWIFddWFEh9+JB2jTzL/thXSym4QUgEcxMsLID614307Zrrt60avCNOlVIrPiw09zgHecI3cb3MQa0lGUl5k3Dbj/11fxOWU6azrnYLk/6pp7guBxriLo24wXcYZMjfQY8//PPP9NXkFz5spXDJUYFVHr8J55jDU6b6md6/N68uh/hTp20vcSYWg4sc7A+8HNgSZUBK1uWmVZxE3ZlbXnec8NOm5j3EhPQ8axrmjLNdRngEzmvzY6v0H9sMi3QF19FZlSApNYRr09p79M28PPI7JZ/1NI2ATPZbfsGylYUvqR32DaBswZ8eiNE4B3tNcsbhu5wIwAAIABJREFUuh/bJclEgoke61qbqt3UH9sO2jnUWF4AYgOJslcAv3YfV+MUkC47C5/TfA4bT9HwMdsA0lOo6nfrdOthfRG3SAO8ewWouUn6wGVDNE7Lp/9tYDz5O4dkXuw2R3zAmmC5bWBcesr3kOUZtsr06XUYNurnJd+U/ZKFJ/PuIBzPRw8F3iAFHvDuDTLlGdJDgVcU+Ju//ku5XQv42ndTHZR7B5NOXQVNGSBwqQ/H0RfM0nHnwq7Akzk/CMgB1F2OiWsRwYlbN4jW7mvusMN3wBjkZPiwTu8Aq20c4W2HEc7FezqWcoCuxLsNPMxbJOV6YnR9DMFOYwfMe2F+040O46p1tjuBftfPEoioGiamF06FZkDs3x1kmQd3gCSd4/24IJ394gkCO9TkouuJ2kkGS8rBmsG1HUrBpw3gnYw7suMy6Pv67cq0qyBFAXAHqXOOGaClfE7QwU51ypeDa1xIos8raFhAw57p8QsFqC89UaF69epABTKbgTe+M1jLoz3XjXtde9H1aK42mSF2Ba0/KCBhLcdLeJFRhWxP/3iv3vQyPXQEcOel30mgwwHhDKZSf/2e2+YcAlhKGuZ7kxc7HTooyyOinGsEaAYEHaATACwiT6CI49yCu11v2X9NJgOPtDOdGSqQz0GsbwLWXDtDwmPxXN0/jyCWnKaOdb8fF1DkADJtQ9K8g6s7aLvRqgCDPP5p3UyeJ/+SJ/mMbM9+2yyeRR3RlG++U7ZmttvzAvioLKbuo0GH1FP2EYXtp35PucxANY/HiS57kG1gJfXAtPLYvlZWr+nagbfWhZLaTUZzA0U06M0Y/G05xZB8k2PPS0DF9sN+tNnStN6P23lpSPkzbQ3oeC5uI+eq/l0GQfLcgTr/WkOyzHvMpu3khV5QTT+PS6AGsp2xMYRv67vKOFIdMWQo9WU+ZeLVWtgZ/d5rB2l79UWgD2vQFwAX1hGvuZpKXryR/J+2y3023XsMcyxL56tB89lzxwaNdADjukAN2h/RNQGPtSGw/CWtM1zXgy+LISUY7t96NkEUy3AeEddn+u+kW+7jW2aXVX+bfVhrZPt2+D6zlVsGdrvlWneLxguILgmqMWped9CfsONSDtmRtoOk2CKVvpN87xuKAQoG3Z2t67FNnbCdSBmSrdxPV3xF/dexqew2U4/ydyxrAi29Shmgtw3hbDbfyHNfclxAXvLqP1efEhyf68qu+xt5Qyx7vc22kj/ZbsrfXNPlPzojsHSwevrb3/7hwQTOLHg+fSjwpijwKOqbYsczmIcC36dAgnd6sh0bL+RybBAwVNHtcsC8oPv2TvfkIBNHFZl9dv3v48cfy5ER8MbAAAEzg0Ts7rXpWJcBbIEmnDoHeIwsNFa+ZidpPzIGMMaOBZ1VwHs4PlvB+gzse5dbDtieFbMHBunM7A6Pj4V05mE6j/idsGU51BhXAowZoLj/zN7bHb12xjM44e/EWF3ImIeuaj7qG8CSiwyf+iSN4jY9OsLBd8/pA7MZ2xGEsw+gcAXqNU/0h6NNCxgssATtzGPa+CyDCaNsAMUy6MkAze9kUOZAWzLQgUXKAEHOATAlPSzzK9vGx6aHWrHODuaKzEwGUwD1VBsG4/yyHP0+btlj3gGmBOmSXsl7Sv8CjJte5gX+dUbUlL+NttXO6Zik9YQgOABg6HJloLCNOCqDPqjZC8CvykNFW4/LfVM2K1sux7PJd8kb2652ZkD29doYUI1IHB+TDUEYLTlRcHUKwEj7IgzD45LHTZbre4BqrUt71o952O/1bcMpR7Ync/x4X2MUWGS+NYjUR0dnkNbB6h40L90M8G6BkiNgnPQRmaXPHgPEbIIN5pn1InUxx5VZeWtctMH7sbNZZy9pdwoiU/4NAkE+P31Cxt5+NHiO0TolmiiL3MFnZ5PsRxENdFEWfXbZ8lMLVst428NdboRXn2Rg1vpKsFs8OoOMolOvnRlI9xoj3b3r2f6ZMm2kNwbvOEX2XTpWFz65LcwH9Qln+yLNfhM9542l+wIIkQlt/RRIKiCHZQNCby0zptnUgZRT65J18vS3P5s2kNnVNWaNHMNp8Nt8NP/bh+g1mDwr2eA4y/a4z8y887ymbUp7r3kMALRsftpRZM2tuVafCVJzLN6pqo7TzqaueVxrfPBWlh+h7c0Fi5etP9lMv+/yAmwj5PT0jj7bs21TvqeNSfu+89wlTNrPynVxp2leFLPrbbaZcuNx9hya/u1/7EC/+bXpdfm3O3i2lzvJOdtG5VqVvDOf5vfJ02lLp52ZstB6vvuadx1rINPjgLz/9n///YMJTKV6/n4o8AYp8CjqG2TKM6SHAq8ogNtmvRArc+FTO4LlPMpxEfBlJ91ujp1UO9fp5HLhx3HFK7UMu5tyBAS8OVgBrMR3y7FjrlcF0gA8/KObFztw2p0/OxZ9fMTAXc8Nx1MENHVQo/e6LTlO/j6zcNLZTYfq7oRqp3w6PdkPwDuPC88BvOt57sevst8M6DOLJd/1eD74tkI6xO5PIIxpEKWJFh0y0L05/JSHdoj10l7PiBeOBNDiIzvO0LF8eGd9ZhOaLs0jopCUO/wsGQyBntlSpGkcwcRwJhiS+pCB4XRu81gdborD8bAP19FY4M2/MEPlh3efmGkIMBp1+oo+qEv0+Tr2CAf9+uzLJbzICANInTqScuF5+IjVHPNphzwDqxy76ZSZUe5rBq5Ji/m72mzAqjM4+zII88qZXh0s7rI82zatJi/wPsBeHVGOrKLS1QxclSmjjA5cbkL5LNA5M0uSdgahV6AS8sp2AqCcep9yZXpngDkBwxNtU7atbwKXpUtpO2Yw5T5Tf1JnbnZk1I0Dqu/+Z3aX5ENZfEmHvrijbaO/T5Cg9UgbGBkYJh1s3z1u9dt8ZhZTrQGTHqkTe5uyD3jvBES/kvG++GgHQPNCJBent910P3t2UAb+Wifb5vWtwVmjLmV7ZhGa76YD1j49r2y5/aeBRr3X2Uui136E0ePXOtUtiZfKvOP6bOCIgI3/27OElY3XIBc2aPTT62CCCfgdR4KxsWegpnAu2UVcQFEtTN5POZ80yrV9183J271GK9tdJTDUubTgHM5M+zn7so2cdibtlqmeNtvzNfisv+/g3WxnHXkdUrH5Jt8B7ywP7t9riuz4LmsEcctHmvzYfAdIDI79lk6SpgVA5zCTlrJL4ybzZQ/bt2vaKXt+37DjqF7aUffhsVsfkx9pf09+luiVGwS+IVhjxDvITnVW65RT0zszxHMjTv7aXfbcZ9uE/XjzXCvczxCL2GDb/SKvC1MmJ5+n7HrDwO/je3z2+VqQf/rNHx5MYDLg+fuhwBukwKOob5Apz5AeCryiAMC7DJTkpDeghepZKtQPQGQv9DudgwQS0pEQUFftMgi5fhf6wX/ooF4xwXvU6gpwDe37kgC0l8H4zSFhDwNYuj5L8CXHJAdlzzK00zSdF/+dQUg7fx2kqn0EnjO40mhX4Fl0tLMMGk8HKR1If5dHahKMSGduOZu4+IP1wjpzx98h2wTvf6xaJy8d1EFkupQBLnA+11FlO+2axBV8kbb6cbZcBuzZrPvuwD8D3crkqhdSvpzVkLKbzmP2IZnyTXI9tgVqluwgccsy4qDA7eB4N4TVARUB16pZ8/EC8z5dNbp+9U//63f//Ne/puP+f/3DP7z7j//hP11Haa8i7l++vftMHl+cRsbJ1RGDWNAnjtYYvEv5y8DwBN5ZNixf+HdmXcxsDrRpvUi6Z1+ad4N2/s5HTE0X834GashAecUPvwt5SoBn2g/KUQVDme30Sj9XAFQAauptyu0CWA0Kh0xTZkN+TV/LxQ4Kiz563sFlXzSTAVnqc9LcfBM/BDpnvSzTkPp6AZqnNpeu1VimrsHGLrCvbI3lxPR3u2kXO5jbM4VTfnJ8LWfQtaq/GMdqJ+2WHBBY6ODcoCKPnRcvsp8EF3JTAABYAhDmzSvZEW+95uzH9T5/Fvi23z66b+wk2LKDmH3Tt/iL7KXSKMqaMtmtO5KNvf7b0rdVa82839csZ6ztIEhfdCJZ6MzRHXzWWpW60Tedq4B/085Z7/uRYDz/alNJIGBvVniMAO8ElrnvPnaMTxPUSOAjbV3KvH+3DM/1bKdz63fqdIN3OjrLGzYPgJf1Fe9ig9AHBtJ2Tvud/aSN77Vm1y+Dd5pHA1TWgeT1LsMJIN9td76Xfe+ys4OFupjj2ogCTbi2XFmTsYS2jeiN0E2ewp7Siyx5mDbcvDVw7zFN/jtT1ms6WJR6LnOx17Sz7WtbrdIr8yf5hO9mmQrbHb3XbXAtj1MBeO7zZ1zUZcC9e8J3maWaa+QO4Ak89joqHQu/ikDnngWe66fXgNManDRO++p3Xq0xcw3b9a6BROiE+/3dv30y726C9nzwUOANUuAB794gU54hPRR4RYG//qs/u3xUOQFycvsmUbxD8I5Hbq4dV2RthDOWDmC2f3e4I7itmikq0A0fSLutJ0fEDgAy8NB/BhPpNDLAgDNDIHA3Qadgrp/pLAY64wycG0hLRysd5xlQ7vPtbIZ0hnK8Lri9nNzLL96P1ChrwQ7tDAb2Y5+7QzydYwdfdtjQpkAAXQo452g+ck7BVNKn5GRz/FFnMGTCmXcLlCm5yvm7T3z2448/bu9v/RcYgaNUk+bk9+a87rX11I54mk4m/0aGaWVrMYtA+QHKNKE8InZTQI0MRjrmnOOXd//kn3x698/+5Ffv/ul/81+9+9X136//5E/e/fqf/Qk/+/V/+6t3/91//8/f/Yt/8T+8+w//8T+9+9/+7W/e/a//+t+8+4f/+x/f/fwZoCZqPcrRtyx/wU2CIxjKYPhVYJUy4edP4Eg67xnkpMy6jx08lB7dgL/gdWY88N0IzFz30Lw+AcQz827KiOXK7yZQg3a/sDB2yR8yPusnbZR1yG1lNswCnQ3iQWKu300H61ICXDMQNNjWWb0NeCTYmoHPDMLT9prmKQPmdQJEM1hMHcw54znalkvOSMcyj2lLp/1SNqPANPWjo6Uep39P+5b81W3h9w2MDC67hlsD4knnBLhOsn6i7T/+4//z7le/+tUGGJnHKVumT9q+e3bafgxsylG2h0AdNDZ/QK+9Pl/XvhLNsJa5MP43HvX98uXnG333OdrOdmZk2z9vuPkYbGcAYdw+bndfr5XhM4NyPde19UQnZ68pSG9b0e+7fYOoeRtryiduSld9UR+zF0AlmdTx3NPPkp9rky9pk2B3rgkp12nHTnbSx2YNlum29waU+0boBtrS/vmUQMp46uj0V1KmT2Netqx08Myj9hHy+clnj2OtyWHn8Gza1dRt2b+6fMSXhMRNsrk2+bbfXTZcFkX8TH/iFbiUtEgatfxI1mXX0m/17avU1C3zHp8wk7v0dIJT0zZABnBhjvs/jWm3VS2velageK69p3U8208erXnLEeF85dZWbcXlqzdglmP8f9l7s1jNtuM8bPdwpp7uyOGSFBmKdBTDpsRJoqxYihNEsRHDBiIgNmIpQGJBTwpgB06UOTBkOZIFW4NtQXaeEjtWDCQvQeAXw09xJsUSRYmDKEqWHJsUpcs79u3bffqc092pr776Vn17/X/TeTwP+1w2z3/2v/faa9WqqlX1rapaoo/WL1+D9d1Y+4px9M6ZR5yvpANneum6frss/OMv/saGCezVZtvFjQKXiwKboF6u+dh6s1Hg61LAI++4+K5Pcb1SjhzAnly0AaRUtJCMAxjiipDb9zIWwKYDCO8xow4Q9YXTaqvYrYNMs6OL787L+WQjij5g/ZU0XOBkon+VFoq7HLhxI6Tbr+SYAUrtnvI6G9k5hEJbZqOb7cLAYkqFOwlu7CVqlrQugMQMYgIsdGZE332G/mygz397+3N/AZqobzOo4obZ1wPvxtifkjYr0MDBkl0jWRFg6+gPNyA1b7Pxq/ElneEI1gkppNluBCfSt5VeiSg6YbzsE0+Qwyl1pJVOFsQW8uPl5OR4eSEi6r7hG961vO+97w3eDX4/P1uODyOiJeb7OABIPP/ud7+4fMP737vcDACBRbAPl6+9+ubyF3/sryz37j1cziICD4F3mUJbznCCeYjgqLQt5y93UPfRzq+JV/r5cpiKV2f58vE7jd3hlWy545spYQW286Rmi/Sr6AP1xefRHZmUYItUIM+vT990PaL3Z99KboaTjJMWDbhLR2XUhWJttfF8Nar3DT1QbeK6+NZlbqYz/vZ0ZNK26oHWidmuG9zJd1n0MfLzbv0lOVnq6ywbokM+nbq5Y0rmfs81EF2G2qHlxoFASTi94lW1586g7lvrWsDh69IBOzI9naDskWe4VxE0q7kvPpkdVdGU4zsfPOm0kVzMz/bfcyROO9/+zK4cNsDRkZF9MA7733VQVfszo89XINXu+0RnypgOGprr1JFvOD4B2H34h193HUp+a/DO59Z1YMvt+h3Nj/M65Ydg7G6coD3UwIUiVIkORSZS9mAn7I8oGlH0sX5KhiVDDsi4rnFbQvzuvKDn+4AtRZCJPmspVXsCDL19ReG5bsPT5Oc9qbq22TH0mRRzvVbjFI/r9wxGakwu09rEyD6W7HjEtSLA9kVhd3sd6cl3M3JUP6J10n+1mVbrgsmsU1L08LlC88D8c4MkJsTpJhlU3Tz2hf9WfA3b0nTLPj2uE1w1N6RZjnhsCGpzwcfp/d8P3q1l2NvXs26nDZt6T6ow+ZnZLnwGNkOXkRDdEKXqOtJ1hr/raePQPM96bZaR9TztloXRHDgfQx428G6tP7a/NgpcVgps4N1lnZmtXxsF9lDg4x9DzTtPN21gCYbU9TKiVNuG0IYZOVXCOB1fk/61Ac2C2zRIUBcs/gV49yjq4xxketX6dEM3RmTALVGvjkY+I6L40ylImcIIpzMNy44woWHGjs3GjE6WayNrbZiKXO4YeDsehdPGUZ9i6oaRkx6Rd2ozIzaySHj3M9N2yoGep0zGkZ/+i2s+Nhr8DQCqjbwPLcuRqPe6IyRgIq9NB1YA9NuJJojIJ70/6RgAmFI98j0DGO1dcgcwZISLlqLZ/HuAjKg5lwco0EHOuY3/XY2TYHse1zWgsn/pGABSqHS4oPEBDu3ADjnSu5DeF32/eeNGRNUdL7du3VruRDTdiy88H9dOglfPI0LmWgB5JzEmSgHGBv4lwHeyvPTSu5d3vuedy63jmxEVdrHcuHk7gLpl+fmf/8Xlb/3t/3G5f3qxPLxAxNiT5WGAf0o5y5MNMxKlIyH3OWnNYx3JM4OvLRctjLv0Br2aZzT/a/lo8E88lzQv2UvHr0ADPSdQeOZF8bZkefBL8d8cBTB4fuK/4Sgm4Fr9G0Dd4PI6VAMRPKEH4vRjpXC6XkliBy+lzjKHWX13mZG8iN9mcCC/twjAWc+kbqw+69mVw5kyiTm5loe64DsHxTyNdAbBVs4p2uH+ASuUlYw4UL9yroJ2kufuT4Mv7WCv6zT6M847ow2M1YCpOZoj+2z85zq9neI+Pdf1k3hJUTSuj/GZekSpquu6ez5v0i8NgnSdLNKU+sTHt9bFDXzhOuZtf427ljPNKe7DmC/yxNX9J/lifIhK9vnl+wlYrMeSccE5bvZ3jqbrbZi1k75e78i3irhjHzXXXkdPoA/5q9dV0Qr3zrX9BIrj/sdXYjMvu0QaarMEm4La3HNau6ys1pqSfdzrPJkbIkUjtSNweY441RyjBh95T7RaryHis1Hzt+TZ9YXSBbWGSt+5/vVxoU864fxpOpCn3u6CJRqP7Aini/TN4F1Q2XSc60F81kFSPhbNfW+Uaj3RnHXJA7WtchmrPtWAZ50oOsx6EGU4Rr+DOM7nSc+qsch3NHjncnotDkTZq6NLH1p5zTEd84ExHhksHvG5Q/texoSf+w6X23mMoo/AO85Hg/Ito1wXxHuqf6j+5BxVPKPeJzsK72jZbXt9Lf9r2ZUcOS/5tXnOZt001uQCbNGXL33x1zdMwBln+7xR4JJSYBPUSzoxW7c2CuyjAMG7NA/y/0f6VwIdUTg+L8MQ4K5rGhowm0rS8xTITP2rHetKr5DjhygY1FaDQ5EGlmreZXRTvC+BJ6bMuJHjBm8ao1FIG7uxNHIZISWHl5uwiLxT6gScgHCnDzrdiw4N+yjjZOd4+4zA6ugXGZz7DLF9AEX2s+ob7QNVZDgxDbgBRYF36tt+B42z1Ebpurj9PLduDOK7NPZlCRYNQCMf29znx3Dkap4TUNgDgnrNu3RagmGQzjgcAXNydE1OrOaBaXaVnpM8uE7FXTJyc3e3H4yYrl9GcVkk47i3IzSYLYs0WJDh8XJ8dLS8650vLu9733sCpLuzHB6ArwDssVZXgj4AGOBAVO2no5NbAdIdjuis84cPlxsRlYdnjtDeu16K9NnnA/gLgK+c/2eff2F55ZVXl9ffuLf8nZ/7u8vnfv3L4SwFeBfPQr4QSQA3RPIlOoA269Q7r6/WvLB24p0L1nV/Zl72AA85PqIxHbeOHPWILYB3cviuVe1E9eF61TfzeXaw1526fKYAr+H8mTOe1yq13nXJ7KTyQJTSPclriNqA80bGfRygK3hS/RhAEngH8hBzJ36V/Gk8cmD1Tq+5KZpl1ApSrXUSdgCOrV8aAIKS07t3HNYCuDuCqsGWfTpIMqtIL9EHqd4Egvl8pwJyLvfRWRyj8Uj3iBfY1vpQGtFJ+mIHQCi57Dapt/RDEHiKmKloV9FeaYvqs6dGSg+6Tm/d2TIgXTwDB/M6w7/nqEdtEAlAWH8/p9mKVzgXPV62rbG3eTz0Y+liAfnqvTvCPkcC6ZpXpdYbyOgoUL7X++N0UvSf87uDd+IrglDrdHA9w8igTmUksMioIUy501r19C6enCVv6pCWsRlX4CPWpXk+1+2UbGvzBhQ2cByylgcFzetd0XrejMN9AO84XqU9ou+KNtwt66E5mcF0ZSC4zvS5brCYbQK8m/WB+p1rQIGQLkuuAyULuqZ3qTYp9Sx/HCDUO6UX1L7rOj61rrHousB1e/K/bEDTQV5KQe/cN96xZhTwljQoXbrSI1aTmYfidK1K8gAOk/LN6PUmRq6pdZhXa4o1CCh9IJl2u8jnJqlTPOinZ3e7/KQ1fbZhOhUdNk9v6PbzBEo5/s4SkWwkH9sBRHqX/3ZaO5i3asPkZ95o8bHMPDiPc6VnK5Pg135tA+9mOm1/bxS4jBTYwLvLOCtbnzYKPIUCH//YR7LmnX6uhVm9jsZgKoCc4TSKy2hRQXG5J7OjKWMxTeDyX3TNnRM4nQkNpgFIoFCO53DeEnzLm7ItRlfIAay6eZVCoF1+1dCZnQk39GmY0TCS4SJjrY3ddl6ZAqwC22WA145uGkQZwYW2CijcoTsAGxicdBjTgM/KgorYq7RbfFvpnKxXBUCi6/DI6Haay/Bu56QBVxi6Gdgw0vrwOYCqMj7HvLSPneBJO56cH9/ZxdAwT3wvoz9kwPN99bfmDgBaXMO8XI86TznPABUGUBTAENDiiFqj4c701JMAxm7euLncvHljOTo+XI6PjzNa8+DwIO6PwyLCgTw5uZkgGuiav4H95POMYkSk20V8vh3RdEjVBsiBPuKwiR4Xa/A9ybTn4AnkuMbP4fHJchT9Bdh0GL+fFF0QsXAUzx9FPw4jiu9d73pntP9MAnkABCUrb999K/t1HNF5/+vf+wfL//L3/v5yeo6oryhsHVF4pw/vRwRf0COxUhrrAHjbUSCAkunpABbN+XCnS8625tKd8hTBnH8B2GTM4TRVunkDMcGVWbsLkZSMLCJwj0NK5FA0T8xOrED+HdCsOtLvRXRcR5oxrnf3xFA85rrD+d5BsQE45GAxtzxAZeV0EVUgAVJWCUyMVFjbgMj3GniV1CugQH1KoKnuaceaspfRRPlIR6O5/hnONuTQFKVfz3mCjilQ3GteSvaUbgbqgUdw8q87yxo/eJJtM7W/dZ5vdAi4Zaq5nNjRp4gYS5kpsFagPvqVp40mgMpNllTXpZdxGvOon1qOOScBfVrrX5w03Clj1EPUqa2g9kWWcMxjRVp9Hs5lzV+2VxGA3Q+lbGpziN/MwLPu11zynpYt5zfIMmQJug5Ar78Ln0kT6WrypQ4VcgBKfER6cYyUf/69kqmSc86vAD7yoeRI+rLr4IMe7J3LmuqA5rN5Gn1H6IH3HVAk7dcRjyunvmg5gwp9OjZBPY0NbSk6Ue3oXu+jzw/WNBx+1cBK03xsHOUrar5qY2sGVxy0cdoP+R114LK3PAkdkbMFlLPsY2+6ZLQz9DobI18FufCeTtttEIcgNw/wYEuuv2EABegY7zwLHT33Pdsu4I521ZoGOkiKs035y2cKs3aZ19jJRwTI3FYatK8oPqbaN9g79AxqyNbGnPjEecNlxudOmzzohwOQWvsScC3wP4HbHCv5EDKXNk7SnfbTiO5De3X/GG/ZSZhDp7n6NmyrmrB+V1JpyCDHtY7m7f7yIDHaEUVwLFd4HutIvTs3pmruOTedIjvmJOlJnsE/8EPW26uJzPXHakpT/hndKL0g1tBc9Hw//cTw7I94J2gm/tWz+vZLX/zHGyYgIdt+bxS4xBTYBPUST87WtY0CMwVQ886NooOrAVKUY0tjQY5LOUUFtKkd3etOjDvWaQDZiafuUKY5VQcEwJLwttwYQBuCu7iNXOmf8Xwa2GXsw0CTkSNAJu8eBp3lNRghVJNoBgFkgDkIIidzHq+MvzyhrnbxV4ABTLu0kvy0voqeS6RJ32v3vwq5V1QjIiLdQVGqEYdBR04OHO8T0NbRZ+gaMbV6R6WorAzoLNRNNQ6QMZ+xqDfxisZ/PWlbkEt4IgmAYLYyxDKerQgoGYjp5KgoOYxIOPhIZc2Okd9uR+TaO9/xwvLMs3eWGwHUHQdgljwQ9x5HpNuD0/vL4dFhAm/HAazh37XgWzgNchxw/0FEXiKtlSltB8ubb721vPbaaxn1lrzHn9OBAAAgAElEQVRdEXMcJ+mF6zB8Adahnxjn8Y1bCRieHBxncfnziOY6jwLzeURy9Ck2zZfbN46XdwR498yzzy8nkXp7fHIjU2kfPHiw3L375nL/3r0E9x5GSa6//rP/7fL5X/1SIJ/x/cPT5fTsNHoLxw8RgTeW09PoH2rcFOgkIxtAKfqjgtDibfyeeW12mMUnLQudktTyyrkeQE+BAopuaPkUj5BP3Ohv3pmcRQO8wDByohm5RtonQBi+SBf7thT+ekbvmqPgJM4ul+Th3ZQzB8+Sn4dTauaLHPNspE+tlpzrffr7akSMOCDhdGwwnbTS5oI7c0nzALR0zccjGrvjKjnM+0LGAKK4nO5ziuvWmrMGNMUbqVejfwkQR3+U3qk+jTaLL8Qn6t8Yf+rAjopRhLPS2bgR0ZHW2W7oAKdTurGSx4pU3llXSq/7nK/lQECeqEln3fC/BNh93mYQejedrsEYlyUHaXy9AbBwUTwI2EAcJl3d891R49TPfdJu977BN5e5ltcGimfgSY6/dIXeTwqxV9lOpSqudH71nzw6RUXXc7lZEz+MFm69MPSBRcl5H5yHBCisJihbbSDa59rlaKy/0ceM6iw95vLqNHOwbJYVjd37Jh53WRDw5qm06/tA2QaDUywMREvVUuur+jPzX6biDopapBeAuwIJcY/TwoEvztlUQ7AYSjzA+eh6iXjG2xP/ub5y8E7zCV07g2uuG7DWk7bc7HN5Fp+oT4o6J2O23TbA17JRsv2Kplc/tPJgzR9znpsV1DlR7GJlS63tqrZ3xDvON7qXwJvkhvZWz73q69IuIz2l7/QMI2If4XqOQXPUWkLlU5z+6ovkO7fSNL8J1qK1rr3H6P5ei2knao0X2Kg39G9fI2f9Sn1Nm09jdnmi3LAPG3i3S9vtykaBy0gBs34vY/e2Pm0U2CjgFFDknYwnRN6tDVTW9sIuYjqIZTRp9zt3+mCirHbyZBRUpFjtGLphqmg7d67RLxlHAirUV9zfRlQ7GwI2sltlpMjxbCM2zbphtLizJsOKUQh05Nzgl+PQ1+gkP82wywi0NI5UdF3GoKIkGCWYPaqTd9U39pfGNsZCQ5PD8ggY7l7vPw3RHTkayA3GaNyo2ZZRfAF4zUDGkwLveC/uWe8eqw09B/COdXnQUdaio8EYhnrucpeBl2Yl6x1ybJwTwLLXr10sL774/PLhD39ouXP7Vqa2Hgc4dxjgW74/7rsekRQy3M/OCb6BDojguw4jPQ6HENiAlhFBhxkFgIe+Hh2eRKTe4fIwgDLUk3rzjTeWuwHmnQaQBwP6RgBuGRGIOniIEACkGH8DGLxx65ls+yAcavTjbgBxj6Mw/un9ewHQHSxH8d3NG4fLS5E2eyvAuxtRI+8owLujo5M02t9++17cez+j/t4OMO+1199cvvKV311eff215f/5xV9afuO3fitAvgAvnkQUxRnpRvO3+Tyd77LBVVtJ/OpOFflqHQEgGaIfRydB6cH6jvJsaecpC/xW6WN6FtF4csIINDjgV500OXKHoxh/JWuPIo0Y96TjF3wj593fOwPrGqf6PzuNcsABgoKMHbVFmaIDgjT+TitzJ94jsp5EdKSfyLgGiKoH5mDiimgiPaH+zUCB5hA8yACgGVRrYNbp7J+TTkoTroiLWccNQKKASr2r6UqnOn9QCxDMAj5SFNGQWeqm5il+1viSTslovIP9fFSRmyHPyYPUjw4ePIo0df1NGiSqVvyKqJIG+/YBt7NeIt3pYPt3qbsHi3bNKM3D7tzm6rYCxx3Umfmyv+v1RGUScuzFe3N/Ie0OiCjSfaaz02wfr+T0FQ+seaRTCTMyUxFQWFtK0BWlI5kePDtmG503PgFlil81HgIO65R9X5NIZ/WR80NdxEM9vO899j41fB8I6XOGz3lgjYPv1dBK9rLe4P50cLcBXG5nEB4prT6PTiZ8zsirvJiaJj/Ndg10OdqYr0uH5wan6XONX88kn5dMi4e9n/m57AnXSeprzxv0bkps/r9o5WNSn/Z9l3w3rTvSfYOf0u6QLqZuWMt8g0E999BD6yhiByfFT+MQpeoD76EtyzrIAicRzXZ9yJq/x3XYPJecTwPBildnsNXpyvtl63X6cUc39gZat50aglxTGSG9idFrrebgiYGg0Nuqizfag6xN+tojt/et3aNts6d9PeHaWXxdNgXtVJcH0vvXfnU7bXYfL23XNgpcNgps4N1lm5GtPxsFvg4FEHnnu+zXI4LEHZILHECQxn3Vwaq9vZ3F3Bbu2eDzv9OgA7BVjpkbgjL2cL/Xa+I9ShkgKMb30/hvAIFvciNCxkkaM0hPqc44wAEwAg6EDJ42aLhD7A7FbBx5/2lYdxoDXjUbzHyvagLRSXUDlt2bTx7EtVKtOQwAhFZPC98WPde0JnjnNEngpqIpUfxZfcy3ZnpJt4V6b7MhN0CRAmSzzlk6+qRVuylyzmEsR5v4vmzfw+gA3Objo2vLhz/0gTih9R1RJw5pr5H+enxEZ66cq8fh1D04e1CF/On4I3IOYNvNmzezzwfX45mDkwTl0F+krSJ6DnXt8DcAOURGMc0bzsyTAMnOInruIn+//fbby/0Hp5kGiAjAW7ciai6AtzxMJOYTxvZ5OLw44OL09HR5695b0b+o2xRTcnIYnBptIlrwvS+9dzm+dXt54YUXoj84gZa8k1EEEXWQQFKwxxtv3F2+8uWvBGD54vLcc88vP/ZXfjIi8X4zTqNF/TXMA6IEaHRjjtBG8jgIGb8fT4CsO9DuoM5iTxHoXXd3xjj/AlUpW2sgo6M3iM3Ef8VH4xRIeyGm2gE16QsZ+eLJ7E9FbCYok3Ut5cSvaxft0xXufMixXYErBnL7vSlRBWQisk5gEkE6cnHKFADFmJRRIqCecR1JF73lDO8RQLILbijZqJ1Xzi/58mmOsUi7FyyQ7O3RwdKNY2rg6Ge6KIUxaZa61OpDFn9pjD6/rqOdht4vbcw0vQVMIawyZ75WkZ4DgHe4X7TLGnArYIiO8Dx+jE9Avs876Uh9sXqmADT1fa4Z5cAH78E8kR/3gRcOTPWakk+O96oOGrReAqIFlq1otjP3u1Hivc41yOHvd56UfGmcDnqteZeyPH7skICxdoHyAgAE9JUub1xAsqq1eQ0AOV8ryku0dp3la7f6pJPqV3JdkXy+jmsNzDTTklP/Xu3hGmrcuUxJTvev1637fM7mA7q8/exLbjsZ4IO1d4rKd/DO6TFAIfCegWJNExTb4LwJHPaxrulCvH3Wfz3pqQlqjhu8c5BcumIf7zodFX2H9TclthiEOka0aJuNz0Iu6tO0gZHPG3jnmyhNLzxuG081t0yRpW6Xfk89G5tkYzOjdMzQB/HBAVu3f1zWrmTWAEs8aIO0eYdjyfW+kkvRv5yEXCdoTz/tkArpDoF3M586YJh2dLZFO6tp3LMLdQ/y476cn9q4YjvQj3xuiHjNW2+sk4t37dQ1B637yejtDbzbT6Pt6kaBy0aBDby7bDOy9WejwNehwCc+/s255I9dR0ulTEetUrlQXDeNXgAaBpjJKZh3IGcnS3+nUVMmrRuTSmeiwwaHkkYkDCBGcNE4cycK33e7ctaogvz9ek8ayvguMRBai/xdKWdwBGFgX1P9JxJuPZZOSdXzDhrQaCbg4uNbAw/9bjqY6zQSB078/Xkf7s8IJe0kr/vofWV0RaW1Vn94N/sGUGoN0JA2o69wKEGxig6YaYF6MvRHEcHElNkcWR00QCcd8WNPIn01QOGsxRW13yIL9iO//5uWf/H3fDAi4tA4ItxuJG8l2BX/cBLjRYBxSKXEgQIP4zPfs2Ttu4ODo4yuw1yBHii9BNAlU2czEg73oE4dd4kTN4vreAY8BYDw9PRBAn7gL7z3NHJakQ6LQyhwDVF71wMYTIpFvwEavhERew8iig6RdydRf+9qgHI47OLZZ24vL70nwLuovXeEGnlRow8cLPDu6JDjv0AEQOI0UevuwdvR92vLb7/86vLf/PhPL6++eZqHWWQSYYwFgCHGpTnNMv/g0QKKZplznpZz4s6HAwrlgw8ZWMnnFCnbRn5FBJTXCqBtH5/nO8lonLN0wNZ17NxJBu/gh1FbOIxGJ+UxcgI/AnbU3j5HdQ0QVFRDOr+7usPHm6fmmhO3cuAxloryrCENPeR/Ywx6/wwojvkbaaCd4q426Ic3sDfoVjfMAMeqjwbeSUbl2O44qSGbjOzseTF4IeVFzqiDJaOfEG8DRrz94fRmaQVGiYgH6FQ2jTTU0VbIhZxD9h16oQ+J4Ink7UCKJ/FbciCacKMHvMNer+caTGk6vdqcQR4HuTX2mff6updCgMyv+VVgUhbvtz75OwUQaozqO+egDooyEEfPak30cc5Anb5zHhr3pGx2qiBFoUF8fMYs8jYQjqNmv3rzh/3F/BIsmfvjoM+j0J2zrK7Xx9IzRQQvGZH9sZRYPOeHmWS/CgvCxg87gvkmkJP0An+UDaN+ChRynvfNB82182im56Z+6C0rjpNAlUBRRj71302bhHTyR6fOqv2hy8muBbCwXdVNJKheG4GQt5Jr5wnOSadOyt7QHKq/T1Lv9pyKzho3fvuhYpJtXHd+W9tK/jQ/u17LsXJW8l/yjunA0cc62Eh0m9ccCJV4jrRm/dLUA7maNj/m+hlLsDYkXE+u5bHB3dYrXZdTGRkaf85h6fccaI6laufm37XZOtYJjLk3BDQ2yVFRi/NdcrBey4u2FLgVoYeeSnonZdml0tvisb5GoM1lcNC+gD69QbzlOtXb7o5QL29ps7sysF3ZKHAZKbCBd5dxVrY+bRR4CgUA3mkxzwUZRfNrkc8FvHbidVosHBCawfxxQ2DHqKp73OBOQxT1ccwBhIWhNmUU6JQ1/Z1HOky18/ju7AWdCzNA8J0b+Qn6VSoNAKRsK56k49fGD8aplCK1VyMdTo0DCjJmVmOcjKmZTn5Aht6h6ALcqxSitUNDAERtKRWinQmCI91nOc8N3rXBJedsN9pwnlu9z411dxwTSsocPEUnwEjVu5F2G+9KIzpqx0Uq7Ic/+P7lEx///XEqKyLl7vMgiHA6stB9zAhAO4B3oEE65hl5h8MmIsIu7j06Ok4yILoO4zk8PI52zpaDQATz5Nu4dhL16RRBdTUieJROi34moBf3ZKRlpaohsorRVnAEkbZK4x73Xr8e6bvxrvsRcffmm28mePcoAL+jo6iJF/edof5egHfPP3dn+cYPfThSiJflhRffESfMvra84z3vWZ5E31579dW4H2nAgVoWUIsTbBHld3Z+Gqehnix/+ad+Zvn0L38xauABsAzuh1MafbpAg8mvATimkxL/EJWUAMfaIJ/lD+P16IkuqK+oIBrsasvbk3yT5Rp4yfuzT7w+G/y4mvxg7SbfldOdT82OQkVWZFsJ4rij2I7H7DionX20GP0nTDXG6c75kAceTTlAHl13B2V2VtT+GH+NYTjdU3tzFItHd8jZgqyIfquaT3rZNN9D1iv9fnbu9s2NTnBUNEs700CJOdU6FXSep5Xc79Fxo5vg0+QZ8ic2fqg/LFUWp5kXT6QOrnVG/MFzHdbmJE5kxE9v4LQc6LkVqFkdko7UWF3HMbqEN7Yu7X6qdprzzTzHOvyjWsl+u8Ot9EpF3mmOfR3BZwdH/PRJzuOuae3yMINPvnbN/V3xMlG5kcIIoNH5P+eo5iHbGfYA6aU5Iu0qSt14nzzVUT0JatTJtQNkqPtn/m225zrlpytrvobsGDCh8aoMgs+diVKzq9k7X0/OxWP6PcvXvvfwntLVASiPwydKP+p9nmmgjs3zID035rpKWjjwp2dbrgmItYXDjZUG1gW2sgyFNvT26cn5mkBz8dqs0xzMmmk1xpYRvz0r0oGu2xE1L10h+V/NUx0g1WNXNJk2gTqqmLzOzVnXJb7Z5Tzi/dZnyt1uVkLLQ+m/5PUpqjpZQc9zPde7qde4Nve7Gryb+W5f33QP4WLIdtjBsh/SPmSfNAadrjyPebRD9E/ocd+2AhRp04s/OA5uLm/g3T6Ns13bKHD5KLCBd5dvTrYebRR4KgVQ8w5fyum5WnXLtHhjc11RDjJ2kPqRn2MBBwjCsP2KdClPyB0/d4qUJrIyPPD+3HntdgC0uXHoaS6zI+VOpQbqhpYMPa9Ro5NEaUoNUycNOzccBfzAqEV/cEiC+pWASkWLZTtmkHvanBtjetajbNg/GpwCSQVgJJCYzs20uzoSgBvAGXOYtWQITnJ0+xw/gKGklvqXzk4d0uDX9wF3g+aZgyvQIbNCy58LEAaG8jWe9PYN73tp+fZPfXL5Fz7w3uXum69FdFwAaHGyLOqJwZhExBl+zgIYQwNn5xcZFfcwgLuHAWgdXD/ImnVHh0dZ5w59RhprpuvGS3H4RKYIR1+y3l18xlzinuvxLIxLPD+eS54vtCI+Azw8j3pzoBudxEfRzlG2gXRaAGovv/xyHj5x+/btaDci9x7chxmehupLL71ref/7vyFBR5wqmyfpRuosTsR97WtfW5597tnlPCL3rkfEYDq5MT48+yieRWziy197ffmJn/yZ5cu/+7WIAIwIvaALpgegpUDnOfLOhRrjEuAjPnR+wHzJ4ZBT1U4D6z8539PBUITm+jAEOaOw3z2NyR2qAXpUetsKSCy+HGzpwFedMtyA4rrelfMl5ky8O8v9ACxWhcUp54VF2kfKR44/+WKdUreWq3ZS9Ayf46msPgf7nKsZsPGoDgFYes71jPo0zx07vgZRZv3otAF4l/MaDrF+eD+cNIG0jFpxsJcOX4H9Ds6U/nBe1CnV2W7pNq4PXbcuT9guB5D3NWiEtqBS8P55vNSRFcUyNgz67TNIsBp7/aHIa2/bdSCui5czarP+1kEe47vibYGSHG6vD3q3apIxYY7845E/6oevY2BBB9WxPjivyOn3dVaykfQzcH81N6KBAAKMQeAckdsx9iETtvQEVyQAABrsB0rxcr5kBbDUe5MPMpoffexoS/IC3+0H5HA+LWKz2nGa+RyjHY/EW29oUcbHuAwkwTWnr98z0895zNtrQEzv4EZW9y/AsVqKJdtqS/VM1Qe9fy//Ss/Empe8WodazTYPdX6nbnJSeIIt7wXFsYkV+r/k6nHRGl/6BqHrFO+b5thtPNefTsfVBkaShX0Q7XPus+YpfwZtrJSLA4SDx1NdWxT4Y9bURAUTrmHUj3nCbvyHvSdvf7VuTfyv/vv65aCk5FAbCmNNhY4cgJYfRFR9KZtO8ov3cDwEwfle6MS1HlBf1/Z1cVnJpaDanLP81+P159V3XYO9ta8EhkO/o60xS7VuVtmZbp/g3Re/8OsbJmC02j5uFLisFNgE9bLOzNavjQJ7KKC0WTn8qHmHn97J5yIMAzoNmHJm1FSaImEcyGCejSI5cCj0j4MNZiNnOCzlqMlIFNAmAIHGrQx79EWGnxvHHaXjjhAdx/hXJ+KhpbFbnbZNGUlxj8C79U6s1R0rv15tDgOzHH7t9vOEU0aGyNFp4C5NtR3Ak86xUo9qXOg3dnnLuh/GUYJ9rW5VBD7N8Tq5lU5luYwGytFoY3rX7OyqJo+DIv6eHcM8upAAZ3QXbgFOwMt0kUiNQvTIM7eOl+/8rn95+ehHPxKg3auRcnovgbKzAOQAeCAV9fziNKLcDpnCei3SWuM/gHk8MOJGOvZ4BgAe6twlYJxWbQPGAFUBuiHFCn1UjTuk0GasaPTlIOrp4dTYRwGc5XU4MDkPqJsXUXHFn3gXwMXDPHAiehNzgr599atfzecQ9XeOQzOQ1honzx6fHC4f/OAHlmeffaaAy6BFIIrXA7jDz1mcHnsR9EAk32GAd6BUOjKgV6TTIn339PRs+c3f/KfLT/zUzy73Arx7GEDi4/D0AOIJyM6DRrCrHW1jjAKvnhZ5tuvAN79Irign7WiDJnSywPMdlSR5F3BCOV8XfBfo4TIuOXGnQMXZhzzWYQ/Zl6yzqOgqjxBppzvl11JQ1Td3fHUNUZyzsy3eVt/c6ebhPA0a4V4HAFwWmr5Bq4ouk/5SX5zO83cax+h/4vQdjSGwaDiENRbXKQP0qJp1PU/tzFJ/k36qY6kTHAf4kC59g20+To8IS9poW6A2K9yxp0ytQZmrIZOp8SLFnJ2INqJovPrV827AaPGfxkN+I/+qHRWkdx0s3vP7nT/YwC4v6R53bnPeE9RYR7/46aLkQ6yRaLNB30Fv0CNBCSa7Z2pjytw6Ok/rr57TJlHPJ+VtHz1mh1xjX4N/ret9bZRzP+a71shV/wy8Ez26Xw1Eot3r2MwpUNXbcGBM0Wfej9YZXON9U0wpipJLj0pVG+jPPC/+3T5+EP/t+875f+4neXBdFmOWAY59Dd7lcwkO0Z6QXslxOY1L/5SAUHYNaBy8UpF3itpTvzSe7hPRVPIqQLn4I2VXEZeIjqfMavNwpo1OOPdxev9l4+i5Wbd6exwX7BQC+NJnHGfra80B7AQ9r7E7cJyA/khBZQ3VBL5qLWEZFpZ7oZXS+tBtMvHreG/pm6eBukzl5xqofo2doVxUeVgP50O2L+WeadyIjYveCFDmnQT4k8ekV9ZA+Eo2RyQsN5BYJ3fFTJz71MulA2j40a5M/UY+0IbzrDfK9M52congpxpX6TGLvOP4ON6t5p0Ra/u4UeASU2AD7y7x5Gxd2ygwUwCRd1i8AYhgsQV4J0OERkyH2KfRWaaBOwyHVSPODSF3UM7DCFHB91z/44Wemuq1gIZxWDt5MiQO4mRUgRW+80nDSI5QpzvJkHfQwFNxM3oQA09jFs4CQa7rBSKpTa+3Q7ow2scdAzkeGqMDeD5ud+hHJF0CMqQJD0fQ6Xs6KGRJQAx9HLSBB1UHY/h8ukF77RqBnjKxsraaRwV5/2VoC4Rzx8WNNJAM312rtJPmExTiDtoBfAj6PP/MreUD739fHNzw/PK+9747otVeD7DrQRqjJ3ES69UrB5FCixp3PFgijo9YTqKOHQzr7EsY2ugrDpOAswEjGXyI/g1ANPpCviHQAjojhRZRd/iMiDXcezNq0MGYPX14uhzHO3DQRY4P7422D+LACabsMvoTABtY4X7UtcN9iJQ7ihp4b7319vLGa69m/xCRh7RX9A/RgzglF4dcAKDGSbj4AR+JT1555Wt5eAaAR0QNwl5/8OBh/H2Sp98CSMXcX1w8Xn76r/7N5f/+hc9GvbuoeXcB8C6i8zCCNPARxdg17yRLzgMO7CQImYd0CKxYSz9ojPHiR9EuzaM42OQgaU9RURseIdXRsZJnvUEyDho4sJ9OL8QOvFkgbDodmWpD5w3gc8sYQUrXGeJPOdDO1zOol5BKAX3u9Gg86p87bNB6TjfXMXLUSDOlLjd4p3vlnM9Aw0qegjYts+nr7YACDhJobnWtHUakRnUk2z5+GGOXc1y1l8bYBN6l47g24zROgScCv0Q7zf1w+uodfCexMn4uUC/eAB3g/CtQscG3gCSCD8Q7c9rx6tkJRPT1wedL/UV0MX7AVw7cika+ccNDb905r0iTemfqjeIv1+++vmVf4x9qhGJ8c1S284RoDFqJFuRN/nM+nQEgzaXLoPOC8/y4FxNUznsCKZh9A4qoHAr4xZirD0oVltMPmeX4qUe9L+JX/E4errXdbQT2U2DCGjzXujDL76wHND7xocuJr2lqx+kh3kAvnJ9xfdYfWoP0HvGLRwLzHZUyaZMA8I4bbF0XN7+u+ny+4ZcUqXUK0Z8gq8aUzwybrctfeJ+eCt4laBPP2ObLlao1KqB05psEbdGfWgecxxzcUmqzy53m2WUYNs/uYVq42MD20G+xuaM5yWi20rsCwRij3oBVrNqkfZVgAOFyCy8Bqrha4Ll4V2OZ9YbbjrKRNBaoEMw3N/L6pGzxeNIx7CTqbPKz9A26n7J71SPyqhdVvzTnvmr56d2SKdcBOKV8AP1BJ8+u53Owczqy3m3EwStl8/t78v3atEiWrTUB8l36wXlA6fa9JiVUGJF3v7ZhAi5M2+eNApeUApugXtKJ2bq1UWAfBb71Yx/PmncC6bhgaxeWkWjDKcs1vB1rGAJarNvZ7kMl9L1OQ0N6h553p0lGSQME7SzIiJjv2XfdASlvHwalDEc5TnpeTmXThtENczqsv88dah+/DHbuZnIM866t3rN2CGmcytGfx6F3DOcZs1VROO6UwMkau+EYQ0UD6t5Vu3CqLeLK217dFyYwgU0zjmH4j11/JMAFCHT1IoC6F5fv+s5PLe9857vSUM2abQFIwbh9+/6D5SAMXYBXiD4DCHotLOBM2aoTjTF+zY94B305PDgeTgu+R3vnEfGG8fF0X4BwOKgigLcAkjX3ANkEUAGcOkJdPICPcd9BAG0JEiUtadxqXkFD/I33iG+yFl9shONkWsQWwmg/jXp3d+Kgig996BuLryPK7uxh9gGOCU6mRf8BBD73XETlYU4iQhA/aA98MhzBdN7C2P3Sbyw/+mM/uZyeB6T5CM5G3Bv0zTmEbMakad5kXDt/cP4bVHJnqz/HuIt/Zp0wAAgK3DDgZ/5IeZCjNUVwiv48YdDB9fXbXN7dQZYukUyIx2fnQjKpPnvr7ZjzqlIw123QqSJAREAHP9l/OELl5OG35EpjE7AyQMs62Mfl2udF7TUwxBAGATD4gw5tbwxIbjXOWaeor3iGjiEEunVnXg8QW3OQbaOoqf0Al+HmjeplCpRUhBCjKDqChNFjAtVmPUT6AoisdP+MlsbA2A+A/DkeK0Iv3vK5SR62UgHZdzveM2lbemPoN3xvkWPE6Hu85LFew5IuUmvT/Cky0XlPZHNHPtsoEEV09vRgMt8adGve7Ov7as3pfamXStZ87sSXWp8Fguse8Z94HP30Mfha7rylezTHM9+JR/s9Fd2dC1/BjDXPzsPi40cxbyliY3OpN2IAbukUdPXvIg4Rki5J2luEo9MzbCcAACAASURBVMtGAxOcd/Zzpr2AjOLD2vxxXUq5EhiekFX+Ix1k86iUBa5TZr0sR/YFyruA6+S9RDZbp6buyOitjsJ0WpN2pK3GKT2pdYNjxhgVha5INumzkNWUeR2qwog3tZe8E7oOy5LbMuRbbdhEm/E9oph9XVZftFkp+855NI+M0Ph0aIPpVfVDsuM8O/MO36dNTWUotMs5gE2L5OZcNriZ79FhX0U7768++zjVN81N2mll/6j/0CMrXQHdY0CnaOC2NGTa7/H1kGtvR+riQBEF3lIPKvNiXdfPx+rvyum0aFHpDqe/232+9jl/us5w2ZMOVL1UfffFL/zqhgnsY7Dt2kaBS0aBTVAv2YRs3dko8PUo8MmPfkuBd7uOIwxs2dfuVMpI0TUZcXLCdH04OWXopIED48l27hxccAce190xxDMCUnSffz8MSDh1FcWD+9yYcUDOAS1Y2KqLMuo6GdHcKJNxOYy22plXlJNSHWbHaHbq3fCBIeaRS7MjIeNRv2ejdhi+5Ygm/eHHg9YWReO0ztTFcnTdaFQ/E2Sond+kY4JsdGIEkME/i4TS5c7No+UPf/cfWj74gZcC3Lq7nJzcYIRJ+AXn54hq5MEP1yMq7q233spm4JwjSg7vU9oPwDIeEhGRcxUV0+AGJ0R0xnMAx/Ab96OP2vXXPKMtvAu/ryJt9gBOC1JqyRd5mmw63oy8dAM7oxCL58RPSG3N94fzg4i7o4iue/EdL2S9PUSo3YioQs0NQG+kBOPfvXv3lmcC5EPKLslY0Wt1OIrk5sGDOP02IgP+q//6h5ff/t034oTdoF+kD5895km7edAKDqs1cNiNbLXTzmYvx+s5Vn3FPqTB+ZmfSW8HGiQSzUd6vt8jWcG9Aqq8Hefh3XeuD43wyCjJsWSjHfX1GJ3HawT5az4BmsCOoggbZFw7V4xCFl1dv+m+EWFVACveJV20ol9FF+Ja8mdukLCHg2ZV+8/118qh0wTYvKwc0wTjpwLnBRwN/e35eWgHmNoE8hP4aIeXPCblAj6kbKg0gNOc8yPwjjqIgAvBFNQuTd0+pZi6s8x5AWE6LR56DFEz4qt0RC3NOPUysBKzQNXn5p2k9qqNUSbAyhLkPFedLZHc+VrzM9a5kkeNAaepOn+irqfS62wK8+PQ9VW/bKyZJYD9XsS8rX9a3ovTC9yUTpjXrQurMedriI9Nb5j1rvrqa3vThvVGB4/V5oHzv+7N8QFjVTSvxpm2QXJJYkauO3Ieyx7INq1kxH5ZAaBBfoMe1prNNglieW1bl7FehwWoKRpQUewO3gkQK56uCRo6GdFVliadOsMA1OxPLJKu20Qnt6l8fkTjld7IiHWlqlOHQlb4XMjpE/KjLALZVlrjsr92AIPPm8aiE5NFS6fpABRHVCbllFg60+MdwFebuj7zn3jP57b5DuPk5przqvqcfalD19Svea1g4izOZiMYq9N757XLaS1ZEwCm1G+X4QSYk1UrerD0AvlQh3LZuoNsChPpla4vc4sR1ayrCxsm78l1Qpst3cJ6je+ataM/Bib6HLQcN7Ds/OX6fch4LV7jnbaW8RplYgPvbIK3jxsFLjEFNvDuEk/O1rWNAjMFvvVj3wxTeVyWwaML+5xmN5TcqJmdBd13JaKc0lkoA9ENLxkJ7kzMO4Z+zxwR54aFGxzqi/dJfZ2NnMxjhLmRu+1rEHNuf9/fGI+nQml8Di5qTDR+VEdQET00mkbUnBlZbliJnj7OQWM4xl7Xrh6UQpaxNgxZeEjlSGhMO8CL1Z/xObueqB3qxF1d3vHcyfLH/ugfWV584U5E+TyMKLkAxCIKDhE/dwO0unl8J4G7a1FTDtFPb0d9N6VqwpF3A9kjPQTSITUV6aZKneQ8Xc1ruJ9gIA1Y0A/3Z+qratrFd4jAU3QdIuZ4oAV37pHqSqebyYLoj/qkMSvaD3Xo8v1x70mcensUNe0O4x9q9CEtF4dT3LlzO9tDavFZ3I/+aY7w7pMT1LxrHkPfD7IOnoCyK8tP//WfXf6vn/+l5X7UvnsUhjoiV3OMSDsD6+w5JEVtir9Ikwal1D75gJGU87yLR+iYuVtBZvL7eY8OIOj3uHMvMGOfw78rg+2wS24kM5JbOqVMHwdQix/XFd5/fOY72omV49Xfcf4RBSm+cqcm578i8OYUKtcv+UyBP3I8tdEwxhme7ArQqciylqt15J3ziMuIz6MDd863zguITvN5cx2YcwgnHxEoxZOgFzcgdsG7oUPqcA7Xha7fnM5y8lXLasjWBI55JFE67ZYKN/pfh1wMnW5RhHlPzFWWdUhwRtHCrlep4x2AAFKUfSpwUfTVCZeiJSWAcou51RjxN0AxXwNSl6R81LpiwK3maQbPlJ7rvLl6t6KFSg7XvFQRUgXUap58HrJ/IyJ3N9Jr7pc76fv4R3TiOKRDiTiAmj4+0U7tMDW3gNmiafMS1hbaI60jKopOm3KxGeQAqq+9pJ/SKAledVQp/qYuVYTQTMcZSOu/15F8nFvOr04CnjfDnAYElXiIk2gtHnHdIj56KkgyeJtUdX3FKypz4pFgXcPUbRN9djn29670cG5Q9YEzeEYyO+StgEiNL+vk1YZE9qwOo3A7Q2v+kOnJ9kn5qvrBboOMNaVKxs3Pz/Tzv6ElMnoOgHme3N5rnc+N01ayNGhi6+eQfeNbPOsp6Gv7Tztja/DO35HV8GJsjDhdb1pILyjiUmuO+uvyv5ajTknWnM9riGR1fs6vi0Z+jdG08yFIy/Krn//ihgk4obbPGwUuKQU2Qb2kE7N1a6PAPgp828e/JdZxLept1CNaiobw2mBzI0l1oWbDxJ3NbKMivLAL7QCJHHEHWtwAcedDfR9GmwE2uM+dqdmoFSCJZ7UD6s6K0kIZbbIGVmYjUP2YDV7v30xnvzeN2Ej98D555J0DWKKFG/n63scogxLg3XAYcqzcCZ6duDS8p8g7d+plHKLamkezpXKPZ48i6gzVj27FYRT/7p/84xFVditxQDhkAMZw/Ov9+1HLLdJHEaWDwydQaw4nyOI0VndsAfbhUAY8J37QfCp9FWAC+oEotjSKY74B0J3Eqa5KTZWBr9RbdFVpyGgbbQE8Q9Qg0m3xD/Vzjo5QIw9GPKNBhsNdqTbiE0QF4uAKHrbxcLkRz6FNpOsexUEYOMn2/Pws0oJ5ui3oDhnCCbXoO9Jtcf+zz97JvsN5VNvgBfEDOvFzP/d3l7//D/7hcvc+0oOj9l1E9WVSLcYePgegFeff2bDWKXUZy1IgFt6tmkx53SK0/P2DV4l7DedQc7bmE+mN7o94px2MjqZzYMJ1hHTK7DhKVj0q1Z29AQZYCrADDewzoiqZNp8nE2fhxpTCkhVG5elHjpgcRTrd7Qi784tnBCI+iujIfQ6o+oP6gR6plrhgAYtJ09Q9u2nKs1y6/ON9ivLbB2LmmCxVTXOiMebflr4KNPtR6CbU2ES6u9KW08EroCz5DonyQU//XnpHfOIOejqXoTO8j6CHy7nu73uqmHtNDPQyHG3pvZzBcBhVEiGvz2mzle44ZCvjkPcfGKGTKYeujf75WiT+cF3u4IzAjNRPlc47+NpAR6eBywocfYEhzuNDJlapm+s1ajBvpQvqGd/oynssZVN8JRAMNHK9PMux6K42XX4JiFa9UkQVI6apbAq/T20gIjsDu4t/vYZWwRRDz/N9BKBbT5APREvplZ5nAnj8mzKqucoIpgR21d8u5aExuw5RnzW/DmgpslPgnbK69bzzT9LBIvEcNFG/0bb66vaBj8+zD9Q3tC1ZnPWY/y2QR+Cz3uXjdj2vz9kXKouxnuBPbZaJd7B/MXRg2XzQndKZfpq2z53Gqt+u81ynOtiIzTGBbs4bGovP0wz69antwIljw9ZqOope4lufJ5cZyJLLzqwLANL6Ka2+Xg+ZACCfm7kEsp1fssYgNhZA9rpnyHld87/1rPPNrGt8rVCbrrfVhuxF13nef9HBaSVgdsxdbSR8/vNb2qzP0/Z5o8BlpcAG3l3Wmdn6tVFgDwUQedfGE4vb0/hUVJROy+owfF/UAUTICdMC78YI2saBFfit9Ei/T8bRbPC6MbRv4tygmQ2jNvIbjJwNEW+TJ9ey5ljXuumdf9yr/sz9dcNQhqOcEjdu8LkdP+3+S102eMC+K3qgjeHh6BSolBk4qJlT7WY/PFoqm2zjD39pnvO58KB0amnPebfJp1EgShGJEe0UdEJtnIM4DON6FFv+k//29yzf+P53JvCG01RhbB4GQPbwLGrFBegENw49RNRdgqLm5KWDWgDS9ahpp/GBznJQBIwgmg59x2/0VaAcou9u375d1x8nuCdQQe3gfqXi4rsbAfjhJ6PvYiyIvALJEUGXWGeBwppnd2ZwA06OTSM3T7qF8b1kFOBJgJPHcbBFRuBl5F+MOcinyDu80w+QyBTa6geNZp1++2j55V/57PKX/vJfWx6cxTNZYDt+Z+Qq6+D4wSvuaLbM8DRhyDBAR+cT3k/wTvzqPDTASzjjxk9OFxn3XVdqt67QCvyy2lb7nHnJyey0yTmSPKu/O07x2HxYp4zu6IEEx9DXjA0aTpE7fz7vw0mp6Dv1E78FhuJ+/Lt4RB4VLV3H6TnxEh35lqsVSGb8p7lwB8ujX2a6OX3G3AZ4p/nCeFBjCWDJcPIKWGrdlP4kkOIhk9lW3Kd+OlDgc9bv5CEzw2nP8TKidS7qP+vx7CNAjqrBJ3riGg6Xkez7+jBkFO+owxDy+YwMpQ5NYCRB3I7Mc7oI5NT8K21Wf2suHEwYfGP18sgAa30+b7ikZNrmQD5iusflUfTJVcFO13ZnX3RvuexDZVbzOtXmc17FZx+jz+ssly6PHAu0PNdaprj24Urqv/cDPAh9N6/x4Mu8hijBrEOpaK8GNthn8q/LFfTcLl2V8uqRkJRX0UzrxTwm/94BkfV4pEMKgBFgZZsJojH5gjkOepfLtcuBv0/Pi9ccdHEdO/jEwCDRx/Xb0+yqWS/n+lkRX/v0r9qUjs61GjaFSqRoLmtzIGXQalT6uLRGozYs1sWhd3OuFUW7XpszYthS+72P+2RjMEt8uFZ2B2Wuwfx5Dpxue/nYNl/UT9HX++BzIzlLeai0WV+nRE9sXeT7p1Rk5/mZZ6XnXK59rVSfJCezDvXx+wbCfJ/6sNIXVTZiyFatK1/4whZ557y3fd4ocFkpsIF3l3Vmtn5tFNhDAYB3KursBoo7KTJkVwbQKHBOkZdhsM+ZUyFngXd7HT5L08K7Zyc1I1XKsZ0dC/XPDdx9bej5XScbbQNQg1Peof8zYOdGkRvlMrZnw8qNJadhF3+Xw7OOKEnQzTSpjDLfBVbkwMoJ9B3kdL53d211P1JWH1Uxb/VzBlwQLYNIFUYrodJQgHZX4uCH64+XP/SvfMfyBz71yTjN9TAN7ldffTUi8J7NU1Rhcj6Mgm1yoAFwga4HcRpsTSEdxXB6EY2JiDb86NRXRSgBYINBfxZgIKLmFFWHz+gzfuPdWdMuGORhAGe4judRP84di4y0C4IoZRe0yai7g6h9F4hkxhMZYDA7h0kj0BOoSwGMchjBO889/9xy49btbAfXD+OU20cBNiIykLXbluwrAEiAjBg+QD/0Ce/Cb8rf4+WNt+4uf+bP/qdxaEXQMdKPke52FpFQmUaTc9ayIN7w3xlVl45XO7guO3S0VftpnbrsMq65cv6QXJFWOgxBxbP59Oz0qE134GdZnnWMy87sWLZT3ynO+5xS12EJHlutrOxTRaUl2KLPuFzCp3Hw1N31oSYJ2FVdRjmmGsM+R89pkDJo6V56j2TT6TTTU+0IqPHvxUOumxAx5/Tq9Fi2BJqUjz70a/LXBG6CBt6uPs+6OGlXtTLduVT0oo9NfK+59jG5LsX3j4Ng16Lmk2Ra9BetSVPsNEin4lRsbYQQqIYO0sneO++q+R80LKde/dVY5LD6GiJQYoytUgX3raEuSy4nPq+tCzqdb6b9LFNOa18nXC/MbTyNTyXja720Ti0Ur3MMrKfG8VOvf72fi5QlRsPhGY+sfRwAkE7l1VwqPbXnjICLg1xqS2MSPfogh94oc7rPNkHLE8eF6K5uq/WNTtvlOHnYkcqDqP1Z3xUmXrzImmVuCzjPaxyp8w1s1Ji9bY6x+V5zw7FknLZFRu5u2oC+2FpVpBjaduDOaeR60Pln33pJhcETUJMP51qQNYdu62XAd23GzHo4/7aNGrafVB3s9rQ+OU0A3iW/FHjnPOP21L4o73ndkl0gvpnnXmNwAB/34v3IVsAhIC7Lej7T/4P3/KCWPgxC625H7a1tQ7bo66b0lvr5NB0hmZ/vn+XZ204aZLVKps/7psgWeTdTbvt7o8DlpMAG3l3Oedl6tVFgLwVwYIUWdE+zodGR1cx3jCk3ZmWIuPOgazLodDqmDqxwQ4rOBQxxGbO9S+6OoVJU3GjQgGYnabd91bRrMGMYUBm9xhxBGk596qTvjDvx5IDhvW4EuZHru5K7hFehaxpY8wldSnucnfj1u/oUveHElH+V9Mi0JERrtKEnRy7TnaPO19WoRefG6JwSBVAL9YfgxORBlmGgHR88WV587ubyA9//vZG2GqmjOLwhHDEAbQ8eEpjKE1HLMdPcXIRTdhxRb0ilxSEWB6ihE+lQCYBE/SsBYaCVDEiNC+AdPiu9WqlyeAfScQHICZTLGnRxHe3i9927dyvqhuAc+sODLBjdeONGpNLG4PScjGd3KD1yTQ4EnAhEnokX0O+bN28tRwHaKcIOqbIYFxyoo+OITow+qZb77/zO7yzvfve7M0IPIKR4CXF1iFz8D//cf7a8+vrpch7vOYu5cvAuU9mLlR1cGIZ/IlUw7NfRss1PDd7Nsrzm1XVKzxzpiegq/rTj6HqAvL2WEdytuVYEl+6TbLtT7rIm3pBzsNr5N2DfxzD0RaXMtv4AjcqRrSgBgQ6zLvMoLAd9VhEJkTPm8qqxrZ1sj3gj4CGZxJgdvBtzWVE83o7G7WDz0HlWpzL1Z8iW0qUSHI9+Dgc1FT+jEV3uHiVfd7mEnMNRo44nW4J27uCtaI6gkgTnkVxfkTOKXqx0s4TLK0rIedD1kdocerUOqJDuxnNy/EcfKxqG9IAD3Gn6yb8TKDd0qoF3uW6hfl7pMPVjXmfEt0iZdp7Vs2NOJCUFCjvfOFDxtLVNdJ7XA92vNvQ+p+sMavu9rrs0/8kSBZDsm1+Neb02O3iHGoq74J3PKwCLLsvhkVVhcaBumnkRBFg6DZfvJfDn8iJe0Fw1CLNOSfQNDZ+fWeaFaKuUhmRVYJtq55Xk5C9FROvdOkk0IeSMokLUFxU3+p81aitqU33ZnR9FNraM7s4L7AnK03yQAfu7tnvWfFRZANjAsJOas14dO0W9ViCrHyTl+toBuJVcj4MVdsE76T6NHRtb18I2mdekFU3CZvAyI+LXwftBZeFhYx4qklfvW0feKRq7aeTPOYAtfTDLm2pJzvLpfXN5Ee9CO0IWXKbUNvg+I9tTOetEYQdoCyQvfTbbobNs+FopnTD0qkWMz2PzMcy0dvlxO0QygWuf//znN0xASmn7vVHgElNgE9RLPDlb1zYKzBT45Ec/lq5b12/h7nkbUASz3LGYDQV3atyh+OeBd24oaId5dijaKKAR7gDTPBY3GvWcAwS6X++VU9tFnjsVY9eYX6dwyJBx4MGN6hn4c+Om6+4ogqojlzj+Om0xXjIb8+mkZspVRzxqXHKIs2/YTbcaR/1cRaFk6iQBU82THFA8z6i5qCkVYBuic64FkHft2qPlMFJmv+ePf/fy+37vNy7HkcZ25fpxAnewMRk5d3WkiiZwlTWHImonHJWrecgAHO5wGAAQxD9F1AH0w/sRqYafTMWN9o7jYIgrARyo/wLxMHfoO55X7R6BePCRBeYBQDs7jzYDIJbxjftx0iw6h3p3iOi5HifRYpyihXjN+UiAhQ7sBHCJk2YxznRqglbX4/CJGzduJajw8OGDjLQ7OuJptxcXZ+Gc8pTc5r0lDrl4dgCL6QJG/3/2b/x3y/8Zh1bci9xZps2CF8I5Q+pcFfMXv8+OE5xGRlhxfp3vyU/Y8u+aZZLvlVyDh6YINNznhn/C3tl+A8njZYgmtCioGWgTr611AB1y76/65r9dH83t+nhdhlWYvPVaR5cRwCq6mDPNfmB8AKg7zW8GTSCvPD226eDy7s6gHEj0R2lf7qzODqDu1z0OWuzo4XS+6XSP91faGp5LmTZwL8dR9fxch6f+qbR7zjlBQPalUiN1+mxN1oru+RCjPx+VflHa7CjibkFlPsbhvOq54t/sX6UAzzTS3zxnoyNoIdfavCDfQkN2yqS/y9Nmk8YxXulGB/E0xysQ1wrx69l9zvK+NWXMS+p9rm+SZ3/HEAqjt6+VanvmCY3Bedbb2reu49q+unv+nGjH51MizUbozSl8gz4p3TmfSxCWMtdjrHqUWTOP/JvzmjpkXXdXJ8V6fzRHDdpxgwJs4zIzA1lqw/URARutvayD25uLKiNCBibvFdBr+i7HViAoqZM3a78g5SPnLNbT3jjkmq61LmmWKdhr/Sp+11izYkZi5QSuyAvatKN+Lix9zBHbMJDV6kWiDwIiixArO2TmA/Csl2cYvJZj0amosf7FgVbacJAciTfQH6zL9yNiPuvmFh3w2+UgtwNWuoGRd83HzBbQj+7V39lW2kYxr9hIsHqmbrOJH9wemNuUDZJjsQM9Zv3kz/m4oHwF8DYvla2NVR51G5Ntmgd6vSR4J72q50VP1wPz+33NnT9LB4nuenaf7vJ2m/5rW3YD71xats8bBS4vBTbw7vLOzdazjQI7FPjWjyHyjoYojZcG67AgYwdWhtY+JzONIziv8exhpEXitxvSw1m11EAZGuvvOo0Exrp2T1UbB44YfuTctNMDY447zzjVlIcbsDg/fxoQkKEiA3eAi1nUHg4LgCydZId2+sRFGf1u7Ljjs3IE680anyKW5BTB75Vx6GDkcPjKcdb9aE59lfELo1M0cHq2YY+gubU6dsPMjTE5SngHgCn2iaexZUHnmOPjALduRrrsO5+/sXz/v/+98R3mO+gdgBTSYY+Ob0bEGE8cOw3ACYc6wKA/jfTZkwCz0iCP9s/i2nVEwJnjluBX1AzDnN2LE2qRXnr92mEeSJGOUwBtiFhg6isLkCt6CzX2UMfuSdbACbO9+IT18h7nffiH+nqqnQfmOojxHASomGNIR+txnB4rR+NqvqNr1DUgQpCbUYCsbRdRIHEFIOG9OFn2fvx+3/veN+YL41HNPQzm/tlp9gN9xfgw1Y8CmUPtPow1ncaYty984TeWv/AjPxbyFwdhxAtQ8+48Pqhe2yzIDhxrntEeagNhHuXEJHAKma2UHDnImaoctBDPymGS7ON9qlfWzkmnrs3FzwHyzGnI0gt6fu2E9eEPcurpQGuk+APzC0eZ9dRUp1L87+2Kv+UU6l2tF+h4c56DJwtYliwoBQh9QIQo6E6alJ6qmnUCJZB+vQJs4He7k1mgWdIznf2m3QAsLd3Qx6LPcx24HQctabUbXax+aC6bFxoUkeOah9wEj3vtSABZYxYE6NYBFjyZFnxbBx6kDmWafYJQAR4qWie1cZ5KuAbJsz8Flgk0Eg/nGhS8OYNMaAsRb7rPATfpS41J68YMwmW/C4mf532sFTiJuPgkU9yqppfokW1WarLaQH9Tr9QihjVsRNjgnQmmrKPBGWnDa/M850XoBvwqQGj0t+Zjdq61dmi9zDmJvov/U8fj5IhqL/9OELoBRM5rA0ekcUfGiy9aH8RsI6q7ABbRv78vqo1UVPQHKbQ8XEm2g/hDeuBqnVYvOcdvRV+LHtJbST+ktMfhSALBoP9VP3X0Jd9JmZ1TGrUmO621hq/soeD95qlOFxz1S1XTDHy/J4qTpUAyQZIyVJtHmiP2uXW39ydlqaK2xIvi+wGe1dz62oAx98FF/eQ8R7NtA2xP7/cNFrTQ8skNIU/h1bxkezrRo/iKfLKO0iRNpPTb/mIEccxprO8NWla6ci0Umk+3U9EfnHyPa9cS3Awetyhb8hT6Rr3F/jIzQOPFHGATQvKwTzcLcF9tLgePaX3wvg07cACsFeEuuhRwLdkTP2hc0g+9TvZGrsurr4GSHeeFWb7FDftsw5mnxGvia30/1qSyPT/3K1vkncvn9nmjwGWlwAbeXdaZ2fq1UWAPBT750Y9EgI2L7eT8wZczA173thGAOmh8vgE3rw3TRtHTJoAGk77FB6U6pYlQbcth70gx9kVFqelADgBkODkqKu2F23uHm23o5fjM1Mrce666YDCW0gHDTngZWF+PmdroswgYOb21++4GsDv5aRhWzajZOXcDyVOz9vUpy9TZtK6erTF4ypn6kAdMJHgHIxcBc4y4OYoIgeOr58sf+8N/cPnYxz6SABMctRt52uqNjOI7fXgRUWVnAWLdj2izk+XB2/fjetSUC0c2T2NFtFylSAMEU/DO2Rmj7rJW3enb6WihxhaAsUzxjXfdPD4pMIARGTwkI9J4UeAaaa8Bquj0Y9DjMPpFsA5psgHQhAOHvx/FibCIKDzEabEBNCIqMJ2neH/geTnWgwN3vFljjo7SOrUafT6KfqEfeO5hRNSdxzuQqvviiy8maIdagPh55vad5TBOpcVYz8IJEfgHEPPeWwAsT6LPOA0XAGfUyru4svwHP/hnl/sPkTaLE2dRo4fRJJQ18vO+uW/nguAXIh411/gb38d5t/kbDrsYxU+xnQGemafJvx05I7BPYIqiIdTH2fF0+VF/Xc+0A8fIEUwRC9UTXBJ4Jz/PHSq1PTv2csDxvYMf9P3onAGcy7lencJKJxO8AseOKaRdCyvbq4LdkjM9PxxJgUQ5ZaS95DvvyT4wmlTXvf+acwES+8ZLWGgXvJPjqLY5zjXYqPbRD9WWk+OtenfiRdhNFwAAIABJREFUNeoo8SF14oh+ATslwMWIPQKVFi2D2khjvTD+rUMefPzOI6KrriVfTXXqvK6edJjudxpoHGOuSk9y7Qj6Y9MCEcLY1MljlioyEzSrtFzXnX7SonhL7+XcWu20AuGclg6KiC+zvxTWQvT70AZ3pP097qzv4yPVNJOuzdPfbV3KfkC+8pX7D6gCzfP9BV77HCUgDdCjwKiW4QZ+8v46eIM8gzVbabHJRgnSu05ImpQdso9uotkYc8rvugacz3nqzprHfbT0ddfXzQT6Kg0835Ubm12vVrR0ANr1zMwb/Fun35LmHLfsJ15T353Wsh9mgNRtudZpBKJ0r0dVOvjivOTAoOgvSM3nVXzCPjboprF6f/wgl1z8a/2R3me70AlcW7RWcaxc+wQuS2bwHtSFm3kgrycSyMjQ1JtJ76CDHzBj5RREiwOk7q4imHnarr9TtHI+1VqXtMt1qvnY+XbIXKYA97zLjmi91OPy+572eZ6Xp8mK89PTnvHx+T3zdd9o0DwmHTbwzsV1+7xR4NJTYAPvLv0UbR3cKNAUwIEVMrRo8KyjLGCI05ioZ8qZyFpC3CaNL/rUtdnJmhd3vdkdVEWhpNcwXgNzicY9C2JzhxyGxNoJZzQSnWkYQrun2NGoQKagAECqKRnABERU745RVUh5RORd02ZdlN+NGBlDvqvphky/h7SUjes0WBvjlTKR0UUCFXTyHg06ONQyWN1RHYZwzskup8tw3AcMJk0KPMj7MoImgLFAta49ebj8Sx9+3/InvuePLrei1t150PJ6RNwdR8TRyY04eCFqt92/H6BT1L17+96DAOIeZ/rsDdSBi9RXAE84dTZPict0FdRz4Zzih3NKBwPgVabr4lCN+P56AG3HAYThBwDdOC0TdMhIj/gdvMKTjxlxofYAhiUYiHS0iLA6j7YB4OFdAAdxaAWj0ZBWyIggXHfnFdcF3hGkAo+RD68H0Ac5SMM//j2sk3HffP315d0vvbR85ctfzvteeP75PHzj4OQoQUr09RARJThNdtAA6bwH+X2UBVz+4//kv1x+5+U3s+7dedATQXSPoug3I0w7NU2OluY2o1lKbjKaZshUR3tFIi+LZec060ToOvEWzjIc+XI+Zj4Vnyste+18Nc9RbhsIeJoTkI5V0XAHTEgeBqBQaXX5Z0ctzc63Oz4e9SBZUX9cfiUn3l85mgQ0KIM595XuKv4QtqKUTowjneOKVht6AKmVBUrwdM522nSPR5LpfaIH3g0+fhpAkNcL4HSpF6DhgMIcBbKKnkhwolvI8RuQ2fpFoN2gZM6THOXUqXv6M8Cf4rHBH9HcCsyEhJYuclqIh3IurAZe3mNtuD71z7hPvC1aOsCAufb3XgWoGOPA+67FJoAi6NSP5KsRhdiRc2vwAydtFigLmetlbjVm5+X5M/6eN1u8375OuAyJT/H7omp0Jo8i0tb4cH7G5cjlloXplUrK9cnpBfriPfuiB8eaU8C3ACVxEFkYTNPRfoMOBt75HKINlSAQjz8K/Qe1gfcN+avNjsH7FVnl4IvadT503Zp9qc5mxGnu+WhzsSPISI8yjbInvVngupR8qAhl3U+9MM+/6y3pGEVV+vov+8j5s3XVesNBcoXfsz3gQFXOMdXLClTd1b2qg9l6v+cWcGpFLVfZB9dTopH6Ip20tveilm1F2A8a5Xq83rDwd0KPDzkvW+pJyPjY+KrN2l7TcPAND5NomUCJkacDcQ6gupzqwBWXTX3OqH6k9dc66+mzouusx50/tbbNNNyn08ZYJ4Nw5n3nsfndKx1QdFzpzT30AUD++c9+YcME5kna/t4ocAkpsAnqJZyUrUsbBZ5GAYF3bfD0gQ2zIeBGiBZ6GlnaOe8aagQ5PPWgjVJ9pzbolDAl0g3d2YCdn+P3XdeG/ZUK6h1rAY+9M9zfrfspsM5TOVgLyw2q+bMMzlVdnzLA3YnTeBHXMRvHon/SONE9S08yB2EctlApKLMBNpyVrBPUs+4OAT47oOi8cRDvakMeNd0CFEOK7LXzAO7+zeX3fPC9ESUWYNrJjUyPvX0nUj8D8L154/ZyevZoee2NN5e7b96LCDOkjh0H6BRGKgC3+Me0aro/cB5R80VpNgCCkL5IkJWALEA0pDwdRcQaUqHwD33LdKK4MVOnavf6IO4VmETaIcAj0l/inus40CIAr+txeu6DANAuMtKPkSWIsqNDx77gn8AVzWufzNoREUorRFox2hewjM+n8Q60DYASPzj59tatWznnB0G75IN0/AA4BOAXKcbg25OgqdKoHj2+uvzwj/z48lv/7KtRByhq5YXDjNTZjD5I9myHBe8hH2TYSvFWA886MMZ5DjXlEVkkvtCJ0AJf3JmXwysnXQ570rhAJb3f+cwdQge2W9e0QzQDAPP9cP0AktYIB4jvToXrDvG3O66zDhR40HzT9dJUHy1pFs6edAtAUfCn3kXArwEcvc9TTUurDTB6dnrIZ4j0IvC878fpo/nYHQ+60s+rL96m64tZn1KXAxRrwCGfrai45NvUax0+NjvwiKyF8GWEYs5XwiikV4Fc3ofxuZzoeT59Tufx6pRXzfWjiFB10EjPPo1ebI8cNXiy5poASQBcC2pj1gwCQCpd7EBaRyFW8X9zZMk/PGAhaQXQv9pwedT7Z70800rPtAw20LNvvRYPJI/FZkHWJqt5Ubqjgx9qw0ErvYvyzE018c4MuuM9WaurgHuuZ8VPuVlAjsj7agOi+z1mYYArLsfJVwUKo0nyIoHIMc7kV0NH6z2ui/JeR1AnxvIxzXM0wJa0bwCm43V+AFUfXMOhr8E9tx2Kq7K7eqeDewIfnY/1fq0/4lNudK7tCpfNfXKV3J+yqs3XNd1WusJsM18b1msC1xPV453lru2wBsZazzPSDroiI+nGhrCi8Sr6vTaXqZeqVEZt/Gg86oM4TTTTipmRd8PE4/i1IZzjybY7IjJTl4u2Tsd9a4/PLze+BWRGk6i7W31m99c179R/yZvrfJ8Ln7P1JsEuODvrTLUztzff53+rP37NeUD99t+a1899bgPvvh5tt+82ClwWCmzg3WWZia0fGwX+f1AA4N3a6O9oL7/uhsps3D4t8m7ewZYx6g7IcHYL6HPjVd2X8TCnQtFQInjnRiQN/k7X6jp+u6lHaS7Wu9EGACOCSGuAi84C3jM5tuUcrB1lgkeMRKlC6eXApMNhDrY7B8MxyBPi1jWxZmctS9JltBp/vB3OG2vpuOPu7DDvVtMRin9EhgiQoY5gvOLo+sXynnc9u3zvn/qe5blnbmZGBFJlH0UtmcPjg7z3xsmtTO987fU3l5dffiWi5wAosc2jqO2G9FY68VcyfTXrxQGgA2iHmjTxO2vTxW/WT6PxTCeFgF3Wyov2kDJLoA2AVtU2KpcQ9Q4x/KzhFmAdDrRAOzjdEAdGIDznIt7POjJMvyVv04nn/YzexHWm4jZYI1oLtAIomdF/FU3iEU6vv/ZaRC0yYhDjT36F0xivIgxFpwmRcgDwjgLczPpPEfF5evZk+at/7W8un/ncF+MU34sAdgJsq9qSAaeOOUcfHeja4RNEpmRUIcc0nOE6wEOOLEGJjoBz4x4vk4OzAi2M95Pbjcclj7Oz6s7D7JzMPOwRA87Hfp+/1+WAsrxOdXcnxB3dWR/1uyDwAAxUp42Rknqn+sd3VbogAocguwk04LcAj/UGgG8aUC/iOc5Ppzh3iQCfu306g2PPGRw1vGZwBPeofcgfT0JuwGvUUgJfFkCTvFpjSEAz06GoR33+pFvYT4vUBo+oKPx0Eq7mK/VvIMw+J9KnateBCM0PIhU1x8nXlnqrORo61QCKNU8yKnu8u8A7jg36UAAkQCmgLB0VJvoigM1l0NvPe6xuWS4LGZHop6x6va0GgmYgbwUMWPTLPgDNeXTIcm1YJB/knAqV5O+s/1gbAQ6ajXEWSDK/z8EPfOcnkorn8NvLTszrkustAHSIvJ7lkqRDJOh6DcZ9khnxi+sC/zxkAqFV9TPoAF5dbUbwhrmvrZcUqdynjisIjPzLdcXH5n2ZeXrW3bMOdntqfS+BL206qX+cQ9ogrndd7vDZASCNddaVBJ2oY/K7Aj9Tf1Qd0EelJwXWO7/KvlC7TXNuVKqfy5OKeo+2Wn/bZmqlKZOH291s2kCXaD1f24WseYcDofBcP+t0pj5kiq36nyaRAe7Sk6Cb15Dcp6Ocx/z71JPQGwY0z+ua87J/9nXRZcQ/O69ovmeZmNdmn/tZxmf+edr3blfimc9+dqt597R53K5vFLhMFNjAu8s0G1tfNgr8cyjwbR/HgRVtpLKulAr3dnqa785q4ZaBABCC17ydBo5kyOK3nEcu8tqlpkPYxoPa6d35OQ3HgZ0R5RHtIyqG7yFYQeO0U21ht+0zVnGfHEaNi8XpdfKuUjyZVjs7xu10p4k0qC6jJ4E2AC0wDiulbnZOhqNZUXMyrtyJG+3VwRpynOQMagx+IqkM56cZa+6cKG02wTEcErGcLzePluW7//XvWL7lm39vRJDdyN1k9Ol67IIDh4Sj9fzzL2Tdu1deeT0BvPsPzpeHiJpD1FsAV0dZzw3OIegYgBuSaPLgCjg+Sf1hCDM9sEES0BP35mmyiOLLCDxEYtH4xXeHkZLL9KlOvz0qYBGtXw3wDlx2jppzp/ezNh0Al0x9rWfBRwQGu0YcIx0bvBM4J365UryAdDocgIHvddIt0mRxgMWtmzeX4xsRqYi02WivwQJG5uWhGmdxsEcAouhkFq8PJ+Ynfupnls989lcTFMVpsyianc7H43WdJXe05s/5gkoRcx5X6jbBxI4odKNc/DgDXeJ/HeghYMmdCr3L23MQwEEqlzvJpuuM1hN0xoYugK6SH1b+mjtACSRUPUIHg9yBdGdDfZYs8T6AGq1LdGCFABi1Jcd5ONVT+uWq3hM0RIE3DXxgJtYRME539X8GEqRoxrwHgCX9Neu52Tn0lHVF8qT2mhxKOJl4r/O+7usU4NafrtdIp3KEx/i4oeFAMFLq5v76mkM9XifmFnCIiEiBRUmrAABn53HVlxrbSt/libQFRhTwyrbgXEcUbrTZoCZl0/kk26+5Fk3mcVSgJte3xCqo23zzZejtBEm6KP9YE2otm3lCY/E6Zj6HzZ8dBT/Pz3Xoh6pDZ2cKjPnQO2YZmp19trteb52XZt7KNb82ziRPqaQxfih340PxudpwOkjvzACDv8/X0Hy2GtSUZBmHug4wStdXc52gkAFyo1O93gtPaqCr5cnppzXZ+6gxOf/kOldA69PW7z6Nl8qwaV4bchhXyozWsTV4nNsGE7i9Tw/MfDnPhQ6CyEi14mPRT/eudZDsv6bf8qTWttVhDjgYhGC6H4bh8qP2OXc8JGdtE4VtkGniKD+x66byXtqhSfMCKSmnsfFX9HFgVNH2spfX6wo36hJoLpuTAGvVHwRIPmroru3i7EvNWd6PXpX8C5bUtfzbQEznMfR9Xt/mTQYfz6xLZt3p73HbQGKAa2pP9u4v/8rnNkzAldf2eaPAJaXAJqiXdGK2bm0U2EeBT33ioyvwDoaPjD93qt34atBOLXbNOzfW2rhDKmKfDLbPyX8cURQsCM90FBmbfhrZcIxXxkq+pQyYdcTHbEAyEowGow43WBu6LJ7dzoqAIFwTmXbr6MioTQOYplYSRu3IMCboFHSoSBQHKtw51yls7qDM9J/BAAEoDayiAz3jMmRpjOpk3+6nxoDIO50cej3GfHLwaPnYR75p+Tf+tT+43H72VqaZAiB9HLXXbgQghZQwtH3nzp00cu9GvbuXv/Za1H57FIctPFyOAwzDibC4L6Pc4v0ZFTdOp2QaFyPyznP+cR+mmI4L02lxD6LX8oTWMrKTfojeQ/Rb1jpk6ivmKlN1o1mAZSiivlyJ3/Hr7PRhpM7eC7DslKm4AP7ifTrcIkHJ4kP0E5F4aFfO1gxyXM8xRU26AOAy3RcHdCRAx0hCnDb7KH4/8+yzmd6V/alizogETBArrmPsJ3FoRTqzeDYCA3/sx39y+bXf+GcBgl6E8wAAjw7Y40e7NeI8WksTLzHBCYniR0VhyCEU/9MRWi/frgfEiw4meGTb7EiJ8wTS6f3uPOie2RGXfsEpvNcKjG15YipS9g1A1ajoR3mTHAlgzML0CoeBZJaD4WPTZ713Jc9FRNzjckPZpvyQvFN9ytBn6k/+trpxrsfkNELm54gKvc/p4/T39qkfGHk309gBlH1tqT+us6QvKGMdxUj9AjljKihqb2akVZ4CSYBvjKlU5tphp74WyDDWGDvRVnzh+lF9dGAy66+Vk4vfSJvd70j33GhcY66t/lXyc7ShNrOt6Cr0RNLUitDr+exX9UP9dfqTflZHNkfeAIs715pPnw+XW0XpqOan19+j5PL/nUZ63tdyd8pxYI4jWYjS9fXd78VYWFe09ckKgE1sEoBFn7zq+lLzOvh/1JJkJGDqitLpg88jKtnlwEH/mU+8X1oPBVC7/aHPlJmeb6cR1pUG+Ai6Zp3f4jc8i2qi2siaa5DRXqA94vLnumaWd85dR6BTxzR45/pJtgXb0wZj6yH2c1ef6/0ad49HG7Adne18qPtdn4u3RGtEwSf4FXaAwFDXyZyv4tQcG3ReyzC/5uEumpu1rUndv04Zrpq5LIBJ+yrG7WB2zisi+RQFaTaueCgnuE5STiriz7Ge5MSMtUM6xuXcdbrWhnkzxvVgrkMFTs86XePw+x1c7T636OqaeNh1mPP4vBZo7kRv1xezbMzrhNsE5N2ugck1b1k28M5na/u8UeDyUmAD7y7v3Gw92yiwQ4EZvMuEPnOC9xkFMhz1XQNeu4WKaXR0IXx/to1XFnjmYROdrkDjAYAFDLSuHaM22pFEqg4dShrMXrNORhjaUaH4+URHFeBmChX73EZknoxqJ43KeHRDGJ/pZKAgeTs3Moo81QL1sGY6uLGVRm1F/M2G3XjO6lC5M9LtMm3Wndl53jTPfg8i71RX7+jg8fLCnePlT3/fn1hODq/E4RM3lpNbdyKlMw59OHsQgFmkmUatO4BWeOb5519c7t1/GODd63FwRZzuWqfBMrqtDlkIglwEGKX6dRnVU04Ra90RROKhDuSbBAuCQQCkHWf9u4owEGiLVNuMRKz6enEvTpsdDkcAC9euB4AIhyb6dPrg7fz3JNpVWi3nSScSdxQQ02rbOZqBCKTNgs4A/2CuAvjDD3gIfJKHTyA9MT7jXZmOXLv7eYAKQIf4Ds/jXRm1F87+eZw2++d/+EeXf/qVr2UtQZw2i8i7jJIo8NcNcXckyA8CtANYrBRkGt90dhTBsAbdumaSQA6NRSDD7LgL6HW6iK/kCHg/pTPkjEg+3OkYTgHwkgRMhqZJGcsDOeAoRJgQzpRZO7Kt4vK9Bbh4OrOPQe/3vrqc0CEhX+C608HfGz0ZoEZuDBigk/NRc7Z2eBJtS53j9G69uk5NdedI/Z3vVQQb7lX6ou5NsK1SiR00cj02z1nqhoosa0ef5QWSJhUxB/CO4+goVR1E5LypsWJqxHv43tNm1TcHOtLZxX2lZ5MvcQhI8nKVQ6iC+DNtnMdm+cXY1C4dTukcrgHQRgNAKEDHgQ88q35oLmYH+lHKYhXOT5bcBZkz9RD/FZgGOiVIjf8S0CIwNsuZxpY0izVBNHN+FX2crgnCAHQ1wH6kBaf+6jTJrA+qaKC4Pw9rqB/KRKVmFtwFQJclENgfAek+LzmOXNIxJoJjHG/iNwMke2L1JZ1nmxc7kn4fUCe5cn0z96M1RoN52BDK+nroD7s5flQrEAgPwTnjEW+seNNldOYR/K00c9lRoB1OSOfcrsE79d2BFUy9ZKw3PtsVc30sXlc/2nbYtVl8KAJpnYd2wR3yhZ/A62NfP4v39WnlI+05o8QHlQa/Zxq/rcPSvckHeao15wnRsgDv9MN5h66INUObCWaP8j7wIvlaoJP2akm7APUnPp7n1HUC5Q2GrGeTUHYln2gXUeGzHlbEnWd3+Jzjs8/F006o1bz63Lue13W/5uu0A8U+Nh+367l5HJqBz/zyZzdMYNIJ258bBS4jBTZBvYyzsvVpo8BTKPDtn/x4br1zMYcRmKbCcFRhtCd4kUY7U4noYGTCXYX3ywjpOjIyrrSLytd3XSOdEEvDxGuzrWtDEWzoSI1h1o2ICzmMrGsGQCSLrle0Ddrm7iJBIRi3qJXE0zgFVhDsSP8nn1WB8Sq0np63AJxOKXYHIp2U3PWtU17LUKTDnN7I2BnGOQaq14I20unInWjREw6hFXwv514GF+5Hl+boQX2fBms5RsPxRNsVaTaM7jzJgP2lExYgW/UDwNz1q6fLD/x7f2p51/PPxKEVV+Jwitvx0gCXYmz33np9uXf3jeX5d7yUgBPq0d26/UxGh73y6t04WfVBRt89+8LzGX2Wpxhn28Vb8RHptvn+dAwr1QZgQUYx0bhXzTm0j8/HcTosPmeSYTyHAyJgtcPNZtpspcKG85N1yGo3/kk4lKzjF6BiprO+lbiOUlzxPjl/jC5kxAeBGPL7SN3JmaLjloBx0PoCKcIRifgoxnwWqblwuNE/1LIDKAfBQgTYcQB4OPEWAG1GIMazcKLhfhwf3cgowrNo6+zi6vIf/dB/sbx572x5GA4sTu9NPxYnrVZkQfKL1edz0AntMdUm+PIQ0VGSIwAgxWsF8rVnSnmYwRPxFZxKgXWSQznFcwqgG/aUceoPBx/gLPVJ0+Wwxz2Y06Qfhpq6Sc48HUylNQMEfxIRoBlZWfoJ34M/OhokHLKKnJrltXXUOqJG49dvnVJN95C6SDRLECQnpvRJgaZK6UyezDTsIeJGhwYqHFB0Z2kN9lGGh6OrSSj6UoaYroWDUOjA6TAgFabP2Rj9pw4vvVWRKT5fOa91gE5yfQHII5VPKXJD9XetTuo+6lKBUnj1kMncnCEvMlpLKaN1MAFoXbXwVOhdfcBjOOCDtFIkJhglO5nEZuwH5VYgEp1qnHaNqE7f6Cnet5IGmSKdDnZBA4kxcf7h7ONqrm8ogF+O+ezo4m/wcfJSAQ1JKun7ArigA6kPUSOwdJH0MuZH7xgAHvRc67fz3BAh4JOAa7SPDQGmfHd0mfiXYB/o27RJUKquu9OPNpPnwE8cdb5ngIJ5wEm9I6OmegPQeanBnlRkBdLhUUaoJb3zXRFpnXVPa82tSCwBEq6ffE108GEfUK17lVKJvuVJ4uAhs02whmcd01zD0zxKWolX8Z5cK4KEmgP8QTAbUwsAiSUOki64ZlFJSbyin4BPXePvlk8Hwhyw0vqU9oMOuikgkcBP6xvJh4Asbx/ySR6lLAk0kt4RiLvun/QAf/cztJ9UeoXt2kZqyiSfgX0De0m6QLwHUqvmIUBv0emKNisLgdN6gu9hMaCt1MMkdnWXegQ17DCHWb0y+oCNMNpF6CsAv6pNDC2EOrqVGcA2YVMc1mFRvZki3hdPeX/QB85gTUj84RspHBPHmToh+S8lomxSbhzQZKQu0yafzwPpuN6g1foguun+5DPQFnqvbPi2f3vTTvao240ru4JCMX5cT2jNHeOJfv/SZ36FCn772SiwUeBSU2AT1Es9PVvnNgqsKfDtn/xWmBFY1tNJS0MsirI/in8wHK8dEqxbRSfI4SpjbGSUrhb1Ts3slFPe0Ea8diJpurRx3vesjCLcVe/2dB0Z6jLe9XsGroBVjYgEvK8MJ/Qp760dXKeQDJJhDFXRbzfk8R1GkCdRJkjjxhANWjdydJCD3uMOen4u4/Jpu9xuoLlB7+Nn9ALfoDEIYOFYI1YoHdU4DOFqpKuGn4HTYJ8EyHPjKA6TuHKxfOoT37T8q9/1HWnA3rp1M6MB8CycQqTMvvLKK8uzkQ4qkOsk7jmPgypef+3u8ubd+3HKahzCEKmgOMkUBvXRUZw+G04m6t8dBaCUpx4iQggAQ9qosHoDvEnjm2CoxgQADO8GeHQUAF6nf3KQ4h1EtwGb0qEW6RwEoHflWqTiAog4P10eoubd6WmAZgG4RT+yhXg/+oH7BejhckYARrRf0iwAtDSo6QvAZUgj+zEA43B+kB6Mk2GRDnsQ73o76t2hn88999zy9ukDpszGvbjvXvyNNJ7TB28tZw9Pl2eeeS6u30oZRHtfffnN5Yf+8x+JYJqjOLAiIh3BQ/AFMn0WSBDnFn2QMzkimQpiyO/LkXFnw/nEZcT5sZ23jsi4sgIBwskuh91lQbK9L42WjhDrEbmTQNni2zH3aoPQowMPHeEyy4zGAV5XG9kuvekh93J6V45GfY/7PTVWPMX+CVhq0F90HHW7wIdyxgTOxIEH+EkZiB/pKndqNZbrB33Ijpxa3Ye/r1+L4pMpS4kmDBlQyrNHZGi+ve8Obki3pKOa6aLa4GhQZuWYVjF6tZGHG9Szrm+9v4M+RRPVpOPmAunpoCX6OvgxgRuMGcAzo7cRS6xns+2KNFM7OWZLpV21l2ywBqc1H7pOeVk7svSvK2qOrIRekFmLL5xP0D9FeY6xZNgc1xuAZQJzGBtNHj8IHSVazO1lvwBi4knooZKJfL/JOkoRaH0jqMPoN3e+NUZ2nocqOF8Q9Kyfqh8r3sVuBwCQmXdF5wEqF/a0773QIVEEIJoiaKT+zW3OgIHzks+r2wOi28x3Ple6P2YpL8/reLeNNN7QrdxBGOtL8lgRqKOYC9grsGl+nwCYEcmHuamoK4Bm6ENvGHZKdfJi2RICW2Ub+DzrNPERWWYAC/WWMh+oUSXXnHv2VvpAPI3f6w0FnWjefK8+sEZtbUIWTV2mmB4b3B6lK5JmCUoFeJdrZwG5KXf51gKtSGS2026lQGyNgeOjfJHOaqPpmHxW2Q5rXqf0DZA4O0YATT+cm3U6qNOo16qm6+C/xO7I4wR7u08kem9oKQJ20E31FXs/fPRJun2fPlffBl+nrirQsTZ5rP6dAAAgAElEQVR3XMc5r+ZYihd8/bkScoCafymrOSbygmjjcuTt4fNnNvBuzNv2YaPAZabABt5d5tnZ+rZRYKIAwDtstmO3O22gNHQyWSiNvvM60W+1mMsZg0OJaKZKbfGdcaXl8Tm+1B3K2UDKbey6Rzv7MgrwnBurMhw0FAGLMkDlzLlxge9U+0tGyLBczWBJ56qMN/XXjbcEbqI/ntYgwzqLbBewoz7SwGrwLulRgIu/R30WeNC0aIfWnTrRRnTR+4YzE04Bd/U5R7hvBvHi/FY6UnDKgj5XY3CoURfwXDiTj5Y/84PfH07jxXIzDlzA98fHEfUWbSGaDO9BJBZPkSVYdiWAmdPTs4hqO10enJ4vb731YDkJkO8aasoFaHcYoB3ayUi9LCzN9wKMyni7jE4JI5GbzensCiBArTv8gD7oh3hCPKA5ynpzsXueh1tE2u3goasA/+Kv4PPTAO8uAjzLovQxdtW8k7MCABA/g16gXxY0ZyRTnh+JYvbpEAAIjfTY8wAqo48Pzy6ipt6DoCMdmldffWW5fft20okHdWBwAUTAjw+a3H/7zWCoR8vtW7cDJMRhIFeixt3Z8r/9w19c/vv/4X9e3n6I9zFtDY5bBnNc64gGACL6GfxUgFX6Miar4ql9xrs7WzNQLychebfahDMCx1L0dWdKc6H5VXtwIlyWvC4RBCfBPQPv0tkp2XT94fI9Bj90BwHAcX/RQvfpnXN7GofLFT57f51+GlsDForcokMmOb6mAuxVD85p74BjqpxVBDL5T7om360TWfcAVBof5AX8rH6tHfCmv+7X3GLDRvW7hvNZvJPRnuiegV8790y08u9X86XUTsi5os7K8Rf/5m/QEJFe0McJWHFOczzVH9DDneP54AjNn+tIXFPqsM95O/DtcLM/WBRJrfy7wAHRT8/N79CYUy9nPS6Cd3ycY4IeyXYROVoOsa8bok86/6EHkv7Vh7F++t8FHg2ZLz5xnmbavtbiWqzG31S80iiQ9Xx3ARwJNlbkDtPXCTzpX/IrxoOoxNIT85qFNh9fBSC2jtLXPGqOtZZLB88gr97p86BntG4PYHpKTxRfOAiC9jy9N2PxAFYksZr3CULxbwBvouU4AMiAM6e7aui5LlUb7HcDrxpTtl1ThH4A7HLARjwwNiUtQnH0K+eHkclkZD+cAnzQAKavAf48x7FO2dZ8OIgzX2u5J58/Sl3IkiDY1MLprzylnf1jX1pHae45T+TKR8bTQ3/wbNhhX0IPiPaaY685qufQF8Ln/GGWdK+nbk+KHj43esd4PqnbQBkGtB4Dgd/BA/WqmXdybUmarMunuE5Vf+Zrc//IvCmVsLCGHe22rc91npJeEa+tY0IH5GaJDtLgujQDvk1X8hT+ffrTn9kwgd1J2a5sFLh0FNgE9dJNydahjQJPp8Af+NZvi3WYBzKMbIPckccCjPQLRmbICEFL7tDOaRbtkPWJmJ5m40aQDADscOuUWN/VG0ZRGQpu+LrhNAMPXktpvs8dRn03DOK0bWnM+X0OZiRwU2jkMICIevKZePZR1QRq8AIAWQMKrKTEH73bnRW9fx+tBg3gUtnupzt9ek5zI/BudngSsCsHGkbbNew6R7sngV39ke/+zuWTH/t9y1uRGvvCC3GSbLxL0Wxy2nTaKA+HuLqcBugEvjmNiLuLOFThrbfejmiyOGAivke0GVJ0rqpWVjmGBxHZeRrRaugbPiefxXeZzlQOvGrFsRZfHx7h885DLmgwZpRepMS5Y7lE2mymzAV4dx71+s4j2k0HVoBe9x88WA4jwg6RhzxUghErpxGhBzryH6KNon4dDsnAwRgxj4zOiJp0OAAjoviuRoQf+TquB6D31a98JaIPDxLAA2iIvoE2RydxsmyM79e/+IXlzq2T5cV3vrgcRGQi+Avf/8Uf/cnl13/rt5cHZzqoAvBFgJnnAeWF/z3AggIwRIt0mOA0WISF/Ek3rp3/xDu61k5XO0SD1+B8FzgFp3FO4RTN3bhf9a3qCsnR637wk4qK7wUqSl72AUeS5ZS58sdwH/qovkheJV/ubOr5fTQaTozJK655FJ/rEvEOBdxAp9Irkk8H75CupQhld/hwrwDHEblWtd508IlHhjnI4YCUQBSXGY0r6Zmp2F3XT/chegvfO+izb45dV/ncus4Z8wb9VwCcdOtMd6bSMzIsSzXY5o5qzCnqVPPrNfDEo+jXDMyJ52ZgqfV1p1FnrFktjKQXU/6cdi4vs87mu7R7xdS9XCtivlnDEl/jWrcpXtLcO786L+rzah7jZs2dn76b8mvRjjkvlqosOs3gnWQo57RAOdwrAHS1ruXmS3aAACVkMQFY0lO6XeCdgyM+Ry5LmqsZpBjtRfszkDjbCdJdekZt+lyJT4edA6AMQ8GMW0RdgpkJPgGk6Wi0ETmO+/O7NdiFhhCV7+s9dQijIzPAbwJExBtJewNmZ/pIx2HTQnpppYPEfwXerW0FRoXl1CV/sx/OZ6KXykr4BqPud5twV64IYl1EFDLeo9IikHGBd5wbj3xmZOQOkAS5qZIWWnvYX5XbIJ/7ujTGVZsfY/5HBLMAPMpE0tfqfM7ynX9XDVOX1ZzbZP2yEWPOZr7Oe2pTVbyg/jj9OSbMRZea8PXC3+ufXf8nP1XKsIOSLh/SFRpjZkOUHdXyAbRawHFvAhezkFcAxO4B9H7pl355wwRc4WyfNwpcUgpsgnpJJ2br1kaBfRT49k9+Ii0XGFVa1OGoIf2xF+82qnyxd+fBr9PwIEBFI6p3N2cDRYbijpG2p7Nu+LqD623OTqA7cW5oupEr4ydrRlWEmgBANxDz+QIDhgELv7eckzkab6T22k6wG35u8KKfoLsbnT7etcENF5I12WRQuxM1G95ubPucsV4PbMmoD5eWcqSIXr1Ynr19uPzQn/vBAO5ez1RZAE8yyAE+saA2T5lMZy/+oe/3AxDLOY/LpxGBdv/th/EcADsWfEYKLeoSZn25AMkQiXYcSGGmn9qpjwcFKqJ9RNyhThzej754PUMZi0qp1VyjL6uoO9TVC/AOabL49zjSWh+jWHtFHOI9WbuqHEG86zDHxxNDewedpw8jUgaOGDJhDqIGINqE8/042js6vsmIPjgTce3lr341Dp94uNxE6i2yduM9N28/l/KByIPf/NKXlheeu7PcuhNRdxEpGBmCy5d/+9Xlz/+FvxTAHRw+1ujJSNYMsYCwEkDIOYk+iHdmkMKdVjfePeJtgIAFJIg/0kGdZFAOKS7DUUREjvhigMDlrGtunC/Bh6gH6M9IJpMPQf9Ky0s5qbgIORN6v+bZo+hWXTUQSlEpK70Q77puUV840IM60KN/d/+WjhPgJB0xgwKiYTrQdaCDO0yQnX2gZ56IaDKt90k/CQgEP1EW2ulUZAXANtXC1HPuJPocysFPOa66Y4gQKjIk7wsY8bYcYJ0d9QFu1IRo7qSndsYU97lzLL0sMEQZc67TBp9XFB/GBNq58+jryaw71QfRxdcP148cQvAkgPh4R84ZAKxaz3zN0/icThp7FtBPgJTRU/iMmdNGUPJ5Rkrv5sjl2IBq2A/a9XudH0XL5M2gjzvzDkiwOYAQnka5Tgd2ms80dFDO53QAF8WbDiJlG0jVjMhhAYuDRrWGSh/ot8vtmKfQPAdxAFHybfxoffN+zLphBsRln4h2kkn0ke11uuHMJ2OuAcJU1sGQ0fjgvKBxSJ9JV+NvrKOKykeZktwQKhDEedl1x4pHst5itJAbNiwXoPmWbuKzdZKv1QNunmeUJNKINXYH1NWe6xAfq/jC+V46psfCtqOHuQZSNvFSpMUzy4O1T7l5p35kNsgAFKuNAigHyLqSjAZOxROSH/FZtqeoz6mWJzNOqg7mdNiE8yleiZIj4JBh41U/V0AyZteAUPTZ+dCygce8azgcN+smup7p76ssTUV/7uqtknCB5rYuD7mWfihQn7TpMhWtv7rEga+RKhHhPNnyQ7316Q28mzh0+3OjwOWkwAbeXc552Xq1UWAvBQDe0ThYn3zFtNkOoXcjVIu6G267jfvBE31ao983gw1uIM0g3NqooWM9p8Wk4zhqyeiAifWOstqVASMgIGlQoIs7uHrvMOCrSDiuqwDyand1MghzTHWYghwZAG9uAM800XdtuNJJl0Gv33qvv98NKXfk/Nnse6Y8Vl1DpH8imupKRNlcvL1837/zby0f+uB7x6mIqGvnNHEHJJOAY3c3T1RNIxD1s54sd+/dj0Mt7g/w7makhcJyh5GOwuqwE08fRlptgHPo5wAu8X1GIfEaHM6jOEBCtEiAp5wcjAHt0FFhPTx+V3Xravf8PE+CpWOMenRX8qCEjuDj2MIgr+g93JcgSowJAJ7AQRn2iLzLoueoGxjgHWrUAbzDrB6f3Mw6PqDuWUTjvfXmGwT2Miox0ozjtN5bt5+NQxmill0c5HH3tdeW55+LE3vTfYr+hUH9t/7O/7T87//HL8RpvQAJWYuPDBD0SEeLB5rwmopqd4F3zTtoJZmgjHc6yz5Axx3HbAN0iYFIZsRDcprFpwKc5DDOstr8TT4epzXGZ8k8D30IMDQPliGvK4tpllUH1B1UUD899TbrKRooosgnjRXvUk0vH6fGht8zQDXLmzu7em7oxpgfBzDcGXb9CThnD3YzaJH9QJ0wO8W2fK3kbZ7UjBqS64gfzb/65aCL6Jy/M/InAyxSppyH8L36ne+w0gJJv4qEEU8l7Ducbs65t+fjljPrTq3rPY/wcicWEbJPQteAHrMDPSIVU65nCLrT4Zsve+PK6QNAR3Pb92Kd4F+DtpYCPK+JuU4FMMOgJ9bxrCy2wd88ybX76WCN86mvj67Pcd3XyyEToZ88Ct11aL6j1qoGuuC8czPG067HupXPcPAzH3kbwJQSpKwf9Tv5ANFIkTaLE2l9TdF4Zh3kILf0mWQAus9pQj6T3dKbj35P2zTUMy7ba6DQ00t7/VX/5rXXAauUl2CSTPkuGuT0VzS05oe8pY2DBuPntdr5dNC0dHmCwCp3Utd271fdQ9bJzB/ifrkplDSxdNTZ/pnH5u2Lts6nPr58lU44R827sn2w/sIEuQYZLtZntkdHcHlk42ijym243p/f7Xy3z8ZUvcWRfj82rhi9x5rF6xOVZwCd9YKp+5DK7uts8hE2Y2sjBv0735O6TdqUjkpbpu1tvo/Rd64POe5eI6U3fI182jpG+aho+opC1NyrHwDkZEOqP/lcgX+iLfSY01mfRW+18Y9+4dMbJrBPgLdrGwUuGQU2Qb1kE7J1Z6PA16PApz6B02bxU85fGRCZJRML9BzFIYPDHSkZcF7AHBFW7dSWkQMnpRZ9X+Tn6DYZGXToaCSp5oobJitnzhw1OTN6/3AeLP0lrxUQJ0Mwr8HPst1S0W44VKXh5Gu5scnPsEC5U0mHBmmV7eCmkVUn1z7NSVsZWRUJMDsxukfz4WOVk+MOMe5bR+Bh9zivZlH4q3nq6+ny0jtuLz/wp78vvot0zQC6kN71zDNximwVp1cKmIy9gzjkAqnViHwB+IX5unv3Xvx9dXnla6/ls+Clg6h3d4aU1LgHabAYD/7JKL4ZUXn86Z1fpNHiPXAENYfiSdwHkI/pfDwpF+Pj2Mm7wIFwuAbek/dFR3A4BJyGTMnDqY4ALaNWH0C4awGosT/c/Ud0Ft6Th1Yg3Tf+AmCoGlBPYoyHASyq5l1G0kQ7ABsRufraa69Gem4cTIEXRhTB9QA5bz3zbKTnRsps9Pn//Sf/ZHnhzp0A8iI9N2jzOIzyf/Tpzy5/O8C704dPIkoPfAN/Wg4XZSF35A28c2dJjvY89w1Sr08rdWcULa+BqnJa4zoi8fSjuRAYKD52eZSczo4z2N+jsNRPgU+qqZeOQ0W5ugz6O+ZoruQV8IDJsEoCDsccsm0gppwkPeuO6nB0KkrPxznrHo3DaZQzFR2Ywb+m37q+ptdsk1zPTpn0JrExKiNEjPBUb0DpDTQoElh9SgczoznWup4shbYYVcYTVit9rEC4lSNXDqCP1QEz1HhDpC2a0HPOD05j5113wlWEHq8Xr6dMA7xW2nZF6Whemk8ovwR/SaNZ187Ott/Dx9bOtL7P6KAA4wSwZON1Euy6/3wv14GKKgJda40RME7neT94J5o5cCB+6LGyLyqNoM+5XlR5Bs0lfmOTZQB6maq7pk1owq7LVZsUqE+aP9iUCF3l41Q/VgAggLuMpGoeEv0zarMi75J3axOOJRGad0U7rWvasMl5CC6WntOhJeyHAIUGqSQvsyyo32vAzlL/wD+hk1WbUPOd7ZUdgRq6s9x7TbOBzhb/qZRBA09YA5k2uz4B3NK294DgiPYb/AlIEDxUkXdoW2B6y5zKdBSEaKCiNmkv6nCTfbKCazMItuL/mscZNG8+qXThqDvLeNOEHAkeAtjOaDfwQoNSXmNvAFz5VAGRZUPNoFrORx2G8jSgWXVi5zTyEXmn/pnu29kUtrTZ1O8Qj8wyqQMvEpCfADkxXfGD03qsNaCGDkXLDR1F3vZBTqP/ZUs6L2ueZp34/7H3rk+/bllV2LP3fi/7cs7pG9CAUBK0hHhJYgI2IE0LYhlMqBSCJSVXEyuaVPIn5Es+5GMqKcsEtUhUYoxUUkaDF0qLoEDLOYCtVSZQYHnBWzfQ3eecfd/vvmSOMeZYazzrfQ9JPvl+eH6nd7+/y/OsZ6255pprzrHmJeWGD5NHd5xnAvO4yPshJ3HoMIA/5XTlqw+n9odKs+jHAd7FpB9vDwpcYwoc4N01npyjawcFVgp81Vf8Vnre4TRvKpXK56IN36e2UvLTEHgvBUGb/FTysyqb73E76bWRoJmukzIu49dV2WZFRhvFaRzbg8v3ZZswKGz44Xf2E/pHG7wGdPxb/nU7VmbcvulJQABt1ZsX4cXIcVjBsXESp9y43wpoApMek42x0V8Di5FLawVKRFOAhOod2s8KqhxLfQ/wDoocFLGTk/JWu/l0+/d/z+/cfutv/vLK11Z53F4+5b3Ieed5EmAi0EwAmfLQIVwP1jr46OHDyilX3nfIZQevvceVT+7ps/LMK6PuhF5003sOQN6zx0/kZdfgJ/pzqzpnWsN4tLHGZzLnnIpSWFkGWGwaYeywA1wZzZ5iACVY+ZfgDXih5gon5ChugSIV8AhsYIdGFXkEBkYZBMj7SP4vY5yolTyhZMw/ZwVb5JeBSUJDs+7+xV/8RQKGp+hr9ee8iljcqvHfqzBk9Puf1+93Kpz2pEIgX5RX3Q/+hb+0ffzNTxTIebOKVsDIQRitw2aq7y9bYabB3TkPmXdvrgnSg54YMPAQVrsHzEEjGbL7vEY2+iYoJd7xGjF4l+tgbWNdL17j+3UtENA8P/m7K/FlyGuszVVuCBSZeZFyfdgW4bqIohrMG9UyDP6w8jwByCMj3OD26j2AsDS83IcJoIVx5oOBmmvPh+aiq2r2YkyQPWlJA3UpMJBghvNLWu7Qc6WNXVSKJfCGldmnCrh3D9ZrDK4QbPoPILE97wi4dXXs5oBLwJf7nYCePeQ4LyzIoBBAgPrDoG1+SvqR/hEWOnkGTA76CYgxyCSvvxnenHuQ3s8QL8yb96w1lNHG7Aq4ma8MJq1ehaBzhprymQUkJFie4yXNew3aI1cRg0ArML6uHiukZ7xM4wGagJYOLY2DKob0NmigLWF64UE+TdBl7qGDzxu8G+sWQ0G+2+b1EdbXvA2PVhQ4Mu1y33XHMQM8uAPwFUDAeI/5KwBwB0CAbxvEy3BHtLkLQ6z2+MwOL9ei9MGOQi9HP1p/8fyvPJYgh/eZBBs5R5Av4CHI+u4fxuGwcYB3qTPhN1csZ9dwjkdAXHsxIavgdecaVhsKGV350vyIvwxTXA4gCYUR4MZuMeWUeVD8Lb5QzgUukeERiCrGkJEGFvlz89dOd+oDLdM3102GLfv+PYjUMr+A4ZkeA4coALiUU1L5NpX3M9f03CfaI9T6D0aEPbxllemGdBw4QHQba/EKUaJ13fZSnkyDZ+z13fEbnxfyvveRse5jfZI2mOflGugNlv/WZ1b5xfkcejZLVTWPae8nXRuU53WIjm+90jTwHAzZbr0T218fyqcM9+GggM9pwo/5j+8wJvIiNooOuxV/X827b/3UzxyYQDLR8f6gwDWlwLFQr+nEHN06KHAVBb7mt/07pWdg420vp1GcYnoNrMYX2vFJ9mrAWfGbp+ACGvyaisk8zU1jzte5T1NZnIr5qpRYqcFfgTs6pcyTUBqzUIVa+RiKWAMxVkbtUXeVQpQgiWkwrrNCXDoNwLtUwh316P4hFxqVyAUUcB9ogoZHxPi+DXLeHNX63K6VLY6b3mcNiPSzfFpK5au+G553Ra9bVV32Cz78+vYf/0ffAd+LAu9eFoD0uKrEPts+/OEPk5bKcwfQqO7tqoUAJ6RE1zO7qAMqzj54oGIVt8vj7lO/9Cs06KF2IlwU9yIU1f1+UcAeaKtCEdpCCN7Vdc+RXy8q0+K3swLBPM8yHKZXoXLnFFBWRSIE1j4fodQAJViJs0JhL2pcokKpwgWeoSIuqsA6hxHaYIVZWDr2ImlPPHhzkX8IbAu8e/TwPgFFFCs5qaIV6Pvbb7+t0NvK83bnvADC+u6Xf+WXtzuv3WPF3CePH23Pqurt2fm97e//7C9sf+4H/9L24HEBoRVehPm9KFBG1QbRDwHpnHqZ11LaF2BYcy8PKhkRkwdsCItP5kn6yl/maRlOE+SzsWpgiJV2w3Dw+wyfTSOBI2mvLl+bHjvkS+JrXfyF4M8e1LAxl540uD7BE1ebpWwKjQRvDbKDnmOcbdQmCJ7jmtJLfUsjie8Jekg+ARxz/2XUyChPTyReCMom7Ujn6XWav+WBAe4zkGUTnPwPD2Xyw+ztDkRsWWPedftjPM55By/P8GyTfJ+eXQazsv+rTFfsrXiVxmp7StlgBfDoNbu24/1EBipWnzxhYXXOUMzLhVSaomxX/Iy1I3nvflwFNuVcel78d+T1zPli+7PgEPvbAOV6v+aqwcxGwsiOyPvWHlP4S+Dlcrq7HX/QU49gxx6goTENEQUew4GNwSLwV4fN4iBN4LToNmgMfus9YvB+3UMoGOPqQy17o3NtwmsuDHjv3QMMplGvaplek0ljtzEAlAAGZr/mwZ9lk2lL0CDClL0P0sO9ZYfWx957zX0e8qgPP3JPTGCF2AtB6FkV2L9Dj0C/LA/NXwmAce4hr7tP5PPY06UnNW9z7Uv/8npIuenv0RbmP/Ua8jeKO2G8fSDjuTTNZrXZRuh7jfBZPIub4F3SO73910JinlvzeD4z29A4xDMoWAEedLVZrO6TkluzWBlAIRcDEZ+nbiqe7JXOPYJE5mtHk/CKyyiHwYcj591+bxHCOjeMVTYkD+lgT+tqvCjvu9/w9qduojl1WwMYR/9Bf+xdswXeb0CSqWwcY9/7VVbN5VpH5eZuJ//mwdlun2mZYF4WX07gLb0FLS8FmM8Q8DHXRcexD3cIvvtA/aj+HeBdTu7x/qDA9aXAAd5d37k5enZQ4BIFfnuBd/7Sxj7CSa2UUBdvw8FeeOup4czbMsM/3GYqPDIg5JEBRfRFhSMSBKqPzyPkwM9LQ9lKgpVGKxA2Hqxo2ANk5FALMGA9bc8+6n6BXvlcvvdJbSskwzgvS8ThpDaw8XyEJplGVvDy9wz1yeuHYVVKG4GgyCWVBhOBtE6ibsXQyqGvs3cY57QugnGDd+x7/WM+p1LaTuq/0zLI7p692r7t937T9uVf/q9tZ0WLZ09fbk8e3S+l7WJ73xvvpzEOkIs567pi7JOnT1nYgR5wmESAOfWsx+VJ9xyAMPio8rYhjBa8Qw+muua8Qm0BZDknzM3Tel4BXGjnvMJOT/j52eAVeK7hJNu8o7+qSGvji94RAGfbe0FAoA35UpALjAQgKD56wfbxAp8wZBZhIO3BZuMDo6HxzdCmUsRtYJWiSv5jIYlqpOjxqMBKrAN48LGqbv3+4qJy4RV4+OlP/3KN91Z52Z2xeu/DqsYLHnlZivTP/fw/2P7u3/3Z7Z/8s09uT+vypwWOPkc+mg6dsYeKeNXGN/iuQ4FbcZ98pqIaeIE3rcSbTwZ/dI40K/a4LguR3Cq6gPOVu2mGUdLYiLBLF5i4ig8nWDO97RLYS8MH7Q7ZUI3ZGPN82ijweAYI6BCjXpu+zmv7Jj1z+C3/7Q2yCYRYnqzj81jTWE3DGv3gmoKpHob+oCsLB0zAQzIWfDnBLfQO4elYj1PW1ndtZBMowFzS07MB05YPQG4MeMMQRxGULP6iecH6adUsDDX3MQuDoFfIZ+Rxea2b7uIz8YO82aanF8AKgWcKdXVfcZ3B/uRDy1HTPHkxgUfSh5b65AsZvXsPPB1W4NntQQKApgGNlOkDaGoAxn0yKOPn8Tp6kAvodv7EneHLAYu/vUclkOH9I4EQy5dVZrtfpkvyMkfbBxsT8BaXuz3Srz3R3IcELOWlM0Muk9cm7SfggNylSlvR3j/Iadp7oddXPl8Gu3Bbt520WL3q2DcWzJjeTtijtGPJw3H1HuX+3hWQGR7ZNFl5CX3x2C1bct3mARp96Ti/Xgngq8veuB6rvTjt1QU66bfpPTfWAUO7seAFBBKsResN+txML9eWrfjN6Up2ugiRKsss/RXPCwzPA1Px1pTd9pLO9jKqwnOMVlJP8lrgoVZ7mFKe9MGXdTnKr9rrcr5ynWlMVWm9UnFYR9N60VyTbwuIgmwxndf9weuBPEUZM73K4UE/aNoA2tjHQ45yn+PhwSy25OclT/9q7ymLOker+Bs02xdv0oRMIG6Mqd54rSX4Z6/rtV+WP4P3INt6D+Ce1ECy5/WUefZUCIVzSY6zjJj6UXrvXeU1Z3lrXrCsSmB2rG3ISADLLaO1X2mef/KnD8+7/698dVx3UOBfJQUO8O5fJfWPZx8U+P9JgQNmg6EAACAASURBVK/5yn+7w2Z76aKCX58Qa6OWooPTe2zOCUpNBX2eQuYJchoVvs+GGrwo0gjJZ1qpMXiVAJ2Hl0pEDjmNFipJHSprhWn1CkqFnpVMcTIc4Sswen2KmMqjlVoYEvk7vs9Qn5krTr20EmQFNmnkvliBy/FbKTaIYENzr4xPSiDMEQCM+iwDHso1cyN1tdgbBSgh5ft5jfk3fOkXbt/zXd9aAEEp4HXtwwdPSyFDLrsLVolVpVjll8MzMa779+9vb1ROOzwA/UMS8qfl0YaT9Gf1+/md29vjR/DCe8yk7TBekBPurLzvcA847vbtyplXRgHp1LQ7O1e4F5RQhtO2YqwqsgiPFRCTPGXaDvpUf07pidJh12UTsNorK/wJYMD9GBP/wYOw6AF+H8YLfAUdXgoDvcbnE2jcf1HgJQygs/MaZwGWGB9CYBnK1sYZlNiHjwDsIUn7ze1nfuYT2yc+8YntU5/65e1XPv3O9vhJ5aA6vQPfpKIZAji7GIYBn2Es22izQbZPuC6QER6fPM8fxgm+d56r/ZrZe+GkkW8CDc8bexPQEJWh6nVmL7dU8m04G7DIttMg85zlGjQHz/FMcGg1etAuvF9sNFgeuT3yB3LODZt39Wyba3sFMhIMSCDJax3jSDkxvMLak8l9SKDT8kNjAz9E0nPMWYEj61iysivs2vE7jFdwC509HMaEfHXTi8Ig7greuR/+Cw81e7BgXdoJTN5Me88R3WNvj15bzeuW26aR59CglsHZFaRKuZfzn/Q1v7k/uM5ejpapYzyQLUIQJWcIOE5PrN0zQmMFWJr0J392tWCuHYwdzXZbYz21J5j53X0cfW2vRo/BdMl5GIcQDSqsbTgfommXIIkBBDup5hrNZ6w5wNY9Gfe5ArnHjr9jzQL4bXpYF0hw27whr+/plev59fznnshcb33ARrkCuew5aQ8p89PY60YOUADeE7y0XMo9NWWexieehj+dgUj31YVrfI/5ymkXVt6AxyXHHN7N9IZqYF6HJ+I2AhpROdTPOg3veOwP3p+8ZgYfmGnp7S3ASL/ZYxf7+7oenf5E15sXNC4B3XPtXF4fCb7ZM5T5HqkXCpyy97Vo+KsXecBeiWs8NtEZ+pIOBT0Wy+KdHtYDML8ZvEt5QDqjHyGPKBt77CahK5B77MlfuQ943sZ9fWhFPmO/XR13FnlIOeP2Ewjj732f5QBp14U8/EzyaOcyNT96H8oqtXCdTG+8BO8o98AnvX8nrfjMONAZ7NVv3PdVNnssvt77JLrvfSi9NA/wbqXs8fmgwPWkwAHeXc95OXp1UOBKCnz0Ix+p/VfGGJVOnK42cIDvfDoqj6vOYxTGS4ZRrSfrVgBSCUwFEmGJCK/ha/GggVKA+wxy2dBYjf80QNLgHkbzorgNAwCq4gJEUHlsr4FBrPZkSEUuFRrnHBkKYEem0BhuBe8FqpFCkYLBDhp2rpW1v6lE+vmpuKViB9BkNUyyjwRGAUZ1Q6kwnzO/HDyzXmz37pwXePdy++7v/Jbt13/pr9mqRgRz1t26WbnoKo8btNTXXnuNnpG3C8ATCCh+efTo0Xb3tTvMb0RwF32iR9Cr7VEVhrhdlWThdff0SXmTlXcClEh4ueHhDjuxwoc2T6q/nPPykEP/UDACYCpCawS0yasMFWBnZVkZEuYV5H8iyFjfoeDFUNABDbZnk7yARBlce1p9YihcA7f+DWfW8laEN5LylwEUxWk31gw8R/Ebi3F06C/Hg/A05NMrxfrxoycVevxy+6t/5Ye3N998qwpTXLAaLz3vEM5GEBtARP2Fog2ArD0D5JEwDSWtHXhA0Gxi/5OHNS9iPBsh5rHklV5w8jRtYGPyTnsQgKbVjtb09OKTwi/DjeGQ1X/P5Vgz/WYFBxIES5mQa3I1pNJYcF/TCAHgOjxhhlGpDrAtgO/oL438+b2NT7RvL7PVYBn0pQU+PRgYEoh5kPVLgFeeKZj7Gf/ocdlIcxgmn1lAbXocoX8AsXNO1f8JnuVBAngM/OWwUF6LkXYeQNFN88Q221CzvEo5ynFD/jag7nAurc0O+21eW41lf/Y6Fu+JL3P8ng/zRPLdCqyt9/ne1bC27Ynv13Bs9qdXSa6FXAeclyEhIR4meDrWQ60/ex9CBoJOOWa2veQwzTnEe3mwTbmZ45kG79yo3MekYVbGTD6d6xYyal/B1f1we5Cr6c2d62ldq2y3c2uNdQ3+xOGewdHmiVyj9jJLoPK95tPPyPVL4M76SACFHgs96pFftV7M6ZfgawOGqzzxGuc9jabZq9W/kUb1uwqJQAaryIj3lqto7n5kCgt4KurgCUAW9AlVnUVRKKRUALiE/ZF8Afk5ph0yREAzlyP5pdNRYBsgn3EEve+Lehqr19oE6QDtq89aj37taTPjTp1TOHWS5FM0AprQcxN9Cx4wXdd7V/Bt5qKbHsYO6aX0og7YgGjIj9l7AcnkLWLzUzb6MCVBY/frKvAudbhsf90nU+Z4b+Ja6UM9jXGG0Sed/d7rLNeJw2d3ays6ss6TP0tuixfIIy4u1EA3PK+zSi8UWm0h2KvEJ34NMBBAoddFgO5Jl9QzdnKpL4KHO17SM6EXqc0DvEsqHu8PClxfChzg3fWdm6NnBwUuUeC3f+VX0vNup0S0Qa/v/ds8XbxKeffmLhAmEgZHW6sCzHbwhOWUflUq0tNhgDQN2GTfbQjZWKay1bpKerFRlQmFZSpZ6MsERKgo83R5Gmx5L59N8uSp9Uxojl+suLkN3SMFNAEMv0e/0quCrS8nyWgjw2YHUNn9NE3oOUVjQP+YL4mW9YsKXT2jsbe9err9lt/467Y/8Pu/uTzVnm8XFb5aiY0q35o8IM4qhBVtqDgEClvMuX3y5ElVTlVV4RdV4OLs7LSAKoSDllda/d+9e69tn/7MO5UPrgpfEOiAd155pqGN9uJCwQrTAl4fz19UOCvmpp59WrntTsuT7bw89ZSwX8UZbOzhPZV1gicF2sGrsEONxQtSJjFuFNYwaIpQIyqrAJ4KvDupfwRSUIxi5GSzFwEU5VZu6fFgoEYhigDtAN7Bk4q0hdEHI7nG96SI+A//0S9uf/4H/8L2S5/6dOXve7U9LcWWnhw0Eru6XrV7gWqzmi4WDJClNscqHoXFUr8BZOywV9A+jSbxGww6KfcOnU0+JA9X/iGCk1HggMameZ1gjsBAfdfrIsDsAVpgvlpOmPckUiQ7Bj+GR2vytQ0u/01DIdee29mF1Fp2tDEpo6a9SvhsxAoK8DSoOftzGaxJenqtA+DxmlxlmGVHVrh1nzmONoowb+bdCZQMnEKGa4B341oyxPQeEW3aGzHnq6mdRp6fQ1o3O2d41o627ifbn95qXLa9P9jAIxDIbu0BJ9/nysEryOX7r9oH1rk37VNumocHvzdOOgEWAZaz8m4Dmm2wrgY7+1cyZ4yveTyfCZB1VMEEHRtCybamXNl7m41rGmHKdYr36ZlqPvJf9MEHVz7QyD0iaTvu7bWZ+2X2E/JVewUOdThYyj2eEbTnEyF7G/i51gkeAaxXYaGcH8+LRRSoZP61R2HyWgJ7OpyQbNE+RW4lN2N/AuDFQlK9fvhsF6PoYgu53qb8mft2PtvyCGCDC6EM2dh7PwB45Gh1vxIQSkDKvLYbf4NreiYkhxdee0G1TJScQW9mftxGWcZ+TUrQm80gfNOq16fmQPQgbzFkcqY48FhHgRTdoJyofZrhtYMxJ7CTfMi5Yd5EHZLdYO7EzCnIhilrk9YGeSb9nCpAaUEGL7aMGTQL3S77lDzP0ONx6Dxzz+XaNU/Ze9n0MGCfOtiq0/raHEOuURcHEb/teThlMO5Z5Z7XjgE89qO9OK3fis8FmPrAwO14j8r+cO20fjDBRGZhbAdkHS5lXtVexpIBZI0Jhq5019q8vO7HPR2hIrrNg5sDvMtZOt4fFLi+FDjAu+s7N0fPDgpcosDXfMVXvMoTQRoifZWUkMunit7EU8FbN/ZUflLZSAVkNYitGKc331TqBaDtjKZWJlJhv6TsxQnpNJo1Qnujua807mk4tDJzhbehx2xjQgqgFHSDPK5GaOMLfUpALg3oVJr8PmnpNvJ+AlKt8CY9Rp6/BmBILxjZOClu8A6J9U9K+UbiaCigd+/c2r7rD3zL9sVf9DlVwAKhRKRMKXwF1HUeG82ZAAMWfOgcVjIYoHi+2N555x3mS0elwQsAbRVKCt55952H27v3HzBFDDzNzgvocrVZKfXwRoT3W42JXktFnQo1lRH5kmG1p51jzxUgbRDulNkCv5jHL8BjpLdGf+nt2HnyTFvndIMnIPMBWpOd3M/nD/4DIEQgC7aSDBcYlcidBwAQ9Lmo96egdRHiadHoR3/849sP/dAPb48eA7ArIK3AO9AK3ntoh4BfvezxhL80SAAkkkVllAzw1p5ESOodyvLeoBSHXuVhk2vyZhXFYJER2gjOYzcBeiwBJRZXPh8ZRcIn4dNE/nfx2zYcetXIwAMw2sBaGklpCM/n6s4Et1ZDIg3+NKi8Dm20JtDN9V1L0wU+NIasKjuNlQFMNYiQ7SKvlseQxulunfbKcb/JNwQB2gOmvW7TsPO6AssRkAYZwgOZ68s0BL/FMxKwSNlg0DTpJ47QyobXqg0xgw45J+aHKVem8Wn5BFCFcxzVGtf71pDbse5qThyGuIIq6ud8eQ7Gc+Ne8njndXLbl0Ar8uo+PDz3CrUhHuBc9HrENQMEYYyaDFesT6YjiLA3UjY8qVe6s080oBtk7wMALDzOL/5WGzjUMF/neEc/Ot+YqWN+TFALEj29SNFn9zX3+Nwj0V624b2MfWiAr1mH615ARdBsmbOxH15h7OPAJteR5mJ6AxGiIigMocRZ2clzP2rkq0NKgffIeZnyIvUVr6kZpag+8XCoDqrMQ9irWGG8D85ybjyGda4lz2YOP4aRdo5JAsoAwJAfrPuMNYK0CgNEoawVf5Gv6ofnzLcKVLH52LlQmxicuzgkcbVS8AH2Q/IP9hNQumVb8pB5zaD0yl+DFzuEk3RFwP4InRfYj39Z5dX9T/1k/u45n+aiAB/0cXofp4zzvCFNAu5CiDFomvJ28PWIu9ZonNrBfWEbAUR5jCuf5PNz/XBsPT9Cvls+UCZOWmflVtPV46BOnHKmowJ2c0P51QAe1kXw45i35k+mQ8Hzm//M/wLvRCfqoXWwOHnZETezYn3SYshn8E3LwLlmx4jUbu0JkpuoRq3f8P1bf+cTByZgUh1/DwpcYwocC/UaT87RtYMCKwU+9tVfXXusjHe8GFbVGy+VFLjDyzLTra1wS33pE+HerQloEOgx/NcKY33DimKtVK2KE41JPpNbPg1/K3H2ImLfhreaT+gbTPDzO6RpZ8x1V9JANQ0MFtj4ZaJzKl97T7se+O5EPI0OG0kXMIxbycE9Bi2drN1GUhYAoPcFlfNWsKAEgx6tpLtvCYCgbXje+XWV0qmpAnxFlG+ATQxFLUX5Vhmct09ubl/+ZV+yfeu3fFOFplaOuq4mewvVUll0AR5eCHlVGITDpvHXHngoQgF1/u13PlvedwVkwRAqBfL97//Q9m4VcXhw//H2oMJwof4BpEN+OBgTAwCEsVLAHcYPzzqFzsJ7QLwAPgOwB54wHTlHbZja0EYIK0FNmJjtRXRSiupZgYU45bchZuDitEA92FMqVoGiKc6VI8DESiiBnzYmb5Dm8oojvxZtkNsPibhxD4A8AI+3Ts+2//3/+Cvbj/zo3yoQrwCTivKCsx2ip0F7ADrinzaQ8alDZanQt1eI86hxbepiKeiM+p2n5cnvBhq0juZJeRrcer/P7Wh+MU8hn5oTgk9QfYbXD1DE3ipcN+ig+NjeSm7XQJENqMtGvJ68AgtXgT5eWzYuPN9XyRWAd04sb4Bp9mmGuPrZ6/MpG4uMeIafY48p8xIN7qbnMM5A/5ZXlIs9d+BvV1ccC3jIG61VHiE0cJc0ScA+5VnSdMolzFB7irZxbXnA61suGixwG6aRecS0mr/LWKXN2vJygsdqdG4V01sD3xuUWEG5wXPhRZrz4XlNY1rSoT2BKC8lQynrmo/Y55DlKSeHLG7wmn2oPcpybT4rvPfgmdtg7JTlArENsvsZ5hXyD4BZdA37Hz7T2JX3m4G9G1zUeiUfD6Co0SavI/fPPEh6LIB+rgvex/xYc8/080mn3psVDd5gPeDR1gu0RxeX1zhybLoWeoPzf2EAcxzup+dztzdzX5IwzXGRBpw3NZRt4HNtWw18Vght80COVWwweU9tq5/WW8wjLPDSIMqovFs/ouAT5H2ude/nCQyOSQP7dNGtqRvZ4xffCPhkoSEcMqHYEXlYXnMrCOf9lik3mqCWTaMCN8f1sg63AKb3XHke0X+kPMC4MWeQKz1XnoudLE4Qtec/eRF64Hw+hKpG7jbliTdBxyEHg3/Ey/O+vU42c4gOADWA08EfzEsrT+9c54NP8YwYC54G2ZzPypx3K2/lAYDnNmWfaWD+Ij+3V2LKF46VwOkEy6y3uA3wmNvOfJRjD+pxuh8K6d7vkcqLp1zNpMtUvbV+uJ/4IE4HotbjwFtOi3GVfuz5TVp73CtN5pqbhwHo15s/83cOTCCFxPH+oMA1pcCxUK/pxBzdOihwFQW+7qs/ovM9n0ZSQQjwitjFXNb791A+Acqd7ZrG5fg3jDqfkHYzMIDsJUZApo0sG0B5ynmVMe92dwYl2m5ldndK2jmjrIgOw6QtzDREPIg0jKTA8G4BYO0Jo/HNEBUrj6nwpgKbBmgar/aUSA8J0jSU4ySu2/FpsvuayteOfuoQlW3kbaPXXX0GeHfn7MX2Hd/+e7cv/IIP1fvT7XYBa/AOQ6680/oMDzP0FfnZXP0VY4I3HBS6C5yyFnB1Uu0+ePhO5ch7oq4Wje7dfX27/+hxed49qKIMz6i03757l0CZPbdweo52z89VhILFKaqfqEJrYADjO6VHhBRdgXE6KU5l2IYV2lQXUNW2wMIC6WwAj3twL70bACiW5x0959rksuHKkCcY3CKf+LBDrdBbGPH13XMY/BXWi7Yf1/hx/d//v352+5P/4w9U5VjQrq6pf7wfJ/TFMwA3xav9F7/RQwdrr8BPcZsMfYdBhQfpVtWBAUqZj3KNuGCFeUZApJKED6OBnpPtPTWMOjFcLwt6gdkHN41S8bnDKjEHshbElwLvaMx3Zd4E6dT+1VX+1jXnfr+XUZEggMeahpX7xCIPHeblfuM6jPOqio42Et1XMZO8Dm2IUf60Nx6NFvND05IADwDjBu84hgaXnTs0KwG730krVEScdG0wooEj9qXbRsi3chcqDNp5I9WvDsvmB1nNo8gDkYM9wDtllCgqWSlvpGnwQeZBFu7D/jUGrhj+xUff43Hs+bSNzZanKw1WOT37M/O24bs0ttd9IZ9nvruUPiE8txwKt+tnFwjgWiu5CK/i5A3K2kiDsOZfJD9V+PwOZGu674CtDjnMdZB5/DKv3gRL93tzgnduZ79HNnIy1useGAOgZK9zzlmt7d2+Vvzkoh4J6g0Aohdi5iLM9buuWfaxw0ZX8E5ElixPnUPATRepqd93npPBsw4FTL7p7vWfrpQcINC8VoG7BD6GQJyewe6PeSrljr1KJW/bi4wN59MjPUOHGGpcMzzYc4yDLuURVF92/E45BgDY4eLwRXU1UgCQ6HNxNVI5WD5HR5LX1nDwnDc+o73L6C3egKvXn6ogoy/71CpjDL0HGbzTWvDhU3ux10d5Be9zQ0pWi3hcD5VGg1PD/XTyhq8hjcIK5VxFER98hufdbjbYn/RI2/Ocr92tpf6S9zVo7t9TxhgcNm/t6BqdGMB6DYp5oLH9Vzetz5gO1M0bnGTu1dZvfYBwg3uE+EF7goihg+l9USt7R4d6D8qS3pOnte+B1jn+BPHMByt4ie8//tZPHZjAXvAcnw4KXEsKHAv1Wk7L0amDAldT4KNf9ZUMmx0GQSnEUOSGktGgwV7ZseaCTR7KpTzFEqBidqA2UlDQwG790CXSo2eAYYtyMJSVbgPKsA3ePAF3vxiuEDnLhjEQCl6OwYp3Km0OUU166Pep3O2NkXlymoq1r8F3GRrsMdkrKcFKgxXSTAWQ+Ls0/Exje+GM8bcGlteyqUZSQRuAbNDroNLB2e0r/61fv33T7/767fZZebVV2NZZVT3FfD6vvGy3TsqsqkILDgMByEbFt4A89OsMRR5QrfbsNj3QHj58l/nyoLie3T6nQvugijW8/fb9VgYrRLcKX9y5+9r27KnAQGwWSlAtcAlhPsjFBwVy0tkeE1K4cQ3CbwzgpVejDWd7Bt4u8I6AIIyHMrp1L5Jdo3AGfkMePACGOL1WODHmSMo3Ckg4HxHmORJTIwSulOQXXXQCOe8ASiI/E2j3f/7Nj2//21/8ocr/h+IaVUm38gEyiTMBP+WgQf4/FqjATNMQgZpNhEjft8HiggUAUsd3Zb8wHLSBMK+zuWZgtO3XYxqYBp/YnzYA5BUFQ6SfTQ/cTCy+N2S5vmBcN43opWm3CrTUWI6BZPOtAYmrwAzMb/Yzx7cayn7WkB9tgGUfKCeKDxEiTi+jBRCfxsukVQKia19W4y3lhGUSxxAexkPOVF9wDfhOBv48DMhQx2GEAm9vuWy6ICQ7QU22EXKTYGuPkTkcu1Ix+cJxgp3bimNpQDLBID0/QT2BFu6X+iKAQAcOMqxNG+N3vt7zbznlQ4opC6f34woI+R5fm+CPPUa4btrrzvjIXA+xZpo/LBMHyNZFcjhPvVd47+C1AYDiOVkxdMxtg1z+jPs8Frfr70yPXLOkX4B3SU/z44uSH+DfBEQSrFThpwkY594z5q5DOEVHG+himAEkvgI40qH6ruo6ZNRNenznPLmv6b3u6pY5X17v+JtpMUbF1pBlapO7gFlg9BFvbhXjai+qfuKgAHt/ADCjCELMuWkgINpeiPLYvNGFIjxHBD2IV/iQInQZgLh9QOT5zvXj+WL/ap2vcm6VafYSw3UG73YgCGjhQ54xZ1NOcp5RSInyparbdlgkeKG2Hh1yTbHAeb8sB6XzDZ0p0JyhHzUARjo2gOTfVuDL/JTtcXwE8bRK5a+vfVV9wr6L6rwzfDzXoWWAc1SySFAAq8lruyI09VznvDPt8fvg9+Zt35/fJ/OtY8k5Asjs33Ndj72P49UrdUPTSevJoGvOgyoL54ved/2FaKKDdwhzsOXNDs/XE7XHWG7MXhiIlo7Z7MxWU6bk/pdzmv1Z52DdM4+cd7vpOz4cFLi2FDjAu2s7NUfHDgpcpsDXfgTgnTxLsHihPMFAGZ46OFXkQV4aadJGBGgo31du7gIkBHzwX4ARecKbyowqeEpxsVGMzzAODUSkQYTrbAgSEEDi8dRC2COcZgcw2cNfDQkr/25/gHjI51bKJmnTBrlzrRhcyxwtUlzQf3sxWc3yg3WSKgXWNJPhhBNtn9ZT2aoExugXw2y6oiYLL9DTo2jF69vLrL1uXM0WijyeI1riUSPwoUJQqwhFKfhvvH6+/cGqMPv+979e1WIvtve9/kZdeyZlkCDAcwJE8ADDeAC2wQMPABVCvgBCwLvq1nnlwKvvcWr+rCrM4lpUZYQ++uTJ0+3+w0cEx57XmO/VM954/X0F9D0qYOtJgX0XDBeFhwcKV+AFUBBAGIAVG3k3blSeuA5BQa46eBvphFhkFCCHcCrlrrt7tzwD6z2KXUiBhqeh+IU8RuChfmMePNAJwBWU2FaEcQdBTz6F/ynUUd+Dn9EfG2fuL7qDE/Sf+4V/uP2xP/79VY33eYXVFi1gRdV84p6XSLIOqrYRTPCMC2YCZcqxpqIUBu0QQst5qf89f1UAaieOX4FsLVPxXYLRXp/8lUo/DAZ7QIjH6S3HrtT/l3cfBwwws6vSenNX2C9up1nE9rguwqMBIOUAn9kjhdIy+TyfL2+QBN9soGXoYoJivYqG4WUDSkBMexo0COBxAjzFOsFQNL8TtJjGZ3tx1k0Yq4w8hW9bHkkW2SNW4Ie9RNQPfcaLxqGYh3PIg432XjMfgd5pyPO+rhRr4EWFfcXk9KqjPHVIt4wzg9izMElPTYM5LAzDr+ThQs87GPpYBwQF1Ed5vZo+ujbHl8aqbXvLUYxJsls5FyivixTpOWZPa4/Nc2mww5/ZU/BXG6nDGK7vVeW354ceSQCbNYZhdLdMAP2VL6xlcd3P9d+ANYCC0wpvf+5QUlDTXtotUzh3DewLtIAoFZBJEKjewxMPeaSGMOJb5O2U/EZ3EMw/wbI50gQKmLms1wP+Qp5qH8QB0Jxz0UtrCK/02AaSRRkEz9o6qPAakNxoj9juv3mPFSglgCizGWQ4tPjFQ0kwiEIxey0RtKA3VstGfKZMsPjY7+laFzFvRRqss8Hz9EDug4I+FCQPUGaCjqCUeJbHUP3cFtYcs3OYaq2rXwxdhs5AmuI9flDfblTxHhfFAONif8MhDOTZlBH7AzzTVnv3rNptmTcOQ4Y81nyZdwYXBNCvjUDXeG2RX3v9e841V5EPk3ToAigAkilbUV0dOT+xv4Ipe420DEt6s0+xZ0xZh7yuve+wY91r0LNlY86zx+S+eyz7v/g0dTeuK9AZMqMfIT1Me7HBIO8bXBPgr8hPyXnmHWpBYxEPcf8fHsstCXuNWqZZxzTd1cPWg3o+wBP0XoO+0LxPnsPvHZ2Sc6+w6JwjUWfsyXWvct86fcU8MDG9dMg7FiPv5x7Rns8KqUYUgmjF3Jv4jjJYwB++nzJ28rC9JDX2yXc7GrQgSH70HEt38Iy5Gr3SnlgvwtT+5E//9H4As4Hj3UGBgwLXiALHQr1Gk3F05aDA/xsFPvqRj7Da7M6QaOOcCmh4sw1lqBUaKxkATfJF1ak9caysDCUsjAcbK1QuWklxX6TApVeGTrHx0um5nrnz1hhGNFSv8oyC4kpjBPddFnKMqQAAIABJREFUPmF0G2jHIIJPwq3AIuzSfcd1CUS6P1ZuBDTYeBBI4HtPKlGPz0xZrTFeaRjv6EgDDQCktWb9SmWNRohOrU1jGcjtFUNbs+iEkFMahre2s6LZ2c2iyctH27d/+3+wfdmv+7XMN4exnyDPHU9hdfJNBcxhojVoGM2PHj9sAAbAmL3NntLYgz2EexxiCy+2p0+fFkhX9z1Dzrwb2+0797YPfvBzWNzi6ZNH29NnTwiqvSpgj2AgQbXqYxeZMHADT4uVXiANPA7wwvU4kQeNcf/tO+cEA/G75x5ed+IXeeDpe4BH4o+bNf6ipL6HhwroC/6xgk1gqkGKoouLTZhftX4KnCv6v/3g0fZf/Jf/VYXRPq+Ks2WYIsSVIF6976k3X/B+AsytQFPz7nA1fjW9nqwU49u83/ybYEmuI4PT5kcZnJ3fcVn7AyxxyFeDBOT9WH80ovAZ17V37nOsY4fn0lvVfQfnzyTh7m9WAUwQL9eVPQFWz9tpKHVetzZ40/jQGt57WeQ4bDg52bb4w4CFDH9WRWzAaKy9XteSXw0IFykm+DZp5bF4jXqOPIdpGM1ni9ttYOe8WmYNmcMB9bUw2NpI93pJeuThB9aL1xevqfsUrr43Ij1Xpo09ByfA47GCjyWT7SW27hf2REnvE8+B+zv2IYMMAOHwHvKeSA2APVV6Bshtmu8M5zbWUSnWgKrWmeS3jVnyVq01z5Gfbc8drhd6Ly3eZliivR4EHAh8yn10riMlcyftIScZDq1rM+eUwTvTey2CcasKCI39BPKY6Sq6cAwAip7DIY9wSORUGN3XGy8ijJrAAuipPUb9Rd7PCR7lGAbvANTv9jyfuQcztHwBVnwYN3gJ3v3YK8G37Q1IeUYgjTv1DtTw4cFYfwW2pSzK/XMcbvWaGHKlPbXIb6A/Dr66rzvvePQdc0pmmQeKycsJOK9es6ZJ6gS+3vxlegxeb3quBzGSAVrg2LfG9Zi2njMemHQ+OvOh5f3Ii9oyggBoL7TkV7T7DJ7hALtCD3POVa5prJspVEY7Kavjil2uwHyWeWfwMtdYRHrgMBj83bqNVDoAUAJI0UPRZeoEmKtdNEfLwJSnyYOq6t08RM81CQZu/XweBitdYuhClPW6h/tK0yLnW2PTYSHXeHsom3fGmMccKO2K9qnp0enxpQcpfp/ye1YohqxyH7zHzGmSXAdgnXu/I0l0H+TQM98y2hpfBL8YTNzzbYPGlX5E/DP3Pnz+2z/11oEJrMQ8Ph8UuIYUOBbqNZyUo0sHBd6LAr/ja76GYbNrrp6hcPHUfyoLNrZkuELZx6m4NuydIhcn827LnlT5LAJGMGQK2PD9VmgM3umZyjWEl8G7VOCo8NCLqo0xICb4roEy2eQTsLBhnMYjvPegx6F/DvO1UuUx2EMw6emxZ9imjDP1wW2MvCQRimXFi31dgBIorPSuIyg4jSY2Wt8L0KhqCPWaBrFyebGqLCaGIYMAU8tjrRTVO2evtq/+yt+4fdVX/dbtg+V1B0BI4ap36F13pwC2J5W7TcqinokwoxflxXJRxRjo0VZ57hSuoXAXjJVeec0nz6twhTxHtu3Tn3m3vFsEUH3ocz9c+fLubZ/85CepIMNj5enTx9vz8sAzcOcKef6Lk+PT9jBEXwzyif7wDFC47WmF6qINeN2ddriswD3RyZ5F9kDSuADuyWMToOVWFVjVLI/SWXwCwJQU//K0e/G0i1MgTyOugweJ1HgZ5QUY17hr1rb/5o9+3/Zz/+Af1T3wnmwPOpzGxw4J+tH4k73YnjrIOSje4ZyXYeb1mWsv+SH5RgCslHWDPl4ve2NmX0nRzzA/woixMSmiNGnSoMWzmi9H23h2XSpvhAbvGiBI0Ib9bPvLsiRBANF0D/h5/Bib+YOeFnFdGsg2WBLAS6DGxpj5Fp+xHmy0JXih0U8wnmxCS08TKi8IF2WYRn8CZJ6bBNFyHnN+hszouTSN1rmgj0rLWuZHCrDSMi6ru6IdFqDpsOrxnDbsUx76WWn4Jv3sdax7MJkAkdAfGcGWgSnjTLfkZXx3CdCAIQhvItrZAqIIUtTqQr5PyqdF20xZLS87rSutozwKsmcKZGOvsx4s56BDizXl8wDJtIMXDmTy9NAWr5oPzUfDg5TVuwW+5B5h+pJPI2yW7QSoyP4HIEbP+K4uadoZ0DQP2ahP/rr1quUbeVf/6N1kKAKPKZTG63QPzPQcVaVrj8Fr1HzN6wl8TDACz8/ckqYp5x9rvDJ87gAQzFOHIXr9rgVBfCC3AicDJGG7cxxeB859hs+1AuitD6AxxytRhfmYnle5DkafCHxIV3D7uX5Tdlj+up1cF24v5Zb5KNvwPPr6AdSgSqkLlTivZe/DBtO95lJ2eK0MIKYPWz3n7PM4fIFuhflqADzXCsllIE17Yc6L13XyYT7DgCKvQzv1zFkgq73SuNe2Z/oSSs0livnCX2FmBPbNm+vc4fPzWosG71xIhMAjb5M+++rF9NRf54N7ZehqHrPGqD0B/w/5tfJLziPFdesPl/TnpuM4S/I4S681TdmP2JPQ1twXJX9Z4RlQ79Af5wGNv0M/Bh/EfHqeJt/oQC73A9zL/aUPffNQA/cf4F2uuuP9QYHrS4EDvLu+c3P07KDAJQqg2mwqWwbYrDjCaEplwYqMlQ2emray5MZljEipMigwwnBbOZggQYdQFHhn0GwqrSlOxrnvGMPO8KXip2fKiFDoL4wvK0gJUKQROpQvmDFtbACMspfJzvgM49gKz/rX7SXoie+Yn62UUOcrG33tEe0UOCiT6Et7V5iWpv80XOfJq4wEec6hIIWSHas4A0K3bp/d2F6/c2v73u/+1u3Dn/t+Gm+keXmd2TPtWXnJWbFHyC76hPBTnM5eXDwlWAuvNoB3twrEgyGJMMoXBcChrbNTAIrPtiePHhLA+5XPvF0eds+3O/de2z7/87+oPPGQ706GLPgG1z4rDzzcm/OE380zhR0OIMiAC/rAwhk1RnjeXbT33p3yuvN3CilU3rtXNZab5YXol7zvBDQp9x0MW2ixcaIPj6vO9QPjG32FB6ParethjNd4QG+BNzX+Mgjfqeq6/+KXPrP91//tHytw8lWBnvDIm2BYKvDojz3vaNDCmC4eGcZZVJXFtbj3KoU/F/YKkuWa9Row6GQeNMg012UbRVjL/c9rxl5w1ckB3k0jUEbYkA/9PvtsXs7KeHl9jsXyyGM36ONwQaGoc92va9Hh6AZe3HauafcnwQrT2e2JFzMESTjFbG8ajAaMViPWdMzxpcGfBtQKZuV6yPHaQ4gyB/xsw73Xj8FIry+PFUnb0zhjYvUGIr3+176Z9pN26aUXoY7k41nMx9dnDrBV/qL/+VzvKQjBJ0he5DVfq3KvinTk/uI2zO/wGpdVP/nRY1qNatOU6wEJQbs/SJsA+TA8rOp7gBo7D8oAAN1H3J8hrek162eZD1hUpWQs5TbzCHYIXDMY5UUckjEsMEH03mdzPXl/GLRAf8p7TykC5twr0nuucfal95zcswfP1hbmfS1p6Oewim4DWpbVcz/vtdpgE9ckQE2mCWgvQvSvgBOn3bCsNG+gH7nG3S/zJvmKQNMevKN86b2bI27wej3gyHZyveZayb04ZeMqeyxDBsjbgF9eZ7nrceV42HYDq9gjEjRN+WBedfEP03tXsKbp5vZNV34eYaCirfuEiIqxV1HH25t3uV+r3ekdZsAyaZB7wG6cQKgMsgcvDP4KuZSHX56TweNY7j3PucY8X3M+Z/5aV8gFv80+gcfzQFR8m/L8lRdbgPuD7q0PU/syX8cB+XiQPfnR517P8ze9g56FUFTsPSlDhp7eYdfrOhjtQFR0zmaPQfMgMPQq3rzch7nRmV6+xgDkCPtnn+1Z/KKqzR5hsys9j88HBa4jBQ7w7jrOytGngwLvQQF43lm5sVK+M2IbEHPOIjSTiiwNxjg9TEWJCjcVj6tD16wYUikaHk4zz0x63sHDywqZFcI0lKj8tPRh/9przKDAZXBiKky4ZoIaIpTbTq8cfL8aEVcZuiY1fsO/GaY5T6lXRS+VL4SSvkQl11Ck0Z/VoEcbri5p497hkFDkERILhRvFKAAC3tyebr/vW75p+y2/8Us3FHg9QaGFAqEQ3nrnzp36q0ISAMMeP35MINCebs/KQw4AnhXw970PuesKoINXCUBDPAfPA8BRnncvXl5s//Sf/uL24PGjqkT7aPvABz60/dov+dK653GFzd6varT3CuhDpcyXfCaeZ97xfHjuEN4lwEzgG0Nio2804svow/dn5zOUFvfAgMF9JwXckeYdbo3v4L2CvED00IMCDRcPA9EErIC4QfsVcMywWIbRwcNoel4A8LuoMSO8FwU9XhYj3n/0dPszf/YHt//7536hwDsAbvDkg40iIyHDrRK8Y3hpoZUGjy+eCQRJo3LmN9vnjFuNQvNL8pYNHVfvtYGO/vjUXut7GvRep6PoTK+P56Bne70NmdChRgy/aqAxQYCrjJSUN9nXBAeSN7yWtYamwZmG0gQtrk4JsJM9DQAO4KR5YIIUBmJejHmZMtBedppT8lyDOyknB7jR4IzlhumRRrzlj39zX70e8jP5tkNgKSMIbE1wxnIt6Y77nbTdxtsaXpUAzgq64Td9F4clgKDhJcgo6s7L1vuCjUTPIfpnXlppNPrTBwsOWV15BB7JOFxIg3re27lBW15b1qaMT3Ah5TquNbBJGhA77DkGvBmIrWWhvYK8TnOr5b0lKgS8TPWYHutdkTn3G8u+KXM6pBXebE1v8ynpyPyfndcV8ip4YQfQ1FUC79QH8ZIOvMwvHFp7VOOaBB8Hf7YsTFmTsin3R48r+ZF9CsDDHolz7UG2CjxFuwas0FePZwL3c+0nH7FA0Roy3Hsp6Ytxtje3Dww9l7kvr+so9Zj1ugSmrJ+4TwYI8x6PbdVhUraRnxgRbe9ueIXNAyjPewKd3l+u8rpb15p0M/E22hjrpD213DeOrdNLpNzkfZA1DL0sML2zp6R+Zt7IOcv1kfLJMufSM0buSYFO3Itb7uceYZ6xp7E/518DV6Cdxgu9ygczDmkn5449N/s7+DIPjTqSwvyuDs5Dbcu/yctzDa6euElzLVWHtOueyUsdWdK5gS2Ttf/oWspbjFOBBEO/YmGT1qXWtckD73itc2mZNfciHfC+aD5K7kQzh+fdyj3H54MC15MCB3h3Pefl6NVBgSsp8HVf9VVExVajeij5bQykQpBKYCp8fsCq2EKRtlJhZSGNCCr8rTDur2svBCoje8+71TChJ0IrVOxHn7L7OVaubWC5j+5zAmPZt1URT6PFCpLbsOFihTTBhB1NOoQqjVn3i8YEQKTF2ykN973hb2DJ3iWdl6WMrJsFAt2qHDLwqjm59XL7NZ//ge17v+PbttfulpdHhcGe33mNSdsNMkKRB5AHw/riAuGDVTyCeZFQfOIRw0jh04Cqsvfu3d2eFNh3VmGwAJoI0HShk4f3394+/elPb7/0S5/cnj5/yt/vvfbG9uEPf8H29jvvEsi6V+G5r712j8Ur8ID3mh/0xcBdgsumB0BH0PHOnbv0xMO1+Ov7PJcApuihV325wdx4DqlFBVoBLgjPay2X/EZe7ZAdvbdngRV+e8JJ6QddQJ+b5amDSrv/7F/+0vbH/+SfIpD3ogA81q3o5P47sKaM2eGlCVZH4ukGvmDoJqhkY8VrNv+S7bGWGuxb+dP8pusmGJ4GlO9JZT+933KeYIf7urmOas1yRpVrx+t9AgR6bsqQ7OdqzK4yZR1TGjemzfBa5HNWc8ItTtDCeO0q42zYAyTyK8crA8ghSRm+e1kNWkENjyPlkJ+38+rqgw/TLOUA5QtFXYf+Qea13JhVbSetc3zO6+bvmEMuck+ZV67iN4bpDR6V8TYB2hmiNWm2zx3mMeB385bpY0N3VOFsp489cCKvkQT2DBIkwOz2Uw7P2Z90GSBc82XmvHM+MZf8yf7aAxW0WF8JKgJoQN42g3fuu3KK9r3tbTvG2d5pA1QquDVBstz/aHBDrrQXjtdQ0gxddJEb8h45Z3rGe04gp1J+rKDUSP3QYJj50v3J/ZFAGQDdHuMACtobnjwT+QLRFg5hHOYuGTmB2AnqXAaoVxAHugByJVp2em2ta3xHo5ablr3mxb3c3Feb9ZxYhl4lK9d9fuX7dZ34M+nVWxLXRxdpmXMycxgawDMY6gqo4LmUWWyn04M4JBN9Z0B6p/nwnKWsQUqSnGPOO2Qf50g887wO7Dy2XOOrznSVTpZ6IdpLGaiDWOfonIC9vSs9B6ab+5MeonkNcuOqkJGrZXeBqC6cIl1z5rdz/3PN5Zi8nq3HWBauazT3wAQqU9+8JEj4BVF1vWv5ntfNdbGfI30P1A6z6yJE06s16eW2yQvtJeg++jrJhZl7UzToXIT9PXZE9xG/H+Dd1TN6fHtQ4LpR4ADvrtuMHP05KPCrUMCed6lA5uXeyKms8bReQIsVPP7tUz1cc1VOOIRl5Akfr+uTP7xnVb/+LhVln45KsZjJfVPhdr+YuJlIi4x1J24fwASKALQXRZ465knjVUoQ+r165FjR8bN3n3lSPk/I0+CyMQMFe713Z/TUMJxkeA/U8QeNo5UmKHV75VhzxMKPdc15gXMAlO6c39y++fd8/fZv/uYv226X8oqws9sF3rkgB0JZoewKyJOiiNNUhqfVM+B594QFKwqkqqqyCEtGONnte2+MUN0HDx7QUHj77c9sn/nsZ7Z3698FAb2T7fz2naps+wGG8N6v6wDeQR9F4QuH9hm4BcBmzzOBcApbSx7CGM/LfRDfYwwnFcILIA8gnj6f0JMMHjqYb+bFc6EKKKg8YcZfVbZlRd4GeqhMswoj+FK16+hdWmOR4aQk10r8LM8IfP+swDtH6qG67rvlZfi33/zp7a/+8I9U1dkKe0Hl4gifHQYLDZNWzvG0Bkb4nMCsV+PBPOQ1k+sijdRcz9NwEt+kcb6+TyPOz8A9e28VjEmdZBJ4rGTmkkJV4pkoW33d5w/zuklZkkCKx3OVoeN7QfsEK/C9r0dfwXvp8ZAGndv3Gjdt1vU975/eQNOwtVycXmjgjVVG2lvyVxtLGqxX0d4GXM67w2bZ9/a08HwbhNjJWnvDddigr2Vy+gYKr+KzBJsBAgF00RinZ6NxqJUfV+PXchDPTjA4ZSUKMmBxIeSLi61fMgzT8FYb6dkzxot56DBiHuzQ2JxpBhKkMb0JyIXX1iuAWQsAbPoQ3KGXl+T5CkCYFwEGrr/t9tEC6uC1mx6q9k7zdfC6E/Aimcwx4vkNqvC61r5TDgC0S7CEqRu6r7kP6jkYj36/yluMtO95RzvwmHaf8xnJbwlMjPXVBRb4THp8RRhvF83I+1IuSfZqzee69jM9dq9h08U8Mg5JWk7knm8eI53h49b84rVsHhlthXfyCnQkP+R68nuvCYNE65odulZXnWf10uBdr0f1aYIoKT9FQ3gaQm9A/sjWS7Ckeg9zv9eiWCkLyQ/YlkJn06Y4D5l4fYPY2Lux1yaII6ZrXSW85tZ9atIlQKDm4T0fiGI6eda1SfPUFZInRFfpibrHHnZYU9rbVL3VM6K/KafWtTzndHqM5vyYf3JPcOvmKX9OvjcPZ0/Uv7kPJZ+vbWjcU6/Zy/UcYBwigJw+zRrvBR5qbiTv514lvlzDZjktdd3H33rzwAT2rHR8OihwLSlwLNRrOS1Hpw4KXE0BF6yworUqOgh/9GncqhiOazvZNhWJNuR3SmpLhVTUrJxK95KBZsVtXjfFyShEEYrUTvGDccO8JQbvfHKqk0EmAO8QTzwzDRedKE6A0X23Z0WCAal0WYkZinaflA9jpBNvu+1hkA9wZs5JXtPRTOxTGgUMm4KhB+BpFPCYeafUvsYm2w5htQVcldfdBz9we/vP/5P/cKtaDtud09vlJfZiu/vaXeXhqxfAO3jdIewWz4UCjtN2GkhlLMHr7vHDd1klFnPx4P47BMsAAJ6f397euX9/+9SnPlUFI+7SwPzkJ/8F28N8IDT3rEJab6KibIEptwvIAy+dFSgn5XJWm8XzcJ9BRYzh/FzXw1jMXC24BkYCxgtvO4N49sDD9wDvkLPvvMYMZI25/VDso4xUhM3eqD7Q8w48MBT68CZAnr/W5OF5p3UiEGAFmhAyC2Oa/b9ztj0pmn7m3Yfb//Q///ntH/6Tf749rcqz2/MZCjaMGz5XvMDKigReO+k7qu9hXS3WRK4VG3V75VxrJ42hlAAERXot+VkGsqWM79ejn2E+nW2pQiENE4ZhzZBz2wBptOD3XPv5W4Y9uv11nKbFNNb3xVySBl4PubZ9v+duDeeyTPNzV6MQ/LQ3xtVTG34am0Oy9tVQ1zl0X1J+pIHu+Zu0mHww+gdDuI1qeM65QmQar/neMtOJzi37eOgC+bUYbu5z9muEkjIEfHqESF7JW/q9eDE9k8z/CVoNfqXHr/LwIVcZjW1UxNTX9YwCzGrtplGdhTk4JwQr5oETT4hifJatCeiSByNU7QaF7twvcn8EMIg2mJePPLD38hy0IxjAVseaXHlyLd7iQktjvSE8zhVH6UWjAwXmKux/9O3r8Y1104cC5qHcT3zfkEOQ93XIMApt9J7olBkce3XUc5ie0LONKVe8ttZQPO/D2pdxThJeqzFHg4cC7ON3tV8IYJkHELmGGAbZhx7wMoMH3pDhvaciByr5Lgq3cL2h3fp7CzK+gW7TcgUIDai+l6xa94erZdn0Tkx6Wi7aAzxl+V5XwawrX6JTi0zZLH68icOlAgEJ2PGfxjlDR8sz30BcAGumr/JN+hnKjKmw7wnkkL6t16y8MPpeusXwSjMY3WvGfIu91eAoxk6QCE/scG06sDafj7UBUGmRQ1d5L0/wTyHrkosKMxUgPoFxDGeMv/fe3AvW+ZhyQfJ/BQ+zaEvqdV6P6x4uXgGhRWMIIe7KPU94vvozPe1X/Xy/7+6BvNQLJu0noLeXIy1vSBPJmORP9AUHvRzXZD6+O8C7hSDHx4MC15QCB3h3TSfm6NZBgaso4IIVqWxYMaBi0Se/vhcKg43sCUZJsRv3Ub2bSpaLXnjTV1imQEHewxP/TlgdBpBP+fRMtZnPyfFAteF/Bgda4R/NQfmLXDu416f3q9GF30yPERrVRtFVJ/xJm9WwcBjSOOGGYVGZ4pLGfm/FDPnp5Cgy6UjlsIzVYYSMhPBrURCDdzJ8T+rE/eTWi+0jv+03bb/n3/1YVZutNgpAOr11Xjnvbo1QUuS7g/HrXGgE7+ARBsW/Ck8gJPTRo3e3Z+V9B8MZxSvgafb6+z7A+z75Lz+1ffazn91Ozs+2D3/eh7dPv/1pVq29d/uNAuzOFPpa4M4JwTbkmVMuOobrtRdhnkKb/vYswGcZ5zD0Zh640xrPWSGSAO7OCqADOHf3LjwKp9edAEzkw6tcefDkgxdeeQ3S2w4VZ7sv0wuiQ2YBhlZ48VDa6z3m5aJAOHyHPs1TeHn5wEMCnjoojoFCHfcrfPYf/9N/vv3An/tft0dPKmcgCtj2fYNvVJtE/AgAuoxTXQNt+XLYWCreaCPBj9VoME3910YGAqXSCyWNAvZLmAVf2eZY8wYJDGyaV9vbjiAXi65MbyeBOuLrBBH4OPLBBKL9nZ9/1RhlQKSxN0HPadhfbjMNeY7tiurPKecAWIgG08trGnb6zrkn0V8XydjJxJZvNnivkmX4zV6N/j1lgGckjS1gFMhtyWcJ19gD/g1A5Npi2wAten7ZpzZWzZN+RvKN58IVkJUgX3d4PUjG70GqpHfOp+XvVd5bzONXY4L3E/tWrj/jWaxwjdx0NmynZ4z7T/5BGHCPcvSBbivzqvTeGsZuh5/SoMYBzNIGx9ve58z91zyfAFLyL50HB60pwSJcuGUZHQ3bAAavzEhtfo/8ksrN1T/A+4xAi4AsnJkx2C/64gq12RfT3GtwX12Zflpj30n+HXyIgksNhnkv9Nr1mjAf52FA9sHgHfvKGqaTnmybhzkCZt2HwXMALzpvKNo073ge+Uzy8vQIFf0ETI99HSOFvF1AHxK1eSfXUnrfGyTBGrKccLv+a3maoIyfn16N6Xl3SS6FTCRYjX55EYw8rCCe8wqLyyZIJWAK4N1Fpa/AwRm87+B1Ls+7eUDDJBLddtKEcrquViGs1r8gZ5qfx/zg83IouQt9RTcbvOP3mCeCgtODkv3ZSj/pEHG1Df6QFzwEgCpIq99DpjV4Z9qYF0yv3Oe0xiSjtQd5zRigkmdvb2tjX+Kab+DM87jyhNYButl6bTeC56TMTn0z6XdZt+z2QAU/2wdlfcDnw0xLtFyTCeaZFqLdzGuHQwKl+u28hS2DEvgDvbT3EfbVgcWoyt4571phABCfe/kB3nlmjr8HBa43BQ7w7nrPz9G7gwI7CsDzzhv7BCJm3qLTAniwUTuXkJLfyrPEBngq71ZmEwyAsmBPMOp4BAUVLpMKy1BO22NNbUgJn0p6gX4E8hosjP5kPzCW1aNjPLsNWj8vlY0EKqykTSOzgKc+0vf44cVl5dB0yvbYBgBQg4phSJhGBjPdvxPkYulk7Kn8p4K2U5qhUjWwkIngzwvAOrlR4bGnL7fv+a7ft33xF314OwfQVSDWjaLx7dt3CaLi9fDxE86pvNtmRUH8TlCvFO77775DDzxUXYV1+ai88J7Au66ejdx1T6oNKJkIXcXcPq7P8II7rZBWAAxIrg4DFB574CFUo8UzUWjCefMI0lVhjGf1TI+RqnCfyKN9TL3nyd53ZwXIwcB5443X6Ql4rzwAzxE+i8IW9dv5ndvb7XrOSQGgJ/U9vezAVxW2qyIW0FAVYsuE5/V8h4APY6AMJoLOdS2q61KJLUAP4yCvwexAmDCLYFR/qsnHRc+HBeD90F/7G9tP/fTfY5L9Z+X1yDTfVPbj7uC5AAAgAElEQVRhKKACMcKTsU6glUuRHrwYlRHJswTF1Fcr0mkgMA+a0Bh6Ynkt2EOOE9ygl/nLHpfmMfMwSd9ApUMkx5p1JV6C5lLaQQeESmfYWRpavg7t2rhIIz9lytqHdf16/diISqDJfc6204BKI9um6LrW/HyMm7ZJg1J6zj40du2r5nV6p1hm5hr2e/fV/G4ZanpOY396XqxeisNoa5RIRuqstI1n2eAachYyo+ZQ1QzVVxy0vKy/J/SILU7ritMAoDhfJe/kCTfHb/k4ZdIETFNODeCBd88iQebdPf3jMIjGr+Tsargb4Mm5Nc+al8w3pmPOVXrZYczZB/PXAAnQ6x2gIvcuG7p+rufVh0UAI3KdrtexzagaedUaUE7C9uALEIE8wgMhw4Pj6cxxtwstRWq89hI0vQQ8q3CQPeqG3I2DtAkIzZA508dzIjlTz2yQx8+ASMu1e/Ol5JbuQ4X3Drtv8AhyMNucI9q3Ix7fHw4kGOQ14eIsu5DZBrnZYu/h7lP+tRzGegN/pH5gQND0uuzFi4OY1pcAri4egOLHOjzqMbhoROpELFbR4ImE0N7EWnUvz1Pmfsy5Xt9b1lgGSVaLb3JPwXsc2LndlLXJz2y/AV5eQ55tQDSKjlm3cn/mOPZFmCa9Wz6hkBdBQqwHy1fJB8ov8rf4CWNy4RIDrfyhC2Dw2WxjlTXVNgG+BqaaFglaQwdyyg+HpqrivAUwgOl5uGCPtFhSIx1IykXzkugIjzbpQSO/Zx80DWAuik/kfpOyawDWXUwq9+D1HkrmAPD0+4wM2MtwXYvDVB8qTPmo+fiJN986MIFVgB2fDwpcQwocC/UaTsrRpYMC70UBg3f+PZVhKtyt8FtZg/0GQAQKwQAF+iQujZx8XiqjVgyoXHXSbCtaJ+WhlcpyGmo6eHX4kZJtsy066u9zd6VCm+Pyc9LQg8KNz66eiEPTFwTOpjdhKjNQ4McrQuisTK2GHvuJWxrooGEGHTwMMBtrQ3GLk+2pDFkBnn9T8cJzkl5QshmOeuP59gUfen37I3/4uytk9uZ25+45vdMAYMEDD2AUaP4c1QyLyPjsseB7/AOgh5PvJ1UR9tmzJ5X/rkA6e98VcIVnI98dilzIwJZB5ZBWGQStAMZvzmsHcFfzoDHwucMjohToPsFOg05tFtjVYS+3K/8dDSx42dX4Xn/99e3u+V2G8SLs9laB0Lcr/9+dyrWHe09QqANwWXl43EQoLeO35gk5lHrTYRhdCBkrUO/i6TMaclDg5e3ZYAZALrRaE/zyxY3KB3ibxsP9B4+3X/nsu9v3fd/3V3jxw7oDhhDyVxUwXkAleaS9RQRSTg8LGhBdGRF8R6AAnkfhLWaASmsSnhUAIOeaQP8y9I2hleFdZH4mLhon5yt/ef2MdQQ+xbOowEdIFEDDrqpqY2DfVgKCey8FX5/A+yq70ogy7d0nryu3Y2PefZxyLA8ORO/La9ceCar8fNnQmWFjCRI6bH5niLWvSsqmlEPZPxuhKStFg+nV4PH5r++xp5m+n3Mz53jvFTflVssVzBvRcYHk8MYhvVuzo8deG80rP+znaa4LA43ZZ3nyaK1nHjaDSSnPIN9znhOUm7J7eo54v/HzEqhdjU/nicO1qE1tACvHkkBFglgG7RJATB4Z3nMFZsgA3+eATHowT2SvvQTvDKr48CeBQu1/mJie58ilynF2YYixNtqjKffj5IsEvjxnOTcpG8zHBOv7AIhrHjKwvYXHnNX4TXfKia56y+9QWKm9UgWWZPqCfShy7rEeU871VXKCp1rtIWfakW7Ov4b+EhzbF03yfCVYx/52WhDK4l4TOV9JT06By/f0vpdySjRJQHAC/nMsLN3SHxO8c1oQrLMJal81R5YNjiJIPvS8+K/oKZk8ACKsjYh8MK0sn1KX4Zz3fPN+Rjt4X52gWt5jXtJ6EHBrmnp+57qbeo7vm+PRYZhDqumpH6A4wFbuhZ2Kgs8jICoPv92recbrL9dqyhOHHk96oa0G21puIZLCawv6ydyj9L33zuQ18gkOA9vTNumQ6V+Q+9ivbMv9XvXHHIf74b1r/W3yMuZfOn/uWR6zUtrIM2/dIz/+1k8dmMAqmI7PBwWuIQWOhXoNJ+Xo0kGB96KAC1ZYWYcCsFNkl1PzTGq9GpcD5OiHpaG0Gk1TGdHpNA6YAboIRNuLEeiTL3lar4bhyWZFnDlSSqH2vasyn8qplaQMsUlvFHrL+NSWyv1MQGxD5KyNTvQDABPacnLmqcCpn8PAOYG6NY1/eiZFKIXphmcQxAqj2UrfanDtDdQZzud5RjtwKLt9+mr7si/94u17vvP3lQfcjfK6k9F8s7zhEH2E948LlAN4hzbx3jRj6Gz9Dhrh34v6jFDZxxU6i/xuz5492u4/vE/vOtABnnbwogOQh1NpA0Y8xS9aIhTKxh6eAYANyi+uQxtUWOt5uP/B40edgw+ebFJQcZ3HnePHe/xDcQ7mtKsXvPvwHsDdnfIwfO31O1Xd9jUWtjirvkEZhYcdQolAKMBh+N68TyVU7qLkNYXHab4xP8/hhdAAlQFPrSGAayekxfs+WCHFlTOSxSsKwPuxH/v49sN/40cJzj0vcE/GhRRe8H8FEYNrQrnXbAIA3IEXCJWrZwism5WcdU2EEgaguweSSOnBn1bK7X2XIJbf43R9NeT9Wxpxq0HndbCCImn8J/iRBrZ52XyBvwYFpxfN9L7J63wvRImLRfg702IakDKoDOSn8ZjAqJ9pD0TTH3ztZ6vtSVs/QxWNL89t9sm852emQe12cf3eeBRNaLh14Z9pQLlCo/qT4Mdq+BJmADDMcDb1k5/NTwEGe69InpzjNKgwDfWcF69V7iO9fuzlkzJuBRWSF0B/pV3AepvG68o7c4+YXmmr8QnQbPSPXojz0Abfu0+e+6R9GqoTXJiHK0iZQJ4tuZv7Wq4Rjwt7ybr37vraqSVyHfH5lBcCnvN6ya8JoOYz0wg37edamPIjvbdyfLl+3NaUE9i8ZkVK8mYfAI4+XOgwAe0gp67pSN6gd9s8RJjrePbLfU7ZZzmTfUuesYelr8N+nPfg9/RAtKzJ5/N5ASS/bE880z7Xg9ou72l6FQp0W3/XWk7PzQkgDR2IXmENijRQa361h1yGTnoevba87s3HKQdyfewBNPHUXpYrR6DvucpLc+gx7Wmqfc10VvSF12uCSvlsH/zl3pLyY86Z1n3KVINX+/aUv3W3zjqyg/cPT2WKPck9hZcMubDK20nDff7Tua4AYOJ+pC2RDunfFOZuHVu9yv66n+aVVa7M3+WZnzLIbV0l61N+eX9LvjW/+XlXtevfUudNWZLyxyDsT7z5kwcmMLjveHNQ4PpS4Fio13dujp4dFLhEgW/42q+tfXrv0bEDhjqT9jAaqIRKybGya4XOm3s+5LIBOr2K9oaUKkPCm2kalmoJylR6Gk0FBieB8+TSSkkq92kQrgrhZWUPStc0dJm7JJRuKjvwyKoOMMdV0M00yLEPY7n0twy5yRAO094KHg0YGAgR2mulLK+ZyiBE7swBY5oSvKsT8NNbz7ev/+hv277xG76uPO/KG6w81G4CbCjPwuflQYa8dJjHp+01J8+5SQOEecLQpsdZAXcXF7hHHngPqoDFxcWTAciBLwxkoR8YC7zxvviLv6QKXNzfPvOZzxLccwVZVYe9Q1APL4MQABDvP3xY7T9gKO4GAw/GFUJgUWCj8zz5GQY7kDcRYbTIa3f7TODd6ck5gUF4HOLZAAxh9Ny99xr5DCFe4DvObX0/wYUJmIEeML6RN4hGJwCDArPS8H3RQBpz3lU7j4u2H/zgB4tHLoq2F0WzKl7x2Xe2P/Vn/mwV9vhsgXdVJKRDEhFCLg8AVZ21ATb4nKfaUZGxw2aTL/BegMuspulcXHIu6DltL5Mb3V4ae1bwSRd6mMywzzTu8SzQyYbYVSDeqvx7bbqfabyZr20sJrCUxtlVhvmaX+gS7TokL43N1VDJ5+4NKfCwjLBs12cLopNCqwSaztVv3jCPzr5P+Wfjy3clTXK+LcOc69GgRcoD8gKJO/ugHGniJ89RypucC811e9zwvdpBrjn+hhx0LZPs0Zdywm3N9sNgbu+6HJ/3EK+35D21hfHAyMXA5prIyqS4Io1Nr4d1PzO/roYmnv20PIdtxDoc2O2YT5I/1zHnNb5vGNWAemoA8K5N7xbzgu8dbUiUX/JizT0swUryFudseoPv+tMef+Zv82TyzdreVbySa3/lI+97BsiZDiGKZPD6BnMsM+B55/csJBVgMe7HQY9fOWcpq7KfV60ff5d9t8c7vXohgMFaXsPwtOp+2OvX8zSBSSY74H0IYwZ4l8+5zDcqFGHvSLeXz825c+7X0SjfKGxWZwJ6NvqjQ0cc4HTo8VibM6x51UlWGZ58mH3LdcRV2MD9Ti9sWu37GrIN48Y1XWBLobMKzU6+v2qtut/mW/dNvDB5A7LBcgohq5qOfV48yoeWg6QmdckJTMLDWH2YI9nDfRqT17R1Ru3Te/CQfNGhqRLE8zloQ56P5bXfhw7It+vXXp/r/bqBefE65IhSnEhW613uj+tcmFdy3p3aJZ+b85rr29d4rfo3f5/8M9epwVoBmwd4d9WsHN8dFLh+FDjAu+s3J0ePDgq8JwXgeZentGncUeEowCcVfCjWVCTrlZv5ajSnEZyKNr63B48VfitlUpIq11gDAyeV9H8Yn+VplN4LQ/mve/SsUsqYG8xABTQ5gRnuK4xfKVcydKlE8n/IS0dEMkJUOjdfe6eZRgCIwj4OoBHugbp/VH9s7xWOo40F9nvXQqtjTVT2LzxoUkFbAbsEHyfgoX6jHXjanZ+83H7/t33z9m/8pt9Q1V312+nZbUbFXVTetpHTrg1h0BvP8dy8KOMd88+8dzUGgHWopvq0QmcfPHhne3bxWOpk0f/Jk6cDgLtVueXYRvELctDZQHa4HAA7/GOhCeSgA1/UPXgBMHznQVW2recwrLeLYyB8V7wj4Jj80nkTGY7S3psA6QD23q48d+flTcdKtOVxiJDZu/cQSouCFvVM5ooCTWRkw3DMqnDsDIAz5p9TCAtCTmFkwQtxKOgAAapv4A2BnMU0pZi//vo9hhshD97jKlbx5PHF9tYn/t72l/7iX66xoT3wkk76+fzqs0Az8bCNNId9eW0ibBZAn40gfG/+FDdNL098cuVYGiCdP09heLrawJa9UM1nabz6msmDoMM+B1sa12p5jsN8NdZRGzn5rGHct7dCAhGroTAN0+nRkobMlGNarei/PUHdL/z1GkoA0n23IZb56twP5qICpTFvrGQNTyKtGwM1U+7BqJuyLI0+P8t/cw68ZvwcI3M5TgI4HXoFZrZcG3IO4BHWYctUt7mCgwmCUY52h1xsSCc21T4MeRaPCI/HBpcBrnOvgAwO70PTOeeQMhdAN/iggQesA7QBxsRvDA5n4QoZ/OrjDM0yUG3eGnToecnn5fzOOVTIpOkLGY3r0phNXpl9mPf49wQczG/2jhWoML3g3H6uF/Nrgr5uG8/NvdJjUTsA8OQR5ddovws75N6c+6av9zpLnvBvK+BzFViQcoj7aLvI81kNMk00mOgkm+d8NQ/QgxAMRiBlhhnmXCTQY/4zjbzWcr6SH/y991540Bm4GzKAXqfYxsF5enE8/Uo6ATSl32OuA1wPb1XoCLwPwBvAopkzjG32wYlAeBWhGtePp+mNcokJpZKX5QTi89Js031KoCzXQs6p6TuB+SlPLauTT1eamiaSWxiLDv+gN3K/QUEE0gPj3gN37ucAuwNB81pb5z/BToOBlGk8ZGnaI21Fe6W1Wkfcc7YFEFHz6sDz5GHqkO2SZx653J9ZtGEnO3sM7yVvEH3s3175sKS955O/OV9cDtJp5cFpubsvlpX3iacEcM49UO9zrXhvy/2P9KAuPa/17/mMyd/pNWrgNve5V0e12WU9Hx8PClxXChzg3XWdmaNfBwWuoMDv+tjHypFoKlWpBAsc0QnqNKR1sunXqkymkhhXUSG3cpD3TmPeYYDRlz5hlLdFV6PtnCh+jtuU4BGAN70XpDTCKKCy3cCeFZI0fD0O6Ww6NZWyQ/Nons62YbIbfyvWUh8BxkjJYo8YiqZ8SlYEHaplRSkNL3ozIsx0mA96Uo5X7+cz8LvGVOBSgVg2QM9Pb1Xet237I3/ou7fP+5z3VQitPNNeshKvEg0DEMPz4XmXzwBPAEiSYSwAD0Y2lPQnKFRRHnvPX1QI7aP7M6yWIJcU6FHUpEBXfAaAJs+6AhUrvBUgnsNaAXBRsa5+Ofz5YXn34ZkPywMPIaoAwPBMAkbwciONRRuEpjyvawlYwtuujAi0f/u28vudnZ5sr5WnHfLc3b0HAO8evfCQ785eRAxVLm/KVNLzlBp0eI7EzATXqg910o++oI/I8eQQW7DORVWZfVpAwJ0CDwHgwfPkosC7x08uKhz46fb9/8Of2f7FJz9TnncoziHPCg2mjHDSXOGwk38EGI/5gfEXSd1XBXwUnzC/M5xX9MH6UGiv89TNKs/Jh+v68joz8CRj0bypv+Znfk17U8+w0WQQAjw+q9VNL880JM3Dq9GxGqYuZJDeMnsD5DIYKv7cA5x5T/6ucWXhh2nYqC8GKPdebpapNlxNK9FkjlnvtdoBUpmOVxl/ALLS29NygcYy1hY9hacnk9dgGnHq716mGNCZz2xeA40gO7E2+xBEdNqDstk++QIAXwO7ntMVPLgRVZSvAgRYXbHlmgsbTWDEoLHGYUN9er3oewFmkI3qs2TyBNE4js5tRbqPBPhibPOv35tHTC/T/70AjREy2N7rCQR4f0j6rKGOYxRhTPu7AXy0p2/yjXkPIakr+JGGt2S7Dg7yOnxnECBlAp6RYzV93Be2R4LvQ0RTVrEN7NN+ZvEBDmvwyrDM5O29/jHlYH7vueE+3ovNsFvOI0Ec8HB4KFsWsY3mp6nviA/9vWlAeiuovGWJq9nG3g/wlMUbwGgzp6bXgvhZ4cNaQ3ug0Pu815sPPT1vllM+XE0apPweYFEDfymT/d5ryPy1zvPKR6bPfl1PAA16o3gSAG1GM0wA0s9Knp602INI2MfFl2NV9KzMViyLrbuJHlrL8Izn4QPk72Zdp6G7/n4/59MjT4cE7o9NXO2jOLBT8bUxigGaQQ7m3ge97iQ8mKEYJmCeANmcP3s+Si8euZl7b8016LZyL8u16TW1Anzrfpf9WNtaZdIqAy1nTY+j2uzK5cfngwLXkwIHeHc95+Xo1UGBKynwOz/60QHeWWHbeY50lII3fOFG0/BNIxjX2MMllW96nnUeG2/uaQjJ+GygbWpB7C+VGFSk86ktEyBTLWyDzCeoLBo3XmlQ+kufuqdimsaMw1XTiJAy2Yo6FKaQcDbGTlsJY6/oKTKVcBoTONBvw5CGXxiQSYehyOHa7vRVyqyNUD6vDRXY7fYsxDNQgbAwq+1zPnB3+8/+yB/c7t4u4K76hkqwLytsCSOC9xw829AGwjxTgcf7iwspjOgDFFW0j3+453HlpHtWoNpFAXkMKUV+vGoVv2vi+Ijqx8kE1Qo8g7EC4AwgIjzvzukFqGrG4BH0Dx53Tyo8F+0ihBZhung9ZR9RFON5PRv97rkHMNs5tODJg3k8rfbAU2dVcff8/Gx77e7rVVn2tLzx7ujfbYTVFohIWinXksNMQT8AdQkgEbwDyI0xVvjKi/oHRfwChie98YS/objGq6IvDvbv33+3Qoa/sK6vPqPK7NMCPitM7+d/4R9vP/Bnf7AAvld1v8A71QeQx1FYAhy3K+Z5PYhPJ8CwV/r7ZF9+LJyI/VqTJyHGOg2wmVDfxlyG2JGHG7S2J+v+u/YcpPUk04mFOwIgM8CUXgpXAVRjjO29ksBCGifzvaoWg5fEnzK0FNY0Txl8fYIVbtteTWmIXgZVDPqY59ooJHjCGRlG2+AFgn5t+jeYaTDPa23m+FK+zaTZbn2TllflOJweJQC1ycdNd+eEM50l9yZAaOAzjTceHLSBSf4g2FtGZ3unanHP0Dx8Av1gXBPgl7Ac4G2CCB4PvjsJ0MLf7/ilD0H0vAkaJRCTIJqvcxuW4Q41Nr+mPOXaAq+2lw7kuNdSghPJF+bPq/h/5Z/nKEpD495AxlyzaVTn/BiImV6fAsC913jvGnKfsq/BVByC1GeCdwGgsSrnSNw/UzLsABjwJ+QPD5sESimvIAr5pBfP/tAo6dGssV30QYHn1VVvvaZucT9vsKu3iwQJrgIc/Zz1upyvMbdgv5YfeE563A750mvEAPEq78xPGhMAn5amDbRxjx2HenuwUptf8VUBd9rIZyin2zUAB2+1Obb9M0y/0eeWwaaBedA8Y5qu/Op59rPN7+ZBt3dZvurgk9d10Ymr1vNct9ArJHdxYDXmioeFM3zf43JbqYMlaJxrduV7t4e2sFZEAxxcSk5OOluTmgew8KqDHsHn1z6ae8zs544DxsHZlK0nPPiELgI9QzqznkWwlTwY3skElaGgxl7b6836dgLlU07Ngi7q0UwVkPNpuZi0NN+s9MbzvLYvy5MpbybfXDbrrSeon/YKnPlDref/xJtvHpjAnpWOTwcFriUFjoV6Lafl6NRBgaspAPBuNWhSeUZI2O5FN/6ZCN2KQRoj6wkgwav2OBllC1vpwv00sMrwUOXYPXZhHAy5w9gGsJLyvptKis/FCwDcGRn7E3oqy21A65kzvMDjo81JoELKTYZQOrQSPk87pag+0HRv5ZRGQ0hB0qJoaM87Pjv6kcboaLfaikP4Qf69sjtzoOEC0NgKFQ2LolU5km1f+PkfKM+779xeu1058EqZBGB18+YZQSfkr2PRhHpdEJzTPxuKAO/8EngHcLaAs1JacS+KVyCkFd/5XhslVvxAQ4W4yqsOz0cYrYtGAMTLnEgInUWePOSiQpvwtgMAolx75e1X3wPcE5ChED0q3x3ODUUac4WxwqoFwAcPuDvn97bbVXkWVXZRgRb9ODsrz7wCfU7hkdbGHGlZ9HtWzzkrkNEAAfgBxS8A2gEkvqicf+gTQl/g5YcCFfAABM1vIMS7Cqw8qNDfL/zCL6i5lBfjywLrnlTevCeVsP1P/8D/sv38z/9jeugpdBbM1+FVyKsYnncAhHegApG+fZXXGW6p0G2YTzBkZDDoBSOe7dT7FwTMXZBlGufmsdWQM8DjsN4E3ryeKAPai4HQ4bIOJgA4Q8vSGEzwxgaVAaH1XsubAYKNUDWNdf3e48FvCVpMEOSy6jJ4gtV991Vx7dVmj0a4hOyN5BlSR9ovC5oGHmQG7Uxdu4I8K5A0vT80xgQYPcczAfuU09kv4HGTNpPvLQ/p5Qz6DQRSz3G7AAgZbt6C2evd/CB5RyRoXLMP6e6eIhUVQPMAWaZhrHBy/sfn7EEvevK0kZ4Gr2ni7zRu7V82UjkXcbjyPN5jq1tBs9wLfW/ul1fxlXlMe5XCqpNO7o/bmetwHwK+9jXHOtYK95726irAJNdtVpv1uBK4yX54PTk1hfelPU/Dg6nk38jrpfElkGKgy/KCfR4Hbi2rE8Bg+OL+MHDwch9MmQ65bnMdu+++j7w8Dhtm8YHsq1c756UPJ9axJi3huYV93XThnLVneoKv3jt5HXIOgv86T3DqHHMu48Sx6WL+NOiY/XKf8EyD5gZi3P4A0VvWmfdzDWSbCfa5fbbVoa+8ljym/WLNWzf3TstIRADM0FV7Xrp/Kefz2fkezzGN5t4DfUSnZPZ4nGNWdIZ4xelRsI+aK6Sz4t/N6pvzC8ID2AdS5iPx89W5+dx3tAuyQPdxHk578SvXKISOuIw0HWr0TLeQhV3Wta5eQzcwyO39RScjpk3KMu8XHnG2mWsHvGt9YfXkznunjn05tyOeZd2IZzwl45yvV21o7Ee12aTo8f6gwPWlwAHeXd+5OXp2UOASBb7xY1/3Ct4WhMDae8kbvQ2XF3VKacWGRmt7kaWykAp8Kgr4HqGcQ6mtTR1gh0+LrZgBZLHHGoyzNd8UAB4qQgzBkPGYp6ysAAmVoe01jacVpfZCMKhmpcQntmNs0naGEpjKLn6iwox8dDRYePEIb6VSSC8Le+agL/J0gU5pUENGuk5ldWKpEDOqO1BKCVAi0V6Ppb/372MC2c/MT6N28EwYLgARUaDiCz739e0//cPfs52X3n1aYbQo4MDwzOrv0wKgEI76ory/0AOEL3lO0bdnFf7pZzA8lGDa41YcX22PHj1i+Ki8edrboL0vWc11GM/Ic3hK0AwGCYCz06r6isISMlw1fhSv4DiLqqg2i77AMHlWOeR8yo1noQ9o22G0kzdRYbdAQobDAnCRxyaeCeANobsA2+5V2Cyq4eIz/iGMirkMOTHT4D8tj729IYSKucUDBVhWEsMKgy2PwGoPFWw1hfSdY+GLJ+UliFBdhASfl/ffS4bIFmBa9z2p8NnPfvbR9kf/+z+xPaw8ePBUeV6/s8eNedmIUkVahXlxnARSJpiUeb+4Pmic1PqA4QCwLkAljqzbKWZtQz+9agLkaMOZxgHWGr0bZhEP9IWh6PSykAEOwJi2KowfjMbrroFth8ta6WdlU78GP4uOflk+8NuxtsT3O6Ci14nlUII+7QcheTDAXgFEMkybd3tNi3dlpGr8DWD1mlV+rr6v1yDnxGBDr2PxstY5D0EIYohakhOiF43HLpSDvqRcHUVH0L5uV7+xSjoVgCRffz9Jp/abbswd188hj9S9koNjAqZca+CNIF7TiE5EkLHkPRKRALAFFeU8AYX2uPF4zJMGU0gn+sjQOxgyawKHorXIooWg+ZRs1NjxyJaTvS/5AALX7PI9oSmvHebqE7BoPkK7AGXGkm9a2GOGc9F85b3A4ORsC8tTfUyQUXwjQ1t5z5YDo+YVGPrYu9KITsBw8rNk+9hnem8jUNAAhaKmNTgOtIMAACAASURBVAgBCrW+mp80ywugzGsafGs2MCiSIF4CBBjLNOq91nWzcmB6b7Nxj85NkBbXlQid+0z9jLXgXLKSV/P6Va/g2gAvtYxhjsTm8QEKkSv3cstcTiowTF2pILAH5cvPG7gh5Vx7nwc/sB8t6/Rc7eU5l+Q17kHN1N1P00o8tXu6ZskyJfZ3fP9eQHd63hEQr/tmARH0QfT2/X6PNg3EeQ9Nvcxh/JLBDhGWTmMZZcDGRacEKin1A8PdmdNyjjEPHKjr9P6UPC8en16wDpuXR2m3FdEfoDv4zoAm9lzzIvqlfUvrAf1+UQfB5hmKGcjrlpVTgdQ6Ms1Mn3EfPRHnIZtk/5QtTF0BD9ZmJIJ3nM86qK5BEDyDtzjlhGQigXVpAUP2kR84f8qbqnWp+SBwyDWt+fXc4Z48MFn7jt8QxeCCczznxFjba5shxvUN+Z5PcNoOjn6ME8+1jufIGO2bDaTWpT/x1lsHJpBL/Hh/UOCaUuBYqNd0Yo5uHRS4igLf8NGvqX0fyjMM6VSapYjaiLXxMpSRMFCtgFmxSVCJbbeRftV1VpBSYcV367X5nRXs1bDPE+YJQgXIBSPKylT/TeUxjeakVSq9Np6oVIWSbQ8cF5tII8tKku/BSTR/70gLV7mbhpf6bJADCtPabxUckLhdacfcZvACu/Fi+9AbZxU2+73bvTvweqtKswWcvQJQVM9/BuANSnbpalAKkcTZCrVPqT2nUM7g9QbAjIpm3QTwzlV0UX02PTIQHjuBWRmNynGHkNkqKFGfXXnW84nf/XoOcLELViAMFc9Fe48ePaQCiXBah/zifoBqft5JXSeQUEUzMDfwuoOXH/rFcF14/1U/UNQC91HZ7dyPEwSQUm36QqdlFBmq3SKPXXne2QDTqb+MEf+z1+Ebb7yhwhsAZTEuVq7dth/+6z+y/c0ff7M88QDsldJbnnkwTB3SsweoVN2Ya6mTgpNW7dWSa4Kdhhtq5ynzukgjfAWmB/CEJmGkauB8hNeIT/t97c3yLiSoDq9Z8CvAkM6nJ0NF4E6GpOm5zWdtdFAG2IhquSJDZIL45kPzxwpwpOxJ0GoYiA222dBhPwxMNWjjdbg+A4VaJm8rvHV6ooBOWg+mSxrKXp81uRjlAFdghXKuaeSqAwDG8pXGLXnwJsJXZfDfKu9OjpnzJeP1Vck3/S5r2X/TAB3FTxzu23O8C9cs+SSZw8bF/1wb6KPSE2AFsHpnXeIQ8+GdR3tUfTCmNcABHzBUYylLU8aK/xoAxppqw1yeowKHGO7Wnkqe+5Tf5A/0vQ1qzjfjS+FlrKIiNPaxED3G+ksgESH8npP2nhngHfs2aUu+70T5OFia4MQEqAzsah3I2xHzoL614VzdzT3WMsdeMlMOSR5xTfL+CRjM/QD8mOHRDSBXURW/OD5O2NxbBOxrb5qg4X7v8SGa51NzJQCO9K//WIm1QRlQZ/pvq+/OeedrTGuDyuiDx+j14z5pHUguUe4Pb6u5z7NCNJE1Qw3Tc0g0wjpsYB7rLnQZv4cMNp4jWigFxEWEnafMSV42jUjiqASca9JVdiHz/fKcp5xeQZjUEVa+92+7yvY9P5bl2eeUV/4ef613EAhs0N19M0C1F1XeJ6acNLB1lY6Supnnd7aPuRdFpg61z7uc+9DcTyz3pFehPa63kpN7mmnP0kGGnqPDiDENlAc+5EL72LstLyZf7r3hvV5yLt1/51o2jVH0SuPr5xevAogz35L3OA/IA71mPybaze7i8AR7lg+Mk6dTluReabpKl9EYQBGvi8kfUz7oTHN6npu2Hqvbmft8g5Z144+/9ZMHJhCsdbw9KHBdKXAs1Os6M0e/DgpcQYFv/NjXlufdHgiS4jBzJ61AmH9PwMCKuE9yrzKurRhQYWqF2W1beUsQwe8TCLMiNo0kKR6p+FpxSQWGz+nwpdXIToVrVUjc1xzXqqhZaWE/QLs4gaWx0krSGGsXG2Ay6wYw0vC0oaIx7o2nQZ/2AMy++zfOXRmnqC77vrs3tj/0vd++fegDrzMMFCbfWXkrPC0wjPme4PlSRqeAohlSp89dkKEBKYB3UDJ1qn+j8s49Y+gQrgN454Ta6pOUPVeFNZA1PO9QSKLANCvFoGECbvJGg5caqtvqt+fPEapbz6zXgwcP+hRa9MVvGD/aA4CBvwzJrXEQtGToLjzzBFLTE68AvJPyRjyp5ICYNymlL5knT/M+jXHNhYw+KNd1pQpntJeAvEkF4NhrBW3g98/7vM8bgN7z6j9C9R48qmq9D5+V990f3959UCG4MOIAUtaJeNtLY7UaWIGazXxU6coQ4N0wLMCH7WG0ro0R1roYSMl/MuwBjVz9GmuQIE3xJ1xp8OoKfvJrAeeKr+w5gUt0r+bJuR9pQAQYPYHFCSZ7HF7nXv8roKiOTOPeNGES+7Q4NeG6vEFOhTlJlnju8Jc+JwQk5FU217NuJw3o7dEgHACGXj+Wo8h5yfx2mDs/tx4jLwc9j6s9+uj3wwv5hBzQwI08YQTeAdDq3GTtLWgDfD04UTg1wupnHirTyPMOcGTMh204rAVNKuUoSMaeLyAo59vjCG3Q82YwIuW86Zn9wNqzh6EqLgroGvMNOkRoW+4jw3tIrmikLQA5Gsgd8mnZ5n5Mo1x7n+fVAIZlPv5yziKf1c2Yd/HNctgCXuiDgZslJ2ZfxT/mh9wzc+9KHs+9uG+ennfNV051keAtadK5x4ZM4Awu1UvjmnEgFTyJ0G4eDoWcIzjhOQeg1gCyxAh+7GJRHCqQPrWxjotyAMjLklM3gTvKegPDeFaDCuYvzRs8LElY0sZrcKxVr79Yb+ZBTUeDf4Kexwt5Rr1fE+SNQ0lc5PkD+/hQbIJdkoVu33Nk8E5jn4CQaTOu7z7bGzh5dPS5x7PK05wfy6/09DRvp/6w62vLswy3RP+wDMxL+OwwX/Hofrwej1ORaJ1ov/RY9PwJtCZ45zH6nqSLPRvFA/LOg36CnJNe1+6nn6s+ynM8ZVHO9wCgm/apE9uLb+wvg+cnz5hH4IGXXnEE39hX9Vdj8SEXZKrDYqWrQIZlH5m6o/eSl+2N6zZyzSetkkf8bPzlGh9y2t74kLcYhzzVX7C/+/1iv97UP4+RHr8YUzVxgHc7EXJ8OChwbSlwgHfXdmqOjh0UuEwBVJsdJ4SLAskT5AYHUklJRcAKgo2KNTk0rk1gYA0PSiXU103jfQ8qphKfSpmfsQKG2WcZpvIoSEXuvRS3BAccXmvqrW2kZ5EszD3ok+NiP4qmrGRahTxgiFgRSjrNZwlCcZ99rVMR2rBflXmAVecVNnv71rPte7/r27Zf8/mfs52elecFPM9wGg0PsM5Vh7BZGQ4Cnmig0ktEijQAM3wP8A7eZjZa6PlW1yL3nYwP9ZOeQZ3AWcUDAIgJqJPX2zkVfRWtkDcI7nNYJcC2x+V1hxc87KDAog/4h88yHOSZh36xgm4ZhLiP7VRHCNiFMUR6FGAHkO1JhaoihBdhurj+VoF3StPVgGPNi8Zv8NFGl5RShb7gdF7eG/Die/bsgs90GKur+OL3D37wg7zP3mQILXxSIcmPqvLsmz/zd7cf+ss/XLgXKuaicQGI9pwxbWhgoY8A5ho042/0kpovhRYJyFlfBmyo4If3Sq4H3MM1DZCDYzUANw0Ir0OAwPaw0ry3AQoHQ3oj2QNHPbGBaoDMRjh4eTWeJ1iugXid5hpZgQzLsQTgxnNhLNnVAWOkgd+Goo0p0nfm8zRdUKzBRjPteo5VoJtlw80CMNNwsvHr59+CNxHmDXfVYzVPNdcEfzsVQUzYpJWuJWBSSwW1D/BbVp4cNKl2XrSXSBpuOzo16LTjIfBUj4lhpO0VZhYC3ZCz0/wD2wylWzgW0LUPIOQjAtB3Vku2vPL88XOHlK3yLg1CEIs06FA30VG8aZlnGq+0xrXyUK3/tRcZQDt7RyYw4TlbDXVPhfu97nMAFuH5QvlRY4YsdEVM3GvwFL/7/QAp8LtjoM3b9oLpvyvP+7P5YgCUvL7o0qkmvMf5estx0u2mDyUMLtchRIQRk8adwH/y+GRKfrcU38CvKKhjAPIFipcQIJ33jXWBCkoYb4Pl6e051zs8oKfnee75XktZIRi098HPmFcua+2z6yvnPucpvcYFLCrfmHUR9AMpJ+CtnjqDx+Y9Uc+rQy+ciDpsmrw7CUK5UkKPY275nWv0vWjvsSTf+71ln/tm8J1yq8HV5OlVh5myU1clnbwuxyFCA7dJW+0T7YFNnpyen37W7pCzAUG0YdqJRDOfm8bSHrxNv6vkv4Al56sEL+KIch9i7jFovubBtOXJSlum3Yg+Ju3wPaIU3Hf0yXzg69wu8ymOcNcOW+/9ez+WTgsTe5S9+b0HTz1UfAl6KiBfOon7axlxlXyd18x9VYeB4RXePEwe0Gnf2BfXcVqmpb6Y3sA/8ebheXdJCB1fHBS4hhQ4wLtrOClHlw4KvBcFftfHvr72aJ2UWmn06Tq/h2kSxh3Vq1ZqfL0/Ozx0VSLSa209zcczfJKfSmkqw6n4rqeJVjTzJN/9sNIzlE8mKl7zlExgIGmURpv74nGYBkmLofyCZgsYgevSk4KeCAA22hDyvTQQAAAhb9Sg8z7U13OxKu1W2Gws4u/JrVfb67dfbd/zHd+6fe6H3kfw7mblZ3PlW+S0A4ACA1ljUyJjvKykmYYwTvWvijTUPQ4lQYiUgb0E4ux9QuO2Q9TQLgAzA3kYqz3zst+g1ZMG69A29FmE6NrYA2iHe/EdPP58L/oKYBDGYxrM/B059ur7O3fuldfhBXPdETwsgxIKNq45LTCKfFTzojalFJs/HQpMg6K9sOxl51N5jBt9AHhHL5HqP3LsCWBU7h38fcb8gje2X/7MO9t/933fv332nYflyVj5BytMxp4nzxlqOQFnA24OTyQvtBen1wX/wnhKj03wUhu5A+BuYG0FFiYwsjc4cy1NXt4beTS8YLOCnu39ID7tkLphDE1PWa+5BOwncD6Thud1BvrcJ/8219E0/geIQhrMF++FExDWXOfNckVJAMzmb45F9svOAHdLbIeC4LKEtawhjxOUnbx0UUD4LeQmbOMOFYlvdBESyzTLxrEW6xkA0NKotJySKSl0MA3v5AvSuL2JHLqVa53t0rWuDTvIMb+nqx3yl1YxH8otIvUD3OWckEYAJxnQyr7YmxB9Agg6ZHzTM72XzHvsM72m1vxqktWWw6zs3eBcyuI8eDGtvD7xeVRRBcV6Peb9fk/aEqOVJys+Wz5a3iYfmC/NywDL3D/OZQG8Kghin0ndzT4CGFu8udzn3P9wfY4v98N13GMPaz6vY5tBO10r49z8xX40eLeuLQMBDgn1uDkfDd7xPQ5Tap4dSq01ML3KVpDe7e7WboMruQfl87h3Nm94LzPtnOvNdLGOkrqJ11cC4MlXpA3B4+l7TFri0A37ZQOs7rvbM70djswo7V6P7s8YP5JIYu5faK2ZT3IN8HfEqMc6S17YzUl7TJoHfB1TGXBRTj3HvJv6zDomfx481BXhc70l70tsnHJ9SxebIOce2GlQPkDqBICcOiP3G/MBrjOA5d91r7xyte46vD/khPcArzVIpfSE8xitW2k+5B2aNDK9dV3m5JP0TZ4b66eBU+sCuM6HQd7bp7zpvKTd1tirLSMIkLak53vtj5Zxfn6C2fQS7rl3e5Jj4j99J/But8bYPnRP5bEUjec+nuPN+/T9pMUB3g2yHm8OClxrChzg3bWenqNzBwX2FAB4p2+mogoFfZxERxhNKo57RWfvDZFKjhVFK2AD5OpupFHlnqWii+9SYUlDwwr7UGJbcbTRvDMGoXy3510qRathNBWpeQKM61O5zWtSCaTiimTbaWC28WulVoaaFD+DRHg/FFyG101PGHZ7gB46XV49DVJ5wrX0cENxihrvl3zRB7d/73f/ju2NN1Cw4U6BWGVQVp4ntSPDDcoZcswBTDK9rag5Vxs+q0BEgLxQ0GnswWCfXlpMxlyGq4wgKIgbwSu8HBprrzsDY/4N3+P+Z/hXABiAusfloYYX+oKX8tjBONB7089jpzrfdDd/3SJQWIUyqlCF85UxlBfeIOyjEpM7rEdJr7E0ZnjU7dt3mz7lWVFhurcLpPNcTL4W/f0Z/Uebr732WntvuWrviyoYUsU4CrD7a3/9R7e/9fG3CrAEoFfzUiG08LxL4xAPppFcL4dlkycRx9WvacyBABH+1zlydsZmgycJbuwAQPLg/jTe1841sw/n4UNbXmQ+rQxN0jPmehrgUxsGCYDIcNqDFXj2ekiQxp3W0b4aKuVArysCFs0fLmADcI5tRCikKwfy4vaGmH0VwYntNOBio/aq8eBa2s/NkwbQmOOIDbUjZM2l190qa/U8IKLiecuwIcuwLjm2GfqU853PpkwOtHHt85oXDyAawhPZHoCTQgQMGqfsJciAHqA6svmrvaw4ngZxJAMH2/aa2oea0kuydybLTtPR8+1+rvzvObHhve45yccJ0Kj9fT+YxB3/QaZXnzK3oUGB4f3axRxG/0bHOgdU55hTCPfkHz435BU+J3iSPGbeFVsK2PeeIPBC4JJf8B+zDNwKc8XvMweri83Mcee85p5nvsQemgdlXjeYKuoE9bfOjEbf8AR4O5u27mPOvtvWvJAYY63sZFbLiJc3p76BtA0DEOs+EGjocFnLND/ftE0a+xkG+jgO7md7r3jkT4PnXdI3QcMBBnaWP+6nwcM7+dng3a2S94O2pmHv9+S59hBOYMb9NA1Pa69CLr6RS3cHLgqktU6Ee5NeaAOAWeoxbjflAg+yejCUH8FrllWvXqYX+IwY8O++x/enXuNn5RrM392nnM/JU508mPTjt0Nn9HpwH0S7qUd57lNX1BpxcYgZ1uvnac0JqDQvrPLf6xRFquhh3Qc3fF4DuumdaG9AHyyov25f+4LnDTzh8SDkddB/AffI4/Sgn/SY8mN6is8Du+ltqP5OPdTP8DjclxWwlOyT/AGtf+xvf/zABFLYHe8PClxTChwL9ZpOzNGtgwJXUQBhs95oV2UJ4BJCRexdlAZlKr++Pzdyt2WlLEGOVJbdpzzlXA2XVKpTibHSm4asjRMDPX4+/3bBigQA/fzVaNsp8jswbQJcqeRaeYOpZ2+VqSjpSve9Dz1Hf6hQt8GTSuxsfw/g5Xwl7Q0yypvlxXZaCe6/4aNfsf3rX/Yl2/tfv7edVPXUWwVg3SyAJemNkE/OXSmkHof/uuAD/gKIMs1nCIdCZEQvGzb2DlLuFBsMp8gtV+SDsYD7XcAC3nsJkFLJrxHcv3+/AS9VlsWc4vkA7lBxdiidCHBC1dxSOOH1Bm8Me775mrMCLuXlh1x4KlLBz32azxw9BJZUWMP8LXDRY5BnHnLO3O6QX1XanS8YqvYmQlvoN/qFohUyoJhpkN+B7s8qL88nf/nt7U98/5/e3q1wXlTWheHJcKcwDmiYWQlH2G4b6Abvci0oW9g0plkZs8GBYXh1W2mI7gHqmcPNvJsG0Fz/OGaXhYrQZPINjaPO79YG395gnGvIcmKMBwaIw20JSAUISYNmAhtes6tBl6DjkEmgR0/TWOsNnjkPoEG1ue4aZGTxjAbPMHsjtGnvibAao+lxQgR7vC4bUxx/h+8Oz7I24hOQcf6k1Qhvm3XHizbYLSM4BwbVGlSYY90D9znnXJtc351DqgrhoGI18y6ldxxDMNVihlP7GeY9yEgcFgxQqWmask80zqrj6t+k/d570/xP4KXpRkCseej/Ye/Nn3bdjquw98znXEkIqARiDARbgIsAYQrEcYhlg2V5tmMwKUKKSv6mVCUUocpVDIUxxhLGNsaCWEbGU5gELkIxk0ClisGSru505vRaq9fu9ezvvYIfvx+e9+roe4fn2c/evbt7d6/d3dtzcfidgGJsWjUQlutc9pH07CizIxgwYIbnZXfm87kYiQFBnYqJKNBOqQs6p1PNKL6OCPbc5BpL2nZ0jEFN9J2gDuiBTZaoxUc5onM+my48bTtSCk1v950ATwCUni9ScITrcpcHi0ydrHUwTM8Lnx3ykGAnQe52/s1b/n19LvBu2QgNCPsaAURAR7SmpG5YOhDVNrfIKetsywqUmKDoFFscvjEAh20EPCfBmXWoB8cxm4AG+jjfPDShQMgC73x/0oQbYLXWIILxQW9o4Xnm4xwX42kbdC7KtPwpjVXjOUaGeUTuP+7dN0RSv+xgH/jGJ86aF8UCk5ZtWyDl8nBtr/neiLBuMK+ljZZrW25cjB2p01f1kn0A2nn+PV7JLDbPwBvHqDrz5Nwzp2AfWKABMtd1w2/7nKTcchwN3nlsXi9zXMnrs1ZLB5pudwIEX3ZYyK951wCaaCoZx8s01fdzeI3lk9dAxLsmiw/AMH+aDtaJXl84LgOSfJbkAd+fkXfJPef7kwK3lwIneHd75+bs2UmBGxT4+O/7aPkP46iviDuYDQEeeGc2nZDd6Dw4mbF7bOPDf9MYtKFiR+TgsERR6zQ+bKSk8+Lv0Gcb4uhPGrlzCtzUvdsBiR3k8HMPzleMDWNJcJNAAMyX+j7bOhilbTg5bRbPQO2emyCEje/ZXaVp1G2ng2hjG38ZeXe/6szde3n5Q9/9rZdf/qFHlw9+oMCrOl0V6aMP7+kgB9SrQxtMq8F8l0MD0Ct34f0MAHf4tztDTh/ZU0CwM40XgC5E06FfqnUHoxmpsK9WCi3SXO3Y4Fr04X79/cIXvsB+Ir1Xp9zKaUDqLvrofhLoageGYFs5b+nMkfb13PvVJ9AOEXQw3pEeyXS4svvxzOdP37t8+MMfbvrK+M9UYDsEmO8nj1RfzyCkd/tBSs8PfgfN0PYv/aW/lPR4DoCT+VQ6kOPdpxVhWKlTf/r7PnH5hX/4T2psAu9Ed3I1Iyo0P5LTO6gntIK2jpEb5GdcByeTN40cJygBEMiykka9HTo7QztPpgJZzlM7NKgdSDxke7adh7n3GFmzHHE4p+0ckx8wb62HxlEbkMMOjMdledfhIQI4V9uk41bHqCPtXhWPUlZdaHsDGVCjzWDEcfwTmWNdlDow9Sf86ATlLMec3x6nDzWwnvRceA6o1+wIFj/z1RFqrKG2HMubwJafZ4DSqdfJEx6bn6vPEyWHZzAaCeXk4JNuOks8JdYUHw61PH/XeIBPCSZRnwY4yXv9Xnr3WFfrBlAAx7YfyOjBjshMvbyDd9bTuba4XZED+kK62vM7gKUjZbaIVB+IMkLrECHNffBbzr3nTL8T7sOEr0ga32fAYQfvcD/kCcAfx7z4uCM8GVU8ETikbZfJSJk68ENvgCXfkKd6/hg13jXrfA1gRc8xebkPjjL9rH/EzuiD5NZ8PzpJDPWywGPPoWu/eo4UFSjwbqcr2+xSFVjr8ne3t+afinOAXUlCpYzHoTW5/qZ+AsCp6wFiDAiUQJU3EnFidwJV1lcLEKp2EMmaUaQpL6Rhr33Uf/UJayii6hf9tyhut73LZOrL/O0aHR0VbcyMa/FrnTAvHp4abNd43GMwSCle0FpsGUAUdz57t7WGDooS97V7OuniX/Nup4bfLHkxB1wkmGs6HvTGASQ9RuuKj7ut0INrPq4cNpb0nvVY4N0aV49RFJKd8bJsoaSveHKiK0FTbxD4PtHtWMKAz4gofmWpjH51n/zX0bdLB9aY/HIdPnz+qZ/9mRMTSMKf708K3FIKnIJ6Syfm7NZJgWsUIHjX3kcWT1bqGc2QBk3GUTVo58MpxmA7Oi02mpZzEekcNrzSadvfp4OQUSw2dPDXEWAyto4REDau6YDSCJpImexzGmfZhx1ktIOQYAOuP6RnwYm5cmCFacA27Dh0eg2AuxzT7siiyd2Bdf9txOU9TAe99+ry4Q89uPzRP/zdl4fl7NytXKYHFXH24OEbBEVo4Ff6LNqF2QVaPSsgyYcI4LMPkMD4AEIZMMOz/Hzv4AKk83zoXtV4Q+qFQTDch0MvME+ofQcwD/cgis00tVGINFdH2xm8wzUC7pRSu5zqog/a9TzmyaXLAQTgWU7QwwIw7xV4CoAHz18HF9BxxcEaBXA26OPTaQFE2ggGTfA7DmvAdvPjx9VeASlKFfaBFgM8IFoQh2wAFCSvwpFCLbv6C8cO+MOz4pe//dn/+/Jn//xf5GfUjQIwAdrKme2TGQnaipsNSyDF1ryRDi/4Ih1w03ddg1pKdgB8EmbLpwEoyP+iMQ3+fXlXvRyAwDTiu4abwnmkbcQTEw0iR2R+W064nT7+3roGDlCMw3zn8Q5YN46IAN2bqU4CMif1CF0ACEMatF54Fel61pV0jKA9IrzIfRZ/uzj7ONjWbdkGfD3xYjqkQ09GtnVqlXk29R/nofQFaMy6gnwI+m5QB1DB0A4/Wy+ZXqR965I8vOTwe9AI/OlUYvp1OB2ROraeXuAAnpcbJavmXdPaTqdSJzVHK40T+DVkrnXJrlsVI4Pf57rUgRx+tJE8sXQtZKWjojSPaHTWKPKmJ6n/Js05zw2ucUj4j8wrOkx/mo8oP3PIAUtR4P4iDKJfNV9KY1uHpTDNGbIeEYO9ruXaAsfamwLS2BORI9kGbNOy1YdQYM6cBgter4C1pRM0N1gXMnpSgFOCZrmRw7WiT5tNvcBJakDzYW2IvKyIYr9WKYaWY9H0GAmc4JWwjmP9rRubC0jbNh/X1Y56W3JDWZWuzPmEel4y0UD9rhctu5hhZ7Vz3IgUrbRZn5DNJ7S+TPCE7xc4iUimiJwizVv5mQa1FPh+690F/OCZ2OyinplDc9xH6lwAklXCwfKFPmLeiem3XgYf2mZLdvcanhsOu63mz+R5YrSiRY4ZdNU6NYdPkfd7zq+tS6ZD6h7q06pLPMwzfHBtLTvKX4K1AgJNJ875iiar3wowTdvUdFzPgF7qzS3rsKSb9L6yFNzOpkbWs8k7Lavm4ylZkOvizytxRgAAIABJREFU0FX9ocIlzVd0P7/TPaRuyfyuv2QnI8PAdqk0l2nBexltPIC614TD4XQl59QPvS4neOdNTDxr8cKYPDxEw9efkXfXOOP87qTA7aPACd7dvjk5e3RS4H0p8PGP/nev0wi1wUXDCKAB/ZfjLraMl67bBgOzI8G8i7obozaKbFCkIWGwRsbEGIWyNjqliFajTmt0GwCFcKIbncf6/T523MtIOToCx/Sdu/RAZyw2Wu2MY9dXKSaTnkLj7OBAds0u4ieKXqJTQEMLQAb8GDlAphHayJ1KRIEZWLRxaCOJhma1gfEo9QyuXhvvBdToOjnpuTsMAAKGu53hB/eeX77q1//ayzd949ez9h3TaOu5qIEC4OouUzDkTIBu2Kl3qikAJ0SlOWqAUWn1HSPFCojCSa126nzCqwzpqfVmwxrzBKDQPALQAOAU2qDPh9pyTR/TyXOMNvBcgHd44fkA9EA7RtvV74xmqLE/7xNvl0NDA1X8Yv4j6NZ9AZB5pwHqBw+qHh/r8qmODT/37jXmVjTFgRYVrVdtmO53y4B/WABgoXYCceCEm79A1QLg0Ff0+XGBggAsSdMqPmUDWvX9nl7+zS++eflf/7c/eXnzLYGkchg7JQegWO+K04l79VxOGwLw2kiH86R+gb/7JEPwboOwNrJtvGddOMsrgNtxiIg73HDUiED0S6neJYMdLnEw9OloOEpON+BgkFXbCyced8Rb6p/VnjzvNXcZi2VQWY7TMcLDcuW+WGckD9gZR58GhN7At3aWGclZXcnUKNyX8sx2wmFZ9IlILzrhDZKaxhkRkbSzDIN+Hg95GWe8ki7t1DaN1lghW9CVkMUGUyQDTf+OesoTiu3gaw503Z7ymgAIrgH4n7K1O794ILVoy146uAYhAPia70wv18GTsx/eIPtkBzTBvMWK7UTL2bTzawDD41d0LrmS7eNaVgSrLz03HFc7rCQv5Kud9AUK9thSt/jU0+WYNxjHmGCsBQvoUXq09beA6q4nGLoq1458Dt9TtLZIbcxLp2nuwIjmFDxxBJKkQya9lUCngfPeWDKF10E0kabq+ct59rqQeiT5h9d22waUPFbqiNDb+Hxt086VCnqvZJigT3cl//Y4yPyYx4wqwmZC18rL9fcASgHQb1Cf/NTrvWnJvy2PC1RtnvbYMRTx2kQl4XnWs7jOa8lOL8tUPo/twL5o/ltgpcsMmNGHIpKLKs3AKCpchwYcdls0YY1X1FjFWtxqZdkuqH1sfV9r+/NO5c21BI+yzPm0Wesvnyq8gJ+251J3eHxJQ3ffdpl1VF5rHb7rEPanQVroSbebdDR4TJlvmUke1ro1qdA5f7ZRk6c9Hp9AS3q03ZY8HdOieSm651hxXx6Io/q7lompi0x9T2xPp9JjQ0Djm4g7bHCCWSxjXiPc11lXIB/anOR3sGTJx7H+w05sHjZQ7sg9t/+65xb87DrEGONP/ezPnZhATvz5/qTALaXAKai3dGLObp0UuEaBb/q6r6UFkQ6MUwVpTETmSDp6afTuhkwanjbu0nFNQ9UOER2piPxZbXaNnRcd6WHjw6kp+Hy/gCgAJ04rvGEkGWCs9ET3Ix2GuV6GrY1G/z3WuYFRUy4aU3ME5Lx4WVFgwioKkMAO/c0TIdN4yvYwzr3eDCLiHrLuGj1NGtU0mvr0QhmXco4XPeJUVKZy3n16+dqv+d2X3/U7f1sZ4C8LdCIUwB1b1HxDAy66DGeCu6h9gIVSZwWc4J/r3tlgtgGHvzgAAn/NM55v9M0nyeKv0rM6lbF+e1QAGfrJeSjPyPTxM/PZSCWl08ODKl6uFFq8B7hHwJXptM8XqGi6CDioqLgCiwCgqJ81dta7Q/27qpGHAxTQlyIS+9ypYzT8q28oXk0+q+txSi2AB/5WfIf03scFygHEfI5oQBrNeISMbQB4OBUX9+Ef+KOorVMLq94RDOYXr55e3isH6//43h+4/ON/8q+qDh4O6MB4BU6j7tEhKpZ4tfhPsiv+wAtRhTDowTu7jA4AoiiKcbrEg09xAioBQAE4vj4dAIMqlFejPRruAawxSKd5EEkM3rFfiCTq6Az3U4BY8RTkuQGVxd+Yx3CO/X2Cd3rKyAX1zAKkjo6SxjjOM/vXIA1kGeCmr0H/DfT7Ge4f+Rb80ABMbggQKDKAFemJ7qPpYnlCW+LnqdflNnAtQLPnFWXDGLtV42nmcXlc7mSP0ZEX7BtTXo9mmh3gBH2iias0tQ5P53mBFtAbPQ/p6A+o0SnRLdPkuY6USR41UJzrDjczmg8S4LuCWwioWz9IHgbc1fy+6sM/vGY5SibHF2y+yJKAGmo0LjCI2CmAH13K33oeOK+YO/SrdbodbJ/OPbwx0dj5HfsP3R9RX+wr/tvS3hKQyDU6v6fMlU7CWkB95f52TTbTz4CZQUr3yZsD2b7ny8TawauVVtrzYT1kGbRNsPPgkr2OQnTduMWDvQhzyqG/2EnxADa2nCaZ8pVraAL/BO5sC2A+ua7PwRu8r2yTBBuH1/RM4B3QCwfbh1txnfJ4JdI27QTTI+mwAMY4wdcbrAtcboZd+rvWCdaoo42izUDqj2ZS1MDFGux5S5pg/dMGmTYG8TKgmuuL++j+L1r2OsOxbN7h/rzkIduDCQYnz/nZBhotY4xAxSkOZIHZqE0eU6QgarPq9wRt1a5svNRX5hn3x5GFHrfvgxzzvk4Bts3kvk8/sTYdS6sk7dweo5/rBRvEm3q+jlGQqIO5TpzXgWDim7ZDQIelL+tk9bJTMJ/DtzAMNbekv1O+227inNPWsI+AzXqVFMn5etn1OPFdHrrxN37u509M4P0U2fn9SYFbRIFTUG/RZJxdOSnwH6LAN33062q9nbSm3VBEVJENDxsBR4NlwC4bUnZgExzY292Npr2f+Swa6dXHBy6IT2dFEWg0ZGjIIi5lauG4vXQekS6xG1FpqI6TCMM8xtUIgEAMGVPYiV9OMMPt5CK3fazIqNhxJ9hThhD+Abw7GHHtrC+HEc3RmOr0QTtSnT4J40npemqHABgcsE454Ymud9+renffcvk1X/5l1bXXl4eokVUGPACaR4+ekJ7a2ZXRhlP0XhZSKwDlwjRZGYEFLpWxB4PMjtoxQk/17BShNPXI8juBd6p1h3liDbxqGylWNBqZBjWGNp7tz6LhXQJ2+IdUV6fMol/aqS4jttNxcT3+2WEie+C7cpQeP6rTYgHMFDgEIxb46wOCdzqkAn00TWwgP3yIa2Ws4kXa1nXkhaLbkydvXJ584IMEH14zZaWfB6CknsXTct96m8Ad04RRd6rSmJ8jUq6L/r/3/K36fOfyfX/+xy4/9zd/oQAapAAj0rAjS7ErjlTJNsKVLzipP3A0PG6lst803I/0lHOSL7S9g9QpK+bXwymsHUlGGYpTRcmP7ejJ9m/HEDPV84zxJHg3jm+n4EK2V4TqgGDus9u0HGTkVDoWlhG3v+sw64+RfR3qsHSLJPXgqLjNdIpy42GcsAZ5e8xDwwZf8RTog6Aj2nRbduBmzHOSaEYkeS5ThrKPoJGfYWdv+jJy9373Hxil+4zvEmiwrlPfZ3wLEG1dtdaEBi44/k419ZrgvmmT4tg/zdPxFFD3T3Os63N8osWAt/rc4Jhlirypfh+d6KOD7chB0xfXAoj3abwumbBAQOde4ol4rDfD+EF9yn7n/Kf8Jd9yLak5xUmWpjvWRuiWfKXM7++9Hvl5Ag8lkXbiD8BrIy/YjDB9dv7Hs8lnLkTXncnrDBLgr9bT45rtZ+azcz7RpO2LtDcU+6r5R0kC0jZo7yj5jGh0vzyXB3pjTXJ9SbRMpp41l+MIeyP5xmN0ncKURfcfdlXqJo/F2QuexwQHzdM4WAQR4L7f4F2CageZqEnF+setO+41KIIPH7ze1+J/uYuT1/tlkIryinHCiojNCM8BW3HIXvOOeY2/jditLI4BwIZbR/9LHqwLTMscTx5a4TFbfxNTZQYF+OBIY7fByLyIekvZ8nORnZCAetJFPHSzHpx0ecs0eC8iN33/yBvS3JW9Ylk41ERsPvd9jmhL2SPwX+VQxjYYUM2HTWi9Fh08Z8nvlLMoa5F0XjIIndhtHPlDepg8W7yzg4u4/zM/87MnJjBsfr47KXBrKXAK6q2dmrNjJwVuUuAbv+7raG3YiLARJfAIO3vjgKbDkk7Z7rjaGEG7XtzHKJr6VLthuvcuHWrs7CH1aBkXYUwibY+b7V3rR1FDE3XBGkMwP9upTMfl6HQmEIl6QFJnr9oIU10i9V8pg3LABOQghQFGtdJ4nVbH+zuiB+9lDMsY8m+oO2TjKMGXZZwj7arTlG3MpsHMyBU4X10LCP38JW+8vvzRP/IHLh/+YJ0yiyip9msAfCFaju31vMPJgOH1rBwzGZf3Fd1Gh0Xpqk6FcJ+XcV+nEdM4RD2ueg7a9V/PP8A6v0eDOLQCLwBmmgv+KgC2C3zb0NQJs6oPh+gBfO+ThBkt2OAiImhkoGoMot04+ZgTRjjWWNVHpRDD0keaLEG56o+Na0SiALjDZ4B3+A3Pw1icOsuU4WqDqbNop9JuEfUG5wpDQl+eAbyryLs3CrxDWu6LAkgZzYA5rRpBuO75i3cLvLtcfuAHP3X56Z/7LAFW9V9GN0CFlSrWMnB0OPu6HncCZkN3Sc440gP8LlmGv9MChigvgiSI1+zIVZ60SScZ04WLt1NsGxAhwNFOyfuBdwC+WT8L89+yKqctU3UHAL8GGEinzGm/O2DusSet0nlylKGBx2ZSyqdg+I7aWXplQPdrzmU64yJjthHy7pRKgr3zvYEhj+MIWgyYb/2K5wn8EMCUOqdn+xBdyf6h1lZvAqTj6Dn2uJoNFkCQY7NzvdN7ByMWQNbybe6Sbgb7IK9wwLYEdnwv+mFgmoA7wfyOooMD3XUKDYDlnOu7HbTzyAA0FejWwCZ1uCO0e+3jlY2Hpd6lk9rNcBzVBiKxOf5OX191pPAb9FKnaVKECFwJRBHIoBXKrwSfd1Bjem/8Res0ax9SZ/TMByiAcSZtc+0wvZZj3+tbHu7EcTlVmzpGrM06jfxNE4rrWL6i0+HND6Nzph7gESCdKEOvx+jX+/OX9BgeK1pZcfVaAiIjjW/NEbSY1hzLiNaK0V+mm+kNoOsOSjo0bVHj0RtduJZj2jadfO/IkAFFtX4AQ9smcTSaQagjOOOUybBl1trGTugQlgYZbSPM+tdAmApWit9QboTAE6Kf9TvG9aDaABiMOfWGrcfJ6Oa+NvnRfMrxol/KLWbb4o1O86V8QFRnwyn51DyYNEodmPp7B+vMJ3mvbZFV77HB/OT1nTfVH51Cq7qVU25DamqiofWsingL3WVamS8hH+uxNKPqv63epsuM7DJuWXWbjhgF/9hGkUyxJ+y3Xo7E9zxIRq5t1KU+w1ho57PBDaBuYc+11rZVrqUjbRHBXvf+9Z8+D6wwr59/TwrcZgqc4N1tnp2zbycFNgp87KMfXTXvbNzY2Mbf5eDCRGhjxYYvrvfveWoYfreRYfBuRVy0g5EGig12p1kanEljGGhZnsaI9EAYLTSI+Y7exMFJSSMWz8+T6TzWBB5tLNmAhnGOqBWfMIdDGe7VSa3cJW+gws9ARBGMVaa7RhTS0SE9gqTrOe34jNM2ThhNst5lT2d7Nz5Zd6wsZNSYQ5+/7D95fPnDf+g7KtrsAQ18GtMrErCjAHsHGm298857l/sAqLCrX4dNELB7+myBYwD9TB+zENP9HlQUX6fjef4chYe/D/r02CcFXnEOiCJqfPqsvvivU2OPkQhKJ1QftNOLl64FaIf0N526JlBRqRv2vNk24EU6sQUwVsSf+oi0WHzGIRQC77IvuE/f1cEUTx4pOq9oCbAJ95P3IRN13ZOq4cfTVhtYYLpUgXAE7yry7kndLxATNbSq3zC+KxIUUXwvXz+rU2efF3j3V6tGzN9hFKSA4V5OQbNyntNxsYNI0IFjnkMa9tPlElQxDyWwBFqTjylIeib4JWPzLIuBDwiAaZCAPEBA2lGUigySfpgUXs5OgwEA78gDuK8daRfuF6/1tZsMWHY1romK8zh38GPGfDzx1WNiHUYClRBdR77ls5sm1dfctEigIR1My4dBNTldiOQYEGUceXhXcOykxRag042476kLZ5x9kElf6yLtOx0ySs+RdzsYlc5p0s+8YWc6NxFmnGP2LX3YIEM6+P5t/y515JFXh7/yWeoTaCnHdICgiS5BP3G4jfvraxTNOoCp27U+yjnlegeuCHXsNdFRJjxUA5svXg8MlDVJeNorNjcMgKP8A5A7pvrbAQewcayLmgCbaY++ucTCogd4sqE/vEMdWKd3zho7tbDQf0UXj9xY91I3NZDuqDLTw/U1zY8GwZKnSRusVZ2yl894P9nMyDvbF35mRhutfpCOTn9WJDRkR/1SNL55w4eHEMDgzl2DVaTXRD0dQDXLP089aiACXAB63UizpCbiVFgfi98wD6hz2BHaDdJblnwt16vQjW7nAOb0MgC95DUxZUy4+DFSLXmaPACea12NzSVEFBLvXHmsyOGWLnbf9hRX8mo3PGvBRKnKFlDUsjch8jrVfDymWqK5a/Pv8eVmBE+g78OiPL5d/4p/MM2NuLsmcW+QpN6B7WBZEl1VX27WCrVh3oB9gN8mujHfizLJ7+7jYX3s9WPmWfrbcoprj7pXB9l4fbeuG50MBYh1q8u31Mag28ABXgIgpSNTr6btIPv82RY92aB199f1cWFr4XroT7SffMrN62VfTmr1T/6Nnz4xgRTI8/1JgVtKgVNQb+nEnN06KXCNAh//+q+na2LDI53ENL5sWF9ztPLU2QTx0kH0MyadMQ05GcqrUFAYie4X6oQxSqdBKBvfMHYYkQfDKpGFbsPGDJ1T+EttYNyMUklgDQYxe6yoDxwG0QagnIMuYB3PwCEUiriiVcxfcvw24mT8yVEXUJFpWREJ0BjXbtBxTlz4uVMnaVDBiUXpqCIF/v2mj/yKy7d/89czuowHLeCQivrBwBd3k4WrELjCoRB41nM4tw3eIRUVddwwJPT7edXiw18cOMHTC6tWyr1KO+W46zNpWugMI+pwiAPmpqLW0K6j7JjeRUNPdfLMV07FtcGcxqbnjIc7VH/MA468Q3+QKoXrFKknQxJ0UJQMDhJRHzj9NPKRIisQT46zUntdz4XAIyMD5SA+evxwpdbipFmwGp0dgE99LaLw0PaDAkxRAwu0wzjfe/stgrpInUVaDQ6cIIhYQDBSbYvql3efvbx875/6xOWzf/8fN3inKDfSo51NG+0GJHanU7xEziMNdufZtJYsjjawU0j56RWcdf0aVMWVk841zioiOBhb0oBf6hDzNZ26SBF71UA1I3m6vo7BXqTkdVOKusHYGwg3UGiQxIDgOFcTdXDsx7F2mPlq14XjtFluG/qFMxpy7vsMqFjO0zEfekinyCnen2j94hM/BSjodYwK2vWw5s9gxegZfJ/gZ4J2vgep9T6h2DptZM11no6gbI7x5j1H+k7fZsDW+eZb8TTwq6lf52ek3A//ThSMrxNoPdEvBEKoW+UQyzF3VOYRYHFUDfUIFGAcjiG9MfVXB/DhtFA+IBcC7wAKCYBZhf27LZ+wyxg9ROWtKC8DggKh/JJa0ucd3GyW4MbAgYYGBMEL0BHY4CJohHqpeqnNph8K2tfmjtclX7PATwBEHcnoyLulY3qtyfnJORuZIwcs2o89oYhz3hObW24/gQDr+2u2hp4jsIUHK1WEtHWx9Z5p6LbZXp/uSh3IKRmeID/2/CwgBTXgemOA/IB7+oAgjzv179BaVGU/sVS3vrPe8twukCVSwNek+X7oDr5XOzw4pSPCBnC9GZ23t4MDDbh5hXUb/Fs88ALlG3rDh+m9tZFi+4t9jsgzrgmIGA8llmvRso0MEIIHuZElWcEmDpqwbO7tpM2ZNB2Z1gaV7cydB2/o9F5XVrRoy4HXP18/fwVwHemmdG7rA6zbHifGoRIg2MyZEhU5rsUD1NOzcXq8ZurtmR8ETAvUd2aH23IdVh+2I8uAIY29HuhQJPXTGwNjY3rDYfF4r024HONMGoufvab6/RgNtuFy3TRPeCyY9L/21z9zYgIHzjo/nBS4nRQ4BfV2zsvZq5MCVyngtNk0KtJoTpsmnUgAMywgT7Ps6MDZ4DmCBVr4sbDnbqPbREQIPaNOa7RRYAMLO3tIycHTeH8bl0yHhUFe/zlVzwNNJ8WAm4EC9yF3frU13/hFG6I0IDv9kuPE7jvSZTplVmMqw5T1ufTBPpn7nrupNqzSALWzuCKrXMi/Uxi88+moHGXmprOvZEY45neqnhqM89/7X/2my+/96t9JQ07AncA1GJ36q/QzWIlI5cQY8B3+EbwjUKdTZvEiaEeHVQWs/bpb16J/AqPQMUU/LAe4+uMTXgm0ImKtIyTxfM8H2kOqbtLK/IL2NF+KwDO44XReRGTiwBIY0uqnCjIjYo40Q5fCYQRYCfDOwBscQZ8wiRRajAd9FgigQyweVAoteOHDH/4wD6FYkXsA6+paRO/d68jFRwDvAIQicrGiNZ+++w6vf/LoMZ0m1lNkn3BybNUUfPnO5e33Xlz+2B//s5d/+a//faUvK23WG9kw0QGUWnYSQNkdSNAsjfOU5aPcyTDP33mIBiMkGIKwThU9OksBOMALBh82kOn5MmAw+kKOH53oTv+2HLkP+IsIPCZgO1JFPx7Go+dNJN9ixH6T9Eg67TRJ3eA+pHMH6XIqEM/wbcDGoH/e7/cJJBpcE3ipgzgSlBFIapAZoPocStLDXs9E+wYLc0x2hmdjAXADCrGD3gICU544HwD+O1LJtPM86VroV4FeeW86yLtuXuBPPde/mSbu9w16QQdAkpt/si+7c538ZGAn+8BhGSRpxzpBLteEzLmDDqE84d4G5Q7p0wfZuJlK5n4QRISj3Clxrjtn4IaneDb4wnsaHPMGj8FWptEzSrWBH8hff+aXbj/WpeM8CLxT+5Jt84dPziYYADC600FTdkg/PNupd33q5JqXjlTLaCXLTW7IMcUSuHzPxy4TtA2aHrhfUUXzOoIb873BQdFHRfNxwJLXRvW/+Y8bCqPfqHtoX2iu2VbEFeOzo8XM83dL7yN1doG5uM91/yAkPU8je9rgyIObYAgsG4nr9dDFtDNIZuBjlzmOwvwDfm0ANPWA+7LmKkA2ASkq5UG9QJBXEcamAct9YMORm6Cy5TBUzl1vvNzFz92u58L6MvWm+E7ZCssGwLPiX645C+gJHki7abcVvQa+/33SgaRvb4Zk/2ZNMhAlXkn+0s1KyR851/rr6E4eFkGZxb0CvlLneE7yeWlrWi+aDzz8o16bCDinzoo22vDFc+/X5ihS8vWaDSxMlSNPtfYO8Gb7qS1d/uZoZDJb87ZPe3IM/mykKQJdffXa2PLVPGK5/mufOcG7YO3z7UmBW0uBE7y7tVNzduykwE0KALyzc5gGx3LYu65LGoY2nGzMwIjenbV0lDKNwgaMjaXllDYgBdtEpylKlagfSPOAqTlOrGzzTtFrCBEpn/IIsbvc9bLGRrvc6zSKNDoPRhsNMkf/DCDpCkfsEyIQGryTgdQOBC1zWsUrRSUdWfTWBg9qvvk3mlwrqq+pzDQ6GYoYPh1E1rby7+3oxWmjrMPW4B268W3f8DWX3/JVX7Ei3tCGxi264fmKXEGtJ4xbYBF3dQsowvNwiq5PJlNE2xjhazwFEihiTZF9PEWU7xHZhqg2Gbj6p51hAXjaHVYKl8Ad/GM0RR9M4jp7SOM17Rxth+crGrCBrkqRe/rs3WXUCmgsIK+i3Dh2gpN9ImuBdQg7tCGOdGGAd3g++1bRHHbCUPcO9z8sQM6HTgie1LWPCpADixHAq3ZfwBHqsfn02efP3uPhHACf4RC8vFMAJKLkXiPisfr94q3Lv/3FNy//+x//vsvn3qyTflm3b6LOxFBjmEsuBLI4GmF3epf8thOdvKh5NO9Ou+Bz8wkP3wgZHMckagH1QS7CoTI6FV/oOgNXcqBXQtOA4D3v1i/3G+QjD/R7O3ByQuD8d51JysRx4+CmczY6L2mS9PL3S6+BvuEAH07VDZrYsfd9dvT8ROqy1Y767LEgfc3pf5IlyR0p13KaQORxPvWE1LniCdVT1DOx0aDrkn6uK5k6fxxk69tJ3/LYFqC6RSgNdXOs+tbzb73h/nIsWbAfvQ1aJa9a7ilxwSs5Z+6D9TE+c5xMITUgNjQTfRBlhhM4J+KGEVkNHJvXoDC1Ak2EqWt5OUWetfK6/2wDirQ3lwgOug4eARzVjHRkrJ3fA7+1Llq8ApDAUTCYzwbZk//ED5JrvW993wc7eT44J1x/5qCIXIteN70c3b2AjwZ8vxTowDmhMz8pubjfenfxXIMNnkP3zfO46659Q8fjBsZsvUQe03EbvW4GOAy+QSRdp37ifkTeed11H90/0gP1bhnQL3kCeMUAvtAL2W9cJzBHBzf1JBBsWzZO4Cceo3XuNX7mPBJR1Y3iK0R6u1TCyNkCHb35Qh6wDcWeKrUbawtBTmwddDp1/QrwTsAgNkPrhPOO3FYpkroT6eDsygzC72fMY7NhM4uxfbH+pL4Tj05k2z7+1ONLFuOea7p8tVHAM9tv8O7atQO26crU3ZAN4pgRnTlzb30x9RtJ24xU3Ohkvja/eGzWqTlW9MP2D2wmyDpJ3mTXWAxMkyvYf9Eo53zq9u3tm56zdmJj0utERwr60Bd2XqUtfL3Lj+TcoqRMrimWh0/95E+emEAywPn+pMAtpcApqLd0Ys5unRS4RgGkze6ObEYAjDMoI8evxsgW0JZGnQ2zadcOv4x6GJovcCKmjdJIHZGRMA6VjGcAZjJglsHRhjWj7mC4dEQTzRnUbUNqIzAPgFI0xgCsdW21BhboBLWjS+ONw7NToxHSKF4OiJw9gNGTAAAgAElEQVRiOCdKZ5FFRYCCdi/ST4iK8F76qIy60S6lwSsaxKBc114iNtORFeqTa1m5fTj1HZFUToUc0zK4saMOovRzAN7dLbAMMQN/6Ls+dvl1v/pX0BAUuCaaqraLDDvULZG3dbdORX3G/ioKD/UF5Qz5lFl8h+ggjBHjYaoq3AHUe2I/ZOSjFqEi8URr1MGBgcmaNyTRHdWuqb82+j2ni7c4DwLydAKbToF15B+dL/QhIgFfFXiHGlfqM8Zii1fzgKi8xSucIzh04jWkvbLPqHHYICSICmAO9PJhFg8rdfZxfTf0rmi6SoUFKAVgjwdgiPlZ7+5FAXMAwV48e1q/64Rdxl9wwut/deLdi9fPL+8V6PgL/+ifX/7kn/lLxX2PJrWZPC27XX6xwFw7HuKx8AibJxMMNnCCy+xgWKYsi77G0YeKydDOvud7gBPwi8CMLFKNAy4oh4v/FUlnYJZABEBoRn80jRoIGmBZe/x2mIU9af70fLE7vvA1PPSgX/t4EizTI6W/dn4zGOB2mLBMnSPiA75ZfQJQQxDO9dVGJy5QoZ14Ae6Wu4lW0HMQAdPAIz+rdtlCX6Kf7Df+186k6GH9Iz1iugtqUns+ZZac43Ss0KPsRYMOeyRPOni+Lr8bx086ceStuXzhFxO1ZhpyPFDHvUGBMePyQ9RR983PSdBI0UxS1+NAir+XjiWFeQFpSt7rk1LVD5MJfcclcoLhAWNeOArwWYaeb7yz5Abfsw31i84t6a3IpQS2pZb6+VSIvew0YNe9EofwugbBG/jl9w2KSOfqDo1hrtcG0bCTdIdkUDPU0UmQK86fQEGubFjfuCxgXRUPc66o7wdwMeAh/hSdOZ4RCYHtDSi5fxPh6E2EpnXdz4OyNCIRhmMyD3UULtrEppMPAWkdaPCSZRJQbw46CmtF04v6geNFs6JHU4/P4rpLW6SBio645/i0wC+QR/MSNOx10Wscaed+Ye56M2TA5N4Iex9arfkXi3DOFy31BedbtO33zSscYU+H7hSDQn/QPmndwb1O0hs0zshA9L3uwZwzjUA8wS+bxxIQ8tpsvblktTexzNNTzuJo36Vso7OzTmOtwFhinVu8MJJyWAOhz2zDdao3rjxurIjoM4aRndFxscYQQHPdSN5Jm0B136Q7tFaIn83vSSPPJ+cB8kTbZQDkodHxsDPzZ+peRcopEwDZEU6nJcjWtrXXB+l1RFuLDyA3psXQreWK/DAbtC7DkbrFY0MffP+Sa0tuywWe8+Of/nRw+MzZ+e6kwEmB20WBU1Bv13ycvTkp8CUp8M2///fX2tsRbG2AYoFeAEDXipHTIfE+7oTLgbiRMtJPlcEpMCcL6RNQo7MvsIgRbWH1pyOyHJjc1d5HRcepC/YigqXaetGpG4giYJ8j7SWjWpZhhSG2IYvv0vl1HwGQ2WlzFwxU8S9NO730jIm2obEF4KxqndFx7xPLYPHxvkUjGIIAl+ygs4cy1hsfel1jRJQSar3JeSqAq4Cy+zXWMisvf+R/+PbLf/rLP8jIu6wth3Q6zy92SzWWAsp4+EMBTQXe4aWoN41DAJ4MU6R30dFbxhuiDXRqrNJRZcQincM+3dM6tAF98D+DNYpyU9TewQDHaGGE17Mc+efd6HHWBWYaSHyJyLt6jus+gdec8qs0X0VFXAMpGClI3hOfwPFFCu/9SqF98uQD5N838LdSqQjSMRJPJ+ga2EPbjx/j1Nk2fos+AO9eAIAs8O6NN+o3pNfUc+5XTarXdbzsqwLunlW/3ylQ4Yd/7DOXn/q5v1/gVu+CIyqIcqmIyJE/yZFlZaKmxnHfwW/xsgqpjxNzjGTa037MiwQ9CCjDgbvJ+2gb1/qfZQlgnpyZ+Qe6OdqAfNUgl+XIfOE26DM38J1gUTpFTlfc6WFnx/Od8u7f3Pf8q2cfHTD045heb8evwQHquKGNU/lyXJZff5fPJO9jrJTxiULdnau7rX9xr+eR42u9Qse3AR079n6eZRnpYIhI8XgOkUst7xkh4z547tye51s8Os64fsd45Hg7emXmtFPBcEB2R04lTdZ78For0gSA3A55RbFDS0+J18yPwBr4QT1qPry2xnguDOp5zOI56+VxVlMHsfGVtjbPwdfm5wPI1X1xG15LUy/5vnSOQdN87lqfY2x17C3XAPG6ZUf9Z1Sna6V23w68sYBhzZ1osmabb9BGHWO0NqTGkT/WQ9vnep/fG7qr9ZvHh+tlF2htW/aGbYQA7dJ2MSMQpuioYK4jBLsced78V599Yqjr+zFSi6Cb5AjlHXIsx+gs2RtNmDU3iv1z9OsARGtsW+1Ab5BQJ0UksWiAZ0g37DoraWW7xnUXDzQBeyIFlA3qn+lPGe46iU7fXfoS+3QRMcpbsQ4ITpMt0qCsdciNQy42Xk9amicM3LHP/R/1hygvu6AeqEg47L8qij5lasl23cHfKkxS7cm+8Boyz1fmg8fqeq67nIpgaFTrpttjjcCyo3SAmSO/lb3A6HvWFjQgprGs1HKc9tv18l5X2Yycx+R1zZHWFzzD9T1NN0ffQUbYRV4vuz1rI4pHNY4FwPc6Pm0dwUv0/8GDR6vPqYeSbmkHmxdss7jtH/nUp05MIAl9vj8pcEspcArqLZ2Ys1snBa5R4Fu+4RtqvbWxNA6Hr2W5lI6QUKSEjBK/vJgniODffC13s+nIjcE0zjQi4xRtlg5WGgx+XjqaWV+E7TaQhWfDycCJncuA6p1YnxaXzn9G3ciQ6iLANIgcHdLjjSL7bjuBTPaDz9f1rhHia5bzxZNyQQtRCilXNuj0TUaDaE5syN5DLR54vQUAMX2QO7lwOFTzDhWYHlfz/8v/9N2XD71xv8CnJ4cINxt46pPr2ClKAGDX8+cCxAy6EhCr9hF1Bz5A35B4AwN2DDWncQxvIAhNQI0OhsBpm3Dy8Rcv8QKMa4xnTi3OOSYw17X2MhrU9/t3gnM13++8885yRkCjTPVltGRHr5gP5RAJfNBpeJOGiiLbqHv3+PEb7D/o+KgBO3z/gQ8A1EPE4lP+faNOm31U4B3qDTI9tGoG8jRcnNpbp7l96ANPOMfP4XiSOZDS+7qi7l5cvvhu1bv7E3/m8rkvPiu+lby5ftOSs/KM5FwoiioN53TW/N4i7c/kM0cDrXHPfO1gtualgXXzJNHYASjs/Phv6oWJQNUIUp4tDzwjN5yclCU5MhrzjGmc4uVohU5KR2iiE+f57kM+ZwdB7CQ72ge/D4jf0tnOj+VbDtakhKeTL7pLfg1cXuuH90YONAzgiU/uk0yPjhI8245Wov5xFNzRSbfzCHDnRQHHy+Hu6EeNwSfiznylftwPI6KmalpMcfN26l0z7Up0Ce9BJVGosY44S93P33nNrEs5t6Zp1kuz42sZ2a9PHsx+53uVTDhuUE3Ul+Z+n1v0+z6jwCaF2/PrPpiG5pN9vfX37qN50OMUbbSxkNcs3bCEHQfmyFGHrtGJ77qKNTO3Ona+X3BM1PWrBUm60mPqKwF4FTBiGiWvul/gK2/k7fye4zYt11rMSFbxHXmTa8zUw6Oe6Lp7loPVf9sjBJJ7DXe0FnkJ4jebg+jXfdYQ7TqU4MUGZ3DwFEEY6J+1jh83S5Yd44MRaHtEJBJxl/dxhbr8wRp3p3ju87rr9x2EShvG6fYq2XFMAeXajXp/pAHsA6RA6sR2Rmd2dKHW9DiJGFkKzTukTc8JxmnwLPU/7vXJuRiL9WHqbp9yvMuiZWq3pcz/5BUCufirxHNF5GtOl+3JyEAYEy2nG2A7eldR/LifYJdrrLYu1HQqFRY2hLNPYD9Kb2pTAvwDYA0v2BesW8qNDETmSQ68vrmPlHVvABd4p3ttL04UecqY1h8dKLbAVePGvcGr621QRjoyD9SQfY1I1V0Gk49MS4N32WeXEfF31m2p64aHRxZ++Md//MQErKjOvycFbjEFTkG9xZNzdu2kwE6Bb/vGb6z1d3ZR05mW8WQA6wjQ5D12lHeHaTnsAM/a8E6DPwGDNCJs0OyGgvtuAz8Bw/sAG5CK20Y+ooWWoRKnj+3O8U3QUaDa8ocIsrWB19EL7B9sYRip2+6zFSDp46g7RtnJEuYhCQUG4UAIR9E96CLrNn4E3mUk1aRHaX4qAg6GdvXTqUF3eVoqHJwXlw8+vnv5n//HP3D5wBMdvODIOxuednRhfAoc0YlwqL+G9wCkNL8CVA2SMdqujEbQVilBMBJhwFbNuOX03qln6qRHOklVrw69hCNp3kojHmN2BJ7n3UYkHYJOjU3n3H2iY4IIQYyh5v4LX/jC5fGThxwHno/rHH2HsSZAYMNfB3eUsU2jHMXW27lh3+ugitqBRt9xzYc+BCAPgOgH1nhAX0Tp4RoAfD5JGCl6z5+/1yz7qoC/B+VzVtRK0eJFfY+5f/nyzuWdp3cuf/2n/tbl//zMz1/eq1RlTO4r1JfqKFLyAXgNTh9oznDMoxG+y5FmptNYl0MivlmAByIYunego8EHyzAj59CXjrpDmzvAh0gLy6JlczkdcMIbLN1r+/gau+Y72GE+0PezYZCOx3JkrkQ9JcjxH9L4BCmcMtkOuHhDqah0KB3B2zSQk7mIJ1kN+ux6UHKtKFJHkOI7O4+WC9fWPI6Td8ux7gg3ywd/aaBg6TWCEFMb1DplOZHlyM+ptgO+jT6f5+0Omq9JnTnrhegxY0eUsPRH9gFKU8BwO7qtz3RdgNLkP7Vp0P3YPp7l03F1YUakygG3Y33ccMK11mkJGJjXPD7x0YChHod/h96CfuFZns07u97OPhvEy/nz7wmAJ/+kznJE0u4wsw1tGxXPCtSYlE7RiEBpR217zLO+gsfJZT2JPWcRGct5xhp+b9I3EzzNzbQdpNz5KKNYcz3G4zVn7smAGZrgtkHAK+4qwbrj5iN1f0dRaxsE9DkCJYgq83w48u4uTq4lH3V6rR/juTV/cxOlrita+OUTdA92DHOPzZu2B2bDgqBV2yaWrQSBzRt+Ro5zPRi83CA4ZQW82P0zv2LopCjriOBkep/MjP71XLO23fSVQNVaIbDmE07lNY6+c/tLhroMSPZt73Pyds59ys1hbD0Wrf+I/NcGxZq7nps1VtYTaT3UG167zZdAdYKi4ts5cXvxLTd/W0baLjNQJltxeKkFiACwbOfZfMp5ZCB7dTTps68btnlkR026q9pxtLN4UXOg+UPGicfFb3hYy9xvnW0r9lpUOb57+PBxR/zpWQZMrY9H9x83WQAWetwneJfcfL4/KXB7KXCCd7d3bs6enRS4QQFH3iWgYsPIBrmNioxSSQMdCz3ACy/Yy7Hup41DIfAHtrYMgAGIsODvhl0adOn42FjxdzRuWG+sAKMOYbGDRMPNBnIX3c7oLrS1xleXwt72TrCJldEhvj4NQjtBjEwpcIeRMAAvOmVjN3LGUa5ryoQTuCHVOdEKNsgmmuAQbYj6ToguQCQXdtCLro+qrtr9OqDhQx94UGmz33n5JR+c1E46/zwcQrvHGpPBLaVa4BqkzTraDTvJuA4OKr9D9F1H3NFg3Rxk9B8A4oNKmYXLRB6pCMFHj97QjjGjcJRO65pL+N7goum9G/wA43ydd7NtcDqt9kHR48033+QuudJ8ZcDiXtAf0W/XnGfNtXbg6Xu0A2N5gAGLax49ekRwD3z+wQ8qHRnRduJ5AdyPCsh7UMDs2slvR/oO0tUQl1DXPmBdpQIci/bvvvfy8vk3X13+xPd+/+Vzb717qV5X+jLq6AAs1CudFHymn9oHb+xOifmQJwnS2ak57vRmye4AKTgMIuU6AQu+7+gTPVNRBeSzdl5wL1xkR0QenHCQkQ72GPU7qEFQtoFvPyPTmiXjE3nna1KW+MxIodtBJesJH3xiZ8h9sSwbhPQYUrepntBEzfn5jmKgTIJe5IE5MdT6Z8Ar6Tdc49OaXY+SY1NnlzPnuUmHurGXxRuYYwGP81o6u+ed81S09vcYjiPvPP7UOXrunJ5oHjw8BPO7wHo5dsOnSq+jIu3XjGWiXFhjq8E3A1QDYEE3zRMlv4piSbAtSxKYX/BX17q+5/T1CIQ1SNMRZv7NPJRp+kYRE4hcvNOy4g2e5fAvJ1/jMG/s8ozPjmrJdcG86zXVtDFgtq8p/FyrCXSL51B9bCe/D1pKcGiB3OSVJrgCoxdQf6T3bCq5fwYu3B9/b57D56StPycAkPPCCH1B4QLRWibWmhCHTjkyzJzi6yUTbU/g+VjTWa61dSL+tryyHwA3uPk3a67X7+wvxmTbAPofBzqZD/imI5usE51C62s4hur/mstaqyH5GVVu/vBzpTM2AJzzGjZG9dv3sX+tExcv4rAO/EdVoYhC1WhErbaeb+KMUdMPKacN3vF7rNgJUNdtOETFeoCRdr2+WBZyjnebyvf5r/l68WQ/a+c/AFN5uI3lg3PrcRWoyvYa7E3+MA/gOx+OlSVfdh3hCEK3MXLug0nazunI6xm7gDnx7dR9THmHrWU749rahd/QR2wQMgJwZQ+oN5I9pbEneGdRJm3Rh95ITbtca6DGIF3cUYateG276jnSI7mOpGze1BFzsvpf/Mt/+cQEzDzn35MCt5gCp6De4sk5u3ZSYKfAd3zTN5XveUyFsUGFaxPwyO9tPPjvlzS6uq4KjdSyLPLYeoFBqtGTLxuS6RTk83fnFve/4IlXMMIHOKMBVWYlDNE72FnfAAU/U4YOolYmNW+nVTr9Nu7dzzV+OArhuC2HosGx5UQPrhGgpXdwJ2IFxr3Bw+wrgRMenIG6NUiJwvtXdarpq8uv/GUfunzPd39zHa6gmi9wNNwG6rvNnGl+Ye8jSkYRa65x9+ryrAAb79KvU11xPezipiNq0Lht0AI7xJhP7GAjhRR1mACO4SAIpOXZ0MPvWSorHSv3zwalax8Z5DMAYt5E5BscFhjhz18oavBZ1ZnDy06BjVyNd4DiPDnNu+igmUE7vEc/HlTfX5aTZ3qi9h2MaqX+iqb83BFvpEWlKD59+m5F5OFEWkSf1qm0ZTB/8a0vVnRA0fvF3csnf/gnLp/9+/+MHPrqTqXYMj1mThlGu+b15cg376w5aNBoAWQYd/MgU786tRS85LYQuWmetWPlzxwM2mznjVMNIz9qQHGOAqQ2nW30O+0sab074+hDynfy9+iTjnJpRyiBd967ObYqJD4pRnJ6joXBUwfQwaTykaNl/rSuuQZeyCkbUIi1qvqz9UFufGje5nTCa21TARJgHdlK3cq+pe5qYDM3CFKP416DGwk6Adx2CuEOFKS+My0SaDRQg254s2EHV/gsRPE4WrnBl6yLJ1BW0SxJX/a5ozUFzI0TuOtZ9XVKMahvAVJ2of3D2Bvw8HMEZA24ZHrP2nKsw5r8maCBa96ZlxmNF7W2cq3K9WDnrVzfTIe9TzlHvt7yy8i4TsP0/KxSF6hzWGDR9dOpQYROU+5T3/Ecg7rZzwSasi+5/psOCYQMkNEz10CRabPaYrSbAAXNndZEzLXW6GPtuj2FVvRV5DLnGSmHBDBms4I6PVJyX7KGGXhWz6Qe7eq1nq9r0Uk4SR3AferNTDXlOLrer8dncNWfsQ46Ojx53Lo8AW5yfPAw3nOOKiMgZV+6YmRp1aJjlF3rXE4waCWQyRsY6xnFR4j0XXqgU5pTRrG2OH6b/e3Nnd1OSlsuZcjP2oE9fJ+6yc9kP2HngAa9OXFYX5g2DBbxAil9OpsTmtvcBM3+pPy5TzMPA2xKNp2VIj6be8FLk0Y/Y3RE7PAYshJy7G5j6Ie54ujFy70+jO45RvwBjDONFv1o086aMvpw5MGylnrKc6b514FkpnXK9z63GsOAlZ/4kR85MQEz2fn3pMAtpsApqLd4cs6unRTYKWDwLg30dGB352o3vliLpI2LXNTTyFPU0TFqwkZNGvhpPPi5u3HjZ+xgASwUnijKNDdFlzESDj90oW6Dd0pDGBBrOT+I1lg70Eg1cv2dcSJtWLof7vPakcXz2yE0rRKIwPVInUwAwX3NuVH7Y3Ttz6ORhKLwBFZqlGU43ytD7eG9l5df8yt/2eW7vv1jBdrpVDSlfTpdR4Cenq/oBkZd8HnYfX250mZfYAe/d5SfI6W2LFZH5XneXvMADIFyaBcRampXgCyiyEgjzr+ALht4PkjERqvH6N1uG4bPn+vAC7wMzuB5dnqeArwrw/3dd9+lgyqATkmZ7i+KS4MOKyquATwByY5OMhhwnwdTkIfxW7eJqEoDiADqHj16wusEjlZtvxo/UkXRbz+rit/V4Raqr8QDQpi+dv/yhXefXf7eP/inlx/9K5+uFOgHVftOJ/mKdhm0dkxnIkDRhrRlLHmJhj+ci2YmplDWezvCjLjAf10nbfFtz/9yVgBGCaEi2J7O+Xrf4N0u96C/ogEmHdd99Jyqe5NuiO9T71iunAppgNgOxO7wud92zhyp5SgU98nf+3rKQjtF6tOkyfNTO3spm3h/3IBABG3fbee/nex0yDhieWMCCPo96QlHvME5j93XW9boQmE+8Ldp737tThR5o31YRky0I15H0jAaNh0xt0G+440zWrRrXev+uAqBPh+jfujYYmydfsZInwDyZkyqh2laDGgn+uRaMPp5T3/NSLA9dY2tHJz15MEZs3VgbtocI8xy3q7xXfKe6eUx8144wJHim4DAUNp15gYMyHYRZWkdvcv76h+qRqxwNAP1HfWHOV8ptTNWgT8NRgDoqv8WcGigLELcdgc+eXnfBEjdkn3eefYaQDLXrHdLXhxFt2gNkKwvs55z2iz7hJDqHgs+U4d3GQUfZkE5r1pkBj2w9mcdR/fCtJHMaj20/ttpgzbM/4uHm5Yp/6PrBtixjj3qy+NGznpu1x9IvYH2Ab4R6GldQdDcB1xx4mo9beAPdLA+4jhQ97ABQLSFbFTYAjv/y56RXGbafwKaKcsJgub3BJ0AhDLQedLhdz2l85AnVVrgkq5nBHTdDh7m8DrTwuNKXh2507u0QTQ3qsHodek4bsioIrLd5vBrn8wcIOvQ4phCux/mc1OWYH+qhAP4yP207XaT72TzcvOk1xZsLOHgFfdff2WjpF72mHceMlCYm1FLPzTdNEdz+AZohxe+/6Ef+7ETE9iZ7fx8UuAWUuAU1Fs4KWeXTgq8HwVQ8y4dZxtDR0NBdy8jqXe3WX6Lu9QZKabvEvSzQXDNmG+fhADSbswlgJfGoPuWBtU97vrKaEvj/jWKCJcVSuMynrGDFrLCGFLWRpLSPPl1H3ihXeub6QM0YB1pQULpPoOEMm5mBnxqpB2ajNLQmI+pcDbS/JdjLEfsflm6MrTLGamIN8BbD+88vXzk13755eMf+70VCabIFgBJ+Pe86uwBPJsINoGdMOaQNou2ntUBChxz0eEpI0hU3BkAGQ5fSEeehl0Zbah55wg1g4VwFBD9ht9kjMMQRn+csqvoNx6IAkejwbnkU/yuKCrNK/qaTo0dAYB4z96t/lU/333vbUXg1Smuphc+IwLOKSpHXsLEuIC3d7gFRnJeWZxGfb3fdDQIifYePXrMsQPMk8EswPdhpc++/fZblzceF7CHAtqgXQF5OMz3RRWq/hf/77+7/OAP/ZXL28/qkBCkYzFCsQFn0sQMcwQSyBt9cIHlBfPANK4u4q36RPOa2kWI1qy5qJ9egKY28PfIPcgvnIUGmORUlXwRyBveTH60zA9oMWCEHQnzO67RvBpQPu7qe36+VJF+86ifm3y5wC7IZPG86WRQ2HPr/vvUWzklqo1ofttBhxmL6MvfQacG7RyZlICTZ2IHoWacqg+nk5yPkb92lPT9PDPv5Q/9m9Lh2hFu+pJGDfi+rgMHeHhBAIUpc071S95K51fOejvL3aeUM95XfXG9OzwmI108Psm0dL7HeHSyJ20a/cvfdh3hsYgXBAheczCvryGTCjlr1k0Acec3ridd6N7PN9DgeV5j7fID/myAyOMSrScaOOUF7wXABKIaBMh5vPtKukrPH/DOa7T12O6gM1UVayNqihHga1DV0WoRzbfXGfQYLHP5eQcHPP5jeu/w+y5rln+3vQ6R2SLNON/N92qDOw/LBiEw1fA653htLvU89288fbbrMaLAP+PKeg3ynHg+yEtxem/qwtELWluGd5F6OoeioK9e+80TM9bhwdQbyetmA0g3aRDRUSNn2sx5yUhXwtlrbTNf7JFpbItVSOKgDtyJBtDntjtSDi1z5q3kMdNs/y1tRNKMK1M/cz/Yo/UVl8WOtvbzDTBxTrrmnfRy13tsvWq9n3yWfRq5A2qHDmkOFGWnMiP8HHVDOTbWDhZAL/vQm13Sw+YNPauBRY5nIntT33pcYxtTqjZd2RGiARICQBMdRUv2jeD8zBRSdU331DN8QvfvqIcnWt/XeEz+rNY1FvHv8Pgnf/RHT0xgF5Tz80mBW0iBU1Bv4aScXTop8H4UQOTdLLpHw24W5WPNJwaztSEja0HG4/sbZ1jU5YytI+87hUPPgFE4Ru51gyrhCDmodtz1bBgsR8PPNWicDlNFu1Y/8ebmLjKccEU+Of1Wxv4qrc/v87kcfjvc7BP60lEnbl9O4/Q3I1dsSB4dnWMqRjoObVUSkCSwRLupjLai7cN6zsM7zy6/8SNffvl9H/3qqr+maDinzeJZSNWwE0tnpQjHdItqxmmzNuZRHBpjANCC3wi4xAESTMliJJ0AOUT0uI4XDFwDetgBl/GZ6aCKdICx7nuSjqbri6oB55NjEeWmiK6ZA9P4nS++pYjBmitG4OFkV9a+8+EOSqvzvLtvoqfAuzk5DifkVpqva/rUhGEHHKfOEvwsQBK/w8lVhN6d+vuEPPiq+PoJog+L1s+e1UEWOH22Iu5w/7OKIHxazsW//v8+f/mhH/n05d+9+Q5Fhyf9MW9JJx2iRh6AvHEyBAqKPuOomkbpAJJXyLMNLIE9YFTzYIeOWqC4AThVZIYcR0USLNte8J0AACAASURBVD7kYAQqAVw8gEXo3ZV6jqlH3JYYdPpydD4nnTWdHFw/zt9N597yl8DFLsv4zLplqH+24nJaXJp/KDoA7BoVG6fmqF/Mlx7L/O2oNDq040yZxw7Xx2mXfm6COZrYiUTcgaZr9YZW+5wqRWnw1OoV0ej4EPCXnMua7bXZsjvPbA+gVANJ+3hNd4N3E8Uoh9BO+jr9ls1JBxlYVhuKKkbKegJ3nnOdejunt5p/Ug/yWqZWBq8swLvnORxb85TH5LYM1uKz+jLzmE7sNVrkd4e5DH5nG10LbQcUfb9BY33WKcu5vuG9edT37EAX8SqiVK4V5zaaPv0b7rfsLv4nbyitVkt5m/EReae5FeBqWuY6nf2yDvHv5uUFEnUep9brY2kOpUr75PkBGkTfqd+3rxVcYTtCmKfbM3IKJ3tKf2FtmnuwGWFgRmC2BoW4Lr14CFJkCxzX4L68QQpHtvE+NMM1tWOeG1Rc9FlAaB8gEBGByU9si8wtucZYTL/1m29AHVWARP2snF+Oue0RmSFjR+E302XflCHQGyUJcEY62rHZZ319DRA/AIdNC/Nzrhv+7sDTvdGq7wawVpuI7ir57EOK0g7DWk8dVHcVpXoSRyd5TkBD98/f5TrivuBwKQK41CHWDdrYpD3ZvIHPCeZJp4F/ZZPuGzboHV6ay6mLZ/2DvnhTUqnvnebMlFjpU9ne4gdSqdczg3esT8g1XYe4kSYNInosOWbrbfVBfcvvdjAv18NpZ+rhOgMGc/0X/tJfOjGBXbDPzycFbiEFTkG9hZNydumkwPtR4L//1m997cK9uGZ3VPPz7sykQTvGwUTc2FmBQf7gIVK1xijAb3P6IqL3ZucO/dijNey8ppFpw9HOjyMBcxxppPi0Rv+eDlcaK6bVPvbdYUqDa/3W6YhJ77yP95TtlWDFGOVd54e7+scZoxGJGnSIgOpIwPs42ADXKb+FztsHHt25/Nb/4ldfvua//u2XRwU24b6seeeTYdOYpXPNYtwy3AzooHEbuwLEkPqJaDvMnWpWGQRbkXf3HvI7zyGAK3bxQTnkKKwNI7zTOnAAAgAFAFx+KTrOu9MCUp8/LZCr/mIciHAD0It+KAUXtfNeX7749hcv773zDscLEI9gY0W1eTzw62tkoj3rysnIZmpM9cc76+YDfH54/xHbw3vSEKnJRVMCd/VcgHhKE0YJu/qtxqgDiTnB9UAYzti2Z+J4RTI+u/zzf/35y4996tOXz33+7bqwouV6LKw5SAcEFr+occ1oFs9P2hCuu+F4QX7immvOCUBGM5lS+hCTIfnMgyLG0ZEjlbvurqtlJyrlxbW2ducl7weQ5HHu+oNj71p9BgEcOXd03AdMkBzps/sER0JRAep/Om6OdjKYbpnAdQmmI0rRc7E7xjdABAJAx8jZ3dlJIDSfmW3tOsO0d7+OByos8WnemMMxdD14vcAEOH89h9avTolezh42L4ABNaCZfIg+8boGCRKc4Zgx9q7tl3IEPe8DjTx2t5/j3EG+bMP9U1q5IuwcnXoNhFx81gCe+YFF7QFQxqEvfo7pz/Za1wLIhBfusc6aMfX1Vl25fpY3DNyv5O0ck2mr61qOKZYNPLUeFZ+qXqx52DNuXkMbgGZzTbvGmwd5AwDfUd77fCRNXCeP8vdiDlggONZlFTxW1l7tiHw/a+drtzdj6SihBhwMyL6fbnNf9xIIsCGITfXGYMoK+pB6yocn5WEFCZADIEG0WsrqPp7Uh+YPfOfSDik7nq/cguQ4NjAt58+0zXYsB8nDBuBcnxJt4D02llLfXuuP27Ee8jh8n2US97o/qbNy3NeA+AGWZo1PHUz7AnzEjYWJGD/MVetjPqsBMb5vEC95lzrKgFfrqSXX9Zly36fiipbYDARwrWg79bdaiEN+lm4Mvb7rcOuxXdav6bBcj/176lWvMc+wEVM2R5b74IbalTXGa5a7mLa3NwNwjTdRpqxBseB2wInmGhkXBhqxselSL5jHmctFe5eCwWIaZTY+8SMneJer8/n+pMBtpcAJ3t3WmTn7dVLgCgUA3u2GR+6mpuNpoy0drmwyHYk0dCcaQI5tOn2r/T6FzcCRwJQBKfC9HVYbzWkY0tfsbeHlZG4RNnA60yl1323kM1qJ9rRMbBuQvo59CBDgKkNF5IrbPdAChmhb8Ed6TooFvZ8rmnQ5zfWGqa+Vfkmkp05XQ/QdwLzHD19ffsdv+TWX3/O7fusC75zSiee5Pl3Sgc5mtYR0D7y3E6D3AOxeMopNkTZVa47pNHP2pYE7jPf+Bt4xbhHgRzuodMzgaHKMGmQFCPIFI1V9HJAI758XGIc+ACjDbrjBK51ci7YqRffl08tbddqs+28AD4YkxoZT6gBQ4uQ1Rg92FAl9PfenCy2vSEIApTVWPJdpvXUdxop//I4ReAXq9Tjuof8VTYiTb995+/OXRwXmkWa1w/5OpSP/o3/6Ly+f+vTPFNBYEXkPHl3ee4rd/SpaDRpxDsiBKwo1jfzlHMs7PQAQuzG/Oz7mZfOhqH2MZKHzgPReyqecGN+nfkwdyQFgRkZSZiTTU7Tbfd9BFkdCul87gIB2nOqcMojrDBALxFVklw5K6SiU1h3jAHc0TH8v3eKUpmNK4gBF0hd2fvDezk/KfgI7ORfppKZOMl13x9dt5vc5d6l3dz2W4MQ+3342vp8U6tGFni+2gf828M462/26BgxT1/H0yqOOvwZAJAC6ryl2Zn2YhflxlwVFcCsK16+kj8YyUVDNzAuMN8C2020520ZZltPaUkPgUA7+8Gtyw0Rt5re5jqZ8Lh7BgRIAn+PAiFx/hCEea6WKN7uuGTdFpmaax8U5hx5DvwPM4LxQGR/5wLK4gxD4ns/qU1stIzu/M+K2NmPy+dfkOp+jiFGBoQaTd9nB9Z6zHFPOH2jkiCcs044g2sEmykdHTnkcbsfXIvLK0cMGKd2HlM9se6ddyk3KpNc9joPgujar0FamsI4szDy7HfM6aebEAPS4QUrzjvu66wt/TmBqB5tzPLbHcg5S9nyteT55078lr9hWZD+xCdi61cDaLiNuA6CT55WT3TydsmbwDmt36mbrLURKzqszAuoLHBaFF+yQ1/0+58Dzb1okDd2/XAdTt30pOvseHnbVfM72Crhjjb+2Y123NJ9lORG9phzC6EvIzWw+eTMWoKBlzmnIR6B1TgYHkQlotu5D6q1f5oFXcegLzHDP7yd/9IdPTCCZ83x/UuCWUuAU1Fs6MWe3TgpcowDAOxuEu6FnwyAdhGsGmw0cXJ/Ocxq518C35VTETqKNPhtoy7BpA8Y75XZIDRzRuGjwZTekluG37VqmMcnn4RnhzKRhvoz7SKsy3dJgJTE77WkHMxed1+mfMthl2E1UhYqTD4iIa2DkwxgliMS6RkgFqsgwOtvV99opLfiu0mafX7769/zGy2//LV9VkWOq3UbQq4Eu9CHry9lgA3gEo8x0xXUARlQ/ruqy9T90DOm0PrUWfVu15CrsTOmkrh2nqDg7JHoWrNL4HWNDFFudzOrXw4eqs4e+sK/lSAGME7hXO9EFmI1zp3RP0MN9faci8BB5x1p49RfPxS4226xIQKRSqvZQO7Y0mOWcuv+ae0QFajwCG5UmiwMoEpDCd+TbAk9x//NnFQF4t55ThwM8LYDu2Yt7l7/5d/7B5Wf/r79zecaSdTgMBfPw8PLiOR5cNO2oMRnJN+s/modFowHv0oHYHTLfM5GdffcWSeRi7lPbEbw3UXHi/UnPGSN/QFY7Agm+TPqPAAY7PY70xTMy2mXXLdYnnusEFDASfZ4TS7PP+D0j9STrx3pyA8AMsDftzhyAt1JmDqBKO8uWbeuUBKhSPyRN9rlLfZFyuIM0BMo6tck6yvemDjcYkI5wFqEfPTl6iMFd72PFLaAkwoeWk4jUPoK2PvRlSimYpqaNx7P0YYPfnmcBpJMen7yvYCVHnxxrq+Z17peBEtL6ylzhd17bfR99PM7rDny43z4N1wTb16p9TswHO6gjiUYUnGqQ+veUGbSdc55t4X3KjumTayjXkJVOXfPUznsCDKNTb9a2TB7G+wHbunZpgFDWD3nPmg+MdQOpJOfm6SmJkMCE58VtZtuLnn1CLDbxrAtsY+Tzk15rXd90ouc8wZ9d1naak8YoM9CnDQ+fDI3Y7+T3+ph0dz8XQNUD3ennz+Jd6cAEAY+yBVB9P+xFDRuM8yE2po31T47RdE7ap41nfZ1z5O+49rZeMQiV82vZzWfsuoxz1ZF3khmuhIfU1Hx2ypGf5fGtcTO6VTV/E8hOQGufR7R1v3YcLd/+3c/e6ZTykPy2X8c+cv+uFSx0akcR8pldizKflzQ61p2zLpataJmzPNhGJT2uRNKp3a63SZvEgN0sEAu4w8Zjzy3lptdZ9PmMvNs11vn5pMDtpMAJ3t3OeTl7dVLgKgW++9u+bdW8y13oNP7SAD4aCzLEbejZMLrm7IxTf0z587VpwOazd4fdRp6NoAFRAHgp8iB3yvdBJ7h4bWd+N5KvPX93KnIMvt/fJfApBxJ1Y2anfQyx8YhhJuVpkqYxov7w/sXLZ5U+WkAWj6hAhAmPMK2Ir6rJ9vrZ5Wu/5jdffttv/sjlYUV3aU4UoQYQD+NRGq3MNhugOrBCjgS+M3iGQy7wnvXk6jdE4qFqFm3d6suDSi01gIrPPgzDDqTpf4/hdWobzouAnE6v7fRbgJJz/xwccC8iKpHOgXHt4Ij7i787eAcA73XR4MWL+mvwrgBBpIw9QBou7WWdhut+G8Rj7bui6yMcSFHGNIp1w4bGWJ/UYRWoGwfaCfjDjj1OvX3rUgGItP8/98W3Lz/+V3/q8i/+1b8pp67oiuegFltNGcDR+6xlo4g7AneyfZcTb8DraOhPZEvKWvKh+Wp3pHf5yc/Zlo113w/ga0+ROwDO7XCMkzRgdD7D/CCeFt1SDq85stec5AEAEK0zkQXpTO5j03PEh9mPa2BD6qC81u9TB9hBtf5Mx3vvj+9LvZDv0b6jCq3jrFMSjDSQcOzbgBamq+Vk9KKA76RNzoGA4WP02M5Xcfgo22G5xgWoyckz3/pZ+7xaR+f64ecsBzOcSs9R0s9ztCaz37jNXRfvzjLpGZHg4FgD3WjD85LtX+WvviDXjp1nUDje49vX0AQZ9vt8T67NI2O6Osd5DRB4P/71HGUbOYZsy9Gt19K1k09z3nONNr/t4IzrJprnxNdz0EDSzP00LyRtRIiprYvNGb+sP/J62yPmffzN+c71mzy+UnpHd+T4vpTe8Zjdj8C+D4CyaWTdlrLhNdbrtXmA/NoH0Ox8Mfp8wDvfv8uTD3dIXs/2uClVoORxjZjNEOujXeYOdkAAiKhPaJDKdEy5SL1x4N+ImkO6rU9xNm9ck0HPX/bdtLaueoEoPdokbZ92vT/Pe/ZBY7oZYbvrQPfpGg9bH2c/1vwDpMQmMU8HRl3Cm4C26wGiLAQ2AXMNtUxpjlXrNvmF/eQBb11Prxky+5/rC96PnPrwsaMd74wV0q/TcFH+5Ad/+Iy8S5k6358UuK0UOMG72zozZ79OClyhAMC7NDJs1NqBWrvae7RO3ZROdTp4aejaIN4dFhsKNiDS6DtGanUdOBbi1gCcHud+y+hR0oGumcgM7jjze0XpHA0spQPOSyk/NvbSeE0HNw3EHZwbg0ntpAGONEue+Nogo51x0W4MLEXeqc94LTp35B2i2ZAGikg79JeOD4C0uw8v9YTL13/tf3n5Tb/h11Zap6PGcACDosIwN9g1Rpuof2fDGZFf3IHuiDcYawCXHHGHz+/VibOg770HlerZ4B0cB9d9Q19dX8/G5MOHj3lwA4BVnADL37nbDaAPdRBV72ZFNtU8qz6WDtMgLxRcyLovFRl4r8aAceE3pAPjd4Bzjx+/wffop/+99e47BB3xD+PA9a+qD8+fV38QyQIAD3QkmAa6PCSsg2d5bgAU4kRZvgqoe/JINEOaD9NrQLUaD06iRZ/eq2c+qOufPX99+af/7P+5fOonPn158+16PoBPpoY9LsN8HG7Q+E47hgt8bp60Ae1oU/OS5WA+H9zBlUaaka2e192B2R3s4VlFYY6cDqBoeTF458/pqCmY6dgvO47WMfcj+mfXM9mmZWDXIQkEpAOYDtdymHssHr+jVBThNVF2oQzW2PO7lGk/05GQ+k1XT39ANzg/U3w/Qbh9Y8Q0MoDnz/tzZw4mvVnf6QCSfZ7dJ6dW3XDeu89u13Pk5+aYEryDhiKA3WmPeV/em/3PviUP51zpmqMOzfnPdcV9M5+A9nuEY4IBa63aJpbydpg7Oah+bvbPt5LXujbdTvMFyjGq9mbNyJ2vjiCqeGiAzCNIl+tKglnmu5Q998u8lOUnkqY7iE5ual7aQbmkda7dIxPHiLJr/GT9rj5MpC/mPfufALT5aLc3KFOUMUViP6+NmoyiTpnYwfKRjTwxU7or5STnwjaK77WuTpp5zDu/O9qTbSNqKXjM7Rjc8fPNKzsf894+LTdld8AW2BKirfVzzsVNwFK2iDayWpcwJA1olZ6QejznIemVsrJoGNFZlO6ad6y71te77kjd5zYAOq3IRmxytY2Ae3GNS37sOiF/85ixfq+DLrCJxA1MybsP/UE7Oe/edEg9m/3cn5ubASkn5MfSm+zvlolBI6vtbfM77h257dO+i4gvy57EOPzctL2hQvOQLsu6GHsOi8qDTsx3lrlcl62PUF4l+ZP0bPtVDAIaaqP2BO8sleffkwK3mwIneHe75+fs3UmBAwW+61u+5bV3dW2YZVTTYcHvO9MYPQJQuiAN293J2I2b3cG3AWcDy0YgbHI73AmqeTCE6DqSK40k/57OU/aBdkzvuMI6XQfahUGdYEA6J0mvMTwNWGyOZ58eStqVMf2yItjg9MogdiSMHR7Xg+tItboCdEbaEw1FGOM4+e0lQLi6p7xpGNv3XxewVafN/r6P/naCdw8JKAGk08moMEkB9uGeBO/UpqLp8oRWRNkZvDNIBrDpaRmMALoUlfaIUYAGLUEfpek6bU5OgOqp9YEC3MkFkGUgTGAiaIMTaPm3xsui4ah1h9RZ8tWAEgDiMuLPc4F7X9RAAOjB5/jCF94kaPj8OaIH35Vh2QcQALzj+MqAfliAJHa7dXps0QeHaVSfHtT3jmDESYzAdpGObB6D4w4w82EBds9fPL28WwDni5d3Ln/jZ/725e9+9h/y/cuarxeVEkf/5+XU7BPPwPnS/E/aobg2Hbl0ktLhTllIWbLRnSBQOvGoHYg08+RhG+SvyjjX4S8DOCVANfIzp1PbqRkAYKI6U1/gupHPmwBFjnMHS9JBThm2U+oxy/cZ+SO43eDd0hcNDqkvA9CkvnC76dCkPjzS3ndmVJvSjUSbcbA8Ls+x9ZrH5DnDs0zPHcRbT4soOt0/9YjUvhw9OXKuc3iMHnI/3KaftXi8Zdm88oAHveBMxyOwdU3Xmy920CF52HN1zdEdwEH1JpNWCWzs65T18c4z1nX5fNPd3/lQC/GMZWB4aNYLUQxya17IfixehmLtl/kwAbcEPpNO6xqsHZTVcerdzuLRiCDMZ7mN5YTHXAIkSCAr1zm0kcDO3uY+HvPQvp7n99neUXZGJyTP2g6ZtXWRccl3Po+H7jBCGJVWJXceB9rw8xN8cv9SNybP7LorP6d+sGzk7wZ9dn1t8I7jWrX+bgLuO0iWvGOe5d8+vdfPSV5c9kJdl/3JtpOGOXY/j+2SlMeUeLeRa0zqNtN+6ZVl50RUdqRYJsDqOXd7y6bMjZYbZRCOm0UpS6YJ/uJUZWw6HjaoYX+w3InXDoy5a6ICnMKmZtPwJWv/Qu77d9ieiAjEhpVBLGxydgp88sZBPrq8CsUa8xibXeJXRN4huhC/aj1lBCQ2McnjVD6HjQHxs8pcZE3ZWXOb9vVnzVXxj+ittP2U/Vw3h7ePtTfZdkRE3uk1Ff09T5sdnXW+Oylwmylwgne3eXbOvp0U2CjwB7/jO8pGkZGbUSBpXNvA9a3XHOz8zUXdd+PW7diB341kGxh2+GzM0QGBq9jGzTh0k7Ir+wGAj4x0Gx02LNPZ8XPToJHhq7p52QaN4wby9t32HPOhr13c14AH70dNo6azC4ujn27ThpaerXTSQzQCrbE21BCFWJrWp82+7qjER4i8u/Pi8g1f/zsuX/WRX01QDQ7NvcrhFG0qqqzqyWHXWNFGAsVk0CJV9pgyC4DNdeQUicdq5TxoQSe9os6bQDTXvXvwQKDXcjyVY1qGcKXcMCgCtFA9FYCtoAnBP4B1ZBDZgYpmqRTduv5hXXet5hiea6DQ9MffF0X/qdF3IZCHf2+99VbtVFcUXL23sYyIOUTEkVYAJru2HlJbARBiV1upvGXcAzCtthEpCNyVaTZVJPr+w0fVxuvL2+89vfzbX/zc5Uf+8qfqNNm3ao4qMrAMY5xaKICIZjFpbl6wwzyOkkDMdFhTLs1zuzHueUx+xTU+2XF3OpEmhRpbE9WiyFQxBJwRgKX6Xfx/TGXTfVNLB7e5LYEbI4OWe4/RYzaoZnp43NnXlDF/f2MsIaOiy/uZIQlaTVTNnKQ3DlSCGgNET0RQOsoZIdYE7CiXBHxUx9F9Tyc39d7++663cp7T2TWdyGHtgO3OYM6j2vGBHTfTsA9OZjfuMSNahod49LNwrUExBumw8ezRRCAnL6T+3+mRNZb2eVcZgGN0lumS65bXieShHbzb5WkAM/3SGHA41lM7zO1DfyRPJv15DR3jI4Bn3Z8bZZahgzz0CarQ8TuwsoMdABtMX/+W8+j5WiBdbFAlnyW9rr3fdc8OGiWPHrmgpSNACvVzvvfcQlYcaXSNF/MZllVGlQLQoRqbA6ASxJu2enOpWXXxTesPReAPKOvneaz+mwCy7ZbkTbd74MuWG/ar58DtZ3s5xl0nHvQPdpW+1IubYKPL9/UEbZnesw4ddSj397hB6jponXLZa1WOMwE3218cSzd5GAt1h2QE36/TUJspsj8cM/RL9wHNKVZ2avfpO33vzQXzO607RMoWPRhZ2BHwsi8FvFl+sH4N+CVeMJ+5/9m3BEPXVGzgIr735gPbMHiH1rHB02U7Fo9WP3GZskoicrdsLz/b9QOTLw3C5Xrj+XHfeYp2v8qaWTTE0mH+WH1tXU8+KZvwDmmXWSFYCzpDpv4iK8H3/sAP/dCJCXxp6Tx/PSlwKyhwCuqtmIazEycF/uMo8Ae+/dtZ8y5f1wxOGl9haF5zsPcn2rnZnVYbOv49203jNY0kp37YcMtn8TrumM4JqDbCsm07NG43QUsaPzTeuiabnUMaLF1IvB0x02IZP+EsG5AYB0dgTJ7SB/DOAOY4emFMEXy86TgC3oJhhZp3dyr19V5F2jGypxw7GKMP6r9Hd19cPv6x3335DV/5qyq9FOmoj8qQMrBZhlndhwMhsDtb8B+HgL4i+gzOj4Eu9A/zhmg3vAcYhs8A0wBUgda478H9J4rA69Sxe+X0+L2MYkWN6Hk6JEKpMgG2VpTb8aALURagClJJC9pbqSEZnePIO0TL2UBHP1ErBn3DtU8LqIMRDqMTtfBePNOptHBmQON79WwYo3jWk4oYxOvdd9/l8x49eTIRgQAXQXOAcKAcnA3OBerH1METFWGHAyl+5m999vIO0ovBN3QEcdAIYx5ZjJqnGBaNxItdnJ78M1ENWYTbPJaO+/tJ9sHJbQdnByMY3Yc5R7RGAwIGSpZP3eBdnqiZANUCa9pgz8jdkY0jyLHLDMewHAC7XBMxxz51NKYdFdwiYHD0lcecIOiiazuE0gUGwwXuSb4aZG6njfJ/ELy+b09rujoBA4Ch7wJNn68rIVvoYzp5ubGQ4A7GZwfKdNsBjPx8cOTbwTaJzGeOLvQ8+n6fpLvPT64BOdzUoQmKUJ9BNgDcQ3d2zah0eFMXa06OYOhB39NZ1jypr3OoyMz/kcfSQc22U4bUz+OzzVfZJ3IkiTggEDeIemPIbbJvAWAkHVc/W7CG5sdi9wby3I/1jD49hDQ/Lm0HDvQ6mjzkflBvYBQASXr93vuVa2qCALOGjbxlOnKu67tI7Px6bT7cR/OgedX9u7bWS23kSb9Rdw06FpsG3CgxmHCsY7jW/KpjuoMv1i2aU8E5X8rOSTvG+nkHzndbCvJhPuM4mnAeq9vZZSV1IG7xpgxvRx3d1vfZ9uJn1MSt1zXe9XcGkZO2R3nQen9tXve+77zgMUnyUsf3Z45Bd3nc7oefueaGelwXo96dwU9fR1mgSA545998cmstyPodpTIKCAN4SJ2wHeqx85nB2ZSL5KGjHhYLpTx5fEtO207xNXlwhK7xyc2ylaxrGKtf47xHsFqb2mMfHKNYc878HLbdY+XaXfwz/DYp1msOaMGZPqB5r3U90ao96DTcen7R1fP85z7xiRMT2AXi/HxS4BZS4BTUWzgpZ5dOCrwfBb7nO7+r1m0Zqnih0DN3ANtpoZEEh7mdJ3kCHVHS98CwsGHiRXt3RtPod5s2gmg4xOaxd1N9HY0IGDpwCPv5ivBwGql3YKV+0ghPx2Y5tNxy7QiVbgftyYCBldK1jjDUbWd8N6p3p2SMWxtUXZOqsTkBWTLqBODZndYMub+26u3wY05wH6M4ao5Yb+yViu+/vofPFQH2qiLR6v23ffy/uXzlr/syAlKoOYcIOtcCwjMePxZI5UgrG6/PntUJqX2aLuYL9wHkwncAtPBClMmrPtwBnxHV9+AB0nIViYfxIBqOIB2jIACQYKwwMtVvAGl2xmEIPmjQzLXH8BdzuKLt6j6ctIY0Y6eyoF7a/U6je1TjuYtIQPADoyeHvs9f6KRcfAnwDim0b37u85e3KwoP1yHi7n71n3xTnXYEIerxgecMTOLzXRxIgdTfcobuo6YLx1upfBXB+E+qvt0P/tCPVcVBgTQvK6pNu9HVC1tNTgAAIABJREFUK5wG6LpENZY8MY+8xuiacGwAKkaKIOhqJ0tgiAx2Of1jKB+ciuYlTEjW5LLDeAcGeKeW4ckEShGtwNqHTgOaAxA8XxlVMY6JeHd+c2RnRkcdo4/If1QkmqslRy0b+mmAET1hHLf3d6ptgjil0w7UnJin52m8fC6ddLffgB0d1R6X9UFf5GeD3gYNndKt31qXMuLSTrP+uiYT55Sp4RM1Ygc2AYB5lvplGqTuNG0EgmBM/saAsCOUBYgNLY9tag4EjDAapoEq66oF1kn5CvykEyz9Q0eRczY0TP2Yjn/S0Pr6kD7azutad9wXzZqiYEQN/v/N5/Q4m7c8K9bfO0iw63HzJLmDj9BzhNU1XamLBYpJL7fOV4fWXHXJMU/vSs+DPrOTjqtxP/nFbTHapvl48dHMS/KAQVLzh3WGdQXpzfmZ9qkbrkRpJj2tSxdIEbSeORRgoD5MhJLb2UEQ9ZFwwOLFhd703JrnPB7Spfs6toTKL8wYgg844Rov+xY6hnMfZ2yu+Yw0R9oba86Ph2AlryQfjz7sE+Rbx2gTq4GvEU7xbXMWvsZ7rK9Y12SidJT64pzRZUf91yB260wD54v+aMyy7flrygMAIw9CH1Hu9Z6g2GF+ZrrcvoFIzyP6vyK5WwSoTxrQxynrCeavuSXfS2/NRpKB+ZE/0VEvzanWQkamdd/Rh7uQSVCP9lJHgGPGLW9Lx3kDTXrLfMT29ZA1HoOEtGnQX66XbQdzrZCcrjbEeN3b+ZMy2xqlxz4gu2l00DXmTfBJyiwB/tYboE8D2zsIm3apGc/tt3VPmlnf+BAuX7v4or7ItcE8hkBVtMf5br7B5z/3iR9MIb9Bj/OLkwInBW4HBU5BvR3zcPbipMB/FAX+4Hd8F1d+71Q7lY6mI53TMWrSOHXjNJoQ2UUgQYb0bsQuQIrPkYpYxpaNSpZ5a9BsN3Dxfdfl8DVpBDlKJQ1DP/MIEE4URRq/dtTSufT4bJT5uXYw8bvANxl4+ytBPj/L1y8DqYESnCLr9vgckGj5nuEEki6d1ov5KfDuzt3qQ/0TePfg8vDu88t3fNN/e/nIV34ZATv8W053G32IVEPkXH9kMX0Ya3ihNhyi79xXpZ/iEAhEEWm3uoLNOM9yoCut9UGduton2qLdicRD2qaeLzoBvFAEH2leLXLucPAG+Ua0xG/4u1I26yk+hRbXENhDVCHSWGkwV9Rh1ZwDMHJM3ZQzgu8xJjz3zYq6e/buewTykCLr6D6Ac9jJxv3mYURI4j0PsEBNwYcfqDaeMvX2jccF0hUdXhR498V3X1z+7F/45OXf/Puqr1eBdckbKSfkg6YzvhfYofqGCbyt9NWNqcyn4B/TdL8227EBbxAmedKHDrBId7dn4FJgueIADoBgOyPoR4LxOygzzu0cMjN0yPTb4wAtJzugMOPW9btspzO9y3DKdgI3aMf6IuXXNLPM5LN3veZ5Fn2zbxOFl8+3jlw6sNORcCfb3oBY3dvRmXZOWy/s86JDfNCPownmZ30p3XacBTlwjBhtQMbAja5rHibY4B0XrAEdKQcdgcNmmsFSz27srNYaVDFPLdljcEi122CgQRikZDGtmwCXygeYX3KsHG877n5OPm/n2QGfsiajAA3Pc/IZtBf7Ui9VwzrypWmGe0ozU16k1x21QhQw1sOJasrnuF3MR/Lrtf4vvdrt+qRJ09gn3loO9jIQuU7zuT0/7gN/3+ghmh6j2+TED3Cxg3fgU8nX0BbteE0xnzjSiZsv9bKcZokJ2CdXX6FTDbysK7EWYetgAY43S2UwpbHndOZA49pl6pAa2r9rk0R6YfU7ACLTZ3Sz1kTct8C7K0Mj+SOqMHk7+3nUiRBWgzzTqK6ZjZNdj/Yh79JNvek489onzvdGW+ov2wWKti/eaJrc603eFdHV3w9NBzxKPebrD/LXPO70zBx7WRyMfDfPMNI/gEj0L22FlFXKCmxZAJ59aiob6k1N2Go8WRVfNbCe/J284ci77Jt51XTE31xrjmsf9CtsHLbAW3kQRNvmstknIpL6svpsG8r0cvuy6Y+lEnBNFyxZegybSs+RHtt2GDYsaXkS2NUmQ0aNs2Odhiuety67c/n+T56Rd9cV1PntSYHbRYETvLtd83H25qTAl6SAIu9mQUcxX7zGqBzAjelQ2q5bbdIhjZMUbRDbiDHIkLuaaeCs7x2eQANlAD6fmnav0lx2h3qMEnXHxoodQPxuh4e/l0O5Oz0eSD7zmmP0fvf5/uzL7rC6H7RxaLCyNzSkQE6nSyyqIjqGPrKMWRu3GgvSW5HqUPcCvIOFeF+75AXdVc2754y8+4r//D+jM4/adH4tIIpgI4wsRQah1p13cw3eMUUWEWRIPS2QCy9G4gEMI8jQ6bHV14cPnvA5qnMm3kE0np00nhRrwI4OCiLHZE7LWMbcyhwGgOQTa+V0klLrOwGfYsGHBQwusK9OhWVKMYtJT+quQQHQEIAdXm/VIRYA8VCLDm2rJl2RsaII7egSyEKEXacE43sAhK8AYqJWHItJ3708w+EUP/93Lz/50z9fA79ftFnkPvAaviUfgPK9iw56ybEZwFvXzS5+OovDq7Pjv9+bTuEO2h6coAaK7AiQIxewIOBkdzB3UMG0srFu2dd9x6ieuUajEA2mVliOM2V2gTnpjKP1cKKHLseaSXaGd3n09dZxKfsGNNKhO+iQdrBNL/zVeBOAPfJA6sK8jzLXQp+ppuYVXTtpdqarn+k+jsM3J2qbxrtj6jnNjZbprd9Bvq9vwqjD4k8DJ5DXFwX64zeOlWn8A2C6v+83D6ZJbowAyGS0cYV0QOd4vtHGXQAO9d+rPPY2+dcgM3cnBiBzP3Le3a7/poyQhpaJAKMoB33QDL62E+82TFvPy13Ul2yQfEEna42DLGCDo1H/HsfwlflrDuywTOS8mXZeb9EXlDAwbTnvAZaYx3JdTjnCe0SBmVaLb4MOvj4PScFYUtdnpOnIY8qvSwgoamnsDq177p91WcqAwL05POgwVnBp9zV5Z42xwRjT2WBE6kCCNBvAtPNHzoH1xPrLmq4dKUmpMQAzugLtU376dFzWfANv9A5e6jmOp37yvJrOew271NucZz5Wcns8hIgcziHkOJfdVIvZnHCKQ6dmg1bz3FF6fb/rr3Feav1XpH3W45t0cc9z8pfsUK9Ds5Gb4FjS2+M8rksAmDUeA3RFsaVn8x7LgMeftIYGvN8gH/kS+gaALM3f6huyR7szXgfTPu09h2XL4tIEGhefBX/l+qm+2E5TCq30JzZPXW8OMiO7mL81T+e6nDpX9ubxYBRey4EgUrEjtLl2AxTsTfmyeXD4BtcSDmzs/9Vn7Oh2H01jtHqmzSbHnu9PCtxeCpzg3e2dm7NnJwVuUAAHVtiQUBSUQBu/HPFGM2+BDuMU7A59PmA3ZvHb7vAzUopGxdGRTweF7XR0nw2tfTd2HNgx+NOJgEGRBfrpBDoVoft1w1CO/spRmCi23bGQs+RadaLPwZiDabMcHwE2Hosujvo6QrVoDB2u6f6wL/yl06oKvMOUPb73qGI8nl+++WO/5/Ib6sCKB4x6kxGLsSKdFf9EO53mqn5ik1kOMoA8H1JhA5h15Oo3RODhDhVo72jDShl9WAc2KGJNKaMwMBmtVs4jTmu1EWiayInrAtqM8vJ9daAGT8jV3DjKDpTw9yCL02pB7/vY+UeUXtWdw7MdPTZtOGVQdfsQgfe0UoC/+MUvEjxCJCAiEeGIuIA17n34aPpkQJGmM9KaHmjn/umL15df/Py7lz/1fT9webfeP302IEOCAeZNykqDmKI8Do041lXCNeiLeU3jkcEt/hGgCd6WYzXgLo3rbu+aXKIfWacqHbaD4xLyb+N/dwjTMU4557DEtfMWn/pj9tGOpPnCN2S9t6PzcXTmTaMdFEqw3G0mKIDvrIeyk0mzdEB2Z+gIJEjOBZIfUywXJQKEcF8pgwTpB1xCyhP9c4JDnnN9njHNBkTSEjIhOZ8SBjtd3B+3t/+u8XvD45j+yBmljkMUmQBy4UFOFVXKJDAC6ZWbabc7rXf6JKCIJpiSC5oQsJiTZgne0YE2IDGgSD5DaftOkW74oucCdyid/5jKt8vP4oOQLfNPyo9lIL+jhPcakyAF5jzlZ+dHz4+v0TwJ2MpouaTfUeYw5mNED/sSQKR5PdfNHDt+Rx3UXcayUH2uZ8dxH5375FP0Yw5PmE3CpGkCPub7lEenAmvMR5fjoPcalCA9rWclYIUv94ZVgidNI85PgxS7rO/0WtHhDWjYLiA9eEKogW7ULZzDiPbx2v6hXqCwHTd01twwIlDXOF3b/MT70A/YOtgo6sOGtLEguTTI6zlxurvpbPrxedZFbTslLwM8Rxps1vDD9ctOIpAzZQXUfx9+dATUbcuJdubqI6iYtlTOsWVl5B50Vyo712puwu0bIL2RRhtDetNtplz4mdQ9Zfss+xd6r4Fx68XUpX5PNWgAuDcRMEaCeNBpfUAF2kiAcnhdcn88QXz0oeZMNqnr/zV7U7+Y96Zv0svWSylTph9sccnKHP4mu0c0ov3QKcM5dvoJbESArvjz1eX7P/HJExMY5jzfnRS4tRQ4BfXWTs3ZsZMCNykA8M5OgaONDoZcp6umcb4bT2mcp3NqhwXfJVCWjswYhDI8DUysa9oAQnB/OjPp0O4gWTrmNorkLB/HD/And0Nt1NgoSUPcd+47lzD8jiehyqE9OGswmRq92IGA/drsuw09pcSN4cu2kdZQUB3A1ss9Rdw8uFP1214/u3zrx7/68pGvqJp3dPbkjOPkVLQN8E7AD0A1nSZLELANM+A2ALjcf9S6A+gF+mEIAO6e1WdH2uGgBqeV3kOdODqIaF81654XqPX48RMa1Hbo1ZZSL3CNd8gd4cfDIh6pLQJyfR2cbdVmk9PnVFqk5ioCQw652n2wDFW0gX8YN4HJpzh59s2VwuuxIm1WDr+iIfwC7QhYdMoy2kDi1dvvvbx86ic+c/l7/+AfXd572SdgdjRZOiQHeWk+eN3g5y5LyaGWK3+XwOREiBlUmfQZy6Bldpf6iUg4AkOOtkweTKdm79v+W4KDByd64/8ZV9fzCmDkmjwcnISWrXTa0tnHe/CrIzLpTjQYmddl31M3eYx5j3nVMmwA1H3VXHf9yZD9pMHuHPM5UHYEu6QfmVpplHOB+ZPWJjrExko/SzrMTtnxJNZ0xvdxmoZHx5NPIRCfjv6AvgLMzCPX0xYHTNvBpiPIo7Ff43kGFCNCGHqJmzvjdCJvn3J6X/diXI66dVt7u75OZA/wzC5nb87sspJ6m8BEowvmYfOA+SxpmkCPeZjftV7LtdLvU3atl6QvZw3dI61wj8BNbbKYX5OXeQ+d/SOAn+tU6gv2o/uZTj7mxGmsSz9Th9dp4j2XTvXGfT5YIdsG+KYxSHdlfweknnnaeQb85+tc8y7niSd3XkmZ9hzw2l77rVNNq11neowGpXZddINmzY/8PsA7FkiI8ho55gHMFbbNvTufLgoAretUitcEsLsfOz97DjKK9d49R2cJOM0xYO03QOu5WHNQMrbAuK5Xq3EJDMySKgwUbCB8yTwOROqILQBVwPZzLs17R/2qtdrgkcfnNcvz7L7udpbmcaLLIDf7HNlmc1So5TQBtKQR6cExj13naNtdd+Xn630L+xAbht1m2kSz9mAjZq8VqzIX1mHU6V33MWXAdDNwq88c1ZK31GHuB3St6CG+gC1ICLH+z7zwom2co84SEKp1Qv3D+z9/gnfJEuf7kwK3lgIneHdrp+bs2EmBmxRw5N1yICtt1gY+/xb4kiklbgHXe8cyHeF0mmw02dFLw8vtJMCXhszUt5ExkQ7EbmBfM1re77vdQBuDo53SslvSqEyHP5+b/fFYbPTu16VDl/1KR800yhmyEWfDy8aWr71bB1QgmvBORd7dRbpp1T+p82Iv3/Kxr778+qp5hzpUBuucigogysYxjFw7hgbvUP/OhiRAMaaXlpEJhw1OGcA7nOAqh/HB5el7L+oZqHmHVNmK/Kt+oN175VgTQLlboGE717hGRqBANIzH/fEzeU3PgZ1SOMwAA/GbvwNNcK9AvHJOyjHwGBO4WXNRzocj717WoRXPcOpsHVpBU7+jnPBeKUwCZLN2Hy8sB/VZnfT7stKVnz5/dfniW08vf/r7P3l55+mLy7tIG4R13MAkzWTuYEdkVe9oJ7+MQwAnzQnUE62huc/aWMd0IhnnAjbs1KfT7/v9dzloBonQfvc1r915bf8tAZA04s2z12Q0+V2/ixLu/zU595yn7khnU/xyLB6+66B8hml5rf85Zzl3uzxfG9t+/dEhHGAvdaGK4s8raU6+aDfeV0iPHCOUfc9E6Q4fRNN862cbzM5I4qGH52WLDK77tS4ohWvm5Sg/ov3N8gQ5fzvtd12teTCo6YN9xmFlqjicWjqaA26mTk4eSN41vywA9krk1i4r/mzehj6yrs/o7uQf65TkeW1OdXxKA2kJEifgn3OneRM4fw0EHvlX20nrgw7yxkHrpV0ukq/ZzwA517Xdhvuqv9Nbze0xsmmXK4N3Cfzua6FbvLbm4n7bKNi0uQG6FI+6S7tuIdiBzZytz+bJXbbTPsi5S3naec1t4CAvA1ws0dDrV/IX1kqDJYtO3LD0cSyq6XrUxzejrXc9eeQDPpGyYtn0uhNB1muzbMlnZAMAeCQg2LYYwNq7EX22zwF1eRH5YN/V41PW9/VRc+7o9dms/A/JY+oT9cMpp0dbbsY8GyB8Yq/Z7mvaf2y7S0yYJznfURYg1xTbxNf4I2nE9638zWMGko9rnUqOHHRLbdgunuvI+1wDzeM84It7pt7kEPCbc2BADqCd6WgZlmVQt3fNuzVfbHeP8k/Xf57x/T941rxLXX6+PylwWylwgne3dWbOfp0UuEKB7/nO76x1eEAGRHLZyJHJdzzwwNfeXLyjjVjY0cZuWFxzfuWYzo6pDYm8193fjT73xUaLndJM+UnnYDfWFlnor0waY7Zr48nP8OfdsMRzfE2OIR1LFkzplwu724k3HRQ1JyPNNBA2JBrR6FqRd4gEq1TPO5W++vrp5Zu/odJmv/JXMS0ja97BOATgJSewIlsKEJMj36fI9nv8rlRZ1btDdAOcEJ9sijptNihfFZB1t1Jn1fbjBnqVvop7Hz154/KIB2TIcWUx7m4fhu6DB+Ivzw8+p8NFULDIpfpX9aw+UEJpuap5R+emxu/vck6Ww1VRKXL46gCO6heegV1lpc+qv+ZVO0Lqsx2OMlZx8i76XoD2e1X67tOf+ZnL3/zsL5TEFKhZdJChPI6B58n90ZRr7jN9VdEJjjSR4+k5x7UJCrutaVsn4u4RpAkKJT+mM5ryxPebUz8O8tSxAr110MfNCK90fgxKpFOcMuO2TXNff+zTHGCy3zt0UT/y9+P7iQJLvlgCaDncQBX/nvKcuu/GM5mCeZz7OdBh+MJywLY28I6VJHsOqIMbvEs9BOcrn2M6TnSuem6nLMEh0+WaXlt0Z8Kgah5BB0Bf5CaNqrUfi55LXjUHooscu9TzSw6bRkk/0yTTZhtSHl3Q8vGCgJ0iUlwjazmroTPNdzmPfmY65wjH9vcG7b3+SU9OdMxhnQw9bPQqed5jMs39zOT37GP+vvOZZP0YpWidMHKA2qE4xGii2bJNPyv5L+fH/OK0WD4zAH6PwwZ+Ao1el/AddHDy584DpGlHDumQk2N6KOnTa4V11U1Z1Tfil0kTT742LyW4mnaNx+MItdRT+7qN+xwhbr270zZ1PX4TeIU567UeYhMDMc+5dIXLUHB+EKHWdhjj3PYSG33O8jV9lvM8fGTZHLmc/guIyTF7LXG0GechwR1YhaW7cDCN58HrQfIlbMfhzz7oIdYY61bPm+akD7Mi8Dn61Ovhvk4svQV92cCieXPXMV57DRDugKP7Kh5EUTvNmO2Rgw7rTQNlMWj9TXme+R3APqOQ2WaDoxNFr3nwOFQ+Y2o6ep4cicxNzo7MS5vpcGYR9GbXL9XcSI+kTbGdcdRjJneJvFIqs/HQmzdJGx98wrTZern9P/cXztNmd/11fj4pcBspcIJ3t3FWzj6dFHgfCnzPd307a94tZ69ry+1O3w4gcGnPLXcYPFuE3P77bjy7zS8FiO1t2GBIQALfpRG+DzWNqgTR0uDWePB/Y2LvRrzsmCM4t4MUTGvptI1rzky2YSOnKrAfdj1Rq8W0zD7ImZHBjPcFW5WJjwmTE3O/Iu9wYMU3f8Pvvvz6r/jyAsqQejrOEaLwJv0WIJnqG8Lw4kEUBaah5p3T93QyLE5qxV+lnTKNo+ltpxIm5KOHT/qwiUfL2EXq6/2KxsP1ioobkAVOotM0URtPDtJE+2D8Ky22KOq6czxFrv4HUMGAG/qB50yk3KRKkn/wv66riGc+K/AJNJYxfLm89957DTZMCp6McRnunuPX5axgE/5V0fnZy7uXP/YnvvfyuS++XVEcOHiibdyoQWf+tsMsHp3DOzSPWxpd98k8nEZ5Og/D0wPere82MCsdunRs/H06Memcuw/uv/kOoKedtV0+rUdYq6dpoULtA9CmA7ZAg6Zz8r3pb72Rv1l2zN9Jm6NuGHlO8MX34ztH+SZo47HecHTCibEuIp06EsM0s/Pudhi90KDE0k/Nm/4MUJz96evY3xunQVoOR/+6j6gjeQABApBMZ9I87XEvPQT9hrnqyJXd2SR9UAvpAEMYdJ5ou3Sa0XaCcukIp9NOfeboHvw1oA8ahFrGya4G63kWbfON+XEHa3I+kgZr7qKWwsEBDsd954vVZtMX4Dv4OHk5aXBtDfPzc21KwD55S9cc0//MV7NOM5l0gOwG+5Le1keWd8vJGt+2eeYTyBcP91yM7KlPTuO8Zg9ci0xk+DU0Ag5K4tjicJuOSLxG81m7E1RxHwZcsDzk+p50zn4ewKa2g5JnFpDVIKPrx1qXLFkGj5ofekzc+nQ9V3wXEaujXwyoRXQ1h8ejhBhRbh2ne5T6uvPKNX4bgNVafaKdRRt8nqyGnW5IPV72TZ8QzOdS5mBzqF2ntIJfsOm4wPEuuYL6guRnrPNBpx0U0xz5xKfj4RZpI6ZsmP7JL9ARS9f3s52Gq2dKb+Q9yR/Su2o510jTnG00eJf8k7Zgtuc+7rai04yzH7lG2TZLHmO/ezo55x2FetAnvclLYBybhb3x4YPCcn1kP6947VJ/Dfpya7RfaLt1Y9LH493n9ATvcvbO9ycFbi8FTvDu9s7N2bOTAjcoYPBuLf6AhDoNTcaDnNt0uL1Qp7GH+33dwcjZnrgbzvjZ16chnyDDDeOlHWg/P41/GxQLjGxnwI5zFidOg4dGGOupHU/jSuOQfe+ouXQM/n/23v1puy2rCtvf5f0u5zvndIONCV7oCqjBX7BiJVplYqygiJKgCE1zaSCXqvwtVqUqVRYqlCJNN3cQSBRTRoGAKCqKWoJSKKJEbpFbN9B9zvnumWOMOdYaa73P6U5+8q1yv6e/fp93P3uvvdZcc84151hzzmWDS4YLatusqZLD7rHzXm2kkYOdVABXw1luwxJ9yl1d0WdG3snwLiP6rmveVSRa1bz743/49x//6e/4FO4ep+HvVFDQG+mxAM2Uvlq/OzWDJ8/WewDQPK30UjgKj6tGHA6rQP9YQL5MOTtliuC7x0MfEIEHI9nGO9NaC7TL9wrUEGg4nQvVQJpRCFpG/NytGuO9So2lMRrRd0tKcIFiuB+ReQM0w2z0nGD32Cc6ruAdaPC0ALyKEuzDPFzrxbESBgheVNReka3Gf+/4N//2F47v/CvfXYdWvDie4IhZOPCsYTOXwDRop0ysNcxuRUqU6Ibi0zMK1TywG8XmXUUgrTv28PB8fzqZi/PQzgcO7LQjM831ec0ynbWrLLNz/qYjZNqD98AbSG2E2OhwAM357ojtDtIcqyTH8p30HCnCOCginIkcr+XlbWnQz+G+dIZ3ECLlN2m46KUGese9cYoj6QUAuedl6DaGQcxWfNof+2Pe7eAT668s1j/BjGoGPhodVc096GOgQfyAiM75slVnzT5wvqqtjPTyu/k+gEgdXZF0TaeTzn3X2kQ/fOBNrgtuMzddco3hOIi7d4QK/GVE1tET7bqX7aS6rdTVXgfM277HczuAK6YTrvo46Yp2dp51GwQVIatN7wQp/UyCBBNoW4vx5z3LnAYIb9Dfspe0xzVEFHvd8boNoNV0yPUq+XnqkZazXqPYRo/P72L/G2hzP83La1yZ3rCDBO4XhIHf9VrjPvA9/Vzyp+V/AiUzgoybSa1TPC6sZQsQ3GtbyjVPdO0fb1bNja0GLeqejKjaAZm0O0wPrlFuu0+MHbzYrzRdlPLtNWo+J+BognfrITS436eNCuBaZK/5NfndaxJshaSr+jEPg8nx8b5eGzg/CRhJy7AfXp9YVgPAXdCVh250dBltjkbEch78Wf1SSQ31vQ/Emqpp9D15NmUez3EuG1TkXHADaT8gYz2gwvOTc+0CFpZ/32PgObo1+pUy7z4OXdG637JOHd3g6KVNlByXaDPpQb3YY3XmsucO9tFcP4sesPPaxjDwm5kpvLfXZurXEUGYC9NMQ+dGaG9WLPLENUMHNlmOwFvf/l3feWICySzn55MCN5QCp6De0Ik5u3VS4BIF3vt5n6c9tjAuVmdIAFEaiAKQwrjDKWp9oAQKnctw6bo0qKFXoE7+vJ0RPB0BGbSLEw2UYVo0/JROZTo9wxEPoI33dyTQbqz5vSgFfKusoQQhdwc1QcGdnmkY21na27KjmDROA1Z9W+tI2ajyb9zD+BdE+wAYgUVVc3Kvft2/8/T47M/6r45P/53vVihYA22uB2cQBs4gkk2fIh2201MIztU/jPEZDqko5wqg3VsVqYYUGYBc8t/qehdbxmeBd69UpB8OxdDLcE0dAAAgAElEQVQhFC+rZg++u1/Xldo6a5PBwtN8Of0O36uelwzZSr/qKDw8h2s+bdaAHmnQabNKl+0DJsDHSGRtAFq8BidDgAbe+xwnxRZYJ4dzTY1D2iJ+0pDngR0F0NU5vPWvwMHbrxzf8h1/9fgX/+qnjsqgFf3au0H7ycfJwzbC92sGXNhn7mzP+jPmVfMax7Ol0IGeKVNKx+xohyjvQ4ehU6Wd0jmcgKaN+kIJ7n9rRG060nbk3be1FtVMq90Br93xTxnLFCL2ooERfB7gTzu8dD6bDxBJaTDFpx5KSQAsVm204dTgMpEJHcKCw0MMnBpMsrOafLSAL8CQwKkdrWSnzPOVzzu1agWnrqdGew75zojgNB0W57otLY/J2jH7ZD5DRJ9PGnW9tsVp7of3MSTv5cmF1k87bxJuIADTpw22XjF/eA4dqbPre4+b/Ax+jAi/HVhwm+YPyZ0iuJhKxlMR1YZ17e5cU0e3DqKeBpgEtgjw26eUDsC1gfV0uD0/CQJaV0NfGWBxXwcY2FFGnAvrjwZGh47YwmKGk959NEhrsGpdu5PyEwRPfsLn5MvkQcpig3lDr23R9bnupo7a3yFAODbGalyO/FJokBSVD0Nwu14/rXe4dkR0fFQpmDZKtWP9bR4dMsjSpDptlmOvmrFYR71ec/zq/AKCeM4WPRslRTxfuQmgKFYJ6grUdR+gkxrcynlb5bDLMbBL0mPJby9gZzWw43k0rWbk7J6aLOBttTuu17hMGePM9Gahrs/1AWA++kBd2rpk8O+IfIOhMms2uu1L9pSfFU+vWQlDP/f85BiGfg/5vb7+zrm2zJiek25ruqq+X9NiDVomT8P2ha0gmdchQu6TdcPb2ZOSr7XEjPulfuoQJs2x6gkSxL2lE8Y1Tpdjceoq7CCk9M4NM2xg0h6LTb8VkIxoy+bdcWpu64ohk/4e8sTMBs2qeRk0+9bvOME78/r5+6TATabACd7d5Nk5+3ZSYKPAF/2pP9W26nRy8pbc1V6MSsZftXsFg7KBMhgLBmboXONAhY7mcwpKOiBpNHvR97V0DAAG+Yc7qjSoJqC3OAZ9453bs/7ONCjmMwRyolYJbBGAGzbiPN40vGx87fekQZ1Gb+7EX3IAMqpxGpprvajhOIUjRecDkYJwPMoRAjx6t4zjB3eeHH/0s/7g8bs+7VOKQLMmkMEz9wdG8VUZfaghBfDJ0QcC7yoVplJlTR8cUPHk6eM+ZRCRagVkteEmegBcu0+QVkBbpc7WfGG89+9XOi1TZjVnk5aOyNLJZuIJgW4cFurcNaAEcC4Po/AYXOMOxqsN2Ns4gVLhDAunp5GPfj2vMTwvMBIGNqMCCtBj3zpl2fTA+AzeHbdrTODzO68ef/p//co6bfYJ6QenX1COeDIdfXdiOn3XD1hAVwd/UqYaeAPo0pEcCYABeDMfGmzwuznOBgBpSPe9g18NDtR1AwzJgwnesame5wFwB1jlxd4OmKNvPNbRxwY83Ecb+JavdIhzHP4e/Us9YWeD/W/gEqCreWsH7wQyzvS6nihAPGo36DkAmL5/tNkO4ZgnAEVx7ZJTmacCesz7WH19H/eSstZybxCI/QeLB4evjnjKWUcpdRug0+5AchztZFNnB+hmvlFUhdMbZyr5AlaEzHnu0qH2WHcQLQV17NFUnxCRnBFUuz5eeL4bYaRxA6uMZDSgGLpzmYuMBtqA7iG7DVilLBiUS3rlurasXcmb3Q+0DeDFzyC9ks90f8bzsSmQvGO677om53bXPSmXi3LsP+ZcSy4M9OZ1gJkes39bJjim1g9pN4hf52Yc55G0ti5kgmj93Xq09WH2caFnpuB33bxMb1X760FXo19dFoSbX1j/b60HwMhmEYiLZ/ZxpG2CzaolWiui7ngf2mlgMKPKc848X5fsAPH7BP/2k6bTXrIsmE5uV3oJ1sGM0NaGlU/8NaAmkDnHm5/NO/Oa2oAc+HRvp3Zbvsg3/V7OZYN3XteTP3ed4LEZ0Erdl/yWfJHykWuLZcU0SRrtPK/vtIGFz85OWKMyZ4T9KocTaBUNJniXNLGc+N3q97QfPJf6LcA27VvYbrBtJVNSWo4unG1aR9NC4Fj0TzZW4N8KCx8/AgD9Pq9/l+xr9PtZTRA3Mi6sGSd4lxrs/HxS4GZT4ATvbvb8nL07KbBQAOCdDVIDBQYzuIg3uMEd8W2BFl7RKRwF3MjwERDD4BHmXiHkfp4ctjjhNHAu15CzATMcItoHncbbUVWXpnIx7Lo+Xd6Xjimue3eaxiMiCNuqScBuOPTRUIIp2Wa+fwc+9rGmUXl9LOksT2NqGKgovob+AunCx2rgbtEa4N0f++w/dPzOT/vtNKhszBkAmYZz1ZQrR/dpGeCud2dnAb+fVqosnA+ckgdgCwY6Umixi6vxyqBkVE85noqMq7TdMio5rjII+c76jtFyDcS5/65vJ+dH0XZ4Lw6swL1owg4y0m8dZeffeEdG4SH6j3PXzlIa6nYyfY19KDDiRY3HEQg2bp8jyi4AKoydvIHIg+rmkyo5+DM/96vH137DNzNlFvQDeGfcwvyN+dx5QXMhOUmnw6cJkgdka39sADDqX+WCO8YMYJ0GPzyQLXKu6Ewe6AhKvHJEJHZNQ6Vaj6CRAUgmkEUaNdOazxvnG6ycY0yaup+mke/LexIguCYb7WyQ1uj/EgGwAqjpxKXuuQRkWD6pe3oOAKrA00l+GjqJCNp1kNiOKMCn/LkEdOU1tGt95LStnVeGXmSK/7qBIWdzFolPHUpdV9/fbd2Z4+Fnst166EbqQNfGEmCKI1o0+5ecOsXkrJFLu+M85iKB66al6YuxTGBgtudxOkXMjqiBiqRZOvTmqQUM7hIHe9SdeRIpYv5JvjWoeGlOx7MbYOh2KC8knzaPqOe4AYBJ6Iiw1kGOkE0d5nYM+CSIts+5ZdM0S9rkGrbzEqOne/3weDj+BjJTPhM4W8bY/CFALECyFou9T960YOTmsjkkuRjj7RqpFq/UG5ZhRFe7DfKsU2fDFrF9QrLHBoPtoIzeMw0WsHaLvMv3UTYajHW0nN+TbQ1dEsoz+UfAy/VI7Ev9ST5deXYe6qPrrlmXvL2Vc2hdhLtT71sGXPMuAT6ASvnDuUg9Uarpku43H2aU6uTjSBcteuLe5Pvkt1xvkq5vBzx5flN+ktdzXZKcT0AYYNlOF1/zePDIpNc6h5bDaVte3jRWWx2VOnh0zpu+cxmBPnm5QFKNSUCdN14ARFqf0jZpgPLtwDv3Pce585jXYNiatnfwnPjiOL7lL3/HiQksUnH+cVLgZlLgFNSbOS9nr04KXKQA0mbtgNj4XAy/chJt5CSANw1MWL5w/px6ZiNQxjoi77JOXDrQH29KFgcTIGAbuK4JtgNsNppGtEYBSRNY0O6jjU0CTxFlhbZQM8iGsg34NAinUbbuTqYBmwa6x+q2cJ+Nz3ROEsTTdUUpuN1LDjxTgAFiACQDqlRjuVe/HlTa7B/77P/6+LQ6sAL1UJwy4VMA8VuOTI2hgDhEjsHkdsSdI86QtkdQDyes1m8YfTDGnhR6hf4g+s6GG4xWOcTiAUQkOIUOUXj4zqfc3mFNFhmjiOzAy59F0WWkywqYmxFqPoiC6R71HcbA+naYs3YmR328BjXMWzbcWaeloyyHMc/t9Vm8GpSH0+fvPV88dbNq7r315K3q663jb3zvDx0//I9/tMA7pB0jpRxIGHhiAhp2eqYT4giKtd6V+jl33ZnmFzVoUkYGEMETP2cEjI3mcS/mHbWDjASCo+B4EzTo+ng1V5miOp0dRQ9ojuSMJS9aBvD7Xs1DyodPPCV/NUDB7wkOXY8sGCDXhQNa8FzKReooZxLmPaP/7ZCkk5gAyy5Tvm+nIXpsWQXNLsniApp05JpTQg0iUHYJhE5gbNctqefGOO1YBQOkI2jAlTPU7QOQds0pSfWc93T28/oO4CgbTs8mUGEexTieVerVcOgafEunF3PvdFV3P8GXXSb24vCeS4Mupol/D/nMCNWOLskIJmInEemWsjScZnzfdPL3qZs5lpadpD/BrQbhr+tv0T150Lw66YTagsFjW9rs6GvU68r2TMOLfW6Z3ecwAY1LfZ/vnFGs7q/57UnpR+jtBKoGMAYdm6mCwRtaW6V7gPG41ubQac1vOS6+Q5OojTtHwzZGNG2QCTyZn1MveVy6Jv1r4IIn9NZ1g6iWU8NQyQupb9hPn63Qfd9pSl07Iu9m9FPyZNonHKP1dMyhx8R+Fy1s3/jv1GHuQ17zjtBsW2mzST/TJXncc2HgKnUIN4bG9s2q3/wc7ncEMdfqiorP+fHYcxw5V/p+pvx6bObF1E/JR3sbCd7t9M61zc8lvSc/TvBNz8waz5Yz2D+LfJN9xUlea3MdEK1nVDnp1Zucfs51epNWGrd6O/RwgNKkEzdDAXQKxNtpnXPkcXeL/LXzlOfI95reu45L2sO8++Zv/8snJrAS+PzrpMCNpMApqDdyWs5OnRS4TIEv/vzPH9ulNiqnATIdTy/+KEROZ3zsFMNArf2/riWDyCLvutEIKtDNNe/o+HV64m6MLO8MZ2kYA61ZaNxEvbVpCHc/Ml2mAJV919DGUxp0w5GDM1gG96WdRvRjAEHhiKcRlCCdjZ23M8btmKYhSseGwJpOV7VTZOBgOBZFH6S8IvIOzhLAu9sAW6ouyqP7L47Pqci7T/vU38Y6JDawfXIrDpZ44403FAFWAJzBOzs2Li7/vGrdGQDANRxeIV9KczjqqMiEHMyFdpmuTMe6TqHtQyB82qxq/2hHHu8kTXEIBRGIqnXHCD5FbnonHjQyYJdAnseEl/s5R97ZsLdBTCdcOTiMSBQwJ1rTfTewW1dAd4OYA9yo4TxB3Zm7rxx/5s/9pePnf+lXjqeo24QWGIUGkHs6RAk4mG8yWicdBEfeDYM4UudEi7krT16o/9IJ2p3KwOwUQhbGuPkbhaxNX3+vSbRjPh28lNV07hAh6X5ovFHvj8D9rLVjR87PG8zBwSgpNwZfckzpmDHyp9+T/e+eL2CiZTDHx7bwfIOD1B8NlM1xKuWNbWJckf6U8ux5dV8zXTedQr6zHblLDqvnN51jgOdD57an5jYToEo+T0CJ9wb46nekDludd+k3gn9BD8uoi+aTlllzLMBZ88KduzotNucw9S3ayLp31unpWK88KXDAP3biufC0vmb7DRa57lRPIR+zHO28MBptGVnkdgPgfG/Oe86F+5hr2Vyf9PRC8wbSec0g3ZZq5+iynTZoK+fSY9zXilzLTHPTL3mZfNQguuXN+mqsO/USVP5ExLZnI3kUNQaxaQDAZuctbJIM+vTTXu8cle3+cOWgvgaYAXlXXVF8j/ffqzRQbyhaT5vOfm/Sw+8RD9wl701eUl2/lA/zgEHDvS3/DfBuf+/CZ1gdAri3rBLIiohO98U60XzitctytYNQUyauR+GutorA9qlHMd4EmibQnzqI9B48AX1kLFVppY7GxWesfT41Hv33/IAXhn21pGem5GXt0N4U7Egup1b7oLGMLE4dO+Ykhb7l/u0iQ/N5A6drr/RXrrWet5SNOV+iSUt6jXseeJK6YfKoNsattz1nGOvVFXh8bpIM2ejxTdnt9XqUrdHf2DQX3WXnmJdMx9RLqx6ZJTmsS/Db47VOzw2L7JtpqvG+OMG7Swx1XjspcAMpcIJ3N3BSzi6dFHg7CnzJF3wB02ZtgEwgq59oW2SxiSI6gwt37V4j8k6GjncDZTAAY0JxXS/2uxNno8vvdz/TsaAx6Ggt1tdw/Y5Zp8/9sHHB94xowAQbJyVssE3HqIwv+IMRbWHD/+12edNYyc+7E5Hj8phtHPnvaUzONCGPZ0Q3tKOByLsiKyPv7pZDcgsGVrk2SJv9E//dHzn+k3d/MqPKXGgekW9J+6dPy8lCdFG1wfTYrTD006p5B/AFxp5SRzWfaE9ReA3c1G8YmeqnouFYfwV96sMrML579/Qduuy0qEGjjqq0YQ4ngJF1DSJcPbjPOQHwaPAObRrQw3d+lpGInfI16Vs80zX4vECJvxQghvtQAw/fIQXTTgtr3TlNBzXyih6Pn90+/vT/8meOJy/vHG8VDQGQkMZwZuo/12AzPycvkTaxQg4eZ/H2rl1T7WWaFdox0Dv4pB39dJAHAk8ZhFcJ1oAhv0aJjmI31UZGA0ypkPEvusyDanagIPtl+bE/yn4RJJMTzrERoJgRGinfeN7AwojybZ10zekRtjScZhW4J6O8bXSB6UYahTM9+s1ooZmqR6e0bh30JdyHeZig3uqktPOJ5jHH2OAAL0UUBQ8Rgd5SF0Z7+KBTrjvNrifiUjSagQqnfaJ/puPUYQFy9Xh9X/9JvoCcLNdD5/F6O8+cStyLcCnyBQi41bwD+S0nqJnJ8a1p/5YH6zO/2zQep1SakfkeTkJDkD3nkDGfSKkzeUlRRZqskT6KDpKM+0frkC4YjFjkqHkXkWKD58k0km8Dx26P8s0KBnJ6ffKsNwPy5cnLfH+vreSlrt22p2jzdN+YZ/fVvKVx6J4Eh3JtcV/NK/59bS3uNnD/Dnh4Wgh6Nx+Uhhcdi3+fdlSz59nvNF0YBdT3AzoTLabcom4r3f2edqzxlA3QBlSH3AePWk+sYPTcPPEce6xzPAL+JhjRNcCaGZKO5ne8Y31PRwWPaMkebQs3qcJ12pKu7xNI1fygFt1MiUw+9BwkmJzyavo6Aizpbj4zD6D2mPlEz/nwiQna+XnzUgKJovWMhJ5r2gQAtZnXuhgza30cmxAs8dE/biN5UmDXBKxwq5YObWaaPkmn3PjA53HCtqekeTppZ8Ddv90X9y11Km2D5m1HySk7Y64PthF6GWIzTiu2TKY8Dp03DnebehwHU0w7cAKuPtxlHh7nE8XRF5QrQVaCbKzHT95kpgMOGOO6SEnrNbkNeekPz9fkQYCl5nX/1trHHOClbzudfD/aFkD+4kybHRx/fjgpcLMpcIJ3N3t+zt6dFFgo8KXveU+twdfBreEQMNWhAYr0gghWYD1H+o8AOv1opxXh/gQBiMDMneEE8WhGhkFuAzL7M5xkhv/37n0YhMOgI+hhp6CNR7gL3ec0ErP91Xi0N4XxiCbY+ceJqwZUsnbPJUOUFGhHzuNLQCLHuztTs72o79c1rEwbt4+UV6fNwv6/W329d6eM3JdvHu/9ws89fst/9Ik8+MH1TvDerClDx6HbeNHgEe5x1Bmcp7ee1CEVcJTpnOsUWhjp+HlewNXtirBBHBjm2kAoas8ZvNMJsJgzR45VHzCeBnEA7AooEu/A6BM4h1RgHFzRz9UuNK770ApE8+HH0XZ02utZghqI4kv68zAC9EI7+nxXO8PoiI1wGtfg6AbRYHzSGa+/uVsNGtTN/+6Xf+34s1/9dXXu7O3jCYIdwf9NDxjQa5Wz6cQMnovoA/OuET3KTaer7ny7OBgI6Ai54bzRGbScKeKDoEbICq/QBocDLrB9d4hm5F06wnsK5UwDMojA/jSAIrmPwu99EiznqWgEUDTHg8+KNljTcC0/KWf47Igyft+ogp0zR6xOHtAcM3IMQEA7L40AUn8JqsPXdkaJ8DV9QMXWO01zAzjot52zBER42mnPxw7YeEyXZN/ALvVOy4zHxTmDQBtFqYbGfHOjQoArePSaY9yq2RFupmdGAyY/JVhhHkl+eQFHnvRq588n43JyZjp/zluO19eHcxgO9gjqw2DaQd5BjdHXOIwlQS85rNfrpvm9GTUCvjCwM+aG/DLBu3RS3UbyJoBNzzNJ0DrE92Izwdc9n1xPenzSSU3LIoBBBfJQ8aTpdGkDyTpt6JLki+b1BI3m+2c5jGWeGoT1NafA53vATqwB2uAa+AgRcVyrB1ggFTRrN9ZYWu8/a1ALG1AE7DD/9YljFWxOPiJ4RzopchVnfSfPmDc5P92m6AB6agS7foOMe63C9wrE7npdzdNjrvrvnNthj1A/CFzx+k4ZjYg6rS0TGMl2/Ox+qEHO48fiO4FU0OHi82V9aB6c1wU2TV3EJXDRE9eBxQm0iY4zR1jvwvNrlFbKhmnv+eczrYfGOhyyMm2yPkTIm1m9qWK67wB1trXwQ+tmr+Een59f+Ll1vfufoPZMDwbAZhqC3jONduo2tGA7WHzs+cyI8qnPtN4kAImuKCMgANDumA618DqvLZJbVWt6ntrsNUspswRTIc/eaG2d6vmbfU2rpdPKIcstF7AtvDnKHvh6g5pJ0+QB8PY3fuu3mSA7e5x/nxQ4KXCDKHAK6g2ajLMrJwU+HgUM3tHsCCPQxiBP7+SCDUNBxhqNjwHeKboO9gYjq4az0dZzH1hhh8ZAi40T928ab+EUtgGDewiStEFGw76/c3/ooHfxcVyDQX11VyCP73Wx7aRJGmqO/nBf0qgaRjXSgBscSqdydzAv/b0b2Pl3OvlOLb3mVIZzAEeIUQpMOS261wRcIdX05RvHl3/Ze45PeMfD44r15ea8OtJK9efgcSF6Tw6XaYbfTDtD+nP991aly/LwitoR5zz0gRWMlGDarsC7OZ+KvAMgyFNn+3QztHu30p0A3g0npk9KcySRDMSXx/0C6+B8jx3ye/O0WQB3Bur8nPgOabaVcstDR7wMVV8avMLpt4PedPaIONPIHQY+wK4ubG6ACeNipGG1iQMq/vlP/KvjO77rr1fK7J1Koy1AE1FIiDpoh5Emdexu7zvuPkFzyBHkrkEIOn7susEky94E5sivEb5HXqR8RloaHEY6jmrKDiXlu51VHMSwgzSSC7wT//rhGE+CCDnGMZZIA7Q7wJYI2nXNwQC27ERb7yStUkbZK4NpiiEYAInTr33/DnD4ABqOCQ5ktyUfnzDbNfDOkXcaL+NTSQ+OucHXBBFSX9iRt45KZ94ykk556j23zWsBPphvMe2+PpxYgh7T7IJOkDzIoSeNw3F3Oi7fQf2w6tJdRw29l0608oPHnDjtWICLwLt8Zzreyfemx+K81kVEBgLEDpxygKTmBYyLh4kM3hfbSj4mv/gdyUMrGDNpIPafRPbcpGy5HeqzLm0AeRwA0AakkH4bOODX2M/HPQbp9lNZfWCF++x1NDcoPMY9hZftDkB/AoyX5tzjyjVw0CN0AKPuIAaYpx4A5wlRUy2bU/tKCakkQtsM9XydYy7+4WMCgvj+Lr/AeonQGS2znGMsV9C13RfPzVj/A2uieRI2QvK0o42Y4ouU0NhuoeYL0CL5Tz1c+UpU0E/Ser4Pcz/H7XuAS9mWyZpmOS/jfSgzgfF7Hes5VaTbXEvdb04FN0/nmsHtjiay+Mj/Lm3e6M2Ur9g41JhWYE1srbWCNG+5y3cteqwj79LWMU3mM7Ld5jxojJ7n1KeX1qBsG59t8+T8pc7d36+51LhUK86b0Q2mmQcYyT83BNU/cf6c//XE46FLB8/o/qn/Yp3pduZGgHltgneUBr4TfQQQaD7EZliV+OBmDwDyBlmhl7vdZ2XLzI23RdOS1ikzBNe7RMbknMknjORuoc9nT/DOXHf+Pilw8ykwrcib39ezhycF/oOnwPve+96ycxW5IUNGIjyMmt5Rl1Gik6v4ff8fdva4AewL9RG33GHkQu+Id+qDjQWnZOAdw0hsO0SL/7rrCPskoxnYw81QVDsycOYu8txFpOHUaR00KLXFOXaDbdTI2Z9pDDR+2sGwcTpS9dCMQQk6fTZkMw1hjsXG2yVQ0M627pnpwGPcoEkbXugTT9ik4aY5w7TB2Xlw59nxFe/7k8c7X3/QdJCRL2NUNeX0Ga0hGkm0TSDF6aKgJQy3x48fD2cIc/esou7QzlOk05JvEJGnSEv0BYYhhsFIKnw/ohhliF/1YRN4d6YW3rsHsBWObEXd1Vyi7gv/7qg60O1BpdDiGY0DY0e0ng6y4DzhKiIRkWZDR7odHDhBANvgNLKOElIDvcMt/q9BkH+Q+vq0arER7AWPgMfr+zcqlfhvfO/fOv7RP/mJ480CPp8h9bRryiBSilFHdAab78hv5KYhX/JHp4zxhehz8xk++3s7eK5T4/tQ41CRF22MOyXzGmgxox7d1uTtWUdvAE7tfBv5Q5/swGVaa4KB7j9/Zy00dhaD5eBs2xPoBD0SZGsKKAKnwY8R1dF6aThw7SgylZPAwIxS9T0ZZcFwn0HTdq5Mc30jwInglL7wu/svvGE4v4h+SyfMziHGRcemgWQCuhGFQ9A26ky1zwviNFiFyQs+wJ923NszVlST+jmdcAEgkmMDNIoYRg0zj91RGGyhnWG2oeG33Ej3erLMh9TXjFzUO6iH0BeMdaM//saBFtJnqX8bVOgTjXvBGCDDcM4JnqDtqe9W4GFy3JQZ6RiMOcsL4HvVZcT8Grw3uIGUcNGO0z4iYpUaS/btMY43cuANLjoyqOePfZTXr2cnGTGRIfOxidBLBt8TQBBVUaXpay0WUyYgczG1vNcN8+xYKya5Bi8k/1KGeu3SeNV5AWjSL3w/aNU17TDrXH+g6poXWT6gPyNtnJF5XKNyU0Fyj0iefomxH/GLGlObVOS9FkMH8HV6h8ks+wFriGuAurczfRN9N4ijcVvIWy/UFclwryH1vaKfU0/30h58Iftopo36fusQ9VEbnpKDeeiN12LpZGU1eE4EAls3Y+2aPJV6Vzww0ypto3gd16nmagvvSJvCdhfnAnoLMofx9qtc95Kbcw3Sc73s8fMaeCAi3D2mffNEk9W6tYkz7bMJyk1ZzjRVzNVmwzU/ttT2umm96xINrTupS9q2qedQi5OlCxrYtH7bRIRdpl1jAJSy3XqTa7n0Bg7zov6gnhcvWq/x74339Z4ZESw566td69IcL7mUEjSviU+tv1uGoDm2eXCrnH+MY4rFGCpsI7SvGpWzbEdGU1J8Rx81V5Jp8Svf6270wS8reHpG3u28df59UuCmUqBXxpvavbNfJwVOCiQFvvS9X0pl8VMAACAASURBVFjr8NxpS8NqACK9WNtAHcZNWwU8NoFtTENT7+gIkDZA0ljKSAUCVPI2ZN7YIWgjGsZ+PktDd0sH5Ntix9nGBa6NOijtoNkx4O40nLs2oWSXNKBDO0wRQzC4Bo26fp+dzdyhZL9ohHUaTjvJpjeN5B7L/pzBO712dR54rTWrx8hUvhcFXIFWtwUU3Km+vXL/1vE/fMWfOF59VOAWyNTOgIzrimpjymkbzZF2ZuchgTsY9qp3p/EwZbY6kgW/TS0cPOC5M5AHAI2QYu9e+x1OdzWY6Os46GLUvauBIUIQZrTvx284agDr8B2BwHHARe+Ql4HLKaz77iCCr6NzmKI10BkZ1qY1+nsXqSVIj4VRXuOFoTwibtoBQI27r/+Gbzt+9hc+dDwu2j/umnB0jEhVtlhtKCXVdRrNi3QAegPdoOwlIC/BO7Sz38sNd/AmwIrklcYPMlJoB7QsJ9NZiii2rvOleQT4M9NpDLKvER3i7AEGRfQLAZh2VCwrloMhA31/ytJi/EeEIenQ+mYAeZTP6QBavtLJvVVjQkQQwFUDTaRBywDlgnIrp4iOWUQrSaYvzEEPxrw7os+aHqbTAEq2fo55adCCPIKDHrpAvHhz6uXRjonY7zH9eybokJE36rRm1wbVyCWpjDPsdnXaqZ3r5l7o+o5G8lxc01ntyJov2V6kLXrsk4+nEzqiUxDX2wCYdZ/lRKma6P4EQFNf+n6/R+vHmsLMwQa/CKhQfbP8ud33GHiadfIszZO/TeuPpcdTrvweACnasDIQobllv+s1inaboKrpvUQk9lpyKfJorB3cSJDM3q4o5/GO5ukx716Xgj5DphpEwN88xZw9E7BD3dhlAqq6Fq9zxcfawDht3Xd7WZvD0e/3XaLR4G+u/WpbUXkdaQvoCNF9iMisF3k+u3cTWOix5maU58HX1OVpq0j/zLq8Yh3JXvJ+prgOuR82y7x3zruiodyedPZ6uijkMjMaJDPeSMW9qz2QMjlBG8uu+q3xhZwjzX2A05P7zR+0keoxHETC52v+aPv1RgXXfp7OQVRLPKvE+aaPQcwApvs1uf74zbIlLp2AKtsp1wOKiHVz2FMtMaJtN6xtoY7Y7OuDXnUdupEn24NHNz0wqaL2kDmAH9ZcbL2BZ1Tvt3mfPCKZli7ShoX6T6hZbbTu0TsiM0Cqt4EwHeLDzSHzPTYkupTDsF2yoxhjzcsleyGvmScWucO4GlDG4Wepi9N+IH0l5AMkXL53SZwuS5JzDGb5hm/51hMT2Obs/POkwE2kwCmoN3FWzj6dFHgbCgC8u7ZbiqV6M0oT1JOxIjtOu7SuhzKdfT3fBmTDGgI5HNnQqiIc1DRQvM97yeGCdUWjsB2V4SzSGcUpmrWLzl3FNp5gLCLFwQab/HFFm3ms3R3jO8MIofFigxhjFUiEfqUzNJ3L1fkdzlQDi+kQ2LDL9vU5gCa/n9bqTIVDinDlER1MHLv1jJExV/XXw3svj//+yz73ePVVgXdo71lFccApBdClVNZ2TBA51uPwNZ82i7+dIuvv2A7TZmftIaZKtSNq55uFkuu66tchRXflJ9fes1FuwA6nEo8TZCstRTXwANahHdW0c0QeQEjMQ54466LWz58quu5updsCvKMx3ZFRNDyZTSImADeySDYcRo75+fFkOY2QCCj55Nd+46PHV331+4+PvFmg5q2KPKRjae9MbQm47Xpyg8Wb3ihKj3nrOU3+MZ+sxq/+Mm8NJwYRMc0ndFjMnw3Qeh6yrWwj3z/AYPBW04XP0wmZvJ/qY29r9DFAH4N3fi4dCL/fQOY+ZjtvTJ/EvHVkQQI4eEYRYavJYV0wUoKKD57xPjlNQ1dgDgBcQY+0XhIaIXrOqBZ6j6sO6A6POSOhJJ8em3Xd0Gmtm/y3516RXx35MPTXPGl6H3POQzqgU690qhSjcaGvGojouYFTyj60PvFYfR//tnz0y1I/UfdVZK15ccwrHUEdBDBp0I53rwNy+vT9XDNyRPMztWhErlzivwS3GsMet3l9MI0SdHbkt/qh6JS5gSNYYPBtfcjIFs/HLmOmww5uTzBmro0pE+qfYDC3kTKZsrG/03QePNVpfL1aXZuHdN7zs1hBYxYEJ/AnU7/VS0VoAfDEZyadtx5lZFyT7c4yVMtTRO5gtEa1tulvnIBtZzo4aq9iQwbgi4FaR1n6sJmU76RNzs2k/bpBdgkcsf7z/GOqEuRAWwn0J6hh+8f9SB7K/hhETHBZ79CJsJqWsD+CXh6vo9N2mgr4UzSt5XUj9/iT1JCq40YHf0K3gi/Yfs+9gDvpSfGrk6b16G4/EqTq2pCpO8zTuCZAT2OdY5n21qI72b0A4qGjW61508L2Elfp6jcPUoAO2njv+tyjIduusy+eo+x/9inlF3MGuyJpoe9nn9e1YB4CxGwO9LnBu30NyHk2Tya99w2gfTNgvNc2ZUR+TvmYPKeMG2/Qz3VU86R5AFC52BJcM5+f4N3bCdx5/aTADaPAaknfsM6d3TkpcFJgpQDAu3TG8TkNUhjQLliLBdzOif1V+qzDyfIC75SKTmO8YKjbwBgnfhmQM7DUBlc6uXw/2uqd4XQq5YwKfFHEV9ufMIQY9VC7i+2Y06BqA9PXpvHTqZI0UvVjvxyvdq0wtz/AgAbWxgEe8S4bcGncj3HFDvAEOOaObc6W66XRkKrt4zsvC9Qi0FelvMswflg1/h49uH2870v++PHKQ59AhhTLOim1d7pxoMQwPsuQdISZjTP3AddVV2cClbiHkXmoldfp09y9BdgTUY9qs6LZCLrppNhMj817TQfcgxqF+M1aUi90qAHAO5wyqzp9AiDxGQAtgDyDeriO/omf2nmA8zGiRxRVpd1tsgrrwuQJeTCr8T1OTjQdAPo8x4m7RYtf/fBHjq/8qr9YtL9f91TNu44SED85kYfurWjcaUfmEdANh3HQhCeQJLBvggX4G1EzM2qC/NcyMYz4jrzjTn/fy/nb8IHkzUufR78a5F7SXoltBojRc4z+7A6s+2Unbgf6U/wxFv4jFRr4bFk0rw9gwbc0eJZOzAQfQAyRkLRjqum6QeAILqW5dSpRSzblvnkZ/U4HDe+gzG6pspbnMRYCXjMCY6RbRZ2qdISn/nHVsJ7jjsxKGqf8e/ykWs/HJUDG8k15iAic3EhwDVE0RZCUaaeQHTnh6SAuzm2jK5Y1Ayia8/b+Q3f7xGPrF8bsMAqRTMzh5frjAw+koCfvp0NqR986Bb8TUByOZvNqRjtNwGNw29IHjkNXxKcte747aZtO/M4TeT+BXK5D6+aW6Kp/WRt0B2FSX+70mvdqveLfDWoYGFnWSd/THeRabwGtBhBZR/CmRRNtjvdj/evT3ke9O8oyXinwhPTqtVyvmGDMTkuPRewcPEdAOyFURd0i8o6Rf83TAzwn/SbIugNlS9s97iFLPb8iw9w0gzyo3ESPgjRa52+XPdPbPOaUWa+96G8eyiP9ooORTAv3SyC4UyxXeXSfbE/Mg3YmWKe+rO6Y+dXv8vOWrQHikoV6w8KgbpeYcFQkwbvmEY/bAJ8ecc04IodkA9bm7fZ2QApPaD73LIsZkep7RhuikPRHryi0X7d1i+VSuGnn9OoJZlLfCOUcc63e+/Ao3CtwcupB6S8/m/rL96R+S7tvbGgPuhpEnlHW5J/uD3SG9BfsMGUGpGTsYOe+0TDt9TW7ZsgcmvNEthzuczTlR/w0yzNM3Z0+wyTkGXm3MNX5x0mBG0yBE7y7wZNzdu2kwE6BL/nC98gdC9AOf49dNO6oqbh9HvhggyUdQh9jL2ACJ+Xp6Hob9TYs0qCAYWCHAHaJASMYXABN8E4al22kpdGNfjqKgqdrFdCTDoudOB+SkOm3NkhcdJzPwSkoW8rRIwlo0UHs9IlLTpENee1ATsdv363dndDxXBiPMp7WSAwDCaYncj9uF3h3C1FjdcosHK77t+8VeHfr+NIv/mPHowLv5NCo5pMdAad5cPy9C4xxOgLPNJVTbmNNoKwAPaWTPnkscK6ush3QVk6IjHbwAr6/d++VAfbYwHPk3QBuG9y7W1F6/sEpxT55Vu0IdPRn1MMDmRyVh+fwWe/QzrWKLDeQ10DKi5ddj6u6SgO8T9GlgVz9B3iHMWKHXifjvjyQEgy+/Kl/+3PHN3/b/1YHVwDQrrEjzdRpq8NlEHiHH/C9+YZGLyLv6MvMSK6MuCDtKWczSmUBTlpO54EVNYftMJP29b80rM1b08mbkZt4l/vm/gA09El3rHHGufxYEUPT4U0wR3MwkLfpXIVz7FR293EBcBihBYdrpiXlrn7qsOd9WMp0mGd6j4CJlZZJz/HuTdZIL76k/x8RcU6zxshaVhVx0JGn0SmOnvPRdYvQUoCs7FdHO7gtvAr8Sr7ZACM3jVqM+GEUVDt/FPJ2jhlB2NfxDh48A5noeRzvwvOMRDTuiVR4bXAIgJtgimVWDi47h7fwPakfBw+hXUYQut7eTJnFPQYycr52HjfpJZ9r7UCOP6Io3Q7AO18fNAw6JR+vOjloCRmFHmsZJajWeiP76HeSQ5oO7pdpvPD1AH0aWC4aSgdqZkUXbVb43zJXoS9wPU8N3x1tA5qjVEQzj9td6IA5ddvNcxWGz0hj6wxGrLYcsDZW8QlTYxusNtBA9qh/Wvd786LXMc+511w/m7yeOnGRAfKb3oeoOx6GAj0XMqK1cYJtu42guVjxmXyfaDjHrPdDP8ru8dwCaEt653fus+fTbZCHCKTJjnF0+Fz358miaQuMyGHLefNJys1sD+ucorz0cz2qMHVK0sfvsc2G75A+y1qu6Dd1QtdF7LlYbBFG1QJgAq1miQ3TIcfkCEnRw2vg6jK6bMnkr3k6sHky+Yfv4T/xMucHMmwIPtJYWXO07mXZD0Qmk6e03hJwNvn6s9fWIOyog4fn3MY6RulgRo22js/1l7aJ17fW53p+gty2iziTvSFp/sq/83vLVvIfPqfNmjrgkgwO7un+pW7zd7Ifs0aedPrOrx7T13/zt5yYQDLQ+fmkwA2lwCmoN3Rizm6dFLhEAUTe4Xo6x+mo6MAqO4UCafz9cGIZddEGSBskNCyQ6WKHNBxC75ayPwYzYBjjP6Z7KVqM7XcqGSNIXIsFzk47hzCGaYzRgps72DRyHFWQzg9ua4N4d5IZsQOgSxhUF9CXcboWsRcld1AE11iHLAAFGzaOUDGtTbvdiZgOzvUaTo4oEoBXxiNr3iGqA+BmpYlWSu9rr9w9vuxLPud4WBF4IN/V1b12Gq4I5PHwg/rvOQ5c6Jptdixcy87GuccoJ0WqHYAAfnzvMNwqZ+oZHF3ublekWr1HUXOP2hGSE4B/Nk7x3jRUDd7RECxQEIAdItVwiiyMfdW8U707PIvoO4B4e6Tlra73JMfDBr2i3ASMIepHB1F4jOaFZwTqZm0sXAfPv1XX//6P/Ojxvd//Q/U3UjFrnsm7Sm8xhiLW6tQSAIjt5HK+UVfJDu6QmZnKOZyAaiGd9yEjlsPh9Mthnoa7AJbl2W5rN9atCxanWf5Pi6XroU2AwuC7eFjv2qMu8Z3GOiM/KCcRvZaRCPn+a05Qg6CXZMT9T5m3jKWDDV0yICo4VR19MZxgjKWd67fry4Avd+uGqkI6h7yAtjagxVEgGenmKM0EpqhyOlIm9VLOZeplgWhgYznWg3bVCTrirYfHwQFjXqz/uuejv2pDUYoryEunT8PkD2oyOTLrIh8ZDO37TPPBG90XOrkhHytfgLdmeu4lANp8L3Dh+qmU1E0tZ373vnbhOrpp3oZOzFR8BQjOwSePXhq7x+r7OMauJcnIz0hR02E63rBa1yX31/3KtVZ9jjlvnZprTI7X/OA1kbzWQIdZGjxJejs6qWUC7fSZL+RvHIpEapAmQ1mIFOC7BlsnQLFGUu2AwCV6DT6DvvME4ZUtbbhqoFCgTYOGfTiJ0/hMg91OwXVv6kxAyG+d851rtLoxwXXyXGRt7jIrPtO/5J8deDLQNnX47Ac+ZdSo5z1pyFO8RxkF9d1AHnmHC4KnZyqw7Ad5gT2dx6awP217eaapy1r0Od7+G8/iHuscL4bL3C1AFRetARwveo1zk2n56nPKXa5D/SU7oDFhK3HagaaZ50BrE2r8aU1izViPH4rea6xtwNZl+NMnLZs22rgRX4qGvQg0vc0eni+NYUZz4vqU2bUUwc4PSaNcw1JWkk47TbM9b3JcWmesV5Lei43AF8o2SN2UmRWSDdifVSP4BO9WgT7/OilwQymwm7c3tJtnt04KnBQABd73Re9l2mwaOelU3u4C1uN7mCiRlpNGAncP2/jhdWxwYncznDAbGItBW/YMHATvZPPZMrBQQ4fPI6qiUxQFXE3wzk6IjMreJW8ngt+5eDadFZ0kalds9L0NS1Kh67nBGEG/d0MJmGEavo4qwDUbjzq0Yqbw5lgvRTLhtW5ThuvKm+4naOTPTyut9G7VXUMJNR5YgdozRbBXH94+vvxLP6fSZgXWGZhT2uktnhyLiEhEk400p3bkMoXWUTWeL/yN6DOPxRFqnCr0CyfXIgIPsFtFkeD7hw+RBotoOPXDRp1TXf0+pxKhDYyP0UIMekOUye0C6x4QFAVY5+8N4D18+LBp0od24ITaMpDNw6NAPo3smQ4L7019BziH6xVpUIAmx9dRhOSBGgdq4D0uen3Xd3/v8S9+8qfrntvHWyi9RL5xlMOsXeV6aa6jZRoCYCDmFWBAOuEJXuQ95g8b4JY/jsiRfwNQmRFRCYxcAi0s0+4f2jOAtBvsuzHP9hq0TMPdbQIAypRK8n1HW2QExe6kpENBcLBrNZofh65qEXlZsua5TvBu1UudWkVAH4yFuk7TqTatCbRsoOqkzQR49rkBIz2n7qNfw58cl3WUHEfdMueywWVO8ir4uyO1OLVIc3X0U+stOonxfmsRv590ah3C99NjVyTT6HN3MHnRqbfmQx4aQOfdxdmnI7dqLv21A1CX7rnmIFJOZgRRzhGH2xEp7qdl144yeR9j7PUo17ScU/MrHelyNr2ZMDadArzLtt2f3QFOOcvPKYvX54UjGrrdfUqZy34u62Q3loCG32t58KEu19NABUiMw1vAC62fhpx1Sp3rhIllJp86Gn8BonstV5/muPI508CbP+aTfd0xDVJPkva0AWZU5r5WUxRbxne9qn4IWvFGjdhFgrDPqdYtRSL7O9kFSnlNnZG85SilfQw7/8NuuqTDCLLEOFIGrD84tsqM0JgkL6l33T/3y20M/u7+3+oSGZ4j8liXfbC9xChM/LGtX+Te1ieUoy7R4XfZhsqNuqSbedt9TJvqZSm0Ze3aNhY0YeoT3sNTkDuK0pHlHqsPFQK85zTsGaHXUbbVDvQdxg9dyhi+jtJ72VGnHG8Ddp7LjzfHaY8MuYbdVe+TLlvXo1xjUu8v81Mvz7XX+inXG5Kmuf06cDx5PuUreXiXhanHOGucm1yb/W618fz4wDd+04kJ7AJ//n1S4AZS4BTUGzgpZ5dOCrwdBQDe0RhpQzgNAFzPyDsu8AzCKks3QIhpQFTEUhv22KEHGCNDe4I+aagtho93PG0g9wl9MoynYTrGAXCg+ywDHCjWdNZoHLaj6rQxnOaI6wCY8odmfFxKgM3O8DBuCFJNAz8dA41NIOIloz4dzn0+FgO1O5NOr8cynKq6gNNmBa6idlt9LlDpwdWL43+s02YfParotI5GUT0rGfhvvfUWa8uptptSbdBXz79AOqXG2igjzfqa6obpfhrZNOQRMak0MO/WP336mFFpd+tdeEYnx85dddeoMx1oeNdps2jbkXe4B04VwDtF3QlcMfgHkE+n59Z7YGAjFY0AlMYqx7AOrbBj0868Bq2aW4g2Ycp1DeNpg5PPK7pw9KPueaNoBgD5L3zgW45f/bWPHk8rbfZpAX14b54srIg7m8r1LVgyQCLMxwukOcMJaqPX8mAH5xJf7LJphAg87xPjhmz2fLrdfH86BCu/2SFvZKk7kfe7vXQGXdicmFQAJbynHhgRP+3o+PDYvDd5wrxo+hi8S4fZgMwAK9rpHg5R65EcN9plcXP0C2AFh2nUWSZLgise4w4Yun/p0Hi+qCfowKr+Eu9NayjqCi3jJAFaJ23gnYH3kZLUdGZfsSnRL6eDD70JOlM9YWyrM+jIYUeDrAc06BnrRgCinm+m5rXMc4MFb2nQz4M07ex0mybJ45ecdfNXOr5Dn3Jwqz5P8MfPjPurU9avBoT4HUa2yZr5L/vJmoUNotgBJY8hwLkjdH2/QQF87/RUz1X2cfKgUpQJjrdeMo8nUJE863b2aNIE6cxHq8M8U6fZRgCgCNb2vYt8EIhFhGClWrcu9PyrHlbzQ9NSLDsXTM//tB2UIqp3TIBt1yemZ47Dc5OAWMpjHmKBHrBuaAsC34/GomxFzrHXLb0PgpKp1rNeLyMQG5hYeWVGioMnsLHkvucYSJ+OVp8bLepJ8kf+7XRR87PHbP7d9fUiMwE6XtLZex/9XvMA19QipqN02UZH3cFWomwkYFcNwL7zgRGoy8bNmubvBJt2+yjn0u8fuoEzMnUP9W8pVus/jqPnmiUEZPLpcBMxJWkMnHWAZQ1K5hpCOwVt1b+u8Dn0KVKGe6LI45UITCOYfcQr8b76h+sqPbBGVprfzAO5VtiWNU1QW5eRlbR5MgpPrXA0I724r/X6Zp3k/ub65z5wHhuQR2Mut5C0sEygb2mDJB9e1BnN44oengud+U90OcG75Ifz80mBm0yBE7y7ybNz9u2kwEaBPfIu61dgIV7TZm3XIDFhrdslI1dpSvxBod0CY2iw9DHy6Qx7kfeJiI5Icj0lAHZ8P+uOTaPO3ffpscNhq11w1lGpG7D7SmcWxks4zTQo0Jvh0Kg+E9MnERjE5zv6CkPINCLYUWUVorYSgDD3P41TGTkTvENf07GiQRZGsA08Gz/TCJqOEZ9HO7TDpF6ZCgbHFCff8oi4igAoo/MuTmu99eT4n/+nLzgevQLQahaIdvroG2+8QfCOYJxBhgbj7FhiTE6LTccVz7j7Bvd4zhi6wFNdRXOeDEg3Cg4OwLVpgHsMrv0zgJq6i2mzDYLcvRJIqNNl742UWR9UgecA3LHmXX2+i9Q0vKnuJ3gHxmXUpcFW1RbC4SUEvTCWjr7TKbM15o64ewmjunff0c6bj58cH/nIG8ef+4sfPN6qrOGn1VSxAYHFSR/tQnP+O1XXjoZ5lGwXzqyvJx8kYJuiaj6SU6LIQoIbGJOjWxa0aAUOd97bnUgZ+u38dPRZvn/vC/52NSxHYFG+G7BksqodDUQwkEnk9OdY9n74PdQnjLq7R1501IYNDDt88Eg8B0nPoV/qe6Zw46Rin6AJvoJsALjFtUhXTZkdQELJ1Q7gvB09nc7HCKYGL6h3kGZEb7OjVOAMUo7RFxKN0XvDKVdHyKOYFYKOKB0A/u06TnTIWifI8UKdAj44wDsDKgZ8L5206LRg3IsIJvw35qhr4XG+AR5W045yYl9d37F1iIGcHYTYncsxnxuwNvWpokB3fZmghaOmxCviHLSL1H6tG6Jx6mjP6eSPLvnQ69aI3vbfGHPUvUteS92eTrw/T72eJQP6YI+WjyFzpadyrJ63BOuShvjeY/M9Tp9OMA3gmVOrXfyehGrAzvw++LllAbS96nWuE2X5GPvVi4DWdumgEcEGuar/5tysG3f5vpShjMpawNcABhK481olVLRTvhM0Dx2WdJ2fdeCRbRJHrZGmDd5df062zQQztKnlyK5dJ0jmVpdo6C3Pf//WHBbgCTlrUFglROZGj/uTYBZtI6Cy/gnQHhpaPDLr4ZknzUutLQjGjSYgN13jlyBez7f7RltE+N4Kjhv46oZ2mfcBTqZTrnXsF8HXFbxzpoPBuGGz4HbQDOAcqSw7SYmzAmV5wnzzD+eszSqdkNzJtbTXNB7aga1Tqb/rOjZloO+wfqikikA8XE/539cHjJ11d1uPTEDTa7eyQKwrgAMvug6vouXcm5mtX81/Qw+2btr15JjMBu8G74TdTtqQFB2ZHnJ9CXR1G9Y9+tslcyb/TB57frz/67/hxASmdJ6fTgrcWAqcgnpjp+bs2EmB6xT40vd+UdWoluGYO68+aM3OznWHZC74TEMgECIj+l7VKGO6Kq00OKuKNkrHi+mp3uFm1IP6lkaI03loIsQJnL5nGBj1rE5MVEwda5MYfJk42DRP26BzipCcEBlLMPicLsHDMtDH+hIAEZ1XAD11H8cK444GXxtpXX8qAQlEouFnGJ8dxXHNOSsgzj84rEFwZVvHBIqKGgBuOAqlyZb7wXl7WTXvgCThysM7z4+v+PLPPV6tyDvUivN7/P43PvrWAEKmgdZpIo6m63lE2478UMqs+mFDVfXzlBLr02dNH4yF3xfwobRYnLRnIE1AKB2Z+p4pjIgkxLyBFQDGFQAHh+JuOZB3eThFnaZbKbJ4tyPu4MTw84MCCG38VrvsU0VZYoJ46AkdA0RTyEWRwwbwDrmvOlxD9KlTbgHi+RnO8+3jI288Pn7xFz90fO03fNvxBMBmtfKkELw71XeAIbJhwYRsnNNImrShnPxAvukT5OzIeW4UIaq59HecPwKkTglHenSDPLivXssol3ZEJURwLKa8GfzCV16gM+UsHRwAr4wGaL7mM80P+JxONthUaajVP4BKqDklV6gjMvlwyYu4eciNncFIqfN7hhBgGMNplBO8ACRoE7QPpwdzsYMobm8A3sVHrHFHxwWyi4gjRIVKd3mjIdtBOJv7YiCELiJ0Zs9V6j/RGUcakzQEc0EBqZ2eAX4nvYH6nuQX1K/ETa1H/LwYDKTskJEelKNSzNMcEvicjqnmX+8zXQQO4Dn+hG4yDzwDDQkqTkAgnVRqJoAM3c+7DUC+BP8RDO3+U3c1+BbF2HOeF13fdBwOP+ajeUDym6TAsQAAIABJREFUYc5NE1N0cUSJ52Ae7CGX3tfTITX4Y+fa/ZJDOxcNRCEOnSffffzM+lWilddKp9vjuVz38L2/S53gBpd1Y8x5p2qylmrr/+bzvc934hlHYrZibP5p8K3Xar1vXZ/cB+ohgkKqQUu8w+smdd5azzPXM/fL9DD/pYxkW7jfwHsCPm6Tc4z1D7oQNECEJLij10zp2rnpRpmb0xT9VkQd+YqyNsE7ynvJBdrCqZ6MYo0UzV2HZ3/3PpsXDEaBwsOWaboNULnHwM0Easr+af3wAmPuZ6Bj0Q+sYqKD5u55gNxud7WjGjDq+zwW30udDhCsT7ueercBLKy5bYoM+QU/9LxwzY86sR5Crm8pb6lP8l5u7FxIix1j8jgHH0g2BLjOSOTaMh6RnynfnifPzyqbHNkgv9aCXvtCtmVbyp6YfZeccNOuoUSk4KM52ysoUzJ4uLkzU41tW8om0mYP3992kmXAqdqeQx4X1szuDV4dNCKZsJ7282iftoRPNodO2kBXpxd7DaTOh10W8m8+ME2zpAuWF68xH/j6D6bCDqk8P54UOClwkyhwCupNmo2zLycFPg4FBN412NBOJBdkWwRtuCwOXDgPdp8WIKJhEkaLNDA4nN92MHSya6eXApizoRTeEQ3aNtS2oKIFCFyiNYaBIWNj1POBoQkjBABV99+Ah4yxjsBrn2Ck1qINfA/ABcZ+gxBpdNowcj2Y6QAxT2kW1+6xXHLceKJvvYNtEeOSQWiDknREBBHBEhjxDd7BzbiNAzsw1jrA4fZT1rx7/dWHdBRtoKJFzMGzp/NUvRl1IODQQJ2NcdSu048KFOccjnkpq24YhOh79fNJOT/+/u6dSpuloQhDEu8AkAvQDYAeLhdAh7Hh9Fw4aMxmwucC/eq+qwJW7t5TvTs7w/idAB5BvTKm6UDgcAtEIN67oudBI5xRX+1gV7qrgDBcB5hRkYJPYVjD+AZ/GCgRkAYw760nL46f/Jc/fXzHd/+fFVVYf+MkXkZxMeyLc0FeIhjdBjPTjqbw+SMp0Q5HRlOmYWyj2dfSMeYzIZPmUzpHDj9qkGE4iC1b7o0dqeU97ZRMJ2wiFe4HI0w6msFGe/bH4B2LWaOPjMQT/4NuTL/qdCxyVYN37odrq5EPMBft5OzOuMdB/m3wjk6twaJtvMOR5fwoMpdgUM9dHRs8Qb/mE/dJ8nglAIhAhqOK4FQ3iNXz4egdva9TqgyUTVawSLXOmyArwDv8oLaSdR9lq+kAGHfojnb6bXCRp1A3iXUdVbIAP9J1DYTW2KjDom6ngWHpCUSVCggeP0Jt5nspngIbudnTkR/PEMkKGaKT7zgYvFcRl6RjfyB9qNrWUwtTL4qV8b0OI7LjS75r59z7Hejt0PNI34PM2yltx1agjGpeJvCU+pFr3JhL9VmRZVydaiNA497193Byc13E+3mAwgqCclTbuC1LXseG3PZalu/zPYy+ChAOGwJ3+/5ktRmlS3KPdXMANHxGE5Q8j8sJdooNJh8kYOU04r2NQcFe0y/RbQf03K8d9MwxwTaRXne0s4H3AFwSveuHPe9c3wA0g2+gk2LOwVtcAwju9Qi6/0Pn9fyZpxxF7j6ax8bhH91+jgn3Etip7ASsTUxDNSgHXm1dTv0+OzI2AYd5Bn0a48s+eD6GLmr+nHX+Kk26N2tSr8/n5vhRc5iHYzQ/Y9Mmdc/OD7YJMkrQm1S57gw7ovtm2mGdML2SVxOIH2AYZa3nrfV0zpXfketp6oHZd4Hzy3s3GUwZha5N3tFnAVfiK4GaY4wNTOLvZ7SRFLmabSQ/+gTlOf4VJCWNDRA6Gtv6pSdHEZJz4wvAXkYEog2k3u72B22n1i/kv82zX/VHSmfKzO2KvPvgiQlcJ8955aTAjaPAKag3bkrODp0UeHsKuOYdDfM0eBnBUUZGgT02KC45LjSCiH3NmkPeyXP0XcEqI+0zHRWngnmn0AYtfg9DtwGYPK0yDY00yHO/fUR2cUe0AZkyQB39Q4OpjerFcEHECpwcgAJNNozDwIJSLpQ2kYYyXQA2aL9UgCCMNDpxfb93iG0EpmE5nCfsquskihHpAcds1J+qUdwBylWdpG1ZkXfcsS4Q4ur2k+NL3vvZxye+8xGNQzsWBmzguKPuHcEOp8Y00OC6du7Hkye4T0kpNsb3GkwAPvyd6WEa00m4da/aEFFgYE//UgYj6yLWeDDfAhsdhXFFoxL9R20hfK8aeDjAQqfN4je+x++C2fj6u/fuH3eYqlvOV08gHY6uu8jIynZADN49eybw7gWM2PaEXMvuMWoDPnl5/NDf/ZHj+//OD1cKzcvjMSM85W6VlyWnl+lFSsn1nBKQ7XcRigVotImio13JPs2nCSjkAQPekXfElOXFNcj8fHM7jXY7TMmrNtjH8wB+UA8y5AGpk+xTR9Ay0rN50PKd/VzaB0uCJqR79QGASn9OgCBBID7f9Yn4GQBgg/p2OMiHQT/N6ywYv0dWkS/JvfpHPUbwR84VI1kR2dCAJL8vBtgBF5zmqMi9piz0A1ygdjh1srLnGv2Z8gIgbdGbmizRFv/XutNzwYgeR032PQP0iGgPDN1RgBNUAahhgK+jUcJxE1kLPC9w27zCfjSog86QdxO4CUCIUcTQhRgfaAfHsGn5tGgAnclDhkJvkUYNaIvmOr3ZAGHSGn0xcGUetkI1ryniSDoHqmkAJQ0uZf0ziBM2RFK/k+TgzZ671L+OZMprjI7ZQI/hwJeOpl5lKYX1JNIdqPI6lWUpSHvIXgNIwdrX+uy+uS/82xG4BtUCzJvymOOdgFyCBFmXbdKlI3oH/6xrfMr71HcT3PH36Obu6E+wZG4I7brEfJDzlfTJ73OsXmAgYQMI6jkfbTVkkv3I9ZgAHtLHS8+vdJqRXjtP5RjNX6ynFvNLfbTpeEf0s2/m4bapdGgXNj3W6FG0kwcVzHGJElmH0Tzm35mujmteq1EvN+/d+fcWo9R7g02TOlJ6hwy2XKVsTT5oWcHGV8xHzsFOU6xzad8NG5VyLVBsyGqDZZ7/BCitY6aeVK9ybZz3OOpdOhogqmnmvgy7pXVDRuGBXxhJ3Ss9+aJ1qDdLybs9x+YbfJegmnqoDBIepsVSJFM/mobmMZ4CbTsXOhxPg2+6BIj5mO+JNYdt9qJK+6R1ETfPArxjJGrMb75rn6PkozNt1hJw/j4pcLMpcIJ3N3t+zt6dFFgo8GVf/EU8bZaLcUdRyG4wijF35YZjFY4Pdw7biMpaNXDqVNS4AKw6GdXOjQGVYeDVq+gUj7QoOQk2ABLEo8FV73M/xnfs/57m1WljLmIM5xvVnBCt0/13OsogCDEmRTCxbfStQSBGrPRuvZ1d9NOGMsGwjiZUoMbcrWRKjyOObPgy0mU9KMIGGSKCeLKb54XNyVmzcQUH+sVzGFvA8Lrwdhngd289Pr7oPX/k+KRPfJ1+rw+GmHOnQyto9Nr4bEMzwQ98Ru2o7IPTSXVNVHv+rKMg+gLHBAe+Ova0UkuZFoucG9CSdLVBCjCvTpWFI941EQHyjfGVM3yvou4I6F0J2MNYANSR1qhhVv8ePHjQz2D+a/wVcXennuO8ARmh8RyATNFQ9fyAfgAZFj/Qqaq+1dsUnYmxl3OOgyneevzi+Kvf/TeOH/+X/5oRZHWcRYGyGJCiJUiPMd8RbpcGvOcwpM/OSDoF6ezZqHZUkaO+wFtZT898wzSZjo5I5xZtenfdRrdl3bJgR8ndQ1ChyKNotXFoweYkJH/4WfMGWR1SB/qqkwI7GtA0FEc90dF2dCDAm5DTbtAg12iHctnORaCh6YwNB7plHTIlfSEZJ4RGmZ3RY3wmoikGqOIoN8pMH45DfkaEYRcaZ+FupX2ljiF9oQl7Mkl/1qVaIzwoj9BtdbcAqgkwUe+hHeZWrU72EMRWOQbv5ODrAJh0IAmUl0xe+uESQCcNOCqiJhvYa30sp7V4QYpxpFtRb9S4EbWnjZyuJ4U+9Sw6Qo+8jPEk8Nbtm4/V51wHOiJ5gFwNjhpg7nkgndrJVF9FZ+tZO+/422sVoxVBqz1ypR3XZwSUAcwCLJhUc208ylYfkGNapzM7nghdfpH4m17AnwuwUe9BDbqho8nHE5iTvE+wKWVxrqfXT34d8s/39bIVfc3vOZsNDl8ao64p2nChlWUwxoT+zkMtJjCQa79l2NeSJtQjAQS5vuvgd+uOVkbZ1iWgZKF1659Ldoh51Lpm6NN+n3lsAWq4GVegTusg6z/yHdecXhNHOQVHEkLcFflJ/eCNoKZn2lApO+YR60/wiW0d99djMx2RAp4Az86jt/qgpQGycrmckZhuL4GybCPpm/Pofrsfq02nTaVskzXuYo3b20V7Hwv4ze92wHjvF/vfdmnyAq+XHs65h2pCHWaBd9gg4bbGIIH7mQe9JGBsEG7o6ga9zbf7OLUZLJvH93DjpzdkzYe0T0JP8CnwUZShycPQyNd8Qj8fSwaTXl6tvY57bF/zwQ+emMAuTOffJwVuIAVOQb2Bk3J26aTA21HgS9/7Bax5x4UaNkk7e3bwbDQMRxbmgg0UAlyy+MdzDUqxTlwbAazDhKgrgwHtmNkg2o2tNBxsJLsOBw0GOLmdkrQaN9PgcBQJ0wYIJBUY01FdOZZRjLmdPQzHYMHoRzuAfHdrODofkaZo2jGaEA59O393ql4bTnWlA9k7nnZack68u0tasJZcRwoloNrXeA9ABJ6Yh3aRB3fruF8pqsfzN44v/PzPLPDuteNeFftPoxrvePz4KY1LOdxyoGAA4m9ED+F+1GexYbY7Q0gjtZGIe9CWa2+BxnyuU0YFQgi8Q7vPngHEhbGpFBe+j7XBXCBfTgqAJoG9irwDeIfDKTBuAHi8pyPu8BnXEZ13926BffWPfS4Cuh6bI/voUGHnucaM9F3SuJ53gXvWyvJuM8GLF8fjpwLvvuGbvu34f6ruHWA/gHdPKiKVKb8dmVjev9Jme45FNzHLJQMY4Bl+MB47oZZBR2CQTw0+G9BqD3s4A+3Y5XtWh3vuoNOgb4+OO/Iw9D3eZsbhwAErBm/1zr2fHU47HID00DHvRu1avkEP9st6oj6jhhPHy3mWY5HjBIKQaXgG/Aj4IAJBqNfgT/hH44CC7sPuSOJmvoPTKx7TOAmVVQ3BTonFtTgZ2w4QAGq2WcQT/wI4j5pTHA8AMRHX8z0/45uuvdh9vENAqNsdTyIVEA79WouL72uHHWMF7+PHTi1oxu4ZsHZtKN4VaZ7Q0wDKtxOze+obdJFOx3+1N0BQDqADx9/O4V1lnQ/d4vGyPijmN2hAcKv5ZInsDpDT+t/z5v6kw5xgg8AX8YNpTBoNgLY3FNiPySs5L34OepS6BnQ3EF99ZpF6RlPCKQd9ZwQeZQDy3nR52dG37rfbnu9Y+SL7MWS1ZSdr4pn/0A771rKb8k2A0vPTWEHSkYcsReqe9VNu1Jj+lu1Jf9Nu3Rjb77PcD3oEYIa2vIZI7hA1Oevj7jTz2rKvO57fpMnkW8NU4smdvjswh+fGBl33dei1ocMki6YlQYmwc5LGO4CXf4/PDQJlOQ7pkWcsD2EeUv8VxSnbRGnn+MRUX/LeBLRsb7hGZR6kkPM+Nk9b/+I9d4q/vfnoebrEw7QNNkCHejrqsXmcpmMe5OG529tewa+p87wGkS9bp6KfsAGg/4a96rWk9Y3n55LeyHePNXXbIM0xeI2wTks+Ji038E5RwJofztaofzffPMbb+nBEpjcoy3dIkS+A5eBzrMe81xtR0ub7uN1XzjHLq2jN1Ynaas26kjLb4pM8Mtq4YA/7+aTzPrd8d73sqz/wdScmsDDf+cdJgZtJgVNQb+a8nL06KXCRAgDvRgqGnREYiH3CYhqv2YCNbC7+vYuH77POjwG85xUZNsCtuke7kp1WRyth7uKO+k7tYBvYQOTPOMEOz3hnMoos4yRGfkXjSKoodxEdeed7dmeRsVphoGch32GU8lTbmZI2nKAGPfkMbbdqC040hgfgro3QdLymUyO6zZQqPmTosz638zxOToUBj3QHgG0ARFSnCqkvd289PT7nj/7+41Pf/cmkcTozigYQOGfgRnWgOvqk+mBgLx1q99NRFTZCfa+mQw4HrsGgHCAQHNsiicYncA/fsaZd1ad7Xt8DJMM08plOc6PxV1F0V1f36TgTxKvvM1XWKcFoG/cjCg/gHXmmaA+eQbQSwZ2qLYSUQaXNPtOhFOQ9RfvpGdVhfFFhdXfRoerXk0IwPvThN473f+AbjzcePz/ewvgIphTNqu+KiiNTswg63N1p1G6pLC1fnhOe/NkgSEYBTHqrrhhp1nzJOex3jH7zjqZf/SaoYcBEgtJ3JDgfkV3ddhrjHFIfgiFpUj8WR5jvUtvWIaLpBLn9DMfUwCZSjwm4NihuepAGTaMF4O6xMFJUo2c/WNuso6+Gg9hpy+kY7k434fVBnxqnD4hg1wXmZLSH58ZtjojOnge0BVDbcwAnjinuxbMGcJGwn5sGpAunSTMsl0+AgemAe8a4ur9JT41BulU/4kVGAMb90ILmB5bMLA9/BxzUn+YT6pSewwQCu3xAplmNPoZ+Ux/MLw3MTxbUmHiTej1AyDGOTW+TxzzKjtJqToDimAfMNBWwdtTHEs9raYru7+h31+/zWsUUahwOgfY1EIKspvt8XgcuMbK50mYti3b6E0jMCBsPcQcK8nTmdMZ9HzSBZc9tYx21XpB8TZDQbcxIuOASynunxYduSJ7xHOYa5TYxhp2XPX6vk1prMiVY79c7Jj1Tn8T0L/w75M5rM/TI4KfrLsfs84wMS7qrD+AQgy0TzFj7IH3nfif9fd+Qz7qQ6ZW2QcZ6j773uAeAB3q0vHs8/D10mHV59Kq67pqOYx0B/1WEmm0lA3i58bmfRAxw2jy9rz27jPA9kaLN73tFGDYZ7BXcR3mZpVaS9/e5vmZ/bevU+L7pwf7CROjDMfLdOb9XZVvgx3rF4xvjZE26FcBy367p6LYz3X7SSmVLUpcKaDV9QOLUs5SRBupIK4wHtmHTzvORPEhexqpk2iCLIOQKQC/XQoBzxQPc3EFNYdTErOusndog9KWTa21z+h68e6dB8r/7tpdP4XrRfQQYTdpXX//CB8/TZnM+z88nBW4qBU7w7qbOzNmvkwIXKPC+L34PbUoutm0UcNEH2EFHWg7MqLkDw62Nfxuoqs3WBnmngdAYagMb4AyNRzzbgAWLxndUhCytABhKi3inezhB7RzTwKn/sPtsQMBGj07+tOM6wbsZZTCdQO2StqEFY563V598amd9l47RMGp6UGyzI2QyUgapoHCCl8gGpH5w3DKybAyp347w6HRe7AbDCa//BJrIrVcHDQZW6lpFmt1iCl19dwdRYoDPqk7c8fj4zD/0e45P/x3vJg29m+oddoBl6AMN3wYpADBkyrMAPdHSABm6j/aUcmoeUAqqwAuc3tqgCqC8BtRgwCLKTfTVGEEjpswCkC3Hg5GZhQgwNbnqz+HmB/cf0hhFNB14EE6yD6lwv/A33uM+8p4C+/CD9FlOVR9kAeoQvOvaPeqvIvHw3OO3Kp5OB4QeL59iTAJynhWNf+VXP3p8zfu/qYC7OpW2+o/Iu+dwAJAqWeMjWMZdfDwcqWkw7jHqiG6jzIThzjHH96vDK/5Mejc6s4Bo8y59CpxkAYL4XTvVo/ZRRrHFu/jOBtOy/XTA7IanE8Zphj4hKqmItkbtOG46IpBfsG2DcPRX8a4WyAkcC+ABFCPxscAKj8TfFUO6ANTkUaY4dpoZ9EG8R/QX/wI4Y3JTg3dylOahBJaB7FtDEOoAfyZo97zKA9CpbTCYOox9BzI9qTh0FFUrNjFAbKXNcv5Js6jl1+/ymBaHsAkuR7XHRGdX9OFBKn1AhWimw244TdEu55vyollFXxB51w1JbhFNEmsBG4lyB25TIGCbgg0k74ZhOr12UAdJm656vTYFqPuok1zSAM6h0nNNN9NH0bCq58WKe70m+HuDDJw9RFMSnOjoNjwH8BVPNq9Id68RLvgOkcTQYV4nPP6MoiaN6TxrrscPL4uHcJmpa6Cl56C/4x383Jy3gAXdpiPEiNFOwErjjtQ9sn6vdfWdDthZutSbEfO5STu1nWCM59D3JGBp2Zljzv7PSD7ru5S16BI/pl7A55FQ383k/A4ejDnnPDegZMCH2AJptQLd7ofnZZcR9y37lJHTOR6n8vr9qZfHGDk/in4iPfvU11FrMTcnMSbWm+wtDPANwJnWhbzac+Qau5RXaKFuX5s/sp9IKzzj56N9b1Catrb/3G9ZI5rT1Ec5F0m76/zQ4+15WumudnPTxBvE4wAci0T/XjeXVlDNfDrWldLHKN8B+TV/7r81/9iQ04h3HhTR8GUo9mXl1fcLDS604/eOzaImcG4eUcc56rLsvow4ljnTNWvrtze9uIbAJoRKabATz9lunvOo9Qc2rMfJCL1cc6jDzb0iSG64QH8999rQfCY76Di+6gMf3FX/YP3zw0mBkwI3hwKnoN6cuTh7clLg41LgfV/8BfIPetNwOpZypl2vzEbG+L5bpoGTUQGwGZzqR2cSTqkcYhr+NHcEBrbfqfc0AMj3dLRHGlQwav1D45MpAHJECEI1GDMHLMNJkVEyPGzc+lqOZRhR7dsMR7BTQ4YRhtQ9G3RtxNihHQZ4vTONLxo7dgb7mbm72REebdghHUspdQZTFSUxDo5AY+10FGzFMb2syDu0f7cOh7hfJ8/+57/3U4/f+xmfPgCvBNwQ8Yaad3SC6p9Avbs0+jJagnPSAJzBPoIdDbLgXgN+fhaGJN9VwJy6WdFvVXcLc4R6TIr2UF0kHygCUA01EXniHlI82ki8wqETiCasvvnACvQHJ8vixzXwDNwZyMNxtTzYooA/zkd5LXTYEEnKyLtOYda2OKPs4AChlh2juOqZO/UPJ9DevXfneFIpkz/z8796fP03fXv1U1DNU/ATdrzxByMLYeRjNx8ggOIq5Nw08NDO1gCD/X1Emi0LZzv5g+fasB6wHBz/LbrB9Db/22FZAAPK+Yy4EE4wneopO2qf0XR4Tzt65mn6LPVwQ8cNqnTkBdqE3wIgAogISFV3OuqAddTaYcQOPWWj5ZO8xbYBfitVUVhSRzd2B3GJ9e866tdRJPiaTmASE84huyHHlveQWB0Bit750BE6rx3ZRaBoFoY3fe0ooynND/j5OO7dLz69usVUdZy8irlHhOvTAoKfPCkwGKdKBr3ZCegn6kV+oTRl0L0B3XGAgnVngCdo63lFkAJ4yjlXlB16pXnm/PpYVurCGRWzOJYEkDsKEPIKPQcadNQLI4QMMLjdC8CdCXyLzpx6xvjIAKhxLfnXeniN0pGu0E/XKhQziK/YMEDR9YANrSUYQOminHOvARuoA82J+++ivw1ijDYbzAANCdBw/DMCzhHLtzul1tGnpruBIuqhMUv6kEAYL2xRuTto1N0f+nesx9QtvX7OcDQBDxzrjDL1GiSAaY2+5L0gKfWiQOD1R3RnMly3vUQh8dlVdjzOffRTdtZnfH8CYJzmbnf0x31X8dmhwyj7jpJs3tntlgnCzOgsblD2e9SHbeTbO1KnJijlz5MPVtk03fwu9oWRU9jcRCjYPJTgGU5ZRl+wAdDyT7qQ9u4jgJeZQkk69eZjgne1t7ekAA9mpB2B16q+JX72OTUlrq0n5BdF2BswMm3zmckDrZtDDve2NQkYtL5JGaEtwndpg0TAc0czGjASOzAdGD+7PWO644Rf2j+UOfG8gFxHpAYATttlfp/3aSiOQcRaNtdWqyprMPdn2E/VrjcZNG7dSd7C5m+DdWjfa6IXXfTH83t164onBqfdrDVX6/AVwd9pYyLyTxvjc91FY7ZHOT7STryGn+fc8Om+DdvE9NekPWvwjhtyWMk6Vf+rP/j1u+rztJ+/TwqcFLhBFDgF9QZNxtmVkwIfjwJf/sVfSKvBp6BOY1dPetEeAFgYGcMQwTU6BApdUkQdTuFTBNfdqvtmw1axKG18wgC04eXCwGigDYV0BmimwTDnd9p9ZF/pqMoRsdNrC9AOiUwZ9FGOpCP+NFbtYssE0f8bWMJfLp7vNuyI8vRJvVzGH8c0QYZ0OGjgdpqKaZYOgA1jgVsCgdgTOg0yDxVD0gZm99cFo+mUwcmu++9fvaiou992/IHf9xnHwwc6lZVpX9UQ0lR5KiQcW/wuo+wJasgQLICBr115GccAbgUiupZLpmCZH5Cmgc+K1mPvy6fu0yBRS28YxpM+ik7E/CFyDifyItpuAiEYPd51p/qLub4q/nEkJsA71+bDtXGARRvsrIlX1+/yMIzmYe6y67S86Wgg6k6OH0GpuhcnA99CGm8Zn08eV2pxAYCF3R3/6l//wvGXv/N/ryL7ADllODMdEv86goPFyMH7Hf1C2elagsMwry+XaAJ2r51rOBNpwPccj/pvlolOX5JsOhqpgbPhddoZnTTXOEUDjG9GNLVR3u8z39mYNwCA+RGg1jPVsos3aUx9cmuPgU41I4lauobRjyiBjjarr8h7zSNyZjHQjtiTsJOSAh2bRpZj8GnXSxSEIacDCsZQ/0ylt+Zp77B/8SCP+qxIWmwq4A/V5CMfUp9BP2oD4m7VX3zl4YMC63SYyquvPiLlAAxDJ9x/cL9k8Op49dFrx4Pi1fsVQQow/h/8yD85fvr//hlGnEqNCZBilJZPQMbhCfiy+IrBD2MU+EP9EdAwo9Am0tDRUh3tgbtQn29G5EkYeKpyAxwJbIhfW0/2tHE+4Px1kfgdRGFQHPUfnEPQCYfPSM8O51VKYUaERITHBFIicps6T30dOt4KevAo2pzvJNDI2Zeja4ADOle4qNprrTr1KHkT6waA/gYnoS/hOOP9zeuo7aXTR8WX1yJpKfsCu/KEZwKUWkB1OmZvfAhQtYxOwEvAwIwaGuLWtQSgAAAgAElEQVSMXsKZRnkKzl0zL/jSoKt1XesEtCW5FNHcFuUV/bGuaZmb89by1rRZeKS+Ai8jklrRhTq8pVem8a798KjugeYIdO4+ql+rDss1f0bgaiym+zgspHWvhuB2ep6bNmYZgy742/w6p0FESuAqed1AcwJYamOm3ZreWB/87KpDr/ONouAsd+TehVdG3ymz4j2vV277EgguTdiy3FIt3TFr8e50pynDOZf9Adtt0JwLqa4r6q9BYXZQwNCkactar6tzk1Kj2UF8jzGBP9/j93vtx29sqqkvkjcDbtQ/3U/Oda9JpEP3T731/y0flvlf9FwrMttEfAeFSD0nmM/FxmB5C2LbM5arVGHkfxl2vVnTbdoWgYyIGyRTzaikPPQjLrUu4RJJULPA3t6kGVku7FOVgWiwG3aT7D5vGhmU9IaExkPKtJySvk0yr/+es/yt/siGNJ+gb1/1dWfNu0v0Oq+dFLhpFLDmumn9OvtzUuCkwAUKvK9q3tmQkzHSLk4b91jwM9VzROSE84H6GqP4OgwlNsF92WHIekcRv2lMYLcQNpAjGbpuXjp07q4MiTYo2mixMTQAvLYw0jDJ5w3u5Vj1vfqrLnv3dbQ+jOUJtsmAomHpiJ2OZkoHwVFpNmwdTbgb9DklHrv8vbn7a2PKBrgNKoF3ADTqdzn+MLPu3np2fMonv+v4rM/8A5V66vRVOKRyTmT8C7xD7TdFzQkYNbClAyXoGbVBr/6475liq0Mo7hxvvqkTbJE6+8KObEdW2cDnmBiFNYuoc14A5nRUHmAXRfzhAIqKoOsC546sc/os7knwDtFhoBvuc328NPKfd7qvHQP/dlQiaIzi4Qy+qz4BUAQXPKvcwR/95z95/M3v+f6KHy3jt6MjYL2TRgRaGqykDS6DeM7l/JzyJdZbI1zMK+moTr5rbm1HZAASbfDn3wP0GSFokmmCd2BzRJd1VOBwiJundZ/mwHwnUV8dXDip4ocJQkznd+VdzAt4RgcAMCFT/I0y6PKtJgbVMuk3gjczDdGnfo5+A1CEc1uN6ERWjZV1oTpCgbwLnsR76jvXEZwbBzrEBGAXIjNvFS+i5uG9AuGu7t0tQO4eATtEgIJBEGVHWjaQCp587R3vOF555ZXjwx/+sA5PKWAawPKrr75+vOP1Tzgevvrq8aM/9uPHP/mnP1aAOWQO8li6tfgS4JDGAC9QzqAiAJ3aj753TIMjcqyn2+Li/HMqGkSynjRI0/d7TpMX06Hm5gY2AszfdaN5QfpBcy4dpHmUQymZ9VwmsCHO1Y95/BJfL3LDzRHBQna+1+9bR3fheLO6I1IIonTJB7+bTi1AMIK0ohN5HW+BfjRN0U841vgeY2sH3uAGxjbqxEJ/NYhkmu7OMfnRqWsRKZWRelNfTOdZ7TXdWiZ9X54eeklf5LWk+0iX74YlhxPQElagOd2j89Qf909gesp8r6K8nvOtzwJW2W68w+8yYJK6h5teHcHjcfM+n9xck63n026ZgI7nw+Mfnerx5t/Z38HTmx7f75fummM1kJr3ab1dU/v3fu02SYJHBud2wNjtJs/ZZrgGLkeH3Hb227zi2/bx42+X3VjWGW+gNj0dlZr93wHRfS5y/pNPUz/4c7Z1fS6m7WY65BqsTQzNl9tLWxOfEzRM+uzrOf/uubfe9WbYnBdtkl2a6zFm6tniV2Lacx31OiXwbnOp+74hG9gvp16TjOHziPgl/2pT0f2YNt60802TfZzjGW7aRQRv66JLNE0ewuc///6vPTGBS4rmvHZS4IZR4BTUGzYhZ3dOCnwsCnzZF71ngHdp2NjQSScljbpc6NddUBkhNqpdK4h/oxh4fSdjoncQBZv5Yjw7jSyZJTKuaGg20LADJDYec7xpFMmB39qFcc0ddBnYAIFk/KjobjoQaneCdyMw5gKB/eygaaQppWGaj66GrPo5aBs30ogFwEdSw3Ms9xOnYAL4evn0eP3R1fH5f/Kzj4cF3ikyreqAFe0NgKHuncE7UBapfehngrT6LGMw/+GNromnqDAc/qBd+sePH3P31yeg7Ua0wMOOLOkoStWdmU4qHEbVsbvHEd+rGnYACcgiiHzqOne4B2PDv+Q/g3dXFRllPkR/n1Yk3f5jQ9eOicE7OiuVnvO8AJpnBZr8vb//j46//w//Keu6IO2EABRBuwYrQPkez4z5kgykIU3uWcAU1Tf0TwIb13l73pe8lWDwcDi6jlMHew6H2+Cd09/IPeFYun+et+yv790dPfd9dxxz7lNvsI/dvwT3DXik0wSQH3MzNhDCETatCHQFj2LOGM3XAMI4fZGSW/I8cHmBCASLr+qb4pF7FeH5sA49AVB3dYWTHV4WAH6/ou2Q+g2AD/9Y8VCy2fJx7/6D48Err1aU3b3jIx/5SNVPfBMQNXnzwYNXKtUb/x4dv/W3fcrx737pl48f+MG/c/zqh34NHK1IFgKQilY2+CbHz/UxAS8phRmAu/kagqMomABLG8zadUzq63Ra9zmmXuZOyduZcnaS2xkm2K66emrLETCrtKUu9Vz73cnrw/ltpeC4rsW5BaUCwOGbHJ3UoB/0HfEp0qb7ItZb+IXDBBDdICHfz0EojdnRTuAr05T9700nAn4dwZtO8MeKMMqIogTPNa+ZljsBtEyhBpGZmh3zbpqmrOXc5jvz+miDmwKC3TxORmBdq9E6D2ZQFOes8clVmu3MVE7PJ8dlwKPXbzv/2efcHKQeBrjdGwnuN+Y+wQrjZzuPe2yjDlhG710AcaxThnytLDxAzanbHN9r3jcAM/V8Hn5zCXxKmyvBkHx16vjs226v+Zm8fsnW8PeWyUHXACu3oQ9eyzWqRx3Ak658TN1vUQzQ85IeyD6lfs/1wePwtVFn90Lbl2Th0hg/Fi08f+SzXT066q15jHbiBQPR80HbACBYRxAmDWZZl1bDFMqODI3yMeQXVknQhuh1XUJYvv63ymOOcddTu93BMQtiHJvWO42SJyyD5tk/97V/6cQEdkY7/z4pcAMpcArqDZyUs0snBd6OAoi8S4PL9+2LcO4AY7E2qEcnthZ4OxP0AOpnOAvIrfLOOJwcGncNoGlrUc4CET05EOk8DDuskQg5/6qZRyOCTXTKGNuegMklAGQoqN7tdD8Z0QMArCNL5EjLUVlPM+SDqkUDMGeLDHDf05CiIePtz5iIvHefAztAw+AP0IfjqjZJg0qLAHin0MTnx1WBDPfuPD/e83mffbz+WqXwFfggp0zzpPEYgFKa7qhZ18CUnSbVppvpSmkc26lCX3zq7JMnTxmN+IJOpZxQp0WiHRt0jOxpR4HpHj1v5htE3OEfzVKMjRFIAggN2KFtgDr4G2MUX1UsF9Jm67fBO7SJ8T2rvpkf0mnB90j9Fd9U7T1mTMppRC2152WU//W/+QPHv/zJnz4eF0hpZ5TxWz0GOfLsAPuZMrQb1INpQaNuw05bsMaQgen8ToAG4/AYZn+m0+TIF8775qRKfjAvM7LObXh+KFfhYKeT5HvTKc35S0M+ge9se7RPwLkBgwbC0jkDUVWgfAIwBLqcjo2nAbbAoeHHiJxteZFyo5Yg4MPYOQL1JSc84OT28fo7HhTQXSCdT5ktOUBaLIHg4rmnlPE6NAUHraCWYr3r0SuPVOuwpvsp+AK1HYt5PvrRjx5P3nrMvig6VCnfr1bk3bs+6Tcfr73+zuLZB8ff++EfOX78x3+CEXhMxeY8YU6kg3AUB8WbGwv40PGCHY03HPB2zKaekNxZR5vWl+Y4+c330UmsfwD4BbavJh1AaqdfOS33TkUaIs3OBy7I11yf87zm/Fp+dr4nOM550zfcloiINY69axMO0LDv5zi50TMj5syffM7gLdqlY0pm5ztGjSc6xWqHpzW2juR8Ww835zJdrE/ItsygyUvRVjkXHnOOC9eYVr0AYhHp3ddTHj0GkGoHebxx4P5M/bsekrPOcUYwTRDKNOTMtqzhmsE9jWeipKmXOIeITu6vXQ/L85+8mQBWRgm6j6Ix6Ks3eu1PmniOzL87SOjnPAf+veie7ctdDvrtYw1wm7ZXcmxuKttIeUgdPddFnXqd+j/HOOfjuo5PkHB/Z9I6swN2GriNfbMm+6o+THvN6fhJuuxL8vUlWntdS71gGph3L62V4q8ZsXp5rlZezjmxvkz53eckbQb2r4HoMVYytzf0tN6w9lsAiTku9zf5evQJT3dUd4KEvLdLHvheRJhjPTQ/7Bkf3AxtkP0SH+Ja0tT9Sb7DwUBZA/PSht9OT/99Rt7tWub8+6TAzaTACd7dzHk5e3VS4CIFUPPOxksahAOYGDuJ00izsWTnwNFqeGY/lYwvLXzGddzgGA4DkgBGp4uF5mA7bYwpykl1cgwGpOHjU9mQeoadTDvwabCjCzaiHMVjJ87jlEPIbUz+pFO1AiWI7GngsB2IS8biDt6xmlwDKUnbnJRpPE5wJgEQA1Qccz14VUACdlVpz2GeCny6qhTUqzrA4vM/9w8f7/rER6oPRydcYI0cb4F32UfTGVF4aeC7rzai/R366vkH+IXnnz5RjUNFO3kneNZGUluKiLFjpnnCznAVmcb1+g0HlmmzBYjgHVd1cATAEzljqIEngA7AHQAEXHuAQyoAEHZ9PJ42K89CfStAxfT1WEEP9N0OCothN0jypEDF50XYN2tM3/ld/8fxS7/y6wXimDYT3LLMAEAS6DKjMXbDXfeqfln+JK8KsNG3yS/73wAXQQeDx6MfO8jRAOM1h78Bnp1308FKxwKfPd8DwGg5SGN+dzZN83SMrD9QJ27IAqJHo94OCUCZV71C3mePHYziSMckJXiEEQKmLj4oDRYHwTAVttJgX3n0gLXqkA6L0/heVLTqm2+8QTkBTR/UoRMjshOfS2au6jf6AKAYdRdxMAWi9dA3fPeJ7/pNx8///M8dv/RLvzjkDLL2xhs6HMa16l57/fVKr339eNe7fvPxy7/yoeP7vu/7jw//+m8QoPM/OEuq6aZC4QbvfFCD+SUda+pEjns6cqnDUufsjvPqQCryzhGNO99kalxzafNFaXIGNgsYDp916JMxKwbANmAwHWa5v1BvitZO55msgegrotMCGMmfUYOMBdcbbCOLtBzwdM7uCIEF/NGbSKrDiVg/7Ic0wNWbSTvIlnKzO/qWkzV9bU3Xc5/97JRj6au5OTbXLgNleMbRaALvUA+v9PuFWob7XFvvZsruOi9z7SXg7bVubAKIYMkXqZtSN6z8NyPvcEDI3q8lna+BEcn8TM3lHEO/dZ+mrpnRitaDXIfCHlh4q7/zvTl+y4mv+fce/acxZ9RhS0OAwzm3++bF4NmIbMx1N+mROt5gWK5liw3TdtIlQCbnbF/j327cvi/nOGlsHlF/VD7Cc5u6P+m599dt43cCzr4Pvy9t/qz9uA5em3f9O4Fht4k+Orob7S223hiLtiNUv1IbEyNNv9ck9VXr+6zNPOXE41/AUNucbF1aiaUTrI+o54x4y+ajvex3kgBzEy5pNPidmztz88O09jy5P+ZH176m3dmyxvjjllnScsil66dOPbHryT///vefmMCuTM6/TwrcQAqcgnoDJ+Xs0kmBt6MAIu+8gNswXJ05PelrudgP4ykbb6CNXieNjTKqKvUQ5c9omPXuJE+HZQCZADwXAE4n3wYG3z2cB70sQS0ZizIq/N0KiDidB0aGekXjZotMYkROpDHksGzsMbWy6UE7i0arQD/tPDPMTb87OsOOqOgr48zvQXecPmG7n7W32sFNY520BEhHwtGMG2lggC1e3kbaLJznZ8d/+1l/4Pjtv+U38f6rArkGgdGzLmqfBjvopQg8GWIDNO2IOTt7jrrBSZoC03QvDODndboD26iOInJH9VYKVPOhq3SmRDONUXRCHTmAIgDACOLVWPAe/+AQAYOH+A2ARam1APr0+wp1rAK8A33wHVN7A7yzUWvHzlGD4MO3kO5Y7wdfAAh4o+r4fejXP3p8+3f+tQLuDK5olhLkSj7Jz+mIjOudXpPG8MQwFHlq/jSf7e3vjpad+RkFY0QinzQ/Spbt3HoOfafnPaNe0vHljAUyswMX/j7vybYWmeroKVwjn1Oe5h1wkHh2L6K9eIKxHHKDBzhooI5coZRJ8vUw6sjdLWAbIPADRNa9/srx2muvVrTcKzo9uyb4/v2qZwceq7ahi+5Xuizo90qluBrsxrzcRToS9EW1+/DBw06XhPgJPMYzSKl88PD+8e5PeffxQ3/3byt9vH4QhYeTnV+vaDsAw+C111577XjHOz6hni+erXfiu7/5Pd93/MzP/Fw5hADg4Sjp4AeAm6InhAY6ZtZtGjQLEFYpngLNk3fSoUr9nZsgY17xKqaIyhG//tO6k4CZ5muCGH3gzQZQJ7/uoE+2nzqdOq6tSaeRrdzcaayRJsz1op1rOqHR/92RH3oA94F/NiDR3OTvEpTKz7jvErCXMravaTl3E4AyoDVNaD23Al2pNyjRBigBcHhd67Hs/UqeyPGO2oLimiBzr20bE0y+6DWe+mTW+lwc/X4WU8Fql9iM6YiywXPkca07Yw4TLOjv3Y2Mnpxdm3zpdr12JohnGiS45fnZU4R3PZt2kT5LPnKt9vpp28X8YXBkjOECv+H9oy5o0MNgboL2pteeEuzxDTBmieKcffX3KeMLT/T7c53Lfpi21sXi6VVn7OuG1/6hrWOMoovXv14PNptPY+s7W7ZnDU4fzqPvc+5mXzV+9yvnM3Wh6qdOYDZl1PN9iVbjvt5AGpsZtPvEK8s72xZOXsH3PtyMdmIzzODhsA3Jt7WO7OvxHB+Zc/CpbVi/b8znBsYnb+yybFnZ32k+R5vmYdD0z3/t152YwFRS56eTAjeWAqeg3tipOTt2UuA6BVDzzgvydeN0vT+NMXz2Io3dPwAs/h4VmhbwjCDdLD7ddhpdYpyg512+S4aRDR6aym14pXE2DA0aRn0E2Ga82bCAcShDrkG3cFTQvkGx3eiUodLGV5OEtOq0WYxhRgA2QLf1AU/bQHzZKWlpeKcxjtN5cfIpftKotHKlgYexIP2YO6tV+B6ZXgVY4NrtiiT6b/7Lzzh+9+96N2nGqKFG0ETDuZOaDp7pkoam6bs7QjYmCV70P0Te4TrAO7crQFM9RxuZhmzg6NkLRe7dv/dw9A0A3XCKXCONgIFAuQTwEAnlyLyRZlO0ACAoQLL61CcfI9IO9wB8TIfx2bMnRcM6xKPm5qrq7AF0efPJs+PH/tlPHD/8I/+0wDuBR7sMpMyYL3fgeJEiF9gPYx5917662ex6uqLb2HnT13cwm9hHo1qK4EIUi51tHTqwOzGWkzTQ0wnaHaJ0di/LTMvZ5ryMezudFe9Vimml3z+N4u4F7qkeZYG3BNWF7jHygY4LaFbwXc3lo1cfFij2juMT6t+jVx5WrTnUrbs6Hr/5kapbV1FyBUihvzitEEDbw/oHMA388Oorr5FHru7ebx5FCqzkiQAx6i7W+x7cu8/DJZhSXf/AIzgJGXR59MqD49GjR3Vwy0ePH/1nP6ax1D2/8Ru/UddfrT4CGNYhGI/qfTiJ9tGrr9XfD47X3vnO4x/+w398/IN/9I/rffWuFwAMFa2H9+qcSUTZzpTsdJ6mswVJu+wophM25Ko3KtY5VvRH1hJc+LfegFR3y650hiLFCFarVCB1o+d56L0A08jq8bfvseyMw0fY1vXUUQObADUvtT/aTqfZG0oNDFleU9+tY738F97nVHvyZoNRHu8OmqWe8bsS0F7vn3TTc9fpxOuIpomxqYTCCg4kjXewwe/vvYK5zixRwTOiJikx5y1T+WfEsXWR3693178GGn1gBb7fI4etCbO/BkU8X5k66HVptQ3W1PH8buezBCqSH1M3+vk9WtGApTc83Odx4BNGHSBdtv92fHZJ3+786bXX/fH3u05Y6X/9jXu7+9+XgJucC9FypujnSbv7u7WmrABrrmmzd3OjdY92FNg010bqxt6oMB/Yvtvp+LFkgbo+Nm0539gECD2x6yufqJzRhqmHEug0j7kN3Mc5bLvYY/e8ytrUOmfd53sQEbzweh88lbNrfcLobdeA7Whe9yHn2iK/8+ruD7h/CYamDl2iZ1u/f9X7P3BiAv9fFpXznpMC/54pcArqv+cJOF9/UuD/DwW+4kveO8IrdoPDRoIMrwmMzZQeOQw+EQuF3FFHnPd2uksaNDYGaFy0cTT6uu1EpyFhIx81qbLWGu/Be+r3M/Sxvr/kiNnAw+mDLjJPcAMgQKdloQ0lcK7RJjLgYhe2DXIaKk5RS0eK3wu8SrrJB5UzdLfANtM2gZ5h1MHIHUDjTEMZKckN3unwS0XJ6MRZ1MGraKE7L4/f8+m/9fgv/rPfrbpwBWI58k70EYhm0E01/eQEp0Pgvtk5NaBGMKzHh/YIkKH2VwEh+IyUU48VEXj4wbMy/pQOa6MPQEC11t/LYL5T3zMLkE67TiV2FJ37iN8+nMLRdwb2+Luj8tw/VrBqY99jx98Yu6IIEQFZnx8D3LuqawXQFG99+3f+lePDH3lSn1HbaoIn5kmDGB5POnLp/AxDeABo4cgEiKV8nHUZTSPaxvfu3IL2BtNnamNHOnYqL3bp1acJuAzZaN685AT4Hn+3O7yDbxMc6cMWJGcTUBKdnOrYMtGHD9gpMN1eFghNn7+eQfQkwCuc5PpqRdC9452vH68VKPZapcBi7EwjrpRYRLbBYYH8IFLueYGymGfXR8Rcg0fBleZJHEqBKDoCMuUMYe5fefQa5QEg4K0C8XwvovnYz+rPW0i1BbBcQvf6qwUaPnp4vLP69T3f8z3HR974DcqZafe0AGpEgj2p6E6cQIsaeK/WO3CgxaP6/Ub165c+9KHj//q+HyxZKtnsGp+kLfUU0lJnOr1q/02dMuamnTnrwZ2mOYf5eTiE5sWOEDVfTzAD6VQV7UiwyIdsdERwHOqw82c6nNmm210cUkafSFemNPge8kcfGqI+rHTQ2OX4etOlFc5FMGWCLusBDL4OfhngcvFZAkYey96HHeRIGUL/rIN2OmXkFtq8dOIr15XS9Vho7FDzXqxoDTh47Um6ut94hpHNWr5XENUh8KLqUAdo13I+dUTUmNw2AxZwgHpXgAhlsW2JAVZ4rjmvAi72n2zPEfNJe3+edPZGxRpljPtyzd3fs9sd+/dJ76RP0ntETnM8Gsv63AT1MorQPJNgT4KbXlvS/hpATczjlNWP747t8+R3X1pzHBmI79wvg1gEgyF1wZPmRdMwI2HHteBXvXPd+N3vA82TF/f+i0dX0Nn3SJ60iex1+7r8qcYqZCNl2G3MeZY9MZ+ftM75S15b7y+bBpu/rec9Tt4j41j2Y29UDf5ufhpjirIB2YbKdwC8Q9T6tIsv8Qb6cMlW2efPz+aaknotedE0+Mq/eB5YcU2ZnRdOCtxACnz81eIGdvrs0kmB/1Ap4NNmbVyOCIqIytgNRCzMNiBp0FVqJIE/plhGZAxj63Rm37rgKxrKdexo3EYUQTpTNgIYMcX2p0MsPxMGVBlkeD4OhUijbBg6AIS6uDh3x/uUVDvBdC7aCE6wMo109Hk4nDzodd8JFTBiY8vv9gm5suSvR0gsjhFstx5LOjh4NyPXAD4QpKu+sA4bDnWoeEemiqI2y8vjU/7jR8dn/sHfxwgjOp6ofUcQRT4tDdN2phhB1ZEy7jedO9C2DXLc71pzmAuMC4CJnUNErKH+F669+URpg+q7Iqr0g7pjAu7wg4jBZwWYuR4iHbs6ZVYAnSJ8DPTi3e5bAnfoF4AXu3t2snFqaBrfOKXTkWJpiOMepDnq1FyNC4AjsKKf+jc/fXzf3/qhmq77FXlX46Ar9vapi55DO+e7Y4H+A4RZAO1x/GlTaEs5zDZMt90RZCpa0cen5lIUOsqBxnWlW1IeOuqPcFpEQXgOF5lp4z8N+F2mdgdvTCz5rB2Cjdfl/IAnEDnUafQoPIdoL8BUdHgLXCiQ7N7VrQLg7tXBK6/xJNcH9RnRlHeRMo7+F789fABgWvoDh0+41plrGYI3WPeRQNp0tiD/APIQiffwQYHp9TdONkb0CHmt+vjKw0q1rWi6Z5W+ikMmJn0bWKL81OEW1T6i8sBDn/RJ7zp+9md/9vjbP/SD5GXzAvgP847aevcrEhbtIlIQQB5Po6203g//2q8fv/brbx7f+z0/cDyuKFZAjHSUqdqQSqvUdurSoccmSCE0RoDK7jSS9xo0ejuHXfOnaEcXdUpnXDocukklD8TLcgy1RmxgUst9Ahvmp0tryhgb2msnlrp5c8Ypx83TjEjsH+tlt82/oXUMCiVIBFI1Dblx0+uPdYwNWR0kQtXFZYCRYUWfUTu1+Ao8Y5k2OGC65TqSc5LO8g4CWB5Ft2lSD70F3dkRSElbV/Pb9ZvHtLyngaWUaUSV8vCXppmBkkU/IHW7QVs/OzYAWLtUhwztmxg8lKX5GSBO0sV8aVA99y4u6T9HrntdNs21png9Fr8b6DFveQ2YY7TeXaPCPKaM/nIb832zrp7b86ENtlvGqdcNmPr97uc1cKbTXIeN0WPYdf7+vfnN15O/LA9+Z8pL0iH5I/nCumPXK71XM/iFcFEAWvu6gnnf15Ns05tWKceOEJ38MjczTeMJJNoKmKDyJaA9aZTjH+B2A9F76YjUK3misuZGfLdvluw6l3ZyH4yko3CmzTnktCFfqZ2ZNk++a9vScpE1P+c8rZH8ruWZ7zbtMtLVbe6ymfZKzq/tnZ1XhkKuD3/2a772xASSIOfnkwI3lAKnoN7QiTm7dVLgEgUQeccFeRi9MoBsiABg4aLeDhQXfRjJY5e/TDY6bn1ypEG4xmtorMXBDjbg8x18V2gO9GVxwLgTWsY/MKZwwIA+2Whiilmk7g7judMqZJhkpEA7de7v/8vem377ll3VYec1t3nvvv7Vq0YlIZUwpktlHAYAACAASURBVDcxGAi4kUOX2BjskS/GgDFJnMBI8p8EEjMAAzEZI4xBRtwxCI3pQQLRC9EFkFRSqaSSqqTq69XrbvOarDnXmnvPs++5D33IsO+H8ys93V9zzj5rr7323mvNvRoCjUted2OoZBlqdV+CllkhkMoVFLkCRlyZ8/7MwkfKoG4n7OBz5Wnril+eoiLpPl5S5GF0KtExjRR4FpaHxIWdU9M3//2/O53djpx3MPRw+gqQNYxdgCYngpnwMJPCpueLTgdxWyiqwj0KwJTnXirgybvbAU5EPQwq6enJhHDTbhhhbNPwTCCA/AvwoxkY6FP1oSv2mbgfLxlTyncnrzv9hs/MZVaedpIDXK9cZOizg6LoB35D1VAIa4KSJ6aPfPS5yGH2B9NdgtMFGkteGPPSQ3x4Ug7jtERIz9Wca32pMD/yvQCIlOk88L9PRNXD0QQUzYERl4MlsEYKteaLxrcZMwTz6jlmEDSjD5gIw27QobnnnOZuOv+g2mv2ks8qoJ5QXHm6Yizk5crxi+cB6IqI07g/wlEDmIPXGgA6FJOAvG6Ehx1CUrkuxDMA5kFOJO9nzmwTfEM1UIwlwebKe5jzsY8x16Zog+As5lGBC5J/kJQg1Al62uF6gH7M48h8ePCO25mBAW4UnkWYboDkKIYBsBF0/dRP/RT5ciLovnsQoPa92/TWg/cjALuz4T2YlZK3pytXrjAHHw4+bt86mF58+bXp19/7u5FzMcBFAlkJGpWPGXndDaYUHB06QP70mxvKo1Hv9I8AU5fdXLtdliTPbbxrLXDgmtWMbUEfjeCUk3m1Y7Urgx99yj2ph2O2cEnl/isvVqdFfdZ6Ms4D8a6BIWV0czEqox2hv/P5Ovfo1vqR63gCuCPP/bm+9mc/O+DajeH0YHbPZzeKtc+J/iWghVN6AEhcVkbQgvudIzCc6d3DnvywfdnbbrTVnJ/TNQ/dzuq/Fg7PMc2GeRhWugUrdeeEdzGbfdZaqX0r9YtaXxb67teNsqv9Gd+P+gaXZ+NNgnkdnEk5TX7jn3K06jP3bq4p6cnVxqv2DKa9wLpk1UPZlwKUu0z3/d7X+VlhsJLhJZkgPfQO7oVa2HZ57vrc4XiUHpjjmesm5d10I/XR9zrOf4Gz1AcyLFQgF58zyBr3luIf7+cc7AV34GmsOa9xFKCsMXM9T/zBcxx0BR2+37c9DvSYnkq5q33cuaVndxpSksbvJS/Zl+AG9JjSB5bkkIcftXaPssnPJKfr476e6/pxbXaZ5TPxL05/FGafHpIdRMV75aFuay/H3nQ2MqmDiBwDWyb8IMblCd+vOe+GpWz9uHLgmHJgBe+O6cCsZK0cWOIAqs1yo7YfpWhAscBBPH7fYMJ4aiw0mJsCB/2nAI1Z+5WnLO/pnneeS0QngWWf91NZU/JcYZJC0RRrGg7lDVLgnWhYPnHNvoyn39STTFlxI8fDVqjsU6HKZa7RViAI26anU1fqve1+gplAHxXKuMCVH43FPH8fwgYBYKXC3+gvoETgBO4VgLdx6mD6xv/qXdOjVyOvViTpZ168AI7uB3iQaAuMkco3iBDgUrhBr9rTGCtcFgYKflORBzcWEvCaIufXnWkvwAopz1BQD+IzaYMnTg12+wyPqAaIpTKr54vHMOoQLuneB7gGdMkbUGMCzywByfB2kgcIgBK85FGBv+J7VssNz0F4h0RhAQKQgUDuRf61X/6V35hu7UYocHxWeHgb+wIRNMYuE3PDuwNvAC1yjBPxcqNfc0WK8sxANcN0aU7IiFGb6rfPA1f+NfeS9R2glhwoD99hWe9hipgM7ffyPupABsDmXC8wfjSwI5x7KwA5AG/nAqxDbrocQ3iNRhh0yAYKTSA/HarBCvTrfIJRlkCvvtMhAvLTNf6HnMsrVIBIekpFHknMX5grAIdY4RZ/kecQnov3Gc7aPDDKS+J0eOS5TArMFj/x+fyFnaggeyXnX/TlZ37mZwKIux1yk4b9wf5tgnXwlLhy5ZEMx611BB54AACRyfL8ucvTrSiU8rHnXpje/eu/Od3eQ5hv9JfVT4N2A4dH+SADyPK+mmud0bweAQuBRbrvkIE4FFjR/W64Eqgob5IlAEHrnq8xGr++j3TVMQGHChuTBymArfLy80qz6rO3533QvHDDtK8rCcBzbA2I8bk0zmnvt/YSBz+dHn+v53dQYe7phTk4gneSuVzvO+DnYyVaIUrOy3GcfK0RXQ626LsThdalbM5Bm3ZNjQ0/DxVuk/d5pcbBgZ/kGbxQc+4lApYYItd3etXOq8dWa229xvogmaO8FdB2FMgyzgmtHz4XNE/avsz+u0z2MMkuS10P0FzW/sg1AuwBSObek9Xkg5JrgDs+VogG8LDY/G3QN2qO973DAdc+/8V/gndc5zoAo3mK9dOBLa0T4rmeMaYTcfBP94wAX3oVdmBb4F2jo8ZetDC0ug5YVZxHnonikeRcsjjOR342j188a6mQC2kwvqSMpMw2vpUg+xqq30Ze+vzyg4w+PwsExQFOyVU5uTYv1HEtJO/qgGxcS/Q8eYPq9zEcn5KD4mGczTkxES2iOYHzD8ig98sPPpKm3DN7H/GFWwxO3fwA4Qd+dK02O+fO+mnlwPHkwAreHc9xWalaObDIAXjeSUFbvICAUK8+itBV7ds0csPgTTxmblzoIiov5bnDawhwVaXAui+rkppyWe/n9HQvJypkFjrWTs3L884VKSkp+d0Q4mo0j4blyAspmFmJcb7M4XCd9JQBonvV5qgQekijgCYpTzqB7qfeFqYZYJEUQwCo3s/Gk1L2w89s+pp3feX01NseC28gAGTR/5ORuJ+hk2hHFWF74REpwm5s4zuGHdaYNGW+ABTQAP5nLrH8C/UU32Uuvcyth/vgEZVKZDdY2P/yXERbWZgg+amxA/iDMNpmcMB7D2BP5bVLmuAtlQAzwx4N7FJyeYGQDM+K32Usi1aEI+M+VAa9efNm5C3bm15/4+b0W7/7vmBeei2iom6TBWq1FVZXg+7A0sPmlYNB2dFuLGocNL6jUo92HYAevUZclt3I8Lkw9/qb57Ni/4hAdzlPo6mDZnjmPYwDiSwvCybHTkacOHGPxRngUXbh/A5DXs/uRMhrYGynA6UDmAdgF/kYlU8O4aRKSM5w/Bhf8Vq8TBAucseFnDHnIQpIlDEPTFrhw7i+hTbWfBVf5a2JdhJESHkDuIb7ZYAzHD1eqEQLz8xuQFZl4wKQ8Rx4DF65dDGuRXXlU9O7f+1XphdffJkFOE6hYMyUIeZntncCIESBjAQMcS8AZ4B5p4J5p3EtvAmDqE++8Knpve/9nelWyCFCZzl3MXtoTPUX3+fX8x/qEuehHxS4HKPPmqfduOZMnBm0LtPiZweCc24I/NSaMfe66vPHQVLJepvz5hVGoAbrQQEdMzmuPo7P8jnka8l4rwAHgcDiqu73+TMa9SPNS7wZv9PczPk/PwSbrSvWL7xVyLcb2aI1+34YtBnXH9+juaYseN4JvMu+9Rywos3ELudmGf5Oi1/D9dDd6iGqBQiAB9Qt6G2Wd1EOh7QT2ecOCgjo1J4n4NWfO77XGqox0zxw2dQ9+ZsdBpSnkq7VGo/J5jLBlBasdJ0HDDzk5NRMoIP8qjQbLgez+dEOQRJwA1Dp+oPPrZSL9GIc92XytkBQLBbQuXyMfC8FYOjPEL81b3xM2vypPcLnyVweM59brgcCDbuOyPGgJ3I/lEuZBM86PdI1+7o1B43GNSyrVM9TB/hhcxtjPKnksvOuwK1Bv1taA9p4DnuLz7FFeQRAKd2k9EWBtX44qXW08bvmhuTG++30uXxwPU/pICntOgODAd6dPkIv7mOLQmiWroZ6/OHq0t5fPWsNm33YqrT+tnLg+HBgBe+Oz1islKwc+Es58B3fFgUrqrgEQjha2E4LCexNUMGT4dhOzPM7V2aowNSXVCbgOFIFEhRqOBoSDDosww/Gr5+OZ9tjSAetla7gFtgjJcVBlG54LJ9gS0lVH9zYdaWfbbsiLiWvwku6Up+KktOg92m0dS8Jp1cKj7wSRoMsNbAKI2PIcHoNqQ0pbvi7ceru9EWf/9T0FV/6hdNm5KhiaGoAUDES6QnFUMb0fhhzxrhnkdpWzjkZ6gK+VLGTYE4YHswfV56IGXY4ntBCNgbgUaHZ5G/KihupqAQrY0Rjpdx2+Iz3TjNoBQAnQFjgnAA//AWgp/HGX9BKYJnFNw4IDt3Z3Z/evHl7euFTL00f+NDT095dyKXyM6ZanHpwLyTgMuTtd0BU42V9rLAUzTQ3lB2EWPKQcIV/NNb9Xl8IOIYtDWGGBDZFPY7h8/kIb/Xt3McRRhaU9wwlQyGJjUDl0CaKSVy4eC4qB28EILWR+RZDRmGEIiyUGAxzhqXXJHiIkFgAGfCqw7MTVAOBHbjW2KEfyCWnwhOnTvbQb+cbDEflnONypEUET0TRlHh+fhVexVvpUSpZYjsV1umAL64XyKUwOfyl9+Dmqena1SsRPhs59oIRH/iLv5ie/sgzBHsx0/Z2o+ptAHTbW2ejjcjnV7n4ANwJMARwcjoA6EwBcGK6vbsX3qBTAIHvnW7cvDUdMEy0Bg45KsGfth5nTjHMrVEONIddVhzQcuNvBJAQ5usvBytmP9iHbCPplNEtmjpIaMYkx6HnI8wZVd4iWPjrJY8VXxscPHBwRcDO0j4wk5MAVXktwWodGPTOuB3v8wn3qHgSnqG9a+RPX9Pn3lHzMUoPpZEHI39HEMHXF42xgzD6zq/T78ljTIZ8SuOjhexzXSPIMTfcZzwH2ERwbe6962MkgHTkn2AF5eQiD5HewXQB1wMEKo37ontWjWvkUWug89b53ueIgLm5x52PgZg37omz9bQESPoA9+gCbXwsNAbelz4XzXvN5kPn8WHPOwGIbINeu72Nxb7b79K1NO58TsnKTB+yVCodXDN5MnAM9zlIyTlTxcZm/C/9qslxhREvhaaLZz7HSF/pXs3L1XJm5u+5jmNP8pfky+nRPHX5PnzPMqDoc5L3FHCn+1XAxfuhe0a59fVatGjNcdo07nwclJUgDQcfbfwHIH1cUyTL7X4S19PT4CNluADWw3O6jz/aXgtWzERs/bBy4NhyYAXvju3QrIStHDjMgX/27f84sJxQwOsEnUZMhcPdtdw03LTn9nvz/hiNKl4bnlJNWbM8OsIDXDGkolYKO5WXAuKk8KYiN8+jkwa2jMN6VhngDqK5AqW8bE15MkVY37XT6vpCNEihg+7jobSZ0LyDUbiuAZXQe8ooRTs9xMGqRpZS65VcpTDir8LRpOCpP8p5k8pXJrHXuOG70wGsPPbIzvRffu3fnHY2w8MJYYHIP4fE95GA/378e3A/vQukKLsCLjBM3k9oX14FuEd0AURBHxOoS287gHdS1vV7Kn3wwkMoCMayFz05abn3ZAiCVwIMmQupnpntJNAihVYhsZ7nxsGy+1Zd1IFKvGeV0uBNVpyFVxdAvweZry+Mnjev35p29w+m1159Y/rDP/vgdCvAPHoHoEgKQbDgZxk+kEd858Zup0PAcY1VzQnKGzGqw1unlHLJpCvpPlZSoP0EfwRnJD+SQ1Sgw+verIhDCj3CjU+gX40mJa1MDzt6hsU1WwEQ7+wEWBeedVcQ+hmedajqSzmJ4hH00o1rURRC8s0sjTGJNsLD7H5UYAUYRVkKwE7FShC+iqXmZITZKkQO/EFBFABg6gvGCJ5skmHwBPYKgDu8l0cf5APjKuMpZRcgIICyyJEY4J3medKS8g1gTV6aeqaDxwkS53giRx8qzV65eikK4RwE6Htz+vVffw/lHB6GMHZY/CI88fBMtI1nnjkT+fKiT+BHLkdRAAMepDF/AdhtRf8Ogh+//Eu/Nl2/tUcv5n2EocurBusNADs8gS7ACQovrYHik/+VAaj++V+uyjMwJ+XDjVt/n7IjkCC9EzGv2tgXyJPP74CRy688Sn3tb4BfFWlo+0rtR37tMhCTdDug1AzfkwXO0EVK63gau9lW7/PINwcNRuBwzmuBX0mw1s42F8tTy3k7AhJOfwd1+sFNAzvk1VN7m/qp9cLBVHmFab/JYi/d45l9r/VB8oTwdN//6uyiyZsOVXze4B6XR5c5P/jL/ie/x1DRGZhRB4uiW/O6fS4ZFc8kH0trZj6rh+kugX+6H9dpzOQZrzFz+g6FLpYQjQAa2zWwih1v+f+SESoC43oJ7oO3cTtorYPNUX78eUt7vNPcc0vO96ExrD5HJ8apgCG06zKj38n7Ag0lrw7ecS9byLsn/VC05X6TrbLfsbdIxpb2w7wvb2h0LVileW8/HOr86YfImoPq0yhfPg99/vlYSe7JR8XJVl/GcHJd689xXVAFkygmBra6/LoMNB7auis++jgtrSf+O/bozH1bL/Kze+E7jWO7K3g35+T6aeXAceXACt4d15FZ6Vo5sMABgHdQkADMCYSj4aKZbLmMThFkyxNp5UpBkwpLmCk3CDIsgGCW9BzbPsM2+2kx76vvCPrgBN4AvFRI5p4a7Aqtj0q+Cy+BUsYOtc3LulLnSs3IElfYdJ0ruRs4xTTvuyKBzXQl5rCBq9/d8NF3UkL1WYogPjsQNHuGPw80BRjnPAPrt0/dm/7rb/666eLZ8AzCF6e3CMjAswfXTw8StPDnOzCG3wTiKSTIDWW8393d5XMF3sHz7kSAcQpVBWiinE0sIlDgD70uAnSg4mkFEWAUuFddgiNzA0vjgXtxLb2gKn8ZgDqE2LqCn6BOggrd4EllVH3vxmWE/h7s8rq7AdrdDVAJfQJgcuPG7el3f+/9EyCn27cD7APgogTj0RxptSqQc5mYh1i5gp/GnhKcdy84l00p2JIHNzLd0Of4oCDJADq4rGXHMwl13ht8gTcIQVI8P2SD4V3pe8N5T++5fA96z184Pz157VyEgMKTDIg2PHASDtgOYOpBLCg5zxOwpUFFwDYrU6M/CnPG+/w+vRoB4jEP4YMD5sBr4E20sbV1po1bAq6SgcppGM/PcG2BpcoTGd/RSzDnKTz2ABhuRrXa8Blt7Qi4w0Mk+wLo9Cyfyyg8QVAg+n727Pb0xOOPEkyHzLznPe8h8Avw7lSECqvqLcA7eP4BwCMvo5ou+ARwEvci1FjyiBx8ly5fnj7+sU9MP/uLvxZyt0tPPnjkscgG5A/rRPxDgRA4urqhrjXkKMDHDWDNh77+AHjsUujA2Lh2+dqvO9S2wBo38mZgTK1lczChG4ttLAvwE4iCvoumcd0eDUq1LQBHtAFYYhu2v4xGu89D9XsEYkb+On9yDgi0J5dnXki+Tng74tu4Dy3xcQR3RLP3d7yP+6WtiSlzPecovZ0wZQh05D4LgFj85zwu7ylv259JOlrYZFKVnl01PwvASZ7n73P+92c3+azQU31W0ZqjwJRx/ASCuMz6eqF2fT502V/OHTfKv+RD4zKClxpbhRSrz96XZFbxxEIdHQzV2PjBlc8/jpVUnwHEcb6Mc1t9p06BvcLyu7IvGEM7JMj+K7dehYPHV64vjOOANniwVgee+Ot5GMkT5nvsMtijEnoqF/FO69a4JniOt8N97t9wv1NYa+XC1Nwb5cNlRC04HRpf7XVKc+J9GcPJR9o0F1x3kRyN+oDulX7ga6lo16GB68e4b6nN2ZpjKT1aX2N/H9fcti7bAcL3/ci/WjGBQ4K/frFy4PhxYJ2ox29MVopWDhzJge/8p9+SYbOhuCB/FHNRxdXcmGM275fRod9Kk6Ly1owye9+UvspRRuW1il5QkbOTZlcwVAiCyqieXyCeK6j5vk5VeRqIJQdaIlpOTZdGhhlLVArpEeV5bDrY5sxZMgJdcTtJAweGcgGCBRLQkC7vQV8E1Z4rgfrOvUzo8NjAzqwaOyrUbhCw11LGRUNVSczvw/Po5MH09772q6bHomjFTnj3oGAFvNwQEXn33n48MvN74Xo/PRfw5QaZjBB5FUjhA3gnYA8gDWhGtVmALzlW8MTKENX9/QxNhYdbeismoHG/PPU4bix8kfnAuuLfw7mlnEpRz+sAAPbTdvBOBS5EN8Ni4yUvILWj7zMMOEIVo1gFPKF298LDLvoDIAnXACiCR9hBoCO/9p73Trf20JesUEqjk8Z/gk8uQ85Dfl8VMksUW1hhN3jRVvZFfXTDb5zImhv6XkZU5uLruX8cCOA1mHAhDy1fFECz8HQ7GfMIsnEPQB4uC/nYDGMZQNPVKMhwPjztNsNTjWGvLCSSnl5pJOY8A48PArQFWxQai7xWWhsSIDjVKrrye+B/5W3JuRK04TO85gCEKZcdxobedTW/MS7wXqP3ZMiZwGeAcATxysiADAK8Q95Fev0RbAxgEF5BADvhbYychpWfEX1yzz2tIeqrg9m4bov5Fu9PT77liaD51HTr1q3pLyJ09vXrb5J3d+5E2GsAwAhDBXiHfqBvaIf57mruqwiLgELYzptR0OP8+QvTxz7x6enf/NufCA9arDXwZsq1MB0hAqCG7FU7kgetISPYJLmUnLkcSW7QMgBOvGT4zdZsef/5WmRyK15iLUB/FGosWXdZ1vPF33vw/mTHEvTlfG2gV65ZAJK1hgoASFb0MFbng8+RZpwWwCAPsCUjXfNvNM59bjt/ff7nM3tOsgTHl9eIkR8aG30vOrSmaQ0br3O6/Fm6r40h1iOhQzVu7p3OZQIyUHue79+Nl9m7OhxTWHkH+DS3x76hbY55gX/Zl36g0vs055Xam/XRPJpGOfYxd1lwOXba2L6Blc7b3I+SRh5k1Fzr+1Q/MPD1dkkG296uwhWaS5YTLYEzSkwjke3GmoX8rCr+NRYcEG8kkwT34S1dsud9cvnQvJ/xBnsE5STz0Ik3qvDr6whydnIrLB0Nz9Nh2QkkOy39oLWvtasPUtOh8iuge30fy++ULqR79/v49bWr9DPc0XJE5JV9P+18rZYbWCpgTf11/WiJZ+L1ON+oF4CG0tEeNpdGmZRcab2UrgZatba2g63ag/VZdLcD9FpzXG6X5HJc/3IvTh27jzWKsPQ+jXT7OrOCdy6d6/uVA8eXAyt4d3zHZqVs5cAhDiDnHU4FWRvNcpDQcgpl7K6Ow+uEPBXKTGgPRYAGWSm0brRgc+/KYw95Zbu1SnRjqH0llW0WykKFCEY487XJ+AEdsABSScs8UfO8SYcVkX4S7AqsXzcaZH4dFefy4ELWOP2m0MMM9yVBsxNn54uUK6qmdR3fF/rD59eptgAKV6rxnkBTgW68nkZFGBMoBJBaKHXP02Hmf+kXv3P6si/+XHoGbWyGlxQ8nEIRp5fVg/RqUj9UTdaVL+cH3quKp5RA/AU9MNAF3gHgkkKHfHUA8PK3KpKBkWReu8xVB++2pnTX+LqyLCfN0fjEPQqtRdELfG6ny+RJAnbitQpvaAw8tAtsJMBT/OVYl8KNXJC7kX9sb383QKl70/Ubu9PTzzw3vfDSK9F0gpAEngLQgjdLl+tu1DbFt4whNl0FVtLQS8A1ZdwV5UFOCiBzQ8rHqHrLtheNseIHZID3sZApQPsISQ3QCQVR4U23EwUYUAV2m0UcsDokQgmjDcDoRlSNPXVqO0I6D+IeAGq5FmAtYd7A+LwZee8gL+Dr5lZ6xsETk+A7884BGM0qyggDE/BGo4XwFPLZcTrxOgG6ApDBN4Wuou3T8bxcn07SIxQ04D/koEt5DRAy+oPDBIF3BA1DTuAxubmxPZuTHjLma4TkCKAcwMMsNgE5uDs9cvVyAG074am5N11/483pj/7kjzmee3t3MpdfgHc7O6hom7IPAA/VZjF/wNcE9s4SkERl3pMxpzfiH2i8s/tgejXCt//Nv//JaR+huCw+k0sOgFPmwLMDCs2XJXn0eeFzzdcqyLU870agaLbW1zxpgBhGr3lo5ZqY46hQq1y7ZZyOsszPzKlYi1ldqxxRrRK3gUq+nvpYzdZYW1sayFMpIgTe5VqMRO/apNzYnx+ouGe5G+WiRevq3PDNJ+DlBr/GwPshfnajua8F/p34qOeN4IKe5eNMAmov1vUC0Pp6Es8bgLHRi67M+rbe573DuufVVkufyG0Onn3gBcuFlIx0QKXL2PBdAa6im7pIeWi5LIkf43fjPoJ2tG/M5T/53fk2X4sFEre9qybVON9cHtFJrn8CukZdqLrqfSN+XXzj97FWsbhS8TXr2uZrnPP8XEUw8mCp41NtDSiQ1mWPv8WEU6EUed45UCNv1QYqFxmlGTXQ7B5oj9+czgSFUo9s84UqaB9remdanjjJVutsvVkC02bjOOR5g+4GWpTzju3WYwVEuwegz9Wj5uII3hFwQ9+ibY1O113zO1Qcbn3HZ+u7y4zv7y4HoxwL3NNz+Jck5BrMSIeRefXcJm8F0DbZ4DjVLK91PruVDFu6bwXvFpi8frVy4JhzoO8ix5zQlbyVAysHpumff/s/gWlUlb8QcmcJqmsjB4iRnklQeah2NBCtnawy71J5HlHv6wBEGvwC3tJmoFKMPCAwwKQUSHnhvQn4zT0a0pDHi4pKVULEV6lM5PV4ufKjk0vqkOqTeY10JUSKTlNdSMPoxcfQFiQYL+XlFFzZoNBAIaSS1ItAZEtz7wGBQlTEih4Zgu1U2HjRjAd6D1ZOoiJRihL7HAAnxwP8iX8b4Un1lkfPT1/3X3zltBEeVZubkWcrigLQe4D6XBpNoBdjoTBWN3YEqDjI53njVPgBTQKogfzAw07AGL8jwJfgzl4UgUCYbIaXprcFDacam+wPs6zkOMa/e8jRV6Apfk+ZSxlAm8xbF6GGegEAE1jT5VaGTcoA2AjgheGZ5UWRAF56/NADlcYO5kZ6ECKX2X5cDw+v19+8OX3i+Ren5194mYUEYA4wh09DAWwrLMAujVqE1qYyTEOu5lKGkWE0CpCpzrhC3zrYjDAYPyXz5UlHQxhFJ6Laa4bDRhGI4h064dEvbgAAIABJREFUBu+IKBEd//boaYiwz8sXLgRgd4ZhrKBtA2BX0LkZYCSBvUqmjzx2nA8BpJ2K+YziCzKo8BmAGHMSwcuivClBs+YPwnEzxBmFPpRXrNaD4gOmL55J9kA2YHgUUE25g+Ea/Of406MC+eYC5OMalnnsYMjDkw5enKeR6zGuB22nAYYhJxyrIYfXYMwF5CgE6K7CE6oqC2BO4Y6ak93bASAx2uph5fToDNDnchTruHL5Ep8JsO7Zj39s+ugzzxJ8uxuedzs7FyrUG5VmUdRjO3LlXZpefeUl8v9chNCejTx3rMIbfYGMp6djyH2AqC986sXpmY98Ynr3b/zudGcf6wH4mcAzwEmlDkiDdA6iuCy50dXXP1uzuf6kjAJQdIOQ61et2Qm0cUfIuYL3KmJQspnjafG3fGA3Ix0gaTJORBLXycDF+pbvs2/deNQ9vk7PABPd0xtv/VF+VYUANhCt5I+kyrKPR3Idopcm1szKBRV9U+57N+5FazvEqtyoQgrmoIPQg1wDundQ38tGAFXdmQE7tr8J1Mv17nDRAoXN+vgTVDU+ZRsA2JUXLqlPLaD+EpDygzPIUadbgAxBMqzvjXCk5yhAtJ5KObL3Ap+4NjbwAIBCPTwHaNATDnutc+0tmqRXzABktt/1A6UJQPONd+XB5cBQrvk5HzzkkvzAvcU38Yfeb7qn7fGUlJTtQVZJKw91sv+uM0hmVVREv7tHoOjAfEkgjg+YjTFp137LZ/Sw5tyzMKczvFUyPYKcHAYvUlYy0Yaafcs+tHs5hgYCcTfT0lISZuAdn10RDi4j1K94b/wF7UqhoZx2pW9SluN9aj2pg/ocam2Iz/Wj5g8+8kDI9bCZ3M/BrFyjii48E3tSVYCV3jcCcI2g4Y3WyHGuz+ived7kW/TXgbtk2ddGn7ejroF1qI/fPMed9oMRWNRnrXmr591RI7p+v3LgeHHA9/3jRdlKzcqBlQOHOPDff+u3PHCjgO+heJVR60qOrhtP+KSQUYET4EGlL4FAePW48bB0kihlZqbcVRuuPElp6B0pIIQJdLsBMXoZpMKYyrkUixHoo3I4rGC4Xjly1B8BU3oGFXSF00DRboZSUnnIcHKlkc9c8tA6rCjr+WiPoEMpwvrree9g1IdPW4Q5npz+0Td+TXhQRfhdgQE4E6ZNHJqswLk0Ynulyta3+F4KpheskNeBqpvhdH1vb5/9RXigClX03HcJMgH4IXIIJZphRzl+qbQL0EuPDABNDIurSimSAwF8AARhqAAsghdHAxirUqgb0sqll2OchkF6BGbRCleiWbAhrkDbop8duxfhswGS7KES7d5ujMHJ6bkIZfzwR58LGiPPG+WrFPY2xh0gzb4y+K/RKjluijOHfZ5A3ecb5xiNh8wdme2lV2qOH3gLXidwhbBHcTi4yfvOnT87Xbt0jh5iZ86E91wUlABwBEyxzeWynRqYUXJMAzz44sCph+aowMnBAUDQBMUEemm+6S+AzPTA9DD3bjDQKweGOYGcNH5UqIFtxHcovHECACWxngQ+AUpm2Db6m8/HS2Gqkrn0DtykHIJO3IPP+Jvh1fP1An1WmDWAsgYMl9EE0PRMeBhevXKJNKBv12/cnH7rN3+nCnigzQwVR+4+eNfhfeaNRK7AzQbmgV6AixtBD/LebcVve/u3KHs3bu5OP/5//cT0+hu3mf/uoPIuZjEB5fuLAfQk4xI0yI+tPz5HZvNF1yzkOyJoUOs811POpfTy4DjBgO52cT0PzOweufKi1rzT32b8IZSZxn4dVnTEp0BC/J6gYp/TfbzmYFJ2fjRaHTzT88Umv3aco4fWcwCTrdhF7i9tLSJInfLnc8mfk30oEIPzux/2NHwH66VckGsMncZx7Lw/2l/8Gq7f4Il5JXHuV3pKHkTVw5NPfZ8S37SXqr/+nCXaOoiZmyz7PeTD0zjN9uZKj9H1BvPqr71zBB4OjWM23PZ/HR4kihX7D8Pl5SVaIFc10vpSuoHv1/1wMffSGbjClgcAHdOyDhj55JJrl8WZrHJ1h8du7MM1F1q6DbXNdXEOWLoeld6Nfd4vzfnCyHmdH5g2PtoFI+DT5mwVMXDet9+or8z9viRXut7/NlnC+q/DJ/RhUNCUOzHvzf3ipKpGC7Qr0JXAG+RY4ClFosvi0jxZosl56ePmfB3vc5kRj6nHWXqXfsjcwXC/z+lzMM+vGde0ZR23gGKbO4u019ovL+hxjdH8H/UTv+5/+6EfWTGBJQFfv1s5cMw4sE7UYzYgKzkrBx7Ggf/h28Lz7ohNfDQAXGmRgjlu+s2YosdOgWlDKOFITwI3ptCXoqkcda7sLCkZqZumATQac/ilGz2p4B6pKBedo+Llnmbe76ZEu2KLvuiElUb9gheAGc9uUKhteZUcxWOOV/Fs1t+wvDRmyO11Kiopbpw4mL7h6756unblPMMi4c3DgA54wxQ4QeWL3k0JygigyGIBCf1geBC6mN8huX7mpoMHEt/Hf4iwSk+7DDPF7wLHACzpN8IszFOXAFQmoVbeugS/BMnCnQr519DnOaCYwF/rf6YzTDlCbr8ypHRPFrLoMplylICiKpqq3/hMr6pqQzJzP4AR9BPAJEC8u9Hh3b3709Mf+dj0qRdfJTCTefBSHAmIFo8lU/DOEgDmcqZnJG86KLFsKEGG07OuG98pEzReOJ/hWQZeIM/a/QB/Tk+PP3Y1PL/OhLdd5IhDyGZ5LaINjCvCS/E8eSLir8BZzSPJh0JH/XevmOwiLrBbY5VeYsgRZ+HSkAWE7YcsCBimB0V8r5BahsiWR+S9GCP0FzQDxEljNWUz8yxCDiGvAPZSpjT+mXst1xuChxVqKpkhoFceoFobQRNz+QWwl3KWsq6qsWl4odjGielKVJ2FRyNeANd++Zd+ld5zB+GRurGxFfdsxzicbzKN/HgYr50oeAGg7kJ4QoJmgHt4Pv7i+wdRwGM3API7d/anD37omekXf/nd0+14fxIFPhCSy/DgArPA3UQfS8wyXA//NxqSbd7Ule13NiXwrAMAAExna3YZybwCIFOBrvIqlYc012f8R+M5ZU1jMoJnzENYq0DSo3W80A7zdvN5pL44mDPuLW0uzsCprrouGal9fsqD1wCRoEUyqPkjgzblrGim3MzBAtHiIEfO+R5u3K/J+70NrQ8eSq7fl/rhfW/jJW9uPNfWK++zwALc73sOnqF98Ch94ag+s52F/dHHLiWw7QYkn+kFDMRxerR2HOJB7WMuKzOQqgCdfv98nLmWG/Am4KKvz4errhZE0sFrjr9XHi5ZaHOijXRN2/LaKhGSt9kMzBJoXrI1guDFsORg6Xkuc21sag7jNwefGzCbUDpvdfBRvCcfYr/RM/yv7hnBO8kShtIPz2bz2YA2yiPlP6/INaE8AwtgprwoZ2wdokLG1E/uGioyVTxxWsVb33fRpq7R90v6au9Pf57fO/JffJSOosOgtv/5vLR142F6uebpKCO+bjivvT/j+3RclPC5Z23yX3PA5+Js7OLDv/jh/33FBEamrJ9XDhxDDqwT9RgOykrSyoGjOPBd3/6tsWd344LKz6A0uCLjCoc27yWPgpMMz6wwulCeqDCUxqXQXLYLJayIcyU829Sv+VcG9SElgw3Mw7KkKM1pmxeycGUr3y97RLkRoz6Ln6Q5/sfQsNRoAAnViSq+S7BQHkjsg4X2pj3d+T8qjQBipHipT/J6kQLVlM8Km80xAlgR1TRP3pv+2hd89vQlX/hXg4YAIBDSGJ5KDLerF2hiCHN5BUkGkJ8MbbtyyWstBAvtZL475NGLUNQqVIHQWfItaMnQ1Mhr1ooW5KBj9KF8wzDKgh8J4LC/Bayx2pzyUs1O3bPoAWmjZdKVS1UMHQ08gHHNY0hjBW/AuIEeS/GdgFp40LGflb+ttwVg8k54QEXYaYQ9ogrtnd1701988OnptTduxv2S867A817QF/9lJdhu5IxjSLylQMkmawU0JmKSeEzKnTwl8WV54kW47Ckk+KeBe3+6eOHM9Oi1y9PlAG83I/SSYbEB9tCQgtyW5xvnVzTcDIcCOmUMCIwAf1R4oOUXDD4J2BLNamfJ0IM8zIE0cqFh1n2+dU9Q8szA1JxrnDwtJBuAoEK/4c2GVxbUSENPQLNkWH3aiJx9enWwD+tgFrDQ3O058Ho4v9pAP89sx1y4uzfthDfjI488kgZj8Pn97/+j6aWXXiJtoOHcuQsMlYXnKHixH7kUcem9ADWvXLkyXY7qsgDs0jOveznSUI3n3L6zO926fWf6sw88Pb3n138zZBBCA2AzZMy8s8j7Ia8S85rKqG291tLlwJDgzR7C6fPJjUGG3DkoRVA2ZZTGP9IKlOGPJ/k6LxJGY1/Aru6b4ZBsI3NouhHtwMXMu8loG7qca5QBmiOIqPXPQaFD+2GBd2rbfxeYrHnuf+e06CAiJ/mc/gTytAeKhxqDEbByno789ecnlNp5SIaaKjCCDWNbDhSMPPS+OfChe9rvQz4y3wvbfczZ1g80ui4w11vEl3EPpTA2wEfAcZcfymjJZcoTxmIOEI5tHJbjPndcR1J/JGco/DWTJaNrlM0+Vjkutdy1/aM9p6UkmXtstfFKYmfNa97o71IhMZ+nJ9w1r1rysSJYNIB3/sAck7nnXZeL1N3GuUeelXd92xOw3VsoctcT+9PMd5tfIpw3acX+i/VoKfNbB+jGtcj1P6fT54fL+NgXv05rr9p0/fRheqB65/NM8uFrIH4XkO90+LybjWsBukt9brnuyPNct0edSvu9fy+6IBNr2OzSrF6/Wzlw/DiwgnfHb0xWilYOHMkBhM2Om7KDCywoUGGFrkBIMXDFwTdtebNgA0eIWeqPqUB6+1IaXOEdlbg0ZjL0NhXrucdOV3rmnnczA7OUN2fEqEBlu3NWuULl/df3VFoBlhSwwPCVAp5GBbnRHQ01gDTe+ympv3dejYazaJHylLnuqggB2gcoA9AwQmff8tjl6eu/9qsDYNznWAC8eRDFKtR+eh/1sNk+pkoan1VDlxRUFaLIwgQA8B4EgJHv+VuAYjA89vbhqZa/p+wgR1rluyMwCxoArqacID8alWwYVvSUGg318tYrWUABBoVv3rubAIXzJr0GM0+ZxkEgFMFHehKmV5zGFrzCaKIdgDjZVwAue/S+AzACfASY5O3I5fe+9/9pfF8ecMjr1wxOgCqcAQ1w8LkwzqtxbEfFGHTSyyxA2PS0Ao30fYy/MU/i3aVzO9NTb39y2jm3Ff2eWPwA/YFXAsNpEXVaQI+8KwAM4T3GiN9VNUUPbZUXHXK14SVgS/Nb/BPv3VDtOeMyXKjLN8JrEVI6z1lJaB9Gq4F2frDAuQK5iN+1TgEcE3idfBN/8hpfP9AWvOwwfvgN78WLDGfqud4E+CnUGtfJ61BzD7KO3HTweHziiSfYH+S9+/RLL05/+id/RplEcY9r1x7LPI/05jvFCsfMB3n71rQVwN+1a9foHZkgXlaiZZj27kGEzN4Ir899htO++NLL00c//vz0gQ9+eLpzG/kYAdYBoIZoFugGQNYQmTHJvK92HQwirD4DxpqM0pewh3U3w5TrpuZW8hwvrevyTEs5SWNwyfj1ee60+ZyQrC39Pn7n8rg0r3y+y/Ad2xjBTsm2aMW8A5C+ZFgX5NLWo3GuiwfucTrO9/R+7GkhfL9e6t84piPvGv9sLSQdCtfl4oD/zSvNqt8+B8e2FQboeoHvG72/xS/ul8uvBgzwAvNgZ1oA1yWkW+R8J3+yA7mex7dOcx5cpIwK0+q6QIFwDcfUoQvW8OQR/pMXGilvZ4zpnUZg2brkvEAOT61zlCufm3V44iA05kkC4Ar57f1u1Xnr4EVArFQYATbJ8wQrRS5lAHyRwmPhy5Iv10VQ6mBJ1mayOBQMk5z18a/nV1/6XOjVoZu+Rf7n4W62U2yOaALltM35l+vUTMa0wOCved31+dnp6DR0YMp1PrXra1U+d9nU1b0YQx5o1j4hWR73fXnbOR1+zahzaUx9xqj/4revV4fWKgPgXC7HPnGsI8aY11Q+aQcapRN5G65zib7V885Han2/cuD4cmAF747v2KyUrRw4xIH/7lui2mx534xKm4wZVzwcWHOlaVRuutqVoQ2e20OKgtrK50I57ElxXSlMALAb0jQrDilPy6fwrtikoqdD6FTc84Q9wcXsZwfAlsRFivdMwWJVtgpZrSPy0dCRYgXa4WzQTmCpmHba1VdXGkXb2Oacf1Cy7ASbOleAd9GnM1snpm+OvHdnt5FH7kFU3ERVzTl4B8DmVFSiZcGBygEG3qBiKF6uEArAAT0JmkBJzRBZdAXgHf7R+w4VX+NLJOtHyONdeLrRAy+3CgEqQLfYnzIS7t2P8EQWs8B1fXzEq5TZDJekomxFLeB5Jw8qV9gl55ABVzTBc/abWGF6TeoFUIzPiH+oistqqdEntIvQWQCQCJWF1xMKWHzg6Wfp1ZjfhycYjaIMw01jce51p7EdDSPJt8APBwYAEN29G3OiwDfQvX+wO23F92ejSuxnvfXx6eplVDSdAvzZiiqqUYUVwdLhnQUjTAVL1Fd5mGF8ZGxIIgVagR4Uc0CYKMBO/HVQXyBdl/OcT5r3Au70e/6W4LCPo48vxESfNe8kM5rX8IxMGgUCpFyhzZTHlGHkYcQLILTGHp/RDzxH/FZ/sz+ZJy9pzWIbCeKmUcY5Gv9lGGmMB+Qq5AXjcy7A0/PnL1B2X3rl5ekP3veHbO/yZXjWXWHfUbEXIcR43Y28g/AyhWfIpSh4ceHC+emxxx4LkG5jeuWN16ff+o33Ttdff5PFZLmGwbCND5cvX5ve9vZ3Tjdv3CGY9xd//sHp5u5tAmz3cajAAh+oRF3FOWyZHA3JHBv8X/f2lVz2CRF8KX6lYdcBCzfkEh8pD0XOdfd2EdrR15XxwMb3k+yvVoyjVczR6JWsaax8TfU8jKLb/+pan3f6ToZ5m6Ox9oz597pR3r24lp4jvhJnqNBO3w/y91xD8BoNc6dzqf9aX9r42RsVV/I5OdtXKQuH91UfZ5+ffq/mp/PPr/XDLsjQuP45vcAOcq/OtRieVD6mulb7IwG0RLBrv88+NL5i34prZmvSIFZz+SuvSAvh7OMmMK3nwGygl+S2tR302OEQaSo9ZuSd+KFZw6cU4J20GT+sIrDG22UdFbdHXUFAzFHy4/zitQTP5B3an+2yg3EZ+6H9K/WjedqKHE8baXYqP7exKvBN7TBvZuVAzL4uedHND3fVnusCmkuH51p/9pIMq60lQH+cR20Ma5/OYlidhw7Sujy57uuy7XPEx3dpjnsbvobP5jf5Nxf82TxsVWZxYfJU4yDaxYdxbRPd/+u//OEVE/DFbH2/cuCYcmCdqMd0YFayVg4scQA572R4y6jFRiwDBZu5vETwfgRFlhT59ETpSgo0svFE3pWfVCQdkOvhHzNFbtaBvtQ0pb2UWxmNo3L0mSqsUtpc6ZOSJ7oFYDH3VxkLVKgKvDvMa6MX3JHBMtNde76xURnC8/XsbviUBwEVsPTuStqplVERPg1Q7MH+9K6//aXTW5+8HEAOAL3NGNOtZgCpAiizC5WChjHMappz4GxUaPE584CdrBDAA9K5D+87hMsW2EGlMIx+euA1gLROzcOUYuVGaqEJKt5FyG7JW/PeKbnE7xleK28q+KV0QMXDZkFLgkwJ9HUFew4ccDzpVQRW5jjAuw68AYAIsCU97+gaGG2l9weBsKBjP/p1EMruH//pX0xvXL8RjaD6LNgi40LAdIVXDwIyV7DnPwpkJvDL9qoteBtC9qb9KExyZvqstz05XYjcaNtnkNvwRAPazp7dacU+URkZAOLdAEcBxmVevswl1DzsgoEH0R8AXXgpdHRU3p1KyIAr8mk8JFju4bXgIeQKBS3kJSfAzAF+5oYyQ86NBjc4kMMR9KOaK4eO6wg8+ZAHLgA3VIUtGQVQh/GClx8LVEQf0f8z4eV28+ZN5qnzOZbgYgJ3APHQJ/As50bIFYtDJJHw0QSwu4GqsCEvF8+fmy4GSAdA/IUXXogcdR9mtWcBdwC8C/vigQHyKSKROto+FxVr8XrqqaemP/zj909PP/00xwAgHOjZjMrK55Eb7+Ll6N8Wn3716iPTyy+/Mj32liemT37yk9Pv//4fEjyHRD8IftDzdCP6UEwdjdb+uedcnAFXqGBcQI6+93XSZQGXCZ7LFAHyvM4iI+ntk+AJ8xiyWIDvF2mUcwlTY03mNX8SFDvqtQi+4Kkcz15ASeuq1gX81f7nxvfYd/GAclkFKxyAFICTMt69TEXvyDsfj6R9XAN6gSKnVVctgRDa7/yZfq+qr87GjiNjL03C+p4g6mwd7QdX7QDLiHfdwXnYwCQDpJbGknwu5KqtkYbXjGuOAzSdzuQdvb7Lw+x0HbjlNUDd5SXaAb+xnwjhlFz5Pqi1Tv1r61M0S4C0OpYw9/yFQk/e1nwe5b2pVSBtQL9bLOazhrxwo/6CnLHySh9lYSYP1aj3sV1P2v35Ai27RyRAQueZ90V8dh71OVptkZh+F6+d9XkOIDlAtSQ74zzW3JbH4lHg2WG653kAtQ/6PuReinqOeDuubZLjcR11HUBt6F7XP73fPlY6+HVg2w8iXYd82DrU5JGHZ7gyPXFHfqm9ue4iD9GUhbVgxZJkrt+tHDh+HFjBu+M3JitFKweO5MA//yf/mAUr9JIy7IqFK3huECwZb60iaYWHZNupkblSoXu7Ud7BFYXISmEZ73MwJ70SpEhmL/BZhoSUINHtBoYrM0sKq/fbaRmZSaUWBquBd86/vLd7s9BQl7FqvHdlz8fE+9A8fgyo1H3plSOACgULwlgPD7DNCDX57KeuTV/1lV/EvHcC71yhT6MsT8YzvDSrJCrnlto9pBADOCHwBQBrn0CZknID6MDnrPwpQCwAE1hKAVIIHIEfBIFjFDEQqEnEKo3s0XDuvFFoXyj1AZjoGVl5VUBmGpcAbPASQJ0eVFllVkqvKsuiaq9yg+E7hUfKKzHLEOQL3yl0+DYqgd66M/1pAHgsIHAyQkFbiKGsEsvIY2PfjW9cN/csQX/d2xGyRIfEAGXP7WxN73zHk9OVixeIE16JXGqoNHty4+R0/frNkIGN6eLFi+QNaa2xQMgtqqPCeJTyLU88hGQCYNEzNXc9rFReBA74+3yRd6UDdxqfJSNfIGsWvUjuIszaDSWBfPqL9jYrL12MZvYD84IFLEK+AtzZiDkgedE4C5RE+DjHNyrt9gIsKYvyvMO1+5HfEN8plxCu3Yh7CBUSjApwjHn8UORkioqxm9PpMDovXrw0bdBD8f708ec+yWIVmCNvvnmDYJrAcYKZ8Yz7AWhmcYqz05u3bk7PPBPhsBEue+fOHc5FtHUqZArFK7a3z7KwBTqMCs47Ozv8/HiAdx/4wAemt7/jndNv//bvT3/+gQ8GUAtKoyozQ3VTbn0N1fjLwM5cR/2V61oPKZcX9DjH7A7SpbFr35dnMNuLkCytNc2rpuasPzvnBRbXAjmqwqx7aut6rfG+XohGl822hkbbvr7omnHtlTzoOb4W4jt4CaM/knW/TsB7M4gLrBmBNR8TzamkR+OltBGdO0tGs/dzaQ8ZBrYqVpdhDrmovRrVgjlO5tWlnXzsv/Y6BxX6npyypANC5w3HAaH8Nd9G/rbxGMA7eHgdda3GGwBN99YvEN6QodOVL9T3U7XZZG4miAVIDwBX5/dch2KfAbpBbovcBOLyurYm8eyn86jv3wK08qBIMN5s/PCMuPWUwhvrR+c935cXrOtrvq6O81S6icsoQ6oH6HGULznX9r0sCeqfF9aVmt9sS6C/gb++FKW+5sWcOpjqzxHd0lUcwEqKOuDosotfGqhs4yz59Tnssr4ki87TpuvZ+GjuOq3eh/EeyYy+P8R7yEJFqPhh/NJYjLrpUlukj2ctKGaGMSwAvCJMRr1slEv1a/W8Gzmzfl45cDw5sIJ3x3NcVqpWDixy4Lu/NavNukEjJYYeChHa5eCZKwMebivviaZ0FHiXhkiCHDK6paRIuUploudYSmNu7n3nNOr+VPrzOhY+MODHFVhXTmSAuwIjT4xsR14iard/duVKyhfbqf+o0ADYqTaS5rkLBZ8BPbXALOXzknI2KpDikX6XYiajZ6a0Fngn/iFEksBYGJeXLp6evukfvCu88A4ifPZsOIuEIV8AIMeI4xQVRwu4A30ZKhheXARUuregK4dY8JnvLsAqfQ8vNLyyUEWGpAoIyvDZfqKOoQaQBAvjZDwL3hHQm+HxR6W7wsVoAAU/ZehkYYIE6ZhjsPLV0YswDDMZ0vIIy2IGPewjgQOF8eBZqE6auXdgjJMn8Ux6p5mnCUGmyHmHnG/4Hv0BvQh/vB+fXw9g5sbN21HA4hnSAa+nBG6T0qRZ22TK/QikKFRXMuZz8xTkHGDkxonpnU+9dbp2+UKAOZsBUkU+tQAoEa6LUMvbd25HLrXd6cL5AJCCVhRwuB/9Ap8QRhqZ7/hsyT5Edg+hmzUHAAip2q7mtnvRZA5EFaoAYJsKvoAHeUbKoOhhhGlkAMTCX7QjMC+N7eBphRexsE0VbKBs1nyHh5vWEnirwbvrAdAGcLjAu3T4OhGyvsP28Dw8C4Vl0mMyw1YRpoo7Hch2EEYg0WmEuAa4huvxfM0ThMjei1xz2U8UA0FOyRNROfYsPR9PhbfbRvz71Kdf4bjDw+/GjZv01ISMSwZRtGKTnq6npldffy28N69HZdk79O67Hbnw4Jm6vXMuCl1cIRi4HaHvO+FRuRFjDpnY2tokgPf4E49N+3sH08uvvhbAyGYUU9mbfvGX3k2PV1hhD0Imfc3Qe8kYZVPVGgUuF+gmeXQQoN1XhjfXYIxDgXdon/KNog4OVmPxqRfG0vcPfd8N2O5VjDnVaW1NtD4tAUtisJxfAAAgAElEQVS6yvcEn1O+D6mPuMeBac1RzQ98ltyib8oP5b9r/Ue3ve8jyJg8sxyQdfjg49SeVZ3xvW7Ohf5p5MV4XXqJWxg/hz7nEaSEaz7OUArIyAyg3RNbY+sAva9lznfnvfYSjgEWntoPnT7vX+aJy1/ZjnneeVv4PfvcZautZ4DSag9jOgYcVCn0HXuOjZFoVQoNARX3Cbj3SuZzfqYHuvZKPjfWrvCpJQKrXJMNyNOeYnvLqH9kfwo0VN81LjVuTHdRB0Q+b8SLnHsJEGpsZqDcAFLpPh+v5gL9GYB3Pv6SP4FnyyGu1cfS3WrxaKwVeMe2ME5GQ84JG+vUBKLBfniHbUF9kfyo4IUDYdINcK0fTvR7Oujq68/Y38PPmqfJ8N99fviaOn7vY3EUeOf0j/qK7pfO6eMv2fZ72jypvUI578QLnwO+Xs7mbKW5WT3vjlqd1+9XDhwvDqzg3fEaj5WalQMP5YAKVsh4dQON78tjrCvGdSIvRZg7eirGUnq84qE2fCkEo5IyGjVdce55WrIDubTk73NATG3KwHGFAt+pMMGS4jQyRwr0THm1i9yI03OkAFEpYlVR8CiBIT/JzetTWXW+SBlUP6QEjUrkzAAOxUoeC4u8jUqz0GNhpIRvTnhgHUzf9I1/d7oYQM92ABGqNivACmGGDAEuTzfRonBB0Mu+W5/w/IMAEmTI4p70aMu8cfgewAn+4jMAFHrbhbHhp+H3K98dDHMqhjB6KtyWvAhgTPndMnwoi1uAVoV0ggfpGQdvtzS8JbO6RmCvwALJVYpUqP3wxGOIbBrS8GBLj6z0OqIdVIOX/MmxBACzH4AeLECAJbdu7U8vvPj69PyLrxI8TZkJOYy2AZ7JFYNtMAed8i4y7pkedMlqBp+3+x+E99VmFDj4K+94Yrp29eJ0NvLZXTx/NucErU9Uk4X3IkI67xGwo+wz3BcAJwD07B/AH9wi2Tlgn/P5NKYBTlSlPwErCWYkiIvXSXi1oQcANAnOJwiW/MN6cLqB1H5SD76msZH8lOEBzzQBvjmX0mhnVeGQ4wQE0XIWwcElqNAK4BT3gga8ToUsa+wl5zJcHLwH2Li9HTnvarwBOMkrD9djXDMnXY6PilWAXqUP4JjSsy3DZYHNYoxwLzweEbYOup+LfIi4DjQCwIPnHUKHUTyEYbgBAN26+Tr7f+PGDYb8Aji+HZWN8Tx4221snSmAeZoevfoYAeSdM2fb/LoSBS4uXboQIbRXpw996EPTxUtXWeEZQN673/Pe6VZUqX0QeQ8xzmPoaK1ItdJ5CgPIQlfrtDa1JbGAPfE717X4P+Wisuq2MwOR4z8PBcXEhcdnymTKhtZbAhAVMZvyjmmUc1zrYKOp3vj664al0wpikeuxAWo1J9BlfIdlVMU/vO++9mNd7iBmHkL5XuPrs9Poex/LihTwrOuzjcoHxwOK+Z44ux8Ms4Mi9b3N1VoPGz8xTsVjrds+R0WnwLuxT74O5pjX4Q4BlP5yvvteqHFzPlIm6eZj7VW7KvSAtu+7Byf31Hyi5CWf2b2oOjX9AEqHJhz3OgB0uUAIqF4O1qBtycp4YKl9xfl41Niz7RzeGe3jvTj8wRhg3W50FGjFsHHe36uoj3zIsen7IR66JJ8PanLh+JFjS1mqw0zuHVh1PcS374Uu0y73o56joiy+DvR9NBmBVLGnSo/gbxKmGuNKw+aPTFaWnHjf9J5jbTqXA3rjHBpBfZcJ1ysPrYNxIdbxlgeWdPeoAXi593md+7Hmto+5z6txDRk9nke55xPtIGTkiea59tylPvgcEpP9OfpuXCuwR7T5XQcR+Lx63h0S1fWLlQPHkgMreHcsh2UlauXAMge+69u/Nfbmnk9NyoOUfHq/0GifT20/vePJsp0Ej9eifQcHda2UC1G2pHh1QM5PUFOjc6XCDThXDkcjxhW9JS+BJcXbn+XvBQjIkCdRBO8y79bYv3we+NjpdwBO14sGB6DKWu3gUYWPeX/ER3pEhtUJ8CUBsRjDB3vTf/bXPnv6ki/+XHr4bABlqHx2Ar343GhE/cFnz0nVeAODNwwtAnsFBAikSwUxjVl5V6FfACXwj8UtQkOXIsyxKq84jhUqqMIALKMM7Zwqo5V9hTchAD5UDo1bPQl0GlYBGJUSy+EoQ5rtVLVRfC+5Sh7TYidghfFLkBEhmwmcobpsynCvuKu8c/geIZSZtwx5yQI0278foMvB9Cd/9sG4j0HCLGSwEYDO6QB2cM9b3/ok+4Axun79TXrJbW1ts7po0veA4NvtW7cCIEVY3r3pibc8Nj0ZVUzPntmI6rFRnOLs9nQ/Ko9usahIgkTwyoJnI0JGc54Fnxj6FkDqvaiQGy94nMF2kDGA0Nk0WsL4qPxc8OZCqJRXwcT1BHhrrgNN6WBLrxQrme6VaAVm5DoAL7M0ElLW9ALtGE+AUpwLMZb56vMp5T09c9NpB32GJ156CGPsNU4YQ4B6DlR1g64bxJJrVvA1kCMLgyQgCFnHCyG0FFnMsZIzepXGe4S8wkjbjHGG1x3+Yf688vLL0/Ofepn8hWxhXPFKPiWoDYD4zu0bpBVjgGswhpi/mXcRXjwPogjGecrUubNRkCTWmEci1x3kDs/Gb6D5UoRO33gzZOrOHr9H4YqXX319+qVf+dXp1i7AdPCwH4aIJwqNKjv50JoPWnxt5xwNqhrwVes8AEOtfwo/97Wa9xVIprEXSLS01+SYE0WLAbe8Y/e7cdzaGYAz3dvHfR7Oq9VYRiu9f8Eg5OBEfwrD8X3RDWzOm/L65LPMiBVN4z4wfs/2BEjZuk6a6uKsFtqBczfMRx5yxtQcHfdiXVvTiqCM8+bQMwo88f6PeW/Rlu+lQ9R1e6R4PKOhxrbPwQzV1fo/6g2SHeeh3ve9O9cbyVIHLH2NSiRYYA28CnWQleOBFabDkO260oW6N9nheXRIPrRe1rg0eR4YIZo1V1LmE8yU9sU+cm+isCWFFkqqsZ+PowNtcxnSdfAaNzGmz770FBZropwLTO8A5jiWfR52mRCf4YEsT/jO+7msgg6srE2e0HcDpunJ+BAr03XIuVx0SsVfpx3fKT2GdIMlORV/l/rtMpuHlDhgzCsdANZ1asM92jmcJWO6bjY3tDgbAWOf25ja4Yh/533wdcTXaO+fz22XbZdjHfC4B/EK3h01O9bvVw4cPw6s4N3xG5OVopUDR3IA4J1+dE+ILEIQhn4landlUIYBjTadiA5PcKVASnsz+u3aGQgY37tiJeUl70stKGnsDbgi5ErOqNC4gSLlZaYkx5eizxX1maeCgZyuqOkaGuPI00YCnV73ZOmJ1v2U19nnBpfzR4Yy6SyPLl17yEAEYAdDFvlwIufdZlihjz6yM3391/ytAO7uT1vwUKuQk7y3Qk2iD/K2w7M9nLCNR/EKv8PzTs8GCIFXVp9NIxveQ/hdue9g9MDjCJCWjBWAd1IEKSth/fnYnKwCFzT4+ewEkfqhfM8Rh3bobVVGfPcEk1I8D7trMklAMj3CBEQC8JIHYIZqJogC2lh1tuSBoTuBPtCgi37v7gf4EqGLr74e3ndRrOByeGA9/uijkZPsHA2g/eAJqpHiOVsBVFX8MvPTMXyZZmN5IEV/9hhiGkBUFVo4HWGZkAWEkSL3HcQtwVFUzI2+wxMuaAGt+HyfAFR5pyDPXfQTXnEC2WiYVeVePJkALoDdBuolCIgxTdkoeYahBSA1LhXPFEoPohBqSm+5AngpJ/F8yAnuQT46eWgmWJrgmfiaWHdOdoVJg4a7AVimbMa1EQqcc7vCk6roiua4AEI8U7IMWjcDcJXcdpA8vQb7OtVlW4CFjPY2L+C1A0+DoAGgI9gGAA2gHT5jHfijP/qj8MyMduNH0H+PHqL5/iDouhWeeJAfFGnJuQITFXzLkPWDSkiP0FgAvAAFL0U49G6Ac6hoC/D2fBTI0Hhevnxx2o5rXn311Zh/CGm/F1WIz02vvPLq9NM/9yspHwhfD55pfuQ6kt42s7jEmuu+Po2GGp4rgDTHLqsvo02BIiOYJHC5rZ1lkasP43pI6QWJ7nUVYj1bHw2I0tiO+4mDUFwrIDvVR45NACL0hCw59DDH2Tpv3noC77g+Vv4xf+5RBq9kVGtfrl2WtsEAzrFYgvNH9/le+JmBd1hr5+HMI016ru9J6ptAB+2t/L6t0XNQS/RSPmqsl8YI1+mgxcEE3w8wj9RXfT+Xg35oo/70+xMOVZoOlz8HKRy8cz1EY+XjNMqq99X5qX6N4z3qId5eRv9jnctxom5hAA7WHhxy+NjrmX1cHLzj0w8B844JUXY44Qy8rHvyOXOA6ZDM8JouV10XmwPn6mdLeZKC3CoBU75iLXR+eci07p/JH8f2sOx5yO64JmjNcZ1xlHcH1Mbx9fZc3jQHXX7atfAaHryWx3Z8frj+6rTNeIMRq4HsQPbRXokOVo99H2nxMR7HOwcIB785Vi5/q+edz+b1/cqB48uBFbw7vmOzUrZy4BAHvvuffluqabXpu+JDQ7aMCTcGRmNkSYGQMtBCaQtMGRWPUSlw5WeuCKXCnqeifZk5SsHR92Pfxutd2cB7PyElkOQhVcUjfecKTjM4VHGt3A8On+J28G7km4On4p8bJSpIkeFF3WPJ+9r4yYzjGNg0xU+eCAM+sIR/9E3fMJ0JJ6JImRbhqZnMPwGJ9PABCCHj1XnjCq7CUAE8yHCg4VvAR1bSVAhtAnkAl1TQAu9bCAiq/hVwJP4TQiCvCzwMsMlzEqFtglLoYlUPHOWXYcvRgoeypOz1apMuX7hf4J2UWijXKmRA2UMeuDLss4JkGkHdsyty++GaANlu3b5NjzmAW9ceuRrXRdhsDCDAcHrXFfAFYOVOhDPeCc+79J5Lj7+tCJEEwHaqPN3wXABn4B2eB1AU+dV2d29zmGjyE8BK70lUj6XBEh/gqYGQTsoXw3fSM0pjChBHxolkHp5gbjDAmw3PBV3ydoSrBvqUgBoAqSw6QzlCeC4qJdBrLucrQcPyZmNRjSpUIvAHnnd4CRhLAKgb6gKT6elGT4kAiQLIQzES0hr3Ivw7n1VhwNWeiqakoZi/qz15CoEevHqexARy0aavi5nbr3JcFfAMXmwSsEMl21OVE/EUw1effvojURQjwmOZTzKnJUOtoxjF7ZATeELymfEXnzF/Nk5Hvry45154qaJIBb0ew9sSgOCFnQukZ2vzDCvkArxDHkMetMR/ZyMU+HJ43+GaT3/602wTlWnx5D/4w/93+r33vZ/FYcAihKBrvrmxqblBhtgrQ54r16QObsxrJe9j8F3eVSGJ4p/WM4XgETCxcE8HRXyvoKwamEDD91430t249rVAa9IIFLnB78/hfDZP35arzPaCQ+s/ct5p/2SxlM9MDXZDW2t/2wMKoAILafyzSvPywYPvQ3r2uJc4Te169Okhobi8ziqZihZ5KIke3zNJKw8UloEa0lFtjvuWyxl+EwDh70nDwuHdYbAiQVA/vFnat/VM0ou1UjJt7m7qn4Mwfp/44qCj79+6z2n09eSofme7vVp3zi2uqPyhrc91EDDugaLL12CJptOUz+9FHLhpWMEP7oeHRDrH97Bcda/5UV5z5Tv8cn3OC420Q4HyxGN/rViJt+Syknya53HW+pCpFyoUvXioa13XWqLT59Yob8uyzGMBNoXfCUYWvkX+A3gdeCjamxyWzutAuV+jvowypM8agyUwT9dofolO8cN/H+kc94pRxvX79/7gD31mi+GiZKxfrhxYOfAfiwPrRP2Pxen1OSsH/n/gAMA7KZ1Lyi3AOzcEtMFLGcFn90jQ76MyNRplUnaaAloK1Xii3a/rnmypbHTF0Q0z9WUMlQNdrsiITilC3q8lWv060Yxnjc8rfKhZGG6g5Xt5uOTgiXf46+G3rpQ1oKtCxqhE4qSzlE+14TQidxuskXKGCJAlwI4Td6d/+A++NkLuwjMoflYOreRNnt4nwHCS3j3yMloSM8kEwAVXahPYCY+88twUcKe/DAusPHjiOTCbZtQjKsa8r3BNeip1o1jKZuZbi0IC5ZnnfMj2VIgjcyAlvxOAc0NH/VS+Gvy+t3+n8Vd52LoB3emRDIAHKfMJfgIwuXPn1nQxvO0eCfDuSuQiQ36yGORpPwAnjTd4pVyAKrTx8isvTa+//kaAfo8G0LcTRQ8yVJVAZPAvHO8q/HSfdN6IsFu0txGADEIoGatDjzh4bABgk2cUxC9BVrwY1lpejlK28TeBOBUR6HnFvH9sAABxgTMaE40TxoRjAHC2wJn08kkvTHinIf2fAwAYS4EtlGXm4KOUtHlGcCXop/wBKIGHafBFXm4Kc2W12QKTZQQCMDuIohwyhARCNMMUIebV/zT20ptSefNynqjASOYjzBD5oBShspunYrw2I2z2dObLi37/3C/8YoB0AepGvkF40WWBivB6Cy/JvQDvkMtuN+QELELIGI11FgPJirmch3cfVH67rQqhPR3FKs7Tww33n905w3Ylg+fDyw7eiWcRxhttPvfcc1GV+MK0fTaA13jQ//ljPz5dvxHyjQOAysnn80FrO/5qT3CDt4E/GKNCA2ZgRBVpEf7hhq3apuddzUlvT2sYeA+kIoPOa+6WHDQj23KV6b4l2kZQw2VMRqffr73LDVbv36H9wYxweSX6vW6I6zla+/TX1/sEKVq3q/PdC8rvEV26Wrx2Y12/aR60a4kBWa5aA9YafUMl1HFfH+Umvb17yOq4D2v+CkwZx35p/MizAqjGcR6BmKQ7+zWCZTqUGUEl0dQOGglkHR2e6WClj5u+dxDI9Rzxwu8RnaLN5SPHKQUh+2IgcYFTKvgzytOcv7lGda/hfhDq8uP8knek2hWg3XWY+dzPPnVvu3F/dU9H5wlVGTs41j7t64rLhIePO+39mvLAZmqFfKFf9GcHYIY1rb7Db67b+lrgY+hzX+MlXUF9GXVkeS2KX20NrNQDbCfOQKSz4BkuV8Psbx/Vjq+pPvb+fly/vH/evvNxto5D+mp9173jeuOyLNntvJim7/3BH14xgaMGc/1+5cAx4sA6UY/RYKykrBz4yzjw3d/x7Ud63rmSJaVFm7c2aBjkMLLcoJLS4CfWSwqtFI0lZVqKwKiUpbLTc+hJ6XUlXp47rui4IkcFrsJQRv64Iqk2RyVxSfmWcsNqs+BHFazQs3r/0/NHL4E/bhBK8XbFiTwNoEJKHjzvRKv+uvJ9KhCe9G6hE1R6+8Q3f/Mrv2R6x9seYRjt6fDc0b3wrML9AO+g5LOaaCm55HEpcrjeDTIMB+6Thxr6hXwv4oeDdcp7BwVc/U6wIosNNAWR4ZBSwhGKhrDPbsS7LOk9vJNApRtI8r5K3iVg5+CdZKcDPsCiEhhSn7I/8iTM6rmaCzL2NMYEC0M5hxcUwmrvRMXXt3/WW6d3vvMdDKfFc+4GDTdv3SQIg+qgr732GsGhM1EBeC9CbXEefyZAlpdeeiUBvMce51ggnxmejdBJ1uZFqCoAsvIkvP7GGwyT3Iq8QtffvD7tBKjD8cRpP8KUKXTpecc+WIjq4TUiDT0AQjIu3IOW8o0xhxtBGOqgjyHAATSJNwqhRtv6PWUtc9ShXcicXhorecpQlgnkdk85XEtDrMBdyMip8EYDPflsKzZSYbSaaqqcjOc0gJEgYsyjuIjefMhXVpOTAGZ5EAHwcmM4Q15LTgDeBT2bCGndDFA86N05d5Yh0r/9e++b/uD9f8jCHgjTRUgtPOXeeON18gmeengOPO9YCXdzi4DknTt3ptPR3tnIa3c3KtniN8jKqQC0ICsAKs+eOddk4mzIC8B65LcD/Qh5Jh+jbYB7r4Rc3IkQW/QVRTQ+8cnnp//73/5kjB8WhwyDVh5BeRVq/c21rnuPaK3u67IZ8ZyjWHcgZ2WUW8EKjRtlUZUMTfjafsOHl+cwJCZdSbmQtXUWxu/gyXPYgB6BgV7cAI/wPogMX/+dB3ovGZyt63WownXD1uXR0F16np47M4KrnwL42edaU0WH782H529+4wDI2D/2H/uDwoMFws4xwlak4ChejXsj5I+eYfXSfiV6xfdRH/A+8G60U4AGh77oPGqcRvr63j/3XNP3maUyzx98n3edRQCM81HjrnVO/Rnlxvvvsub7vLehdVbjNoJKSyCJAz4jjXN+dF7m2j0vqLIkg/I4bf2rIc351w/bnHdqd3z2UfLZv+/FHARWuu4zv3+54IbPC+XNy7HmrjwDCDMbw8NNVef3KOM+nj7PjpIBfe+/c68ZwDs9c9RNfe6MYzXOr6PWBbU9tiUZXPre+T7OL5dj509/TupQ3/MDq+fdXy7/6xUrB/7Tc2AF7/7Tj8FKwcqBz5gDAO+0gY/Gz0zZKC8v3+Tbpm3KIJWJCPvS5j4zQGYnrPPEyTKO/SRyrsB1MEfhiuikX+8KhivGrmCORsQSo0ZDYabElEGv7/T8VGoR4paeB/QbKlDLDRV8r3xXriC6wtbAifKKSD7A1FK+nsplNyigAp1SocTVoUCFUc9Tb4RGRn6wz/+ct01f+Hlvmy5f2A5voS3SCboVGojQOw81A8CAFzy+8BK4onBUqMbyhOoGSE84rRBP/KZwRyXpTwAnPZQSQKjQEvRVp+Tx2KqrUR4Vc2NrBuZARsuDUDwU2HA/wIIO9PawGnzHkMrynlG/ErxKjzeCbvQWvMtrcY2uS2NIeaoScEJOOhSnuBf8/vIv/7KqFniS4Bw8tHA52gHYAqAmwYmTLFqB6qMn6Lm1SXpffOHTBG8uXryQ4Ay8IgMIYjGDeIFO5m8L4/7N69enl198kW3I+KWMtbxBCIMvAKMVg+iGGEJxEYIKTzmfj30+dE9TjM/22QCb4DEWpACsA78E4h1EYQeASCjIAe9MAE4s1BBAB+Qf+fkAIM7BtPQ+BW8IqrGwQhYRUUhz0gXP0O3IFxfrDNwQ4wUeNZDJ8t6xsEjJkjztOjCZoCxTi+MvPAFrTnEulYGPio9JZ4J2MuD53PB2RLubEap6OorEnNkC0Ho2xv7u9EM/8q+Yv/HMzlmGFwMMBQ+Qj05GF9oA8IhQa1TJzTlygiAfrsncedFefK/xB6h3KtpDGDXu3Yn2EY4M3uB6FDJ5843r/A3X7O7uTx955lny4W1veyLo2Jp++j/8wvShj3ws5GGL45frJfgQxWXuJtCnPIetYm8YnFynSobkwZjrTVii5fGE0DY634HvBt45wACQcrauam/QlwN4x5yGlqOT6/gANOHW0YAe9zA1r+99/8h+pDz53jMap7N+YH7V2jGCd2P/cN8SEJDPq/Dwqubc9jLlxQLQWv31/WzGxPiwtH/qmWNfuUZUEYK2Xh4COuae1c4X7aUzAKCgO9G/tJeO4ITze6k/8Lrj2Jae4YUVQI88ypy/ThsBZR769b1D+V65fktuTT8hvlyfcd+SnBylL7nMOWjigMcoq6K3e8fN54frCg/j16jf5HjNdac2xVx/gBs0r8xDLk9TATbo0s6T+TzJNvuE1PrmQJ8/V/s7vmPu0gIFffzHeZfjkGu2v2ZjW1QAsEsa8oCLsoHf2Des7PPFw2Vn5PU4Vi4PIy87/+Xt3z0AXZ5wn+t50lNcRmedtA/irWh2Xrq8HdUn33vmummfH95nvdc893ukc/p809zBc1bw7qhRXL9fOXC8OLCCd8drPFZqVg48lAPyvJMS7JXkqGDAJivgToqB55GhQlJeZlSEK0TPcwWJAClZSwq9e7aMClE+109LuwfFaJy5YjIqea7sjEwZ2xmNj6YIWb49teFgF0+faQ13hdn7K0XYlR55Cuo7hWT4famD9xNqAg0FGkm5kgKocXhwsqrS0aAKwz4U1ivnN6a//be+aLp0LoCg05FgnxVYs0Inx6DCAvk+voc8NCWzOuzKIoAZD4NNxba8u6KzCp/FPaygGXnPvDIt5aWMJ6a/AjggtA5dhtJtenbyTyGdud04gEfjo3YhjT8BkSrwIa8//AY6QM9BhbGqLYF84g0r4AbD797ba/0ZFfy8BxVHAbQcEFB721vfMl27Fl6O4VGVfIi8gmUsS57SWEvvJtyP4hFAPk6HtxbavHLl6vSJ5z4+3bhxI7yozk6XL19OL63w1gI/VdUU1Wghd6+98kp4dr3BKpKUD3gwMtwQz0lDAmADgDO8xKMc0wzNTaM0gUiN/f0I+0TePPQDAE+Crul5R0AxcuEBKEqegpbIaRc8Fo0ydPEXtBCki9s1z3KN6bnUQFf39uvzPcHKTVaRxXN3A3DEtQA72RbmZ3l15XxAcZSUKwGF2W7mrSPwHIvcKchDeLnJyONaVXSin26oSz6Q8xEhsKDn4qUr9Lw7v7MdIa2bUdn1l6ff+p3fmXaioMTOuQsE71AB9tq1a8xXCE865EXE2AuUu/8gC1SA7uxj5vLDP4w75AeVZPeikjHAPfxLQDJoCNAwQ4cxl6NQTORRZKXZ6Mb1N29ON6IoBp537fIOaZ1ObE3/4vt/eNpD3jjlSmRYXshpoBkH+wd8Pu5nxd4I3dV4QBbGV4a3loceF39Maghbn7y+j+h+yd8IxPGuOihpMlLet814HcC70TgejVStWz53F4Ek79wAFGjN9b1lrDbr7Y/7kX4b1w8g+kn/vPorwG7M5SlY7s8c137N5UMAnc3xsa/MF2p95ejZPtvmU7WxxCvnKekDrdaory++PzmLHXDKm7unN0kqIA15PEFDzNZ2u/SWlPu+fjiYAEHSs7WeyfNOfBOAp/HC2uC81N6M6zX/m+wOMjIXn7mXm+sZus55qPYlH9KLmsyDBwWuCZQ7OcyxEZDRz0lv1yFmfC/wjt8hHUHswaIh73cQt7chfqpt75MXifDvHzK9fLnoe5PpXCfK813rIuidjVMpWNI/8TvW9lpOiEJmwoMUUh+Ph42n6zzjfb7u9Dma62rjseXFFC91SDaXVXjC96MAACAASURBVOfO/L3LwEiDPo+6tc8/Xz9GOXRZ6ONeYcYViTBb86iTJw/Hdh34XsNmjx7P9ZeVA8eJAyt4d5xGY6Vl5cBfwgGBd+Pm3zdkbNCwotI0k8KRIRJ1Ii2lnbM/w9zgceHKEDf68iqgIs0woK5Uy6vCFxApFONJ36hkjafqoALfORCZ96TXm36fK13kAI1VKYZdkZdh1YFM2Sdo9R7DpbpXBXN71Wk/2jjqVNUVUPEf3zk46sZeDmU+GR51MqbQD+S/ooFRdMDrLq9N8Ab93gRAF4b33/var5wuXYAnUCS6R7hhGMWiESBe5iQL0K6AHBlFo/KY4abJz+YtZQodEu/vRY4xFG5I0Cb+xXcAmVR4AfcCvEs+BSDEa0H2CYYVHqD4RRkOCdIl8JKAl3tHoPItKsImHxrwVkbxfvwWEE+MFQAXgYt5kp8554iGJoeh8FdePPATxhLk9W4AfQBeQCMAuQxjzHsYZgnPs7huA7yOpIJf/VVfxTFAtUAUY8BowOtqd3cvgJYA9BiOG/ceJMjJ59DlIby5Yn4JnEHbr7z88vRmgD/wsrpy9ZECeADuINQ5Kp1GmCWqymIefeqF56dbt24T0ELRCPCWQBPC+9g/eE+VIWz5/xIIyr6cRo7BuJbhr6jAyUITkWOPRRZuBX9OT488+jjHQaBNjmF5O8TXyL8HXqZHH9pOWvYZKooiDPBAAxALQDeLaswBnvQaTflWzqcElAnWwZArQBuflbcxxy/7h7kp8E55l0SvvCtVzAJAI+YJaEQoK4FMeg5GYZYYvJRx5B28S49JGIUAbs5duDTtXLg8bW+eCIA1Qp4//dz0Yz/2Y5xb6OP5+G1v7w5DVrHm0fim7E5xzTafl7RsE4BDPkCAe8mvU3Hfpel8AIDw5ASoq0q2+Iu+MHdh0LQRIdO7Md/iQ4Reh1dt3I+xei288F57LUJ147+3PvHE9I53vH26HzjHv/+Jn5me/vAnghAU5KAUR2u702PXLjLfIuTsdnjtIUT3+ec/NX3s2Y9Tvk8w3BfjFX/xGZ69mMeoiBygNXimatJcB2PN0drByYJVg0Bt31f0fV6XIBZkjm1hTscikd5AujLxQX85uOQG8ZGGfhmlS8Y3w+/xMFvXdR3kYnawUp6IHMcAOUdjFgdgArQKMiDZ9AVC+/Fe+w6+z95biC8uwxwgPR0PzY8pTwQE6oCC/B3CTPm8MrjHPYV7b62lI+3kY/2e5JaXFGQTnppch/MajpUN0OG9K2nI/brPdeXJ429VKCff57zPvQyFjWpfLxo09ocBmJpcPMUpgLLJjYHJxhMUFtJBSvIqR4jjwfkqsKcA/uKlfm+0SF5qzFwPWpKz+R4292zPfS6f3w5Rag0VTdrnfHwTv+qhso6mClDL+aE+xnsewiSwhZeKwzCyHsWNKKMZCsnfOYbzA8TU/TroKZ7or2RjiQ+uwx2Sm6Iz9645+Jht9TQo2e++j8/BRXjxxzgXD8VbPU/Xqo8jnQ7a9vx+2V+NUe9zlx2xWXqH65dNbgYQUuPpPHSArX/fQUjnr/cJ4yKPzpEf/TniYe5/GmOtqbpvltaCMtRTGaitvgY8WD3vxkmwfl45cEw5YKrVMaVwJWvlwMqBxoHvqmqzMq5d0VpSsmRoCuBw5cPZqhNjV/JkxFHBY6GDAmPSVEkFuZLbCzxxJUZKgSuIbiy4Urmk/KTh0cMYZspkWYIyOv3+UWEcn+nKjpQZKYYjcOdApPfHDQT1A78faYSF95RAqsPGC5TvBBBRQTOgISrmAAJOhoH997/+q6Joxf1pZ/tMJsSnsp8AHqu0xjgAGDgokEV9ccVNiryKOQCcwv2sNBovKIsAfhjtFe3h810AVGHg7QeYoxBa/HZQRh/uT2NEIa4chQbqSEHOinHuGQDpyXuVO6/nsSvwFFeUgSZ6BCjiWgBMe/Qq6yCsy6AqkDbPMiquaSQq1BJei/BYuBsA16WL56d3/Z2/TbspwUF5MXbQG95z+xFKixBShNMmgBdgzMZ25E5L76sEZjJUaDcAI1QPRYglfkOuM4ZObm8GcJRg0wby7QW4+NFnPlr51AIk3E9vuAbCMu8dwoC7IQrQM+d2GWUwiCpUmgDnwV4AQK/GeOAe5G4LD67Lj3CsOvCLMFjIGrMM5XjL4IubIE+bATDBeMqwzPQsS09MAH1jPkEYhymPbnTIK5HzI4DLLLABMLCqztKgk5dhhm72taEMelrNaZ4jBDkNo1yDxHPJ8YMAxFRdGBVf8byb4cmG61A5GEDuzvlL07nzAb6F992P/mh4tO3eyfkWYNv21rkA93bIWxnHPFhgeK/ASXjdbdNbbmMjwSHw9sL5iwHkRZhsgKUq0gNQN+dKhnXLeAR4zMIXGK94/utvvEqePv/8C9PtkB1UnP2rT33O9PiT16Yz57aml195Y/o/fvTHow14Ld4PkHFrevKJq5Ej8Q49KS+Fh965yLV49syF8hg8mP74T/50evYTz0+vBhjInIUsuBKyFbKMNihnCMluy2we2vhewsEo70g3ZGd7BcLjaINjFaviI80bqEIgC4dZMiDH5x11ja+dWvOdp/6djGety22dtjhOz9XZ9sNEHepjHm71V//g+4pX1uVzixO6NwGabIUtF/jmNPpTeIkBH94vv27c80fAwPe38b3a1DiOz9dngUutbXSAwGB6rbNfJdcJ3nXIE+9xrLCkm/h3GbXdeavqxgQ8DWBSH2a6AAnNe/V7PyhbAmr6oR5losa67Qu1p4j/TmcTi3qWaOv7vueDq/G2m1xm5rqHg7U65Krw0QWA9XSBpaSfhyJ5Pz/jvVWEdr1FcpWUzXm2pKf5PHRdyPUffe/98bGQ3HQ+jjmM53NK+4fLo/PN1wCfP/69HwwkXfPiHA7CSs/wZzifxu/121FjOdI9X9vm4J143nk3D9V3OUc70AkwzJ3/nXd6joO2fQ4ncOfzZ1xLsSitYbNHrYLr9ysHjhcHVvDueI3HSs3KgYdyAJ53S8qENmUpka4wufIGwCHzTR0RjlFKqYiggUwTNitzNp2vFAiF4bmypvcymlzRc6Vq7OhhBY1WVD6yTgw7Xent4GX+xlPmJYMB9/t1o7I/8lYKzxINTv+ooB5SmA28E4jnp9c0VsJARm4setTIEA4Pna/+8s+fHn/0LME7gAUIRwJQkOBOesABXNiPsQU45Mqv6FJBAj0zvVESTMA//M5Q0cpnw7xxEYqHJPoAytCOcuUBPJSc0VsMQF8BMsnPXmQAn1XhdqaglsedxgN0iUbSXHSgbf8n4AN/EbIK7yt5Yrnc4b0DjkkHvAgjZLGqwfIa5th5MH3BF3ze9FR4OAEc3Y1iAXgh/BCoxkHEi9KriwBZebrFHNoLngEE3QwQB0UvlFsvlWzkkztggQuAl6BRhR/e8uTjAfKcJy3w2MLf3d3b07PPfiyurVD2AldTuUcMXirfkl0AS63ICqUAnoYBxAF0i2fBcwwVdCEvAPIAIKE/ypUoGYQHGLzXANAK7JUXZwJVlbcIHn8x8AIUUQW2z8X0PiUVzHEEUBhrDLz5ZHBUiG/NA8lv5mcrT6QCIyW/4FeC1PCQSg9Q9r/GknOMyAKeA2/D9P65Fx6Hd0FffC9+ZMjsAwKo4PnOuQAzz+9MP/sf/p/p6ac/yHnDSsGRX+7czqXpZMgI8kbiHvRF4enpuQpPP+SnQ/66HdIPMsDjy5euzgBMyBPoRPsyshOYjfYDBL4XcwXA4u6tWwGwvUpgEmvApSuX2c7ZjXMB4p2ZHnvikahSe276nu/9vvDy3JyuXgvvvgDv7kWuwq3wAEzQDqG55whqX73yyPTYY49NnwwgEN5929s702/+5m+zsApySO0GCI1ciwmIx7THIQDXU+TdVIXeHGHOR0AwBQ7or0DqXKDLE4igQcoNQqLdcEaeR19PtS/4gYmvqUvrq74b1/bREB1p9b0Ioa3ql0BJ36OOosG/Hw91BDahHe5xlJJuLI90uxHt86jRJb6bwT3S5Ya9+DruryMQIj5pX3gYj9vY18HL2PYIWDXaPVVF38ILcJ8DRqSnQPm8v0Co1oZA1KR07HPjd9Ho/Cvp7WNt94/99rbHMZh7mfVCTLhOspvrdK5PySe2mGsX5b4fbMw96+Rl5QBW76d4Mo69qGhzkWkFqiotD09QzEe56ebepZ3u1AH9wNH1wiU9038fefYw+RzHxb0UPVxXz9T8Gp+nZzrdh3XDuUd4jp/LUQeTR71t7IN/HvXT8bm61teew+tK937zvvj65Z6I4puvN96XNl84dzowOI7NUWOpdUP3fs8P/MsVE3iYEKy/rRw4JhxYJ+oxGYiVjJUDnwkH/sfv/A7u0DKcXFFYAsa6kd6LUoyK1GiIQHlg4mAaynlyrTxLUiZPVMicg3dOP56rMFh97wbXSIP6g2d2ALJ7K+j6ZvyV550c89wYOspAWVL8peTMFfT5ibcrVm706JnuuXCkklRVQ9W38bQ6vTFS4Y7RDQM6c5ptxOcnH9uZvuyv/5VpKwASVKM8Ud5u9JgyIE/qqb6XgivDwsEsgAkZsprKZPNQix1BIB3ABYA69MhDSGN5lAG803uBQQCxerhu5tVDuwApVM3W5QBeTHrhPnlPyRgjIMNn5nM7aFdgHrwN4j+Ai7vhObcfQKP6INrkfMCQOng+MWwMtGceP4BW9I6K7/7hN38TPajwfHjX4bWzcz7CLW8R5ER45O3wjoKxjxBEeKMRcgq7AOAOfpdXFsAzjBOARdCN8NnrUZwCzwUQB+Dos9/52fGcXXrEbW8D6Lo7vfzSqwGuvEQDNjGpPhcEOGT4YvfMaHM+5ulBgHQ+TzSHU9YSBERf3OBkoZTic+ZMS4CFXozyeKl8kOis5NvlAc9Mz7IKBeccxnPCszKAT/wGHsHoKPJxR3kXpgeY5lh67sH7EWBihnfm4QHkIfhHD+D0dAOojLGFNx2ryZYnGfqE+/FKMPZO3JehvwDbUJjjsUcvT7//e787vfc3fyMBvch1tx0hsVsB4CFc+wCgVhCCexDeCqA2UxCg+MlGFZ4432QYQN6FC2jjDHmN5/ochyyijwAEAY5BeO5EnrvdvVusUvxqhFkDuLv26DUWvED4+v2YU1HuOOT2/vSFX/S501NPvWP61//63+VRCgqJbMQaG/PrzNZFgrQZwhu0RYj32ejHlStXWMUY4el/9md/Pr397U9NH3j6w9Ov/eqvs1LuXnh4nlShEbrzpjGvNU7rGz6jOrQbq77ecm6Wh2dCVuWh2DxE5B069yrx/WAJTOpybl5FFkKH351GX+/awNSbGYhl1WaV8N8BxM/EKD/U/qhJzwCpblSPe6DvF25Iaxx8bx55NO5nTtMSoKG5rf1A18yBgblXWt/70gu+34sx5gjwr/ZAPqM8Lo8agxFkyIU0AfD2IvCb4+v0LrXZvzvshTSGsupa56Xv7/pd+42PV9JyGLxTW64HqB2Xq87nefhijgt9Dxs/fWxTzntoKX+rMNg2RxpQPgc7nQ7XV1JH6OlFcJ3kw/nhMuNAF9eEylno81Rz0vnoNEiu0VfQoNDnUW9y2Rz1Wv/NadJzfG3q/ZpLjkCvpfv9SgGy6tfS/B3leRy7JbrmOmqfc6Jr5EffH1NOOk/6mtp5Ow+ZxvO7Tp3y4YCtbAR8/798/w+umMC4yKyfVw4cQw6sE/UYDspK0sqBozjwP/03/ywcUHooqStXroD5yaWM6ocZDv48AC4yqFWpEKABjFcp2CcjvxGVNngA1YnvqMQoJNPbdgXDFZQlg1EK7aiMZXvprSNvQNEgRV/KlpRwGQF+3SEjoggdFScH3Ny4JRXwSimPFFd6Dyl0Fao1nnKLTlgqGNaTjH9J8O7evSgsgOqVp3anb/j6r5hOh5fOxQsXG3iHZySPEyRDzju85EHlxqAUZdHbgba8B0AIrwmAJPNHZYVR5ArDv6xOipxZ8Ao8xevxTAAbKXddYYTzILzVkG8MhjzCLxHSKWCWIAhBvSweoJdkVqG0DjYKDEafFLa5F2CVcvHhL8Ay0Ipr+a/smPyMcNk0GAAKsb/R1oXz5+ih9BVf/jfCEymriyYgd5qhiPBgUyVZ5H5DYYATkeMOaBKAGIBJqKSaxQd6SCS8jtAO6bpzO0Ihnyd4t7l1mrnUnnzLWyJUMwshnDt/JmmKzx/58Ie7XVY5oLhJU37ggdbzGAmk5bwMwBchsJormvPgf/Ix+hT4GcAneu3RcMoCIALX+vpQedmax0LNdRSTKM++JYC4z7EEQU8HyNXnJ54bANoWPLhwOJAAMNrBeAIkQ34+8BqvBDozxyAA2vRcSf7ej3mBHITwNE0vNgtFZSh2VCMGUIaqxPRkS5CWeSRD3s4Hzz/69J9OP/8LvzBde+xahC5vTZcuRwGLAM2QEw5AdGBm5cWahjMAW8jxdni/wusO4wbZx3MA2EEGAMSKB5kDL9eovb0Iw463uVbnmgG6b9x8M4C71wjsIoQW4B+84SBju/CExb/bN6L4yfXp8z7vcxgK+3J4zt28cSvkaDPoO0VvQYQzA7xL78oEKCGPABAZshv8eTFA4WeeeWb60r/+N6YPf+TZ6ad+5ueijyFPqEhLz7pUBX19m4E6AVoftc7zRhW9iHYQitrWNXIg25ey6eu5noe//jxfU/Wb71/jfVr3fX1VG3pea6fAO9LIkP/0VMrx4tSerettgao3bc0nmNN/TfrS2wrbk4MOI+0z/tSmeshgR2t8QLbLwkp4pr6p9xo3b9NpdoBC8jn+PvbR9w7xTf3h3/KMk3ehz2WAdyMgqPY1Fvrc9kkcIjXmR6ts3wC9AvKO6leCiHOPqrz2MBg96ytAVvCROYE7eD3qSr42LvFwSUbwnethPj4CPH1sxvHz/qQcWEEFA7FJW9G/xJ+jwFnlmx1pGPuu/ro8O+Dj8neUDEoPs9li60kHaUd9yuewnjN+N+p8+uxriOZp/tbBdNG71Gfp2Uv630jL0hxcanMcH79m7Jfr9vO14TB45+u23ruue5R8js9cwbuRU+vnlQPHkwMreHc8x2WlauXAIgf+5//2O2Nv7qer8nByhXJUgNSQlMGlUzhdg3sTvEvDMw98ZTx0o0ZhQsyWVUqvt+H0HKXs5qnr4WTdXWntxpEMiP6bh/N2AM1PSkeDyZVQBx9cecX3UtrcgBmNGSl9riDqu5G/7GSFauma8TSZFfqCHQhfOxHgXVZE3CTwcOLBm9PXvOvLpnNRVOF8hMfBWyafkWGUs/BZhoTC0ymT98MbaQZYQnENBbYbuekpIzlCnkPQJm85FFIAcJe/I59RGqXyQgLvAHQB8BDvkdcM4B3ypXnOOVW1zaqcCSr5OIg3+ItrGLoLwCxAGAF/Gn/0C3IJsG0fRTYAdMS1t0EvPrNabBZhQGisngV6twL4eOTqlenRq1fpBQeeokosPLiuv3l92ggACeAH6AUQBE8ohu4WQHknwmoBlCYIFqGNAZBkmGzwrsBcAEvwEAPv7ty6MX384x+joX8hcuudPbs9PfrIY+zT+fD4wmeAtbgfXmIfi/BZhawi9ThzwIU8ZOh6zTKMYY2j8qa1igAAFqMtVN3FNQAZaWRXNWPIjQpPJJjUZUTJ/VmIo14dCEwPOXk24nvm/zNv2TRKM8chw28L9Md4EkQMGphjjaZ6rh0Yq3xGyhj4igIUmYMPIdngZdKZnl1RACOAVslsyl8CkWyH3pp3yTd43DHcNmTyTIwp2v3085+Yfv7nf5IFHuBxh9xyqDp8F+HNlGN48SUgDqP+IKraJtgZQF2FrgOsI+gZ1yBUFTJAGzrkQSHUmAOgmSBvUI7+o7jFrQiRRSVZVLN9/fVXCTI//sTj5AP4CZmFXN++dXM62HuTYdWognzt2mMMXQZ4LI/AjQAjQac87wAAArTDS3/heAlQG6HOkOHLEVL7wQ99ZPrZn/9let+dYuh7elW5Ecg1rwEGCcj6NdwZSiBZkKfydj4IoC9HV4CgchR2UE/rubfRBG5444ZrA3vqublfpccnXg7eqe0RQHkQnozqBzzv9Gr7ZnmCjXuBX8cqyehjeYZlOs2515Pvw0cBeXOjPJ/QeDxo577XqG0vAjIHKzrQ43T0/TPpXQLZ1I/xebwW4Ee5u7d9pYBKHRrBg1TruvfP999ZP8k7GxPwdMZKIPddKET3qHe04hyljyR95i2M7wv0Stmmwx/XSLTFwjTQeQwEPCyTee3DgJEEiCrPo+Sj0KM+h/J3XdfmUXnTay/1sXDxQvEdlzfxvMmF/T7Kf59zc5Dd6RnH7ah5mtf5YEloU2fUffO5MZ8nozej7hmBpXEsjqJRe73LWO4fGttcJ1wn8LbVrh+Sj3w9SkbG9VFr0mE56vRoP/WxVv5el6W+tnXwUbzz67ydo+lMiiRTuud7f/CHVkxgabDW71YOHDMOrBP1mA3ISs7KgYdxAGGzS0DSXFGZT+ujjIglhUUbeioPOGFPRSE9ftLQwfOhLOKvwLtRuZPy2YwbU2j1XCkMbny5wZDP68nT1VapHeXRkaEfo5Liir3zi7SbF5grTl7wQDRKKfJnj0aS81GKsry/2n1/GXiXwXDTaeaeChSP18MLCd/dmb7ki94xffbbouBA8P1M5L7KkGQH73JcWNAi+oe/KgLhJ8cqVOEAozxlOM4B3uEFIGE/DHu84G0HYAOeYbgvvd26Ag5PpAxDDdoBmNSYaQxYTINeUPJiUkjt3OiWDKU3VYIF+OfFLBL4E+izR6AF1+OaOwF4MI9YfEaeN+SAA6iHHGKoJLpR3k3bUTAC/NmAp2KAFm9/6h30ZoQn1Zs3b5C3OwHm4IVxBFBz+3YWBbgVfwGwANXGX3k6gSZ4WD0oDx6FiwK8e/XlF6Nwxac4rlevXuY9b3vrZ7G4QYIwCMMEoAWQ4/703MefY6gtZxe1azdCc27La6IZxJgpsHHL+AMYkx5tCaxS7u/u8W96xCUIl7n0APaFZ2WAQPBOAxikJO7pJZchpPBwQ+45zMmcswnUcU2IfuN+zqf6jGfhOj6fchSAaqwnAO8QZgr5JQCHX+lZA5oSlGVlWgJ7yFUnQzc8FwOsilvYbus7DeW8nv0CCIYw10DDAYQBVoJXIir/oojHz/70T4XH3ZXpSgColy5fDc+7yCMZPEbotcBChJUSAEUYLzxi4y/+QRZAO8aMcnI2wPTgOasZB00IqQXPQTc97jB3ogFcy/yMAUTuothKzKUXX4piJsG3R649yjYIRAfdCKe+E+AeQDtUk33rW98aobEAC0OOY66Bb8hhdwI5KwkgnmSY9iOPPEL+cM0iUJjeuHfCexSfX4++nw2vvMsBVG9unJne/d7fmn7/D/4oaALfekEZzS+CsBW6rbk5rrVtb2EkcIb/5XA5ADNP4u9Gt+9N/p5ChVYK9NDznY7xd//s96kt/b2Pw5FqVxVf/fqEHvPlIIwAONJZVdD1TO2Dvg+NfTtERwFJAoO8z3wu8pbVYdIc/OgtOa3e/hKPnZ4l/oxj6/MLv3HOF8BFaKYAMGA3BMgLRCVQkhKQFW5r7/c+jPTl3tABUDpycoxUHTc/ky8FiPG5/D9c3Ktuah3I+81LCWNWBX7Y13qG2tWBpPi4xHMHS/w6jXuOZacb16hwDcgcQbl57rfuPZjiuWSe1XfUv+QRDZ6ABRmOr9scxFmaSwQua7/QtfKQcxD8YXPJgTvxwHmh8fND1TnYlzqB61SjHI9y0+buAGD63PP1Ir/vYColc9BHda/rRT4f8X4E+0a+iE7NIwGEinJYWjtF51Hz1ceh09Yjb7wQmNrycXeeOI+dHwK98fvqeTeu0uvnlQPHkwMreHc8x2WlauXAIgcQNnuU4j1u2lLY/ATxKANCinq2UUnzGSLZlWomj6+kVa26XuVMw30PC6twBcaVsSUFuQN/md9j0eioBP5ALFxpcsVdho/za+TdwxQ+8c/5KkNLz9E1rlCOPKYSdz9DGkfDoClU6A8ql7LabHgLUeEEeBleNif3wktsY/o7//kXMwfddoTnKacWwgzFe+WOw/Mc/HJAEYY/7nWe0dOuAJ4HzBcWAAILWKQnFIylAxQMIJgCEC6NKFyT46oKnCh8EMgKABp6piksNkEanfI6SIp2VDlZACB+R9uSSbQjmdC98GDaP4gQ15I7z3fXT9WDtJBPAWQCfFDhFcrrbnjpAaT7gi/8AgIquwBvyvPiXPAYfQWv8Ozd3X2GVd68eZv9VTEDjCe8ngDesOBGGIi7d/abZwa8rF745HPTG2+8Hl5+ZwJkicIjAaBcunA5gLxH6MkFL0n8Q849hC3fiXueffZZVgzEswEISe4ENiOnXFZ8TaP2VACPBwV6ilea9/JcvFdFJjB+mfMww6VPBS8fIKQ1aJA37Kl4DxlUmC3ltIxmGTEJ3PWcO/I+So+8/QBMVRAhPWzRB4ZSE2Q+E0BrGiEc3wKNkUswPS4BJiY9KSMACwOQAqgbc6LzI0NnZdhQhgL43t9Lj1HkvsP7czvb0xvXX5ve977fn97+ts+annz7O1lZ9vZuFPeI6qu7AbQVkXzWZnjpschI0Ej+slIsvOoylx3GHIAZciACcIT3nYBl0S/5RRTpjRs3CE5Azl4PWXg5ctxdunRpunz5Ynnc3WOBERYnQQGT27coD088fo3ydibChM+E/OVcDsCOdEQIcHiNAgDEs5HjDn8Z4k4PwE0+LwZ4+tjHnp1uvvl6yPrnRej9ZVZA3oj2vu/7f2h67Y1b9C7ES2s4aL8XoF72vYPsvrbN1nEWNkIRFYC9BTAXijADZcrg1prkBqU/W22719C4zmvtdZrm+1j/Zbb2hued5AcFaJwG3l/nEmnUJl98XyGfap1o637d0w1s3sV7vX2jqP3u+9vMwC/gS+Pi+xCfo1DTalSAxFF7kd8vukZAYeRp41OB6fRMw7MbQAdpm9j8MwAAIABJREFU7B5cXHuat2Z+75V4td+Oe6GDd4W5JfhXhwfaOp2eNr9AWxLePKr0m4N3EEsVGhadjQ6CkphaebjX73fpKpywnuP6Tr+qj7nPDz0ndZI6EOW6lXupyy3nEUOvEwTUy8dV+x5JRpuxPwuIS6FLfoxjTqlsLnzDuHFtOexB6hyY98mkedgbJIvuLdhpMW4ZgOq62JJeKNl02ZmPTn7Ss9WX5G33dJNMSU8Q70eZpOwawD4+S3PHAT/1wee0xuWotvx7B+v8eS7r83VlLh9ap5bG3WVM/MjrupfuWrBiSaLW71YOHD8OrODd8RuTlaKVA0dywMNmRyVd4IcUGDd21OD/x96bPuu2XeV96zR779Ofc89tddVgJBQhIQkJUBAoJI5TrvK/kYTYJFVJUY7zH6SSYAh9E9MnZQjlBJc/xK4KVQaTsjEUAlNugIiLJdShe3XvOeeedrdn5/mNMZ81x5p77SPyyfvD+14d7bdZazZjjjnnmM96xhjjAWDNADUgEG5ocjfjFYZOGIhi18RT9mXMuxEgPHEg8tPy1pA4HBa3WbevticNvw7e2QiyMZbGVWfmjYcgPvvg6d9Gw89GsMGm+vtowFfjpxqS48HOfeH6mTkh1lUtuxrszeIMezvcJPGf1YeDgwQNLl4Q4+jCk+mv/ZVvF5AXtlYGpxdgA7DjxCCWacZfS7c5Z3ClHYARXLO9TXKFbBu/034DVY/lXtcNQJh4YjJJxrsKrk+bA+gT687vE6g5CtCAgzBg0EXF4uLlzLd2hazGueOcZXkpGx/M3C7K5j0uf9VQpmxYYDDZLFMDOO5jHiATNOIaZARDKbP5psEKQ4qDOsymHbnMfvWtO3KvzOQZN65dD/dG3CHNQtyS3B4o3liAl6FbFwNwwaURXU33SBJeJCNvV8DRW2/emb78hc8Go+3mrRvRbgCX58X4unz5WotVdlltxFU0M9aSLfWzn/3T6bGykAIYhWNzgHU9sYP7hcaE/ATGRIKIkGVnCRj8CtATMB5mZwM8KQ+AKPQax07JyzpOW+Y52Q7QUXDIFUAjAWJcWqk3DgNBFurMVtijBlXT4y6BIMbUoDOgMeDXgViB6CsxBjMz72GL55gHKNqJG21waRTjLXVFoPI+MQrzMEz2Ya45OngYfTlS2ygP4Pz11/9cAOq96aMf/WjU/+Ax7ExAQ9hEsFaSNUibL8EKVEUAdI8f7cb1xLOLbLSwElUP445+Hwj4e1HMOesv61G6x6ZbL/0l+yvx7T7/xS/E/HjppZfCtfuC+nQx3IRzDdtXX0iQsi9252WxQ1995WUB9STA0FxWRmPPqWR9AYBeExCsWHdqJ+7XOS8SaNuWPsSaDENUf//Jb/6T6bkb16aPfOTD0sPrKv/qtK+fv/ilP59+/hd/SZcBUvcHMPNcjcN1lllBvLrmxWGZLMLEF5R8DDoY1Jnjp7Y5Xg/mFciva3S9xgAe/VubA2sH1Vl525vF2ktMUQMVDWh0f6KPwS7tmZ1d1mJ/GbI/zwE25zamvo+AwHIfSr313lkfNsX7gXU+AhoxBwZwp66j7tM8j9sY1nXYQP9Yttt9Yl+PidzATPD8IL6lG2noAXWUpA5RbgOovB+PY8Mlns+xL4KwHRlYcmKbZTiLE2WwLrAqNaYiv2cfekZV7JbEtBqo1R48cq1lxfrvMap/fY1ZShWw8f6bsmoobmtgBZ/d5t5GM+1yX7W+BPNcdpcZv+Ncc/v9PfcC1nvMYn1v4HId15P6mC1aa2PVkZPjVfvYwco1nRmTYmR7xuy3fZ5Yl2q7R1up2gLzuAEolwfI1mvrL/tvty2XD1EN4tV1xu3w/S7b65V1fZTf2pz3NVWf/D5CSajdlt2ov7VNXivY9/o9S4B2zQ5frjnW9SV7z/V834/82AYTGBV+83kjgTMogc1EPYODsmnSRgKnSQDwzr9VA6IfEvpTRmcADDCuBY0ZATEbud68aww9G6yjARH1iikTBiwBzwHzmvFkQzzc8crBwsa963Mw99FQruCd+1QPQN0oL0a4vhyNlmrwVgOrym7N8Kt9tXzH78ayM0tjyqAamvXzyPBwP2wkO7ZgMhv7E/FsL2U/nT758fcp8+zt6Wj/YcTVAkyCgcPheovMsY0VQZnUbaYZbB5cRMNQ1LXp3pcgimPKAUZwCHGstQBdAiwCCCKTaYshFwBeO+SLJbgvQIgXYIyTRwBsAWykLAhennUZlEmXw4zZZ3Ap25yMqjRoAZKaayfmfjPMbdRH5DOAgvR9yrp06OMQc9Syrp4TsEk7AEwA4ZxAJY1fCE6HYmRdCQYVbLj7AsvSOD+Xgf7bAR/ZcEymLNxnMx7gpEQD98MF8bKy0sLwgjVHP2BZbV3cCfAP18gHb7+ley8GM4rDNuDdcwLvAKsiucDlbYFTHIrlEqz6L6p9D8US+9xrr2UbyjxLfWhuRjqQ2MWYc2NkMm3zMHUvr54PQsRyawAgGGYc+jTmBk+tk2aQeV57zujqBOmkaRzQcUV9qn8BMMPae5pZZj1vuHZXGXq5hvHe4hCv+wwCpVtqzpme2IJMswkohy6I/Yn7aBxHmw7Adot5I3nD8OP+YCGiLyEIjZEA0MePH8pN9o6Aswdyk311uq7Ydk+USfiJ2HYGoCkTsJuxzX4nC/KoAZl3795VfEQywAKSKfahwMYAiAPEUJ80zvQnXGJpq9YB2hNgMjod4J3aIldY2nxBgHHINUBQxaIjU7J+P6f2A94dSncva06jK8Toq/N4R+69ACEBkKmEa9K7GzeuhxwAF3Ffd5w7+kN53P/7f/AvlejiDbX1/PRd3/UpuWvrnpizjNvW9FM/8wvTl964q3HC3baBVuG238Fij0/KvT/QqYdbH1zrWuw5VMGAelg9bZ8bv69l132vHuQTrARR6ndXoMPvkf34/aK+ee9aHow7oJCg0LivVMDhtH4ZKKh723iot8x8rcsa5TZ+rvvk+L4CGxVgyDKWWUdHAGqxhqB5ZZ+b1+MAyvp6Y/Aj5jFD0n6Pvw1snwGWMFDGPY91q8fBY1DrmFXAJeoqg+61o45PtmMJrEXb215An8EMq80S/TZQ2QBKwiLMOteycFsfa71r8qc81ql88JSADW7b9f5wg2xgTrUzTsi5gFVe808b/+W9KQP3YbY/yvjNc7rVEXszFmR7MLPQ7cYOzP2kP/zJMirI1EFe20gxbpQdGc/z99gbZkXKdd5eC3Wuj7Kuc2iha3X/o0Wtn32udlfjpyWRTTShuViP829t/ar1ezy6nDrAaZnUMuo+m+1axhad+2P1bXbJOHb9IUmGepjXuzaOyzWuuhH3X/72j/74BhM4bfHefL+RwBmSwGainqHB2DRlI4GvJQHcZm2UVuOu39cPFo5n1d0vbEz1A71BNbPg6iFrNPL4bEMC8K4e5Lox0p52c/CTfWB32aVBZZZVZ9+57IVhZ3ZEIo7x8sFjbkcDI+rv1diq98zARSnXhwwb0KMBbMNqzci1fAyS1mvq+zDIBDjU1yjnFk4wTgs1gHO0R0blef37uleuTd/ysQ9OR3sPleFSQIOAEsA7DvLbuPUJdKiGPO/zIMiT+QRJzgtk4zu7qqZ7rAANsdsAkgC6OKgDPAUAF6LvgewB4rgnrgO4bQcz7rF7JskanEU2M3J2w92HLsAcGHseE+t0GvEwtvaDGYfs7ELLNXUMMfxj3DjsNFddzmckQkbvtuSayf0wqJwUwXMmmZaHYsDdijIB1B5JBpQHCGJ9oL2RmVZAIN8RF43+3Lv3dsjlxZdekUzJlKoYewRj0zjhNsu1bwgweeutNyWn3QBZcJOE1XPt2o1477hp129ckUuu4qipvfSfETvYfTh9+fN/lm1qQfWZo+4HjEtkb8ZhjFE7wFpnAagqeHIogNH95xqzaj0HAJrq9Qb2UlawbUlskMlUAO+C1aY+A0xmQgqyCMMATL0D0EJ9ieHGgWQHoLAdws0INYhsBkICiQnamrVHvDZALdr5hLGQvM8BluNgDqhMUgqVzKF4T30kXhzZYR8qUUhkhVWCkj2BdoLTIrtqMN3ULoAudMMsPxiT6IHnBvpGJliyEcNWBa8hgQyyQ6+Rh4E6/831SaAezEsBl9EPXLTllstvNQkL8sE9mSy7h2IeAjiiuzA5cdvOsUgXXeZagCZqwyV93gG4lxxg3QGiJhB8XS6xt2Ius/bThk//3u9Ob751NwA7yge8A4x+Dv0j2YXG5J/+9u9O/+jXflNrDOzZbKOZrblmDXFFG3g6rmFeD8e12vrYD8wnD9Geb4tFsnwwYGT9dFn+O4PAA3DnIryvxH4HcN+YTqv1BXAZEN/887J9fY8dgQLLwPvU2M61fWQEA8Y+1v3sBIjTfqz711i36xzr6bJLtlm+lgAX9/oBwZq9UUELr+EVWIlxKWWGvEqoDa/pPLSoepNl9GQTdQ9yPVXWucmUBxVlYC0PA/J1zGuf2E9chu2iwwhN0NdR99fzvOp07bf1ov4+781aP4O93GyCassYvKttrOPnBx/Iq7a96sVow9Q2VGCoXmdZLq+tMfiW7Li5fepD3BNzpoNUmbRoCd6N68Wsj37KpBIyKVYrpwGbEQM4fsv5eJoe1zkwrhd1Di3maOy2mYSlgneErBhf48Os8XfaFftq2UfTrj4J3o1z0vdmHxuwWwDVqKvJlLGvD0iyHcVGDnutu0DXNWoe3yEGs/uyAe9ODPvmi40EzqQENuDdmRyWTaM2EliXgJl3pxlePaByEEOakUhZaaSk4dO2+/aEl0+1PAMkNjBsyNroqS2rxqx/D6OSo7KyItpYqO5RWW4Gcq5GyGgI2+iu9a0ZpuN94/X9kNIBtLV7RpnaGHT/q9FYDUUC41c7y8b+4npi2bUDkg+O9ZBFtkYMsLDpg4hQmAgytC7I4L+ydTD9h5/6xHRtRwdssWqIy3VOoB3xw9L3D6ZPPq2mzWbewcyJrLWUKcDP7ByPc2a5PAjAjr+ABbwO48kz9/UspwZUfKjbb0wkmHe8AggUKAGbLd0HM7NsaKABxNa2yrCqMuvMu858MehXD1LevDBbt5Xw4VjtjYD9Gg8AmAsC4ZJNmAdQswGdAANBv/PVzPLJNbg3Uj4giN16+Rxx/iQH5AXgSAZekhHcek5ZShXrDLfiCjbx/qFYfH/+lS8FMCPETkyqW4pzR3yzo5Av4B0yot4rcn28JLfdLbllhooIjNpTzLOj/cfTF7/4xYg9Zl3qQEgCp10eMBjyAOz+5T39UAwgujhMNvadQSHGqrIGDLz78A5YzP3oEoDRQ7mCEqge5hpuSQEAy90YgBd2mFmVfI+n5w4gZ2SOTaDXbbde0G76l0BYus7ilntIltSWTRaWGrlSAO6CkcqsgQEIC0/AHay5Y4Fqh5IZ8ymSmIQ7LMAdoK7AZKE3JK9w7Ed05MH9R4pB+Hz0IeMcJjONtjJWzI1LShpB32MtU83MOxKLPCc9sNyt6/ThwYP70xO1iTh53A+oDWCXrrX0k+zCxFCUG+6Th3KhPZ5efuUlxWG83OZuuheb3Ue/ARczG3IC09RDe9FtkmnYVZ52v/banwSAzHW46l5VVuN3vOPl6Bd94vvLYpj+6ee/NP3cL/yy+ioAFvyZ9Vnrd3c7766E0dEG3tUHLeNhdNxPxnV7bS+ph3u/r6Cbdbeuq3Vt70B23wHqeuG9xmXX+rhj/tyYd+NDFK+XzFH03a+19tS9y22s9dV7XE7tq9tT6/B7l13BBPfdfxf7B0MWYFjqi8H1bFd3D87PPQxFbYPvr204rd8n7hsB1QHYySQYuT/E+mKWeLNVsu4+pmv7NK7zzhpb17jFOBTm3ai70ea277r8WGG0IY/9dJknGYvZxlr/OH6pjyVO6ABIxfg0ELHOKcqpa3OwsatQWr1VN9bmnIEht3O8fllm96oY58rcL21CTmoWzW5tqpl/q85UeXjdh2loGRu8i7Z7nWnxUOdxKXZrnVtjn9bGzfVblk8j8RZPIDXWDdACuHuWbo91jnOia6rXlB43MxIgFTvQQL3Xpvy8DAUzt8Xzptl3npMuowKza6xH5Lf20KLqyQa8q6O3eb+RwNmVwAa8O7tjs2nZRgInJGDwbjT+u6EXJkyyNsJYzSfSBu/8hK4aaQujEFOmbPLdqFo+9awGiA3Aem0c/jDsgokyPsE1k2PJgPDBoh6yRgN2zSB1ey2saqDUw9toVI2GNZ/HA+Q4ALX+2WVRYFENPD0eOCM2WAt8Xw8T7m8cuBp4N8eLKi4rPNUmKP2Fc3vTx77p/dN73/OSmFkCEwT4EMXnEoHsg3mlUdah0mPTQUdlnyUmXWPe1Xhm9A+QBFAhAagEeBL0wWUln4YHXKL38SRZ7eGaYO21eF0JrrXDYXkyHAwlGaxm5dF/5MG9dpush8o+hulSWXWH6ypDlPOzddcGLCywywIzop6BQUfZAbwAEImZhZvPSy+/GGAGYBsmNr8bvLM+B5ikHwHeaDNMpps3kzlH9s5dsbq4NmPjkWFUmT3lbvnVN1+P95cUv+jll18K9hbXAZxQz40bxMC7IADlUiQhuUAswohNJzAKNpaAna985SuRLIPp7HlhN9fAp5rOhmNTuLL25B7WA1iRyAOmnPtUAfl0eQLfSsacZUpfcR+2K32AXw28AlyDwQVLjpM1AB5MM0CkjMUIeOfkE3LBlktpxIiTjAIEWYkBGTqo34JNp9EAuNtXmwO8U7+eSOdp6NERWYZbZlNVT/suKzYcoChx7nYPxMiTmnLPkcaYbLe0B8DtqjI1XxJw9/Qwk52QLdbMTu7PAyWJNbYFvj0UC+7FOW7kVcliW31DljH3dY3ncM4pMTOFfvEdjD30KpJQqB70K8FJ6YnYm2RFJs5fuKYGULkv4E7uubjD41YuPdiJ2Hu8lyzjYYcYtop9h95w/uO6bTE2Yc/xAriLuIFy7f7MZz4T4+F5/dFv/rASoShxhxKm0CfGwmP1cPdw+oEf/FHJjLimDWSPA3O6M4ebbHMpi/Wxret1va7zdFwz+TwCKnWN8iF0ba2tv1kv1w7WBvdndtOw57hsz501IGCu/xnMu9wf8sHTuIca3Kv7ad2/atvch/r3tL3Ka5vXyRFwcV/Gfa/uNXWvWwd18orap/Gevp70GF21f7XcRV8i+2opH/mFHHMBi/9v41UBSffH657LoJ4Z+Gm2igGvUYcWe3EB76xXVUaZAKQ+NEtQp8q9gl89mUZnmFX74TSdrw/6qlxmmTW/UT/wXLOHHEdw0f4BzKvyWrNrnIylPlTjni73zgBzX9bmzTiXaxnjez6P9uZxi3mbe9KSqTnqY9Wxqq/jfHLf1+bcQkci4Vk+5M6H3Qmc1TUm2ox9xbPPZpetXWM7dGxjZcXVIVrTjyrfcf5ZfcNTubyqPOtYeK2rY+d+nWbnbsC7cQXZfN5I4GxKYAPenc1x2bRqI4FVCQDe2diy8VIN2Xzi1qy/Bt5FQPkS864GEO9P7ZbuCKOrTK2rGhgjW2A2qDgAFeq+60kDx4kkeowUAwQ2YOvBsB5ebHTUw6IPbq67GiZVNuO9a8ZWssXyMDweVkajrD+9zwQTNrIdwHphOOrA+yzDyUkqMntuDv0MsOA2iyuoAq2/8vz16ZPf9mEhE2IzkYBBYAIusVFnxBNLxtPyoCsXuhbnDnCIQztAm427BO0yTteBMrjiTkqHYFoBWMHIQqUANB6LEZZAY4ImZCSlLF78jXFRewyIZDKDzlKpYJuZd7Q9yioJJijP8jYDLK+xYQ2Q1LevYBlKr2DgwWhjLC6Ga2GWbR0KI1y/UfeO3CkvXc64c4ArJOcAGEEWgExmXkW8P4GZJKvYa26zlxX/DNAEl0xcaXmC78QWADEwnu7cfTNcfy/r3ytiVBEP7qbirlE39cD+InYhIOy2yjsP2KhrjwRYCbUKduWTh4+UmfStGH/33eMWAe1DTsmMjN9j6veMiXzn/lcA1YvLLGOyuQYrJME76za/I4dkJ/ag6LQHYChfgMuMudiguGLiwh0JIHr8N8DSeiCyK5R1IEFHMQ6b+3Gw7qSLuNzuCrQDlHuy+zhcPwX9Zh8VY29LiRduKX7gsfRsV3LFxRb1DVmgkxFjSoBb6L1AUrHldi5tKabgvbgGwK7HgLwY7Yd9d0nl3n/7QSaXIKsyMfskh2vSFQOkl4Ipme6p0V69R252Qwe44/u9BujaZTbiTOo7AKB99Y31GGbmNTEwOdgHoCsWXcSLFFgHmBygsPQS8DFAushwDOMRWQNmTAG0Ahr+yZ98BoezaAttuHnz5vS8yge0uyKgmLJg8MGSZK5qik8/+CM/If0m+QcPAeA1pqtarIMFvIsxVOlVP54F+MyFDG8q4FTn+lpZVVfHQ/VYfgU6RrBvPMSO9XrPCxfAwaXRe0XWD8jQ5+O4P4XMGjuoglsjyDECC7VvawDb2PcKWHhtqH32/jGCe3WPHQE3y6SPQ4mh2zamuj64rHEcLK8qi7nswtDqY7AEQ+teXYGSEdyYr4uKeitq/bOt0NCPxW/tnpAl4FF5aBb9jOQlfS+abSu+LOvkKLdqg8zzqCA3vQ0nXSTr/l91dm0uVdmcBtKcPjbZectnqeMYNP1hZuNkzjZJ16FM7pLiyH3eD9jGequtab2gnAsNyE1QPDMZ13njNlZbcwSquSb2fK3RFewd66z6k2tZeqSE8kTsvR7nM65t7rMxl9qDUb63vbrUjQZGtwHsOlzXg554pcqn9tdzuALZIe+2pgPc1n6szeHarnGt9thVffE13/9jP7HBBNYm2ua7jQTOmAQ2E/WMDcimORsJPEsCgHcjiLQ8FACqkAESQzRMpARPyuM6G3x1g18zHupBwG0ajed6cLEBF+AC0Z8dWL4dZBaH97Bz0nDtIFjPDOdrDczZwKyHM7epPnmsoOOaoT+WNx5kxgNUNXCq3N3mZKKlK7LbZpn4yXnIu7FV6tgu5GuWZDz7TyN4ri/AO4A5sW0EXHzXt3/zdPvGjhhfj+MwTz0BODagjPpoS8bHEZghNAPmXV7TgD5dQxywlEcH8rC/DaicC8YcoEu0pl3L5wxGbfAOsMv6E0BecQUKELAFRHd/+OtxyL+ZDKMeqmxE+1obsl1f0B7Vq+oCuBPwB4jCP1hguErCSroII8rZSAWasOHB0gBgAUBj/MwuA7wD+KPPZtEBcgRLUP16W2DOkyd70w2x7iIbqdhysKgyaQLyQNZiiAn8+YpcZmGK4cZ5VfEJ3/nOdwZ4R8ZSxhe23ZZYgldawowLsKxI/CDwCDfbI2UdPRJw9VQMLcC7AzHFGEtc0e0W65h3OTcSwEs5KY5asPWShTnrsOZkxMw7n5lkx/lhsJLfrD9xuLIbW2P2cd+O+gTQ5nFPdqnaSGw86RltCCaaZDePGSy5o+66G8w4jX2Cx8lY26Pf0lcSgADcHRw8iQyssNMOYIXq73llj30s3b3x3IvTdf07lCD2RENkmCNxDDWjF5K9/i9cTGlLZm6G2Qio9XAG3ogfmIB26gJ9Ro/5DmA3DmoqlXIyxl8y7mBdIjPkvLurmHXSSOSLXMja7AQt3J86JFagWHExRpIhrEJJJOq8rkywTJsttREdhvEWLufSmRdeeHF6+EBJUwJcvjld0z9+87wHoCQb79sCJGHckcHW6xNA3wsv3p5u33ougDs+0+aMBSjmLpRL9f9Hf+LvKKnFXa1TAFMEjU+wdX4AE7xUIx09Bp51aDxM1zV53M9OO2yu7XsdRCrrYbuwgldra33ds7wmjntevcZ9iHiu7VDvfWcJjOTeVYGTWs5aP8b1zcCa2zUCebWMKq+xPdGSsr8+S161zDUgxb9nv/JT1rcEKl3fCArU9d3tWht7A0En5dRBibr+j7KtfZzb2Bo8/tb7kGEG3DGDIbUN8SAk2F89xqtdabku19Z6ZEo2lvsaGDfbX5NbtQdqf+oYdhnWh4X9wV0d2zW9qvbKoi8tXmACzcvwE7m+pbdAlY9lN9uTLVTEHD4h6NmtFv1lv4xVfmajLvebsW3u96gbVcbxW5Hpaf2vfapzvwLL7pvrq/fMOhXxPOOKZi/nOMT+VxK5xL1l6P2AdK1PJ3WwMvnWH+Iux+4k8y/kYHC6PQutmY/dx7omra1Plkldry0X/m6Yd2uzbPPdRgJnTwIb8O7sjcmmRRsJnCqBMeZdNbhsdDumSmdzUZxdEDnYJePNG7mZPHHVwLpxQ5ZGVEsU0IzZMIT9xDqCMfdD3pqxkGVhNOVTTtc5G1TNhaZ+Hg3LanBU4622xQaNDyojuDZ+rkal76nGWTUCbbzlE1iM/pNsi9rG6kK8bkzaMF4H78IIB3g73p0+8PUvTR/94PumR48zIL+ZQ7DwEizrySNoG6wlmFHh2hcgYDJnAN1yfDITLS/YT3wf/W8sSZiSXS8AKmD9UUY8Ko/r6+EYoIvy00AELASMWAK1yzHrDEy+T1CnMx48FvWJNGwjgA+YEQCTNm53iB2nzxeaS2HT/K6TjRlF+a+88kowkwA0og79C7dDAUPEKHMSDwC9Bw8fR5KK7Z0rSgyieHokC1G/AJp2iWsXjElcU/eC/XTnzhsBNhH4/6ZcFV95WYktBJrh9kj7cPMkveGtWzcj7thF1XssEAU2H9lZj/eV7IAMpSr/jdffnEEvZEoMvJDvgqGQWYGdZAKchbOWD42xNphNVVhFnle00wczvjNAmPHfAJsEkJIkozETEujLdnAtn/cFWJFx90KMdyjWzAINoFe/8eK9Qbusa392oyapBuxPElQQD25fAPVTgXVPn5JYRewzgZm7AkxvAdzdeiESUBwDRrb1LMB76dwlAbew7ZD1eQFitH9fYxPJHFQnMicxifuJ3gHK8Rkwj4QqsPKIa2d9JNYcrqyZnEOMVMqOw77WMukjY0/5xLaLDMUtiUvE7RNoSfv39DtuwcTb4rtmAAAgAElEQVTnQ1Y3lKzETFFAPFhtlHlRfSKGHWzaKwJ8AaTRtx3pDeVuBXhnduOhwMIH0x/+4R8q0YWAa9yI1XaSXgBQE5OPz/Tpllh4JCaJoOq4Eseh9OL00z/9c9Off/nNYOGFq2wsDMlAy+Wc9akxS1q22bo+j+/XQIU10KVeV39fO2jXddP7Sq5Z+aDCa9AJ0LqAMfW+ugcu1qOYJyzoHVDp+4CBkJSFD8Hux7hf1D2lvq8Pdsb9z7J8lnzH39x+63OVwfiArfb7tH3Vi0GOQ00csexzBQFdrtt2EsTIXyIr+rDHL4GGbl/UPfS0cqOsFO4ouvhs4IV6Z/ZSNMQZX9uDI4poJfQylw85YHvHGoiGtAzvc7sC5WTOVCAuS6wxf6sOdhktYw3mw49lWJG1zs1AE0/2Fq9eXrLfi5vybHP1PXbVntI+E+7IQUBLVLJKWFxprbXxWC9EH7rAetH2mdPAo3Ecnf3ZbaggWbU7xz5QTn1IsLBDm36t3b9Ym1q23LQnOusuhT+4h5fT8mm67T7Pehd2T2/nWpzEr7XuuczM8K4xa+Bdzr3Tj/DVvq3tyqmynINuw4Z5t7qEbL7cSODMSWAD3p25Idk0aCOB0yXwX//n/6n22aWRmk+EE5zjAN/OsclMasZVui7mdLfrhzd3G9Lj5/Fg5Xq5PgzXAGeyrS7jSAft2ahqh7wFiDU/Ic/zdj38VEPstINVfdq/NJB68os1g98HJB/0Rgm7r5al2UZrh4wTo9OYdxhW1SgySEYZwksXgKkNqPmQNTNbErxb1BvxpnBr1CFg2ptuXTqevus7PyYgIQ/6gA7Uuy2gwXHL6Ee4e8ZBSYCJmD+ADgAa1hVAt3TxtV500MYyJBmD3ZztSuoDIrq2H+Alsu/uMhyREgShLg7VCdhUl5bUITN4Up8DeFF8uGBhSV6+3u21TsRYih0DKIkLLOBduMOqoqvX02UW9hcurSEfQEtVAXgDiBmy1zW3xKA7EDjGNeFGK4ADMPT+fWXzFViC66vZVwne3Z9u3rodgAfjAdCG6ygx2bCoYexRDuDdvXtvqo0M+tH0jhdeiBh5x8dyh1R8QoAUQW/6TskHxL67IUDlIuwwXCCJTSj300ng1ZEAvGOBk4/Furr39p0ZOAvgTkUbQ8kDXGPYNjmeD3C8A6FxsNH5bnapLnHLgsEVh9J0t/Ycq+sKGSfOnU/Gmb+Ps5rKdebYpzAQAzSkrpZSAsWINadlFtZn3GtdzoH6yfs9fRdMNdh2vNc/mGkw785JhoB6+3ovAU03br+qsVI2VoFpFy4IXKRvcbJEn9E5dAt3Uo1r0ztAtd0nu9N1AbG4oR5JPgYmDRQHICcXW2RwQXOa2ISZzEUAsUBMXG5JWoF+BtAXa23q8a76Hq6t9AXm3ePdxsjbVSKUZBECWO7J9RfgDt/ea9cFyglspl70LkCByCoL+0790hijK4BvkYhFbSYjMddmHEm536peMhq//safB+OabLW3bimbsdh5sDy5FnCQv9R/GRAQhmorL8G7C9PP/MzPT1/60lfVp3SDT8Cjuo8yhdpYFvBucRAuCyPfm7HzrP287jnj/uP13Wul/3ptrPtRvWYGAQCs2yG13jseXN2+xR7WDvW1jg4edDZarbevZ309rXujge818KwCE3UfrDLwfWsy95wdZZZrsx/SnIzTZ8DD12R/lizHEbyrsnxW+2qZVQcSGO7fuF9ZVlufG/up/rYoo9kRs9xYA5ox4u8WIC62BiCKXQ9jxW4PMLsCNA0ve7WfQ7b6HKohwCz2nMISw52RuHnsMQZLvN5WHUtAPDOkd1ulA37O1Pqs8R51/+S4Z41Zfu9PtZ9Y76t+Vh2M7+05jw7xoJXvSqzHp1ojY5WXEGKfJ/u8bdHWt6qXYxujchrXZOz+1uzEVW7V7h1t4DWbr35X+8b7Pi7sGwlQRvzW9oKdXdeJXA+rBnZPi3rdOhDXH26Hzoy6O49TX6+sP1X/zQQk4VKZPfPbcb5V/Vm2vNvrtR7u/4Ef/8kNJjAKa/N5I4EzKIHNRD2Dg7Jp0kYCp0kA8M6/zcBXWEX5rcynYJkEK8rGKfZJe3IKp8JgTTWMeF8PF6PRPBpLGZ+sxzKbDa9g4uDGlZkaR6PJ9Yx1J8jUn9oGiBAskMzOZgMU/lA+Z0/XHgM7NkJm46s9XV4z/hd9wSjjv/S5m8urBwAYKKMRuigjEgI4lkl3v3D/aVPEjXrGC3nm0982jkZFGcU4gJExlt/EuDmvRAvPb0+f+tZvms6RVECxq/Z0MI94YzKiYdTM7Q3jOF1nQVYuaFwiDlxkVMv4VnHIJkYZDIvIMJu6MAM97QDsgx6escme6gy58zqQ2PVRPUkjHnfW1g+DS+lmjAuj4nkVt5QKrqYR2oG9dCMEWEngMcc66w7AQiykbfXZ7q9cE0wlgXfEwYtxCKAJg/xpsKMuCyyD2USsOVwoAWluPXezzaGsAz0+oA6BNw8Vew5ABZlxcLskltSuQBoAFADOuFaMMNhiJKvApZnD0RXF1Hv5heej3YApxEnDFTf152mASZevXZ2uiCGFmzL/cM1U5wTe7Qm8UxyySJLxRrLT9hMURUQhh1k/MtNvuBCrvweq22Pow0roYRxyW0zHnEXzeHPdHK8xBbaYv8FcCaZlY9qpLYyBE6CgY5QXceeaSywgKa9g2gHKatzoR8SnUxtxjyX+2zHJKSIBCsw0AZck19Dfw/1HAeg+2juc3vN1HxTIeS3ci7MPeRAK3VG99J1157i5vIYsABHVBNxacTGvWRAtFzNXORMlSIZ+pvv1AX1VmTAtAdWIb0g5jDdziANfgnbd/ZdryEb8iHh9j5QIBTdg9eetN8n8ehSx5wDUYAcSc9FjckWZiwH9kO91xUZMcDHHh3bRzztvvhWrH7rO78RqJAPvrnQa12zKRV6w7ugX1126lH3i8Lkt8NgxPSmHf7gg//CP/pTKImEIkAZMQlzSzURpjJp26ByXsQom1fWW9lYG7dph0uvoGqC2Bl6sg2nLNZNrKmBlveev15m6zo5gmQEIr4PJcFm+ah0j+6eWvbb/eV9Yi5s1tqXWWsEIt4khWfY19SX3jASXnwWgjGMytpd+xkOVtq4syzJDLkF/y7m20+M62g9uY/+7BDyrTqUMer9c1ghY1rbHgh+ATAEvG5i7Bp5EO+KhUGWZL10cU1bLB6dVf70WRcVcpvmzBEV7TFj2wCqzJViz7mZZdaGWa33yWC7kQDNan6pMo91tba5jsRinIdFIyjL7P87Dqmfek8Keap4AbvsC7Dwxq9pIt30nzddm7ZW1Z+yH+zfaerUvAF9ud227+x7ftf7Gzqw1u86NHKuuo5Z/na81iU2OQe+gx8jeJuNcWZ/3SwZq1/cCMraxrWOy1O8+/m5NjFV7mDz3sT3o/74f+bENJnCKXm6+3kjgLElgM1HP0mhs2rKRwNeQQAXvxkvjAMs5qyVHwNhIo8DsFx7BdjbFeL8NyPF7M8i60UQ5WHAng0xzb2ZrTGbeeDjrZaQhnO0L06OBfQYa8ym2DdGTxnx5Ot4AoqUBvGQPjH2y0cIT5YhzEwZbHnaq0RYH3ZZd1WVU48hAEyZmyDlYeCfjmuAOVw8yJ4xvYgRiHrZ7/b4aXAmYMsZym5sOpk98/Bund798K75jhCNbJowzuc/CiuMVLtHwvAChCJKvcQmwBbAxrGxARx3qAyiYxAzanRM1ONGBD7PzwbexLg3WhVFJfJwW840sqPUAzEGFfuX9Zohl+1JflqOT48g9XSaAfdsCUSozDEAI4ASQhf5dF6jiuG0xhrpnBxdOufGYLYisYEbdEIAG6Hbl2g2BbSSEOD89p6D+AHsANZkZ9Wh6+8F9yeQggJKI7deYhNuq86Gyd9JOxzQ7Uv+fCLwDaANIQx9eeP656QW5xiYjkhh316Ns3Bk5IJC0YksgzlV9jgMCrjEESQc8FdMMF1os7Xt33gqgBmAqD9MZtw4JJeMzSQzzmGuckaPHaCnhZBvw+wHsRf1Im3jNICoxkdQWM1Ad3zBdSzNeUv7tAbgduzCZeGqnys7xJYYgYB2A8LFiAQISAebJjRT3UZJzwLrT58O9B7oGAE/sQ30Ondx/Or3r698vl1HJLFzAxLSMWE7JUA0AX2M9g1LqkF2hYcIhU66HHQKIF27VLU5kurNxbkuwkhfuqNsCfgOwaGAxySJIUjJnX456SeRBfLtH0Xba4mQVMDLpJ6AdjM/HD+8HI+6527eDmZOxtQJ+jPbxjoQw6BiMv51tJdLAhVq/J0inWICSEW67uFrjloseo/u4eHMNOgWT85LGCNDOMSBxl41xoCwYi/Q55iwEwMPpwaPd6YcE3h0p2yxRrMiEO10gxpJjWbIW9zWNsupBeTwMh142WfqvH7JYDysAMwI/Ln8EIdaAqHpAr+suuuZ9a6n7S1e72tbatroP1P1gAW60G7zW1d8qYOKDOeVUMNP7wVhX3ScsCx/cK0CTbU9ZZ9+XbKG1cvjOLpw1XIblMAKV455a2+z1JuJMlnWgyssyHds9Ai2VbTbKO/ve2UIuc3542fq/KDMeBC5dUc8V8G7Ureh/+1fHq9odtqVG3V/qRB6pEhhfjknuxfq+JcSabZDGVhtB2Py9H9FqPfVa61oFgNbsiBO6izysRDywaODl/NCmAJVrfaxzZwQi3bcK3oUuYecVoLfqU6xRgzEw6kmtp17vOVTHa7E2DEBaXRNCbjH2HTRlz6rzx/vEuLbVebmMh2gt6PMz6+w6ubaWjGtVaFGzn/qY96vGdXaUV10fvJbENSWZXHzfwt1sYt6dHIHNNxsJnEUJbMC7szgqmzZtJHCKBP6b7/7PtF8vGTHz4clPSjkPzk+ce8ya/mRwOe1toHtzXzMqloewPJCbeVcNxSyL+k9/Optd6yDZ0vCvB5K8Lo2WHqMjy/f9PS5JNawWhsogy1leHHia0Uajw+WlxI4xMFDlC0gUR+75YNvqn/u7bM9c9WgsFcAx+jIzw6qLxRKgDPvznAL2c9AX+PL8zSvTf/DtH9KB/6HAqFtxgIp4VgLvaswcgBMO4gAkjFvG6mrARLi4ij0lUIADlA9RlGXGBfLnn8ERmHf+jiYlSJtPyAO0am6zMR5NAPQxkhpExtj6C3109sYECPKAiTtvd/cCuAPA8xjzHtYdL1wCqZdsoAT85xVt5XqhLQBF1QBGBgAdMOXIuPn2/bebK2FmVd0m62uLA/hICQYMUkUMs8jKm8kK/BtG/55AIeTwUCDN3Xt3o21kDL15U8w6ZZTFTZH4aYB3ARTKFRJmxmW5TeI6SaIKxgX5J+NRsgi2msrV5ycPH8g9UiBjCyLuuQdTxAxJxx5EfodFP6uB73WBPvgwCRsTwDJdwfIVjLk2zvOBqMROMhDB39mNWn2eWXdiijJ+yIG/yBW57wkY2oNVB6AHsCX32GP176muA5w6PiLW4F00Sfdw3/npne/5RjETb0/nSSpBYhK5tiZImwxJQLTzYpvxoi2XpMuwWJE38gRIy4y5uLvuJLsOSTbAIZJOFKCSPl1SbDmzLZgrMFpDProH3YSNibxpv+PZ0dc9xYMETAMEJzsuANuWwLMXxb6EORoHpwY6hvt0MCRhQ8ohXv2/JGYczMxrV28EMP2YpCUai5eUtIIyYdZRJv0GoHusupjzZMFFZ27IFZuZCHBHv5IxlUw03MjJwJwgccrrQGW+8ea96e/87C+qT5Bzs41P8ZkLN2r1OxjQqRcnwaOuMyNoswbiVIDBD3cM7NWDt9deH44rUDMraXmzVtd4oLfu1/2OItZZLycByhHwqewbr0v+Ww/Ra3IZwZW6v9b+jXPXba3f+6FI3SM9VrWvvtd/O5OnzfmYS93ls7bb7w349fanCzGv+sCm2x8Z7+00UKaP0VK/xjEyQGjZVPl5/evtbWWV7KAhr/IwcRzLGLcQmu0P9jR0w7bS8kGo2+1QGZZ3lmvwrttAbnf0q9kubm+VWwVoug6dtNdGPRtBrXEu1c+jfo261+2//vCsyz31Y03f65jPYH0w/Hs5Cd8tX5Zl7VPVTY/VCCz7eutKvc7v5740xmCtq87R9iRl3nvreLktGQKk96cCqH1udRumJpSo+p+2sUG9VDqPT/7t8zHbuPZ7PvzutlR+bpo//+b2VtlFmc0ejdqb7cn7DXg3KOfm40YCZ1QCG/DujA7MplkbCaxJAPCuGhbdqMqpXA3BboSloWADoRrlz3piXu+pbQE4getlV9BqtGUb0gBxPf795GGgPaUuQFatZ9XAbsClDTcn5xhlNda1Vla0y5Y2RkwDBcOgKU87eT8emixr/gbQUoId9wNJB/Kq22w1fg2IhRtoSyRSDUy3Je4RSCHekoiAAu/OKfGBDtjf/OF3KRnC1enyRbngCXAIUCNYWXmAjwyoOpXTQsSMex1spDCuATCIg9cAhQRKW/ZWfQfgEoBgA/L8HndBH7z9N9xJG8gHK8wZa2l/xrJLd13exz1c28bShj4gDL8ZNPQY85e4dfSBDKKOOWYjGFdJgJMALADvmrsYSQQI431B4Il12YAf7qowjGDQAe4ApOyKRYUsLkZihilYeE8j6yfukulGQ+y7CP4vEOj+/QfNeD4XjDvk9eDh29ODBw8CLL0mJuC164pxJ/AOtgFus+dVNqALIMyOvr+iMbtKWwBVY+zkNiuwNQ6NgF4krsAFVYDN66+/Dn2qgU4NQJUMPQY5z5LJBcsqgdJ2ICd5RTA3czzMquxxCJOZZvYO4J7d+ohfF+eCYK+lLOv4+z16BvsOBivJOpzpGHda3pPYw5lkjw4FiuIuK2AVAAyQlbhwxxHXTu6zAi33BN69/I73yoX0nWKrCHRSjMetSwKeidmtdgDGAaRdkYvoIW7hmsAAW8joksYIphx9YBwz4YP0T7TQyCxLohOShKhf+TflxCuAY4kf1+qM9wg4qIQXtFe/o2NPBNYC/sJYQH9gEd6/f3d6JJA13IJh3YlRePPmjen5288FcM74bAtYjzh8bY5ycLoqd1nkvaf7rl0Xe04MPNqFnkViDekJsxXmpdl0lAcoQl9gOe80piD9pB/hQh8ANzEdc51lfXDSEQC/pxFb8mj6o//3T6df+T/+AT1TvS1QvtaW43Ad0+cWo6vuH4sDeQF9T67xqadeQytQZiCollUP1HVvqofbuiaeBkrU9b4CG88CMXzP4lDf9oKTYNIIQYw7UN9Dap11T/YddX90WyuwWa+r/Rr397rf1nvWxs1rq+2FNbmMe2a1B7pMsS0G6rQK51o/rPG1o1xz70zW6ahPJ22Gzor3XK3Abr1/Zqu1+GzuR3V+ruO50K0GrIT8Br3OfbK56sf70MTUby5v/cm25AO+YHDFp7w22tIGZ7QT+nh2u2Et/p3HzvPAf+v4V0DzNJ0bvx91gLXae3MduzCZjDC1sa5tYf3P3iIQBJofor/tervfpi25Ul4TUtpWS/ba2tpjfbFOVRsr+uUy0Dd0k1i/AebmcwwDtXlfBxg9P1KH2sC1PyfjGfbfx2uXd57+Kcfg5O+W+Tgnqy6syaWuvR6jlAfrfPbfiYgoe+M2+xcdqc11Gwn8u5XABrz7dyv/Te0bCfz/ksD3/o3vlk3Yn3yOBnF/EmejJK+1sVQNxnoQ98ZeN/jRuOsHr4zrVuNmjACCWVLVuKhPH+dspWG4Ra3tENCXpOxbt5iWhkszoh2nxCBFs5pszPngWuU0G/OAUuFWl9YbpqXlU42eyvpYM1qdGKQekvpTWVz2EhSrMuZarulZ6IBbyhPqdviZlUNlHAW7TcBO/BUgJDDmxrVp+qt/5RPT/qMHip92NRh0sLzCPBNAgDiCASWgAbYTXQVcIGECBhzuhmbhZVbYHiPIB5z5KXroEaBbGtPIzrKkf+4zrpE+mAM2mCl0Tqnp0N2Ik9aAPLs+pitNN5Cta7O+RiBwwY0BJMktm5iKgBQBUCZAAYgR8fzUV/Qm4vu1A1zqG+6bMMAErCkDbNYNKLMXgNo+AFBqQYB2gHDJ3oJhBZBxfrr/gGQWlwX6XRbDirh2OY6Ad7hXv/76VwIQAZijTtxzryjmGBlIbynZBUlFkAmA0XUlLMBViYQVEVstki0ko5D5g7szLLVI/qE+f+lLXwpgCpkg45jXTY9yjicrkN8P9f08f+OAAnNMsdcAoJpuWbZ2w2VsDPhx2jG42udduqmm7mZcO95nYhSBvSSiIDEFse+CdUfmYlxiVa/cYIN5JzASxh2MwmNlkI1kHxxwVRYurSpU1+l7dfT2C+8QcPeKALtb0lNYY+hqpHMJ4I4xu379ZrThoRhoMCwBrR4qwQcglrPC8rvjQUZG3sbO5BoHyIeR5/nJd8SNzM+5RsBao++MTzDi5LaaepHJKHafPFSSEsU6lB6gozD1tgU03hQYh5wutth7UQZZYiVrXGDRA2IvAswBEl7HnVrgPO0FvAs9YDxDx5V5Vn2mXkB42KPcTxsyiYVBOyel8dqfrNltuWdrUmRMxVSYGLt/9s8/Pf36b/6WpoyAYxKZCJBkfchF62S8O4Mn9bB/2vt5/QpZ9oc1I3jCdXWdqYCKdW4NhKhrbq3L78ff/dlrlQHCWsfYzvHA7JiP1FEPzP5c77dO1T2kflflNjKLxrJ9X+3nEjjrbHa3Ya2MKpsKcjyr3bXNyzHNOenx9L67XFuSsbSmC/27k0cR61mqak+usFZO1adoQwGMLHvcZpeyyzXS6+GJMrxpD7prfah6sfyOGxICct1LXVnGCq6yy+tatvd4vwSB69j5vWW9po9r9srY7rFMjxUyHz0RsryecTfuLTZXuApXuTW2/Cz3ZrvObaU81vSKWDVbbF5nwjw7CZbX8RplUfXetoiBOF9bH8jGulyUI/a+Ems5MiSXJqy1x11I+fbCcr/stt64Vnpu+W91f6/eDwZ/T1sn6vj3spZeOqkrubSn2dvPEpS7Ae8WS8Tmw0YCZ1YCG/DuzA7NpmEbCZyUwPd+z38hDCaf9M7ARtmA83mn3V90EI6n4hhUs3kzb9prh6mRpbB2UJuZZnNsvaWhYgCxGo42LBYHhHwcGv0ABKlGTe35s4zl0fCpRlyU12J5+OBtg28+xIVx3PLOlSfKlu0acDcabrDmAlSK7pSA1wFG5RI7yrEeGuJ3jsuNeVeBq5mJoSsA784DmLXMb9y3s3U8fegbXp3e+eINgXdi6iiGWrjOir0T7oQtPl0YsABnJL4g5lWzNA3G2bjkHsdloo02HpdGXrLfkrWYB0bApA7gCgRowA4AimOgkSXNzLuLrV3J5iOuYC8HQJEA0xUQBpCzGyDAHQYuf2Ey0RUAwm3F++KVfcnyLjTAJQ9oCbygv5cExgCa4AaLWzFAyTmBZwcC6ajniRIO7D7JOGa9f1OARAArW4pJ9hgWYzDUALJgXt3Tv/ty6xSIspOMxltKPHBFdZFxFObdNYFNBlmuigmF2+w1ZQbN7LwJTuI+itbwmZhwgK5kJwW8O5K7Zo5FS6oRbtxmojnGnOZSY8iBB1sHAbfof7iJhsuomXi4yOYcNFuGBqBH1t3820DbANgAggGVYNul7u7h4tnAO1h4vA+mp1hpHOiID3coZh3AHX8B+0T/CnIGCR4Aks4pEcW1azena5LbhZ1rAu7EULyUwFQchhl36Q5xHXEvvXv37Rjv1PkG7qkMg5QAdDDzduXOiq4AmAVzE72JQ2O6kDJPAthzPKrGAr0QMRPFSSNOpF70NzIMqwz05omSnQBAvq1swPT16lUSoexkchUSrTSWI3Ho4piUNJNwn0bmEa8xZHMYGYmpn8QoMEPQM0BP5lCAy2SMVnvyvHs+2JvMp8cCkZEFrFTuyazBue5EhmnmgZN3CMRNfZYeNQbsL/3K/zn96We/HExqwi0meKcyYt/IrMV+iDLuOVFJe1VQoH7Pe6+/9XsDaOMBsrLzRkDlNBBoXs8bcOB9xt/Xdq/tM/X6tf7UNq71bQRExvpH8K6Chp5j3iNyP+zJJjy/F3tnjAjKVFhvLXHSae1fG7var7rPesyqXH2/2+vPbm+Vq78bZVXb5vd5X4LU9Tu/T1ks2VeVoTiWOQMnmgPeQwKEKqBSlXnuDbnWjbKr+lfHx/dXOXWmKAB4svq9TpaC50RNlv2oO4ysv3Nf6pyodY7jNPbBv9f29nrj19CkeEiBjRDAkx8iLhlxXTYd5iI8g1aU+Cnk095nybjfLx9IRhzjVlDIlnENhnwBnhvwFdcixyaP2ofa71HvrEd1DrlP1b6t+paQZH+5bX64A3+y9tNtqWVkm1IO+a/Lr65DddzreM3rYTxYPent4bbUe9bWMoOU/luv6ZmjT8412v59P/LjG0ygCnjzfiOBMyqBzUQ9owOzadZGAmsSALyzkeRNuR5oMBh8cEtXzgTvnOe+4S2zsTUeakYjkbJtBNXYNREngzN/eepKoWmAYHh0g64eEObkF2GQpZVGnbizRbbVxQPWntCC3+KpLv/Fk9n5gW+UcdKIaksbCTraawQm44AR9WXZBhLrIWY0rC0PtzuLJpHBkn0Qcm5xtWzMjW10u0O+Je5INTTrgQ02GAkLMGfxHQSAOyb+2oXD6a/9x58QUKUECGLfXRQwwb8A8CLzcLL6AqhrTDEDvFibPuDk4SPdZuuhrephAmMZG47XUQP4DCYlcyxj5FFGxhrbD+AMUZMgIR12GUB9bnG1SAQRrDndi0G/o/Zne5vLHSBaM2jDjRWXXpWZ7KR0xyEjbx+XHHfAO7eBsgBdAMzQzytyq3yk7J7MEZhLgIbu/9237wtcyoQMjGW6aG4JsNsNXYN5B1OMPgL6PH78aHrjq19RgoyLApt6vDHkvw2wq/9x/6vvfPcsF5iEJKy4JuYddQTQKADqqepibsBGAHQK/RIQ9sYbb0yPHijGWbSp6Rtj0IBSG8QwzUYAACAASURBVP8wxY4jCQJzNOdBgKYCZELn7bqsMq1rT4+SLTAfYrHk9T+PY/az3d/GtrvFZjbjXZh3MPI0xgHqadz31f5DYvdFQgqCqikzqzLoPhXYSZ9I6BDjIlCSpCnv+rr3Tbduvzx9+fV7AlMv6/1zDRDU9RIirrAAtYwHIBmCjTVMMomsxOrjxQuXwlWWNgNmRfIKXZNZcZMBATjstS/SrQRYjL4mSCdlSIATHcKNtbES0V9ASHSa+Ib04atffT2A5GsCY50Vlgy6lLG1lYAa7EP6iZv0JfXhyW4CcQnGwbS7FDqY4Bt1Joh+6fJ2fAdgyN+rAvGYN7QtQGZiMkq2kawCt3ExPsN1WYUYpPWcgIl63PoVrEjdRxy9/+Wnf3F6tMu4gQqiW01XmLDHAOU5Wce1vq6NHbjItdi6WNev+r7qU5QeAM4yA2cMwwJM6MDCeBiue8ziUL4CCNX2VdCm7qMVbKttYEzC7bqB5m5jKk32Yyyz7idVhrGPFzf0NXn6u8pK7P2LVX05LjWWVVnbrevjHjSCiu7HaXvVsv15dWXeVXnUMXG5499ez8mjiPdN11HvdbstH8vSYxAPLFnC2vgHkDHoU792aT8swY5ukFR7y+M2srcMAaVZ0VlNLoWd+KLm4NJmG9lRJ6Q060ltw6gvtT8eh3Eca70GCUeguNZuvanzsz5oBbwj19Y8t1tHA/hnPjRUbJ4DfFfZdwW8m+uNsCtsPlFwAnzNMKz9Wfalt3pe19s+5fnu71Of8uHgXF4Aj20Ot3mc+tP2UezP1q5Rr6uOWaZZUrcJx/pqG6u8M+lZxputMaV9je2v5T1LgHQtHEHavlWX+9ra16Gninn3ExtM4LTFavP9RgJnSAKbiXqGBmPTlI0EvpYE/uZ/+Td0Lk+QK5InBKixMLfic8RPa3HJM+C4DcRubNdDhY09/vrgxftqQC8OXzok16C31bhIo6UYRpgxje0xG0thGKU7TAZVT+OiZ8rV77IK+Z5+hvERhngmlkhjroFuzVByG6pRJ0wof0VOcRCkTx1gTBfQZbbJehCoh9B6UFgehjAyi5tiqw/jC5akQcNsR9ZH+8OubVnx+GZ0DarGZhiggDhPiUEVEc00AjpIKtbdxeOD6etevTF9w9e/KjfNqwECABQRXy3d/zJm2YEAE4AB9y/aEjF5su3hPtsOFmkktvhXDUSrOoLsI1FBgHUAE7P048ySR6XOdqtAXIyi5AJAsQ+YpzJoL6BTZFEFcFPdCZglIyCBDpIU2F0aQKwDMnzPtMCFkLouy1XVgBhzYVugBnq0K+AHAAW21OXL1wLkgbV1SS6FoaOhD4osKCYY+s13uMwmu0zxzXQ/7bksGYd7sKhKsPHuKBssmT63wkiGCZZgknomphjeigKM5Pr5wosv5fcqd0dt3NH7G8ouKmGkPgCSAXxFDD8YZIrDB5iiPuCWee/OvcYOS7kzCyImXgPwmrKHW2ZiLj0b7KGYd7zIfmpA5pC5FbHsMilDzqoG2jE/2xrjrLUBtAf4h0wyfiFAbsa4S2Yf5YdrJkkrBCQ9UTZW4qfxOzHu9EH/BOJJH2nfvmLbPf/8S9MnP/mp6fW37k1/8tk/03jdUCZgyUVrAJgbYBmMO3SZBB8P5L6M/AHN0I1wf9frylW5wkrmfJxZdAB3ki9jTPy40PuQV64LCXjR1+B4BCNtqyV2AARFJyOuHSw6tZkxwZ357r23pl3FuLumOXdbCUiYL5GVONy2p+kxbD+VQ8KK0GUx4yJ+XrTlcs5Lva5KD2kbLLwAFlXfA7nR8rp+IwE9dHInEm3kvEOfGbN79+5FYhTAu5yPZjITQzFdt3O1BCDkHurMegFMPytZ/+9/71e1NgAocOAGZJc+ycVatJn59L1Y+9te4u9GIGIEGOo6Rr2ew3WfqXtRPaAHhtzmPHNwBEvMLokOlVd9IOH7/XMF/vhufKjDd7UPvPd66DavMaF8n8sbgYYqr9qmChbV75cH/nR3m/fJ0N0E7/yKe0+En0sglbJqP32P+7M2Zh4r/i6AjnZzjmsmG3Lfc81poBVvW922I2o9Lt8PSPLzfPtcZsotx8D3jGBd39MM8CboYyCDtYA5X/fwWlYd8whzUR5a8p7vvDbGXtz2R+t+HSu6nx4PdCh1KRbVmHuJzSSQkoLLccus98huBqps2cXe1h/WuP6UW+5L1R6JfawwssPaKAAbNWd50guubXKtukC70i7rDLDUgR46IfoV7W2WWDxg7V0LO6DpxjwX0viZX6EP1bW2/R7XB/NO+00BqK3DdR66sDq/rGfRZlrV1hHLva4b1u0K3sW4tPGKfiLr2Cu7HoTnAe33dYCFc+f62HotCh1EXjkYca/1pq4BCd6l3LOfOfeto749+1uZkvm+jj335z5ooee4Z5mtUH7FptS9G/Cu6+bm3UYCZ1kCffae5VZu2raRwEYCIYH/7r/6HuEePXgz5gIvjKTYynWgzRhraQymsbAUXtmzB6l6OTDtP2+066SNB99UD23VEPA9lS3gA1A9nCwPad2YGJ+qU57LsvETBmowrZrhGkaMDU2Ddfza2UVRX3Mtctv9d2yL+7h2yDpx2IoDVMqqHkKrnAyEjYeYen09cI51pHtUZnUNtpGqg2GzpSD+F2TsAaZ85yc+PN2+oQynCoQXCR4a8HCOAPy6J2C6yP6ZOrJwuaIHYRWaadMPtU5c0A3ebIeN+QBcVXpmHcUVJoElv3qMqDSP9wVubCkBQeiEQAIOocgn4srJXZH3uJhaj9IYTTARefE3Ey0AYgBsOJOtGH6qAuYaOM/2FgkLiPGmckNXFENOv+GWCNOPZACAH7gfAngetgPZgUCNXTGjEhw7n8kHmrsq72lDJgq4KNbVm+Eqe1PsOV4RmwygRG6zvIJpKpnvCHAift6OABquBWjc0TWRIVRus9tqi10sAakiQ6oYhYxxMKHUtgdvvx3tPa8xqq7NAGzU63XB4wLYgUuSDzoeE+7d28UNWczMFmfP18Rf1ozIgprMR8aIF4cVVCRBu2TbRXKKxqqjrQGe6vtDAC6BVySmODraVT+z3PPqy96ewDzAffXvye7T6ds/+R9N73jn+6c//uPPTfeU8IOxQ24BcjZwGFnDsnQcO+sGsejellwiuYPcax0bjph0fEfbYKuZgXfhPHEdOdAJFNS9MH6DhQbrTuCqw8tvBZCdbDxe2cf9cA1+rPh2D9VO3jPXyByMG3Yw7CLOX9f9mMf6jyyvZPSFrcm6DDMWXUDfcXm9oeQmtDl1LrMhAwSiawb10BmPtd1hAZ9JvpJjkwc32HqWA4DslhJihAsa7v3gA5pOh8F03p7+71/79el3Pv37PIrJ+d+yGRsMmAG2lrTCa5z/jmBIXVe9po7AwnyAneucl4rlgTLW9upCiCyXrtz9zlx7AU2cNTnXuQRExv1p/FzBuLqv1f6M11SwwH1cHMKRZtuDaWf9rX5fZTgCdr7Hf5ftZr1eonV1P0vd6+6gtb0evwqgWpZjXWuyWYJVHTyyPeJ2xJ7RQKjal6pHrrf2zWvYCBrWDORFa3JOB5jYQJN42NcfRM5gUAPBwn5oYJ7LYU8MHQoQJl8Bjzb9cfvd92CQzwBLsznafZ6PUQZmB2+aNwJMtapjwVJrQE7V52rrjMCrWzjaG47LFvUNwBl9gSnPPRdZ2/TgqertUQNw+nxdujKfaFtzga1tiL4Wg7OuAbN+6T6DkdW+Gm2wee6VU6r3g2rD5n1l7Bvw5/EKHY9nvwUsZQz4PJu8rI/Lttf+hjhX1hHrZ9SB/jQgz/eO+oud7vmEHnhdqPNxIc9W56yXIdtua9b7/d5ZbrnHdY3rneMq1jmAvDbg3Tjqm88bCZxNCWzAu7M5LptWbSSwKoG/JeZdNSYxCOOAjVEAg2ag9ueG3otKY3M9+HOtsBoLI5g2Hthmo6wYoAHMFJDRhlh90uj7xqDI9UBhA6TWUQ8GfD8atm57gD0t5l3IQUIan9zW8teexo599f3dUGpPMks049EgtWFejdoq6/FQY6PdgGUaXhzOSQSQ4F20A5dTEk7o+4tb56ebl7emb/3YB5TllBhZApcuKHaWXAjPCbAIl1BAvnDJzKe+Nujsbhp9UsZJG5L993Q37X0nMYLj4eX1wUpqiSMCGmlggsfbLC3i20U2z3D7zMyydMWuuocqN1iDzS3Qh6xkJKUrYx7UujHOd/MhCldQgUjbEass46Tx/wCcADAP5d5KG64ILIH5B/hBPLGIKab2A5jQtydP9pSQ4lGAKyQTmNlKxKZrDMA7d+5EnwHf6AesM0BAQK3IpguDSwAU4B3yv3TpSmRBvSWmHee4q2KJISdYWLjO4sZIG3EZjth0ArcAHDNO3fnp7bt3A6gCcOK+yrajruo+m7qmnqsi3Ew9lvG9gJh5XIK5EQMfOoEucE2ASPp74WJmHeZ+mJse50yC0j7jFgugp8MgcewOFact4tsR006sUAAGDj5kkD3Sd8h/f//p9Mqr756+7ROfjPiBn/38l6c7AibJqJxJGDI2Hy+z/twHrxf04ep1AVMq+8njZES++OKLc9uJRXhV40zfLqlMxtjrUsi5ZZk9IDuiZGLgLrLSCmBORmMCSFwPWLe79zhiGz5Vn2/fvhUgG8koIh5jgE1acwSIWm9j/KFzam3e25Nbu9oDcAd7OvRI/WWUd+X+CogHkIzMeQE+8so4eFsCoy+Gm6vnp8F+f57XFMkb2Rj8PL+leI4w8oJmTKw7QC4SmJybfuZnf3H6qtiOBzP7ZsmymgGEBgKNYMG4jq2BTPXguAAtGrDl9d6gQV1bg2W+iOvWM0ePdUVbubqxnmLdbfFMvSdQ9ghGee2xHGfQoK2RtX1rwIS/cz/XDsx1/6vXe2/wA7Kx7jrWI7hRZT+OwwlQqQEX7kvMba2ny3V9/eHT2vi53XWvs64YpPI4ttgUcxNr/xfrUhubvg/3faTr3RoLMK+rewIf0IPaPkCy+tkNWrQnlsEE7EL2LXaddc33GJC0zs59b/flcpr66Hi4ub5orytsqZBj+2xmVpVJrXchqxamY9SB2QxpQGHto/s+y7fYitGOlsndfYLZW1+j7CIxBUtb0S32uVkW7eZqM4UlA3hnFuKC/dWB+kVd6osfIPZ51I+uWdZSV2pyCZpxpHWv25kdxBvnTZ3fs/5SOsBcWw/cP4/NPIcN4LU+jXO+zqO1tebEWDYg2d/7/jTfulE/vjd4x311LVquU/a26LGF+f37f+wnN5jAOBCbzxsJnEEJbCbqGRyUTZM2EjhNAoB3GKZrhnJs7mM2r9mAythn3QDsT6pHg6UaLfWAuHZdNSxsKLhtNsD8vesfDWEbPxXYq/fWcqmvlrNm8Ngwit8qM6G5QY7GZTWKx8PEmsF14gAQ7JBnP7UdjWAb0JaFD/snDbUauDhZhABfXE+MtOwrAfX1NF1gw/ve+4r+vST3WSVVELPmwnklsNhSjDe8bYEnFIB+fjLLWd5x0OzelPzNBVPFQA7jkEBOAkN8DxDHi+8BrTCQiWMX/cMluD3N9oGgMyoA/JKhFDHsBNYEcwlAUsyyYIXNoFzGC/O/mYUF+64ZsdSLq2YQLmCqCbghsyuAGN6/JGtAdrCbYN2RpdQsKZe3qzYkoHNOwN2TjK2muHe4P2asxhwdDtqAfmZzHaguPt++fTsAHvqCFJ1V9kDfcTACvKN8XCSJdcdfXBmR3S3dy0EIN1wDDcEiFJiW8lc7BCLeFYB3KDfTxRxVe4IZ1txYkVuCpRApcT9O8M3l2pU2rglQuLMOEvhIINDzLJlkAhEFvvFdsPw0dgfhogxoC0tRuqW/R7jNKhnF06fKHAvTS/OPIol5F7JrMek+8uFPTO94x1+aziuBxFffenP6k8+9JnnhLk021YyV6NhiAVw1VlsFpZD5Lm7FOg4DdEUMuBgXJQERCAZ7kbKuK+MrLtew0EI/mzxCZ9Q4xjiAjAZaUh7uscGEFNjNwOwJdMRVFsYd44KbLO66uD5vaw4Qd5FXskMF4+nAeVEgNDoUiWPIhKzP6CSZhcluuyUdJ6MxoCLsOoDfiFMnfYV9GazSZqGh14C6KfscG8YN2dAfyuAv98AMtO7Buj0npulTjc25lmSEJz0HAoDfvPNg+rmf/1+VZTkzSCfL0EBId8eKdb8x70Zgam0tzzVpyYQ57bBZ10Xft/wOhmADQtDTwrwbgQ0+z/rcDr556O6gVAXuPIfqd7Xdz9rvxnZ7T/EDlzo/O/DUZeI9r+4lFST0/f3A3pNY1D1pBHrcrrU6a5njHlhlP+55FaSwfHx/fUDnOq2z83pTbJJRLgZxKrDg+sx6ddvy+xFc7iz7OibJT+oxBaOMoge+dgloJBEr+jYLMhnHi37qx1FnZl1hrjT7bG5PAdqqLWN5OTnTqJvLfqfuzKBsYVRXHfqLgHfzvGngndcSYmL6fdaV4N2oD+5XyKTs7zG2zQ6qcrXOxFLWBLtocwG7qt7OY9TKrMBzzrNuc82x6QAh48FmfzgZtlUD73J4+hpnfaw67rbX9SXma5PFCObP1+v3McnTPCca8DfO3VrXuKaMOtpB0KVnzDgnc8w6iDp6fWQbUk5miVv3NgkrThuFzfcbCZwtCWzAu7M1HpvWbCTwTAn8ze/562L7D3Eu2izGEHAWTxsl3pTT6FsaswmGtHhypVY/kXcZ1QCpjVszRMd7KmjgA4sNfxujLrPWE30J18gOONpVsBq1BprSCGoGWwPsXN/awdN12RCrT4fHA2kF2qpB1Q+yLapUBUgGo7ezCbKEtYPnaDT6INjlkozJYFQ1FuH58oh5Ow74R9O3fut7BS4IILp8fdo+r4ydch9VYLwA6qZj3AZTVlnSUpdgTdSDnYEgrgUcSD0C0HDm1nSt8digO7DDGDszpzJeXI9XxffndJ0ZYT6QANgBpoRxKbDA4+/f0VUymPK6KFDissCwZFc29x71C9dNYswdKGYdIE4Cjcmc4izySAyn+/cfBFgCgBJlNSYdbrPBuhJTChde5EDGWYOG0UcZxVeCXZdMQzMsKAcWFn1ysoRwdwzAk0y4AlLV1ueffz76B4hH7D3+wezD9RIgFJfimDPEzdO9+7DX4vV0eiImIEkrAlxqzDjaCGgJIMR99DP1PmMGAt65/Y5RObvBhktszxKMK5NZbpTBfQnwPW0ZVmHwpesm7QpgUX8TuBV4p7h0x0pIcXgk4G4ith0Ak9YXsbwya+k0vfzqu6aPfPRbBHpdF+B8RQDSnenf/PEfTZeuiPGohCsXjzMLsF2kW+dnkMosqUhOkRHF58yy/IZcd+USTDZarqE/O9IDEl3wO+OAm3PEpmsyZA2BuUx/98WOi76Hq3WyHkm4sbv7WLrwMEC65567FbK+rPHdEYAHK5Il2MyZSKZC1uYGeF0iScXOlQD1YOEAHgPcuX4Yd9xLm2gzMfL4HFltBTobiINN6rmQwOTTcL0FON0RCMzrye6j+BsuxoqHCYgIu4+HGEcCOin3UKxH2vZbv/3p6Tf/n38WuQ2Nr6D74/oXnyOOYJ/DHpcZoGFFmMM0LGNw+drxgDweZH3d+Hc+LMOi1kCtHYBn4EMD4RheFaQY2zbWMfbZddS6kiXc4pYVVkzd4+p9J4Chtm9bh/27x/TEvl4erIwASn6OFD4zGDGu21Xe9NdjxXzN+dOZTt5rTrungmwux+t+vZd6oh1q3rw/NoBnbXzrvnty3E+6O697DWRMMNsKsy40gGsGawbQbbRDRiDFMg/9M1jWbCj/VvfHOn6WwzxPmPdFZyzn0J0mn3xAtGQLupwTMm4239w3P8hr4FjN0Oo2VFsn9ojZZ7S5F7c+jrpg/a7jE2skbseFzRjya4y/GewssdvWdCzlmI1eW0v4PojhBuX4XGzCtbUi6imMwNBT4vs1F+c1ffV4Wgei3vaAhPcus85Vj/3cbvqyABSXIKH7WMejllf777lVbeC+/g5xLsOey1e2vx/r69hZV1L31tl7G/BubZXafLeRwNmTwAa8O3tjsmnRRgKnSgDwzkZANT5nw7G5FYbBgRttOzAsDxJLVkWNI1MNcxsDo9Hp79eMoHqP76sHp2pAuf2zkW8DdAAnqxFdnwwbjOzlN+AHNz0DaZHTIw98J4xrjq0BlPTMY9XA8SCsGeX1EJdBw3vw4SqDOpDjYcmHwWowuq56qOn1U08+UbXro3UBEC/He3d6z7tuTh/6wLumawIsLm0p/t027DtAA/pZGRzNgCsBrxt3ZSErtzNZRLhckhU2XSY9xu5bAk7JFqsxwLr8cRe9GhIDtPIh0nHrMP7DKBa7DADCLCMSFtSDmxlUMOi2WkD/ADIj6QCus7TNMXvyMOmykFlm9QScyYNsZM9VvTCh9vYAwLIdsNyoyy6Mh8Rzw81SWsN9gDuABTC96CPlAN7xeuGFF+J3Mo8mQHg8vfLKKwHwUR5gH3/ffvue2GGArAk2ncOtFaZkAGjJOgQE2xVr8Ctf+UqMvQ9icb3qArzrwF3TEfS69Zv2zCBeU0rkYdCPOHV2Y/Z1Cd4xloBzMO6I+6b2aOxjPOQSi0vwvsBJYuQJHYqEFOjQuXOZRCParkZcV/KJj33zt00vvfJ1LdbQ+emuQN5/9Ud/JFaaMhKrfMbxMpmS2yHWMes8/8M1tcVDDHYjh7IGMAI6MQbpBoh+JpgJiAl4BzAGgIdM0TtALV4GYSvAGW2WDtHHfYF2zO3Hj+4Hq/PWLelbsPgEwKqtMCczvmQvD3fUcLM9gBlH5mcSR2wJoLws9QZAhHGZ+sd9gLzoGuw5ygowsOnSTss2Gw9UpKt+sIIOBXMQwJn4eWTe1RjcuftmlH1dumWXXKiCxwL40KUAk8lFITDuZ3/uf5veePNu6DqMy1yHum4tNqEGRNb1cQ3wshzGtbMeUv2bD+Tz3pQ5bmJura2J1uFaB9d1d7hkSZGgZl4/A3g83cwd91Cvp17D6+fa7rq3LeRUPlT5rMlllNEJ2bagWBXoGesamYhrcq9yWwM+6gF/BLBq/6sdwPcVvDh130T0K94ArrOCgrXuLG9Nst3dr1+f7PPa9xi/AUgZY5rVfb2+H/Xan1kVKuBVx9SycTkjUOa2xjxoDxnn7wrT3QCN77ce5lrmlArZt7Wxrsw7lzH3J580zSCW2z/v4fEsZHiYx2xswh3na50PtS91TnkM14C71KHsyGnzPdpO0h0A4VZYbeMsg5HRd4rbcO2zQ0XM/SgPwd2mOm6eC9WOq+0+bR2o41QfljKGo55UmfLegO7y+w5q17b0a04yjT3fOji8TCjHvfy2Ae++1ihuft9I4GxIYAPenY1x2LRiI4G/kAT+W7nNVuOyGvYBpjRDx4WFDVOMYBvFNjpyM+9MMGIjmak2GhJrDRyNVhs942HF31fQywaDjbHTDn7V8DBgND9db41aGMeNIVKNpmq0OdFFlsFR0WDH8ulvrdeGG9+NDIwEK7oBOjNFGmDoe+v3lcVSjWK3swKa1VhdlE30nMHY3rqow/y5x9N3/PsfmZ67fmW6JkBgR+DdOQAHMXecTTaz1PWMskeRyIGsncmuG8fGsgy2UMTMSpdXQKUejyYBUtw3zdIL9lcE/s+nxZQNaPVYrqQHAvnyyXJ+H4wUyZHytpQ8wEBFAGt6XRSL7LFi1gF2mOWUQf0zFh6QBHG9YK0BOm2RIEDAEokJADTuCiSjbUwJXJUyvl22K0Cfxn4CCALAoy/bcjl+9CQTCSRwmbHE0Jo9sfsA6mBjwfKjjkcC2IiVR9mAd4CBgD0pz8Pp9q3n0i1SZdy6dTuAzIcPAIaOIx5aJJlojJjUtWTSce+e6vryl78MRhPfZUw2/WtAlU+w/VArEKm5MFM/cqyHwgCs2qGIOYFOHAggAoiLZBS4xAZ419xklcQjvgO4i8zFKg/ADqBLslBCXf3W4uuFHsBk3Jk+8MEPTd/wvg8IuNoWcCT30R25twoU+4N/+QeZREVxFgHYiAZ15TJjku7hjntnF9oAU9UWxp9/CbIl4GoAh+9zvqWLLLq1A1im8djWb4xNMAXlNmoAmFh8KePUhQRLASsFzKqvMCeP9P7WrRsxxiwaxNDjoByMyhYMnfIuiFEX8idzL+xR6Y9dXbfUDsBE+kGyFMYL13frM0y+BHDThTwZqp3BBFhokJF5ha4Ei0/u18R1RDEePng7WZ0RC5CMm2QR5ifGFY6dGJm6742v3p1+8e/+ityBE4jObIN2nV0e4uv65XWproG5EDQmWFnzLM+ZUVTAKJdZ1/56ECYuVvCCS3kem6ivvQwKzmy2diCe94MW885rbD+8riJDteimR+vuv16/o+ttDo0H7bGPboO/973+W0GSEw1pXyzAh+Gir7WneO+s++wIiIz7qqs4sedVZK2tVw5hUPtXmzgCHR7b08GQ/sCt2zyNMd5YVGYZjUwiq6TrDP1oa/1os9R2rLWx2lvWH4NpVX6AxtH3BhZbt+s18d0AEhlwsy5bZrUtLmvem4tRt7AVzDiT4Ud7aEuUE6S47nbLd1VfY/0rZVY9q/IZx9a6P39PlvMGEMZvxPuE/VvR1aIU+f3IHOsPXD2OOUfyxjp+8xxqAPFsDzXwzvXyEItYg+6LgVw/uM56OpC4JnvvMdaBupeeNnfruIUeDWtFTTxCMhFe2Cbej6q93OvrzGbLo45Dtn15tK/tC/kNQQF9//f/8I9vMIHTFt/N9xsJnCEJbCbqGRqMTVM2EvhaEvhbyjbrjbYefGbDD9YST3bjKSuHtTQmw2hphR+RHbS5H+ZGn09jndzBrklrBkw1FtzW8SAzG1TN0Krt5bcwNqOgDnhVA9l1nHDroKXrj+MXxmFtj99XAxeAynUEdEeMqnYAcZ/Geqpx5IOi+xmumeUpqg3j08pym6qBfMLAb0aeDwmUxdkgwFXeN9ZOPWwJK4iLcJqUfwAAIABJREFUtsQ8fNdLt6aPf+T9AhnIaip3vB0C5QtwaNlFYajZ1RWmT8avE7snYsQlKGgZAXbY0KedAB+AdwlyJNAyG82405brHYgdoAvgIph2Khg3lqNDwMMEFOfxCd04kusrIElmFHZsPI9BAhu4jpIxFTZWugyC38EKA4i8QIIOQCe17dbt58Iw35PbIC69AG70c0fy4EXfAIooIF19zzeXW0DKPOSQoTbk3lgT9BcGFwkEwslVssD98f6DRyFXWGMkpuAa7s8M0AKelGGWbLN8d/3GrchCe6CYegBExGaL2HFFxwEGKRtAZ191ff7znw/w1MZ9PchwnYEv2hpJRQDHWnnUkff1ebQnADWu1ZxA1sgFkAewCuDuqcCrYN4xDsTV03vYdgHaiXkHuJgsO4GbnBEhP0pPd5SE46VX3jl988c+EUDWFkkTggkJ8+tw+v0/+BeRIIQYQZF05RyJHZIx5cOfD1r+DpnCTgsAS3XAPrshJhzXxfjpxTjh0ptx8ohfqPHF3VQ6wtgy/pRP9mDuSwDUAGkD7yJmYgMzFedub/+JXGTFZiOZhPqCyzb6x0Es2G8qY1vIJfMrYtaRLEX17ou1SZzDBKYTPOf9E7X7KkxNtXe7xfaDbWjALrJIBwMvwTu7+zJxAGoPNW/Mgr0qIJzF58njB5FV9/HD+ykj9BR3WRLENPAu3dwA746nf/iPfm3613/8WrLw4nBvV6yMlziCOOMhdASKKnjndc9/54NjcwM98X077NfDcFzTYpT6euvxuC9574u5wLrZ5misX7G+5xziOgNY43pbH4rU9lfQoa9x/Yq69s1AQQOBo/4GPro+H8bHOmqfKkBUr3NdtU213NoHlzHKehyb0ZYIO6CAGL4+1/oOGvg+mJx1XAI2KHvHOGZeryjXD0MW95e1j7dV5inL/l0HYk8y72KdK3oQ9TULaOzzqF9VRh4v3zOO3zwW7P8BziyZataBBWjcwKxZBwso5etD/WOtrnGKm52GPg9Am9fMmdk1gHesNRmDNhdps3atn7F3lIy9UV4BIUfd9+cTgF+Joxd9aUhlXJ8T8oSthf1ZdWbUeYfySNks3Y/jWuRexjbqGpiJ7IMG7/Kedh/tib6zXhZmY9PDuhc9S088bnUe+17Pm5hDET82H97xQubzq80bxslzua5tLmfxNL7pSdWbJpLF3BnbHrZie3ksKf9v/9CPbTCBqoCb9xsJnFEJbCbqGR2YTbM2EliTAG6z1YC0MebvePYbcY4ST2qGTZYUBihPKMOIS2M8DYz2ZNTJHdrOPhrONuDH+rtRsQTX1g42CyOnBHIeDwZhVBajlt8BmMy4ygMmlryBIzroJ7x9WaOfPoiGrGoCixAK9/QDy2laNx7CqlFNQHW7dI6yqEbpaU9qAQSMrHK/AQHLyuPguFORvTMMvWTOeRyfXsDgFgAlcOeSkJRPfPz904sviM2zg9vncxFj7JyAOg5c6crUDUfaFgBdc4X1Ic4HCNcR4FBj3iX4kQCOWTKRnbMxpKrRmodnARvNQMaYPhSAQpy7Dt7FcSv6dkGoRWeh5YF8KY9kO9ZEBiHfxlCLAP4CSXYE+NxUjLL9yAAr+aiPuwLLAHtSDplYIvqlAjMeFPHQMlOsDfrDIbg318PiokyYdXwGJCWeGqAJLpwwqohNRl0wtQBJSeIAeAcT7MqVq5F99khA2OOHDwK8Sx1JkCGzhaZrJzImYYXBuwSEcuztnmrwDjnlex3+2mGJz4BawdaK73TAicQFAuhgmal84gkCEpLsA8AqgVCAOgBUQDsBeQLzJoF1fEcm2XMCcSO7LrpI5lSBcF//3vfr3wfUN8VyE2jMeoP8aDOh2f75b/3OdO+BXKaJOQgDUmDslsCvjO12KZKKBOzSgA9nTUWO9PfmDSWL0LUAo0/E4ITJmUBAussiZ8sndI6kDZpjEb9OfUNeT8QizINWT87hORxul0DIAjQfixV54/rV0LMYQzIlx5gTXw/dzWy+Btt25JpL3Y93BdBdoV0J/KJHCQwnwES70ZtLjWGHu2zoW/Q5430Gkw93d31H/bjg8rp35178DmvzHEw9QFUB0yQQAWQMHSJhhlh/kbACMFLzAhCL5ByHR+emH/+pn54e7QoItBt9O0CHC+0APnlNrKBRBfhiDwFlNMunLKKLPaQ9eKjlzWtbA1J9WI01e2Dfec0dAY26No8PhVhba+iIcZ9Z7EetYT6Ae62qYNp4OK8y8R47llnb5+vdz7VrO0NueYj3teMeVdfZk+XmPm/WUG1v7cs4xl7vXfYCIG36QVnI1u11+wLEGgBA11X1oQJjVXau61ngXb3eiS1alTOYSObTxauxs6pdUtvla8fxrjILXdKFVUcMYEV/iotwlUGwXpEVf1v8u7nuTjyLsh02oLa92hVRbrOdRv0zeEebKsAeD3BbgfSBTcBjbFnWRCPRtrbnrQG61Bugf3kAG+M/gJeAdwubCNkNTDsetFX9G/XSGX+7/i8zy8aTkhHoHco81B5XwbtgJAYzMV+wxD0ubkvVE9cd/W5Adv3ObV7oRQFeXeb5VOpZJgsWZqx5PHBfHsvrg5Qcs9OTzWX9/X7rQJ13UUZLAuQ+uI7/6X/+kQ0mMC6wm88bCZxBCWwm6hkclE2TNhI4TQJOWOFN98RT+gaOxAEM1kk8Ge8gDcZBNUowwKpxFuXyz0aK3tsAWDvEeNOvB6pqNDp2V9QZ+brqk9NutcYBsD3FrweskEMD3GbwsB0UXc9sGJW+u/3PAu7CoCEjJ+ibO14ArQqaUY6ZavWAGe6UYkf54FABzuXBoAJlqqwlZLABbfbeeOjpB5mlqwTN9aHM7LfjYDCpL2LGbQvIu3X9wvSp7/iY4t7h6ql4YkoSAHPPceaScRnP5PMprQ7yFy4mgJX6FSlqOzhYDvWZrCFjmvmw3w9xmZHUYxCAhQ4C6NqVK7iG4labbrqz3oR803UPwMVAVLSVdpUEFwAZ9CMOjwGc4mab4AwJWwB/uO+CABYYTlzPbwB3gGa0LUE6ATvqZ4BrYorF+KpAMs3yClBP1jWGPUwvxoL7AE4ePXoYWTDNONoXgHNJwAngXWahvRx1E1MPwCvjmimhgFh/zz+f4BNMqWDl6R/fAw55XvMX1p1ZgQAwlP2nr312Tn6RskcOOcczLiBglF0hxTATsGadAkikvQB16E70V38B6w6UaAIQjmy5AHaURfy6o4NMTMEcPCRJggA7wa4zaJcu9gDCO9N7v+ED0zd+8CPhTrwteeKGvCUAaVvgFdlWqe/Tv//p6SuvK+lGAFLKvCuwjkOT2WVHjU0ZoGxzDbVeXZZbMew72I1O8BAZgQUCw3qkT9Yn3l8U043EEJm9dkvutcmC3I0+pWu3ATvkDaPQOgubkDGFrQiDkvuom+sDONP7c5I547j7BLal5lwk2pDeqc9Q5hgXrkXn0QXqQx/QN9oJwIwORpIKypF8+Qs700zXTGySgCAAarBGpb+0BZ1CNgEebjf2qPoRQF/EgdT8ADCMeaU5ran+5MnR9C9+7w+n3/ynvz09kXxZuwA0ARmtExVQ87rs2GpVvnWd7utYd5Eb9w2v07OOS6cq2JSMkjRJ5wN/e5DUiDAhf+uzQTFf779ju3Kd6KEAXH890K6BTfW7CpL4vrpn1b6d6GespXnorw9bfJ3L9t7hftU91d/Vvbt+V8uq+1SVzZq8fJ/3qtnFubXXsqpAz9juKg/ejy7VrNXBGm9g/HJ8ooWxl+Re04GNlItjsC1jntXsor3c3GNH/eU7PwzxGuG/dTyqXnn/cTKjui7XOk4b96pj3h8riFV1nAzrUXeTT4Brz3hFfwe2XgW83H/XG7oHYKMybesFCFlj1sZvmV22AlFdZzq7fmnXLB+URj8aeBu6UIBe99/rebWjqk5VAGrsV/QtRJXhOSJGbma0KPYGy29PLBN2kuZ/ZXa7LTHHiAka9meugbb1kLHtR9frORr3I7P24Le2s4LSBnZnmcFsbZ31OFZ5Z/1LcNLtmW3ZVsA47yh2tBe9pnvc+/qRjRjXtf/hB394gwk8c/ZtftxI4GxIYDNRz8Y4bFqxkcBfSALEvKuHjmokxkbcQCaMszneSXvSORrgawZfLc/X26Cph4nxaeBo9M2/N5ZY1BUst24g2kjxvfVgwnc+7ESmxGZoRt/DRl+Po1IPadWQSUulA5ezsRjAlRkOsMb6MMx9aO5bVV71EJv3LI3HasDlwS2zWNL/7EMeKF2mAcC/yCHJLQyjNNhXGWvnOA7DAsSEtWzBcjl6NH3bt3xweverL0UGyysCF7YAVYKl1A1Ts8wiZE+wfhJoYbwwaKvB6vYGGwxwJ4A4mEc9Vlmy8RLkYNgBLDDiA1ATuPFYGV/tImgGaDwZD+YW+oFAAQYxZC8mu04ADaBQAG4CHJLFlIZuuG42oxfGHgBHZJpVUbCTHHOMexxrLNlquOcmSwsdAOjgrMH1TkSBizmHhBbOKMYuGVxKmKC6YfbsisWFzGCjAcAAqgDecRijbJhRAdZdvTzdu3dvun1b7rICZW6KMRYxzpB103fYWNQPI6wa3E8FtMA0+9znPjcfgg3cJYgHAy7LCRZhPKFPt9lk7vHPbrUJrsZ1Am4CzDxUZlOYduGWSZw3AX3orEog7htjjYz5y+8w5Q4FEp87vjh9TK6x73xViShUtwiL4TKLLDMpw3FkBQa4+vwXvzD9q3/zr4NtaJAAVhwvACpel8RmC6BWMuWeiFWnf+gR/SQrL/xSJwZhPMy4o4yUHQ8t0kUVd1WAO4NmuP3uwUAUY9BJL2LuhOx0kIsDW7prP1D8OLIDU47j7sESCddYwMd26MPFmPHe1r8LEZdODEO9dyIKEriQFRZdvHcv3baRvcG7bGfG6Iu5SfIZ/Y0EFpJhT25xHABu3geozdFQGZHl2pvxG3OcAYOvXgWoTyYHA0N8wl2BfIpCOP3kT/yCYk6SRTjnTh7yl7HdvL7Naz5JVBoAFvJqaFo9QNZ1ifcVDPFv/j7XRJ6cdMAFHbZrdVwXoL/vzPaN4F1tS61jvqsBIm4L7XafOjCRV9f1vZZV972xXAOU4wG89rO+H+uvcnTZFfQc5VX3Nz/8MFhmmda9p+7hZt/VvnnPtXyqbCr4c9q+VOU672VNT7wOOY7uKO+qLxW84/uuawbzlqPrssKsCF0s9LWie6ONE6CPY4S2IkcdtkxmsKToeq93+eCx9sXrdh3PxVxoQNp8TzuFwZI2oOMHqFXuLiPKX3a3g90qtIKF1p9gtA9JHAZeYpsXaZPUcW2zI/64/ymz/mAvf1uCQaM9xzUj+D/qZK83a43PxNGzbAAEG/MsEj4gSy0S+RiuvIZEGMQWHccjdAOsMerp98+Abok/G7Ykq23bV6Nt8W95hPbv1l8Dg7PdxO7VWIJxjZma2ZRkJbYiq+663JA/IUEKKFp1j/drOnNyreuyqmvQBrxbqtHm00YCZ1UCG/DurI7Mpl0bCaxIoDLv6mFqNtg4zMbTz2L8DOBd3azrk7fR0K0HEhsF44FsNPR8jw8g3cUzn6pn3BXeFzZgM4hqWTbcfMCzK6nBu9HVdTwEjcBdlA0DoLgyZH34D3gZ7OBdbcv5cwkwjAcY1xGH/hLHpspxTYmj7GL0cchOV5Z+dQIyPclDghRDfKH2lDjqD+OUv7j1YagLhDuvGGtbx9N/8pe/fdoR4HWVYP5kvYyEDz3DbtaK8Uod2Yi5bsaLvpc4adTFwWxfAA9ATsqhs2Y4hDvZQDDu4l8G14flAxjB/YxpMuBwF1Q9cbAywHqc4I1AOMCXZIzhSgogeBwui5lUIYErmHeh9pFsgkycFxUPLd0pIwFGAIcChRqrkO9w19yRHyflR9bS0I1kMFH3QYvJtyt3RCdxCeaWALoLkRE0tDSAJsCTJ2L8waDkPQAPBDjqJdss7TB4d+PGtQChzLwL+TZQAZepyOiKm2Mb7ziUC7x76623pjfeeCP6BhjlQ2Jen2Ak5RjAivfEFmxgXrDqWgKKSDSiMiIZgxrKX/6RMTaSV5A1FpfYluQiE1vwXZAcgmX2gX/vQwLt/pL6R2KKZNAxtgBygKTUxWfA2gO9/43f+I3p8rWrM7sBUK8eRJBZ/sukDxzKAKICuA+ANQ/eAGW4yjIOAKd8j5syoFi42GoOGJDtLNPMbsw99G9femtZ8XcrXNlQ/Dy4vnXnqzFeZvRdUvBIvkdnDJIA3gUgrLiFMDfD/RumX4D9zDOxXQVU0t6HcrE2uPb22/dnpmFkq22ZZ9E5AD5cq2m3QTr3Ad0K3YNB2mImwZCEMJMMF5iz9F1svpLI5TiyBO8JtDycPvtnX5p+9Vf/ocYD9z/WHK+Jy8PviQPgEErB66OBD6/X49rH5wom+Tr/dZxVr3zL/YSJ0UFF7xt1zzoJMnTm1VxHA/DG9fu0NXVcs8d96bS+1n6Oa3fdz1yer+E3gxjjgT1W5gaGjXvcKPsKvNW+ev1zv3xfBQAqKFXLXRtP/17BJD/gqXXwPu4HoK1BttDUBqb4b9wf1Lu8p++tPc5d1Z0+Bn1fHvVi7N9oc3geVx2qgF0FSl3fOBZrNsHc79bP0UaKGIwNIAv5mGkV1ycgVMdjzbY5Dbwb2zPPq5jr+cnjZ0BrlPdYH/fk+CZzdGkz9jJtdFb9Gee1y67rxzjfUo/7egRXrcYvtLvu3I7YK/rD09D3FtJgLrvZfZbPrMPssfov+zXExCxJMGJMx9OyAbcG7o7rQtQx3ANA6+gBMcbNTu8yP/kQwf30A+ya5GI5FpWduh67srZxHAt++x9/aOM2O+rj5vNGAmdRAhvw7iyOyqZNGwmcIoHv/evfHTHvRmPbm3K4wRbDxw8cR6POxtO4gY+HsvrZzB6+89PJ0VAbDx+4Yc51BQAULW3fZSdr21bLq+w9Xe/4Stw7Apg2+m2E2+CZDxGDXIPd1dhwYXzKmhoPLBW8s9x9WIn6MzvIbBSPBmJ2Mh4dhyvk8mV32O7WVQ91HlfXa3nVvxzq43eDdxyUAuwTqHL+YHrvu1+cPvyB9wq8E/Aglz4AOrvm9fFN8A5QBxzALKBZP4ohi5si3xMXDeZOsuBagoRgtGXyi3QPTHeUYLoBkkQ2Te7vT/GRYbisqAwAs3jYLsCBF4Gdz+GWCUMLw1e6jTssoE5EwlNBAEwwwQA/Ik5W00+SGfjlMeEagKBgNAngwJUGwIP2EsMO4MgstQO1E3ZSMLQUMcfjEvMgZJ76jDt4xGMLl1UAR8VHIxuqxjzdKhNUunbtSmRGvXLlUgAzJEAIV8wCXucEIT5dAn7z+Mvq/8IXvjDduXNnBvWSPZjAbQXvUucF3MGKDOAuAbyDAHEyPlr8JRkFYB7MOlxUBfBoBHQtgF6y8CIJBXqhPnItLqAf+tBHppdffpfkzWEOl1jple7ENQk5XhQgFetD6IRAXvXlH//6P452XrqabLKI86jrzdB0LEuAVDL8Mr6490Y8twb0ItOIZSj9A8RirPjOLEKzLDVsqTuw/9oY04ZHylQc5anvyMI6gQy3iUfIDFCjd/ceT4+fPFTm2ysxPvxDhgCrALOMS8Rpauy5TKQhd/AAYJnnXKd4hppvTqhCHY+lB8wHQMaoE6BTczEy2OrlTLrHmj98ByBpUCfXRdiYCWBSLm7WgOc7crOlbGIIApCfJ1OzxsDZNaGNAsw+erQ7/d1f+nvTnbuPpl0BrsiYeIfWMf+1XOohHv0f13avQfUAWcuoIM/p1zQ2TmMC17UvcY3O1K7r6rPWw3nODACR2+s1oe6hdZ2o/RrZV/W3Ko81MMrl1z2t7rtrIMeanMY1bKyrA11LoM/y8oOveTFsb9bqrw+9xt9rveMeWcct16PCHA6X2GVcs65zuR8aWKtjXHWp6mgdv6w3yxhlV22b/D3vdB/dzlH/PcYeqyo3y2Rs51h/nTv1/vmhZvsyygm7Y8l8Hfte76uMrdP6XNvDmpMWSmfU8TvgXZ2j2eaeeXr8jT2mgnf5e3bE69PaPLA8/ZtlU203X9Nl1e2kZKQtXxXMC3u4gb7IKZioJBQqMk1mddqatV+BacZDst4Pfo89tFQa94ym25jhtunWYp0s94S+RRK52rdmRCy6lxWPcuJz6PtK9t5lv7otSZ1muY/6XOeHZbIB7wZF23zcSOCMSmAD3p3Rgdk0ayOBNQmQbdbfrxnTzzxQNPfKcBPFiMGIaMDBwqhsjKJmQczNGA1211/ZbCeMwRbXKIxU8gk0BlcaVh24qwcQG8azkd3im80HgsYSszHiA64PEB3Q6Mkq0sLsSTpmQzKAqs6sMxNkcWhrbrOrhnegN44d1w2uKpOQWyvDsdrS4O0HijyA9GDxvt99rIYo91aWhZl3FzDukA0H3gYqnjvemy7q31/9y98x3byern24eAJ2RcIGYJk51gsAVQJr4QY6x1PrBi9y2d/DvQ3wTm54hSHWr0/AJjPMJvDmDLSzQUoSA5ht0ZbMzslvMIjoGy6o9DlBHTGcVAbfBzgEu0h/eYULlP5eFCPviWKPxbiqrBs3lYVT73FDpQ1OKkAdfKYM4oIxDyiXcmhPuB/qMwBRxERT6QEO4SLajPpop9q3tY2Lqw40ctHclywyKHkC28FujH7BzANoIsHA5SgT8I42wLyjvtDfmHPJNqN8Z0+d9VD14zILe4x28D1lGVAHkAr9pi8kk2g6AuON/jFW+0qiEIBfuDWLXagxot3ce0wcvEg8Ijkc7QaIC6sLV+bjp8qMe/3m9E0f/vj06rveLQAMuePK1A49anuMi8YIeTMWyDXaJ336nd/93ZDBNmzJlrgCnSDLrOcuMRmDHaksw4xLgIrNhRd5ANoxhlevK0vrMe6lYlFGTLqDANciPqHGD9Brr7kCW1c8vo8ePQjgzABYn0MaswaAIr833xTr7rrGRm1iHAHqGB7G6jLs1QYOs6CRdCTgW9xeBSbitn5ZQB5gHroAABdMwjYegI7ojAFH5ptZofSFcQVYd0w/H76oG6DOh2f0g7YwhRkrMthekavshciKnAe2iMfJFCcBicDZz37uC9Mv/8rfjzUCYDk0DoCsgcRe6L3meD2NQ2cDRMeHJXV9qvfz/kS5xBMNV/wWY7OdmHMtTnght6S23rSHPc/a5yogUA+n9R7PIa8ffqAzAh8pj+4at97OzkoOuTTwvPZ1bQ8eZTvupf7de97sutfWK7eL6xbgw/C5HuJ9bR1Ht3msvz4o4PrTZOl2VrDO31V7wOXHvqX92xmyq5y8p9W++X0dm5RJPixZk2Neu4yVN4KJ2e8eL3EELkaZ1vZXvXCblyBz3x8tc5fnz+O4+fd5HNocyIdd2EadZZ+zI4G1LKdNlQK+1XqrXlJ+sOJzW5yBS75nrfYDsLUsudUeqbKv4+2QI57D8bc3cHYLrfKube0jmu/sAl4B2To2tsGiPMshvAVaIomkbjYgt8prcHltsgs7OJiPS/A36mk6ZZthTBLCw5G6Row2X7R75YTt9ch6NV/C9QFG9zneE641HehqEHP0RFltLoz2Yp3PS9uxr3nUu3GbHTVy83kjgbMpgQ14dzbHZdOqjQRWJUDMu9FQsxGwZvjOxl4Yb8b9umGYZ6b8PjZ8PsqYmQ14ID7ssWbIxHX6F64LxcioBtbiYNBYc2nsctJ0Ccun7T5YLYx+jBkOUzy5j2Y2F6ywiPrSZTDDbajgHffNhnaLr7Q8cNIzswLSbdYGomXgg0EEJ26y8eCEi0u7vdZfDas0pp0YJO/kwG0DK//anTiNzHo4qAbieHjIz20smqUYGYf1fTChJKadC0+n65fPTZ/6zm8Tw0iMHRh4OlBtE9BfIF70j4D7gFmSdjXu3PZsc47BoRhXEKcAfgCx/GQ3r03bPRlXGU9rlmcDdAAiAmTChZZMnBG3rweKjkywJN9ojDySAQAM+dAdzK0AJwCbkt1G3QA+gIkAH9fknknGzwBb9AI8gplll13qiPcBxDmzK6BTAneMVwAs6k+4mqrP85zAFVfA1rZAFtqGXiOLPDSkHAN8kTsl5RzsHUR7L19O10tclvlr8G5LLCkyvTo+Ge01eGdGylPV/9prrzWX4B6HMBKHBOgJkyxZB/ldyvcwMsgqzhtAl1xMAUVhtB2Fu2yy0Mi691Qx7yIxBbEGIxM1/cXtd3v68Ic/Nr3vvd8YSSmeqC+MF/2OtsUYxYogfUpWWrjt6ivYD5/+vd+XC+pbCYJFrDiYk8l07PNQYKrqCXeyNk8iuUi4qIoJR6IMNQaQDvfTl196NfqDjMItORiXgGsAbWJgNtaPZUM9wbxTkhHHBnTdMbdwMQ8wWdc0cPSiEkBc0HeAbyEL2H9kjiUBRSSL2AmX66vXbggwy1iNsBMBa3GTJQYkc8vJS9CSBCMTFIblSZ9wA58TqqgtocvIssW6s77yPdmC021YIKLaABMQ3I3xjIy6ms+4zQebJA6zmpusVwLu7j8Q6+6X/9701tsPBaQTCTFPgYAquY57Ret/+/rH5D/phlUBlirPeohdAAnSLdbaPN93Jl8HOpJF6oO0/7qM2sLx4Orflmt7fjsCKaG3pb8ZyqEtXLHQFbZ42+f4ugJ1fj+CXCModFKqy/a4H7WNtQ+nH9D7g6K6J9RDu8fP+0cF8XI9z73G9/hzBQQ8xm5H3Rvc11pulcf8Ph4qWM+W+7aT7dTxq23q++DSfbbWk33pY+2++W+X7ZJ5NvbfulJlM37nzxXg9P5W58Np417nwwii+B4DnFWXRt23zVP7WMt2n7OMjHdnV91qa3nsYwlv+3vUFXaXk4VY17rNN4O9XDM3rlmYdS0p7qx1XCzH2g8/iGoj2QC4k5Jcm+NhWpa5SpbbsHibjtuGawZoB/fClFwufrPcI/FTvqK/Q8zASIDRElbUNarqAfZUnU+UVQHIOvfqGtDHtfc/+xK/xJd1brp7+PP1AAAgAElEQVT+Do53JmeV+3ItzLLdX37773/ghzaYwEmV23yzkcCZk8Bmop65Idk0aCOB0yVQmXfjBt43/JzWsSnHQYntvj3RC5ZFHv7DvMF4b08d4z1GgQ7daSM0475bZ/OZx1nEuGw0ThaHrQbeteKCwZHGwtIQrIZbNWi476lib7meNFjoUI2FVBroPjXgz5LMQO75aXnA4ItysGgAn+8bD2PjQXCWc5FDNxgL4EirZyNx2f+5T356XIxQyh/jIVXDPI3f1q/mQRSJQGLQcXYjY6zYd+cOpo9//EPTu9/xogAzufVdwh0VwEPx5Gib3hvMGg9ClgUHrQBEwjUQcIsMpQlC+pBV3WQBXdxnM9y4DmDrQGAX5eEiiTTQJxueGbMtGWwkuKA9aSRnRyNQezDD1C/9TtZS6gkQRwABccpgWRySLKElR+BOAz0OWE6bMo4eyQ2oS+0i6cSTjKOWOtlcYiVLWFtmcwF8pQtwHnIAwTjGmB0FwHLpCu6WQDrpNnz9+tU2V44SzGpgzSWBfMxP3FR9EkqXWGSbxv7B7sH0mc98Zgason/BoiNxCIfjBGS4lth24cYLEMl1ahvl7eE22gDXp2Le4Z4JwEMZylwRssNVOJmAF6f3vOe90wflInvr5vN4iAZgFxlgW+wjrymMH7HgqA/AFtkxxq/92387/bHaDGuO72DUAQby3gBnZGTVd7OOqRUZbxDWWLJDuc8ZkAHFAMgA1Qxwsh48eZzsxgAqWL/UKB+OkwWqmG8t5h9grOdV6K76flF/7whk3H3yOEDencvb03M3b0V5jAv1k2DkujLebql8BuraNTHdBJgpjkEyFBlp6WNmuSXRBvHwxHaVfgLaJaMz40HCoExwWiCu6nMsu4jzqPnJd/l7shPRo0zokLLF5TrWngyjHjIkM3ImzEiK8zkBulyxL8D1M699fvrVv/9/iVcp0DsY2C3ep5JrxPxnuZgPum09qetQS1hRAY950MobM8d8KK9lRuKC9hrdcN2XjPfVmXmLA/mwpi/2maEx3kPq174ePffv9aAdbfj/2Huzp9uW7Kpvn74/5/ZVt0pVpaoClySwkSyEkEPY4I6ww5gI/B/Q2eAHG/A7EpiwROMIHmwHEAYcBtmWwUK2hBEGBxKNZMlCEqgkl4RUpepvd+49/flO6/EbM8dac+XZ50qP38Pet059u1krV+bMmZkzR445J20eh0Pz5niedzvYNctiluXSbh+2bEGRgGu5Jm2e19V9z0gdU2ZvD2M+ByvVx88+O6Bcf3avH9/PbLnIaV7nZlmunY2tUW6MHfTad30vs55bgEVfk2agea1vAXwbZNZ9mqzcK3Da9WovGBRdaELv+sDXMwgzH3r1Pomcuz2xD7zb10fpu33jrX/Xx972ngGwjd1e2mtYD5af5VtMs+U1gXczYOTrxrocUMuZuxO/bxwgZMj3ds9joevTKrM1ZETaEtCxM2etL1Rk2sl21ly1tx1Yd6H5JKG+eGau2QPeba7Zmp2rurfx3d17I/cOdncdWWylwXyd+32d71YQep6PV11OTN4aD5VVPUJaAftZ9n/qzx2yzf5q4+zw+0ECx0ECB/DuOPTCoQ4HCfwaJTAnrNi3mYqBYcPAcdBsAhsXqMQAZcg4nlUD74YFQ/Aqs+9MO+KeAe51A2cxAMfJfX/mxhBq8eqSJbaM8QKwYtQ+z6DxdQ1QKwMH02zdAPVNwD6jfCm7bR6po78fGVVTn7Do9hmbs3HXuywbrZUpsDUIkwiiNiHFMNluilYmSpct7+f4gjHi1g1ogFCYYAATlewA0IgYXDCAnj452p07/WT3O37bb5ZbnthDl86bhefsrWyShksqPV7PK6PP/z82Xfyt5AhpW2W3pEsAJeKq5/5Zrh2MNd0SVpivGxlqcTm1W8841eY+2lBtw10WV8SqT5cZIBmgCwAaQAltAPgAlATYAag5qyQCgCIvvPBCMf1GsgpqbxYUwJ1BJ9hy5w3wPCI+2IPa9BaAVtfmbxh79Ceye6BrTwi4OVLGz9MaNwCKZkXhPkrcMZV9Rm2gHoB3gHa491In6sNzYPCF0clYC6sQ0C31uK94ZZ/5zGdshJtd5oywAGXUr2IQ8tlMOgM9AGlK6EBcOzO+9Nv9W86qCrOLBAaAd4/1PUAoMwVx4Ei08JqYbd/4Td+6e+nVD6reyPSSy4OtB8Ph6P5d90mBZYDDxRolgcmTJ8q8K4DtjTfe3P3spz8tGRBDUAwzx3crABYZ8K8YkwCFpWd2KRaQCTPx3r1yL0U3uPe8WHX3xKSkbRcu4Kq6s5wr1mDdTx09/hxXssDcMC5u377l/qw+HeMDYI6YgAJzFJpz96UvfWn3opKcADY+VUdcu3LV5cG0Q+bn7NaLyzUJIwREyh2WwOg+BkFHVQ9Yd+573Gc1xorVqQQmutf6pTZR52INliu4magDOEPHAe8KUK5xRHkAx7A6AfVK58vVn9dJXf/Ec7p0UjpPDEiNot0JMyvV/2Jt/i/f+/27z33+rd0RTNFTzLuMWwEqckEeo3kD3j2zkR3ZsQM4BLjYd3CzbiDbIZInkpXJUmzn7e8pq88364aXOJMwBWs+7K95zs9vmR/nazuIuMhQsk4fFAlvZRpyzby+5bsOnuW7vnb0+2awqoNk/X1fFzog09vZ69TbkHKWtoz1eV873SUDaNgHpHW5zUBU+mXTEaO8Wd6VSbaA6Bl4qTqszPdZrmHd7xY99RWud+/nXp8OskUOaWvvo/frj336NdsZ+8ruOheZdWb6Prti1tcVpKlfnqdDfZzN/TH/xnLuGJdj8XbdR+y0Mos4emgy1TdLItRmq83t85lwADszscsuY1blWpH+N6DY+7WlzyVbsHZN4DHr/aLn8T4YAHUqv/bRdqu79GUD77oNasEPASyybbHm/F2JbaOLuXaZz4mNOvqw91Hmz3oMcZcLYLXOxMBqSrid46ZwMOO6eSz3uYn7u226b26kmAPzro/8w/uDBI6vBA7g3fHtm0PNDhJ4RgKAdwXFYScVwOEguMOYdWau4btYxhAGVZ2bLgZH+RiMDYrejpgoAcSS3j4GxpwRqxtgMQj6hqOfKJvlYPofFahNtQMoT4HSZ6M2xoXZTyQHiCRGObW5elZBAvIsBhOyGq4byXy7NYSoUWVetQHbEkp045w6V7ypEWdtYjGkzfNmK88yeOfKlcFHf8Q1lA5ajL0BlPWYR6vxvwqhjNsc/VKogAsndiBzbbk9IuIzygIKGHZSVvTpk493n/rE67uPf+wjAiSUCfOi2EECIgAkKl6bU164DOpjdzL33gBHRp/BwCp5AZZUbDT6CQAMkMGZOQUc3hdYkXYZNBkGpFmQsO4I1G8XNXBi+plYe7DZAJGKcUTfEDPMIBE6PzbZTtIxwFgAvgJlBLQASgo0c7wvssjqe1xnjwSW8CDaCfjBC/fNuBKZGaXffR+gp96X+y7g4hO1i2QOBUBWnLrajJLt9JzKBygCvLsrYM6JEwDmJFtAmwvnLlousBwB7Yi9RrZZXDQpg1hwZK+1gT2YbzD7Mv545nvvvGfmXdijTqJhAFgx9SRn9JPvwtgDuKvvC5wj/uDjo5v+DGgHeMO4gLHHCwDynLK/fuM3/ebdRz7yCfWsEo4cCSwSi/FIbpalAWzCn+xu3nzXgBYZT0sXdmK+CVwSKMTvd9TWT3/65+y+CiMMtl0Al86qQo7E0jPoNsDHK0rqgUwSI/GBMqQ+UN0B+8hwCwjKeOEag39mxg3weowI2JMwAGuTX9e+++71cufVdwFFCySVHKVHN999z+W98spLY/NUOn7t2jWzCs24BBDnTEP9AZh4XvKijzkMQdcAou0yq3Hg+qlPaSNtQEfon4p1N8bnAOYXQIysv9L9S4qJWAxF9L3iUHIN7u48G3CRMVaLgLQV9qxAV244KZ1+pL7fkXxE5cGUfOPtd3d/+a9+j3RUOiYdNYS2zL8Ee2fjWDLsG9gNIDDcZgPW941hzdUN/GLuGON0syEfjDfrG/eQBMOTYT3ba5TaWWO9+i5jwPo6qj0DZpHfDAz0z5v3Y01Cd6ou/rOADAHvxrdcschnXcvq18z39WktZwZgZqDIspUyMQ9W/Wut7ptqz8FZw6nkmO47QOA1K5PCkGs26jM42Os4g4XbNbFHWKu7OijYP+d95NftgHX9RN9X1t/cxpURtO0Lt91zDh0U5lQx8XIYtq8uvW1zuyKD9E/Xz9RrXotnEGTu224D9fZHJp392HWkv/dhm4GkshN6WJI+Juc6BuDvdd6M27XB1jfmnlo3mAfK66JswREyxWDUclPZjPpc2eS3jC+XQ7+08cOhh7PLD2WVM/+idl1ulhNNjW2mqzqgtepqgYFcn4Msy3XUx4UkGov1dOiq59gxpzGuRmiUPg79nnZ38HEcCrvdvr/qbz0ZZY9RXvPmkF2N4VVu6XsWjNjjZjcu47zmHvQYu4O5yO1f2raowiJ/noXd0fVttpuX8VhI4KhTMe/6WIgezYDfAbxbNe/w7iCB4yyBA3h3nHvnULeDBCYJ/NE/9PvlEbkaNDnN5jIWdTaQfaOymBMDFOIzYE3cXhdjZhgwXtSDCWFIxLBr99swsY1ZoNrMhpgNyRg/qUt+74ZP3vfN0Gy0ppzl9JjQ63McEoyo4aIT498AYIvZVIZV4j6VsWdAaTBd5k2fvUHyG2fKgEBDLtuN1NpZs6F0ehh6iSdoYGqAZNl8Lgaf7a41sHv6FvCkWGi4+uHmCjBAUgH1p1hoJ53Rr4A8kxkMiKET5QbNlvj8mSe73/It3yRA68zuRTHBLurvydHhBgzpVzNyKhsdBbGxBFwzXDfYTdQP4AM5cvETB28eQfJH/XFbTWZZmHnoHEY0dSmwr9wl3X42DdjzVF+A0Em1rfSrWEhhZ2C8VsbYytyLvsewN8vuRSWqYMvnpAyV3dbJDAAycH/E7VdXAKrQBtrsjLC6965cLyt5QH3mOSQhqDYnZtmjJUMsjCg2KjDA7solNfr5UMAJ8dIonzh3Fy5ccbw1mFYvvfSCwCglXmiukusYA9AtRh/PLoCuZPrFX/m82Gxf9TMKdKA95Q5LW4ljRtucSVWsQzKmkrEXltnTkfzh6N4NAVAVD++x3WXpZGXdPXNh96mv+027j/86xbWzq3IxHQHeaDugrPVOdaEdxrefChzTs2ERPhB4m3kIltk//rH/R4y089JvmJ2VeRZZIQ+AMIOeAkPd7+pPQDBnhtVvZE3lOsdfHAlTuL+AyEpYYhl4fKhM9RXv+T0Zax1nENfbwUzk+op3VyCYy+E/0e1KTx7uvvrGl3cf+tCHXAZgLwxF5P7KK6+4voj8olhtNP2eXGtxk8Vlm7h+uKrSXpLBAN6dO6vr0C2Vj1t4ElGgc0k4Qh0KCC5Qj2fcEIB45eplA5XLvM68q7F9TjoB2M73uIXzug+oKT3ymJeb8ymNGVVczFElNcHl+rHGyv3Hu+/7O39/9+mfh7Xp2zwu5k1b/bK6GvdNrn8Y2UILdKr5L/1Q47Tmnmc2x9w6rs3hiYtr60o+5/kroOLJaAEC+5ya+s7gWa6Z5/L+zH7vvu+Rd4F0VvTxv3HiwtfWgi0zr7chcsk61Tfb/FYADxMe82bVJgDccqj1HBlHlHVXAStGL5D+ih6MJpY7fx06vY+pz3o27l8AlmEPVOlz7LNIsP7OfT6X0Q//ZiCsy20GnWYgLNfOa2vqsE+nslbvk8/zdHW2T3qd99Uh1+fALTq5776Mu1lfVr14FijNtV2nezlL2xJKBPBvsPsX2dSbTcfNh7K9Drk8dtEzMh82EAmIOhAUN9HFphmTTq6hDg400erS7c1uCy1tHLaXf0MXM5GlNS5ruNrngEDXrMDWiLfcdHzWB4+Ak9xT5xrcGybiMleOtaf6GyCO+WnSfxXczOfFowByuOs/2HyRR5drzaPVPpcRG3vP2J3H89w/sMB9zRBu6jyPkbStvj+5+1N/7hDzbju7HT4dJHA8JXAA745nvxxqdZDAXgkEvOtG5GIYeb1fXYqeZ7DzfdxXVvuHE8yaDsiiNRs3G5DQJ8N1jR1YfcL3bIDcbmDOsXe6gdw3XL1d3fDO99m8+zezDqoFGyNkxPTj+9Nn6qQyrnXLZk9Gjdlpm5PT0f4Gzrnc4TLmOgzwrj9zNshng8yACIa1bir+SIGfMfZdv7YrK7Dg2ZgvBhx93epOh5smfDkyd/oEXT+TvIBNPAAPL57j8tTe82KlCQfY/Wu/9VsE5Mg18PKFigs3GEo2GPXfI7GF3L9mBOgGNnN8z+nwCbJnAm6IzaZ3OdWlHc6K6XhruGGWEVrZNSvOFN+HVRUZnhAwEGCGa6wr49nlNos8EverABheuMgGVOA7GEn0NxtWZ9MVuMKrYj9VkoSjkaE1TL0AS6UHAYbWTKZHkkPpfiW24DrcOAtcqnrwvrKYVhZbwDsylRbwRfKMFwTu3fb9r776Ml7pltM771zfvfzyK0ssvdJHAKo6recfGXABkX7h//u53a1bcnt1/KZKUsE/fgccskumfrun55xwkgq5FcO6w22SjLJkk31yb/cYBuKIzQaE9aHXP7r7lm/9rQZ/OPcvppjkBxAkZYAJyXd37961ce/xJ8Th3t2bZhA6454ALLuHCoj66Z/+mUJh1V+Ad8gjMkY+AGPuD7saK2kG+qrPifHG5q5cSuVqarfuYk/y/vr165YJ4FUlzND4H6xMvgdALZCw3PPK3RnWIcktYE5WH1KPh2RnFcON3wHuXnvtVbPZiGlHuQDiBm/V3spmq3KRORuwMdddVrIKA7jMgWprB+/QC0C46EjVpQC7ep1YQDqec/PmTesvzynX3HKVxdUNYhUM2cTQMyA6MjTbLXmAnCflPr6Te/yR+oYJhuTBn/uVL+6+529+P7PAIrMC+PebftSRZz/zsmv0AO1G1u6M35IX91SZz91YPhP+YL12OZAZ87GnuUHp6SBOrlvmjrGxzRw6AybzupR2Zb6dAZx1w7/Zgvu2rBUp43ntzFqZeve5fXm+Z0bm0mQ6D6t4IKwtVizPMdDe5EuZ6C5MccqIXLZ1KsZNr8c+0KC3h2srSzEHQkPXmyi6/Pt9+2QRRhZrS/S+98cMOHTgxmN7gDaRff/7rIKWLvX2pfzuqpt6pi9nMKP3f+/vfl+/Zl8fd4bYXCf35ZhDMp429tvQ5277zLKd27B+HjOLn7Fm1h3TzQDv1nHfYx1HnlvAdE1e1WXf61uMvPU1J2go9lq9LDf6qLmfehxP+tXbW3P8qt+WC/PdKNM2hd+XzZT4yOXy2p9dN8ygfuxJJ2k6UWz02Fdz3LwYm9X/ZCjf2mhdL5Y+GQAch7aOZ6p1wm1ugNxm7Bo9rJqvjMD1oCRyTD9x73rYEUmv46DPi6VTzUsHNuEy3xZ49yf/zJ87YAIbjT58OEjgeErgMFCPZ78canWQwF4J/JH/5PeZeRcjcDYeA97NRmMvLPf275ZymBHs1vqsi0S+w6XDp6fDNup12WvED0O8P+/9NkkxUGqDMkDCYchT/mqMGzraGOx+xtho2khaIiZvY48Mf5ECAIbLAtf3DURAtCXJxib5xpa90utqgzIb3RiMzUD172Clw3iqNq4AXt+0bDY7wzUNgxi3UTJJnlKdYFoBZL388ku7y0qScE4gBHHUAIGIaVYAm64TEOVnq0FnBXJdlBveS4rx9cpLLw6GVDm5PCV5AW4nAi0rc6g2iIOVB9MNXA+5lgvHykQMyAJgBLb7QIAdBRY7rOLHRVcAHWFORcY8KwAvYFBAGGQf1lbfANJXMJuoT76/cvXSADdh3AFYVoba6tMCPGlHAKIkoAA4IsNsmFsAQ05+MQDIJaPrYPIBBp2162yBVgbsDAo+2l0Wm/HOrdsjScNTA1/nz192LDxcWXGXhel4Uc+8c/uO3SMr2yguxuV6k40Xz68sqXd3P/NTP1lgnIC5x8SxEzJzJJddSUflKeOqAMP70gP67qFizz18eE99KFdZAFaDvgL9cKVU7KgnSlJw7YVXxcD8NiXVUGIEgZan5LpbzIz6F9di5L8yd544ocOtWzcMCNL/AaDJQPu5L3xx9+57N+0qbNaedN6x7XDlHFlS3f/JbEy/jM0MfUHsQtyHnYBD91J2ZWs9ZwDO/SE5Uyau1LjLEtMvGWrXbLsFWADiIj/cupFvxqXHl8fnY4Fm7+3Oy4X8BSWjiG7y3POjfwNkxV2UDK/EvgNchDUHC5LYiufkGo3rLHUs91n9NsZ4QF/aCBjK82kDMRdhHpJ5ltd5uxevrqJuq8ZxJfcoN+GLly7ofumxQPiaC5lHACyBXnG7xnUa11xiEO52f+Wv/PXdOzfvjAQgjId1Iqq5umRNn0c+GYd97mFO9Tw1ALjMk4tMDXw/a07md0/L4+Cjb6Dnjfq6RjBP1ad+kLEP1Mh3lr1Zo9s2ph37wJxnN74rSNfL6WtX9GTf87KepN583ndQ5jKYZwdDpjPvvM6OdSv1KzbQClB5rbI7YIEN7sFhF6z1Zh1aN+uzXPK53xcwIOUB4PVYaL2MfffnPv76Xo+11R07a21/Zl+DF9Bjj82QPphtk7ke0bmUNcs/5fS+n+/pepY27dOHXt/Uq9sTs36/33NybR93HSyNnPo8lmeWTq4gzzNhScpiW/TEb5rL6iz3OkyLS/fWntnq2tbddeNCix6PsbiUj5428K5Wmyo/B3i9P90PE+CZWHRdXgHvYFF7XvTksbICn455bx4jva8qmswqw5WZWBqTtlUZJb8ui7podXl234yYd5kv+7wZPQxYnvvxlGBs21bhMeNwN+3NGM08lHK6nta162F0VW2164Md9n4/gHddkof3BwkcbwkcwLvj3T+H2h0ksJEAzDu+iNERYyOG3XqSvzUs+iaqL/qzIRgDoC/288l9N/BjXKSSs3HaDYotWLUCOfm+1zEGdzc4UtZqABV4x6tv2rIhMqjDptasswJv1nLLbdYxsbTxjJHcT8Vj6LHJ6iedqccsl2zUIrtuXIZ94DaOTX1vL0BCP4HNs/szcFu0iyvsLLUb5txHP/Kh3euvf2BkLq3NmuOoqO1HAovIJEq5/CMJAO6j/E7CCJOoYKnpDQDWq6++unv9tdcECBLHDpfLii/0GNacDMqTAC3Uf7iqrjqynvK7DXbJVAICEk8MJgff8+xsMB4JaCp3WCiIytQ52I0Ad4n/xIbWv4++W/RWXxFfDvdh5APTEIDnqgAYNKJi1a0M1DDvqG8lUAiYSGZWQCESDcA0KxZdxSYrvcIdNbHkqt8LWDRANRhKyCrMu2tye8Q1suKSVay0s3KjBDyCDUcMNez5dYMW0LJA0NLPlfFA2V/96ld2n/5nP62n4/YLGHWPGWCwdsRguw9Yo/7aAVbdk+x1jf6StOApLEwzBpH9yd0lsQA/+cmv333ggx92MhDsewORYnwZTHIMLmUvFchEYoYaf5WZ+s7tG7vbN285GQjyshz0744APf5+5pd+2RlPizUn8Jh/AHxDBy5fuDhiKhazsfpjgKAC4gy0qv+SFZi/ySBbgE/dx1jB1faCEmkcSX/vKt4ebs41Vuh/gNcCw4uVCJgpNp/qCHANuFXteiyw8brA65fMumMMoPAAa7SP5/M8ykUvwmBls2VGIQxGtZWswied9VjuroMFFfCOenEv/Y3rOPdls+byVX90B3Zf6Zd6VmMurrZXLwkUNC5WWWmL5fhIsQgvG8B7omQUjsdp93gxMe8rI7Lk/lAus3//H/yT3Y//xM8QNcz6QlvCRs0cVuzcijvZ1wLf0l59Hu4bXC7pnzNf5da+PuXaBaQPbXqU4c2uY5ut61vm0JQ3b1jzuV/X592+OZ3rlHVs34Z63uSn7vvKy7qSdWw5kGgHOO6BcUiUtXoGezpg5OewdkmfZhn2uvVkEM+2o9aD3kddjvP7GQQL6NwPk7oMO5jVZb6ADYmdOsCZ6Nz8nHzudkVklLJyb39O2tXr8WvRv31lbUAcXZDn9nW/2zZdD3h+B7xnXeky477ZDlrH4jzq6vMWdHl2y7baPqt7c4Cr5X4/ZPm/WlcHeBc95NfejspQumWJpS7R8bIR2mHviPEWWTn0RnvZW6KtzalHntNZkou+eO58uIyfsglwBljLTn8sYxrrLug/bRjIW7e58t764yK3bM8C50bMOirTkmp5nt6j130Mxp5jzu4g7DyGNnOaHplkRFQ5TPE+RroO9b7rcu4geYWfGEAehwXG+mt9rNAfxQhn7f8v/+x/fcAE9g/Dw7cHCRwrCRwG6rHqjkNlDhJ4fwn8sT/8B7TmFjBn4GJxwxqAwHCbnTczs6Hdf59/iwGSmnQAKd9147W7iXTDZN+GqgNUM1gVg7nXJ+2cNzB8X5F6tm4A/n5kn+Qexy/ipLTJxcaS3UoBwmrj2uvtMtqXTrrRWA3P26z2+s9tN+Y2zbZb1sdqbMaopLywwdwHqgNsuxPK6Pnaqy/uvvE3foM29CRDuF3uqgIVyASazeQSIF9gWmUcVUZYbeyJ2WXDnNhnAgJOD4PbLoICcT7w2isCnxS3azF+K8YebCeSPJw+XRk1eW3lMgCo4a5C3DBi4XWXwRijMdJ92i4Ah8/EB0tQ6JLN2DjoS8Ag64tlOPqcDIYDo8OV8pzYYwHuuD9uj4AnCdRNV5O8ogA9ZW0djDtKRYZ8T30D4AHe0d/OZDtkfO2FFw0QZdPE7/edqIPkDAJO7G55wllvk1GVuuM6S0KNq5evLGOX7wGLirnX4ymWwQ2w87M/+893X/r8Z9V+sehI1DHcFgFuSIbw8GExdQBkDd49hflIWQKqBA6dHkHxf/2n/hW5yX5ELrHqP4FNMBrMXjQbEZej8CCId4gb0mAHSQ/eu/6ugMy7u6cCNWHHOYkImxLwcd3/S5/97O4ezE51yDkx0XBTJiYjJVKOgb0NMZoAACAASURBVD6Yo8M9GyDp6Eh1EwBF/xwpq62zx5IV14klCkjlH3oAQ5FX+tS/S18e6cck70icQIC69BkyMFBIIYBDkl+BWCcM3L14TcxTxbU7Y9C4nnlG4PRZsfFqU1Ub2rjvmuU33KWWWH2Kc3dB45BrAUStD8qMa5CcMbfcjxt1uVPzPcA2AHf6vRh26guNmWJ0ClRXPQwAS/fOwqglTqTus7ukXeXFMJTcz56hfdIFsvQ+PrF75907u7/2vd+3u3cEWDkobCPofza4NUflkGebNGeeAztw0ee/fddlMzrPmb0Mj/sWQ8qdO/QvZQbAWdYaJ5rYZpqdnz/PSXye16++lmw2zmM+454+tl238dsM6vTf+rrc19Auh7S7l7MBEVJg+5v7NwCAD4AGo20cbjy7ka/+7cyzXpe+hs99lsf3NvXvAtjku32HW1nvAnJE71LPvkb2Znf9mp+Te2b7pZe5V156wMzA266/K3g916WX3XVncbkc3gHpx+hKdHOfHTTr7ayTXa/m8ZBxkXqlHcznyzMbg6zsIC+mS9Mso8bk7LqzlLcH+DWclSy1BqNr/ljspQYI8v3JJGKKjNozc18HmrqOBTQmoQOvPmYiA6avtKq3IboXANKJNbqh1+pc9/UDtaELnv+fBb8zb54eoTyWuowyux6kTjMwne/nOm3migEm9ms2bZz6uI+N7bhpyWI4cnKCjx4TMAbwiYPb7J759/DVQQLHUQIH8O449sqhTgcJPEcCuM3mp35avBjiixvOGs+iG+k2BDC+Aoy058xGb99szcZkL3M+tcZloRs2s6Eyl5uyZvCOz2yabXzuMaK88TSYsWb98iaixWdaYtQ19paNa10GcGV3ysmw64aP5TVcxebNJ0wgNvJ1EFzsttw7byZi4PUyupEHINXBzNkwBwiASQXQ9smPfc3uN/7GT2nDLiYSTJvBYLuvjTsxudis8w83TYCNI4E6ABqRJwDA7du3zFbycwb7BnAFdheLAhjCVbF7zgsQo56APTCqYMMR24uNCyyebGBCojHwEncblQ1rj1fAw4B3lAnY4r4wQ6vi8sVFGXeTAm4AJdYkBWYUVHg/9xsx7igTl2HKCCsq7Dq+KwC0DHLYZSR24JXkFHGL9e8ktBhgHRlaiQXHK0wxP+uVlw3U+ER7tK3AvUqOUTHbTpkJyCk6oBhlktwBF83LclWNPgDOXb6s7LROLgErcgVFj47uOXvtj/zID+8e3L1lwNVdJL0tBl65jIJDO4us+hE32Qfq75Vxc0Jx3K7sPvaxj8lF+kMGb4lnZ+AHtpb7UTqMi7HaZLYjDVa5lPlIz3jvxtvSFcVfG5sJ5EliBlxeATffuf7e7q133nFCiwtqm2PjDRdS5GHmGYy6EQcvfc/4oZ8fHD1aWG6Xr16xHJAhLxhscSkMgy3uzo53aAC2ZOeEJLzXf+g2c1xi3ZmB6vEOAChXZMnzvOr14osv2NUZhsiFwQIM087j2TpT7F0AyYtiD5aOobMCMIdr70UBskmuwtjDFZZnRd+trYPBF306LaD8ruoZ1uBFtZWYdxkvtPfSRXSqQMwzGotm6AG6AhKrT2Au4kZ90vGaBN4LyHv86NTuf/yev7F78/pNemyZl9DZeV4KeFfsu/VQaLv5278Yeb0YTDnPX4mRNrFtuLtvQAMU8f2GKdUOUtZ5subqpYweEqGBFb2GMyi0DyTqG+5+AOb5aKp/l9m+jXRfC7OG9vr09W+79hW45nsEvhtcGuBkdUWA1TLTPT8ItKV6AQd9XRIVTHIuWGPEKRyy7nUxSDOOwHy4tAcM6G2f+7HrSO/HABVJXhC32Q48hOE1y3ufrPpzZvlu19C172YAJfLr388u1vu1fDrIk4x6W7sudz1Iu2awZbYD8rnbDbmns8fTN5EtrDMAuQBcyHrjNjsOdZe6FlkN7V6aGVA19Q5ol8NYu2QP26q0cQUA135YXV7dFpWf8izrljBhDOIy28ZhaHQqckx7uvx0FlF1Z60boH/XE187rOIVyKxmRq5z7L3owTwfrvpRHhJdbzogb1a65vl+AMG93WOkt6nPN3OZXe+W+o+uSr93Pemy64B+7t3q4Qro9rGGPRnZpF2s23/iT//ZAybwvIng8P1BAsdIAoeBeow641CVgwR+NQnEbXY2tJf7YCON+HCd3bAs8j5irKt7oGA+d4ZCjIV+YtgX/+0mZN0UYkR2I24xnpoRuG8zFYOmG1zzyXiXTbW/wLv+qg1l3P0KePO1I1viespbSTcKrGjB2IfB18tcgiCP38ooQ4xlqNZJ5noC3Q3xLtfZMN329Qreze1xGeqzc6cf777+U79+9y9/w9cJTKNNAiwMMIh9o5gudwXIwXSLEQ9IBTAAmAPwU0kMBsCougMA2VURt9ghRtoBKHhCYMBpfQlYCGBw3gkMKu4WTCuDCYpRVqBGxdeDxeW2C5SxETvAO74roK5cFWFn4fgbFpXjoY1YYL7fDRboZhZbMZcIiO+kFT4xrqxzdu1UXQGWXpO7bwBQx0MbLDZAIJhtPeZdwDvKpszofQC/bOapH3KlTvQ311HXi2JZsanhM+AksedIIhFXS+SMzK6KDVistmrrfbEiAe9evPaC+4XfAHkuXACgKsMfF96MbVxhv/ilL+x+7Md+VInwiOUzmDbOmspzYVBW/LvEHqy6V/KNK1eu7r7mwx8VOPWiylacPTHiwnSruheLzGwvKIz6zm40lKF/t+Ume+fuDbvgPlK8PIZR+h0Z0wv3Hzze/aLcZU+LBXdByR4MiJqVWRljeZWr6xMBURfdjwXIV1y9R7TF4GMBXriDJsYh4CmJTsLAy6YlLspm2A7ANn1nkBgQC7adXboYD9J99E+6h8wBrh89PrK7LP10WXHkrDtiMuLufNYx++rQgGfeUz3Q2TMGJAvgPCedgnlHnxPrjnJg3RVIXWMKEJEyAP2oD2VRfpioaTO6AdBLn6DL6A2ywZUXT3WSnpzTsxh/yMJAPhNCoXHWxSeP5RJPIpF7D3f/9w//2O6f//NfkAuzgLtlXhqbOMnM7RJYVPIcLJMG3nTAYZ7/MzeVjnqr7q8A2KKDfX6fwZV5Dp/BuyxOm831iP/meo253c98H5BwH6jTN+q9jRlvqdt8b/+9b4z7hrwDFtt5fV0b+zPr+tWtNetUB++SSb0DFcx/7v8BFHiNHEzzWbYpP+2ZXTuXdsbVsQEglNXBisi7gwWRywI4jPGygBYjkQ0s3m4HdPnm2oztuY/mtbQDF10Huj00r5+d5T0Db+m3DauxFdD1sJcbO2Lu07Qndeu602WQeszP7wd43R7zkjjcrm1HeJavl8twH/qossa17ABr2LC7fK3H+polOYDtPF4Xuwvm3QTecVhhFt9wIT05EK6st5S5AR1nI7MluFjaPg6Fus3Z5fekg/SECBhyWMYcTXOGq1qTeVXMu3oZREYerZz5/VZ/RkzpYcuu4NYKhPnAi/HrA7eyuWM3zH0+A3zUKdc8b1zY5hh9mXZ0cG6fXq66uAXs+jhBBPN8t9bnwLzrY/zw/iCB4yyBA3h3nHvnULeDBCYJAN7NC/7GuJgZZsNg2Rin7dQtDLwAS0wIFTB+TeTQT6hj9GQjEIPSBkCbTXomMxsiKrMbibPxaoNrnBanfSvQthojW+NeZY4gwx3oywbPz9TGz8bKkMtqyJQLJsHzK8baWse+GbH4W5bE1JFnLCyy8mj1a95s5LuewbG3azUik1hhe3Kd+p5UHb7uEx/afetv+WbHu7sk90vM9wcCYI4EQp2Qq98jJSq48d4N7+f5B0BkAMpgD2wzgX1iSjkZA5/MVnpogAzAxplDYXbQHm0DzgqMw3UWO50snLDvYK7BGMIlEvCu2GvlVsi9GLNPBlXGWYsB43DfhDVGjdlgGOCrWCuLAY5RrvtLiHSXwDrHY6nNyBkAOZUB0FQMQthcMEcqntsrr7y0GKWAidnccm0xtoZxrbLIdhsDFlCr2GcFsGUTkveAd7xwr417K8CNjeCh9A9g6Em2lUiBmGYC7/QeRh2uvDsllIAFCehEYpEril0G0AGog3sl9T+NrB17sXSo2Gf3dz+lRBWf/ewvKQ4afTgy+woYevhIfStQTRqgfwS+h5VQyT1efOnl3UsvvSKgUAw/xbnbPVXWXT3rxWtVH1hbT9QennVK/eC4WhonJweL8Uj1hHXxmCQYcsm+cfNtMxxJjFFx6EhGwRUnd7/yhS8b4DyrZ50iHuAA75AxdUEm/KskCqB0tQklPpzjCxJzcYDA6CsuzSRcqXGD3IsJWWU8NviFHBcQh82kii2QWjEe0T/9Z+YewJ0Zd7DSSk943bzx7u6V116WPBR/0DougAy2qJ5zRrpjdpvExlgxKKh7nExDMrTeGbgt9+BLYjXCiOO5gHfojWPb6XdcYu3yqnZSP9qQ+ImAgbhaV6ISyQ+XWQORD8UiVUZiXNjNsiO+3SW9v2RmJPKlwY+Rr1lYzF0wbY8Ue/De7md+9jO7H/6Rn1B9mCVg3THu12Q9OcSw67lBoBpyAc2oC23OnB/go9q8DWBv5mQ7CSqgdDvP9zk/QOAMtCyfXc/VxatiUKV+Y26dgKoZ7JnBnXkjvcyndstfY0Flnl6BpXUx6xvt3J9N8L65vAMD/d6UvW7Ci7VdU165zKPXdd2YCD0Oag6qabXq3DfygHez3Ouegnhy6LAwqgzarnJmgl9cSsd8uwI4BQ53Oa4yqrr19XIDODVQMPNxB3Yiyy573u8DS3JNvyfv57r17wOm5W/sHK5JvWMbzX3Vr8m6Hm3s4Ena3IHufn2XV29r9CT1CAA063RvT/oQAGvTLwbTKlGDsTXr0gpwhzXHfJE6BFRN/aITSzsGk9ZgHf1CX495EsY0a05BWLAAa27tWJ3bpS82YxDwro07HwGM2Ii5rus2ZSY/91pvDitqnomswPcNTA5QsZiIXmw8P/qsc7QjfdjnoT5PcZnLzmHZkKPXFuZ5ZzS3QJaD8q63M8DNvJ66B3B9P931c1yJdXx1ve/jrcss46aaWfFfV4h3zCFj3M9gdcr5k3/mEPMu+nH4e5DAcZbAAbw7zr1zqNtBApMEwrzri2+MR28knH1w3WT1zUwZOtgcFcMtZXSD1kbGCFqfgMCAMCnHE8bYccxGaQyMbnzHKJgN8m6w8tu8QYpRtm/ztYoEA6ebQ2V0daMOdlE3cLZG2jBuhoFpo2ePC1I2VgEse53WdhUjhzIABC3HESuPDXQyqy5gVQNVbZAPcA1wwwY2TChOygHPnhztrl46t/td//7v2F0BEBKAESYP7KQL+nznjmKdeeMMqPhkd1MZT5MF9YEAIlww+YdB+kgJDfwyQAT7rv7SrtocDLdSAWXnxGy7K0YUbKQrAhEwWHGlrCQH5www4E6b5AK43j4US6ycL4v1ZMAOAHEY7bgiVj0T462WITMYAVD0zAeK4xagiPrZrbZltHR8OoFk5RZ7aoe7JYymAuqqHQAmXLf2UYED1V4ATLXFAEsFha8MswEpytW3QDQx64jtpnonBqEZamyUVCJsNq45Z2BHbEWBKtSDuIEOPm2ZFmgqnqKSVhSzCjmTTOGpnsNYww31sWLKnRhJCe4rRt4P/dAPilF5U0wubUZg2GnsPnpEX+uv+jEZVkmK8cpLr+0+8tGPGeBJf7J/MbNSG6TLcu28IAaX49VJv2hf3NKfisH3wFlZyVArQO0sQOLj3Y13r++ORkxFJ2QQywz1hg1x/d1bu1vSjVOnBcQJcANgPa02lI6LsQnTzy7LtZHiWUiMWHcF9iKXyshbG0Ylv7hzy30QF9nMDYB2JAIBIDMAoPZkDBhgk47dvQsTUYA0WXZJSgHaNRK8kJiFTeLdu3e8rXlJ7rKw3agbWV7pK2RC+yvJhNqhfgjLiQQmuAqfV1ZZx35UHfiduqe+5fJd4MM6noqt+lSbSu4BePSeEiBc8saVmj7EpbgSgJw08AvQd1ksxEuKyXdOY8xucrrxlOr1mLHqAO76TmMAhutducx/4ctv777vf//buwdKVgFOKm21PgJmZqPvvvHGfsBuA+Px1Jfxqb/LfDzCMGRu90BtWbeX+XS4vPZ5vAM5BjM0H/bv+lxc438F1Ob1IODPXGbWrhkY/NUMh2VdHIzsfn0dQhUY7llsAJIBqupAYWzwJwBwBjhd0gANUve0O4zu6pOVEdXvSZ/0+vU1vYNIua8fZAXA62XmfbWB+q2HY72f17WUa9bYX1V/+rMY0Ll/oyOtwmFBubwGorieDAbKG0AftyXkxlLnQlMsxwWsabqyDxzL47ey2MYyTH8srLGJPbrYPG2tTkiOvo7vswdm/etgXtdzj2nmkgaQll2WNXE9zCutrDWTjNYbne1jVu8dusQg07NbvDyrZxE2eAubbFxvOQ8Qay7DvwGSjd87cNzbyX394NdzOS0bAJvLMUJVLVnGxfiig1Rpa6/fZkwYk6w5zf0xEmnw7b45hwPN3ofLfDjup6Z13woQEsPXK9tg2WXuMZDJMwFN1eYc6kYvNjLt8mVOH2D8mjF92OjWge2r6+MMvm3GwATA+9o6kW2vYaNm/hoH1N/5XQfw7hnBH744SOAYSuAA3h3DTjlU6SCB50kA8C7GUjYsG0AIV6mx8MdwwsjIpsIxbgQAZCOS7/vzMMnthTDMoRg260atXBtjFOXe/ty87xvCbgQuBuQwwlPGPhAvv3WjqIAmmFcF/K0bjZUJ4Pt6/LvpOu5J4op6Li3FDbTcbhejdGxWfSI6GVV1X041S2IFAPJt6mZpbQzpyD9/HwOoshlK0gBt5jHAz5FQYHe0+7d/+7fvvuZDLxtEOynmG0wwgx42oHEFvG33VeKHUYcHYv8gLwANNusAMQ/FTLot8AK2DxvHJwJvwriouGEIrIzG8sojdqHAB4EUjnkmUArXSzJawjY6CVijDcKFi5ddrwq4j8skLogChgQ0EGfsEcw+WDmqB4DNavwW+w7ZFEjzeCR4oFHFnmNj6MyeBtioV210DFyMGGZk4aQ+yDLgnVsy+irf8x0gjPvdgCIoisQDICmAq+LdFXiXhBXcG/de9q8APBl3Vi/JiUytsLsuyv0VQOnihXMjG6sYZgBWXKT6PhTQSvkktiDBRrGidrt76juMfmLR8TuuTwCt777z5u6H/s4Pgr4Z6GEvQby2xwJzkQl9C0Dzkph2H/vYx/VMMpMWizBJHBJLjw3xOWVnrUyw5bqaxBq08fad96Q7YrSNjTmgz1PpyC1llz0hOdEOwFo2AU9V1i1leH3zreuSu+IfCvw6J2Dv1Mge4phwg6WGjlJmEomQ2AEQEIDsPrKS7lR/VvZgQILbt+9YLslma+AWtp6ec13x9SBfAW4lsQjXGnQczC8YiwEJ7FJM0g6DfQJKpZsvv/iiAbJyQRVYJrn3jS7vbwuwpC/zPbH3qPcZAZUAb8j50mW5AZt1Wokkbt64XS6zAIiSAX0cxiGu5oyBcqF9UCxW1YvYe1x/Vt+bpai4ifylXFysX/rA67szSnzy6NYtswQ94BlfxG3UeEFv7t25u/vSG2/uvvdv/oC6R8k/yECrOJGAegbMPU+OzfFgaPadnNnJzmxawSQzJq3fA3ji/Tx/u5PG9+674RI3b/Yzb7r+m3vWg5d5g/u85wbMpZh5/VkKn97M60OvQwfNlrXHbroATSsY0AEK/zbAu5TVN+p9zeu/Z40qXR/A8nLBs0zAyDZt7ut8ByR6c/vcVPOne9GXdNnVPQUUhJmZ523kw1UG3Fbwrn4vZLPHjH3eWs/0FzAo1/S2GcwZoPIMCMVOmPWh2y1h83WQ1a0buhu5P9uuAgOXsgG6R4bVDrBtAKN9YG8DFfeBZalLt206kFu2zMrOCnhXIum2TXkaVNeVPdHr1st3SJBRZp7fD2ltdzQ0x7oxdDpl5vfIqNssHUjKcyP/BYTzgUxVOP04u4J2clie07Ozzn2XPuz9G/wvmW0rZMf6TB+MNTvT9R1s0+iRmYzjnjyjMO11zoLN2L1SlroMMNLAHlbcsDtYOxZGa7otYNn4XPJY6cUOCdLB4iE7ypw9YCKvbvv63jqJWarnd6MtG10uRfL/R9+/47v+zAET6Ep2eH+QwDGVwGGgHtOOOVTrIIF9Eugx7/YapQO8i0EV42k19lcDcN8mgzKdnBBDzpuU2sAs7lHZEA7DsW8oKG8+hY3hthhEzaCO0dDByLm8brTPm5iytrZuGSsQME4WG3OkG5fLM81CLCPZ8gC+EwOoG0YAXf0Ev/9WMqzWNXtpfA6QyDO2WRJjCEc+BnIWw65cYnBVPPFU8bAund39nt/1O+VuqWysAHpiCZlRJdYSgAWAVMX4OuGA9RiDDwUiwC57KFADIx7wB0CmslsC3D10MgReSdJAGcRZs8yXmDGc8hdjArDhkp59pPscS474YAAaBNKHleQso8UggjGIG2y55VZCAfrGBu2yYYrROmKtmaFIXDniuIV9VWAUGlggjoBVu4fiLllurrgZhjVQbrx1Wh5GBW2srK/oM3HFaKeASUA312WbUAMggvaVYV8x27gfdXN6j8FENVDpwVGn7TAG+Xvt6uUFvKuTesDHYrrdV3y8ywJ9klmU/nykZzmgNm0fbqUAUP/oR/7B7pd/8edVB8W7O0l/3jdoWQkO5Ab7wku7r/mar7VM0j5AJoYvDDsDkOproBvqelLAk12EYd2pLGfPFUvtrbfeVB8p+YHkRsIE9hIGndAhtZ3IaefE7COW4WkBaHckv7ev3zCQd+Xay3AUCjhFRnrxjItKXIG8eE//U7+bN28a6Lxy5Zrrg4vs7duKAzjcjWkT+lJ6WPpSzM7KNAzg+kCsPcBr+gY5RHf5HdkfkcRDZfglpX2ga1AY2vRQoPVlAb3oC++pGxmBYYkmsUaAT8C7xNHDVdasT/3DXZxYdwCtgHe4zTpRhmL/Fdi3Ji2JGylVuSjG7D0z+s7JXZZMtAWI0w+pO6yaD33wdcvmqnSIulVWWmLlyU3em7Jif7h/JNfbAu7Q5//t+39wd0eyOXqAHpW7eW2+xcJDtwaQg0wHPjGm5MTsLCB5zJrLXOa5AOx5yvI6M5o49EiszVHwBuzz+B9x9mquXF1WO+iQ+ZC/85zbgan+jMyl+w9WahP/7KZ1qMhwU+11kiZ5vqFNMZC3a1RlYu6vDhRtgb7NZQ2oLp3sYRh6mwN2LKDHBITMIFGXYb83QCNlB0RdZGywBobhti0dFJ37Zm1bgQ55Vuq+tCeLIroKkDQk2ft9qSdhPIbypSbdNsl6m2fMOmKd9uFP6VTXg24HRU+6fDaApm2JNWRIytvoTgPv9untVvYr4J06zfWZ+3GVJ5LYgotl2wToXMvu9YusAJmYNzoo2OvmMdEALt83hL+MlwbGz22NF0Ifo2nj+4HqcQfdyNTky3q4+2+0O5+7jLq+dduw7NV6WUcHdvVMmz0Plt2U32y3sn5r7p7rkZAqrssw8HpYgaG2FYIgOjza0ueE7SywfnoWvCt7cr434F3mwK7vs9535urSxgbe9Xb3eRR9O4B3z+upw/cHCRwvCRzAu+PVH4faHCTwvhJIttkYoj0mkY2uFtA7RkY3SFigYVDNGx3bHcP4Zdu3fNYbNvuzgbgts52s7qH797K3xsIw1gawkzKzAYiBmHtm8K7irKwuvb3sGD9xd0wdcvocFp9P2p9xvd1moGVTnft752w3CoOtMTaK3ciajc9el5TnzLf6YFdl/+MDCSOe7P7Nb//m3dd98mvNmAN4uAuggpud2Dv3xCZiaw1Q80DA0AOyTUqeMO/oCmd/FauGWF68BxQpQE0xsuTyyF/0wdfpxWYO2cBqi7wBE84KMAFkguEHOHXjxg27+J0R4+i8GGeAeBcEHAHgOSMtWTMN5laGz6pHgWflPsvHxA2sE+rEtyq310qGUXparCsDbmbhFfvN2VdV0EtKPAB4twJ0BSLnpNr6JBngkhoGn/HJsWME5PTJ/GBW8pkkFJQNVBLm3ZId1+0oEAwmFyAgL7uIqr0ATrCuAPNqTCXj7VPJ7ZYTVJCM4KTaaWBquCkbGIR5hzux4tj9T3/tf9g9OrpbGWQf3TXTlDq8YNDuIwKMypXToeR4LgkhLB82IeVOjMyQK26ZD7QZA6DjdVa/vfHGVwxsIUdi24GR0ubE9EGPnLyCHtD9LlfA0PX3bqo+irt49UXpGwlIiGEnUEtgIM+sDR26vLKJ6H8YkugrXYobLHHxYK0BwvECCIvbbGRusHEAws7oKxDx0dhgo/OwDwPSGvQdevxYgGdcvAvwVLxBuTe7XyyjYtgCojpljeq8xix8JNfT6n8ARSeZsBzk1ioZANBdUgzIs2JQOuGNd1vVN7Q7QC1fxyUOoJLZmQQzFwSA35JbO+7JuGKVm64yykpfeBZ1vCD2Jm69AF64PTNmQd3KLasSzfDvjTffUpy7TzvuIEktnoqxyp77SIAeUxuu0Ddv3THbD5C/YmIButDZI2KV6hkGck08A+xDu+OCpe83m2XPFfsBrHUbTVGdAbIF7BIHNIBDBwgyf1YfbBMK9Tl4fr8BBfz4Z+Pa1Tw3wIIlxlzVs8Z8xQk04DSBAPW8wazeA0Dya994zzLqYELCKlSJmSuqXh2w6oBF6jiDp7mnX1sgzGD5tTLXOpXra0Jt1PXbPu2AqUGOsVbzvBmsmZ+9yMLL2Xqgknl5eVahFZt2z2tm1qJ+b2ygLq8u39Qx7YouzLJbZV1reJdlF0dUua/7s37N9U599tlb87W9rPcDfrK2PW8cWFajG2cgLeUa1BtjO8+tuWFl+nXAtes17zszsY/bfcDvRn9j27TKJ+tt+mF1Wc1Fq+tq9D+yW0HRYoYu49rr+3bsd7YqbrNpg/8CjjcG3FK97hnyHNs2B3jW8QGypy1dHtGb6K3nmgEiZp6t565z0dzHYP3S+AAAIABJREFU85jr43HRfc9by8QFFDqKqXmrwrtsD73znO/4rj99wASeN7AO3x8kcIwkcBiox6gzDlU5SOBXk0B3m+3G33L6NmJzdbeS2SjHu21mB+RzGcdMCzA0ChyZGRD7jE7HABun37OhtwBpDaRLnfZtTPop9b7NWIy0uB71tjyzcWqxhGbwr57t0MaL0bc5SU6k5JawIkZP3xCkz1LvfirdNz+LKTp2BPmt6kyMmdVoK+Nb9Xpyb/d7/sN/Z/filQsOWm+G0AVt0jk91mb8gcAKNubU577iXhEEn2yqD/UbgAPXsfE3gCNAjI07QI/BPmK54ZIJmCfgo3RoGLwD3TKQh4HpGsqdkyypetYZsQLfeecds4+QGYwv2FZ2/RPAAnAF6ADAx50FzhHEv/7yHICRYitVVlJnorW+YWAmMUBldD1FNloZ12ESoJ8nFYUag/lFwDu7hpfe8g8QJ2Cg2V9KvlBM0opLaP22MV5/SxblFl0us9X5jweYBiMNOQP+dX2r2HEClQRcVfwz2nxaANsLfn6BNwVo0babN29bNnYzVpnO9EpP058GHMudFfDpf/5rf1WA7F21W3CCs82eMGhH2WaZkcVVrBnkB2CIJp928gfA0IoxV8+VnIg9CMApGV1/963dW2++4fFNIpILYnXdFYMLXaCPA5a5XiT0EHBq4Ex9e/fufTPvFPBNnVQgIWBTxk0AMJ7PnmF2RwVkJT4j9b+s+wCUkGf1V8Voq9hzips42IqpT22y1F8aj7iNlwzot3J5hpkIEI+rN9llcZmls+kfgDIyEgPaEUCcshJX7yn6NQDC9O2Rs+s+Ffvtql2AcZVFB88LLDVQLQCOnZAPSMzUjVviAKpLo5c+QH60ieu596He3xZ4DksQ1gZ1IpmIs9ZqzNDHL8i9Fz04ofaSZOShXJW//MXPOz4mbEBcmn/+Fz5jEBQdABgk9iH1RZ/4jjacPXNhd0/APzIj3uAtsR1vyTX5iLiPDrpe2YE9P+JWO0C9JQg94xGAb2xesy8MkJJ5LLLL5rTPt33Dus7fWzCvg0MdaMl6krmdz/RfX+PmuTVl5VlZZ+b1Yc3uus69MO88swy32bm+Af3zff89dU19ZpAjG3i+r74dGTJHeIcOSkSeMwCTtSe/L4CFyuogUX0/Zu4Ooi4be49wA4e9LTOI1MGZ3tYO9OwDnmaQrK/lvS/33Rs5dvuj993zwKNcP4NlXTejCzPQNIM9vQ7pz+f19QwmdfumjwM/e+y6rAtmGNNN0gMfbK2ssdSnt7vLvOv2PEYSZ7ADVnN/VExjI6u19g+MJxBmt/N6+3sdmM9pg+2XMYf058y6GrCq1yvYEmuP5cOcZNtsMA8HqDzbgtuxVtemXADBHND2/l7KQPMX7wJXf2Bw65bYcjegF/hr9c7IAQcTvy+rzig5ZBw25NftGaOR6xxiYIDa/OAnLIJfDwD6vNbHTNoeu2KjKz57GXNB+rbJsObN9VClqq45QA3549/1XQdMoCv74f1BAsdUAoeBekw75lCtgwT2SSDg3cb48eI7hnKLhTIDdDZibFw862q6MQZGJtVuHO4zbPN76tmN/G745ftuTMXo6Juqub69fMqYXXJie8YQcj26TTIMYr4OMDNvhJxQwYklClzpxpABiFZoDKJ9bVvl043IlhQE03aASwYMMVA5/R5shkoOVkZrGfj0pwAOecv9R7/7391dOocrLQCSNnwEtheYADhzT+AFcjE4IFbTbcXGcrw7bbTZnNNu2EmARNeuveDsopRfLLxi9PivNpJuwwAyuwFthhubTbN9Hu3uiH136dIF/b1p5h6MKjbysMAA8cqFllhnZDMtd1sb9JZvPR9gKwDMmh02m1lAr4qV1pkWuLEB7PilcgFrePY1ZQ2lfrkW8Lk2TBVDD0ZWAS2wGymjALhKhFGsuYB3cfGNvgDeJTECWUQB8cAwOihFf9K+S4rnRp2LHXdNQEpl4sXN0u6P+u2WWFC4sV7EHVQxAemXbBLMSAQMFFvq3etv7/6P7/8bdpt+LODlkoAuwBziD8L0SwwqNk4APgBLJ+hbXHQF4GGcF9AJdxDXZ7KsXt995Y0viUFZCS/on8sXLps9CdBTbM0CfA1YmW0nEFUgHRvOB+rrd28oeQaAofr5pL7HjRadpY8BPAHvzBjTeIItyauPdQBGx2YEPJacAMIC0hWIVAksAOUMHA/AiDaySQIouycXXxLRVFKI0i/i2QFEAMTj9893tA/32HL3vri7quQPMCMCMPLX7tBmJybuYs0zgHd2l7W+ojOw9q6aKUj9qDPJO4iVBCi3ApAFDPIPXSk2XsVNpJyMRfSBMvzZDMByBaad5xT3DhkCbp5R3Dv04RSApdrykz/x49KDF3af++yv7N5WMpEC/MjEW8lqmN+RTfSTJCIXBPZ7rwb4rXbcV315j7vtm2+9rTiCGsdiUBZDdQTPR0sHg6dA79qg879izo6IqLVrdT+TlOZ5gFoHIDKvZ2PvaXvM7/1AI/Nxft+C5mssrehI1pIxaS9r4vzsDYA3gKsNQKK2+gBLbU3SppRZ19WhD68wKwPQ9HU5YELWhg2A5LVgDUrvjM8DVAto0dszg1j7gJW5nSU3xl/1Ty+/2uMIuJ4T0ydpZ65/3prer+vy7n2U/p3rtQHWAmQNHeoAxQJIDL0z4OnDnxpf87Vdr3418O55wNS2n59t5Qz47ZND+i8y7Hru7wagMttAsS/CeOv60vvneaDoxpYaIFJvT37vYBa/L0DoYKt1EKy3b9ZH/4bLs+eDOuwFgJyf0+VgwKwBSR10WvRkgE95Nm7/DQfbjOvIOv2SZ5NJd24747bKKVvMCadGm3mzfzM8QscQI6/FG4j++PkwGD2aChCc69L7bgbcK+Nv1dRzSFBEajka3eeRfeNxZqNiE7gOo0Gb+dG2l35Yp57Rf8T8O7H7ju8+gHf7xvThu4MEjpsEDuDdceuRQ30OEngfCcRtdmM8aPVfGEkjJksW+W5I2IgqE2PzhG6U+foWN28FpbauEikghmkH1uZNS+rSjdFserrBOW9auvEfMKUb3R1o6w2aNynva6h7o5Zg3GUwdUZJN3xihHZjrJ47gKEAbwKN6jU2RZUVwWWnLvm7bDJgR427/E7X4o352suXdr/73/sdu6sXlWTg/JUCK1TWTblfmm0kwATZ3xPrjvhkxPi6L1DDYJWMSsAYMlzW6+nuqjJYgocQ3+WIxBVmPcFsO6mYXHeVMbUYbtmMVl9WhlaDXyr3voASYuldErBw+zbZQWGbFQvrophcl0aWUYCpcwNoqm0iOiTAyi61xZ4q/azNWFh/91WPs2crGQDf89f6ZSM3IGjFJwJQAcADrDQQQysHWw49LzABl92KL1Wn5BXInesAaGgr4Er+0eYELicGnTPT6rtks6WE0t9kdS7AFhAxG0zATVwgS1cKEHEihAHeOeadGHgAPJYLCTnqYiW2uL/7xc/83O5H/8mPKNOwgEBlpyXzaCVDKECS5wEiIT7KAnQh66uBJoFj7mOV75iQcrMkGcXP/exPmsVnsFqPAohC9XF5vfLCK5IPMeWU1AHwjv5UX50hpqGYW4A/byg2HgDsmTPnlWFX/4bsyIAMQAYoxwt9c/xDgX/IIyCZwd8Ro9Ggql1Glbl4JDpBTiTqAGxC33Anray8BQp6rKhOt5XkAbYQmxS+w528ANoCbJ/CSLWbarHuUJyXBHzGVZZ+pDz6x3UjOcwABehXx9xzVsfSkXNqyznpI8xSZOX4gbRNfeZ4dyOmI22OniCH82I0PhYgyjWAkbw8j7ndSgCjcWX3d7Mvaw4H8AUEhnlHco/T6mP0mIy/R5LrT//UT+4++9nPGvgHKHdcK9itbCL17+g+LDyNQ4GyxMwrHRkbREBW9fFDudaTkThA3Z27R+qzIwGJ9+zOy/xxV+zIR4x5T42wgqr8xY12AOClsrVRzMZ1PijpG9Y+/81rWI3d9fSlrz317O3GuM//HTCxoFtZ84FNfq+WrYkCqi1qCAk8qEZj3m0BKA4HiiWcfwFAMm+mrLmNa/t52NrW1KPf3585r3Xb+lSLZuCsZOApZQFUtmtjQJFtMqXUPTK1SzWy6AiKnxjIop4f8Klft+/9AvZ43R2ASkCU1m+WrUGTipk32ym9z2ttoR2lQ3Vtlwlxzdas9iuDe9WGfTLtz1gBkWp3XV9gSF03ZNA8FjqIuOh2A7w62EtN6nPFYKuhUFZBtx3cvlFtvo/u9TGS9ba3KfKbbZB8vy8u4Sqd7bvc88RDX9oL2xn2dIPAwjZLvVwCseGGHs1tWurawDs/h7llHOLM42mRqfscW2EN1ZCDBOQYUHG5v3pwnW+4f8w9HvpDh0o/65+TigFSNg8S9/sA72oOjO6tidPmA42UbRvCel+y3Qfe9fmQa/r4Tb/Puhw9rGvrMMrXJF4i3bAAtfXsjJfv/O6D2+zzdP7w/UECx0kCB/DuOPXGoS4HCfwqEgh4l8uWU9MYcSP49GyIrkYLBkvApSolbp4xUvi5AvnXwu9YXno/A4HdGIyRm+f0jVbquhjtYxPGtTE8YuClnFy7GmDrRifGRjcCu5EzlxGjZzZkXX9v0ssoK0NtjffXjc60le8SqymAJeBTgT0FdFXQa9eyjD39BPMpr8i5szVgDPlE1D41AmC0IX/y5MHuEx/9wO63f+s3CigT4CUWDWDTKW3wYUsQfw4XN8f9EtvmsTbdJKq4q02+9uh2n8WVFpAO5gwgw8ULMMEUN0wAB8ABQAXXm1EmOQiSKPbfMPTS7xjmYY8B8tx8710BdecFzp3Uhv+m2wt7BFbgRQEGxD8jbtc52FcAKmwgcZeFzQVY4c1vYilm81ibc2cLVewu3udf+iJ9juy57vXXP2QQA/bYaoSubrMGZfS4JRaaQcBkYSyX04B3aSN9WUAfCT7WvuS6uIeH2QRDDVdiPl+5emVhKJJgIJlWAbW4F11/cA/X29J7wDvHviOGnwFgXJRJsnBv94//4Q/vvvT5XxJwJ4DprMAl1WndwAj0g/VldlzJjvaTRAF344ppg7wBHskK+6Xd22+9sTv5EKBVDDA9n/41CWIHM/Hp7sWXX7UuOf6ebobJdwb3Z9wwBd7dEOh4R3p2UXHpzpKwQQAeKo7eXFDst9qPkdGV9lWsvXKn2i1yAKRDD9AfdPaiQNdy5Tyy6y0AEgw06g54iH4bmNQrLq73BTw9BIzUXwrDPbZYbbgd69kkARBgZiBW4wGQ7LXXXlVcxBe9rSwWElmJBT6ObIBxm43+uJ/0DGTg68QCLbYlwNols+POSr/DHPXGDr3yRr7YQQYdiZWptvId4HrNpbgEy4WV7Lhjk39FwCy6Vq67MDgv7V6EZalxfpLswBpj9wSS33j37d3/9Xf/Tj2HbL7qb2R3X338GEBS2YZfeeVljTnYgQC5lV2Z+c0bTrNABcSqWhUfkrqKmSuwnLkCudNlzgitsXz3jhKTiN13QzEOSbZRAHrpG/IIcOC4apbqeijUgaS+4exzfgcu+jXz9X3uzRzawaz+PmOkrwfzczZg3mjPZpM8ss3W+KhX/73HkYvOpA4drMl9qX8A4mUdGAk8/HtLGpH1KzJM2ev8toIOmQ9T5raetaaNU49NO/wMA8asOSt4N4MF3OSETYMZuH1egIySTweR+nUd8Eg9Xe4ATwB/wjjvsnZdfHCkcTPidHWbw2UMUKeDQn2d34A+uIQPpGSxdRrYEpsjz+h1XdbsxmiLjbNpK9Juz0kZGxAPfLgxB7t++jmaw2xPLOtUQD1rwJDHyjzsz08bgvvN46CPy+jT0l670Jehss9+6/rs94BVAxhmyPieYfNUTcuO7GMShryTOwxArPd33ncA0HVr4F3vk35vkm8sspgSyjg58nhmdH9rUQJorcBbflvsQXS1HuJwIL0sT5xeb5kH1zLmfknfpA22fa0rK7hezMS1lbEbln4NwNj0mKv7nObqDPud9c52pu2vlWHrKY4+HH9jZ3/ndx+yzc46dvh8kMBxlMABvDuOvXKo00ECz5HAf/YHf+/TxZVnGCP9sw2BcW+dC6+vGBOANLNxHQPbm0iBKrB8ThLPZJwyxsDIhq0bEx1QsdHmU++e2r5cFLyVaEHsZ6MjRh6Gaxm3tdl2hjIbI/yRgcjmMs9pbVyMsWa8FFBpC3MRBJuFvCrmXbkQVt3X5BwziyIA0rxRW9tURlOAPFg7lk0YHD2ojJ4FA80beIwox/rCascOLHDlDNk/Tz7Y/e7f+W/srl2Wq6HaZVc+XD3Hxhv20h3FsCIu3AltwmDi3deG/pGMQjb2dqfVP07GTyj5xZPH9w2UENDeMtazAVMse7vVEagdIASGVp3wY/RVXLGV/XYk4OzundsqS/H3tOOHMVXxe8q19YIYTcRSM6sKdhFggZlGBW7gKhjmmllM7u+SRbk8VlD9MkoHmFi2s3WAdgOEfPwTH3cctgJ5qhNX47WYWcQIM8AyXIUD0sIiOiuQI4w7u2GOzWCAPEDQig9D2WJGnQPwLLYYL7tNSpYAdRcVy4y4YxjlZAulDRUHr/SeOjwS6MSGmbqbCeYED5yKVxwaTv+PBKb87R/4PrmdEndLTCo2L8o2G4YoLtMAZYCCp+XWatdV6QRl0ZcFnj0S2HPdwB19TntOP7lt+dUmo1yYiWnH/QDD3H9egBD1AAwmpt3FS4qvJ9W4oRhpJERAXgXoDSBZbWCfVMAEmYArzhuJMwCOab+zwur3y2JlPlDfwl4zk9OyKvYa9bV7JyxIyQhG3D0Bb/yOrBMDD9D6jnStEq8I+JOsCjjgoEF6rgYS95F5A/APFhv9QhkXBJSe0z9euPQCxnmMA5qODXfc2R+IyXfeLqzEkOMeMr7iYnzGsf88Jlq8voqFuAJ4nk/UzySRQQboGHrjDLR6HuOHkVZAIiAhsr5kWcKyvGAWn+QgsBQde6g23xBg/vf+7g/5ntNqz1ffeMNj/AXFfHzt1VeLDaq5hn7A5Rb3dvqYcchzydTLGCxAr4AMZ4mF2ddYuA8EqJ5XX5wGOPTBDS7uu91b77y9e/fdG2ZWAjZZl5gvM0eP8VdjdLDXavQWuDcWJ/S+JzPhAQE/KXRZWzwneVbOdD3Gf22QNxvoXFH76DEPrLFMXUpbA5YCLa8BPmYnazqMnYXXugx55RKe8rzDrP6sfcyrBSxhzh/tCAaV3+aN/r4yc/CVZ2QDXkhCrXIrO3hr6vfNPW3qB3iLKAMU+Gih5q/YCTXPDh3yQUCx+Ob1PaDeetA17IOAHJQzMkvPgJoTFwCWoKcL2LAFRxb5Luv3ugZYlsjC7Sh5zCDIogftTQfvZjvJJcUN2YeQ5aq+3OMxtcqG586AqJsyxkjizuU5BVbVuuW+GwcgzAHIwfFivSbVAexi0w07bek7+qKuWMfO0k+RS9lXAXXKt75eKbe+aYNqKa4eACgE2LbYiQ0ADDK02pBDL3VP6a4lVfbdeGYAwAVI5QrqvTSsW7UrGBvAb/EA0RzTbdWnWuc28wV172X6A/Urma26klNX1dMDqvQ19XXfjts6eMfv63isB+WwJp4dvoYCPWEWcznAYu/XPKvGXh0Q55XrNuAdLRnrme0eDl10z2kfsti6rHHBdYvsCwz+E3/6z24niuVJhzcHCRwkcJwkcBiox6k3DnU5SOBXkcB//gd/v9bYMkSyqPdNRDKj9mLm0+ZueMS4zkK+z7it+3GNqPhg3XBI2TOYV4y22Rj0GfszLezGTIFIMYZr85WyzUwa4Ejq3du2FDyCf1dCixGraXnuunHk+gJ2uhFTrKjNabGNpjUTW38273N9TtNzbZcNzIWqS72WxBCDrUKG3wL6/GsZmsp6KOfW3X8g8O78aWX3vEymTYEjAk/I9glQc0+gil+Addp0kxAC9h2ih51kt76ROZZ64rH6UDG0ThO4f8Rbs3vtY/ULrDieK5CvmHFlUOZVbkdx79gp8cF1M68uCyB5KKDl3r1bo3FkwlUWWgA8JdmoGGHDpUkNJG4butR1GNTSRv7YQDx4KEBO7K7S7XXjiIAM3unfeYEyH/zgB5eNA65ni7Gqu5A/ZYZFEDYd39vFx3HLKrnDkrlUMgN8SqwyQDWyjKZsx3WWbpO4AOACFhVxAnHBpJ1k8OV+2FO8kMHuKX1fLpxVl9oc8RubMtxxaOc5tRf25D25SP79v/cDkiGZRhUvkCfK3RX3SGfEk35z/XnJ1okUBLK5swAh1G+wIr/ylS+IgSZQ8SzXPxDII5BLgBRsMuRpitoox26C0k8AwPMC5wxW2R9K7VY/3hUjDt04J/Ctko2MzKwCdzpz9qTucT8PVze3XS/LctT7kRhtyP/ypavS13pPWwB/DfqR/MFJE0rP6DPYb8iLuGxcc99sO9ok9+1HZK8VI3KMYcojO29cWT/wgdcW5h99zrUF5Cm76yjX36ktYcwx/tggAVIBkjF2AS4BSwEYAdnYc8HwsyvwmJdoR7Hnap7ExZhsr7zYpMNwLWBU7u6gYarrpYvl1sp8EB26OBirbOxOC+g8q7h2bL5u33h393/+4A/s3lY8xLcFpOEWe0Wx8QzaCmwl6zLtx72XstBFbxgl04oPWPMxcsjYqDFRADV1d+ITDXmAS9h4yeB8dPTIckQPyMR8Ry627753QwlYxLod82PNXbA+C3jIuOVbHxB43SpVRe95eX4fcRbNNBpgQ1V1rAPDSjUADl+rbfb7+uCN73DzrcK3sbIyD2QN6UBUNvbcZtLTWGPn8l1ue/Xf59/SPrdkAF25poNCfT1fZNKuz7qS+va6pex+X9aZWk/W9TZ16G1NfToTbAFuxvzZP88sxkIuVnukPy/34SrvuZ1xNdbz1LvXpb+f5dVl222NxcYYdQjI2G2Pur6y7nZZp+9Sdv8t81Jf92l7B2S43wclbY1EAZcwHF7LnpX/Ph3iu+VQEECLcYL8AxQNU8rXoKNDP/tY6DLra2sHrbLh4+Ak33fgp4NByT4bW6jrrOu72CvWvgJ2Byi06NOwm7reU4f8TrO81BjXKztrYe9lvqL0MV/YIcDPWsEw99Uyb6yAnoHFzDPJEuKxWO7aXUesx82l1/qZ2HGj8mGKzvqSuhsY81weJvaWYdl1vsuj613JumSZObofFtf3pccJK9Lr42eMfgkAuWCS/DjWVoOQK3y5yOk7vuvAvJvH5+HzQQLHUQIH8O449sqhTgcJPEcCgHfdCGAxj0Fp46oBRL2I2fCKcRAjdd5A9HvLyCngrRvO71c+rjbdgIwBXW6h9Sr8cWTbw+iYNziD2x8jq28+6v6WEMLMrXGCO+IY1caCjQOn1KtrEJvxnNCWq1eBPKlvB+Oy0cuGtxv8+2RKvZ5hGWBoCWBBJqm3KXZuQ218SIzgg93B+MCQhE10Uqyp3/ot37B77dplgQa40VEOmyD9ZUMC+4hYd7DtcCPUZxIP0N6AUh28w7xes8/WSSwbZhhG97QpJ4AyzLByJS5DN8Yj9XwEQGg3xRO7O/fumt1EzLPzcne8deuGwSZv0wRs4dpJubCfAAVy1k0stpP6PcAacnB2WoMwxfZEVmeUeKH6vPq6XgWCAVC++voH5F74kvvXGykBC9i+2Ww4fhmMIgNA5wqwG8w/2gCz9AgQRa8jxf0KkBHwrvoF3QA0K9dxEnuckRvr5ctXvMknQchZfabcD3zgA7s3xIairYAnlOP4dAL/qBNx53L6DnBKogGzpSpkmZiWuk7t+upXvrj7hc/8jMpX3Q20CMTSP2cU1WdilfGiTYmzBl50/fqbu7fkHgugeFaulickwycCsu4LuNup3rDDwtp7Sow8sx+GET8SVPAMxxuU+6201qw7ssuaiSWwC9YWwGSx68rlmLaTzOPFay85qysyp55cB4AHcASDEbfOuwImAYHuSd7n1H6ArkoIMmIKqs/9nUAv5A/jjnaaoSfdow8A72gjsRHJ2HlybGaoR7HCHu3eE4D5yU9+0n2RPmeziXux9Uxttw4AghpELRdk2Hj8IxELI4NkI2wNLwJC632Bl8T9U7IYwD3V1eNiJCTJWOH3bPyRcTHvBILqRaIIXs58q37i+bQfUJH7ARbZjF4TMEc/nVVsyaeS63vvXd/95b/0F3fv3bxhZh3X85wPvP7BcjOWazPtRSd4ZV04wtVYz4cBSR2csVr/YMNyDUktADce6hmJBYhCAvrlGTAjAVVhlj5+WC64EDpo420xcEmcc1ftuqkMuLd1oGAmsDfOMFOYT2AUAeD5RMC6l000da21q1YZ6yTjziBgsUTCXOXezAUZ59mgF0AUxnYhAgUk1jpRbsvVX5nv0199jZkBqDynb/Y74LEFAaotfX1d2jdmsP6n1yXlLIDD2MDP617u72tR1mWPx5HTx3Ic7riRWQd7nlevjOm0Y+mPBsSs5QCstPl5irnre6trFzZQBwDnOvQ1dZZr6jGDbDWHhdnfGr+Rt2uw2AgzCDf3Q2Qwy773e+ru+gx2mJn+ww7hD+vcbNfsUYO2vnkwGNAyE27YRGF7eb2oUbUBIjvAFhn2unZwdp8d1du/6G/bHab83l/+eVmbx7gd90S+boYBqXrNNiF2DnOKof4FaBugvsF4cj+vwCZlrGBWrQfWkzYvcA1AW9elztzs+t11zHo6xq6f0wA+9/HwRHlmvBsJKx0YRu3S5sg9tgfl976Y5ZGYom7DGG/u8wEIhlWfevb7I2NLe7ABU9dKjFEMVubTJ0Mg8/MP4N2+0Xn47iCB4yeBA3h3/PrkUKODBJ4rgT/yH/+BDXjHgtyNAcCqbrR0o6kb+17fx+ltrtlnVCzXyLKpjIbPThl8V0bFGkuvXFG3bja+d4njwgau2BkxyPpm14beiAmUjda8iertyft6xsrq2Imx1ME7y8vAUViBNmU2suhldSM+BlWXaWTWjaDEV4vsUqdHBmFvAAAgAElEQVSwIuvaVZY2zIbb0eL+wQZXzTh94tHuhcund7/923+LDC+58ikRAgfHZ8SQgm1DnLAl0YI3CrB9ihFEVlDe8zsgR+RMuXfv3hbYctVx7ghMT/KCbmRXlthiJdotboA0jjM23E8BBW8JvMJmxU30kVwB7yj+HbtHnglQROwtGEKVoEGunRQsY/esAIPIE+Ai+njOwAnAWm08y9itLKS1+cJllrac2H3NRz/uzTjXJ1tn76NHLfsl5QSkAMAoQKeATPqJLL4BeeJCacDN4BlgKaDWWQFHydz7osC4RwIrbqhcwM9zu1fluhi2U7nRkn0WgLSAyQBLvAfQNHij+p9VdlFvnoRwPVXb/tnP/FMlJxCLUf3Nps3sBBvd5VpLEg3uM8hqxuLD3Rc+9wtipt0u1VS7iZ0mxEdum7iVVlzH06cAsgQQqpywwwoxLrDVGWbFtNuprSSqOCkG3s07d83Iu3z5qvpVzLzBpnPsP8klbEPATPTynGR0T6Bu32wA4pDIhGQKxEl0/wKGguMA1BpYIdHCacmPZBcF6gH6AUbDdoMFBmjJd3YFl66RpOKRQDzrxADPmIfeeeurZmQmUUaBcsWGQxf5B5DFd8TeAxTkPjNTRzbZd999Z8SdI3nG0wHIXtJYWEE/6h32g8GmsUnlfeIdZkNK31Pv6Dnj08HV1RsAboDXlMV95wSEPxQYRv0uyYUWN92HAmB/6Zd+cfeX//u/5Ey0ZB4mLh7s0QLrBUBLvq+99tpgAte6gLyQaekLoPPl5T116nMV5b788sueO2A53hWb1nJCNuorsxkdCoDNpHRa7QQI5DkwWGFXso+uDfXOyS/eeecds/Nw7X/o9SaZQsN86XN17Tg72FHOq+umGhH3NShrQ+Tq9QTQBAaM3sa9kDJL5gXupAy+T0zXlJGkkh3Y22zyx7rZy+hr6QyU7Ntgp7wOum2Ag3YYNYMF87rd18ECkoY7a1sLa2LY/9rYD+OS2VaIbDxPNRCv1ocGWGrOnuvLwUPAg3016P25D2TKPf26Z2SSw7A9zP66v9hauW+2HTxtjgO8XvYMEMfe2isfo2rNBpIemkk8wLz+jC6HPHfRp6quX+5P/g43SOskn0d9I68ZjK51swCbri+pd5dD6tK/872tDnt1DptFN68gYcWnc/UH8Ax7sLe/21Yp8yEHhOMe17sD+KwPo4IZjxkn1bb6Na7XS1u6/FjfhrnX5fGM/TjAu0XfxlyW607qwC3rVdroNYADHeqPTTFYxNs6rnNPH+N5Tu+ner/qaXRmO0Zju27nwuWZ6MYA6qJDYTNG5hyk9Hk2ffjH/6tDwoo+Ng/vDxI4rhI4gHfHtWcO9TpIYI8E/tgf/gNac7dxX+ZNRAyLLNzdSOjGWzca59PIfmpbBmSBHfNGYT0Frd9y4poNRG9CjIteX363YTKM/o2x2YDIbBoW42wYxLMx7rIbeEc9uhxcf+LKLcac6u1NXgF4c7sjy7Q7zKl97cq1bHK7K3D6a+4nZwPF8MQIdb2AZ4rlWNiiNseEQ3t8d/c7/61vFxgksEQsJACzF154qTJH6lmVzVLMHm3iTwl8MShldz5+11+17UhB7bNJZSPOppZ4YY6fQuwlATQwpSjHdR/gQtqLfACvojMGBIm3J6Dm3t07AgUu7q5dubS7deM9AwZLOWoL4AtAynkxrQAtzeZRPUumdXq+GOYDVDVwOxiUYT16470wKU/sft2/9A1+FnUCyDEbTNdwfYEqAjQM1BXbZgEoB0MR5t1D3VfgETH96m92TtQLZp5ZQ0+I24dxrjhkasfLL70i4OeBYoBdF7ghMFJteuWVV9wW6hTGkkGjwb4ACKmxVJlx+Q2344qhROy1p2JP3dj9C2WaJdadAUy7Kut35GFKTbnkwCIDePzFf/FpMSbvGNh98khA1thMWFTEORODjL8Gx85ftTtzgU5iBKrYAjNgrSAv6qJ+0W/8faxxhE5dUNw16s090WtkSVw7vr8kYM6ZdVUgTEQYhRlH/G4wSO2AeYcMYaGiw2dwBx0vZEY9cLPmN8qrjVIxQ9FhgBvKKyBM/arrYd/hYk1ilAL7BDjrDlxIAbeiW8XuO2Fwir9cG0YDoG5AnZs3b1eyCcnM7En9BhsRNhtZZ7k3OrN7WoBbxeR7sOhwXGkvKx4k0xFApdmHyGGwVqmP3dbVBoBcxrrBQ43Dc+cHI444htKP8yQE0e9/62/9zd1XvvwFM0AA/B5LXwHRkgGXccZkxrNg91GvZJs1wDbAvBvKVO3xqH+M+YvqL/QGuRqYg5Gq+gVM9LgazDzml4wjA896hhkp6nv0AQYmerkAZQAYgKQq+80339l96Utf3t0QO+/+AMsr3lXFfBzEm80hwqAYjf5Z2dUz0LKsAwUDlP4N5t0+UKbPxWFJLmvjODTINR2U7ZvvXL9vHZ3BjnzO+jgv7cvhyFgP+5rV1/usMX0dpB4JCVCgZY25rKt9LKZNuT/t6SBonjF/N9epygBwLXuE53Cg1J/R2506RZ69Dum/hQ08QJ99IFOXFWVUPUN6Wt1UU9/qJ+aOYgnPYFKXwVpeybS3pds+XBe59vaEyV9tk9s782wD0LpepB4dePN3ianntcKI4wZ0jC2U+7uM9gNcW8Zhrs+ckDm621het8ahXe+nrrfuh4w1NMF1Xw9j3dYJvIusIsswFrteuz8GgGW7LEDg0LHeD5ZddfQKyE+go/spdgWKMuq66dseV2/oVACv6NsMZqacsyN2KkrYw4zwe+yRedxFfyLzroN9vPf3XXezDve5Z6uf260917G25NCKpFXRy67LB/Cua/jh/UECx1cCB/Du+PbNoWYHCTwjAcC7blTPG4ws8PnbjYMYG/2krxtyMaDmjUdZOz5bfMagzcI/g3/99L+X1zcSqU8aGabV8nmw9+br+JznxcDuhnRAH9etuxANQ9IbKPz4MPvGBm/eIHWjKHJJPQL0ZaORZ/dNVNqQ/umGcQcIF4ML45HNgurowNSDlfhUGTTPnXqy++bf9PW7118DJCmXuGKbnXeyBoC6MnJxzySOX4F22NIGNADqDBa0rMFkVDXgVVlPneXUgEYxdIjLRXw1yk1WztoYstU+aVeXJHW4feeW3RhffvGaN1EAeICD1AXwheQGJAogKL9d9gAV9F3fQGfzd2KAectG2sBZARvRKVz4YCN9/BOfcrsKeCvwLptjbyQFWEVPcCusBCK1eTMohEGv/segdbDpwSossFCyG262zswLUwyAhWygchO+cvma3APviX1HZtxyeXSGUNUB8InPACPWCflAFTuy3EkB5By/cLiWUiabmAdK8EBcs7ff/LJZc7gOV/JX9KHcu+lXwNcvfvHzu8/+8i/yjcCwAgSXDRGbHYOvFR8nCWBOnsZNVzHvHLg85ZYLKGOvfivgbifWHYDbSQNbkquAposCr2hXgV6nDMhcuXLV7ahNQck/4F3FqxNjUX19U4ARLtRHI5ahx5d0rYAuuSIDmOlvuUeW3lHWkdxmUTrcVcOIvK3Mq08VO492IVPAY2P2ugc5f/CDH9CzFNdOABdgIN8BVFGm+3psAg0QjkDmNZYrwQh1ug+jj9hvJOkQYH7t2guj3TUVAo4lBmg2XozLMJCd2VksQ8aO406KydY3cOitk/qo7yupS22meP7Zc8VwrGQnfCfZCBD7i3/xv+MIxWAZDQZYZPzbhVttg1V39eoLklkBiSTIyDzG3zBmed7rr3/Y5ZuZJ9f3RyM2H8lsACuvvnCt5CB58QL0rfFf7EjqnxiC5xWjr5JunF3YhdFF65bGkpPdqB+Zm+7LPf/tt99WMpV35AKsvkTy/o29fzEk4+JKvWuDLh0YQHNvU+bVFRTzlttlWCcaqzpA7j4wbAGfDIwnmP7KIOrP7PN31r9shGdgqK9d8wY+9eib7rzfrGcDnOt6tq+srDkccCxtbFlsl98tmwLb1nm2DlCytj2v/F7XaiuHClWyn7mErNiyG+f1sObgYk11W6XLaykTMKeBLnNZVU7iG1ZlZpCs5pQCNPPKNbMc5r7sfTrbV88AaC6+TgadGMBrztaNegZTu43WgbgtGLOysXp90tZug5TuryDVIi8D2vXJvzdAaw71Mcupl7kIkJY2tlqBdaPlKr/mvmK0Z/xYtnXJAkjyWw5Ser9FF3uyCbvit12rZUGZ6MCIWbe37RPzjirwzKwzluNoyyLfxTtjzAPt994eDjbcV/5vy5rrff2sTq4N6cBctxW5J6B35B67M30/zyPV/i0Dts8ddd9gLGJbNED7AN517T68P0jg+ErgAN4d37451OwggWckEObdbFz1DUkM825YdgOyGwfdcIyB1o2MGAgB7+q32hT167sBULZZxXqJG283lGMc92f7/sF4iFEPE4eTzBh2MeaWOjXppM3+rbvujBiAaf+88Utd9qna+23EUg717puP1D2Gd//bn9HBQZ5T7WeDX6CSXdAkaJmXu7MySq9dPrv7bd/2G1SEgB9YN9pkAi4BOBB7zK6ExLtTfCs6CAIZ8cLMzDOQVpt3AzF6FmABgM/Nm+/trl5jw44b5OrWRjD+AroqNldl5S03ldPa3MJIozw25zfkOnr79s3dJQEOsI0eKbbbbQAV/QfwRX3YeAOW8BxAA2eg1fsY9uXWaLRvEVNkmT6CqcQL8O6VV17dvfbBD1vHYAzFCLdb6GDSETOw9jBlXNcmobJndj3I5oEkAjwe8I0XGXtPgpSJYQXbyEa0XGQBha5cecGAzA0F7b90qTKYwrxDV5O0ouKtEXevwNNKglEbyCtiqz0Ri4/spcU+EEtO4N2N62/JZVZJAOgzgXdPlUjEbrdKXvLQzLpHu5/48R/dvavYdmSjfSqG3lkBQI4bNFw/wzQsmRSAZ9c2AXNmJI6MypFBxQFD38pt9tQZ6ZeSbDwEtCQGnNpecdJK/gBaBoL1HsAuTDNnqB4bKDPDJK+K5waYiB4p/YrAojATAe94jwssLpvZ0KcvndRBssKttbLWDvaa9As5AtgCnsK+o1OJv/jRj35UIOq1hTVGmVWvmo9wcWJ2gj1noHG0hWcydhz/DgacgHHqT3bnYpuR6AM30WKbMRbu3SvX1tQ3gFNArcSzi1s7ABTyQh7FllXcP7HsPP5VnoFO/WMM2c0VZuYYF7TzL/yF/8Yu2mF4mAmpPjujv8jvolxsi91Hpmi5MDuByl1nqb127Zrbmph21OOukk7U3IP7cz17AXf1PcAdumx2K8w6swzPi6l32eUk4zKg+pNCmV3vAiYrhmHcdX1UIv3DNbvGlph+AkBvy532q1/96u6tt68rdh4uzKXHdSgjFi2HB7hyMzsA4g0mdT73OdVtGcBb1qk6nFmZ6rl+Xo82YFVjbndAK/rpGWUAX/OmOCBIL2/fOkIZfR3M9f2+dR1cwah5ox4GTsryOtKTRbWEFV1WqXe3C2ZZ9nrvAwgCmi0+iR5ZW7fkpd/2MJ5c57VDFsCpAyOzfHv/pQ9sF8S5MvQo6rIBsMptNnJPOV0O3V5KX2/0wh2vdUTzyQz8LPXyIcpS+jj07JJ9Pqg5g3Xbu7afut0S+yFX7AMj3Y4GbtWcvCZ/6XKJLbUBtsYYeqaOLfOpdQSTb4BH1k2vYy1OJaARz6bvDf72GHbbsCz5PfIel1cszSHjskowM1cguNfRiT/QyrHmd7ur22a2D1ZtrDljUc7RpnHA0vWE+5x8BwyRxgxQMtfsHZ+j7dGtru+97yguXgQZR3UAu+pQHw9bnV5BxLnPUrd5juL77/zuQ7bZ9xt3h98OEjguEjiAd8elJw71OEjg1yCB7jY7G1wx9jug1I2kbqjGGJgX8n3GvA2ZEQi8FvyKE2dbZRhizxgIDUBL7LqtUVmn5XYJHOUko2fFo6t/xGTrp5dpc56X+mcTXfZTbdSz2esbgHlj0Dco3RBK+R2Mmw2lGD8dSO3ld2OqXzP3W4xvNsBOIcFpKyenwzA8LQBSkbZ2//q3fp2ZcpcFgi0bF5wHHY+wXBMB7Jw91ptnuUvqH7HpADv4jeyhJDE4LzbRSQLICwyizrDvCpTwHnzEnak4h2UwViwfg1liKwU8pK4YmO8qmD5gyiuwz5Stlk0/sfRcF/3D7fGCWIOJZ4arCYZtgFmAO+vtENqsl3ELA9wEvHv9wx/evfjyq4PpVEBDsceKFeZNNK6n41SZv4nvlT4FGMGwxzU05ePiSlkY/VyPTMAlcEG2HNQXgCJXBd6dkxvo9evvmjEGWAXzLuAFzYgbL7HxHqmQuE5evEgWXgF77l8CduNmSHw6BfxXrLWnjyoRgzcUjwQ0qTKPBa6RkOLHfvQf7o7uvCcvWhh3AnZpr551Skkz2DdXTLE1m6/LGOw7g3QwmEZyBvenN3Tu2AL3xM6DdQdbEBYeLCxAJOKeEUevAm/j7numklgMNqflVyG+XV5kDWCL7HGTRqvuD6Yk4x6X0CRxwDWU68IygPlmNqTj+wEQwpo7quQW1kW5gisOHKAWrDSSpXz4g69XYhTpKOw/mH7Uj/uQCbrn+w14FyiIfCqOX7mbmvkGM/T8JY+DArQA6GA98juuqLjSCqQV2IqeIgueW7H4yh2X7xNnL+PbgJTlXwlOivFJRmFAdTHwVI5ddWHeqTw/W8DpTuzbL33h87vv/d7v0f2aD3UtLDXckK+IdXcBVquuIwsuY522vHP9utvqpCFqE88rFuS5ZXONrti9WwAygBntIAZgGHd370i2IxnISwJEL8t9GiAURh/3GgiW/gBopq2Z8+q3kQxkuBav/agswbCFxzziMjU33RSj8s033xaY96aBPJLS4M7vpAuDMdUBmQ5+Zd4lZMKyhpl1t65T++b3GgNbtlZnj+Ueyl+eMdar3Je5OMBdB91yf18L+vzfAYx+TQcI9q1BWZ/mdcXfO8R/rc2J3zfXY16bOjjHbwbEgpa0m10mIOpY97stYFmSVX08O+1M2b0O7jt9UU7xYalt46OlHK7tIEjKDcjkepaf5WJP5N61vnUA1V/RpW4fzHLvAIfvHa6ksK1mW6IaXmC42+c4desWq+vuDBylLV3HZvntA1tmmaacstJasggmZf7HnFpvFQ64bKS577tORX6RZ9bT3KMjlLJFRlzXxKtb5D/qkfYmMy91MOjmA8otmDfbkjAEnaWYsuqmaku+45ehk/1eA3cDSdUMtzA9U/eul75vAG9L3wzALzKGfd51bxkfto/rUGUG72bbdaOA40Mf372P+1jb9nO1a9aHrW7ve9L63TyPps2HhBXvL7fDrwcJHBcJHMC749ITh3ocJPBrkMAf/UO/XzbDGputb2BiWIRW3w3BGCr7WGzdCJ1jziwG7hTzDgJLN0BTjzShx7CrgNbzaWEZ6sneaGNvAd3qyPMErLk9M1Ta0jdJqaeNS1lti0E0mBoxdjpL5nnG0dKGcUI6n9ZyX3czycaiG3a9K8PeiCG31K25GCFPg3eDecc2n4yO2KW4ygGIfeprX9x9/Gs/Mlg6MHiI+iXQQSCEQSOBGGyEAZrAPwEtAM2oa4z0p7gfCqzCbbVinXHd3d3Lr7xcgEsM2OEmbSDPAFiVAWjBPingHbIAtLh7746TYJBw4vJF3PweGQigDQ/EPHNfO8MqwfmVyELPL8ZXAW4B704No7RYT8VK4rW2odwsP/bxT+wukkRhvACZYMIBsqBT7gsDk+XSGf3YANwY7CMQOExHu9+ODQ2Gf7KCsiEFsKr4dQJrBHYA3l26dM2svzff/KpZd8RZS10D4tC2B2ITAcxxL88H/Ll69cqmTWaRqawHkuPDI5h/gGEAb7g0n9p94Y33lMjipxRj76tiNioxxWPFMAS8U1uJZXPyjDa4ZxTXRmBMWLIAcgFRSkxG6XTfyhYtABeXIwF1YlWdOXsBrqeznJ4+A2tOoJdAMMB6QBoSkMQ9OckbwjiDGXdGyRY8rka8qLDJTik7Ml0Jm67GjuQ9NtPI1THsBsBKnQF3iC2IPgPy8Jd4agBoZNFFL44eKKupyiNOIHr1klxbzeYUEJ04ZrSZWHAAcIkzSDm05b6SvcR1NIzUOvioOIUF5JX7Kt/jGs6A5D1x6qhj3NFpc5ikidGYeFABhgvkKfYdL8ojcDjjCT29AJuNhBVi45EJljaZCSfZ/5N/9A92//Qnf1zzg0BMAYRkvz2rfrksF+5HA3R8+aVXBfQ+3v3yL3/OgGuy/QLeZVOPq28l8qisvp5LBQbye5JLAIDxbNzDcRnG3fDe3VveoNL/1c4C+9Hlmt/sVG7wsrJLl5tyEndknCIvEliERRkAn88GPB1v8OnuPblZf/Zzv6I6vedMxZWsZWXO9jl6A26NecvabhpQXbmADUMv+ya/HypxLcPBiTLawVR9v2auXUCStonmGb9W4K4DBx3A68BCtWFdy7LuZ60tXd26gXquHuEmXJ+RP6Fv9Ls8ZgAj4Eyu6ddm7ex1LDZ2ze+WSQPvFtvEo2bMQANM4UChwJj6pWf2TB0i/7mOkUuvY8GAAGbRjHKLXOU3GMijT7sNNQMhKXc50Bn9YD0fh2uuI2EFrPvj4Am7wIeNAaNoYClg2jnrVH92yppNnjDX5r7e10cz+LMwQUdMN4N3ozfslDBsnMg0ej3bjpFqB31cH0wU+nC4BycrbtrltqTPzZDkc91jTL4+DFtwddvm4LL0Sb8j5w7eDbafZWndeja23tN2jedminE4jJWF6/nGzOaqo2PbDtva7R/g3SJTlTnrputAuxyCYwUVI6/e76tm1rvozQwC53m9L7sdlMzb3aaJvHPdOuJWuxt5L3NHBuTQ7dTtAN7NvXT4fJDA8ZTAAbw7nv1yqNVBAnsl8Ef/0O/V+rsayYtBb1eZ2hTz6iek3fCaF/kYDhh5KwtqffRifBgyymkp9td6St43FYuxrA1gB0rKPmqxa8zcW90p+mbKBlY9YdlAzc9YjZTVMO7AYzeesjnLd9lcz8YRnyOHLr++OdyejEciW+bGYtCPnaPbppk28bAii2c3cOvOowxiDvrLoDwjptD5sw92/8a3ffPujF0lBXjo+7MCJu4IhAD/gmn30LH8BAyIHQPTjvrCzKMM4s/gxWpQzP2BGyFBxnFDfUUgAGwvgDI2qYO5qC+KRcUmEuAiGrZmowUwwGUxcbAuKUYX9Tm6f7vYDgKf8OY1PCvQhEQFJACAfXdaVjUshjNiSyEfu38ClOk5AezSf+WeCYBztPvEJz6xOyf3PTPDBstnASjHholNj9s//pUrXrWjNilh6hUAaUBSFQXccbw/lUPbADz4zYAjrCrJ6LJcFGE6UfYbb7xpoIRMn7iC8iJbqJ+r++4JmDCooZhkMK0o56WXXhDzS27NTi5Q7qBkmIVh+VDJRej+I/XD0eMTu0///C/uvvSVm6Mf0RH16yO5i8q99v6dm7pX8Qz13emTAmUFnp07S6B0gUSStTezI44hOy0AtxpLYkydVd+rraed+VX9clYsOQF2uMuqoxz7DtmzwYGpeVqg5TXFuOPzkhzCLtUFktgR2wAHOlaujgYYxLp7pED2tBu5OGYbMf5G5thygX0kQKpAJuRlt9uRrKLYedJfZ5bVrAALT6w77rsjthbg1sc/+jHrAe6hMO6oB2VeFwMNnQEku6x4bnbZJqOxgF6uYyxwHVmbARZ5LoAdbaRPzJAU6Mx3DBrqV+zDnZmkuFjHNTRupDXWaqNo5iZ6pXYz1swMpDX6rXSush1jiBGzDvCVchHiJWWD5u8JAbv/6/f89d2Xvvg5XYtrrwA+gWgXyGYMC1LtAYyjLgDm6OJJ9d8V6ShsvkfSD+p9Vn3LfHFK118Si46xA4vuK1/9suLPfcUxDWGPEseQ7zOPAP7B+C1wdSTyGKAdMQXviiVXwP7pJdFIYiMG0KQPv/rmG7u33nqrwDE21NLFixfVZtXRcrXbeoVKAMQ7qX+3b9/ZfeYXfllMwvc8N3hoa21hs+zDCwi26n/Kcr84ecYav61hWw1Yq/m6r0cryLMCfX1NyrUdnOtgCuV1lpv1tDHgau2pWJNVFoDpFtSpS7ZMqKxz2XRvQSfDw4s+deAtOpZ25vO+dXMBjTwn1nhO2/O3r1UpM3Xqa+Ii0xGuotaxVd65pwMP5Z+4xt6iDpmr3S+JT0trZ5bksCkY4/011z+/5bndngg5jrU2c5j7c7hidpn353c59PdAVKhpYi/2siwrh3OwM2c7vGRyGes/QJgn1Fq3GQ+Abq6P9BtpntQ13b6agdW53yJP13OAUM5wT/c0xDPZoBMPzzprpR1w0ADEOZB9Knb2qZMC95UsqQ6bOErUYRNZ01Vu2ZNrrzyje5ZBvdzOxugs+6TAO7Nvhxyih92Ore/KXuj6To1i03KG28cQ13W70EtYr6zrtMaF6wm0SrbteoN85Y2SMrqepF01ttYDgNQh9aq66x+FezywXm+zOzshBrGNeZrkdWas5ylrHovRvXn+AsiD8cj1p8gc7gO8E7vv+K5DttnNRHL4cJDAMZXAAbw7ph1zqNZBAvsk8Mf+8O/TWo8ltTWIKxYQxsYK3sUomg3mbtjlGVn0uwHTDV27zQ5ADcsFcGc2dmI4GURpbrMzeDbMtcXYSfwYyouR2es8b5J6vVL/XNOBthjdfaOQZ8QInI3e/n03iGJ4ZqNTn8sQS2y4jews/DLwDNpNRlvKWzeQW+Cun/raiAXcOvlg901f/8ndh19TYggBeDClnpA44P49n2A7u6xPt+UKqs13bXAr7hxyxaXuhAw/DMKKiqW4WAIm2DQ72cIwkssIHmCfgTsM8REXjXaLJRSjEFYOz7ijOrBBB8Q7o/JfuHZJgIUAPX3/VODdI7l/Zg92SgATrDX2YecECgDqnLK70YjzN9hG1qexkSzgoJh0bNQ+LuYd7a9smwWQ9E2nz/THhscbwMaaAZz0ntLxFGuzWoBMgYG9THIAACAASURBVBP8zvi6J8beQz0vLkEXBGDxnLMCTwAXPvjBDxoo+NIXv+jPH/rQh4R5FWh1T4AG4BR/76kvACjsViv31gtmL8ltUky72rSQ+VfvBeQ8ViIG/HTvCUgVhrX7f3/qZ+WSfFtus5Vwo/SmYg86UYX04LFi4cHGO7ovIM8JIeTuKQyRWHjn9IG+K9mymcrmvEBc5EcmXbTvolwwiZtIgpGdgLsXXnhRjCtlch3MMzO09Hg+c6/BWieNeCggVX0xNkjIG9DGzEpn+oUBOAAa7iEbcgseX9mZpR8CEmGF3bpz26AOrpz0AQAoqMd9y6hAOYCR+4qreKR4eR/72Ed29A11qoQoxQ6seHrF6MIN97bKpb8Bp3A55VkApx5fHgcVX7MAp4pt5/7GTZbsuiNO46L7AtKoe57L9wBwgGiZ07IpjZtdwBHKpt8B1M00VD1JFkEiFkBSQL7Tei6bOdiY/+2f//PaW4mNKGC83Ho19vU82sKYIwHE66+/bl012Kr4dnF/vSBQlN33Gd0DSH/1isaedOLLX/nK7lc+93n14/3dlatKwqLnUz9kVsAajMWKkYmMkr3WhySAr3IHTz8jS9rK38iE+2CmfuYzn9l9+ctfVtZiuQSrX5DROQGJCXVAWz1PDbfjewJmufchwe4FMF679tLuzTfe3v3cz39G7GKSuFRcvGJYM8cVIP1I4weBhXnb17l5Dcm60UGefJe5uYMN6zydq9a/y/qCmjbgawFjkP4AhpLAwNCO8ZkywRfgogF+fY3owEN0yG2aYtrNdd7OiStY2NvaZbDvfS8z9/V1MM/wfD0AwICQ/q0xzDtQsa6pRixc9FzftNWu06P8XNfthg6q5rpu02QNyG/9OWGjDcjsmTrsa3/Xn40uLWiU8S6XFTAyc0HiNpJ1O/WxHjTwrkCzQY8yEggL26d5vsf5i9qr62eXceyb2b7z9VojUqeTWqPT95HvIvvUYzxveRZ1YQxqHjwpFnjVl0LTV2sF57L6s/K8rkcbuYx1PO3qbV1twRVo63rUbbJ83/VoW4++HR6yb33YdZ51dH6lr+d2bPupuTJP+uzr0JdWdp/DosM9sUYH7PP7PNf1eWQBpAmXMezDE8OuoNwDePdMtx6+OEjgWErgAN4dy245VOoggf0S+C/+0z+4WBVLjDgZT1nkZyOtG57zqXE3hmYDajWK8rhxwj8MjLg5PnvdOOFsWe7mjU8ZN8WYoE4xwvvJaze09p12z8Zfv6Ybr9vT1WpLB/j2nVT2Z3e5dOOseicG6zhnn05uE//FdR2MihiOs+zn3nbOxAE65TcSFFy7dGr3bf/qb9DG9Z5dFJ/4CFyn8sSN0qYWQKVAKLHUOKQdm3E2jY6HJRCoZBXrv1xSLggoYLMO6FUGfVhuxYapTKK1SSbmWGTIdWz2cdnlOzbrRwJVrgm8OyUm2JHigsFIIdmkI5VhnI6EAGcFIDgjp0GRYniVMVptjztyYuI8ErAFaAV487Vf+7Hd/8/emz1Zll3nfaeGrMrKyqx56EZ3Y+zG1ABIiINFmw6HHXyw/xCZFE3JjqAkhx1BUn4QB+lZYVEKKhS0SMkmRckKScEpQFLgAIAYCJAAge4Geh5rnjIrM2vw9/vW/s7Z91Q26Md8uLejOjPvPfecvddee++1vv2ttVYF8JiF2tgi0QEz+CQLh+A1UI/Q2TCjKgl0Ej/XCXaYUsUeRC8JAVQeOgECqSqK1KicCq2QUMwzZ89aHpfFJiJMEfCEe8HoIjSQvH+3VU2T8FUAL8CRQysVbkXYZuWHA3QVyKeQY1JmuzKpwqBv3dkZ/vhzXxaIh8xKf6xxAe7tKMFaLCBvOCDgQvmHhOIJFFT138biWzsKA4/nExZLLjwojaW3hGYfObIu/VFxBApnwJQg1FaAyYaqlsKec6EGPdPsMrUZRkbPiCRfoCuSqh/Hlcuvn1+Mx6pyx5G7DEANUOdgS1iekN4ATF4DpEOAPwCItI/xI0eeGWoKlwVkwsencAfz4+bNaxqDM8NphSDDNkuOwWLPlmNsMArdbA4ooaHg1gCTFHlIDj8gb5zpgA8QERLWDbBnwFJyCfjJ+NGY5PajjYBQSTDe6xTtAPhD9rQHeSW3HmA0enLcQJmAaMJmBYQyFwn9YnyvXbk0/NNf/D/Feiy2KnoMC21dwN07YrMBAr/nPU/43p6rZjreE0h2osKHtTwRZgtoRhuR8Te/+c3hxo0bY1irDwdabrrTp84UoNiq9K7qeYBoPpSRHJEt4fj8HjAO8DWMHvoLoPjSSy8Nzz33nJ/H+KBT62vHxzYw11gvkEXuvSIdNahvZp9CtsVCJLwZnghjcunKteGN198YXn3tTQOvvEfwvwF5r5cFICWUO+tt1tC9AIL+s+yX/b6Z/at3pKNb/bqddA0TYFCMpbEN3n7i9BfzN/cOayigV9a0fO752tayrHO+Zo9qsunjXsBFvzfOAa1H9qC2rvYy64GAXlaRTeZPX6hqDrz1B3Qlm8kW6OWe9rid2jz6vZzP+mt78O7d7tEDHemTf8JuMmgC02sKg+1l1etIL6fe/rEM3CFDs8W+AyRr+3jGENkYAG/5GUfbpRUaOQAgy73UprQvTLRxLBrw0suhPzDo9SZtnOsDVRzGZxgsVFuDF9JmHRZ4sazzotYX5M6AVb9YBrd3VDCI/pJuQHtJhbzWuMbMSNsiuwCaczsusurbXNG91bB+Dk7zslh3PUCYtTDzdP6chXnb3buXUT2zB40nQK/A9/psPqfyzLKjFlFW5nxvfz7yPOOz0337PqcPPp5tOhUZ9HOl14l5v8c5C/uyHbbBvOPFfX/m535hiQn0yrH8fSmBfSqB5UTdpwOzbNZSAntJAPCudyZ6Q8AbcGMY9Rv43JiPsTF3ZPJ+f3I3Grm2QSr804ZZMyDmbRzv3SrH9sbFojGM0Tyd1MeoiBPXG9q9AZPnzT/PNZFBb8zMT333ckZ4r89dN5ffaOQ2w6r6lYTPTTaNdeHPfINqhQ2oDrx7t7YD6tgBbvnXegPWv+t5hxWi8oN/7cPDqQ1COMtJpTLmzl0VRXBhAv7Vo80gk7NIZVh+3zVjiYqiZawVc7By7a2JTXZ8XeCdTuAxMGEEkV+MQgvVn+RJK0Ah45ROUkUUwAAW4JZCGR8oVO/MqZN6T+CLGDpuD8CLAUTCOgXaCchyDjznIysGXeQFmybMHDtt+i6FCWDXwLx7+ulnBEbBjKrQxDDnJv0Q2CT5YH/jmMFCBGTsneJyOCoMskJmi6kFOEHoLGGUZpvpP+dJ0+9U7CQ46ISAiJOnThnEuHpVgJB6+L73vW+8/6YYa++8845YWFTdFegngOLcuTPDcYUyOs+OQTCxJ2EQCXy/dv2KZQqr6K23Lg+f+8KX5TyJXfVQYY8OVy4ZPsSx0z/AR+TAuBokhvmg0FlyBpLfR5CVmEybw93b19UnAYP6/MQ6+fE4cVfIqApE8E3BL5KfQmFhamlyE4554sRJ5zrjHwDXliqCHiLUWveFHVeMPYU6C9yDQYfMbgmssbD1Sh4z/gT45HuEaHp8GT/6I0CMsQuYZYYIcmqsMu4HzrcjHUQPXexD4aOAXXxwW+w2GHFPPvmeYd1VfQsUAWRGd2kb+RkBDslNZxBLzyNf4a5YjTDVAJVgQxajWN8V6MXYVOEGsS41/oThEhAFkJiCH4R8H9K9qZLrirENfEr4LO9lLQGc4gW7lDXkiJ4P4N3neyTU1fnuKFCh58PsdLgu1X3FrPziFz6nf5/32NVhh1iNGpvXXnudKLrhnADM6jvgIgxdhcUK0AQEXhebcm0NRt9RA2f06Wtf+6qLXGwop53bpzkAkw9w2Qw6yQz5AfZxP0KMCb2OQ0zfCBnP+kS7CWVHToCjr7zyyvDqq6/6XujPKc0T+kOeyORLJK9f9i6AvZrrWsMaA5a5S7Ei9Iw5gZ4Diu9s70rm+idg/dXX3hi+9udfH64LIC/tqVDEWqvjdFfF7IAJ3mcae2laayaW014HSPRzfjjUfzdrjg9R+v23Sw1RTjQTuA56Cogqx390yltI5bg/AZBwHSu1izg1EIM3GpgyPrv7pQc68nbvxEfu/b6Yz3vQI318t/0ye/sICACANZZmWGT+bleBNgBW357p2ROwkWdHVgFn+jbN+9bbNWlTru/X/b7fPThm0IT9ogvfnMtoL3mP41IPK7yH8dGPyCP7pfth4mrLtdauqXtU1VzWvRyUjfrBrTvgByZvXr19N+93r4+9XefvCryb5kvrt7WzXg/DpkvRF+utEZ8G4mst0qHRY6r6Dlv7299+xakWyB+LAJwXmcJHFstiPrmAd3N968d07B82SgPBAlpN+lFX9UBa/7z5Zz1Y9ihQhz0U26i2s7S7fi5Ww53u3QGtnX24aO+OvRnHbT5/9rIb5+uRx6UNkPfMBrCnL/06NdcP/h4PXbERmn0a8I77/vTP/vwSExhHaPnLUgL7VwLLibp/x2bZsqUEHpHA3/2JH30Yg6cH8XpDgd/nzsYcqHv0RHDKUZf79tdUKFKdUPsUlRClzmiyUdGMOv9sjIC5wZi2ATzA9uDvJJfvDc85KDlvU2/8p2+9Idj3NwbO/J69oRjjJwZR7yxwr71ARSdELynY0Ev702fcrgLTZPRNNuE4pn17cTtJfNwblD3IV2AH1UUfDBfOHBu+/3s/MtxXwn7YWmYZyRnYpPqlQVUcWBOs/BNgDcBkR8DLgcZIKsZaM0gpUaD7ryusjaTzsIoAQGA6EbrmEBF8XgMHON1Uxa0XQERkg+MN2LKlAhibysV2HMaNWETbhJ8KeKE9AClmn5C4X8/B8SfXFjoFOyz6QQ6vGK5m0pEPi7DZxjL9wAc+IFbO8bpXM0p7/QHIyLF/3Yc8Soun4M6h18aH71buM8CWYgFSAdNVT7VLAmY81Of8PCqga2PjtAAMctgdMIMJAV24cL4q9upesPYA765du2GIDFDp+IbYTwJVAIROq7gCuQb5LgVDaCvXvqlKm1/80p+JQ4fClCNEiHMSgZe2BWwggXqqMTPnqp+GG01BIpyJsF/lhrsjNt7mW7ojSqGqqasKqYXddPjYcO7CkwrtBVATYKNcaMx1mF+0c02AiRk/EoIrj1JB2GCYwkhZBxpC7UIU6g+sMsClVYGAtBTQi8qhle9R+d2kT4SgAlA5R2PLc4ZukXMRQA4giWcwFgBthMsC3MIV3LVOAujtDk899aQAycrrluImZlyKxcn9yK14Z3NrZE5mXgAGUlRhU229det2AXiaD2bHtfyJ3I/xO3/+ooEvGIBV6KF01HnzdB+u79ev6C8AHoBV8vpV2Ox9FyrJ+lAygeFKOGxVuQVYh20GWHpQ/aDy8L/61X853Lh2XfIUGCedp0ANIa/c/7wKzQDEOVxdcgVweyAQibBYXuS9fOLJ9ynH4unh5vUbwwsvPD88Jj1l7vMd2ntWDFJATfqETlCR1msP7A4BngCKzHsAaMu15QPkffq5Qz67t9507rw7ylF3SvJkTADuqJqLrNfEVF0V+w9ZoSOrxwD8imnZ/N0GZBWolUMFQHPmL2NT4ezojBiq+p1+8tZz335x+NKXv2KAC6Db1aYFQGa8a40otjevhJ1lT/F7DXju9405QybAwXwvHQ9ZNGfDoLP82twcAQC1w2C7geaWS4zfOoc/65vb05hZWd/akjv+6O2AHmTq+9Pvm/3eMgfw8p0eHHkE7GnrbJ67F1AwyrQdVtEPwOS5fRJ5z8GU+T7bPyOAeL67FzCV7/e2CPdIcZbMz4yhr7e+FVfOxQf20AXkk7ZkPGMr9OPigyIfB7QDvG58+3Ec+9V0BHspANEEn013HnVuRNamzzw/nF+uC7WdK0trR28LHWwFawIo39e+zuFPUmHAtN5RGobDBrvZH8VK39V6qmvWtZdxcMD6Sy7RD3zwmeFLXxGQfk25SCkuA8+eVBik6fC3639OU9H0yH3i02Y39u3vbZ9U+E2X+rHrdTHvF/O6Fftqc8tkwTau/bwf71lHY8CTtUb42oxJUsRMAPoiqFfvly4vgpT9dTX+lWakH4fsOb3Opi/sG/16E1t0WgTqeXv5AvO5n7mNvjgfYOsfFkOt98PwU//g55aYwB5zZ/nWUgL7TQLLibrfRmTZnqUEvosE/s7/9GMC7+qC3ugvw4D3KrymN4r3Mlpi5OY+vbE0N3C5VzkdAoWa4QVoNG/Dwilhczx6QyvdqvtN4F0YVr3xNjd68t05ABdjpnc05uAmoEzk0Rs6uWfk0zPv9jKY+vfKMErRjslo456jLFslU96796ByY82do8jMBq4ZVhOI6nu1nGw4BYflBD14oHxUh3aH/+oHPzmsryrcVcUJcHCPKIcXDi33YGQYL3Ay2HYwVQhFdIgfxRd8YtvykBnoLTLKusIeSZjP54B2GJop5GDuXQM3yuiuUJWHzRilrfzNM7Zl5N8WKEWo4wmx+Y4ovPf2bQFcBtAAFYsKA1AByHBULCKc+CNiGiGfKhZQIHFYTeQ9A1CkgiwOADnv6oS/DE/+BXDlHqnSmVCzAlenOZMwHvqXUEczqQS6eYxUYOGennkXsEnApnXDgIDCQ9dPCnwQICFGE/IygCGA9MSJ9eH0KYViqu1bAlKvKMTvjoArACfYRbD4uB6A6oQZUWLx6Rl8H7DhtoCmz/7hnwzvXL467JhpUygGjDhAFHLTJLl7gREk52dMAetwmXCMcFrK6RCsKkeL21SOwoNi4u0KKNzduu6w6x39/fFPfY+rAa+QA44Kpi1nH4xAxhwm3nG11YUdYEYJDALAhH1mgK3ljMPnMZCL3glAq3GsYhAwJOkj75FjkZ5tqvpunN+qNqtxgBnpfG1VqRSQh3/oGMDV9pYKI4iNxU9yt8FkxNm+r89XDlfOO8ad0GSDrfrWdQFWAD9hEnodaw4kz8RZA8BjfE8KUF3VmAA2w0blc9hoDvttFVsBxypHX9OJ5hCG/QmLLrnyMh9cfIOwdoGQgHfoAm320LhwAcDhQX8P/cBpPuLCFtKjzavDL/3iLxbILVDv6tVrem9zZL7BnkM+gJb0nwISx5XTjt8BUAFCaSKhphTvAPAkRB595ZU5BshGdd/DBueraAzswsopSSiviomwjrXQzU2BdIB/r7zysliMVzz/KJBx8eJFjx99Zu46d1/Lf2jmnAu03FV+xfod+U7gHQnwBdS76jbrTa1jO7D6VLhlPDRgYDWGgJjMNdaUK9evD3/6hS8NbyqEveY63nqF2tban7UaWlOtM3OHF3n0a3wfHm4woH0eJzt7zgieOLR3KjhBQZU+lPhgO1Sp7/tuC/cM4Oc3/fFi8Yi0bQ7UcWm/3+f3Hlzq9/T0Y3xMA0/yfvo6By/7vTb34zvz67yntaIM6Ucvu/7583ZnL06fYge8mw3T2wn9Ht8DIQFLRrm2X8bw3QbeMRw5QOvv2z879+jb1dthqUZrx6qd7c3tGj4q3SmmffQB/Ygs523dy57rr4kup99z+e2lI4DztIMwXUNXWt+L/VfFz3zgRfoM7eOwww9oH1k7pkI4J9acS/Uo+StVNOqo9oIz5y7okGZ3+PwXvspRVYUhc37Q7MB300/rUQO89hpr2wItomDe39HOBbTkUQHtInvbNg2Mm3m6fXvaZGu3nwC70tPpqXWoUDeKnBfvMz2kX0cWx3LvXNH9NQv6hs3SPvT7ZcSMQGSlIZnYjYwekRt8p9elzIGsT4B3MO/8fgBLfWnJvJvPvOXfSwnsTwkswbv9OS7LVi0lsKcEfvJvinnnzdqZQJoDQu6bcgTtzOvVG/i9QcdnAS56o9tGXGeYzA3OqjQq4zKnpGOxhunkL0aNwY+WoyaGSG+U1+9YDmUZ7QW8pfNxEhaAwWY89df0DkucDwMYHZDZn9T3/cszAgDF0OnbHsclzyl54Vxi1C7S6nxvnLgW6mR5kGGsybcHF8exwuFpZlr/XFfmjLFo4AFj697w3sfPDM9++ElFS+pkXODYQXLS6ZQbZ5d8d7DsqBpqhop0g0TvACsY7HWoXI45TCrCb2ErnRZT5j4Vi3UNDnRVdm0VIGG0tPaFyWBDEEe7AY6VN0557wSC7Qqc2VQuL6WwEoiArB7KuL/jyqMUzTAIUJ03QFQ5xQRaCLgwaNAMSoC6OgGHRaSwSYeaHhw+9KGnXbACkCFjQ3uSuw6gIDkJJxZlAZC9rlSOuWKRbm+L4WV2nvRG4J2BT+tPsUMPuEiEQhYFDK0dPyHG1lnn+eG5fBeQ74QYCYBWyP/atVsGOLZUKMHgi4AWA0z0ERaj2lI55eQuGSh9MFy+dnP47d/5PYXM4pAktC4sygJNcbXM7nCuJia+JAkmwVk6Y9qcGWN/6I7BUoVVwi6D6aGQ2gf374ilJbYX4cpiWh0VMARwBWhyFIBRfWQ9oR93Bf7S7yNi68EEoBhCqomiYwY5cPkkR4Ae1goYX55/rQpfARxiwDAX1Jz76jOy518x13QPdFTtBfAB4IH5WaCfrhWAc4/wWb13UoDPxccu+DvRxarcSLGFylOIjvO3walWPZa1Cz0jrx9gaIW8kl9uvYqtCGh18Qny/2keRK8A7qjQCiiV+Zr1ss+1xHfJXzc6jHoe7EEYaLBVYOo5HBagTixT2s/A8B6OJ47qET0DUBtWKmP2yovPDb/1n/6jAT9CfZ0jTkw7M/50vQtcCABnbpw5c859O6l8frAfqSh7/cY1FVR5VU52FaSog5L7rkqLLAhp5R70sVhjBwzM4pAzlmPlZa05fM73aMcbKtKyqdyW6MFxMVDJIViVeo+YyciL8afdyNF90/1oP6HDlTNB4cR6rwrRFGu0aay/72e3fSnrECxMwNWSQYro1OEJoc6f/9IXh2+//Ir0mHyXxQBPnsJCU1CMur53xjsXuYC/PV79njH/2GtKV2G9Pi+gOMAKz3DxbTNlig04B2sguI97XVekoQcL9gKO9mxwG4M8Y85ccwu7ENEehJofInFtvwf2187tC38m5t2433YMwr2ufRRIadJroZLzw7gAI71NEX3rZTO3Ofp52fedddTKYPXo0Jomv34/7g8588zIpsBX/is1C6Ost296GwsZRb/dpzHke2JSzfuYvgNoJTda3TM52NCp6kMdDkz22SP9b+BWCiQA0Gml9b5PBVlYzw+8putQQLlpWRPX1jh8Ys964Ll9/Ij2O9kf6zr4ePyx9w7/9t/9pr7L2lUFo7Aj+lf6a5uojS/5ent7NfNl1ItZnrjIIECU9YPONmY975OKg5f7rH7y+TQPJ2BrAShrUksRq2lupAc5AJh6VLpe+RLJyxmdYK3MofTiPJvY/71ejDpm1annuJa0ox7aeAK0YZu1ImLWWa7vQEUnSvG+v1iNuJ8Xbo+uCfPuoSuJ1X2WOe8W1HX5x1IC+1YCS/Bu3w7NsmFLCTwqgb/z4z/mnHeV2DoUfDlkDSy7L4ZXb6TE4M6d+s8CbPVg18gE6073srOXMcYz2ekT/jM5AAuAmKyDgIRzp6eeq3u0irUBy2LkxACaG99923oAhut7wzSG4IKBaDbJxGToGRKRSf+83qGIw9E7DfWdcr4mp3MaL1d67YaPnHd9G3uZuF3ku2sG7WjgWxBduI6cQcAScs6tHro3/LDYdysHtsWaUmVGjcfKQdgxALiwxgQoyfgGEMIMZNwAYjDQCoTFqRR7iPBVGGECC9bFvAG8w5khNJG+hbkGqBWDkPYlDIlQSNCYBSabnIAdMc+2xCR7qPtg6x84KHCK0Nn7GLiwr2AIFrpEzr6qEqqQSYN35cQDbkVmPBOACwAHWOtDTz+t62H1VJ482hrwruSIsV7tilwrz1gAgvpOct0BDjCfyjCuPFvIb8f3JUxUzoCBShWrECgCYHHihMIDVZABVtXWVlUyhXlnMFCyvX37rpl3W+SDQ9f1OUAO4ZwAZA5x9TxjnBR2qjG5dWd7+P3Pfk7FGBTSaPAOp1LjiQOCrsnOBgiKo2hHjUvsCGmEAAvs7GisNQfNYGp5toDYAGqpUHv06MNhY02hktLLNQFYx8QoI8S1GFsCRgCkvc7Ajjziqq937lxvz5au6HrYbYBFtJECCoBvpRcAoYS23jNAtKNxL4BcgcBidt3VZ7QTWQPSIV9YZYdgoagP3AOQB3AIAI88Sztm4YnVpvF88sknXayFsU2Y8jGNA+AQ8gaIBIy7Kx3kJzIygCQn1KGcAh/vbhVgy/iTFw5AluuKRalwzqM4f41FZZBUILQALTMQW162rBuMnUNe1UHaPeVto3DKPYNa9A02I2GpiBWAmvFMBdfMIXTjMCAh4bSa05/5rf84XLn0zvDKq6+4vbA1zZRtbFPPZTWOqrOAlFSUBbgGQL585aqBtgvnTzl8ndx1lceu1sE1heC6kjCsMjWKtiBDZAEDEDABUHBTfUK/33zzDd3vkvsEgArwB9sO1h7PRv+4RwBK2muw1MBlMY8dAt+KsvAZ4z068VRdBvj3ulWM1Fti+KEDrD/MQVeapZCHQf1i1pCHEubhuuakVq3h6996bnjxO68YvCv2WthNlVMsIcX9Gt870vQjOkMfsu53y/m4l2Sv8meNKTeCXB6nieFXZ1bVFoBH9H6+x/UValNJdi8gLW3pwYeaYzW2C+1iZOLoGzhsTn87iOv71YM98z22tyXynB50WWhTC5v1513+2zkA2NsjfTv632MvcFCR632Q5HVvAttSZbhvRw+89QBGv/+yXia3IKBbDzD2suK+ewGgCzrCeu6bWHFGAHMRwGOMZuxEz57ka5z6lOdnD8sYJ11BdHNur7BP9HZNrlvU8ymEE30nT+2OwmJ3lI6DubainHgG3dt+1e+lpLogNH6dquDar2HcPvHUB4bf+I3/ONy8DasX9h3qXmto2o2seh31/teNIWtBb6dZ9xvIPY59B/x5fKUH7H4pbOVnvdHMygAAIABJREFUNOsrNlibegs22KPjXFdPsuxZctyhxq1/1TjWQUApZBKKTMApn0xA4NS/OajrucEhGHs5ZwwNkD3sOV1PPcA1rQ2lYvWdEQTGvmuAX9+/OThqMNMpBkp4ng9L8O7dlqDl+0sJ7DsJLMG7fTckywYtJfDuEvjJH//Rh64Y2apMYjzAPopTkDxyvcMxN7pz9xhKvbHUG7u90RXQAwDFwFQDlVhAAmCleqydsS5s1paIAb96cl1fJ4wxOnqDjmuqzXUiW8Z7OSW53vlpOuaCjY+EY7aE5Dh4fZ6zAHa9dHsDl9/zvN6I2wu8q8+bQZVf2o1ph9vagBcuPCDQJOGZ4/Nt1E5G3gJ41wxU2hNgzFmUXNRC8hfj7j0XTg6f/OgHpArk3ipmJLpQjDvAOvJptUqvAqZgkpWIKrwSB5+QmSMy0MmbtSIj/IEB1RYCywm82UEVvuaQyHaiHPkQshcGQMLMAAB3nQtLIXJbdwT4KKxXlXIBfKkceVhgEW0kybxBNsmGfHcwno4KjHPifY2djddWwAM9r/x66MSB4ZlnPuzrcIJrPgjANADXKuipgVThROZhiQE25RXDuUA/mGJUNQVkquTwVbBCrDwzF0tfaawZT2r/KVXk3FB4IowswIBtAUu08TggFLngZAlvbop9KADprthKaDv9o+3HBMAYNAG8g1kkSdwVc48xuXN3d/j2S68Pf/bVvyhHoOkWgKzHAvDOOsGcBzctrodDVV3xs0BLZgfj5RBawALCpaUjolJovB8OJ9dhLd4bVsW8o1gJ4BfsTYCYVF1cEZBjl/KQ2HTq253Nm2LXlcMHCISuoWcAUQ6FbiBuTXbJX+xLZHJExTHIhQaAZZBHH1MBFn0EvINVtwZry3nelLtR8grz7qBZDapeqpx9hG99UFWGybUG+FmgDwxE2AkA0Gqv2oacqw1TzklAPfJGIhNXYRXgQxEJQlBpP9+NI7itdsPwQ/TOW6fnAmox1vekE7DiyO+XMFeurTxLxYALKANQCIuF62gNTDmYWDBZsj6vNJad8wTKIXbFX3KBSj43b90Y/v2//fXhigAzQMHTp09Zf7hZrSUA3TD4Dg6nxHyB/UYuQXSYghGEyxOmS8Vh9GFNoPOGgMqjGmu3kTZJBg41dr47se/0Powaxu7GjesuDPK2KtoCAsLGPKcce2sCAmHr0Z9VhdPST5x15iP94pkBxbkXOTe51vlStUbdVkEb65b+JpcgYctUZ75162YVJml54WgPQOKq+pR1kMMJO8yejgKHyY8o8Py4gEgD7+oHzNMtrTNvv/2OKt6+UgUtrCoAAV5woqKlO+xnOODWWtaP2mvmwI8/BfyCFYxe8t2s+Qi9havXvlTraLaGulcD3f3ZFOq2sL8kizz9MyMmjKpFMKD2jUVgsd+v0/Ye8Mh7c0e+tw/oTn9gwt/vxl7Pfpz7jsLwLwUv1b5cn/Rg4PwZkW1/j17+YekHdBvBCjN72z7aZJU+j/s9+6+FVWt5G2Wu9ncN3LH383ezUfbu02IP5221XFtb/P3crPV92nOabnit7lywxvh0ZWyv6zXG1R9LsFJD8Ld1r/LTVe7aSdeyJ1T4ZAHR/ASQq1uXDfFQ6S1Ya2Czs8aR0+6IqPKwsbGdjilElgMQWK7ek/Wfiy1R2IhQes1P0j9QzZw14EPPfHT47d/+/eGV19/RMwh/5znoMT9LxqNelkaM/18Y6ybYEUgOIK3L2fsSztvfj00CBlnpJIBUAae2TWys1rP6kPB+jnPNOFx8BfCsAe+lmzmkrcZFj2r/aStHA8GQN/LLwdrY3rrRI+Bk7lf7T4UAWzoeK93Lg18HFk6L4gnVdAJbrU4q25cql/GYjrndq9dnr2HcqzEVXWHZURnD8H/8wj/qFLLX8OXvSwksJbCfJLCcqPtpNJZtWUrgr5BAqs32xrk3+s4wyt+9kZGTvx4kiwPZG7vf7ZR/PLn2SWmxopwjpTk6fZ4bQjh5ZgEZhFNOp9Dz0+yyaRarvdY1de9yhCoXXE5/i3ECOMW9q/9gG/685dspZlz7bBaCExn1xnN+752V9HkO/C06RQVw5RXDydc0gwxzKyemI1jajDOPk8dwMnB7R2x0EnXRA4EvDw+QL0sVQwXG/OD3fWo4fpiCEwp3EWiGEw7ThBx3Bp8A8PQc8nY5nNM53XAyCjgimTiSvnD2nKtn4tJXzi4qOirfWMZNVxGOGxnx0wyj1mlCRnkhO74LkAZzhnDS7c3bcgRUDEFOwK0bV8zSOmCwhHw2LknnynRUQD26InbT4VWFltb93Hdd7xNv9KwBuh/96EeRmNsDwMI9Yd9kXLbljFAZlb+rMmuYj2XgAwhkfqStyIrPABuQE79XAnw5LTAAGivgiJhNG6rIyj9YS9ZNV1EVUNPCKwmnBTy5pUqtu/rpZOBylMj/l/EkPxngCXnvduU4PdBxOIDrJeXK+4PP/nExEx0kO+VBnM9Z2mbQtIGy6Lydl+aoLlyP8yXdObEG4EnFWRVHkBxWJfcVsetgpMG+Q16pKFuAQzFCcBAAkQpgUZEFrhcQxbUObxXogUPnF9cKGEMXAMfwSPjOyFAT4AXwZ8ahmHm4mQYE1Y6r1666eikyhZUIq5B7PXbhgq45bqAvlV05rLDDI9lVniWNtUN2Bdwzfg3kovnMB8Jk7eDJ+US6VHmlPwF4E8KJQOlTwHxkYHCtOaGMmQsv+PuwB6v4BrLYEmBNsY+SUYWEJ0eeq9kC4jXQFnCS4hSwT4/o3yHizNF1yeQv/vyrw2//7m8aKCS3XfpM3jtYb8x12JprxzbsPFv2ut8LL7xgmTmEVdcdFkh7StWRj0rfDmtusXrDujPLw2H2D3S/s2ZcApze0Xy9efO6QLs3htdff9UFJ86cPKd7nfEzcNaRB/c/pX7C0nPYvkDehECzViTknXvS9lsCApEpxVNgVVKshRyGyMh58qRPZgNb/wpoiANdc1bAr2TTs/gA/WD9OP+idJNQYWQNUxQgEn1++9KV4S++/s3hnbevVZ7Mlru1cn9SDZkZxiYEOF57Wx0WtWrc7QBjrGDL59pj+kOv7A/z/TX7TO88e43K3G6IQeZpMep7xg/AdKbUlB8t16QCZta9fp/Ns/f6mbWvf1YBH48Wrur3w8W2BViaQBmLsetTf/183+/33tGGaCDE3B7I5227WQBO+715PNxr9pA/ayAnZM3cJ2v54j5eB4C9bZW1um/f/Pf0o782berv1Y9R/50czqVvVPCe7Dlymk2hrzVG0h4B9qgF89xrYNOosX+GEYuFVXZFMbnKDiSlB7rOgdVdMevIOUpeVoXv63P2JY+jrqtDCUL0YYtP6xj3gQV8WPfm55kzZ4bHLj45fPO576hwxddkRwDeOTWl1+ZJXwNNRXeKQcsreja3Zef620e1R76V1mWq9sxdY/NWX6Y5FDnP9Q8bImNYgNniq9ffhXu3eZPxrfQDDZhtgG7AvirWO8mgZ3Jm/k0H1jVehxu7fexr7u2flYKiBWtbbxhnQM60I3Oyt/P36huf//TP/sISE3hk5JdvLCWw/ySwnKj7b0yWLVpK4F0l8JM//je883uT7k7+9wKesmn3m3e+2xuV+TzGQ298x5DKTxvVrjyb6mZ1mk2S47SproH90oCzlodvPPUO2NcM7L36UcZeFd/Awcp3+2dg9CVPk+9RyT/8vTLkKgSyN/x71kEM/Qj73QzMv9oZqYqrvWzr5JYcYXWS6oqhzWgbHbzOUXCQrdseB60cuFxrI88gDVUW1S+HyT4UIHZo+Ovf/6x6uYVpbhDQjKiW747DVcI/ee0Y3JLjTTXG1j5CdXDaz4nVg5Od3DCEkAKOkrOm5EIo6eRU0C4DI62NYehVHyv3HKAI4N2O8lTd29kSALEmIGvL4Y8Pyd13gDBd8uPAJKi8crB7OOWn4ubo7JjtCZQFeFcA7kc+8tECmGwci3DjcM2SXwGIU84ygDg+p82lFxW2zZgBJiTvHbKhzWVaF5DqYGF+ttx4PPuwnJgTAkPILWZXX2DDrgAcwn0D3B5TOBEqcf2GWD+SO0n3zYjTP0CqMtrrOUVNIVyGMVJesa2d4Xc/83ti/fF2gVBhXdiYd/jvFI5Xef5Ki+lXOYP+clPtOqWnN7Du0JlVFTqh4qfDoyRz8t4BfACQJPysioU0dp+djknHK//ZXTPoqmIoHjLst2JwpXKvw1411gWeCrw0uKy+6l7oGy/yLZL3yAw1tf22WHpbKkpxUEAjrDYqDQMyXjx/zkDtMRXXcO5Hs9iqMAWAjB1N6T5jSB8ocFLgZ+VP4x+/8x0YXT1AwO84pxV+XK/oOL9TgAQ5Fbh5yADSLowyyS9Mu6ly7gEz1Dwe6GcbM9peoFQB5DARvWzpOnLMOQwZRjX5D7c3h1/5v35ZQNotP5NckIwx7DRALnTihNh264RuC/SDRQjYDnC3Ti4q2HGEu+kfYCGhwc6qJZYdYbWAy2YwCsyEdUrYMuAXRS2uXbs2vPjit63PZ84o5Jb76ZmAl8dUqIU+nTp5xvLBqT9IIR21m1xYkQ16yn2RG1V731R13AJDDwxnTp9Rn8j7V9VxS/aSh3RjSzqFPMnPx/0ZS/SdasYG5cSgPHnyhO9Lu46pn9z7sccet44DrDPuPJ+1ixBoQHmYlm+8/pYrObtYip5pwJu9rLHgPGB6D2AW0MOsLAM/ceobW461obGmekc8+4dv0/a4UZm692q/Y/2bwiRHwKKBd9YdA3z1L3tz3Tt3ncIRvUY13e33Gd+nA8T63/s29o59f02+n77NgZX+79yvvzaySIt7oKq3QfLd7Hm1709pLvh+AJMedMn7uX//WWTSg3fzfTqHgX5+nQ8tgHe9ndX3L33s7Ym5bALg9Wv1XJ572SB9SGzpXrlpuU/paUDeYh2n36UCDczhYMDAD4eYVXWcvHYcjJBeZUVrwHHtySuai9gUFKBA7swX563UnnyDgj86fKH4Dbk1HeouGfG71zDpFnOVufj4Y08O12/dGf79f/hNzQ+xeKl6bRZ4pQjox6bGvjHWZqGoc51J3yMrWxiPhK9OM83q3oXi+lkzGQa8zZjOgXjuFmBtPofypF6X5vMqbfU1IyOTiIm9gbvezh5ndwPxEz4bcDM7VK0jdSheFkSzGRt41+vrKLsOWO/1Kdf+/Z9fMu8mTVr+tpTA/pXAErzbv2OzbNlSAo9I4O/+xI9Opns78esNwh5oejfxxdDogaIeuOoN0twvRnc5vBU6ketsmHXV5exoiHmXdsGusGnRnTj2J9O5Dz8dlqFXhWAW+DZv72QkIwr+LRbbmIwf7lF/TcDNZETOje25M7GXXHuZTgZRhXSOzpv7X47e+J6Mx7lDkrAIOxk4Dd31cTzSdxtqPKOBTnyB1HArYlB93/c+I2BMrCrqi2Lw6VryW8G221LoKk4xBrnlrHHxMDj5HSAOoI1yX8n5N6PKQGyTqxoI+FIdIVRvYhiOht8IWpZzMemfgBfAOwF398Uq21Tet0PSERhsm8qdNhwCFiPfVrGZzDwEXJOjAHgHuypg2GjYNvCOv2HeASZwWm42UAvZC2gHeDSF+BZoB3gAYOT8dc3o5V7JvQawYeDPjkbl5ir2G4Sm0l8XmNBnhCCekoNDuKj1VmASsgI4MQNIoZmAiYB3hPMQFguoWcDWTsufVqAX4boML4Arrg7FRT73+S8Nl6+KmSSRe0SMqk6gQMJ/omO9Xva60ztMksBw4viKwmQpIkIIL6FRYmOp3yfEInRV0TDnKH9hQBSAPDkNC8iteVHMyCtiySEzVxYFVGq5G3lugNEw2wDcqChrMEYASzkjybtTsqX/N8XQoqoyFV8JsYRY8r6nnjLrjhdtzlpxWKwR5Ozk4GpamKUwcquiaoEk6JbDi/R3ctTRxuSwg93gohXoqUAimG28UgCFMS1QU66odJS5ADMQ4LIc3qkCLfMJx5YiNYBTAE60j/xwpU7V1ypaojbIMS6GMuBjhbF985tfH373N3/T30e2sPyuq6KqqxYTHq85DVBFhdyjArCuiY33uopIPP74RQFtlfMPcBawFF0FheJAZePkaY+dw4FbZWVYnzvbd1Qd+aqqx75ihhwO+VlV8+XnMYXGMu4AdzD2AOyOHz/pUGsXxJF+HF0VgCcAgIIdl1Tx9c23XlfY6ttuO22hH6cFulHkBXCNnIjcO8Av8t2gsEfLBch3MgaMCUxGj6cGOXn0uKaYfg/M4uN+AODlmJNv74jmO/NO+wNsPlUkBsD90p99dXju+Re09lBBudZe0DhABo9OB+7X/KmQuYDavaM9328fBSj6mbm4RgbU4IpyxGnHBB57znuuLTLbeqBg/rwJxKl9brwvvZgBKO4rIGZ7P9fO+9Tvi3vtme/2jB68Sj+y1+fZvU0QOWT96tlxub6XxxwwyWe9veD9oHk5VFN1qKz3yBx+tLyjbHBU9W7hlpHdXn0Lo6n/bK9xSt96+aZPPRCZZ+0ld9tS0o3st/zu5ysVRQ6rklMwYJgPhAbyrtaBF0AfeUOVDMJ7MKGxsGc52wD83tbBWoWa3vfaWiA7QN2K14LkFuWQj/UZBj8HAoTM0haYdyeVc/OEi9asD7/8q7+mJlDVHjsRm6HCdwMQ9eNUYGnpfOQZkCrymMuZtSxMs0nu6HcV3OnDRscxaMBW/5ze/o1+zZ+1l02YZ87HMDM9/Vyw3fQhe16AuF6357Z32hhwMEBk5k4d5tVBXf9MS7ExLAkXTvuiQ/O504OPuc/P/Nw/XGICk1iXvy0lsG8lsJyo+3Zolg1bSuBRCQDezY3pXBVwiL97g7E3NntjeW6szzfz0XhoDxgBMDvoFTZrA6WFV6Qdfq+dBhscuY8TXU5Ib6D1/cjnIyjU+hBjNe/Pjd8RHOva2DskBT5MrMAemOyNf77eG13973EmYlTlswCNZXwWuLNgMJnpUqfOMI3mTl8fXovzOAfvFsIv7EAWUOkE7C5GoPceqGLm4Z3hR/67H/LvrmvrcOL7ru4KwwaHFscTh/nQithvAA16P5VaP/CBD9hI5ztJtg87zlVfNZQBxHabs9/LwfnUzCIrBmYqrAV8xfEGnLqvsBwYeCdOrAvAURGHzSsSGSCEqlEKdjTzMOAdwIbkAcDgcYdcwBg2II3nw7w7rpxz0fWMRfQr+lIyLAYHAAFtrHw0VTmz2tnYoy2ZvMFEycw59FquRXKTcQ8zvRwqtCHm3SmF51GxVOCh8ysCvsDsqtBEwMDbd7bGsNmAVcirQB/YE+W84ETdUXsAFGAGvfjSy8Pzz72oyqmwgGB3CUhqIcMxxhcc33ai7/ecA2ly+mpqKOzw8K4SjMNWE2Akv2pdoM7BgwClAESrBoJGNoR+AxBFNgkfBQypMPnGRmx6DWDDP+4THaePCa+l3ylWQAgo4CVy3BFohIxxaBg3+oijjZ4ABO0Qci1AlHyM71WRimKrHRQwetJ6eVCd8Hh7XYF511gIzVunLYA1BtzGeUg+w10x0xQiJhm5OIbAtQoVr3UCPQkoxN+Vx64Yn/k9a23CYRlP7sdPV6zVP/p3/vx5A2/08dgaIHMV2qjQT0Bk8j1S1KEABcKMH9y7O/zrX/1Vgd6ap/ocltlt6QbVZFlHVsU8XBMYdkxA2qZCdAkzvnLlynBeoe+064TYNGb5mSkjYFChsscMKFZoLsA+c5ucg4zb9t3bw6XLbw0vv/xyK+ix6jA4ALO0d6q2e7Cq1iq8mZfHT2vJyy+/5H/MdUD3KmZRQDbXXFDIc3Is8X1kgh6dO3duXHdXBMQGmEtFReQZIJ7PdrcJP29VmvV82g+gSf+5L6HR6AasO4BfGJ1nJRdy493TAQaHGIek128IWPzjP/mcrtGaKVCz0su1JPukJmhg/bjHtf0r+00PmvX7Q/ax+f7RO+jj/AU4bMDZyEhrzDvrm9o139/aNjf+6Nsx/8zrkcP6y8zfy1n3yjCCAZM7kL2sf34P3PV757uBd5FBZJI1uV+3eoAvn/fP6Z/fy35+j/l49OPA4UeleJgOHPk8ByD9XpG9oAfL+r7Ox3Uu/x4QWlif2+D09+rHJeNkeRDFYABuYldnbLmOgwNCvf39MLk60Ndjii1Aeg2tF4BwpKTYFpuXtXRVQPttpXPANsA2I+T+gdaaWtuKmQyIR+h81jTeY7PikK8qR5NmgSI1FTYLeGfA/8Jjwz//F7+iivOEK0t/2X+9XzSmPsVx2itFYVLdNfOotwF73aw9Qg3EvJwpez8ufFT5Cydmqo/FGgj+bnrs7wVEb/fvn9/bw1kX+s+/2zzLM5P3mO9lzvc6kff6w3LGuH+e7YY2/nPdzHzO+/le2j63f6N3OaRaMu/mq+jy76UE9qcEluDd/hyXZauWEthTAn/vb/2Y9v0yROYn6b0T0W/qudHc0OiNjd7QiQHQG5+9UeNk2zDvXKRw73Ys5DmBETZzUvhewKneKJ8bbns5FpPxt1jxthdY37fcMw54b+j1p6dpR8CqGFw9y4lnzE9c05feWYmD5mf7UD/5+yYQLzloDH41AGJ+jzhRZVhWUQoTiABHZZAKstD9N8VEe+/w/sfP6nPlB6MqJ+CIHFmYMRhmsLoMEMqgxtn2M/XemXMXGvuL4gI4OQB4lUuwcluVEQzw50xNzRFMcQhcjALOylCOrJBRPVcsG4Ex5AXb0Qn/Ab1/9fIbw0mBSCaWKGx25YiqRQrAI/yOBNqAT4AOI3DQPTe6+clPfcqJ94tdRSXQYrHxd8JdzH5yKFS1jTYDGhS7rFiFXJ8cWoA/Nm49xsW6QsnNwHMV2tL3wwoxBThZU3VL8raR0Bunxtc3QAgGJEDJNs9UBdl7VOX1fSsPX7W3AHBkXbm9DroS647+fufS1eErX/6aqsziiDEGkzNS0eGLIdY8d+QjtNyJ1V76XuDyqWOMlcJTj8K4rHDZY8qXdlTyp62ANcgsRT5gGBagm1yTDRxrYCdyc9VYVTSObGkXzlw/RwBweN/gP2C+wLv6G6Zc5c8D6ARAxtGE6cTYbCn3Gm1/31NPOqwywBhMMsLQGWc7J54TtFGAGSGSGp8Ajl6fGP+2ONS8lL5qHPhuhYE9HG6rqEHGhUtpE/egXxX+vd3GrwDq/Mua4Sq9GtOq5lpgIWAUP9ENAK1USOUnoDYvHGfuTRELGDKM1x999veHF55/zuHE1y5fMyPysPq/IXCVwiSrCskmzxx9fvXVlz3fzwsE47nI+oQrAa8IoFwbzp2/6IrIALHo91FVaN6VfgVwJffcd178lubonTFv3uOPP14VcqkMTF4/zcUTynnHnKyiMQ8EXG+Y7fb8898yI5BCHqfE6qsqxITPVi7KAORnzp42Yy/zj88A0nhxPd9jzJEDMjMDtoFP6BMyqvVgxW3POtQ7uw6xFSBqZqerHe/oWg4PiuX51FPv82f3JAfmJXr7lT/7i+G5F14U+4h5DBgq1pH2tQC5vROc+d+v0fm8qde4RuSQKetV1qRaAxr7u6tMOX6/q84ZZl50rPZgQN66uvKz1bzKPpx9OqBY/9y0pW/z3JaY2w1zUCTt7G0D3uvb0Nshc7kEPEhb+vtkjcgzezn3QFtkm3363e2UWjNzcMY+PB+vtDt7+OKB2eI6mzZHD/Ya+76/877l77m9M3+/73ffvt6mCbDHfkIIOsUmWP8PKg+uD/n0PuGwVd06aJf2ZOn9MefG1PwUyH/92nXnYQ2IwzxjjuUQjufDSqaYELIJuF65PDmoUNi8nnzi5PpwUiH8F9/z5PD//Pq/G96+fN35bAHsE46cse91Fdy4mRS96EZ9js22MPcaAz3v1QnYwtd1SFmpVkrWU5XYfkzoY69DAXc9zs0z7gHv/ruR13x+7AVGp2X5bD6mC9/RxbGzxrnZbKvYowEmLcf2Wf+Mfs7HTuil0x/y9zrF70vm3aIeLf9aSmC/SmAJ3u3XkVm2aymBPSTwv/7tv6k9vSyV3rDoN+HxhLIZ1T0AFEO7N0TmzsgcGNjL2O/fm59W2qhw7u8WKutTwvp7bsD195kbGnMHYVEcASX6nHYpWNAS7GOE6Zkx9vOsPGcvJkIMy/6UdS/wLvecn8CGMdLLsJ5boSG9AQcrxICGnbICb9LntCPOhJ93eAJsAH4oECCzXSwYAXhKSv/DP/CsWHgCIsQ4IYcVRRI4pcVHxoDmpPs+4V+yTHHkH3/8PQYcnHuMcFb95L48CwYQ1YNjQNrINYNvSmjO9avkD7NTXcyz6ELGnvfukvNOeXY2BcaQA4+iCQd2bthZB1ZZUfjfwYMCBjipl6hWcDhk+AfAi4wL4CoZPvvspwRmAFbWiT6AUK6zjuMUuIhGyRRHvU6XkRX9r0q6/gxwzmBjgcEAcvxuOcQpaA4316+KlcA/ABSPre63ISDPstITnX/Puid3Sm/cvqFcggBeejb3d0ij5B62F+9RIRWAbxN2oL5EBc4/+dyXnKfQobMtmm6cIw1UnfS0Qp3LwK9tvYqlVAghINjF04CsypWosCmYZ4Qdrx5VyLTkT3vIeUdbDMyapUIIczk4vl8D3MPOpB+01X1r/wKa2ekzqFthqqVTAtYcFo2OVd5G2sY9AHIA72qe0GcBTLdvCmxaGT784WcMisKw8lyUjvL7PX3fBTAM9tAGR34JmCl2FkCRx6cBeAGDCvQTe6RVh+UegF4BjazDkhvf3xELMo4s+goYzT3DOgn458qzDYRCDwCjAN+qfU12kgN9B+y9eVMh0WrwisNfxWrxgvlgeOnlbw//+T//gRmcFGM4qDm+rpBm5usJhZ3Col0TKAeARVgq0csnT27Y4WM87ewKBMephvW3JqBv936BibDlXJxFIDr9feutNxXi+pZZo+cErtFv2gugSB8TRk547Xnls4JZgx4x71997WWBdleb3qhyrwDGXeWXC8DqeeL8iaVP3NcVe11Z5+yDAAAgAElEQVQ8pvIburqtfg9rluvN4BRYl7UaXYvOB1DLfA0DKN+PXmaNLeCZteGeZUm7yeV19vxZg5kUlEHPX1d1TMLUb97W3DMEkr3r0cOpsHb3As3mgF2cbX5m3cwccp9a3tjMLa+ZzkvWFh2N/bifSB9Y//q91nsbEZTt/tznu++ZE3iVtmWdzt6c99Om3s7IXrqwT3t6JYxvYuRm/NyeVr33/8/+3stsbpf0Msz+2Lc/95/vQckhl5DF2BHZ2/rxmT+zvzby7ff2/h75POBsb9v0+3qtyYvFqXp59bn3POatYEXZTuhHFTwh5+d9ohoIt1caCvbrFarHag2AXcc6DzBHrlr+VS5czT2Bc6xlK7oG/WLeFaOvDr5YSJlTAP2sEynmQ/8Il60DHua69m1SLih89pBsEypeX3j8ieGP/viLwze+9W0dQhUzsD/ITb8zl0vV5zy6knpkO4LdbTCc764dXo02nRns0wFi5TmsL5ROlS3Tv+bjiH70es++nv31oYuETKlf5jZh2ps5wt/Rw+Q/5j3Y8wHX5s/3d7wuTIek7pODEibbMAzm9L3VdR5t3dryHmVtznV5lJ3lU7JZFqxYUJHlH0sJ7FsJLMG7fTs0y4YtJfCoBGDexXCNwdAbHD1AlvfjzMyvy989ILNgvMweH+OoN8J7oz/v2+CRwR6HHqMyBkUc5NHwAJRqoQq9sTs3snrjd6oCiDHlumLN+Eien8qbVxUoK09XbzD1916872Tc9UBUIil6hzKOWhlxLKO1lMYonbe/kkZX+8aTViIcx75XTqXRWGyGaK51O8lL49yC6o9ZUQKKMDB16r6iUMhPfviJ4cKZYqPBfOFZCYXh6/dlBQIUHFB42EmxZKhAeUvMFNq8q393KBIAlw+gTg4B4bcY1pEdrJ8e4DAYomeEeRdHm3C9SghfiBPgHf92FDq7KWDxIUDbzq3h2vW31R6BPC4EQB4zhR7KIXFORQEQFFGIsR8WXuT6yU9+j0CNswZMAi6hBzgbqzCdCHEU0pET8h2F2zlkheII6lcVNWAsqmoooAHOjcEG58trDqna4jFqp/h2dgTcUWAA5l0ciXUx8QwKSR4OJZRT4/mg/mwpNI/vOfebmGX0JZVKC9QrUBumEPfbVbthOn7+C18WI0oJxtWWh1DwGI048A28i/6aW2aKJ5pYhj7Y5QEASgG8K2JRnjspmQoMM8ACqETuND0XeR8TgEeoJM+HhVdVSAkjnUBZ3xPmUgNEzE7swo5pX8JvJlCm5BFnB3BvTTnU0FvaxYv7UJV3666YU+Rmeki13+3hlgCuixfOu5rocSobNsYbYF0KHawICANwRtUA7bbvCgAV4BadDfCG9GgrL4Ol0i1efB5AhRDVca2Ugw2zLOF2gL3FkCzaE/fPP+TFfZw7suVf9Fqhtee0CsEA4pk5pjG4A7tQY1DjU0VLqPSILr700neGL37xT13cBKZqyW3FuQTXcJAJgdT8JFT2ltrm4h2SJcBv5fOjP2LJbZwqth7yEmB3WGG26AVzgzA52Ggw9m7euu7iDzjfJxT2RlEQMwD1KrZkhaeiJ6dbSO4bb7yh71fRiLDwCJHNWk+/E+qKjDN/HUpMNd0WvpzcbsiMfvLiMCLjxXW8Tx8D/KZSsUPXmy6W/tQeUnNhqn5utrD0l3l3+fJlj78LnUjHGCfy75EHD7bm1es3hz/8o8+rwu6VYddOeh2qhGXuUD2D7wUEVF6xes0Bpx486sHJgBH5STh8Dz7Vzaacd+yhASQNkM0Yt4xpgPr+3mPDWtvmIFIPYsz33PnennulnT2QUs9UswwsTjle54BWwLtxrfL3FpnDPdjQ75F9X2Jr8F4PsvV2yZwRZTAFRlqdEiyCIB2YswCOtPd72WRf7sHTjP24n7c+RUa9HPq+B7zLM+cyDyDrwyW1Pozd2obIL6zDJ+35LB4cCB3TnsI4wLK7772ngHwfjMGq02cUuikAXzki27p+RKkaYAAD8AFsA9rf19pT+TB3nAYB/QO0TyoB8kGS4qEAeIpYrApsZz/RGqG17vTZizqAeGP4nc98Vuw3XQfjvzFMe1trsoVadfQ20L0e5/dHdLAdUmVtAeyiyExvi1aYbM9Indb2cf41nU1bWF09l9ua0jPcOSjqK8X2ejbXg9yP9vUsudhwWa/mdrf7g273hcyYK5zktLnMNfedCmIC4lOMI2HIfWGpyKiXYebPwj3aBUvwrl9xlr8vJbB/JbAE7/bv2CxbtpTAIxIg512chd5oyO/9Z3PDN3/3p7wxQnrQqAcHe2CtBwH75/F7b4gGvBuBrFk+lt64icHVG89juzmxFxOhfxWDLyCYn2ynqgySOOcFuBQbZ2INpd8xaGzYh9Lk77dqXY0tMvVx0dmI8TMZi5XHJQ5sgIpejknM3xv2CZut50y5YGLULThMOI3GCMtBxYCn6KwNfxv4B4YPPr4xfP+nP6ZQmKs25un7lsLAYOEY4JKzeEiG+vlzF4ezZ84Ol965bFABQxfg464AAxzoAm2KyVVOaxnCDyTPCkUtplVArWrvVLCDSnSAQH6m2onTfFvOA5VmASa279wSeHdHebyuCGy5YWf/8AoFKsS4kXPxEKMX0EH/eC7gUsAIj71a9vFPfMrg3YYYTpU/CydAAKXYP9G7I2Io2WCW4FxgIOCp9ASgzBVD1Z6AUcnxVkBIMYbuyZA2SNNOpwuQoz0VNnTIocUKT3I+MQFi+hwAicIb/E2IIuNE3rLo2morABCAuEL5FKYpwIo+ONRWQNbX/vwbw5XLN3E9DdqQL45Q4xEAaRX04kRTc+6Aw+iKeUq11oOSF4AYobJnTwHeqZ0CVVzBVL+vHacfFKqo/tR8Z9CrkAf3gRVn3WuyoB/FfhIw26r1uk12F2stADhBfrConPOtzSm0nGIZ/IPpUbo0CMgVUKb7U0H5gXKObVHoRGPzgfe/30VAeB0TIAUlbdWgFdVZCwglQxROogFosacYx7uSZZwZnl+hwFxPiLryNKmgiEHn1qcAjDipyPm4HFIcW8ZoU9VvYYzyCmOM/gRMRFdwfIuNB4BWFXdZvXbVR8A7wMpiHKqNAopxtF31WNfcUt+fe+6bw8uvvOSqrWb8ubAHuRFV5VV9Zawsa8kUR3tdcj0udi3AHVInbPWImDInBMrzHWSAPJ39iXxT+nxT4Pw1rQ2viTUH4HJSYXOnz5x02DTfSYg8c4Lv0A+YaujFO1cumb2GPpxV7j1+sr7SLgpZUMVyS6G3Zv85JyoyOWkGK4sR84ICG8gFYDLhagYmpFswg5jntBNdAkhkrmVfcGVpswELNPXcgSUs/a7cgbVO0YfK1cn8LdYesiS0t3RQTCXJ2JWIdT3MxHXlziTi/a6u/+KXvjJ88/nvNOZ4sXd8XwOtBawV+25ynrNOZ//I/Mz63+9tPdDHnF4AdbziTvtVQJzat2p2ZW/xXmdGW5nwWVv6+9e+smji9/tdPue9d2MS9bZC/4zIuwDFvZlTI0DXCm/0z3Oj3+XVPzOXRE579cmrTteEOTDYh83uZWdkH58/Y6++8/zefoi8e6Ap6/ocfBpBSY1x7K69ROAdvQGjZiE712nlw2QeMD8PKX8p69uqq4Rr/kHJ1cuHSxxMMEekI6QhYJ018Mw8gwmvIi7ktGMdTG5PH441UCzFxwC26QP3BLBj7WFNig1gxvbRde9ZGyeOVYVoHR4c0l7+K//q30gxKkVHojAydj0A2rO6I4vRtmj6288vj5HtoALaxvHscr563BqYbyabAblizWWMyz6cIgWqpEa9bPnwnG5/9QFbm0u5x7gPN52IXZR+9EzP0RZs99xLj61btLWBd6P+NdCezy2bsaVh2FXeVw5b+U7JtB0+NhllTvT257wN9GsJ3n2XhWn50VIC+0gCS/BuHw3GsilLCfxVEvjJH/8b3pV7JllvlPTGejZsGyTNcIlhlOtyn96oN1AgA6CvINtMmgaA4LwsJsSfg4Z53tyZiEGbn2lHb1zMjbsYS71Rnj7136vrEjoLQwKbZgrz7OWWZxS4Nxl1db/q/9xZ2Uue8xP79AuDNgab+ygHZjT026rbG5LkVIvzHGciuuB26B6Y52VilmHGua6Ncn3Cd09tHBj++x/5YTPbrl5521fvynmmoiJOM9Xi1sW2gylzV8mrb9+6U2F0Alq2SYKtB+DoxgDsxzTystHbSF7I2qGQdmz1Zgu3sTVP+2wgw1gCJCtAZlv5uTYF3m1tXR3g+Hzja18WGHBcjr7CUMmfowIKhwVCPIAuION/OEC+MBg7YhhR5U6Os+46fPgjHx/OPfbUGHrK8wnFRFaVt4c2qTBDC21FagEM+GnQ0vm7pnHmHs5t5vGfjP2wgajyRjdhCxVwAwBWzC+3nVDmBvJRWQ6ZAywwbrcFAO0IWFwTuIEsnHzfRQuKhZVEVrsCnbY1BlsCi779nZeG77z0hgQJOCHYy0yLySiPflgHmx6jJ2MVQsle/KVhY438doMS96tCqBlZBS4RFnVCbAnkUTnOAJeQoydOMTLJa9d+fyD2n5lqgCzSV9pJcwCTaEOAlcjUbMYG6jmUGPnJyVxT8vTDAvSREawnQhdvSyfuilG2qjxxVKSlMiRAb6oKI9uHGtsjYnMcFssDuQEcUamV9lHN98rVqwZWqMRqAFW6VFWxa1wcliwdBLg6L4YIugHA4wrCzBazKwnXpd2ElikPpNpBeKj1WL8DSFWxF/pbciTMO2HQDvuV/NZVrGFDYcg897bCf2HIAQAjm4CCzOjnVVX2zbffEvPragPEBO4Rjg6grX4cVn9XYaypzdeuXfGYkJsQgJkwWth7gGXki1xfP+X1DhDvIAUznE+w5h5z/NKlt1UF9o1hXY44zDn0eF2su4C9yCCOOc8GkEQ2L774onM/An6iJwm1L9C3Cn+wJgGMAYatErIvXcGZvy2WnjVW11BoIywf2hXnm5WsQn4LKAAgqPWm5iAsS+a2mb56n5x1AH38KxC1GGqASOgb71eCfArzFAgdRx2Z3FSev+uqznv12jWD5IDlrJW1hHE4QEhiMaoB1QkHdp48fZd7EdL+oLGJCvgKg45vaDXWjThM4bM+7LyhDg2YAdCsuVxrV4Ev/X4Jc3y+z2fOl2wayNDe7PeNfs+cvjOBfHsBS7muBxB9XarwtrUnazs/Awb0e13eS39gv8/37r5NyDs5PfOd3o4pWyKHSLWvEIpeMss6/WhFU0I5eY1gWgci9s/fSxbZ79Kv/iBybtMstNX5SevuOWSsA7f807ra8Cf6UADPdG2AOtT/nuYTY+GUFD5QOOa1CUB9RZWky5bTHqcbsabcuqE0A5qTzGvYdwBuAH3WY+3vsJmLOV2567ZkA8C6ZU44dNZ6L3lpTXROSq15CVHnAGVH62GlLiAvZeXJY6+kWAWMdlJ1bOj3daWz+MV/+i9kd2h+tjD53nYa2axtEPYChXN95N8DeJH/ZMNNYcjRn4CCgGHeH7sBz9yY25Wx5WhPb6dmXgXkTntzyNqPf+Zzb9cGSLQetnbs9d18J+3i0v4gYDzIblEt4PYL6wP7C4ebhT6Oawl7RASQuQmgHRC6t/N+6h/8/BIT6BeH5e9LCexTCSwn6j4dmGWzlhLYSwIw7/J+D4D1G/4cZBpBo874zqYfY6cHAHkvxkV+z/0DdhWjo5aPGFF9G/rf9+pHD1ylDTF8+v71zsHcyO6dhMm4q9PHyXiaQlFz3/7zMv4nwK9kNRXTGI12TODuFLOXVz8OU1+mPGA2klreH/exnaQuOmqwcOrVG46jTDDMeL4dnYB3lfSf5NT04/Chu8P/8CP/9XDxnKqw6r2bSsKP03lQBjshbJzQ43QCtlD5klAyAzRK1g5YhVMBYNE7Yv3YhJ2Be1uswXLKAO3y030lPKeFV9ZpNAwucogpfFYgy66eceOm2IFyLMh/99orzwtQVFJ6nAgVUCAHHsYnhSGoRAt4ZSYe/RBzkMPrZ57++PDYEx8Y2U71jKoszKvApQovqfDBYjYGlK0cZzDEiuXkAh8OpcXQL2ZNjPhR981coNpnhf/BKoNZgGwB71bVblhTNDBMLjMfGivAyfuVew/HKA47Pw8Z2FKX9VAYSNsKo4Sx9crrbw7fel5sLOX/M3jXdGOv+eJk5YyFWQZBh5VrTAVM1o8dUljkUYM95HmrQhVirylBP2GnYbBNTnKBuNwLORbbY9cVCiu3G+NSMnZxE/1FiCnAJE8uZlKBqABRJA8vILMApQ0BWVRKNgtEecd26DOszO07znX3sAG+rDWf+MQn3F6KHRSQoJxvOKc48JL9XQErFdqpYh8uiqKQW4AcoG2Bd+R/AzTl+Tg2/AeIt766MRA2BnDFy2wuQEP1BmYKIbyAj4BmzLEUPeA5xQIrwMnhsmLx0bb1DfIeSh4GZQ8bLC9gsEAcHG0AMPR3W3ry3HN/OXzxTz/nZ99RPkju7XBV/TyukOzKCdcKxog1BzgFcMezqJ6a0GdAL5LFpwq1FMryZ07gsBMm+/rrr+kZd8S+PG0gcaokWwUiuB7ZIWvaSr48/n711Vc9xwwY0O/GeqOdp06dcYg534HtdtAh1g/s4BfrsXSEcaqqtMisqtQmvNVHEG0sEz5bIfK8nxVxSq2ATqE35GfMuPP3/ZYeISzPONqAs9eUlP+qgF101OxB6XXpvACQBv7AnA0bKiHuNf8920ZgmnWOAxDuiwwA5fl5V6HaJf9a97nO+f28t3DIUr02Tt9c+Kzzfg780bafNgEZNOtBgIAGPeiQdSRrwl57ce6Xn/lOv3/P9/8+9x5zqF97+mf1z+8P3XK979vYhL3N0bfFoGYqBLQ1LoDJBGj4jqOtwcFi5JB1i3vMDyczt6Nbljnxj+3VyzJVUfcCY7xON93vx8Tfb5EF/p18dK4owoFbtbGYiegy7zkBaQHR5LJjtWaN0ffQXVdobgWnNjbWhjfffMMFIy5cOGfdXdOavaU968Spk94vmcsPpIvOU6q5B9BNOw+vsAfBfobJWutBhcgW6MccZZ+hmE76BghIWD1pL5jzsJdrzKTTWqPZ73gB2GedgPC3qgMh1irSIdAuQmf/2T/75WFzW/1uqRmyL5c8KFz06H6GXGNvZfy9UjRge2GsOqXux7wHwHodij3b6/kCwMYItYO3zN/cN8+N3vd/v1ubAoxlzmed8ZFEA9b6OdIfAuc50d2x/y0fJqC+v9uWx37e1QGvH7Kwdjj3oEHwmkOpXJ92pq9L8K5TrOWvSwnsYwkswbt9PDjLpi0lMJdAct7FAOgNiVzbg1NzgKs3brJxZ1Of7oXTMiXHzob/6HX1xN5QieHRAx9pTw8i9oZVbzTFoNkLcEzb58ZajJvq6xTi2lo3OlP9vSdZVXhp2l1G1JQfpZffvB+5X2TQG1EwS3jFaD3U8htxDwwnXgsAaoNc5k5UP/5lrLV8ZgA+Dk+DjSUH2lSEO8MP/eCnhqff/4QKV8hR1kk4uBFVZ9daYYpN5VCD/YIhDwvp1k0BJi3NkqudBsCykVfsk8h9Cq2aTqbtlLe+uHUYwICMzRHFCS9WDMCgct4JzOEEn9C5G1cumxk2PLyrXFOvD0+9971iT90Qq0htl/NxBPadvr8i54C23BOIBSPqsMJ5PvjMx4anP/TRzqmeKqFaxnomrMM4l4wj7IWwMOzsqI9h9ODMA9bgtFBAoQ9HS/8JLeY7BcTANAC8K9Yd+YFwagA8GF8zEnVPzwN1A+cGUIgk+Xw3zLtRzyU7JyrX9QB3sCLefPvy8PW/fIGgaMmvcrP1OpffvRYwUs6L1UB13eyQnMrDh3aHC2fFshJYCxMK8A62IM8nNxpDX2GG5TgBvvCPPgLM9A4MDEMcTOQTcHYHhq6+C4CBk4nTUGCQGI1qww3leGMsUoWU908eJ7SyilhsiiFHuDAg04P7qu6qn/fldDJWsDmeffbjvh+sS3SfqoeAVsX+KKYgYJ2dM2ACtYd7AdjJ33TIbxF0CoBpWF31HdZUY2a6/U2+OwIScUotD4XwkqMOneX7YSIWEFVVeo+1AgsGNgljdTiW8k4JuEXm6BjAEbcnHBS2I/Pj937nt4aXX3qhimWor3GuHRKsMaJ9KbZwUvc5Kcf4QWOEkicSAA+A8ohAROSDbqGDfIfiMIAF77zz9nDp8jsGEwnVXdPzGQtkSXi7gTezYyp0Ep0GqCO3HeN65nSFyALAFCsO5mUxUw+rrzwPdo0jStvY8z3mBcCBwYKErBuQi/NaYwUQXNcXe63WYWt2A8BYg2oeX7lyxXkzyRXHdwiF3W7h78jK+S6Zv405syVAjX/0y+1oa1kPxNLukZnVdIS1m3vU/IX5V/kGYTjC/Ns4ocIdBmQLNK7cfsUWpA2XLl3yOkbxmVpjWsXLxu4bgYkuF1j2873255LJYnX2fl/o14T5GrEXoMb12dfmdkSAHPaUvJB3/+oBi35PTjt6e8AgcmPeZf+Y2xGVo3NiEaZN8/tEDvk52Qi1gRVreJFRNG+3792Bd9XmpObgYCiAaYA3hB+GZIU01r7Y2JKtOnDsDt4vYI45AnDGYVDpMnlHbQ80eZSeVth3sbII49ae0ipXv/baa1rvNCc1v1lHXKlZTFzy1B4R884sebWH99HVYzpU4lCOfYw9nsOFG2Lj5SAp8sr+RXtoQ4WyizWr7+8qlx5zaEuM2eM6jCjbSu0ih55kB0jNfWHYWQ+omC69phr4qVMnVETqxHDx8aeGf/krvz5cunrTh4WMY/Zbj10L5Y/uZIzmNt9eOt/btv31eb8HwXqQLNf2+to/v39/nJ+tYe8G0M3n3fx5E5Beuu08fA1UyxwIqNjrNmKtuTKx59KG3j7MIXDkN9nv9U6tqy0XaJsboy1vtmfW2+m6ZbXZ+cq6/Hspgf0pgSV4tz/HZdmqpQT2lECqzWZTZoOOIT7//d029Wza89O+CaiamGgJJ7Ix4b2esKACjXqDYi9gYW7cxMCKc9UbYr1REgO8//6icTMZNXl/MvTKkJ+coQrp7Nu3+HcZp/m8jLwyZgK89QPRG3xp89xwrPe7qoGWWjl3dmY6o2wcx5ZPqZy9vSujQdmpMW6hQ3YGyWXXxuvB9vCRD71n+PgzHxxOn4JZdVQARp3FApoB2lD8IOwVQsZuCcQLUIVTskWoYDsdT8gxbXR+sGYQMvYpTuGxau/n88My5H3y28ahckVVnikX0CA32dbtYVfO7bWrl+QQEd6nUF+xY85deEJXqh23LwmQUHgPOeVgEgisgX13/wE/jw0f/NBHho994pNmL1grOwch4wF4x8thc4B5rXBC7zwCrDg8srEhyrkDSOiKF+gegBuAkhn/sNUAP6paq0JQqQoqIxkQJm0KsBz5cV+eB5gQllCF6NUz7gl0ArzbVP6wty9fG/7ym98WewdArhXOaDKNjk8Ge3Q4wKlAwoe7qiqrsKYTq8obd8wJ+o8Raoqj18IfKWKSsNHSOwqMEDpcYIEZeHo5n5/ACq65fUtsOpxTj6lAHV3n/Hj6nWqEnkP6j7ArhymKMUKodjEO74v1ppxMzjsIODYMNxQyC2D3UDpw48Y1AYzluOA0B7zj+TCRAL3IhUioajnJAiPlbBqsJYdhKyxBu2Ar7ohVCngdmgLXRXb0YUfXA87gwBJmRugYABHViWk7jvBx5YZDy+5Lf2Gx8QK4WV8/6dyBZuC19tB2V1YFZBQAXSw09LDAYzvzmg8875vf+PrwuT/5rFmHXMO4A6zxGe1FP8gjd0psOV449kfkYFMwYm1tw1VnAfFgZvII7g3bhu/t3rurxPEvGXxcFcgGaIf818n1J/kxJgn75h7k1QMgYOzeeecdh7/SD76DzI42oAqeJdVnAag31P9Deh92L8PlvILqdxhshN+lIAigFjJIJdnMi57tlhxT9JV2VLhrHYIwDoB3t+/cHME2GIqsYdyTSsVeW/WvqiCT6J0KmtIRh7hLX9BJtZ0xZt7Qt+gC4OHo4AvMhn1EXzYEYFAhuXImVnh0hRLe9+8nVWETeV9TCC59gc3q6pySKaHbN1Wg55VXX7NMAZcScu1DD6+pHSDveV65Tb0ONcZmvx/0Drqxk3aYMzrlzSF3x5ocsx7O99j0fQ5i9Pujiys08K7//hx46ff0RdZRAb/zNvRrcELboxP9Xpx+OJyzHRSk0Mfc5sj4BzQJeJHclxOAk7siIMcYtjnqgOnWVr/bZDgx9Qq445qJVZdciK4Ma8Ck2urDOfU9/QpwffCQcpBqL74jZjxgfoVWV7g4unRBVeDfektVoPX+jg682F8Bwh977HHr7KVLV6SDO0qDcNbXcf/T0kNAyeh/5l3SMnDfHBamCjR7Z4A/ZMMcJ9SYucb3mFeME/s2oOUJA4iEzq77cIT1Aj1mHWDdZy99z5NPqJrzY8Pv/cEfD9/4y+9oaOsAEHnEtgnTsteTHjyLvLpRWgCaentrbivtBRDz3KRtiA70tivP6Rlok+047feTbdzyzjnkYQLA+vmWeRd7r5iYubZ0KTbudHAwAWnoa9rb26a5b+Q4VlHu2jLp2pS6xHtelxMwB11pc5jXyObv//w/WmICveItf19KYJ9KYDlR9+nALJu1lMBeEuiZd72R2hvW2eR74yIgUQzg3vAN6JfvOXfQaBDUEtGDdxiazR4Znazcvz/NmxthMZAmI3pyXPK9GGN5fm80xUGJYTw39ktejUbWDKQUgojBF9Bp3k7+po/lXGMET4UykkMs7e8Nvx447VkOOJ25zt9rjpnl357Rj68DbdozM5bTCX4lVs5Jq9vT/IkaK8ASmFYKJ1P11v/2h39QhrgchBVBhgK/CogiHJGKszLGaYOety3w5M4dKlBy/2K+wGIK86rGfWLlTE5VOQlm4rST3Yw/P3FKye8VQ7pAhSokQejsQwEKgFMAVXdUyAKW0LaYZjs7jFDeQcYAACAASURBVF3lvDsgxthDgZG7d2/JMRDLTeAIDsSRFdhuR4Yn3//B4ZOf/gGLMPrE/XGcKzQWElo9lzaRbNs/G8hT411hs7wqvK8MXsCIqYrjBAzeaxTFAhwKpOE7qwJ9AEBOqVgAjh35xXBu7giUwlGKM8DvhJ7ywjHimQVqqNcCbAAaYDFsi5UIuHlJ7B3AOw3TyLybOx98t+Z0O2mHOWKYQiHAD7fVplXlQtwo1p0YQhsCk5KfDUeQsWIsAbDw+3Hc3lEhE663W2sguoHlLh4iwEuVe119UI4n/bwhIMhVfwV2HaWohNqSKry0DWADZ4QcaoCx4K2MKXK+o0IeBvkUFgp4d0253zZUudcFBQQcfOITz1o+Y4ikQDVkTu47QhLNppNDvSp5ArbBPoO1WM4RBw7kTYQdJUBN48XYbCp8FBmvK/QS0A3QlT6iCzBY+d05GtXHAAK0AT0ltyDzA6CP3HKwACnosKqQdDtBcrIdHmuA9Kgq+J7y+4DnAJeMEyy5LfV3Z2dr+De/9q8lB8KPFQKn+1CRNvrISB5WDkDnozJrEGCMkF3CwCuvG0SeFQFGrMnQ3wCuyLH3yqsvycmm0MWKANxi8bk4g8BBfgLAMtbrGudTp8947JnrzvnY5hRjFibbivP8iWEpViPvEZIO8zDzjDDggPzOpwULrlW85Z6bsFrFCgLs9Dqi5x2m0ASgX8utxdqN3ANqV365WyMwZ4BeOsLzE+ru61uuPd7LmKGXzEVHZPKTgw/9NOje9Jh2BiQMoH1CIbEAf+saT3SQZ5rh1OaZw8jRK7MIYWqRY5Bq2ZKdgA3GmWtgPVMUoKoPV9J+cuxdEgD5/PPPj4wYAOkC8mqdNpDTKkuHsdaDUrQ3znYBfFP4YdYGxq8H4LL38X6/J9f+xGEFQipAswfOehAj98zP7MX9vs1nXv/bOjo+qytY1a/V+R22G3Mq3+vtmhygJced122F8Wa/mdrFvkYeRfJ/TqyjAChhPyavLN/LvgRgVQVi0EeXNvA8pRu0kVQNFX6qsaJqdDvIgt2GYpBzkXbBoIvOMLfqMwoN6VCjVXFmzb11vYBe1ljAN0LUj0mnyWdnFpzWCcD1bc2hxx+7OLz99tsGiTkkMHPdc498nRSQ0FoA+1t5QM3M0/dZbwH2+Ltys9a8RhboOb87LFbhubxcJVtrErKGecffzLsRuKdCPYC39z9C/5W/U2uFUwawnyiXJeAdKSJg6124+J7hWy+8NHzmM3+kVB8FUMeu8yGP1a4OSDOO0dFcF71yA2ev+Xd6Wy56acDKel17ETLq50EAsP7Wk807j96YQLqF/VAd6W2+fn7xfrEvq2L7ODelU+6j88oGpM/9vYlb1szJCSCv9kSXA/iNdWKaFw8z2IcWrVP+Ps/Qs9gr8+rl189r3l+Cd3tp3PK9pQT2nwSW4N3+G5Nli5YSeFcJkPMuoMijBuzi13pDI5t0/528FyM9xkHZ3r3xMP2O4YURh3HB9TGu9zqZnBtgvfFUJkq9cq4NI8tttvE8hZv0YFmeOTfgppPbCm2cnl1stxjccYR6Y7EHMguYWWS/BbwLSyRymzMiMi5lqKUCbivsMct5NwIijSlBOAUn+L3MUtAgxhonrYda3N8U7tXydQkQ88n/w53hv/mhvzacXqdaKwncSe5deXaKIQALr5gpOAHkG3NVRhu3cqQJr7AjQiGFaXBg6eQEGaCB8DE7D5ZXsWQqVxVVRwUoGAidKuhyb+RlVpBAi/tq5+2bYt/J8d4UUw1HYlugkLAV9UNgA3mWcH4OidW1q9xjg8LflL/t2Kraofs885FPDp/43h9aAN0YF9qZYiqu4Npy+MF6is4EoKjxm8bJWk9fnBC/nBmz0NoL4JPPeUb1t0I4jzb2BAwEHHpCCunnXYFBOG/Iyk6gHacpUT9AhvPgNdCRSpsInUINtwUUXbpy3TnvdpX3DLBwMuYXQTU7yQ7fgkhSlU0PCfw8cGBrOKNCIGcUBglQxfOPmhEGa6wYXlRorRdhoMXqAuCq6po1MwN6IhOACuSDs0vb9aDqA3PMDMmqABpnmLbZkdULkPO0Qg4P4ExJJ2HE3VE1ZByLHRWr2FUFYkJeKUlCYROAp2c/8XG3I/N3TYARY2I9a+2DVQWQ6OqjEgW57zYVogzLqZxutVvAGJfTVoBTpgQhXwC8R1vlWgPMMENZ36zT9x2a6RBifTYWtxEQ7rBYgYxU/IRpCvjqfFPMIycDV2405ayCWUOydxwrJhjh4lV1VnNBfb5189rw67/2f1coa2M076p/CXPVhJaOAd7JWRb4CkaHLiT0DTaqmYWadcj86tUrAomu6PsFKp05e8qh0s7NKDnR9w2FDO+qPbdVeOGY+hCWThLX4/zT//PnLxj0dEESP7PG1vuEHdcqDoEfCkBR4EAB9+gD6zvza0tz4bbAgKMwG6km7bWorVtmSrbqiPoCefmYW14nWmj7EbWBYjflwE76aJ3QQF67dsPznMq2VRGzwB3kDeuOEORjAuPIa2eA0Tnoij2c/QDwoYqgoN8VgkuxC3ID8sqhV8LFHyq036Cxc0YC4rewbL1XxU0orgHgWiHy6BnhtTyPeQaL8MUXv6NchG9pDlAhua1bgOMCHqvKds35HrzLfPScnwhhC/so6zygIh8nv14P+vcAXoEEdaXv3VU9n0CR2pP7val+b+F2NGUG/HGvcd9uubqmPbqAhH4Pz/2YY55D6JiZlFRJLVm7u6xxABxsKO2VfZM2VsGH2neMEbtdXlY1RQqgnOSata/YmRplf9/MWYrZaJ/j2bBYwzaDTQuwBYDF+sSzd7SHEUZ6+/YNrb0AtcxZgcTtcIg55/yZTcfuarw5yKhDEqq1Vmis84HqPptaF/hHO9fX6yCj0jps6juXBMydc15N1mgOETInaBe6lj7m4Mpsd8kyRYmYx3Vo9HA43vJ2hoEHU5dx4W+znRtoRFgsQkR3WVNZc2lfwLstrRGE259U6Oz5i48rVP/G8Bv/73/Qc3Uo6EOGsu0qbLiKegTgyjj2er6go228MxfSP74XG8xVZRto7Pe9GdadrQNNb3hmf5/obXRq0XYsXRvvYbtumnSRTb7jnKrsVQ0oTPtoSGwhKgD3c3HS4UV253yvZ30ZAUA0VXJ0mor26teJ/rq0oWfp9bZv5mHuswybHUW6/GUpgX0tgSV4t6+HZ9m4pQQWJfD3/tb/qOi92siLFVVGUdkYGBc5YVs0cGtDxxguYGwvQ3oymBavifHSTKGYC2PDeH6Av97h3wu8G42NOnZ02/vTS/4e29EMlgCEc0PKPZ4Z8qk4Ggc8IbB7gZa94dTfpwd0qi0lrxj9vaMS+fcAQxlSVcxhvHZWbZb7LrTJDlfCYmsM4zBGHk5s3UAcmlV9LGcEAx/j9bAArg+/7+LwsWeeEpPprk/obyvUj3xXzken+wLa3VKlWZxawiYBa2D18TmcPOxTnEm/uiTglfhaxreeG/ZHjEP+JrSV144YEEfaiX/6aAYCjDg5xlTA25FDtAPAJQbSloCqzc1bdnDu3SNvlFgzK6cdekZ77yus9tBBnrslIAJQYGf4nk99evjoxz5dbIhWEbXAzmK6+KX+JCQ2G13CQGvcaEs5NhNAAzBdYbMVYjnlg4F5x/ypCrMwEMq5WRHjgDl1XKGMlcNLUCOFE/SP+xN2x3Xl+DSHsXM+caSKJab5QA4jgZsUMHjznSvDd158zWGzKVjRG+Y9YD6Idem5rRDKKl6xJQZbVZg9cVysDbHETp5WwQrJhnZnTsNYSxGKYjoxFgWUAMCYRdTYg8gEeR8Tc4vPAbY2xZyjaixyTvgtAE5ftdjAivSGz89SNMPFDTQ2cgK3CWuVLtxVeOGOwDscW8AaQlQJA/vIRz5swCnOJQnWi8lR/S2gX+AUwItkDzi0SyhvY5DyPY+NmIUATIQ1Mydh/qEfzKOjgHmNJWGyBgwGPcVFOiQPH1boWoBFhg0ADmdqTeFjjNcx3TvFK+gjLhV50WDkMD/PnBGzjbDrBhihE8WkUyXamzfM0Pzt3/pPmh/k+qM6sBiRAPH6HMDNeQwB4Bw2jiYTOiyQTDqDs3hPaw2A5qVLb3kcCJeHVYSzzrw/rvEChDik76O73JNQ42vXbxhEAIQo8EsVLQU0Xr9+03PxySef9BpVufhUjEXXACYgA+7vFAqsY7o3By/cmzm1JeChQqkJh4epWKHpR8VEY3xwckm6XnuGchP6AKHyHsLCgwHZs1WKSVtzNMxoGMIuQsCBg0C7ALc0zmCzwxDJj1lrwZqZkRV6DhEMYB19APxgvSNPYRxsHN0K1S8gLQcTfJewWK6DbVn70SKCVoBmySXzwfn2DBoJUNV4OKyWNRt2p8btxo1bmucvqoCQqhq3Qh9c/7DlxMu+Nz+s6x387GU96OElsCt6kb11AuWq/ewr2f9yfQ9i9MUralmdAEVX9m0FOObtGff/lheu39uz7wcAyXpE+5HNCIi0uZc8h7mu8nvWql6geu2dYb5VEaq6ZAR4GkvxsIBtM4WlI+R9S5+OHNH7bZ9iTTZIpDnM9zlYAZCr+xXAx/wD4IOByrXME+Yb6xdyDTuUZ7FWAq5duHDBey35T8+cOav3VehH6w/g8R2xsllrj2uOXbp8qcZG154+fbIVRaEgT83R5JGkfRSiYi5wAJDDoOyJKcREG/jH+2trsO50iADIxCxuLDGvT1qDsrchlwDrMInZu6uIDmNU4fGsH4cbE9Ks3uOrKox0dnioteaX/vkv615aE6RgSVdQoHPZGP3hXvQ39lKvK9GHjH0iEkbgrc3CHpQKWDUWdWhszOhbvjvqRgfq9Xtsb3PGxo2+8DNz0sCjgb0CtTmwK7uMg56pCv3DMdx6AgXngGFVy57S4eR5MRkyx2HpP/IyaFl258I/z4Xp+siqt9H5fcm8e1Sky3eWEtiPEliCd/txVJZtWkrgXSQAeNeDXZMxWxv2uLE3Y6QHkKaTzTIO5gZCwKKqmMZuP9rHNlhjDJTBMjUwwFVvLOSEM1elHaPjAMTQDPO0YzTGYpQ3x2hu3KTtk1FTfa/2l9GSvgRwmPd3wTkx+Bl5VLL5yLVkthgO1BtvkTnf75l3fdisr08+I4yqkRHQLb+WRRm0MSjThxhdDqNqDghtivMIe8KgLU6l2HYbRx4Of/37n1V4V8kDEMD53nguToULL+CxyfloLCrYT/T7nhglvCospth3HjMDehVaC7OoXoun0gMgCnKUP2TXvtPB6lfpEEYnufaoLLol4GJHzLq7d2+KQXPFoNld5Yq6s03uJ4UmHlceuYc8F2NY4aUCJyly8fSH3jt83/eS825iiAECOK9Ue8/snzauLgQhGQBKxICvNhXLB6ekQnqQF/2uPD3cc9RPd7lyF3KdgRocclfQFHNN4UN25BqowX0doiRwL8wHcnQZ6NR3efHM5CBExgAhhHTeUm6v1958Z3jltbdcwAOAqn+N8yiG+lDhSIJvnfhcEKictAfDOTGv1o+dEIB3ejh1ViBTAw64V+WxOzycO3fO4A//AHL5aYaR+o+8woAiXA0nk6oPhHzx+eXLFBEgxHSzQiLNfqiw09EJBGDx3FReJQqQ6B/ACE4deQk3xbLbvHVDORBvOecijiIgFiD6xz7+UTulyJxQMkIxy/Eu8LXYqORBrH8GJg+seEx5FXgL4CZWnXQAgMmhoNI9xuSoxgvgbwIMpDPSod0GImzLyS7ZiC2qZxIaBjMSYA6dwYk97AIgq/47YZlU9t1V7jxAa+SL849MASdpE78b3FEfCcf9869+efj6N76qPHZy3p2rEtaPYToBCAKJcegULg4z1gARDC+YY5LBzdvXzeRCJxjfNQrVqP3nBA7UGl4VkY8pRx5h5wBZV8SuAwQA4AM0A8jIWgYYRhuT88qVJRWmTAETZjx9R+8B6xl39NaHB6y7Zj4JlBSDDpkB4LHeoTcHVWjmYHP0YSzSRsL0CjjUdY2VknBA5gZgBOOfcHhkDTgNYJzwWpiuzoOmTwBu4zjDerPuCmzYEMiQasxUAc78hTbINehc1grAeLPfLDyBuG1dQX5J7k/oMyHOAUUAbADmXDHaYE/NHe4JO4812iCTwUblz0NXYO5J/lSsRUcJP78stu2bb71tIGhHIeKe0TmMyKoLsN7m03dbE2oTm0L2evtgsgu8OfnSWq9haU/7kvfJVi02dkd/qFRM8NozenAg61O+73W1rZv9nsl7c1Bkbit4z6HquJ8RIdQelHyqDwC1wS0aEMleYXBOgBv64D62wwjmh5lMTjdRoC36CduXgWCcOGThOoAq2hPgCz1n3lQoah3QUOmZ8YJZDHANGE44LECd88jqgINcmcw1gLaryutJ/jj0a02ANrp99eo1M9pOSk9REuunwnIB9vn8ioo7nVahG4Be2KC77dkccDBPHcreAHiHxIrRfEztZw5mHeb5165dNWDt/jRWeZjftmEUQsxazYtQXgOXsMw1lwC70Q8zzs02Lbb2Ec1r5ww18Chmr0J8106cGf7xP/5FyVdsU/UnB7A1eozVdLjcj3cPKkWH5gfD0aVEJPB3jXEBXrySV7gVZh105jfqaA+C9zrLBQEGezs6tmLaGV3v7dAcMJASxVElKOpoV6aIlOZSy4c4nyvpa0Do+bNq7pWdOh7mNjZhzYMpXNYkU9utU6is29Vshb3matrz0z/7C0tMoC0xyx9LCexnCSwn6n4enWXblhKYSeB//59/XD5vnVzaIGonagkzqbwktZkHPMnGPxk7iydwozEQIKCBVeRRi4ES5y735cEBmQxakcPE4ZkN7Gk2WogJMRyq2EU932ntW/gE90/S8IBSAXvcn3Ytv8eJmBt19YxmvI1yKAH2p7yTodTk5PZM360wItteBRLALWhAVADGOaBIC0ewysZTClZw72IHjd+lL2ZA5jP95G9a0UBTM86aEe3v4eSMhlvJzawj/mvRE4QJAgasHNwdfvDTHx3ObKzqvopDFfMBhxLGD59jgO/IOQHsIOQNMK/yhwEQVI67CtuqfDUOoeyM3+LvlYNhNl8zUpMIEcBiMlw5ha5QU8tS/3AcAHxwVraU221r66by323K4b9hgGZXjjPMoKtXBQA8UNL89YtSLwElhNIKuDsgEPPZj7x/+IFPf6Qc4cYkc1GJhiqX08HY1dib6dWcm7Al+S4gRICgAvtwrnHgSm8Sgsu4EGKKXHBcwhBxKKrAO9gnAENrCk8F/HAoYQP/CI/EOaQqaZzBhCYXMwxwSVVqYeV5PO4OV5X77S2FVb35zlX1iXFI0uvMhmrf5ISXzhrkk+7JtVQo1j05kGddWGFt7YSKmCjnHPm5GvvO4F0LfYIpCFBCDsRy4KuARpKaV1+KkcvYwWwCqKn5UWFWAI8G/QSIhnnk9cPARQFLhD1TURbWB6VOAO+2d7cE3l0btgFydd+jAquKiXV3ePqZp+XQnqzwROkQrECezzgDIpnIgaNrMKWKhwAuIn/GAR1LWDisFRxygwdih5YDXrpmVhahvGobocV31J81cu+hp5KN8/pJr3flvDO3AdnIHXeMcDfyoBFWbmaWHGOHasKMK5YmoXHIiWuQS8APs/0cuqk2Kk/fb4l9RyXKQ4TtC1QoZpDy6gk4cx5GU28JyxUL0KAkoa83VdH3ukEjwrcBBQwoyIE+LrCJOQkQXexK5aSSfgKEwwQ6L3DBhSuoRKt2M1bIzCHPaltyRlZ4OCG7LTxXrDWADoddA5Y1sJz5dV1VdQ3mmXlcwAzhgik4grIDnKBr2wIWah+hSAvjpLx/Ahiy1zAeMAy5JnMOUJUHRI4w+AhdZ+6Y/ejQV0DVCvN1TjzpjJP0Ax7rJ2vTpkBHxo7fE4KcdYz5WHui2uZUBjWXjxParA8Jg66kD4CVxZiGgUQfDErrCw5Hl9wBSmAS0hYzAjkgYF2hoAp7oZl69Y+w/G2B+5evXNP4XFMbC3C+pcIGAMiAKn2xIzvyba2udcArQNuHav9qy2Fby6b1kfcnoIS7spa3VBWtCMa4T0uP+32/QJwCNrMP1GrUmEiN3TqCci0NReyQOdsJfche1wMreY9nEUrvvK4NhEjuOtfwVGcKaKJTdUhjgF/zlHQMjC/znnnJPaswhNY5PTeVXgHASDfA/oT+sx4wJjDwyAfKdTc1DhTeYT3hGlhzFy9eLF30XiOoSnPwluYkumHGpT4j3BX9Q7cB8QBSaAM5Ek+fOuM5yHjUIYpYyM5Vx15X7M1LqhidAikGjwnhVzvRLQNuXrfI9wkzlurWrDEPh7Ni/MLgpm0cVtDHGzeue78ijQJMWl7MMeZehZ7Si8oxOqXEANwuYLr0BlbvmoH705LH4UOVA4+1B+D7pArsnD53fvgn/+SXtI5i2nBQyxfbntX2sugMP2lz9PG7gUwBpfqDUn+3Y85lfTCbvakpfUK/56CZF6v2onl1r2bTtAb7fds4rXJrrnfqmDK+0q5aO4oxCbA92eE1V3xtZ6PS7h4cnOZxPc9WXnt2HzpbxW96m7Dunt44hLfNw2KnL4Klsc9qfUhF7APDz/z8P1xiAr1iLn9fSmCfSmA5UffpwCybtZTAXhL4qf/lJ0beE4Z9chBVwms5E+Qv6wEVjJZ2alehJBUqZlOiu643avLcnELmtC8gX5ycGOE2rqnWF+usTI4RSOP9AG4LxlGMOX3fwKJZTcU8s91iAKyM83JaivGXe/XtigPZG37pI/frT/fzvs0We/+TpEsOU04eG2WtXz3o5+82zwjxjo6f79lyuzQZ+559fpJ2TWRuhwVgKCe2ZgQUQyN9pLomDJICmloBi1bJbjRkxUnjd8FMwzPvf3z44FPnDOQRDOvcdhQawamGGaYn4KgD1u04lFXMPDkMR5QXCoeFEMSCV1EgxqTy7QWgzElzlClj4udbH4qdg4PqBP44MgAQLTE5lSCrKiYgjcAbhU0C5N1QDjAcJcJpARmuXBfz6Z5y62yckdODQ1PO/9MfeGL4L7//Ey0spQzgPNvOMyF16mfYdBlz2h0mWQFSJWPGHPm4H2arVJhvhb5UTi5C2rDKC9QsJyaON44RL1hSDg2EGal7AYBt4rDpM1g2OJIwcgDypjaJfYdzrrbsCEwiFAvmHeDd2/onF06y6/NOVl7C0RmyYe671TyUfhx+uCnw5oDYVyeHjVOqBqiwx4uqAhiHMkUr8nNLFU9hkmxtVjhh6XcxqpCnAR2BSLBIHLLanGbrga41e7AVk3DIn/6LbJzDSu0jVJUwNVfRFBB7V2Aa8PNtjfuOwqa3BOAxC44Sdqv74Rw++dQTwxOqvlisNxxgFRLQ7zcEEhnwlMzWJFez6OTYFiApx13PI/E/uZnuAtBJr3FoncuKUGkx2wB56E/llKsKtxV+TjEF9H/wXKAdAEp897bGDicX55ZQ5KrcSO6pY8XgUdtdjET3px98Jww2gCVyQyWJvEFI/UcE7wO16YYA2z/8wz9Q31UMRIUqPKKSE5iuw7H1HNpXLL5Dw5VLlxRqd8sMMAqFrG9UgQT06/y5i5ZXwt+RH+1AHylWAdgEmIm+HyF0lNlifZ3Y233oKtMCwHNHoAfVcRlPwM0t6Qxh+bcae8x5vQAeDNzBaBLbjr2JvqAX0h2AM4BZ9AG9AdwiHNdsV40joMRdPWNc5101uLFim0ytk8qRWSBxjVWFCdNnkucTel0HBbCiyCnG2NAm1o8U0DGo2lh3yCTh2WGOMqapZAsDMIcFPCsMQX7PvCoAZV3Mzcq3uS4ZHRR4BegLAHmfEF8Jk3aih6w96LH3uLZPwfqDSXlZ+QsBW+vA69BwU2GXm9JHDlt8AKLrwjSu34vxl0MD1j8ALMaKuVz3Z6+twxmHGhtAZL+qPa9CfsvZ916LvdDW8OxXjFOKF9Rcr/Uie6/nO7tOO3x60BiVYZWbF2VAogGNgPsuglVghPNnknbBh0kClAHjzFQt8K3Y5HUgUykhYE1XxfAAbs79pv8A/QGKeX9V8zyMV+QAK6/Yxndr/qoPLqwCm0zzNsUf0AvGDD2gWnOKDCUFA2HxrEdus+4JQMf1tJfv0C6uYcyoOgxzD8AOPYGJzYtn8O+1115zqgvmMDnkuK/Z3boXbQxI5D1abaTt6DqvYhkLXAZklvxZzymaU6YUob7FlAUUJ3T+brMVaStzmtyYR7LueJ+r/d5M4VZ9mfeYi6zD2GbrWlNg01LBmvYcU9jshljHZ89fHH7t135jePX1a+wEZStZEd3UhVf0JiBWfzg7P6DtD5rH73HT2gBHIAz+W4Dgsr/q87l9GBvOX0eXG+Idu8vMUgOAzINZw33P6TkGN7EXm4HdA2a+Dft0C2PnObY9NBZpw9y+5GmRxUxi/rMOzevQN+An7xuKb7ZpD4ovgKKdHd3b8T+9BO8eVdDlO0sJ7EMJLMG7fTgoyyYtJfBuEvjf/raYd81QCdhgo8A5iOSwutrh7ISwXZ+QUhvfzdDtTzzzzN6ImIybia6f08Q4HDEyihmV08up6EOeNQfQ+nbG4MGhyGkg0BGsFBtm4yn/IngXcCaGZp6fNoVlNTfaRjARtlYztnIPntm3FcZLb+DECcm9YQCNL9gOQUcx7QysEAIa5hReVFmBkzPUKBIYVIxjZ4h6TDG8cVCcNB8nq51S41A7TC1hGZVj64DYByfWVgRuPWsG1kPYd7oGhtA9MXxcgMPfIfG8WDDkvJPQV2EtkZ+msUZw6CovXjlFybcXx9ft5zODw/UqACNJ6SsnHyf4tNEOgJwGO256D6cK8A5533ORAYEACp+E1QWjBsbCrj67JTbYVTGFjq2dVP6uU3rI0eGD73ti+OH/4nsqpEdOUw9E046qOjkBrGkfsgwoZ2fXudEIty1DuhzgsG3KEHcSfrUdAJR+lO4UiBfAEGDEjo4dGxUyoLKlnBmcahhGyIxQ6iM0vAAAIABJREFUU9pplhpMG7NASHBebUqoHtVSqbp65dr14Y03LwF1qSNTeDD3sBPb2lu6VKHODrMDf7x3Z9jQcF44d3o4oZxJhwSinDtzvpLn6+ICnQ5WVVmNBwnScZo3Bd49dLXdAKDlFDp/GSwnARAG4mBi6Ofly5ddDIJCA9sKd+ZDmFxhuSSBOtUMcWAA71xpVnIi3yJA2y0Dd9cN3lFoE9ALuROCtiFH9MPPPGNwgXUBx9f5yFoIN86xwQrA56ZntAHmXF1TgGaFQXMIwFQosAB9d/ERvd9XBb4r+R8VMMd9k0PKzKnGcEHeMBgBBMtJn0LIuA7nGfbkutg+9J9/0Zskle+LYAC+3aOKq9r75a98QdVIn6t5Y7CCKtMaUz0joDPz44pyYpG0fpVKkBrvAgfIw3XQAM+Z0wLunX+x1p8AVMwp5laxzQAd17wWEIa6yEGpQwiT/QD1mB/WCeU29NxlTl4TAFvFFbgQfcfZ5adZXLoe2TM2OM/3JJMbN6hMjJ5WlWz0BN2qdtrDNSvqUCv0UiAa411VpClQgW4g4zu3BfprDblwAfaT2FcNHCcs1vnudC1AZ9YIr6NmylY44HjgomcCPCTMNXMk61wOR3J99pYC4SrHZq7hvmY5alxgNh1Xm+irGZ3kyYNtqj4hd4cXC1hEp/mZcHBAF16EODIuAHCGDyRTQmphcp5RNdGDZkztKtfhJYNBVE1Gp2kDAB8M5m09d1PrJ3OYUNDaL9uBWNjfMOM60IIxqPEIKFDgu/ce1u7xMLDWibIhiiVUDMliEAOuMVddAIrxZh80e67WhzrgK6DfeTp1bb47Ajkt9HnF+1UdiFQhhgIu0BN0ANYlJoL1xfZPMc1PihnG+romGR+RfQIYdv7CuRGAy1rqvJqNSWY2qlm5jFmF2fOMCl8uMCvgC99z2DXAvsZwS0w/wE4YeuxBAHCMD2PMs7gHf3uN0PjAlGMN5lrWBu4N2zlsUI+lxvCs7kNYNm0rALMA6Nr3CjxlvqOTyII5lvVihdzI0qNi/lE8qIAjDu1ol/OVkp9TYwbYB9Bcz6gDONtC7FW6D+0mL+oxKk2rn2sCR1eVBxLwDrYxobrHdYhw4cLjw2d+/7PDV//iBa2v5WbatuOXGQj2/7H3pj+XZtd13615nqu6a+ihmt0kTcmkKEpKImUAAiP5TwJPkocAjmXZUoDYGuLAspNISWAHSWwnQRBkkgPYcOII/iDZkK2paZIiJZLN7mYP1V3zPFfWb62z7nPel63v9eHe7sK9773Pc4Z9hmfvddbee9aDqo9Wp6n+Wf2wz/EZGPNcsSoyhY0ZoFqvK2N1/fcA2WagbXsMuVn3nevr3sGelu8Xt1jk1D7M+4W3SOtH1Y1GWydQkb59Uj+3tHEcCC56iNacxqV6sOcDq2yAd58ECFpfmMC7db2692d+fuM22zm2ed9I4HmWwAa8e55HZ9O2jQS2SQDwrl81KK8ViKFQO6vh9KoCkUDfUdoxZNdlbDNiqjQtjKRcSR39rmDcrNyU+VaDDYWyp8R8h1FrsMiKfpWegIjW54bi5WulCKLkww/DcCkrJG4AiwtsFe+2r2DgrLBwTZUf3md3C8vCBskC8nDSH3AsgFSYB3GbMDtwDd4silZi5I1hGeDdfBJqmQ62luvcNkazwjaX337UOOgparPhWum1i28UQU7TneUQcEXx7v7tH/3i6jCes3JLJLbZfRkBqM8o57DueOG2GBAFxEcAx5AvxnLmEnNLY4cRJcBlBkHX4z/GcJ53MXQAEgPeBfyTuw1ZP1UmLCSMBkAO5A14B2MBcMAMMLFqbotV9OTpfRloGL8YqYqL9oQg2WdWr7zy0urf+bEfGQBBDIy2h3kawyYAZX/j+7gzp6VxjwqIBoBAUgWXIeYdvwH2BAyNe8wOQELNyoJEDSydMQv7yu6NkiOGFCwkQCeAogYvd1IR2Dwy9LpmPD/0HwYigMlNAZi4Qt4Um+nDS1dUBnMw4F0NwBi9ccGJMRFGDywIhnLnk3sysJ6uzr9wcnXs5AkZoQfl1nQsYM0wInnH7YkyYHThBsZ44x4G0ECbMSqzXgFwE1eMaUc9+2WoPdRYOdun5A2jCpYioJP7pHXBePM6QHZGWHcmuCVT3m1lPQbsJIj3Q8W7u6NYUPdgwQCEqg7cjanr85//vEBf3K7HgYCKYH6V7Ub7aOsd4igiC4HXMNFY2qy7uE8neyxzy3NCi8Qx/DROZkppHQCqds8qsItRTl3Ioawd5i39g6WSDKZ0KgAQ7nmJfQdzCHAn8fTK0ipj1QDqgTBm+G6/WDFPBDY8E0j2D/7BrxhMpk/79isphgb6AWxBfXigNpJNFlkaQNQ77p+Nt8f7PcW72i8AmfiL9Jm+mhWtfpP1FfDOssPVF7mwZ+DuqbbkORHADhAhcw45al5ofiAju1eLsegEFV4PxLMbMfxgTsISphANQNmtALHEAc3cC5M3exXu5mSHBciCFRTwv8AJn8N8HQdO+huWHo0CvHMgfdVzSIwo9urON+/d7sNgD424lmEYJ4SBYx/6MCSsbmIB9vlJP+MiKYB0AN181+cHQE2fJ2ZhEmdMvxeAIy5Z9ha57WpOA5L42cieZC5UmLyAP4A2BWu4H4DG7C7N4+985ztKOqPEBoBOYjNdVaxCGJvHxKblPmKkXdPBBs+xK3K3hb1lV36D9Jl3xNSz27LqhvlnkIiszoOFBxhc4x8A33Etx77n/UX7z14BMxlSgTpi6jEe9N/ArudYAAxksB/2o+b/Y601g/ww82CTMx/0L20Tyw0W2ACGKMsxIUecUJ4PgLBcbzag40wGcA6jTHvtOHhJ+APWWwBYwM0T2vPoJ2PAXOLFWqVfjAXMRsaXF+OCa/xxjRn7KAAf8mJfKFOOewDdYMrxGTkzB2gT43XhwgWXuV/gFzLj82uvvWb5v/vuu74HmQFenzx5fLAtd+QwQjLgECQJjTiEyPes/z43nvJM0zMqCSPkDnxPzy7Fp8v6eOi2Hjt2wtf3N9rH99Y36KPKJuYee9P777+/OiSwt3rdXth4KsvPENUPo4/n4F7tX04CAhivsUDuBf1JNAVAelhxaQkhAAgJY5i2n9Rc/eY331r943/y6wbvqvPFbST656w/zjpb59UMtEWvzDN+1iFdkF7rBBXjGcm+Mr9QeXt/wc+2YVmXy2HrrLs2LEd05+Wf462uWfjpo93ht6OT9HibzttneWINLwe7Ld9SGve4f96n2of5N7VhPhgetRcYn/XQLYDn8IDYLqOf/tlf2GACW2bO5o+NBJ5PCWwW6vM5LptWbSTwiRL4yZ/4k4YeDKJgVPnktfHTcsusnMyKDjpCDc0qQT1FnJWLKgtWrIfSUCWvikYAjSgd/a1smBg1C2hWJWkG+BZlLUp/QbZ+H6MrrqNV3AreFWBs37f3v4KbFa1ZTnymfMqemVtp9xJnZAGnZKAMkKQGYeW8Nm7HWBjGG7FG2i8rjQAGw+BZn9x2HAtgBhpZA4S0rS8bSYOh1Zh8VUZRtjGqcBNMEHzAx4erP/qZi6tPvaKg2UpmgBEZpbhZLwXYCAzJXJGRaQQTEC/ACzHQnLnVQekDahSA7FjRvhqru4ehPI9F5wHtMfAhsIC4ZxiRBN63HKgZtypdA3gHy+COwIGbcu2jzU9ktOEGjHEoG3P1sQK6K8PA6uWXX139W//mj7r+eQ7XbarGIO1pYPsYOnG14x+GTue414MnauZGQQe+L9Py0WCq4P7LC2Or4EBYD4m7hoFnYED3Wj6q02yNcQ91YmS27mXdKGMh8a3kwvTxlY8E3t1W1sEbaotuVLKCsplmQ4Z2AL4AiAHO7BbDDjdpOVtq7B6sXjn/ggOc71cm3CMjQcE8/2GG2OhW+3AJDVACuyQuqQVxeC/TAzYQVe4EUNOco68YsA/0PYkKmP9lQpHdlgQVuH2ZIWkvJIB53OMEWIqtd1vMu50Cq+7cvLq6rnhRGJyOP4XroUDdz33uc6tjAh7Zu5zFFmBQbW5sq7hJxqjFSOVvACb6BNuIcYB1+lTAhZNqSE6wlhmbY0eP612ZVwWK4CqbDMFxSy2DtJl0y5ZL8HrciJO4A/dNZ4x0TLmANMlGGeCrzCyzLDXvwq4RsKf4f87CrPrM4ByG3O/93ldXb/7u7yb+myZlQee7ku2161cSHF4ggV04JdcAAGL8kf12MA3jrhrQkSDpnmMqi3nHXK2hztazh2Qffjhk71n2irg50+ZrAlYBMrgeYB/QDnCQ/SLoHsw74hkKWBEbh7Hh30MxkQLEcbCQzM7IqusTF14n/mB+DRf27tsFx5iPfIes+Y62O2GKxpO+00fWuOWkOXDu7DmPP/IrG4/7Cpwy9gBiXMP3Xce08/z583JfDpjGnGAu9nnKd2XIMn5NpsF9jDdgEPKlTbQnLtzINDHEeO0WE9FywVVWYqN9PkyTXLmXMgB+qIv+fPvb3zZIdFxgHSwtDlFgRtM23MXZK+ymqrFztlr9xnoHXGKNXBN79+Spk17XAR+Zgzog0HrNHpS6KZOxZ171OWP3T9WHCyQx+CjPugH7td/DugY86IFJgUPPJ9VDHbiSIgszrc2aCwiBy2qB3rKQ+1wtEFr9Y48yxAIyElYAZhmNJmM6faVcZ1HW3lt3ZsorqFrwnQMA6uVvxhW5Mq8KnNKuAqm0s27U/F6GJDE1kX0SvYSxjlzq0kr21xvKIN09kbb5kOTEKQN0Z8+e9Tggf9pXoJp2EYcyoG/1quhWPDcBzrgGd3z3Tet7z948p2hDn4PesxX3FKYsOhjjjqs+7ttcc+bMmdVbb73l/pw5C2NVY8mznXrGs9T7nABBnv2e8w61Ecit+o9ji2ofv6c96biyy8I2Zy/bqzbBOj1/4WXv7f/D3/8/dOPCNgO4ntl3fZZVz6m+OoN5/W1mt3Yu+pHtEnOAmqzOesigg1m/8vHjYH4mpiN1wMhlzVSXdDIb3VCdrQellO/vHAcvteW1xMPkr8TTG/r4Wv/L1Wsj23Usurr3Oe4d4925PuvAs55OPZHBYrY3szVrcK2rj7Ar1Xnd6qFjrr8r67bCdf+erTbgXQWyed9I4PmWwAa8e77HZ9O6jQS2SADwrsDd/EOBnD6oZ+UnIEECNef75QSzyucnKUtWSqbTzrUiM5T4WYGala4oQEvcjVmJ+KT2pdy0rWBJlJTEYusrbLhsWTPg179noLH1tI3b5bE2RMxaWgL65rol6YXbgzJsBAXAIjHdeNWoSyzBtLIn1AW4arA3GQfXzOCd6xtKZEEla4lDkZzBsOXz1qQc7SuxlcqM2rHjyer0sQNyLf2iDEaBlGK4GfjQNWtwVzJPX2Swo9aq2PQzcYccYwvww4bvUIphwHDCPORWhdplDkNoAVUFhuIaZ+BGrm+wapwVFJbPSBRh8E6t1vzEMKGNGFB3YJ4gY43/A1g+MmB2CUiAPXhDhsfRI0dXf+yP/Xu+t66ZdXsr+MZvBX87/rNSXiM1c1d9HeDoDDLDMsEYMpA6Ttlhr2Cww2JjfGEO6UeDGbCZAIwoG/e8AD4BDGtQUn5ZXjbIDJIBRoUxeO++QLuPP1pdF5B39apiuz3GLV6g58SYnYFrz3uxdDIJEwx9n9LrPbp/dfXZ11+1obpPxttRxc+qS2CBKYxMG94CSh8QN8vMwbif1VALYEFijcUFHBdZg4AymEGHAFBgh901Y4M5Hjc5A2tqD4BOstuGnbAbwFlzSVWKZXhztYOxF/vuityFqe/oUbmVybjH3eviaxdX589dCGAw5AgIx5hmTmfx1fh8KkCxsgbACoNQ8RUl3ySnUPwwsTopy1lMdT3GqPsD49Ru7THqZ7f87k9eb47zBSgN+y3ZGzHg634LuIRNdvBggsqbXTdkDeBiN1x9T+ILfosrpeKoSX78/au/+qsGcgGaADiuKv7ZXcUGBFwpEwTDDVYMDCUDO06aAqAGSDEOJ8hYSvZnAPmRsAXwriCYQTz+cxuThAQZwbTiBUMHUAHm3TrGI3EdB7OR2Ji4qMIU7IHIrdthLj2VvHmx59DnA+rHvtHfZIYmZMGUPXHsK5mjzKnEIivjsSzQZp9Nfdm/y6Jjr0D2BcYBp1lrjtk42IHM07KuOsZhpiWpDWUdPpT4dwAuYU2JKebYaWEYEvif9uCu3HtpdxmDjrMnkBJ39JdeOm/2rWMB6kWSFBvlY455v9IcpDzqYM4lW3JAIZhgYWSFwQzwAwjDQQfXl52V+IFx9awr323VjywAhdgfuZa5wjWUmwQhmX/ZUxZ2OiCuy9M+xzW4M9vVeQCRXBuwKyCUwSyhzZTN2AZAFdNXbS745YzRIzMqhzZcW0Zj1zPjS7bW2dWUvQDwDtfNMO1SJ+NnBrXeYfshQ2RDmSSAoBzG4erVq6tXX35lzZajPcgke03Yiu+887bAtRfXjGzuOXfunJlzZI5FFjdv3vYYAsJ98MEH7ifl8Pnll1826xeQ23FNJVsAxVOnTnsdMXb0nd+6D3cO8RugIO3pOIdNHdasXc/16hqgvd4H2Pf1KjjKs4p6+b7PaJiUYS7H3bZyfeedd7RWku2WawPeCkweeywHeC5bbDrAIdpF2+kDsRiTbElMxgM6bNGeQPiQ40qKtFd7/YmTp3X93tV/8V//XcdKzd7JXgCDz7uCy269fZ5Vb/KP06sgW7+an398N+t31Y9nwAoHhVnn68Fz37frwd3rG46mdcz6mAFCVLXqj6C/k0UdvSKA2/zsmNtBGevnKnuChbTot3O97XuTZFiKo772lYMzwMDq7evvRxu7L6btASIt8wFKbrLNbp95m783Eng+JbAB757Pcdm0aiOBT5TATyrb7PzQ5TMP5Bm8m8EhComCEoM014cBYgNinLrOQFwVyFmhmX+fFZ4tBu0ITF1AaHsHem0UsbjgbFPR1sprlJYYeIviNlh6Q2EKBTHKE/8KlFUhqeJTUK+yqLLUuuc+5Lut4J3U1i2Kjl2ARp0pyzVFieNuZ+nMqfj6ZNdxtxoIfLhe9KR2lLV9LDzOKGMDQF3Gcmlf73Gf0YoxwHwELEaJXGf/tS993+rUUbnV6UT83v24roXpxclx5kINNxtxI7aYY4wB1KkJuKwiaBv6Dj6f7HE+wR7sLOovQw0QL3MymWZNwgAUIBuoDS7KiYH3VNk1PT4AB4NFcEdMrPvDZfOJgLC7ztaHIQRti3qTEfDf/WP//nr+FvikDD5vV5hpn+P8DFfZxgPq9QYwx1ybwT/aR5BpszckB7vKwgU0OwsDCrZdsvHimgq1rO6dJKgIcJM5PLsCYjyWBVIWHm3kmlu3rws0+EgGJ66zYk6JR/cY+hQ1M98mYLfzEDAp6zLx/3btkJuZ/p178fjqzMlTq91yZTsuwNOMMM3NssG6vuqiZXnAqtM1d4ebIHJvcHbqoH/GEdUmx2MbTLdkoQWoCaDm+WAw+NnqxDEBBsTCUzvgPzyxm7LAVcV0uytQ4AkZTJWk47rchemgYy0xZioTY/zixYs2IAFG8VIt+ARbi8/IDaOUttyXO24MRdMuvCaQN9lyD8rlku8BLpjLHQNAJFy/woSR65naA5OMfvNdYlsBgo+YRmKwNuMlhusBxX0q64gxMSAgYzZrfmHnAOYQRB/ZOHmG6ur+HTAwe/M3f/8bqy//7pt2Kb4uQBN3WfZDkjk4QQVx9IaLqTPNknRjN6Bb3HjtDDrAXtzqDAoL2AgwELdK6vKL9Qr0p98A16gfAALX7cVtlDkjAN1GOhmFc+t6b/aavD/ciyNX+t65tlvMKYD4Pq8Se1AAncaqoGtBIdpvV9zxXCv4ibwAh/ibcSn7iToKHnHfcWW7DGMoYRcAg7iW+xqCoIBRy6r7YveHANdKaCAwMCAXAfqXLLcA7NRRYM8x08Z6yXOAvSrP2COac2SonQEIJzIYa6dgFizEr33ta57rfMfkxZWYfl+6dMlzsGA/6xRgGPfGZj/t/sG9Wa9aX2N/pR0A1ICZrIXOaz6XYUZfAtLd93fck9ihZAXPYUraFSDTe5rqIRYb5eCyzNwpIzYgm8ZSe32vp3y+Jysr7NWwCo+7LMCrsEoPeP4xNoCjtKfsStqf+H1kQFV27xFz7vDhg6ubGieASX4HwEVm7B0dJ8pIxtUw46iTfgIo0m7vHWKKFhwFlAP8oz3MIdxmSdbQZBaUh8zoI3UhrzPK7v2ukk7QBjLR0jf2SwDAJsLgN/pW5nqfSwBfjAuAdAE8A2tmHKbP3NtDB/oIsGbZDyYgezcyJPwE8ef8nEMfGYdEZSbS7u9+9x0Dj9XnfLjCgcKQKfsBfTx67LBkS7btZU12H+GRwz4DgMchA2y/Y4qxekSM5oNHjq/+xt/8294zss3E3DRmRNxdg8ULgJQdpXEWl99n/XbWoQpE9X1LWcQ1Ra9gFfl52BicWw+u6ccMHM5gVz1b5t8LgPo7gDfrSAMIG8+auR/ZR6K3cl1B+Mgh+t2sW1ufHW2ey+lnl+PnvPbPwQRsm9vXRedMX6vfce9alxxxl33vOnbfjtVP/Sc/u8EEKuzN+0YCz7EENgv1OR6cTdM2Etgugb/05/50mHcTeDQ/2Kv8bAfeFnZY4ndVsfkk8K7GUpWKltV6qgBsBb1iVFUpARSaX62vxlvArhg3VTqaSKPKZGO7VbE280762BqMQw4FzYZi0v7MAM6sxLXsuW3fK8sF2HTbHCddxljdG0adLWMNWlmhg02yuFpuBwpnsG12e67c1mDMAPpQOhcQsMzEuIr2X2W4S4ACbDmSUMAY27Pj0erCC8dWn//cpxRzDGYZhgFx3nQKP07X+Tyzi9DpAETiNikWgIG+AEco9w+JjzQMaLs+DrCsgK8V7SEYs+0IhG1XFZWl3/YJwCP5Bq40nqsyLv0iNpyMxBp/9x37Lq5wJEMwswL5a/xhGmHgfOmHf9i30q66w5ZNVznW9bhGb/sawzJxII0dEk9NMuedSgxqARJp7Mv02EEQfdzOfA3MUAAIWD+wdgBjFCxesenqCkWbMa5kOvnae4o9hQFXtgjf1V2QuQCQY3aHEjdcvXrZLI/r+vf4kcaUeHMDkCJe3BYjw2BpTuyfPE1ihb3KMvzssVyjTh1enRKYsV8ulScIaK/618DaAO5r/MT1LWNAPx/I/XenQJeu9xoBBjphhYjlYUDEMbNIMKH4eLoPdzhYYA5er/GFHXZCGQiZC84MiqsWrrOwQZ7KzQwgA9aeMg3fFICHixJzhz3iEYkcxPL67Gc/awCX2dX9yPuU4/UF+K3RArPPa34YJVwPY5N2ATASD2+n3JAxYB8/jQujXefUnyZGeKS10n2HopKpNcCD14FjIoYtx++Ad/wGuOCsi8SGMggZEB9QAGMbFzTWAnMEN1eNVoBQ9hS/k4lXcbokS2LfffTRhwbANbKe96wB3BCZgcg3bsAApSRogJUnAKXM6u5Tqm+O5xcAN3tIgK9k8qQfABtkOeU35Eb8QebMvsGeAXCFzej17udQQLvHzpyatci9jteHK7PGhzntA4PByvL4YdCq98iB9pe1FpkTJ5BDhTCFIs+w2lgjXNv9kjEvWGSZyr0awKuukjCnGAtcuuseiSsv5RZwo630kesAbgoQdT2Q8IE6AIa47v333xvJV+R2PWLbUTeybOwy4o+RwTOJUQCZlJFW8cPK9IO5CvMUEA+AKgcqz1bf/INvr0GepwPgody3337b7aXdBauPaU3t0HggF8eaG6wuPscdV4lolHyFsToiuQSIi9tyQeu6pyLTuIGGdUvMS+YX7oUPHiZ22qVLH69dnr1lM6+1R7OfAy5xaEU5dR0u0AQbueCbwTjJxWtytJmyegiEPLpHAkqtmcFuU+YA1wKKVQ4+PJCL73mNdUFC9I8Cuo7FNkImGNQ1k1jJLDR2uCjT1zBmmbfEXo07LsAdc6Es3sTQW5JyAfzxG2umMfH2yhXemVu1xwD4JqlR2IIwWHepXcTFY0yRSQE8gNi6HuNiS5k+LNP8JgOuNZ0BxBScpe6Tp467rLj7s7eF/dv9ChlysmTm5ygPuRGDsmzMMlKDPQU0M5tTYC/szv0HNH46QOP7Arzck3+ETtD+qP0vYQD07NH7seMnBZyeXf3NX/pvpS/4Sbk+yIqb+BJ2xYt5vGZ98A8D93pt9c1ZH+a3PhdmsHxORlG9adbNZp123Zjx/EDvo13kUOa9OsWS9GGwCP2Azt2zThmAcGGNWxoDgOtB3FpHJQ7ldKA+g4VrGY17vY+OA8cefFJXwU7eq5/1mdl6kQf9KLOwh50b8G6ejZvPGwk8vxLYgHfP79hsWraRwPdI4Kf+/I/rORzAa1ZiZmWhD+oaYFForFLoPQHGqxTMYFKVGe6vMtGHfZWDKkxblZ0FuDPoYeUCVScKW5WlglxWKhT/aGB97sZyurkE5i8DroY5CmCVMPfXNy7KUsto26q8zHLarljNCtwCRi7MNvdlxCBu0GPKAOhJHJSwzCrHJsCoMjQDe/N4lL3XtlIe/23pH2UPhTHtDkCRuFaps+PI705UQGy4HKZqBORSt/vp6sd+5AtyXSQzHwZ5ADeEn/ZsjU0IeIf7KGCU47TlcNjzJoCWDBG78wwAaTADCwhZ1mMO3FNAcsApDG/AAUAcZoUzlsqlhhcKv+cWSQU870Z8OLXrkebIg4e4Y4qZZfBPAIvAsR0KgI2C+8Uf+tLauOfeggTIHFYHQFSVV9q3VrpH3wP6kFkvSSbi8go7KPPZCQ3FyApohe8hijGgUphrZHPE+W3vPlwgMRZhQwVY4IUcMcqe6l7GyyABAdyHAeB1CotPcnmEDGT80h7iS11WzDsMuOs3yQ4olqL63iQqHofBwvM61VgDFDlpDfGF9J/MOTXg9urCudOrvWJDYHyfOpVss+wDdhc1COuZ5bVKe+45aUP2F8BNR8CzvLInZJ4LCLawdyBkAAAgAElEQVQbPlkMM29h4BiwlxzvCSQjCykxkywu/Y4c5C+rdghwkHyJ12W3LN0Dw++uDOOHCoB+XcBlQXuYHGTqJSYc4N1puZ/Rzu4xa0NqGFkd30cywM1gGwA4wB3zBUOWfgNkPLifIPcOzE5ijQF2MI6MFYZ63SFtuMEi9FwPU4M24mqM4c++hJslc81Al2QMYIBr8AKMJjkKMbFwT6UPJ0+cFAAmcE+fzT6TtM3MwLbVNb/927+1+s3f/JeaZyRPOOrMjna3G3HP3B6Db2Lc8U+AwV2AU8/VaY8g2YXqKPDIiHANbcs+9cSAxZUrV5MhVXMF4x/jHYAFAx2X7V3OEpt1FNCbLNHs4wBuKa/ZXR3NcrjpcZ8NaU2rMD5H/LcBeFVGBZSQMXOp7piJaRagmDJY5y27Mc/M5rLcT3gOm9UIK3jELiwr8qbikSHHMpu6byB3gIk5UQD3kOyBRD20m0y9MG29X2msyvAC4ClYSTlmkx07qXEVE1XyOXfubDIwizFZsJFkG7Cc+0xoPD8AzW9+85t217yvcWMeMhaAirhxel+SLOkfc+3Kx5fWYGPnX1m0jDPAOPOz/aKszuf54IXfmU9+Xms/TMbsuAXeuKkEKSNmHWUH/Mv+f017FftE3dg5nCkI1XAGMGu5B3lxP3Ux35hbuG0CqvNMcCIUfQ8oxos+M768CuohX/YS6s6Y7jUAh1soWYcpnzLOnFGsV7URMJXy/BwnBILmFW1hjOg/7D1+A1g7dOjA6tKHH7hO9t6w5hQzbjBW++ylXtpTwBbWXWNuHji0T+2+YVdZ5gvXEE6hyTNIGkTMwB4EUDbPRlyS7e6qFwdntN1MU+t6Gge1gz18Daqzf0qetJXs2AarxWKlHYkp2TACcsFWHcTGJHsxzF32HwNcKtPPsQGMkgCna4v14czzejYZQHfm66yx7iM8jzhQefTwiZl3ME0B78g2e0J724svnl/98t/5H8UkB/jLARbtSpcWFlj1VT8pxl7ri6dXdd7qpgW7txycTnpxQanqdxzoVCerDFvvWvc0RDoY27wPxpzTHbH3jHAKfQ7yvLYXAXvbOEia21wdOoCa5M2+OS6o3ji780antbLlq6r3zvq+rxm/h/XHQdiSEIT7qqOXVcj4Vj+ddfxeu5aRBuev/LWf32AC2yff5u+NBJ5DCWwW6nM4KJsmbSTwh0ngp/78n3qWU+oYRLxi/ASoqJJUJWc+nVwDbzLwmzWO+2oQoORzX5WGGsllj1TpQXHaftppRWhoJv48FJ8obGFxFKjqd217QbPl95GRFre8oZDZiXNG+yYlqABh5VHZzW1sHyuXllvlz8rqaOsi+yU77wxytp41YDfauACQcRWdZU/cvCpzUdxjzC+KWWJKzS+6O7MTe+0MOFbJsyIGeGIQh3mg0RTwRD7JC+dOrD716ikp2AxQwL8koMMEHRlW9Yu/N/NK7QBBGPKoi6nrB+yTIl4GScfOY6nvG/PL7pIomlbGAxI44/C4rm6bVnxlVD0BCJMiWhYV5dn1SwYBmRHrtkkSA/oPMPcjP/xvrOdqvhMQJ4O582ExMtLXsgorM8ArXIJpW5kflskA77oWEpcLVpGYRAKrGNxdZoal3DIaMLj2yVCzy7E6+ljxxppMwMAGcfP0KvCQPgkMMetP8lLbARyuK8j81Wsfy4C8KrdZAFSxu8bJveeU5Ow1hSxtRAe8ixHRdskAfPZwdV5us4cOAHoqBqJcyGxQ615cmDOGcXFl7lAOMoRZ+cTAV8vMvOR3z93BiLILljO5BlDZK7dh/eQykGv2kcS9cwIIYt/h7inh2LXLoKXmmwq+LeYMjJy7t28arMJd1u5buE/LGP/UaxcNaJhlKXkBjHUt2+DU+GDcPiBuoNzDbR8O8A5QgvnieE1OAsEepz2U9afPATSMgK7X7H3FJSvQ0XHjWmfi7Etz0waSZAfYwZgclDFrN029M0fK/kHOZasU3AAcqIHevcOxAB0gXkkF5C77K7/yf3kt8x2MHcp1UhGPGRlncX8FCCdLpPZlu8EnHAHrqeuzssKtLe6n+Y2xuiyjnoylR48eGcAJ+xfu4cyzEeuOtat1ypx9IOYaILNdmzlMIFmOAa3InP4Z8BtM5TJN9zpbcdysuW8d5N+uvMiK7LUx8LtXmjXn+JKKfSfQD7fj7n81mulP2bcA/DCewiiLi3j2WwGtOiiw+z5uzqNc2li2FtmHKRPA+e5dAabHjhvkaZwxG8Fikr6gBA4fffSxy2WOOL6hYjnyQr4wts69eMHAH3+THIMDjIJuyIcyAe94kR20sefYL95S7DXaDVOWOsuOw/WS+6iPF6yoh2Ios+cyz7pP8xufqY/YfKy1soEPKvbl/Fx0fLoxdgcFwNidV2PoJCK4LgtwvPrx5TUrkXGZ3UbNAht1sW+Wxco7crVbqeYCfeYz7rB1H01cO8UNNTD0xGAd8n7ppZd0723FRyWeaEC9uqg2zh3tpH9ObqP5FHdTja3WA3WdVKgA1jtgK78lJuMeA538DeDHvW0TAF9jpoYZm7rN/httQC5HBJbxXRK/7PH7DIhymPPUz6BkOqcd3333PbfJewQHK4DZGt/bGhtexANlLGkPeyRHKTxnmlxsOUyIDnFA4CVzNVmakyUW+XhuOGEOsQRh/WWt0d+6P/tQY+iKzijPYtOrz7DsGxn/W8p6zvOXsaFtZgmaaZcEPQZSDxx1GV3TR3QdQDtzFAD1f/+///HqvQ+uaI7w3OZAxQ791iP+MNfZ7tvVjwo0tm2zHrhdD+3fuTcbdT5vPWBuvxcwK9cuujBHx0tcuOh8eFbkukePwyZu391GaPrerBddt4ex7A4ONTJCsqQUvcyqXnTF9ff6EJBwOajvIYfFh75gnG8wGDVOi/7MXr246hakryy211GQj+//8l/duM3O8tl83kjgeZXABrx7Xkdm066NBD5BAn/xz/xx6TYY1jHS++BHIeNlBtGI4zEzjbYASVL8bNSNoOtVlgreVQFq2QVD5uZUUZgBJaMjbkNdwJY7AuIsgEeZfJ8MuI1YeDIc+zuGQds5193vtgNbi+Eepa31ty9b2j2a2e9mEDHfxf2gil4VpvkEdy4vdS1AgK8frpO9DuN3Vjw7bpVf+h1NsQZ42zDLbKvyCnhHwLJQBXcIhNuH244YeD/6I5+T8S9lUAq3mW8D/DV7BgYajowoi3Y5lAGOQe6gxssci4EE6CH2jxmAW2MmYlwHpJNSO2LhLTIdII5jxkWhrnKOsQx4x6uus8QWsvqsOuJmhRGRhA4J1P9k9cUf+KG10T4DjGbMmRnE/ZGfgTK12axD19PfYrhUtpbBxBqy/DUPw1CUPCC60ccRtJ3r2xeMXdgKcV2UDAXeNV4acku25BEbUXMCg8qgnpl/xIpKNsY7t+8LTPlYTInLYt7R94B3HmvaMj+1+c7mnubYnNBFGYYJEXhQRLtXX35xdeSgmEgyoOpyCEhU9oL7QAZR2I6qnwG6N2IrlZ1IOwMSJe7VfrGyuM/ASI0VnEBxd9TYAN4xRnELSxB1mEf7m/DFoFD6ck/styS8UFw2JTt4KLaljS3Vxb+7twguf2T1+uuvJ5ureYdZ19TPP4xD7y8w49gLdWPdAJF75y5MEfdNxg8GqcdDY5q5GBfgsLbqUprA+BjpT5xoYzDvzLoNc2WPxrtZKM+9eNZtLKDi+etMqLD0khSBF3Kh/rq4IcvE8cIF7r7jAj4WMPNP/+mv+n7qMlPILrtawyO2HWUFABzhECa34jVDRG2AEWM3KbMGSRSi7MICIQBMAJv3qAxcGg3YGBzOoVCDo8NkdUIEtQ0giv3F61BtDmi+7M/zvELejLEBH7EDA+zl8Mft83oImBsXScYxboYzk9bAp9i6BzShk8wh87AgFQAPSQVgTgLsIFte1EPdMJsCrAh8EgDRNtr9W/1k/uH67PU+DjTCyko8M+oy++tAXaL3CAC6bJCC344dPxLgWyAtc23Hs4C8xDe0y6yAliSNSt/pG27jnqNaC9kfnjpG27tyy2VsLihrLt/RNuYfwBMAHq+6/JJ9mLXF/c0wy7W8aC9zyYCPrilAym+NaeekMpI32ZjNbJYsmBNl9hEm4db1JCBhLjfZQtZWDi7MzhzxUGlrWWiUxbgcEQhZ197GNaRNZRVeF4h1Shlxm7CB+zg76hyh3ZSLnJ3deTyHkBF1MW8T0xIw9dA6Yy9sus985jODsfhMe0ji5VFWmHaJkYkseTHHecbQH4B1Ytw1mzFtaT2NWVe3WeTVvYR1jms8axVW3KVLH40kQDl8JJnMbrlP39TYPMEllQQ6etR3fJ6qDUcEGgMeH1GMUp5fsHsp984dJdnRPuB6lcSoMTIZE8bCzEuNE8l+AN/rDp61mzUTJl32n7qyMibcXwCu+4bdfxX2gVfdjmFMwzg3U1hjyPGg429qzAIE59ADWcGE/LV/8Tur3/iXb2owpYfsFLAqYJNXsrvmucpe37VafcHXjMPpBWBb9A3foFefp/273wXYb9ZeQ2fjkHvRqXpPy+eh0Tqt26x5cmMuTiGaG2O291ZvoAxi/rZd7DXe831gJN1qPLfWh8EDvGv/t4OR1RnmeqJnRzHLHj1iQScInsOmMG/6rClQOfd31kNmffpnfu4XNpjAPJk2nzcSeE4lsFmoz+nAbJq1kcAnSeAn/+yfEHEmrmuzgjODd7NiU6Wg7zZwYbQNA6VJIaIcbAUEqxQUpCkANj/45zaWeVdFpspD74/7QGOfxBjtNS0nikRYIbsFMlaZ+STm3dyOgihV/qoczSeslVcBHK6t8tM2zkoUynFZjrSDzwUge+pao6uAadtU8K51OSD8UEZTx+IeXKN663ij7C8KWJXz9qFtnxmDxKZTiw2ABfwQ4EIsNsXCO31q/+rzn399tYsYXyMjodsxlD9cRzMeO50sAvAuRiYGzTDMVSLByR/LbRWju6wWjAQMvzl+FQpswZ0AP2FfUSaMCpTcupPQjjCBEquMfzUO+S7xuvSbPhtcwgzXNZ/59Ged9W4eCwwz5nZdmuY5C9EFZts8R8r0a1s7Rzvf/L1YEHH1E7gjUBHwDuYE/UJmvceGud1bs5YaF242jlCq20cr2pTvmHsk0yChCAk6lFH35lW5fH2oGHBkXJWL62Chdj1wYp+5DXTHfuAZ5jbagBCIu1dsoB1P7q5efukFZedV7DKBJ8yNGtAAL51XsLi4z6CmPgGoOYC5+ogxlgQHWbsYfZabAC7P3RETaIeZS2HZICcYObgDU18SBmhNq/Sy/9wOyQnjE9e6R5qDd28pOYPcwIifRaZZmDkkOoBB9ANf+IKNd4Ar58cbyLLXpYBFx8OCZefYe5FtGICZT4BCzrQIy0vskAIIB8SWpKy4j4nhBVtHYGDnjl3+nK02gHsNV01a12sDHCajwCU+HxIzpnG7uL7zN1mJlzVtsCVfBPxgj1GsPXZn4gJidP+L3/h1972AT9hpYcbVzXHdHn1HX3l1X+AzAE5fj2VcO5uzZF5QB6YadmnAKjJTJrYY41330GQbFssHFq2+bzzKuNMHmGD+t27vq5IzdThWof4GPDZoMGRIG5nCfQbwTltqRJc1RFsMkGtuwXBz9mTNR4Ah1gtAS90gD4rdRBldY9zH3Gvgfbtuaq7FTVRyErDMOBu8GwBXXaZhmBLnDqDnpjL/sn+ZAXZYYJzWUvd25scexRQtiI9b57tvvye3wbPq8wPLhP0Ll8WCiskqO+IBal7ckns8Mkq7lLBErrMXLlzw9QUXmUesSQC88+fPrwC9SGbSpA4FLekHbQ7D7856XLpXFvBO7EONgUAv1rCTUYx9pqDoTtwtL1+xjOsS3KQH9CvjurCX96qPgHBN5NEkHmVO95nBWOMG7FiDrC8BWWXKsac91rql3Maca3y4go5lvhXQ7v4NYIS7agG1xODDdXjl7LO0rW6wyZa6w3sKc4C2BASEJXdgJLO47Wv6N1llAVj5jnJg8JGYAhZh5uLRdQbgPsMKvBjcYk+SvImBifxZuyS24XuDg5pnyAMW11GBnvfvidE84khSH8xyZHJLhzrEWqVdgIx5rna9hYlbliJbNgxo6gC8Yy4iexL0lEHfWKiNWZj9QjEMxVbNuORZwCERyFCfuZSRA5pxcAcbWP0EQDx1+szqg8u3Vv/nr/wj3cKzQ4CfGXBjN/LB2takFevn27jEgOfQGf1s6mliixhAWffV/s57My53L6SczpN5z5n1snl/5tBhvq57yqxTds/zd8botnqgRNcZ0nT7sz/3WVLmXeudwcM+j+c2Wc9dCzDlzu23/snITYeErT8ymYQ/7uW79mmTbXY9XJsPGwk81xLYgHfP9fBsGreRwFYJwLzLAzvGJ//y8K5bQBhR2wG2KpAzmEE5ZcDxeTb45utbx/zw73dbTvcaMwdwUcZAlS2uiQtdjP+e9PH7XE8VkYJ3sNXWp4LbdqpPOjmsEjIDXXOb53rdFiSJgjaUut4fo5K21W1iqztrZVXZhfUUJTTyCPDGazYiO5IFQCrDmSHJNSlnnNQPcI1r1wbVFhAwFUVpDfCJ4g+ggyHGr6RM2LvnyeoHv/S51enDKPYkG4jhyD0YonYtkgnvZBawwDgldjD0xN/hZeCMMgcIl+QOo+7B+CzzDkMCGdO3zrnGxUrChdwX9yzNFV1XIJQyYbDwO9/hUoTx8UjfAXLx4ruLF1+zUQloUqXfwJFcWipTy3LMo0eSi8G9MU6dfwXgOj4dNxu5BkFhEyZGnPEyxlpvZaPUaM+8SDKBsjUdI0hyaiyi1J+aaIeBHf29U1STO2KdYXDcvHFbbqRKHHD5g9XV67AqYPIFPOy8wLBYAPsxVwBSTMtjjQlwJBPg4zurs2eOKr7asdULisNU4yZtj2tz3GokU7mWMhZkHIWJxfgBytrQkPxhxBVIaeZAALwyFRvnknIIYg8T8J6SXvB7XPcE8Kp5sJHcf/YvjzGu0WK84G57T5mG7/PvvkDm+07qAIR0VSyn7//+77ehjDzrJtyxrBs42Wz3AqoaFI2R6jhxAE8jOcJjjFgHeBdIPVz9mD8AP5RHrDf21zDmwsSr0VfmGAw8xxvSdQB+7HfEvaOuvaoH4IvPlRcGM/V1j+XdzJ8BBDt5BmtFa5C2GegT0Pq7v/ObKwCDGtmgkskQPRKLAJgZLF5ii87MNoOSMtgx2ukP8iiYXoYgIJuK85xl7rAf0I6nWm9kfma72af2UCfzKoH9s15hBeEi2/0JEKDr3uCEWW+sX+0zg63J57gyasaoXGQBSPWQtYALuRZE3fTOnj27uiPmJcAUiSgOCjjjegAzromLNvLaa1CDuF9lqSF/fnP8shMZGz4fOxJWntsvoI8xKoOsQKi/05oHLKW+b3/72wJ5Dvt+wB7qaIwy2lJG3tqFU3HAAp4E3AK4Y0wDEIep9NZbb7vNHiPta2X+UV/Bu7py4jIOsMS1AHN8f1hZbG/cjOsl9Xa+Ol6eZAmAxfW805YyzdiDeAEAAmaxAc1ABeNPXZYFDFYB1/SVf43vRrk9vOj+Sd+8V4z4h/QjgGNYYAGMFEux7qgjKy5/37wdN1g/48ZBF9cCctIO3qm/STnqkts2cB97A2D91avJWoscaK9BKLvpJ7EH48d9gGW48TJ3cW1+7733XBeu6IBS18U4hM0Hg453ZH7x4qteawBm3Mfz5/333/f8fOWVV7yXAujx/Ge982IuAfhSdpjNCS9BOcQIvPTRB6tXX311nWGX9iH/jjnX4YIN7oPcmVM81WEjI2MzAfU97cncgnUZt17GPHEaw3gt25s5ZOBwgG6zHtgy6q7dw8WCX8TG6x5SHY+/6dNNxUBknGj7Ccn30bN9q7/79/5n7ZMcOiQ0gzltBrHQm6JrVT/cDqSFEb2ATtWntuuN/bsgFHLfyrwLEEdZs15anTTXL94S1iHrI8vOOA7qWkbbOYONlU/7Q5k+2FsfVCaGYPvgyTHiJi/1DxbdaGuf1+2Xx3/of3N75/2fmHjtYw+V297qPAURtwN/P/2zG+adx2Xz2kjgOZfABrx7zgdo07yNBGYJ/MU/8ydt+mPE94EfcGRx/eP7glsFrKpk9IHfh/3M+ppP/eb7tgN1c9kzYDbHvHNIk0npmsG2uT8FdrYqKQEkdwgoqjFVF4ZZAZvLmRUZ2lvQyPrRAA17L7FH1ggK7RzX1CBpW9CRolQGKC1Q2boCeugkFFe9UcYCdOa3KotVQhdgcMn4W1lvd5NtPT3dLdPjk1aE2+EMkgHLAC98EixUw2RLndifOXFo9YPf/7pO9mHXEFgKQzxgEbGcnFkWdzgZFA9kBGU+wLJJbDYMa8sSsA2DU8yUGs51PQxwILYfyQzItCigpmNPu4kZZnlZwYyBy6tutgXw2g8MJoC7xP5jFjxdx6jCQHj55ZcVg2tx4wmzJ2PlGFXIQX3EaNkt1mBZJ5bRGL+CDZ3LvBsExNAiDhppNtQns0aIRWQ5xWDuGqwbnmOPDdYR4KYZCwB6qm/NeJMh2DG3sUoCGY3bTcW427c3wenJOHv9xkerj8RcePKErK1JWFHwjnpxQeq8JDFIWHcAV3HbfiJjdf+eZ4p5p2DuZ46vThw/JibmYNjoysQKC/OIuQMzzexI9Rn2JQkM6GhZa3v3hWkYA3JkFVVsuBog9wXUNTbZPrGt7jqbIiwTuYNqHjg7qligzI3dymJLoPMYRSS8AD3asbohd2HYZ7g5PsA9UmN+XO3GKMQ4f1nxsA7IsH4ol64ZPICN5/WGjNRG4miRuCBtB3yNocrrpgxjpMVvjn2naxtQHxSD2FQkOkjClsU10CDLAF+QC4C9mWoCpWDgYcjXLXmf5No4ZtQJA6tubBjFgDbImkyyAK60bS8B6wGMiZmF27c+f+0rbwrk+ZZBJNyFsybLognA/mwcMvDbDA6W+XNLcQQBGwoy4/IM46xJEnD19nbh+ZX4j+zl9wSixhNZ9cnoZDIE8M+hBHLCGAd8hcWJzFk7tIP+GAw1iJF5ioz4vS54uJcje+ThNaN+7Qd8FXhCWwFBAYABBbgGV8J7YmXSL8AW2lIWXoGtc2fPG1AEZGNNJYtu9uEyYPfpuzVjxgctydbJeigb3PuH5iRt4d83vvGNALsCQvitIJCzemq8aH9jqCEfYpwC6pw9+4IBspMnT7gtgCaNWXf58lWDK/TDrptjr6Geb33rWx6H1157be0eTD86d958800BPq84BqDdJWF/SmYkaKjbahlRgGbMTZhngFnICkCKfhgElKspQEXlZFaVcH2vHfX3hsCwJo6gzLqrFlAuaMH3BqQAsAVWso+lLZFP3HiTLZh617H7BHJxL0B93W7LuqO9BfyQq92NB3hBmyiTNtG/tI2YiDs9PyiDecBzlTJuKJs1dQOUUT/AHfVybZ8L+zQn2acol/nNGr4tJh8vxoLrYT7SD9oPiEg9AHf0l8zCuFNTx+XLH5uhyvcXLpy3qzpz4czpF9egJGUA9h08FHl1z0CO6yQmPlg4qDV8Zey9xOOTq7bAO9rxCPBO1zD+yODatStiByZ5RzOql4VXxhfziOc3SToWfSegOuAg8ujBBfcWXPO6GQBY91PaXDCVfYu2wE7E7ffYyRdW//kv/Z08v5Thm/2CdWnGuA97A85VV+xzsboYZRUcnq+b9bHqkL2WsYrOtwBhC1PdQ+nXrM/RsCSAWA4kc0AWptx2UJHv2ua2tdf2ve3unphyRmiKNmJbTDsfJA+9eS53K2gZN+bKI+1oXNrl4L666PbDnLQ9YSG2vzYJK75HJJsvNhJ4LiWwAe+ey2HZNGojgU+WwE/+2T+lgzWW7Yicu1ZEFiVoVky2Kxn5LQ979JT5pLKK02zAzIrHGvwaCk6Vn7XyNyk/3xMvZLAEe0/bWIBqPo1soHyYd72+wYN7fUGx+W/KnE8oZ+VsrQiFomOpGYhAHiNQ/XwKG7klyIldIAdzcFYgWyaFmO806HY51dymRI0EB1Z8rSiOZCNDgTKXayix2/tGoHiPDTSI6VW5t98BBpe+AY7ZfZZEe/RRRtQPf+F1GZnKgLf36erIYRme0qMfPZRR/ui+lGrFtBIY80RaK26UGK0J9i8wQWMB2+qAjERAkcqhbnywqNrGZ6qLrKoeG3czhnOANLLiAjKEIVqjA/Rgnotx09showBjDHfXGCJl3mHEkdGO4ObJ9JryMTgMygmMDKCZdWHXLrUJ9lyNHMemUpnOGjvaT7lzOwA5iF1Xt1mMWrNUhgFZhh/GYU+5A4TE6HDQfLkhdm0VIMAlD8aT45kZ8MBYluuoAC3AruuKZXXz9serjz6+rvYoyYIAyL7Wp+gD0EQ+YX66YSP0pOaZQDDAsj0Cas++cHJ1UnG5HMtKbUJeyLiKPffymd8Zs4eOsSTWiwCXJPUQ6Cq7jTmV7Lww+xJovvEoD8nYBSR7TNw4uzUqk6LAyAcC9R46XpsAQu09xLMy8CbQgzlNNkbAu3ti+Nx/cFsySPB11sRTx6BTXC3NA/pI3LvjJ04BX62NOsrCzdXGpObtA2J+aQ6GlRIGp10C9XLMK0AfjVeYJYCXMlQlS0AomCAw6XAbnl3K6mrXNW8W2gDT9qvfAFO49BVEMONCfe0cBIyuqxnzjjYncH8Mca4nmUb2WC1K7wVPVr//ta+sfv/3f98AX8A3shzHpZ2/YdUlwUqSFgG0GWSWvB9I/oB21MtOF0BM4y8ggPFpJtmeZRD7jHrvKeEHzFfAs+xjSyKZJDgJkI282CcM2AAEA/oPcMXAA+OntRBgO0wbA+OAq5JXAXIz73CHdnD9Rzb6AU8oExZU469RL+7QgBx15Usfdlv2bpPmAfeDPrLnOQaZ64uxS52HBCxxrQGNNaMw7ttlItFOYnjCMAScePvttw3cNC4YrFBiODbmXWIxclgit3fH3z1cs5AAACAASURBVDvr+fbee991O44dk4u05n3ZY5QPGMP4EJeN/QMQhyUMk5i6+BuwCfahx1Bl1x2U37K/7FmDzKw7AIjEbRPba7jgcg/AXfdE5nJZw3w+LvfMqwLHnTBB5SW5AYCsQC+xDclo633CKzIy7LxuLEDmM/UAhCFbxq9xM5tdlmu5DwALuRkYc9w69VeurQZwWb/aL8qqZAL5kGEk5UBejDXjXtAyQNv+JDbS8wvgiOcY40DZxBz8+PIlr03uLesMGbKfAOKZ2ad1z5518bVPjczCe1cfC4jDrR6w/bvf/a4Pj+jDxYsXfV/j6nWsPnj/g9Upx47cpd8vOQkMYw3QyBwCAOQe9gC+A2xFtlxP3y6+9ooS7jBnSfAR99lDOqy4rLYyH5EN8+GKxuu1115d3ZAsq6OVQYqbcJjGYTz22WhWoeYT4xTANSzosvLiRkym4biZM87ex8azzvqR5nTXCPOb7wqE8zduog5NoHJe0sHa0ZNnVn/jF39Zcw/gDrCI0B7RS6w3NfnS0MnmuqoHZV5s9eSYwb4ZWOvzOHrb4unRZ9SsM1V3tN42dLgCXtZaBni36JjLAW7L336gOoOPfV7PbaWimeXYA+81wDb0w/bZ++XwXnCSuaFjzn3Odwvw6LZPOnrLmvvuQ6sxrulL7v/Lf/XnNpjApGNvPm4k8LxKYLNQn9eR2bRrI4FPkMBf+nN/2uhMgaUq8FaKBsOA33uq1u+q/PCc32FmUsCYeAZgVPEW4KcKUNlEZYutwaqhHBTkWAN80yliXQ6qIFQRo/wqOH3vd1WEyiqEvUDZBvZsCEZ5mtvTuueTyVkOc/0Bl3C5I6hwDC2ZIQhkrQDPIkfGAX8WN4QqOlWQXP5g4VTxi5IVBapt2TVc9qq4pe/LqW7Ur2U7XvfBY7IVvKsC1zbMilrAu7Da4p6SjJ/ocsSrOiTQ7vv+yCtS0AVoyUjfL3Bll4xFqn7wWLHGHMeaJAq4NCYJAobg3r1ym1IGO9wkdyruFP2IG29ib5k5IoDJQAqKITKx0k2Q7vE+ZGXoWQCFfxtsITKQ9lQaAy7JKR4krtU4qY8S3cDiCU7+mc981uBdAWfaFKAVQxPQIewufy8hFIQ16ET2N31Xo4S5YdCDzKkyGC1f1ouTjQAcwoaC6RS3WV49Ae/1GZOwi8JigGUWd68azalDvxkAEXtRAAMgAmAbLMLHYvfdlgvtteuXVh98pEx9DwTKDkME8LB9DViYdjT73DPQDQPz9EtZAJW85JnKPXPm1Ors6cQHhO2VWDyLPABhcfNyVlgFKQecTNZS1kxAcUA96jMAqjFi3O0+OAK/A8oSq8oz0DG0iD0G8JqjBt+nvQdmB3F7GJ8wOQDykuHz0eP7ZqvckRsdFQPSAdo+uBeGC0zLo0eVQXfElWtMLdiNARJxKMucw5hn3pfd5P1F9cLOOQDDS4Hj7yjLrQEpwG2Cyesf7b6jecf+wNyANcg87P6TMdfYa16wygDvcJ9ljDGOy747qMQO7KVmZ2k+l+1Qt05kiTsqwB9l72lCCy95lax5/wff+Prq61//ukENY99NDqJ9we7xtoGz3llegHd2mVTGYuZxY+8BTjKZmaeHBWAAAAKiJWuy1ifgn8B9gDveAaZs/Lp8wH3cjAHGYbZqbGFUGXCHhQlwjms0cf8AeQMC7nGMvxwE2N14ZCAHuGOvQ077BaywrpM4g4QqSYRiIHbML647IlbWXo3ZATGF2KvoIyCQ1y5A20gEgctnsr8CdrOOBAKqXZQJEGdDWrJwFlQYmWojdWV8w0alPLP6FE+zCTRgcOE6CwBEGTcUa+6FF8547QF2NDZb3U2PHDlmAOrdd98ZaxRX4CRToI4mcACwuXDh5QCg6id7xC3NSV6XP75qtmn3GcYSFl1jpb311ltmeK0PzyQLwCAfCIy9jnYRj60MVDIWs576XGXNH1S5N24B6GQONx4ia3yP5j6s6Mqk7wWFYFyeUWyzOwLXHwxWXfWCMFs1R9U33lkHfNcDEuTDtRzQwEpjTBxGQfXevCkXYQP+IzOw6mnMv4JUXu+jXJIamZF58rQPAQDhAOrIWkuZJBR5/70PPVawIN+XK7oZZU7QpGcZjG1tDwBqRzVGjDcZsAHUAT7fFtuOeXRUMRDj8v3UB0cAes5iPZiPHAI91N6OnAjtAADHGMDc/NKXvmTmY2WYORmg0sxDvbMnkOSAvQ55AExyPYxUDk04sEIOzCWSlRSEZbz9zNGz+r7YqRwMdU1UR7Rruupj3YT9miyxtCOuuDnYLThL2Y1nmN+ioRS8i4t4AD5noWUPGoeWyB5m/NmXX139rb/1y9preKYnoZNDegxd0xjTJ8S9o77qoWv90s+5cXA0QMXt+m2BsoDL0R99z2AnLwkgAu6hJ1TzoncFpb0+xlO+dUR3XsK+RK/I2mi9lVOeyosOWL21Ol+fJcCh9LP7mA8Fx0O9+jb3Rm+Mvti1m8/f62bbA8vq09Wx2qboyjwvFpfk6Kur1V/5axvwrnLavG8k8DxLYAPePc+js2nbRgLbJPCX/8OfcMKKgndRvOKqOCsyVSjm7/IwhyEFsAIbgif2woBK9tkoHD1tXCs/A4iaT0Fn5cBtMHlsAFZjZ6lSwrUz2FclpABeQZUAU0NJGWCQFRdUvqlds1jKNGnbq+D1mjVYaCBwgHcAN5IdcdAAGmYFcQH84iI4y3b7abABFGRmF9TlH26LvNpnQIWWG9lujb2C4sgdvYbAzljmCT+cFyylAnd9XxTLAoxDuQTlcRzEjKX7rYHft0uuWBdPKe6TXEnlTvdMySdINHDwkIw0MtXq/32ALjA4dM8escYMX+GSK1CJoPa379600ohyn6ywAQWaXRVXK9CYgpkY0jUYrZDSlzHXes1eKdr8VsMMRRXWDAH2Me5i8MGqIc4VGR2JHbXf4B0GWLP1FqRGfrhrURN1ABwRx6+/Rxle+Kuep2P+0o66HNaVrTHv7IIro6xsg753js0ZM+suuFsyI1g8fcCQLAMIxh9GljN12uhRfL8HZNkkntgDsUXeW126fG11+5baKkXbbacfAtUY07gtDTaTjF/ANbuNCszMvFV/GdOnD5Ww4tDqjYsvDkDVnNZpPjLHAuYxb2FGEKsMmbJlwEazgTHmdBhJYbTZxXG4VZEpEbkC3hB0/b7YL+wzuGADED8hezR5jdXOvQRpx1Xbhh9udIrDpXpu37lp0JaA7rCbYK8xUAAuyPM1MVdOiHlHPL/GwzKYNlhwu9WencRqNNiUGFyABsyBhggATPD0EzLFnCKrouNbkm1TsqNPgDZd64BQABMFSSxb/beHDIr6jfUC+LiOITeYIgcUUL6gTAD4AGsFm2CWsTaYW2ZWqY+dh2bbqp1f/fLvrr7znbfNKGK+M/aOawkoLyHQ1rh9PhDgcc0gyj0BnQdgWKpdZtuxTm0g8lmZK9VYM/UAeADKYFdK1ncVbxD3+gNyswY4M5iFu66G4I7cmG30me0ZFh9JNqiDdsGa62GPjUWeL2vmStzwAIG8T5AgYRjBjA9zjSQTJBG5cYPMnWErkUiBF4AEY3dCMRvBpgFYfEigMQH0K5PKoJ0zphJDT30XMMk8qrGLnAz4aSwAF8zGHG5sSSRBiIDEvwvgIdBvZJhk//jqV79qBh2yfiLA1/E21W9ip5XdRJw0ZHPy5Cn3FRdKEo4A/AC4wEzj1XiIsLcAo90/gTyUc2cA1e+8/V2zyOaMp9RHfy1/fQY4oi+AgLSHfiAT5EpfAf8A/OgP74A0p8+cXrscI8PrcrNkH6L/fd5zvcEj3Fv17hiUA7Sqmy91n9aYMPaATMTtqzsubcz+oPEeYCzsNPpPX5vtlTG4LhbZPY0Tv/XA45H2QMpFHrTpuvpUZjNygsXG3/Q5cUP1bNC8uaX4iHF1JnlODoEM8OvA6Yr2Uif6UNs6fxoH0UlHBEAxFgD3N2/eWJ1R9uL7IxM2Ggj3fvje+5Y37aI/tBeQCrAP2b8nMO/oyEBcxiFjwZx/7bWLvueunruHNBfuKIbjMfWl49mDIMeEhXGoOUPbSfgCKA54d1LgJHs0LrmEF0AG1FMXZYA/kpTwRAlTN66RCZHA8/rhOuwE4F1ZdiVhsQ92b6c9M5hNOexJjFl1RA6b6urr95FVG1kwNudeenn13/zt/15t0v77lPAQ2jsXfMp6SdOnV+e0rmNUb3mvvjMfVPJ77+n3/S4HXIsrKftl5/Z8X8tFzarbbGVG6IToDk0zG/Zw74++twB6be9cj5/1bKTjALbJJtbAnO4vs8669dAH2q5FF83BdeXeZ1P7mINpN83PFH532A/GbDyPqvv03h6Cz4DkBryLDDevjQSedwlswLvnfYQ27dtIYJLAT/35Hx/gXYyo9YldmTk+cVxcaAseUUQ/w7yJEhLIqKeA5rdRpsoqq8cAhxkehhfWdaJaFTjqCa/ZG47VlNhklJ/fwgqMG2eM2CgiUc5mpSKKRJQUyqOZZkQZsCyoGLYbv2GHr8G5ybViDaQ5rgoAFSzDsNjaHhRkDOa6hsxAZZSmEYtlyL/9rezCKKMtid+yRcZSsOcTUoxE7mu7aHflzn3eiN2/hRWRtpr6Zcbb/FornfqyoEQVy7B0At5FowN8gxEjAEhsnr17Hypz52ur3QJPnhFvTMAAxsquvTvkWnnKRs8DgQS4xzIGnAbDrvEpPVlpyYR35LjZYxgl/AagBhjlbIAAQw6sX3eXMBhhZsGic7D/kRE3zB0BJiOGyxpkkVjtEmgGXjLk4UJJXxA5bEBk8MUv/qDBIQxPAD3EdUBGD/MvRlNj90lOUsLT1sTg6nyycs38hhBg19wAzdQfFlHi52DAAwA8sFKc8fX81lg78LZ+xwgEZMWFDcAKZgogUTI0hvFDuU0GEoabwEiBdcjAmVEfwGp8sPpQgcyvXruh2He4gQpQKY5rpsL4c4wPYIIZpbAJkC8QnOrx+lD9GLOf/8yFxNXSl3vlUkWfAaayxmHTJVYZ8n2oNi2GzcgoSuIS5q0NIzIPi62HWxYsRckOphttxOikDWZ2CUy5IyYMLFrmFd/t0TzEXdQMYEBJye6uxpPC796/bbDmlphAgK97xQB7pHIxSm9ojr7xxhtyAT4rJgruvZKz5AuYAHgW9zO5ObsdzqfNbHE7404dcIzdiWv47GDvsF1k8NN+Z1+2DMMoteuYZJVYUXERC+PU6XR8PaxF+rFHZRC3iznD7/QRBhsv7iOGH8APQI5lJlkl2cFB17OPRB6ahIBiz8bc/9pX/pWN6Y8uXbYR2PXnbQEG5WABXrt2VWDNVY+7kyPwPctfcjC4Bsg3mCJmn+i/sG+ytz8REMAc4V5AE8fMZP9Wv7x2mRdmsoz4iMjRhqvGXa58sbWTHANwlx94FjDmAPfekwyIwtyJe2zdcWkjAMV+1Z1kCvRLbdD1NjBVDmxJ5H7q9CnLrO6r3Av4ASgCqHDMQBjMPdyQcQ0ms2ySJHAI4EQk93BbTnv3DXdMmE3Ua1feAUAY8BCwfJ84f1pzb7/zTsBX+k4mZCUhgE0I6HRA7b+v/fCesoPi6su6AsgCYMZ9krJPnjxu+QZUCevn448vC+Q4qfh4H7hfp9U/frslxuBlxZxkXp402yoAZllUNfhhcgEeMd/of8EvwJw8O3juPTXIB8BGn48phiTsNvoCcM18vCc5kRCkDELK90EEeyHrGFBB75Rvl/YB4tj9EzdWyQj2WBNw9BoDRhq3e5KDmWWADBozxgtwh3IBGdnnGVvGnHYhQx82ae0COnJ4wf3OFqy9ibV0/NhJx1mk3oOSK3OV/Yn5EICJPTzMKJ4DtCPPmzCem5UXeQMekzyCOU4hfvbomUP9lJ8YrzwPBMweP+H51Gy5dd120oqXX3LbCp7yvAH0I2P2Rx9dtuyZmwC6ZJOlTZRz7JjYxHo2IOO7ClcQwPauQTvkC6jNszWxOwWWklBEzGEY7o5RqjqPqTyewXzmgC1zPok+Gjew7sZ8VxC28kfeyAa5+RBGY2PGuFiMPmSRfJCj3evXrzwDCWvBGuAZxD4CSHxGmX/Pnntp9T/9L/+bxljMaTHv6C+HQExNP8N8cBXNhT2C77138H3BKPYA/T3ridUbaYaBuqFr+H5muQpvFuys9EV35e/qZgXqfD1669BHuT6HEUP/HWBidaw8V+kEj9GhY1ohTf3RgQEqc0jCf4mNPHTK0dBd1ivCIOVlfbLC8fM8LP+ytqujFlTsM5rnng9VWANWSUdMX/pjnSm6WIG7JzzX9HfXI7osZW3cZqepvfm4kcBzLIENePccD86maRsJbJcAbrPzqWRP5qqwFMzrfWW0FZAw4MADfnoVUAoYJqBn/L7+fihI61usUCxKiO8ZJ7wLww5lawQGF/gR1gYKSgC0AHQDpBtKxXx6GiWK9hT4W9iABcGihMVFeK10WWlbTinDICGQffrGqyeOYV8t5Va5mb9zHYNt0v4302Zj5c2su17D6XjHxvUPBawK6HyS7H6j4OltvidjWeAoYNwC/m3dujPOcXVDvgVLqxAWaHpq9tPt1YWzR1affu2CkweghDqbnoCTe85oqHYA1A2AiL9R2omPc09G5NkXxTS4jiGIcUXcrgT4NhtJhglugHMGWPdDV6PQFxTFP7fzxkrnNH+szJLt0gDCUM6RoMbBxpsDcQvUkREHeKeZZpYQL1wgKTtZ3RYmpMEmtTNyCbAHiEixj50JNHH9YGJmXkkm+gwQUddbQAHKxP0WmTjBgwAawAX3V+3YY7dLkjUABIXx+OSRkmWMYP4w8JArQBIMqDIKMV4xDFH6qY/vr8io+1hucLBOBL+ZoQURLWBtFG+Ma+v6o69R0pE2TNUCvpHD97+hIOICN+g/oFjnCQkM+IyxaqMXGQyBwu7gZUDyKYCUGJiOgQaYNYBA9RlwgUyvdhMmEQPjo3ZiaONahLyatZe1AevMgewBlfWPBBn0CQYOxi/ujgCYkP0oA0PjrgAc3GbPKeYTDMwaagE0iN3EOD521l5EEHfSjBMTkPGD9gEz4e7IblkQaJ1UYazbnQJtCkAgx10ymilkXr+MRVxkFxCPLJUAlwAiDBYMMObr2ABskJ84ocQWTuQSViOMMVhLgIy4rBooEciHq/Bv//ZvGxCBjfY7b/4rj2MBROYMwEKC5isRgMp0nCyD1AEhMLRZo7yQYw3dJvDAiI95OBLvjGy2MGTinrnb5ZfhQX+RKe9lPoZtmuyz3v8BOpijkkuzanpeDCMcWSfI/W2DFLCW6oaZdR3GSNf+AfWpgE/iBCbbJe8AZABTvBw/bKw/M7a0FeKCzWeAMwYB1+ynTwBt9f3esBIdU09gUcMA4Db+8ccfiVUmlpxEgxsmwMk9gX7fVCIJ+ndAsobNBTWPhCokFCDLMsxI4u6dPfeCZYac3hNbCzCNcWTeAuCxT/GYha18/fpNubbCwDuqGGyvSb6sG8Xyk7s9QBR9Oi7AqPHemJdlrtFn3DrL6HUcz/E85jcSghxXDEA+IyeYfMi77rGMyS6lgG78wxj9ywEgYBru5QXRGN+6eFb2fFcGF3OZvzsfGPcmoUAG3MN3bQPtIJsy9wEw8RxhTlCHs5eOTLm7ALs1owJiaQ/V/HQSigFqXRGD8ZD+Zt1duXrF7cElfo/kz15KnbgjU3b394JuPbyDZXpDzMmyFdEZaEcz7dpFVTezP7GHMp4AX4CKt9ROGJiAUex/JLWgfYwpfYK9eE2u7MSre1uu1NTBvIR5adD52AmXmbVWVvVq9eKZF1YfSj7Md9rBOAB8HhYDFBkfUeiIsPPisn9XY8wYksiE/YC+5YAizz8+1xXW+/BYxwWFkA3fO4mM7mHsiPnnZEPj4KL7fgFdPysN/itGJTFex/535oXT6u/Lq3/4//yqku58oLAcYfMv+FQOzHieVH9r2X3mVE8qeMf33YPXh6k8h0aM0+06ZPWlfl+mfEGs6h3zftM2zABhyslVkZV0TKtt+TLtXJhx1SVzaLu8uGz2MgG8a6iPWT/tZ+tC44CZ72YAzjIautO6Pu9yA6z06YofQ6ONYSIamHUfRjiWPIhc9ga82zJcmz82EnhuJbAB757bodk0bCOB75VAwbtZqVkUioA2ZoVIgerpYh/yLQ3wbv4tLgbLVtB755gjVXZcl+OJfe+roFd+CUspwNoAFwb4RFVVdua2z2BhDJAY3wXZ5lPSxv+wgQrQNAC7ua9WTmzAJ2ZelR/kU5Cxba5C2BPnWZlsHJdF5lv7PoOpuSbqE6+CcbP8+v3c3yqiBV+rQEZRBEtBeYySux1cXBRUZBaws0ri3IaWLXVRytuD1fd99pXV+XOndXqf8cfghkmCAXObGFCuK/HDMPwB72wAyFUGd1kAkyOHxR7QaX/Zf3UbxT3P8pZyCpOH9qyzyxrsWk6DkzhgZJ2FDQkIMzKp0n67bFrpBLQKSwyDiDnwoz/6Y2KtAVL1VFkgmLRVwAyM58bvmcd7PRYAtyjcVaiJAzmdUAOoGNAbYAIMRbdT5WKoAwphIBGzjmD9sMxwvSLu1uPB2gKMe6gYRLsNlu1QYP6jdn9iLGAMYqwtRlD6xqk44BjG3oeXPlTmWSVxUIS1FW6aqgMmYOYXYCKZQT27HaOQ13qdODB45iJjceHMPrGEMPQBAQUC0aYBQsKc6PoAWDN7zXcOxizrUBkDE/MsY2EQXGN10K6TYnYNADbxdEZGYvcFJ2yMR0CkZMyFGQY4Z6af5EhmWuQKU4oX4B2B11l7BhYJ2i1ZYuSTZTPg3VjbNpgTd413WC4AN8zfxlOKazJV0GbNJ0DBkTjCu5V+T3bZETpgxFEsAwnAlo6boTj6iVEUFhV9SKILjFxisyFjGCaA2exPVy+HGcb6wbg/oJh9nteqBwZSA6rvE1BCX2F23RPY8J3vfMeyPCZ2Fuw5sozSboAcXEJhv1IX47xPbrqNtxc3dQFcsALFcPQ6UNdgRcL6C3hHMH+5N0v2CexPDLKRzGgYomVJF/CmLXXbpu8FP2fj3+NisB2364XNAhhgBqIBeJiPkWfdVBtrcj5UcRIJu5we9r5AjLG6vM7ZZg1Iq19kPH4gIBlZswdkXxeDaiQHYYxoF6CJuZmSm5MnaMyQhWWm+i5d+siJDmA9AXzBjAKUh33HvWG6AIIj55WBvsTPDGh69ChB+xVjVKANbs9kbn7xxbNafyfHwRVsIeb1MwEbb9utHmCN+cI/gL279x65v+fPXzAQ2viOPdTgHfCozPcZ1KTfxLrbpz6ckQsvIBhlIZcmfGDtHtY6ArRP9tGAqoCPzJckfNjnzNCMNXOOsTLTTbKquyZjw+8AcpTdWIt1s03G2bCLkDd1cC3zBACM8qiP72GhAdC/9957Lp+/KZ/DJPa+MJph60YeZarfkOvtGTH34jauJBxaU/R/t+ZEAWFcVXnGwRauyzHAtvcujSEA6sty82TOtb3ERKR+M3BVb0HJ6hv0913NiS98/gtuM/sScmJ/fEFut4wD64s6kb3BQPWLzwUwC4hXL6Ft9O3ixYurS+oDhxbE1yN7MQChE06wh0hegD/0t/ECzVwFPBeYRluRQ/a1MAcbe5V72T/oZ+PmFYyP7kZ2+ezjdsv3PgNwn3UWkDeHBI5tqOe19zftK8gp8+Pg6sJLr65+682vrH7zN78ixrqEjO5J2BYOV1QGTGLAuzLP+vzygcsUa3i7Xts9e71XDOZYnwlhzUUHq35UvbgHePNe7gutY2SOrvf4AXJlvAN+dU+JYts7c9DMa94LGzev4FrV7JaPfsq4zHrdfEBkGamSAszt3wwAzvW1z21Hf0v9aat1zTG2lTcHlbx+5uf+0w0msAzp5tNGAs+tBDYL9bkdmk3DNhL4XgngNjs/oLd/noGdLSdrKmpWSJywgYe4nugNmFsG2wzCVUmtYmlwyoeMS3YrvqvyVWUhsdYC3rWMRUGpgrO4vM73V6FAQUdZL4gYUHFRxiKdhQ1TxaoKiv92Y8c96I5WRuMetVZ6BiDmegcQaMVuKDz2xuEQk7/N3PrecdmuNBVoa33tew2vWeGaSwtzalEC+S0KJX3IeLnX0ylsFbnEklqUxwKA7b+VQrRNwI6dj1enj+1fnb9wXCy8k4OBpwDVj+/ZqIA5BqsrDDExanTPEYwowFgp3MgpcZs0PmKPcB2uRxgdJJJw3ZJ+g0YDCjoDpA14jeOI72UQC7e00SeUbvrzUAykzM3ELWMcMWprkCfw+f3VD/3QDzs7LmOScZXBrl4CAjlm1QTqFqQuE8HuYBpcQLq6QpK0oOAeMfLsSmuQiLYkuyMAEDHQYDoCChj0tHut3P+U1GOfQCpiHAJqxlNb4KZdLUleEdDE9clAKVPG82qML+ANrCQArA8+EGtH7JJnuxRPCChrBzGgBvhudpPmKfcBvk5uRp5f8BeHOw5r58zxnXI1OyqWEACGxoKYaWpL4ioGFHa8IwceT7+ztgVOCji6cy9JF2ykCeAw4CMwpGD/Pbng2T1osD1gFgasEwNJCU/qukpduLm1ThiHMKJgt2FAsmRJWEHsJgM8uLwJkGGuwBT69GfeiLupkyb04CFzgOVBMo6wv8Ji47PBK4Mrw5V7zKvugd0H484rxonAaVzQGsvMq27MA/fXO0/AKLP+VPkBJa5wwooRa061+m/Yig81xx8L8F2DayQGESsKVpXd2jQujwxiYyhrPahfsAM/+khAgMoGvKOtuEkCDhyQSyjgRFwh45aLS3qYbuknTE0znGXI2xWYeHCScYzY3WbzdX3SBn4HWHYm6BH/LNlls4cCDATsOrbesmpUGnQejKuskbFmNAfqMgyIH3YKQOl97zPNvtr11ziFVLDeG1RW3TmdSEAACIAbL64H5GDeACpQPmuahAVlGJVxxPXsUYB5ZuESY1Lz3ZmiYWRqXKmHzMdXBLbSbcaLqtSt0wAAIABJREFUrMzcx9rNvvNQ6/LDHCaMuKKAd+yJlflesfoA1HFlpC3f+c47BlhgyTEmAESHj8B63Kn4be/ahZK6+O2ggF1Yynd1SPKOgCHcLgFh2Y9xYQQwKnDCXKh7LuODrJnr9MngpuYVWYf5HhCyrLaytIhNGdASF95kcm1CCdi0gEV3794yuM79JMjADdjApO4jPtwJAUTUCZB4Sv1j/rIvmk0J6Ka5DuAJ26yZZrk+8Q8Tk456uIYxp41l49GugGuZg4wz7X3/vQ9Wr2rcb/sQRytNcxxAmPIAQhv3j+QTyKp965wpaMWYl8mdtRAwlmcYZd10wpN9rtNMN807QDTmCXV4PchVvoAboDju6xcuXFhnu2UPf1WAJM8uP3t45mjeUu8Lkgl9cNxMGMSSFzLFFduMWl2Dm+46FuAAeqiPdjGPaBefuQf5JsbfTjN8OTwibh/7QuIrErMxa9rZqcdBL+uqQDx7IO0DdDTQz+EEIQO0X1Ee85znMnstOpKBfYV98P0+pNlrOdGms+curC5dub76h//oV3WgxZoAmOZQLwe6Bu+m51QAtXFIxRMC8GpSuKijOmWBNk+MEQ6Cj33mz/pPtu/Moe753WOq787PAn7rc633RPGtPqDnzgTcVc8r27863PbEbTmAzHMjDLjoegUU+dw4j3zHmuc5TRvLGtyubxfQm/vW+tveyCK6rw8yOTgaeqavGYe+G/DOw7F5bSTw3EtgA94990O0aeBGAosEZvBuDeRUMQnZwQ/nKhO9swpKFZ/+DZtlBuj6cC/w1/t7X5WBuZ751LD3V3HqiWPLK2i1HRScQakqVQ0WjpHV76J/GcnS+xL5eLvCVkUM5ajKjds2QKPW51h1AxBrW2eg0uUC3g2wLEHUo3DNsk15YecEYCzjJC69a6BigJmzQtrPYfHk+p4Kr5WtSYGdZdsT6TLMet/2ObAGUMXC2QUAhNvH6t7qpfNHlLxCblFSzI8eOq55E1ehuwSoN5OL7Jy3rFCfUXZFg0E6KcfAMsvFrDtArf1m5PE9DCHAKjPRhhsNCjsAHoCZ3SotwiTpsOFPTDu9J/aUqpAyTjsw8h2Hx/HKMOibmINYffdXP/ADXzTzDvZTlHkUU4wTDPsoyjMwvEVxx4BxIosAxGbVwe4Y7n+PB0MuinXa6Xlo4yWgkQ161YN7IgAcBgvGI9lH7UIH82hkAuUe+mwDxMyAACKOMQbb0IwxjCEAUWUFvHp59ZEMvy9/+cvKEHp8dUQxnnbC6lNyCXAxx2eiScQRVDvaty2grcGFzN8zx/eKIXTEMedwlS2jsG5x9B/D75AM10cyMmG+IgsMO+bkEzH+MFoxzsy6Goabx0u/kyTiwUNYXLggElNnxI2DzWVmZGQYF8oAg7SNucV8I3EFxi0uX8QnQ57E52QuIQ9AGYDNNz79KbNhMDKXdRRwCsANA9Hx3AQ6mlU03Oa6J9r9S3On66wMPN4Bq7j3gcbKYMoASp3BE2DIAFT6W7dZlzvmOoAYGwZ17JX7ZYzjMFCJ+9XkGTBianRT1j5izQF6YcoyjzUnbyku1vWbuA8HbDJLTu0g6ylzH/fLZqQM4B6XOQCxsDKT9GW3GF7IGpDxwH6A9QS5NwXGhiQxqnCRDfjlh8hw90pcvLhOd+zMpBygSvfMGtUFfgA2qIP5TCxB3+sEAmF42IDUdwAKgA6Ugzxof0GorJNdjr3JtQAC/A4bi7EyI2uAPd07vT71XWKSXTPozpxA3mGMHTIwTtbOG0rwAahBPS8oY2qztO4R+H5ZsejYdyirzCzAVh90ae5fvXpDoNt3vI9xHaA4gFXkIHdhgauA24DWdPlrX/uaxw82VllfJ04EBCUWWvcpwD3mtQE4zaVmioWVB9ABG5c21WWVPtFX7yMaqyZJQDbce0gupqcE/uBmy5gU/PL8BOyUPAHm7PJooPKRAWHkaXdug0VPXRbfhd2oPYKx1RygfoA3xoeyqdcx6wxE5jlJBuOC4MyPun9yT13TOycYDwBqxos2A1ziJkp9Xa/cR3sqS+oFuGN8HP9SmyOAOc+n42oboCOJVQBhy05kvXD/wqomSc59M9xgSR4SIJdYdGKWaw2xRxPGgPEps5Drya5Nm2knf+Mu+/LLrxioS0ILAahi/J3RHH/33bfdh9df/7T7SFsKeB86eMTAGok4ABwB3KgbF91TmqvIsuBrQRzqTby6ZX/gM/VSVvYBYpGG2U5iECdp6X6tw5Y5o20BpDmZFt+xpyX0QfeRPGu972lP90Go9hivQe0tjAOMRrL6ktl6x679q7/39/9X0iBpeyGEAe6yen5aV8qhXnVI7+cjUZkbOvad6o3VQ7foSRwGai5ayxqAF3/7sNq6V9xqrWugW414dJTtrOkjvAR9mvWmGUSL/rQtHvHQX7rnRM9cwrbM+uYCsE1xowHkiPkqOZZ912dUgUbP+cGcrw5auXQvnWXUzxySWh66v7Jq+z1eYyzXuoLD2Dxb/fTP/sIGE6iAN+8bCTzHEtgs1Od4cDZN20hguwR+8s/+qWd9GFcJg97Th3BP+npfjate+0nsOoARKzITsLQGtwZbZb7PZU0MuFnRmE/ztpfZ31p2FZUabdsVNFwWrdSNzKS+3iZ0XlbLpPzMp7NlF66BFmADM+iWE9wBpY1CkmyibatiXGWSd1xQekLtcuTqVIWN9yq7+RxXMVhZ/Tv9jcFbWdV4rULc8nrNGmyj/1PbaUfb2rJq+JVZVqVuHvv1GAm820nyAzLXPpUxs+/R6gd/4I3Vh999d/WiXCqvX79qIx+5ki0U5R7AhqDolPHBB+/p+zs2VG7dilFWhtXJE6cNcuEySt0wo3bbjSwZ0MqcdB9hjJlJWXbXEn+Qe5uZFeMO8JBxJ8kC4F0NfQAewLtnoKuOexc30mcCbWDXFGCj/ro9UWddn1DsreSOk3C+jwsuSm+U37I+k3l1tNFUzCWY9CPiQgGeadwxWjEUAQBg8BjYJLOqkwLEzciAsQwBjAbHWjPAB4AJzS8uqY9kcF27+tHqhjJBkrQAsHWvgIBdBw7LID+1uq+4XXv090NnAJYR6Bh+Uda7rjqHPbf0255nd2WcnhEb6IjBOxhUyPeexjOg7DjdV/OIhcjYwgKKgav+CiA18KW/AfcovwwCrmWd0KcaGQZOBDwRN4s59XC44zGnnEV2uNF7zY51zLyiTWbkwMKDAyZZPxC4h9v2TQFan/rUp2REK1i92sKYBxgIYwE3RJIrkLXXhjFAqOTJuJRtS/l7Jaw1YDqAecdtxKUXUEOAYo1rQJPsUV7RWX8Yg/q7xjAZhfke11N+26U1dvhI2Doek8FIrHs4hnlYqgc9344I/PFeMGQCuHhT4MUNrbG4hx5NshO5Gr/11lticr2lvw94beLSWUD1977+Nbfj/fffM8BnV3eJ1xmAZczjusyhyJkzL+ZQgz5oTtXlmL4a2NF9tC0snSUDZeQY17muUfpUNk/3JwAVfqf/RxUTju9hRNLnBSSI+2ozvM7xtxpM3/GgNKeSSCUAH58ZK2TfPW7O9Nu1ThvvKPg/tjnta1zDF148bZm3LYBUuPsxrNxDxtFLl5TNU3UlBttBA6UAVVzjjKo797rt31YMvP1yVz6ssTg43CG9pwnMoNwjGjfm5le/mnHBJZR+JlbdybgcSuaAUYBgGcewzcicDMhTQNZMKyWV4NlCfwFpKNOHH2Nvoo9ltZkBJdnfk9sl9RlsGuwx5gJgHm0MWw2224cGoRqbzvuhE1TcNTBHO+jzK6+84jEAAANgo0/8Rh2w6wri0S7KIjZgwTyYYnX9pG5+Z57BtCtbrftXM7gyBsi8rL3uox3TAMxJupSDAwC1uPJ/Vyy5V199zfIl/qQPB9QX2ll3UupBVs1cG5fWZFSnjbTZgKmYbDAh6S99RT4Xzp33NYBuYb+d9jzhd0AswEwzTckALZkD2F65cs19uSjmYNmsxBTN+tahlxM+7LasYd0dUHuQQcFF+uLsuGZxh60MWFcgj/Y3DmX1Fli5PEdpI+XQ32t6tlRefS5mLQd8pX8+UCL0hYH9MHxnHY9DGK9nspKjm4y9lH7TpqPHjwhAfWH1S//Vfyc2fQ452EgdMw6Ajb8Hhc16zkjs2nVdXbG6zRqU8zN6OeSs/tR10EPNgmbdl7pWqpvNfeEQr89P6yxDP6kuaVdenlrqrw9nfSi1HOzm+ZDf18/goax27+oh7lqPG7rSfMBYXS16iArdFjevba9slgOstGX2qnF/xiEEeikv6toz+lYZcg2fN8y7jOHmtZHA8y6BDXj3vI/Qpn0bCUwS+As//sef1Wi1giHFagaAGjupBnSVl4IkywngeNADXoyHusEzGdrSI7e8ZpCozAO0ljJ9CphVwapishj3ZA2FqZSsg/PL4NhwBWk53N8T0CpDvFsxHG4Gge6Iw7XEslsrO0PpsVxw7dimhLlMlCITTJqFNvKYT3T520CP4rnQJgMvA7xbA41Qh0JQi6Lluikrp7R9rWNpjfa2XwvYwjjOwEeYMzMA0zGdwby2eWZdrRUywM7RhpSTTK0wb/gbd8hdOx+tXjx9ePVj//oPrL78O78lI1QGMUa94AaUvU9/+rMeH8YDYwlWyFUp/dSHUWNjQ4avEzGgeEvBBRgqQwOmHSDe4oJCZkkYTXF565gj5wJBBogeyqVERl8VU4CMZ2JgwnKJexystbur7/u+7zdbzriXgVOBYWIKJaFC5tG8BiiPOhlPmFBW3j2XA5KC3QWsCisJw7qvyhjGW7JxCjDC/Y5Yawa+RxZWASS7xZDbJSaZ2X8DuPH9ZhssQCDf0VYmjcGkYTA9ffZwdUtMieti3331K2+Ka5f4fDtk0D8TMHT6hVdWD1ioO+R6pkQSMNR2jHhtM2hLG9dr/9ltsTj2iQVyUuN8VH2HHSTQQnJm7uHu5vnIvBejBDlU1rzv2Q/jQu10dt/MbYw934u7rd4BOsLaTPy5MJ8SyN8GvADAgGyAFspOTAZJgMfBPrwLeDcyCcM6gXW3R0ym28o+i6sobJg3FNQ/8cFwIc68tkGCa6HkR8IU5m4NuRqiBe/oF4Y1sk+7A3gynwFiEi+N+SOXOjOtBBppHJkT7F9ZX7BdAhp6P1YbktERl2kYg1oTykZq90zmnPfpsCC5vqDf2ggfcesANbPHPBJwe01B9olFFhfDxN56aLe9r/6rNz2uyOHEqTNrV8rjx4+ufuM3fkOJTj5ml3M79ylmGWMBeECGTuRlg1tT2xlyBTA52Y3+S9w+janaCbhx7JiA3hGrD1Ai8d4SB6xAZIBf9tlEKCzAmz3grgGaAgoLsyWB9LkGthKvgoUFjQBsWKtX5IZYt0HGiX4EVFoYY427BugZMDex++omSht44f69X4B093nGmXrPCHRhfvE3+wKJXWiX3VvVVzoIgyr75hO5h541WPLNP/iGQSwSCxwSWMu1tK+HL7AKcbN9T26eN8WihI3EGqHvgD6AMoBGjUcHGOuDj+F2iiwA8AC8Giuuzxe7Nqoc+sscZ3xoG+UyN2j7XZjLkkP2biVzEOCHXMsyIr5lszHTN+L60S+u4fqCd8iOtlAm7LOCeZU7/aV++ksdBTC4jv7RxjLZmgG1Y5jMqvcsO+QAiEdZyGbOLEz9BQHvK45oYt6FydzkE7Sv7DrG/OKn3jCQVhCaemg/7WMuk0ACWfC9s3Wrn7gS3xboW6CePt1S3FHu2av9Abk7o63mEusPMI12AHxS19mz51bf+MY3Vp/73B9Zswj/4OvfWH3xB7/gtUtdMPyYN7yYi4RbYE7w+dSZ06sPVCbjiOsqezF9WuscgwHJeHX/Cmsye1n6xN6W8pAJsRY/+viS66h+hU7CuDThC/JPDNbIFPkx55JlPbpEn50FjdEUeBV0Q35hnx8K+0/6xGuvf3b11/+zXxJjnGdqdCgY1MiXwz2fvY0y1oeu48DV3w89aNZpF10r+l/XW/Wd/s39vbY6SHWqypNrYAjD0t5+bZ+laVfYaSk7T0AO3ny/9aytCY2QIbHk8ozMvs7BXPX1GWhr31pWn112mR3lL7rgoqdyfXWc3usn87q+4SGgZxXtM3ipEuF4VzZuz3DN3YB3mYub10YCz7sENuDd8z5Cm/ZtJDBJgIQV80O3Md0wvQwEkKVziic2KyNrhQfFgwO9Ae4UvHMY/AFgzCefva8Km5szaPb8NrPdqkxzkgz7IApSTirRf6JAkcue/5eYe7NCxTVRSBIAfM0kGwoHcVawPHGtLANwPkGleTZOMZpxL0QRHDFRZoVtex/n36r82c1CUsW9onU8UXAx93sAMc+I7ze5c0aJGq4cA6ybk01UyZrlmqy6yMuju1b2ek0BmI59ldw1MGM5j8y6o86OF8ZeY1s56h3gEWMC2EaWyz3P5D57XHF5cH+6Z6PpgFhdZ06/aKMe9goAE8YTijxKKckJAPFsSI8si7sFXNhtViDK3TsCcAqU+YQ9jEHG1GwgAVsz2Eu/+LuAiplcgCyiDXn8pQQD5hDLDjfPMiRhYSVOXRRnACGYd8y3Zm0tW6BGQF2lMNasJBtci1EBeJe4X2HXMWfXcemG4Y6im+DUcfupey7TkhcuiPsV/2zP3oOKQ6c5OOaJge8BTHf8bETLxYr2kokPUBD306dPHjju2wfvvbP68P3vek4QAw73XANisn1OnlG24AOKawSAN5hzXY+VfbcOz6OncnE7vkcA3jEZVidUluKc4aatdBjQkyofXJdxq+k8pY24AD55iutqAKvGKQRkYP/ARRXXXcBVfiMmYF3UkUcTR8jv1wAy+xZxvQCpMPZw4jYTSu+4SdYwhVG4T4AxcaTIPItx+fJL582cAUjuemDO0S4fHDj7bQz79qGGS/cFQK3uOYw1/5j3xJyrIZzYiCrPLMSAtGFzhu3kfpj5BAjWwPdymZWhZOaU7ivY0P02aztxA1k7zPOspxwOsD54PdI8v6zYYrfvKn6YswETry1B5u/J7fOrX/mKZXLi5OnVUTHvTiopAS6hyISx+vKX31xdE4sWAO+xwCNAEMd2k2weaPIAHMC8bOIB1jnAltustR9XrTAOiSdGNmVADGQGc2hmd5k9hks4+472wf0E0mf9DHYt88fZK8cC6XMHBl9YU48NenQsy9jz3AIEljzL5EOefAfQUIZm3W4Zk/0kCtG4J/bfjnW20pbvWHBeb4nN1dhwJyRDwDtcnQmNYNBe93/zW9+WfJUhFcBEc4NkJ7Ak9ygT7EPNza9/7ffCzlNMvOMC5gCqaN/RoyRxyNjST4AQQLizZ18cIG72Hn4HpAG04jP3Zw9hHMNoJF4ebLceJpVBSP8BqsuCRG7c5+/VXoOrmlfXFL+vgJ33ds+j+wZQWP8dA8o3u09gD27FvFNOM64yZwCG6npLGXE532HAjvvpS8Gx7hHtJ3UzbpTLWNEOg6XD5beAEW2gHOLUMY7cT0zAAG+nnBiih2nI9fCRQ6vrcieG9dZ5xrg6/pvGmv7Fvfe421jAqnpGwT/H8NN1/H0YRqLmANczv76leQCAeuMW6+bI6orcqvk7IH8O+eqaTb2vv/66vytbcJ/Ac8BLwL5byoZdAB8QEPdd9KWCprd1KIV8eJaSPfaw1jUy6bqgL0cFuPMdMfmQKe0wk1BjYfBuJJHikKJ6gOUh0HOtxxBWYGJsZv9JLLyCr8if2IdNxoDsqu8xTx9oPzJ7T4dtPtwc7WZOAkieUTzdly6+sfrFX/wljYV51GwTvo7XLsA8vc/6W5+N7LfZv/MUY13N181/955cGTBtBvhc19jnl/LDkHPZ/i91tNwCan1mFLxDZk4INM71qp9Wt23dfv7Awh6Hx9FvFoDQ5et5xxri5WfX+LeAhEn+s26ndbtc17Zu1wWtxw/55pCacA9JmOV71KbdjMHQF/3cV1Np58ZttjNo876RwPMtgQ1493yPz6Z1GwlskcB/9BN/wsw7s0j0AC5jhYWMIvB4RwCQ7aeMVbhQGAAIfP028M5WqF4AGLOCFmUljBODDzzsB/NtNpBnxQcj30bfMEij4OR00qe4gI0jy2lBmypd88lwFWxxixYFZ4B/ziELEDkZ6VWcXCbBlV2TvUTXCpABr/Z9nOoWrCs7p2VS6VPixI3rregMF5GBs6kNMcj7SlkB+9YKJu6cQzFsP3t9lDyYWzEWIqvlRDftpY6wd3DXaLlzmYZDx29VPPm9bbGCCECl/6IXA4JKgVRChd07763eeEOB0XcrlpYYVvvJDCrhwpiiHw6YrjkHI2+PDEZi8hRowxjGXXCfDFjAvevKVkucHO7x3Bkn4451xzySAntYTD3KXQNp+lwjskZKDQj59ybKoPoO2w6gKMbp7tWnXn9DoBEGfTLt4ir4RK6FGJRlh0UGy0lzlfGyxcoG9VpynL8G4QasDLth3RZKdXBn1kJim8XIWB6lNiwF9uw/oMDyNFtgQI3NznUD7YNlBwsNdh7GorOaqu0OEi8j70O5P167JhctAo8LvDPYKjliLD0S4+7oCTF+jp4UWMZwFfReMvlSTww0ASW7ldFRbtIvyl3vyOHjGjNibgGOxPgE9KCvuGkRi6cvvgPUWmlvcewjzZnEQAqg9FjyDtiZOY+BQswnGD30JX1mblKiZEZGTYLDD1DfYNnIInnLQPEA9YcLIGDUDQFRDxSjSctgdVLgI8yVIzLaeYVlEiMasJ/RoD/MbcquzMtssdEyAPKs1YD9id0YZucc/J8yYwQFsAXozX1Zh2bkaUwAuAAqcRPlVUaU2YC617ISWAn7gnmDzAAAaNchZakkU7F64zLJNAtAELfo/QYMrt+46uufCUT9//7J/2sAjrl/9txLBgAov/st7nm/9uu/ZsBXo2JgjyTFZBINoypxRMvoIUYVcb4ADApc0w7Ac88htQP58jtrgt/iRrqEJHhC7Ef1q8YiYFhd+5rBsyxrsy8Hq5UxAoiEmVaDkjZ0DMg2y33UBThjt9UBNAHKAYjwG3UccCKVZMUsk4/PdRk120+HB4xTnxUGdnBPVHuRL+uMTLMADe+8+10zck6R5VPyJl7kSYE5OzQHbsuFlUygXxOAx/gclTs6wBV9QE5h4AX8pw2MF2uDsgug0U/uvXTpA/fx9GkBObo/ALISD+j3Dz+8lIyz6jP94MWBCqANByf0HVmVTcdnyrdrrdi7MO8i7yfrMSs7DXf/25prsAMJjUDdAGK0mbpZE7fEek3ChrCvAalgnbIWmM+NgVd2HeNRpiSybbuRLQBex6p6TIE83hlDyo+78qE1q46EIYBflGWQaIQcaCZYZJdkEdfW4DvPh5vqW1mrHKCVMQjDERAwCTg+sixvqd8wxct+vE2W11de9XUwEgnTQJuYcwWMkRdsOg6ROMQgviPsaVh435JLNYcMyGCP9hDGlL3m48uAuGctZ16M/0G5rtMOH1ppfwA8ZBxh3p1TlmL6DNDXvenAAPR3qY/NIGv2oeY/1x5i7o14xl7HyEJuxWQVp4yw/rYmwMphRRJKZR0GkGOdzgBRDxzyzMhvJK3yWtf1zBWyaNPfF86dWr382qdX/+Uv/W0Bn5q7xLzL8bP/B75CKF2L1WusZw1wLJmz8xyZgbHqpd2DXOoE8HUv6XNsOxhX/ZffnYxsPBPmclgDzAnmPgdkYXsnVmvdU6s7ph1pw7qdanvZinyfRB+LPoIiNoOJbeO8rxa8W+vrPowdIWWGTpnnUF7oWwXv+m305LSFZ/LOAYwWeGy4nf/45//6BhNYS3LzYSOB51cCm4X6/I7NpmUbCXyPBP7Cj/8Hjnm3AENT0HbINdtYdwV3onAMJsp4ove7PsCrABiKmOJs9OS2CgmNqsIyfzcDJFwznyLWgN6iME1tcnk+JEw7AxQtrL65nmh/CYI/MMTvAbO2KoHjBHcogcFZRsB8d2ZRoGokts+W8wT8Ramcslby94h9MiuLZWG5pgFereWr+2Fl9O/ILS6zlW0HvtdwcvoMN9BRn9mHSIh4aUNxqzvcWj7Gr+K+SOD9lD2y1w7Q06CjjBqVLFBox+qNiwq4/xgjOOyZNTuBRBIkuhCoE5BMRooMxxqMdbHilP6gWGcwNwAbHwmIQU/EELA7jlz4AGAO6FS+AHGV1wJcjdtEBrsYgXFJxTUUAM+sEWLa6d/n/+gXmWkOFk9sRGKxYYg+U72Oj1cMyrF5YjDEpbJAKUBgsr72dDtzMEAYCjvyBcSknQH4AC+yBjBiYak9eQLAKlaagFBETZv37RdAuSMuwkwiQD8bAwO4q1Hf2EsF2QBqMTKvX79iUAOj8YY+w/ohkYFZerA/1W+DEGr/8VPnV4+fqX5VtXZtZ8AxFKyoax7swbX2tlz8xNQS4HdgvwL+y6hjXOqNHpZdAC/KKaCK/A/s67gnuQYGGqDtslZiVJhpRbwzxgzA1jH/wrzdIcARV6B9Ynk5iPiY82UO3wAQsltyEo7ADgLYBG4jbpSKAvY3EwlDOm69kSv/zIQxKLxkobVb8ng90YECJTwU+Ok9hBh3YlsB/oVBFiP0kWSGHHit46WpUcTSYh45NpTmJ33vQQkgH0k3cCFvuwxg6mXAUv+Yw2TO5Z79AiQOE5Re/Tqud9ah2652AAxdluvrTq05+nlQ7mfMA4AfrvtnAuZga8EIPKlkCy+99LIZYQB9BmrFwIO1+M//+T8z8MCaoK8ABbSZDKiAz87sqP0BQKzsvDIBuy4dQ0xsvBidc5iCAGbIOkCOsiQLLKF91E8cucOOr3jQeyguv5RN/zq/PC90PTH5bt28a1CqiSKQe9zp4/aZ/SFuyGH4Ju4ac7Bu+qwdkuMwr+gPbSZeHaA+gBCufPfFZqQsGI3MyWTa3GkAx4Cw2nNKMiUD8tWr18VgJLmBYpnp/ianIHbXPWXkpt1vvvll9+eY5H/saMbKstQ+yDiWeca+BUMN4AYtogS0AAAgAElEQVSgkJihzAOuRY4w8y5efMV9djw/tYmkCzeu31K7YFqRGZpMvXKpv0nG3WMea65vnLrGM2s8vwKstA1gCzkCojHfu773aQ4Rcw6giZfdcQdIyvXXb13xWuQ5QgiEO2KFsv8hc+JtssEzHrQLuXr/Gck9DAAOd3zGpAkpGBfGos9byuM3rqfNuChTPjJxdl31HCYeY8T4M48Bu8zw0n3cQxuZEwCXjDd9CAAZt/P7YqxW3gBjMPEoi3tpDxnWyfpa3Yo6uB7Q0OvVMRaTZIi/w9gLs48xZX7dkXvtMbWX8QDgA9ijfthOuANfuvSh1lKSFXWc6RNjwzwAJGftsC06bIHke/78S/4d+RekZdxZv9xb/Y1nhoE7uWVTX5ne1p20F98SeEc/m+iCdveg7P9n781/Pcuu675v11z1ap6nHkh2N5s0NZmyHcU24F8C5P9IHEuKpThIbFmyZAQIJTkOECSBIcRxbCNBhCBOFEAWEogKogiWKDVFUWQ4dbPH6uqpqmse36upO+uz1lnfe6tE//4MfC9Z/d77fu8995x9pr3XWXvvMuq6n/MM8TXnoBm/I8eCZil3ihNXBh79xZYXQHvv4tlPf2bx3//zX19cuiLXY8W98//qNYEOY50mc7Z7cPVWH4otGc5TcrXlgu6VBzwqAN8cxKquttR7Z983vmzf6T2fo0kOn0bcvXw2eXFoi/chjfXvsf9Hp5pi3PWdrR/H1HOgDWWgujN15VCnz8x1y7al7eG7AofWN2cK5lNQ0pm3o+Lk/EWmjCHWVq/b6L4cnGkMPakbe52H9a817D/7h//lChOYD67V7ysJbFIJrCbqJu2YVbVWEvhBEvj5v/VT8nqcWERoNlYChtFccKyAUQ0wyloCeOPUrZ/NTw75jFO4ucLTsqqoFKQyy4L7tenPQbkqXgUZA0pMLp29t4avlYuhDD0GdI3kBLyjzxfoslJjklKAzIKDcwUurKhZ3LhRnp/10WnYio0bOGcAtkzejcLWq4rPXHYGSPS/+fMGRAYQGeBiYubl2cfLLHhX5bWyXvaDld2Ad3WVTnKGx2OuBFQCuEgTUfIBCltu6wLppfrfxzDZ3I8PF5974fhi3x6BNOsKbi1gikyNTwmk2SUDmVhkjnUlI7LxdcqcS2bYuG2dPH7KLqAY9bh14U4ZgCP12UZbpCCX9RMDPX3FzzIyKPv+gxhhGM12AUIhVT3tMqeyPvvi5+yi6n4iYYMzx9Ln6g+xIPjM/cL3BnXi+htgGbAnBmf7qu631KXgnYFk9NuhpNM2860QoH1n9C4RmT4xMIXrLa6guA3BvtlnQ7kAD0KIsYVxNLkt8VmZgAZB1m+bNQWwcPXqFf2t+E8CYZDfumRNLDjassWB9gVuPNyiWElnBJYCABFrJ3HXPB9k+vJzGyyJRzcXRw/vV9bZI4s1ZR7dandQ4sRNxs98rPi5ziMSUgw2BvcAVFHX3ZK/mU36HlAZ+cI+WTIGYCqadaC+EWhWl9HOVRtQg0lzS4AJ4J3tEH3uGE1uA+AdbsPKcCkj9LOffdGAU9gscW+mfCdRMAgQl0OuGrHpx7iEASyHPURd7yXmlepONlbfN1gK9FuTaJhpCdilskmCQZ26hhVYAjwDxIu7bNzQ4oJHbLXddut8OOq1G3aW2G5kJv3EQGXGIoAA88lxtQR87RQTlot4fBjUlPHyH/2REle8JaBor8rfL2DgacW+O+z7bVwLiMeV83XFZPvggwt+nmcTQD/uvwB//AN0OSC2E+ABrKO6nBp8hanB2qD6Fex5RAxQrQkYk4CAjGVihPE7MefYnXg/bQfAgCUK2w3wknfD9qrrJ+Pbcdj0fth/l8Q2LIjfORjwHOYdzD/i/mX+14UWEI5nPFb03rqIVmYFhGBMnTlzysxSxheu1lyAQtyT9Uhgn+R8WC6YrAXvvPOuxyNg0iW5MQNekcQFN2nLQz/ffvuc5ul1z6GDAiuOHI0MGUvvvfe+ZQyQwXgEzIGZduLEMfVvmFdmKqn+MLWeffbpsF9hUYr1+OCB3JQvJwYdhjhAJElFkiwIkD3xIpFh3Scps+6pgD7I6tlnn/E9dWVFjmV/zsE6nqVfm+GVcXjnbrLUer4JxMVVE5dh+paF8LaAKoA/1iNAKzPnyBatfqNtV0i8AGNUfweEyvxwMosBupN0BVZ1WJgBspAh98BmvDjcqguEMLZoV7Pr0gbqUBdcQL9DSjDRuIgAa/vEPsVttHqJ3V8lE2R9+7ayI+8BTGQ9y8FVD1cM6mtO2cVa2bS93g4wGXmeFvMV+XQ9Y72AxUidaItdqQHt9Qyg4n1l32VsGaxTubSv/bexrjVUY5jykNlOjS/Gz/p6wgDwjzLZByiXtRaZdf1i3yl7j4Onjq1Llz7y3tj9FXlUT6tuxfjvnsR70GHKlK2OGNZjDi/4yXrMPGh4ABIF+VBlxGGEAXz22ecW//tv/l+LN899qDrAuCZ2sVYJyNpCwXC5B7yrblXwNMBVwLsn9SfGaQ4TBug3Y77Pga85mDcHBh3fzltM9TT276x3rG193/y96IHVx/r+yjD6RA+ponN67ySWqH6aCa6rZbRe6J4ty8ApC9PQ7+uW2+879qPMTPWGfclFVmSeBbyDLRgmYfZ+wDva1fAgfkBX9UH0SO77pV9dZZutbFY/VxLYzBJYgXebuXdWdVtJ4AkJ/NzP/g2Dd5MSkc2/YFMN7SdBu8eUDLgsQ7mYK0BVEjC6uebvaXlzkKzgnd3ChpHXenF/AYv5aWSVliiHE4PQMexUp3k96xLbZwoCYjHULZKAx1WafMKtMubg4A8qc3nyCcClptZFsCfYSzkMsMaelEPGVXgqn4CIARKrCBmMGKfF3Nd6zxU/a6RDxpFPmUJ511z2Vq59egp4NXMfeSL4cd09AVjCKuK/AnaHjCwLOAxSlN2fgJmcNysRBMwnZLr1k43FSy88szioxAYKuST3PRnld2DZyagTiACzk4QUGA24MWLI1UjD2KAPYBY9MCMQA2WfAveLzTfkR922S6E1o2qMAX5iJHS8xKWL2GmJqUQn4bpF/TBOkDfuOhh7BCRfU/IFGDAB6lRRtc+JFYZ7LYyfukwm4QB9FbdX6l4mwRKcG2AzrkCEd47BO7nuxMV5ZMvzuM/77t8TiA2AKPdSgEbUaFhYvK9j0hnrpLCXbUc5cUHNnAuId09GJqDIJwbvPhJosCEXOhAqx8zhn+57IGV9yqoLW03yViwkmVR6nwChEXcx1D/13xaVfU9MpV1blCXxlJlBNe4AoubzcWKTJRab2ZCSQ5Ny0GfUlc9hWmBshuU53CwHu7FZ7Bhu9BFGBf1b1ofZbWMcI4O7Aq7KbCR23X1lPKbf6UsYaoCjt2S8vvDC8zZuHdcro8vjyWwVYjAJOG7f5nMM8Iy5gHlxN6PcxlObJ1UI0zKGKKwoYjzCUPP4loFqNq7eWpYi/RtmDuCzMoaS0Xm4VQPewe7DqD9IZlgny4ihCOBmF36Nx/vqc8q/o3iRjA+y8zLOKZtMmRjsAI6P1O9fffmPxJb6QO9cWxw7cUoJFjTOVJ9nn/lUgAWNwwMC9QA/Xn31VTOYPDd00V9JUhEwG9dLQDvYQzbI1U8F8Nz3GP3MWYF2BQmccENCgGnL0F1Xv1HnG3LTtHuhgErKd1w5uQQyDtbESAPEZK0HAG18tRtikdXgdrtHcgV+p3+ZI/zOWG3SBtrBfQFvs484e6/6CxkCNMHAa3xBQFqYigFE4rIM+Jx9My7APUAhtt0JJR2g3LcVb85ZRwV6Xrjwgd93TG7nvMdZVRWL7fq1m4ox+C33MW67p06fsIxxo3799TctA4AWnsUFkz7ErZJyAW34Pq6zAgcFHHKv90+xlD/WnL59K8kTSB5CuAJ+vyd503d1Gy1IxXOMV2TF73HVDQuZvuRvQLfsRWFScT/vpz0F6Rg3jH3GA2wx5FSX6usCz4lrSP0BaUgmhOyffvqZJfhD3Db6wK60AkcbAxKglPZRnsFpjaPGc6OeBdT4vMkxvCYOl0n6ibFK/ZrkwrNffcWaDuuMWKx1nea7Hmw+pfL5vNllHZuTMSaQFHmRWAeGI8AWgBqJKBhL1LdgIWATnyGL3nf5UtzZue/cuXNuG3/DDMSdneQxp+XmD+h244bYj4oTd/Lkafc9QC4XcuGdrC3gOYC0sHw3BNoViPVhzQCJGEP0HYk0aFPZhaxzXBxsNekIjDsY6z4McwiExJDserkEkmascD4j5iLlVi/iuQJg1TOZS+1Hz+GRNXeP43kSz3Hv4uSZs4vf/f2XF9999W3FkyRWnKOyaUYS9gSPC56bDseqVxa8830zfZX2PaYDo36Nw9F+PgftqgPOn+FgomV6b6ZG1gkmEG7SVUd8ubEWd62a63tmK9N+dLVxYOyDnQHONTaiQbQB8o1da6m7+7CCdgx90/rRjFHY921lXx9eJOwj88Nl63VDHx0bo8Fg3AGil07utvzdMh3IRn//wpd+eYUJVHCrnysJbGIJrCbqJu6cVdVWEnhSAjDvqnREicmmPFcY+LwKSxWd+fcGbAb4kA19UigMNMFuGt8XdGg5c2WuBn6Zd7zTn6FMYdyq3B9Uj7nyVVfZx+o3mFCUUcWxRndOMHlPkgY0kHJlYIVoPO/3z+K+WPEcMbiqhKLokIxifj15yksdKqcCAnNwsvJuG5ABhn/ixUyB8VuvAB8BKieXCo5TG0MryulcTgHbpr62IuqYYXkm7a8CHDdIM/PcvgIclDjFK3S9DXTB1koCga3C/Q4d3LF45mmd6j+Um5mU7z079+tGyVpieiB21f17iQ/GyTxGjLNzysDHmMHFiPG1LjYPjCyyNlIZTtd7ak9MFlhIT8qVvq0CTIwj2rwuwzLgmrInChRARnGrU0sEyp0S4+jgwaNm94VhJuOKeHCO1YdMCD4fAK4ynZ/AlwGZPpOZQG4Mg2QjJp3ZZj7qnsazZR3Qj2ydtA8YtKfrgDBo4ACNJAGoT2oMYGVXlWySdCLJDzDKeAftWrpo+v0PLFOMzUcycmBBAuo9RSUF9gJKUmayBcqdWMynR2L/7V5TxkoF1Mfl0gAe8eV8Ig/YJ5e3R+uLM6dPiiV0YABOAeg6pgvGz40bWEUAvHxH0gSusjRghtUgqRFDdlYYikTXpI2JmZV2di6b+TMOCjpvAX1heMJ2wi04LEnTLWXI3jVLDuP3zBklrVCGz7px8XyYIwCoMVDKnGlA/841DFfq22QFjcuVbLE7bNjCbDT4NALF74TxZKoG8r7r+0hsUJdg3rcmdirjqYASMQwxvFMfuZGJlUVQfFy8aBOJV8hsaZd4u0R/PFg1jHUYQsSQ4t6AhDDndgBeS4a/8+XfNiPz6LETSlpxzKw13HAx2MtsghWDrGF7kf0S5httinGcOGjOLqu2UH7ZZ4AQdb/054NFl74DNNcYVLmMbdgc9BHrATHCAFX4R4bMuPAlbhlAAGAUYE+Nc9xdASvu69lrZJOmj+WSmfhlANBx60W2ZU96/RrrZl0Im2U47Ki1ZI7U7wGfklgEuQGcAKptZY3Q9401RrtZtxgvBgDV1/t038GDhwX4faC+UJIc3KQFoNPuvWtiUO5R3DyBczAnAddee+21xY2b1xb7BB6dPCX2Mi6D+w4u3njjrWV20bK5YAB+6lPP+nCDuV2mlllud24Z8HH7HXtsIXkqwYNkfESgIWxcQB3AO4BTABLqjSwaM7Xx7JBTmWV35M6cuSsAWf1L/XChq1tt3LzjQoyMmmghcrnnz27cuBm2HgcTA6wmidB9/aM81jUuyjymxBzLdVRrL/OAd3ueqF8AfDreAHsBWsNw+9jJjmCuXb0aBp6BM4H4lEc9WMuZo2aYkdBGYxTwBmD3lt7NfkSZh48cMgAHUMr79miOFLDj3aybuBPzXu5hnhQspp2VTQ8IzN6TW3QzENMOnsEdlrq9e/49gXHKWqy9jXuYaw07sDGYesgXt1nmdg+NeD/t9CGIskufP39O8WdfMGuTz6mbk1Toe9Ye71+AXmPPYa+kDBJB+aBJ31XOZnMNBh7zsozXMKbD2Ote18ObujLPdarqInPmoz/TfCwQ6P4U89iA7HBnXtNcOS4g/Duvv7X4gz/8uvYtsVs5PORwh4iwJDUz+BadtEzM6mNODjTmfPWygnCP6ZezOMCta/Wyrh8Gw+wBkCQQ8/3Na5vq0UNons1BdQ4zeNdD6VPVIQrstYx+bg1rAInWd0ZYEz7zHjn2u+6DgHMFl3nWYTp8OD2SV+QEdqnnpRzW8SlOoHUme1qMQ1kAxKV3QXRw9N7UNYdc3W87R304o3f/4q/86goT6OBb/VxJYBNLYDVRN3HnrKq2ksCTEvi7/9FPmqJTAAJjsYBSlZr+rBJRw3oJyA3mXZWGKiwFypolclKgpngkBYvmseFqjFf5qTIxV2QeB0yG4jEUm7kSVuOyrrt9X080U8fGnUOJSfvnClt/N1g2GHG9h7aSYGGpjKIkjbgjre8k27o4Rnni84Jxc1ATYKnAzdQ3kztE3j25zSKfJoKY5JIYJXOZVdFcgrVDAbMC5z5shtUo6Olf3J4S0LuJHYh1wr3h4YWVV3m6bgLmlkqrvt66dWNx9syBxdNnDi3uy1i8L1ceXHeI5RQWooCLkXW2YC5ucRgYzvKJV7KMbhh6ABhbBzsKYwMjEaACQ6RsgRrjVSQpg/cZIJFBf11GHMb/NrUL9zSMSQwP4p8dE3hx4tTTYSYS72oovc0IXMOkbr7InueTYCTAEvWoCxm4GLIoS8EmhgHYaavESRpBux9sDMCmS2IBx09iXFsBZ9wQQy5ZFTEuiQEGYMG7iZkFU8smkOpDHTsnuT/xxMQ4A1RQnXHVhLEI43FNAMN9uXARh4v2KMif3S43xP67J3B136GjKlYGuerm+mnsbIeJ9Ij+UdD5A2uLkycEesrAAIQBwO76QH8sDZYBqNLruDvXXYo61KUK1+Ya/8gpiRcKgtoiWhpltA95W+aedxNrFyP8rgAJuz0zSh13MGN6m+MsrpvZhTv0M8+eNVOsrNm6bxs8HEzTurbRrgJCvNeutSOpAffQZwWhl+DicGmmfgB4ZGiGCcd08fiUzEi68UjfUybghI0itR/mXQAUuZaOmHy7BSoRe44xYOBOYxnQEwYTQOX6HSUJUNsxppHhHdyHdR8usqwdcYkEvJPRr7p95Q++IuDgfTPESFhBvZ3hWHMN49mxv8TiKhgJ++7mzetuO+MZYJ26AHYBogEiAvAA7JQNZTasgDtnBRUwE4AvRmASQEQeAIfM1+sCJjDkifMGSMG7yJTJ/bt2CyDUP8IzUSeYf2bybMX18+PFFc1xmLTAvYkpBktTc8qurAHLqdd9uT0WWOwcRc5xSbwnxrCYdaqn16FxMIXLK4H6OfAB8Nwt8MTB9SVbGFJ7xdxNjMmbC1hlO1TJExpbh5XJd0Og0auvft8MIjBksn+ePHkcZ2vHnNuhuX1TzEHi0r351ut2bT8i0OjwERiWgCP3HU8OtlvjscGyYj07cgTX2ethi3q8ZD4YNAb88AHHJ8qAmmQUxxR3D/COQwEOUAD9G9uN7wNkPx56gJiZ9Clul8jEMtLfOUgJoABIxnrcDK18V9YjgBWg0GVlrCWDKn157vx5sakzfpAHyRGyLz9lVhyA3259T3tpH5lW6QvmGeByf5YtSBsKoLPm0Se0A0CQezwOJcswzW55LWHOJTZe5h0JRT4SczFJQoB7NC41vyive90dJUTpPOdZQFLYcYyr7mOAb9SZegJ88m7YcbSJ+8y2O5ZMvLynoBv3FvCkTvxdXQCZfCAQsXrOXrldk7GZcptA47nnnrPMz719fpmsg+dffPHF5Tpr3cUscPQNGINi32nPKZiYzO+J7dj4gbSdZ5Al95XZGtfg9En34eoQc10p+2UOiWhvWX7RhbR2a1LMD8ZwFaffYapyD/v0CSVbOX/xyuL//n/+lZYyrZn3iXPpFV56Agcz7JVhd/NMAcK8M8nA5npg96bqcNUb5qBUDwH5zv3PyjIAtB4wTwcC0buq41F+xoNhw4mRPg5iq9/2/sqruhxy7GFY4ylXX5zrXa7vAOHmOnjrab0vWspSJvN6zoHEPtPD7LnM0FEoKO8eh7kCeFtHH76PA/0VeJexsLpWEtjsEliBd5u9h1b1W0lgJgHAu4Jz+Xhyv+zJWxWdKo98XmDOiQ7GSV43/7nRniInt9reM39nwcLHQLfB9a/S1J9VbNqEKjxVBquA8dMA2HDvmXd6752YO+ABiVmGDjg/ke1zc6ByrjgFOIv7GL8vGVeDETQHPNuGKkz8nL+rTDKU2LrkTcrn5NqcZ6Zgy+mnyfUj8gTESF/+oPbMAcXeMwfvosAGCLG8CFRs97TEQ5mSWThrQIAa2GNmsoXl1H7dIdfEHdseGLw7fECAw65tDsRdY+XRw4wPJwUQO8SGo4wr2HcYm1dl6O2VsXtEbkAAEyStgJVhpVzv3QvjRgZBXb6WBtdQrssOaHZajLubAu1wJUJGGCE2YsXkOXv22cXBw8cNgjgZBoDtACtxE6xRj1KL8U29YbRRTlgJAfwar69zxsCAWUG4iiZ7cEFUgJz6tmQMhuEXhtFuMXAAGGBI6Dn9I/lHDSCMqJMCXD68cEnPif0hthIueLjDhUUCa+Tu8n7qw+d3BVyFYZd5Qp12CIR4IDbQXbF1HgjIYzLw+YZAQRhsO3bsU44R3IwFaInp4WQ2Bi3FilTyiWNHD4hlKZewwSrsfO7cmM9Vxuz2MT7LjiBOVMFRDLay7irPugZjdDc2HYkgKBfXaYDNAtSdtxsC1gHv7NYMgAMQDLNA7SLZxA0Z1jAPMcJfeOEFA1SdDw9JyqC+JDZkxvyIPK7fAS/K5GIBBJQlFlvYnwEuqSfsUzMKJeO7CnAP2GqZOqYfYG2ybAJ2wpir4erMnxi5KsvAi9hRBp9xCdO//XKXpW8D0gSUw/AnrhksSmRy8cMLmfsqg2ywAQNp6+4BNia21IbGx1tvvbn45je/KSDhmACro34fABzf88/GOXNBoDLtAQR5443XDEJknid5xUFlWT1wQJlWBbLxHOy89iXB6MuGpW8Ti23n0qUW8PneYEQxN2G/kjGW2Hf8BAQByMedlMD7/KRsYsYFQBKYp3/rG9RPLrcC/ADwChyVWYW8+Z1smaxdNfLNalQbr129sUw6wHoHEMU/2glY54Qfkg3lA+hsUxl1ZeXQ4dDBI+6jV1/7vuYOaZsfqH4HnCgAhtQbb75lJhHMPfoE4Hu3+mS/mKvU/8rl6wYvX3/9dQGOZIw9ovdweIGb79rilVde8VqHW2TqAWB335llAXzStmR0Zfwx1pw9WCw+QJ47t3GdFPhrppTiPprRLVdfMf72qy70KS7AADbILtm+A2rdVlgD2p9sz2QCv+5+z2ePwpIUCNvxy/PIlO8LkMGGpI6AGchtXWsVazvrFNlQD6g85hHgdMDnTxYHDov9q3KQeeZ65j3PF+SifLvTqmzKBHSizoB3rHVmAIs13sOUrs0AYzxXkJl6mNGp/YXxg2x5FvYf7wQs5dqlPuo63BAPdonXO2k/dWdtYOzgwlx34ibvyPfJsI3MDx0WeDtAV96BjCjX/THrU54nviWyBSyDeYfeFoZg3IsLsq8pzASxDxkrHE547cc92+D9tJ851MVgkeGWThvW9uaQyIcLM/dMkkxxANF9pXoN61v1ugKi/Zn+zoHgXIerjll2NltCgSNkA5hI35hhrP7H3f+IxvLNjYeL/+03fkuMZsC67J+OyQY4BoClPXuue017kFfyALKjLtXbHtffpgyvcyCsdX801tjqZ00UQZn1ALBuPAB/9EoOkLsHut32+shlHWuw6Hy4NzxNOEzqmun1e8SXnuugPej1fjss8B46Ftzrntb+aeKLyn+u66c/s09WT4ysZvVXRy11ZR3W4io+18HrobIC75ZdvPplJYFNLYEVeLepu2dVuZUEHpcAMe+qPORn3Iq6aXfTf9IlcXnqOAPv+lyVpuUJ4gBkqjgUCKtCNQfmloDGoOnDpuEi89WTwF2fqyIzBw9bBxSiJ5WQuq1U0TL6OE5EjYsNZeoHgW1N7lBFhXvmylM/rwtLlcR5mXOQsnJcgoM+HaatUS6jhCUO2uPtGy6swz0zjKtcUdiSZKJyKKhYGdbVbCnvYYDPXS6cDGIZcwzjH5AzLCgncBisRbeNrJHj3QTTzkk4CmlOYbcDMGx9uHjumcO6944MVgXzFtgBqAAQuVOGqV1SYVoJuIMlA2iCwUNmSgLQU9e7MiRwd0UuBgdkZO6w217k01P2Mrds6DiA+K2hXGIUKoj59atyFVuXSxtAhhgYAo7uyvA8eeqM4t69aIYTYjeAZEMg8e+oAwkjEuMO4BoXPzJvLmxMzcd++i7zycCejFpi4zBeCn5aMXfSghik6UfGvIA+yWb/vsNmu90Qy+nOnRsG73ATBi5q3Ke9ioNHIosNgRbE1YPtAxCEcQyLjnoEGM54cJ+rnBtq7/Ubt9yf28S6SDwdAaOS2QPJ5r6YWQ9luH4iww7wcF0G0069ZxfvWle/bRX4icy3iPW29Z6Yd0fsIkjsO8CHvjex4GK4zY2mHSPTHt8xJzHqASK69mC8ByALoDvFXpxiAQHYcBVANZAHM5M2AjaoTMbGhrOjKkHEqBdJSpjzxD58Sr9jpH7+85+3C2PnosFoxjhMNoEcHV/UL8DakKkMuWaKZUwzfhkLjDvALozcO3fFXoFRJjkzJjNnUh8sLs8XzRGzgjwWYD4pDpwugOy4pJIQQUySbUlwgHsbY9eZiFUu8bl27U7gd97//rvvpQ5moRC4nLyMuIKSQTZygrFFttb3Fb/t5ZdfNtNsn0Ck/XJPx0AHvIJJSey07XZbnZI5AN7h3mn2q9oAQENWaB8INy0AACAASURBVNirGPi8gyD/jn1pZk3aVvnWoEeebXdiX7LWaHzrnQCuBo9V/3feeSfjwAlxnlrsEyDW+pDpE7k7rqHmAOAqTLIE4w+TOmzZGNcAJwa4xP4NIzdu7Wa5yH2V75BdgWJ+8neBbvoUwPCa4qGxyvF+vidD74H9h8z4fPf8+3ZVPHhArq8CfmDWAcZ/eIF4gaqbgEAAlTu3ry+eFvPTCSMERHzwfhhfuLF+KDYk4M9u9SuhAQ4KGDwvplrjo5FUgbp88MF7ihH3rPu94BAx+chqy/dmnQnQOnzomICkS64PhzO3BdTXRZWxC6ORMrzuak0GLGMOMvbDrAnQfeXK1SWbNqysLZYZLryAkIxVZJbsvckETl8kWUsSSRQwuyxw6qDYZLwTwIz1nPHAAQntw1UV8I4+o64PJJe2ifuoT2PWITdYrLjKc7hwTz9hOQIozg91SIaTxEUBkXkXbeBvZ9pVrDp0j4uKD7pfYNhhxZJkXc3eJ/ai6rrDiUeI7QcAGsD0rGLRlVXHnsB4gilJHzLOGTMAnryTzxh39CWf75brNOML9h4/yYCN/Moi5DPmjF1TWRckXz7bo3lyXi62uMPy3TLuqOp5QsmeygRGVvwOkFdXYfrFjOyHJOtQIpwBcFJX6sMFQ5cEM5Tby3E1NS4cQ1YX7cRFuweQ1YP4u3MbpnP3n67xda9nbNA/XbcLJHp/VztZe/iMdeiUMmFv0eHCP/4n/6PWAsKqcJCmdYV91rE/SWCRfZd/Bd8mUCr7YPeksuSrC2UPjz4xB/jmdZ+Dd97nfTAyOyj17uLm+LLuNg6xl4fZw1NkqRcP8M7r1Ygri+5kJpsPTmC6RydclqlflsAna+vwgqguXhm03/q39+bh2lrd4/GD58l74nEAMCFRUHjCysvh/TxSjNszDvR//j//0goTWM6a1S8rCWxeCawm6ubtm1XNVhL4MxL4Oz/zH5h5VwUH8GCusFQJmysBVTb8E3q8QZzpKui1BOUGQ6kKR5WkKiE1rgpOoShy+VRz0O9hdM1PCfm+dW55c3DLn5GVcqBx85PIKkIoRQHegtiVeTdXjOZlGgScuQj3vQXvKpcqO21fmXmt85MnuQUnqnAVTFye4PpEfGIbpH6J2zTJYXKr5bOAfwE8LccBDlXW/Xvu6oGoWjfKcPBiYvo5zluYOyjJaXfi+qU8AKW8h2ceABBRR9wNTQTSKNEQkfOIMsfKtewQTCEp/vcUw2uNDHe3lf0UdyaADzFuBExgQO8Xi4fyb91Q8HeUX10P1GewyhLMP8bWdrEpAHowxmAUmI2g7yfDLMkzMB7ClED5VLkytoiLxTMo/PcwwvT+z3/hR50MAeady5cBAThxS8YJwbDrQud5YpA0rjgdT2WlZs6E1cnzjAOypmZ8VHYW1FD0Ey+RdwhK8Oe7FB9Qn7rtN2+LNXNHsZ2c5ZWYhXFp3iMwbavkhYSRG9K/o2yyZrbI2Csrc4r3pXrcv2NAi6yeGwIJSZ5AvXAnNcAmY/eBg/3fVjlKfCD3WADL69cVZ0quSmt7Dy0+3iqj3IitwJQtG8o4u99JBKgPQBX906DkBWw6ZzzfaKXeU/CuawxgFHIHmAOUA4SJMY/BCrgJOKX6wPxTHL4wDAGQZmPd7Ebu0/ONB4gr78yYAnAG3CSm4LoYiy+99JIZUgH2SF4Yw2lD708fBuBJG2IwwupzDLetgE4CdwW+AHAzRgK2hWVHVklkgLtjARb6ByYQDDqqBTOjLmfUHQCU8cO8w2U8xpWYOspiiWyISRe2kIBXyXqXWGD7DyR7KmzVugHCvOM55s5OgFAligDALuNxuz57TSyxP/7jrzor6ppcUMnWSWIMeony9u1bEygFiMRcyNpDzLbf/u3f9u+AUtTliJ4/fvyk60Z7CYRPgHsYRDxbV27qTxu5yrBEHteuiV2n+tIWWHEwwnCJvSDACfYiQA6zA2Blm+QLELlfbEbqB6i+U252LDqwyMiQDIuOuI6sS8RYu6G6GGgXqAPYyRjovAUYos4FDABjiHMW9hCuqMSlS2B/2gy4Bth8VIwpxgagCLHwADC3qH1vvXnOTLed2+EDfWxw7YDi3l28+JHqddWgvxN5aK6fPnvKwP0OZZQ+/877lomZVBqXV65eUjt36lmBqgIAAc4A8AD+cJWEpfjmm284aQFtab876Qtr83AzPyAgdesWuSOLSWfgVkAI7L8wlgXmy8334KGEHzA4pbUw+0PWfIAhAHZAHMam16TB8KM8WIlkjT2kvs7hzYjzZdfbrQaiuADnAGtgiNFGXPgBggD11sTY5EAgWWYP+V0GtwDPBHoZQBz6AWAPc4kykAflJUYbzNTMM0AxWGysG8jGWXdVBtm3uSjf4KCepX4AgV7fYZlrjME+va4+dvw32N0aa8jXLssaD03EkX0lwDTz3od3A4CxXgArSjLh2fvD7RTwzmVpPHlua91Bvs1G/ZxcXz9S3W/L/Zx6In/mEfEc2Ud4xkzdEUqh8eZwjaXN3HtTe2eZr7SbNjJuuBeQ0XuVY9qNGGpqN4Akc4qym9gJncyu4frndVbv5uCBMcb6y9y5rgMx6lS9p3pk1wvmew81vb4Opl9Bc+spQ07VSRmDvJPPqT/z/LBikx48cXLxX/+3/51iYbKVk3gL1lnCRcAuDls+OmPfk/rw5ulwunt1dULu90HbAMnmB7hzXfIT9mDvMVPIFkquvsiLOPwI2J+5sIwjx57J4R/1c23GgevQcV0HM9oloxGCZXnYOgP8XOYAKKm/DyFURg8YXJdRv4Kic91+uRfbo2KSl+PYwZ8HMHRV2YSiU1onHeBdPhxAokKMPHYNRvwq2+zjYln9tZLAZpXACrzbrD2zqtdKAj9AAn/7b/51g3dVXsrg6mkfm/3jbKxs0j25M3SjTb2x4PKKKCVWGLTRbxmKft0X+YoT9p70URZZsZanhYAHKIgoEFWmhqJUhQmlxEpZfBcDFvlwcyghGJ24jhLIzPX1f61w+X0DcKwyYxXKhnKCv1tpm8nLbRxgZd/Xn1aCuNff+8zW76lCxLtQ3LjPhpTfIbYJgNjyhLcuJYnHZW4VbabWVqwi16FFLd0jChROsUmmJBUTqJlTW8vHp60B4pokIcBE6ke9CvDB/pkr4rw7f/cdYUBRHv2UvtBJsBMgjOyrup1sZs68hmvOlgeL554+sji8X+y6j4mtFkbVQwF8GM0OpC+N3LHOMA6UmRaFdO8ILG4FeowJGEkAHwRlJjYU38GAGHjtMFpjCAI84P6UIOa4OafesCZqyPLgfbFPfvhHfjSsPhl8jQ/D+ARUMBgkY6Vytyz1v3sCMkiqgMwqE5gt6ZfIifGH0ZUTf31K7BjqMU76l8aLE4WIAaT2b9+hrKDASEOhxzXpvgxPAAzag4EIqABzBbAPthZ1dFIPFG39z4Ah8pcBjWIPEHFvg3iCYrCIofTwYYwc6kf3AtZ+rM8MajwCwIO9RtZfXD1J9HDf8byOn/qU+jpA8ja5Ru/e+dTilOJ3AUAWXAW84d0ZuRk/Mf4kEwNhMXj4FzA6Y/D2bQzpfY6hVlljPDQBxxaNWTP6BvhXIy0A8gD/7cqsbJmK92ZZy9BA1rC5GK8xcpDNQwEXN8QKfdpMJepF/baN5AbCj0afDZdojSHA07DlyAAYgNuG1IiphKEPgFmm4W2NMwDmg8rwybtIIMH9gFwew4BBg5HEGgEgw1V3V7PgNLZZ38gIC7Nkh2MeitGjvt5pN2O5CB49aHCAMe8Yb8M9kXesq//oc7KfwuIC8GStA6j53ve+u3hVSSj2CSgDNAGAArwj1iOyACSG5bYbUNbg6lYDDW+99ZbcZ9/w2AdgwIg/JfdQ5i9AFu6trC9OAmCQIeAfrt/EpzIwxnrB+CA2n+pyR4AGTCeeo7+ZB4iaTJhXBVxdlpsjcRBxj+R9gBT0e8DSGKyAgLeJOyewwglaNE8pG4DPTEXfKyBUc8fAHEwxgAk+Uz/xPq9r9IUAQocg0IcFirc7A/BWs6oOKOkAMgrzcY8BKA4h7mjt+u53v+e5A6hNrDLckskiff7ddwWsKNmAALT9AiSOHT/mzKQsBRc/uux2GwTSuLhx64bjcdIv3EMiD+Lm4U574sRxr1+4nCNXgBeYWzxLH3et4juydCM3xgFsS/qX9W+/yuT7ix8F8IGRu1tzq3sCIQqYXzmEgq0a11nGVN28eZ7v7eoPIKex4fhirJscAA0WMOXQb8wdABknimIvHKEndqo/0CUYv4CKZRffUx8VOOeeW2JSk2mZuIrcAxhFPakHsjui8YtcACUBv8yuYl2xW2tWowB5W90e3IgD2jyKC6tkzRyHsU3IBo9DYpc5vmoSsKxrfJktpou6Jn4cLvXrrhPx+5qdmPne+G48g9u0s1Irptzhw0csrwNiLPIesoEzhp8Wi+99MTdJ6MHnzCXWLuKSAuA9//zzi7ffeVtjI9loAezIBM/7AZJpC+OdBBgB4m4LXAdEVyiGkdjEbFGSg2iNN0vce2DchNm66vrLwOxBDD/DYibpilzdtabs0nrFHliAy/oTB0zeV6LLwPKsO3EP1srM43678poFmb2I9Zc5WUDQB1Ua08c05k+ceXbxX/03v6b3s6sAKOZVhPeg39h3q291zykgVpfR7NOAl1qHzN5XTdFDmYRLnTImLeUTsS4HmFPitIBbPDNlhS2Tb9r3w8hrRtfOB7IVL+s2mOl8t2QKWgvMnsJ+R3nWV62rRjv1IR7SGgdlBfOq57J+OdGW4+amfSyR3r+8F1bfkxS1V2dfHEku7AEQwVY+rEfWZehfZKRfDSwO/bi6I19Q/t//B/9whQm4h1bXSgKbWwKribq5+2dVu5UEHpMAzDs+KIBXN7QJ1BqKx3KzDnCDAuNT0rG5l5GWwqMA8c+goNgKKC49YeUOx3gahjyKAcZv67FUquqaiAoxlIEqJVEmAgpwoSQnY+zI9DpOBGGZBNQJxb8AVY3qvtO1HmDHkm0HbGKAJYAGWo/jmHDvQIiqrCxPYFVnA3gDXCw7ru4MBmhGhi6UyZ5E98TXCqdBwCl7mU/tB3gZ0C1KcRW/+cl1v49+FZAw8pnch+fA7BDfsk1V/nL/0L0NMAYAtBLqU9bhviE5z8fK9P6Z6zWZ7AZ4uZ1xo+Dsn3nuuGLViV20DRkQSwnFPyw1YpERj4nYatvlIkiw8ireGJthapERkHZJ6cS9DiBErjR2jxK4gWGEUklcLAwjyJW2CXThDgo4BpsCtkeDqKeOi8WPCLxr7CHuJ26XdWWxvDCGkE1lHjAszLBJcQ6Ih/HvC7mBAEmO06m4mIdkBNV4AeQwwKty6976SEZngB0BCWZ5yYDzPTKuBODhxkpCCdga1HtNAEAUdYAZZX5U4P4aYTbEhvxJrkJdH0oGZL3EvdDzU7UDUA8Aley6iQ+XmH4w3R4JbDUjT8/eVzlXL8vlTgwXAuF/YiDxkdzGzjgeE26cjAXkWPCfNSPgKmNI73OHBBTouGG4EjkRliT3AuBGxjHKGkB/CsifOdR5xHjHJY6fPZC4JbADN1PGF+1i7aBMftoo1pi7dPmjxXEZtp967pkwG8faZTBwrBsBB1SG5RlX17IpthnYxVVT9+B6bLdZQLZk/4WNulvjDdbRXY25dTIdq2xYbm0f8QMby4/2FajEqKUDJQIbuDBNnxLDcodAkr0CMJxtVpIECDqiuIPI026fmgddNygXls/Va8QvA2AKM5VxChDx8ldfXrz/Ae59BxWs/6hjF4bxIgCE+ci79BwGNQYmc4I6Aoj93u/93jJ+E8b1aWVshsEKKNC1EmCrQAayI+nAdsnD6+c4LGExxzi8KtdL1jzcFQ0mq38BpXnXXQGx78hFEFBmn1iGxPQCsKIcQGyYQsjt0iW5HpKcZrgdOoP1GGfdAwCgYFcaTAQIHXHAKCdsLYGGGgv75Qq7nUytdnkX0EeyHYMeSULAXCShBCOX7M8AKSSAAHj9zre/Z/bxjh0a+5IZsecOas6QdfatN98W6A7Lae/i9PETizWxndaV9fW2sqOSdRT57d23x315T2OGvoFJxhoEeEd9DwgM5n3MF/oRgJD1rOw7+pCxDMiIO7OTQmhtRB5N2NAwEp5DAiVhxVEOF+XwOcBz3C5v+bnuKdSl8exyKKF1S2Xzs67jlEefA0hT3h5nkhWI7NiVcVl2XMhxCMPuRx2TjCWMIsC7xuBjPeH+JnxofDfG+Pvvv68MvWsGfXiWsUH8Q8qD6YZsEv4gbqfsN5TF73VnpxzGEW7pjc9XMLGx+sIMjpdC91jGQuPK8RmsTPqmbq/tC97VmIC409fFmPYChpeJisxwF4WVjmwA+a5cVrgHya6ZrC9evmTmHWM4YG/WLtyNG/PvuMYW4xkQh34FuMt8yRozd7ONbhFXf+6nDJ65rTHYmLGsy/yLu3ESTFDWoxE3L0xVHYywXo+1kr/XlRyGOjZO4LwOHYNLPUcz0+z5oX/RTxwEIbdDWqdPP/OpxT/6R/9EAL2j7FoPTK4KMrwHlDNQ7DVuAF1Dp+rhaXVAdDPaMz+oRJ8oQNU1jIMfklxZ7xqg2fK7sX97b7NuFgZi9ULPF+tTBb3Iijt06aEHtz5LWYx6V6/wu1TX6qfW0cbhV3VB5FWdM4fb2Qd/kI7W+dp6FSR9Utdu6Are30PvKDa5rLdY99Z7htyrH//Sr/4XK0xgLqzV7ysJbFIJrCbqJu2YVbVWEvhBEvi5n/1J7b2TEoGy080+G/AAbIbSsQRw9PnS2AfkGkEvorwMSG0oH8SM6iZf5SbxtSY2WoP1VrmxkjBAwiorBUiqFC1jhwB2GQigvo0HEuo/r8mJfQLJc1XRaV2WSgh1X7KkuHFyuSi4wrNVCKug9DvXweDHlFGs98zBu6V4qPFwV6lB4vpFMv7vY8reDLCbt8MMKbs3TXUD7CjgVuW1ymnBu7ms5yfAlS9GTpTPMPNyMVbEyBusGdhMtLHKMne0zSknp+F9t8/UxXTav3fr4sxJueatbRP7hVN82EcBYLdtT8DkLcpuCv6F4YaCCdAWRgquZskct1NG5R2ySapeGNPWufUX7wOkK7votjI4Yhw5GYjeT2B0xgYAHoYZRlru3bL44R/+UQMXNVIBfnnXPWW1Q8mv0su9/I7Rh7FTxbZAMiyNMPwAnmCmMA6j3AM6PgQE1GcYBAEopiQN3I/cdyju1DZieZEBczDVAHkwotfFZIhLYMY37CHYEI5B5aywYfqZjBRI2S7HsMIewUIkBh/MNckMkIyg5G4D/ek+jSEXMJ3g5nLRMjAlIA8XR4EsMPBwSTsj5tBWgbr7BC4cFkiwZRhDjOsyTng/jJPGC4zRmfnZwwO3ReAdLIu4ZsYIDBgXwIirc65GiUHv4YYFuNwDAPeRgegkbTCAP0ay3Zkw8CQaYiDuFEDz4gufMcuJcsucfSABxUUv4F1ZwllMovI8wP3WsRDDTLBhZQMUsEQB+uXailwBgnAjXdd4oz0knrgpA5ly9zo2Y5hEXYNZ85xJmTGkEolv+IkM9O2aA7uUqGW/DGtAbBgTuwRUk7myLCbAB1yfy1iCkbWheHInThxzYhKMdkBs/n3lD/9QzKuPnGyCmIW8kwyPxD0jmD31gXnXOHW4q3YN+trXvmbALSDPTgFZx9Suwx6HjXcG2NfYV8nyKrdVlR+AbBwQSQZ2BfR8kswMAKdfmXfIiPF2Wa6osIi2qKN2Kh4m7aOtZfGwRhjwUhsZ7wY/dA9zA9ZWAKa4NhIIH/ktmW76jHfZ3Vf9sk9yYB05oH4jRiZyDnAngFz3sRa9/fZbZgSRMZVyARg+1oEE7tOvvyZWotYB3IAfPFg3IHni+GmVfUcJKd4wIw+5nlW8MhhrtA2gGTYj7zh2/IiTHTBfOZyAUcVc/f73XzOQiHsjGU0BWgCPAAcZe4wj1iSAF+RCvECy3fI85QECzg/Tsj4rYzWx4nzYFT0gWYBxm1b71WcXL17ws8xXxpPdRyV7+hlwtXsQP5u0p4cI1JF+OUacP90bsDQAUAGDHayvg01L+3s4sk1rs9lsatNyXmpu8F4D8AOIgil2TXJg7DLeAK7uCAwtcy6s+vQ376d9YVNmPBSQ472USX1Zs/mddyVBx/7lftd1izoVCKMfcMMtMIgceFfXpLrO0xaA8WTvjVt93geDcq8ZgMiDQ4I9Ar/NlFZbKI8yuK4LZNypuWWX2kMC98RMZe5WVpRZ92La55iBg+VI3esNAXPO64TuJwM1dfChly67yupz5mwOF7IWVxesbHWCtpRf98iHWhN7n5P6zAB0yjabkYMUuw0HcHP/KvyA145x+MgenLiTSk4jQPTsc88vfu3X/ofFtZtkgc6ekAQRWiTYW83inlxz+b0ZYue6p/cRwDuzCQfIxfgf7r/dX/qTAzLiyToDfEFB68m5Oo6thTiWbQA876uOeRddyQcIaDGjfdzTQ8Cy1tuGluufGrsFd61ncVg89ML+tJ7cw6cePvP+cc3BP8oo87nu9f2++kzel4PvOQjY9T9tGAde1oEjBz7/hS/9ygoTWEp+9ctKAptXAquJunn7ZlWzlQT+jAR+7md/yrbsElQTKDPf3MtW62dYUL7XyknAsJ4+T6BYFKcq5VAPlr8PBcesuxEXwxu9FKK+oyeQLiMl2Wh68vQQyr8BBl12w7OR/njst0lhsX5hw70KU5WvKiWJ4JfLdRoZ1lDYWifqDLDQZ+vyU2XJn4/T0AIKLn8GxqFwtS0oTnVHqVINy2Nejzk4WMOl7SpQMO+D9EmYXkulc5wCt78KQE7KZvqr5aR9kW1+D/iDbmZXUdxh7UoWwCeyH6zAUbnIGffCiZ1glxOMpKceioGya3H2zJHF2naM7xnLQkY33bqxjtuP7pUh/UCGKoo5/RsALVlQiRdEbCt9YOM2TAvFvhMDBmCLusIMod/WByCAa85DgVGAUMThon4beoYYXrThx37sizn1H+yKJg/BfZVXUVcMFgw/2s6/KVkFinrADoxr5FLQmTrbxVTlwgB7OGLhpE+HO4wkFvZhGAQH5P6FW1CzkpJp9xOVS/kw4G4qkQVGFoAV7BvGo7OCmjUK8zAxg27JmAdMKtCLPAGhaA/MPsddI7ahGRNlDGauNHYiACHx4Rqn7u7Nq3b1vH7lo8XVjy6YWfbFv/SXFwcE3uwWo8wJEgagHBA4WT4fqu0AlrinFnCLsRdmE+Aq60wMxMTN61VX+45TDJy67vEuvifz3cRGhSkXV1lkislUsAdGDvICvMOli5iHX/hzn3Msvsn1SeAxWZCHoZtsy7DgpniSNsrF8C3Qwd+OiyaXU8Yk9QP8BNx5pPYBgmJsG9zS2IQNh/G4R33Q4PVltXRO0VfEgNwpYOcpsiuOvj2oGHO0h+DjgK+HFX+N+u0TqMO7CpgBCsBKgumHAb9dxnDYaIzj9cXX//Qbiq121fMGxiD3xL0Pt8DECnNyCxmGyB7GVwEOmDxf/aM/WhpsJLw4feYZ/53nYnR3j2ncLH4amCS2JusChuRgsWZNCZhPOWYBCgwD9Lqu2HUfycUTVh2APbKG8cbaBLCFDGFO3ZS7KWANzwO6MD4Auu4LhCVWHGwku1GPZD/sMYy5xkWjrdQbANBuwwITeMeuutwa0I2Ms799HNdZu5ziBrhPjLeLYrJdVblix+6FSbTNMQHJPP2K2HPU77gAuqNiEwHYXBKzCvDu7bff9pA/feak2FaX7R5PW2kD7rMwtADSTp065YQMPPvee+86YQLAGPMAkA6wju/4nbkOUESMN8Af1kXGIe2lDexzV82SE1BiV+XsU4xfhzMYCQ8K4DKmWDcAWQp8da6GzayxKrlwH/3Mesu1zXNDcRK1XuTgR+NXayLglMF9YkEOMKzzcMs44KD8uKMK0JJ7MmsG844kGWm3khxprQMIuqy4j2TiLvs3+krcfpF7D1MoB7CTMQ9onEQaOy0zyqMdHbMBqMNepNwygAHsClR3zaPfy+akHci7ICP1px+On8j85eo+yvsB7jz39T7LwsxEJbfQIRR95/4CINUc36O64k5+QnHgGOeJ4brVv2dfJSlFYt8VoCkw4wMm5qnAeORHfwBcm+2o/iog3qyn0VVYXxMrtuuB6y+Qv+3gOWcaHvPaLsUjLtpSl9TNOZSZgCEj9LpgDSMHgPwkEuEQCAB1t2IqHlmcfv6lxT/7x/90ceHSTd0d4A32V9xMo7O0jUvvCfZYfU5behW8iyfHCJeCLjPqsbxx/GI9h8k8yp/rV3O9MhpTXFajM2kP8b6ezO5cALNlKc77v2Ot46J7p9cYlv4ZsAgTvnpmdbqOo35e8LB/8645MAio2MPX7qHWP2YgfuW51Htp1Oi/7OGjjezzQ1/n3hV49+QIWv29ksDmlMAKvNuc/bKq1UoCP1ACf+dnfvKTKjfc0Dhnk4IVcKZKFqfidW3gsxot3dSrBIRhlJg2hvrG6WBBME4/C/i4fClnVX6qfLTCViKGG0KViCo0vieHffl1KBV9z/xk05CGWUi5v3WuMuVkAePzueLjE1MBLShe3NM6lJ1QJbH1ndehrjK4fRZoo+2Vkxlzdm+IkcnfxK8azbACFUUrMoyCNp36tszKYwLf0r4w8EZcklFBB8ofLpKVT2VQGUZ+MBGmE/Z+VyaP3WcbsPgHgKseTzL8WzeUahhQ/L1VrrRb5Gb5zBllt9xORlROv0m4EPlqQOhhjQkpuFx3BTBE3mHhII97cjEz6EOfGgjGwMWFLgousoetx/ua0MIJOAwUERycpAfE4YqhCpONcn/0R//80vCsIk1LHjgOXNioVYgxSuwiJHmlLyYwuwkOOh4CAN3zfbDAaFvHYMA75FN3acYIRpXiZ21TsgJnVeW9MjzcVoG+I1MoIAVMwrCoMPLEGhEbA6DJ9Xc/KJ7YbZKCAB4JvHR9Xq3UCQAAIABJREFUMbgSB7FGhM2fAZoApHXehkEo1uJoK+29fvWiAoavL25fu7S4pWD1gCE/9GN/YfHc859b7JJhByCVpAsj1iOsBZhVkpkNkHFCPxknmcXUsa5sBXy61swPAeZzqP1kFz6xWQqomjU5ADuMdcICPJL8GA925dIYWpPxS5zFK4o19ZlPP7c4JGDKjL1hOH9i1l5ccQMqCJQdC8/SUNI4T78mriL1J3kI4F0YHfQNrsWsewEcABRh1Ww4sL4Mcv1ENrB2KKOMHe7lvYfFInpKHUbcOwCnbQJOyMJJezDi9soA3yMwGrBh1wjmX3nBksI4J2EC82in2JIBXR6YsQV4ByMT0AYZ8R3AkO1Mxppj6oX9EhA2LEh+x8j+nS9/eTkG9wpkOvv0c/4uwFJAorDVwjLtugMAwDh5OEDBroF8D7uUerB+BURG6Fsc7+uyQC5YapazygTQoI4GgFQf2gu4hdupgVT6WoDLmdOnDMrwHgClB+Pwp66DAOYwLJMpOFmdeT9umJQBuAm44fVA74bZ9pTc6ZPNGlnEnXCPWJGJ77dQPMFX1H9yWTxMwg9lzlY2WubFuXPnLZdDh5S4Qc8RDw9m4UPVAcCLfydPHde6FHdDLsYBdQVsItMvTDvkipyJlQZYRz/zk35lDAFUBuQmZt3CbpMFZ9sXZcfa1VjyPSAXXYCsjvusmdmLkDPvL2OW5CbcB6DVuIe0K4BcDjjov2a+DviVDK3oBwbk9C6eBUyGyVcwzclecMsczDDu3a71qokyuv8VuEA+1KNsP/ooY2hyocwaNDHumlAg8g1zGUCb9Y+xe+263IgFegKoUbdk103yhx7klFlHGXU1pS11g+86XxdT6uc9mGzskg1jFPfiAIh3/S7aRIxJEnoESNH45sBqsKuRAXLZ0Pho7D2exXWXvqEenXce/yPhRd2DfSjDseIAx7uPceCWbMeJYWdWpfqbWJDIEbfyxI5MBtiu196arDfUdXSL60D5ZhBaF5hCl2RfDECMPD3W0OV0/0Exdy0rg4Uetl6zWNcOaM4988JLi//pn//64oOL17UtMh8JR+LSzNrreJ3rcT1ALfNuCWp5fQmg572IWo12zPXH6qvty0leEwhJGdnHfbzttpgQqL+jA4Z5h+y2+0CJuLLEpg2gZoAVd2wOBX2ylp3G+rfBSQh8EQjAa7O6dp8u2Mrf1umohwpPHMCRMXromRxWwCJ8QEgKH2JMic2mPTkmfdflSV/Jnl6wfjrgy+Fkddy/98u/usIEMnxX10oCm1oCq4m6qbtnVbmVBB6XwM/9zE+JeBNmGxszoEbjdViZGRnUUCJQGiZwbnJTm7uKRcERw2e4Bxb0i4IWRc8KAOw0lb8ER0biCYzZKhIFlPhppYb3AzqMk0vXz8rJYAsOF7Yo9HVlmJiETTVpoMUg3ggIbAUrJ8C8Y+5yUYWNd7U+yIB/MWjDwpv/m0DNiY3WhBWWg95Ro7qGjXluA5RDYaVuVYTnSmOBIBTsllFleamwDblYwRvutD3drvIVwDZuIi2n9/Q57g1gFlZJng1A9WSd5kpd+yWn2pMrTFxdA0AB1pGldNfOTxaffRZ2mQCnnbDyAnpsUcw23J3QfD0eBgvO59lOOBBWFsHIfRLu+IgBqzAOUfzjfiJXMMcM+thMARgIUUajSONax0+DPFKGb964tfiJn/jLZknkvoxHs/CIszcAurLPGM91mS0LlOc6BmpEGD5Dgbf76UioMFxwH7tHTclYxHVIrVVbkcc2JfMIgIchhCE/sTmboRDmICCIKG16T1w86WMSA7huI+PtQ2IRjcQKAFO5b8QJElBThgrGa1kkMdxV5ph7fE6mynt35Z6oLLh3b1xdfKiYadt37V/8W3/1ry32kJlULIkYFYnFZ4NF/bMEu1WPugBRHsAmsSUfSD55d5gyYd/F9X7OSKuxYeYZgFTdTdV+PlsayKoDv3vFses8Rgyx3GD6aW3RGIGJeVlgz9kzpxZP61+BCYN4TN4x/+n/sl7q4A7oxTjnKgPTbCwZbwEDcDclML/qbzfEAKz0Q+rwSO6RJxRXCkM3McMAMwI6k1BBCVkkS9iMI9yk27FVRjRus2ZN6h5nThVgAJC1QyAecquB+aHaRrsBZdwPGu9k1gVgePvtc4tvf+c7Ngxh9lFfwIQkgpCBObKi1qjPmAjgQH8yr/6V4t41rtYuMfeOnzjlOiMvwEgu5lQPPJbr7QB0a9AyzgqIAmBQBgcI1B1XWYNqqtMHH1xQJs4rBlAoCwAeOTiJiWMjAkJdcyZg95dkuVesOC7GNwAXddsDeAiIrvcCeNGXAEesLzCyGPM+rBjG7RSvbMNAS0FF7gEswwUWdluA0ewLb7/9ThISKEbfPiW3IHsu4ARx76gHWTqJtXhCoMtHSlYBE7MMOZJZFMRlfAPwAMZxfetb3/J9yIS+Wl9XHMUxRwAmqRtrH+2nj2Dv3hAwx8V7eYY9h/Z7L1Z/4s5dNh6Jafo77bBcDKre9nuz9q27jQVmy/SkH5EVz0/yTmy7xnhjTjLWCugz3vmssekKoCLXYydP+DsnUFD/MpYKrvMcQFMZhDkkySEF/6gLZfKMY+7ZxVeJf8a7SADi+IcaFze0/ocll7EL8MF77iuxBO8gxqITPijpDF8W5KJ83ntZLElA7+6VyNoAjcYH99B/nQNmDGtCUwb16ue8B9kBoh7U3LlwQW7OyhR8U4zTgwLf6TvkT7m3dThF5uXuUZTP+5mLdgXm0GDIq5lxqQvrCmzjHi62HdEBwoZcHkKg46iMAsiwXHMomJimAHQBKbX+6NmyZ9ufBfkCxmkvIySCDlLQO3nHYwAbSZ4kM+aHXaR9QIyuqQMD9c8u9Qtr5ZlPPb/4X/+X/2PxznuXAt5pjTbgRigGY1aT/lSdicQfXA1bwuee2/qMA1SupV4zmNUFxebfjRuX4ROqP/leDqWaBMKZx6PreRwMuaa90auqDxccq07Z91WvbD0a424Oklb/jV6WPTVJqmCcAxBPmXF7aNt2Zv3KOsVVPb378vxger42VyfnPssUgNAHgtFzaDH/XYF3Fs/qWklg00tgBd5t+i5aVXAlgUkCfxfwbigX2bzj8lcgB/CAy+CeNvmCQVW4UlJOW61w+BQzJ4q9aphFURj3jlgd08ldNn5ORwsQ9tSzRjrl2bDD3XAAbn2HlZJxahtlIgpJDi8HiDZOGPM98fAwqLNkuc24+fXEchRcpcZtGwpOwZYq2wUlKaNAQtva54b9HxaCAaiRHGDUzXUkKxjvGO6U8xPsKqOVP+0LGDQx29J/6YcqUm1b+7ifR2mfWGKVY+tdV7CMhbQdxdDuyVDdxtU69r0FY+eKnIFGg7Mo1MgaAOeBDAd9ozhQZ07sW5w+pRg+n2yIdah7iOkldz2SUpDUwaDMyPzZuGOohri6khGWxAvbZZgGrCEGU1xwazTQdoxMZJW4RdfcliDIYZRhpJNk4arYPF/84hcdH6pzoLL4WPWvUmtQbMgfg5Jum2debL9XLmFyANola61daDUGqvx6bA+30cgu1YMFBRjC+/g941TAzTBEOpZrMAFAIluyT8I0yzttnvgZZGBGhZPsSdbqlgKRGBPb3L8BP3jOrtFjPLlezqCb/r+7cUfMOzFjbl9f3JLr7DW5bl28dG3x1/6df3exphhhuIRS38Spg5UU97OypZBbx9s8szHt5B07ya64PFQAVJzAqK4/ZQHVRc9yH7GVGA9287LbWRgutBUQI+5rYl/i2sU6IcDvptzcDih5wHPPnF2CdzbMJG/ur1v7HNiD7WkjdyTJqDFq40YgK+Bg3DrDZKGdsFgcf00G9A0Bdkz3owLcrl2Ve+RYFxhLsLoCmsa9eLfi3ZGsgvQUzKPtGue7BcrshW1IUgy5NBP3LtkrBS4pfp1ddnUvCQvM+nIsLgFTJIQZBwBf+9qfLN5TggRYRWRw5nsnS5DbJ4YdoCqMWFhlZvU52UGA2LpMXhXA8sdf/arn1Q4lWTkod++Cdmk/oBWstQT53y6wbZczvU6udnUHg4UNgPvRxY/McgO8q+FI0gZAbMCJd9+7YNdDMmXST37HmsadQDfazz3blSii4w2Aj8ycTV7B503cwLiBmcZaM2dRJcbZviV7z/H61N/IEpd75q9j4+keQKYAP2sGAgFSuK5fv+16HlJyij2KcYdcDx86JnbVdd9z6dLFxfOf/pQyBROz7JpBSZ6nze+eP2fQB1fmgwf3L95VlloyIiPbb3zjm55T/M4/+qlACvVpLDLeQbtwwQdcoo6Ny2Y2IcDeoDcVOAUgoo03b+hwZByOUR/GU1mxzEGYjo3ZFqYhrFbchmEwhmHLc8x1lg3Pa93H2KEO1L9rahlcfM/7SbpA3ZEn61TdgeHHF7DjXbShsTBpB6xGZ5kWONVsqQUM05YtjmGI6zXgL/WnvtSD8vwMe53K4p0AXdSdsb4hpm5j+RGSgM8KvPRQD7mlzSR9SMbkJhLh2SQdCTsYcLnsbe7hd/qOhCX8/UjzmliURzQ2AO+Y92USAuL+yTf+dHH21Gk/Q70Zr7SVOlz8KHOedagAKXLaqcQ21K2JRcr4KtDPzxxOhnHs2IDaP2mLM9M6+/CIj6rx3fWJfSfAYNiC3SeWuqLWEmS8PFSRzKd3JbHKVh1y0I4zp876vg0D0hpTWgfswiwA/uix44szzzy3+Je/9TuL1958X9/zLLpeXO3RMwqoUWb3mOWe6YO+6Lhuc9C+JYhlV33vdQG0kF3L677OBu3900DcCB/D7z5oIPFO9NQJ3CJa7OTKG502Mqw+iZxar8d18hEahmcGc7FyAwScA4xu6+CFdw9v++fzuO1yXUdMWX7vwVRdrKuvF0Rc6vlDF55cfB9YDryrdUfPXYF3Hg6rayWBTS+BFXi36btoVcGVBCYJ/LwSVvSvgFNThqw5ADMH2XzKi8KCEoRBLYO+IA5+DwXMCrrNN/zlaSfPjpNb3l+DGAWgLqZzhYl7CmA1s20NjnwXl4K4OcH2SauILRbwzpkr9InAw1GWiThDiVuWAbi0BAxSFhcGgxVxZ/fMZ1WG2qYnlaTew89mS7WC2pPhYcy0XWUlVZZV5moAzZU8TqIDTk4usEtgFDkM5Yp3V4GcGF6te906JiBqDvL1vQG6kiHUEU2a0Xc2kdrHc4U9iiQXTpvjN3DXj4lPA5gH8KjPH20sPvWpk4sD+7bJ9Q9wAuM9oMWO3QFZLIvBFkymWdxY455IxT4WSMKVPoiBgxHQk2xcfTDoqR8sLr4Lu4u+lMvsxm3HfMO4+cynn3dmRieVMHOxbitTjBoMmHBHYYMlU2KM1QBEnTvpowCslNPxyLMkUqhSXKO5YzoGYRinxGmz0SVQJP0pMEzlOXNr05t40uUvQEAAyXW1t4HQKX/JetU9/L5BZtQx+zMGmSty6enkGWM8BkbaSD+WSbIV406g5KN7YrEoa+KVix8INLy7OHLs1OLTL31Obp27bcgx/jAQMKo7PmgXTMz5fM13gw3KOqT2dEzHSAgjhGtusFO+GRRqjNk3DwMw8Nm+vQdsSMJwCwBHAg9AU2JrKQmKAK8tajMgLjHviOn3hc+/NFz54nL9QM8moH0MtgJOnR/OJjuYKMS+67zEpTxgvhhqxPeSvLluCVgFkDqg2GU3xSZjvBwQC+6+DFWeLbsQ0AbwIPGnFPRewBXg3ZqAHOL4bdXnuwxYrZlNcuvmNRn76wY9dspdF+Yi8fruKEMrwFTBs12aU2sC6uhT2Dhf//o3VA8Sj+xaAqwJDg8IzuFNDGAAvwJ2JKzgM4AVg0Pqn6985St2hwTU2C/gsGBIWU+sWXUj3C0jHBaOmaIau5YroB6IPowc1ffChxciJwEtjTGGGzLG6fVrJK64IdfTc3JrvGK5AWDB2IF5dO7cO46ll3iWWgfEFDTQYqNciSrIiDzAJvqR9obxRAKJtSXrCEAMwHC5h3iNYQwkWQTk0DLjPL/MLM7hTF3YduzYowQT39dckHvv0UMCZQ6LwaVEGFrXXnnlFR+YkUSEep9/7331Y5hVsI4uXPjA9cENlwMb5MA0OSkmGkANrD766emnnzY7icQUMC9xpwUcy7qxc3H+/PnF088+Z3fMHgAVaLbrsuYQ9Q7IVqZq9gkyDjexQ8Fl7mdsxi01sdy6B3AP7+waCEDGOxv3sAdO/ITFVZA9rLwdbiOX9YzBbFcllsDPQ629BQnoc8ZfXbiRBTFPWZ8TL1Fx4gSuUjYyCRiVbLeMtYB7iQVYcBA2Km6L2UsSi7NjJO7AIzOt9p3TSjRCfesyzDPN5hsgbmofwCt9g2zCBn/k8dC1n77p4QbtoE0fiXVHIhMOv9Bhbsit+syZM+5Hl691444OAGgbruKUZcasxiX9D9hGBlrHnGOnGwdw9Cv9XrdW1qoliKr1k6tALUDyg+FmnP5IbEnailx5Z9bWAHZeH1VfZNZ12c8NpnVBZeZU96SljmLW+KPF0cOJSblXhx5sR4B33rudEOfI4tlPv7D47S//v4vvvPK2PiduLdtfDpxQV+b6SIH/hmYhxEAP9rzPEnNTL5mpTJ7fBv7GQWvHIz+9Rw/wzn8P0KqJHyLnHMJWh7V+WnYaa4RjBufwtTrAXGebg2BZe4YHySiz76jL9xLA4wBuhCbIYVM2+LnO2vd0/yrz7kn9kzq0X7oPz+UamQWQZE0s8Nj2UP4vfmnlNusOWF0rCWxyCazAu03eQavqrSQwl8Df+1s/rb12AhEK3k3KQYx1M1jGqRqKgE/12LjN9JpinBCUF9DDCod+96mk48VNDDErFSg3ZhbF7bSAlRWPcepdJSMniBN4xz0N1FulBIvGbnb1iVi6laYuaE5b9d1DKebJPhllgzpOClaygLrM4UpgBU6PF4h8qLr1JLZtmisrPWkvqFY5otj5nRhDgBawm4BlBlAyB+EKKlZhq5JMWUtleDAGW/flKfIwhNu+KFY5Za6xxu9RuJMxsgpk61BXmqlf4j4E0LIEWWXQuesHKNcxtQQu9IHfy8kwXq0CCixL4iDaVTNuq81cu2Prw8Wf+9yzUtJVH4Fhu2WwUP5TYiY4Tp4NBQAaylIyCxkTMCL8Pr1r405iK9E3Bob0DMBRsxqS/ZFEBmF7lblB5r7EE9um9+B2ypj8zGc+IyPrmMdT5Btg0GNbineZZBiIjOWwk+Sixe/DPdZzxNlzBUbLOK+rJJlCo/DCMkgGzYztGBxRjmOo8XtYDdvtzmeD3u0TE4RYkg72FyaTjWq1/2PdjwsocXM6Pu0+JtCLOlKe40Gp7vdgHTAO05E2ftJHAdZNYnBMpLh9eZwMoB63yV0C5wCMtuCmKgDvCiwoASC4N/74X/mrix1iQeEWx0Wgfv7ZoFfZAClmwQ0jj35AFo29BbADeEE96M8m/0j8t+l030lMNJ/ohwK1gHf0O6AHrBOy6noMeh0ChOb5xEm6ocyvInvYfe0ptR/220svPm/WSzNb2sjByNOzjMGCEmXcOvkIwQM7FwRIL40y9ZHXDhmfZtuM7JpbBYod1DuuCoC5K7DhsGLXaeAbJOHaJQDMc9bjK+PaLoZ6bm23AAElw9giGR3QmGi7P9bzd29dEyBw3CAccrkjZtSFi2Kg6d69AgMPyA2Ttu6xK+/WxZtvvm1g6T5ubBISbEkyT8J6xPBn7HleUCeBflwAf4B31AmggBhyJHN4+623Ft/5zrfNFAWYbNZL+hrWWNdQM68E0jTmE7H+bCSOdQmGDFk1Yd4BfsC+A6wgllf2B4Gud+8vPrzwkbKyvik308vuf+bHqZNnPO8v6tn9AjbuCbhN3DWBR3onfbdfccwYHz2QYq4yp3k+rCqYW9lzYBsyTpmTHAAkfl4AWuQHk45x0lhlR7VuXJA89khGBYf27sXFFPfkNyWvg3IpVjZmr097JP+31LbLixeU5Rg5XRO7CmCS8o8JNDkv5h0MxX2KK8c85GI8kHjjpkCbd999z20CvKOuAGWscc8995x/IjcYWrSXBDlmZKl+ZdvBxAOcKQDO3/Rp9zTvQSPRDXIEKEvyiQA8jIFlbE3V2evdYBMViDKDSs8CxBZMxE00sePiEl2gh7YgK+qDXJ1sSOVy0MC4seunxq6ZpWaByRVTfdK1LuUEbCZe3eXLl4YbOskYdEgjmRwTc4vvkb9d9QcbmX5FPl6fx2GADwA0Z2gD7+eghvZaB9E4pI4AiHVPRjZJoLHfcRApmzIDusbNlr7gczPrtFbj1lhWL/UnWckzzzzjtr8r0JV2AuC9//4HzjbNOC0gyRZwVGCwWaYjFqFBSrn5AuYBLj5Q0qe+H5mwH5U92c8B7wo4l1l4RwcyfGYmoeTAHhU5wKyM7tZ1LnpY9qslCOWD3OiG3NdEEe2rflfdZJsW4juSE+OC5Cw+KDK4n+zjMIOf0r5DbEgS4vzBy3+6+JOvf0fDR3qMWf2JZVv9M/vqDCAbeywqYsZtWHLEjts6sqOn7tFXqzs5Xt9ybx5Hdm5vDnodtsOtn7unoivEZZn6+F0Gg9njo/cxn+e6LWVUf6qOudRvR1sAQKvbGXicHRQCTs6ZfvQFY3re1rmuH3CauTLF++ueVpCu5bVP588zFph7LgfXZoejmPT5FXjnYbG6VhL4N0ICK/Du34huWlVyJYFI4Bf+4582fGAlYnaqV6COZBNVMAoC9f4qX3Pwq0pHDVwrGipjvvn7ZNZKT0AUAB3uwnWxCqEVoxHoNyencUGoMtMTvyqC8+941mDG7Cg1SgrgQUCI6fvJ5Ze4an4pihhKkuuQeGrLk8/xWZW5nl7GmEtyhSqwc0Duz552Rglre3Jvlk86xC60A1ShbQXeegoLO63tyEFwFEc/Y0AjccbaRzGqcko+KW0JFh4AKm7L3NfvzYpCFgYsSSAxjYW2cwmCjra0DmV31GCvkm82xAzw6+ntJwJcjimg+9nTik20R22XUbVLGec21gE54/rJGCFWm62IwXrj/XH1TvDsOwroDSiTmFV7h+KcuDk+lbfCG/YW9WhMJH/vsfFwcVogwTPK2hhWnv4BvgwWQTPd4kLbTJNJghGDqHOj4xMQsX2Qd+NyNNipjH9z5aJEJ5Np3HkrL/cXMakGwAALBtDVoApx1TR3lkYU88SA2OMZlx+obnHNSj9TT2L9GYSY1a8Anee7DIstI34Rxg2GRl3TDCLgpkR56rd7MojvP1LCDBJcyGD5UIDC2ec+vTh+9mm5dhLnTKAHcQydHUMtluvkzjW5QutPZBjgIBlHkzVabKkNGXECLRw9Z7g2MzEypQFSAJ5lLC4CpDiDrUCXHcO9OokAwmqZG14AeQCbGFQMJdxmw9jQ+Fc7byuO39NPn1mcEsBCtlivZ2M9QN42tGH/AcKrHDLW8o6OqfYbtXwgFh4XbCLGFm1yHDSDklsdv+q6YmcxZY8o2yhjCFCDMo/J9TWZCRPwPPG8BIBovq7tIaGF+kMgBi6ycf8H0Lpj129ABmRBGzHgaeNeARAACszhA/rphBOS1Z9+8xuL9+WiBwDJ+gc7yvHjJN+6xJbliHFNX1EOgAJz5rBiceESChhEvMg/fvlly3W7+g5QaE1gAyAE9d8lZJ620IZdAv9gbwOS4NdLH27Te51URAbhTTGMcGEHJGzgf4OxAg7oLuJhvvbG6waiYBixjtHfh5T4g3onE2qYgjDU+BuQhUMT1tky7ZCDR5T6k/u7/vWAg/pn7wj7tZ/TDn7nGTLgHpIc6CvqCABWd0PAERJSwDB75513Ve+7i+eePev5hBw//OCSAaaTp0+4fmSnZW5TZ4AX3N8ZEwfEZOSZup8C3tEvZBAGrALY3BCATtuvXL7mZ6nbRQO3yeqbmHxrLps1gD7jd9rH74Aml5V4Jn2l2IE6aOiahnyQIXOP7xrbsW7HfMfYmIMHXfsp46ZA8rLjWLOQT+ITTvFj6QcnuBqHFlnjlVHVjOasCwUHubdZYimXz7mPdzL2ANrX9iZEAm2j7aw3Tk6k8gGp2wbqXNZRAA9CNRRYTFxe+gBQDmCMsUq/Mle69lIWa1PXARh2ly7h9p1kKWWqdSwFXCRbaw6AmviC9wC8da1lXhbIB5hl66Nd3FfXbBKg8F1BN+Ym4B6fweYsQ7JymgNCBWF37srhAlfqu939nWQo++Q2K1aymKJtb3Wd6CDsNxkrvGOKkzgOcVXpsFrDkJ50Q7aRrJ3UKcDRPbuIE+eVDMuMee7ZrT7lIAYmPvPkxOkzi29/7/XF7/7uV7T26YDI+1juJdFV53T1ooJO/nzoWb3HHTfASD7z3m2W9xSvF9Cs93v/HroECczwPrH6MAP4OvaRafdjDtxavnXmEZuzY2LOfLP+DSg22Oc5kJyAyM4D9s25blkG7GP6ILOIPceHVlMZbU/0nKyBbUcO1hJKhr2Fi7+X4Kz7ZoqVV10262cYl9z/93/lH6wwgYhvda0ksKklsJqom7p7VpVbSeBxCQDedfOfs9m60dv/Qtf8hLD3Pwk+FfwJONEEB1LIR5yOOVDlGGgoMEMBAL6rYlGAKQpFFYQAKPN3VvEvgMQ7e/LX+1p+AZRJYQlbJ4BK3AtgfDi7KbrcMNjm4F2VsICJYUFUKWrbqzTxXcG3vrOSnytQc0C0iT8qmz7fk+mWExeUlF/Ar+3rM3VtbT0DbkbBNmtg1r4q7Uslc/QfijBsCStixFkbwAj31V2G3wuczpXX+XunOgFKPu7S4v6hn2ECyp/46bOHFkcOKTbaFgL3wzRSTCMxuxxjBzdSs2f8xHIg371LXCZAFin/BmJyLxcstYybAJNVKutSwtttEEsdR7dGFkfFgvq0mCsxSgLetT8LEgLeASBkLmQM1eic9wUASgGkGC6JX2bAzuOndUoCjhzoN+NsGawEt0aRDniNvHGhNUt0nJ67HgPA7fxrf1DDAnNm3akedSuF/VmrBul1AAAgAElEQVRAeD5XYNjhQgqInQzA+imgw8axflL2HRl3QLHr60oCIvk6eYgAp+sKur8uxtcPf/HPL7aTnVN13akYhupSG1hbxRAyM9BGstxRR1+5b2ykB3AjEHvWHpKZTIku7t/DuMQtTz9342JdAEAG3livyDibsgP6h8GIcRg3VrM1xaJB4LhuJoHKx4ubYkEdPXrY4K2Hki6vX+qXys2Zj2VMpdwknXCvDWC48azKrPW6p0yzAXg1lgXO0HcAOs2OagNZ4B5GOeDNPrkicmVOjoyPYsLs2A64poQsajMgBSwi3McZprAXd8l4pizqhbF9WaAFwADywOjdv++gmZUJeP9g8fu///sGEIHGSViQWG67zHIBwJvmbtZn2Hd7xPwji+segS8wYgBGYGthoOM6CyMMsIJ6HD8ethzvhq0Jiwk3s91yh3PmYgzkwUQBFN2Ka7Xm3XvvvK/xB7MD1ssjM/B2ql6AtvTpBbHuzp1/ZwmkOJmAABnaRxuSGXS3Qatm76T/YR5tU/kTaB8gr+MDI7kxy+hP5A/IxFUgK0Z24uUlRprAUQExPMfFu+dr/37FUQQEvHTpssHUs2dPe61xZmT102vff2Nx9Phhg4+A2WScBXzB/RnAA9fgkydPG/gHbKN/cCXmfTD3jh495rH+6qvfM4jX+iLzmzeToKex+nie91KPrt0FZ/fJDRigt2w25tV8Pw2DMa7NjqWovgsAFZC6DJ8CNGXxsHbM998mxKIc2lnQoq62rH8w3LrWNUYaa+wcPKIuBRO6B2U/hYEvMFZu3gBYXGZBKjEFc5D1bE315irzjL4uOMvn0SmyztFWx90be2ZBqmSj3et3pC+zbvEZYyBs0AOuY/cdDn/Yb5h/3EvsOd6bDLcbBsxwvafvkrBF7tL6H6DsRWUTZv5QVzMpVa7j9Yl+x+913+ZnYvUFXOQ7ymWO0mfUaxnbb7SVmJ/Up4d5yIC/uc/r6IifOmdi9QB0Ymsl9mDAuMiO73iGfmYP7jignwy0DbZa9x7vMwLu9igxiHZOg3kwhXdqzebzvUr6skdz+OSpM4vX335v8eUv/57KZF+UTmRmoO7n8G4cuHVNpj8LEhZEK/OOEBysQ9UveYa1CDl1TM8z1Fp/Kxt/HFrCwHOcOz3bcVs9b6n3zlj5bu8A7+bPVG/yGBwxkNsvc/15klf2nY7xtpO/l7r1AO3+dbpzEgLZ5ybAJQz7FDnmwThkH7qGk8qN9lfPL5jIO1j7++wKvIscV9dKAptdAivwbrP30Kp+KwnMJFDwrsy7Mgu4xWCHFJu6zHajLrsEpYz7rewMIKyf9R4rwUAjg0W2VJBUPoye5emmgYsoDwWRqpRgvGLQTuytgHjzd1DfKotVEJfK2YxtVaDvSYAD+9pMQDNtZsvYcJ8tmDkHOuasv8qt5RewsVI0Tj0rv/m7+b0ywSB03Yfx0fYXLCtAaJnbfaLuFwFg2hdR3PpvchGu+6MV51l/PCnHSf7EAou7YbK7DlcRPV+2UZXktqlK2xzcrIEFFtPYKJWjgVrJ/GMZB7hf7trxidwWn9EpuwwBubLGdVOAldkVYf8BpgF0MeaQAcYdbCTeg2F0V0a/WSAjMUH74EmAFdZDM7E9kiG2fQQPX5NxDHgHMJFYNRm/aVPey0l/DIMy5eIuVOW3Mq0Lz7x/2t/O+zEymbTv5mMj9U0MMI8LgZOei2pz497xfceJeSr6D/ICUOJzG58CcTr2AI8C4CUmnMeBkIT0+dROuyzZ5QZwNu7GuwSg9bLhKbCODIBkqLx7767BJ7iDD+QG+tZr31984Ye+sDgEACFDjEy9dpf2+A6L6T7yH0G9O78ACLP2lLELM2OqK2MRUIm635CL4YHDco0UaAWoA5PM807jCDkBMj56GHCmDAjLwQNiq4CKMBdjlEumeudtMXUATADvMBa9toldmDmjNYv4dlq3mp2Q/nIMJ4OJYTU2Zt0dyaUurSCBXiO97oXJBbsHg5/xgPGPoYoBjzsfWCJjOAZkWGGNFWXwTowcjCSDcLjkq/toOy6tfI+xDnh3V/0GELC2N1k9+Xdg336XCWPu29/+tmMjAnbg4m7mnQAzQOqjR44PcCQyLAAOOAF7jyQcvPPWrRtO8ELd35LrLHHX+Bw301MKpm9QTfez/sC+A4gAvPP4Y5walJHro6RDHQBlXn3lNbueUh9AqzXFyMNo3yJ3542NBwa0PhJjjXJ5l2OyCWxKoo29ZqQBhiUGWpLFAGgg0336njLras09Xcvpl8fjpyVbaoGlaS3PGMuBQMDVZklF9mUu0T97JXvaRzxI4p6dPnVSowDX12Nu6yvf+/7ioMYxbC3m85tvvmkmJC62tIXkBcTdw30ZYAb2GCEDYF5997vfdTmwOL/5zW/6d+rCdO6cAlyKKyyJe5JEgc8oG7C4zC8zFuXqWZbPPcmZ3+k/wJewysZ4H2zwJoIAFKQ8ro7/hi1ILM15MP6sN/RFQabqGE6mM9z3mZvIlzoH4Aubx3ErfcUNeL4nB6AJ4MqzxEij7vx+yyxXAf2AXhob1TfCmkvMRNrBTzLQFihELpRXGUwMwyAclIMcvB7pWeob936Aq4nJTt0JtVCAmD5wEoYBArN+GMC7dd2fmTF4+apjJFLHW+obxkSBO+7lfRwy8D31oK68nzHfZBo+aNHYx7WasYmMknk9MTb5G1Ytz9dtn3bxHOOG6+EAU+sBUIZX50P0gbDKOyeqG/A872JMFkDjO9b1HuZV56Ac1l3Yd1scfkAHK9oSWNsBPtc0v1kHjp84ufjg4rXFb/7Wl9UGwCLNw5F4qi7A3VPn+o3Hygi70L2WPaiHtQW4AOcK3tHfBe+WeotDfgyES28PizjgbcG7uc7oOrA3D3DvSf11WRd9X8C8+oS3q6Fnz3XI1DX6d/bMjLXM08evuV7acT/pgEmE4Rk1dJjuiy4blWuwBnuPmfdDh3R5o22pRw4Z+fdLv7yKefdnOmP1wUoCm1ACK/BuE3bKqkorCfzrJPBzP/s3vPP7ZHiw36ogWPl4IptVQRlv6vq/41KNbIDdzOcKhFleI5h7lRCf0mnjt/FugELAEDrCAO/mJ6BLYGKcnFJGQaQqQnOQju+qvPTUt59RvypXfVfL89+4K47T4gJmyKT15ift/0FKEgr5HBAriNM6zgGz1r/3T0pgYsuhLQV8m5RDK9gzsBRDuArS/DS7SmCD67edlBv3zseTKVTBnCuFPVHv+wNuDN8J1Y6/qUtdbh53ocmJe4FUnoNJMFcoaxwu+wrwaLAdtz0lo/XA7sULnzkl5pUYC/fvBkA204wsbgGTPYaGGxWZZPeuxWgCXLOBoDHp+DwCdWpEtE5tK6fHjQnzQIYx4I0ZOJLV85/+tF2aHIx9MBgK3HEP8n2wZLAh0yYzCLOtYxL9tobrNHYzpgz7DWW542TOJMn9ySwLu8JAJ0YvwJZBBjGCBqCKcByMvK6+Q6mPURVDhLhstB25wNYC9MLwM5vCBs3UxyBVHw+3z7oFeyyJ7dZ54LGkuY3RhPfvfYFPsPFU0cXl987pu/uLH/rxvyD2ncA794OUeq8ZcpskAPmIidlxbLBR47pMm09shADupk9rONIn95T10ckUZNjRtp0y7JbjUPUm/pfXtQeK78b9dhsOM4R+I+PsPTPvmkRE30nOG3JTpGcK3lE3wLuOHcDkDdzLzMyZAnY/NTJsd+xbRlpPpsymYd8UrGN8APbwGfUHIFlXwgpcMM2YUV+U4US8ODKqbqyT5RRGnsA0x4QEvAi7pgybMF/EIIQVqTZShmNmCVw4eGi/4k5lHPH39773PYNgrMNlEtpQNZioDKti+cEEKyOJzymLjLxxs0wijbpAAjgBfrzzzjm1I26UsMcAsHiO/gVQcLw8AavMOe8nxH9UXWHd8fPajeuLt948J0Aed1viWsoFUsw7s+gU2xIZ4V567cZVl48ML32U5AwO0D/cmGuw9rMkG8iBk+WF+7jq74ycg01Wd0X6kT5h2eOeZBoNIMM/gDTqQ9t5lj7jJ3UJexKW54OwIAVAkEiD7LKAd0ePHFJ5uwW0HVHZDxXX7D3Nj8iWWF+AnwBFACcFf1lHYMsly+82P8/3JKKgL9bE0Hrl1dfMGuUZQJ3Llz9y2zYErBs8/VhhBUYsSGKkla1YAO+MAOv33n9vyVhcv5tYhF3LIj/1j+LeJbvtlF20CUUYV40Vye/J7B2Qjf5gXMKoDriruIdjLS8wnYzM2V+6DngO6l0FWxn/cc1M5l/eUzZcQNiJLcl7r2ssek32Xh6W1Q3Vg7HTfirAT30KYNFW+qRup4yJvgtg+KpcjHmOccJ7ywSkLgUC6admtKXO3rc03gsqN36nM7qq7dbDtKYVZOXA5qDcri9evLB8hjoBTgPGMU52K7wE7+CdUxKRuNZSPz6zyzzr4Wxv8t9i5HIVqKKv5u7EPFcdLocTWQv9mX8mbitzisMbz2MztXOgW90h753Yb+lfHYros/m+zBp36FCyZe+WKy9r8VOibO/wQdxOudvv8VpATNorN9cX/+Jf/KaGA4csyDXxXpFZ5773WQ5sBmhmvUzji35e6paMi6FrVR9dJpfQ505sM1z7q2txSub9apRd75J+Hx1xqof3heFaXH2kOlFlmTGU+NKTrjAx4/uu6qBp07Rnz8HCJ/U6F8ieNA71+r3Lmh0gt7/qEeB3+lAle91SD9TeUyDWrNcB7kWnDYDL/b/4pV9ZYQIV/urnSgKbWAKribqJO2dVtZUEnpTA3/6bf90IkQ3zoaDwd5UYDKoCdv3cxnbBJc14XODY1Gtc16jlfjbxZveag1UFyqpkLfNMjHdXwaEeZQgtFSsUsAGizYG7uVI0P42MwhzmS5WPKl4Fu3zaOcC71gl5VAmpjB4DpYaRSFl12+G+KkZVHKsQtf19Z8uuwZ9ECtUjs5TOT2gLGkYBC3jXPuEninpBw/nnVbLiahhgLYrf46enfV/r1/LbjsqxbZyDpAUF5yClGSxC5arEd+zVgLY8FCj7E52w+zlcNNWk7VseKe7cwcWJY2uLY4cULFwA0V2BNYB0tGG3jL+OtfuDlbVzR9yJAlaGHYILLUaSmQACFprpsgo24JxZSwZ8BSRL8bcMpNy/9OKLdtmDKYE6ioHmmGrDLYj3khEzmWZhCCDXsMTmY8vx9wbIU9kYhAT4GvNjbji1DYllN+LcAMqNxBQef9LXA4AGBDcAKFAtbQ+TEQZT+41nAbp4zz21GUYNRhsyMmNDxo7HzgD+eEeMa8ognhxZNJOYpuML8MJuu8T6Uf1Q3h8RgFuA4F1YOjevLN5+4/uLH/mLf3FxQAkUtolFtWOnAo4DPAEqkcGSGG7MO/ptuFMv1wPAMX1+d12uoiOTZVg5gCp7Dd61P2vUd/4Dtu2V0ez7Nb7IfspMmeScbIkw43DZ3SajEKMUud67c8vAzAtKWoKrr/tJTL6uPdQPl2DHXtTVOVBgtEar57aMtxpmJJookE69mOskhujcxIg3mCoxG8zTGG9/OrmH+osYfM60TNxA9T19B2iUrLCNXykDVnW7I5YXsmKcwMbCsN+9RzEEBzBC2V/92h8vs4/yN6BAQBBYXcfFRAWcG3NC39MWg28C1MIoUz/ItRpQAiDZa6vGxLe/8y2DeJR58uRxxwkrQ476smztVOZVgzRLBm3cxumLc+fOG4w7KMYRsbgo//CRuMOSzOGusudeUTy8BwN4IOaXM1MOAKRg3IMxvvcJgCjQVCCvzDOP7WGgu2/1LurafYU+wUXVc8ex15gryXyMLAoeFYRirBLzrvsMbb948UPFoCND6M3Fe++9Z9fHY8oySrKRDbncEpdu526BHiQjEWgKMAPgQvnpvyOLK3qWrLkAvIwdss3yPeUxtkmCce7ce34vMmdukKmWuQBIBWh28sRpg7XHj58QQHjedYftx9pFkhmu3UrAwbNu68gyizz5jDrRRwX9ugYXFO9elXU+jOiCct2fDLRrPnI1G3gB0AJnrMuMk2Zt7b5dYKlZq3tuwTg3MK71G4YmADvJcdBLuG6IsYY7MVlZWc9JnEDcswJZjOsy67qXM5ZgEDGu5oeAZc0xvrkYT7iNUz5jhToXrETmTVaBnElEQSzC6i6A78lOTlIMXN0D8BPzjn788MMPPXd4fzPh1iUal1o+P6KsrIxlPkcO9A11px6UlQRNW9zPfAbgy/hkzYaZnLUoTPruU3Ogq7EQAafijkuIiinRWPo6DMk5e5VPCwLye2LZhSVJf3Ox5lNW11DeD3uWTO9ur3QHHyBJP9ijwzv6Yydu/erjU5pPl6/fXvzGb/yf6neAoh6kxGW3B0K8p/Xq+jvJf8T5hR05wKbqjT20rSxMaR9X9/Hqc3zcA+rl/sVaOA6j5zpuWZ6WtQ9Uox90DHMvsmz9ow8+7mFRfTw/p0Mk98Q4ZLXePQMt+a57d9e2lgP8N9dFeTdzrLo3+/oStONe6qzO60Fj2zDpi6kT1y986ZdXmMBy5Kx+WUlg80pgNVE3b9+saraSwJ+RwH/6H/778gocmVcHqGDFCoDOdK2coFWpYYJjgBfgmQNXVRYKjsxPAudAk5UeFJs4sNn4wEUPcMQK3ADZqlDMTyT7PYpDGScFjqr0VIlpPfruZiJrvap8tKwqsY+fns7YSEMBovy5cjQHEufvrELMZ3XBmcumv1feAC8BfialroqdXe70XRWvJGCY2HnL/nG/4Xo4ZXmLkRIX0D6TtqbMuXLbU1/um4ONLb9gAwq1x4D0xyr9BX24l3LCcopL0lz5G36LLt/vVnXLXATY2q4BsVvus59/8azABsUEIqum4tChUHIy34yKyILnCD5O/C/cbVCOMVhwUbPRpc/nYCp1LqPjgePUBbxz5jcZGG6nPvv8Sy8Nlz0xwYYbCv1Cm+yOpDpSdwA8GEcYYol7F2ZmxzDPVDGf+m7EhBwJK+bG0wSUz4Jby6gvUwD5bx9gORloYQAyrjOGk521Rgpn5ktlXoZ45wHyAcQrm2XDLDaBXGJaGRiaGXPp2wF8a0zUNarjESMHsAgGHMwKwLt1gXfr1y8tPhT7brtAnR/+4o8r8+xeJapQTDr9LbNawwcXddh6ZMZlLBKzKcwm3D499zU+MfrShoDAMALoAxiYNhoG846+r4zKTASE2+LPE4eJxBR+llhZBvOTDASHZGRIIMkHAkdIEvC5z35W7pVxxcaY7rgxY8uAXlauAjqMBwxP6shloFyftS9w4e589xySnGFQ2Q13BNq/hxvZQCQA7xJ7TAarACyPNWI+mjGSdzOfd5LUQ88ArsS/aUtcIVUXxinjj3FxQq6agFBb1UZADeI1fv0bf+p3YNQTC24HjA9YNLiWCkzYJbCVNdlsIJUbABt39KcMcMG8w/hPMPoAMmt79y3eeP11AUcf+l6YYAAGxH3DyKeMJK1hzAo4lpDCwkn8w6c0Tt9QBtybApNg4NhtTt1PzENAOthr6wPIh91X90jkzu+0nfKoP9eFD3GfJZ6csuKKuYb8+Mf9Yd/F3ZCrQFwAYtyYk0iA+5q1OuAs4FIOQsLOC3BQAAN5INMm9iBr5xG5FVN34gsSS/LZZ5/2c4xbMh7fvH3D4y2MLWWcFTiE3AFP7Cqp7LoASfc1R2AjFrz7UC61jmcmcGZjA9bfTQM+yALwjnecOHnM5TG/GUe0h3cEuGG+BXgFNDxzRozn0V7AeS7qwVhyHEGYyJpDXM142sQXZQrCtitbswwz7iUzr5MqbM2azDqE/LgoI6DOBO54TZM7J5/DuETeSZQSsINuq7surF/GlZOOaL3ckOt+Yj0+skwpK+6zGr/EGdW4oo+a1CShBCJvft+//0CS2Qx2FZ81AQ7jpckhmrwD+bB+ldloYNOHHbD1dgl0vjHcmeOeWjZnXYwbZ9EHc+LsNv4dMm1iD0A3QDh+MjcDhD/ldhW4LmOx65AProbnQ9ytA4qyT3Hysjw80Lzj9zKz6D/KyrpCOIawFu9qLJOtlj+dvVvrMDLdu5cMxGEWVl+kj7wGD3Cq7Mbu+9vH4VD1u84jmIQOk+JwBRBzxWDVuPPar7FPvMLDculf13r46//zb6gviZ+XOHS4rm5TW3rQOQfYWv78MNqNs1I77Zuey8Nlm68NYg1Xbv6ujtSx4TLGYY6LoyzWBH8RoNM62Bi3yzqNvba6dvXnymsOxLXcyoq/53rbeNVyLWtbGQdd3+Z6UOtuwH2shRkrYdY3ERY6hN2bh3yq9z/pZkvZ1Xv6LPeuwLv2zOrnSgKbWwIr8G5z98+qdisJPCaB/+Sn/z0lP4xCyYbMzyp+VgBmgI9BPoAOxwgRW2a4GmxxbLAAElVAUHCePM2dKyBNyuDP0H1kvLsOUtp6Il4FxLqRlfUpJteToGEbNQfeCpj1OwxBrsYJq/IzV4J4RxXagoMF+QLYJU5YGTVWfgYLMPWdYs1Vrtxfw64ysSyH0TedrE6B76vAVclqHeenstxThbvKVbPyAqTMT14ju0hiAvoeZw/VnbV1rIJY+VW5gwVEee5jKe/t13lduddtHq6X3FN5MHYw5KvkY6zAhMgptwA3fDAfbSwO7du2ePH5M4udQvNslDimTFhwXGUq3JLBul/uZgbKpGySlQ5AKsyGKKS7AfgIWi6DsfU0Uw6XT10GCfS0mRP67Auf/3zADhkm6zLimBMADAWIsGvjEkkMJYy0AQDqWQyvjn+7vdrNLi7iAGEZRwl3N8XEizFEOyvPKt24ZE7ya0y4tGtEcHNAcYCuZBrm3wAknIxluqpkUxfHCbObHywNuSbZKJcSLiMJwHIb7roGd2GeZf4F3IyRZ/AM1I45IHdnWJO4Qt4n7uC1i4uPBJxcuXJ18RP/9l9Z7FHg9i24JwrkgXUnroNcoZXFEYaFjO4NseAw1Do3zbaz0RB2Bmyjuj36HoE+jO+du2ClJLYciRRgUpmpNmKakeCW5Au4ymF8bsfF3/0AiEvyCLl/O4aWgD0xUdYFCF2/ftXMOzKX0sbbSsjRtcftZ5x6HoldonHmpB/0perE99SdOt6VMd8MzWSI7LpKvzF2HP9PZRggBLgYmTY9dwwofiyG234z/5D3Pce/y7pK3C/aBQuVzxg7zCoAaa7bt+5aDqcU2B3WCGPjpBhY+1UPMp7eEoPmW//fd+JqrkoARiEbxs1OGc+JnbVhsKCgSeLxCUgf2Wp5T8E7jHyAO9x6cQ19993zLvOIwDuYY7SJ70iKoQbIuFWbGjZB44F5ZDB+2265835frEzNNTHciBnGmgvTD7leF3sKBuK6wJkbcq8FIAPM5zvq4DFpQGqnst+SVTWMH9iad/UMbSlLzjG/VDb3ds0vaEE5dX8s0NQ1j3G4V3LsWsAzACjEoOM7fm8cM+r93vvvGjyEZQzwcvPm9cUzymjMRSy7y5evLK5cuyTg7IxZsKxduKYCTB0/ftT9fF9t5jOD1VqPTp8+ZfleUhKDMOHkLqw1hf4E4CLDLYywxkpsHL8CKKxr5869Y5AKQBF2Hm65gC30OReJOOYuqQHTlAlYYGFdvgteB6jBrZtYhg/8feOruV8GyE4f3xPI2HoBTgG4dj1HbmSmNagl5lUBDLdL4GbqlVhvJHvwPqz5UQCLPrqN/DkkUF3d3+qf1jfTV66hWm+6LxtEBZTWvzKriUtZkKfrN++2C+XQe8oU5GeSS+y2/AH5KNPZpbXHmMkoti7JJ+hDvueirfRx992lTqF2I5PujwVA2xeWs+YobeK9jW/X/a0JMZAJZdDHzBEyItMm6siaDghXHQmWcfdTyuH3JLXJgQfrJ4cAd8RMZm3FjRL2VXQKQFPY8DnkqA6VvSPeDpV110DrTQ7BELZ8vkef0drg2K6sR9YM3b8krODzfYfkrq8xtk9A/nbJ85/9018XsAYYmxjK1s0UF7Ps/oJRBfOWOod1jXEIzX6whNoGKKZxUm8KPzMO6wrSz3U362/jQBtp9DDZ8ZOHnsfnsPO6/1pXnr1zznzrmK8+3Xib0Y+yr3cMzoHIx9419OW5Ds73ZbpXp3U7WI/H3l6ZuJ0jFIxjvGoPKWCXHs9e53WTv0dbU250Pd71i7+yinnnDltdKwlscgmswLtN3kGr6q0kMJdAmXd81rgdc+UA8G556oZ1aPBOascwPF3WMuD94xT/J0/9Ct54g0eZGUF/baCjANnwikK4VKyshCRbaBWOKmAFOqrUFLjj8/kpYttb1tCT70h5UTgaXHvZ5gIWKiTvG2yx2UlkFam8J4wYroJnc8VsroBVkepJbF1he89cMaPtKNVV7GC+ARZwFdhbxnuzkobMUocqmpVr+xeAr0BW39m2VIYFnXiGclD6jTi0fQNEccuHotp+8HucbCTysEzJBDvcs5dAkuAPVFm7Z8jFc4fAt0ec4ot195d+/Atq4J0Ms/+fvTdtsivNrvMupsQ8DzUAKNRc1U32wLYc8gfbYTv8PyypqaaH8EDa1gcPJBVmkGxTDn9mixRNUpTCQwT9U2QGuzrUXV1zYR4SCSQyASQAr2etd91zUPoD+eHeKkRm3nvuOe+732nvtdfeG5DC9wQoSR4lK+cUrRADzmE5kv29u6qeaTBthLuK3bJXDA5eGLqTosq9wirdliGozPkB6WTY/dr3vudKgYQQAmTFq0xY0lZC6GRAueKanuNcbi5gQfhWQoIqH2ReIDPsjicTeGfmXcJ8h/t/KePK0DLT/QMqwJ5LiBM/k9wfFhigudoOQGiGgICQEeZDW5N8O7mKADbM+LKSTS4bAE2YQrAmwljwOOreO0YYaX+Siy/HHIYoRhfgqKsKMsoB+F4IrH0iYOixwl3vKefWzas3BAy8unjnWx8KvFMxBUIBBdbsB6QVeBfjKonJaU9CW5N36qCdAgHv+FdQ32wwjQWsHAC/5CILeIdzoXmePM7MG8Ki2McycyxHh8cfc0UAACAASURBVDtj6IkVs6ncXhSsAMjZ0fjeu3dncVlAymuvXvR4PBDbpHKx3CyX7BmEPa4R/upE+GENxUiSsQnwJPSQ7x5RgYbkZMw6MNNUxhzJ8+k3ICa5Q7smQGLoB2AZAHiYd03Yn/GHUUj+MMJbAWMAp8qmOaoiIbDhyJcIQIKcjgtc26M+IoXPPv9y8fOf/9zFNw56bu0Tm4eKjmKmyZBvKO79+w8MBDEuJ1SNlDUBqMqcazETZMkAAUQxv+7evedwzmMKD+W7sO4Krq2pGIermu9smqlEfwHbEel+/YQx+Esx7+4KUDolti1zg1BIvr8msMqMMbFvAZyYEwaDRjVQrkEmAB8AWF999aWLrDjfn4CITYGRyLH55GzYah9Nxc+DBl9a9bNzjeIhBsmHw6aVWFlvgCcGCckvqH4AKDH+gGYANLQhhQbUl5OndZ8XDoWkTSdPHveaPXHizOKBAEkAYirqIgvAaFh2gIuvvfZKcqo932tQlDlPjqpLly56Hn4tYJCiIABxFy+94b5zVrbKboGEhiyW8cWavXHjpueP16/uBcADQNOzBkAweevWDeYa+NEco10AlbyQJWdF8wHSVvYBxoXvce35CwEDe6Y+fRIvEvcEaCooxe+5LuymtYMJ9WfdmAWmeckLMBM5Mhfpb+o7KQzdzhTty5pfa1oT28qpxpz0DcfzqYRMP45ozXpNabwYuxY6AVw1A9N5TlN5uOB62Zphj+5bgsbcO0Be2l+mFSDkQa1fF57QnDikvQaQqwVAejaHITs5JznbGQvuWSZd9wzOiS3NY+RfcBQA77333rO8W9yDdiP7nhWAs2UGAiiy31Z/cn8l24TMJ00KbareYqDN7MsAq+TfzJ5MmHz2ITvORj7UyYkbZ+RcL5g7FJkn5F7t5/zknGLvhFm4o7FkLh9QPsgDOgOfS9c4rmqzh9SOc+dfXezT2vyTP/lLrQ0AXHKTDieT2pT9GmcSe1XCk5f64nCyLHXMAaLNgTHmEK/qrOzNvObt5++l7sdZOnTl6m0wmHu9dScqjQ8AzYDl0D06D8qqq543/27B8ebW5Nqe4XP5FQjl8znQ2GfQ5rle6fHxWRadbqkrEgHh9ADJEQhY61Q5zNPhGrTuOJ7jc1Yy51WmJ/1YgXcWyeq1ksCul8AKvNv1Q7Rq4EoCkwQA76qUNO8cxlwPc8JOaow2J5zBO4NtMYejxMVI5jPCsjjUE54mhWUAY1UG+/QoWyg9YdaUnRZ2RDzcE7AVBlCUxuRX4RVvdYC/ghL1sqLI0zBXKYX+b6U13k/avGeEBfUZAe/CxIoSMwsfGH1OYt4wm6zU1mtJsAvUB32JME8+Q7magLMo5/wdTyZGKwyiKoSVaQFE/o6k6FcKIkQRNtgosCQ651RtjN9rrOU7KU7RNixBA71HWwvuzRW+goOVYRXa3jd9CjBWxZZWLBVCGR5R3mE5kWsNUAuxJJFxGFyTJ94sNCnwGBSMjz3msNWQ8gsSfx9Z/Pv/zncW25v3ZbQ8tIFGwx+RTB2DSQaawyl1TwwwFHXYhxQjoBDsIRlLBiScID/J9Q/AntB//N75gHECoxBgAvDu/XffsYGEcUubyZW0T3MSeWCokvOMHH3TPZj7YHmZs62I+FzyYJzN8GM+WVHOPHii98xyg/k1xtbJtr2mRii7wbEkSudl8G7Md2TL3DYQ7jFFYU/+J9iMAJwODx1GDYAjzDS3QZ/XmGk+MFe2BV7VfSFHUvUY0I77Zj6N/HpV9p/L8B3zsQxQAOhHsEb02dPtzcXta1cX9xUu+O/+B/+RaCsCRxT+5AqMuu7ASFyfuQXzKgzDrvvMPZwFrXqcar/kHFuueUJ1NdAQQAkhRa6HFI7FWFO0goqyAJRJlp6wWww95mQMdzHvSJwO609j95TQN7HvAKrefec953zzvBjGtQ0UG5lhGHisqabpdschQXsOMC5+DgCp+juMv4LhDT3k+7By3B+DswIX2RvMbEkRkjJyCEvjOYQ8O/xY+wwhiBi7BxQS2SqUxwQCMa+YvxjHyBfWHSy9HeaAnvXRz/61mFYCKp7KEFffqYjKd5A3cjxGkQvN9+QC2/B8dGVL9hP157gq1gJ20fZHjzYNNMAug9WHWbqh73AdbanBCYDpyuMklpfMGXMM/+wfYXoASHzx+VdiBoZBhkwBIig6AlubNQcD8abyxDVnG2M6N3xZI4DRd+/edpthqDG37ty5bVCN9UsOPfoCaEp+NMKG+fuR/j4pphL34/wwSK7xKHjrc0TrCVZuDfFt7TWM0XGBOlQcpTLncc2fTVUsdQVX9Ym8gwBNX19VoQEVhmiYJzJzGKTyEZKLEobgpkJEqQRMOy9fvmQZAPhQyRcwE5DvhOSf6rOELGdvSOjm4zD2KOQhOTl3mNrGSiKHICBSgMmw5ZPLj/mdkG9kgLwBDxlTcrnBDGTPPybwtzkzu16RU86KqP4F43wySW60KbnyWnQia6559Li+exftKjCWtsSZQv85+1kjzsuodQwQBsjFvZ2eAZAGvUF9NYAHE1XfA7RlG0lRjoCw9P2kircAOjdUFxCKKsSEytJWy1Ly9fmhe1J9tqkQAJM738rwoq88g/sTfs7vBsBG6CkAG3voyZNUDU4uQIC2s8p9yJqhsBL9cKEGyf/6javLkO2yGwm/JSTY4dMjXyEy67O6B7PuYfhxzbHjsI4T5s487LxGnoD6kcFj61sZy+hGtKUh42bkaRxoP/ckNJt9vg6nynqh85pzqs45zvQ5aMSZ47DWoc9MVYUntp7TMMDyI7+dnAlUM2cPZbw9vkohAHhH2OxxMaP/+Cd/rv2Mgk463wdTO84r9l/2Z85ET80BLqErhg0fHZbztPt3LjSo5zk35RVm/+75ZDAfnXXcn/6y31sf4vxEL+QccPVbUiRk/3CKCM6PoStzfRyi0Ut79vX9OqknMHQq/LJMWzHWHW2rLhP9I862Miuj++G0y5jMzx8/B/QVnZU2ul0jDyBnvv6zzjdA/px1KWJBlV1e6AvWnwEV0WvIX6q5/z+uqs1m8q1eKwnscgmswLtdPkCr5q0kMJcAYbNLpWFQ4ZvlzQCeQaxUtSIMYDKsy4gJy6TshCpJBYHsuXNYWg53riurq4BQlIwoMmYKOUQjAOLktY3inVDIhPOV5RLFBCMwwEmN3SiYU/64eeiDFayRN6vPcS4mg0xR4KLMpvJXlVAApt6zspgrYShBgDUFIquAVS42YhyGmLxwZt8YSJvyJmFs0I4qdM2xUoUtoEbAtzKx2gaeQwgkYETAyNynAF5DQWqo1fs8V1Tb34aX5Z4J3ZtfNw9F6TUYVAX1PPbq27xtKHcY9TaiaCThKMPwyvcie8vLzCXln3vnlcWbb7wi5fGxGXJPFe5oxpjCy4iw3S8wB+3RRhzGXsEVsfhgspi1IcW1FUdDdIsx2Wel0IQUVfKsySC+fPH1Uf3xeBRvwhrFGPOYoejqBeBQudQoTEBlgCH6vzOSPbOUYGZQQTWsUM1lj3PCZddkqBiYhak3qtQVLEuFUgyAzKs1V97Nsx1COuZ4GZ8epwFUF1CGZUYf+U4M5jDxsmYKnDHnU0EQZZzvGKjGmBkgXeZkxvSpwCTPxDHHykzJOlborBhHD8S+u6YQytcvv7l4+4Nviz0FgKccW2ZaBrCPLMMkqHwLMLDW6TsGZtm0HWeHJrvQhNo7DE4MFKoFP1OeOviAsMhY5wBHjO+mQB3mTtlGAG2AVwAh5Dpk/LcFRsHugc3iPQJAduwt3oMke8sH54TazHo2ND1AaRtzBj4DunrvGOBn10nB/QLnNGLPXhgnYtsAUpErkr1EoDOyMeMLVhRjos8pkHFAwBrVSg8fPBbWmkNpAZizfxjwHXto8s5pLqtdD8Xs+ulHP094op6ztoYRRujbIYNkHg/169zZc0u2bytwOoH9KKQAuwnmFWARoZYABFwHiEV4HevwuEEuQByKaiQ9wgvNQ0DRMouY32Yh6/pf/OJjgRO3s597TA8aFCywYYBH4BUVWRkbwB7aXZYJ94S1BGOQZ2JAF3xj/nM99wDUAFS8p+v47imxAxkngDdAF9rT4gN8B4AE0AYjtpVAw4w8JAdC7ovpfuPGDRXbeW2Ze498UoRtsucBniDzK29ecU5A5HVeINtthatStOeJxpJqs7QdkI32UOAAMIpnAQA9VPGF1157TcyxAGyMN4Ak8gBoY8wpSgFYyNwCxGHM6PMp5RDkHgWI6AfXsB80rxpj6VBfMSd5JuOKfFrY4ID2KYeoHj3hIhcFeHLmJlcbL+TB/cv0Y+22GEjPOuTRkFkAJ68lg3WpSsweCji5XENDf9h4sO5r6Df9c7iyADCAPNpBu/mMZ/KM7t/8LACHE65zhjaTe9DAv8YzgA7nHXk4nyzOSG4w9rgnzwh7N+xl7ld2HnOPPpdJ17PS9x/pEAoCI3cXC4Lxy/xTNeIwszNfYbcxbg2fZS6c1XqE6dv3GGPmG20OoByGLM9F1syhy29c1lilqEb7b/a8XmXZ8Z1Tp2CGJnyfftgRpmeybyDD6kOMsSsIGxRLvlzC4QFaNwXqtX91chR44nn0taBZ3+8ZV10FfajnK+Pu/LI+/wK4rR0WoKc5SLVZg3f/9C8lK8Ju61BMOC4M/7avOiRtaJGQ6lTejznTtGfy3KWD03pZ+ujvmxUdVnrBO9xs1YkOar8KeEVxqeGck+PE4J3PzxSomPe/elHP1rRv5DaZ/W49fJzxTccxXZu56L1r7KM9J3OGpgpvHQ3cqr/33PbNfX6NSIwh74KAvI/D7KX2ubhaGOSZG3HsVafggKR///Mf/HiFCVTAq58rCexiCawW6i4enFXTVhL4pgRabdYgE8wxlAT9W4J09qon1BEmjnPV+aAvmwqQKMpDAa4a5AE0SDxfNlY8gjXaCmxFQYoSMilML7PrAAzCZkreDnuDh2JUwI52NRQ17R8MtwG4LPODAcpJmWqepYJNUZAm4C7tCtC0BOiWob5RdAI0JkzXz0ROQxHifgXO5mAmhhr9sCIowy/sjnm1tmkbrYHR8aiCiXHe4ghV7rhfZA8wlXCgKt1VzgpWTYrWBPL1PlX+5gZHx7cyb386n9wXhz6+nA+wIGVlUYUysh5MwSUjguqcrbQWBiJz5eCe7cXf+cGviJ0gJoWMbAAuxo6qnw8EtOwwzmPsXeFOxhWfw0aCzYQX/pCUz7LkAAlgSLUvVcAZ+20VLNgjwO2CDKMLMgqjuCZ3km7m7gb0C0OBFwAThQdgWQDezY1QJ3weRoDBKecfE0sEU1+/w0SgPQXIwsaMElyGY8e0nn+KMNCm6PQNfU7Wns7/KuY1juZ/09/tx4+GPMJYiYJPf8r4Q0YxXABZU9U2+wNzy2Amc9DgbOY5RmRyaokNCeNLwNr2/buLmwrtu3tvffHv/Yf/8WIPbC6BIAHKB8thGEQ1shhzxjHhyBRjgJGytewb8kiRBIWLwk4jdNuGBAComFoKt3skkOOQgI2nAngOK7xqrxC93J91JjBC7QekfPhAec/UELM2CCkVY/CxDF/a8K1vfctsqAOAZgB0us7z3vMHwC+htyz4LQEvvCwXfQh7mWcVJCe1QI1srus6pk0GLHSTfftVOZYwWckXAA8GG3LadI4q5c5SyKRZHOxnrHHJnjBTAFxAas9Jijvoc4Bv7n1CAAB9wQiOAbbXjLtffPyZAUv2ojWHH8M2ghUpZotDBrWna242KX6M9IQtEop7WNccVc6pTz/9zH0BSABs4HsAS17nagMsG2RLyB1GLXOHIhEg11MagIY3H1j8q3/1/43wTRmFGv/z51X1trmXJCeYfE8FilKoAcHzTIBWQJOGCgIuYaQfVmjkxCpV6LLAvIJ3hGR6jmnteh6Nc20N4NoOIPJ7UTl0YdAG0Ax2HvOO+QKAArDhfV/tcJ5F7QGw6F5VNddWAz0GEKj2szbv3rvrap0Um4BZd0kMPOTlvIHkR9TYwMy6deuO888xXgBTBa5pVwsi8NmGQErahAyoZHr58mW3jZBSvtcKpYwZ/Qb0p30NM6YPPJuxAqQL2KViM5r/5BNEpgBCyXv4zEDRGbdHAI/mG+H2/M732LebVy9gWfYVXrQRYKFnRsOaaR+/A2LymjOHWPMFk1pkoc6BfcqFRj9pZx1I7Fz8zpiQZ5O5AIibeZ97ISe+Z5BP8muYLvOLvYNzovulQ7qdVkLMd/WV7xXgDNuR0H0B/ZpDDUlu/7gHwBP3b7XZgoq0MXvbAJcUEu/n6xl1gPo5er99RMbJoagK2gLvmN+Aa8iN8aSPjG/mxjHPPQC2hDYnUqDFObJ/AzhmbdBWPrty5U2PRfPn0V4+BxAuo5AzgvbfFYOVOcmLfgKwI5MtncU9v30WGTgKCOazRE3hfNsizQH7qF70mX5aHvw39KkpN6PmFQxjfU6bYN4xdmdUAObE6XOLP/2zf6n7oYcFmHMKBhcfmqq8c/8yJMMSnByM1lsGENkz2MU57FSbHJ+AvQWdPa/5u0w05sZgv3oOj/M86SyyBphH6AI94/p+deS5PlWdrUBuQbW5U7TXF5jjmvR/Ctvm3jizqqeGKRm9i3GsTuc3x/tu67ADOjaMafVbXzicn/4VWfmZ2Tf5jqNdRgjxinlX6a5+riSwuyWwAu929/isWreSwEsSALwzaDOAJwNWHORDAcEyz0GfQxtjNYw0DvQoDC5g4Y/Jz4WxH29fvZz5O8yaenarPERpwKieQLmCZvVcx5sbpkuVjCq6KCIFYVDQqnRG4Uk7q7wT8pPQsLSZPpWJFqU9gEkV69zj5Spk7WnzuAEo9juRwBRCWpCxClsVHeItwqxLwvoAQSMc1kMRYc/b0XvM2YpllTRkKQpdwhlgFE2KY5S6eGGnUJYCCAVb5/LudYxFFemGYnB9DWoz6TxHkg8P+SBjQhGTl23KNVNluKAgfTJDbVTDo401AGvIYQDseb61ePvKq8pBdkbXPlZ4k1gusNcw0Alv0rg+UlhTQnoUHkUeLxmqzqWl8cMwwzbH4LAxgZQG8Dr3hJMHyPNAP2HqvfPWm24P7XWIJcbDCIluSCTMjKHNWkF3JVLPpRgkBhMBxvV8MzD4qXYQ8ljgLUZBQi5tZHhNBCg3CEKo5zI0HENTLCaHmEa2HisSrOuaJPifUmEXpOWasjKQcwE4g+Du9zCyuAdsN4EXfUVWgOVTdeLOlXjfKTSQsKEWt3gKmA8z5aEqbN66vvj8k08X73/7VxavXlSVTRmiB2WIMiZduzyLdpdVl99TTREgpYZBjfU6AdbUX891ax57bJTS9IdiOB3VPIGdidG+NHbMKiCfn/qkfxjDsHwxPhcUVyH5/f17fu73v/99g3cUsghgF+PE42mQNnsaHXn8OJ/Bsjo8ktqXrWQQlrlOeLdk1AIJk/E0sgiJQUh1WYA7NifyIzL/HwkEsBxGRV+S6e8jt5vCKx3Ar/kD8ABQlvDqABS8AO8wwAOCJsT25z//eHH12g1/Tvg9YMgxGGwyQAECuQ+gw7ZYiqnuGYDRIet6kTD+qNYdr5/+9CMnxA+zjwq0YS51HXtfl/yyfydEzxWeNWBl03gu25mys/ibv/kbh7weEpsHg9Bhknq214X2EqpaEsII44rvOx8cIKau6T6VapplgqQSNCAUgJBBFP1MyOljs8wKoAEsbDvvGnteWFSAIQWTYd6VrcbzCjoBXiCjMnsJoWMubArMuHzxkveqOwJUWJu3b9/yeACwFbxjLaaYRoBC8tfRR6rMpggCoEjyTwGu0Bevx9FnZASIw8+GrTL3CtKlmrBYXGJcMgcAtbp+kBN7Ju/zbIq4kFuPdcR6d045jaFzHeraDbWLfsNUo4/bcqBEXgmzpB2E1yIzPu/Z27x2vIe8mZ/MlTL0mEutuEoOQvqITGEX1jFgTIW9SOBMgTmAQeYb4c6wRbl3QjdfOEwaGQNI8l7XAH1/KJlWLjw7xU6Sp88OGwBj9AE7NEjJMeWb5fvIk6IXOJC6v9Tx6J1orLcWSApAeGBZzIRn+zzWnkP7KcbBGdP9HHCZaxpdECZc9iveo1+ME8xM/gH2Ui34zJmz/h55Jy9doqLxPn123SBO53mBSOYz48uYvPPOu2ZvMsbcj3vwfsOeu1YZa0A6wGyuZcx6jjdvaQGpAnStzEv6hrL9vPfE+7TUfaIf6XQeIZgBgZ94jiQnMtXjVYxGc/O4chmeVd67P/mzf6F5znaZYhdwpHHa4tCpnlF9NQy1MM2rixkoG2GzBfis5wwgbNnGAd51X3ExiqFD0AfOTOsqQ2/OORiwLmewfreOFDZfP6tTmHt0bVRPK3jHZz1vv+k0behxmITRGXtW8nv1gcq5DLl5/9sWrrFOaFb5lJameiWf+/44sMf4VYdkD5ycoJK906W8WIXNeoavXisJ7H4JrMC73T9GqxauJLCUwD/6L3+kSD6YSzn4bczr30GzN2BNTB7zQfQJoDDCGAJ2RAmrMVpgbq6YVGHhZ8C4ABMFOcCd8r0oNgGeUngBHa9KSxWaAlt9Zr2SNTTz9xRuYAVI95x7fF3ZdISzxChPzrqAU1H0EvY5eTXbp3n7q6DxjIJCXIdC1dDMgkTWTwXe8ROje4eKl0PB6zUNo+39qmj188pnLrsyADEGfP3I69Vr+t3k+InCXJm2zfNrO5418pBPFbqOvfs2vNgYxmW5BNiL0bwzPu/4zJ/N2DnRuca5OVj6eZVVxkfOdr0eL77z7bcXp44TCiggyjntyKLD+Aj0oECAuo2BwC+ELAJowN4CFCBPT0FHhx7OwpSrdALg0G6qqZL77oryTWGYtb8AcOTPg/1ksM1hk82pA/OQsSSn2pRzpowTADuzvgQ+NjCmuRth39FmjHzmOzfvPDcLg9BO4zkxYA6p0uABAy3J69P5wtxmxltB579hXBSIreEQxkVCRcNGTOVBxoN8gzZAtB6TIy6h5Ak3eznPI8n8ww6EgZd8lJafni2ITO3WGKlwxdb6ncUXn37ie/zg7/7dxT4VllgT+HNwAI+8PwfZaxAgH+YS92c9FpiYz//jYouZDTUL4yG8lIrBZpsIJLTBOIDBGMgw+/RMzRmAor0KV8Vo3CPgjrm1ofYi/+9//9dGGHNYE3UYeH6ZTZzQfQBbph0Gdp0HDYFjXQQYjfEG+IuxiFzNetLcZLycz0sVFA9qsjuxudrB97iuRn1y4CnJPvISg5FwTb5HviycETDdkBPGbox+QNqMy+uvXwwgJ+P/57/4ZSoMuxI0gLHAO8mRNiKrNQEZnvOaBLCumgONvtFH5iRgBwwfAISTKsZQJlAT3ResAAQ2+Mr+wboV6877iP53WL7GwiHD+gdg9dFHP3OfnMdNDTebT31KKOILgR/JPeYzymG+hx2+yRwBaAN8CUiffbvVQekP/fB80sMBFJhHqUSrAgTIWUA8c4YCG4AaZYh79xm50LqPlm3NXKWNBZrILQgzKkD2s5FXjPDPsK0At2BE0U5AvOTThHkHO1EhyZLrVwJhNh2mS75AFU1QH+k73+HlXIDDiYYsALpoK+NhFqH6usy5BvirPjmceOOhwUrax1pijly4cMH3bXgrQBUhszyDohqpZgoY+szsyltitdkRoHMLwJbCITD+6BuAas5jzUn1I3tGnAAAgwFP4qBADnUuIT9ejEPeD8uzIbV85jyZchY2rx+hnLQdYMpOQYFozEtkWwDjiy++GCHDzxxy2nBnxh22VQpcJDcYz6b9yKdOxpwXsJypXp61Onf2wcjtvGUPoB8FTrhf+zcHVBmHOoTCuM0aT9GWqRIyeTYJdUXGfAdZwLx7JACWtgCgMn7dK+tgCusecPGE1y7FmwjBpfANgGnH48KF826Hw8/VdvaHsjLfeecdX8t9kHcr+XIdc5VzYV0s0sqN9jGHeEb7b0fq0POQu0F9HG5Dv1yCYFaIoo9QIAFmKmobaz75VAusAvYDQO6xU4bcqRdevaSw2b9Q/wLe2XnqvVn7Ivvt7N6dE9yPs836yGCi2SHL+UvaA59lTY0y8rkBuJk1x+cvs+d8Zo45Dtuae1pXAiB0x3wcpm1Dj2yhtrYpDrCA8/zOPXtW17FafcBg49JhmiJZbUMKWsUhOjm004fqX8nV+nKBijrElqAfnO/Rr+jkcUjyux3Ser6jBoaj0m2XPuH8gnoWVcsBM+nn//C//P4KE/AIrF4rCexuCawW6u4en1XrVhJ4SQL/6L/4h7IDwlKYM7CqpOKJ52WvKh72wSqJ03QoXsHIlgpHvY9Vanp/romHcArVrILbnwX2MFL7XkClhKbW0OceZbYVuKphMLF5GrIwwv9GqADfDaiWcIAqJFaE6ZUUIN6zkv+Nami0o/cviFDwreBX36f/NWAqWzQ5PVavJNQG+Oz3+ZnrYvBUiZsrof09sgm7Cx0VhS3hnSRIRvnyx0ulq8ph2VdVGAt2Fpib2pDxrEFBe2rw1nCln857pgY0L9E0FmP8DAinkAKsJBudAClWVke7R9hx88S1rdzfxo7C+naePlz86rffWpw/rTxWymdmH72+b4aX+vrsKQp4ZImhQNgW4Ay5bzDKAV9Ieu3+D9lHlvGMB4CBzSLD3/+eGLwrGEHoGw2OUT7CwQdzM+AfRgEhOAlBTb64wUw1iDZCx0dOQAy6MEmHt5zfGX/CHbOc3K6uF4PMgwW6pjxuGJTNx0gYYUDlgmsO0LHMeUYNgc4n/9TjAsgqx98o7MI49QWY0TDoKvs2oAeYh6GQcQ0rz8+OlZKk1e6Z2EjKffbs8ebilkJnv/j8k8X3/s4PFscV8rQmoIJKtVkrU7EK+gv4kjUYEInPKTpQAKTOATNDNKZmuI3wINp4TGAHBREw8AkFJawSw9GsPic1Z04EwLQjQuHV29uPnIdPJokKVty3sfxv/eDf9vOfUChiDIr3IBtngC7JsgmqCgAAIABJREFULwULA+Pb+8qovIpM4nhIBd0AkexhYnHqb5ipsJb4mz5jmLMxwFJz2CxMD+b4YEySyO+A3tiS8fzUFWwxjgJyYeQCVAN+kQOt4a2syYMCQRhv3mNd3Lwuhs5ViiGI8aq5yLQCYDwhthTANPOFZzDfjkpuZaZhzAPAlMUCYPSzn/3MY0LxCq6jD6wXcusB6gD+AIay1pkfzg04wv2f6PmAjvsNNuW5X375lQEE2IEUkmgF0IxbgHHmBSwjnp9iOLDRNHaal4xNAS5kDtjk8RvG7Anl3wv4liqjvCjiAWu04wSYidzMtPXemhx3DR+mLcyrMALJ0agiBAJSmt8NAKegCt9vBdqGPgKM8R5sukuXLvraFHTIHCqwxTP4/fQZCm5oH9P4ErbKC0AHcK9sMPpE+wDa+Iy+IEeeXzYb4wLbkvaxXlJZNmHpOeeSbxK2K+vv888/M7uL92gzjjDnodOaL1DIswCTkAlAI3OBf+QoZLyZA2WSFVQAsOQaxod+FxSgrcyhAgUFE3u+bWl9FkRyiLLaSyEV9jgDrhoP9wlZaK7DxGu1WGQGwMx1zF+ee0JMQtbqE9j4+s4pjYnTHkgW5CVMNWfNW/1krw54u1eMUwqnBHiHkds8e4B8h/UZ/SlbDMbskxFWW5Ct4GP7TY5Yn1mqrlq2LPOP4jTsEXMQkGewb3HdG2+84TEG4Ev/Tg6Q/bbv9/bb744wWOW0VB5NABX0N4py3Lh5w2PE2HytsWUu/uqvfsf3QcY9z5urL+HJkQ36hfPeCbxjDOwQGBXcYQ3P9QjjVlEU/WIPrqOsZ1vXWfUjfjYcmrGsPshYRDcRgHtMjE2N9/kLFxd/rGqzW1voGuwNcTQ1bLZ6KD+ZRwEOleZE7SwI77PN0SM50wM+6zwdZ137kxxuM2bdYGHXsVewq+Ba04dMQJlOlpH7eQnIzcJ160Se9qHoob22etg3gb0WmmHOtAiN2f4DfGtUBvLPWpwiZ6qXzx0Rfm8W4dKxi1Ou7WkO2DD9reeMPHm5Hm979pXf/v1VzrvlAlj9spLALpbACrzbxYOzatpKAt+UwH//n/+6Irpy0PIqOFTlBjZGlHuqLip8aYR/FLyzsjPCHueKWsGhAl31HBaM8BE/PIBcW1ZLwAGUgvysgkGY4hzUKdjoIgMDeKRNDcso8FbvJs8LMBCjLUBbKnUSjmUliecNxYVr4uGcZMJ3akAWSCzAyL3LFuO7c+AxzwoTw8aIHkX/LNuhTDUsCmUIJR0ls2BWxyxymQwuDM0+q8+owloju8ANz52zgmh/Q5p6TcNGOgZ9n2f0u3OPLO/viL1Vz62ZBB6LyDOK78SwTJ62gBlzeRUobVW9KrKVocMC9z1dnD25tvi177232PdCOdcEyBH2CHj3AqV9h7DG5B9s/imUWXLfMWawHQPO6frhNQ5wFoUcMMYsNIG1j8TSA0DBIPrur/6KjZNNhbWRd4d716ifDI8wMKgSmYrGMRI06svlRjtQpGEKdq7zXAOPkpOZSgLEDOgNELKGQ+d9wTvmbcIS41UHpKyRbrk7NCj97Tz+JoBHJV5/ToVV9bVzl++ZIQPbACBYJ3r3gjAOWSMjmbdHN6/mYGxlaeTA+BHa91ThZU8e3lt8/POfLc6dP7V49fKVxSExQwJABoChj9N4Z86QszAh5ZNjoUzWriWYdxjt5NGLkaY9ANaHZI0hCjDUsDbWOR0yo1a58Ao8rQsEAKSnkAL92VZVYwzk73331yzXp5rjsOYYb7dX11DNGICYZ64JWHyi8NqCILBGMvcC7s0BCvYx/oaJyX4F4OX1pntSdZgQZEKOYKxRzZDXI7NdZCjL6HS1QMBHmHW6jhxtXoczQxqDv5Vhtbm5zccFznG7Tz75pdk4zMeDh8VqFTDksGAqIKvAS0JYXyQsUHOeV0JOAwomvDCG8EcffeT10HxcAKU8GzYc/5AbwOIylJu5Y0dDwrTJRWiGjgsePV/87d/+rRkc5CPkxfMIi2fMuJY+8x6MKlhFrBXGkPBIijgUEHIVz7MASFTFPW6wz3/L8A8wEtadnUuEIg4mE3/yXvN+AeAyfqw1mE7zEEjy4dFf51EbYZxc0xBU5MNzClbRdtry8ccfOySVkMWGhvIdmJDc64CLgDw0EEcbL7xyLutRgrl+PcUJkDGTh7YBVr755pvuQ9dGzwgAQN6jXWFPii011jP3B7jc0tr0WiNkWL8DfNHmjz76qedwWYL0lzavC9jKen+hPGlXLBPCUnGSIA+fsXJ+EFZ9T3kucWgAgBU0Y9xaHbdAEe0rIwtAjj7yHvfi/bv3kqev+QYbAguQxLWAfoDv90exDfYDWJlnRvVjvsc+2zMY+bWqLWG5jEtA3u1lqKpBcRedCTO+ezAgIAw9p2LQAr0nEAvwOmdIdAXG9b76QSVmACi+28IePAfZd92sKyeoHURijzMP4oDTvinmHf0qKBzweK/6yF614zG/qryPPUu5P3OMPISA7FQp/uUvP7GOcUL34TrG7+gxjaHkRBuRAbkX+f2uisTwPJi0Fy9e9PXepyQ7ns0+yllAIRrOsQ3lRJw7MeOoHakDxl5e5p0/w5E42OB1GFbP4KcZ+HZc5rwpWMc852/2Y9qJswHw7YjWyuUr75h59+AB5xc7d8C7AFbRQbon91ku/qT9ro5l6yMA9ZIt/fT1FPRQZ3M+R8fKuZa91Of36Is/sxMw86tzLLralMfYTsLhwGs/cWbMdZ3q4QV6e+/qsO3DXM9GL6/M0CG7Nvk5d/D2Oy3U1PlcvbzOD59XI9qmzysgyT27t1BNt4Ci9ZSR1iPgopx5I+fqCrzzkKxeKwnsegmswLtdP0SrBq4kMEngv/vPfqhzPQpSvXoFWWLQR6GCreA8ZlJQqli1mEPzg1SJqRFRsGyulBWwq/I0N9j7XpTCKewhz4/3tJ78CVhKGftUepyKXpRhUSWmjLAyWWI0yrOOwjiUL7yv9sLOQEWrnAPY/CZ4ZyVbbaVdc2CwSljlUcASQ8fXKp9NwS0UuoI4NcALlBUMa3uqLAXsJCwuMpl7ZzOyyT2WcN94lHst/UfJb5sSXhfjZD4W3KWAzhwYbJvaN/LDVamr4tbnBXyNkVmjv+NRBR7WD32Y3zf9bY4+8nvJgFd11IP7thff/uDi4vULsAYCfgJ4rAukqfwLCloRNzCWud0wKdr4GDapx3xUgdPDkAPJx2HewSaEuUU7vvvd79qYpX2PZgneMS5rGLR6H319OsCazBmqg4qFJsCw8ny4RfhTgCb+MQfDYoux37lTgLArFWZVjYkUhkg+OIcQjj4yb1i7qeab3Gru10iyb6B9/HPNWP3e3HcFw2h2K/U9VxhpjYsCNs1r1DmHVZxxfrmq8LNneP+hlooRBkPm6ebi7s0vF/fv3Fy88e5bi+OnxYpS6GcNDu43B6aRxWGF14ZNEBSLz9sXfg+ghdGasFnbj3qRcy4FaaikemgY3rDMeIZkzThpDgSkObbY3FbRE60nqtRyi03NJxgt3//eDwQiyPAVePZ4J0nqDfzoGtIJICvLWAYUYC97VIFoci3W6GScHFKln8y9sP0YK9h6I6cm682GIjkjhzGIY0K/J3eeGHtimHn/c5RXDMkakzA2GYcTqlZq1qk+wziHMej5IiAUMOczsR/JB+X9R+NLgYzDquDI/NoRe5UhO66wUQCNDTGnDE4SSqt/DSHndwCATz75xEyvJMYX6CZAnXxnp04p5xkFDBxOlbVf4xzZ83qsMQOoOi7AYI8auX7v/uLzz74Q648canomIKEGBDYgACfPBpTh2b/8LMUZtgR4AXjAFCOEsowwz0V99/TpU57//KONvN/xydrbr/yGG/4ejJ6eg4wxz2ul0rLuaHdCEsktx5goV5nkRJGbyThO6CMv2gsQAlhzTu2jEApgCSAZ4MoJmIxqG9dxDc9kPpJnEVCJexrs0nlxV6HczNey404IMHowA+damZRrkBFtpuosfWSvAiB6+CB5zHhvnhdwYursUS64h2YsMv8BVVPx89gy9xwMZcIwA2oSon3M8nigkNyy1W7cvGYgCBnXydWqt8js7JkLBtZbpRVZFcA5d+6sfw8bUXNfhXXoW8Ns6RsyYdwBkspopLgL/aBdzMnOObVgCWzaWSeZAgIhH9pQBxZ7RfPQ0R5yprKOyH2YPrA37/N32SVgFW+qmjZA0KNH2Rs29dPnDqAPTPORB415VwZdz1/aZ/BSAKD3bAHnYYw/CdB2LKA+1/TshOm5qTlfMJ01mPlIePUhjxHrrMxb3uPZF7VWPv/8K68ZwlLXldOTOUFuO9izLjqhtsLma1XaVpitTog8ktdWe4v2JNiuXMu86vm+qbMNx0P3ZsC76i77YTLKyUGxijoW545A2s3cbn685C3k7Ez/6uDZu/e5q5XDdn7rnQ8W//RP/rmAUpicVAWPrmo2o8Z9Dnb1PHXY6DhPOu+cpoA9Ws8McJqwUF7R+TTa2rY4O2ijz1wz0XKG9po6MSd9MedtdK8Ubqs8sv/mM149f3vP5fmaHi3vM9cPuBd7X/etFD5LvtGc7XEolZHPvlpnUtOUVP97iX03nPGVGfeYO3jdX+cAnAptEbbe8Szzjj78T7/3BytMYIzh6sdKArtZAquFuptHZ9W2lQS+IQGYd1VArPcMo4bfU9ExScoB7xIu1hx4KQQQhs5gMYx791CvUV/wZw4QVlmoMlFwqQAFBnuBsYJbVcaqJOB1bChfgcYAW/HIm00zgMkqTXNFiaTvc+CIftgiH6/kxEmuoipDGDS85m1pX3i/bBueV0NxLnLeX1MeI9rotklpL6BSQ7mhtnyP6wo82ui3QpzEzPYwj6pqLwOt9GFSDGvgt+814Op9NbNjeJh5dvtXWWb8R0jkAH86V5KbK4UG0o/BLtQ4RLkMOEgbmqh/Lj/LQHlsyOvWimW0ISzAEVa5ULJxBWIe2LO1ePXc0cWH778hMEQgBiEwGkNAN0L9eEaN9TUBQ2ljvPh4udtmM+I8T6ZwTYzesD9SJTVgTIznK29eSWjYwSRHv79xz+BFCzjMmQMvYFjqvvZGa3gIdyOvF0wnJ9sZbMkq7QkZjAy79roGPGedhvFlUHoOGNcgJeSL5zCHw1SMoVojoM/gJyARzDsMzILZUc47U9POKO95r9VdXzYyJNMxH8o6YOz8TAFDtAOwys9Q7rvnjx8sPv3lv168+vqFxVHYXIeVq0sAVsEOP8/sJ80HVVEFAIMJ1LVbVm0YWFRnlCEnUOqRAIcDAqEIrcXYPUPeKnIiDjbaZMBQUERhkaxr3Z+2YpTeETBigJDwXEI0NZduiYny1pvvLF5RDjOYVcyvAtyuluj8QpKz5L4hcJLcjxiyARcTIgqbpoYdDLQCx8l5pT0AuYy9ykbyyA8J8EV7PIf0KohOMQVXQ8VR4dDtOAG8f6vthPRtKqfdQYXJMYfMMFIi/FZFvnbt+uL6ja8V5nnSjhhkCxcUlt9TVcslb6QLiej5ZtDpd57dqpnN1XVAQNcvfvmpwQ4AAICa02K28Tf/1si7J+Yd8kKeTYAOYElhBsA4QnZ3tCZimO8REPiZPiMZP6xcAGjGnv13R6zBMJvKmr6msD/AuGeaWwAWFC2gvcwfF40AYJBx2TnJdxv+Pje0zaAZoeIwHss26trsOnN46AidDcNtR88/b9CN/WFD7Cty1fH3yTOnPWYN/QNogfmXqrFP1N6bBj6YV7QPEIXnXrt21XMRIIzn3l9/4J/I1g4Jrac7d2/53uxtxwSaFejhPlxn5rDGC6AMIAaAi9/LviMP1ZZkzIv3GhYJCMM4Usjj66tf+T4NMT0uMPjUqTPuzy1VKT57/qzW7D7nSgsbEZbjuRSEEGBCGOqtW2EI0veec14XOFM0T08qtyPztkzrVn1NiLH2coPqRyJDzc0CFC2YwvnH83p+udDQCIctEMkYtrjH0SPH3SeOuDLeep41PBngH8CwICjXIlOuY1+h0AjPJ5ccsnus9UJlasLwjx4lTHx9cVxh2ev3NjzWgM/0fV3yby7MFjuZs56OHE2484njyUXI81ln5L5EZrx6vj4UI5M0JvMCPFzD/bknY00fCqYB4jkfo/YonBW8ALlv37ll2fM7cvzsk08dNgrQ7LmnecwzHSbtkPOnBqsPq4jMHq1bA2kaF+Y1YePsLziBDh9NCC2OE589Pj+07wH0Ek0wzhvma8DfMPF50Z6+uka731K9mu9El3gmJuEJVZ0+vrj0xtuLn/zpXwmMFCAo5r3Xrf5P/tU6neOMrXPIzOWhG9VZ7FQeA7Dq2sfp0bZ5/TnkdQpjZa+uXlZADTYeqQwM4qH/qI8FMp3v1sXNIhPrj3pG9a3qyNVHu3dVL+jP6gLV6ZD7BKJNjtzOm/Rh0mnr2InDImuQ7/N3x6XO+Al4zHjxqt7LXt5nuP8jYiVOaelRoyjI7/7hH60wgeXMXv2yksDulcBqoe7esVm1bCWBf0MCv/UbP3TYbA9nGAgFW6xYuDrrlKPOyfVnANfcO2elzrnMWnAiYKDUHCmDhITFm4qHtBU00Svw5GKcBOyaQhViZMSzWIWH9+bgRp9fZbAewjngx3fmbSpDZzLSAlyEMZa28w/lt1VFqzxWeSrgOQfuuMbhxfpXgDGgWMA/rg1rMaGjk6cylKEAcwEt019njVkqkfVYk9MF7zGhHoB/sMv6SgXgenunnHsFFTvWBdMqyyhdL1dKBUhpDiL3AxkNcLcgzbbzpaXtvA4UcBse6d4T2ZQV1/nVcTH7cHhygSUNLhqAkhKMwixgBiX1hf6t7d9RKOtbi5PHxRbCwy5m1wuxzJ7JIw/QDFMHJZt8YltibTSsiOdzvy3lDGqOHsbc7MthTOwQiisZkLOLHEuu0icg48P33rUB92IPCi/Aa/Jhpc9hv8FOod3kDzLYov4Q2rMhRgqA0bbYNFQ+BXSBNRimz8RWCzCbnEEAD5VRwbICWIxDkqincibzk+/yymdqowt1BMApCLQ0MEa1jCcCTgxeAOTp59ORf6dzBzsoOfOitLc9XRs2fJasg8y/GjNZ42qX9w8MGoAaMQBVHGL9znWNGwwtGZYnzi/2wuoSAMfkclVScqQJRKJ2xJbW/uFRTXS/+sQLYCoM1uRLPHREBrbGA4QImWw9eizQgNxZSmKv8T9KcQ+YUFpLAG18N8A+zLvHiyO6/32KIAzmnTE8FXLYWL9nBhJslRj+qbD3eOSWjDwxOjNnXMF2hDCx32VuZ18t0437mKlCyJG+m0IjYYAltDCDk30oRUOIxev+t61cj93H2Esz/hbd0kgEGEvkK84BhYIdPi4A75RZQb/4pQpVbJBTToYjYJ8AIOa6QWvNh+5PPHafZMacJiSb9gCwH1YoIvKnaAShq8wBgArALQAEgAAMf/LcAd51zdNG8ueVXYqBfUifIwfyvN25sy5G0VYAI41bcpKd8nhxD8tMYc78zmc8wxVbFTaIfBNOt9+GKHk1n0hOZhO5IEnCPbku4X/kh1vzPZgXOGM6xxlj5gf9AZgAvDHTyN8JK4p/PMsgiCurqqCG1hrgzeEjCSnm87sCUgD2khstZyIv8tYRUkybOh+Qy7Xrt5eMsYBDYYKV8UjxF0JKubb5zbzmNFepZEuopHYV94m2A6yxxwDg8Uzy15k9bHmkKi0gNG0l/JIiBeyf6/cfaK48WNwToMc8MnNPwBK57m5cv2UgBtl3LLlfHRKvv/6aZXlfIBQ/j5g527yWOfNwtq2vK9RU7WPyhm3KnFeFY83dhn4iR1jZzCvmBH130QjOV40vn5cRalablhx9cs5Dzkatd+bCuXMXfD5OwB+uG0Lqk4+v5wPriXsiL9qc6qyqYqs9q8U/Wnn1iEAqgLSdMSd5fvSeib1pxvLYH7jvttjcXMO8xNnAi/sBMgEgJmeZQmrHvOn5wtyhX3XoLQEWfb/OCWSIvAvmEsbbMGqek7kaVh4AXUDwPZ5vsOOuXb1mJhtMVdYFRSlo6wE5yHJPAXJ7Gy6fFA8wie8IBIwDdUREjGJZlqucIwHHpnO/ZxhnksEqzjmDcmKd62xELlSS51W2Hc9PiojopceOE2Kc/IuXFDb7p3/+f0pmgJyaZ9ZRtKdKB+HZBQSr55XZXSfoXJZzcIq5yByx0wknzNiPGQPO9Tpl586xOlk7btbcRiQI/bH+OM6H7vF8v8/lvTlA1/7WcdPzu3pw526LSrWNvWfPFbadue47d4gv9X4XCMo+D/BWR67boHYRTcAcK8BXXZY+VR9oHwsIojvw/RV45+m8eq0ksOslsALvdv0QrRq4ksAkgf/61/+ewbsyOFwZcIA/NjgGGGPQiYNczIgak9wF5aKgTME73uv73JuqhgWqAGrwQvIvCgvAXCzQKChpS0LFwgCag3XzvGlVeArg1VCoouPwlsF4aVtRXmBZVMmizanAFQWL55XBVeNu7v0sQFJles5a4/tN/l8lywqg867FuxnFbzCz9LSwjpJDqt7UKmA2QFz1diAuupL7OBxCYJWVwyW7J4y8gpc8pwpelddvAkH19naskFGVO8vC7MdUDHReQ0ZpALQo1e7vCB+xPIdnmvbOGXdt/2TIhalXg7thKyjGAUADRjmfF8AywC5MMj1rbf/zxYVzRxZvXXlF1UoVhihGwJoYK6S8wShNld0YUTCIUOAJFWKeObm45E3BAOeg0Zi3HZab+oihhLweKCQKwx1j4O0rbyxeefWCwKbTBjnMGNE6iXFATqcRjjlCqOkDzCLyWD0GJJPxSA4mgL/mG8KwhrUCW6LjUACZvhcE6LyNQTnlVez4YvxVXgZZrIBjxGQdAYihSDMeMMFidItxptBd5lFBXVgRBakyd7NHdO4YUNWc6vzjswOD9eWQ0wJOrHdYpaxz9dFAM4wEseRYG9uS660bX8qoPrlYk3F/9KhABhnOgIUwephDXAubAwjsANVaATwBNjU+x48ftbHLGvaesl/FO8zOgSWssCd9CQbTflV3gEG5VwCWjWQbilk7AFzk8EqovRLea0+D9aLppOdEhXm4ITBG4P277767BNRZhQXWC3Y7d9wI8eJ7OBtgHcRQ1RxTiCrP6PhZnhiWs320+xXs08oc2bl/w6nA71rdy/GoUex9S/3A2G0ycsKdU1kVYBQw7+Diy6+/EqhzQ/v3I4PDsONaaTX7HmArFVxV5EJzdY35Siiu2m82pPcqMfJ030/FukoxkCNL0K7FJdx+jfezsZ8VYAmLOfPCYC7MDNgoWhtff33NDGLmF0w6wBGAF4ptIBsz9SQa1mbPBa69rWsB2BoCxvqGVXlQ4Bx7J8DHA+Vja5GG5q2jmiztDygQp0XBtYZb0g/mxNmzKXQAYAVYx7UAZXXumLmitpOXraG5sIIa4uvKtluA1TAMn5thl3x9qaga54xyEX76pdlytAmwqEAi/TToqAHgnmXR4UwgpBMm2w2Bdcyv0yfP+NpPP/3U43hKDCW+w9h03vL3CTEvGYv7AzT6WtVtAXiSA3afwMCbCh1XzjaFxyJf9o2nGjfYW4TAc2/aATBGrjnkDuBzUswzg5tah3YIeK0dEih31LJssYYnT1P9lrEFuAlQF3CIPHUUK+GVNRSGOaHGOV8VyurcoAGrkL+BWgGPDWt/uMnYkvuUqtyEk972Nch9S+ueFwAuc4n7MK9ee+2i79W1yhpZF4CPc4f1wD4NOzFVX8O+51ju3OPvzk2e13yL9IFrGOsyDZEZgB/931TBDzupBtjEdWb2DtDzmEBezuDuzb2Wn8xH60M6a1p5nPmETAMSwoKl/bqn+siLuRA2HXkOk2bB5xjFOPSsZT+knlXX8n4+Qu07LoB+vL+hfbIOItiCvByKrFQRAXeqV0VX7B5pcFD/cCDcVXg+VbBhMZ6QU6f7acG16qf8DeHrlBwO+zT333z7g8VPFDZ79z7pXFJQClcxSYV5ltvtORTgvI7W+XlZ3bHnoM9dUjXglBts/c5Vy8k6WRx+jRDg3p3vy/kAA2/k07U+gJ457lcwLfvulCuvjrQ6iNvu/uTagno9f1JIYnq/YNoE3qVYVs+Yzh/kY4fUcIz7/LYOnDNybhMA3MEorE5SNmHb3usnwDFrmnv/zh/8rytMwCO0eq0ksLslsFqou3t8Vq1bSeAlCfw3//Dvi90f1kUO/By6BWfIHmIvMgqCWSkvA0lVLApw1StpJXt48zDuq2BEYQATJMxvVB8D9LBNG2Wv3rt4s6fcIr0HP6vMVqGYlO4Y9QHDomT173YcI7SKRoAy+tSKZGFWVKnBuKsCmL5OeUwKlvS+c1ZSvx9ZhklXxak5vAoE8owyOgrcVZ7od/W+0pf2B6OQ+2H0TkqxQL0xluQ9Kx+vCmpB1fa9Yzn1deTaqrIpIAJDGy87VCEDCLr/HKyoIjxvGyGLVR5pY5W79g15VZGeA4oALFW4bbygdGKEC8AhxxisvwP7xO5U8YrvfeddGXGAlzJcCEv1tBQoIg8+4ZRWxofhUCC1ijXPgdXD+w6z01wxw0BsPYNbZk5qzGwMpGjJr3z4LRtBUVgxOsMITYVWDJ+jBgX5V0We/F6WteYhcxFAhGsLQAEqNpQK4IlrA/YGMJ3PIZ5boLFefvoZ9kby9XQtFrBGsXeVX62jLltC2/i8ucf6PAzPx0NpD6Bc47kVjTM35p525NM1MTe0/B6h9AO8Yw5RqQBwaEfg0Y1rXyicUjnRFPp6UoAD4Kvlrb0nzE1Wo/YHKq8ORwIhWLD5MG7DjhkgrZinFHKAbeX1zt8AV7o/oc8HZNR5b9P1hPRlTwnrrSxfwIICOBRvoC93b99cHBT49eGHHygUNcABwC8h2jFeUoyle0PDLp2zSYYla97FUQx2w5LLOvX1EiVFRVKMI/fwHuyk8Cm80vfJRdXP96rqcveyFEAZ+UcNqydM1v1jj1IlGYy/AAAgAElEQVT/qEp8+JByM+qeX31FPjnlJRvh0AfVxlbtBKAgrA2ZAPgBtrJ/IEeHwxvU3nQILHPq668J8UxYOrIAzOJnc+IZiB1FO2iPAQnJkH4AhHQf5727Yt09FABP/wEy2LQA157p2lNiBnENoaRh5ggMl3xhRMImgwVWYKrOJ8KpmW/nuEZhwg0nbf4vmIMtDID8GKc6lgqIA4ogy4T5h21H31Ih+plBHJ4PoAcoRe65Fk4AFExetIDhvPgOcgzYBCswTKKeM8j92rWbZsd1jZVtVZCDtgAgdX8kVJh9CNnfUsGOO7fvLF658Kr7CxjHM48oNxgsPApLNHca7Q4z9UXCNdVWihQAbOL8eKgxIM8csALFGGA6wY7cEsMUZwPz59So3MqeUqY94BqsOtYH8nehl7GPsechv54fDx+uey9lPjBuODQKcPGTcaG9mfec4zn36Cug+2F9lzMzoGEq3FKwpHoDoCPzFXZfqucmz6QLqwxgkXHtmNCPnoWMixm86muYjwpR1vxjjJgTVIF1dVvm6DhrGyrPmHEfxpW1lftsLYE058fUHKgTZg7E0b4CadVpCG3n2i2x/5pygusazhqdQTn3SEng546qzgZEo7fYaYCs1Ueup1gKrPLKoUAsz3SRGsmyOkb1vjhJYMFP1ViZp4wL4F3y6+IcyXlXvaTnV0CqqaBFgSfuz37DXnhA+9Gd2/fE2A07toxX6z7jvr5ecx5WL8D0KxffEPPu/17cuq15qX2e9lClmzy49PWbes3k3Mo+3LnL742EoP20qeu2Tpec9XIqOr/yYFTrverNBcLaN+sJQIBDHnwO867nesemc6DPc07VAfjys2PRParnzaQfTOG9PffdeE6E0U7WevteZ/M88qNnjfVRqpgP5xPfcZ/Z0O3Qm8DG6qfVrQrocT3f77N/75/87ytMoAOy+rmSwC6WwGqh7uLBWTVtJYFvSuA3f/QPpA9MeUFaKKKKKeEyVUJqRPZQr+JRrz6Hez3GLyluDvPM1mBFwdyMeSgu+aGa3HrKrRFAICDgEkwcAFKNHJ5TI6gAUhW3JvXnWjOPBjMJHSRKRoBIg4lOtAwb8OXkvC3KMfU9gE/72ntWues925YaiG1vlL2XwyXKoql82lfaUs9qATgrhQA7ApX274tcytoDuONvhwhJzuTTKlBXxatjbcXQfY/iymvOIkBGfb/PLlOL+/s9ya3gXeT4crh051oVvCqM9vICUtgtr3EfIbJuS73dI4TU39W4WFkE0gHEWTxW0vMjizffOK93MHAUpiPqXfqm+4lBQn4eWBewSToW8+diGG2LrRX2nCqPEpIlo+eJno9xZmaCAB+MPNhYrytHFSFHXI8BRNJvCjswb1COyRUGk6gVKmPwJFwOZhkMI3JLkfML44t/lX3AtcxFxqBydxjg8PJXWc58mzz/lWONY+7BPG4F2SrSGCStlAzgC5OGF/3sWvBzGdeh9POz41qjpLL0ehj57ZyDcewhBfdgHYQ1G6AKdiJhTU8l9wf3by8ebar4wEFyqynhvUADAC3aHRBG6/WxjGUBB7Ax3Ce9D4skBnqAIDPnZFCeEJCxraITXhfPU2GU9fFCY3lA439IgA77DevBYNTYQwDASDbPHlNjqP27Q94uXfvBBx8YSPLatIEK45I1NzEeGCOYf6w9G5vQpFhdZpOlcjRgIwCHATz1lbBZxqT7ZZ/bMD7ayO8wEbPGJMvh7Gj761jgHjbcJY9Tp8lxJwNUgMv+fUe8DtZlYN+4cVUdSBEbA0ejIrTXrEE7qskCBO9V+OfRsVeSi5J9knx4hNCJxapwwbLuuicC/DQPF/I9IgYPzFSHQuqeXMcLAKT7JqAGed1g2iEr+kq+PoAxQJmjx1W8QeMaMEXA1d11twlQBxClrCLuA+ON7yBjXrQFEOvTTz8R0HfO8qONgF/9bo3YOkYa0ggQYxam+gsI174a8B5rBQYXDDby1gH0bQ1mXtZwwPKuhwLNXdcd7wLkNfrvqWAHYYzdQ1tQguv4DmAXYFvO3CnFwmnl2NtQe73vC6zlxTPZO2ANXrt2zfLhb/ZtgLIWzLmlthdYpX+EW94WmErCf4qVAHTyPVeD1YRlrJ6rEM2bb76pENqbBrXOnDmruQXzDyB5v1h7d1zwhPYAtjltwADOeBZyIzyyYZH0HyYw/XboqAFVVXceoDb9Zd7BPuN3xoSUABQ7MVCucWLspz3ep5pASAo9KDR/VsDFLD3AacLWBTAw52hHHIEJY+UZyB52HP1LODx7ZApi0CfOBMC9AIsBOKKrJAqBdZlzn35Et+j+EhAmjiM+A4TleXV2lpHJGLbaLHOQMaijiz7TZvrNXkeYc1mOjD+fMc9JIeDxO3U6YBbnlJl2AZC9V0sWyBzwvwUbCh41n2r1iyWYM5wW0ZXIaZq8pjhQel7RDusc2gO9fzuMmAJT5BkNiFm9LXpHKs7ye1hzA1y1U4YzgYgJMfUE/p/Q3gCj/Mp731r85Cf/fHFLYbN7qJRtoIyuJHKj5xfPb7uqBxVYbt96bkWfjBOlfehc9N+jMFCZn71v95E5ENbK6z07Ae+6N8zHcv6d7pXVCeqsMbA29IR5v0Yzl/O/umlBPxi27UfHt06kOn3DQJ5S5xAJUaef9ReNXcPbuRfXOvpj6N510jOv5vovn6/CZi3+1WslgV0vgRV4t+uHaNXAlQQmCfzWb/x9g3cTuNMqmAnXnIc/lkE1V0RJXAtDam6EFrjjKTZiSCg9FKgojDI+pBDUm4hSB5wXYzA/UewK3qEslMWAAdLQxirM9X5GyUub+QzD2Yaq7tUE3FGu44mclJiEneQ7qWjZ3wu0VYmq8lUlpj+rjPH3/HfuC7gzB88AC7imMsN4afXSGm8TGBIDYQ6Y2qi3wZ628iKcrUaMDR5dQ+hZAaK5olxmGBYL73dco0SHWdhQkbL1olAH8CT3VRXIudJbBXbe1rkyZ0AMYxQwboA9tL2AY+daFc/KYGoLIBDhmiTBfrT44N2LMlKU9P24wmbF7MIQMwihkFCznZzHaBpXV/fTfMAYwnjbEpiy8RDWAiEk+iemlG5jedDWhw83JFdVyqTKp95/6623XPmx4V/cG0Yg4JTHiIqgzYslJgGfG2CVcYPhyxwk15yTiAskQfY2sgazC4W5RTuQJbJrpcsq15k3zWc3woMBNAcLKyBfchViVM3XovlsWhMNayqTgO8wd7pebVgS0jiYg1bgbRVNYK3nCOxI7x0TON7xBi2DeWcqlZlhgK4wK8WgUljbvXu3ZEhjTIoNozVtJqaYZQn/oiorjErmeIw/DEzAuznw7grUVCxVmCWAHjKgYirhcowTeetOyeh1Mn0zMgLgA3KRy4q9BkCnifUpkOG9R+02UwkDUTnveKjXqo1Dxjg5yQpEIWcMF+aN57CBMXIPEqY8MZUJt0POawp5bG2c7nMFcSq/rkv4s2VavhADhft238QwAxhgDnUNI0vWyyEVV9mjPFUH9h9SkYprAo2Vi05FXwL+qH2jmiIANN8hRyRgollZDtUVEOgwSO0vGmvAE4Cfe3fu+nk12Drv5gw4wlYBagAByxgqy1DQhfuzcW/dMgaQYhwfOexSBUwEOiLbUwKlDgsE5Puwyhgr1l1ZWvRjUwAHaymgECGOAXIAl1gnW8o/WSMU0AXgaG6Idx/lXgUfWaeuGDrORPqfsMw4SvgOfzd/Hkw2ZEDYafc/PqedsDEDsKRq8vI8HEBV91S+v7mx6bBO7s+ezrzsHm9GoPbc22KDIntXAh4hrwdHBU87ObTO+C7/UvAhyegB7yLnsDXZA7imOe8AimARAq5ev3HbrNXbN28t156rwhKee0MVcFWkgfsBnt3RXDh//hX3m0IcgHcPxSY+ptD2gp3MRfpEu3vm8rzu+wEmqWjLHE5uuxcjd1ry9imMV04PA9K6V1hvAhO173pdG1TlbMqZyE/61nVwXmxE7ycAfVordXbtHToAAL73Hn2XOdIxBjDkvYTYK92C9nGeHSap2HxipT8QQEj+Qp5n4FWHB9cUGEbeOy6eELOI7x5TmoCGRdN+zhj2ua6TeW4+5PpIzwZcN0g3wDruw/gX8MPhZbkoN2EdqYyZ8//pxdxuNWP69EBn3mHNm4B2hPuqgq36nj0g4aywhvmZfSigf4BFcjWGWR8ANPlAAe6cWmPoWwEnJ5Za11R1I9YzTObuZd3/OIAN7o28hnWsJE+s2MA6V2HXotu8/f63F38s8O7GXVIBUDAlkRHk6ZyDc/SxwFXbVL2Fz+ZAHd+jXT5Ex2fVE30ODUeji1Msnb+TPtn+wzKvMdw1wBqqg7QOuu5H83O650o/qzO6wB6ypE05g8IUrS7ZMPm2Pc+Z+pJxy5lUnZS/+X6f91TOKfd1MF5xWOH46jPoD8+mXWXK1hHcflSmv/2Hq7BZC3P1Wklgl0tgBd7t8gFaNW8lgbkE/tv/9B+42qyVf4zfYWwWQEFJaEhelQd0AbNQUAQAdaSo1APZw7tevSgL8cxOXseEOjoXVhUHARcB7WCqxFuYe4W1UU9qldt6bmuAzZ/f0KKCHFxTBSz0/igdBcrCupuqflYeYenEq849+8waIQ0VqBIdBs7E8KtH3gQz3aMK47ySLvdq3qwqUwUfG56JDAue1KgHDHFONr3AN6osMX4ZJ8JCYpSEXZZrrJirLxmfjGG93fTVwN+sDx0Hy0pGxJPBdmh/+H7HAGStimeNCLz9GAlmL0h5bbgd4F2TQVfexLkWgDXoOPK5HBbzxi/dn/sR2vHsiQyqvTuL73znHRlEgAWEN6VypYFeigWQrFnGgCvgDeW0YxJwTkYk896MyykktPOF0CtZJOozhQIEuslwef/99zMWasuWjJ3Tp8/6PkfF0iCkq6wRxmFNIGKBMQwp2rUto/C4KoBizMJaceL4Ad5N4SphZsxfBdAy9wp0T+HuWb8YWCl8AYutCj4AhucJlUoHMNsq0gacBvOS6yurhISmBZXd3FgJcJ52IJv5uE37ibOfDfZFgDlyFO48o5rr9cWaKgfCqgo4IuOBBG96HVSOLBMwzXQbUlAfDoktkvVSppzuL5bFiWMAFTCvIhtybAHePdZ7zvlEKB6MCd3KxowfE4AOgIMwzG2NMUviMew8nkHImp59SWzLVoEldyH7XufKHFDFaGwxDOYGjD5ClLPvkYx+CqGiKAtgFkYwcuy675qpgWu5LlkusPUCnrMs+Jl1G8eD5z69ksFlMERsRiow0ifYV/sVbr6zI6eEK9myjjJmsFlhYgHc8W9ToCZgE0UnEBSVe2EMpnLpuufHaYFsgAM9M9hTCqQAGiVsmYT3AimHMwXwg8RtrAuAhnUBPwAQ5FoME0sgq4xS1tApMYXI5UYxEZ5BpcsjYhCWEdc9h2fyrG2NM7Izu0cviowAfiVnZRhdPRP4bvONtWgF8i7LqU4avkM7YSixlsoeQ2ZlRbGmmf8FpgraHBF4SVsLTGAE850UQMocRE583qIUhNZ3/GkjICIgFS/2b54BUMhcNZg2jGmAH1hmXjcq/FLWHUDotkKNeRZgJqGxY+p6H7h/X3nh1EfGE/bge++9ZxDs6vXrnseXXr/ooiTNz3ZQgBWFLZ5LppcvXfHzYNUBODIPyacI8IasWLM8l/7R7oCJCZf2OS6nRnLHkQeRggfsS3FwkcuP8eTsQjY9ozMWSQ1AkRWDUJIxoBYvwDbC3wHT7mpuOQxcz7948ZLzexpUG0BhmUXkDETfoL+0B3kj256ZyefGGRkQj2d5r1ef7t69bfCuuXv5rHpA5qTAQhjhAqF4P+1MxVT+5hrAOGTEvGENMQ/N9hTrsexOnBIFjBlz7oO8ATQngDkAYcJunzinIffmc/aFza0wMZEvlVvZ26pTFOjk785x9lCu7RgmN+MU4k/KkwJC7FHc+5Gega9m0lXCRKzTsBEHjDVrgH3An3EnPZtzCyo/+SN50fbmNY2OGFDvEA4v5cU7rCq9l958f/HP/o//a3H1xn05iihWRZvpZ/aB6mn8XtCqANQcwJo7Ce00Q+9U/zv3+n3Le6RXwWndvaLO5q53+vXNwm48/7GAzgLF8+8W9Oc51av4WUZcHTOVS8+d9GEK3eXzeRvar1QDDuBa3a/tsM6qysmcLdUxrXfbgTMqmcOeH2M5b2PbkesDYPaZ2Z/2L/7xH/2TFSbg2bh6rSSwuyWwWqi7e3xWrVtJ4CUJ/OaP/t6LCewiKX692VEIa4jze40TlBsDeBiBZtYFdOFVcKSAFz8xKJcsBwFlj2UMonTUG7oEb6y8hClV5aoAVZUP3k9y9hRnqFLBd6ps9X4o5rzquawSjBd36WU0iy1hiGWk0Zf+A9CqAlpvaQHKelS5V41XFFn+ruySWyuy6nsY+gVjYrgPdtFgxTSxNf0oW6KKW8ExvsN1JOvnGgwQ2oz8wpDDC76wkcB3Eho0sYD63LnCRV8zF4ZiTeoywIIB+LgNDrGbDM16oKvoGfAc7DW/R0iU/xvFOUg+Pry2vFeDzIqnxrNeZYNDei7juyY2DlUVAaccXqk+PhPwsbZPOd8O71m8+/ZF/URhnyqiMaaHRrVgDAY85vQDIIbxvK+qitsCBXgZ2NV/2w57TN4eGBHIleqnGDsYUYcVlrYmIxYDC/YJuXUIzTqq+UioDmwB5iuV9gARqcrZRM8YjyRSRyYYiTCMWmAgRljBnVScrUHAeNS73TnQ+VJlPPMKVk3Wa3L2JHysoFHDxFIgBqAvudR4GQTS95r/LyB0jeqpiEKvn4DFFrfJfeYASa4xPD/yWQKEZy1i0N5fV1J3M2xkGAtog+V2UD8ZCcLi9guIIGQf8IR1R9XfQRYbc2QAh/o+7EiNogEAgHCHjJIf7pnCx2S4m0GgMSdUugYv99y4D2iUKqlU2dwD+3YAn09htMqguXzxNYNl3gOY114fYcMhI0TYPaKs3uY2AjwBwOPaOhdsFIOoecwit6zb7AHdI2Js062sAQM7Aje795DbL6BnqqCy/jHaDwkUMjtIrDXm30LVmM00lSwc3jwYRwDgBYCYL1SWhf0EOABgQyVJ2Lydlxsq/HBPzDXWEsxXmGadow0BL0PtmEKhMV531G5yVh46qGqvhKZT6VnFG+7dFwgokHDjwXoAN/Xr3NkLKSIhhhmhjsxXABnmM/16qL50/gU41l5xOGAuMnsiIL05+tjfzQyBwafcWDwj4eyRH9eVRcX6QH6s6YJxZdl5T/LzT1i+AHwJmw/bquBSzwefB9onwiQ74mtcREN/d+/tmjVgpfbwLNr2QnLivgUaeY9ryeUGaMd1AHq0ocAfDLCjAq5v6n3kwD55XeAbsgFg4vyjb62MW8Y5DKuHDzcTbqx9ifuTEoD98qryBALmfVs5Psmdl+q4GhMBZvTljooxFPgHFODegGD3NaawsJDPEQErgEsN3wwzKA4o+rStecCL+VCwbMny8jkV3QNwrucX8s+1e52LryAq8xPWIH+XPew9WG0BzDt6hAINKZwR1pyK2Wj+fPHlF5YlRTjoAwA3zLuGZdMnipDARIVBm7W6x6DwmTOnPFe5vv1k/uAICNClogq6d9hxhLAm/x1/086uOwM4mufNNeeKxoP95pvoRb/rzKtOwnX0dQme4AxgpxlgC2D8Q7HrABY91wWGuvCHgetjA5ROgRA7Qti71RbmXoEk1kmdeNbhXJRpv0Orkad1LL3PeDPPYWuyUXZN8FwDYcM5W/0wzgpkELCH3Jp2Wo1cnLAju+66N871rcM6IwRBLc6eO7t44+33F3/2F//P4upNrW1VnAecZY9jXVVf7XrjXr0P7ZrvubxfPZL2ssfvFTgHUNfzorIC1DLQSrixnUVTyoicq8O5wzNGuHRBeQ6wyrc6bp/d8Z7ridX1JifA3HEVx3fTYgTsDGuy8yUO2knvrOOr53cd6pxR1o10HnOf6mDoTG4nxayGg6/9qyN+GZkz9NuCd/SHcf7tP/zxChPo4K5+riSwiyWwWqi7eHBWTVtJ4JsSKHjH+xzIgB68lgqHfq/CYWURhWEoLlUWCZeIZzWKwpKJ5QOcvFQxdsuM2JFCi9Xr8AjCzGB1jWfO89RFYQoYVoW3ytSUG2UqBlGlb/KqxgNbYK+ecZR7rqmRhocw4XoCcKSI8lmNinmIK98v6DZX1GpUVqGZe3Xj6YxyGCUYGcWI7HUAQPXEBgDINppQoKkCaxXh9CnhrjDD0BermNo4MuMiyaznicILavZnc+9EsU3IS0MxomwHDKLtsJcwyPm7xqrHeuT94fluD1U9R/s9RkPR9zNh3gw5MI+qCKIIAwpyD55jBZCnc388uPCP1Jx9il2FNblHgATgxQEVq4B9d/nimcWxI3kuDLyy+/CTkyDfYzYUUQAah686tBrmUb7nMGNdS5swnJl3sOh2+CdZZh7K6BA4BCuC0BqSvR8S6AFQh0GM8kuuL/rNGDzeDuOzQMGW8rIdVYjnSSV8Jx9RALJWE57CxSk0wGu+7rpuaWuNBn4vKET7uJdBWuX/M2NkgD3JFxRQsGP/QgyHGjCMeXPaFKzl+4A6Xbdz8KFrsGBI51/XwXQtY1hgMuGmAbyfKA/bncVThSNDtgOYO3qYvQdGr/r9AkDvqEBgcjtiiDFBAwIWMGKfsuEj2R9RlcOE16aIBcYINuA+3fwgwK1vzFwNaGDQVHMZ9hFjibF7RznVXuhLsMVYNzgYyJn3xqWLbqPZq2oA87d7StmJyIgXAK+NQBmyCZ8OaAf41z3IMgKoHbkSzdIY92xRBa6hWqbvO6sU+HRn2gtdA4Rq0+ofrKAY9GIniR1Kjr8dhTc+k4EMEAqzgjm8n0qCAiS7HgpCAfIAUsCCBHA9JvBlQ0AdAAZgAkABgOMTsWX2EhKsawAnHOaq/vET0AgwyEn9tYdSsREmF2Hl3vfUToC7BwqrRDYwMF0w4dTxxUn9I5ycvZe1QX41AHNyJCYnGeBtcnRV1gYytB+w1pvLrAAPBi1jyLwqA5XQP/YCZF2DM8yvhAoWeK6hXOAozDBAC0DNMHg7/nP2lAEMAdDkSUS+BfwASWHcdG3wXbdFoCsv7g2os18gdfPPzecKMjW4p3vSP9pJiOYjhQRzPpB3b1PriOdfOPeKCpN8ZRCS5585c26kCEgqiXPnzrj/V69e9/0uq7ot18LKo6qyHQwCVQHsXnuFcNMXLnjh4ht6Fn+fO3NB75GncKoe+u6775g9+bUqGrdoCaxGCkcwNvQhgGKKzTx4uL14U2xAmH3sYfQn4X7kdSPXqGSm7wWQVsEVOzeyXz3WftzKs/QpZ270jyWLUXsOYDWfbWvuwMQt2OYw1DGPyqTnu+wDtwVMvvba65YH4D95NNkDz507byD8qPZ62oETgD2M9AwAnWVtpiiInDlaAx0n5HvqFAVMAigBiJ6/cM59ob0wtsuCghHIPQAFC+7cvXfH86LgUoHghi1m3T8cTo44elypewBUyC5yQa+YHATec7RXntS8tqz1r+Bgx7ZhkXEg5WwE/GNd9xzCOUX6CRc609i1ME3ZhC/pNfYn1XE0hdUC8EP1Yi0CQFd/7DM6/own1Wif7mw5l+Ub73y4+GcqWHFTBSse42BBtyI36GA80486J2lH12CBvfl7c/2MvQ4wnT7sH0WF6kAB0IvDIe2vHtczb7k/cGgNp+3SyUx16LHX9wzvud6zvmNQUK8AbWXR83jSiacctdXB47yto3akghj6+fwzrrG+SYqHAVQWwCsIN7/nXMfsnrns9wAuuSa2Q9r1Oz9ehc12jFc/VxLYzRJYgXe7eXRWbVtJ4BsSIGy2ih7e8eSPiaITgCusgblChUF9cIQyktMFQ3gOalVBWR78AjVA58yi0cFug2iw26yYWaeLklHQEKCkhr4TnY9EwYRgPiO8c+QeCSMPI18MIodHAZgADNEX2FqwWqQwotAOI7tMmISeBlRsdbaE5BGCklw9KCAFPApWzlkyGGJlM1nZc7higamGnyTklns1FLf9pM+wHQusmKUAO00GGWFkNvZINj3kU+84bXRYC+FtAmIMfI3wMPr5WIowYYZWMMuMlFGMEcbL11LZF4WX8FJ77wfIqr4/kkJ+SAr7Uwx/gR4HZHzHABmALPl8zAYKWEVetyZH5iLaQM45A32E2xLKqoFuAY7mcjN7kBwzmIgD0Ct7scAW+RENgsKC1LyhKifGP0DfQYFSB9deLN68dEbPI7QyoNMhGWwo8VbeYRth/JmtqJxr6ptZWIn/tvf/qK5/bKAR455CFhieYtIB2Oo/KpcCIEbhXxgwOSHAA6DhmIxOoROeSy8EjpDAnucQRobhBTBCGNUpGWWYFhRvgPGBfk277OkHbDJzgJBGKo4GzKP6aebhxNJKTrWwWGx0wCoEzaFYByFNhAxTJEHgBuPFOmDsMk/BsQZg6bDNsgF4L5sD8j8g5tuOxq2AO+/PAesaETUylsyEocR3fs8ZDjVIuc8Dsa6o6Eqo03OBUqdOHdNYhv1q0FfA04HDVKh09KxkkVx+zmk0cv4xDhgezAFYSOkrYxBQJIYWayAAIiGGyBKgldA9noFhTTj4I43PM60jqtK6aqbW33PNkbcFMpC7D4YS4A/7ROZnwdWGCCYal/CjMH+Sa4h5YjkSxqe2wW56roXHHsFctlMCANcMDoWgkUdI6+a5x3uMjX5bskVGRWbabNAZAEPyQmZHBNy1kAbzAXDe4ekjhDGM31HtW/cmVLWMJwC606fFMlJfyWXonID6Ln29RrgkYeMy9I/C9tJzACl4Lqyl5qKzLM0GCVBhZwdt1FoAHGVuAuA5h5jmNUAKDBpXaNbaof1sEgBRR/Us1glSpU8FlQvYeE86EKYLMt4QEHtC32lOVDOh1d/k89P9BKgAbqaYy5Q0f69Z1zgtKEyT/IHkz2t6Bu4DyEghDQAmwjIBSyAqP7wAACAASURBVFJ9FuYuSfiVc0xAEwww1v5JsdT4Hs8BOHkkwOqMcvjRh3sCc6iC6qrY6rPZViNNQcFUg05qM/fo+oNRmgq0TwxccF8AqYsKC2Uu3d+47yqw5KEDBEnotMLPNa+Yu+wBp8RgZKw+/vhjr6FX1F7GGTAO8Iq5+ODBfQF6KZDAuQQol0IrhNYp59mh4857BljLvQpyXrz4uttz7dpVr0WAuHsCnuwI0fpmX3311VcMOh5RBWT21wOWkRhyYom98sprnu/kNzx5UmGxDoF+YUYfcgMA5G8YoMi+udYooOIUGBprZJIzmnB8VVAerMZTp864ncxf5hzfh11K3y8JnCeXH0VzkBUsT86PTz/7RAzBLa2JM2J9pvIt+yx9doEJyZN8g4xTKxFXP+D7Zktr7m+K4XjhlQvuN23mu5cvXxJw+aX3HmT5lao3H9Y8wDFExWHOueMC9W6rijDzm/s/UD95ryClQ1VH/j+YdXWEcr/u4dHR5JBU9eAA83H8WM/Ss+oMNGNtFNGqs445uKXQ/xZ44Vw6JpYnL+QEY5k+5RUHI+ckxVN6bie/W5j7bMqEMvNK/scJ+PJY63PCjNn1uD9rh4q4c4cn9ztEOL6AQmTylnLe/eVfiXl3Sw4B5Tp1pVTtC+ztzOV+twDTHAS2jEYYq3UUO6UlF+ck4OyNnlMwrvqw9Uw7uSUzrTue0z0cEHIO4pUVZ0iR/g0ArekxCoK+5NixfMKEw3HrokxqU87FOLt5lWFn6VtfTWqAAoo9L6yLIX87wBIlUx2SPYHncK51zDr+tGnOEuQ5BfTGoC/l63Pd8g4TsS/Omt/58R+tMIGlRFa/rCSweyWwWqi7d2xWLVtJ4N+QwG/9xg8J/IoKJmUBoz8AFod3EuhzaDdkdB7+xXfqVeT6glpVIsqOg7rSirW9vsYRRitG7bKi4wAkWhmT6+1dR0Ec4Imrwo5wjIRpAEZhJGMAJ5TASdztIQ/4sqbKecA3KD8FCMykGspX29+feJLnfWs76jEtoIfRh7JeZafKcUC5AIC8V49nZBKlic950Y56dg2QAAxgHGCAjtCW5tpayljMgipohGnyCgiZcSChtnM18XwAKhdIUGjRMHBoE0wa5LhmdlJyw9m7CjhEvryF2m9lMYonBgMAg0Ndh1Lu0Di1eZ/6FVlnTpghA5PJrMYoo4AwlXdZipbTUGrr2eX7/F6FslVz6ZeZByj3gBwGFA3BLq5cUjjZUVUWPaiW6dkHlAPHeRUBoZVb7ZiYXLyIfrIMh2IMsIJyy7x4piIJhOqRpw0D2KGmhHlSidasLZTg3B/FmxC/c0qIDvuL+25ubtngYw5SRRBDMP1IAnA06IMKTdwRaOZwaoF0MZwEAOn+gNsAFrCl4lmXIaLWuPAIoCFwo2VIGFjYeVHWTUlbGhyEDXE91zJelhEhx2pjjZqCbgXdq3QXSPC6l2QLqOZZ3C9G1xzI63hxTed/29afNYS6twCM3lVo5o5CaPe8AByWYXxo/zLPj4smHDhiACpMVQdoe69IGDHgpQxGwrnUz7CGp5ArJ0hX1xPOnvBd2vlYwB1gC8V2SR6PAW2wW2vo4SPlqxSASFsIf3yk0Ol333pXczsheRidyD3ODNY9rMnsl2qtWD5hRjXUPyCpZqfBxGHwMf+Q6zBymOMdE74X2Zo2uHQcdO+NMyVsyAJ3rfzcvcAhXaxJ+HHe2ae9m2nPGGLowTglbDwFEAAztgxMUbGaPrLmCG8HkKHvGwJ1qD56SpVEz50573DEPZI3oFYZT9l7ANQSYofB+kDgBQAOYerOKyrAlPW2sXHPbDYYrA8fJsl/AS8XEBm5/Aq00XeeQ38N0GqNEs7ZfJHsbxjVBf6RA/3hPb7XIjPIDdCGUEYYfTh8kDmgGwAWeyDAUhlfZkcNEIw2APowzwCTDMwB1Gs+cf84iFJllRdtfyD5URyAF3LYD/ig86JJ/2uEB1DK/tsCA8iH/oTFF7AGFi3y4d6AipcuXTawk3WcnJbkfzRQoDlUwALw6qQANb4LWATAmrMMACLMNeYzIakwanlWi1EgD4AaALENMdBOnjhl1vFVschuKzyW/gI6MS5fik0HyBPwFsbhc4X1XjcISH8IY96359Di1m2FAms+AVgWQGB/DPj+Yqy3fQYqYfRlv9ljWTTcHJl/8fnnPtfqvApQjc4QRmvAXfaRyIL7h8H4ZDDmtgxErSvP3MkB3DE36BdgEu0jXJl98aJYedwf8Nbnv+Q7LxbDNclrCMgoNuU49xh72sp3XQBm7NuMLeA3snZV6FmBCfZ47/+aUykS8cQgi+ex9jCeYcYp56GB+oTALtm7gDKad8x1xq1AXfeagP8pmuSzYFRz5Tk9e58orJn5GWcOgKQAPe0TWTvoBQOgH+H/OKZ6jvAcQFzGoXLnvI6TkrmXHKh1UPSsZ3147UivSrh10z9kTyGv3gkVRGFtX3nr/cWf/9VfL26tU603e5sLn9kpm9DYtqc/kVP3UKIGMj/Czrd+YwtWcw3HGg5m5y2cRVzoegC+vSMvIN/LgMZ50/MtOl/06FavrR7YHLSsvTqHex6nz9EXW32d28f5m/O4/epYMgcKVGaOZQyjp0VfiF4ZuWQtTM9mPKqPTcBhZNfrO0+q9/J+GaNthytF42jkP5yCeu7v/niV8y4TZPVaSWB3S2AF3u3u8Vm1biWBlyTwX/3wP3kRwz4KVRSFKA71DDr0y4yKHPhVOOYHekGleh5raJodRDLcoTigXBS04ncO/qMotjZ6J4Wr7JqCB1QQW+yJp5NqkICMBQ2qBCbpdbYgnksYk8MIDRwllJAX90h4agBKPi9A2dx1DW1tuIKrREqxKhOi7SI8smGaNap5Bn1Dsa/c+gw+w4gueBdZjrA8fWblCaVS3aicADZ5v7JzW8VmSD9luAzluYChDXsnbk5BEfLIIC+YANx4AgGS54wQN2TK/ZsTDjaaMd0R+lFlFHDLSpvmB/MFIARllvHjBVuwMjewV6+8+5CxqeIXWUiRRACzV8HVACHJnVVg0sY7yrS+Q7/4/g5A5b6dxbc+vKL3BILJJsBQwAMP8wc2FcncUS55lIFUQr8J5ZMBT7+tuJsgoDkm+W8qGTlsO57zGNaEk3wTjkWfxLyTYQJ7AQBjH0UX9O+w2BsUCgDgS24s5foyOE04duYh7bH8xWqp3o+BQBsNeOru5GxrrjHGkhfXdo36LQBTwBI9H6W8LwMoDu+FgRDwrsBz120Yp2FgNvyl7CyDnQNYBoShQqsZZ2P9pjExgDB0Or8L6C3ZgGNsOsYB29pKGGPbYkvdFavlPhl31E4MTzEpZby5GjEhoRqz5OAsY7Bh3TE6HdarMSMclP2q+1HYMGIOaV6X6UoBBPNLPZ+ZtwJ0NVY2VJnrYk7ed45CzTXmtULmYN998O4Hyn+EYRyQejK2UoE1/QUwUDJ+ilxoz3GILTRTgE79hlHLs5OL0EJbrqs6OLJ2Y7QBWDoL1Nhzy9otE4K/54wtr7uZAWdgXoY3j4Gx3D25bGS+C6ABswXWExMfsJk5zDMcQq798a7yewEkEYoJu+ewwBb2apikMKv4d+HCK2qzHBGAdQMoZJwBnGHiEpoM443xhOnKvL92/ZoZvycEnIZhdsjMKLNZBc6YyUu1xuHImTuFGOMAGTg2AkyyDg6NvHKAkC6YofabdSegpucX1/L9GqW8D3gH0HLSVYkPGAgDpCiTCcAtoYgB05NbcqruzHjRT+fM1LMAqJARI05VT+SSHGFJhI9caizT9xj3AXBrDPM85FHAKYUr9jqElWINgCIAUDBIXdyjzhLvE4TXcl8KR2RPMcDvOyiflfYkAJ2piM9eX8+zAWU+++xTAbKXnAOONRR54wTLXgzwStsoCsK8ImyUMNs3FIJL+CttvPr1l2Yhsp5d4VdLgXsgZ4C9kydSkORrXVfQIKzWFDRhryGXH+w+5Mm4FLiNI0kgkvrPOsu5SG7J7OsFySiY0r3ssOYVjFbmDUBjwVrYhM07yv1PaV4D4N5QH5y7TnJraDTA2uuvvWrg++7dO0tAGPDZcx/nyXAC9fzq87s+eR8Qs45LxoD+8QwAbIecD7CWnKv0MTnqkkexAF1Za9nXkxqkoFFzLfIMvkNOPhitZtrDnhzgj9nPYjHCCoQZyz4fnSgAXMEiGPcNR888Yl/KXphnDt2Cc3xEQ7Bm7IjS/KszgXlEnsuG/VavYi+OwydzF/3E+or21EZN1FHEPda0nzGvTsqJcEUFK/7iX/6/i+u3H6pv2WMZA/KWzsFK5DPfS+pgwiHKPOz9C/BZtxt6CwAtr4COcbh6Hx56EZ8ZDBzsuJedWq32PoUr55wc0QujSEv16joqpj0qOlXaHh21YCPX1jHcc68OneoMdWbNgcueKXW0BJhse8K0bz/nuuscMCyDkPc6jj2bOg+zlp8u/vEKvKvSs/q5ksCulsAKvNvVw7Nq3EoCL0vgN3/0Q5EtUmmqIXQ9zKMkvgys1ENYD6YVGwAOe2cBgXL4VyHhusdi16CQceiXRVLFluuOSNEEoKoywj2be6+KE0wZwgBR7F+M6rVVIqIQjaS7AwCMIhQFft7mehajCI28UnpIDSieR5ubNLvKWL3cBSkCpFTpjOHQVxXbKtwF7qpALkNJhuJHX5MvJ8VCqG4KMNY2AYhxj3joUw0PT3nClQP48Zp7fQ3OaDc2YEXYGWw2AJGRdyVKKLn4oryRH6osuibEPqAKkZFFFNeCFTzPoI++S9gogJ8Ve4CfAf4UbIRdBmiIomwwkaT5w4Cogl3gqLKvQZtni0lChULAKj0XJo2VfPpNuAgsFhkehCuePLZ/8faV86pIR/UzilPEWNYXF5qZAtYU9qPvwSgC76S/z2i/mX7M4yTJx1h6CkNCz3axCsKDqPyp55EE3+wHATt47jH+CQ9m7LYJhdU8THgQLI/c+5BYoY/1mcPz8KBrLezT3HP4CgYB4ADsMcKCYAEA5hJK5yINup/eP6AQZkJ9zTZbrtcaBZl5BZesgMNcGsVMamRFYU8uwx2BvwHuGNuw8xJymTYjp3rzATPKuDMrgbWsOetchV57E2De9dp8iv0saxqgOQxf5sDGg7syIO+5P3vFjgTQOaBcbzXokVMB87nxFKcCAKJYGoAURkFjeHTesaaOy/Bdzl+NX/M+wQzYdAVTwtCULw/gWqDBg4diTeo+hCo/eiTjWaDTh+99qCIlhPcFvKhhBQBfliL7pwvGaP+DUcg9n4ppSRVuQAkNhNdznRPMK9Yic7vAKvKZgFaFRzkEu3NzypHZtUI7ami1XdN+qLHUsw3gMPfNbJ3mCu2FgcW+6/A4swoDSJFkHevymgAZ2sd8vH37ltfGocGigS0E0AAzC3YphiXAG6DfNkCA5mnCVJXf7IGYaoNxA0hE+wFxLpy/4PkMoOmci7oHbLYWeGFBAkwHNJtAhxbmSYqAVNBkvVVWCSs9bzYl05I9E4CEsSqzrekFAMXY03oN7DJkaTaY00cIQBjgZ88R5tCc5WIHlNd0AG3k1eratJU2AFqakeh9O8At1wFyIGPaAygUIIk5kzx+AF+Apymmcd+yoy8BYVMwhc9pL+dH1w1VYO1sUV9oA9/hb9Io3NN9EvpJhdVNtwMA6pHm+kmx4n760U8X77/3wXjejllp5DAkTJT+0S6eBdPObGU9A8COflBcg7Z89fUXi1sKxT2lXIbcn5Dic2fPLL4UCEwfLinElusIsUX2lpDkx1hTiZtwzZMnxbDTmgU0A9Smb8ijZx1z2o6nwdpm/ZCnMQVSwlhHNg5xHcwp5FiZEgnAfgvg6nNS8oHJyLzdUAgyIcdUjOZ9gCjkTZoG2s383SJfJ8zycR6lAq1yOJoZmH2x7KeEO8dZwjqjom6BZHQm9rMAVZnvsA1hQLKOkH/A2LDO2V/Yi2AMMyfK7CrjtMAU7W2BFeTJCyYh84u2cm9ky+/JUxiGHO1inXQdAHzC1uc84fxkfTkFgVmd7IFJqeE9WbJqSoHqTWV5GbTzmoqeFLnlzOp68tlk9lz0zrzP9kkKhIyRx0AMbYDiS5ffNnj31fX7mivJbwm8+Dz0Ofene0ejIKpH8Pm8yrx1ivEdF5oYzipAuZ4rc+cy+QlZD8jLKUBGOoOeh9nb09dWJPYYGKjPXOj7dQYgu/5eZ2kcL1PeusquZ0fmVFhyBh05mPTq/Op6qb5dPa3ncs8T/rZT0aHOOfvrHC8btvIJ830qEGf2sPrUtYhzogXTfvf3VznvLNDVayWBXS6BFXi3ywdo1byVBOYS+M0f/bqqzU4l7GuQRgFFsZoS56MI8K8e74IrKDgc9Da0nXckYY8c+lZCRo66Kp8v0fRR0NSg5mKr4oAHnntWSYANSHXBKIookKMSFkqSQQdyWk2Vaq1sC7wroMV9C2603XwnFSqjeLTNMdAb8hAwcu5hrHLOdQn7GFVRzdCIdOvtNLNnsD0q93w/uaEa9oYhVzYNrCmUeht7kgHGFuOCEYAMyY+DqlljtDJrO/MTgyjAGWGaBhsJuzADqGGZCTP2OKH4MthOgg/IqvfM4groVnZHvf9WxmGbqF2AFR5EACu113nsGv6hcMSCC87PR1DLUPwa8lavLXdYAoNqUw0hjIcqjvSn8xAAyEYAshDY9mJHTClVnr34inLRPZVxRf4ys3gAHpI/EFDM5gFgBn0zaL3fYVo7rrYWFiQFC57qHwzIB+v3DPAA7BAGd07sDPLZYfS+cKW85DJMRdMYKITQwriDJUMlT+QCe4ufR0d+JYAdgMmHAAxi1MB+8joiDHuwcWBvEZ4LeOdKuwJUD41iBowzBktCFaO0FxD1T4eTBZiLso5ZNEBhhV3PjUyuKRhkg2cwDHk/AFrWEraE1x6hnTbisua6Vmts1OCY5tpgu4pn5/mqH7BLHmyoSqXGzvUmAEglZ8YtbQ5AB7BRIDuOhYTJGYDWzzUb8FP16uxRyZkU1hQ3G3nv1F5ksC5G2HFVNWVsyI2Gc+DxtlhUkgt/b6oy8KbW5Lc+/LbZpDWWuFf+FUBJhU3aTQ6lAKMCZDReAUPJo0dxheTzs0Gv8SVMkz5N4xawqI6Ip4BlI0S0BlYA9ABZNXgL+BcccKiUgYOsWcAx5hlgMW2mmAYvClgAcrAeD8IeYk/gL8n3vsCZded3O+IwOQADvrtm4CHVlmEEkcjfVVMZAwHUzAVAIfYuwJ4Nhco6n6f2FPY3DH5YTdyXc4K/GacCBYBMrOUCsDWO27fuozVAWXs8q2BcwRJAKl7kKlvT75mTWRvcA0AHwILvra/fNSDDGPI5IcQA9DbOdX4U5C87veG3tIn9iz38iWQUhlicLz1f+vOJQwgT5s4+g6y5NhVwkxaCggCAQsi3hSv4nHZduXLFwFBZsnyX37kX1xZQKlvwrvILwjCj2irVUS9ffmM8PwUoAIR43VZ+OeR9RCGb7GUwBWGGAfrAroW15Wqrmr8AfZETVXY3fU3PRBhyDQF1sQVNMfLqYcAHmAxjHZkBGFFMgn7yPvcC9L1584bnFetn/941359cbbySKy6FJnifeca+55Bls1wVSinQ7LoYncwB2sn4tnrwnNHE72ZlSt4GHThXFQrN+AHspWjKce/VtKtFLXgGQB9jwbiTzw/nF+BX94LkphOTVS8DuYCqVHoe5xTnK2c7a87OTu1thFSznzGPvE7tiCNsOYA6oDht4n7zAilmPg/AyUxin8Nh4XmtEho/GF6kB+DadeVyzFxLFWJCwLmW/pAblLngc35ERDB21YuSPiVOWYNkujfPIF8iQJp1qeFsqM5VgCjOHxxu7FuJhjDoPnLa9ezgfWSYFBHtR1J34NgJo1ahzDDvNFcIm/2Lf/HXiy+u3dN4hX1NoR+We/frnoddi27HcDQaGLSOFf0uodbJNcc9AN+qq1i/tNMyTFo7UnE6DyaudSCzEuPM4t44Jwqudg/K80bRoBlDkOsY545fQTf+Lnu2ER51VBQsq741P/urf7ot1nOTdqPMwfarZ1LBvXlaBp7ds53vV7+cO83rxOa86plsB/RIt/J7P/7fVpiAR3X1Wklgd0tgtVB39/isWreSwEsSgHnXUCC8sfHwUoUPQz0etIIlVSga4tMDf8dsqoA+VpJGAQsOcBs7hB9KKUL54r5zEM1hDtYyp9CEKPpRBqqEpbpkQxzCZLAihEHsvGXy5spQm4Nl5K1rpU86zfVVpBMWEjAyoWrxJLZ9PKsexoY3NfyqylSU07DDqsS4Wp4VvBSoaJhIr4nBE6OhRgUsvyo+zVfS3DW0u98drmob24AW9Yx2XKJcWevlW1EEYZrBLjBTTUJ2iGFYOyjtBtZ0Pxh5VjCdyyV51MhZAojT8a93FmXRQKM+J28ecjGYoNujaDsEZ3hwnwvAQl7xtANeTYmkeXYMhylXX0HghJ0mfxByMpBgY3mSdQEMe53132Ep7hpNse9eEbNHrBrlICOH2R6FRDInMXIA6wA0DEKZnZKcT7yeUTBAzCHmPUbsY+QmEPeBkqbDxgK8MyMAg0fKew0kwGSMDRtUYx0AGAIKMtYYhYyGmZ6E0Jn9p7AX5647oqT95yy7VKykkq4UeWRsoxo2D8UBZOw69IkchQGvEvYdRkwB0slgGmwkgPOR+wqCXRgezHUKWsTomzMKOpfoo/PmLQ2dhDcVvPM605gOXGS57rK5JKcOdlJC8cMcQO6GD22ssmZjlG/IqCT0dcch2TLqVD0W0DRFOjDaCAFjT0qI4hz0WpNsCAckDJd+Mc8y11KIJQZPmHnOhgS7Rd/Y1NiePnXWoAnPAXAjDJE9EPt5U0AG4/GhwLuue/oEkMDcL9OhoLYrEzt0isT2GLfZWyxv9jOqJNtAVKi25k6cEGHz8QrTJHkn/d3BkEVOBe+4X0PSC2wX/DODTgwdAILK3vuP53qqzjK3SDNllpuYUK5iOhwthAvy4h7rCqcDSAS0vKWiImbOajwO6V5nBM7ASiJkFiCFkFiKS6TiLbnO9jrRPqA0aDPg3S1V8WSusGbWBdZizJ8+ecayzBkj0EzgS8MJAwJSmfnoMjyyY0AbGX+AK8BH8t5NhiUMYsJlE3aKbCnCcffuPa8RnkvfkWdZWWyJyDxzCibvfoN+GTudhdqD+LxjXvCvc5tweCp+Jzw74CB9LQjAvCcEOCB7Qjy5N2OTUP2ciw8F9tMu+pwwyofuO/cFqKC/tAeAj7UA2BRW2RMDV2WhAc5RoMEhkwL8kMHZs4CsgJxrrnbKvtWzFSYeY8lzAetgUzvsV3MQ8Ivx5P5hntLWgy4iYdbwmLu0l8qxtOnChfPe/5sHMQ6xyDvza0usvGtZB6xBAT8G1DQ2MDwp5AGYSD9Zs+fEQkNWG5o3ZSvSNp5VBxtysfPFTpNNFwfhucg7VXkDniJTcjReVQGW43KgADqxnq5dv7pkoN26pfnuM5Lw/YReA066SMYIV+fZ9AkQp+NC3woGsi4MfKmPjEvZbGXiFygmNcMRtQsgnHVALruwrw+alcjc5ZWohrXhzEr18u7zBXQK/HRudb0gb3IUwpROgZQUNgiDNfnkwv6eKq13jymozdxhTvBivtH3AskB2KMj4MQyE3U4bdkz4kgIoMXjwphMbkDeC3CXtcaYsw/1O85tjLPG5wfFRARC4tRQXgyKRL33re+qYMVfL768tq6+Rf8wADccvwXSe78AaQrf1R7PqxXoq7sVhGWzQzewPgXmiONz7Ac9Dyl69f+z92Y/lmbZdd/NiMyMOXKeh6qsqavJbrbZL/o3DAiWYUiyYUomaMOWZVCCYJmTLZISTcmAnmzAkkCLMmRJNOiWpQcBkiDAgGDAj602zW5WVVdXZWYNOWdMGTl5/dY6695b3foD4uHeQlRE3vvd7ztnn2nvtdfeu4w8y2vkjex7nDWc77yaJ7VyKNO9obAFwXuG10E677wu+Nhre05HnsmB2DZ2P3T7GeGxx9KWkxr/gqc+d/RjbXGAc9WDs37ChvV1Yxx73vTz2gJO84DjcTiPnCtY/f9rf+NvLjABS3DxWkjgaEtgsVCP9vgsWreQwFckQMEKzucAGGF0ROlNWEgVnnr1+HIVGN8IoMfYW/JBoXC4qqu0ggJlGLUAbPMG2FSR0fuokOSVKhgVBSFgAe8l7CU57BK+inGfrSZe4jBcAt7hOYVlErCuYRoF+7g378U7PAs9K4gRpTTe8eY6mmfm1YNaIItCGQn7SngFz03F2bAGeU2ZZwAWyEcA2byiBWBRY6rtmzfK2zYKJXAdCvvyCNehbWWrOY8RocVzzyXMdEfGuMETcoCNkJ3KhvfRqquMwRY7ru+bvaTQIPoy8ybHozrNAaVxJVS0fSlj5plAM65x/ruDKPOeVy6KQShZAEQbcIRkOcQ5oUTIt4ybKqjIDAPWYMMAdMMuSDgTBgXGBV1ZwfMuBt7bb12eXLl01iwq0DIXrnShgFFtU3MbIAzDmu/x7IT/cs1EhutDMwVePgfgFODMHCbnoq4jlIgKkrQlBmzYn+QhdJiy3iKEEjADlh1GIsbSYyf/FyCIF1/G2PlRqfPB/YcOEWO2eN2ZFUjeQrFHVeDipFiDZkWaBQkAS/Vc2FwpgkCfklS/yeeTj7CecpL7ewxZpS7SwtwnHGlWFKFrrWNjZd19C2Ovle+a5NzzfxgMsGJnhkkMNOPxI5dm5mNAO887GXsG6CUo5hg/B06yT45G3UsWE0ALbDwAh4JgBQE9kmOOL5MTT7ILWJ41C4vELBSFbAfcgVmadY9sGXcA1O2tMzaKA+DARNE6NsgGeAt4d2jwruyThEInTKr7Em2Jg4EKz8qdqPlu4NBzPCwX9sg99bFMOlgkjF8ZNczfhlglX5ScHCNUfR6sLvsla6ChSTHAk+tL+y5h1SPVgUF1mEzDGWKjeoRnbznpuwBxgW/cj/BXrz/J8l+o5AAAIABJREFU5YMPP9KcPT156sT8kq1DgVWk4cx55b1bnZwWOAJAgYELu4u8a8xzxoc5SK48xmNbuc0oVPH5Z2JVCYgAGPGc1Pw9pyqeYdTFUD537rzHtIBQD6kUaZgBbvNOEAB15AyAkoIRYZbADgOEhMmKLFptlnsD6gEQAEx1rw2okpkO2xKQAMCdPSeVGsP6Kfs5QFlCZO1sGMWNwjpMODlrv2ui5xryJ9G+i+JI5i5MoZxxfOeJcp7BWiuLpnM882FlWvUTVh1hwXyHXHN8hqOBeyEbABDCmenbFwJN2dvor8NXJUv6wD0NMGkfA1jlWvoMiwp5cT1r7gc/+L7XB+AS15MPMOHfgJGRM/I8e/acQTLGgRyIrH3Gg7bUUYBw2QeRwUOBu8lxp7HXvGpRFObkjp5BwR3WDWPwdOex5QJgeF6Vibkvcwqgsaxa2sy1G5IBz/Y6GOdkQ0BdjGW8Z+BRexAVepEl6yeg5+ncR+GhhB4DUhfkpX9buj9VjQFmuNe69ubk2KUISoqEMJedFkJ/w3BMsZE9y4ZXz7HqDMzhU6oSzLV375BnUOOo/gR0zF7z8CGVmpftxEg4+q77yZxkbtXhN8+863gzT84IvAPA5nrAO+Zp9Jvkb9sh56HGOeAjDoxUNC0wZBDb+2qLGOSczooBMAvjlPMouZJnIf+E6gLSOijVjuDkWHSo6dgj48zBWRpgCQAu1Z+l08Fa1k9ZgMhrQwDymuTw9ns/LfDuO5NPPydcOnnnqDzOeVRHCY9lDlQHMUt3sMQcifBjzkDrhXqeWfWc7yP3ZmVbRxf3qC5o0H7oygXXGEPmCf1hrs/rjcxXnyn4Solakbx43jxQNg/c0QfrYyPHY3TMRpnMcqPO6+rd21wYaaqncB4qZF46WO95DIB05NPjvdk5nsIYvaf1I5ykQ16dH3W2Vh/uech1zN+/8tv/wwIT6GG2+L2QwBGWwGKhHuHBWTRtIYEfl8B/9fM/p/M6QBMHMYpBwzBqgAQ8C7Muytosl5wrb0kBMGONzwijQrGTFVgwBzUG5cZA0fh+lRlXmgXsC841fQa3KKDA+4AOsFu4B6ERKHU8M23jWrXNmMcsdwce4YaIkJSefFpVQLhnc2fZazwUHPoY0HFWbasKSsO3eEaf47CwodSk/YRuBJTiPlODfTwjQGBAp4JTMLf6mo1DWHu0q8w1clPxuY3GIct55ZMwo3pOC5TCvMEgRUj0Dc9oPa+0hXsBFJh9guGpXF2Ad7wo2LAiFovlpP9qEGBAmI2ovgLe0cZ63N1m0u0PTy1AFm2xXDXPkjMnlfGqlM8z6viMMZtP5l7ws4pzPeRlOhhcw2BWRdnnAKMnXk22N5Ynl8W+296Uos/cIJ0OgJbagyecfGrP1S8Am7J/rJDrcxgVYUWpGIfyNU4Ip3WeRRik6oPCK2ExFJCmXYQgwQpY1jx13jr9JkSXQh6E3yEzABHYdE9VGGFphKEm5xMRoxkDDD8MS0INWYzHzJhZT6J75jl5x/Sff+vf3HdVn4cNmsp2NbALnr9U+9dWBQKaHRQw+dkh7I2Rh043KkiA/Dt3DLga9QwgbAB4GBkJiUtxEldH1QuW4SxkCrZFCkQwfxJeG0OMl+c5VXol110BAPsCimBUIHPmCetv2WBMwpqz3sITAOxmPnnclxVCOIp9NHk7cqCdgHfbSmzOdRiRGNExSKkyKkOYiqlmyVHdUswnve/yEgKXAO/YP95V/i9k90x7zwk5GMJyaMW/GGGw9qjI6Xq4mj8B55v7U2tH6wRWDSGcdg7IMJ031KhsXMdHgDnJTM9Att0n/BzoxXqV9VSHyswR4KBTtQ9wNDLypFG7GCsn+hfbh2dcvHh+sC611znck/0/bE4ADJiChF0js1ewO9WfbYEAgIFXr900E2pTecl4RkNpk8z/kYBKjPM173MffPDhZE0gB3OOqp3kMgPkpqAM7acvK1SlVJGW7pVc272v66P7Y1nPyS0XwzxAftI1sHWVsQZQAfAB+MM96VcZa15zgPOab8l990JOjicDpCLcN46dY+o3bWlOOZ71RM4QwkkL6B1q7F9YdtkjmaN2iOk951lTaG73cMJYyQW4ITCJIhkFFo6L+VSwnXvwTECagjOsXYpDAPRggAM+ImPCtWFplXnF9deu3fA6vD/CZ1OkAZA5xrdzuwksOiMAlXsGcAiDJzLaNNBG7jrae1osyTggVGRG6QIuCaALIPzcYdCXL11yW5Pj75hlmIq5KpYwqqw+eZr8avTr87ufSXbrZk+d1JrnXp988iOvU0IRAe9cQMIA4wkXz2DOwlQDbGNe8Wzayr5FEY8lzXfmF88/p7ZSjIHvlDUZp1CYcGbDS05m0+k+ZX9zb4qzsJ5uOlT5oZ/hvgLCjDBPirdwn23NAfpXZ2YBOuYF482cYb5lXuiZakP1Aj43IDUAEvpsZjjsT401obzew/TqHGccGQ/GmMIfXAfwmXWEkyM5fOdDtL1ONB/pI7kqeVFEhjnKvGePIb8m5031O+ZnweWmtnCMgdZWgOuE9rIfA+wGiEwBKNpYFqSB+FFkjOeecIVZvpuzpA47/rYTCtBzOGwNbvncIE8krLvkL4UJB3h3QXPuxhvvTH73739ncvdLhVQrp60BQFcAz/lSPaEMZ+7lud5KxLj2dHHPto6j9bvRDvapqfNx6EVmsjmnbr7rPUm9IhVAGbh26JjJTwqRGdM1aVLy3Fc6N6oTz4dBB/iiCA7RAT3rZvkCkX/P2YTrRu/teYHskK3PTO4zWHVm7ZPOZPTfuiV9sP48O5d5dsfCwOQACsvwq+OsDt+cgV/9Ds51xu1XfvO3FphAD6/F74UEjrAEFgv1CA/OomkLCfy4BH7xF35OOe8CwByXcWrPpwypGuooQmUDBNybMZ64Fzm8SOjO67mMUl4+zAWAVCnCOOOzgoBVcLgWJTpFDkjAPQungL3Cq8ANhjThUFGkYFhJgXfeFvKERDkuKFRw7fAZYSIxiszAcy72AG/xMI7QCP27bZ0ZhzEQMA5QhqtoolAXxKsiSjsLsqXqZZSrvriOn3q0zVMccsRIKfOugBZtqRLb8BSUsIKIlrsBxnjOpy8pyn1ODXoUt12xGVAsWxGyQKzHGvYa7Bqz3gaDUrIxcCM5A0h5bAFnAUWkLE4VY5hTUgg73lxjY0XaIEq/lWYx+ZA/Rk4qucZrX/nUA0+b6lmuYcjvev8LRBU8aliWWQeAZgIMT67IkFBzV1YItxG4ODmYXL90fnL9sipivsTIp4AFBhzAKZVok9uPlyt8wopU2zBSrXxj1AjEOBSTEObdMzFcsIL3nophMww6xpG+AvqU9WXjhfx2o6ADIb2AAXx+/sK5zFMDPgk/bmgVhhwKvQsdwEwgxDMUOSnxAwDVsmA9YUCclqFEpUAMCdqPcYk3H+baPGvxhPKcsaazzhM6O1GBCBh7xwdIXY971ybhpM+1hjsGZZ9WmWeveK78fgG+Ew5qzH5qDMEwTXgV78/WT9rh6wyUC/gVgwf2HQCpQ8gHA/j4snJCDgA7c0/hwWZvpMKr8wCylqbh9DGkavRuCCBIfwQGae/AKGUd7ItRd0qABGyxyIRQtAMDuTBVXymcd38fA/bY5J133psaaABEGevmyWwVbq0PAbsvKFKh8TPbbgCeXItxTNhaWGGw+1IhNcZlwpZ5v3uPHRejMEKNOxudo/BD5mv2CJ6V0L3kbloiRBwjWCxG5jsFV7xmJCfm2hnl8yKfI+gSjgcbYBqHAzEGGWtXB9X3HorpBABlI16gy3GDe68mF85fHEn0ledNBQm8F0mGhCPCeAEYOK9iFOytDx/CnNr1PQAdAsgBcWruyTAH2IoxCUiY4gCbAvoocMALMLhnTtcK+7EBfjNbO6dbBCepFBJ+jlFL7sJdgzS8V7CNftIewCT2K0AWrtvWdXVgxQBW3kLJcj4nXvP6IUuAk4x1jF+ew35EZfQWiuAa9pAa1NwfMOqSwkuprJzPtV5H2gL6CTB3SeAE90O27HUNj/xMLEbyXgJKfu39d80QLigNeEV/zmuM+PuB5A+LDln86EefTt5++5YBGwAqeLiwvWDvXdB4ldkEiEZfTp9J4YXvf//7bseli1c8f/6/H/zAxSoAaZAb84W/2R8cPggLmP3J52v2BYMIKigEUOhzyaBJChEwB3A6wdKBXce9yPn5o48/9viwd4W5SJXbAFVxhKi4CWebxu3O3dsqtpHKxUm3EEYpDLr5IhIUouB5jEWrENuhpTGkL9yPefzpJ7cFOKvysYBS2k/xCIfLj9ybjIf1DoEwBYiYIwCcrRLc+VGAg37nrIPVHSCTOcLa2lDeTeSI/NiTYFLmHDX52zJDPhtikvJs+mS5CeADGAqQJuavgbXjLvzCNXwPR9HVyxdHEZDTAwTdNQhMHwwMwqjTPty1gKzLri/rnxyZTQeCXMPeToRECqgoBYbuxdwr0xSQ3uthOC5Ji8B960SaB4EKPhXs9Pmgs8oFNgRUFkwieuBAjpV33n1v8tY7X5/87v/2ncntzxUi/zpOraReSHXoOhBpD+NYXYpxC+AG0zsO3u4zBfhwk1j3HAxp7seYMXd9Bmm9thK1nbfoxvqv55z1Fjll4iBdmzqRZw5ygLXoa5V1HbHzjhzU4MqvQKELXzmUGkddHOp1+nbdxQmUFB84Y6NzRH9vihQ/h91Y5zxOXsJcGy7ce5bVacB7AHnIrjpa5qZ0qBGa2750DvzSb/7VBSYw09AXfy0kcGQlsFioR3ZoFg1bSOAnJfDn/syffl0vXr2fNX4LAKAwFgyqcjMPYBloAwAbClPBstwHpkw8jT7kpf4UhMoBT5ukTNn4fWEFkuuad4V7wPqAHZb2zPJwFaiKwpL8WhiQVcai8MUzaYUddpSuNTNqKDcoMAXuuK5eYN5HQcIIrUe6Cl6ArbBw6pWsolgJlz0SQC7hxFXCyETC9zFgEyYSBaghIoRLwgyqgsQ9UfRrfOZZSWhf0DBGUdpfJa9tsqd4gHxTRZrQERnpeI95WaHmmuGdBWx9DXuHdgqIAiglZI4XOWMwuGVFipGUHIbzRgrXWKG1xzcSKaNuj/Ahs7ECRsIYAHzh+4dDyZ5X+PmuuV96BrL0nIIFBvtM84JrCa+BHWTgYii7KLjcd3lJxp4MsbeuK3fShKqQYTLCZlsXawBvNKF/PB+AmHbSP+cE0tjDiiJskOioF+TcA+DT+BDWg6z4d9YCOQKB6SJTqo3SRgA1QjaXHCojwEUyc/iYjNkDKgeiOCvEDiPM8wnjROCSQQ2YbDJeAH82tS4cGqsnYXRTEOGBkqYXrEhFSSnygHNQkjCYh/DnmXS0yuCrGVrJJUTfeR5rkAIf/NuhPJpTtJ/bdJ14DQokZm4uLwX8sXE+QDvGtOCuB14WqEHIufbAqMPuA3CsAc5a2D/YnebzA8A7JhmdlPEe5go5kgh5xdwIMxQjhNCn7Cv698ipBEMXlg393tyQwcpcd+gwwCB7hJiZW2FOMb58ti/UF+ANw/WYjJiXL2TUSo5v3HrLbI/MvVSTzd5BSFQqurKFMUYNKe+87x7DOj1xPGsna5J1gdNiVsHZMh97REF+gGT3eThXCuiXndPKwYRVA6zRtgOBoPQ74F72GQDz7jOnVM2T+cdcAWjw3mZw5bX/vaNcf9BIfBaYDZT8fYC/hEd6HT4TM01A5hkBQ/cV8n358mXPzU/v3DY4dOH8ZVeZJbSR+wCUeXz0LAxeZBnml5hLG9rnNKUI1zsQgOp16wT8yFsGpXNwpopwjEaF6j597DFdEXg3hOpf9Juzap08iGrnQ+VS3BbTr9/t+UY/cSZgkO4IbAyLKpVJmf/IjEImZt6NfadgKfcoWw2Zch8YiwHuZ84G5NEK4rSLZ/EbmQCs8G++Tz41vnvu3JkpIAYLlDmELLlHc97VccQ8eSjQ7t333hGz8QPfFxCOPQuwzu3W+uY3Y/NUQBZgHkANn5d5feXyVYXG/pEZbnz+1ltvqbLoU//NHIFxSuEJrr927ZrlCPBHVdlNWIOSG5/BfMN4f6h+AXod07wjLytyoq2ASS1wcefT25NzymOHrOk7QBBnd1lvhKKuaV9mPdy9/Yl/XxH4BLPVlcA5P/QFh20bPDqmQgwqejPWCJW9ycPYPIbbCsUFfKtO0Hy++C/IrVfQsYU5qOBKG9AVKif6kFBqsUrVbtZzwlejT3R9wmxjH2Z86XMrKfP86lLMU9oOaEtoLEAj40RIbEGRhO4q1yJ7jR0fcfCUKUf4MnOiTh+qHQNeUnyF5yBL5s2a+rcHeK79mv5XH8NJwXjCngX8ZJ/Q6nTbWatTB40ZVXK66qyDKc7zEPnM+QkzWiD3yDG5oXU30Zmwtqq1pL38UCknXov1zd6n3Uj5cQHy2JOyrnqmJCdndbs4nqggjjxwmLTwkNc4eo72iDWBnD/1zW+rYMX/PrlNtdmJ9AKcSGoz+2Z1hepAPQOtZ40UHeiLdUpFBxznHG0be3Xb2L25DmIEMc/IM6g3zr6euwCP/b7XLrrD2ON7XtYpyRyw83DoaQbWqEKsdrRwWa8tuMfvFI1K5EjPm+pi1kvUJxxS/o7PwaHrWTdLYZAlyR/A3A7aUXWcz7r3cU0qFQcErZO5bfWzpXj13K/+yfd/6Td+fYEJ5JRavBYSONISWCzUIz08i8YtJPBVCfwXP/enlPNuxkbroV1jpR5RG/dmvcVwngJDU5YWyswsDKCAQJSjskziaZwxI9IWV/wEgBmewSiJCa3wM6U9HB+5r1wcYDyzSgv3qIe4YFqV93hCk2MLtk6/W2O5RRF4Tu8X731CX8wQGCEF84oczyyDCNlUYamcuBZFB+UYBXQe+ENBsqI3QDzkZoBCQInDiAmZG2GlBROrOPU5zrNm8GvFRpsVJ8mFtlYRnObVYexGHqAqWG4PYYAyiPy32Swxflecu0YGM+wf9ZMwTuc/G4AnCiMMtgPYEgpPqjET0CJoXQG4VAYNe5OQqD0ZPJ1bbR9gUAFR5NAQEtplJRxAba7iXhicuWcYKVTWhUsiMFFtSvgoOfuQvViPkNfENLt+45IMe4XBKBQWT7OBLkJYNKduK4k5UYlnlL8Lto2ZU2rLPlUOHT4r4EdyAFgTVdXPZ/xbyRfwhKqSL4xGB8ymbeQ3Q8dmImF4vFwKuHzu/BmF/lxMhUMbwWk3TDqHnmsOAIySfH1bCehtPIp5Qr4iQMoUVhDAMvLfNHwbENDzmFbowf2bJpWp6bWlLxYMYo513TDgKOqHo/IdhiMGZMfEvwV2mVEgAHS2X8wAlhp3NgIpUiFjDbEYsBaARmypQbLRPsYR439PbDf2Cj/QmwyAbKv8DeahAXnJkbkIOCrgqnMOULAgPdcg/7UVhdQ5TIkQZlhRhEEpX9VaqoOaXar+HDzL+LlIC8C1rl8REHFVRi7gXQz5yDTGLQUiYMtl7QDeIceGhM3vm94zX6c9WauAphTsSJqCrpsazQ0/JOK1xh7yLjODFpd1geEL04RqssxHKvfS97BbwkJcFTOa9nPfdY0nwALtAwQwU8IA30uHCTKPDTaa2abcjtoPaEPBLHJWsh7XFVpZpi1gxCdiKwFknRdwwDx+8iQh/gAZMI1u3LhhMCeJ8pW/S9euC7g5d+aUnv/Kn8GaYb8w401yfaL2uViLxhhwxvPKoZ8Ypba0w/KZA6nrJGDfYhYVWKGfZQM3lNNn01g/sIQIlTOw6PyRyssnoIv710nD+DqkWNdwvwCizKdX0xBMy5tQRd2LvwFR+JtnchYAjtBGwBd+AN1o4+nTCiHVPQnpRma85+q7eiaA38rJtclP/fT7kx/+8IdiM+5MWVNXr15xLlHkx/xyaKqu/YM/+AOP3c2bb04eCOjL3EzeOUCzz+5+PnnzzVt+j/ZRxOHNN9/0ffm8TDKAPPoAE5AQVj6jX+fE1gME4pkJYT42uXP7U3//lNhz5/TDWuS+XA+jjvlLGCKFjhKqfDj58MMP/f0yE8m7R6gyhVGoKvpHf/R9V/cmdyXyg0nKfEU27JmclY0MABCDnZt8fAL6qOLt8NKcw8gUYC7OwQPneey4DPEIXN5zRVnkWdY+y5dxgoHIekUejBVOFMDonPFhezE3WA98l/0BcJIfxrC6Bm0D6IMJDFjoNBiaZ1zH74KGXE8fGDuKitRh2kJTyLA5Ifkulbu5FvCuhUsoAIJPB3AQefHDGrvks+eRn0WflgXO2zk4ANmex7AAGRscFdmfUi2153SAPy9FnXXs8QIJT5J/U0VL9p9qbgrYcRGfkbpi7J+ddy6iNcI2PUc1j14Oh6efMXQRg4+apwBuZvHLofBT3/jZyd/7B//H5FOBd6/FvAMURIdhr0ikQPTa6mfI3aAZDovR5gJmBd6d2oFzCp1I360uijy6F/tMneuHQTT26rFH8W/u19yjkTGhuAEI5+8VB3Nyy/X+jUAAQnT+RM55gLah9/q81pyu06rnetubc204fcy+G2lQxpmLPKJDxZFH+g/3gdNL/+Yz6y7juU6NM9c+2kJbex/PC7GBI9PsydUn/uKv/PICE4g2s3gtJHCkJbBYqEd6eBaNW0jgqxL4L//sfyhcJofzPKjCVTEQU7yiB31ZaHxuZXyAej20G37I+7yST6aJ8gP+TRlU+pz7raI0UsWMSpyDodfDn7a9AjgZHsZWUS2oVcO9YFzbNN+nKFJhGc17Sws8OIQChQvl0ABDwAMrIVJKagAaQBtsj4J9VaDq2a+iyPfLIEwOquQhqeJTeaYNUc4q2ypWZdbFOx6DvIravoCpeaCLsNr5vlUZa9urJDYXoZWxEda5j8I+KsjxDLz1HXuug9n2nHA/KXX8m1BbFFHCQinCQNswbJDP/PO4F+GXDTPicFh1ovIolvXcAt5VGaxR3Fl6gME2jOWMY4tEBFAh547DW2XQu89S4FNNFoacjHwBGBgSFOpYUX4lpuXGmticGCFiXS0DooghcOPGdbGBlJ9KTBwSvRNWBfPI+Qj1zGcyxABgXijk1nOfcEh7tlsRmXcShkIbK3+YYVyzChuKBNyrMQhcgVEAyK13bll+NoBRyDXXy6BkDFz1UaDdgZ7PPEhIUCqGprCDQn5kEMDgWNZcXRphNAaaBwOvYJqVcWGwBncHCG7PvSqRFpieAfQCxmQ8U1gh7KsaaTIpBJQyXp6foId6pRo0fS/4GhYB4N0rh8APtikgJnvNMPqYl4wjzBrCCB89Ik9WGHGsRwBp578b7ALPS7Ufptg8sBVDL2ts3nDbMvOOHEUy3MTkA0h8LkN0a4uQTVhnMTh29xQeLcDomcCHFRi8Wl9nFOJ8WhVpXfRErwDSLfJRpgNd0xUj+fl0TyFsejgEDPIK4AE4wdgnLLVGo0NwYfqNPbj7mouLFOQfe1LXTPtNmzAGAWw3BErsCnho0SH3STnCAjJsOu+i2yFgEoAnBqbmpGQGIEz4eJguhCKn8AR9hVXFeANamfFCKLK+Rzge84gwQ4AJ/qZgAKAKjCTWIO8D3PEe41JApEYh4BWgzHHNBe5PezGaMVhdSCa8E7eHfiT3F0OWMMHjCvs1kDv2khrNXMfznNJhOFYKXnWfZY5Q6fO55h2gHe9TCInrACqY2wmDVdie5MXngEOMHy+fWyMlQ8eO55dlBxDC3y5Uo751/65DopXXy37k2QB3ADK038CT5JaCB/sqlKDCEAKxcDKUgQXT8rQYV2U4cj0hucyze/ce+B6nBPwD5CAH1hX7JQAi/SjAXQYXOfB4D/CQvHcN4X3w8J4BE0Ah2Fqc8cyb5tg8f/6s8/fdV7VYwDrnCVTfAbEaDk5/aTcOq/tiopFzMXnxHrjNPmdgoKmNVIJ+dP+B+8HZSc5WpzwY+kiZPwbDJYOeq8xf9kiwf0AYdAq+T/g85wG5ChtCDaDHePEMXqwBPkvYOEUkVORBrFLkkZBVQnBVjVd/M29b8ZU50LyM3LMOvaSJCJBBoY2GNDOHGCf6Qv5HAPTOE9pT+SMr+hKZp/BHGHqp0orceDbri3HlPeYJBZviaMmzc56GcRngOAWo6DfsQuaf87CN/dtOAgOJATmbj7PO0eRsi2OVnxbNgEWIY4zz4PVr8ew4l8TkfiVQ3Lk04c8LpIex7yLiAy2dP1cYh7ADo1ty3boYiITsz9jEqTR85pzC91Vw6Pf/yb9wwYqXr7RX6Af9jfyHlQe/m5oj/UkYa54R1rkBPX2P+Yz8+UFnaNu4tjpLdWTYezm3RvSFC121cjj5/BKKmz06+z05gsMyTF5f3i84SP/qjOwcsh4xwL55cK26Ws+Bnu8dl7LjfJYXuBv5Lu1IGi8+d7i8Uy4ErJzXz6f3x9mk73Tf7h6GXHlZXx3OwH6/n/3iL/03C0xgKvHFHwsJHF0JLBbq0R2bRcsWEvgJCRA220O64BFKSbzUquA3wLaGhPUGHPQzdlUAr3rcUH7LmivgUqWs3uMaU1WGCA8kn0mVQn5zrZVWQseG17C6R8MdDO4NwA+FAaOkikOV+no2e895ZafKR8FCGGYFANynkbOtICU0rirSZcwgh3rPkRsKbT2VeF/xsPN5rwFEoE1CJC1DDNS0I89GqWxIB++XrcL3GROUPMCO3g/QomNR+RaMRT4zhtqMOeS+KbQTFoMT6rviZRS4Kpyu3kkBBBv6SV5vRU994tmMCayxjlnnRudMcuhgTKG8B8ys0jqvGJPXaB4g9fiYHZEcimU1hJmS3GAGWPFAq+/0mZxjvEdydQyUfRljLcSCrMiPtgr74LlyZomFR6jRaRlrm+sn9R0Z5wYAJ66UCVYDiHage9A/GKE2hKgaR3giVUkJjZUh5wqgo+OAeYN3p3cEBoxqo9wbEM8K/AQ2FCw1MQjElthT2964ddPj/lLzgiIX/BQYcIJziog4hAlmIznKBJbaAEzII2xV1O31AAAgAElEQVQ/wDOAKUAf4A0AVgqQICu+OwOVCO0ln1AARhuMug/MiI4j13JvADbCc8PuCrPL6yS5radFaMjxVcYZDMAo+RguYYK2gEOM6hhWvLhPxxJGFy3fPwj7jlBjQooJg+J9gDbWEuvf+9QIeSJktOB7wbuRptF9XlfoH3Nco2aDLIYZIYmnDNYkL58KEuyoQinhYfRLzdtRyOW1mzc0RmI/GcxP2D/7mJkPagOh04BcAJTPtHZ5XoGFzl32whpxZfkUYItsGl4+2IaMHmMK0GZmHmMUcIm+1/gKmBmmT/cBWJutwk1+UL6bquFLZtvZ2B5GJSD1Wb0HEwcGFXMGENCsOYHFXEt7MfLLNkuIpHJtaR/gb8InAQ+QBeNw9fo1gwrdoxqCV0DKY24gUk6QET6ecyDVQp/oXtw7lRqPKZxdIKCdQDgukoAdMAFM2s4PzfkAyJH79CwZrBKGzTkjx3Mzf8KIDWNO+4jGv+cD9y/rpTJjXdGn7uc19PkuYA/toO8B/ZKzFZnzmx/n+tNYwIxq1VtAmTqIWuSA+7VIAyBnZQbowXNWBdDw/VbcZt5wLvADNm62jOYhYbJlvL156223CdYYaxgglj0ZMK8gPc8EWGrhBVIXFLi5cuWyn/ngwT2PM3J7qnVx8+ZNhSQ/neb8Axi6qFBYUDPn8NPofancfPQfAK8AiYEshV4DuCEX7gMQVkYmTDAqBDNuLcABs4sK34wRwGHDb9kDaVMcRHEUtrADbDPOAIN5CgPmBYDXdiAzQraZO82JSA7BjqfPWTFzj5nhnOrT9wXcgaT0/NnYVLGQsacj+8jzmNcZ8izwyzPpE9cwdsifdsK8Yz4CKNInxqzgL8+gjfzm+u4rAZjjnGjRkgA1h9N8e45qYM8c+yzPJzckTG3A4VbP9Zr1eUo48uHkjHII8juVbAVqivlIG1hvtIFx5cV3Wjiosq++uPRKZyUwHfljda0dMjpHvO9KlsfEwuM1f/b7bNd71T1gRicnosv/yNFDld2Ak2WDMT6nzpybvHnrvcnf+d3fm9z5EoafGPjSp3yymAEY3aq6WtdnwLysJcDWgnXRV2cpHwBpeXWP7vnHe97/h1OkcgFkq14503MCCtI371cjFzL3LFBYvS17W/awKTgKgJkeTe+NE5Lv1AlRPdr7kAHThLZWn7Ic3bcyJ2cM+c4R2l69rHtodWr3l/GhGIjHPvczsGi9MLpF89/+OJD4l37tVxeYgEdw8VpI4GhLYLFQj/b4LFq3kMBXJPDn/5P/SOdwvI89wAvERckYlbEGM6yKSA2dMsrs9R3J5THkW8GtTCqUzSR7jyKCgtGwIyvIVCKTMtxcQCgyZVAQNovFFsUgSkSrthXYKbDA/ethrVJPG/nhOfPsrXo7q0ySQBhNpQqJATty8Q0Ppfs+DOs+l+c1RBd5YQgD6NSgRrYABHzXbBDYOEIHrMy5YEKqz/KC0RBWYgyPAgF8t2BqlUcYYQYS9Nm8B7ZARhWzeaWzY0TbufezfSm3gIgAISNnF0COAUjnt6PtYpphYBPaIuOE3G8G5zDACQse+RBr1NIW+l72oIbLfY1sEtI3r3AS/gELzLmqRh6qlxonlGIDnHrR3o5fK6cVtGBM+R6GHW04I6YUjT3UOJQtUIPjGO0n15G8+WEpiKlmFg9FKQTewDCVsvxMoB2GAHn+DFLLiCKkmVxO3GOHCrEGD2ATcOSl+lxBHuYxlUn5baYWiu4IgTGvQP8+pcIBB7q/Q6r1H4byxUsXFH6pea+wXgpJVFE+Jq92GHMnR6inQBkZRs5FSREHwkc1XiSkBmxYX9tklZmdBmAZJlrWD+NjkN2gRtah55nGHaCgRgEVX2l7wocTAshn3hO8IJN/KBUSAfTC0KON3U/M8BuMsjAXyEEYkNBjOyoRFgTHUFySJQGrFIMTeZoNIBFTYRB2pdcPzzKLYexZZnvonro2fc8eACjXXErHTwT4YSrDpiLf1aYMcAAHTKQHDwXqsk8ATgtc2N99Ilbku2Z3wQyDWcJaYK4VCCVvHOudkDPGsg6NGViRiorzrIY6SDAOk6MzhpjHaDDtukG/opDBWC8xxkbC8ZGQvWBin0tfYywmVxR/F2yMcbeqKsxaK4Bz3kth0sFCCXAHWLCrMDmM5rB85ChQIQtCxVeUS4x9DTbkIwE4ABU9HwB7HGpqh8+a7iOQaYQS0veEoaaacvcncpHxAtjN3jeZ5kijwA7sEkAe5symAFT6WBbdodaH95uR1w0Au04Kxod20RfmJuNNXwpyFLzr3KRICq/ZNak+CmBBuz/++BPPbYCm7iee+4MpExZjiyrE4eTQUYFSBYOoRhvW7PEpsMn3ALDC0Hqtogt3/TnzpUWSyH1HvwHk+KGPP/oRVVkD3MF6Ju8fIZUwc6lqe+vWLX9nR99FDjCrAJl5HgUbvO8PthDhoci0oasAtR+qUAR7LyAUIGsN9BT1UGEArSFCaAlbBNRkD+LaVYHCrCVXxYZ9rHFzpVoBU/wwzz766COHx79x600z9JgL3AtG27lzYcDRd2QLoEfbaBPgI3OLf5sppnvBSKMvgHNlL9kRoTWAcwW2L2xTwj5b8IM9PKGTyTt5UUVDGBdYotVrqqecPXvReR4BvZDDhpiIjL+Zha6irbXp9XXczjmf54Md12rz7IXc94KATdoGQD1luulaAN0+u2cz86brOsUv0AU4awOCxWmQlAllBSKHAisuuqN1uqn1hSw953TekR6D+XQK8B2HkNaPnym2nMFrwlr14j2D9M6hypmdCt11KORMDpM6kQEC6fRM9gxSUzQygkrirG2iJnDOITMcgAHvs6/bIQbgNJxCPJ9UAQOCm4J3ZbPSDsBccvltiRn57te+Oflbv/MPJ5/fFzNzWU4m75fJh1swLOz16LDdr2hzgLKcfwW7cGS4DXbWhOlJe+v8jC4XII69sM4YjzvnIyz+oatx3gOitsKxz8/ByucZyLi5DKsLI8+OrRsyGIoF9LznSYYF3uf7Vf2rTqOeM76PXpkriXYoONjffLfsREJoq//2WuaOoy2G0+2rshwyGTnvql8XxPsLv/xLC0ygg7D4vZDAEZbAYqEe4cFZNG0hgR+XAGGzBVNqyNdTh2LFoY9CV0WmTJEwWJofKIZZQygC/oWdwiFuA9zGe5SHHvABCqh0RpVPWCHJ/VIvIW21kSWl6uRI6AwQxqv35O8pOOPQtYR/FaRoeFKByYIQBQ4L+hkogdWk/8rqs0IuXbUsiRrl817tKl4F5g5kKDnP19QrmfxeUfjipWzbKhuM6N6znt4qP2Ex5fv1qtr4GtEPVVIxzhKSR6GGhHXy3XrquT/jWCUNa7khoOTrAryD6UMbSVCd8Z55fAFSCHm18aDqq/W8tjJkAbYq5AUU9naSj49xqDGB8dVcezWCAW3KgIEVxvhwffK3BEQmH1lfsDHQ9AM+UMGPUC8ZHMM4QJEHvOLFPQDASKJ9EmPFoCyf60P9bxlgR+Ddmow9WQFOnP9SAE9D1gihZd7tyFB0EnHy25DjDCPBQpKerR+NlEP6eAvF/QTgl8cuDEfAvOOEuLrqYMIiX8gYfjmqrF5WVdw33rqp6B9r7TI+Mf4E6qiNsCZggWLavBo5Aq2ok88NAERAElULV6m0qLUII6zKtr3pCo2t8WB5gscO7zkyMqOLPgygo/OUNQFwwzhVmYc5yvUwffw9Q6CE7ibUKsYGhlpCGjHqeS/greQPq28wQ8oQoK0Yii7u4jUMk4gk5Fo3gK6EXCEvg1ijwMbIR9m94LgMULdL441RjiGcuQNzgBw/qcZKZdPTClnDKIfltyuw9qVCoo+pbYSfa1Bc/fbd979mNqMQcrNOuU/BOOaA893pzY1NhTbCeht9rNzDtNqy3HiVWVGmSg3ugPSEsXNdmBqe74RQD+ZG9rwUVWGdFCSFPTjb7wAzKSKCsU8e0ewrJPHHHoVxwrwtgFOG8qbab0AIZtcuObhOmmFHBd69XfKaKT+dxhbQ006IVYpQPHCfkPGWgALn8lOb+fedu3fMNvOzPddzBhQ0oP2wrJEDe19BWICR7lOsXQrHUASBPJQFlX2mAIgDTjNWnBEj1I77sQ92Dw1TNUY78rVhr/vyM6timn0ZsJ69g3uwj7DuAJ9O6dkY6t1HWjW3gEL25+xK3aMZ13nQlH2LQiDsVQXo6pyBtcbfd5VLrmuC7z8Ws41xQp48k+uY085pN0KCP/rhRyoOcsEVPr/3vX9j9rABTiqA6AXwWibNtWvX/Xxy5tFmxo88hIwPcue9i8qD9pHAO/rB3geAVrYgnwMcwhxuzjFAudu3VemVdaa1sas+blNBWPsWRUMAnwACKY5AzjtAtI8/+uHkZ/6db03BLPZtrmN+AHY2jJXcep4nGltYaoQGG4RT/x4JBKOfZSoilxRq0R4o+TBPH4lZSuii89EpXUIdd865p89ZS7SpwB9jzjPpi+eHgDvy4zmXKYxKA23JYfhADEGf5y4mw5mUs7lnI9cZiBHojQMIR0RBZa5pzjr2E4rA8B5yRla0n3HiN2AfelTBx4CCyltpZ9UT/+b53cfZ6+gPbaFqMzk+ffaqKAzzib2cZ/Ee8rPcqBB7QQWUxEbmVfai15Xkj1OM+eZ/D2dMnHMvHFpcINnng0B16xCjEvmaHCkApS9fii2v83VLId60jzwP6H2MeeXf9Z19bqRikHwBYDn/Gs3Afk17tlQt9733f2byd/7u7wm8UxETFcqAMc++wD5aXWJe76oe16IlyI72995JTwKIOauUXMfKvGObNnLdvPOEcxM9tk5LCk+VBW1Q2fv7KBKhuRMdM46z6tbdmxgfnwmAgrpP5YGOxmdl+Eb3i/OnZ2AdYdU1eUb3X9pdXZ7rfJZpHFvEivcMdgLIapz4GzCcflnPGBtd51v3O8tD+kVlXRAb+SzAu5wNi9dCAkddAgvw7qiP0KJ9CwnMSeAX/vS//7oAUdliNRjrveMgb7JllAqH6AxGST2bpf9HsQmwZ0YOwMFgQvTQnylteD4T+mduEl5XgwGzcDp7egEiRsgBjLManVw38yIGLLA3XgyBsnuqGPG7CigKapW2hMWEuZPvJPdIlT/AwDL9eBYGYxVgvlfwrt+nsiZ9mZdR8/VwrT39wwtKriXuRWiplV8pd65iJ+ZJAJDIbh4wrXFrJtIw8qt0hU03cgCZURYvqo2RwXRcHiCMgRgUZd0flgvXoBxaBlKaWyCioRgoYjVKzWqRyofsTs4xizoelTPPf3E4q6DWeWQlcCiDnQsOF6ZiLH1GfVY7nM9H/Xyme9jgkCKK8YLiD+iGImp2i+YHDEnPvZFjjuppABWAAOTiOtiTAaGxJB+OoJHJisCI3V2q+QF4SCEWiLah8CYMgD3Jn/vAPsh8F5tBBljnTcIC9w0uprAE7MysCxh8GD0OT9TzjukHRT+hqSSHJoQoOSBR7knADmCVsFBVNRSo9LWvv6ueYIlEwT6kbzABBdy0+jEyfLLz2H2mcITBHskBRqTZZs4zF4aQQcyR+4YcjgHhwoLoHGOeGHgD6BjGf9YroEbW8dTAUrvsrYdlB+AHIOfvhWkXcA1WW1iJLGHkA1OH604rt1YYe8NIATTT/VhrYZfEYcAcI08hlXrZFmwAATILlIGxgkwoZNN2yRzMHBjrKwZzQGhsMq9rGRkAoWcVNsdewmdU49zYPD15pCILqzKQX7EnaCyuv3FT88pFlUcIVu7tteIccZo7YuZh2O9rHHnfxqn6XfC6+2TDisuQKCDPd8xG03ogR1v3ItZWQPSEi2ZtpcIyBj3fC6ONcCjWWOdZAF/mVJkugBCAiBjoANG8XFl1ML0MPgCYDgACJhfAA6ZwjVTYdzBTCBunghB5MAH5yrKlDxtOs0CuvR2fF91zAYxgSjWNATKCyfT40VMDw51bZljVeSP5w0J9rHBGgHAcB95vNd70nTm97krImhtjj6wjxjL0/ufp5zMGGRk8Fuu5wBtj32JBhH05VH3IwLku9SJUnuVTJ1Dzjzb8sGARc61henUMTVk/nrPJyVmg0uzmURQJYA4nSJhOAXzJA4e8AMh45mef3fFvmGon1G/GKuydFVeARaYUveAZtxQuy30I3zy1fcZ5Wg0WaM/xni3gBqCKe9+/f8/35e91zSfy0dEX2s4cuX37jsOjAbUIt33+LCHTLByuAVhkzBj7VbUFxw6gEeGxAHHf/e53DQTCzjMIJ0DwqXIz8gyq23755Rfe091WA5Vywii8l8ITjAft5Nrr128aPATQ2lT+Ofbegm/M4w/+6AfO04cMtwXsLGl/APgFhKcgjeeMHVBhzsL25gVox/d5Fn3hN//mJw6p5LxFR2EvWZWDBLk4FFnv05aA0ISnJiKAvevs2dOWz2MVpIC9F5ZawLPqD6wTns/Y0McCYaw75gR9Ye0+eQJ7cHcUMNEalrxoG4Bw11QAuYwzwJ5Bc/Wctm9ukxYiFV1pK/n9sgYkI/X58hVV8xXQy2cF08pSw6nVdUX740yLg6HPrsMOoI5iMppmEheAeM6YZzhl5LVi70WGATtHgTA7TePc4YU+EofXyMOsXkzHwnMuwOOW5vXXvv4th83ef8L5C2xHVWwBtRrbeTCrumv3XNrJe+wJBbOQB06drlE+q0O250t1zZ6f1av4zR70gtQb4/xziC8FqMbcYAsHVJ8H6Or84b51WHee0K41ivXg8HUagTiRDRAP5mz0v1lkQ8+JeX0W8K73np1Fg5kOwMi5LtGz/+Az5Pk45Zqqxc43HNGciz6jZwU05h1pTQEzD0Ry7wV452m9eC0kcOQlsADvjvwQLRq4kMBMAj//J/+91z1wa/RaWR3KQj2OBYFqbDZsFIOaEDuMn4JJNdq4h3NCkcdkeAyr+Lna4vAk2gDUdSgNCXdKzqcqiOQ9oWBFK7f2HlVWrDxxzQiH4LnzIJ8VOfCMhtcNcLH5Z9rfhoNUmULZIewGQw2lGMXlAO//UGDr3eR5fCfGIQn144Ws13YNAEr9as4WGG9WGmVURdGKoopBSqVPEurXS07bChggV/5t8NJAR9pUoBDwsyE0+1LwycFWxdX5z6TslQXkkGDdaxoyqXYQptaQlbL8aA+KXccC0CwsA4EvjJP+rgGPHOp5jjEhIEGAgYEIh25KCdT9UEQLSoYF8jBGlAAHG4a6ZxVFAL1VefBdtVGDaEYR4ylV3Qqm8w4RmiMDjEqrAKcyOKxgw4rRPDspeYE57MhYWlkT6COllbxneOC51zONMaGrAHRAh4dS4l28xACT7qek2yjzr14SQpO8Qc7FNNYJmBFsE9pMon3n0ZJC/Nlnd/09XiH5AfYMEElGDGCkQ3c1cLDO1sUuXZYG/UpVVr/97Z81OwQWAxhE2Fr8pZ5bDmGZFOQs0I5hYhBNz+rcgW0WcC95dwwACsQDQAMkLNPUQBvMJocCM6d5DiBZwOiwlxi/sEyW9f7qqoxXAROMtS2J8XqN4eZCF/T5uEL8HhnwpE3nFa7WPGEFomhTwIvkaGNNVI78DXuP+ZHwsYCPrGfWUIF4QvXKDqnxaYcExQ3IoTccCtyOUMznL8gZJoaewEQipp4qrIxCJi9gEYvxcfHyVcueEGNXIx3hcsgSQw9D9LgNeuU509qp4ec5PGRWYw05lXlXx0JAwFmoFnKsI8V7qPpXMCvrOoY/oFQdB1lH7JVhcBDOWOYdTJ0YvhS0ECCnfYc8ji5WIBCrwPyeQ+OSWwojDAZlZRVDcWmaXwxwFdTfhrvkXWOO9cCebsaJ5g8hgdwDAAcQvgYlwALyuXDpskPBAQXpT/cy9luvI8JmtY4Tsh4GeM8EgFJyaJ0g7A3W3Jh3fQb/Jh8lBZAKlBDOyx4xY3q28E1YwQXHmXuAxgnP4zvkcAxbav68KZslYGwcJO1DgQPu5edrWQDg8Hf3cK4BsOFlR9HoH6Glly5dmbKzuJ7vcYawTxpc0bX3BUzBjmQMeS79oghEGfAwrXi+w2UFlsGi01N8L4C6hiADIE2LKGCg6z9A9hs33vCzqEC8sZ4Qyk8++UQsSFU1JZzT9zmjNj0y4MbedUqgG0ype8qRR1XjFocA9ANoA5yDdXz7zmcj590NF3PgBcDL5wzlF5+HhUieUtqf3HarBi5pA21P7rnkaQUU3JPDDv3ADG+t42eam1cUavxYbTsQ4NjPqMTrM1CbQNlFdQZ2TFk30V0I6wzrbMmFqyg6EFY9bFXYZHbgaA4wb5ErDogWIYE5RZVXwLbp+TeYdwHO1Q+BndY3dB5xBmaffulCFrTrwnlV+RXAvaP+cR+egTOJNeRzb4RjMtfZq7mWz54+pfBG1um+GOe0F+dRAOWlEZ5MyK+qQks3WtWa52yn7TyfZ1vvoBI3eg17sj5vPkvONeSEvNOWhOU/U/En9p8VMcBfClB7DcNdgN7x45pZnAmahc09iVyzptDfZo4X6x6c3UbfU6HYziH9nNRexN6yviEn1099a/I7f+/3J492cWAk9Jd7A6LxQsbdX6sXRe/JvoX8G65cYA8dsJES3k/rXBnAu/cH9I+R+LUOqJcAwiMvnCNWADj1nDp0aAtpN+b1Z55Vp1nbV32O3831FydagP/uQdY9YCAPMI1rkFvPPT73Hm09VJ/NOZ0NlOq9Oo2sX1DUC31E32kBC2RI+hF0CfSGAqzRt8NiLnDbwlV8p+AifVuAd1OVaPHHQgJHWgIL8O5ID8+icQsJfFUC5LyLkgRrKcpFAbTk8YjXrcZLlYMqEhg5gEZmG0i5quHCoU4eqAJWNsj4t+4Jq4N8SgEEknOtYEhZeyhO87lsyBtWRWxqFOm79hgOFsALKSTOnSaPJf1YlyecdnCfTYwYhYGB8M2Hcj0fudGs7OCtVlvKtCtzYqYQyaCUEo3SlzZEka/Cy/UwBhzGhccZQ0u/+X4ZG4BLZd9YKRNYM58PENaTQz5hUQHO0Q8pyMsCcQwEoKxJceQePI9r6KN/AIeGYVM2Sz21zlkiIxOAjnti9CJz7lPPej27jFNYHSrwIKMgyczDniogZBaD5FtQskwe5FF2B+2F6VPFm3/7fjIUquCh8H/xxWcZE8kiuZmSML+GaeaOwE/11+AiCqkAHAoUAPZUIW7SdZ4Ja4nKigZDkNuo8Mn40r6G/hDStKvqurDuAHIMrNhjPkJDHTKEogujM7mw4rUX4w6W1TBA5lmqZiGpH3wPsAPZBHwjnx3gVPKFJcwUAHZWdIXPaNMLGUE/862vT66JFXHwTBUuBejhGcdoXlMydZ6NUWWlX/MdUNFhwDKO+D6AFZ+ZYSGDFcbKa+fgixK+pkIOGA9hbaH0J5H1dO0DinA3vdfKefSb/Fk1YJhTVuL1H2Cg166ZfzISBWpRcKLefj7DoEQugB3ME8DWhn+58h+m2gh7r+GFIcgWAXiWPIxhExLSydxx1VG1NSFkYY523XLtupg2FMGAUUcutjD+qCZJyBx57Mhnta22at87gAHHXqYQL82d5p8i7M5GEGwwMyUFoql/GIE4JjDwDyikMAAYQMuEiGavzVrKnCnY1b3PBpSdFeT9TAqAMH/FMlVOSgxC+gS4dHIl7EfeZ+4ACLIGNTttyPOZjSntIciA8UqOPsBl7SFq384IZawcPxODiGfSV+8nmo9r+s5xsWSYtwWkdnaUg1KGs6t0To4LlAO4eeiQRCdVZ60P4PW07sWz7inUEQaR9wHt+U3Cz75JagEAUNYhzCxAkD6P/ZS1w5pFjikEkxBcoOywiMMIMmN5sF1q8NI3nxVUSPGswpBPKCltKMuJcXzmEMoY0XFQ8bdC84ZzA1B53ZWcw5qZN6INnGBQE3Lt/Hp5Vq7JvOQ9G+56D/CQewPqp4JtclU6fFrPBaRq7k/GDsCNPvI+7E5Aa+bcjlhYVPkFTEfmd8XK4zmnNY/Zn1pcgnBa7sMaJDQWYJf1lr17dZrbL4WFAJ9OTe7e/thz68b1N/xezr7Ikz3kmcNEc2bApmzI61OxgAGWdvQdJhzfM/ikawDcOia0ByDv448/8nsw1K5fv2Fg6NNPbwugu2ym9Pe+9z2389y5hLbyPNY7bf3B9/9A7LoUnAjYEQDvD//wDy1rwnTZa7744t4AkE9b/oTerq0LzBrOKO7pAhgGlDJOzKVLCh/GSUQuN/Y7xqi5+BhhHJXOnzotfsJcTlV05gQVlHGe+ZzSOd45yr1pb0HzzMuEzBaUd3497T38GzYi1WMvSobML7735Zf3U1BEgBgvgCbrUIyKw2IH0K37ACg65FXvGzzUNTDS58+qpwJvue+KwGGe0dB2zln2FMacEPOtzS3nhEW3QUfhfl6Pg4Xn9TOKhFD8ij6wDxrodb67AIcUX4JR3r4DKLI/GRjS+3VkZn8Ma5q2kIIC2W1sqtiMnrWxcWryjW/9scnv/K/fGeAdIaYwCwG3c3YVjC3IVKcrY9o1WV2sjufomEnhUTnV6VKArzpdoxOqqzCviLogzyxjz9ZDG/h+WXx26o6oCPTtzo2CYfyu3khRDM5Tf2ekUCiQ2UJEOBytF+Kd1CsAWxzHvFJUKSxCXj3/63is3kuV9fYLfX/+hS7FPPO85b6j3XXKev5pjs2fu/3+X/zVX1tgAl+R5uIfCwkcTQksFurRHJdFqxYS+LdKgJx3VSqdvWqwBTiYMXL2dKjzeg4DbHwGOwflpJ6+KjWAdw1DtdGHsggjB3VieOtQsF5K2Saxchl/KCsnYUTpVQO390T5cS69AVLVQOJa8og1nIC/CTHz92Fd6d8ro/CDDWQYWTaWwnabhjjZq5zQVMA7Iv3m85vUg5m+ioEj9hDGDO3AeOaFguvnkYtIz7KCjrJk5lHyThnoGR7QKjmEF2FUVvkuMPYCZpHz6QRASjhzmGu9f5XNGh0Os5CBV8/sPowZlCq1M+EtGi8JizxSvMhNI+wuXjvaYmYAACAASURBVP/hlTVwNQCcMCsD5qC4UTGvlSVpT5U/2lV5VabcY1rEQ/cHuIwnX8bRyENVjy3Xct8o5jE080zU4CjQ5Ct7JsPBISW6DiPipBT71+rDMxlJNb7rBS9YcqBwyMqPPHFcR7uQf5VYZJFcbAB2AWBihGWe8FNAq3O5rMUae52THZuCyZVt++oiDMdeTB4+emgD0sq+AdzZWFtRJ28QlfmUAPzmjcuTn/nG1yUDgXUy2gFQzJeTsr7kkBh6MAyjcS+MTtrmvugCktnDPgwLKWE4r8Tq4tW5V0ZGnh+DsGAFc7QgL31PXjW1WzKrwg+LirHD2DCrR/eGeeCiBzaAw5Azq2IALuQ9KwCDZYmBx6uGSTas5AyEjQg548TIP8bcnIL/ox8FSwou8sxVAD4z0wQAmKkKa+DEqM740IAKDJ+DfYU2Pg+DlxDs8+fPCvwXoEzidf0HeOe5INDI4ysj2SzHYSjSbwPFgDnqffP7cW1yVgW8K0hURl0dA1wPOhsWS9iazH/ndzMYRNgZrNIUuCF/HeAXjDJAeNg1Hac4L166/QbvnEfPlqRzcCHzgueAOYCwAZtjczK+zH/C8rgOZhXML57DBQCBXf+Ad7B+YBhhNMYoTvjV97//AwEz122cByzSGKhv/G5uujoK2APc58EwYS7sAYhov3AhlgEmE6oI0HlGIaLM7e6JBU4LYCJzxjssmpF30us57LMAAxSgmVWz7PiVYeK26PmELmbtBPzmNR0jXeP9T30ExA5TVUCw5kkdV4AYgG4U2kCeyJUQT0AygyO694WLlw3W8UzYis0fi3xg4xFKS4VpWGzMDHJvEqp678GXlj1htgCitIt1cVlgFvdhfAFQAFEP1ReAM4P3OlMB1Zh3AGJvvfW2c9Z98qMPDbS+8/Z700qod5XD0ICg8oWeVlVS9nzaCmBGfwyGCawE7Ll44aLPasJdAe4aFsp+wTMBpL797W+rvbcNpvk+uo6wWlj69++piIfAO9hVd+7cNgiKzOkXexf3hDUH8zDnUfSG88r9h06BM4/8lBtaF8ghoaCAJ4Bqa/qO1rzZZwnvNsg09JruT1mjs7ydDSOmrwVFAAyZVzhnqsd0TXD9gfQEp0TQ/OLfPKNznfYCWGeuhsVEe5w3cjgiu18eaF2z7rnu/DmKdFAVXfuzmcQJD8UBFCZlHEJ27OjHc1TnHkC8GeA+U2FXU71ZDDT0MLURucFIZ0+xk0ngpJngI6ce8gyYLUCNtaPvx8EQJ0HXDVRa2OFmjHHO4ODSfXghfxwwMDKr4/Es55tDT3IobQD7+QIigKg400hD8Vzrh8IojM3ZcxeVk/RnJ//z7/ze5NlLRUjIofFaZwQ6DyzJvpBn9uLoWQXG6Ns8qFYgvg6gtq3/rp5VfbCAXoHBMBAF/MGyxaHGGTdyogaYTd5ifq+M/M3PJcOehYzHPMjrPYZzb+iqVK73d7XGO89WSBsAXKj5AahXBzFj3TnFft6zu/OcdtTBynt83rB/g+GDuVj9h1OZPlS3Z54A8LG39BoY3b1P+8G///Kv/8YCE5jOxsUfCwkcXQksFurRHZtFyxYS+AkJ/OIv/Nzr5JfC2A7wxIGMooNCAnhX0IIvV8mpx7XKiwGMoaDU8Ae8i4E9Y/HgIXR41VShQQFW/h8p67xXBWTe0HeoxvCW10NZ8ApQwmCDAcVZBTOUNIwMjFWANLMKB5DWEBYAvRco3yQOBsBSSB4FJ8IwEuABI8IGd0JyeS0PECjtSChvAbOCB1X0CAVGmyubhvDfGvOEQ5qNMdgblafvgSE4nkdYJwYJIXuENhh81F0Bb5pzBqPRBQrMBsh996SQx1BNHhjnLsG4Vp/2HMbDv8M4SXsDPHAfgLppzhOzBaIMogT3/m23WUoy/rieV4Gszp8d8vlZ8Rths0MJ5DqUUMYI1olBHXn4MRL4LqGr+zIim68K4Ia2AhA/E+uKf2OcYyAxjijEKJdVMmFp7Euh3BhJ4vcVnoSyaUDHYGhCLAtUxQgNyBggVnMfAGAABFzr9aD3atxXgW//uce6ZIcXO7J18h8/K7lsmEsxtmCawKoClKF4x6HmHaynzPuMFQAM15/UXPnmN99XxckLWgfk4+M6xoqxJrSHpSfwmbA3gYMAW3t7Yshp/AOiB3Bh3jiHGe1xaGTYQRiDXBeW1owp1PEsWF3QEiYKcjGDiWIcusCJseFIMKcB7AcQnPvNiip0TeU34DEFNwBnAvzPr6ETZnhglFUe2icIsR/gaubjrBBDgfIaf4z1CcLdnEcvoYuE9wCENH/ejqrKboux9FLvA+CxlhifN9+8OcKzYQYPJhd7JGCC1jFyzPMCQIKFToEdGbBmIps9PGPG1ohHJjXAkHHBYVc6dng9xmdY0KlmHFbNK/IljrxRGOnMZ0C1rE+cGSmUwpzbgqk1wIbN7dO+H0AVYDfyo48AaDDPCmQXDFkXsxP2CEAL936s6rKrMr55BqDDM4OggLAwjgSqy4gkpLf7vuezfnbEaKW6ZYpSUOV50ywmwOZdzeOnaj9jyHvICpmwn7IOqKJNwQ0AKYNSuoHXIyHJ5NvU93C0BBQUO2/klkooIexFWNa6wPklk0bB6xFnhozPAA/IOYySeWC1+5yBfoFDGwLvCrIy5t27GBefbwITmLe0O/tiQF3myZ7kQ1KpsD233E5ysjq3lPt90vst+yP9L1uNvhpYtVwAr1869xn7LG0lbxkvVzrVf2cFyh2McS2jlgq1AHSMEQwz2KYF0bgvbDLaT/grMrhy5dLk//033815JqYn/b958w3PR3K80aYTAvDKXAN8Yw51X+D8OSfAcE8gYENHKYpBn5lbAIc8n3Ba9nXaxT0/US47wLsrV67qOV8qJ97u5Bvf+Gnnw7t//8tpYYoC9vuaI1evw67bMQDIXnj16jXvnbCPaf6+q0NHzwAgRbbMAUDThBaTY+6F56jBNoFM9CPALiksyIsX1lzyGoaNznhxDgB41SkXR9dsTTM+AKqAtOQB5J7VATp3Cs5yD8Dhrkn+DXg+dajqvlQJ3teZd17AKMWerC85XyJ5VgPgJYyVfHQ5p6gCb2ci+VIp1iQWnlNBcH9HDghQZv/XmUG/CJ33Xu0CPwGokSMySgVa5ZrVmBkcM1suzC7a6bBzTiyd5WF3EyIavYMzGrl7L5euAO+MdcnWljQMAWa9d7LdLQ+nmferUeRL/VyX44tCSTCo2YcuX7k+eevdb07+x7/1DyihIl1BsnghBiMAu4qNIJM6FWl/nVkF96vj8v48g7dgHddlLBKW3v2h5yQymwfyvf4lTxxx7ANOyaI1WpBsniGMQ8bO7KEv9axgXbD/1YlqEND7m3IGDicDE7yOF3QI1hxgG46wjFmiKdjrqp+00nydqzlP4qAra9m61QBiYfZWh7UcogD4uQltl7NR861gnp2Uo1JvZVKA9lf+2m8tMAGPzOK1kMDRlsBioR7t8Vm0biGBr0jgz49qs01k3sN3yoiRcoAi6tAlHeAoDCi2KIawoAC9UHJRGvC4V0nioN8YOVwIQSwrCeUKdAoFskar76VW8WwMijLQaCgKCCGvYVOFWYeSwauV0RzKgSKidlQRfGn0KwpmFTU2p4KNPBvFut7QsrcoPtDnFKjinjyLawlj4f2AbVHYCwLVi+k2wEDxdbNcfJtUAoUZMJdjqqEXAbLEliFEVWpdjbN41GeMH9pgr/dQ5pAPIFAVsebveTJCXE7K+HTYg67BwHBCaL2WqNyp9hcwKZME+aKgcV+URud8G8BOgIWwC/s7QGgLhyQ5fPMAOTRa4IWfZ0ZBFOUyCgGnyE8DuyayU2jUYGWRpA6jNc8i7xM5zuJ5xnijT/FuE8YpI1nGekKByxILIMU1sF7WVXGvBtEUXLVhEUOI8X/48P6UmQLoQpuquPM515EPqrmJagjUo21ldoTl0meeU6XduWQAC0d1QgNQhCASDqU2Ph5Jxg/IgaR7YJgeukiA7qlKq69eHcpAvTB59923lKgfdqnYiArzdC41gAuvFRgGAipMsggrgmXAcwFc2k4MXPIDnTCDEvAhRQC4znwvM+oyTxpCxF9V+PmsgIfXjfsRg4xwUu5VwJ9rw3YL88QhX6ELOhTS4dxeo2EuZb3SF60rg9sAkbDKUoWWUGk+p51cA2hUI437lo1XptT2hkL5FPK5spp1e6hxXZPMwsRgDxFjVWFuk9cqHKPKyDGun0vObztsjv5QJCHFSmC9AA4BzCT3HiwEM/JGQYI+o4wwGzYaEIz9FJgYhqp6UGA47ebe3avSR55HWBR9ol17AmpOCYhr0RIYjezNBhtGmPSGEuh779Z7GNoAoyTZz57JvHrsPgdc135khm5YHbxeKGQ/lWyz5wE0secxdoQD0qZjLpoRQN+glocNZmLGECABhhNjBKvm7NkLZjeuqx2AOIAqzH32E+fTHAA5udxYC9yIPFmMQ0Lckq8TEGaPta8QZaYKACNyKbO3zhCve8KPXegmDhPynq05nDyhztzbxrn2laZRmF/HNaANADnPI9kdxAR24ZkwoBnXFMVh784ZCFAZRlYAe+8VCjMOU2lJe+u2Kthqf7XxrzWotlDl9+GD+wawaHfPYEC1Ryp4YFakhEweu4IBgH09KwHwdsUyfq45wO8Y2dvey1hfMNgYS4BUPuu5W7ZNnWtvqEALIA/7bCv1Mm9oF4UXGDPYkLSHvsL2A3xrqC79hQ1IkSH2SdpHeC/AIQw7g0QO5QzDmhx9fAeW3q6uBRi+evXG5CNXxF2Ss+KyWIcfDHBZ4aNi+gEK3vn0zuTMubOTr33tfeXK+8gMQfYYCq34GRQy2sBZAXtTaxqnlPuU0O3uzbD7wnYrEz/nFGsKFj4OFdpZVpXBGfW7QG5BzDDRc5Yw9vw7Ms55yG8ciOhYBvJgIXPeo8toDhTYA7yh/WVp8WyKbsSRk6rK9JF5F1ZnnE/kFU2/4kSp/oIuw7lv/YE5IfmmOm72ctZ/i72gx7FuSSEBqJxKu+wBAqAkB4N/KuxECGv7X4Cm+eqoCo6D1Cx/h1ESUh/HUlKq0E7ya+ZcCmuL3wHYnYNV+3DOoYB7vEXY7Qq5SDV+OLLY8wHv3njrG5P/6W//o8nTAxxG7OFiQ5IGYrDKq5flTAmLvntWAbPqg2VjOkKCnXKcV8xd3qvOYj13hKH2rJkBfnQK3SoRA+QE5TmMHwzPpMiguv04W4cTh+8XOC4ghoxdQGjoutZ/R3X3qQPRCGgcB+zBtIs5FFb3rAox84R106iGysDP0LM7npUTYc+84nDUfu55nUibhvvb8Tje81k60gYgR9ra6In/7q//jQUmYGkuXgsJHG0JLBbq0R6fResWEviKBP4zVZutsVPWS5Uyh26MSm1V+KqwNOwA/YECC1ZwR3gC93Ei4FFNL4n2oxCRfPxQQAuHf0NDzLTSgR9A7KuhdQUV5pWngBIx9AuuOLm+jE4MBjOIrDgHyClAhQLZ3GxRXpO8up5Mnj//PO5vEFLGCt/jWhRHg41WXFL1ESWnzI8qfbTOHvkB3r2E6TbYZuAiBiVHIYzKpkrcC+e7C0BGmBzGBMpzn4O8MEoKkDScmXvyQv47VE4jyTDaJF5evOVUc7USPcJBKa4wPMwGINRXh7EM9l5zwPGcAl/cG1kgE8aBcW67a9Aji4KIJKjmvlGWk8y+HmGYdmaAKJdcxhdcNwybNbEIACnCkkDehCMq/EbXP3mkvE26HkMRb/5zjQtGAwwZjMACofNArxmI+m7DZgv8IsvOQ8LaynoAvKMPfIf2lq2ZuZSQUjOXbJQDbiSMCIOp4HLndGVstsQcO7CAaxhaAUafCZgghInnU60P2WOcLwnA292juuyLyds3r02uXrmg58lY01zaH0n+DZJJZsxLFOv0Mco9jI2G52LQsyQBmG1IDVZWAfIAFwG7AoINZuQAVvlO2YRW+GF8jnllhhdGpK5lzgFqsDbL0Gi4Fd9bVmhmvf0G9GTc8UzfEyOQhN8OFw/ItirWTwB4AHwYqmEeFKirg6CsSvqxvqr8UVQPUQgy99xX1WGKVYDGGBRVqFVYH8oH9jSgFiD3rbfecIViszSR1QirfqH2JNQ9IeAYusj4cBTfMVBEku+RrLzGXsGcGSg0K/DDe1y3tx/Qqfsv7XAl2xFiDSsmzLUZYzYAcaqpljVEKDBMZQzlbYqraLxWMdTVNgqHwOiiD7BTmXN7FOoYzhiztszkJNeaGHeEy6ptsEkYhzDuACviKOH57E+0GRYQnz/RM3gWoYzbW2e9ph6qsixyYg0kzDJhZDy/zBjmH2NoJvjIPcj86fnAvk7bMUznGVGdU6zBrj0zZgREAiLA7iUnG2Hr3SOn4KM6BQiIYWxW8zDwzTYxShyAsqzCMu/q0MkZlFBnZJLQ/oBBrBMAKe4LUHRWFVg599iPP1NRhvPnKDBBldjTAnZ2nUOwZyDgySnldaO/WRBUvF03G5J7sqboN/1hHwLYZL9Hph988EEYe+r3VeV/4zu8f0rAD6G0t2/fNuAJGIa8A36lgNSlSxfcBkBAzlLmG6Gq9B8AjrF98803p2G3AadfmDmIbChAQXQ1MiHPHs+jfwB8MOlgkVGQgwq5zIW3335LVWQ/NphlRp6dVSc89wKUFSiNw/CMissciIV2R3kDAScBFl3IQ44OZEJVb85D3tt07jjCCQVIjrOXXHQGoHVvF0Ey+yugKtcFUJ+M3JwBfr2vjzxpcQ4lBJgxTnqI6Bk+l0dVWAPu1DX3mgkDMIxhhR67sEXOOecGhb1pp1p0Cd7vmfv48SODdYwBjgL+5qbsffw7oHIceoxBWIGJlih4xTnO87bE8ORZyNGAt65trlPnphv6V3QTQOcUHONZj58+dPEk6zHj5bVg9niiKShMxF4D6IR6Rl/LrPYePEBIWLFNvWD8aSo/OWEdYp5clmGzUjxK55D2Qtinm1rDnBPXb9yaXL7x3oScd09Ebl1RDlfSI8BOlvvBLfzKWTL0HJ87w4FZhwXjiNx4Xlm31XNYa7SnobcFWnv/Aq3MLzu82DbsiKTQxnz19TiA7Ailqr13lqTx6NypvlL9K2di5RYdLvtMHMa+h2THe3Gg5NVQ9eq1jBPjXZZhdTP+3ft13+PeFGDqPmlnwXiWz1PtwS2mMk1bQOXgkZOxc7ng3X/72399gQnMhmbx10ICR1YCi4V6ZIdm0bCFBH5SAv/pn/oTznmHQofSYKUDgG0ommFGRSnEIEUpRzmr8mplVmCBFbU5pc4AjQ79eB4DipmFJAUThZwQ0CTKfmqlooyUKrjzXkFui25iRWMYK2Vb1JOOIkueJrcXZdjARPpjsErfh+1gUGCwTJq7rc/utTy74bAB7JKPJAZOjBTeIzdQ+8V3eG6BrCqOTjqMx35UVAScOikQAgYKxlOVqpnSKIBCSiCJpO3BH/nLXHUVMG8o3yBdVfKpyEibtmT8AB5heL4i+TQeVAmOUFRC6JxsXp8ZaMS0UJs63jUEkTV9wyAs844+FrwqwNvwMFd3G4ynqad2yNcgZ9J3jX6mMmbBLMLi+M6ODEUroppA5LNDQaRyKMawgTUXMQDMEsihH0KvnwmcJITSgJ/eO3QF0lTRYyx2xDCqgV82Hn2kb/xwHXOYftWwIlqoHmbAloJ6BSnCAixwG7Ck8qxcGmZTRbeAROeMq9uOXDfMyh0p1ST4L+PiUOwCQosIh02lw1wP64nCBFRVhJG2LibZjZsX1AblENuV4Q4jYonqvjA0YAoFAK6hEnYmxhVKv8A5ATcuSOM4MxgOMQbyXtmtCf2dBxnLsAvQ3dAijZHz6GXv8H2cUyyGbth8ARZ4Ta/TM3mf9mK8E37Y9ePrNc4HMDU0T9h3nKNM/ULWJ3Qta4kwrflx6A7XEOcVF0dI1eAA63I0rCgM0oYWBneq+1Kw4ulO5geg//Xr12ywk1cIcJPvBpwSyAxoSg6ika+Kz1/MgeDefwBXtM6yZ8GQTKhmGFqtOBzDKzKDWRj1ifeYn1y3qQqerHM7G1x0YsZM4TpeM8Nfe7iNZBb2a4ccXlCuM89bhdki/y/vfzEdTwPGhLw6v+MATMkPp+/zTPK2kWMKB0LD8wK2ErpPMnqxcdi7XRgiTEFkd0bMMv4+e+aC89ttb581IFjAy46fwb5k//az1JYYwGFoMl9Z9+xtZq0OkJ1zyWkUAPokV9pGe8uMJK8ZsjNA4rWjMRMzDsYhfUiI32uH2mZ+juT5ei7MNMbC1aQHkLE0WIlmoAzAMedAcsvl+ziOksh/Q+xCxoPxNiin/fvzz1N1GoCUEG2eASjADznsABYJ73f1azO/aGNOU55DaCg53gDC7t2/N0B1WIon1a8Y5ZaJCwXI0aQ188UXhJ8+cTjpBx9+mDWpewN4ceZyfRmrtJH3AdvYZ8iPByAMsy4gzEn3hb36k08+9lhxdgEswg68d+++5cA4AYK9REfQfg1QVycHoB5rkPBbKtkCNvLz7rvvOsSVax3qTGESgZTZV8nHFicV4aBhyalYip7JLA2TDyaX9AyN85bGD13FIBQg13AiNKdtmKQq0EDetMEePZSzhHlBJWwAUwBP9iKDkiOtAHoKc6osTthvdeqUYUcbaH8dMYyb87VpPTKXrQdxFgt8KkMcPcrOLTu7YOOFLXWciuqam84FO9JjMCd8LrIDGihPeLidDWa9Rl68jDnr3YBnSwZcmasw7+hr9Z5EGcRBBfCHrOOUiZ5hYBG2mPa55wLFCMFtcZroVGHbBuRD3nFmsO7iBMlv2OZhB5ddF9CJO1Cd3Tn8AMidQiEsL/YlRwfArB/MOz1Fe2DCO6+IoXn+6tuT/0Xg3YFy3h1q/2brewH7XGGzdYJ4Txm5WQ2GARbOOaboZ5moBbDabr4778zt572+6VW6NyAJ1jgyY+FQaIxxL+O8uqrTWKCHwLodeQ7j9EkBn+qOkWmcndVb0Berr1qPMSuddCKzyroJS09YfJm6zJl53bQOo+5jPc897upDnWpmm2stMWcDVGdOFQDm2UQNkLID5wKv6orsIX/5139zgQlYKovXQgJHWwKLhXq0x2fRuoUEviKBP/Mn/l1b1IRKThUJKVJ4wO09HgZ3WUsFMqqcVUFEsQEgmgfhYN6FmTVL1I6HzqFYUqDj0Y7C4jwaw+PKvbhvc46hLJD7g98wSsquqEc0uaTITZVCGg1nOa2k5oRZoVDhPXRIhHpLTiaDBoQ2zCk1tH2eIWQvqfPhRCkP8DcLMwAIaHXAGp5rMtpQkAFBMJJWyQuGMUCdREJJeKaU0Hoo3adhoLqIh5SjHbMWCQMR44i/JSuAN8y5KTtqgJDJe5XqumWFOLeNw8ZkBBOeM5QvDFvCcVEuYZsAJGDE5v4UijgY4cEAeAoXJAfgyHNXT74VYL0SsoMBlfErm46+1CBGZisuGEB/w2gAEOR7Z84QzgjTQaCSjBVYc07ObYBD4TpqJ3m9rBhLXhgWeKq5F/mwnJsHQHh4nikOMq+IwsgrE4v21lAtcMjY8x5jFLBaRo1YRjA2MGRhvhXIK+uT/vCDAs17zv9F+LXnb5gcBfc6Fl0/M8BX3vcRJpM8hIQFMTdk3MsYO5TxCDvEVYtHcQaMT0BpQgox0M7IkH6uarSvXu7r7zWBJAqVUfudzw6jTn17AeA5WBL15CMfQlwZayrUAlAyKKy952aHAECE1dqcbhnrAAllofD9MlQYr4D+GJ0Az4OlN/IOYXywhSCXMhGRhRltep8+5TusqyXPxxRhkEHuvFIB7jAOmJ8AeW6P+sc9KMZQZlTZVDWWnOPQoUaM/0ig/oycdWJEyQDf2ycnFQU8MNgJrYTRkBBtwAaMY1gnGNkByEYYPo/H4BSQUGD7hAtIJCwuhlAMvwI8DSdGjrSzoVj8G3l4L6Ki7GDexekBKBh2G/vblhiDZTr1OWX10D7W66rAF1hcuwLWMHzPaS5731I45xPNz8dPVbl0zqgEpMIp4CqC7CFjrO8LJGI9HBMw17bG6CU9AYy5dQOhAB6cFQ4ldsERMUSV64u5t7V1WqGPV52r69HDJ953Cxyw9gkXdTXqAYKzHpC1fxsQJOE9+S2V09K5rrQDjFyDz5jbMEyNCCRUN3My4V12rmgNAwyzZwPawEAykCKgh3BzA7zajyJr5fMTUwugZls/U2eNQ74D8iGHjm33EWS7sR7wnXECLKyxfe3aVc/9NTFpmdOEi9JG8qw5PE7PfCzQivl24/rVhDFr/rsq6tj77BBSX2HrcP9dsWy5F4wsA8E4xnSfuwLeAB/p3xP1lXMEBhDrGRAIeW8r3xv9gkFX4Ldzi9x0AImAb8juwoVz01xxW1vkuZKjQe1++hQmYFjr9+8/8BopKAHAh+wA2JmPjx61qAR7bYpNFIAz2Ch5AkgC0CZEGnAOMAsZ7WgfPpUx91k3MUPQYKLmQHOc1mFUp8229BhYx+zR5LZ8/DjnI33qHg1QyPph/w6rlRxfyYnJWHA2AnQ+0lkQIBZmaZhuzsmoMQHgZA40nQbPSOXukUdUczBs8+RWZO/iGdw//Ykjg88ylwLKGQzzdvvaIdPnzgj0tJ7E3EvlbzunYEVqDnt/lLwC/sU5yTNxLDY6gn3AEQnWE+JgKcsMMDBOLArJ7Pp+3pPGvk87rf9on7Qu4P185MhVX3GmZoxmFVpfwIhOJ9xfClnEYYMuED0FwD/rPmkFwvrT+nV18Yx5zhWxyiSLdfUb8HBV6RO2xQq8cOXK5NSFNyZ/9+//n9orCCtPfr3n5OYz2DvTJ3t2+fzD2aD9q07i7s916taJPe/wm2eH9wzsGVMgv3v/SYGX7HPOkyh5VR+qjsDz6LtZ0nO5A6tP57wN+7D7Cc+0DoxOp3lQZ5VZe6P6NoWZqoMVfKxTdf6M4DPedzE6Ad95VnSdgHM60zT4PK/sPhYf+wnRHrwIaeKsKwAAIABJREFUAe5ZHh0exnNSotQRX936l//qIuedhbZ4LSRwxCWwAO+O+AAtmreQwLwECJttmAXvG3yTgl8jEs8vB35znDnUY4AYNgAcItMEvXtTJpIVCF1nVtQhyn5K1QO4GNySUseh77xOZkMlSXMUvhjF8SZHISWHXYERJ7gfBjIKgwEfCEQACSh9UoowWNZXo6QWIENZ4mWFCxaF/msOroJSKFm0h38XtCkjL21JuwJaRqHl7yl4NsBAnlkAtM8EkMG7TlgCwEJlHKMTCpmSugNiEaIGkCFZ+7uAb1LIDQJi6NswFUtICi3vwSKo3KqAoRjDxAAccfikNDLujZKJcoZRi1Jc5bN5cgo61ShpEmXk0iIWGCEOG9Q4VGlvGCoyquLrsGCYlhiReOAlm7B1krMwbAWYNTHMqSpb4M8GjRRy91/gHXkSPaf0A7Bn4wLPPUmwNUcpwMB3MFI8fmJUdO44FGQAbAVr+d1CEzUAATYYy4QnR3luPjz6xysGRYw2jL/O2TAcnkzXArIqyFz2m8FAFOEB7MKILIODvqFQ83okg5P3CUcMYBXWyQkBYjbmBTadFiOLvGQk/T93anNy69ZVyRrjK8Y+LNRUv0w+yCrVBioA7ARghfEhBg6GnyaFcw85YXnDMrMfNPl1DeCYdsnnlDnA/pDQyRZYANjifmGKjZyUg63Useg6KujGHK8BkvkYMITnu6ox1aMJRxST7rVZXlp35O4DOBrMvjoPaF9BceYXcx0gny1mc2PbbaIQBlV8l8nvpj1qZxfm3arGVcahwAu6g2FZhmHCh8MQ9LpzxVlCb7UgRmjwj4O2NcIIZ67h1TlDXwv0MBZY7fSbl8O0NEZORq5+AqAAZjZPWdkPdRpwDcANRREAge/e/dR9PjXyjt778gEJEFRxNPIEaGbvI+wN2X3xxedmnPECVgDgADADKAo7OIVeqFycCp3HBa6ccxiyw9Zd0ZUqoF+aLYkziPDIU6ciR/IMluWUkMjkfaqDiN+86L8dJVpPtJU9kCIbmwo7Rdb7mg8GqeDtaH6UicI+xLQ0U8dzGDAmxUKah4w+JWQsQLura6oKcfe640P+MJQaWgaQxGuepW25DWDWZxg4IoV+yAUncNn7lNoAmMW62997OmWtIAtCEvk+hSo4CwMi7Xp+3L4NS+/V5I03bk3PXBwgyIL1h+Prhz/8UDk8AfCeCJAhb1mYq+T0eyyAi6q0hO6uC6yLg2bfTLxVnYfseT3PCKetAc9apcACjgscGIBtXEubzp+/6PWNzGARXrly2XOFMfz44499P8aPEFbCgwF8C25S7CRpFhKWSF/v3Xtg8Iu14bWgoeNzwDvGBLYjOfNg6NfpwrNgGSLbNbWFcHLO+O5tARfJy9aUGoTwXvAcePCA/IsptsK6QeatEE8fy+AD5GduA/SydrzeB9gK244+w5R2+LZYg3yX+5XJGEcXe+Osarv1ANam+olM5lNw2AGgvtJP7pXUHPN581RwaYP8s8zhAoNJpbADM18sT++/GmvGyyelHUKAgcfdXuSI7kWfAUkrL4PQY/0hc55B21k/VIVFT2Pv5gxCfmhLYdFlv4clx96R/S1AJXuFiwXZ2RAdbllgG+d0ijBx9OR987G5h/5g/0RHQG7Mne6Pdcpw9q9RjEn79abTlghcVnGT9TNXJ//o9//55PA1xUfkELJjTSz0wU4uIFbdjOd7P2Bf12/APvaCpoWII0IglSIBqpvxHa/h4Zjx/mid9jDA89BPqxsBlsPARU/DMcH6qYOrst/XmZ40M3F0Mk7VLxodME3l4eriAcb6XpxriQ6ZgXc4x5Lqo07HRhVE7mHw2RmqZ3KvmXyyfumLATuPS1jQPk9htw+nqmU5x1iuTlBmNtfTnwL6v/pbv73ABDzzF6+FBI62BBYL9WiPz6J1Cwl8RQJ/7j/+k1PwrswzLJ+NkY/ttbyUVWD4XQWAQ7uJc3dUORDlk5xyM2aWwt7w8hFaJGDABruMLQwpwqFQJgAmUPgcniaFvApDlQ6UibLfCEszo0IKGvc0W2owJuzlI1QDoMK53RQiALtuhM0SnlDQhj48EXtgS4p8POMzIKn9rFHd/EwFMwJAxZhODpTkZaFd8fSTy+S1QjafTk4pNw+skTLJDFRIqcTAQLYFPVGQeGEEGxSV8kjVwANCYAZgSX9RlAHrMMxRCmEiwhYzm1BybSXLhtIyhqjIDvFANnoOzA8APXvBZegBgNBX59YbQEIVw4RbwDSLnOmnwzPM/orRFaMkeXzKPKEvbpNeDgHRsxPSlgTuBWQcEkzuQ4PDAsk0DzA6YB9mHKiGF6WS8EYAFRscus9DGROwCMwsk+GwuxOwwPNRz7PiqO8QVrklQ7kFNGIwS7FUexy+rDmEERcAlzDvAHMBWcRwcJGMwRQwmwfjIAnaG3Zrth0sssGio+3Mm1aK7Pyi7QE4CQtLXiOHQQECDMAzYKaMLIdrYaRpbpKE20wHgNowjF6qoiwANYnwCW06VDL+pWOHCkc7Pzl3XuAvuZtGcnUMt4YkYgDbaOK7g83CGl1T/1/J+Dmpdq07H1y88ISvsV55eYw1FgAUzUMWQzMAYUN0D1txU2h6AN6EUhXAZDzDUgn7oAy1hJjNqt+FNZJ9Itdo/kgejNMx2K8uqqqZvdzKoQ1rj3FZUJH7Wn4ykAP6L0vuCR8zEKflR16lA+WbO1SBA6rywroDTAioXqZMWDGeJw6bTQgsee+8B4DfaYyb87DGsgHM0U8qRiIrOwX04BqJNS4x6mrIwbx6rvbAvANQcXEcGWf0AacAIAmGb/LdxZjL/kkhh4SFE67mHJbqA+GKZwWYMC93xN5idwDkYT4BjgFslZHBumB9Ao6UgYExvsr+QRj/yTWBL+fNEgtgQU5FhZuqTR999JHWwwlVKb1pmdK2zc1tg36AdwBI3oOE2QCmtmAF65e+I0vAI/ZBswG1J8AyM9uWPYhwOsEBsDxjOOo+I+z2uYCHVJQOWOLCGNq/wghZNus38k+4N/La2FpTKOp9y2/FTgWdVdoPCdvjHhsGwAJw8p2eSTyTeZbwtwCOXssFHLWHlCUNqMoeTFu2VXDk3XffM8uLvYN5kpDMifK/vT351//6/568//77o8jDfZ+PACtNL/Hxxx+5PecFLrMPJmwOcHfLcxbZsZ+tCdg5c+rs5IFkB2OO9wHXyMlmVuLIv0WxCICpFJX40uGw9OPu3du+D2y5FO9JCCj7JWPIePE91uiPVC2We8IcJJUBZKuezRQXoX9l62WuLwvYvex9iH7f+fS2x56cZnYsjDxfLSSxqnxmAJ2ffaaceQIsAVcB7xh79kvuQX/MIIMNRkJP6Ryc8dyLOUi7aWMcBZgpOJKS540iI6wn7sXZAfuQswngiQ2TvZfxps9lHHlPGs7GjjMMOUCbJwrRLojCuduzsUBNQMvkGKyzyjnmDDinmnLef635wtpnjms9E7Kvtnv8NH8AvRz2KpA/+eQApthvEyXAvOF+mypiw3c+V55Fzin2DJ5nENcATQqUANZvbm1M7ik3Yfd2Uo/w2jUTXgA6oJfXE2HFOIriDMh+HpYhMj50ygsx4AyCBjD1fq3x6FnS4k4AQynupXNp6Hm5dhSZkFwoWMG+K3eJzvS1ycUrN/Tm2cl3/tn/NdlVwYrlJemXlkL6zHplTnVvpX38jTOGPdxnEPn8LLcw8QoW0gf2qzos2XeapqUO3epC1XWqIz4lHYfOLoNdwwGcIg/RZXgG+7z1NcaIPV2f1cHofJ/o3+TT1V7LeUX7eKGzsZbqYOQ7+wK8+T6AdqIo4vzp2cq1/U4dzbxXQLDzrLqw9THJuU5g5ySVzjOTTQqAEQmAbsW6iAMq51pDiQNML09+7b9f5LzzgCxeCwkccQkswLsjPkCL5i0kMC+B/1zgHaGopuZL/XGoIYwNKo7iLR6ePwMPUhwxHHmF0RDQCCOvXugqAfWqB7SQ4itFv0oShiihBTDInCNEyhaAA8oSjCGUuipMKKxmY5CHZXgqUTQLGPF9lNgYF8r7oWscBiZQCQUiTEKpkCT7PcDwVRjREyWzlkILIIRRk/AAkuwraTnhbw6LJFEvlQBlpBHyKplEIY9CGXArskA5StvxDsMAifJD+CJgYw07PK35bgDAafik7o1xQbJts1sU8oLxCAOA0DXude7cGRumsBNctVLAFvcoS3A+1MKNYqyG4sZn3OP06bNTgwVFG1YEjMcABgFKMQAiD2QX45dxw9C5olAVvPeE6WAQGRRR0YkqyFVAkXk9zuSmY46UZQdwhdebz/nh2fUqFwiFWdf3uAYGpcOVYCENmdsrTMhtgRqJnXHAqH2qcCOYd/ZUy7i0cad5jGKN4QnoieJM5c4nT6iuCP6Z65CbmQXDWAcMprKtQQwABZgOMj4PCbEcFTPDFIKlAdNRir5DgwMOBnAb4ZaEZClf2L7Cgw2uKtE4Y/lUVSQ3yPOkecaaeybmg5V1AAFYhZ4TAX7KTDPjS7cN2HF/cunyRSnvKgqge75189Lk7DaJ8wFnJeORgBoZbGgdHmhMMC4MNGm+A9IdaEwDeqXqbMLFyVd2yjltTinMmTHBu78phgKvKOjJMxgWHQY8oFfAkbLDaLND+EaodYH39bUAwVzntcUqBGA0WElBioRQle1YsG1ZhSboG5+trmP04jRobsuwBTD0aJ8BY6ozUjFVssAoB6ggdJLvbGkfeKY8SY9UBGVVoaBUuoFRsbbOusNoIY8RId2DYYubYOSH61gQuv36FWG3KSDAi3GoUUalX5KoG2DrXNBNXJgF5hTMBoBhgXsFeWl3nQPkAQNAeKbxhfFiQ1ufM0b0NbmGYMIQDgWzTKGrWi8wjdbEJNrbVYL/O5/pfQDAXVfPZY+kXXGiAPALODBLBEfCE48zwMAaBT8Id3P4KGwshSUKrKIf65LRSRnxZnAYvFSetDt3DX7gOIHJsqtiGBiVDdWjX+Sfe6Q5z95LNVKAdmTx+CGhoLAHVRVV5wP5xzyGasfFC5fCGh6OoOz/yZXH/JvmfmIPdvgi1RDZ07XeBFgBorCn82JcAZkA0F6pUInTGeh7ZUlxTfcsb6UDfGD+lekdoDkMHOYNQE/AgQDahKZeFPPrypVLkw8/+uHkzVsUQAEYOm32MeOTAhw7Poue7jw0Gw2eUh0j9BcmI3vvtatvqJ8qIqHvMWa3bt1y1ffvfu97lkEKhVBJOADwpUuXps6p5NCbmPEGGEfbOG+2RkVacttxhsMEPq336nAgTPHypaueRzybsNXkDSS33ZnpmOLQMMguOW7pTD3U/lYAnf2nDqEAvUtx9MEMlpzK9KP9rGecDsxDnsn1jyUr9kg7gsTaQm47YlcBQCF72hInUvdZgUNaK+gDTSlRxxHP42/O9OdieSdMNmcunwFOM1d99hBaCqDLOlF7ClLwLNpjB6OZkCr8oO/X4VgWnp0Pah8A1zyrvWdLQGCBTEuklEiYd2U2c0wCdAKMx7nE9bku8+6JmOLr+mxL7Dw7GrTn/PiL93GqsiZZJ4RG0zaHh2pv67zfEaux4cXIp2AxIF3O6gBP0Q2S6y57XUAxDqNXWsdlrJGzNtfG8VMmZsDTOI+6Xtrv6Ek5K52GYRRgwcFyQm3lfD554tjktM6zixekiyyfnvzDf/yvFFJ+xk7bxyo4tEa1Va3zOosKUjF3AoKhn/EM7XvSedB/GEOuByiPY1nPO545wTrp+imYR/tbGZhxmI/aqKOsTln65rlrkHSWLsXtwoOhF8+vk8R7sb7j/UfnJQ4OXlxvIG0UCOs8aqXonhvs7X0W3wvY2Jyt5E1GLwjbL8V/mioiOfMYP8aBNnlv4/wE3JReaLYe++gAHOMsCrhLWhraZhB+nHHcexE2+xNLcvHGQgJHUgIL8O5IDsuiUQsJ/NslQMEKK9WYDVJg+tO8HBi+ZXMZoNDBjPIaz26MPw760vDDVhmJigd4BiBkhUfGHEaAgRwpBiQthpXikAsZrzybzwFQUCJQZGAT0D7ABSqNWtl0GAZK+P6EHDcO/5OB4gqdUr7ihUzlSIdgAMgQZvA4icxJvlzGGNdMPePS68gJR/gRwB7ASZPFO8Gy+oWBWm8rbUQGZdNUEaa9KF8ofRhFvMzikJGNUuyQMd2rjDfy1FsRUltg18EA4NUqhgkdijIcD7eAAjH1CmoUGKuH1zlIdJ96m+MVxsBJCBV9DhBEPr0UbcD4ifyf+Pf2tkJeZVTU+9170TdATQAEM8ekCJeB0nnQJOKWy6hCWKaLmW2ARhrvzp/INTlqYBGWNdUwkY0BYBLuC+AZ4EpygOmp+9sY0NhZOdcf2DAAblSzBTx0aJuMAtoOK8F9IO8b7BqHAcHkgR2QggUAAZWR18UoisD7yIl2AT64qjHsBbULz7PBABTycQpuK+dXWX+M0b4+3xSL5EAArJkbaisgxZYAKAOgzGv9puJsDR7Yqm1L2J4CGwQ0ElIJkFHDgbCpFwoBNOgsA2cD9pPyaFHY4tgxQJAwxmywkgduAuitpprhSC48QnMCyBuMVJ9fC9gAUMbjbyaeQIrmUcIAAJArm6VAMqAPPxjPBZcQkFmzGMSSg8Fps5sSdu49R++XBQpYFXCWMKAU0qnhvaTBXaLQhH4AU9YUAssrYAALKUYh5J3KBuMV0CtsgmUBcwA3hHOLySWZAN65kIXG5rlAWUAUDDwcB/xQzAMgzaxb2JDjRXtjlGp9qVgIRk6fyfed1w3HiPq2JNDW4LTmbw20gN2DAaJ7EMLMGqoh3+qlrMPjy9oXDnYmp06L7SAwDpl0vQcQkXMEdq5kijxJUo+Mt5XcP9VPw7J98viB1x+MKUBsKjYDlMDIgtUEAHhCQBQhh4BvhFMDbAIs01bYeie0v3L9+kYAsGeAnJqPhDWafQWDU4YwTKkWO2BP6F7KXkaOyvlwQ88NFyYhcX7ycBrMMQhA+G5YqoQ114CNAyVFY/Z0FtSQ5lqzUnSfBw8TfrlOiKyZ1sxzmMxx7KwInCzQ3H2sa4DfZZAlJ9msEnr2q4Sfkc+PkH/GA+YaawHDmPODZz8S6GUHiuYCbJWEFF9yKCvrBDDzmEAcHAIJBU1/CaXlnmfPnda8OZbqrZqb5Mnj3IO16OeonbDqCGGtwc4zyn7p2kR2BdR5Dnvp/Qf33WaYmYRYwsamT8iC3wBtYcpyHqnCt85jQEJAXO4RNlrC9chbynpljjVXbMCTFApBlswBADvWKmPN/aMzjD1U+zapALq3ktsw6ybsKMCBh4/u+15bYokZONDcyfmU/RCmqR15Yy7x/bKlvX9qHAHv2IcLWKyvqdiTc3eN6q8AtoPBxXfpa/auA98r7LcUpOF79CnnZ5hRlt+YB2Xwh3me85JrfE5KFTAoPJxxdRLgZDilnL3slTAICyC6grR0E59TepYZgTpnsofGYVHwt2x6nDc82zqT5kyLZNFmmKLex0YuOjsY7LhrnrqwDtGv7KQxkJTKuA3xLTOf71hH0fnEuTUP3pW9WsAnjsJcYx3N92UtZ3NFB0p1etKJwLqOQ/GkzunT2r8vX7o+efJ8dfJP/+X/oz4oFF1z71DscZi5FDPinrS7OgT7Z2ULKM0YMqcaPRKdQ2HTYvXZ2aCK2mHKZ6zmQUfaWYdogP0UvWDOcn3ZeXVW8z7X97woMxAdjesbYlrdm/4756N0VbPv0AvHHOf67nPJz5dol651AME+n+fiAO7LoKD2ZyJC6vTNZ3FYTsdvsBQLVlJkhb20oCu/mz6nwDRnbMexa4p7/td/5TcWmMB0BBZ/LCRwdCWwWKhHd2wWLVtI4Cck8PP/wR9/bQaUlJ95zy9KgA12KX1lQVWZ4fA222IoKjWs68WuEty8XxhYMDCsDMhLT6jCuowSKwEY1Hi4dc1jASK9B8oIz4uXm8ILabrzXo0QRYwCjEmMUFgiGBcFjppYmRAFg41iNMDGMsBm5TMeXr7zXAYihrc9v3obsIjImjA94l20B1sAwbxSW8OuHmmudTEMwrsAKCXXevXDWhoJpWGujOftjQp1ZewAltAHXs2DE+9/kuHXq9lwVO7THEwxehM2AbvNVUcBiYYHGfZOgMBWUUu/6B9hegkFS5ho28/nGEz0xUVNnIMKOcbAA4esTFyReCj9/OYHA3YKRHG9fgAP1hWm1Gcjlxo1GNn9Lu1Cid002KIxHvm3CmbBbNyRYcx97B2XwWAgUgDEhu7zSGFlGDRm+wiYcGizwuAMyDjHU8AGjD0KYqwI6DKLVCyFKsSEOjt3n4yJh3pWvNozpg6hRoAByelD2Bzsp+SwmWcUuE+EEKkoATK2UaH/zNSBNTLCSw1Omt0VI8BKtsPKV0buKK0HMfPIf0c7alxkniahPS/uuXLy2OS9d26q/+SBFHND4bX00UbC0oZBPOYrgCGGC8noZ8CRQrbErjGwrQ9r+NfgMuAqkOFA9yxLCWOoIbUGftSnsu64vgY8c8sJ+akmOufdL1sxzyA8vtVfA5LTRgCqJTHvliVDh4yalcZ6wxCKkVMjomuX/E0oJowTPy7+MnIywW7c2SNkVE4JgajMb9hJMbZgQKaibQHmrsEZmBjj7YSMQxwbDqsjR/tgH7CmMPKXBO7xXcaX67l/E7V7X3NVW0I7w4Dhc+ZrQcmEeq065xnhkDy/codFGoCG6oV7BoYAdZyzjND6A9g/uWfXGeOOQAF9mNsAaYTEMY8PBBICuiFT7gtD9YEAPO7HGPAM9qMY4DJ6YXY4vBjQRHuo+sMahIlFyGzWd1Im0IbuUc23xngBbNHm6wKc2WscdmxwDkdK1iPOmalB7bD2sD6m54Hu4/nadSUQgTxudSaVJdKxw1FzQkZ6gYUa5fzunlQHS1hACZHmlX1uYtBmX+1iT9kb1R3LbAIQgzFNmyncwfs7YpIR9tl+MNbscTiTYHx+/vmXU6bZp59+KkDtnuc0jNlPPvlkAF3krFSuNX0vgGbAK8YKplAYnSlixNnAD0UweD57eKraAvaoUJDARJLR01aYkKw5M8IGYEBfaVfWf0JnMz5x3HHvpjoAQF5njqp6buZ0QpZpG6BfARBAal4FkWh3gZukiGD/Y2xnBVt2niZ0ryxk52XzHpmUDrSPNoUlpfNL85Dzu+NI3wsyAd7JL6F/x7EDsFN2FOvAAB7A3XAa0NaCQJ2zYU7Fkdm13jFoSDXsVvpTIJT7dG71b5xlZQ7OAzx8zjnR9do2uPCEC3SFSWqA8v9n711/LM+3867d3dXV1VXVVd3V957pGc/4TOLLwQ5GxxYi4oWjCEUWiuwkxI4jkziOoihICASChDgG+2DsQAJ/Ay+ChACFvIBIiRJIBCgJyIiEGHLiOTNz5tb36q5L37t4Ps/zffbe3ceH87Yi/faop6r2/u3f7/td39taz3rWWnLkOZ/fUrX0sqd4dtYPazXMOPpYoKhzngI33S9h+zNWjF33KqeG0HsZM0JCF8XM6lhMuokBxo30IgWVeF6BrupT1SE7LxgXvp8zNs4Z60/cSyB4HFMB767feGe2/2Jj9j/+T/+H1oIAO8aK/Kd2hsSp0j07jr4UVqGPMN+ZJwGWKTyUHJkAmXbIOtok50idswX47YSlGAX7zNCjyirk2gJeKQKSPHIF/7omaFccSdlLyqirY6zzgJ8dB9q1PD+q86DFNm9johTOenwLxKEbs855Fu2141P6bp0h9AvwvXPY+tkAIrnee53mDf3qWorckmu6OjBANfLtOipQ+St/6T+fMAFLcXpNEjjeEpgW6vEen6l1kwRek8Av/OGfPKIiIwc2jCV7aAny0gG9R+4ss0OUx2Z4RVMdFk98GEG8zKbS91EwaiCVHVVDjevmTJgRolQPYg3ihou4CqAMkCob/ikj/RzMPYxMwBkbDQBa5ELhXwBF7gmowYu2kEsuTEGKnkWBxTu7YNuRVBkWU5hbK7rPqybDH2FS9XZWoSt4VAWpHncrY3oO7UFpp/Isr8oJINGAjkAO91F/V+Ez0AUAQz8ApagmJ+W/oUYorh0H2o7BHaNow4ATP+uNN+NN99sUUIXMU0iB6o8JXe59WyAgIXqLfGPNx4b8CggWiKI/a84HlbxoL2UghyUiVslI/t3v8WzYhh1HA1XD2OR+/P5IxrWZCpJ/FV6uK2Acltt9j2UNgAI0VYwPkFXnsAaA7xAi+Up9Zl6a+SDQOEUGwhogDNqAoIw+wr5QcGEbYuRWUW9bbXBpPD1+At/KBHP1V94jrIcCIAYnqQwbxiJjy7WMk5VZwi31P8LkDHCLGWhWg4xZwsWYg4DaT2RU1tBENjbYbHBHBiRqi1Gc9Up+HoCMhM8B+Cl0kvUpkEutkMFzNPvge9+RjGA4JjwN4A7GHblrzEgYQA1Mj+R5EtNsFHgBbG9Oos59GxIDPOyad1iz838tDI0yPglvpy+0sSH2roSsTjTsDHk3HMljLAMxBk6YmUksLplS2dDVDcOENaMAZpZkG3kvQrUA3qgc2YTvZRHTfvq9I/DlQOGoyJ5xWhf7LonIszZ5hqvy6sW8Qu41MMse4af3MMJS9fmbwEzBuwKyra7aEL2Aj+QUTP7Hro2AkA0b1t6kio8rBtapggvYuBF2ox0LqQ7NPkf7mccGCDVGNTIzdmSNCrBS5ww55c4rnJM1sipmqg1crecbN97yvoLBzj+HmlE1c4SW8R73YH0Reo2DBlCWios9F8rWQHZtR+Zp2LO0G5AEgxPg6Z13bpotAoCUPsXo5rxxUQgB6awN9tYThE9r3GD/IUvehx3LHo8cV1x1M6HJ5MVcgAUxYmkHxnvB0pxx2T9qrHJNgQ76VNZf2ha2+DmB3KQgYB7sU0BG7DhA0YxBgFXaT9hpHEkpeAJ7kc94Hj/L8OJ3AJdvfOMbc7bOjvIwcj8zvwTA8TkFJ9jbmdMNWUM+XNewt/fff99zk9BYXu/WUTYKAAAgAElEQVS++64N+48//mR2RSAvlYAvKX8hsieHHozNgDbZNxmzgHRhDNJfnseZQz9T4CH94Nk5g+JQMStS368Too6Gsv8e7u4lVFNzLjkkme/al+fAhuQ0ChU9uJ88cgVHrEuI3Yo8eDWPpqvOi4HHM7i2zPcCJT2PCfEsS63r2HnGBMS6OIFDeAMMdn/yeTGcY85N5vWUOdDQyrKqkBsAYIDIMOKq39Qh2v3Q55+Ae158jzV22g5PIhpgArJecFYkTUfHuvdt2gJC5utso/+MqZ0mkgOv6hKMI/OmBUHqZOu6Z08xQ3LnvO9hnWHoCAb5Wbcer0RZBIxKqgiea6BIY8n9O3+q4xUMizM04bS9Jt+Nc9bnD7ki2e+oMG4gk4rrymUoxtp773/f7Fv3ns/+zt//TZ0hCpU2GK15JKfiU+3dOVejt1r2Aun5aZ1TzLsCyz1zOhcClsF0DnuyQD+fl73ZOcjn/F7wraBX50D3k4Jg7WvHkM/Lco0zJ86strnnTdcPbSso23m3P4D6Xsu5z3MYa/YIwDuKm/BeWXLob5070cnjWLMNYDAv83wO3jnf8ig4pz737KTvyTGqcFoOHr2qE9M+2jAVrLBYptckgWMvgQm8O/ZDNDVwksBCAlSbtSHuqo6LyqxURLWRhT4tRRfDEIOqTLJUgRTbQ8oSbJ96xQ0sDWYJChIv3msYzIGUDbN79D73r9JRAwllAsWiIVYo1CgUTwEaABKlwMK4woh3UmlyYhmMiPc+3k4phsPQplBp2iEjduTJIhTHCiusnQKJ+h5Ahj3TYmntKGSlBR3KtqKNZk8MYI02lhVS8M2sO8nqsVgdWJZ8t2w3WDAGGEe4Vb2vBYMabkB/gB9RuJqPhegRXvTRxtIIC0I+DQ/hs7IeDSCN/G0dE9g39XpzL+4Zdku8zFVoC8aVAVfDx4atFD/YSc1rtqa8V4xLQyTr9S0jwcwSEoM7DDN5A5FBQ+bqra9hR1+q/HIdIZt7MihRBgvq8nuVzHjKxWgcOe/mRpyBhuTDgklwpDnhPG8KkaziGlaAgDkZbPYmS6nnVUCC5xu4M5tKrCVN2mePcw1tQFE2SGjALKGmeLGZU/S1nvICeU8FRgHGkHcPoBxWoI0fvfeEMCEzLJOAvUAHz6l3e3WM+YqMlxgVAanLMKgsYZE6ebjDq7U2CW2evZi9feOaQuQumFV68mRYqLwOBWy4oqE6SJEEDBejQKcCrNnQGiwaAw363WtauZZgDxaEhyXGvxRoyFyN4cF7C5kUrCjblGe07YyfQ2kNVMYITxL0AD1UiD3S2icPUtZEjMUyBgnfLEhGWwDOmBuEYbJfhDn22MCD9x+HScN+CeAI2FywnfYBmiPrsl1oRx0XZWzx084LqvbCIgPUHswVAxJq6OFhqooS6tik7U7kz5zSc/jljApBJPdXgMWyR2Czec5rX+G1qs7bsNT85Z4wRwiFYt84LzASI5MQSO97Izfl3NGCMLz7Zn2wl7Cer127Orso0I/2AtQi0+4DGPBJ5i8DHTal5MgcYr4CFJuRIcCE33d2LhnEIU9iDdJloGuZcWJnxTD+79697WfWCQTDsgn9mc+AghnnUdVYPdjbu2/gDjYj92KfcdXjEwFbOa9sMJtkjYEK+yoVaLsHcFZw3zoG+ntlz8+mGqBtbT99KpC3KWZiigmEhXnj2jXLjhfMOZicOE+cUF7tZz3cUVEAcvExH8/JycLezIvQWK53egccBpovMOIuX70y+8e/+ZtmiJfBCuuP8eNz2sX1zteoNcT4N4QTIJFrWHfsu/zNeJKj8dq1625PwSGYtLC0AL3Yp5AL/WadmVGo9hesAARC7oy/QzD1fOeqMzMzrHPktCdgs+cB+7vbKJCctrAOw1SjArr0EMAVmKxjPVKYAWdXHUCtcs64E6ocmad9dr5pLHFEACqW0ZWiHCl4VKDuhXOcpk/IENCuazwONjHa1A/61tDe9huZ8CyYd8sgSKoGJy2FQeux0hquSXsK/gWoVJ999gYgZY6wZllnYbHTBjHddL+OQ8EyrqtjivcCoAZY5bvVtwxuDocdbeZzZM7zU4lWILgBmbDtA+oFSK3+Rp/KXGRNBZB3ls05MNv55zN7gLZJO5AIh+hQizx4y+dj96Y4gSILg7DWgiQjtY10KPit1rSPr+v+v/ODr85+8+MHs//9//5Y+55Yl3LkcsbABsc1F2A+UQM+v0a0g/Uv6QC86iDk9zoSaAO6G+dhwFzNswGa1elZ4LF6LXO8TDO+72iBkfute2Dnbxmr/OR+/Kve6nk3zg03kL4Ph0KZdoyz982hV3YOFgh2flecl5q3drxoj4FlzfVlDFZ3NCNxOMf42fVSwJIxT4GaOA7tLFbhmEdat286UBm5grcmAKgfzJtf/s/+8oQJdDCnn5MEjrEEpoV6jAdnatokgTclQMEKvKQ2ZEdl0Rqh5GpC98KAXVfYi9kQ9qrCJBpMIeWKOTgMTZ9D+00WnhVmAQJY2zGqEzoab6i8qw5NEGAnYMJe1pEA/clg3mGMowjtSaHF0DM7i4qktsjgBMF0izIJYICSQyjucljAyxoD4xoYMk4MrnsAROwRWmWwQO+RD0eGDeE/r0ZIjnPskR9MD6nig/KCItXEv8jVrAqzg1Lp1MwwK6EyuHU/wDsKEpCbpwpYFSjaXQWp7JIqhAFwRjU99YX3yc3S/FgNpan3OAqZ1KlhGDu0hiqReKb1WZXSVjnk/jViCoLAwMJ4Pn++XvoYEAg8rJGE6BIO1XAUjBfaRF+YD/TjUONWrz1KMSyAepiXq0s2BDAsm1TDrTIYlpmrSti44Dm8kDXGrD3GI8RoZYCEBY5QZh1WpnvsyoBlrjB3AH3jWdaYythz7igBUVVw+30bNkugKHP89u2EsvHZhkBujC0Eg8EBGICXOkZtQmM6tkej2IDDjCig4mIs5DIj/6OUZ4oCIGMZHzDxCqZXDmFlJAF8QNgo3wUZyyoj0T8VPz2fZPjCDiTC0AwGClp8zzsKiQ1zgnZghBE2RS41gKJTCvFk+pBDzwYEwGWBV4GCAFDkNDslwMGsDNhaYhxizAOYmTVLmPpgV9jQIKk7eSudpyeyZx20MqjXiGTqatJmA2C4UCEZjz/7RUJ7AY1eCWRlGJET7cXILVAAEw+HA8/g9xeEUo/qfhj83AND87xywQHkAHAqQMvt4X3CjtyOAVCGCREAnleNMYfmaT1lLyOcTOwGz4GEVRfQoy9UwaZLfAZgAnOZNQnrEIcB1wIgPxfzbhmk5/oABWE7FNxnzdmoHMapJTEYjKk6SoL7UQkYY9V5DsnvJ9Bc7YQxlHFbnX300UcOm3zr+g3/DbAI+9Ng2GC0Ngyw4wK7FHCnbKvHYn7iLAC44/ksK3ZY5AK4XVYS/SwIQPGGtps179yAJKRnrZq1g7GYswE5Aw4Ro09b7FSgGIsKVjR3Zva4sO+SexJDk9xgCacEOGN91rCFvcg1tKcAOWPJq2wu70ODoQgoCHDF9ewVrPlDASueF8wznRWAUTXSN2Ajas7DAGTsKEyxcwFGHkAe4JgAN4UeH+rsubBzwdVheR5hlLSxjhNC8AsgwbJB7mVC0pa33nrL49SwV967efOm/6Y9yI0CFdyTtgZYyp7B3KNAU8IEA9Ya3DA7CZkd+B6Ma4AVgeCSQRlJbSf7ON8rE4nvkmu0z+S8LnAF4AZIzfWsA2TPPhQgRI4ehYWzI9WpB9uZ9Zz1FzYzjEUDdSNPaZ0XjBtAJCHcbGDMu4Ip9ANAtGDMSX23xXH6PnPLZ6vmfx1WyDZMxISJLgN5sBRpVytE00fGcHnf4zudXwU0mRe8wphrLl0A/sduYyrHBhRdkYOHeRZQLGHIzL+y5wxAUoQAMFFzsMB0dbHO6Y4N64zzk+tgUwJsss7WxOrlmgC1cR41jLNOlgBGC9Cahc7eWPCpDsw4DSKz7NEB4gCM61yL4ywgYedWnDNl4mX928HEecn5JVms6vzZFnP9B77/d83+3j/6ZPYb/8+napNSNGiO+bsKnWXNdR3SFgNy2qPKckXXIy9fK8J3HmectA/rnELOy/Og498zoE7Qyrf6wDK4VodmGX/Ljt86BZbZgQUxkUlBvp7tBTsB0wrMWobDkcm4IlvO8UYwmNkomQDg8X36Y/bdyG2bOZD0FnWY0r86gOtE8oQYc6LONfL11WnMuSepz8/1AsvI6M//6q9NmEAFOP2cJHCMJTAt1GM8OFPTJgm8KYE//XM/fWSKO8mTB9BgdpTei6GUcIWAd/HgkctoxeFqKF9Jyo1SgUKZkIeEKjQEYFVhgTXQAMsoCEHI6zqJsG2IUT1x3ewAvP0BVdDZwgYiWfLRSGYOcQTFZlOGBmwTvKxWvqSQABxgiJMLqPniUCQIm7MxNACRZ/KqOkxA3nUAoOf6ibFI7i+Mfa4/rb9RhGDgAVShyFRpKhhDG+kr7a5yZFCCe2BsGzALmwTW1hkqrRLSIAXRxoeMyXptGw4R4CB51CrLeMYDFITtd87KZ3JPheHAZw3Xs9HvohILNp2ZPVLyq5yXIYTCj4GHbRY2wAJY4bOGT9STDWCwIYMy+aJOyxjdcf8riwJ3ZQgABGAkOhTDLLn0vZ54jBW+X+OkVe5gfhbk4bv2fsOCG/nfDHjwvvNQCVwaz6iBdSTQqlXcDIbKUOa7LmihWWP2pvpiQFGsnkeEGMnGiDKrezN2o5osyZrJRQiYS/iNFV3JNwymkNQwHGAlAQoQqsJcSf6kRTgUYdIwlKhwui92JxVN7TFXTjJuArD7DLBnhBsBJDWcpcCNjTOtvYA/yfGEEUIfa7iNABb9Tbsy9wEZn8oINHApAO/qte3Z++8qRJGcS5IJgHXlHGYZ4B/GcnI/YfAYXDfDEBxFLK+dy7PNrYRVMlYwkAgNdGVSfR/QxQaZZMQcMNijAhPMkTCsYCGRzy77iufxMBJYNxiGNkAM3DEvAcXplAw+ila4oiwsyMi4xpnnsBYcfXimNQCTZ4v8b5oDrRia/I0knydMObmxDC4N0Ngg5jAunddNnS74USPd4auay5mLGlt2IzUo4xDw0mCrQXRCXSlSkv0LUBuGJnOIKpcwivhH+KXZnmKH+D4jnK73ox2pKBsgkXsxBwiRJ3SN3KV8n1Bsh/ZJZhQqod+MJegnaw5mHA4Gh8VrDC5o7DZhmjhEWHNU8qIv3J8+NCzKTg7muPYn5m0BroCoMbbpR0EZ9jHWZ0HmsIAx2AM41vAv043iF36uGZNimdEfzTmfTSNU38CTrnll1qv6p/sXvKP4A+1lPQB8UQiA84V/ODACEGg+DdmdF5CROZZxK+uW32uQZ087mt2/d9/PKSMOpxXzaE3PAVBlHBr+a7aKJEko/oWLO7NPP/18trUppqoAd5hPzPk95YYjj2H24MsOWeX55Mlj3/3Wtz6bj+VJyRxWXsEjQmb5x1hSBRw5f/ObH7rvAHoANACzDX2lXcwJpxAwUMr6DVuuzoGEnscBBguOuba7S/GJAIuWk+TgasCDkUQ/C2z7rNU49Z4UQwGAsVNh5A5t6CZzhLYX5M75mmIYhGT2fHg6KrNnLFocACCWTQjAnZBhVaB1cRhkB9DIPkN+xjCZ0o8UcClrDvSfPiEX+hMALmwt9jPGpewi2ozM+LuOrwDrOY97Toctl/6WlcV3k7e3eS6jH/EvYCN7SMB52h8wh98pJpWiLehWZt5SQd65gQPgJP+c9jqddQa9paeV+VewtKAq7yNvzm0AzrIlkcmXXyqk+ggHCJXC0z6HZ2sPIBQ+jso4aHkubcRZgf5xBha59ouAPwnxNXDYQhgOsWf/S37hrinkVyduztAw/9in4sQMe5wXjjlcLGCA5Jg9r/Pzh374x2Z/43/5v2b/9NOHGkrpfYQocwbryg3l0220AWs9gFPC8KMbhU0PyxT50jZYuey1PLdMd9oTuYbJVxac94+luVVHScHO7s3eW0e4aRmRBTjt1FGHul4KuBU8r55eRl3B7Pk6nLdp7I0j+sFg91irATDD8Oy48jtnfe+XSJqAtW2THaXjfHHUgSTjtcCeKxmj35BruvomMSzPPa/i0CzwzX2msNmO5PRzksDxlsAE3h3v8ZlaN0ngNQn88Z/+ySNAAoeq6eDlUMew4YWhSRGJJCeOJ9JJhaV4kxAftsiFnYtmC1QxQrFs5TUUHnvFZXg4REsewFSFleFOFUuUNSl0AHpPMLKk8KEQ15u5pvefqgIfIMAjGUquBCYlYU2ee16w4LD2CZtaJbQOQEMKJqDcKXnW0UrWBFi9JAk3yqWUehTYPYUJWoHFWJPRjaeWAgoYprsCVXhR3YzCDFSureFppW14xOuZRvlHaSnIZa8plSxlaLzQM2GauVKXk+tLCcUIlYKIMoc8kRcGN0rUIvwQ5TnMlBqWsCVQ1gk5SrXGKGYNq63y1VAM+lHwhPcCviW/Uw3lGOZhurVyH9fwCiMgYASvGuYAVIyBGQ4GRWOULLNYAJNqmGB485objeRRM+sqjIQCoTWODGZKga9BWaMc+QD2Ilvk1DkCeGclVe3gBaujBoyZkaMibBlNKPgAdzDxHtv4EdAgo4N2vBAYZg87Sqr6aQNcBsQ+YVXkP5qfbgAo5/y+maV8x4CglHGq2kmBDsMnbEfLmHmjeQl4tylD3wZN4vmkDMtgAZAAgNZceiyD1IaCPiMkkle94R6LYWCvnU24M/fq3DCrUWO9DrvDlehijAAIY1jBWNsgNxLsJIFW169dml27fMFVDzFmCBUz6CuQ8oRYDKwbqgtjJNowVV8uXbkcQJCKl5rHGENUpGPqhG0RgIfQtRg2yuUng8usK63nGvCECgbkCZhj8GhuJLUYR5wELPRW/HS4ltqOccuL9dCwPO4HGMtzANee41yQfJKn6MAAVtcULMlrCkc8VIEGjH+zfkdxigB3CcMDmCOnIOHNNbzNrh1GT4wkgWNl0c0N2QAjj105UQYteyYAmtoTxrAYcOSyolgFjEAxH1lPdgCMcGQq/HYNkm/RrB6xZAp8hXWkOSUQMnMqewb3MDCKoWaHSAB0GHEwbhi3VL4+MfvgK1/xesAhA7j3WPteWX+MJezhOeCuOXs4qgVnz08lT9oTkAGDl1B60hzEoN4/EFCttQtoBZjGXGWPYD44BFRApYEUAb+e85LLeRWN2VcBFfZkjEbaAWDcvIbI+qSE5lBewD6zgVPox4CmgHGDTtoqCUsGPDYIORhi7MPI4+wwrulLw7261wVYORoVYBNeXwMdMAjwDYbbKZ09VFltSgmvCT3nnObzWYXsb6ovADQrWk+cKW+/fVPs3S+93vg8xUgCgrPnFiBKWC6h0QKaBZR+86OPLS/CXnkWBSxamOSycuIdKkT+408+8bM/+OAD5b67a7YhcxvnBExEHBjbYlPDMEImOFeyZgTcwIAfzCVAosgyIakBVmBosXeFBQZQWrCBc5W5xPysjMx6GsANc6iAAfd1cYtRRCLAQvLGAQoB0Be0eK7+zwFXrc0wlmBcsrelUNAXX3z2GugKy/V73/9gDiQgx56T3rcU+ndf41dmVICsHbevzqOEHAeI5PndY+N0yHnPnsXfZWgRhtpQYuY/DMGyApedL1zPvGpeQvbBnMvDaQkIZQBG6TcE6PF89m9kY0axtkPWGvuV7699gfuZAa2fy2HetKfMuThKUrzGYznytXH/O7c/8/N5n7EMMLNwDpzRWcMcYv5kD1Rov9MQZJ82O1SOme6jYZbDhiUkmkgD+rMolsUzfZbZYZg1X5CPn2HcjvcMycVZs671clHr6av/3Ndmf/3v/Mbs07sA+Nq32SPYh31WxKFbgDmMtuQO5d7oY2YRywFE/llkzV4OeOcq5GanZq7xr+u6/exaqOOmjrOy5Qpgdc7RloYe1zFtUGy0p2c4crD+Y3Zp0svk/AljkXuw1zI2tD9zJGcgL+tQc+dTirsktUzWK8/DqYwTgmeWEQ2QXhCx8zTjmHMGHRpGPE5uzi4cPxe139AG62G67wvsB927gF7b/fW//F9MmMB8hKZfJgkcXwlMC/X4js3UskkC3yaBP/PzP3N0uC8WnA76vYfKD6afsN9QDlcVekc4HArFA5RdAVwoYYQ/XJaHG+abgRBXjUxIHAUizFKRgRmlQznxFLKQxNMJvayyYoUOpU0GIxVIq6xEMYkRRmn7sGUUhimlF+WaSrgotq1eaCYennM9O+EMyS0H+IeVTEEDjFrYXPx7pH4SwtgwhrJAYMbRZitQzvEESCXFRQqRw2/ExNsS8FLGi1l0yEDXFzzgOgMQ+sm9UH7wUrbqHMboIyWGp80XZTDAtkBegHL0DYWPNhbY6rNs0EmRj4KbJOjI0cDHSPZtAFb9jiJMO1o9TWwXgTXIiPtzr4a4oqShUKLkc9/m62IeoJybNaXxwDOdpOuAgvFIWxmUAYGiyb2BNwq6NZHxWQFFYaVRCTahfPmXazEOG+JZw4/Py3CxR1ph13y2bPzRVvqJHHaVcJ9Q1cqnYGLYJgJfMXgcYiXDBQNCz/V4YDyoTbTjlObDKc1ZDKEqzow3hh7hugAQNh4ECIQhmnA8DHoH3zKJBC7QRthTZq9q0pn5M3L3wGKAjULY+akRflTve8FLwnoJHTOoYRAoijfzsaE6hKwgo84NgIgalQ73QdEf67AGR0FbgCiANoBF1gfhSI8FjH/w3juz7XMKDTxFm8kJBLAEA2QPKc1D8ChicULWI3MOdgrVOuBFADoypgBDyH3jvOa8QTmxYNa3DAKub5ALJ+FUgD6nzdoII2NDRhT0VOYzYDY/G0KPYZWcXID1AcpsuGudnx2srLJCwo4Lk8phcXpC9of1OWMKBirgGyATbJ+nT/YsD/acGl4ueOD5naqSzOeyjAqMNVF812MSzLPfhY2DPE5QkZd8ZIQoCljG2IIFsi6whnxe9IOCEWfVDliC3TPYqF8PJ5Ox/yjsBkAagAFYj8xP9kbCgGHQAWKH/RZDCuDSADXOA7OkBTCnLGUAeckP48xOG65V+8hLGkAyCejLXgnQrjWnfthYZ18b7MIao1S6ZS4SqokRfU1/FxDhPvSZ8YCFRjtY/8iL7wMGsQ8GwIXBqrUJwC05ll1MX3of1gx7mdMqKPz0ifZH3mNcAAoxx1u1koOgjhbk80TnVRhRyTHIeOP8eTgAzQIcAAgYwPSLdR+Qcs956T788EOfNbDSL1wQq0ngq4Ee9ZP5wjyNXE/Nrly+ZsDu0uVLXtsw2jIuYVnhmODnmuYFewPPuavKs1TEvvnW2wb+P/7oWwY0CLPFiXHn7h2PufcByY+iFG+74MeenqcqwgO0pOrpU4HdB7oX/XIoLEUqHBKqvV9gHucBlYH5jBcypT09q53DiwD7sW8bENd9UzRK++Zw/MEmrcMFxi7fQwYGH/R85swjgVAuduHCV3G+5CW5CbDd3ITZdeD1yPyzHqEceWVGPmWPI12D9mTm+yeffORnAghy3Sq5XeVEwXFU9pznlGRNMY8WcCgg7eIMhGVTSGScqTlns3fkvFuct5nrhPJKZxqhyZ6TWm8NiS/Iz72REfO3YAfvcd7W8dP0F3wfefGyU89V3gG2A7Tw/TK4CvB7fo90ADwTnYa2l51HvwvGVWfoz+51rUKPLmImv4C6tpW+GpzSPOF7LmhCugWYwk4RkrBX6wjqI5/zdxwkOe9xmOCoWgB2ObsKGHGNGYRjT7LjipywgG6EwGruA9YCTp49c1Is6guzr/3o75n9V//tX5/d31NbNA7c+7GcsjjJABq7/1YnCtgaAK+pOTpGXNuwU2SCTKmWnjmo30cagjLTuIbIh4JydkQqp171BtodZyqyiZ4C0M84NAQ8YfwLZmjP6Y4J866gYc/6Oh/qzAkQq/NG7Sxg3j51bncfD4CZ9eRIEAN/Ye0BWFbfoA8N6w7DMmea96YR4cE9qvei2nCG2DE0dLvqpFzzqxN4N1mdkwT+mZDABN79MzFMUyMnCUQCf+KP/CTuSoEaVM5UQQh7LB/Hky1jG8UIZg1KdZRT/Y0XXUYDxj9KQXK/JJQL0MChBlJufPgLGDgl1gkVrzCqedWTjVKA8TbPnzeqlubzGFsYFSjcF7aTTJ1/GDJNpl3QA8XKSfelQFxWmNJTJ4ZPjjorolIyTkp5h/lHlUy+h0Ft5cV5dV5agbdHdrxQZAjFBXisR/LMyJWGQW+2loGteLJRHEGEGjIT4zTsmyrfWCQUrCjboBXbeGS/B1ME4KzMj4Yl0ReMwhbxYDysyEkJrBe3yhx9QUkLwARYkDZW9man6L0ko39qOZdd4KTj5I8yIyQsxwJ4dLGht1HAF9XJAO+S/DsGA88w2CfggOqQAW2i2BdYC1gqgMoFBQbwOxgvHmt9DuhR1gD9pW3NkVfDBzAJ8I7rq+Q2FBOG56FYLjbIDAKJaSdggFBxwGcrvwKmXyrR/RnNVcAC590ahiMAExVvz40k6ISmFEw8EAsRRZ++PTYYw3yIIn9CjDBX4NV4WznX/IRPR9t7rRV/wIQRQsX8IZ9XQ3TsIRe4Ui++QyFHyFfA0wHcaa3NjQeMFJifXicpEMLzO3dcdGGE/MKqPSNKoYtaaM3ubK0rhHLdjAly5Dl/FMy5MX4v1CdMbcAmwnxtLBqgUkEGGaSA+GbUENKrnxsC7p48Th4pCoL4vgb8ZwINkoPKICwool4YzPS3wHyNED4zKGumJYwIvP7k2kkIdg0Rnl0AjzxHTwSukkC9hmNYiBTcGIU0uOdL9jtAiIRIBbRSSLzDhmW8G+RbNwOrLNwaWQW7WSfsU3ZcjMIVj/VsAAHuh8OBMN0thaeunEqBAHIHrgkAfS6wlBxo16+/NZcHof+wHRgzM03VoOfPYIGQZ5I8bTg9lDeLfVX7TMMKkW/H3GHc6h8Mxc4VgGsbship43fegwVoMJfS3KgAACAASURBVFvfAaiv8cjP+RgNUBDqT4zz5GAEYHDqAu8vsEVyJliOY55xPVWdAzxT9CIhdGXRwurYEEjAZwCpgL4A/rS7+1/ArgKzaT/ABs8FaC/QBMjG3DOgbrCZ1AjZF7hfGaBcv7ubc+205nrDvsgttyUw1PNKfWEcAOvYs+6rIiuM0s8+C9sLoPDtt28ImLst55ccXuoTwEzBPvaDGxpX2I+/9Vu/5f0AIIh2B/gEsFF4ou6N7FnbnJNc981vflPn8bpDvunPR9/6JEAq1Xz1k2fTpsti4jn36u5D50dzTlL9vHLlksHpz7/43KOwKaDXla1xhqnvjBn7APMQ8BcnE+sdsJFxynokVD75R71uBUhwr7Ka7ESRnPicNU7/aWv3bhxuZdjxPQqqsFcApj96kIq1YY0FIADwhYmJThAmHqH+o8q2PvUep/fvK2RYsJDOBioVP/K4IMczZzbU7+uulM37MJ9xMrTIFNWIzZYjB+04H3HI8CprredrMUWAcsaUPrXQUtlQ833bek3mc9laBWT4PnJpGGWBbp7Z+c2zaSPfTXhrmLGAwjDuem5bzxhjYdYaoLPWC9cAfBd8KfgWRvYly7Zrp4B89snoKOxL7B3ofgXwup5gpPU7zGP2Ss5H9pA4SQJCVV8h9D0AT5iwfM7fOLOyn4+q13beyYmmiVFwFKcqrD3fF50NgMvOWs4FgbErL5R24tLsR//F3zv7b/7q35zt7is/I1XXh3ORSsUnx1mCs6x6CO0I+zogFLJljZUt1/cXc+BcAEHmJED1+E7BsG05pwpgkbOWuUf/2a/b3zo1+TkI9EkDYyCX9d+CK4kaqAOqOmXWQ+Y8c7KMwLmDeehT87UpmRVM5WeLqdHOZfCt19T5idJaxl/13wLqBZhpM+3g/QL7fKegH/csKGgn69jfvj4VrPAYTq9JAsddAhN4d9xHaGrfJIElCfzCz/7U0aq8hlZKZSjwAnCjAuF1Vad8JG8mwAjKA8olhzTAEIwlwkJR4GA8YHSgpMM+IEQUBc6eOpQ2/R1FNnk+UD7CrEEpBFQgmXQq55XVBaOB60L9fypW0HkbOwYg8AST+HoYjLl3KtT5O+QqI2fLqDQGiGagTQoFbSSvE21qaACwAblPygqsdzaAncLdRgJpKyUk/4eNM8I95ky7EVaEAQQTzKDNCI2wR1nyMhuGhNHbkt/IQVVvc41KGI4Y9AUZGn5Qr3GLihQQPJQiXaUPOdWoaHJ+QiJQjlHeMOTXVWCE6+tp5jsAeCh6Zf8hK65BXhhXKH+0MzlxYjyEPbKr9+N5dxv0uWUzGAL87soHkmAV4SqFXB/wtl71GG9mceh+jCl/oyhiPDBWZdT5O8NrTBsA3vCOE95Jf1rtLd53hb0pnOm0WKSeW7qGMSBJ//PhgcY4B6gEzEUGsF1eUJUS4EZzB/nZkFR4uAFGzRWAYgNsBnjEPEWRHmE+ZhPq/sw1ZAerlO8Qhnk0qsEZPB7zsYox/SPZO8ZKgQ3aWyOqYCtgbdleyKGJoxuyYqB4JKGvsQHQwVozGIrcZfCEfaYwXRmXZyUfJRFT6iPygp2cXb+qSpIvlK9JTCCuv6hk+0811wg5IrTzlcb9jEKHPY66hhfFEG5cf9sA3BMZ4M4T+BKAl6TuGDuwPAFnngsMuepQR+TpSpViBDJejDcgtUF5GWtlWgFEwZhjnRJ6GkaNDD+NmUE8j0US6icxd1IBwPBD/jVcHZrs6rWwWWCpCIgQ844xRP70lRfgIMw7wBVyVBqUkFyb5DyMkoXRVQYR6x8WmNe69rvkBc1aeqJKxawh54eTxQlgRog0QbKwSg72w4gIgyEhUd0XGO8CJrAnAe9gW4GkANTysoE8mLd+puRJv2HddU113XWvq0HIPu4wXp4tUA5w1p/p3gCEPP+yii3ESZF5VOM/YGzCYb23q6+0H4Cp4Bz7S6+BfbciuWwp/M1AumThUD+v/RQn4bsFsD0eAFujjWYR4gQRAFiWF+2qIc51HnscM2IMlUnO2Bnw0ItxqdFLqPRJ5YEs4LRtxwcOFJ072+fkDLpoAA9wlmsAIZlnyMehlwK9cY7QlxQAeDX78vMvvD/CaiNMtowv5tADAbW8uCfnI7K/I5YdjFgcQIAO3/r0UwPVzwGAQcu1JgGi7awZsnEOUNi5sPEUWssZw5jskcZCawigF/Bn98F9A3yct7SffIvkTTVoQn4y3ZN1BeuSSuyE8K7jqDComz2O/iKPswL1zMYBgPD81140xoy+IYOeVXWwOIWAvstn/E76CvdDa4zzxbLRd52mAJBa65sQ1IJRjBufsze4eriuu33nCwOer46ejTUpQFpt3dm5Mts4R+GcOIg6xgBoOFnoJ/PvgUIHAeTYOwFa7+lvAKTsp0n+zxw28DKYZcj6ypUrvi/9YH62bVkLGQ/OU0Cj6icBEZVaYLCksveESdffkSnzt2ccbUs12IR/er4Mtjs/yXdYcIYUAmF5wfxOIYGs68zPF1o7/GM+cF1YYdrvdL2nlvq8KsCL57Ondo2kfThj0BkCpjJnWN/oF16X44yljWXiEo5Kzti8srZd1ASgcaxT9ucCf6xX2uT1rbVN/mKvUQN9ENoBl3DwyPl6WizjrUuzrwm8+yv/9f8we/JC7aZar/qK/Ok7eSZ57Ut3LaM4DpnskwU2PY8EumeswzSu/oHeUt2TNUm7u1eWecdY8yKUvMWLeIZz3Y7iYJwf2R+TtgBnMC+KZKEa8Uzrtxpv5k3bwDWdd3Pwc+jOZVcyXmUH1rFhQH6AeNyjwF/73+JmPSsC1sVxUeZc908+47rsDwvmXvW9/qxut+xwhPXK9/+jX/9PJ0xgrITpxySB4yyBaaEe59GZ2jZJ4A0J/Kmf+0NHhJv60CfHE2yxF1UWZfgSaiWFCgOHA5wQ1IIgGI8GY0gurMOaJNEP5E03NwejkuqWABJzJWCRZJ1mRAHEuJLSfkIGrRScKrWAd/VWY3ScFlulXm7ANPJXcW292WYtDI8tBgbtMpAEcIJ6MlhUhPdhfJ4V4IOyZENDF8A+6asefxtGMrRhIXCdDVEXSIgxHEPuwMpvjWJX5RxefdqPYlajAyONUFaUUxgRDYvgGnJeRSZiMMnQDesPMCphKzEKdqOw460erCv6j+KHwlgvOu1D2YbdUcZalS9YOvwe0GbkftFzE3Z0zoo2zwJQeajk4YBiDjma9zngS0Mq0IdtnFk2i6qX9e7CsggQQU6phHjYcEOBlULuMRwJlFNQIkbKHgn1dT9YEwk1TEjassFTIBAgFbABwGrBrApAjBwJCX8m1pcVUQyZAQrzPBgE9Ju+rspQol+79wVKAhYBfKjfzpcIsKM5vqs5Q1jhGbFRABseC9DCeKbQhOcBoY8Of1rPfSmEwbgDABFqO5LmG1jUfxdkvCKTgpMYrhRhYQm5oMGYx+2XQ2UGuFtGXZlR/ESx5zvMNeROEnb67aIeo2KrcxkJMMFwC/tG8w4GnGR/isR+MB3EQrx6aVvG8Dn9LVBJewJ5xAD6nymM+aX+nRjrYl/GLs+48fbbnq82QhXm9EqMmZPKoXXx4mXPK9Y0fb18+YrBNeRIH5i/AKO8yOf1UKAH8wBApOBdw9fKaokhJGAVJqD+YYjC8GR+E2rPvKItr8R0AJRibJi37BEF3Amzc0j+c3IXAnYkFLqvI+dRJNQzlUwLRni9jnHp2piHCqoNnacw71oRmFxzhEoxBgCFPI/cXYC+MYpTYKNgXY3ZsLPCSMVwJqSaXI2AXIfOkZawWOZ4wK+sbzMyCVfT52UdvtD+WrYFwBFgTAB2cpCdM7hv0EsyWgZhWoHZBj/3VttXSEmgV4rrBCiE/QPwTQg0wA8GbPfVMotYpwA/GPdme9iJobVgTCrhdJ7XY09CNgZ89F7BS55l8E7gKBOFc8SyJTWDQ2UDHurkMqCDAQ3gV8CSucO4wM5mPM6rKBEyda4s2gYIpp9Xr4rBpTnA+ge0aTEbwCbOOdpcpgoA56b6dk778319zgtZUEDh42+qkATh6iM0+VDgHOeEnSACcwEQAnCoqIr6wrzlX/bIweZy5eQY0zW4YSuSh9EVtHUv8r56DlMMSucb0AzyuKIclfsGuqjamVBlAA7n+5L8meOeLzCH1a4r165rXAXwa1xh6vHT5zgAt0Ae2FmXLl0x+I5DgjlHwRR+8loGkdnLCywYTIY9qT2E11mxuFyYxHM7jGSuZQ9M6KKAJ/WxoKtDZTU/AXWYa198+WlCEfU34Ns1OQ7W5JxCluwpjHOdVHUMzRnTPofSr4IX0VMEcGpuoANxXvE95iX94HPWR+dBwesyz7gP503BbMaXs5vvA+CxxhqWnP0oZ3vPNK7n/Z51AYcC5Bc86jmNjMvsoh8FjJgLvh8MybE3cI50bfVc5ppFSLCARx3eYccmbDos1YwFzhdAwfw+0p44dW3TT6QgDv2OjpaqsTBAWb/NiUzu4e5F7MPIq2e4WcKwdsk1PNjY2QNJfABARiEv7QsvxSi99Nbsx/6lf2X2X/6V/372kmIV4l+3OFccXU0pEVYuzyw4F50q+2n1pbah8ogzNACgWYkD5K3seA8WOWsPhxL95vxeZqE5ryHOOrUuEQfZ31gvBnU1x07p/KINzDH0LbNM9TJrX+1jPhQk9vpUu3ttnb5cF9A1zgvus5zOYe7IUAMK0HW9dT9MSooA6pUTbeAsLtuugDztY+7USVuGdteGw+uZxxov3vsPfuU/njABj+r0miRwvCUwLdTjPT5T6yYJvCaBP/3H/rBz3mH4vRCb6FAGx4WdbR/0h4/FlMHQh20hZfCcjAuMAD7DQMZgiOKavF8Y6uTrgelCmO3OzvnZfYUwXVRRi+TPSe605CEB/IpXlmTRsBkI66nXGk+lCw5IGbBCLG99lPkkhseAqAIcdgmKJyGM5OWTUj4SzwN0AQLUG32g56GUtnIW7XfIBgrJALXKWEF5JscPjKoaaaSaD3Ano0edRrlqSI5ZA4QhyoCqoldvb0NGuc9DGX5Nco2yhEGL/PI8EpanUiSKITJA4UPxJ+dawDWU4BhFKO0ojfG6n5kzgzBYU8kwob01qGwcyNDl3vxcZrc0DJdn3rx504CWEQO9eH4VNwxLvgeLiPxuzZ8H8wN5NtQ2nuEAOyiKGEO0nbE4J2MPg9Ze2wEe19ioQts8Ls6TZDAvsl9mDZkRSD4lGayE6HHvAqkNk8PYgwlmhhdhgIQbU/UBdNAGglijkvkTGScGaZELc0HgA/M94BdFWmJcEZYH+6CGEoBwAFOMBYWsaS5ThRdgkPDHsoswomC01ruOgWkWDoCSq97FCAr7KIp7Ffkqy4xlk1aDcNSjbsODQjIaJGx5902vKv08q+Pr9Yeh7ZxwAHZZ4xT3cMijip1wi5MywNbOHM3ef/+anqk8amJUvKQaqRKEE8r2SnJxpVvdm/3gyWCaenwAT3Tz7e2LZtowPoTD3bh+w2sdds+e9ppr166BnKfKpOTjkOJRhMCGPgCmWhnjNazOJppnPQA0xlgLQEm/AUQI3UMez8W8wjhhzzLZR/8r4wMmDs9aOQV8GQChILcNR+0jhIhR2IYXgChrFVAmdCiACoFKAAojPPOR5gsyJ7T6ueiNGL7sH8gr8wNANaF19K1VfP37YOnx/TgOwoQz0K51T647jMbHhJ8CfAlUdP4/jT1z02tD38UIZu4AxrBPkBcv+4ryhun6gudhffAcKjSKGQOQMQC0gndOnzBA1LlstB8BEiVnXxgl7NPs3S7cQtu0FyBb54MESDZ7Q20bAGGBQM95UDDJH3YX7WQ/MUCq79BmXmUxM8/5Z3aJjf84gXgeaydM44TpnT+/wwgZdADscSoBGK8GkcjPqhBMnArkZSVMWcABcmbPgim7oQT8B2JRbim3ICAYYwxAjEw/+fhj74272svNugFMEfDhAg8A7867GCDri88/9X4QGQFSn3Bxjh2di7C8DEbaIZX90OFn5EvU9AY4C5NVBrq+OWfVeF/WP+8BYUsa8RwAPeOwDljITLWzROtC5xwgDOkuABMImT93TkC3QDTWCnLgul2d3YB3zm2ps5KKvwbDAcxH7jfAO8Bfqm6zBpABIJpz4A5gss4rxrP9gk1HGw1KmNkZsDWhqpExjEX+povMB/ZAgEfORTt/JBN0jn/yT/5fJc5XASf1clNsO2AecgaaGTf25BR2CHDLvt35VBacHZK6J+w75I8c6TtpEgAkC/QQakxbXDRJc40X+3vXaoDH5Ptj/i2cWzgLWo01zirA2gIp3MdnmNZTWVHcsykQAC89DwbbnPlU4KaODAYeJ02L8TA/2U/7jAIzy+cy9+l5y/rBUREdImGx9DGgDuCxzhYqejPXDOCn8jfXP0EP635lYDkRFQDpMJdpe9i35JfNXlIZ5YgaefPsHNZcWlXRk5GH0o4qgHvt7wbvCGE/9Vx5I6/NfuRrPy7w7q8p1YUqnMqxy77afjI3eAHQVy9aRA8kdLZglHW28ZyCV/Qd3cZORPLmDpYk1+UcoXo1DqOko6gzgbnEZ7A8tzQfWXvMm+y30ZUdycHfWt/P1c5U9FWe48GApd2sh57VnRt16hikhSmpdvA9Pi/Ds2Na1nWB3uYf5nOew98NJ47zKcV6+L37fcOKmYusG/SHnp19DlEfTrngeaOwWp+lyUnKnKJdv/irvzZhAp6N02uSwPGWwLRQj/f4TK2bJPCaBH7+p3+/9PxU8iO/DkofChyK6QmFEr06IrRLoX9SbEm2zwslheTE9aTbo0/IooxSWHowPlCQULafypjZVHhdlKfkMCvzq0oS90RhRLGG1eBQySXPqI1tqnSOsBnbLNDlYMXovigi8V6j6JPj5YINs7LMMBD4HEONXHWH6gusH4yKhK2IbaXQoi0xcapMlzFImAMJ1R0yC1tKfTCTCkadq+/KGNf92ifaVbDMHt1hnLQ/AQVihKEg0fYthVYRImOjn5wsgzlodo7z2qWgRENtyTNHPq8AaFHGAl6K6WGgVAmxdU/yHmHgpzBHmIo2YORVNkAow5HvxdO87s9QxAosoFw2f1ZYS2H5NIkxhj9KOddYDVe/yhBYMCJTaAD5kNeLF+2IYSeAQ8YJ8wYltiEfYWklIfQys4nnNKSnHvyGjdlgHOE2bssw4A0aw24SywQmUJVie4+HIWRWhWTwWIYI46Fpb0MIgA9AsiAahgvGNtcwB5EzRkMZhSiyMG9I1k+YGuGNMQio5BrApn2yIehx2XfOQjM2UeBtEMKMS6L0tpc+FagzwKh1VMCwxl7D1pgnqRCdHEPL7A4bBxhgsFQBWmSoArBvbZ/3+mDdIGOS1x+Sa0nErJevCJ9dmb1786oAAIEi20mk/mjvqcG3I7NAJOcBttBO1gzG2KVL18yQQrG/fOWi+/zlF7cNMlHcgjVEVUzaWYMCJgn9I+y9TByMAYzqrktYc56rYvOx/wBYet8ym4miO/ongwKGIfnTAAWc6284HAI4jKI3JxO6lDkVxiKvZyM/34F+AvhguJcBCZDBeAPIck8KlziXmPchgQtwLoS2AL64cIccG2HkhKkUAFDMtcFazd4SsKesi4LV3mO0P1LYBUYNYJ1B+QFYwV4CCOH5MYxTQIT5Tlt4BnOU9xM6F5Cd/c9t0LVlHHoNqv8FLZBj12UZG4Ry2hkBQ24kXec+5E4DhKY9ARYBcGVUD9YS7UVmlrM6m4q9Al5hVpvJJ+NWnzV0uYyYGsWdzzG4BaDA7NP3G1YIONecX4zP+hrniABmwCCtf7OAtOfCWHz0SCG+ZuBg5Ctfpfd4AVvq/527CuMUYOUwbW0G7Hcw7ZwuQm1mr+6aoq2wSKmMC/jF3u1KnAqRZv5zNtzX/L548cIAYZOXExCPcDvOPNoMYAZgUGAGYB1WpsPUAZTMHk5eqQDFCQGkPewVrD3Y27AmzcgzCCvgCJkarNPebfQFEFzvGXQDZDyhM+O8HXOAl2ta57e+vG0HlMO7dV/mj8PWeU/jw57FWmUNuoruAC8Za2Rm58QIf2RsAfYBkmEGIq+CCtuDUV6Q2mk2AHrVdmTOmXDv/t2c46OgAf2H9Xz3zm2FKH+hwhsXxLh7S4xUAXzqH8A155qxzeDrc+C3DLmed5wNdcaQ09DrT3Jnfj1WjlRYrq3WWkBk7jgwQy8MpDgmOUMDkheI4T49x2DeMdYtfNN9gr5Xt+gez3g5/NwOi4D+PdP4GefhoogTZ3M/L9jPuVEnVtd7nVDdX3rW+1wV09CgEoe4nSXsaTD/RpXWkCp9PnEmooN4z+IUGdEIAVUDaLKHey47r9vIqabzkP2HsyP7RqIYzNx1yDdsRKr3ir1lZI/vUbxC84riIwDqZ1WwYvvS7If++d89++/+2t/WBJbjTvuRAbZRECv5UHGAjaJnOnPQtXrmtv92HI5UHfTtdafJIp8fa7ChtdUrOlaVu8P+ATX5Tw8mYuGlcpSSBiNO5hQjKaDIefFy6JKRbEDcjpEBfPZP/esc5PeFXpq9r+ukUSnsJb2+YGPBSeYUY900KXUoxwESx2X3z84z2o4zEn2Rc6xgJeceAOb8b5+lLdqi+TTG4i/82q9PmEAHePo5SeAYS2BaqMd4cKamTRJ4UwI/9wd/QjmCCclRiMxIVI7CtSNDhdDUJ09lMEh5SWhrPHcNEcAgD2MENUsKJWwkM/WoBkd1UhmdUoIxYvkeYW58t0otYUIYRTDuEuYZZQ4FkJxDzRuH4nVJoBTKgZUkKXTnBU49EOC2UFoBFcPMIRwo4V8xBGwgkveOMBopRS9kDKEEcX9/JgOGfsCiAEyo0RiPqRSywXCKJzteUa5p2G5yJo1/A+BC4bNiqs7DAmiIoI1ueckxiByiBWtF+YfIYQMr0SGZsEFkBDokSX2C4eBqs1J6MbhgGiGfstBoC23FOGIDDvNHoVn6zwVI9LzkuomhjpFogEzPbohuFfzOD4OaKljCM2hXQs2inNeI570Cfa2GWyW0LJ3kVVuEuy4bUFEQyYGYfDk1OJrbpyBoQ6lROsuypB0NS+U+zAkqsjLP+F4LPDgETx0/PXLB1HOOzJznkesN4KqghwtFiO1kRmiSbRNK3jkEIEHxC1dHdnhQjCyzTRy2TYeUw1GGeVicArlHHkiAFYxxACWUfMCgrgN77hlD2AyAjhjhsLU0mgcCowvavRkC1L56nsG8M5gRY5578wKYgD1RZTx58ZJDjPYbaDKLQgay/jUhvavzOqSUogeEo2ruiKH23juXZaQSEv9ytrN9xSDcHoaz1tRF5UTDIDBbUM/n771H+wbQ6PPFyxdnt259OdveuqhcmvvKq3fNc5o20XbyXzXvD/c5Tx4vGwgBU5OTCmOZEFaYOoQdwWqBSUgYXphDDANAi8PaALBepEomcmBe8D0MZmTFeiaX0r4YVtwTQxjD06wfGMXMEzHeBg7gsWBOVb6eIwOgRZaeK3oPBwYADoCCvyMAMcDMgiHiSqdjv8teQ+4m5lbCcn1fvcv+kbB4igOE7QF4ZSBkhAYybwMAJsSOMWDjCtuDqtsBi2GCAkIaLCZ8S9eypnge8whAjrlaZklDBAFhAA4ZK0Cn7tWw77rmnaSckGkYKGa2QrKCoZr8WyaG6XmsA9YRRq73UeflIsSfdhAqGgZp2ab0s0Zt5ITzBoBFgInOGdYlzDpeCWcP0sDcg9W7rRBR1inn1a0vb6VCqxwjMEA54wKEnxzFJMaaFkPGBrjA4YYnskd8qe/DqnEVWn1vw/PwhJh4H4kRdDGsI8nhkSrSbilP675AwlRIXhQ9QoYGXEYVXcbgwOtykWYC8YW9Sb5EdnJATkJbI19ANf/DwTDkCJRizGqceewjC7BagC7gAje2nJL/k8JSgN2nYaNTEflM5hEsSM8L5A1zTGeQGXSSXfcNdATOxzqAHBasZ8DOs4y9LzJGWVeAo9mHVpxz77TG0ECg7uOzWp8x9ugfDrsewDjy4kW/2R8ADe/pvOSMvXmTUH0BHTjJYB9KAgFkMl+RT0EJQA2uTXhkUkcEIAkIYpaX2pbQ6TiWzDB1pEDCRe1wUXEUA5ZAV2M+5lxKqGCL21CQJznzsge4GusAaVOoRDn8dK/qAXVIITM2IINi2nt5bkGm6Fthq/Evof6czUnb4HWvl3P76jxk/0+l+GXHRRx09Ne5RQe4Sx/ZS5mvc+epHC9mRkpHi94TUO/IzLM48ygGw/WgZXUqsfg9Dz3vw8Jq/jfvUcqv6u94vpr3bCAwBaXkMVJbAI/RdU6zXwPq60wSSVROoBuzt7/nq7O/8bf+wezolBhf0oWYa9yIPY1nuwiVnJTVIRp50b/Z13LuRGekrQHZSMdA3sCEXvs8w6E6HIcFzyKr5I/ln4sZUXhrVF71fienOG0xMKa9G514RYzfR5rDMM9xrhbMrix6vizaEt2pgHDPGOTW35nfZUo3J2T16LKUO578rN5WPauFh/i7QHLCnclRK2af9tT0oSH70itQ6vVCd2XPx1HUEHP6sKbvIN9f+vW/OGECltT0miRwvCUwLdTjPT5T6yYJvCaBf+Pnf+Zo94ESQgO2WfVH34BNBiVeSrzYC+TJQaG0kq6DGWUC4xQl3YqPvaxhxpFEHKUCo8AHPxXCZAgkT9QC+Cl7AsXNeaekZJJcm+IV8YjGWMBQt2d+eHRRKh7Z0KYKasA8lIRLAgpczXB4ORtyixKDwoKSjHJnlpKMYye1JzedQ0cx9tQQfY4SWWUOJQQGEsUMDI7BFlNyaBhAKKX1ejo/mhQ4/oad6IIIunZ/hEM0lxwKuRmBBiPEfhrGCeBgGEYJxcR4WXfFSppEpcQoShubhJxQnZMwmSjM7Z8ZaAIRE24rBZawKMkbQA8lngTJvA/jx8a8XoeSY8KTkjeFMSloYGBsT8UzBquuOXC4lmfAvEDujHlzrmAMNkQj8f6ZUgAAIABJREFUbCE+T8GDGBKAumErFmjd07i0Gij35f4FE1AeybvC/blvikkIfBie9Bo7DVUuo7EGFc/jRT40xqN9ZH7W08x8QvHmO1f0rC+++Mx9K6MQMBXmGOMFsGsAD6BQoAXMC+bMGbEzDW4S8spcGmsEA9kGgj43WEq/x5gBNjYktsYwfcTQA+gqsLxLOOlgLtVYa8L0gnoY0buqtlhGBvOJdbowjgI0c33zCZHMHzCedYzB4TEkfAgAmDUpNtpzcmwpF6V+GOB69VzzWgDe2bWTs+/7ne/p97C8KFiBMfJQazcsLUBDMZ9chVeAj2TGOJLYP/NHgMr5i57nhCtiPAC2AebDWsTYBCg+r4IGMKUw5p6Nec/8CUssObJijEHCYsKL9aGf5D5Efg6hV96z0yswehLa1xyAYVAga8K0yDOWHE8LMIvw4DgU9qngOQCSMks8r0ZYa1gwAe7MihwhduyFJ/XMsOSSk7NrJessidYBGLz/KCwZINhAIUAfzxzPNVtEz7FRiMwFApstq7kL0IwhbSN+hJSagYfjQd8HSKaNBjG0RybEGObVSBQPk2ckvF/TvhqwLexO7uP26x8yNcgtQLv5mQCYmL8GqUe+L/YBQnubixJwosWImP8Yr7BYYeJeVGVwwB2HXGo/NEgIkDecG9zbIOzoA3LjOQEJwtRCYA1/JFcm92OefPLpZ2HMwOQcoA1r3RVQlRuN9ygw4v1AYA2Gfw31U2O/hH0KGNfQtvNiqD4SKMh8YZ8oE/mR9kryyG2d23DOu+fKCXmonKIwt9mD2VA4F5CJWZQ6Q87IiYKcyaPJWQBzyKCwDWyB/QD+khOsXUAMxp2/mTdO+8A8Mdif/GGt8DgHApwDMGCewSD/joMgNYA9nyjUpL89d9mbCDse3wFw4Nwt0M3jVvUe+wNrkvO5Y8M1rGG+u6bcmAWGHHKNwwhgT33L2ZM9/ozuYcB4sL0DhmgOjPmXfTwsd7rA+/kM/eDQUQKAgA6lBnBUfj7mEaGcZtACbiI/nffcC0YXzyNkGaClgBZrKcB69BMDZIDo2uNZY94DRsEkh9oL2PEZK1k2NDjOu8xd6yiah3Yc6X1+wsoMyB+maEGazmu+v8ws53PODKIB6EdZgj7Q9GI98uzkJFvsPXWClRGY/QY95twchGb+8f3mBaT/KeLD3NJ9NQY4MwrQG4CUgzfMSIFR5L5jLNiTtDaai22DCuQj9UTYgumrcwo7j2vokGbliZtsoNYgZHJXngUksoNS+5HeYR9iLyFcFqCXnxsbKwLv3p5dvPre7O/+r/9wduK0zgDdl7nt9CFmTqv6tMYLRmx1gOpKZfKXfVcwrvIteOWKy5oHdihK/rSpzjqDUzizzQCO3sR8RG49F7zXaw/gbDXYKrCSZ+3vKQev5pRDkXEUjjOjelXDigvIzc/rsR/TpjrQ69BAhu1HdQLPvaHXlS247KgpmzlO24By3LvzqnpgWdLMp6aE4D0ce5ahhtTPYk8a7TB7b7Dk/91f+g8nTKCLdvo5SeAYS2BaqMd4cKamTRJ4UwL/1p/6uaPdXZW3RxHR4WsP5GBFmJGy91ihKRcVpnJ3dknJtwklcYU8Kf1Ul8QAB7DCSOG7TlguBRcWU6ptkny3XsoUkrC9ZWU5OZdIGA5zAmUL73wAJsK8pPQoZ1Wo/EmMjhEAeEfONMJd7ytRNUoD3vuwaihKIIUQxttgbNSDiEKBsfZgV8bSYD/BEEB5xBB5qPfpO959cuCgOBHmQPLdeizJXUL/8CKjMGIMXpZcUP4atogBjTGBnFBQCZ0C6HR+LN0TI/2V7osBba+qlF6MtSTZJ9cTCrH6rDBmDDwAJD67dw923poVQhgCT9QGjFTazXiQSJ6Khc5ZpsIDeKPDLMQrHSBwWbl/KOYislsO2ylwhlFE1UyMmCT5T36pGigNf0bpxoilmMaGQJcCSwU5yNHlfCgGVpUrUXOC/pTRhtILEMt4w8ArUyJJ5gF+8eA+HlUJ78+ZZM4rozHjM5iE6wIJMSrLzquC7byKVBrUfOFFTscwKAO08Jrn0JLhgawASB1mBrvCTLyZqhveERNsy2Akiaj5Kn0F8AIcPNB9CSVh/gIKmMkkICnsujBiHmheXb5E1dZWrE24EzKh3ZVZANpUCmQ+rGpMmWtlVYQxgPEkVqSZIcypADF8tqG+tuJujLvMtYJ/MIaQGQYEoDntgWVJu6kYjLF4Qkwk2ECAlQAqjO1LyYeqsBvMU3321R+45jxaDR/fNLChvF+Sz7vv3jQ4A+vu3JaSaCt/JkBZkvyLtXfhklkoZtRp7wB8tzxJjq+2Mg4w6WzMaW4z3owJIfGprIghnzyPZs8JKMXAY79ZcU4m5U4zgKfQeIeqhhmDM6Dht05Yr3WCDBhDCgmkkmkMSkA9GGSwnpApRjuy4B7Mu7JLaU8ZFKwLLb4xrwQc6O/kfIJ5Bjs5gIrDeAc40XAtTFDWm/dfwD0Jy7kJ7VBI8Qz2TgBR1gpzvABw5is55ZInEFkS3rl6SuD9YA5xH4dka84adCd8U9dhjLd6KrxBgGUb3+wduifgU5wLMBEXlSEx8JMbTmDYSKlgx4fGn4IUzDO+R0gb64O5uUUCf32egkMJg2evJtxx7WzYG+x1AHBHNnoFhsCC876hcNc9VYK2w4hyFLAEyXwHkBvg4KXaTK4ygDCYWeST3NLfhIbTZ8JyXWRIY+Rcq09gtiZU8NYXXyh/45ZA4/Ozu/ceeK4hLwBkQGVCxJG/nSGSK2xp0hNQhOYJBSm0Fngxd8i/dk/3IByVMaGa+p27dwwm0X7OxzinlF+MdA8jj+jwIfm8OTRLXIAK7DqAOEI6B5sNkApnQOSXnwTJ0kDPm7EGAqLkvH01GGBmuZEnbziz2n+H4+biMNUNjAMOpqIsTgvWBPuOGYYGu8LmBmShzd0jYY6vrTNuG77WOej0fX6e1l7i8F6NV4vSUDiDc837MXkc9Wz2rOaTZe3A+EouO/JMJnQbHYW9IWF8hPbCGFJeXgEp1kfkHIJNDBDEGufMPLsG64miQ2FYBZBOrjLGizXOvxUn3Sd9SAo4AMamiiznh8Q02NZZF2GQGVyU7O0cch43Cn1oj5XcSKnAmJOewow57a3NdVqGK/1tXj47B0kdMKrY4hwiBLnAip0x7NHDuZj9aLlKc3Ko1lGFbAvaMC+8pvSMra3zabdBY5xNgOip2Oy9SmPPfrKpHJCce0QCOPzdYGochtHrcIQQfpl1q5loPciOSn2vobHs1zh3aGucsklrwOFAsRU9fDCAtfZxHhLRQc5DjZNUidkP/OCPzF6eOj/7h//4W7Oz5y64wAzVdHEIBBQNkGqQW/f3GYqDQd/nVbZhWYKcCy6+wbrU9WFQptiXgcsBhBVkZh+l7WGxh90MqMk+x/susCUHVVIkZF82m9FLKyZy9QyzNMmbCdtQr4DZCSlmHuCQjg4XMC77S1iXBe/85ni/Dryy+peBcb4f4DC5lRdO27BQkVPDgxvajl6Cfu89V89AHnEOS5fU3LylPW1La4ZXn8UcxuFPX/7sr3x9wgQ6QNPPSQLHWALTQj3GgzM1bZLAmxL42Z/6CZ3jyYvFC+WHw70VTFcUlpDcGakQ55AyF7fDgEx4CqwbDn+UUthRgIFWrKUEcoCj5DTcMYyNJpCPAoIiAhuHdqCwAIjxWuRGSz6qhgKgdFSxQvlHQU+ITQCwW7du+XOuQ1m24kn/hkGSsAEM7pHYfeQ+wkAAFKM9BUoMAA6D16yiJUXZDER99/r163MmCiwpFFf6UqW5hn3YPSRST140K/byzpa9hnccZQ1DHWN0YTAriTiMEYzPEUK3Dtgy8pRUmUPmsB+cL0dtYMxqBKGMwmgi1xIAHoYFFT6pEgxASRu594EAFXIdrujzJwIUDRwN5RE2AS9ylXWudMzo27qMtVZXLZOhBUe4f5N4O6RZcph/V+GFYS4sQrDoL9cjAxcm0AvQogoo4B4sjQOFNCaEKQaTk9IPlk287SOfF33C8B0sBgzPTTExAL4wugB9NtX+JnO2AqrrmT8Y6bSlSZxpS8OYADZaMREAmqIPNWbKqmAMrl25quqIX2KuzI125F3mDr/TZxg5NIgxZTxhsfCzBojfO6s5NnLKOGeW1g6sGzAIgKpzqsr4VP3hszBTqWY8CiYA5OG9V0iSw10GuwCjFMON9iFHDCLMDcYEOTIGCTeLkUHfzm+uzL7/g3dm+w/uGnhBZhcEwq0KdCZfIq8zWo+PCc9W8QAMmoe792c3vV4OZw/2kfmmc+EBDn4p+TAXHUap+botABljEQObPjCHCniUqYJ8YNqdFbPF4dFYiaYOpjIqgCLAlAszaC6wz2BcGaSGEuJE4oDqMhpdzRMbMsaR/2FgG0wc4YRqQwu5lNURxk6M9/3BtnI1UwFsMAb5zACr5ugqLJ9RKwX5cA+K/FiuIwecGThianBfQm9bdVOlFl0wxGtH3BTG77bCOJ+p7cx7DFihrmH4OFQ5IAdzgPBRvndG43TS+cMSognQBYYIyNL+9KeBtxFaC4jHvAC0JF/chtZK5gyMWnKcJi8S6yohswkV9L4s8Bq5I8vMJUJWHwUg5DTwOAQgMZsD6EttBNgAIAGgcD7SJHXTdXGOvNIc7XcYR8Ku3/memz5vHmv+E6K+rj2TUOEw5XQ26YzCsLShDkAkeTCvaEsqhceBck6hscjno29+6HNiR0AfwN/nn38e4EnX4LDinLxz67YcSgqBw+GkNsPW3tVeiRMKGV6+vOPvkCKCZ7HH9Dz1vBJ4d5dCFsOp1X2DNxLCTXJ7wLowbBhHfnaPLduGBPIFE/is/8o6ImWEw+sMsiyqKpeRwxh4TAAjmK08Y7DFfC/m68gHCcxn5wdOEF1vgE//wdxd1V57Vnszc4ozARAeGZoRq+IfL8TmvX79WsDmsb+H8RPAxQV0cIoMtiVnMWF5OJPMgNIZvS/2o9l92hsM2Og7rXRJESWDFLoHbEeHprti7kmfT4BJnAt2XNl5F6an+6B/vAdI2vOCKAKqDRu00n84x1bVn9PaV1zdU/qFi3nwHc0B2mh2nebutuYt93kKq1ly4NnOUch5jHPGYa1ymOjvRByIbTcKtrj/GnNATue21XPPa74V7Gc8zP7Wq+cIIBRhxcvs7FdHAWtIacLe5wInBhs5E1MFnkqwDonXc+z4UBtwFrqIi/axsrfW1GfGmfvnvI6zw3uGvse+70rP2r+I3LCOhEPJKQmI1tB8x4Hp81z3xSGo+yEXHEdU+TUYzf4EM5MwbKcLwKksdt7pE7Mf+KEfnR2+2Jx945P7cjop3zHgqZ6LLNgbNtR/M4+912Qu0dYCUw0bzZmKMzTOPK6NoyXzgPesE42Q6uSZTGQGoGjZesisulgdgmWycY+2hfnpfWbo2Bs6uxLun3Xe0Fhkw/NPn1ZxDZ0by+sz+lzOYNoGA64hwYDqPMvh6+g+3luSg5C+FbRsP/lemKXZKwoG8v3OsTjOo4PwOWdx9/WAiwe+N3oi+1oKxsXJxN+//Bf/0oQJeLSm1ySB4y2BaaEe7/GZWjdJ4DUJ/NTv+/EjDtzlA7sKC4ewc9ooT0fDMMIOg9GAghaFs/k5OMwBznZ2LvkAX1SNC+OLwxxDr8pSFZFUCozns7lICuSgPPBM/qEkmE0yQqlciRUPKTR+KbiXL18y0FKWHEmoG0JpMG4w3zYEbkR5jAHD/RwKKkP/pYxe3keRTYXXU2YYNr8YoRsoU7S1Oe+q8Ppm2gFRmGp8VBFLLpVUCcNLS7vMzBCAhOzpN+CFWSeDiVWlC1lQyIP3aRMg6eqZhLHwO0ZrmAEqCqA+f/rppzY2aGeqtJLjKOwVKt0BvtEOchAS9gbrj37yPJJD3713e3ZD+cgMdg4DfBkQS+jTIs8KsguYEjlWUSyLj/6h7GPoch3jhvwKWpKrbhkUQmYN8axhHRB4cR3KIe0HHMGqhLXJC3kkdLNhowlHOtJ87bha2SRMCG+yvwszUAmtZWwwDrSV75uNKWOvij/zCtCV/nfN8LwLYtU8HIAz32esmfsXZdjx/SZiN6gqZZsxbDXB5DKLV533zbgZ7EDAMCvhMngaUmzvtoxJjGSHsWuMd5VfC3k+wwBU30+bLZncVg71UfimGU1iDRImi2a9TjEHzXOHlztMVX1XWHbbC/5i410CSvLxsHt4ZoHEI7EqNQIKN95WTspNsV/P+VoqssLcefJYhipgouSwIkOEeYlMLwoIeSiAn1BBgEgYsciB9jDPSUCPkfDWW9ccVluAZlvrs5UeGWOHWY4w2e1thc8Z/FFxF4F+BxpPwrBWZRACxDDOhHsCIpHbM+hEDDqDZAJ7UnGRQhUB3bweJAfa2fnvgjx6TgH+hKILtHVOKL0voxPgLi+CxeIMIb7IgJPaQB9i5IWhkn6ETZvQqxFCOpg7tNvhqzKImV+AIAZ0xQC8ffuWWUQwVMzawOAfwF32HrGeZKADNNHntifhUpongJ168Td7RJqd8GrmTA3KOmEMVKovBYSaL/SzzxRuLtYabMs1DELJG8ZT92/Yq97vcQoYyBRIPEKvYqhmb2yKgnUKzMBGkShZq/fu3g+AK7ae9xe1b01zCoZQje19OSMYD1jZOEBwTNiK1D9ydgEswoKmHfsP91NhVA4o5iTr/aH2SgAWA+IHYVkBNsOsY20yzrQBdinrgn33wQNVM9U8I9yWEObtbeWB0yM5p5gGPjcIC1Qb2O/ivIrjonmlAJX3AY+JbnUo9wJwKEMGwLFGN0NU4LNsHNZ1QT0+qzFesMDgi+bHgl2UoiH+56UwQgCHob/8jLCBEloHgFhQ0O31HAvYB/jpzIYDCCAsNueM2LkC8RyOihzMvBtMUfprpwpMsBQySngvgELDPVV4aTgaYAvDqISVyVl/48aNGXOP7wG6AaIB1OPEcJV5jQsACWBp+2iAzkBZqt6zr7hv+i4AtNl4hDsC3ox5+VgMTcbPsoChCLgjUAmwF4CrLDUYXzA2DfzTDwCVAdA5T6OcFtyH67KXp6ARbCvA96QDafGEAPhdawblzSZDLmKw6otm3sKWHUAnDswyoJpigKIJgKfPdc7z3IBJCZ3vfs7ex/35jLPNwL/mJA4yh29L7q1IfUp7Ciw6Pmf90z73V7pdQpxh0sLM1D6l7/GZ16xBsKRo8GRX+50jc4RtwzB0JXj2P51PdhwJtDuje1FQY1WA/oXtjdkP/vCPzW7Jv3t/jyItap+eucKZB+gvp1RyrJY5GqdgmWoF5bpnkFcPGfJ5z4J+twAWa5/5wf6dcyQhvwVpe71DTMcLOVT/4Xo7Qka+6J6jyKd6UNtX+btQFetrnAHctuduQ675Lo5ls+21pjJmAWHrxOV7Bvkk5+pUvMfehm4YvSt7Tu87T70y1nb2lVSWj66fcyjpUOIUYv+pszmOnOSO/vd+6ZcnTGA+K6ZfJgkcXwlMC/X4js3UskkC3yaBP/FH/sBRwQ57i6XAcQijGCQsIIUdrOQJPEFxpPJbwrgAUMgLAlssYbJRMqKwoWAmZ0e89DGSxaKQsRRPXvJOoTwcyFgyM0QKQa9xSNHw+AHUVLEBMEH5wDgEbEA5qeECCFDGVhlQKBJ8/lAMPYC7sqvqZa3ihHefKmAFUmiHgRoZfhhuBu3kha5S1+eUgce1AHc21vSin2GmJJ/IslFVAwjFtcDeGYFfGL8kRMdIxADkHsgfOTaswaCClNoa4GVjBBzNs2BDNvE996dtjG2TaZdph4EL8NVqbDAL6f8LwmfI7TeMLOTXKoPIJcAljJtUBeSFvDsnUIhhYfKz7e9Ydi4U4GzIVRXq5s7K3InRGiMmeWj4m9Aowu7cVoFIAMzL4829oyRHwXyqnFb8jcFNXiwMMIMFUkQx1jBuHF0shROjkM9aEIN8bW7LYJsUEG7hFjM4mLdUOSSUE9BI7WT8mCO0q8VXAH/5Hu2ANcUaKTN1zhCVEOsVb3VCKo3SBs93/Y4xn5BRgX0jtOcU4TqwGggzEiazKZCWtcJY8T0YXhQYcNiLLIMCjQXxDGZI8WZNMv9SACP5zTBQy0TpvDtSJepTKlyxcuKFgJDzs9/xlXcE7CghvACRFyTaf0lI9YXZKcBRAYiERm4rhJZQd4xkWHMwmS4q1yXt4zlXrlxzG69fe0uG6nMXuHB138AEbg9zoKxCcnWWebdmFo1CQvUe1zx6lAqhGKwwLGBnnhBAFgZnwj29psnxKQMfIAiDlPnY+VNgyeDoyGuYCtDJg1QQr2yEGIJiHmic2SPBjsIMCcMEYA+mG0AH9/ZcGgAGrDxkDMBb1kjme2T/TO1m7ng96/2uE0BonBjch32yoL8TXw7JUTCjzornWi82RscaYS4gY/rCvZmHZZYuxjosFIO5hKnp+2YDaS1hcLNGuqfBADPIhtwly/QJJ0uq7PKP5zQvIfOa/KAGYAYLrqCPwQCBhYA97Gk4Upgr5FGbgzEGoAIy0w/m/FtvvSWQZ9+5XBtCDtNpV2Ab34fpRHtxcjSPJvOANjFXyg6GGQQwytwE3HuKo0PjDqvL7dZ4k3MLQ5vwYxijhE077BqWDSCUxh1Q3RWKYSVpfpSN3dyUDs4ec2J+NgDql/1KSObITVUWVID1AVQ4v53kRDqIwToKsyqy9zguhdJ67hISiuSWALwqCAZOxvzsXOezFm+az13m12Aq8bn3afXfRUsFX9E/58wdIYRUjT87gI84RTRPAJW1QKp7kGIiLC0xkwF05GDKT+3BVGB3tVIqcuecdWj7oLMa1ARMUs+YQ4DjAE1mKupa6xu0JZilzwFCFvmc95GFz0Y1CtaXgTmBfCfVIUK5cXqkcrUcdC8FIGtuWO/Rc8jfin5B/knm6yk9nznHGAAiIqdtKtzTbs4tdBuebTkoxQhOARjzA+QkVyTyBmDK3IE9ByM1Y+qoAMBwncGNNGC/ePgoVd2Rb9dUGefsoeyDtCkAL6ASzLsn1tt8cPiluaN+cL6fv7Cl8xMgM6w864ea66Q0OCKPKaG0rHn0J9jG6A7O3RtWWJ2jp0e7B57ue7F3wBDjntU7eZ/w9zDImD/kXnwmQBUW6+XZD/6uH5t98uXj2e1dga0qCgPLHL7uC61NzqxV5T4sE67AFeObFBLJr8p6Zj6l4EdCZPlOdUxA0Og5pEhJjmQYvHFczsaZOFibzNOxzuo05Cf/Ctwx9r23+8c6GWPE38tMvcqY69lnqvPYwcLZrRe/s/dSMIJzpYB/WYDLOmr1sgKXdYxbd8KhNAq21Jm67Eyh76n0Lt3C9kD2BdrEswooojcUpPW6U/8Ax3/xP/m1CRPopjr9nCRwjCUwLdRjPDhT0yYJvCmBX/jZP3hUD2JBpCoLBgWGxx0FsgpOFCKS2av6mxTFt9++YUWih/pDMYHKJgpDbQAoUgRQvgIUBUjJ91CGm+8jijEv2rMAGFLAokY0hgwvgAmMNZ7d4guwowCOmjS64CTP5ZqAPyQiV4jeYN6giBBSQlhpQ/NQgJwE2XmuyIclAE5Ka5U+ntkQDBRCwJp6I2uE8h2ey7VleACKcS3hs2dlDMA2Ij9alUSAD+RbcAF5L4OUVpIENPDsMgLNHHTuOfL5AXZR6S0VJhlDQo7wetfQsrdc4WyEO8SQjzHweLAMn0ppXxsVgwEPGOuCncikCetr7CyDlIwL93cItZKKFwCwd3544cvCQDbXrl62YlhQsEYp8jAorOTy/LQBNpT6jnFZf3y3DMTkhIsxQJ6iyChzqQxFWIAFK5CVjSGxwAoUcl1yNiavjb3qmrNmECq8uXkUazSFVZeQRtpawLJjhGFoj7Y91wIuxLhsmDn3bEL8hLEEpOHeDUtBpvTD6+KljCYb5DEQkAnfWxUIe1+5B/kMG5XxLPPJnny9x7PNSFJ7amj0OlhPyMXsSQCKwYjE654w86zjgtoy48zABaxbPyswUUDej/zw90lOYvqJ+QbDk+qYGwJEYN6d0B7yTIUbAEfyzD0biec0Lp999i2DWpsw8y5fcTvJyYjca7AURAhLOGyCGqfOpyc5wPAxmG3ClflAXsOEpGOosrYwfmUS29ArcMp+RHo52FstfGJmwzCAyTnGtWUwMGY1DAved95axpp7AMy8eP+xcrXxPkAUBrTbMHKQFVhY31T+NM3TANaDmaR+uh0Yvg63SpsYJxukMkJrlMEC6vzl+XXGwDYE4KQdzo+FscjfhN4C9ptNZBjH13CP9rXy5RkF0+1kEaORPJaMifOQDYDRzyc/lfYO5hHzmLYe2KmS0KqAi9lb2a+6dzCufL/7Sw1GUBfGDpDde4Lu79BbMeC4hnUN2477UhCozGWAExwiZoFI5rfEOianGQwg1h4Moi3t24wpe/Nt5XVlD4W9iCMHZjS5ysysBbjDuSUpAarwO3uQOj57JMeTgWWtqeY69T4AwANQAyAygF7mcyqIkswf5pdyFAqUAFTqHlLjvQwqOyG4h+TA92lvx6njbMBvgLU94zsvCgpSJsC/A/qNEO2CdMyD7tsL1vIijxWf9f1+p/sdABNYWOfeSOvldZSw2xQUICzcs0zIWdZKmGCpXAobcbCls3gDkANYUgjIOdECXvm7kh+gj4E673cAqOTqozo8czDoXGXAg8uY830ApwBHzSoa1aNp32A+HpGjzMNWADyVwMmV6Dyw6tOKrqGpPgMsW31f9yZcmzURllwKSzAHYQI77HAUaICp/kqygBVKG+yMgRvr853zawCO+gzmIPKAnUcoO84VgydaxzAMGT/2sDoRANAK7HINrMuen3EkUp2+rOFNrYWMSfN1UphrjRyHnLsufiU5yUHmuTj2J0RDeLrzxWmd8D5OP84sGPyLPUN7uEDaB1pfjIH3cz3PeYeHcxY5szdmzwb2TbGzhMzqb9ah2NVrOjd//Pf+q7P/+X/7Rwq/lty0Pz59yIw+AAAgAElEQVRzAZhUqn6iNAFbykPZXIkGWcc50XxtPTOXGXPofuhcyQEIczupWAI+JrQWII12mq02ALfO+eoz7JtlYzMfW/DE/fOcT7ELflY38Nk8nEHcp2CbAWW9eK/AXaroJjSV73Vtt08uEMM+qL2351Mdx+xZyLcOQ64tyFjdi/2Z/bo/eT4Oiept1SeaRiRgIeHkrI/oiDyvaRj+7T//ixMm0A15+jlJ4BhLYFqox3hwpqZNEnhTAn/yj/6ho1Lfl1lxVXq4nsPchh8hDjI2kvcC5VcKk9QsvM2wlQAsoihFOSnTiRC2GiIoFTVuUd4IP+B6FHwUC4yqhuk4RGwwXmqE044DklAPz2Y9lmWqVGEpS6geyIYULIflFixrJcQyGpK3bzcMFxRzvMgDeAJso4/ct4oUbeE6ZMB36+VFOSq4x3tcQ3sB76JISYEdzLvNc6ocqb47WbVkQehPFVsrs3p+8xJagRTYV+Zak1xXAbPiunp2zpwgETihM5UVwCEgakIzGvYSj/pTeVBRyFYBvqSYE0bm62QsAYB0rlT+tI0xaZW0MlYKPGKEuHIfrIIB3JVhUfYA+bNoc9lmZeU0fONgXzm7RiL7GiRVossIpB0Y3g01rVcZdmASVadiYGUYcIUiCoAIKsYAOCVjCiC19zIrSq+CgXj3CTt+9913xZr70ga+jZkByGEuYjiU+eJ8aYPBUvD3JBVGNc+5J3MCAxKQrEwB5s/nn39mILLsJsZrmbkJc8p5pmpYliGjBsAEcsJ1fQZIUWYI7eSZ5C9ivMp+LQOLoinIo4YCidFhRcRLD1st4CRzmLG0Uu+xDzPpmQqsrFA4QgDejWuXZjdvXhWoF2DJhVkwFgUuXhIwp3iz2X2tL+AG2HLkPgLEoU2bSp5+58692UUV9gCIgfniAgGDjWLwQ2MXIDZ5scrSYowJ/2K8s3cQKpQqwYB9YSpSOTd5n/x93YthxlCEwRnDCSM8YbYGu2VD1ZDrPG41a9YsDOBU+gwbyw/RK/kGtXYwrOWPIDeiLtMrYUbdE22kUYxAfSuAkeqikh1AAGH1yg3oyqBqL/3lOzAAU+BlkQet+xTjCnC9zPwow8NAgYxVHABek86VFEYm1xREoo84JXgVMOLZqwMgdcibCjd4HbO3Edqr38mlyd5eQALZMbcAPFmjzpc1WLSs+e6fPKPhqQzKpkJnESUsuziSwtDheQBnVIcm5J377d7f9dr94IMPEkamvYqqts4ZpXuRBwzQmrxzZp1qvjtXpB5Q5h3MKoAXgIMwCrUHk9tKa4Z8jYwnIX0GvgzsaF3wuxmhYVi6SJFYvLQRo5d5D2urIBIyqaGNXHuOdh9dZrz1vTqzeqb2fX5y3+7FLooywA8+M7tHfxc0oK9hugeIc7gc89vvjFDV8XnbYVBw/PPzxv41v+/4soEf7uG7xqGw/ArTLUAYhTNcFMf1NRJmyz+3JNj2/F5dS2lf3tdsH7/naYvXAKC405Ic2rc3GxTgAyZRWLFlQlmmAHQUPrB8UkhmxXuuA4N9/wDeiR7g+4SKAt4BvLP/qmB3woNHyDP7KKxsWJ+sI0C8tXUxudwOCtUAYOVZzcU3OwXTWNVqqW46nFctxgDIh0zWVUii+hFriH2MV1nxVKunQJFlP5w9zN2CxKx7WHEwnnnOE/Z6qqpr7yW00/kNtWeaQepIC0AjQnhx+smZKcAOtuELsZY9r2B+61nMP+5HKgGfwbreTHAVDOmcLHuZs8AFhNwucncmBxtM6lXpOuQyJQ3F9s7l2b/8e35i9rf+7m/Mnr2iijMyF/t7FKnAUbGqc5z709aeVTy/OXvZ15F/28DP6IUw/aWvaCwAP3uuZ1/anoN3yJFzO6y06BfVrV7TGfR87lHHHP1Z1gd5LvLh8+591QN6trcNBQm9ioZDadkJ3f7W0VgWf+XLvtk0NnUAcK/qZNUd6VMZkEmRk8IbvNe28LNnV3XUQxWkSjXhgPiAocyrf/PP/rkJE3ht45n+mCRwPCUwLdTjOS5TqyYJ/LYS+Pmf+akjlIcqIKW8cyg7pGCwbxqmxsF8/z7V0vDwwaRRSIGMrBqNUdhgDwUsIRTvC1Xxc5GEwUraU1EEmBIFBDHAGhJHI6skcK+26/79uwacMKrLDMGYKngS5lxYbihSGJ29f40b/qYNDWVEYWm4FxR/2oCyWBCvgAnu9bad5xe8a5hBgaUavW0TykufRb/KXMHcqxK2L/YIbTAbUWYjXlVy06AwNbSKaxt+UnYKiZ15LoBHWRj8zX14r/lVCqxVKatnuP0BUAnLJrIm9BMP/gUZ2YSaVtEzGEaybV3Hvetdhq1UEI5xIb8a8g5ghsc+4YV83+FuI1yn3meeTc6zgiNWjAdAYaCTEJ0gHvP7NjQ61eSS/X9PDL+EfZLjKKAV36W9BoCpQgqQqHacHflYGK+wupIX5/7uPQPVvM/YtiogSi8ybXgKbTH4hsFlwCWAB/PirPLG8Ty+8/b1G/PE3rzHdy6QV9EhJZq7ut5sR/1OzhruRQGB23duu7/ck/YYYNM6RK4OZ1UOPIwmqr3x4h4YJuR5Yg7DEOA3QCPsS6pEGtwegLMLBMiQ4v6nRlix1xyVX5vHxoBEDSDYhxnnjqXHQ4YljFxyoJF3aE3GHuAZhs+1q9uz733vbYc0wcbgkVdVrfOpCrRgcJKbCHaMgUzNOVio8HJsfGpILyuckRBWgEHLhzxkA+hxyLyu4X1kQ94rZEtyfLMp9Dz2m6x3NdS5s2BmAfyRlyhzmXEHkN4Xc2pFhjOAuFkjzkmZdW5wXWutYABAKvPILF4XgFEIpp4D22zOPtW9His0FIcEMiO5vqTv9c98NOhDyCoOjqUcYmfIxaeRYw+mIE2M9YT/wbxZEcDI/oTs8iwZrVSelsEJuB6mxuv5ncziG1U8Dbg4VDKgNO0uQzhgE+wd1mvUuDKvmXfJ0zVC6vQ8wlyTJiH3YpxgARowYk4usYXLpOszCKcj7JG2sfZ5kbeM9YtskWmYNHIKiMHnfKjc1+ycASbpsRs6Z+7cuyt2G8a7nA16/ueff+EiKQ6fc5VcQg4FDmt9AOQBxVBsgNx7OFEe6Czi/jVYn1kG2VdcARPHgwttYJtmTTR3nAEHnB+cGyMMlz7Z+BcwU9DtBEAVS07f7VmUseLvOMGoPl4gqgBAQTNXgzW7LYUGApF959cbuNn8QpM+ecoccDNG4tvN3wvB7Tu+yAHZa/uTlnvnMfYGK62st9dvM8fTQD7H9c139p0eWHCy68+AC4zVJRkUKJwDdozRGzIafphv62exQ0t19NvT3zIBoGPXD8jHXKe9rcB+RE5G9jKHyfL9rAUDoswV/c5n3I7ziJ+tBs3vAFKnHSab/GkA3oBCAH8u/uEK9RRqSGVqwmnLxjJYBmiu/fuVACyeBWjHXuG9zEy7hEWy1rx+OPsGO7c6THWHAJJyDMhZx3XsvYCDJw3SaX1JR6MKOK/qIoB3rHPODfYls5LFHIbVC6DW80M7ivepExSw0L7r+W26ZguneCXNmZvIIWNJDjtCfwNeIo8bb70/+5Gv/e7Z3/s/vyHnohjEWqdndO4gQ4A7nAJkG+Q86zrquVUGXvSwyJLPylbsPCrAiewMsqq93h+GM4f7wFZmD66D2bkHh3wXe2nOz+rGc1mPhUBYeHVWPiuLn/vQX+7pM3qAtgGbM4ZlEZYd3rYGeAx46zyfgLV2VCWKIaHIYXVzhrGH077qQm1rATreb6gs380ZEX2H79IVn9nj/cq8AN6/8xd+acIEvvN2On0ySeDYSGBaqMdmKKaGTBL47hL41/+132+VtSAEigGsBg5qM8cUhoBhvLMTVlOZNyi6GDgGaUYYDApolIRUL+VAR7m5e+f+OOjxTsdATq6RJNEFaOMZZZBZ4RzACNdYWRSbqGwu3uP+tJOQuzI8SGJuo1jKCPcs24nPG+ZWRY73aAdMJ4A7/sFQAxQps6WAF4ZCgR+MzYYIFyArUESbeT73hTnV7wAC8X6ZYesCeMLwkcI+cojYQz2UqIZqIhvAG16w+hrqSd+fiOlUgIzP+W7HJopdcrgkHEqGwMglRX/3VC3SBqpyihFqB2MDxddgoUAiPO6HGutzClPBUKmi5kITUr5hSpatAnjXxNhVhKGlIDvax/1R7htm2nnRny5ksvtwPt4N7Sg4yOcwAgImE1YXxiGeXZhTCR0VK1FMmhaXqBEX73Da9/DBvTkgx99UXIW5hHEPeMzzHugaZJc8aQFBajyW+cUzOibMvw0psIQtMZ4UDjjtggMaDxkw3JP7lGVXpZmxfqC8b3z+lFBa/SyAjhlDUYQCJfA8GHtAJl7MCcaWdsACLdCcEKDBFBJIsSGw5SEsI0Zfa3VrW7n1NCbc957yKu6ouMC9+ymCArC0r7Y3xOcxVSvNKImRTegXIVydZ5UNIYVnBaDASprvHwLQAJZhYWxtrM7ef++myCNiT1DoRcw0jLHTKwr30hg+FtB79dqVIXscAqpMKYYZucdg6MGaO1T4Es/rXsGaYU6UWcCcLxB97tyoaKixJbl55D9yS8Fmkdw6VzFUMWqYR/q/5zx5BblvDTEzI1Q59+BQwI/kU0Ytz9sT6E7lR8A85jZUE+8tEjZr7pXCg2HkUVWXiq9cwDxIOLsMfCpqcp3Hk2qc2S+RATlFKWBh9jCtgyUHMA5rEtaS2nWgSr0kdecaclYCuhqoG+BRf3qsxv5FDrojzRHaiTx5hfUXZiyMasJdAQ+4b8O5uK5Gv+fZAB2pDsk+xP7G+Cd8kDlKmNWolqs+b4oZVAOYZ3CP7o0B2J9bjpdVqRimEs+FbUkOsStXrxgso0jEGuyYA60zrVEAL9btnbt3zDB8pGvZ/wE0YTXChQLRIKca/cMBEACEvVPzldAyGOTWWAW2eu1SxCaGOm1yISVy1BnMG3nj2FOo/NoQT0AexnQOjGV8ll81ugMm5/NeYpBn/GFQG7BH79UIXnweltf/3+vN57557byMisGtxassmj6/7eWKN4Gx5c+8tyy1v4BLwTt/H0BvjtrlfgmR9c0Hey1tWQbovlM/7ZT4LuDlb/fdbxuTAVC3HcyRcOpGnxkLu2sCLH17P7XeM8XmfTArz8Bd2FGuTirdqKG+zDn30fn/olOsGqjLfnAaBq0+5ywjxBiwbsXh8zjF5OQa+wTyOyTnK9dpUMnJW6CMFCUw9ay7lJ0v1hxAUUGWZd2rldxXlBOTOQ2w7X2PkFytiVcAMzgxfK4xL+MANVMLh6lzewZgMrNT/57q/IClSCgtKUdwELH+yEQIsGliHSCT1jhFQhJGniIQXIceVuYdfWdN4DxAl/jKV746u3T9vdk3Prw1e3RI+DgDprPWjPDss+SELUt1GZyrU7WRH+zFnHllU1dHYh/jPMcBh87G+9ap2Euk29B2qhgvg3V13FpuQw8tCBcAbMEGLfvWzgh1gHvznOw5i1zSzEX0gsWZlaJWyykbGt1RJjjfsdNg7DMUDDErmvDnse9GJ8y9+17nT9dJmYQ5dwNCZv9KWhC+R3GVnsPszz3L2HPpE68/9/VfnTCB77SZTe9PEjhGEpgW6jEajKkpkwS+mwQoWBGvb6uQxVvLPxSDE1JWYmwAZMjrqlxoGEZh3qHkyDso5Q0lqB5ZlCJevIcy83CXfGupKMnL4JtDG6IUo5g1z0eZPTwb5akewmtXLvuasqLmVUBhWA2jFSMPI7CMJa5vcuIYi5gv5Nih6MbCQKOKWsrcE1rx0IpUc6lxrx2F8PE5bQMw4RkoVFWYUGy4vp7VenQNkA1ADsWG76CglqVjuQtEoK9h7+We5MqiLcizzKveC8XSeUZGAQaDWyMEs+wvA4FVuodsYO6EuZRCGjBRqF55dn3DnlWebdBCQ3d4qPBJjHcBMDDBquxlnkhuYgYiD6r7npZXnAT09VDHOAvw4O9pziRXV8IE67Xl8+ZX21BOu7LcCEsFYKyyaxDCucgAjstQyDMBHWNQvHLRA8alCmRZm4CSDrOUUVMmEfc6JxmQBBwDnbmcsOdbcxYk87SAHcp4+8fcbRg59wPkLPuxnmzmfRla9MMgMnkD1f/TqhLctlFV1saF/sFG2hr55p4LtAIYCgsMVofWptqA7AKqBzwlfA/gkO8DBGH0EOpMeBNMC8xCrzUAKn2X0GmSszufzVYqXxpg30xhFdgRJFYv86DgJeBd2RANi0Y2DjHSGqZ/ZozK8DJzSQaneBYyTGF6PZ1dOr8xu3714uxw76HXP4zBA33n6tvvOKE7a44XTAHW55aq0dIG8mnuaFyZn4Q7Mo7N4Ug7WhCHtiScNvPL7FSFhHodyKBLPjGFUgqYqmEa4465yr6QvHowGpHDHLwTsoOBDAuF0H/mInsSCexJPM+Laq98B+AHWT56qPybIyT3iUClV8oribEK4AVLhJx1yfGZva/sUvaGNd2DwgWsGTsv9DfogJlNYy/hmWaLUkhIlU2zH5DvUAwcs2TUJxm8fD/jB5+XUM8w4l5QXVpGNftAw43ZAzrWmbeRQ1nPvRfyR+Zmwgkgo03s/y7CoLEPoyZhf+TuC4s7uZCYh/Sb986ovZwj9IPKvsgb2ZrFqPbDwLt1667bCOgAk25Pa+W+5sC+zpAk75fxKfmyjxusI9+S1jKhjgCfAGzJLQY7TkAJIK8+S4XRMP5o/75yEZo1hlGq69nbskeFgc1ZwetNhwDv0V8D3AATA6Cy8TsHhgriYbhnbvL6NiCJ94ONzz8voNb3yLG2CHBdXPvdflsG25iDvABQ2o5lYK39XG7nm5+/2f5+7rYtEMk06w1rgLlouYmxy6XpzwAvx3fnzxttNP+q9x2/L4nqO3Sfby3Dk4t8ffO+GUzBuaMxZM4ujY8fHeKXoTv/CWhrNhnA3Ogc3+Ozdn2w9ebt5QPLgH2mzhDD215jOJCOzDIL024Vx4YZqfm5qv3V1Zxh0dnJR5oNwDzmHKGeFMpInj0A/4CDSWGBY47nGkg0yyyMQc99OcEaTkr/OQNJJXBOud6YIzBVWYcwmAHXyNUnKN5tRo/AmeCckeNePMcgkoBz2N7P+b4cNUesfcA3A3hiqmkfBbT0XJZe6T1Y1xu+pJq5+oHjJ6xBU6ZduZrnwsDl3H1f4N2Ll2flgNK+8Uz3pwgLuRMNmAJ2ShdTvr46nszsH6GptLFhrMyzMIcDRBa8ok1lupUlWyYbfUC38b3HflwmZFN+8FkjMVxQYhRtK3BYppwdkMPxtAyMNXVF2YB1MNtBpBf3a4oaR3Vo7+Tsr+PH39O50fQmpPZg7y+Djz7TrgKSb7L4eia07+lL8iZXr+3ZS15AXomUOOOzsY54zgPe//d/+esTJvAddqnp7UkCx0kC00I9TqMxtWWSwHeRwJ/8o39A+e1JRn9W+kgMPgyqMCl0KOsAJpfQGYE7Lksv4w92GowjQlNcCU0Gslka+hswCSXHnl8poCgffA9lxYnDDe5EWS0DBMUCpaH56FqkopU2URq4Py/uS96YnVEgohVNHx8q0bCAplUpNB9++OHs5rvvyAC85WqH7ov6IUe0DWh7GwVUwLq6KwZUqjyGdXdWOWjMfJM1dSCWR3N9YMAXKHOYqQw9FKALF6gMK+XPYEAq3VWhMzAj493tF0OFnwZ61A8YYwFJXyl3E0U8HhnYA7xKImFACBUsUL9gFKGgMT7xDktB071QsLjWBTGkFJdt03AOZJ8wmuQrca4pyZ5+3Ll912FkJJ6P8rhg7nEfK+Pqc72sVK6lAIHHE0MGFovmx5qAJMAdjJoas4wR1V95cb3BFN2zHuYmk/Z1erbDEx1GFsZCk9wXSLmwAzMz1cw8Z2Rgw7BpNV9AGJ5RZqbNpQHieA4AcFCteDA6Me7N8COHln5vgvtzm2KNKayzjE1+AgrwfYPJApPMhlLfMf4xAMgLx3ym/RQF2dBYwbpDsaaaLMpsmSL2tA9WBhU7Ae8y1jLmNB/NEBSAQR83BSijdCP/Ats1KvaUU4wxDDtiFORAhmrbQ3nA1wF3CCsVA8KMKc0rxv7sYHcZbBP70znYMP7UjyrrZhgMFmgBauTGPQB1e/22nr+rv2FlOOx9yBsFnrBkPP4Ga9UHgro0VWbvvXNNTI6D2bZyZK6rOMj5y1fNmoKxsSYAiSqBm+wf2i+QwzrVhAFYNIcYzwDCGAWEG2leA5qrvVeuEHYeuVEZ8dnjAMWMK0wUwCX63FBtmAjMO+bA9tY2qbb93TowMu4JLSrQSk445iX9IzzzkgD93d37KTaj9hDiiizMYBMgRF5O5g1GNvc4egVDJeAJYZ5+ltdN1q2ZNzAF9RNQFocBkXoY1g5ndpsxzgn11T4nmWMwwaFy6DIGuuYW/wr0lT3nasxjTy7YfTQq2rrfJMYfoemEhrI+lov9sFuXLc0cPhjzwGtV/QTgBzSwk8cAHsSZ5IFjnMLcWJ19qTyRDkv3WaCQb/WFCo7I44lYmPva60jJADsPNAs23aHOG0eNLoEtZqYCvPA8zwtkm0Iki7nMfhT5muE62DBZQwlJRxbdU3pMvglWLYNfXPM6Ayt71pGYP8GXov4uA29uT+hn8/2xbey9en0dV7RpJQiR22+2i+S6aEsKKwQnTBGffrbM2Ouaps9ei5p/vnaAOq/35XXGYNvYPjOGxqIKqgFsLoFqld9vJ8f2Yd5GM9lyJXOr45hw1N+OuWhJBOx745lvXu+PuayWiBl0i5dBQxxKvmzk/NN7yR2ZcUI+kf3ie8vg7GKOLMKYE1b7+vWVT/saMI3+MQ65P04GAOcVOfFoUc5wwmsb4ioJ6ULWL6HehNAC4CE3wm6ZJmB5dkDpjOPMwAnAmcw1Z8WEdp/1F6C99xD9hxOnoaWAfnv7qmLucH2FWqp9qQKbQgnpb+Zh55TBR32vwBaRBs03+1x6A2c6+iH7As96pXQBLmih+1lP4o7erxYgHh0/SR+05/Edwt4BogjlXeW8uHhh9ju+/18QY/zp7MGu0k78f+y925NdaXLdV7ijUACqcOtG30YzMUNaQ9MM6ckP/hv8IodsWZRJSaYo01IEKYceRAZJO0SKHMp+cSj8t9mWGWP2dE9fADSAQqFQuDa8fmvlOmejh3b4sRSxTwe6qs7ZZ+/vy++WuXJlpnKnkpP3xSs9jxQT13TW6tb0HZ3M5wWgII4stZ224pjls4aQup36zACm9yrpVtr/kjoh3/X5rHvxr45b9ALOVM5hXoxb9DnOw+hcfK/FyrjekQ12YjDOAg0FMmZfj85JwY4w3sZBKxDUewHPHv2pjGXPEz33lR00iY5okazOuzrg27aeaXXMsKcX5KMdjF+Zhinccd3nQNZtzkj0iUbg9DvRYRp+HCY813KOrtVmv7szrn+vEjidEljBu9M5LmurVgn8tRL4rV//O7LXMGLQVGXwSgnEs4dBzMFNWCoKxz0ZVTdvhRFFfivCJfakOMFQuHzlmo1YFC0UH8ILAAB5z97OCeE0+AXzQYd7Q7I46M16kYJSZlSNkeSxumIFqGG8Bkz0/KtmjJ3ZVBVzfhYpXIdTBXJPBiXXkZcKJcIeaymTTsIuRRPQbk/KSRhhKMxnbYxfFDPKCrYUKUBJFJjkkUvOJ6436KQ+0b4oTAIGYJHAwFH/UUIJlztQlUL+dg4ngw0JGYYlg6wTTqFwQimO5OviswOBgQBIAb0SLrenYhZ/+Zd/qUIJP5g8X4BH8QCjSMHCqxzrgWWw6XdzGBqwBNxRWz766KMosG8iS4CJspoKcjhcQkytGDECIGT4XRfQgfLKZ/Sbe8PrqVeXNhAiyPuAZjBoeK9hHtxnWSltC4wkNBoDAI8+4EQVRIMc8sYX3CNkl3C3eP0Tes21fJe5VvCTdqM8I0cAA8BbwlwZTywehzaqPTDUEoIrNpIUb+7bfC/bRNMpEgAYwE/G4j3lZKvSzncSZvNI7IVUvSTsqV5890HKbcFKvndZz4SIYtkBrAAmYJDLSH6psSnY+r3vfW/n0//7r9zurgcYINybXIm0scYQgBkgBjm2CEVy3hwBeGb8aR5yLaGcgNT7zDOKJniuRkaMAfIwCw+DH8BEPwvYGugQo6NGyMkUXaghRL/CYE2esgvDbiJc9oJYr69fPtv527/2N3duCiQ9fvZY46o5CBN0/5YTke/u7ct4FGiparUBaTUmA9iWXWqWrtblZTkbYF9iqALQcT1gMuHBTw+fZu1r76LoAYZmw5FgKtaYo71mUWjtk5C88xa5GTR9BkNNILUMR5is7GfIjGqEAZaPXRSBef3Ng4cyHq+FPQYQYNNKa1z7Hfegn+T08xoYR0jnhecyBpC+wrpirMr+Y6wBU2kbfcAQT85JVcGWcW0jMdQxowHnlCU/Bl+MqDg9CP0UkAWQqIZwH/YsMym092DgN1eo17QmJkwcxhKjGAdJQmIDUrOXlikLqMRaR9bZY87JuH4kEFn7ksYJsA8Hwf17sJWv+DpX79b5ACj8WPJ6KgAXBlycPAHo6ROGt2EHwn3VN7OE9J0wc+K86P7U8UXmPT8cYDlgTUDLAKVbUOUXw1OX4FQPzCUgFkO24ZFRd19Ltu+AfpPTrd8P8Jhn9ff+bPvLSubv5WcGExinAZIMPI3BXjDMeT/1Wsqk9y24VRCguam4T9uzlMcSCFz+3r447HGBav11YNt3AdClHPLdqSrbD6bP/XN5/2Xbvtun7fUB5DYvZD0AnMP/eaIXyeI11amdw28zR4y1G/xLv5a3zAMq8yWo+12Ad3ld5ZN+BADtGOe3bQj1uw1Mn85RBIM1RL5O8r9pLpDfzQ45s7kV4WCGK2BdKrjy4po+h338ktbzZfaxAbJY19Vt7ujsJP3FEfqeCruQ/sHMO5h0A1xdk8OFMy7gVtZeQ/3DvCI0N0W8OEfRKQAFhU1u9iFyfbLHWY/yXhYwk/Bgfo+zRPoDIPzICoFksAkAACAASURBVODunHSyfTnBrmhv/NW/9Z/t/Pu//EJiA1iUc0ARHM91rqCPitIpBwrOkjjPaCPgf5nxjY5ALvyOftLzCn2tzGA7sMU6pE8FvgvkbRnJmcPsr3VKd7/teYhO1/BRGNeVZViBYi1rD+bF99FhzgrANRtZ5zgvxtQOJp3NnIPeg+e8LojHfmidU6/qp1zDOVn9pw5Crkl6EOny2tNpZ0OGG21SPZzvNo0GIbEGdnWu8x1Ho+j7jDWvAKApTMVnPIPx5Nrf/5OVeffddb3+vUrgNEpgBe9O46isbVol8P8iAZh3ySemhPlSmh4/JjwUZthrH9BVCKhiyeFskIjqpeRTk3FNVcjjE5LUB4Tge2ac6OUiDDIsqGSJgmEFZYATDvcqWChL/O5cYFRvlOKAEQvLBUWkjKooVQnRbajBsZWeszYMofHz7EOx2ABXUMwc6iWg7xGhrlIEuYcLaaiYABUvHQqhfuMGfiWFDQUXgBF5fP11qsfSVqpR8hNAzwqcnkeul4AGUmzMVBN4J9mQhB6Fx0rXFFVA4dUf8hg/FFMlbD2z4hSGkdxcCQ3lRXsCmIRpB0CG3KiOiDyuKC8YCjLvcR2gIG2rTOolTmLmeIQZY9rasEMbevJcU5GuDCOHPuq6hjEfKgQQhmXAXSntMgBqjDBGDQ8hjPPLL79KuM54ihsKbGN9ALwCr3yX93iuQwBRZdV+FN0qnc1xFjAUJgDjTtXQ854jZVY17LDFDFpEhGd1DtWbznMwKGBJcf3SEKN/N83wSwhNZcdY8wxkjjLO58zLgpfM8YZmw6ig8l4ZDU8U5vdrv/ZrO/eUVL+eaO5N0YpD3YMX8xRQKKBJwgTDOhM4I4vqqebw+7qGMOfKFlCrACfysDcfloWAanv7Cddx9bznO490L6rj0l/nXNO1BmgFeMFsoJ/XlU/PYKZm2nPAPmSktr0mVHdOdJ5NrjDyHL2hyqDkQlXCVGvNePJ9hwMRUgtwBLvRoBK4JKCkAGkN5/t3Dna+/8kHatPXWiM3BBBe2jm4+b7W3FUB/1c2bI7mY2IMYKAybhiXgCfvv3fX8ngo2WHkAnQDCpg1Kxbq7Ru3BwgmNCrARhi+Y+hg0BJqCiCETAQgweQ7P6wHCcHsQXJA0TdA64AZAYS/0ZjCTiFMVpAWqa28Xt9MgRQsfwNKpB+C2TGgh1mcDp9PGCch5fQL8A7wqkZP90n6xZylnZclG/qOfPle2D5h9rFnOHxVQJKdAmTwGqQAxg3MWgO77HMatwCB2YPZG6myGoA8uakIL71xcNMyfAt45oqDGLMK81claxw8YfXCjkkeUGQPS/KF1tKDwyfJcwmM6ZDEnCkNG+M9DHgquRrcFEMZ4M9zCYeGWXMBMDYAiEdyyXAqeIeM09+u6e8CU0twLNekTTANFyQt/x5mGvQtPidnGfsTn2yZYXxucJt/Nsazh/GPZzUM039PvsjvAj6dl7z/3fZyFvN+xjZsQbreMS2Al2NdYBXonvbJvk+vYFC537D2/PX0dHON/iwTaAvCNTfXFAPKAzbPBSAqmNn322+PDs9bol7z/X6Wfm6r7/bj9itjXuBsy4ALoBkQzkNRkM0wz/yB/N3W/M8VbWdOoCMgxD4HiVgmA9Cl+u277LlF03/h178OsFtetAQdt7Jt1sGtPNORjOG7QGVAPdd1mDmP3Givw2ph60mncMoAzX32CJ9tE7KNVAo8XSZ01WOToggUV+HMbsQDZ8AN5UCFXY8T0s4rySvAE+xyGNxEJ/C8sO1wKnRMfPY4T5/AIJ1/OIABv3AUGUzUWqbQEuxqQmOZA4Tmet/T/gNiCoCHPoWTjRDaCxcJsU/OT4pqXdG+/94HH+18/INf2fniy0faOwAopYMR6v4t+XrlcKEY0hSV6Pl4Se2q3li2dccu6zTsW1jM5NmMjkSqhOfez7imukp1jToSy6Ru9ACjGHY4lb6p1H3gMaW/7B/IrREoXMNgNjfwMxVNqm4Whyo6B3JM8Ykw8i5sCjg1DQ2OHd4vy449F5m2sneZk7yPTuazaCIdCt7BgrZjjurHGjtkwnmHboIM+NfoiTi743DPvh3HRd/nPKj+BGj6e3/w+ysm8P+1kayfrRI4JRJYF+opGYi1GasE/v9I4Ld//e8avEPZaSgRBjwsEjOp9BlhWyiQVnIoAY9XVwAVeqIBAXkMURgeK3dVvZWm46MYkbRdnlwqxWL0oqCY2SMlh82iQBXPJD8HHkDnzhPQVuXCypEUC5SBE3lIm7ukBs+D+wJH1J5rYtngiWziYdpfdhehblcIwVD7nwjcwzhfJhnHUEc5du4+hcuG5bTnMAgAA5LFh+EU0AmlkfA2QhOv6/PkS3rlKpGAFgEmY9DRTivSY2hjzCEf2IkoTtwPw5ufqaCZUAmejQEGsyjAGEwtVZkVIwgwkHA4+oryhKwYQ14oaoS8hJERDygA033JiXw3Do0h/5ZBC3mtpdCjPPMMQBKMH3JZ0e4CU4ANCMwgAmMN8Kk+wQCq5xUDGiOeEApYehgSAKpmY07S53rYt0yiyBzZlnVXA6sgIoooICoMH+YAz2WONMya9qDoA2igNPO3WUZWmsOA2xcQgWxh7QGMOe/bVHIFiMbYhqVGX+gzgBqe+RrP9jhrTiAjWHLOOYdxrb4e6HozGgwIXbDiSxtdsINQmWEL5R4vbER2jhakbMEKwkYdng4wBBOCKp8OkdEYj8f78PDxGAgUJgH4VfJoPYvnEMboogea+4CAhETSH4dBAvTJQIGlSM4xxh5mKrIiZI1231IewyeS97eaywYQxlgnh5kBZPIialYxZhT8MPik9wFhuBYAjLVMGCbAL0UEyvrbE3vjuZ4Ljr176ezOf/q3fkl9o/qnqjJrTp7RmlQSKIe0nTtLEYeEvBOqz5piztxRqC0/qWrMvMBgJawc+ZGXjj58//vfV9uOPUc/EkiPYV42pQsTMB/NViGHFcxLjdEAdeR/g/11XgxPPnfbCe0dUJIwT4PQhM4LFEMerzSm9Isk5hfOKfcdrFU9k73Pz4CFqXbCBjZDzRViYYkoHBkAe1gi7JPI0mtdn22MeRnsF11pFhZagEiYkcif/YHnBSglLYDYo5Kj2Z+Y3gPw2VgnsbyZbNzrtSu8pjK1QsIFNCfPZ0L2XDCDlAjkkdPORejnecnJueUcyv1857PPPt85VhvINYfj4lhri/ngEE+DR6na69qfBk6wy5G56TeWY8IxuT97VYpDpMIn+fuab65Zzt4t9NDqqQZlAI95rt5ENtwP4MBAldG3AHzse0xgF+/giQPwIKsa6ktgzN8tKBiBur2sr9w7/dgAgABIaoPXrN4H8OC69JN78ew5SwUY8BlnR4AX+lCG1sjGQKIDEL2fWo4aI8aPvtAnzlCfqXLitD+Z23lmwIMtcOVuFPRijAy25XPOjIJ9S+cGwrJMmxtugMogZTnnct+8NgDefF5QNOhaglb9TOQ338n3MlYRdT6J3PI7DKRfeOZ8trhN5sOwzAou/oIM2nYDxltg1te7LZtm+tYFJt03zwm4tG6gLzYYyPvpSNq9ADLzuAC8fW2b/h05jlAScs34d/y6jgLIVnakKDH7iTPZKUHklCTXHMCe9BpAsYK5tPGKdIo0M3kyYa5lvQj00/t8ryGV7F8U7Ui1W4FZBvknX92sOxwR6IUAdvT5vCh3XE//KMqE7Jjjdjp4LifsPWG+clAOU/2SHGQXNI/PX9Bc/JZcopeV4uH6zg05d370Sz/e+eZQjqer+zq7BGrprGBtkLsXHYa9yZEdeij7NvvZeYcQv1utvmkoCjqFURYHiIFFWPgCHJe6asGzOl0TlouccQpF59yyf7OvkJuwTP7DQ6U2Ubtw+nEv3j88Sh5XWOQAh7zqbAWMDFMweiH3K6ONs965aQHc9H6d3dwXvaV6E3oA5w3v8dyeZ2V1B7SMQ6bAZvW05Xzn+QUF7ZhbsJery9N3HJx1OFSOf/Tna8GK5b60/r5K4LRKYHkOn9Y2ru1aJbBKYCTw3/03/5XBu3gcqTwJe0VsI71nMEdKAigdVH6YGDBuyEV1orxH10k8LzDtFYadDniqgvZgd3gaipwUQ1Q/wvGa+J9rCDcDkOG1pPEXjEIpCYMthSJQzpxbTfcrY492R0E8KyBG+TmU9wqDnrDe998L8GKvodqLYQ3zzkAaFWMnFJd7kYvJDLsai3iS1X6AgG2eEryN8hKjto7ChOJT72zYWQJC9B9AR/KhEJooVuM8j5w0tOm2gExAhGeSXVlhPN8MmAH96DvgHUwhCkdcEcgCcJhwY8ATgTYysg0S6J4oaIA08Yja1NuEUUUZVVEHgTaVJ21vPpaycPC0Pnhwz3lk+MzhphOuxzijZKKcLdkaKMz03R50veop7jUo+WYKjTFZD3BD3+qJdojnsMP6GYAMbTaDc2GIOnRP/+hXw6phW/G95mQpAwZF1pVZpVjaONdcaa43V7acYguMNYwoM9EEaLRd9Il2GOAexif3A1aw4u1k+gnrBrRkbXB988UtgVUr/Bj+wwKrUYGMC4yR+w7jqICvw6Jheuo5uwJZKJABAMv1gFPIB1YD9zZoN8AmY0dfeI8x59WQOYPfk1eOhOE3Fd5NG372+Wc7H3z4oe/96L4q0TIXbdxnLTKvYKc6TEqGC4UCzGqQbI41drBR6a8ZGzYKFcrFdewLA0wzRx89UjVrwIpXCqP927+689Ent7U/CLhiPmvLOHdeLI63YnURqkzYqMPqlZuQKsH6SU409iPavDc5H+lrxg6G5BWPOeNxU8UvwjYQ+DcMBfaRhDYRikr+TkB6/laOPRvBGIQAJGE+wZTFkIINwWetnIzssE6PNf6vXWEXlua2kusZgTieh4BtMpb5WVZygG8AyoCEBgwoLjE5OZ+rj8iStYOszZ41CzTAYNlPMGdxSGAkJww/xUoIj2Xs6DP3JzelGTvzPDPczDSiKmTClAHoqfZIlVdAzKdyYhypqi3z65tHT8TiPHLhCBiXVGGlza8nHPHtgDoJUgxDCPnFMbEFRnikDTy9V+cKIXuELgbUCLDhPWxRETRAzshz8mSdG8YxToUN+23aw71TmVrgo8PR2YfCCilLz+uPPGs8UPdnP+An49oQ1AAVYTuZ9WVQMKw49mG+azlugJqMGS+6EyZ68np23FxIZYCljkPZOwHwtuG1bhNrV7KMgU3BjcjYef42IcUASmrbMBCZ18jMBYZggM5+xToGPEzxhS2Q1L20Bj1zqXto9zD/PXBRP3fo9YDc3fOXAGJBZJ7fPqf4VcOYFyCo5Ux7YfMEtAsrPM6vgEuZt6zhQlc9C8p4du481jDjOGPz2vtFwvrSpjIM32Uito92/HhaZM71nO4ay3zcyq/XlMXO54agrVO8C9YF++O+20InnQcbEHTAQSO1aa334YLgDijfWFvbdbGt9DvFKmgHoB7nzjB7zW4zSE/OV4owbFmrbgfaA7KfIkuZgzDvC6I3T2pYpvSDFja/r1l/DqNM6oWCqLuavwXPy3pzegb3Tg4KiivoF4C/CxdVcEh75hnd4/r+zZ0PP/qB9KkbO8cvJDO+IweFowHIU0dlXpyYmh9U5X2l6IgWULswOt9yfJAn41iGWgEs1pJZhZLBZYXj8rPnanVkrmVedc5Ht4LlGGdJgTaeZ+bg6GcpVJT5vFlP7JPsL5oPtKWpQtq2ZT66rje+3/ONNjR6ofcs8x35Vg8p8Ej7uhdUb3W4s2RYJ2XPIsC+L7/80jplwU6+X6dkU9w0JJfz9vr1A5/B9J02op/8j3/xkxUT8MxYX6sETrcE1oV6usdnbd0qgXck8Bv/xX/+9kBgBUZhwuIoLhBPHMYB4B1GJqwKs38AMWREo8wdKsfX3Q/u7hwdhxUDeNeDGw8sCjPKM15CAAcbWFJgWrDADBqACSkueExRQAh5vXv3rgE9QDfnq9sYUCn48MXPv3CbUEooXGFvKMUdZEQTtgrAh+V0XQoILBEMFpg1JHOH2fdKyh4sKxQNlB8UzBhrgBPDCpTyiaF0iRxrU7iA9sFggd3VMFlAEgxaJ2W3kabQD7FkCMNw5TCFEYSFiCFHpVJyyhDmEeWwedBsBFphvuBQR8JQAB9oe7zcAjHUFl6Afhf0jD0xDc3cUB+TI2/XbCeM7xhuUbY9flNogvcK6DSUuTlX9g/CMEzelXiCaWMUQkKDxdibv6vkYpiH+XbRoA33JLz0r/7q0wk5jseYz1t9reHBXA9oGS91ch4yliiMBbP4HrJsEQmuozop32Eu1IuN3F1hFeNbPw2Q6T3CAVHsSYqPMXH4+NBsNoewjIFq1oSmDOAd/WcOV0lGbs31c4s8MQAtAMA2KqM8M+4oqmYQYJAZFAkY0Zw4/P3g3n3PSe5pj7xBKbFm7MVPuA3MNYAR2ldDkzlLvr6/8cknZkhhhDJv7ul+yM+AsPLftYocaww2D98nRJc2tHjJiee02JcA85qffBcWGgDQU7EkYYcBhr/QHHN71M4jvU9RAoxqM24H3CYEnHEgVLIABiav15KuJe8Se8JLct6pX7DW9iR75ifsCPn81e/XAu8Odn7lV76n+yfv0JkzArUuiIknY451zfgjd1eG1X8Y1vuSiQ0erZUjhahDUKGgCiAs1hBzmvEu2Iyxz95GjrwCjLzHWoW1kjnPXpHQMpXgdu5JG9lqZ6sGsicu10XmH4bxGTkkCNOf/Hr63nMVzmBdMy8KdNKXrsmyMAAiaQuGdAAZmF0Bp/nHPsoaJE0Bbeu+0TAsF8rQWMMqzb4oR4kcMK+YpwCGui9VfQHlAVgBK83kcHibwp/1DABRAPonT0927j881Fw69h5pIJB8fQbIApq/EeOXOUZoLnOVFwUzAtrwEc6Dko503YB3YY4Nw27YaXyXENkpRLo5mwhnNTtvQAs/bYCqgHjbAgN8VnAvoEj63X2AtU3bCpx2TsTAFqN4AYKkAQNKcI4MgOj5bfbZAC8GUMOgrYFe4MWhia4mHMYhDJx3ALkB6AoI1eC2HNV+r/sFgG8GvOZmAD5AuQBOWwdIQ2tnvg4oV+cA96xxX8cXZ5v773Mouc0M3JDPbxh+Bs0AyjiDDMaGbV+HTtvb0LkOXhh8mcdtZ5+ffTHj47F3PwJOF+gLk3vrfFoCYnwve3lAyTp90CHMnhqmY5lddfBtAIyRDWMHW6zzi7Ygc/dFfWVNA2Tzdxl3Xfdtd8FCt4nUBUGBPX/yM/xGXnEgpFiBX/phoFA/PTcAG3EOTM46v+fLtJaCInocChq6+BF8uAKqnvcBV7frMM9KVd0Az9zHUxogsK3ku2aYBkQ3u1L/UTQFQCuhuGH+ISNfN89zd1gTzGnlm+Na93r6RuoDr119z9VyR8Y+/zTuBe04t6/KQXlt95pzoZ4T8+7uB0qloH3rgJyoB7f1DOl2ug7dB7nYyfKK/UT3wumldUaIL6kLDJ6yf0wofnWdOsoYi86hAImREfOpa6w6ScfORby0Nmm7z+1xlmQdc66kSBLnMHrEVVVPL2iYnNJ50Ran7fDYJH1DATKeVYCvul3DYhsh471b39k4kYZBx/eaH7r7TR3MtKv6bvfFgoOMcRj8zZG6bSfPKLDf9cZz2l7rP+qPoz2sE2VPrMPxX/7xH62YwGbk119WCZxeCawL9fSOzdqyVQK/IIF/9pt/X5FMgD+qUkkFWR3gKFXkNoGBB6PG1SddKTHeVIxFjFVCoEgwf3iUXGUAbwHDYDhJ2ZTRGebFWzOHHogd5gqhMkCsRNprG0YBTA2UA+fNgxHBixxS+t2K4hhfGGKE+1lhQnHAwMfYFsAFw4f3AWdooxVxFLwBuG7K4AfEIKwL8IXEzH72KLxlqCX3m4wk2WuAb+QSoypmWAnysEoJ3ZURjsGb5PZvnHide8L8eU0uMAGg/ecKnICXSJDcdgr5IJG+ASndj6qjBwJZ7BWVofscpVB9B6TJz1yD7h0F7enONSXmJ5ywRhByPCfltgpWi2ngEaWN9C2KfLy/vA/wWEUMEAM2INfWWOJ6h0Wr37du3rZBWuCgOebwtvIyiEO1VYEmtBsFtlVzuWeTRTf0owok49EqaTXErNgTrkjya4N0+xsjinHB8OTzgmw20IZJ2Jx3VSr5zH1nTmou4JkvaEK73VfNEwBmwB9XHBZAW4ZgwdV6w+kXcxiQiGe2AEcU2KMwDqYABZ9xH2RCeOrPP/88gDJMV+az5oRlLOCaOQNDk5xAV1UQocUp/Dx9x2Cs+oByzroAfHN4tsBJ+shc4HfmJAY5hh7MCZhpD1WcxWCx7o0xQ1sx0gglB+gG8LWxLbmzhgDCrggoJnce1Zth6QDY31OeM+5HsQ2eSfgujFhk2OIeqXh7aBaaQ8io2mejUf1Ue89pvTJuRypo4MINZwSYvT7auXN7b+dX/+MfuUgKrAeSd+9qPGB2kUfH4VFaZzcEVnYOk1/ptfYojH+qrz4X44Lxgs3GGBK+ixwxpJjrvIdxxxxwOC6h+rAjYNjZSCfcEpaN1pIrmgasurwrhrHk2nyJzh037K8AI4xiQknZn5A98gwz5IIZqxRdMeNmGLHIwKHzGyaQ7sCeNSy8YzHeDNwNqJGE4NpTyHk3efhY7+zPXZf3BfBiPL2Yyq3k5/SeQq4swCfdw4aq8/kJ3NO+j1OA8NsAgYAIkgHmNsb4VEl19L2N9fT1DMDZAGZmb42xvgFkCH8l+Hn6y3ng/UmGPKByHBVTOGKApe5NYSrpqzao096ENAYQ7zgZHAAY0PvIpYYov7c4QYDCOUqg9+lVpxTnCfO94ZLb61JIKGCD1pzu57XFHkp1bs0tnh1gLKAEhQQyb5wnwbKzA8nhwuTvyh7juQKgBWNTr8rLwNKEcXMNTKUyXPgMRxjFSSw7V1cQcwiHkMFMPcXsHeCMnJseY2Q19/G5ajAzzC0z0Ia1zv25GMdSAEr2r6zRVlB3v2g7PZ4zuYACbQ3wxDwLY4s5bHah7m1ZDYjsMda/5f18X76DDMYhstENxqnTvSkLKIy95XhtGJwDFho8hGEIqCYdpGx+nus+0R766nsFODMbcQAzs8UAM5HojI1BGOQ5oI3nTcOYB8Fi3ixZ5ugO9BhwlDFizXnMvZbCyMMhYRahBNNxcjuZR+w/gHyESNOW6kUzd7zHzFrM9ZHlZg15zZFeI31EXzMrMcihRejrCf8NCdef9fve1gzMxazznDZYNzkLB5j0nuC5njUath3gehi05wSqmfmKYwGHiUM1NXfJvaf1xLc+/vAjI+MH2vNZ1ziLbqi67DXlY6Wa9jmlIyBnns99SeOymHnsR+fOEv2APqo5fy7g4bfax8oyv6g9f8kILYjLnGguN/qLY4p9PbndAFqTn45zI6lMwsYtaIl+zHriGsYdx2n3K4aW9AWE3pYNfywWc/MAF6B7KmcJAB+v5uCtc7X3SiqD7J/scegu6Cp87vyDOmfrNOBZOL1pcwF07p2zjsJF0XeqL6GboKNU3yN0F/nhYAorERBSzHTp+PQ/LOIwD5EZqXAoEBZZ0s5U/a6DgPn5R3/+5ysmsNmt1l9WCZxeCawL9fSOzdqyVQK/IIF/8d/+w7dUWH348EFYCOTYmNAVH/Y6yAEMMKbtmUdBllJyTcoVOdcw3M6cCRMIppyNNLNnxMiSkV/mEuyhevHI69VqcCgCrgAqRajMIfJnoejg+a6XkqT6Ls4wjAQrQIQvoXDrWQCClxRmYVaU/kYRqQeT+2CQqANWgF/pX3KXkcdOChjKF31XX8gb1lxz779/x/L65sEjKSSEARyq/zBWLu5cI/myDGXaj2J0fXL1weyB6YI8+BxFFoUKRQeQFM867BaMCys5SjB/xaFszY13QdUaFcI5SZMPDgDYZCCqv9988yjMQRkkL5XnpfncAIfQo1EQednoBHSYUFRkGPZgwNCGQtS4SwGDhJS1aAVt5h4FdFHKMEai6CbZPS/azfMB1JBb2ROAgfHAJ7mxE9/Pd+q1RhHtmJeRUM98lWL+LnOP733xxReee7xQfAEhef/OnfecRB/5EEJs9peZCmE8AMDyHgop8uT3KN0kqqZiHNXZwirhGgzcsnfMesK4xeCY3FVmwxC2S645GCD6SYjikQCtV7rWTDHNA4+X5iLGIQY33ye3GXnPyuby/AUY0HqBQeCKfGo34BjMOt5v+CwyeyRwrLkhaSP/YohoTus+tJ2qt48p/kLFQP3je0/JB6h5hfLvcabAimRXgxoQBxDBmI3kSx6ia6xNvQAmzTTQ74B9GOsBKCYPFddrfAGqmV/MUUKSMWDeOERPbFf1GxYkQDjr4JXmMPP6Dezbi8rNd31355d/6ROx86i+q9DNPZ5NkRzyN6lPyn2ETJkzzDnkTiVbwDfG+ex5wFAK3Fy1YcN8iDGi71Lp+sWznYcCuPYdFp3wKFeXdpanVCBMaGKMmABOYhkIBAuAmDBEngVDzwAS48p+dSlAivePYRPBNg4rK8BVc67BHGIucC33ZP+xgWgDEqAFh0cMLTsXhkEI+4rvYhA/1+/3Fdr82IUhxCLW2AF0vtSzAd3CpAqw41Ao2+va2wlzt/MCEC9sstjyydl1QYYyjEOzFrObOETcAAt7LW9Ori/vqYw/zKxhLLqCM2PuiqIJiXOYKl8D1HPOOwGyOk943zSg2ZesPM7ZAejb/aIAW+XnOev2AFZljNz+ARUCQaRrrb5Zlpv3A8ku+0NynXUc+7yyctg/AZx51clUAIU5Qk5UgzEOG0yIbPevtAcwyyUewkgacGVj5COrAfIKhpVxxniG2SXQRvN8jyJHmr8BDyJH+sk88R4mAMP5G8e4XvYPwAnWIsA+Z1cA4W0F34BFOdsBMbqHG2AZULKgh0EogLqRSZl1AasjhwALcSTx8x0w1N9v2GHmecEiOw4NiqQwFd/tc8JmDENwOV60scwoIzEqFAAAIABJREFUrjXrx86RMP/Yp2Aad2y93mDA6VqvjQJrGk+zWtm3reMEsOTVMSkgVLCQs9uAOnNgxr9y8pozuMQaTp/6fTtPPOcZszxjW1F9nAcC5g0W+b5hlRsEdIgrSzAaFCBZAVXavQEJcZrCmPUmkPlrQNeOh/zNK0Cqfp+1g06VPStAnyFo1iS/Vyaz7wX8zP285rSmPcdnbkQugLcCZg1yJ/qCdtqJR7irnneNPKDq13Wd63dcxT0hs8zlK9K79nTOB1g9oxBazhblnr2M0wVmOHs+85Sq4DgzlCLidXLLGdCX7Luv+x6z3guydr6yzsp6xtEFGIUM0E25D/co6Bi9ifFLChHuS95Q7kHkBHMC8I6K3l1LDELnRh2pjEickFl70RmVK3aKfPX6zhva4EIcFG9ibmsdU4wN/Zz3u+a7TmgX9+K6OsFZVwXgDNbr1fcqG+7THHfZU9O2Mpe5J9+pTun93AzHOOJtLzAX9e+Pf/IXKyZgKa+vVQKnWwLrQj3d47O2bpXAOxL457/x628xCnL4JtkwGhvKCAyiVzDu8AqLzQEDD0ABRQE2AbnYUGDwujpkkQpoOvg53DEUCJ2LcpMk03hRUfQckimF4LpCSGGROWxHSiXKAQAduUs4+PcFAsD+qYEM64GcX1x/FbCF8BspfQm7kUGBMx3Vz12QIUsBCYEq5BGDzfatGVqXdu4/uK8kyIQHolxHwbfxpD4QWgbocFVJ8LmbQw1s0KqSmtkOCq8USBlmIgZWEhXj3Y4BlrAmZOi+Sz6E9LhFai8g0lPJBtliIFwQaAGASL4XwmFJlk9uL7zxgIsBms7uENr8RGylAEYq+iGFGGCE4TLAOZ5dAAGUL9pXhTzg04SSmmGTfIaAGih4GHdPnqSyL/c30Kj3GScYZgmLpTppvNUoxtwDBe9A+dISSkjxjlRns3GKTYtSe4k8aMkTFqMuY1xGZu5xMOzJt1YIAwZSmIOQ6Rg/3LeGWxIuB2jcGKlmMMRA4l+SUL/2vQJOau5IviiahD0Tvkw7zMCRYQLwyxQqUIhhlfyCk39K1FCwKuY+bbn/9b2AA+oTz+I6vgu77oYqMDOHrolBRxtOxJo0GD3zjzGCpGBwQGwt1g2ABF50F71waLaALnIADWDuv2d93Lil3JPDVPGcJWSZ8HaNj8Mc1XazUTWvzEoSoGdw1DiJ7i8Az4CR5IF8qnzDHHshITjPI2uUyWUDLX0zS4zxVb/NEhmmjAELtf228u99+umnqkB924AohqITnKuvrM9jyYGiCcyJB3IWvD0P0C7j+81Zsw4vKVTq4aMvd77/gw92/uaPf6DnEKZHAQfNIU2oXTH1MPwB3ii6ELCY9ZG8l88EYFwUY7AJyBlnDDHWKwAKzgbW1SXJ9flzhYhqbwk4nRCosqvYIM2EUL/5yT4CeMc/g1kGusJ8oG3I5s0rkotrbjnNgHIKmg0ctgTsRcxwwNJXWrPMCfYTcjcB2DGvCPXinoT5I89DGUBHR8fab49cCIhQ+xeEz4qkA0YCU8aGP0CvmRnkCtR+DdgD6Ejxj3wYJozuHnINBnkMeYfcEToIkMAa1k87PCbEiykDYNc1HUM/jCOzoWZNghKwB3Utmomn77I3+2UgUvvc7BOACgbuWD+AaAMGlBlGK82qo48G2BLKyVxg/BqWBxCQwjyZ8x4H9yMAAQ+G6WMDegMwhD1joAYgVI2BXcUZ4ryOgBbDqqSCufcaA2/kXU1KhlQ0JhxZoWaWI6BZQKq0jX2eJPQUpyHkNcw9Axlzf+YlrEnOS4BA/jagRLsZj3EIOB8hzicB01QNZrwCouh8E6gc59e+gRqHpxOKqBuxr3BDwuF5w/ke9ewwna9qr6bwTIDLK+rno4eP3GZk1XxYYW1pwmn8CiR4D5/9JuBiChmUjZM9IaA0k5JnGoRjjnNGap2f1fsG55AZsp/nYPxzJi0LQRS4SJ6+pDNgXlEoKuB6wLvOM8beoBhz3fOacHntvQMI2mkx4Y55bkBHzmPPb90TBrP3/oGvzfrX3Cq4sQEvtT9F3pFjZeBrNTOYt7w2gKHmEaHvhLAbSAPg884AK1kOHcA65i65/Rw+36Jacey5uANMf1IiaG7xbO5B8Spk57Fw+ootW4t7ArLjOMl6Je1D5jivAqdUivXaZt0iF68J9L8t48yh4IDtQ8Bj3AOyCpAdVn4BLk6JAN6wTpPWQSkZLVfWELlavfb1GRERB2KLca87SsOS4krnrBeYVQp7jzBmXQvT/5XOlrPnUuhiVxXK0Zm4/sVL9FGNt/bfXg+72A4Q9b2hncxz1nUZZ5U765XzHZkShcC6wjmIfhBWGezUhMy26jjFzHjR76c63xqJQbVdpiXnVfSZnMkF+xyponQPfOacvDqjOk+Yg4xZIyFo91UzEOOka7i0AXIcg543kXer1DKuBiPRcSeVA8/k+9UlqjvQX9ZFC8rhgCv4SXtv3brtsUG2nIUFNCsnNhraj4yxG7hP5/3v/8mfrphAdqf1tUrgVEtgXainenjWxq0SeFcC/+Tv/Z23KCMc7DBVmsMH5Qq21GUl+kc5cOWuCRlB+UlYwSR7lyGKQmCjWYozYJlZMSjFGAMDPMRDqaqHUmSaqL1eXlqFwsDfKfag8ACDNMmp9lbgSRSIhBfye5RtMW3kfbTRLOAtYXMB1JYUf+4PmMH9UC5uCmBJEvqwyAxmyYAipI52B/yI0dKcH2VqOfxByjav5OSDZRbTGENrVznfUMCav815SGREtfACRgF9OguwQrjkhDsAwjivk/pVhmFBk4abNjyU6pwPH34jEEpJggkXNnDFswFmABsATabwhhh7GPfJ57JlzT17+mTnpqqL8uJ9/sE0ocoqbTVbbAwdWCYOB5nQCRRK5gWy5HoAhsqd/tEG5tBjGYX0pSyOKJhikoz31uGmx+QsxBAI+Idy6GqyClfEsEVpbvhq2JSphsu1jEVCI6W0G5BMjsHKbePlxiiRwZJcgwEykTcMF7zsgFZnBRQ63At0RK9jAcvcp8mvd1UkZOmNZ70QotJ5DfgFcEM1YxgM+wptRhGm0AUAmu9DLjL1nz7Wu40hDUuLa2G1pXBKAIYAIioiIEWf5wAIprokIZVvdu5K9p8LMIShF6AhlTtR8F2sAFBo5iIGxN27GVvCuFMQRXN+2APMR9aAQ6VdZTQvgxWS3RXNLVgsrHt766ciXgFGxjJVkd8IKD0agAfGhtau7mGGIgBLWSgUaJBzgPefnYhp55xCYXAyH/6TH3+y8/Fd5eyTkwCDFwOb5zKXKUCCnJqrDicDhWgAtGCIlnFlw01AEM4GQpNfK5+S14rmJ3KBrXoW4AkjByBFACAGv/usdmNIYkQ+efxEgAjgfZh39Jk8c8wX5tQlzY0YagIDzbwIkIwRZkaCxoW9AtYl4WMXLyrMiiTnMvCPlRvvpz/92c5XDx7ufP3V17qvjGiFgOHEgG/i8EgAcRh1sOdktGNEGSSHcTiAj7lzhCnjFDCjI6F3ZufYowDbKKwb/jEOyz2hIOBrjOEBRZoTzmM8YIeNadInzF4QACE5Ups/s6GKDhedmdTrykADsO454WIe2iMdylzGFe0dBoedDIA2A8QzBy6dj8EYBkiAHP65CrHucV1rBWeTE/LrOgN2BgKyx9J+3jeTyqCf7sn8BsXnvOCZgAbsBwYi6GMAcQAU2NjME+aH98sBPXDg5IxMuGp/1khuegaPh57N37du6h5a48xxg3cDLB5LHjiqqK6MfMpmAkHhexjLAAnMRZxrDnvnPCNPqJl2MIIEJlJsSefBE+3bni+6hnVAX9wfUllIpgDNlgtt0OfOC6p2IsOer1Qi3oR7D8AfB1Hm/zMVszJ7SOsuAGYY2Di6HOI+ZzkMTZ9HgMvsWXZEJcSYfsL6xXnHGLF/Iv+w4xKKa9BI7Q67KTkqw45mrgY8tGMC8MpFdCafJbsrD9PLgJeBVZ2BOLb07JwBYVQBMJrV7L0l+w2yZk6zVzFeZaQz/1P1fl9VvzWWahcpPJjTqUqa/YIUGNyHNt24+Z7fLzvRY6W5E0BHIJTOcUBZg304bEYGtIezlTMeMBU5xwmT8Swb0cwr0qLoWQbhWS/6/ZrOLTMYJXtk/PYtwK++yxxfMCs5exLuGSYoQCjMdLMHGS8KCelcOMQRIoac90acZ7rO68H5PEm7cXNnV5/TTvpNXmOfwZID/5g7rCPWcub1ZZ+t7VeZcrDtNmG3AK3oUeqT9259j/4eqXBZnXdzhM1emDlt3W7A1n6vQHD0CVhmWx2Tz6rb8Hu/b0fznBtdx3yWMFJSu1AEaddtIQUNr4b3W2+UvBlvnKXktPWzJ8dzQHKx+DTHna9YrMaycxlf8pPWCRFQj7DcKztff/31zodTdIo5ZKfxzCmf5RN6awfkN4q2IQWGxsiMvgmjZb4T1cCcbMGOnLvZO2sj1LGZcyAs8+YHTvjxuZ0VvOsMXH+uEjjdEljBu9M9PmvrVgm8I4E//N3fcbVZ/pV+z+89oM/KEP6uolMvH5UOYYG9kFHLey+H5QBwVAXLyfn1WcITA2A8EZsEJb5KZo35hpPA9gK8K5PDSuOelF4pNm/EPqjB6fAXGacNj83fCUXgGpQXnsvLYANMJpgWUjK4FuWw4Qe0DUMARbT9f/RIeeHkWaUdKJwJhYkCc1nGOq8o4QImZDjwGSAMDImGLtA2vkt/bBwBqOg+FAEg6T59hWnXsAQ2UJRontGQUBR1MwMWITJHkiv3QeHjhQJFuCL3C+ApQ1hApJUus0VeWjkmvBiD355nGTgHN1McAqWLf4BKKOp8932FsDAn6s3HSKE/BWsMYExYmVkY6iBKIO+jjPLeDTHzUEhpU0OMkC+/J7GzxgWWp0G5GFvcE6Xxvdvvb5Tu5oShr+QV5DrAZRRVQC+Maiun+h4yCVszCnM8wpcVTnvfgGIBzPajoDS5xAi55W+UWhszw0Sx4i3PfliIMaJ5fpVe+so4AZAxJ+jbBx8K1FTb6LtzPQI4TzrHAsEAgO/ffc9hqdyLceSzVnMLCBEwc7lOyiQo+5D2IHPmQD349rprrJ1zUTJBZg03df479amAB7KwkaFnAwC02Ezz1zRsiPbeVSVnj4duQFtpX8NyYtzEWKaNgJHsATCBKC6Dodh1BOhlMAa2q8btsYAWQo0ISaINF8++2jm4ennnl3/5h5q717RuMVABXMI2JUzQTJIdWMCEFsLUuOh1jXGzf/2GjWbAdFi3L54dCVR8GhBPBgs5OgF9LwCAIAsk4jA2ik/AuEh1YoxmF4EQkAy4V3ALFkrn9ItXYVc5lIlCKgMOnBdg4ST6ujv5QcHQAHDvKw/h//F//nvlETx0QQjABtiEHmOHUQXY4+X8bwIn3ijMmFf3RYN3BvsDQvD+eVVgLfhSkOzN6+So8vckP141hnmvLDr2ZAw57lmWCN8r89KMQ4AR2jPrGTbOd4GDGpmtLGmGC2H3mhd0FtGYIcOc1P0KsBjoMzuI/TmAoPvEGiSkeUCKjUOHHHzcy06c5EZl3nFfh6QLXOGeGJYNn+dZMFwZuzJwyiQxCw2AnYJA44AquzChqck5xfM8vzTP2G9pVyuhBiOF0Z0q1fSFfRcZU6zlsYo84Wxi7pXpA/vouuaGDV99G5YwICPsVQC3rGcBbRoXjxsMQUCnCZEFcMo5Ayv921RxF1gGSMPeb4bOFI3ZFk4J89DnB0DegBI96/hZh13PPJ9prDaDB2ETc91WHyBtA0BH0iu4rWobk579mb3POUIpUDLzyvMbR4PG6FhM2YApJ97HciZPeP5YFrThxo1UIE9erkPLAZCEPJoZa87lC2LxquiVgfJU82Zum5U9Z6ZBXPWbs7hrPSxLwFPt43ZwBGDktS8mloFiXVMQpvsjfWUPO5EuxNyz02bOQhw5LvSg15GcXORzq2NzVw4qp6Sg6quu43sFi7gnOhaAmotZSe48jzl3V2kiaBtgDftN2XQ4dXgeTDeqhTL3uh+0ajrz1qk+Zt/mHsibfK2w9swAlQ7nvWEcGXd1RjEvaSuMbS4CIG41ZmR8XjoHawsH0AW1gecBTL3Q3k9/35PjqIWTvB5cVCgOGeTPefrBBx947hQ8rrOMn85DqzFpWGkBc+ZU98VWY97uaWHkL+dbnXPZPwOee12PEyKO6KuWM2sJ+VWviMOnDLvkdOz84j5td/aw53auAlpzDfnhkCn9BRwj9ULZfxs25wBt1snlBGAfIg0Ec5v+M2bMC5w3vFzUzGvihlOK8DNOm4SHE/XhMFb2ft2bawus0a84R/IZbanjnHujk/T6RkTw7DLzmN+VBzojc7P97976h3+25rzzQK2vVQKnXAIreHfKB2ht3iqBpQT++W/+128LQKBYcDijnKAEAGRIi9sAYGURcECjzMAwcKiZDGcUKBQdFEYKLNTwspItxcVKupQKlAGYagay9D4AFcpYDfoCeCgSYbUlVICcbA172NvD+3vk0CUMYlda1b1QVFpVtWEA9Zja40p4rZQdlDMUmxpVYfzg/X6hPtwwCEKIHAoNOUXqdeTetM/e78vJ7RHvZxhthFHxArwraFfjk76jIMLmKkhFsmmHemHwqG1l4BFuQ7gUL+5f5heKG/Ki0IGrS0ouTahso1Tv9VryjGFQlsGIAlnl6quvvrLnm+qnfN8Mi2HkNUdKGH56lhRxlDwnapdlWaMF2bVoQz3ADXGiLQUTGn5TxZOxNNtrmJNmqMigRyG8c+fWhmF3pFxe15Tnqc8rqBUvPYwxgWX6nee4cuBUTMMA8LhJseQF2ITcIJtwL8tQhnMNde5xqGflXslxgzGD8YEsmsPNRofyoxUQLECM3JpUmpDgRw8fewyYG+8J/CSXEb87LyHjKRCn4Sn8zfygbTAmWymu3u4aHTyT/vNC2Y5nf8sQrWyQpZmtup5n8H2Mp5djPLWdzM2rChvm5TXlUK3kuakxQf8KenJd8wbxno13zeNWl44xQbh4ACIbTuTU0rhQ6ILPYDjC3mG+FdiFXYf8tsyJ5ymCIbbB0dPDnRM9A9bis+NHOx999N7O3/jeXTH3CDEmDBNQTawOgVEUd7ggJtt1GUovBRJcVW48CkzYoJywNrg5Vwlr/tlnAszuua0natehnvFWoFlYr4RhXjR7iNxvZUhd1F6AUQt4B1jlEMBxAADwumKnVjFGFhWL3zr/HqAh6QW0x2m+/e//1892PtO6e/xILApy1utZb2HFMX/fjvHEfQijHeDjlXPlwSajCi3M0MyXGrs1Ph3OJnAPAIAQzq1RFpCN7wDmxKAMcN7xrZOh92JusZbKFjNwo7sHKBFjU3OswBE/eSXsM0VxGm7FMwsAcq8lUA4L2YVhBKq6IvfsqfxeZwp7afJHJawW8I/wTgNc6i9nShLZhwHIWbSZmzBiYOPMWqEd7AsJ9x9GpGRQhm6Nb/ZW1i7nHuBH713HU/etPC8sKPrlEE39K4DD3xRe4V58h3QHvOpkQta8lvskrHCfdTqD+nlDmgmvPqO9iXO2ewbPh2mD7O1M4hzWXmNQddiYOV+PvKcZSNRaaf4yvsfa7HnffQMGcoHdsieZb4xhC/Dc1DpzgSbJNwUIxPIT8wdwCyCMOeKUBJqLtCHOH5hCAcvIc4bcenYVjOYz5sCt98JEal7PAiQFXZh2dRAih+yTYV5xRl2jCrv6wfeYEy3aBHuXxYsjocCRx1rs8wf3HziNBwAtOXeRI3sC880RAdM2ZIKe4X1/ALDOozoM6ziqo4TRJlqgayrz5rX7uq8cbinskUIPOM3QvTj/DQAK6GMPMzgM+KL3C1aZMQm4qHGv86V50Tj3WrUdkLbzr2cLbWQMcSbyenYs3UHri+fSzlu349TjHj/96U8lL1Wy17/lWMCmRh7VWwh5LdBrQH6ckMwH5Nyw7AJLyKHgHWNdXZA2oksin7YXGdu5KHkwXzjfy7DNGZqiDgG0X/q7AIFN17EE4ZdOPeRWB1SdhpzjhMzyvvWtmQfdJ7o++NnCXfzeNZ095IHO3tv6+dCAJ32vbhVdSPqJ5iz9K1BukJ39eZzFrNuGinNdWc2du93LG+befYnP6VdBRjvM5TTj1bOaa6g2n/0rOQJpFy+ey71xsKDjffzxxxunZvf4tof7xmmtVBFqf8Hu6r3/6l//yYoJWKrra5XA6ZbAulBP9/isrVsl8I4Efuc3/t7bKh5hJ31jZYyDPF68eHxrqKEEcXBjZLtohZkNCV1oCCNKDtVrrRjoYG+uDb6XHFMYoNtk1g2PQKlzqK6ez73K6rICTdgm/BWDA1Is9Bf3Aegyi08GwQuFKtCXGgEFrmhb85IVqKriU4XMDDC1u4olPzesKeUb4frceyoBStHF03nnTlhI9BVZtO0YHzGEJyxLBoY9u3iaFTrnqqLk3ZNSTj8dUkPeLwMzL8zsKHhSILAGtxVU/Xc0YEuZYLS3TAM+4/cqVhgHgFJlgCUU8NDPdXirvstPlDHGwMardnPCcnglHDLMOGRBnwGnHup7jB/foR0ShNtdAI0QQp7L32WQlQ1ZRfBEBks9v/bcTtJ0xhoFHWONe9fYxfZ1XqQxggPoBUgo4FUWVGQmJpUZD4R1BxCxrGDRuUKrPO2AiAMsFjCs8c59l8Z6GYoBomM02juveUp4EGvH7DvnqhETcXIn2XiTYV2AzCwrwoVuAKDGi2+GyACpDSMqWMNnbQvfXbLiGLsClS64MMBQ7i82pUK1AHcMlsBgAry2kZhqeVSGRg7XxTQ104w8Wy6+okTxw8QNwHrHc4S2djyQMf2tIeZKw1ofACj0hfu7At4UNWCPCdMBQzGsoYC5YeQA6j169I0YG7BuZFyJifNKBSzefvtSIdo3dz64e9Os0dcCDC5OBVOSmgOa0RaMdHJp7t84cOXeqwI5njx6vPPZX32mEP4XCvF+uvNE6+sFRXLEVhIU4PAvWIK8niuMlf7QRorukJMujocUgUhic/YdijoEgL8pYxcI50Rtfa4QR5h1DxSuzrNgzL09l/Bu2J2E+AluCMvPObqaV3ECTBPRl9A01gOMJ9bVhLzyfpm6XGeSH8URnGA+DApeBdDDfIvjxGtUL8bFIWczt7t2zGqGjQhrqnNMP8smYh+4oPxrrIHOfwNGrsqdPhY8LJDLtRiAX/78C+9/yJWQwxp4fRbfo1/c96qqTgL29txJ6FkqJroYjOZWn28DXCyXhqpyv7CWqVqsfKEwjsdZwDPYhzizMEyZc/1epJ49hGuYx3EKhFFpNowcM91XzdCWEwfAt46cgK0B6GnHvhije1dSPbps1JyZOWtqZDfnFyyrAuEw7ABTkP29+1/ZeIcR9FRzmzlIKgMcF6kGSfhoAIww5lIJm32540KF86fHCXkECARsK6vIjjvObbHfCrbxs+GHBUcAFsxcVNuRsYtN6cUzN+x65+fKvI1TLqwp7sVcPK9wZ8YZJmGddgU2nGdSKSkKEtMf9g7OkJxB2TOREd+hHU8F3hcINEAKA3wcLzkbsscUqKQdPSfod3OAVd/g2u7Dnn96xi3lGYWR6f3ebHYxHJV6gzmCnDjvAZxoF/M7gGGcgmb6DfjHWDoawfJWaLCK8jAPkWPDZZkrPLcMcq6lzbSPf5y79MmpJdxPAKJFSO2E5CIT2lEHYJlhyKFpUgr4/OD7P/AcJUT7gYAnzgFAckDZWzdv7Rw/B2RPPsQ6ogxazn7CHIDdxbPY1roHteiY5e9iP2GELecY7Wk0BXIvq7PsSj7bpjgJ43S5t3HPnoX8NEt3gDDmT1lg1QcZv+V8Lgha4LEOX/pU5/EGWBvQ3znrJFt+1rnGPZlXYcOnkFHO7uzHnYfsfdY7yaU8ESANk/ban30oZ+EiRczsTUvGcOcu1/I7/W+baQv7CaAsKghs8haOYx/ufEIHon/ImLbzO/O5ayo5/9I3j+/orugbTXVTZp4dd8PMZvz+/H/9dysm0INl/blK4BRLYF2op3hw1qatEviuBP57Me+qrKBclPVRhgd5fepJXrI0SFBrwMHG1ChUDi0L+wKjAaVoT4UASEqNssJnKBcxVqOkFWyq0Vdlq8w5vmMWhxQ/jFfue2nCdbgX9wCEQNF8IVCMPvD8Gpf1jvKTe6Io1zAoEImSwvd4NspJv1NPeQ0tQrQw9swUklHPM/ieQ4EG1CpohJyRZcO4+Ilyzz1fiJ3gZ6lf5Aes4nVDjAY+hwmGfAzuDaDJM8tqMdhKAYVh6PTZNVptrGKw6N6VMSDsknFI+1JkLiBMmTIUBClwCgOqnwEmYowwTh1fs9sGoGFuXBrPqxM0T46cJ+orxg8v7lvDC5klZFLg2SQfp48o+PWGF8wq+FsWBUwkgBLkybXIiH6mUErmgMPB9EImMfphOMnoE/NmYwQCpsIaUTuQ/bEYUgV1q4T3XhhpZRKUIYTBxXsZM4Voa44DfNUIZJ56vkMH0cssgnke9wAgNbglQAARlSFDf8s65flVojsXuI7fUY75rMAz1zKOPA72QME1wn2RE1VdDeaioMP4VP9pq41LrR8zWwwG7KmirXKFDTPCkJK+Tx/Jb4iMkQftBDTEsC7QE+VdYA5GcxV59Z224gwo+yuMx0OPT0FdZJHcPRggqQoKMEUo1Bk6pfF7cO9Ls2quaF/ZF2C3q+rPEMvOaa4SKme2jwAVQmt/+KMfOjfi55//XO8rYfmTE7VdjBYBmc8U5n7MWtR8gOVF6B5gkY069fVEAJ6rs+rmriKIQS9AFKYvjEIXWZBYYB7hVCAc0e2niABFfABa1QgKPriAguc1ubpSmCKJ6TOPDUIJeCEHmYHv/tR3mT/eS3ivyew1VoT3vxBIiPw8tsOC63rdMO78BFUInrUhV8LGuDMzSHOi4CugEIA2ci8A734PS3oJIteYg/3GWs7YBaBif+DzjjH7J/OevtA+A3QTAlxGXg3GDIWOAAAgAElEQVT6MocZEzO5pnJhmMBHXttdJ8iF6wMIhH3UkLDsA4CVcaCUWchPQp/roGJPKIO350b3U/q+q/PPRY5kqMJ+pJARz6EPYWyHffRYORGRJ2uCM4Z7VC7Nb9n9AzkV6KJt7AUAMk0NsAQeksPryP376KOPdr5STkTm0RUVb0lF9QvaR+7o/Z+LOZY8sWa7XZgE+JqfZTcSrrqrdVM2UgFA5g59R7Zl33Q82E8qU5/RwzQuCFCwku/GmQJ0BpgbJx8y4t/XWrcB0FTQ6orC59UnZEhaigJPMM/2BDCysAgx7HxzSOcwegEVGLsCvhSxYf2wX/Ic73l2hCQNQEHUOj6QDU6I/l1WKM/onkZ7kLsLJ3BGG3B8t2op11ydHL11BiFD+sV4F2jucwrwkDoAB8hnn31qudZxaiBYf5c5V7YgrN8DnU28zz245pn2w+oGhDayX/Z5DYktw525+vDRQ6Vw+HAzZ9sn5MhcxQnB0NEW9CtSobgojdZPGayAcEQloPBxb/4hE/Z/5hwpIzj/LAOd+QWqyde3Yaxpv6OfBYD6s+uzn1VXLLjNcxjLAPIJP67DpwBunadNOcI1lT39fKeqvTpr8HT0FYPMM38Z14LzBZY795Zzhmv4nDabxTZFGrrGObOIDoiTJYDaFmiLI4Wq4GWplqHKPk9f+NtjqrbyXK5jblXfqAOngFr3rrL++5OUDdelIzjcW2PH95GFGeOjk5+XrtD5XXlaF9CLfpLj0MzeSXtTHasyrpOTdqPTFJxGNr//J/9mxQQsyfW1SuB0S2BdqKd7fNbWrRJ4RwL/7B/+fTPvGp7AgVvggMOdMCNe9TDWIxwmCnnynu7cvPWelWbYD4SmFrxA2SQvyu7V3Y0BgeJAiAvKSL3xVaDrXUaR4Nl8n7YAGNTDfe/eVzZ0ygICVAKoIOQR0KCsBhSehkFUqS+DqIp+jRh7w2VA4eUkeTYG+6EU/BooMcLGONSzwiy6auAEI6PX0Q9ysqAIYwQ3PKPyQMlBIYUFhfHvcM6pBEZ7kR1KE/npqhBVgeXzhr0aYJLXHiWKVw0s3q93F0YfhQii3KUqY3Mack/aVsCOv0ngXTCwjAnCe90nWGm+d4AyfqfPvJ4O67BK6O4wHfgMRfC+jC3kWoWU79d45T5WiIUOENZ7KHZUjUHmgJVF5Tokn2CVYj4H3AT4KKOA+zH/YkQnx5zliXdbP/nuF198bsXS80+y6We0C+aKARmStuvFeqBfDU/hfoxzPf7cA2XZLKTx8JsNKcW/87SGYI3ggroG64blWVYLbBjaYa+3Q6Ti+abtAJS9Z2Vy7nz6V9Aya/HNBshr35de8IImVIU1u8c5nS5bNsx131uhoZuQLIBfyQCZmT3CGhAjFAOKsXcYnuZ5waUaBQF2BZAbVEn+NYy6GkUFm2osFLzpM2gzjAVyAhGWFtZT9iCqVAI2YbACMj98cH/ngNyTMtQvX06+N0hnVxWS9ApmF9VgFZoJy+jp05OdR4+fqjiEADuBayeay28Urkp+Oedd0/1hH4Zdh2EFsp21xS9hhtIP2pJKs7DcADaZwoDl7EOMCSRQQh6xfwwKAtyp0I6BDd2X67hP9yoMKeeH0/2470uBS4wNc9JGtXN1UrU61U87d8l11iIGDe8rAHND84aQOFdLnPXA3COzH/uW915y/Q34TRsYG4eJT/ETxoLxhMnS8WGNNVE797viojICYSYcmrlR0IZ52H0aplzPFj6/dSs5zZBXgZMCWmZlOY1AmFbMlX7GPKhRTTg41wbcgV37xGCCzyLmCfm7Zt9sCBn9dm7JVxjIKWZSp1LBhLKRCmpWpktAtPsKbSHXXNl9GOreF8cJQps4r7qekWfbV6Of59DH7rvdm7um+Um+TvbIgptep84dODRN7dUw4ZmnzIX2affy3pb1pyIogL7N1cm66Jnk3GSad6nYGVCioEXbtgQ1mIfInWvLOmyqDeRbsIK+hY22N/sze0PCeF0JdkAJGMuE4u8faG7q3nV6MX+RX8et4D7fZz2aCSZmIykeEmIagGjp9GA8CnwVtCnbrYyuAlo4MZAt+xfh7j1PNyxxybYOL9pexjHt455hR15J3k31o/OAytcXKcaBk2vWUMed9cx1TeNhdp/mNWNJeHjzFhKeTxVqOw91TcBjAL2c7TyXv/ku9+pcgO3LXrh8lZFotp1zl8V5gzw4c5AjMma+JmdqWJMF+JJXVDmP9UyeY4ak7uPzRHO+ACYsvILhFE3h2gJ/Xdv0pWw7mNjVN5F952GZYQCVdQCW5Vh5mCXJbo0zQ32p05Xv1hFo59bsIVxfBh/7X/etprkou5mx4V4dt87thqfyzAK8rPdEXwAYHlpnoi2MR/vJeHkvlh7Me3Xy2kk3OTsNZM4ZX6CyERZNYZGzMmezQd3RxboGaF/Dfutk5if99L45cyTFX9A9M46VXXL/ZXwBI7lfHa70k/byoq11FFZPY0xw6v3Fv/vfVkzgnZW3/rFK4HRKYF2op3Nc1latEvhrJfA//NN/5IIVHLpVfriwXkYo/wX2ym7icw5zFD7YNWdIEi8POkoOwALhMGbM2cgVS2zCvVBU4gENg6shnDVmCk6ZiTKe9gJHNUYODx9tvKbxBhKWwPMIw9oqtbQFRQVlo95oAKp6u6vkYuzhYTZ4J+CNMM96M18PU8lhuqN0w/ohv9TeMAaeqVolFcGivMCOSa4cFC9YOTUc6rm0gejihZj+AfDqUS2LjLEog6bt56eV+fGAAiYWfKuiz/fqgeW5VfLCyEpYhFkwsN3IQaSxoj0eeynNjFUVUzNnCJkcFhA5v2Cg0C7mAaCOWRAyBgE8l0rfsu1lP9ST3P6W7cI8uHlLOZRkIJCXq0Yx7aDWphVHAcgNq4oRHoWSuUH+Pu6J4VgDuQzEGhA8K6GbDWcKA6gGndl1MJz0XkEmMzcH0OzYG5gZ5bcgVNtrJsaE0CzHKvJL/jzCRW+qqmRD07dKMusmTADnDhN4S5ubp4t7097OJareMmZl39VLXhDXxv8AHvSpAGINCxt6kxeH+Vpj1OtesxvQB6YFOZGQYZkxBlumWifvkZW/RiT3YE5FVkpY7sqhCY0s05XnM286p5JsO2wpvl8mKyFqJK3nRaJu8g8lMbpC9cRwAtClHef1fIydlwIcXgnweypj6VhGPEVpWMtOaC5An2T95FV89kKgnPPRycEAUEclXsaUvF3DpLCcHS7Omg5DgyIZTuptJp4MQeJoBdgBSIGgGLgVGIQRVAAoMtX6gsmHuegqscolRyVocn7OK+BJgEKYfcjCRqSBK/oY5g9jCJjVsSzTKUatmIlqkNkvmj+pgpm1DJPDDCaBVLT3hVh1zEUD3sO4sqE4rIyCkwW9moeqhixjSTGGpjdgfTO/CxSUkVegm2c7JE7Ab/defj5U2oUySuhLmXDtKwIBwC0jqTkkYcDx8l7FwaIXewL5MllXzcXp+wkwQQ5d/64KPo4LnhNAPSGgZSr1+QUu6EfB8+6/MX5TMToOLtg1uY69actCC9AI26zAH+3mugL3zJPswRc3rHDuxQvZs68ZiBxwpyAEnxUIbJ7X64TH6QWoTiGWOhRAgO2EEVgJUA+jlkT4THVAUkByJjSFYyjmwnnZkEX6WgZhnTu0ofkP6U8B5TjjyIkICATzKMyynjsAeGHg3rK8GX/+tf35G0ZxABCHEMLG03xt6C/9g/HPegzIGpYSY0+OMXIpXrazKeGLHdeCVMjNusWwlMv22leob52F7OMUbGC9l/HWtpaV3vyJBaIA3q3/ECWg9rDPtSgJ7ac/gBk//MH3nUOugOQJBR5gbGueNM/bslgHbPZjMdkKRG2Ae8mA79TZUpCLsSlzEFkV4KP9nXueIwvgira5vwOs5RwLY4714L1eL1e4BcjTGPM+v9NmrgO4JD8p/a/ewXeqy/D8nmHV5TKWCcXsPPB8HJ2tzDiuY82kX8kjyffomxll+j7vte8u1KR21ElWYMt7q5lwcuppLz6WE5Xq516b3su37UWePKO59aqb1mFW0I3xx7lcwA8dpE5CHDBl6SIn5qj3LTvfeGacWry4j0G+RQ5iznD0Lqec0JrmGX2Rf5d+HMsp1VDZrsOOQc/VngGc+R23Oia4X8crck36F/odRzuh/dHH+b2Aa50yXdt1qCyBftba//Rv/5cVE9iM2vrLKoHTK4F1oZ7esVlbtkrgFyTwT//Bf/m2YShl3NVTGSMkeWl4NVSo7CsqmqJVnMiQcdGLJ8pPBkPEeZ1MqPJ39q6nmioHu0MsZGBiIW+UwvEaorTa4B5vZBlEBg1kMcbDK0VCBniNCxLLkxeIMI9XkyS8icereBbwQpnbm5Dbhs9el2f5mwdRql5JIXYoq9pJG1DgXunZGF9VFgmdeipA4UB5YAiVghVD3qMYYY5DtXEfo19eTJg9Y6AZEJW8nj45dk4eV+4bBRll6GCqv3Fdvai0C9nyNwoesg+bAeMHz21ykfBCJj/84Q8DqtkwTW4grsfAbgjtpvKjbN+GucE6KiuBYhE1Urgvvz/R2CbML383rAevPgpxKjAeW9EkhJCxcm4rGe1V7GoMlAFY0Pi1WElmYJ0JCIC8bBwJwOE7X3x1bxOKl/4wv8KYQR6E8/A7ynEMnzDoymxpaC4hoVH0ZXBS7Ze2kjdNf4dxta3KyfdhU9GWsj62wGnAbrPV9NyCW45P1P095zW+MCltgMqabl9PGsKqMeN+9A/mDt+1kSFjhIIL3LNgQYFR1mfCYQgfOm+jgQIxDdsuaEqY1A3le4MVFvZVctSdU2GGypeQakD2pUHVULF6+ms81QCjDzckM36aLaDcVGU/bucJObUCPqeQQQz4PtdyGWMPphDyIcdjDJSAKIBcZ6k8rGcwf67KsAZsY/4xlzAmdgXsGCyHMQCLjfxC5N2SgRnwQ8Cexvbel187FO+ZnkNxCkBSWDCsvwdf3zO484RiJJIHjoiALWFCBfwj/xUkCe1XVEAF9GB9m6mhUD0Zsk44L6Dt1TgdiPBlDTOGgI426KeyLmOA3AFXAB8vqRAP7Q/LJuH3kWmADtoBm4t9B7l0rsFqZB9FXpWt17xYqsicORvGcliVDVknpK0Vml3llErGMmJhNGbNaB8Xm/mWgJA6QMiF1jnosCiBpICmZZvF8bOzyd11SawTDFcYezyD77ZN9M1h6wRXDhjeeec9eMJvmRsYuDEeU9yAPQeZlFX0rQDTgoXs0Xy3IfZ2Qmh8yioxgOj8ikmqzn15j9ysZYcx9g4lHiZJnBmcNU/C8HJuubCTkqMsRWgAmulfHRKcC9wbgDP5weJo6LoqiF7mDvvW3bsfet9OPsDs2V1nnKOXHCYdAJSKtQBtZXQ72bzmNqxnn10G5gKmU/QHEN5OKq2RZ4T3aW6SIxLWPACe262fjOmNSQVAG3o+98xB9i6uNM8pwy2yjRMN0BWZpWrqmQAbOi/3D6hILWaf+sA5AZjBeML4Q7ZlG/ZnHW/s59UbDKoZZAn7lft/pbMh4NglFwkA+N+lmq/OK5xojIGdd5zjGvuCFmbX6/l14FDko6wyZHcgJwvsWfQE+sccZJ8FPC7jGuDwQExB5kfz3NEv9nPPbQqraNyzPydFAWdCGLCTRkFt7TlSp1OYcMmJ+0QgN2kNDEDDDAfF0auyh9l2Xftj11LP7QJaDedseDn95b0CzwUAGYMlKxygm2u5jj5/oEqxzB32P4B9+kIbCybm7Am7tk6ptpPPnEpjvpM9fJu7rmAc54WdvayYYc8t9ZA+g75VB+3cXLLgWt2e5xR0az449nv2eRwq3p817sjXYP0ifx3yoKhXAd2Ct5t9fcDIpW7XsPc6vGB1d28J0CwnqoA7XoDcL0+S5qJjaYBV67f59JjjhGbz4sxqSLX3OeXv5e/KuMzAApg9Jy7IKcB5Vf3j6bAl7QRVG6xzaP8vMNf8nsitTiSKqACYd3+rcz17X8BQXnUwtK/c8w//7CcrJmDprK9VAqdbAutCPd3js7ZulcA7Evjdf/wP3pYZY8NZLDoOZ5RvFL7z8vChYDSkoEBMw/YAzTBQ+RvwwywwKbUFzjjI+b2e3zKXmgcIhQDvJ8UmysQwsKZwn3pgCQ/DIOT9AhVVNp13Ta8yH+ptTxhADPEaMoBrGAN45RtmAoPHVXN1/0fqMwyceh1ReBqKEgCMZMwB6JCJlTGSz0uxKVMQ45BQ3rK+uAffLRDSey5DNDCIW2wgoIFCEscD2mqwZTHRVxuZVCtT259LbrmnlC15aWk7FSdfylAlEo8NGUWYBNQo3+T1wtBKiHA+s9d+jJfKpYwE+oVh8vnnn78TlgmTBuXvW1fCzPhgxNJ+e2Md6qc2OMecGBCAt1ac5T1nXul7NhBhBcGuAPydfHX1GJ9DSSfR8okqFl8KsAGjg/vFUEjiaSq3PVaBACv1Bk0CYFS5dLiK2gub6arkBAPitowsmKMNdTpPSBNg0TBWAHEdXsP8UJu5J4yjFFoIyNN8Ss0nhuLdan01cGkD/SwL4KXvJZbjMF3NCHHi+VSb/G7lTnIs1qhinnB9Q8qaB2gJchckAcwAqGI8HlDpb9iWVDVmXjD+VfxZ/13PZdwCkD5WQRP+Nugt44s+x4BIUmszL1SogXHhd9YgYeOuFEyRl5kXFE8p88ghPrruyy++3LmtqpKsJfrHemlOPpgCBg4kbwA6nv3woYqo3LrjaxuyE5Ajxg/7EJSjhuGZIWa2HqS3ALAFbWCysG6BAb5SOPS+DHXWLIARz/G+J7k1b+ezEyVrZ2zVrhsH5O2DeZTckAZzYCfpu4RJsf/t72PAK7m9gD9ANvoOqHFNfXyk+3uPERBE+11/eFgNgEvdF2KgThXacSbQ/uYTYh5yzdJ4qqFYBvWGpaN1CXhDovYn2lu8X2r8avSX9VKgrPswMuAF4GcjX+uOtdpXQ1EZ/z67zF3GM3tmHBHNBUcfauzxs5WHa8y3AALAGznc6F9Aq92weyYfJM+8rmT/ZbZ4DmsNY3SyV/ETwKTMpIablpWE7PnOI4EjZRizNpjHzf/mfVugK4B6GZFmMU44G21lPcCay/nzeJNywnn/Zl28p6qXPTeTw4/zUrmoRkaE5O/BegNU1Jrt2VKD2ikmcDZMSDJgL4AxhX1g6rTC9hUZ9DkLrr7jvAmL8ZpD/xlTACb6SR5C1hptw6gHiAZsat42xi3AbBjQBr7YP3Q/M5P1PT6HaWsngNmmKfCAvMk1CeDZeVXnB99hDQPChlmv4ktaT3FmUKQoYZd9ubiCgDleyJWzKnKHkRp2FP1uGgyAEVczZnwF3tHuMNdgCnNupEIu84rvda8uewvZsO8w1QvK0f8AjkcbgJVzP6CZznjJoEBTnSh8FvA9YbFlW7LGOw/5rEx42tkxL+jYEFhkzdyjr7xXfSCASphRvMpIDPCcvRHHhM9AAzd7m7bQJ+5pQF65QWl353dD69se5htndln3tJ9282oURXU77sv3eq+C1rST/tpRB4CsucE84NX1VfCp67wy5TvtK30L+zX5lSuX5pH9Wk6Z6ypU1PPNLM5xHpPzkfOPtvL95g4kl2PbZd1Rz6szmzaVUVY9jrle1iD7+baP6VtB4To9+Nl50XnN33VMIAfmHWdddccCq2V08uw4UpN/t07mZT7enged885vN/Oqjh6nQpA+xHy0vi49LXkP5WRUHlWuMxtTf7PWWO/00Uw/F1vJPGCONH+kcxVPdWmcBQ631X3/6M/+5xUT2Oxk6y+rBE6vBNaFenrHZm3ZKoFfkMBv//rffYsSzSEcr2cKJWyT46bIRJU4blBPaYEfmFb1aHMdYaFlDTWnTMG6Kog21idkIgpbWDoNryjjr4ZDjIQo3AEKVSlykuZX6aoXtEpXmWRtO0BXlL1UarOCKg89AACe+4dUWRUToAy15X2qhBGuwIvPCnocDciR9pHfJzl96kFFXrQFJSye+RRV4H2UPO6NjKvcA+TVsMG4bdLyKuh8j4TkDn2TatXwkb09KXZqi5mUYuUAZGGcYfSaAUXRD72H3K38j7FLX2yQyv6iXS1IQcXQ5jCsp5tncS8MQbM5pAi/kPECqwIwECbFQzEZHbaiZ5TF1KIltAUZhKmZXG8wkQACH8/ftMdsHM3Jjz/8SKCexohiGQLuYMih9F+QsvlQBh2GCeF1ZQtihDB3MFqYKw3TfPAwlXh3lW+GfsKaYsxjPL6a0Lv31YZDMzLuKsG3QTP1jfkCCroHWCnDGflWKW74mg0IATgo/ciSPpgRM6FUBTpYV8w75GLFGaN48veFYUK+qpcLVlPAj4aNlbVRULfGUEFX5A4zB+DjiZ5VIMJrRGsT49tVNgmQ1d8F6wyGDBiRMUsoFHOSewYUDINvE44D8Pv6hcErwsCOHBKvkCTC5WE4yVgj76KBFNbM5BGk31dg37oiX1iX1zWmGXcBEMM8gl0a1kuYJjVYyrwIO4MKoBjgyY9WIInf6VvBcwP4YhjAuOH+L2S80E/GZ29yZTXJenM5Acx5jQFC2xFADsUAosideUjFae9NAxTk+XEAfKNqs8gq4GL2VdYXzzkQCAiblVDYglzswQXMuH8NfCrFMgbMOfq8zDVWI417Ot+W+sLaZI3Rj9dT1ZW1Sl8Zd65F3mWtFAhhLBjv7lN8n/4z1wqcha2m+07YITLmGvYrGGQGF2DsiJHENfQd9hXXNOyLvlEBmPuw1/3oRz9y3/p8Mx61JwMm8SqzEDZQzwPaSCXgzgnG50jsFNZ7gaWCJ2WE9BwoQ4bnUTEUJwht39NY0D/uxRwty6zOLbNoh/VTZgvXEQYKg6/nAmPFWLx1TtgjgdR33Sazp3SP5kFjnhSMvaT9zNUr96/7LEaO9I3nmakoUMxFcdTnOg3Y20lXwd9c+1QgM9ezFsrW9nmsA5l+UZW1exJr/S0guYAsxojPzSgUY7fzgTHj+ob58/6BnkcRIoPxOj9wiDn0HsfdhGLfmjO01SgZN2TOPEA2pL7Y37+xqYRbwLTrl3OMvvKiXS4opb2EFAnMY3I1IscWBoG1yIu5yPcA52HE9VUwqXsD/YW1x9/Nk0gfaR+vvH+o5yalBWuJc7iMT5iwtOXu3fc2OcVcXVtyKMhWtiDzsSHGzRdaEB4GLO8V1CnoE1AyecTof/cbvlf9qaHMrH/6W2Yt4FwrlzLPuCdOiZ41/N1ckgXpzS4zu2pbzIn5URYd71PQqSHEtKfhwrSHOYJ8qr9Vr6kTYRtiGsA1js4w85kXBffLCOyezXMrh65lWN1LRmgdGLSnRV8ApgihblivKy7XeaXz/7zWXZmlzKc6x3AqdY0TYlrnMc6+rkX66zaht6gvdgKYWRkHRtvGPOK6sig7F8s+5DPmdRmBfF5wrc4s3uN+3qc0B3kh5zqwq3/zd/VsxqB7RnWM9q/sxMy3jAOg3Yn04qmplbWv95nrrxRRw5lN1fkXYu3WScn8SQRNHIDc58G9+2bXer/W/aujr8y7zTa0/rJK4FRLYAXvTvXwrI1bJfCuBH7vn/zmpmCFGVhStOvdQwkr6BalbwtaFChDGUFxNftKhzlsgFaaq8JD7iZ78gbUQBkp2yRJcWGwxHOOAhagLGENYa1EoV4a7TECDjf5m1AEC2TUmKnyVZYUiYK5J2GJVcJekXNGhiL5bc6i0Ah0qPJcD+RWCRXwpaIcG2NHCk0NsoJxMObOi3GD4lTFswYn/a/yWoCgSlsVo/azwCDXlRFQZZB+wURDHg++SdhQjJAbliGhg7CEyBWGgdOQsyafrjHQ8MWyHGgfIFgryD1X/7jW4ZoytgkvoX0AFp988kkMXsny5LnCLiZMGDmY7bJg9MFcIRF5FW2ewz+MPUAewJOG91AFlTlFom6HEkuJFDdErEGxQvWdS04Ir8q5rtgbthq57AAszNyYJPed5TWizjv0UGEygpFgXAW0QuEWYCbAD4X0soxeK+8T9nVNyjVG2hXN712xWRQ56bbRP5Ro5FbAhefA3gSsqvFRA7/zp2wI5FnAIwBLDLUl4FQgt8nuu/YYy5RXSH4e7kNfGJsTAX9mDYgR8uxE4PGws5qfhmsdRiv2F2AoIAtGwWeffWbZfCCGkMFUmDECgZcGXIxEhbspP2ENDozSPC/gQPsAowfjJvkwk+uoa8ohpLBgqLw6hSDMxNK6CRtK4Mms+4bfwpSpYVSgi2caON3XuEw4cFmiBZoYqxoytD1VZMUcpEDJGIbI8aKeiQwLjpF7rnsOa+arr7+0LMhVV6OP8CLIRmbGaEyeCJCw8S6gDRkmzD2MRSg8GEBlKsVADAOo7AfkV0Nta8Sm6iv/ugdwb+Y6hj8vvlMGDewqjDCe032J/ID0y+wtAC/N3e7FLyQLxobn0XbmAoYqc4z3aTuGb3OT1nlSxwXzin2gRnKrB7PemaF2MpBfaphqZYjZyNfnHVPGrQZow01xosDWDbOJPiLXt56rtNPh19qvmYPsVzBaubYGMd8pE4jnFzilX3Wq0N79GxpXAbLI4Hsff7zz6aefeo78Rz/+sfsF+3RfwAX3LqjG78gSENXOCAGAZuNqPBkLnksbcRYx1rDKnLdx5FCGGN9HPuynzctKX2hXmW6crc4lSWqIAfIKeCCzznXujROKPRlgrDlCmSOA4LwA9Zivdk4oJNBznoIQqlZLn5HBjWHSlpnIXlbjn+fevXN3556cJozddYFbsG0A65ljBmnU9wP1vXsD3wmolRBLroH95L145jZ9uHHjpgEFngV4xxynPex/V+Sc4e86Ihzj6/4kPySgpJml6lsBCXLgsueURcj1BU0LOvB3z2M+L6O6c7HnNc8wgKXxqmOPNBTI24xeAYuskTpouGeBE8ah4819eBVY5TOuLThdx2TZ/jy/jpuAsAFFqldVP2K/L6uxRXEcDi/Zm3Wmc7xz56kcGNy/Tjzk0xJmUyQAACAASURBVL2Ca+1oGMZgn1VHbHOgVa+hj01NQb/4mzZ2T+GzhkYjA0BG3qP/j1ScKmskDho7FoZ9XpasdUvtW11TtAfnTtcf7W4KjgKdrFHWGn0usG8nwjBmHcKus5y20p+2n/El750dn/rsa8031kgZk3xesIy+lh1+S+Bsgazt2ZC0BZF9zoAy4nqP6rU8i/dYGw2zZw4XyEV+ZdzTj+7FtKf7f523vNdx757K89s+xo1rsyaJWIgeDBuV9/gc5xQOgoxRzjT0H1JxmE03a6/MQtpvB5zmIHsIADgOzDi93u78wZ/+2YoJeKTW1yqB0y2BdaGe7vFZW7dK4B0J/O5v/cZbDt/m6Tg5idJT5Z3fl0osSkGTlcOyQrlAUbFCo0M74VyTxH3YZdyzh30UhMkHNcpSmA4pyICCEiAg4WRlQVThLROoIErZHQEeo/Q0TKUGL4pJQgcIM30ur+z7vs6eTrzZMHgUnnhFRv3X8iBW6WwOPn6iiNiIFEOQNrUwBPXNGuJBknxACEIwqujznRrt9boWuKy3lnbQrzIqYIShUBXga365hP40f1oKAjA+fQbsRYwYxgfjogq12TQyhFCqyoDAyKPvBZRi9Ii9YfBPrKIJT+P6gnlc4/wpoxAiA154nskvZoXSLAzJgMT8uh/zitA0nlOFruCAwx/F5OBzrquxUuOKeyMzciYeKU8g4baAE3sCEmGXAUR9C+uP0FIZh8jzQPnvuG/HiGdeOK+QD8KiyUElwxFwKeFrJDOTh1xyM1tA1RbLYCDkk1Ao+vJiwfqCTVLAinnCvM4aSZjtaxiIw0Yoq7LsMuZJgWXugbf6YwEGGBwF/JBpDUTG1SypTXheGF8Yi63CWBaRDWeYZxofSqEQBgyDD4MYRmQZOwDVNpZUaAXjiZx5tIs20qYC3ocCLZC3K61CpdWrwFvnCf0sYM685Hf6gsENCMT9y0BE9rwapsRaR9YFbck5VdZT1pr2iWEGMk6VTwEQQFzatSwSYban+hHgJsZ2gK3sP4S+woCroVb5OpRXhqCdATLs6EsdDAaAXP1WrErJl7BtGHjMPYehDjAGkARYWWbTRbE7mEM8n+8SShSAJQYuYxO2Uwr3pIhB5igOlIB5MAkTrsh3YGUWkEB2Ds3UPZEhPxl7QiZrMD85erxxqtA/rtt3TkgV95gCCFTtLRhn43nYXqzjhqQxbrSL/Z7nAGiXhVTAke/yjLKEa/S2jTXqkSv/kGXZozA9fibQDECS/jkEG4BvQgG7x+UeLSISh1ABuoKgcc5c3eRR4zu0jXvzTED3hlnayaCEclQ59Z4MGqsXuQvLgiGvHXOv505lxf7R808TdcNcK4s24X5iqsn58FCs34KhtI978LMgT2XDc+wA0/PNZJTBzO8OcxXg3s/od/dG1naBGxwTAbQAsQIKPX780OPI++Ro6/rontJ1SFt41uef/8zjkvQSOauXTrFW02XdQWEmlQT3ZPODpROmbAor8T32p4IwffZVFa6AefrgwX2HlpeFVKYXbSnwzm7GWVRnG/fgvgXHkAPthR3dYgFZ7wGsGgJfkGq5tgk/dri9Xj1/aXvX6ck4dQxqSh68zzrg+Qk9zPnrvVzzivnQ0Ee+w7nZ3LxlMzLPyqxijXAv+mrngO4FkMnngCDN3Vs2GM8vi7DnQr6bQkzZo6JDNR9qgT7aypzk7+V8o+8FUZFNz2neo4/Nz8hz6BNAUh05vWeZfjw3oa3fTmGS5CsEeM2zU7yI9x6InU97kQf37T5RJnv3FWTUfYJzhWuRKXIrKxhAn8+6B2XtJkS3MqvjhoJRnH3IoA5S643qu3UFs84JAU0KGJ7XaAPGhVfXQ/bxhPXzHO5T3a5nJN+13jQOrDrbOgf4jD4y/uyrAbe3KR+4D/1j/rUacc987lGAsvsmMmAPrmOkDu+C8GVs4nzqXChgmzNGeS+19zxTGgnmndePz7oA49y/cq8Tkv2JglF28rKnSpZmO6off/yTf7tiAp4162uVwOmWwLpQT/f4rK1bJfCOBP7l7/zWptosSAZ4BoYlxnM8tOetGHLQ83cM2ISMls3B3wXu4tFM3iCuDYOIUvNbFkW93T3s4yFOmFhBw0ePwqqrMk2eLbx+JO6tQloGHMZKPPmwsMIaqdfQAI1e8S4TAkyYZIwblMlvpHTvipGA3QbgsTssNr6DAULb4vHdi5EsYKShCTwf8I4+WimTckOyZBKHo5BVBihQVoqkgFWJRza0mRft7fO4T5PT16NaEIj2mD1lRktCmVGoCt7xDFgL3C/5fcLMou3NOVeAkOcR1lrvcA2usnYMfOoaQD+EQ9hJEqvf3XkgACveeYEMw34wQDSKO/eGzWJmA4URxjCElQgYQbghTEfa5gqZAitrqBScqZFvb/FVKfzKxYiRf6ycXSSZJjyTvEbHAj0IET0WQExfYHqVweYKoHjUAYFJpK7vnVfCaEApQnAxTBgzwvPoP2wz+uUQY5glTkY+RViQveYNSFiVbQOdDosMg4rcbrBOn4i9eNMVU5X/TCyATREW9Zncg8ixBtNyfnK/gMwZV4/RAB08p0wD2sX7BQEAI8tQsifc1S+pagewG8CWuecQLQGdFwU+vaZa67A+ll7/GsnkN7oqjzugLHJmHJhn3Id2EpYEuAQjiLlR44DE+st+MHcAg5lMJMkHrAKsjZGSatGE8vJcDJiyULyeDVSnkEKBawN5MtQ3ID+FLfRd5OHx9/hx3+SFakEVkpFbRuS70jpvfjneP3pKKPNBcumpDYfMC81f2KYOMdb9Yf8w7wwQDjsF1ighw2Z7TGgabWiyd2RI32nHMzGBYOhRxZHqt8iMdj6WLI4UPvvBBx+aFcq12SPCUqqTgf4SEleDsSCJQykH8GH/puoslWUDFl2xXMocYj9hg2fc6zBgTaVib8Bb1jygJNcadBz2a5lZgGAAFQViYGsyv3u/Hi41rtl7AIi/973veWy5D/94dX9raCDOhIIrFLxgPdH/XrdkKSIf5gbjzF7AKxVOw3juOQDrLayjsGBoVwDjVDGlEMlb7Ut2Ek24/hcyomEUIgcz4DTOuoX7mBxqF21I9ywi32f3Ya9XzbE4d2Lw8l3uD5M0TMaEdDKmhGZ++aXYvVo37Nlh6QgUUj+SvywGOvlMOf/oK+HWsN7YN2EwERZJn5nXrn6u61tZl7M46wLwvcU6KvvIq2eEQV2F//osxJnDeThgS5h1cuopJxZnMQAn30W2rsarucP6KEi2DbHbAo09H3CWMNf8t2RPPwuWM29pT4si0E8+K+uuDoPmKu1+iQ6QPHcJ80eGBdKRR8H5rKPktGQeLhm97D+0P061hBXynM4VvtuUEoyfQ6OHDVdWE3tfWVbcu0BMgb4y6RyCrDnUcFbaw9wsq63nAtczB8vSLFDUcy3ndvb/yD5h33XGFYSuzlWHU3UPvrMED+lXGeUFnZg/1Ru4nyvpDju0Dsg6Jrl/Gbq04x1ATIBagVnGCRnQzzqiei6WJVjZFggrqM3POryqU5Xdxmfe55znMeHC7Fcff/SR5xHFRM5p76hORt98huuznrnu92xkZbhVT6I/dQ7Uydg9i6/UMV1GWudJ9VraAtjFfRnrOn75XsPH64Sq0xy5MCZdP4ydoxMmmqXMuoKKtJFX96TuxQWLGT/OoeiJCfVuu8vwNPDJpsF5oDOavaBrj/VuR9Do2r5Iuk0dpsk7nBDvf/Wv/3TFBHoorj9XCZxiCawL9RQPztq0VQLflcC/+O1/bOZdvc2w0zj0Gw6Iwo+CxDUoDFWyOeRRmFBuW+wApYHcZeTYaY6uKDFhGTRfB4c+ils9lWGBJPl3GRswLMrEiUJGlb3HG5ACpadMoRijJIo/2Bj/KBi0mzbVc97wlYsX49k3K0aK/FeqSHlboUMAOYBQXNewo4JJ9NfMFMmHn2YJDqtm6dXn/aUyRWgoScAB9cijYgVR16DY8Dt9rmwrD4wyA1tSxAPccb3AMb1PSCEGD9olFSwL9LQNKE0NjTBLS3/TF1hAXFujwUbBQoFERvWsWunTZ7Sb7xNOYmNq8jbxrIJcsOAMIMiAZRwaYgXT69mz5y5oEFYRrDklOgcokJHVe3MfQvkeO3Tqhu9bpRLZU8SCvGpXdq+6UvATVS4E8DsxiKuKks4tKAacDGbmBCwYh8OIgYTRVfYHFRhfyrh/QQjZsL5g3dEvnmnFeQ8mU75DDiDmFy/mH+Pw7RmMKHIWasymMh5hSICYtJV2HA6LsPPbjKjxaHO//l3DqPOK8cCYc/Lz8eDfl6JP1Vhyp70/4eSAReSKM0AmeVMYwuHLhBdhSMJWE4AIowQw4EghZckvKeBEhsttMQ+c50pMRRsQeh5/B+gL84fKlYBYGOTch7xy9Ae5cJ8aDuS8ohKmAbVh6QBSBdgNY5e9oUZADbW7H31oQxOmk41JybLMhLIJeJ+5YgYeDF3Cgs1YCgsQABJ2BWNYwypASSoh0ga+R65FwNkaQg0lI+cd3weIAcQuy4xxZjwNYAzo/Fzv1XAqk6N7E4AGbTzRMwHrluCzK8JqzbJe74mJCDMHmRcgbYhn3wMIB4C66UrWhE6mqiZABOxW1iFtSq68gMbsDc2b91hADvAd1zskj3nMuDGPtW8xV9kja9gVnANgZM242iJhkmN4Mce4hv2ENjdnV0FrZMy+gUy5rkzlgsIFCTsXykLi+YBzVK4ElCoIcqR9pGwZwCvagmw6Dma2DvjCnG3fYUgxH2hjc5jRphieSW3A3KixzBg1/94TAbcU7gjQriIbkgVMIYq9IPPuXbSB9YY865TivGjfC9gUbCeUlDOM/nzzMOuYucveZ3DB80ttwmGlZ/M3ffMa05hyTRlOGfOkM+A84ZnviZlVxkzyK6piuu7n+Qy4rP/MiBvg0ED5sOrpO4xfnxmcNcMcAsBgnbFeAbTNgGfPFoAPkE3bbygkl/Fnf2TcCjSwYGCcU5QFYIAKlTEG4gxhrAp8cB/kRX9wdLDeUvF7m6fSY26wJ3kpWZ+8x3df6f6EijKXmZMF9jsfmYdNpM91fJ6wZFXb1bkRFmUrV2c/49xunkjkxl7MXh6GHSAseUzHETZMee7NC5nze4HAY60z2sCeWlCr53IZl3VSdC8oC9l9nOeX8bnZsyaMlGdWR4kjMzl4w6RKBERZdHXGbT8PO5N79z32EvpYJ0BDObsv9ad1nmHX9RwzaDzh8bSrzsXqNGGgRr4A1ewXXI/8eZ9710FbdjA/G0pbIHC5hmkDbSz7ku8XmK98me/0j3FwFWetEcYdJuqly3G2lulqnYz5u2AOIlSuCRCcfG+VawC9zOvqXQX+2Gs3gKnOxzoszE4bWdXRxNytHhVwP8z3rJc419izuV+A3uiEXMuYszZwSG/Z3AkzRsa0lzEq07/7ZvdwCjOV0dh+FcAL2Bd2IvqFAVgccDPvCrxHL+KZctBTBG2YtpcWqUv+4E//zYoJrGbnKoH/ACSwLtT/AAZpbeIqgUoA8I7fOcB5YajXW4yCSNgQykvBBgNYQ/VPmIjCSPQ3CuxXX3/lingc9FXKqOpWIM0gw3hmq6iXMYQ3n1A77p2wpgAmZdlBoEOh4xqUCpQy2tVQRAxZlAibC9Js+Ix+1LNIuwtm4X0tkwmDmMS8rr4F00ihTijA9eQWCEDxxCg5R5gQBq7adl0GAQoZwFwNVr5bQKiyok8B41KQ47yBlYS/1rhMuFNy6xCShOJfYyDKWnI/JQzr4c4FwgzJY0UVQhJ6j8Fd8AuQh/7CoLD8FaZEzhkX09C4hmGT/G1LkMphhQNAwvSJUpr2PlIYF0yyNzAOZYxhQFNd1Cw6yZt78n2Yh4RDwSi6onHFa/uU4glSBF3pEwaHAI+ERxMYFWYVlWcRPoY4BixgVBiDys9y7cByTliQlGd9LvN4DELlFZOhjLxt9ANGn4ni3DCgS7t4ks+6mii585ApDBgS4zN3ysrCuAPAgyVm8Ef3siGEQvsyYSGElN6+/d4Ar4Rr10gTq9AMmsy/hk7RBvqPbGCZwOShgifKN0ZhwXPCw14oVx0MGp5dZgiVUDu3bXAAYqoiI2FfBoQ09hSLwOhmvZ0RoubxkazOaByYt86VI4VcUrLif1nVnMlN1nnJOG+ATsBDgNMFexRWC2BSgQT6dPOOkn0rrxsAndcdoKLAGM9BcgtKjjDMTgQg0k+eQR9f6T5ej52bZqQmR07ZZqzdGD5hnrC/FBTEAOG6hPqHQRAWbnIWbveEVzsHAltt4GtOgiYwBzzHJTPmAAD4cz0jLKAw+JC1DWbyAxGmJTnAxEIeZQEt2QrJoaYw7GFZAQw6lHxArTIgygY0mD5gJ/Isc7aGGf0ouAQg2L2C/SlgfnkhWTeMYY09Kn3XGGZ8DeRPJW9AOvLiwdYijIzvLu8HMMTkaCJ91mfB1F7X/jM3lzmdaqSW9cbPgvzIZ8l8smNk5pLDj4c5DTjGGrdThf1Wcy6gWxwQPLtFirpmuqffAvCcUK2G6VUmzM3KjDbDfmsI2lb2ybVZ8IznkHfP58jkrqpDCnmzPtkLei/+7j7Ne4A+u8pL6vxSYvcVnOJ5NeJd9Vvr1W1StWyfvzCpxhFS5pEZr0oHYMBBaxn5eP44b5WKBdxXJVaNG+GoAWTCZG2InPdFAXvP5UxBbg0B5ewwSD79ac4tZMN1PDf5sQLGcz8XiwBAG6AxoH5YdOTPc1VuXYus+H4dZoAXTQWRNiTfGS9k3tDLACYJ1UWmBSBoA4xjnkeeWl5JpZGzNyHocQgG9A5w2/W1rNqe994YPEQncVqJRQ7DstZgrjZ3X1li7PVtLzKlfU2z4by7ms+czwa0BmjpHC3A0/lYQJnvAzY23yHtMytUfe66YzwZR9oJ+30JfAGgxPFD5MI2bUPDUXm/87yM3TL8yp7kXC3LrPM8rL5EH9Cm5lPr3mXH3ug2nEPIqIAXP5eRBtGFcgbQrjpH2q+wUPet3xHy29QsdZYgw4aqsza3emHmSPtH29LeMNcbLcIa5jp0PwpW1FHK9Z4zEwnRCIsDnUndg2k78mZ8C5SjO5i5j74zgNnNOWs4O9mrcYw1rx7PKUuU+3a86H+dAfzevYv3OAesH81+X7CSvtKO7AOjn4xjsGPdudazgJ/IgvbEoR5HXc/OgrF4EQr8xtmBDpgUHGUPFsSNkzXRAQxoAVTmPfOGfv7xT/5ixQQ8E9fXKoHTLYF1oZ7u8Vlbt0rgHQn8nsA7QkQ4eDGQX4vlZOaRjGleu/JSclg3LKpKUo1XH/4CvMo4sRItMAzloeEWVQAL1nA/FIcqxIQMEUoTRSIKoXOIjTfU9x6lAsWsin09olVkqZTb0Dm+y+8oK/xeTy2KCVUzE86rEBopXm8EFDoEUEr/pUmmbcaEFHt+lnXDPTCuAMTKSgEIq3FnsEwyfCqwJWzBGOEoas1LZe+2whqrlNboq5GBzAFdAA6qeCEnlEqHoY5n/hwgFwaOFGJAriqGVuAx7EYhxUjnZQ+yxpTQvUcCsA7EBAFEoX0o2WZ5SLbAAg1ToYpivf7ct8w9b/JOII9CbrQyYSaSrQFK/h5m1xmFqfqFErpoC22GrWevuRRDnrMv5RjDzJ51WIXDbCHp/gVXP8VbDCNCLCGFigG6oKS/VT/OCawzw00A1TUV0WA8q9QbWFXF0AB0Ao4AtYbhBwMIUAdw50TjFlkrPJwciJMr0Iao/jYkRc4/ADQpqBjeqUga5owNZIFvzok2BilhbqnshnEPCBWF+alAQkAk2lZvO0DSG62DXf1s6GnnHnO71wHeFchg7gFEndN6OZQBiOFD3j0MB4CaF1LSTwSwERq4Jzm+lPf+nMCEN98mNJc1guFIXzFOPv/8802hiir3NaIB6pEFIK6r3xEqLRlQxdUsHMJRyasFY0ryIpQUo4i5AtDruat2uYiFpsS1CTenHQFZwyLofIW9U6MjhkHygTE/zLjTGDwViIk8syfkPvxNnwgPOlYYYRlNBdU9D4bpwPz3eJtFEBZJQ+DYO2DB3bv3teXT9dycad0DbRTqOQeamwDitBXZ0V8bquo/jGQXxdG1ABXct46FAlEwtbzHANZ7zYbJynuw7a4JnGFdey9RHzwvAfuHQQsozD9eBiXMvhBwpPlUFhZFWdjL2QtoX8G5Gmw1VLuPxuBNJdsyOuqY4f3lvsp3a4yGyRkWMPJjvtixYUaL2CWad3zOd2C+mSmn3wsYUIDCTOPpX9ZrWLD8zos+cXYQTmpwTGuR9hDWn8TuYW22XWXw8d7SmcLfBQU99poPnCkUsrGzYthBZSwVcOg8pQ0BuhN2iZycuF1h+2YdiYnOGJTtVEa49wuNhZ1lKpJiMIdiMwOW9Ewo2OmzYpinAAQe92Gt0sc3eg73ANDizGnoHuKyI0L7QOemHXDagxq6WXYlwBO/91wqONxE+YToH86ac65I8rzqBVDtPT7eK7/HHOJFf9j/2F+QwTcCKrtOE5Z7wes1vwPWZv0UKA74rvNgwDy0gbKmAr5knTVvb+ZHmFS038fVnD18lnMh+SkLtDJOSzCKvhWY6LxBVveUp5R2xvmT/KT9nllmhPzO/PQ4DJvcoKPaWmCqTLI63Qqe9JxdApIFQumHnYV6BuuJNR6HYEC+pDnJHkh/G6JbpldZcXwW3SL7TRxF2Ws77l033Y9zvA+beUJM69zhs67LOhyXsmQMwsALeMx8Zq9HJrzf/bbPaLv5GzkULOcZPQ/jrEkakYLUZQjG4Zb5xzOsb848cNSFIkEMBk9FXe7hvzUfmIfsTX2va/z/Ye9Nly1LjuvMrCHnqaoSBaCA5l8+U1tbm6mlFglCIEFSJABS4kyp1VT3OzZFkMRQY2blnJWZ7d9a8Z0TmXiBK7O9q9LuvefsHTvCY3JfvtzD9ZG2MFbY4yn3zCTksJbqHAEDZ61nD2Y+GGarTAVkqbe6neXo+BN0ZDqxptDfgoncw7vLriu7l/p6uJB1QEau79Hv1sFEyAUw7pwGp6x/9d3sp3O4m2PkymUA3MrRi3fI8Ka/YN0KiDL/nQN//Q9HzruT0I5fDglcYAkc4N0F7pyjaocE3pbAD//N//aajRt2CRsurB/zj2H8o6T8anIAmY8qBhxJaedCUUSpJiwIYxJDEkUFgAS2FWFjCTtaXngNWhQ7Pc0mfCfJPhY5hh2ML4+bF7B4MYqfid1VdFHsZARi2KOANvwTUARjrgmGKS8svVHOCopUIYyyj9Ix7aD9YZIs+j9lcBG+ZuL9MIPmnVdXXiWUGVhiKOwoSRgXCQlJjqQq1DvoRn0TOjaKEQa9+Yz0IgPu8MzLgHFlzRH+9GiMLNhAhLcQGpf2wdgiXxiAz2IyadxwYisgY5RFwKVRYG8NkMIJmyhhYVnRP2MoJdRu1RvWpPkOE5YzIBgGGQmL98MDwpLgRFG8reQPDDjW/uOdeKVhkhT0Iixz+mF2BkKnkgcs9Wu5eW7+d5wUDIbl1TxjKPnk8RNAZkzhkSZMKWEk5MwbwBWDXWDz7p05oXaBjcgZI5wQvYAJA0Y3l1qVTRgkAZkxrggbGxkzXmCgMi6ezXigTwISzjsDBExLOx9IWF3jMYYFoPf0VQzGCVMEsCJvlgyxgHgJpeqpqrwbMAbmkV5sQGzy8t2aEF76gM/p43fnRFUMZOYqYZzMC777YJ0qiBwYW8ifNiTULbmdAGUnz9jUC8CTUFVCAsPKW0YAMq3C3/DXKOELJC5ASzjqGTBh3ObgiZEEbQGsfThhdhiqvO+dkduDr+8P2/NuQnCZ/5SLjFgXkBvh6TAgC7LXGOZZ8+sFMJzwX+c6c8OcZ9RJIJk5wj2MKVk41LcGnCF7C+gZUAbgNuF7sxYwLmMcTd1hvcD6MJE3smA9g3lXllDDyjSIDAUU8MMBYPhZ2FszVgKij2zIf0juSMY665rsQlm3AJzIhLHZsQYIWrZM2MOsiwlH7imHjJkyBTloZ4x0jDLm+vwNu5U1jIaxLuAESJgi6930B6GTCa1cIWsBcaaPWOMIkSbELGHGU2/KIief4C1z98sBcHO4DOHJJDFn7QBomXHA8zDDEhq6GKisywVIC/7RtgK1ZYghTxwKrCkwb5P3LWHwA6SuXHYCmIKF9FnmOqHtI2vHMUA2MuUfF/cJJpQl2JM0WRsAbqgXDJnTNffD9LXuODMYX5SHDCiLcnRgxfEQpifrBaBinUeCKjkZm/WMHG8wi+e9MI+RH1cAt3kuAMSs73F6zLrBWC/rrgB75tiMxwAItHfqCduKhSjznpyNUyZ1590BhufZc1hfAYeyrx+FOcwawPrbw5HqKCtwXfCQtYw1U+YPbQd0I3yf9wF+8Y4AAGsNNVwwukEcOg39y7655uT57zoMWdva1jJMOaHXHLKAEQDwme8j/zK+pl1xmtQZQF3pywK0sPga8s78E6yiPgJF3FdAoyC34HP23ekL2F/ISEahoJgAUvfHb7Je0AGC1fQ7hxl9PPVl7mZsBQBs+gLqyNyS6Vbwpw6D3iMwBsOLk2K759NvMlypL39TR/YGroaXdn51bBbMR8fpKePfjpxkEHr6PGOD5xjXvMfcmQJ7jIXs77DY55629ZyigPqyRrJeFhS6dDp4InlMA74yF59PH/Y0Zh2BBYWaq7cOjEZNwLJuCHJPLzffn4wu9/c449C9FhsPOdsXHYM42J7nEIuu1ziEO354roeqVd7OwTgMp1zXXtpVtnn1KK6yOjtn2Wt0RgPeB3zb6p5xhqMqcqrDhfryN7/rPNY5TP/Q3jjF5vL3nu46oesLXEVWZXrWAc0Yavt7ZWwzn+d31nidsTpheHfrjQ7TeeO7+C5zZuY6zsowCEcXYvyaLoMxod7Nu+MUWGNEJ1L79GXq+ed/f4TNnjrn+OWQwAWWwAHeXeDOOap2SOBtCRA2qxdcJhybrwoBJy1ygh5KAZs0mzuGzPqDcAAAIABJREFUAt7veI1Hr3k6ecSqbDU0FIXAXCdRJkZR8++y+hrqUiO34bEBdBarIky5UcIBPjT2Ho+iye/8MxxGj3K9gORVqXJJzr2wJZaC/94AHwEPlrItywBZUBeBtgCPtAnDd6uLxiFloLTvcjL0p6yBsk24VJh5Vq8p9fQeyno9AJEAH898M2w1jDONz+RpGWADhZt22QcJ4RhD/PUo6pwoeX2FKZCHCNAFTRrWGoo8ihjGPWG/KssvYoyOMjoyfvh1WTUqYOQ4FBzBgwqLK8DdStZPPTHWErpEzrh5j95zARpPTA1jhBxzcz0bkA+WhoDEi+cD1owR9vTJAGYDZgLeISvKuH17woABAwCEA2D0Of5WcVfO9FNC4CYf3edffJ7Ta8POXIYdYy/55IZFKGhCORhaet6pX9owyijfGQbzYgAbFVXqd2dOvQ1TBsaJ4xWAb4UqRSMeZTsK+wBwzCvDwWTrGJKFvJ0n3C+rEiASQFQFXUbJzRsDyqyQSdrMRfm07cYK60MmjjENjbAqqDM50mD1zXgCSBKMVSY1fhuOmTAv2IxrrjkXdkZOjJPFlEtY8MoTKYviBEYulqIgPPLDqPMwFw1Cchn2tMQa6NSbex33GLT87fhB/l99NWNm5GzdA6DjgJj6y7ql/yjrbBz3ZEzMMT6P82DAl4aETVj2MAcLZmS1yFy/9LpheRjNjBtz1bleaGTKpJC9Yh/EacH8mfkGM1TWRAwpwuXnvRxk8mgMNBnJziENoc6FhgSfgQEM0s4LDWOBNvok69SwLAFMHReffzYnLq+wXb6/Nb97pd4soiN/gE2YjQIgMIxlUvFcDcfmwELulCljjHEj6MM93CtIwf0FQcu09vsABbMuaahnXVynIDsuBTZ5hvYBMLEWJl/fGOQB/qcugBaw2wAEkoJg+lMGHz9ZL7kPOX77u985sXPK1Jp9Z50ELIhwNnibL4z1GFAJoIw50ZytH5yAPeehaxTAAX2kU0yZUgfXEdc15zZ9wTimzZSD7AUvuteVecPlunl/DnkyRyFOB+rG8+nnpKIoEBPAdjscRwYTP7+ctnGvgAXvEkyjboDejm/6IPvYAucEAhg7pnIAIHROUheZ6J7K2nX1zhtgDX8jK1hq3G+7aSt9wXuRDe9zTConnqU+yLhrUPcM2qzeUX2jIKxrvSxFgTEcTVyuHe75grcnhuyUL8Ajw5730T7ZqzLnkKVgoPUHlKFu1IX5A6BCvdEZklswc62nh2bvDTDXue3azWfI6d44Cfhdx45MR4BKWcMyGgXpZKe5TsrUohyZ2bwXsF3HhQwr2qDceB7nh4BZAfqye3lHwaPqWlz2RcdOnTQyB1ljPeHe9CfMNcYlzgD2jPv3v1z7BXthQ8QpqyG1PSRLUNrx6hr44MH9pJtw7eKn8nA+sl6dddaz7Pd+4/sCiF1/GJt8JpvRfHjITdYb7WIMvM2upW18zj8u10XrLqtQ2SM/D7hwPvAs9UDf4z51FZ0NAonOfd7DfAGkoywu9VPXTOpBDjuedd13fiF3xw1lxim8QF9zDf7Nf/9/D0zgtMMevxwSuLgSOCbqxe2bo2aHBH5DAn/0O//2tUpOWTBlL0izfzTe0A8nHMyNn808RhTsHDyXUyLsqjJfGsKAAkU5GqKE1aG0oMwktHQUK5QRDQSUDL5HaRPQ4FnC6zTYSeKP1zGe0eVBRSlpfh5OwsTD2rAKTvwUvAtb52lP7PtiWCQq7ChZAXXmeRQPAQBkYYjQmenxOvXj1ES+K7uvOVWi3CzAUlCRv7lkjNAG7uedyOYEcA5opYIXhXzCmgQskffNUdpJBAzYgNxUAGNMzecxDsdDagjru8OmuD0AA3V6Qt6tMJ7GSF7AzMkYXaG+z8JAKBPG76r4lwkACJhQ4nk3bA2Zk7B/yJ2WcTJheIK/euoN20GR/OLzT0+HKHhiGaAiLCMOTSC5tzneqDdXAN6HNRa4YN4JzKDkwmCg3oKiMGUAkLkEWgFnBE9i3A5YWOO8Rp8KNkorn+UAFJiNhM1M/2E8cgiEoXh5/+SSE6jkXekHgNABtwnpJewGVkwOXZkQVYxr5Eq/aTSVsXVOGu6Y0dCBCfRw8vIAnHyTJOgDpM245r3UTSYR49CT6wBWAGE0uGCRwobScJJ18jghvWW8PB62FXUxhE9QnTrHYAYcGXZgT9es8Sd4SNvDRIKxug4vkWVCHZxjGg0aec55WSxlt5Yh9HLGQlkNBbSpp4YkpxPr1ZeF0vCl55cekiNwftcRwH0yHDT8NdpkFyVH5WJ+xHj0RORvyjSxr3JQCkbhq2EpzXhjHMkuCrtyjTGNQIFGwSaZZmdmUBmHAlgByZElLCVYXzNnZXO0fWWRuZ5wmBBtqbxehX3B7zyjE8R1WiM/69DLtgl5shZaT09YFCDMOkCdpp0a5dQ1Of1m7DHfGgJZtqPrn/tFw4znlOWRofdoGPeU74KrBTe+jGwFI+M0WUBb2B0C03MP9QUwYw3+p3/6p+T8SnvmPe4FtJfPDAUL02gMffcT2sNYzn7AwTVLruSjswxlpyFeALl7IXUWTDZlQoxjAMKZp/a54Jjy5x7DQLlH8IrPZVXZN8iT93CfYLfgoPtNyxu24spxxjMATsmzNqkFdPyYkkBgvQyfczg+8taBlnEx8kC+5A10LTjN8w04knXsmLcMx0DWiMVO+nDGAmOCewWfHBe8k7bQDi7XFvpLBwf9wT++o42CHo5JwVHZP/a160ycXLMmC3YKLBQI78ExOiSoi/1P3SjbHG3ukdwPiARwy1ja1wBPTOU5gUPBPMFV6udp3QFCA5IWVKTNbLnUh3f0NOOyChmDPNtDNDjIpqA5z9f52L1I8IjxJHtQEJh11vqaq829SJ2Kv5GVjg7ZWjzXtA91tArcC1p6Sq9AL+9mnNNnOnO6F5blZZ8KrsJCpyyew0mj3iS4r37i3mI7dqcNDp+Cfw2J5uJ5gW8Bzo6HHjwSx9ZisGednH73YAlOqbY8GIr8rp5cALIHYwFW/vKX1Qude/Sh4KS6kbqwexFydJyqlwj6O1fUDQXqqd/uJHP/EZh2H4RlvTsFYJD7PkHO7D0LSMWBlNDXNU+pe9aCddI4+vUD1tNZB3gXZXdvN8VN9XS+q/N1cj+iM85Y/Yv/6/8+MIGMxuM6JHCxJXBM1IvdP0ftDgm8IYEf/O//62uT32o4sAmjiKiAeAooD6Jg8R3KD0pKwLUB71AG3h/jgb/Z5BvOMd44lKlhh6hM8JPy9aDzDj3/glsYZzx7ZcAUvYSEf6IQaACihKBcyH7ZQRCMXBTdgEGAjc96miaHBHDpUdVIVbnnb8urgl+PLPdz6QWm7iqeKCoo27RBT3uAw8WMIAGxxjLtbpLthgZ9Pd5jwYYkdx7wDuPZtvAdQMPH9761jImyyAI+rRNpL4/xKRgQw2GUQhQvwIDKqvWucdCTXLmQjwaIipzGEM8Bpgh08YzGcUM+Jgfd8qzfmtBa2YvK0/L4+9nkQ9zBSw1YlF0OQwGwFXzQQKXsdwirnT6DkUWONr7bDQJlRAO//e2PL306IKFeafOdUS+V51eTf0oQRI80oBfvCMttvPG3FuODPqL8GAljcKgwj511Yq1oQHBSbsfwgBPk2FpK/dVrPaUZwBdj7xweHqviNJZkE4WpsTz57aHONZ6VFclP2yiw7OEMyfK0DF9CDgE/kHUS0k/9aAPjIn1+9XxKLMYE7C3AMgHCjKcxqGCB8ix5BgHHzQ8VVsMII+HH02bQZeTFuKHNfI/izqVBzM+dfSuwJihydUBgxs21a11DNMwMtzR0XfAI+YdtMwwZ5pIMNMKbG6LEOtPweZgRGqrUA3bR9777SfqEez8YxkoM1UfnBPphVDzsSZZXLjcfIO13jlAe39mvfM6/sE03NhrzRnCM+wHYeSeyCsg4MiIc1TlXgBFmTfNDAbjAvCkwXqOzoXsFH1xPXReRMXMKo/IEVr3o4TUZM++PU2RkQHsTgrvYh8wTczOR84l6y8LgHsaW7D4Bm92J4Z4RxsYah8ih42fCdWd89HTEsksYb85N1y/akHVxJVVnbmsw8i7q4XgIALyxnmBpfTVjDkAvxnMM2DIHNZKzJo8sMVZlRpEnTuCGn4bU+ZkAPLIWHCH8nTWrJ5riiKqTQUa3LBnZKoATPC8TinYWGKyR7Xvpo3/91389gVc8s+8XXQ87lpGLIZC0i7L/x//3P7Kuhz24mIWecNy969oADb9cLLwa2ZTvyfJZv+cd9Bl9UuCo+3nWghk/sI5p3+7gE2gqc7b5GnUAFEwpG921qyz95ktEFvztWBI05jPGAmwu1pRdX5AJiLxl6emMYd1xH84+Mm0SSJBFl8NI5nR55Gt+tR0w6r5V5h6y4GRemUwCauYfoy8oj3fo+BT8pH7uaThamJM8T7lxfgSg7h7FnOBEYvrCvRq5krZDNhd1UV7KEv3ioznMxEN8qI+6S8cb6SUKQDsu1fOQKWPnxJJcjlH6yr7knZTD+u/aKytLnY720j76RXay6+PJ2Rvw+3xq665PeehQ807eTjkynJ27jPXmzWyfCRS1nud1psy1cXyuHMHRoUgZMHu7ewDtZkwm/H9FbTh+qJd6kXoJ4bzMIy7kjPxYg2lbD237aj5rSK3lOS6os2Cuup5jgnJ4F/eoawrICuTxTsFa9m/6X7CXcqi3ujr3xqk367/ht6yD7sfcT32RJeUwHum3D2ecCeA7ZtW7ZX6SqoF2cNE26lQmcdmH6pY7+E69/vN//W8HJhCpHdchgYstgWOiXuz+OWp3SOANCfzpD38nYbMoFv7T4y0Il4TRiw6PAqCHTiMMgIjfwco0+HhJ8+98dDr9UU+ozCcVb8qkfJQKFFbfr5JLCB+hZSoGsp9UvDWWZXEQZingVgCyJ9cZWrMzKainIJUMKY0DgBPqxCXzaGcLoiBWAa9CrmGKsWGOGRlVGnaUhYx4l8Y4n9XQm1xco7zW698E5tSfdl/NyaTNTRTGxjC0eO/dSWJPWShbKGMPSRw+lx5SGRwCinyuEcN3fI6Sigw0ts8MBUKsyjhpmYS3lH0kQ2iR5U7GSADTuagT8mFsmG9m93ILvnDvBx98dFIereftddJtDCjyO61+QsnsuGsoC39TPocOIAONIvvMuj+ZXF+C1MhNlsGJjbXYnyjigiIaasiecXB7wmZla/56lF4NfYEFDCWMQmTAqXaOD+YB9TVMVwaqho0hpHzO2OGij6m7in3ZIJPcn9xWkxeK+sscENwLKDjPwHjB274zSagj7TdMCjnvxrnGtGOMutmXvIvvZcrIgDBMlPHM+A5bcfqc5+hfT3KkTNm2zhfaeG2ShyPrAPVzP+VpfOd+DnhYIY+0FUPHkD5ZIYBRsuVkkOzgmSCra0kMqamfJ8Fmrl3pXAPk535kT/nX5oRixuytm2XnysiTPYEceK7thX351SkcWKAynbnmo8Yb61nYFoALK/m+a5vrq0CzIFMNeQz7yzFsAasEADX8dKoIrLueM4YoP6clXx+2zjJ+TXDuPAq7cIEt1sPwagF528w7BGVOzM5VbkIZA4B03tJnBUSeLcbg/VN4oACoDg7q4PokmCyQIEBIWYK7MjFdcwQdBTz4nHnFvNGQhzUuYALQeGaSdA9smC/5L4eFPoApQGOYoQPkdxz2MBSCr2HVAV6zBtWBVSBWBp4nrAt4Oid5j+uQjGrBFZ0HhmdTF8OSqZP7tYxB2U2AnpQRxtMCzGTXMP5pF+uYzCnKQf48w7U70qiva6hOPNd86mOo8om9M/Wif5gnAkw642iPazNyCXAcoL4HCpycgGvfE1ACWEDOysr0DrL77TfZ8PQzaxrll8VV8NE92/nA81y8x7bzGeNZBwmyoQzq6FgTvOa9/DPHKGXQBvUi5il9QN9/8sknJ9CM+wFPuvc3BN78bNSHPvKf7Dna8HDY6QLrjm/HaOtYAJi+kFnFCeWAPe4xyNm5yGfUl/pQZ9dd5Ms/T3rlPh2W/DQ/IW3zVNSCjh8GFOYyfJ3+pq18z++VT0N+dbwKIurc41kddNSB8cRzyp3y4ziaz3GKffLJd0+HLblfIR/2YfU/13PZbTuQ5dohcOda7v7hPgYwJ4h4doDWsdB5U/1v3zv5PYzl2RO5T2BPYBZ50nf0EXOJC7nuMhd8Frh2DRU8ZVy7p7gn026cUzqiybHq/EEWuxOL33XIMVaRf/aAGUe7PUDdzEtLXT2tmvtcewBgo6dOmYw1mbx/8LM/PzCB9O5xHRK42BI4JurF7p+jdocE3pDAT3/0g9dsuCZAVhnfFVJ+14PNZg2rh3DKGiLDIFhGG7iNnkCUGY1LlDXegRddRV0jJEZOTpgbz+4onDsooRHKMypnskb4zlMy/YyG4YVFyRS0qoJRlgr/NErSjgWi7afUqcAJKJZdUSVJg1WPp0aUCq6GkcoV9dEQFeChfYT1Vqkus+8Uxja5zmpYYOg2JxRt91nCFFXWCPUrQFhGnWAfddJQCiAxyjP3NV9M2TcaJDIeqKPGrl5t3sNhDBop9aQ30bxKNe29M4dDcOlNVolFaS0jo6AHCrGKr2NMcBJAgu9lYcW4GwWc+sUYTmLvMmp4lvahQPIOZC/gSxkCxMhB0MiQLI0+v5Ndl/6iP8YQD0AwIGoACHpiyZZ+ejH942f2Oe/jHr3RAGwFQpsfskyp5s57s6/LMlJJFuzBmCNBNOWR16essuYUY0wjG06kDEN05dqjDirVBYGbU9J30l7DDv1OMGafT8gVoAejWcaRwNhuvPiZshaYxqBjLglUyEgVQNMI1qh+Oe0qgNBckTJ+OJGXz2ENEJZMXZKDahi13HNiFWD4X6tcXK9kZlAHmRMyUew7wJucEr2Yji+GOfx6Tt/dDWcNTnJK3rxxN/I1dI+6pX7zXupGOz/8sCFiOAqoCzKi3Z2DA9QNE9NTMl1j9rFELrybOZSm4IzAggBZQemyajTieL4skK4bOAM4TuXmAHQ8Z1j1DhTJzBFoogwBQj6jbwQwfDefsy4w5/i5G4z8TpkF0RczeNhs14blxTo2HL/Ul+8Zs/zsOn3OqeW8NT9kgYI1BlZIIc+4B7iG68hwju4MPh0QgvO7QU7OTpkx9wYcEiQXbBSEzlwaoBzHQJwzsx4yN5mjjAcYWWGer8T0sszcL2Uf0WYBRNtgnxmWDhjbAw3qRHH+cp+s2bKKutbK2HUOZv1dey6/35/6AQzoCBK4pA8sx7Wa+6m7egDzwv6hvo4z2irIRbkymjyp1zA/2eiMF9demaGCiAJjb+8JvNe1iXfRfsEEQRbHh8Cj79jngvsY7WV+Il9Ab/ceZMPvyJ85LIPWkGjq63rAe+1DnSvu7a7f6huCS9StY6NywrG2s5NN1yCQSXnukQL5zB8+2/dO92rnGmPPueJaTigu7xJM1RGgE4af1FvQjrqW+dvP9r6i7ciBdZ1To5E1kRHsJ+o5OlQ89MK56hrI38gANjTy8VAQnXC0V4DKfXR3AjsfaB8Heej4cy1zHHMfbeDAFvVZ5xt1UI+so7mOsB0Ydn/VgeCeh46rM9Y251C1tS6yN4Xtu/Yh+iiRFIvBKkgouEffIAO+py2mnhAcp66uRe4R1EUnBu2MHrD6jDJsW0C8+dzvAL9Jo6FT0znOfYLhyE9AVyBVsJPvGIfuCYLOOmeRc07WHp3EcGyBYj7/0U9+dmACWUGP65DAxZbAMVEvdv8ctTsk8IYE/uMP/32YdygsKvUqfvFarxCEKPMDssGE0TsY4zRhsQUqAGH03PESmWzXhlpfJeCch0RP5K5UaQSQN0zlRaVDxVdA4gx2NP8LBgNXjarvncIxyTEF6yqK7cr7IgCkt5y2CeSh0PD7DoBprGpECOypcKvkKzfuE5BTUStzqrl/MLJjtIwhqHIWg54cIgnjwPBv/hllRp0CII5izrNR8HOyXlk8GiBhEQJiLYNZuQuEyYYAUKjC2RA+T0CUfVEgrUpuDfSejqfRf2bOVYlEGRU40WCmnrS1Sit9WkCyrIKyzDhl+MnjHkzCfRryLybc1rxO7w4gYriwSqlsQQ0NjXUVeEFTWReCiRr+tsu65nTehFn2ZD7GiqCjHvaCMmVyIDtDS3YgD6C4yveTPC+rk2d4l6xFDWEUcoxKWWz2kwbGzowRhLq8TuGMgTiMVA1+2qS3XlBR477j4N1TWDhAJJ9pWBi6J4DKdwLxGlIa9IIlKv0aAZThvNRAFNgRQKaO9JHGBr/DcNOQw5h+950Cb5SP3JCvoFLmwxw9w/fMdQ7y4DIEkbrxLgFFZOP6hpwT1jrjlTyOtCegzOSEg8FXVoRjsCGl12/MPHz6sikAFhNEg1AQs+BkQY4Cwk2G37bXyXFp8iVGbjPndyYFThDyE1InQjoNH3SeKRfe/ehRwUKNed4HK4wQv6xvsHWXI4Q++2IOp0BOsnjsa0Fw+zEG7GJAAWwyxp1n3KuhKIjBOi8DNX0Qhm0BOj6/c3fC9dZJ35ykTHi84LJrGutc3j/1pD2GpMrcoG2CnAJIzgXqwXscG4LytE/Q3bnpGJJ5GofPcgLEGbMcUzJGqQtrhYDEq9eyoCecdB3IRJme/liw4XzqoqAb5ezrd0+nLptVMIL2ycLVsHcNFNSiPNcoASZl5HqAHACo7g3wLkCDg41nBSToY/qHNjs33AcFd5AB9ZERJ0MNUB5D3P3P+WiZ9FX2phX+yX3uV4JYfGZIriH97BmuNwJwrh+CZ+aklWm2r7uZcKwHC7Q0xJgyy1BuyC/9yd84D7nHerofZw1ajiLK4nkT+LsOKWu+16HmniMzUlCVv3kfsg8APD91YNIu9QR1LuXvmIehpr7g3ks5Oj0c+77j2TBqv3Xv26cTYwX93Avc69SdBNqpJ78zfqhf9+sCxPSNIDYy+OyzT7NfIxf1JeTGczpZ+dvn6Tfa7d4pA46fsAIF3hzfOkf4KZhMvZjHvL9rM7Ks85HLvpG5xrsol62OeggEy8KjrTIxaR/lG/K8j1fDyJFbQ0s/Pe0/jrU7d5qDUaCbQ5ic89ZL56DgIvfLTHR8Ux/GpH1P3zr3dXoB6gM2KxedYO7HPCsQmHEz/3QMRs5rfeAz56Njx35Qv3Zt4h11mpVRKFBJJIbObNehrhfnXKiuMzzzl//tHw5MwIXq+HlI4AJL4JioF7hzjqodEnhbAoB3bMKCCzIrNBJfT6jQyQuHDQpTDnbSyqOCEfZkvKEFSQpGqYicGEBhbJXNJBNgV7z5TPZbjNVREAynEcTgp15zlTGUNYx9lU3uqYJUNg4gR5XxdcLtAF+7N9h6CnAJimn0KJd4MxfggGJCO5AT98kkUblXGTXpOXXUm234MaKKAj7hmChTKrZfz4EayJ1TXsl/9mSAGeQryKCBF8bcg68vPRsD+c6dW5e+mOTvKMucoog8rs476Y8osIB8i/VlGNZ7HIJA2N68v2BXFXjZMQI5z+ckWPr5Gw7FmL6XSRTlcf6O0jZ5wpSJ/UF7qQcG3+s5BTa5UcaAJz8abYj3ephpV4Y1GMPpxp3U1XEGsMdIwlhIeNbd/lSpdawil8hiZHnr9q2MMYEmxxB1kh2lgS6gJRhAG/FQc7KyxjdlkWfRsZH+HwZOWB/r0AfzzdEeTgZG6X82oCjt//rrhstwCW71fc0lmPDNxWjAQKF8mU8PHz6I0ULIVU7w+07ZQQ2hGiYjh30srzvle3qmgJ3MFb6jDsiJuUk9ea7Mgs5AgQHns4aljBCNOxkHGnrOS0EmvqeONTbLxBIopQ70n+FSyJrvC3KNATkHQ4Q5NFeYAXMCMmE6sEoEc/m8xvjkShumXo3AR5MvriHxGmW2UTCbdzoXDC0DROAfdQ9outg97a+CrNRLGdBn1IOL8YaM+Ol4oy7k2XRNIH9fgcyyLgMuTf68APrksRtgPmHYy+FAHrz0xay11GlfYwyDK8OnwLeOj4JvzSVo2yhL58rLyfOog0Iwlvec7h25xUCccjAQk3R9GIBXpi+yjk2IvCzAk8E4LJP3Blzlop4acJYfBsc4awg3laWBDAhJdmwENEv/N0QZ47LAeMPhXedpuwwq2qFRbQ49ZEg9BdllDrnHCJQpswDpi9nlHkbbqTv/mM8a8673gs6213upI3V3DeJ7npHZ5t4gMOO6pHOBZ8OenWesC+ON+wJ0bQxq55P3CnwLzDGuAgIu2QVkm36QUSX7TEOdugosCFq4pyEz9wkBBg14nRYdi81753pO2fSf+gHrv+F12UPWesV9gHe0wf1acEAnkqCSsuBvgSPHuo4F6iGAwnsEkmWV6bwRUKRehie6D1CWgJ7rBzISjCsgVNYvP3O6+QL+3ZOou+NVMJn3+D7qsYd/7s4j38lzBarPh6iQpsL9wj5CHs6BOEmGOdwFpGuXp8syz7ueNe8bcgq4vk7kNaTbvYgymWPc5zx03SU83LQkrtXqUvabzlrDwQXdeU6mHn1K+YS2uv8oS3UnyqMf1ZecYwJk5Gx9NWshZQjqqUMC3DGHqT9yo89olyHOfWcdLVmH1rruPHD/J1RZkJOcgtQf+VOXOgY7V+vQWIz9GX+uk9zj+sY96sLOXceDY999WsDTPdw57DrC+10fdQzLdHP/59RuAUSdI66v7smUYSg+P9ErHOOGqnOPThnqKSsVx7JsQZ2kMO/UDdQDkO1x2myn5nEdErjoEjjAu4veQ0f9DglsEvijH/y7nDaLcmASeT3J/Lw2G7UePgzDMFXmc5SAZ6O0ABw8G68bygybuqwSDd946UZZUhlUSRAYQ/HQS74zPF6OYqanmHdqcBouqbdSA2r3KpP0PobihG7VC9iwTdhUepNV1ndjUcVLVhnvRREV9FGJVIFTEdKQUeGnTOssk0Cjg9BTuEPICeadxnmM5FGAchLmgGsYlYR3XZnfG3IiELkYkmPow7y3u3vPAAAgAElEQVR773KZPBrGnEwLePd4DueIwTLPa8hV8RugYAwClPQ7k19P0JHw2wIqZUG9M/cMWajgD+EhK3xNpZDQzSi8AxDsgIkGtowzwgW5ng+Lj/Ehs+GbYX69P8ADdb9xq8ZQQabm9JuvclHOncmJh6EheEkZAe3WwSFRiAFE5+/rA/pEqZ1T62JMDEAZY2HYMdRNI052BQCKXmvGN+MEZT+g4ZxyKqMr+dbuNKSQ8fpggFbYWyq3MhoB1l6To5EwyFGKd3YD9wLoCAgadikQVoWfBNRnQPT5HDbAiZaE7pAcmgTm7894tq9oK6BPAbnmk5LNRbll9JUVoMEYluT0n2Fu9hX3Gm5EOTyjvJA99xk+pEG5e+5lHlAXQg1fLaOR9roeaBxduXwtY9HTZWHfBbydz/kJy0wDCGZT5UII4dcDZn58YozMVyeGb5mkfU42CGPItmig8ZkAd/JTrYT4H354L2NQBglGbw20roE7AHMCoefzshxenBhbgJLcj9wFF54PQBkQZtinN2aMJu/cAJHvELI4fQu4cXnGqoYsP+0vfjZkqqwgQULC7wWTBKI5oZtnZXQ8GwC+IF/XeEEn13CAM/uGcm/MvJpST2yh5+tEQccB8/6bOblZsGJfMzRECW9m/djXS4AF+i/7BiDLAlWRNaHR1I02OIY0ZjXo3XcEuM3RaJ4z9y4BdZlUAQen/YLAAocCffSLoITALPcYwgsLVCNfkE2wIoeyjHOCPIKWr8Er8wcAnjrIAqP+OrL4XYBII/3EKF2nYXIvZQekWYa7LF0BRt5JH5LvUmMaRqHrpfPYddN9VhDYsSNYgczdB5hPAveux96nXN17ducX9zgf+fyDBWRRLnsJ7ZHhJ/DLe9yXuxecT2bWyYA8dAzsQKpzk+d0PFKWTEIZYZZD2e73svkEIPlc1hP3uWcJ3nV9K+Dh3HI9dH2TfeQ4pS46EQR2batgDO0n562sUd7NYTt87mmmsvmsE/X44svPC9IPy5d6PBjHHkytOjyRKYDwOQ+tORYpv0BawT/3MgFPgbu2qeCNeWAdk7zPdVWgbC9fvUXna8bpzAf0uE8//Sz9zXsMuZQdFgbZGve8U7ZwTn6dk9xT5/EgwoB13Sm41jnl2HJ+WUfKYS/14IkyzNjnOybP63xlWSbcOaTZ/uYUeBwejmNkrNPENYC26eTZQT3H1+78Ub/dx7YAtSAobaA8QW91McFlxxopIRIuy0nwy9lO+a4bzmPnL3J2TlOmTgTzD6rTx6E58gIcVoc5A+d1zvO9OjPlHqfNHubmIYH/OSRwgHf/c/TTUctDApHAT//g915rFOwhCioRhLDq+dcQVtn+ehSpgiVlTKDgAYCoKOeUV1hW4xlGySwoU+NSo4yN/qM57fGzAWe4zt7nGt2UxfsMm1Oh2Q2TGl0TupuT26rgEBbYe0wsDNWoioVAB+01nKUK6+soy3xv+YSIkUcKpYR/l4fp8wom2lwodxj/ABUmLebdKEXKgHsE8wRQ3h+g7P6AP7dv3d08x2XJIHdYK8+GBRZGz6UBlLbQFsJdq8yWgVOjujlZUGp5B/V/9PXDS3cHZAoAi1I1cjD5v0rZ4wkDU1HTI7+H9AmCoLziXaatTYKNnBrOEtBxyYZ+ciydPcZl0pg/zzFWwxEWEPlfANoaYoMynnbnoAvYXI+n7wumCeaEWbLCtOgHxhWJmWHVqFyrQPO9Rjn1CzNoMZX4TrBkZ4udQLApj1xkKrRPh2FKvjXagIzv3yd58xy2gcxn3FH+V3NqLXMCZlfG77SPk3NVdjklWAaNrDa+kx1k/6UPcypec4XRHu5J/p1h5jHOAUR2pgiGC8afyacpX4NaUECmwgcf3IkBI9vp5s2CmDJLBD0aklkZUl77r6FSAhaCGhorzWdVRqnsJ8rj4m/mnIaZcyJza7EEBftcZ6xjGFwznnkf64mGrOXyU5aDJ2AqH94jUM/7Zc+VJVIWUMGD5pWUdcSpwa9eFsjke4EP5GooH7L56qseBNDTR2GENp9h+pg1b9bAHQQ5v+8c3sgzslkEdgKoTbll0ZQxQl3Mf+TcY0wjL+bZGfTsmiUzowBZwTMN6IcPWz6g/3NODh4wyrknqMc7BbH5nVBggRZBszJQmidMYI/3mneNOSJw5dovaMFPxlVC7dYppK6hromy/E6g4zxzZUBV5YNMkDfrhKdSshexRwEUchH++VuTpy5jceYKjN2bw9h1jghsEsZsOCvt4hIE0AjfQYHrK4xvB+EFQnjWHF9dh+ucEEh1n9CQt++UpWCnwFsYuCtv3QkIXUASZQumCKparukQKMe54xi0LjKwHOeu7chV8MUx7LyS2UmbuD9zfq3D2UezTvbkab4ruNiQaecU3+lo6BhumDx9IGPMuRu27fSrawUypRzXeNdPy2MtdG3n/ef6E65d0Eqdwn2flAfXcJgMU5/37XlArV8AU04ff7dRBfQxLGnGMHWBPef6DfDG/dUVbp6YotSF+iKTgrvNXYa8XK9oq0Cg9WSeqidRH8oWuHGfoUzqjQyZW7y3++o7p4OEBKeQwa1bN3PSMfPV+zgJV13N8e5ccQ3lc9dznCzI0HHl7+4ThAM7Xviua0kdhgJ0/E59+emYdR9r39Wh1LWpIZ2U5X4voxQ57Gw3T2mGdcdp05T5aNY+nr06+/V7o0PVCVqgXIcPfWd+Qurru2mL45cybLtAaHWXRgLsoLBzSpCXNYmx4/28w7Vf8JnPskavOeQ+yN+AoPSRaV52diDtV6/YdVIBxz1El98pS+eJ9aMvPY2Y9xVUL+tYPYmx9emnv45sfL9798/+9u8PTCA9d1yHBC62BI6JerH756jdIYE3JPCT3//BHL746sSoQWHQKMVAfDL5SdjIDUXYDUMVAry7VaImNGTADpXgJ4+fxWP86PHXJwXm6iioKkYqCg2zaoJ3mTMaK4IrVBrF2CT4vNtQuXgDJ9T25RwWcPNmmVcYqQHCxpitMtr68U4VZpURlA/qhAIDWKQ3mHfDogG8O3lEx+hDFlXQa9TWgMbjD0OqshBsMYRAj7NMOwEovdyUgVJFfYkZrZI6DCJCWxcLUbCnBzw0Xw3K8Bdf1AMMeKfiBxuLUzWrFMJ4mdPzVrJ/FMaCUM2vEibZtGn37Oox5ntYTxg6MgYwHjA0eL/GtMYEfyNfcsVghBDWhwzwbvOc4Jme9SqzACNlVtH4Ks9lBXz22a9Pn2moUA+NOhk5vF8QQGOHeuyefw09FVNBJ/tCVp1GeBTf6XsB0EcD7OpdpmzreurLxUxl3NjfY62nDhgGd0YGj2Z+CEQz7lT2GUu+188FVjXIakCPEXx1AIWmkIwcNBJu3OiBAAKYvFemnF56wxABgigfuZELDtYZRooGuMY1YVv82+vHXNJ481281zDAGl+EKzfskXsMg9c4K9BVg4mfthmZM25k0PA393AJDDlfBTicb7uxIiNAAE0WmGwjjfsaI537rBmyL1yjyioqMNb5WaPFNYTfC/T39NBbt+6cWAw4DgRBATP3MX9yjtCh1GCQABiWyI46yhyjTMczc0JGmGCdjJIzaF5mhnVE9tSdMdI8R4CvzddYo7vjoKw/8j4SKtXB5Rr7NqjqXGU9ZnzRRtYTxg9jwNM2KVcgFrZVWRsFuZWf4K4AJaGfXBr+lO1YsyzGkCCNwICgh+MmawR9NWA3c4X3IBfywiXv3TDGMxdmnFJPx1mcDgvoFehBVjnBdca4RrbGKT9ZZwWz7TdzF8ogc83BgeIYcp0QGLOvdHw4VmVAUXbA8xWiyjvpV4zuhPUt5qlgCu90/QtDdwE95t1CDvwuMOpPGWX0g+GL9qUsNfcrPqcdyiV9NXWCqQzrkBBZWUXmPZSF5t4oMEcZsqCRiew26iFDXwCYsSeTU4eT64DAF/Ly8B3XBtdSgB/WKOcK7+D+HrowAOSAPLdnLjt/7UfB8rR7HXTjWuM7+IlcyQ+Gs8X1S5CU+tHXMqHs964DOCybF4++oy77fkQZDa3sHFD2tMu5pVxlXzmOkDP/emr1GQDtswUJnXsFqQpAubcLtMUJu0AzZd2Q4DLrAzCvU38F0Pr9OX+mTk7DL9X9HJs6V9TXlBV7kTohTH5kEz11Ma4FMV2/kAlt5j71p6vT73Fmzdp1ddYBmNXoKWXjVQ70A3Vx/9J5IYDKWu3+Q7u5z77Q8cZP+6iMv+qFOq48PZ3+0dHlOmVkCe/VeWXY874Pcr/OAOYLY82/LVMdTX3IZwqkv3M6PIO/mfvqbsiwzq3mgxXUN3exc5DncO5SV+TKfYLmf/0P/8+BCVRVO65DAhdaAsdEvdDdc1TukMCbEvjTH/1uDqxQEVExM5QV5pCgDU/uirZKDgYr3uqw2pYxpMIIc4yk3xrPnJCpoSNgBmMAAG/3wGrECnYVLKmCze8qbfXEj5I8iiZGlMo5YWw1Rq7nOY083rErzbannkuM7adRVlDcGmJ7O+HBKtzYtfX6NpSNz1FaUFiwEvlOVprhtrw/7LCwzSafXUITqhjRDkM3VZxh3WE+p8wBAAidpY2yBvWGqyQCHPAZyvr9B1+2vAFdYYSQuwXg7tnKQabyX+CqHnwNL1lRKMIoZjAJ+n0PyDCnDffDhqM+GjfImnZpDDF+Wl+UYdiTZUDuDB6ZEIwdABRkqQGJLJAVjCbYTLTJUzEF0BzJ9BPggUa95QhYOLZRfrn06GuQ8Rnjpoyxho3Yx98MKMt9BT7m+zEYzEtDGKMML95BfxvGp6efspGXRp8ADv2gh1/Ak79t4znMuuHSKuAC0zXyynjV6MIQMaE07/PCSPit3/qtKNQaeMyPnTUBICNjguf8HaZCTxl+ego5B9DWmEfWyEYGlvP0KgDjXIwBLtrGxXhCzjtjTPCRzzTsZWjSp9TfsCkN9p3ZQJkCK9RbY1pDSZBEII95Yvh+c5QRplsHAxfPIScZKwIJAuMyQ5QTdRRwAdh0LjC/ZJgwR5ER1557kXfWIGSOvHm6sfOc9xYcrewcmzJOKLMGIGGxXZs0/gXxNGApg3FwBkwLOiLDOArGaWC4MDJ2PCt32X38RHbKQsOQvkQWrgPUhXakjxb7jjZr9L8BhiwGlUCv89N3yEQx96N5RZEDfc47eZY6fPzxxzmMgotyZI/BWjsBURj/016BNsFB9iPHgSCdZQg+827bRpiaIfLUUUOXMgQvqBtX1ouVyF8jXGNesFCQTSacbCXlcWuF49Nu1j7XwxvzuUCZaw5/u0a53wqc1znV9UXQ09yirtXMBeeWIIPOPGTgOuVYpJ0PCdeb58L2WmCTwAbvc7y6J8ua0uHFvbzLdZZn3gZPKBsnlDJlnAJiUtekPJi62WceviBI2zHKXO9+TT1MYRDgA6AdFuowjNRb3L91aiEfWKocdOOaLrDJu5sTrUCtrGXXC0HKAFiTm0KW2NUrdRIo+zoDbkXGjg31HcA76yYTnLYgKz7f9z7XAurpd7xHgK0AU5nJ9KP3A3D6jOOa56gL73T/cu+jDOcudaEc53nnZ0NhzUGHPBw3jnXlyzhiDlNGHSt1fpA6ou0t83vXD3kH8tGxxzM8z1gR0KyzqToYB2dkLM4ed2cduAUIzv23F5tV8I42y6Cr3tu/2/buP7IHeZe6oc9QD+cxddYZzvv5/Xvf+17a5TrK+9zzkSXz3ANL3Id0NPFe9J86P7ve8Q7Hj7J1bHAfn9EPXPse7jsTjr3y/HEP/V79tekzqA85jeMIieO07ZB5J+Pvp3/zdwcmECkf1yGBiy2BY6Je7P45andI4A0J/OzHP5yDSesNFFRTmY6X9osehoBywoavcY7BzgaOwiyTIEyGCecLk2Oe1Qgpe6sb/q11oiJ/c5/eut3o0IuMYofCEKVoFCSVD72cu4L+algjMhI0XGioRr6Ku0oI5aJoCC7UQCDMoKElskMIZSPPk2AC4A2ysE0qtygrgiwoTyhqvEPWEUqRibIF8QomFBzl91tz0AYMt68HcEM5r6I05a5DQ7xPD26NnIKHJuqmzQCDLyes4/kAAuSru45hvrzPgj2UAetG4EH2B33pyW9ntsU5H2I924RD9tQ9vct6jO13flZBbRgioBIKt6wQvmMMaeQLcnianTl+NPAEGXfGokYGP1GW26aG59kejTMNHeQEG0PPP/fzu55/gTvayb0ceqKiff9+gVHKwkB9b0BFADOepV4qwhpgUbJnPjBGrOsHc0od/UWZOSRjfj+z3GpI7gY13wnECQoAjGmMyErqXCp7lTI09jxFWENKowBAVtCg861tcB3Qe0+ScIxQLvNHETbJe2Qh8J3td5zVoOlpxVzUV3aWJ91pXPG9YO/+2c4qs16OL4ET+ohLxs5uqNCHOiGcnxqnAhH2i/maBPVk/VCfPfRIhofgvcaLDLbd0YFMZaIQ5u61MwTtD08d/u53v3taZwW5GMv7+kK79pM6BR2RDaHwggUyZgQ/219lwNE+6vbgwcOMadck+hvj1ss1gDGvk4Fcfoxp56hOF9md9gfvCANu5WLLurzC2QzFcn6TP5IyXTM1Pl3zdwDbfYN2u0c43p0XYRaPIe+4dE4CtPEO1i7LETAWdC0jp/kB351/jHvK9+RT9xDuKaOoOQ73fUuQT/Yb44z3BNxYDhP3NvciQWxBCOrHuPjlL395iXEhAwunjOsC70eGATSnvQI/1MXxI1i8MwjtF9oleBfZT+cBepr3U/kLkrgPGnqLzHSK8B3lUT9AlIQLL+YtYwIZUW/Bxr29tMG1WMCF8vxdHYP6uKZQ7x20dS9yTOx7PXIUeKozB+Co65qOOeclzFPY6h99dO+k73CfwAYyBti4960Pc7iOa4Shi/QbLFau2xOW7Qmq9BG/IzscY4SoAt6xhtC/P//5z9OPAIK00X2dcnkn802gjvrptGDO8v3upKAf7OM61epIoA3KUIcIzGvqyUWZ6GkdRw3vRvbUa99bkSdy5D5PZ8bJo+7gXOadzB8BJd4tuOrzBQ/rROAUVz63DwW/aLeHmiFf12vktIPd1J9naBPlOjb5abk4aXswTZn1jm3LDeA69URuAmL2hfsO4CzgL2McZ4j7gc5YI0Rcx5gPAnq8R6Ca+5AhcnH9RBbUXcCY59wX3V9dn+0bwVTXID4XnOcZ9SbqSdk6gPiOz+ocuhXZ/eIXvzgBc3yGHppT4JdeXwC064ag6pdffpHPen/7h3KPAytOW+nxyyGBCy2BA7y70N1zVO6QwJsS+IN//29e6wmUBq/CE9BllBQ2dkEBlBB+FyjZ2RBRxhb4ZTJ8DXU3dMJmDWEQABO4qUdzJd1fxhC1jdIw5ao8yrgQoFFRJURRpULQRsWcOnMFYBwlQ0UEJcPnazj2kAq9yrCrOIWUdiZ0agAxFCW9oCgwKkwyBniPoJhKOAqup3jxPe+sV7ee9npmB6hLfj0oOA33IIyXBPcqSjxLrjUANECcnC67GEPI0b6kfC7yD3nimIYxgNINvNQPq2Cp2GrsaAj3pDuYJJz+S86t5qihXtQV2cJa0mBUjvQL9UAJ/Pjjb8UrCwOQcvRWC7DaF4IzjBsMb5RlARY+w+CxXvQZ8sL4EbTxOxljylQgQ3YE/aZSLLjAMzI7NCwcKzcmF5DKrWUh53jD55RfKJLk7OPkO5if7wzDEDl+PfnxAlAMcy8g3uoPTvgVyDU8bZeFc4AyuFSuBZMFcQQHVJ6roDOumD+wvwpKOt4dp4IYjx83r5AAxp07DYH0M8cFTFRzQ8lgAZSq0T6nDWf+VFm/PYeE6IEHqOVzgWxXHZl/9jPjl7Ei0w1nAJ/RNxp0/r4bJqxDjgna4HrE79RNwE2jR7CDnxpUAm3mhuJZw64ERBgX9gFtdG7zDhlglMc6cWYrltFDnWD+0lbC3Llf4Ji28X77k7a5JglUCFgJ4ug00Ch1TLvmEcplyJ2sFA0t5MU8D3t0xoXso4TmL1CpcmN9rtEuCBwQa9ojmApQ6RzXKPcgIPqOg16YCzgOno8zwvGN7JBVrgVK00YANddT2avc5/puGwTUnQuCzwJj1lOD9ovN4CQHJf2nY0qgg7q5lngADsw45zjgneGUDYUkX+n9yIO/AXHcK5yzru885/rEPTJ7A8IttpuGtOPXdT5y2ca4TiLYSAHJFrNpN75h3vEd6yLrmMwz+00AiPbyj3q4Hgj2fTUyM/SNsGPWAZl6gg6ykboPXD/tQQKnH49TgveH1TpjynVFcKJjryCcJ5EKMAqWsNYgW37uwKhMwAAsKw8nOoZzXqCa9rhPu/7qlGsI7t3pm6YEEawy3JU9F5boB3PKue8QXJQ9lX14WO4ffVgWr3oO7alDsAwvnVPKl3c4B5AfJ227/xBmnP776ONL//zP/3zShQR6GCPIjfqiI1AmOhv5xgyzlOnpGCzoVMdW01g0FJb6CkTRxhwEsVjRyLsnDlc/AFhkLw8wu0Aw+1JAsO8t6zgs3qXT6ECgv3jeUG3atK+tlFeHXsE767/PberCnEBe1J/xSPkCyu5xvMccudyjfuS4ezSHeZ0cqcO6e2eFB3Nf5iwREcshaN/KcKVu7keuG/QV+xb3GsJ7Y5zUyJT3q8/wLHXjnw4B9wnaRrt4v6Cre4K6q3MV2cig1Amp7uacpj7qSbxP0Fzdm7XL0FbnO/cLclNXwXUclLwPmTLerFf1v9YZx7cOIFmAlPdnf/dfDkxA5ef4eUjgAkvgmKgXuHOOqh0SeFsChM2qFOzhhGzWGpZ6NzWeCeN8PqwaDKIY3SsXGMwfD3eo8VOQCqaGIS2AXyrCKHi143okvd5WFZDdE8mJtYIoKGx7aETuh0mXfFkPUpZAksyanqbaXGR8L2OiXvgqwjzDfXyvIU4YHG06KVAJwWr4q0wIFB6NDsEojQeBTt9hOWU09RQ3lfcbw1YqiDXsvvnJdxgYAD4aURovJEzme8rdQU/kSRn+1KBUttcm7AS2H2GsL+ZAEY1mjSn7hucB6ApwwIroeDgroFW+kY9ACc/KpOS5JuhuOBuAD+/QgOZ3lUCBrbKmSPZPeGsBA9kQeqOVr8asDFCVYsFf6m9dNZw1jPU6n0HKgkyCm9RDg5W+p12ClhrkGYPTNxj3GjWAEK/nEAn6hVxPvO+zLz4/5csKYDDtElixnzAGGD9nZsA5p5r3OMZ4lyCGAAtGbg2EqU9Cp8gZ2HHF88ia/hB8qhe+jBnqSHsNm+Ve5qWyAbgDwDVcq0ychtk5VwSTMEisp+CIYJ3MENlK/M27ZU1Sho4BDWTBNJkt1LOg4RwIsgAnjbwdyKfu3CfbQSBGUP5twISyYkjPM44Z+5nxDSDJnKe+fI5M+JtnBAtlLdIPsD64t2FprQvPCBoK/Nm3zlHXBo0i53AOchhDyHHDOBWQEKAp8IeDo+NYA895oYMEEJG6Y5BpvDvuO08J8e6JnZTN5Zzm/V0PziwzWR2O34w1MvnD5kwfD4i3gEmZSdwL0BSn0GJ+OB6Qo6CNjEONbp5zbnKfxib3OYeooyGsHg7hPsU7ZC4JeMrWEnzhHZzQeAJ8tvW0fV9mL8Y/7xc00ihWHoIlNWRZ1xg/ZXvR3+Y3hNXNd5989/sBwQSYXL90jmnkp/y1ibtm2RZkSv0FpGSlur+6Frjf0B6Za5YPo5j68Wzm/LzPsUDfml/ONZX6MK8EnrMvT7nqDITN6hhx3zXUlvq4TrjeOp4FI3g3ZZuywbEgg833UjfXOwEl9QdkwtrkYQzdt2EmNqxSZjX3N4R6Dgea30lZIfhGXelz/077Lo1jbA6sEOQWJC1IRVRCT1F3XXT+Ii9lzGnijKGAenNqMXrV1Vm/G87PXO2hN9QTHYpn+56CqtVjui93P+ZE8+v5qY7Ued38a4xB2q08+lkPvTDnqU4z1q6O1Z7i7fpnHlXKFBjiu6/GmaXexRDdGcvKyDEks1nQlvsNh1WOtM1DFNQTBUEph/ZZfz6v7oID4lrquu996kk6Hao/fJPQ3Aec6Ltkyt7JfL05bdZpiDx0+PFcgc0yLrlwyFBPxlTzw3bcCLR3nPXUb/VM2ooOSBkCkTpi1YtkPbrPsC5yL/1BfdTV3LN5bmc+1pnRlB3us8wXLvYo9nXWIU/a5TvnAP3Ne90HcczlUDRyWi4mJvWlDHVp9QDbSL1+9JOfHZjAWq+PH4cELrIEjol6kXvnqNshgbck8Ec/+HevC1qVWq/RonKioSsoImAlIIAC8s1SMgFori42To2x5l6BfaJxQM44lRPKkumDgazyVcV/5XxDFcJQw6haiqkGM2Wr5KIgXRkFDFCqbKOG3FaZ6wEIfLcrJyhc1EHlFiUYRUYFpYrQKMzzGUpmmC8Yo6M4N79UFeSdpSKYYCiJoXuChFWoAE9qCNMWE7xXGR2QDOMnyufkkYMJM4of92mYkVjfHHKybyi3wEplrlwF9gLYjFF+eZ02mfvfb9irBgGf0W/mjYFR1mTMT6IE0k5Dozj8g4t62I8anJbT0Ika0xj8KvN6aHlvjTbCeXryLeBC5Vm2GkovIT0yOQW4eCeXoIvAoAYbdZBJsLM59PbzU+aHij1tQ+HWQONdmGgnpRtmwTrpDzk/W6yzp4TCJZRtoDkOTgmw1fmEMUbdAAQC4C7gVzCQewUp/F1QTZCR53awi7HH+OE6g0wA4AUHGPuMUdltzmUBhoJhZQAyf8rkuHQykJG/BkLZKV0fBIK4l7lKGRrgGjLUaTcq+FvA3N9pp2C9DDSZB9yzzyfK4t0CRzI4GFO0SwaOIb2MZ5lSto9n+Yxy9wTp1sN5LDDM361rQ54Z4wBass8op8ARIdTN8wQF0/nH3zLSXFNds/ZwTWUmS8mxTNuaOL9hmYIwjAPatOfIFNSWvYijRIBfudF2x1jn2PnERvO9ZaxPx2KM7Sc6Mh8w0gS+y3LhdO0m5Ze5TFsaijYnZgJ8jCFr38HAe2dYSCPJASAAACAASURBVIKSMn/4/P3FghakN0UAaxXAkfNaRxJluJZqiAoYuDe5n/GsOaycS+5njBtk5x5Q9hF5T4e5ud4R1tcKMeOdyBhDHQNaxo8gt4CxIKmAaFg0w3bMiJpxxdpOWe45tBGWzwdzYIxrq+PLtZs6B/AMw3PCl2fOyhJ0Xw5ouZxIAjGMm6xBKw+kwKdhmK6VAiCZH+Nw+fa3v3Pp15992nk47zOknSYI6DqnafcOzGQ8rDGW8becgI5JnUTUgcs5Y9tcA6krfWM+Tfs8zsKVG4y5RB9x766f8DvluF5Rj3/5l39JIn4+LxiFw6IgrcC7+xJzoH1U3YHvBalcMwKQT867GaYnFqEOqc7nCWMe5pXAizpPWbgFjVz7AG/pI3SehtB+EoANtnrncMeL4HHB/x6mURCrwBrlufbJkBLkch2yrc4Z6iMgZI4z3lXHavMduo64n8pG1IkgUywnoM8l+5/7Wk4daa5d6jF8LpgmKK7e5jPu9/vYk53mXG4e0Oou9tu+51Afx1/mAvUah+iLcWBlTZ09mpzJ5G5O1MPs+vfvfxW5cCEr3uH73Mf4KVNY9i35jrkf2RgZgFw9BIL9Vt3jo4/K1hNYdY5Xb21oK/3Hvx6mUX2RfuYz557jiO8oD4eBbNKO3eYxtC3qO66ppLfgd52orqOuHU1JUkc9dZNJy3P0Be+nTJ1l9ANtZG7+8E9+cmACkfxxHRK42BI4JurF7p+jdocE3pAA4J2edT21AXoWCGRy4RgNY6xxyZ7i9yiFA7jA+iCR/ZPxWrL5NycOyife2Ya8RukZgAPlXgVBQ/3GjZ70hgLBZwIo/M67H42yjYKgkq8xpUcUe/vbE67zq199GuX8/v2GWppTjlxPgIsqoDyP4qEiVsUdZbW56QxxQkd/OCGQ3vsqTKTmoyMnjKwZykEGKOKGeqhk+S6BPiIon46cno6hrQFFWShJSXS9DghAFh6SIPsAw2IQxHj8+Yz3G96g0apytTMBSMrMSYfIw+vq5RsnD7VGmSEm9XrfXYn9AYWaU6dGKie3VeFDpjJ9VDo1IqqQA9TA4mtIF3WSnWW4C+wm2snnMMIKnjZ0hu9QpvUea5BplGg4qMzKulDR1agR9NFoEbDhZ8M+emqrufNQQONZHvDyxEyavidno0DMixhPnAY8zCpCDqec90iCT67BabshuhkHY4xhDHFfAVzBz/afrAZBOg1Jw6DK0qwSDhAKoMa7lWHLw/CARRrJncYFshE4kZUB+KqxwFzzVGbHzKmN088A9LLdyohponHAO/OvYbByMda5FzlrVAukeogHbTKPpgaXoBLtof8F2gQyKVuGCM9oKMt+EgTwc+5H7ho2fC6TpXP1DAh2LBdUEQSo86DGKExD6ynYxd8CnB2L58NbBDqpL3KS2SOzQTaijBoZLI5dgbIdsKAeAlnIU0CZexzTBeWaY1K2nLLXCN4BS94jIwOQtuOyDpwy7JrgfjeEeca8eq4/1I0+02AkzJ8TR127A+6PU2cHzgTTBEQFIr6ZuZO+Zl7OMx1vPYlb4FUjk7BtZGtdlTfyp96sx67FrXdPEg9Qh8G/nFUyG+PQWEA7beFvgDIBUuolG8ZxxT3OAdd73yXo83LmT070JnfZOtCJsgypJXwN8M51Qdk4h0575wpdhq3IO+ocae7WgCyL2ez6K4NKxozjhs/tW0M488zI+MGXXwV0eJpDhuYdYeWWjc5Vh0rDadlfZTeZrD5r/pTFT8C3r0aOhrXyfOb5rPEZh/N3wMEBotifXKsZu+RsvftBmW7UFbk/BXCDGTrzkXt5P2BXWU89GMUxKRjtWkR9WFtk8gHMAVILMAkK854Xo8+QQ5c1QNkyRgRMZf6Tr+7F89FNVioRnX6VVcNmkRVl8l7XSGTImAFkoX3OC+5jz5HVy7spQ8DS8UHdDfWnfQ8eFOgXoEPOjnvXGt4psCfQpNMA2akXuY52n22OPPf97hPNf+c6KdOrgFDHjKCe+6ZzDuBbOfK84BHvPIc7nw/tEQSjPbybOfn9738/5bumdu6XWUg5RAnQ91yOTR08fB6G7owjZPHlHIblGvV+9Ff0GfbUBykTgDVzc/peRwRl0Ub+ZpyaC7BrTx1c9ANzkzbSP/S1ABdyVvdlrfX91Nf1X93GMY783Odpg/qeuoI6qDoF91CH6kbtr7OeXGamQBvvJYxY/cL9XzYdz9U+6PxSZ6CdhGtTFm2iDu7Pyp76/Olf/c2BCWQ0HtchgYstgWOiXuz+OWp3SOANCfz0D37vtYaIjAyVtShPs2EXuMETOArdCvOkEBQgkml/spKsBwAapUFFp0BCQwkIhcTbTa61J5NUHWbZSbkbJYPcbypFKpcqoDFyl5GqgqKyo4GUkJEFXNQYrpcwYVthNw1QNgxAw4HeTvCr0ln2UvPNYfTcvTtK+4B3vDfMnLnhbDCfT/psWA+HF8Boan4XvckCE008PPntOE02oQww6ppHBsZd2Rg98RFgJErYNLQhPk0cTT25H1BM416jzD4ReKH9GniEhfhc+2RYB9NdlMN9tFdwCNYASt+15LUrA4E6UPeBDZbnV9ZVQ/T0ymoU6pENuDVlAN5Z/2fLsy/z4cXkzUPuAL2MsyrtDVUkrANAz9xtNa4Yi3jaUdaruD+ek+M0xGQSauRTvz1kUiVTY506B/SZ//CcYxhxz9cDDBDKXGW4QGlB6ebOerVO6AOQ4ztk/BygbmT5YMK3YxjP5xmj8/y7Y4iRRyrjSCbeYkwIePO5rD3KrKJfEEqgl/ZjaCDX92ecm4cIWXCZ765Aaw1lFHjz7HQsPT15/JEfYV58blJtwa0CF20fF2XSJwUPCoY4BzUaeObW5Apk/AsW7aAR5ciE0HGgsc19Ms5o1/488jSUSUNM8I7vnJeCFsjOi/dRV/N1CXj1vTAZeuBMgRNC6Lt+dCyeT6WUAcrngkU8Q8iY44axpEHPuAZgYG2QYWv9BAQFv7mn/Qcgt+eYK0tX47xMqrKwuNc8WzB1NDQ1YDXUDEWGSSug0JOoASi7pnHIiGFQgoNlAX51Giu0FSeN7F5ZOrRFh4eGHOP18byDk8SZ8/aBxitt1dA37BXQGwz6KqD5AhcF/GU4UoeCcwUXWEMFGPf8aqwfPKMDijEicMUcwonEwhNwewG3YYat97IOf+ujHirjXCxrusyXAs09RdO1JGFzi0XOu3j25gD+WTdnnLkmCYYhF9iHrP/UydxltpHxWpD4DPCzpggSyGIK+w3W5HKSZQ+evYT9I3NqxvdDypr6wqQOaDD3uHbEiTGffTonuCbpPB6muchZp0NHRik57WhXwHgApo0NhMyYTwVzRi4AjjOX3hm53GDMsunMdw8efD05YO9lrZIN3TWxbHmWGz6/d++j6A30M3OCdt+4cTt/I3/6gYv2nhw2OUW24d+Zy5nTTXWhrkM5MhL5TjZfmGIIbd6vo0PwUDDJMQsIOdXNu2lvwbaytFhPYMQ573Q6Cn7KdOK957FT4If5xvrjei+rl7EtIEQ7Hs4J2TdmXxX8E8R2P6787iVEkvl1DleuQw0ZI1PnurKRVcs4KVBJ5AGMsScrXLQnpXdfOh/8JbOO5wHWBf4Y2z04qPIQBGqflZlHv9eJ1v3RddC9gO/UawrSdT2hvOppZWC2rPPhIgLh3M/7aM/llbP1/UmR8og1MIesNRedB1HU6QLwfDfvQafbdU1lxfuoI2O0Dq0eTGTYKTIwZYx6iU7Ogt91vjAPWEu+mAPiiHhArqZWUb8zfHkHc3Vu0TZ1E9mtjCE+b8oGmOo9CI3x6eEpXRN7Om1A87W28VMAL7r16C+NkmgoLuWyJjnmqVP1ohVhEDDv1aWf/e3fH5jASQs5fjkkcHElcEzUi9s3R80OCfyGBP7sD//Da1k5MkZUcrj50YAZeucBJwCeVCZQjPBMoiByGbpmiAeGBfcQElk225Mo2++/V2aEp5klJC15par0C3xRpgY0udrM+yQLSBCFevNO/kaZkBFjmJDGMQDKznrR+FWRFmyoQVumCwqMoR0qtVUQa9Bbhn8LQPFOARnz9dAuQbgaI4CEDYvgamgDjKmGKvJ9Zd16W78qmTWOuKiHbaU+KmCCn2G+zDsEL6gD/x4+hC1UIOq9YWKh1NY4gCX3aAquAUPZsMnMZaSxQRtlIunpFeSRCUH+IOoDCIqRG4Uetsgo9xqwhFKXXVKwpGVgcHVMUIZKOEw4ylCRpv38zTjF6NSwEgA2R5MKbcfd5GVa+d40XMIAGaUZQwcQBsMW9odAiwCsY80xar3CRCCf1YxjPPsyHZ4MqMg7rgLKwkrBtp+/Bcg1OulLAQiBKN5dT3gBOC7GN6G8XCj4L4ah6KmfBYOaRJpx6Lg3r6FGwx5GpJGt8q/nXTBWgwmZkVD9H//xHyOf05xaAKGsAepVFkQP0BDAcI5Rt7BoFiAiY8SwSYEv+8i5RjkCwn6GTATVHfMa6TLNrNcOcPOZeZsErh1TyAOmnawiDWOZe4KOykfwUkaK46/l0GftQ5iNOiuc7zsYV2OKnIkNvzUs3fHJewylreHYQ0NkVdi+Gs49WZExSDtwsFBm2amAw+8voK3hZADfjCjnCGvPvsY3x1/HFZ9/OCyxXw/Ig+wBC51TOhYEbfg8oNwyCh3zArSOafqaMVyQs+FbMk6pk+tsgW1zCMKaaj5N8/zxrP0aMGoxah0j9uUOdpCTzXZh9VN31oIwZJDvjYaocjUnafMiUgZt/+KLz6ZODTPv/JrDbzjkZYHtmZPDztrXD8FN25VxQfnrMA9OaEU2e5ji9Vn3DNF2jXTvSTjl7KHskc8H/OCdYf6svKHXZo9BHl/Nmn538rDBYAOoE8gEPLQv3PuoG2M6a9XUz7GB00kGqGufYAs/A1DOXtL9rUAW+oF7UfbFp2W9C6DpTAlTKOy6gnS0wXQVHX8N4YQlhfxZ7+lvnqd8xlAcgOwZ2T97SANMUAEPynMNUs/xPtcQ12HqyL2UKcAoM819gfe6DjFGIoPMz9EhZmMDHHKPdxzK4Lt371sThv3pCfRhXOlwODvTGsKqo0vQvEDwymt3rY4xWYLWUUDRupfdWieFDivmuocG8Twhnu4PriW8X7Cn+3R1joKtdbq23gXdeuhB2Zf2YZnAPQSnOop7W8OY3ScYb9zj/kydWBfc73EYMe94n2127bWPAZfijEu9OoZxqOk0uLxyCgI+q9PZhzqwaZt7kYdbNG9lxxp9KEO8ut6ZAY0MkK8Mc52WdSp3XKuDIZfmBr6Zf8ifg814/9eTi099Snk7ZnmO37tXlCVtCgyAOucHgKlOtfZ7QW710K5BZaDar7YRmbhH8buOPZ0/rg/dwwuQ029c6ur/6b/81wMTiESO65DAxZbAMVEvdv8ctTsk8IYE/tMf//5rPYIBBpaHWoVa8AHWEN54lTWZOQIRMSBGmZANxoZew6ossipH9WzGUzqnW6rwAN6R2012FHVQadEwIO+c3muVbBVdlWbeZb32egpIcFgGF4oo9VTxVnHRUDaciXsozzAFjW8ZHCqUKmooUvU413ssC0RgTYWyRh7Kd8E5gTmUaAwdQlv5roZAGQMaVcrXUFIVcX7u+X/sP96lEajn1nqTywtjEzmimMmcIacVwN7TAfbuhR0xRsXIDiOvXu8CEeZ7oX4qrPzkc76vsaD3t6FvuabNsNyUL6BqgK3Jj0c7kTlAxgcfwLpA+aw8Y/AN8MA9nvKYcQILbFgCyE5DhNcwTgSZClw0lJPP9vEZY2XQYwAMQ6vI2SXYqfysg6CsBoeAMEbju+QCnIIMi/ry8y/SZBJgw755ngT1LVtmAnVzHu2gCcYo7QHIUQFHBs0fBkNtjK3PCp7LJN1BAkEKQcCTMbtyAGl8807nUoHh/i1YhhypL3Ig9MlcZ8hQQ16D9QyUlD1GWSr5jgvawv2OR8cPchKAQaYyT2Qx7CF+yPDtwweUHd9RjoaYfep4E3zRQFb2vJ97b9++mz7ykI7IfAGugqw6CBz3fK/hsq9LJXcRQtc1sHOiQDrlmwR/DeOMT/JdMYhkVXGvfSWo5UExrpOGaVmPGsg1oDXiXTt20JD3+x6NfO/n5zkssWs7z5LDVHBGENt3xeBbhr1yk5lahkrzAfLc2/3O+11bDGV1/XcNx9ngfAHct/06oAwNJE8moIlGuWBUWS4Fj+ivB+uE5YyJta5l7KwxT5oHACvYOYau8X7BZwxf8o/5N+tyxuWA17QhoYk375xAIOqrzGiT4DjssKxP68AJ90D35Gfj0GHeuWZQjkxUgatZQQPe0S7uA7zLnsXJpBy8M+s97SC/l33AyZr0qXuiQKoOp6wFa74GsF7AlPUW6HL+A5p9PWGHvJ/2s3595zvfiRzUEa5ebi40x7LjKqcls0cP6OWp32EurnyzAvIwI22/DkLmoWAGdQnwmlyp43xcjhrHueuZY3hf/zyMwDlHmfYXn/k+9xLq5h4sQOm4fjZOS2TdPGoN1e/88STnMs3VuaiPY8I+bR7Jq3nWe93bOewihzutXL6GRzP+BFjUCQKMztig7fSD69CeO5Xnff++j1Bn1z3XNsel4Bff43ArOFTWY50WK2Qcluasa9UHh+H5aUNoaQtjTyB5B1b5Tn2DOjAWYHs1TFO2f98jEN4xcj5ICCdSAMR5RofLk5GD7UMeOkDUGc5OiuakEyw8R3EUmOYfc40x3rWugB/1pq6Cm64XruH7uqfzTp2M5+gz2lGnQSMtnC864NRNcqL9yNT51lyS1SndD5WZTDznSh24nJTc3KWUTVtlg1JP2YzudwJ6Mvl1+DPGz4BhdSzk8yd/+VcHJlCt97gOCVxoCRwT9UJ3z1G5QwJvSuBnP/7hazZuFCINpQIpDTd9OcpYvJ8TynF3NnYVEu4FoODie5QFFE0NWBQHLpQ3PMRVwii3hjUsL8IyClCNYTiAlywcAReBhBgyU5zAAMqRrAMVcd5lHg8VJ8NeVCQwwsw71nrVgIxhmHCevkPWlgYf77MMFTGUK57nc2XFdwllHOV1B4d2pegE9MyBDHyO8iOohdwLOHgCb09bpY2wnZC33k0823qGNWAFaai3hsbuhbe+jgAS8n/55edpv98B3FW5G8N/ZALbzlCn1wmdbe4wFVFlqMdcA6SyADiocg1Qi1ItiEZuRAEGmHdVXs85YMirRf1oB2Ug75tjjNn3Gk8AXAGNx+hz/No+lGq+Fyjjcw0CjQhDr7jv0Xj1NSgB7wRslI+gsX1OeY5z6+XJxICLyR21xjhlXOEgiRVK7nPUQwaBBoGGlUAGbCOe17iCpgrwmvG5WH4CadRRtoN9QT1j0K4QHkEI6ty+qdHovLFuGkTOeZV9jXDqLttjL6uGXRkaXMqLd/DPQxjsQw0pDTe/530axoLcyESWgfLZwVBBbsGJMG9mbQOc1kBBvhrd1o0xohHNoQ+CEs4LZSFozd/IcQchbZ9rS9lKHizSMFeNQdqosUP9eYbDcWC03bnTuvIO55prozKz/wXaPPzFvvQUZuXvHCB8kvksCFSwvAec8D6MXdZo2qnh7DzWwGQZle3iWBXk4G8AKJ6lzi8W05K1GAagCduVFT89vEDHi6wbAWR+CnZyAvbZKdQ0CIKilE1ZBRSaqw5wg8/Ms0m7eN4THgHpEo4464/7YIzrBTrzOe3Q8BdA4h5kzs/zfDgfwPTMcH5ym3EYxYBIHt4Q9hphqwvE5CefBUxaRrdruuv4jWm3hrN7n2w4x+rz7D2yKmdPTl7WhhK+nHlzZRjVrmH8BIgTmAEEcF0Q1NJxFbBojUUcOIIl9onrRQGMS5e+vP/lxkQc9uU6aCPABiGtw9DSuSMTLms3GFecWdUtlDWHenAKLvcElJi6uAYYxu4e7Rrv2iRTyXB57hNURQaGGtLH5kSkPc5J1yDKFUDms8gvTrgyAJGZTjrkmH1mnJbJ8TvrPp+d9+4CMk1HcT58QP1FZ4frIm3NXKIPV0g+7Cwu3+kJzY4N9yP6FYeLdUf/EUTkecIgWR8Z+7RBPZB3uU66pzi/KFtnH+1Hnl1/yvhSN6LNu37TkOgelsMaw0/BH9d+3uW80lnmZzqQWNMBj/gb54Ljn795t/kAue/jj78VuTN+kGFAqJG7upZAquNnBwtplwdFKD8cs3Uu9nAeQbTmcK2jZD9xlu91EiFj2uTYYr7wGX2ErkJ4bZ2VZ6cx6Sd2IJD+oV90HMKG5/tdV0GvRgYyPHPw2byLtn4+zsSCn5V/HXzVJfjd+VAwtmOeOivbrFVL/zYkvMByHe6CjDpR/vof/vuBCZw0oeOXQwIXVwLHRL24fXPU7JDAb0jgD3/3375mw9UQYKOWgSVDgb/d6FE0qvTVsNy9snymV1EFVOVS407FnzxnAnkoa6/HyNVA3b2i1Cte5GG0CRQYCqlHXGXCUAAZYWFqLYBNkEJwhjZr0Ov9RNm8vhLX00bfp5KiwfmrX/0qSqBAFIqcTJHmYjuf7kU5KogqqLBmBOJQpPSSqlBSLu+mXNkwhrJU2cJ4qRLJvSZyVwlHHsqiilUVLn/XUOFZc8npgQY006B6ibKN4bBO1lW54xnbTl3oj93w0fhu/wC2kLftDJyRz4qE8ScGyyh+NWzK5KIusHs4dAQj+/k3HNJQA2YHcwRUYgSMgcR3/rNPDcmhLSraJCPHcNXDLUj7dBTzex9+FJkb2kL/WRZ9orwEaHYWA0Yl8W8ymyJfwo/nOtVjgWiCTHzHfVwaZwJh1AulHraRJ1zGmEg+pfbT1WEXYcA4RgUEdvCFdzV32f0Fhjbk2zHCuzXUPayFcmS6aZCZj4t6CnTI8JA94/vtd8eSbCCZdbxT1gDtNUecAPQO3Atya9wCcHF6327kOZZktnCvLJGGcRXwF3wOGLxC6DSqBUpgkChfyrH/NWy8T5abJzZqROl86GJbEIzQSg/k0UAsWNawUBksnIrJWiI47rsF6VxHyVEo48t+sg9oN8a9/c3nrj3kyDJRPcyg9juh8x23sDkNQ+U7Ltf/jlVA3jJ1LdOwUg29gH1zL/WiDt+exO+e+uq7qZPjnPsdTzpjmFe7k4DnZCWfDf1z6gKBB1I0UF7HYdmiAoyue4KCtJcQ1QCyK5+ijqjr83fA2eVQCfC0nDjcI+DImCDNgcw12sH3XMxLwPzvf/K/nFjefO764DodwGXek7VusdV38I72XFnhwhr+lCMTXcCWg5V0niFfHG+u05TxajG0ZFFdXXure77gjPPcvYZ3CWgCMpYdWkDT9dhxKtCPTAWQ3TcEu3RmMY9lNWVvxbkBY4dTvRd45JiiDxPKvBwNMvl2R4cM6X0N04Enc+u8v1xN/zBPaAu/8x3rLcCH5TK3bYsOKfrLNVOGIp/RdgHN3tNT6ZlT3Eeb9lDLHnpV5xwy1zGho0ZQ2H52z6C/rDv1o42UIcBkX1BHdTTaT/1woKnfdc6UpenlmuReRF/zvTrVDm5FX5p308/N/3jOv4f8eM52MU6ISuCqTtODrijPPqYMWdLOEQF9/+YZ5LI7U2ivTHd1KNslEAb7kjUIgOzdGWceeKHcBMisjyxg3ksbqKP7XvXTAoDqmOrHdYZ0rXC/sX6up9zrfkV7zYmHbHQSFFguqMq9P//5zy/99m//9qnefO5e53uoc8dw9QHXUvQv5ln1nyf5KQBKPxGKTDvcuwVneYfvV390rDAeSJlDWe2PRmVQB/VD5tV//Iu/PDCB0+w6fjkkcHElcEzUi9s3R80OCfyGBH78O//HazZ6FT8ZZjI8eEBvocqrxrTKAQqISrtGJs9oTFK2ISUCAfW4EsJTxo/gnYyOeEsTwnY7yibgHYqEIECMkaX86Qkvi6/MIxVpPYwaIDEs4x1tvhbbHcWW54dxpuFIWSp3yoH6UYbGq+Ai7VGxURHymR2UQeGifhpnylZDToOJnxqkO0uLz5ABBiPPytqzneRs4zMU/t3YsFzuk8li+ym/p7qeTxM0ybvKr4onz/hemB4YiGdj+XwQg32DsV8jnPIb+hJZrUMQ4gkf9hjyh3nHc5XNOTE+VRNoFGTWEJIBQT08+U3jSkMhpx2u8CTlwEZFQnfHgQatzwqqaHCG+ZnMVG+eekr9ZaASesuJj4I4sPf4Xc+1hgBl8IzzZwerNbIECjr+m9fJd5MhS7YeoCXyFQDkfRoAlIuSLcAu4LizTHbA3TBUQT2f17DRWKfesib4Dhk5TzVyYEtyMQ5lvWhwOeY1OpSD7AHGB2XK4NCQdh7shptMOPpVo1RDj/tkpNmPvpu/fR+fKb+ChzUsDeN3HRPw1EDkp4bYvja61vR03YbKMXpck/jedVCZ6tTgO969y0o5eVpvwUMcJ80zVMZTWRSOG+tFG7peNM8jFGa+C1NoQOEC+mUzCqSwLpuTiv5ruFrZdDIyZLkKfMvAjcMnB/DUoOb5BwPgMQ6pp0atG5Fj0XZrENuHyucMnLUO/KOfdM50LXs3xi3tyJ6StABNUk/9HZuuHfzNaapZ29b8Kggxh58sw5xDaWDbCHx4ArFrC88+fDwHBwzDj76gPRjGMv26JuE8OZ9UK1BO3QQnZNzRHvpG9ht1zNic+SSgwDPIx7457QlTz9PeNKGBlk97qcfDyTmrswFGJOuic5kyssYwVpfzh78dp+4zgqz8NMTOfbdOF0Px7pxyDvK965WMuh3AVh6AHhxq8XiBoTKNdToFQJxrZwWdnQVNuSCYRjsNe3df1iHgXHOtpW7KSD1F1pht0qmgk8Fxx+f2uwCH6+Wjx4t5Nge8WAcdWwFsczJqc4BSlzKWC47qmBT4VGfhO/tVh406m84p505OOObQpcV8ZOzSPtcnyhFQo/2GRvK56yHv3ddBHRc6HAUeqe/9OaTJdvA5dVV/4jnCZvf1yEOBdKLwnQ7VfT10LqjXudbsehH1Vw+E4UeZ9hFt9qCxyCoKqgAAIABJREFU6xNZIOt/TxlgO5GBa9oOAlMf+0J9t3mJe3iDeh19KIiFc9o+VZekfB1Y7rO7I4/xZR1wBCNDymAu4LDiZ8dO2XnUlfsB0sxJx7jS2YDM0QmZq9yXQ+PWeFAXBCQ0V6jjzLlhCK17CO9zvXGPap93za8uWR2Xev/xf/6LAxNwszt+HhK4wBI4JuoF7pyjaocE3pYAzDsVMQ15lTeUAz3rKsmG5BFCmVxAhN0NEKNhKngg0OBGL9VfNsWeOBrlk89RSGQf6I1FoYtXfilPKiyCW7wHRUWDVDBt93oKZGkU7aCBAEHaCnC0cnfsCpVKoACdzA3rq1FtWJ5GqkqmYI7GBz9VPA2TQB6VWQ137CgV0t1ArUHVsFVlRL24V5nwt3VVedSjvRvPL19Nv71T8AeWSgG0AqC3bsGaeTA16uEKKIYBtmaFx+Dl77x3QAQ+F1wSVKWceqEbJgLQIKMn4MWEC/F8jPMVcuHBDFUKYQ9Wkb707hm44l0nOU6Zz5eHn35PcvwVUqJSqwEI+EbdNIajzE/4DJeglsCwQGVApVF+ZWsCEO5K/A6WpCDYS9R97hMw09jRmOA2Pd8a4QItAmHcg7Jtom4OJ1EprjxqMCRfzZwMrHEcuc5cFDDgb8eFSjf1sH3Oc9uhodpyGu4pK03Qk58CYBryzmmB+wICsAhqtMtiFIjRMSDI6PiljhrJjimBf76TWYosnBO2i/vpP4FyQV3WD+QhKOI7dsCQ+jkWC5z1wBoBL1nEfKYRYxjb2+uO5RgiBfumgEbZDTtzRZDONvv3DjJlWA163bX4nMOO+aoB55hyPQrjawFJggaCkbCKqLNGPL9jMDouyFNIGgPZhDBmqY8MHFl+/M2FbDV8+VuHAzOWcmE2fTGGpaAFsnC8yGTlOxhPssYcl9zH/YIT/M0aQZ15580bd2a+dYwWzKthKUMXlglMox3ccKwLxJIbjcU2z5kra9amOIrGyH30EOC8AKnjteu6p5lPvs1nZSJnLA5oZt/TR9TFsHfXetlfAm0BGme+CJ64Rod5NWsUZSBLwSfX6HTAmqOZW6w/OUG04bKyiOwXwEwuPhcIQW4wf5gn2atz+mTzlSZlwswrAVWdPoIprluMN/do561h6a65yMb1TT3DtZQ6de8pk49DsawjP2n/Xt/uj835R0go9Xe9EpyEWW2/ZzwtgGyXjeOMz5CDe0sA58V61xGmfsK7mRuMe9lNtkuGvaAZ4Attge3qJZhF/WHOfv75ZycAhnfsgBTP7CCZAD2fC/jxuzqZ6QZ2EEV2cnWFAlDqS4TscvEZ44s2qfdYFwGmzr2Cs/StoA7P7cwxynMdIseeuhLtheFVpirAevdBHYjI1XEmOOa65nxwzVLvOY/rOmGVBae16mRUf5xl+KxPTWTEDn7p9BGI7fgqK9ATvA2FRkaA8+pEvJO9jrq7BwnMOvZ3YNSwZCMvPAzD/Yjx7Dh6Gxx0PLgOUC7tpJ72Tx0TNzfndPfgM6jadDjuMX1vcwbSH2fn6dnBxLPuazoq9zWM78lXSRk6VpiHPPP7P/3ZgQmcZv/xyyGBiyuBY6Je3L45anZI4Dck8Kc/+t3XKAtsvCgxbN6CPxrOekR5OEbhhIIQTqlCjU2AEoEigiJvuIcsKZ6pklOPnIYO79EIVykIQ2BACRQfc3OgmPCMRovhMxqhshdkZ+h916BQsVNBRJnZgZ4YDPPZ7QFC0CoNjVRJUmkqCFU2B2WqcKlcqjCqyGl4alBoBPNc2GAjQ4EI6kZiYRRqjCzezeU7BB5v3Lj2htEuEKniaQfbJmRlfbhXrysGyM1bA3bMSYgwWGyjYOt9chzOCbEqzLYt/UXy89U/GIt69zWqZA4UOPSUSphH6zCEYRsAchnSxIEVBZnK/qBsgDvqFRbD+/VAm9/KPoDtshsZepIFswT5wu6Z8CTqDVNNBfXmKLlsWHvYn6wcweoYxAB9gANTfxkketwFcTRyBahUbn0W+RaULMhkOWEFLMWZd9AeytAA7Dg958EpWF6ji3bcvtk8XwU0SBINAIYMGyJKmZTBvDT8BzkJsvud9VaBdzzRzh0cdNwLQAvmMWfMP0i/E9atkS6AKNC1hwdqnAq67fL/ZvJC2oeuIftaIGDjuhLG1LRXMEwjVlDMNWifc84N51vHeVm0ghOsWfSb4JtrmH2nYbQzTfisRlwPECDUVANIsHgHEgzFdI3hu7L5Xp3Az2vXmkIgwNX0O+D6vrYJLiEDc8sJuNgHgmiCWIJxyqhAdR0DzIsbc9oq9TZnF+Odf4J3jmXe496RcbdYGAGH1umQBXU7lwSuBVMFQHR4uJYLuhqKyhpBGbzr1s0mdgfAo5yHc1CCQHCT5pdQJ5hw7pMzAAhTNidLY9ByOAWg0OTLixFN2oUBYDDOkbv7ZMdMc6cRisf6dALWpoyCdHVOUK8HD+4PwNETMvlbY9v1MmverPuG3jpudRbIZlMW9oH7h2PGfcg+zlqx9k76khOPla+GtmNS8Ir8cu5v5uGjXjvYLcjCHrKzYh2L9p0Ah0w0wTHBVuYjsthZr6xbzxcbzVBW2utatpfN8wKgyoI6BAhcjgDHWoC8OJN6gIEAq++nbjtYzHvcQ3VcmRpCAEymF7KV7ekaQ5uvznzNvRMy79gXOOkYZp2u41NdaXdKZC0bwD5A0pSBbAwNpj2wnSiPZIGOAd6vc6XrT0FJQUgAbfd65hRhu4Y57msB97CvA8z94he/ODFnHRu8Xxm6dsl2pJzz2l82cB0vj08Akaw0ZM73jFlAMUEfx4yss/NcqS65O34qi+pFyFVddnf2vJz5yF6X8TAOOWQiwM3zOn37fHU890LWWtpq3/KsOe+oxwcf3D2lcBDoatqGshl1+LgX02bKdw9VVxDgdgx0b+za41zREcY96pPqIvzd9a8ONuYP4cM6crrW1lGhbAqa12nruuS8ck90XrgP7ICyaz7vdB90ftPuH//Znx+YgEr58fOQwAWWwDFRL3DnHFU7JPC2BP749/7P1wIxKHGGTgniGEaCgiX4hUV0fRRHw004AVQgThCOv1FyNKRVuvmpkoVCuSurKswoEQIqPq8ipcIsYKcyrFEruGB9BQxUblVQDG2lLhqGAQoWsEFeNMMXTkDOfKfSKGihokM5KlQFFcpW0YBToe59MAnLSFOmsGpUsjE6CYu7NrnhdtYP92jsqkCprO8Kl8Yf5ct0URHjOYwuvoOm8XLAAU7XrPFNmEf7hLDcWwNmquxRPvmIQLs09KkLgJbhzBpn3KtxCIuHtno6Kt9xWuDlSYyvTDzRGIaKxmaNX9gs8+wwBE06rwEOQxJmiECKRrsgz24sobQD3qEJRxkeRgD3X8FQHaVTY0ADQcYGwN1eHiCjcrcejgeNEA0EyzgBxWOQBgibMnhWg4l3O16cL9TDcugn5CLgw3tg3tlewLsCM3jhy4Rl7MA40nhPXy+DRwPBPmKMMx6YA1XkOy53gJrPTQzP/OH3Jugu2LgDX7SbMgtCn8M/HettT09t5HI+8z7rpDHl6dSCwc4VvkeGBQvKulIelO8c53u+45LRIvAjS6/yal00fgBmXPd4l4aWdS3AV4aqhg3Pp2/WuwTVYYpRH8A7nlPOlG9IsY4J20kZrhsw9mhDT/h9lM8LitxJHQXhNACpA2NH43kHGAswF0TsOtS8n48fEcJdmWZNmDrbxsq5IDry8Z85owxJtQ/y3hX6qdzIJ2c9XSepg3Ndue1GrPcLIgsyffXVFxlfWRsS6j+G9tS3Y6Ps7QLeMAMbrmzfOq5oi8a4gFzAoZk3OdRojFnKoW0AgoTzs35hxJ/3l85hxsH1mw2LLIA+h33MvaxffCeQvTuY3Mtsf9bNWSMFlqhvHBjTRg1t/nbcZ91d45bfDdFV3tRBII3+5+TbrB/Dsna+u9YhK8rlPQWLulb4XoDN5C2bn4TaCmC7J7rf+077130KuVIXgBvlzyvc3w1NzLwgDHy+DBtyLtct1xTKFmxQdrLaDSHOMwBvrEMrXNr1xgND6BdD+ZEHMmA8U0/2GeqknkI9aCv/+MyTUQViBTUdF4LTmcvTp9dGx2HsCKjK5uU5QhiZcrRdBwSyVmfhmccTept0DDMHWddpi3oSTe38LngcwHCB667f+9pm7j2ZnHXk9YAJ/jkXBKC6rzQthv3kuuRaBeCGMyZjcxjyz581D5xjmDq6ZrFHGRZrjjTHi2xAoxcE911jnTOy3IzcsG95Xn2HMnf2HmvbtXE4278ffWsOkhpZGaK6OxR4lkN7eK9sRKIGnNuuc8hVfadMuep8gn4tswDgfukIc0whKz5TBzjpHktP5uAdyjTfK+GxtJW+sz2W4VxgbeQqwxEdsI7vOga7Fuz6Be3lXsrhH/cB/HE5rxiLuzOMMhgT3VPYu7sfC0iiI8DyPph3b3T/8cchgQsrgQO8u7Bdc1TskMBvSuAnP/691xrgsKhqJPbYeFlFKtEawNHvB9lIEuOH90dBqGKrEV/DsYae3k3e7Gl2GmZ8pmJ3ZZQKFBhBNo02vfIYIIJGGsY7q6QnZpXVUWClwJhsmBvXbyXvCfhcPMYDONawwqiu5zUKLyEIoySTcf3996oEPXnawxXI34YBpCHFd9TJtmtcCJgJPKrQcV8Auutn5UrARG9lQsnGmP7m5CnGQwv7qXmq6hkuY0G2C+/j2oFQZB3DcoUS6t0n9xtheNT12UpUHKNthUBrnFeJ7Qll8eCPcqphh+c6wAEG7tUBxsbAsG9qiFT27R8U2zNTUSPnDFQWNLDveY6DK+w3En7TRwWYb6WdVUKrKCo3yngbRBJgEVje30E5PEO55soTbDWMkFNd7d8YuE9r4JzYK0vppoyARFGUL59OMlXZ1fDjfZw4q7Gkclz2RA32V7ODXhkAVbA7Ocpy+CVba8PZAEw14JUH9RKQYH4agqZxo+HsnOQ5DSbbs9eT9/CMxr1gpfWU5RaQa8ZD+njVi/DDp4ABM2Y0BAv+9JAMLtma/E6dypa9HtkKQjDONQ4K7DBWCqxorHGPIF1Bqa5FgoVPV96p1BvmF+xPmI4rdDDzfkLbKp+G+giU8m4ZIbzDvH7OM9kyGGnXyNX1ZHJcrf4tmDEnka51ZWDMyY3W0LT02awxd+/cnXFeJl3nwDkpvwad4KGMWdqOscz3suGopwxb5pvrOe+CQSarQjaL84a+cJy97aCQbe0J4hqbAo2u4cpL8MY5dZZNnSOCA65hrgnIQhYqn2k8CrJ6n+uG41jD2bljmwXdCm41qbvt5V1liHRfCBC/gDCNbEAfQ+2pC6ATxq3g21l2108HebAvCMaztupI0kHEOHAdcZ2mXdbdfdZxfWrbOmQnY4AxFpCgTGbXadex9ksB0a7FBb9IacF3rA0AGKYAsL0ASxr07oGuW4aasu7jgClgdWb8yrpzPXPPpt3WT4YmfSGIlbyBs7Y+fvT0dDKoAFYAiXWyrGt794Q6C3OttZ56Crw5ltVRHDe8/9btJv6fHWKtozC5n5wOU7i8gFDDbx9zQBcNXfsS7b61AHHnS9bD1wPOvF9QyD3UtaEOENMHwKAquOHzcRTOxU/HgXqNYfzuaQKpAoo6QHhW5x5ly67exxjg2r0BUZzffIdcBfpOTogFjO4gJPOEdVnAjmddv3cW4lmHOeuBtN0oCkE11hLXUJ4pWFi9hqtrScPeBVGzr67vqJsHlThG13A4rRvdT3ooB+NZHZD3OhZZ+1/N3ILZKljGe5AR75BBqO6JjBl/9rNzt6Bd1yzl5Fquc0J5lcXckHSe4XNBc9eUfY0xJYUHb+gosP+4N06hFbL/ehSHOjDahuawI8fgo8wxdVAZztS5oBvh+s2pV33xRn5SX0OO65RuJIhyYmzyT8cBepqfCWzy3M/+9u8OTKCr1nEdErjQEjgm6oXunqNyhwTelMBP//CHr1VwPLFTxgDKhYls2ZhVyp+FRdJyXsxJoBgnXCqmhHrtSXFRNEwerXKtMqsywGEAGhQBixaTTSYQzAQ+MxxsZzIInsEY4QK404APo2IpgIALJ2OYEIp1aAKgSBSfAbY4iSzGxTC7SAkThWQ8ylWkR2F/0XstR+PQOvjenaWjMaZy897lenI1pOqFf7LyIw0AMeEWMMtkHvX0MhTuhm4AliqXAEILyPMzlDdz3XiCIEZOQJEkWa5nGdBCI1kjnHqbcB0wRYMMZReDBlnGwF6nrQ2EdmJqaWQVDCrIRl+o3GpgcV/CdtdhChpaNXhIog1gV0CRy3bBAkS5VJEVcFRh5l4ZKTvYsBtBgn58z/OOa+qqMcrn1DnjeVBc77syhhr1QwGWbRAwbTGZyLMEcGleHw00nrftggy74U69ZWSQIwnjgvfk4ICZS5ev1OjEAE5dkleek0FbH+eexn+N8YboWbZGk6F53Cv4zX17eHWZYj1EBDnI8BIEVXauJICNMZInDDntG6OP04QhPglg1EBrSD6Xp91p3FQuTcTPewuGwM5sLiQu5oEMsRjUw1KBbaV8W09Ch2toUPaXn/cAl6w7MKPm82uTg4rQPMfIrQktKoOzfe685L28w7Gqoe2c4Hn6OiyiMUJj4K3Qahka73DQQMbI1UtfP3rY0OWp36wq8z7qRbjnwxhHsBUFWjQ8dxCL8nfgRnCDOgtmEnJPecpVRodgOTLiO50mgml8T1/thj33cbI27RbE9R7XNA1c+j/g8wpB06DfgQjldmbRtK+pA+8yFA0ZAUR0Lbh+Av/2eS64KZChY8TxVbkhT05YfHwCu2n/8znpXHBJh0SM9qkD32v4UxZrroxWyw4QNonvz3tYDzwo+H0+eODMRGEtLEuSert3uQe4rzrnGLsBFcbBpExh8/GsbE2+dz5aD+YPdes62tA4nDXIN7JbezblC5DDrgbQ5NqdIfQHB4/wXGS21vvLMx/DZ1xri6CA9XS+u36awoI+IOw7oNfsCdQL+bz3bvMCOp6yLi1WKm3kc4GQgK2sgxvbV8BLp4RrgU485P5yUjfkBN3X3b/YQ2Bm8kyAzrXmCMoEGFqgmvsrLG3lqJMOxiU5Y9039ufJOwbwy/OOG8E710/ngfvY7uh0HeQe5gIyso2uZ/SB+hT9dwZuCwjyXUC6xX7cnVvUlb71NFj2HB1+9gXMQC7TlFAX10OZh5Qp+525xu89zKuOWMdHnJIzBnR+yaTv82VlFtQqa89+53fZndSDtVidzjWu+1AdowUp30+dqa9zn3uRRRx042yiboDZ6prIyvVFoNO28VMHiP2B7NEBCJv34BeBT8aD67/7Pjk9qZPzgxq7BnlavO9X7ynoWUepICM/BSKjV89hOdG3Zhx2Le76z7vYW7jYQwPkr3WA56pPPIt8DOmvztW9xD5vP5SRyjOsx/thLjDwKRsnFBdlu7fw7J/85V8dmEAH6HEdErjQEjgm6oXunqNyhwTelMCf/IffyYEVKCMaQCrJevA04KXQoxRcHUM3IRtjJ8M20giDeWACYJXVABzrHSpG/K3hGANhFEVz67zNOokyMOARlwqrdY3atpgrZepU+VA5UfkW9OBeACwVPcouIDUslAEXUF54VRTPAeqi5A1Tjjo9fz456b5pSNK5vVX6+EzlxboJgvBuw2b4ndPOkKnKO3LQkxy5zPcY94AwGjbUV7liBAkw7MarCmONzp70toewRFbBMApivgMgtxgBfLcz0wpUYCDWe+37kJ0GHcbdKxghSzGvYXT9ZLDAJKINlKMxxXsEKPxdcEwQAhDWsaOXmp/kbBIssDwVUdohsKH8Be0cz34vMOiY5+cOIlThLQBEuC3fUQbsUOpKOY4x+pI6BOiD0TA5hWRX+ZnGGeXp3Re80yCz7RiNMwJPIBYe9fcH7C3A26T10PNSnwVMO18o37ZSnv2Bgq7Rr1Fo2wXwBIYoYzceYmAvhqHAjManxj4gQ5T8MZoiR8ISR27vz+eG27SdDbEVeASM5FKezF3fQX97UrGgN2CXJxbLTNAwti6EOWI8MlcI6/l8mGcY3sjjvfmJ4U4ZD+YgAtk+g8mv9a9z2X7T8AZo1BiknYYYybZyTNDvb4+xAjZjwC+jNEA1AM6MJRwg/DuHfpd1qHwFBg1N1VCnzXE2LAP8DIpjCHfeK4N9bnGf4U4CI66flkW5ghHKQiaGoAF9aT15l7kOabtAnHPPse+YkqUlEFAwretfjdUzk2mfIwJc5iu7d+9eQA3XYtohUOCaCUBj/iru492CVjDDMxYXAJIxttYmw81qjMN8Lgji/GKPYF2TtUReT9cMgEHHcPaOhKH1Wf52flGX/5+9c2vSJEnK85z63NOzA4st+ncyk2QIg10WlmWBPQmQhOCHcgHa3Tn1uWda/vjrT6ZXgem6LvIb66mq/DIjIzw8PNxfP8RO/aNf0kBQDoCL+WhgdmSoc4gBzdoSwDdyNfLxuxxwMeUs5GfSgnmvKZChN2l7iQgTMOEeU+t0TDRgBcBcoDfvUOYZCdUAW33XJw0XcKP8FJDMemYvYZ6y7wAIEg3HddZ2QIqKHJqUdOdWwFmw+tmqrasciMMoYBbvEoAFeH1d9G/5Vimd2aeZ6bNOHHMEgMc6t1RGA80j0+HPnqvqH31tvYc9o2odflv6ALTT+WFEGu9xvQicCPrRhiBUUsADMvGMUb8CQQ0urnEJ4hjZejo6ovOohwAWMc/N9xONye8eXGW0azMkHDP7BX0+9ZGUUVBPga7QyhRj+uBaCzB0HoYAjTdP8TvrFbBHXmAs0hKQirEIJAumyZM6B7gH2abMdd55N5849kJ714Yy2bHiaOHzsHifKE/Xrm2pBzU41rUik2bq3AugqUfYR34KYnf74wDUgaGeqCxSfignGBf1BeGl1j+L3gBnfKBHAPCUt3AuatV2BKt7g2uZ+3TcOC6ecb/nO+iTchihffgnNS+dc+eH7Afacd/QGai+98UXXx6yWz6GXhd4d3Dd9ctFgTtNgQu8u9PTc3XuosBNCvzsR39cekKMJqPj2LhVilXA2LhVTAB03paREgOtNv1JXeNvFTIBmg0E2paKhalLXEep/MEPftA/jTrxfQIOKNf8juIQRS8gjyCgfVTJ0PhUEVGJ0YDS0007fEf6QEC91A4DvGvj6UF56DsFBoUKgO9MKVa5pk290RppAjwqPCrWjEGgrY2EiQAT2FEp1ABwrNxn1AaRFbQPjfhIB5Rj5k7aGiGhIYziioHZilr9HsMpBZxpy1Mmo8wlDUPlFpuHot+0z/2MkzgMwQPHIrjAc4K1iVZJZJPX9dBCN5XARKDFkBN8ZG5igObUWpVZ6CQN/GmUhoCPfMzfjk0j2bkzaimgYSI1NY4EG0jb9iTHraRD9zYyMTgJ1WzD/oyY0QjjGWgqSBYwOBFHRqcI4GoksM5ShzDzYy0ygAfBqg3OuNbsvwAnNCV1BlrwHO+Wvs4dzxrRqAGsEs682W+Nx83rH5YMaH4RiCIFnhOR6zptCNzQb/oA2MM8ff31lweoG5AnRsT5XtI6pxZbTTo8YFqia1kaMo5OjZuTeU2xI221wbcyvuBd2A8Dp8dY89XAZIE84Z+sL2itTHG9CYhDB9OTNzClsSnwgvFMGh597vtrrVHDzHUZQI5oxESfZV3EWaB8EKjZYJ3jZnymLEGv09hKBFjXsitjr9foREkhWzn9lWd5hzyp4caYTZfVgFNWauy5zrhXuanxapt7fbsWjCzdUbgBNsOLtCuPCULQL8Ef3mfkDdedD6NceZZ+CE5kjbKeE7HteoEezlHLxHJkUNeN64Ad9EWgLgZx+M81wTO88+XL1M0MeJx7UhYitaiYc0sWeOK2tBSgMRpoAzLWEgw4FKC7+WNO5HYPsV4X7/H0T50Gvf8VOGXK8+GUKV6z1pX8jbEO68kT9AVaHHswNKqPPPJ66mjxvUXvW+5UH3mWfv2nP/zDjkgCtKYv0FMHHvT67DNSGBPp/KLo+Pnnv3fDKfKqU5Wztznnyqm+Xn1iTMe+NLKBd8FfHOSCM675vqaQ+q29f9RQcugRIFP2QNctP6knhpxUjjpfjInr/IQj7MvzSpOntIaAH21wD3Qg8i5rOuuP74ygcr0LgPKdc8UYrBdGO9COPtOWUWQCuu796jn02995jra6tEkBNHznXHif60ygyH1VUCkgZ6KpBGPV4ZQPzAO8xPemVmefjzOQ3zcY7lo3sss9SV1pO0d6DQxfya8311X0VB2hPqsc0rml3uE8CGpzMrSygTlkDOo2tIU8oO/MDfN/pN2OM2hHpwssb9m19xH64pyo/+oAkX/UlbZsB8y23+qFqel5HgjlHpPxBiRXTnmfus6ht80+G309zuToH9GruU6/1C1TQzROTb5P1HvkZmTu034nYxR8pN8//fX/uDCBptz1uShwtylwLdS7PT9X7y4K3KAAp81aN8YN+VTeEiWlkcWDiVwoMKUcnTHgC7Cr1LANRvEMH5U3QT0VvhRijkIdAPDjVpDoh+/WONHA1JMuMGEkG21qBNkHQT0VKr43QguFQq+3Cs2pRKOoAjZknIB3fD4qQEAjzULkGp383EaAyqbgSNIXorjbB9q0rpqRIDEU42FVmRbIsH8qmtCEvu9IDb26GvwAPdKSdwvqpXj5FKQHjKv+W4tFetkWQIn018DsqLAxnmmXKAuNPQ1jx6cxvME8I/i45wRdA/pqlEN/FUF4grTs8NDUcSq+U0HX0OJ++Ywx8c8IB+81ZYf38nFOvI4Xm4NKSD/jeSOrAnxWHyrojegVxrOjQTZAukFw6ajB06lb9TEqcnu3jQLje6MwEjkAuBuFnJ88Aw/yTkETwV3n3rXH34IuiYwIsCigI6ic6KA3Rx0k+ErQTYNCIFnaacy1wVrGdtcNLF7gfZwCTBRrpwBP2tennz5ruaHRvUE9DYIvv/xdGwxnhG9SEOWvGCKJ8jN6wXUjiAeQEuMNu5KBAAAgAElEQVT58UTSxHjl75MuSd3dwGcA3ABaAhjMA/zHh/cROcI4LXYP3U07C7icdGt+CjY5165r7kPW/cEf/EEbWjvqSeCRefPkRQFsoxOdM0E8+8J1opcAJpSJRgwF+E36ob8zJo1bnpV3dBAo01w7G+SQdrQFXQE9BIVoU6CgZeg4FzTwuQ9g0+gZ26dvPCeQrcGqgWxEnlE/e/3Kv86vRj8i9XmlKlvCQT7z70QNTcTsANy07zp52QcAFM1mDIImG3TlndxjNBEHjGxDPeP9bYNJyg33RdeZ9KRfgF4a89RIPIChAkN4v7JB3t1tuL8ASktLDekG8Io3/PuMTOtdp3nc/dm50qlBCjzzBU8SFeeakJeAqIwSbWCr+Mnvnj1LFCx9g7aeyirvAYISSaeTCMD103qX8+5acl9tIGv6Ku8EJIs8Dx+mFh4ps8z5N88B86oOXwFt2Ze/KzDm8x6vTgjB1+3M8Hu+M7Ku5d5ERdUoW0cQ5PAeo96yb2TP4rm9FgTkBLdd5+pFO0We79xXXP++U+DWtc774sSIY871rG5EH3RsmArPNedGB1LWe3f/xrpMmuXnfZ054X6jQFlr7rs8K48a7cUc6EzbYBy85Ryqb/C941aPCUD4ScsP3m0pEJ4VUOq02JFzpo9CBw98aJk064Oad558LsilU4D2jRLsk6enRp2gHj/dV7Yea4Sg96sb+Dd94p2ClozTjBPa2fIP4HfLbIFQnQLqjoKC9InvcPj5Oz/Vc5R/zp1rFNkkCEq6s8CqjsfoZuEn16X7gWnARHzzPeNB73Ov/PHf/vzCBLKMrs9FgTtNgWuh3unpuTp3UeAmBf7ij/5Lg3dGURAhoodWxRPlQs98e41LOQAAYiNH8WpvXimyfDRQ+F0DE6UkHvGkpQiyaJTTjsqARpvRLRsco80GB8YQv+1FRDHyNLjtlc6IUaCJ6qGIb2rR0J9OryijlxMRXxQI8VFFCxA90YoNKTFtFBvdB/iRAwswNjTYo8QmDSEGfEATDS1BGpVdjST6EFAwYB7P89EgM3IKoz6KV5R4PoJ3eln5Xo9ujIWkWfAOwak2JvoQhjHU5lRFATCe295hgAUUQWmpAcX9giNdB3BqDDpX9M8IIyNiVMoFgjfAsNMjBVEEDwI+xTgGQBPYpA9GaG3DSAXfPsvtAlzSS8OC7wMg1xwOSNaGRdVHOgHBAB0fVO1DjUkMYVOeeJ7xxmiM4em4j3U1a4N7VboFwjTInjwJwEQNIMeXAz8CvEEn+AR6C0DQxjYGBMNt0zXMfabcaFRCEyMhuO8wxidayzXJd/LIVuh5B59Op8Ngr/E3yIKMaJA3dGFOMAo8AVf+l8/5mXcnQsr0U4FHQTG+++KLrw5ZsYEi1n4+iYLiO9b355/nZEFBQCIZWKvKKddg3n9GTd6OnpJPuF/gcANipIg/qlp6yhXkYoDWgNsbrATswjAksvJ10UWwhNpUykrBFVOu4kQJaK084Xfad011rU4SESc6QuCVvvOMIIrrBb5BRjiPvAva0wcNUo0/aapMEowRoGd8RtUxTzEiUzMVnnCMAmvwcn5PzStpxfsCMCPjqHGZgwoEOew79zNuwQn67n4iraU7UVZEcApuWZx9O5ngTWsOkq56OCSqD6TWCYRkHSCHIhNCq0Sc8J0yCpoLuMIb23kkcOEz2V/f3qh72nULB1SHxu+qDdctY9UhBQ2YQ6LWSUN1vQuc9hqmmD0R8kUDgXudR4yD8Tg/guECorzT9ddpynXv4zoB83BOle5gDSzHCNgpn4Q/Uqtzy+yA4V+dKbjVceWCa1dQg74i73TK7ciif/3Xfz2cfoxd50DGlPqOlPaA11691OkDiJlITfUaI4+UgzgkkWEcZiEQarqx+2C3XbXG/F4gI7wKT2SedGoZ0eTedoCtE8HE3wJv6jnwCO9ljgW+uOaeLk3sN++W71z3gkyCaN4DvXWUKItdZ5mryAxBemWIY8pe9bJ5O2stTrMAhGctUvfip09TE1VQUF5V1rjf6MhzrxWY4z3s09ENY2rq4NTRAj8wD/TDk20ZCzxKPxrELQcm437+9XnQlg4/dTR+8h6Ayn/7t387gELXvGuR57Zjlr911rlP8IwRg4yxa6SOTBaUtZYgfzu/vZsN0LiBauUb9HD+dDpkLlhLiXpkHTg2HXTS2z3RurLqtfR36+Fbtqtz62zkb+jKXgKNjRpkvLRzHVgxasn146LAHafABd7d8Qm6undRYFPgr3/4x+81jtywrWvmfXvDjlFCrZqkycTQirHXRddL6RWg0KuoB5S/eZcpCiok/mxgcCJYjCzyu61ceZ/gmBEROzpPIyT9CkjBfQG/8p6OZCvlhmgC/qZmD3W6VC45oCCKeiJIMDjfvz/rUtmeBmqMZlJAk4KgMaKxZnSLAICGqp7hU9kLCAjgGOPcOkO5zlekUgp68NNIxJNuUeAEs3gnqZ2vug5Uopce1Fj3XJ2GcyIiiVAAjJJWRjcJ4MSAjpI+OM4BJAhKOjcCQyqtGqAxtmJU0i73E/kmwBUj0FpRN6MAvN/i1/Rje9BVUo004N1GRql820YDIFVbTlCyejFRhxgkMdCsCxRlvQz1iYahZkwU5kTICUwaKcn9ggG+V/BBg0V+TZpfTpPM3Ac8jgc/YBkgE/Mq6GKUl2BGz/Wkajm/G3yhDUBX66N16nsDmIwz7QIm2MekmmVdOxYNtgaRy8DgOwqANzjACsOo6SL9AWN4R+qHTb1FTtWdAyI00lhn8DHrxPQlx4FBQ2QZgJfRMgFLiDQjEjHRmwHgYkTKtwJaMaLTFyPijGDJGs2cC3x2lE0bUGc0nwYw14wi7aixoicngn40p2bLV6+KBg2EVIqW8kAgmbHcqzGZ1sbpzd3WpF0z//JTnklbfO88KIMYW+oBJiWWj0BNr/VxLAgc+JM+KXMFmg8QZp4zCuY00gMQ8C9zEHAwvBn6eZ17pLFgVeRHgCZpsQ3MRHgkpdyoG8e89wHlkSAlBizt0Zesl7SfPScnixuZI38odxxjg+4FcglmcXjQ4zlp0pRIQI0cSFB1HWssnLZtJKH13ARQlZEbiKZfGvGm/CE/3dfoU6/v+inP8A5qN3a084AQAmzKG9IBXaPQkDaef1PAWQmqpmXHrJ3R3eyfRMTCN8oO0zflX2WMDomqDVA8W6D0RJW9RW4OgPF7VYfww+ozbQSwj8Mg6zCp0c3PVXvuRQF61g3UsWa5CgDtDYzTlrxnlJcyznmTL7KHBYjlwyEKjx4n4osoOeUc3ws8KIMZV90w70qtPEhGzTjBCsbWh840D9c7ysnj84LB2XesSZl3yufwgWmP0Fawhmcdo2Al7btP0oZpmxskdK0J4O/53fJL+R0ALNkC1lDTAUC79Ad5lDWVuqrKE9evuo3RkzyTMYaP1B2YG8bKO3MYxpmSGYA/p6/yEbDy+d5XBlzMgT5J+zWNVJAte8J5uqzAnzTsNTAApPzHeuhsg9o3BKEFZF170k7dge/95xpEVtCmqfoCmTxre4xB0Fa5BH0E3SK38xEwFJwLj53157jH+/f+z1xtBxXvcVzQWFmjo8V0d2WhzmaeYw1CQ6Po+N39n3cyRmUn8w6gbyQu73Qd6rC50maP6b1+uShwpylwgXd3enquzl0UuEmBX/35j95/+fVXR6REK39j3JoKo9LApt8pr8+JckiaSkfajAGHYgE4BFimt5nNfINbprZoWKoM6N3nuqCUHsyt9BhpIRikcd8gAZFiBR5yTeOrte/6pyHB81FKc9IYEVS03xEoZbQB3qF4B9xK0V+jeYgAe/MmdWg0ou0rbSSSKuCBSpbKoIamBpreaIE3DecoixQp50SwzJVpk0TexTgBLIrH04gQFXKBDZ4RyGN+jNTigIU8X5Fc6+AOQdiAJEm3oTaep5MKWtCminT4IvXBjJQRcMh9MaLi0U10lXN5RhVSd+hUYGP0ZpzyFoZfAOREPanoMwYNWI0Y7tNw1zDQeOJv5yN0Pes7dXTO9IN7eBdpoES+HWAOAF7zT+pkqcQKkGpwCGR4r1EB4bEY0hpTbSSPN55IGwgJsJY+EOkHIBJQxzll/gSPjHCCDqwzI/40uKCzIJyKdcC5pFbJh/RDoCjzSjpg+P9cYzFEBIIO+pa86DFXlFIbIfWP+nLfNg+lHpIGPO8UaIbGzkH6/2W3o2ESQ/ssks0ap0+CTdAQYFPwL3Q/HQD0UxBYWYKByfrEoOOd8noAuvNAkTb2ByQRvNNoFkzAaJMH75fMayOqeMZoVYGgz55974Pf/fY3BzjTkZIVlQNvAWbCF3xwIgiIQeeML2Bwoo0ylxpn0m4DwwH2c5iQUSIa9gJZ4aUYaNznHG1+9h3WzlO+aAgKOihbNgBIv42U4rrgujtPgMOA9YzT6CEBDuhGAXQMT+ffqD7aMD1R/qP/nlDLnsXzfWADzoqpwZTxJgJHIBDZpsHNzz4lkzqqtQdoqJMmz4e2mCdoyQmtAF4a2dRUU65bk1HAEjoSWUikF31xXSunaAN6MG/umQdAvPZCwGGNdOZNucd4O0VteMo5PQHM6ne9n34/qYhw5aQOO2gc8DvOOCMYBU4Ze/a1qata6XFNp5KXbcwPfZt+FZFHG1/89ndH9JPyA5nm3vHBtx9+8EWt9eyhlDeY/bf2Ck44fzVRW9JXcJb7pSFzZ31Axua9yhfr2vUaqpq1Lbfup17l9773eadTG23n+gBod34Ae4nC71M26z8AXNoIMBeAr5045eDjmrpQ5hJAKnLGvkfmpv2cxnoC3+oGArWmePo+wSDuY/xE7dKuEV/qLztKFVoLoAroKk8FuOkLbSpjBIGP/a4j78/6vq5FrikHzNrIPpM9JPtv6gnaPtdeVBq4ztvIrJN2tMk9u0YfPMfYTNWMTEx0t/PAWmTuibLeOiHPcKgN1+iDwFIDeLUOGiTs+qcp5eDP3r+GdsoXQVVllcCez8mXrhnlMfOoXFCv4t4dOaturH5kOnXWXRzO6tAC/fKFew9tG9knr5xgb6LQecYIff9Wj0pkcvganQ05B+2gm84dvoe/7KelVty76C/P6zTgJ336i1/88sIE3PiunxcF7jAFroV6hyfn6tpFgdsU+NVPfvz+m1JkPXGqI4gmKiIbeiIXUApQTtiUv650g3sDALVyUYZrg2OleCelIXXRAHZIBXz+nLSoinjjNLJW0C3AH6+rSiVKkgqSBgzfaYTrie1Ul6NOT9Lx2iNbIALfqSBhFKhoNsDSheqT8qqShsFs1AHRQm8K1Ghgr0+9SwSYhZh5RkfpNha24hegKsrgAeLUuKEZBpxgTQxWjMvU4OmaYZ0aSuqPEVwx1okY4aeHNdxW7GjHNBVpJPAX0CQpFLwbun440U9E+tAmz2uMEFWZ6KQyeHreU4zcE1AFNO6N4c+cChim+PlZf4joFObF1I9E5ZwpeUYbvCzjN2AqSmTxX42fD31uwIGDFqqPADc7IsvoECK82HjiOQbkO1PaNKSgB/xoKrCGQQAQaF6K8gAwASALSKsPPCNgSJQmQNtHRceX6+S3sCK1H+tUXehXfPemDFAuJ9qgeKho3oBd/b3BL4HGPq6g+1LG5qQhNS2aVwN0ALhFgU8aYpT4gM9GtPETOgqM0DPa1Tuu8g2PxggFCEy01I4GsG6OQE/omtRzgRr4gjWTcVZUagNg1U4p+a/mwBENnYBnAZRjJCTCVUMivJ8aPxqbAii8W8MUfuV7DZgYFBh1GJSZB8H71AaiLufZZ97hOsOY8d6sk0QGajACLtLmO07Y5NRl1vbQtmVGpyEmuoeIo6Z5XSeikfYaZKr7SaelCL9yroHrAhGhPf2Gp/wudRYjB+mL8jFRGNA3oLaAmOAbdOQeIxOlGQZawLIz+ifRYjmBWNlnnSPBh6zVyKUcxHAeWiLtBaeVhToLnB9+Cl4EfDxrNQYUSIF118g9Ipv5j1T9kQHyMe9njfJcO5BeFI1rro1GO6JgvpqoIaIv6x/MKY8i660p1msb4GyihZjoj4veRF/DsxqqrP/XJaMZm5FHz5591uuPv+Ghr76qWnATLYmMEjjVMUUfen6rDenK+ngEWN+CSQdNoohedEQffFglHopvoAcp1XHcJOrS99HPlulEZpUcpL+9bmqdwrPPB3CEEMh15FDuz9qDp3pdI9P6vZTF6E058qFPC488xon1suhOKiGHRvBpXmDl1rywJ7CnCIDRfkfsFZ99W2sUx0XL7PqPccWpcBa/D9COQyGRvBwy81XNp1Fv6gTMoeCkAJSAjk4oebJBJcpelDz2RNsGVgesgDfgqd7niz7sf/ShdZ8pIdIyug9Lqr6xR82hRJlfI8LmBN2Ry7yL/V4ASGAamrne+5CjAeEEcfleED2gIvoVkXLVhyI0QC0RVHwSORm9gX+Rd8r1OEEAtZBRoUecAdImMj66RvbHzGecS54QH8eMhxoAKPE8/PTbckhQu5N7SREWYOd7QGHok3pqpPnGYSjgBZ077bhpnX0y0XIlK0dmMUYBTcaSdcVBR193xKiAs44Z14TPuc/CY9kHs7/Ap9CO9SfIRUqvDhPoiF5m9BlgKTKQ7/2oBwluKQt2H3SuqKcoN31GYFRwUlDVPfMcO7SJgyB7ZJx3tMdP5wdefPaMw2DikBFYlQfV4d3LBWDRITz8KHIuTnloLRBLLc7Na/BgHBMv+106PxwTbUPjv/mH/3lhAgfXXL9cFLi7FLgW6t2dm6tnFwX+HQX+9sc/fE96yI66MI0l6a5PW8ERAGiFtdIuBbG+/S5pjaQ6lnkyUVg5Ye3tO5QACn5HLHBvDL54+VM7KAq9xqWGn4oS3+nZpI1OPSU1rJWxgAVR5Ovt9yb9dYwZ2qJ9QYAPqvaPKXQonNb68P1RxuPpDIATJYmPhuiOctHzLTjgMwIyPNfvBxQcEKEVsols1PNPhBu/89FzqUIn2IJCabu5FmDPuTF6gD6gtHldRTYKdz4CbAzNvjNmFWQ9qKSVMNGdbjv1gw6FdKIlPp45FJSR1tbXQt+0bftIdNRWIEm7NM0CYxyQjPccoCB/V78xruQLwY42hjHjSwEVqANEbENrouMwpN4VL0oTD3zQ4AuQWkblJ9aug6cD4vCMNLtf13jmRUUvCkrsFHOBIBX474j6aICmQMPi2E4HLTrycb3ZT737DXzXK+FPAFn7GB7MKZDffUdKVgx2ovH4DJs2kJ01da4FC3vTr0RJZk3obacdoz+sk+h61BDXkMAIE0D9pPrS/Zr0YYFy59LoQkEe3mlaVoCmpFrKo/zkez5GRGnIcd15kgeNLPO6hphpQeFJDNeANhr8ri3pEhkSoIGfrv8DEG3g8dsPHhYIIbhjVAUpltx/f3huG1S8T3oHmIhsEdRgzQscCDwLgCFbGId/h99uppObrsbYdHBAV/61nBwAdcusHbUBvbj3jMBIZKx0ZB4w0jTQPOzAyGON5x3pJkAnLyifeYaxK0fpmxFE3NPjfB8goWlbax5ZYIRS1sF3XaweQKDbqXXAGuN5xtFrqtbNAcxUGjyypWlZYALgnZFbPM+/BxVhBRhgeqfXpfujqn/68gUOqfNABL4z4kTabtm/6/wJFrhXCXwbISOoQ007T4vlABiBA51RAF77JEjXCe3Lr0TB8dlAEO3Dex60wvfy2o7OdG/5GBlYteEa4AHAAcyaU2ORNciZjl4aYM6IM6NEBWccby/A+sgrAhNcgxZGRgJo5ZlvO0ILXks0biIoufcAM5DVNS74xH0t4G6ihLdc43vTm5Vz8Cu9ci6IEOZZwWz3R+fWfdFoR8be9f9Gb7EMCPOuHOfZgFPZ6/jZdQzr2gaNcIC4lziPPGvk5vPn1WbttQ2olEPJ/Ui5AXgskGO0K+3xOzyadRf9Sjmpw4T76G8Dwm+q3uXTZ4lIq7V3Rh6n1mA7lfqwqwA79FH9R+dgwLpERjuW3vPqus4E+73HLI0Cwp36ljxDn5DVRFraZ68xTuiuzFJ/yjjQ/3J4ivIh/BdgybEjYzJHcXC4H6ibKtOdZ/jO9Q7oxYEWtOvhF8oj7oFGRgDKw3xvdLT7n3uaciFO4NT0NMrZtcyY24E98hv68rsHbKg77XWgnNl7pryEg4vTdOFPI/jUYaSXUXjWo1U+KS+tN21UoXT867//hwsTOLSc65eLAneXAtdCvbtzc/XsosC/o8CP/tt/fs9GzWas4h/Fx7D9GNkqJFFyCtioyDs9ld+9J7KragVVfS6+a4OrgDSACBSDJ4+jFALeRTFOdBZKZdJEA46pjOzIAr7TK6hXGC+40YAoFw0EEZ3UEWN4aGMoxvhOtFcbLWX8qjTyU6NCkM8IBujB9/yNoqQiRd81bgUm+B5FXhBGL6tKF/e1l7a88CpAAE38ruJNnSSNJxVNjVyNEY1h+w+Qk8iFKKmOZU/wViK3MqaBRXSZY5b2vqfnZ0A0LB0iLfTYE5WI8tl0qQgZlUyBHo2tAAkxHn02KckxlgTwKCBt5B8nlUpLjahPyxv/ojz71oASBFFBJEKi1PShRerNaFgIHKXmUox+08TsZ98zUTr0lU+iAc6UTfryuCJLm58GzKHGlB+BQoEI+35vIjMAFTB+vhxDg/F2VMgAWPIj1z79NDXmqN+2AStoGd4koinRnRhV4ZVENAI+xTgLuMc/DBVpdtt4pt8CP/TdU54BsTXykjYXMFSDlcgJwPKmXc2p4LPj0PDRMBK4kT6Cg/wtEMAzGuFeN/1RoMr1xHgExzRqNK47emnGTLSQ6a70HXpusC/rAhomeljjhnmNHKqI3XJW8A5KAhBFpFF2nzpyRN+VfCHa0JRDAQVBUg0n1/JNcDFrF3rwPlObNBiNTs1aSSTbwfczv4IMuwSB0SLSRgCdn4nuS40twTwBAOWtQIMga6cP1vtcW3u+NxCdtRN5a6qYBqlyne8E4RP1M8Z0pTdqqLKiO/p3oh5Z44Aev/vidx0tBJABkCQP+I42kCeq530dMMOc0f6nlV73Yg4FstYTtGzgv74XbFC+W6f1I0D8AmYFkQUjTYHkOQEbnQ06ffiu+bejnuJkcs0rj41qrOWWyE2ie2qsfFhvRwRN1YkTmGD+BJQAFDCoARCIKHIfEShQhsFXRGFJb/c0gRdBkQ8+rCi0qg1Hf/GY9D47Ecn3ar0T9Sut6aN1Z90PuXbsUQMcyoPKyi1vbEswLZGxZ61HuuGeKN+z7gTgBYp8r/uYfOg4WRuCKw0CDgBI2w8nejHgUfQC6aa8POVegE0AI0EYZRPtCoTzneUBBBr52cB6zZO8gmNsg47u50aqQgv0GlQmlpXyk/EgR7hP+gpOMgZ0JsAu7mlwjkjwWb+u+Q1qsa9JS6JHeTYAceRi9h50Lfg4gOhZfzROUgF5xyD/q5+41wkqGYGmnEzkXiKU6aMlIfb8W6ePe/Zest/pe5gj9lwjNuUFnTICu655a/ZBT+6x3zpQBUfdP7gPOuNQ8ON6UuarO8tH9jtzEt3XFFRobrYB30MX55l7Bdacb/cZ5snD4KAVPKF+LCjoHqEj3H0kIOAHLUP4nbHyvHLYdU0kpXzje3ctQnVz9yDX4V/9j7+7MIGDO65fLgrcXQpcC/Xuzs3Vs4sC/44CP/3TP3qv8aJBLKiCxujR8dbTQhFqT24pdfGM4xmOotPKbAEcKAF46/WyPn3yLJ7CMqb4mKZn+L+KF21sQIp+bEUfI/lRgWCvKw1DI8hUpoccEjFAmQadBpJK6/sB5Eh74p3dT4xC0mjGEEFB1sg2MsaC8ig1KpQAdqZq0Q5j5Z/RKfTd+mMoNBgcbyd9g1pz1tyKUTAplWPAq8xp0Ft3ij5Cf9oVyKFtaME9tz3F3KuRzXcqX3r2AQO8RyXtJkibFEUNQr4LqHTWpBMgsv6QSueprCYlRmMKkAQwVeOoQTbSqAHN6l1EMAkkS6MP6/5Xc4iD/dRAZs6Zw/ttUMQb3UDLnMinYYSCCninAaixp+JOehkAHn8bnWPayWEIDpjZxmlHMiY9XPCJtvlO5b4jvYAVJxKB7wWzNDxoW7A4Cj/RdqY2xYB3PMx5lGrSqQI4AOIlPchC9Ea5BDR2DWhQ8z75W7CgQYwB0TCO4CXo5UEWzAPRoZnTHGTS7VSUThvCJQ80ep3/pN0kisroM66p+AvQaqTy/h0JJA15j3Nq9N022jRCjPT0/UdET7GeALWgkm2HbqQNwpMBxexP5ApyDXolcuUAWiaCS0BsG2Q8ZxSjxrrGqbxoWr8yTL6RFzRq+Z62O1Ko5WvGImDE2t8y27mVx40AU75BG4Er6W00osCFxifvYE2TFsdP9wjesSO3GvyYqGENPmWUwLBAHd8L4jLXXnefuF9R2m1gdypfgXMTfWokOFE0gKWMr2n4PCe8yh8a/YyRtQvoxP3IGyK7XjW9Mqfh4QKLJ9WwxzQABhF63xTfPimnQacuT31X1w08Am1P50scKO5j1jTj7x7jgKxGQ/IuDXH6ygf5FT6osRPZVP8JuPR+PCchJ2U4kZbKJWhAfzWYeedeVzsaTFmefdiUu6QFd0p2RTUS5Yc8BLSmTeYlYEDJnHLaQcuUx4gsgYavaxw8A4it/kANT+YTfpDvaI+5Yy3xLHsdp/nyu/NIbUIcRuyx96vurPzGc6QUu+cY1SXIIj/R5r4mXxox1sDTgCOAZzqOjIaSp/kpoK8jY4NGrBna3DV9I5MjT13fAq3yKinGtsv+IfDhnPgO71E+6Fhyj8ZhGlA5c6mDTLnTqaE9H2c0m/LU/U86mdaavT1rLHyaVFX22OhLObhB3t4RoNZoQ6+LrENmUbc1MgJ+3tFt2StTLsF22ik0oDfryLG7h27AS11g6z3QwGcSBZbsCUGsnLCdSEA+6mhZM3HuRu4mglMA1khLeagfnr1JHhdIdZ8RHIxT7Ywidt24fu2bsl15LT/LNzX1qBAAACAASURBVKwZdSPBOPc/aSagnNRfMgTijGROc8JyUsSVCXyHs9t9wL1VvSiR+Fmn3Mf8tGytOTIi23XIdfcV98Yr8k5OuX5eFLjbFLjAu7s9P1fvLgrcoMDP/+KHDd6hBKCEEj6vYsYGrrGt0tSKUUWKdY2vSXeiIDRtaLRqhGvQ4MlvhfhRovtIvyG9Dw8v1zW8NWhUdjRi+yFQtaN2S5RflDsNWMAUUtpQeEx/UYk7FJySTkZ/qLTyHeMMmJS6VwJPGhS0qaGjV5O/NSI6SqEVpGqrFEBqJ0kbFTnvIc2StNk+vGAUbsA7PoAF1IcxRVYPNf2hDyqrIUeihaL4JbqI/myAQiURpcpaTyqt0AivuukXAhc7Ek8jQqNT49j3mCIjyEA/7bMGHIZFgKBERSbFIyAUijx89LYUzFelUDMPpxc8QFiDT6X0v74RjZFUEkHErodXBoNjcS40BlWCVYr93jkx+sP0XZTeDRDJ20/LmHdcbwaIpX/whGk4Kv/wpuMlMi3AnPWEAn5KL41t+8VJwqb2xpg5D4DJoRV8H0OKnwF3BICtCXcWIpd3WU8CKs4t77RfN6M4d6oboE/q6DysNELWLhGXb7+bU3S75mSi9gS8+SkQbzSf4KVzrFEl2KTiLxikEWrkg8Cc61owRaOWvwWHBAw90MI0HyMkjcqFzhTJD3h1Rnu8qVIC0ovSAUZKaOQIhDtn3Ev0ghFBrhXXLu+XT/bpfMoR2vF9RM3xPk9PtRahkbI8w5wT8cFP6CXIq+wU1JeGyippxP2+m7HQjjI+Mjq10AQn3As0ylx7ygKuCyzxvGCf8kbgTllhpI5GZ4AwZHHxWtctfdwiPwB05KOnmAogvKFu3ACbG9B6DcApEDuyucGsakv5RP/yTKKXjTbZBeSZA2rrMV9GSu2IFq4xV55sKT0ZqxGjW2bL7w2IUR9uonx1UNG3jhJa39lfUoh53sgW9wjn3esAZtBYvhOo7vmq91FHzohIQcQtCx49rujkArPbqVJAXe+FFeXdcq9Pds6+p9ywVqIRQtJAMFiZK7/RjpH0go2860ntR9AM0A6wkPuY7+999nsHEMa7+p7hr+9///sf/Mu//EvPz5YBAhP0RWDFqFyjlHQk8B6dDJ4ia6QW/dIJlP05Tgrlqf2Q9wT4+F75AB08rVOg6HmBMAIon3Q9OevIJSWZv3VUSGv4kv65/wDc2Y8GtcexxvPqAMoi6sPpNBIIcq0bGcaUCmJaW9c1b1qmc+z6UyfRmeCYeJf8IZjpmnAtCTRKTyOuBcaVH6bte6KrDhD3At/F3wJW2ReyVoyWM4oNOZMazNFt3UPUETfPbPBOR5g6gw4Z+Zx2BPrUSV27/uQeQcq9HvyeMVJP0rlkjlxfPGtko85F9QuzINxn5b+sifNQLyNPed6DyNT9lVPtPKnn+Ok69Rr3oJ8KqgpOQsvbUXiMg/3p1//0zxcm0Kvh+lwUuNsUuBbq3Z6fq3cXBW5Q4Jd/+WcdDqc3VSNP5YTvNJ5RCuLRp65QwDpOZeOEV5VOFXKNv97gX0Q5/aRqENFup0K1knl6/1EMVJRVZu1TGxBTMNpoIa4Z8YT3mtSSKBdR2DRMVEpaSe9DD4y2wSMcA1WgJim/nuyZ71TY6ZNGskoq/eNDX+h7Ig6j9GAoGfW0FX/6ofdWI4r8JD3LMX5yWpsf+6hhrkIvGKLy53sCHBChE++5hrIKsUorgI/GEG0JvGzDXdrsKBnBk23I6zXuee6otHw2faP4pkg29xiR0Ce7TvovtBHcaW91gWSvvynvbxuRZ+1B+Yx6RZ1mVeAdc2+9P+ZCYJb3Gom1abmNx6ZJR1qdBx7wu31pILH4o7p6AyCVloxfw1XeZPymb7bHfCIOBaU1ggRCBLuIcAFU4hnqnPE9Ne4C0AJAA+AZaZeIsQAdRBMYKZm6doKJApTOmfShjwIgGoYBTXPwBWvCUwEBMnocM1/v3ieFDLoIIpxrKcCy/O4caCwaQSBfCSBohMtHyiFBCP7WOBVkF5jeUSDcY7SP60YQnjFzr3PDgRIBfrPeIw8D9MdoSk1EaWcfNST5KVjJ74Kx28iP3DtPqxREE9SVVtwnEJ9553TTOCkAGXdaEs/wvUAOfVSmsK41RJ1jwe29JqE7z/iOnVal4Shf0g6/89HoFryGNkaG0Cf6qVEpoMp7NVpJPadenaAo70cOauz3YSGst0nBxRg3rYzxdjRgPUEfmUudDgB/rlsNe9ps2jQNU69LMBcniDzmu3leQI9oISN2uSZPSBOjpAVcBGCNFtuyFJoI8rov8e4NkLbjoK5ZrgFat2wZWtGeAIzj4JqRbAJF7Im8j/fEUVMg/URtd5vjkNIxIXDzvpwDgNXtzKkUWfjoydOKjitg4V456djLBantB+uIcTHfgmTKc8Fd+uCYBZWYx07Pbjk3p34id6oPrtVPn352RPNsfuZ+T5x1vpTFvMeIcp/hmkCedDMyTdDNCL0tlwVimN9EJKcUgWtPeQH9aIf7Babcl6Wt7RKleABvcP3MKf2xVh3zKNgvYOz+nJN0E82W8cU5pH4G7Y3a4xpOUr7f0ZLyP31LdJW1EuNkYgwCiHu9732Etreep2w3xVyQiXny/UYd21/1E0EwgVR1FaMhO3thUv2lo/qDzifnnwNkjDxVLz35cVKXp4aq4JXOHui/5z+pt3E68z7n1D2e9UHbPtdRnSMjBb3csxzTfqd7WK/P5URxf9h7iQCjeqgOQ8F/nvHd1uXDGWLf1VdpUycU37kOBP2ZN6OKBX2d224Mh+va8wQLXSP2g/5ep82GYtfnosBdp8AF3t31Gbr6d1FgUeBXP/1R6RZRSI0u6O15QAw2Yn7XUxuFfU6kq/tUuqiVozKFsqOxW8EU3S6f76ogeQy5GH+0w71s/tyj0rsVZJ5rRWZOmeQ+DQVQR04a5XtBNpViQb4NKmgYd1TB1ItTiaRfrYzOSXca/HoX+duIPtOyVGDoI0pbK9JlfHiKXJ+IO2CDhn979SuVQ+CAsRr9oSHwXaVIEWWoscN1DQ6BHwE8DUr6gFLnfAFEBNQJOKnnWNpGsQxoqMKn0q5S7vMa3RuU43f5xf6pXGqw7Z+2BdDWpx7O8zGYAnw5Jw2YTaot/fz6t1UcnNSd+n0Dug02wVcAnsOzKqW8+zRWULzPk3C3Eh7FM6nI9x+krouAhjzNe/houGhMCUpo0KvYa0Ts+w4gpw5NEfSRb+En2yIa8dsCFPR+f/xRwDsKigs8vK6C8tTFyxifT0qOJxTHSPXEUtc16+wwHifN27XlGuBv1xG/24cATAHyNAD4/sWr523QsmZoX++7IBrjFBi6bVDGqEzqn8CV/APdmA+NbeWCYktjivcZbSEQu4E93m2aO9cFWDVMlWlGq2jwOT95nsNOEm3kHAmqaXgpO1wHtiufaeAK1AgqKqP4XoNHY42+KqcEguBhrjl+6bLXKe/EcGNeXE+OR5CD95niJKgoICGA5Vjsz+blzRvuFe4RyhfHI3jCmJUf1GciAox72zgfMIOTyb/++queZoDKd30SasCq2zTvea5/7lNEMAliQR/mfYN3KqYCeYIsyEkPGtjyhz6EbgFtBRm5ZkSKkeaC747Z9ez6VkbTV3lMOvHOlnEFEri/EEUuOOrc4wwSMCCFbwPVjFtgE3pKL1Jp+Z02eq+a9eY6b/lRtBdQhaafPXvaKfI9V3gq6vOmHAfQ8923Vdj/XcBG2nP8Sc9L7U1lFH3S4XU4dmqcjIF+8S6jPaEJkYUB8t+XXDlPQn5f8tKoLN7heqZf0sh1qewWQNTxskFzdQB1js2vpv+R1tqyfJwfgnKuM9pnjbl3uhcL0skf8gHXXasN/M/YG2Cf/ZlnBJikK3/v0g28n5RP+VH+MuXfiHHGIUDk3kUqq+tWwNl5OdZQzTm0Ug7zU9DGvumMyVxlT3QfcYxbfxBEFCT03v0s/aZ9orXsr3Op7qLzjfZ2NBo0EGDTcff8+TcB6/sAohzAE3FhfcsAlFyLPpvME0HAyOPIe2mk/DMLgehz5bdjURdWB5M/4njJnLj2+A4dMI6yU74Zoez+qI5Fm/RB/qUdQVL5jWe3DiawiIOd57xfPVHZrMNbgFsnutGO6uYnwJqak60zVXkD3kOEO3JdgFtA8Se//NWFCai4XD8vCtxhClwL9Q5PztW1iwK3KfDzv/iT94kWiRKxvZoqLxp2KqGdWlpGjZu/hnmn3JQxFMAAJTVpbLTZxlcp/4JVKE67iPLtFIGt7NLGo/Ie8742/Mo72kYn0W0FBOnZFFhQSePvnVbB2DWkNWj4qVJDHRzSAQXatoGwwT5BKaMtVOh4bxuRcwKlYGDAj6Qy9bMlJaGZz+UUvzm1ciKbqPekoqty6U8Na77X+KP9HbFI9JZzmfkNKMU/x/5JpUWpUAp62NemFeMAZKvoEwwaI3wwJElTbeO26G/fBWH4qUKrweO7E9GSZzR6Sd9lTPwzqomi7Sq/3xa4936UaYEmI1x6jqiDVfDdBjlpO1FKMZgFPjSANTYxfFIgvRTcakXwgnYbvKq6bvvaXhOuFz3ZGonOswcDbHDs4w/Drxq6evwFHZ/XSYukqTUPFnAnWNltFPjd4O/HgOMB1T24IuneGAHhI2r9qOzzU0+6RrW0NZ1JcM85oS3AOsEbjTUjkhoIqgNooAHAOu/gOw1yIyosMK6hQztG4WBE7FM7BXegvQblBjblK40UeWxH2zrv8pIywPHafw3yACacwJu1cTtiqMHBchA0sF30gLaOtQ2t4jvG8VUZjDzvOAXNBV8EyLnHKClrozEuATn6a5qaslNeBEiS11xPGmvcs+Ug32MM864dcefahx/4TuBQo1K6CwLSL+miISwYZcSJDgX5Xp7NPpAaffTTiBF+f1rRONLIE2OJvBMwJtqNFC2NVXk5aeOeCJ6oU9qjThzv8z7BLeVbAz81T33vpBZGBt2UjRrSzgOgh8Xalb+Oz3kR4Nhr2fXNvZaFECAQYJO3NXSlPYCaAKuOE5AGxuapsdKJd5K6+5vf/OaDz6uWK+9AVrbcrQ4K9nL9yeyhb7qmYIE5RS/3jQage46Sst97y+wP74rmvT+Ug44T5TdYrBwXwNaxJpgv/2AYGJlD1J9RWdCCvcX9FS/Mi3JIQJOW5wXeKavlIWWSNbdcdztCin7tfVM+l2cFKjzEo6PvipaCJP3u0ReguVGT3CdY2X0vusiD/ARAMkrMOsF7HfRaGXAQmnkQFHJGZ5P85J7ovg5gtPWIlkkN/JylPpg39yFlcfaF8P1tHWiDPd2fSeU2gtc1BQAkaKkOJcCkTCdrYYOj9tW5MCpNYG3TTz0NGkpj9Sv65V7a8zT6jGASP7dDA8Cfvz0RPHph9vHoOZmz0PU8jE1AN7yRKDYBWWUc99B/U5Ht9xFFusp5SHNoCQ8JeksXfrqOvdf58L3Mlw5uS63wLnUd+VjZwfgE/OQ75o53IyO4pvzZh64o493/BHh5t4fSQL/oVNHVsraTdYKTS0Bvr7sr8q6X3PW5KHDnKXCBd3d+iq4OXhQ4KfCLn/zpez221s0y/QXw4O271LrSuIuSD7iQcHw2ahSaNirr4AqMqyh+Vay6nlfBauWinLTx6uG1pNbQWffLqBjaRNHQeymYAFikYtIGaCmsKm0qnNsI1sg1iod23lS6oWCXbW2FlWild+tgBL2iKmxGKKh0qnip1DRAUG1gFGnIdvRBGaLcq6IF2ESbGiwATCpN3R+AVA4FGdpug7pB0KlXhQKlkcM1Fe4ob4jiREmoTDke7oX+KLSCdlzTKKMPRHLc5+AECrmTjjkRehoqHB7CNVJNt2GgcWCECX2SXjGkc5pggz6jTB/G4kTPAG4KPDYwyEmnE9mxFXa98g9KOaVOE8Cx1wKaEDmT1OYPCzSDJjzPe/nQD4ow83n4sOrZkQ0+kT7ydp++OClhKsWM1+834OTYNTZV+G8Ak2WM+oxAEH1ynijWD3jH3HAoDDRrkJRxVF+67RorAGjAmgAYMZyIJAjgZ2qyBpDzphGrsc086TGXdgFjqSH0+EgH3xE1Q9IGoXstFrjboMHQVp4SgIcurmdTwwSaoCn8IQ/JhxsAahB8wGMNHnlVsGwDIhs8NgqOPhwAQf0uoEQ71A3k/TGak4oJ3xp19UEdtNNrBwFWH0GarqtW9GYs1GR0jPKo4JvyU+NXnuR7I4mMTBMcto4WfYL2MV4fHgaSa1neUJ44v0a8NOhbg+r0xwIWNvin3DZSSZkl4Oja9V3uAQIZAog8Z9SKslgabCeMIEvL7YkC0zAkKuyMIiXSC1A10TD0D7nBWpVvSHVOul9AV6KkBBP4u08GrrpgAhk8B3jH39YAjVwM4GBkELSGdkZCeRLxllfdfvEHfNJAK+tv0vTpq/KW737wgx/0wQvKM/cA3sd7BBd9bwMTJW/4XrnZxn69A9oKAGSNJjJIkIb007clBzyttnl7IvZ4z3voSeTS0ycNTEEHAFz2qzixKtW5ZL4HGTUA3zHNSXeuVVBNp7YYtPf99M9IR2X6EcU24BaOMXmPPYX9paP52HcmIqlBm5o3Tqo/IiOR/hMZxc9dV9H1JjjEu3WCqNMYNcSztC+YrPxuZ4j7zkQDN2A6abY6FeknfQIQ5xmBOfUHAWHa4jvpYIQr72MNthwdfalBrKlv57y6BpWHglDIY8Fu6aGDAr3FNch7BIOVeV9/nUg0HQjqM7Rj6qWgm3ubdDqBxESfcl0Z7do+o9NSDsX5UBYpj7nftUN/pZH6jbLadpXR9MkxKefsl/uBcoFnWo8bfSbzm/qS8gB7vLob2R8CZu7H6ga0KRgrfTzBF/nEc/CZ+5vOPO61lIN0933KGWWhfK4cd5/d+5N05B77yn3K7+gvybpgvIKDzccjM4hqtmao8yEw6wEUfK+ck76n/sH6OU95hh+Tbhs67PRc+ZL3/+Wvfn1hAs0h1+eiwN2mwLVQ7/b8XL27KHCDAn/753/63s1WY0LFSgVCQ0wlIcpNatzwHViDtZhU3PSON2g1nlANckE3lQsU+2/L+I3xH2+nypbeQw0srqMgGmGhwlSJLg3oaawCKAgC0l9BL0+iI9WPz1ZkOG0Qpd0aYNJD5Yk+0O6OUhJEUOntk09LedwROFFa49WmLYEOxiat6UuDAJPSSLsqu02n6pvGR3tlK9KHn93XiWxRUSPNKaelxbDl00ZsoVM801FmNSecDmcfBJzoH+8TqHKsMcprrieir+cdo6+iwKSjdFKJbL6q6CzbxAAFlORZjdmAJ5kLgVrfKd+1ETl9EnRqY7SuaUT7fHgo0SG+t8dWnvRE4MX73nNR1wEmNWZU+DXEdhsBqcqAnbp7bbSNgdenCANOA5gWXaWHRgnvc35V2h2HxqMgBGDBR8Ur9pFDXgR/pAcg0gY3Q+cz1dbvNK6NQoJ39xwJyrSCXmtnr11O3GSuuEejW4WesbiWrUkkmHDbYNtrld+//jopnc0j5RjQAG/6FH8C/muYQAvTvYhGAhjn/l2jx/VrutGuCddGYLXhvDrPHExDhGJA1OKX+n8bWzV/gqgvCshw/X1STgj5TeFpNIy8LN/xLvlVw946TzG+chKoMjc1CgMKAiLyuck3AZ/jsEhkUJ9+O7UNTyA+B8Ow2rnHmnMd7TIp07zT9MsdnYFM1HCDRs6hY/WnsooDIQSh2mietF95gvsFEzAMAYflnV7brMEsiGPtUY+ONh8X4PY1BxX83vf6xFX60gd1FO00nJ1z1ppGIzSTfwVfHnBi7chb6UqNTIEA3vd0HeDA/NBOaBrnggdPCHxs8KgNciK0PizHEPK1+ApeabChxuleRX+YB6Jv3Idsb4OvWa/nYTkB/RNpxO+9/wyYye+kGBNh2w6U4nNSjenvCepknxTYBmA0Eo95aTCm0wfTLnLsXgFn4UXTIsvpsRiBFHKiNvmelE+ehcaCZA2MlCx5VAeOCEy4t2QPhy6JQhe0l+byHteNzBPUcl0ZrR5wPRGYfOAref7QKwYg3Wm0mx/cs91HuO+I6i8nXgDwOBIFw5XjRDobIcZcWjMSmkLj3uMrkpSoJw74UpeSlJG96DkBZGjD9XU4a+pmDqY4sw3OvYV2Xhev0LenT8JXrr8N7NjHLYt0HiizaAt56H6pnBQY5vst35Wnzg3vls/2OnTf0EHDWNVHlFHh8dNRqezwHfztesy6JyLu/kQBfn2sed6vLqZD5OSrOJZ8F6nH8oyyTv51r0Q3Oh0e2RuNlPY96hI6npUZgmo6NNRH3OtcW5Tr4F76i+RWNghetmydftNfnbMP60RodQH4UPnQ8l2dhPUJvRqY5+T30hnnZGJ1j73/KzvVOzfdv/nm635f+nnWaLQepAeQ6ShRb+Len/+v/31hAkt+Xr9eFLirFLgW6l2dmatfFwX+Awr89E//6D2bsl5ENvbbxiePabyqAO0UD8A7lWvvU+FiQ+fQARUbPcsaSipPH5bSH0Mgirjv5Hu9loIRKk2nAVzvB7yof0f/6kQxvcAqW7Tp9++IZpo6eirLGHbU0NuRYj6rgQPAwPcapwIzDWR1tBcRgUnZUfnC+GxDydp/twxKlTq9nD7nXPCz6b0ixz6cOlwFP3VfNGg7CqOUQttqUIiTgStakntQTk1X1GO+QUIjQBp07TSqRJKERhU1RposaaqkZQFKVSSZRodG0zaKMG4x5rhGXSNO4pW/HKdASBuE1UfeqTIpH/E813hWA0EFNukbMbqlpQCpLP/xpPc61lZyGUOfMBxDVUDD/gkIcZ37SQWn/X7fRMJ0BE0bslMnZ+ZIY0cgWsNIkE5F23XjHJK2jbKtkfng4VmrT/4hCtXv6U+/o3hf8HOvYfmijcdqm8/2qkunnrMBr+hTp3YVbZxnxsx1DQX53zSmGOZJQTL6RYNIwypRB6l91v2qiDZBbgDJgGmngSrI1sY8KU6TIn8CBZk7ntuAuvzUNC1QQwNIIzIFt8OTbTT3ISo1/gJ4mR/TZJVDADLQQUDBExMFLfjOVGABdOUX7dF/DPAY8DFgM1acHq8aaA/NEp1DX6z/BJkc40eVwp31DGgRQ40Py1DA737RiP54AmpHfQ2Y3RFsA1z7rECiwInrTP7UGNSgb5oOaN7gyzgklAF7rzACxJpPAp0NJCDXJ6K0U5NLvjWYMAf1ANSSrhn+To21dtjMeLtOZRmxyCRl7QY9Q7MAX6zjQx6MnIYXeN+nU2useX4cEocTZO6RBtBEPjDNkQjC129rDnHaFBjzqupRttwkpXoi45qnynDepwwLEvjOE7zP8/abCEONYu6l34IzRCICXvrsxzVewTtpoTxtWT0gonKt54O5mKhtZaURovzdDo92sKTIPc8YHcR+yXt0ckEfovc4LZZat8pAaCZQAPDym9/83wYyBZEEnaQzbcqHzt0GF9xnlB3er17gviCNW0Y3EMdhW5GTrkHfY6Qr4+w6nhXRDNjZtRfXvgJNsk8h7849Xflo3cLoMvWe4ovXVfbBPUrZFdCG6NLwtfJLsM11xD0eKLFlK/1/8TIRdffvJerKPVuZzzVOa/XwAnUt5Zp7B9cpYbKjOqPLhFb2Tf4wqlEA2L+lr+/xWcfHWOV36bXXlg5bo5Bth/cKPkY/TK3UAJ9JGdaZC+9u5y/OGfUM5i3zEDhaGai85Ls47uJgtV3e5xjsk/ocNLP0g4D8blsZyP1+796NDHM9uweYYu+adu+ij0bzffbZs6O0As+5x3hSNn091mStN/rfJ3kXyK8DWT4WTHWu6KeH3hgV/fIlp3KHBtCE79WHpRN7qmnR3ss9v/zH/3NhAi6c6+dFgTtMgWuh3uHJubp2UeA2BX72oz9+rxKtImsaTnt1S5FFmRLo0dOtQss91Bvjbz2eKjj+xBhWoRF84W+9fKTyfDdRc6aqqfRwH+8+De8ocjtiSYAP8IHf6bNAEApHos0CCNqPVoTHANYA+aiMdwyS7TkUvOD+BhzLBhLc06DQaKBtFD9rqmigE62Q76JIqoiqmAkA2o6GtECUhjTjE+QxhS/jTKTIqUhRZPyscdc16kqBQ9HD6OCzDZ/dL8Et3i1Aq6JKZA+ptERo2DdquGnsbgPC9umzxhObA+CddFF5VnEUnNLwFJCzJuEGdRmDoOJWmjfI5Pw0sDqHhDg+v6O2IMapc6JyixEmyHQa9ZnHBgLqpwYOvzfvdNRV0rzkb8eggSndYtzF+NUozt+sJqMG8ZwHFPP5juaZVE2fJ2IUvg04dIJVzquGcwOPnS4dXtx83rxdYziikgBv5/AW7ndtaxTQH0EyjWTeIy9sg9pnwgcBSej7+znkhudYi67rzcu9Xsro6LCy+rgO9xj4fQPI1hITvHMNy1euM06RhV+IdhJwbEO2jKoN+D159LR5QeNJPhTMo33Tq6Q1fTKaxnWR+UjE6ynDkEtE/AEsBBx1PcgXRO12StlEl3HdCDANbnkOXhYsOSJCBrzoqON6m2DqBjEEYQVldYxwj9HKgkhEnEInaq19VaBkg2+TPuY8aPhKD8crjxANqLxqgxl+GL74uB0fJaMKwOOdOpeQRwCHjLmjuioKWBoLNLi+A87ddCxAlwbox0HVYMfsW4KD7knKgQavBhzQ6SGY0ffQ53Kg0OFef3WgA1Gre73rfDrk+PAG1zWIfQ/Rl4JPkQ0BLnEWNFHqY0QUwCW8ZMTZk6fPGiQWKNhrvJ0v1V7Aiax9PswlNKSNvQ8BIuikYjzyjMBhA0QAyWtd8t03FRFOZBDRZnyMFlLWPH78pMG7Bsg6kiprOuswh1Zt3UIAUL5RngqWC2y7ZrjfsbgvmNLrOJUD0qKBsIq85d2myQKMItOJghbkspYddALsAhCxbQHFnJoc+fqWCPjWjUJjdRLoBF2eVY1CdAVAF+7nHoFR9RtBP55t2T/zt//ePMq7oYXzG3lexAAAIABJREFUy3fymGsRGjmP3dn64MwQXBaoFTBSljlH8vYJOAdkd29T/rpOWtbX+JBvPLMBMPcr5bprXZ2MNaX8zpqO/iXv9N4xTiPfK4AaYCzrl48AnzXb5CX6xtzy7gCQSZEmwvSLL748IkQF3Zwndd4++XoAZ77ruUb/Gh3KPd6xq8O9G6cgfEcU5qEnDSBOn6Wr64c2iOb0NPGUP/ngOHmZsQvecf3+nDSMrMBZwrvUZ3RgOI+uJe6hj9awC6gqaB09g/4YdZ85SC3IDfDz3M/+7u8vTMBFdv28KHCHKXAt1Ds8OVfXLgrcpgDgnR5TNn02ck+vQllROVVRUYlgo2+DgE28gCE3fgEE3qMSTkqr11W6BHDaWGqjJ0brtxUhpkGq0tXg3ETV8Z7UQIoyYUqM0R08ozdU8IJ7VaB4h1ENDX7MiWMNmKFg4i0vGmjo8Szf7RRhr20llGeiPAIEWew4hjnXoYXglGNvrzl1fjqdIe/UoOZv+m80mMp2G8GkN6300yihb1rhVPl//JS0pUoFLHqSEoNSx7OeQMZ9AqV6UR0P9wnObLplXIkYapCBdOhPUiNKpbXnaurLtEI7kZRtmBftBcQ0+qI4BszZRoZgSgMQkz4nTTRg6IcGCSmh9FvjfRvjrex3zawAuRqp2wgBxCPVTSNR77Jga0CVGM98uP5g0rs0+N90vcQAb9JQHlRhlv9Vyp3vA3jtKKrTYJmMyiP6tA1vTMIxggSsNYCh/W2wQJCUfquYe0Ksa9R7WrnvGlcFAs5cMhZT3Gwf+jhfvFs+lbfR9omest2Mv6JDKkXa/lFPEzBR3pfnjjksI2qD/fRf+SMooOEm78oTgv2d0sl7hyc1ojUOlSU+Bz0bLBlQNTIioKbrl2u+19Shh9bvYg13ivnpnNDoC/+epws2INcHrcS54OEjRgkJpPFcAMeADMhk6G9KpxElypEtt9tQFBRjXc+a2ZEvrl0jXuQT+qdcF9zLmoamiR5kfqWNoJAyWLkniNK0HLkGfxgd2EDDODb43uL0tivY6gndRmLShx0tpGxR3stXOh80mu03q1mDlmeMviKajnELJgko8bxGvuu196wqDeC4OGDB+m7cD9/RX+dI3pfGFqEXcHtVJ626p0XOJaKFCGbXILQSEKH25QGA1L3KHvdtnWANvg29lDnuY0bKwCfuc8ydjjvGIw3lfUFm+F4+ZWyfFND+ccnAd2/jBPMkXwECjHxAL2rt0b5AU++/A+IJGtjPveaVp0Y+0l8BKuW6fCjgDggjkH0TSM9BB4LGyoCONi+WJAoasAj+ZWx8TA/NYVuRp8oW6emaIXoPZ1XWeE4/NZI9ABq1Pt8dp6XKI9DKeeN+37HB1ciO83RwZaZ6i3LTsQkMbQBZnSy8HF1Ep4Xj3XodbQvqCALt/cw0UHlcOSD4RnkA98HZRm8cKpE06+geyhv7e4KzKdehvFcHlQd8Froqr92LBTTthzqZz8JT8prjF4Ckv+08mL19g2nh+096LL//+7/fY+zTiIs/jKwT6FKmNd2mrcxNgDV1FB1jziPtcI3nPT026yNOVq7zzz2hHRM4XmqfAITG20ja7E1+NRsjYKjyv+Xr6KTOs31j3BvotJSBp9u7dyqL//rv/+eFCcjs18+LAneYAtdCvcOTc3XtosBtCvzNj//kvZu1irRKnMAIG/b2cGsEtXGDUTnpdRqBG6hqAKpr6ST1zHbsx+HJ7xM/Odkq3jtBFhUuU9n8W4NQhVLDTuVQ5Yv7BBkETDSsVZDKuj0jbahfVh/foyKNMtIK29RI4x76foAo9XcMvgBEGOR8b8SJkRy2zd9bUaZ9FXaMY0AyFP94+dOmimO3UUquijlgzj6Fke8xPogeIAICA8Ti4NKdKKuyLY52pRH95V8b7lVjy6i9KMDU4QsgQ1/5aOxpWHBNoyvAATpqogqsjSVIrEEH4KUBKgjK/Ud0UXmaBTJV4rcRBt9Yw5DrGirWP2tPfBmMKpaCRPKORgyAqM8IQmls0eeXLzmdrtLUxoiRN/r9NWcdWdB0f33Uh7EdowKcZ96twS9vhOfLIKu6jw3kVp85zIQP7R9G3JxETCqwIJX91ujRGBbAEEigLe/xEBjbh8YbGJVezU8TZSOgoUErCLaBmzaoMOKHlzSc7/ehMzG82ngpBtRxsEH/7gen5ZZ8sQ3GB50EoXkHfytX6KOgPLQzfRAGpI+CjkZlCB77Xmr+8bx8t+eLdXIaj2eEmPNB2rTzbHsAJfbddwcIPk/P5F2vXhGFl8NUMICMhjjkzUStxIiNscU/gRyBd+Wl8kijt9fJgOYNfAyA5voRvPV+51/ZwnX5RRkBrQVGdmqiMoHItt4XxvmgrLav7TgYGcO1fZgBdG6gqb4HoCSd9pQT4XcBO+7jfiPE3AOgOx+i+3QYKF+U20ZNChi5b5CebXvOOQAU4+U6oNMNxwKyug5qEtgreKPfTfukhro+N5CgfFWmb4AUJ4zrkTkiOrTX7KT+8qx7E1GWntDb67zkhnuI8sXoaWgFiKUM1rh3f7Sv1kdknMjfXhMTiSNgJADRp73Pvkgfez8tmQSIgwyzbcEbwQYAGmWKgK7zc6QjTyQe7xIoNT2xZeNEl3H/Bg8FrmmfMToPjEPgke+Yb/fgva/yXWQl9xPBFnDUaC9lNfsg4N1twBB6C/y/ePFNr23q1imTBOPoFyASDjEBSelkX9WzSH1Vn1FGw09cE/DTKcFadX1KA/cAAa+9VwsqGtF2jj/RdMrRvR82YD30V16FptmjIucSuaUul305pRfUDwS5bDtrMDoF9xkpx/3KkMhKT4qNI9HxqN81/41jQWDNw1nogyCXPKADVZCd6x5qo5zdzzg+5ZC0SDRlrbHR2dgD3SO8x7VLv+4PKB65mPRf5mjzqsDinkvpHP0he5P7Gr/TtronuiR6BDp6H2gzTgnaYIzZB1J+gfXl4RXuM9JdXUCgup049S4+0aPitFRP4TnWwi/+95U220S6PhcF7jgFLvDujk/Q1b2LApsCgHcqFDuVQkVSZQwlTaWC71SqMQZSLDuFnTXgBCZaKS+poCHL3/E6RykPABIvdhSmApxGGVG5OkALop3Gu6hxso03ABzbbKVyTsNU8emaXqNAcm33USXkXXlAabtBmokS0ZPcRsPUQ+F+gR3GrLGrJ5pnVdRRQtvwqQie9qROXS+BKtPS9JoSHtOnvEKfeg8HB2iwHJ7NMvQ1OJ1P6gZyn0COfdkGFkf+2hY10LYSRjsoi1zrUwjLNgyoUAYBUYkFBGJwSJem2YA0/L7Bnu3t1vjCkBbo3SAD8wJ9doqV87qNbsazvfq8U8OLnwJIKtwahtxHrcJWVCeyEv5Q+WROOuV10lEFuvR62zaYWSvdRQ/5V2Ou+bprHaYOWwDc1LlxLTlf8gv9MupFg6APMKjIuxikpPgFeHL9qNyfhkqKv+vp7vngBL2a244EHCCcd0lLedu+d62u8bQL3lCrCcXf9a/h631N6+qr4JsGnYYYz2Pca1gx3/ST+kzwJ/T/3mefHnXkAtAQtXPWcjPqUDnAGHqsgDNltHTEZ9WTpA+0SR94P+sJwEUaNbBSEU0YLK5taeqcyAsax0Z0tMFbqeFGFio3YrBkLbRs/K7qWs1Jvy0HKzLHkybDP9bxSvHz7ZwAlOMZgQtSr23f+Y58Cj9pUMvvGlTyWyJYkvrEuDzRcgOWGlrMJ/RiDD0/A3jxPkF2ebhBtQaMIju3YcqzppL7bF8rPqE/pNgK/vBs8xkA7vDllh8d9TWHO/A+ADzu18nkuAXhBXVd785LnwJLmuzsVy8nNTIG65nCJzjIcwCxB/jC6atTX0v+MDrFCOfIjhSe5zuEpmvG+ZRWrnFlrqB2G7zjnOFEacHHlse1XgRdjJpmvpDH7JldoqF+udeRoRmTwAXtZ3+NjBAs7KcGJFCOHeDISpnzftrf/AKY1GAkgOHQ0nWOEc/a7xPTq63Nv8wh4EvXxRuQyWg0+qhuoOzsfk6U4QYTuLbBEOm517SyG96DXjwvgCoQt/dqgUbXDE44wLuHdfAG3zVvTN281Baj7u0JIjp+5VDPfcmcXoe1bl0r8hbjJiLetE7Hx0/6x1y7zowOZsw6T9ShpJG0s7yB4xCcV/5yv/PC7wJWgEcC9bYlqCxI2A7FccgI2hud65rcepl8y7X0NxFd0nKDiII+8LO8qH4kzY79apxlvT4a5M2add3gtGQs8hTt8W4BUAA2a5BKR+aUj/oEzzOXR/TplB7oA46GBvIbY+I5+uKa6Wjn0Vcdm/MnWPh46glnD0kmC8/LZ+5NruGzPEF0DK4bReg+LH+oo+C4QYkk6o4I9PDWN4ceE5k5dXOnhABzynX6KxgpD5ii75wKOCKLNmArX/3s7/7hwgSas67PRYG7TYFrod7t+bl6d1HgBgV+8ZMflY6QiBs+bNgqPShoKkEa0Bq/KmA8gxHvZr0jDFSWPOlTZbSfGe+pyh7pZInwCLin8arhoaHW0RiliKgsqhh1/0oBEvThOu+n1lkiXF71iZoNZM1JjSoo9KcNvvr5dtIXBLy2d7EVu44syHsEKmKcxwDXENS4oO2OfijjHUWrwbEF3qkgC2bRZ0AXDE8NcICnPT+t6JcSqQKtEfKmoniwrWnT2jECBWhw7aWdk39b8Zxixyp89FXDqJX+KpCvsY5lTooZBbwP47aMYcAiQZIdHaBSLJgqKEAqksatNANkVTnU0LYvAoXS1blXaZSXpAF/7+gxDRGMcA1NQDaBBsFmnoF/XAP8NLKSNjIvicCQJoJmeKwD9gB4nSdVbjBB3leBF/h13vm+wagqOm9dQhgSIMcx8D557DaY2/3Hw16TTD1E0sF9vweduPA1du0T9wtmCFySOpsI0BMk5jsBmDa88OZPdCnvEnylXYwGjHjuc557zczpxIz1s2epTRngL5EwRP5oiJF2BuB2uw3XQxs7Bd4pG/hpf+STzT+dllr8qqFMP13DAh4YzQLYXnv7JjWkNHo1sJUfzXsf5/ANZUsbYBOlGn4MyMf63IA06zK1KFOiwJQkQGDaYxwCzU+rphkRP4Af9j1tYYAhw3A4zKEbE/XShmHR6YZhWe8y6lhauzaat0eWGUXENY3KGIwBxTRUe14HfFJmMTdGpmAoA94d670dAYnsAVgxHU2ZCR/AXvT7yZPHiZJaJRKI1OVDVJr8KVjDdeVx8/JE8nVk2aQauocoO+RBov00gpFJzScrnV45II+5noggPfeEOv11wAp/Mh4jeTboa2RS89HsIR+XzNWJBq1JP2X8rAuIIjDb7QCQF8jE+uWkZMBvGIHnaRu5ZG041wHP9dpt8C+gXK87nEodvRcaCCy23B1ZyH20CS1pA1BY2e+aakCrZGBBKYdzSZ0C/jZtlucFh+kj7cZhkQg55buy1vcouwRLoMd2IDB2x6O8ghbS1Hace+dw7wPZA4iiLiC0IggFU9xjaL/LCszBVBvIcF3w7i+/+qL3C0499qPMCCjJGv+4170gN+uHf+4pRHKztln77J3K/QCK3ptDbgTv5TGjROmv33OPEZW8U3oxHu4RqOQ7U/QjfwO067yybIKp5sfeOnzMvcoH1ygAoXzIu9RpjN4LWBX5KAgp+LjlNHxzrNPhY+Seekyf+j59PcGmOMSUMdzrO7i2S44c+2a1wTOeOpt6pXH6NYBeH1P8fV7dKO/PGNHnHhZ46DqnxnPWXg7F4J6dyiuN1H03z2SOJgsE+TRZIzpK1A9oszM26mdH3kGn+kfNSYBp9dro9emn8pn5Co+H39SD6I+goe87AcbMd8uFATN59oq8O5b+9ctFgTtNgQu8u9PTc3XuosBNCvz6r/68C3npedYQVoFiM1axbaW/PtYGMRoPIzXAW1LZ9PKrNALw0C4fjUVBPq8J3gEFqiRrEGwvPUqj7fKs9xLR9SGg36Q3JQqiMbPDk0s/2ighCgvDaJQTFREQHaLDVPBVymlHI4L2NDC8pmKpUW7kR/ev3hXPcAzOjnSgkHW9X1BGhV0FHuAEY1glzrpdO2KA8mv3HlTaSI1b44hoHxX4zGeiGFuZrzkCtAqYV6e1ocw1hBVluSNIGghIez3XcxqohhIn1vbJteNl7vFVG3rTVfpsI32IccWJZ11vqxRFUpIEGWCLt0Uj+ylwQts7FZS5YmxG0ggeC6r4vXy2Da0GvertKqxd/H2Mc97Tiiv5vTVmjVbpKH2a58p+EdSFB6J05xS4VpobrArAt5VfAVQVapRqlf9tzNA/DLIAveEXUvJ4l8aG0QW7X82fpF8NnwreCXoB2G5wmf5oBPLO7u9EnB58iWG6QBt5PMp+0rWIYr19XTlA1AGprwHmEmFLBwGxjELhwAGdA0SVNfhb98Ww5f0xXLehwHoKiJwTeT+s5/i4howgcxyCTR0x1YeJBCQVKDCqTFDDGj4CVvT99atELikP9noRaHj5Jifyccrom1qHgqjOo06Jhw+TYi1YyjoYsXq0Hxl5RlAd8//waQykWnU79RzAhCjNp08/7fQrZbY1xeCLDdBrDDpmI12kCx0SAHNf2BFagk4HqFH3C2wyF45NEIj7lduC8KR8Hrw3EZq99uCb2UsCbLIWau1OpFyAiVx/Vad4muK6QQ1lvymg9rcjXov2nhZ8W/Z5WFGn9AKKEQU6gIOGv3Pv2grAF9C/57zAd8ER5b1yTDlJ3103tPu73/2ua1NlHZ/gYwOmryP3AOBZo67/nqs+yfRl1z998LhOjA++cryf98rfXHfvhXd6n25aBtCwT6ZYm0rXh090Sl9qYXq6L23DVzwnkBIaVNofKae1VxxRSIDbyLLe04h6THS7clFe85r7izTe+72AsM9IR/cBZbwyg78FoeRXeUUQ1nRc1w3jYU1xSjrj4OMJnIL7OQm7+GmcaBsUci8FLAYssZj/7fFBY+SRIKrrgX4KAiIDAVuePObQnKRFnxGxkb98386bAWH32Hmn+pvOCAEX7vOQCvqy9yxBGqOHATOl2wao6ItORFO05YcGnyeaK2uD08YTjaiuQJvKpqTlB1x2PDoDjj2kZN/HBagKENEO/54/f9Hvyr56HsjSfNrtJdODvgJqWn7BMRtlp0xUD6Afgr/QoPeo+pygWzId3OfoC3KX9SJfCURnf48OagQcbcWRFweJB8XA39tBYgpx9ACiPo2kPU9c1xEsX3PSeOuRLT9Tw5b1C/jOh35nTj1QJP2TT+03c+B8QEsBTEE91716hboX1y/wLjL5+lwUuOsUuMC7uz5DV/8uCiwK/M2P//h9Nuyzfsg23BJRdJ7GqXK8QZZy7LXyomHRyncBS4IaT5+kYHQMrhcNnGgwboVQw47udXsfnadsfvdepekEYfRe47XUiHZoKvNE6WgsE4XH9fZIjneR+1UgUegEJ0wR47sGZibihGg1wbsGDMoL2qkJwFil2KQmS6IOttGhgm57vhMwrA/sAECbPMGqed4RfgcoNECfxlePcU6NPcGBpFHQJ4GaDdAIZpjCLHB4pC+3Bnam1NhfLvvebg/gYU6NY74ZL8ZYK8Z4mecUPg/t4MTIo/7YTI79OmhcURrShXagG+lKAlvvqiC8wHHTi3Ssum8bfRiuen4FITYAIyCpYSWvqqhq0LSBP2jKBmEbkJx+WD+wPeO1bhpwq498oYEpj9+eD40p+2B7ApAqwRgZR6TfpNO5Rpwf16fGTSvcRJgSddQRFzGEuL8j1UzPm7nocZPqRoRN/XNtaIxKCyNzpI+GhSnKfX2MgF4vnIw8KbC+l+tEEjXwVyAWQGcA+hhb9D3GFDXkSI+lZuRp6NkXo/8aeKg52cBRA3oTUcQQdySY8yCtBGJ4RsBVw+QAmehTgSYC5/KYAKNtAq7QHpGFglcB2gKEaxTKbxqBRjxQ3xKgQGNbI2rzRIPO9RF4VE46/jawhn+bB8eRIgjSDw8w12tjQDJlN+02wDRzIbjSz/ejAfa7jtykjjUoO98BgOe/yFSN9x2RKZ33GJQvL6egehv61b4yVNnu/EtLaWh0mbJK4AFkxD44JtogFYy1lfWdCDDXor8rW558+vTGwSzWgpNWLT8L3ErqcYx7ec76dUkwP50RymhAdsbZa3gOApJnBdisZdUiv/jUuZY/+5CliQQCRKR/+x6icQETet97GeeO80XfX5QBz/uVM64faS9Q75iIMvQegEr7JDDET2tVOu+sA1KfXePw5W25Kz9kDz2j9hyLQKTzJN9Zh9B5bjCn9hzmnvdDedvwRGPGz56tfIfWAmf2A5pAe/UFUoWdE/mwo9Fal6FW7/MPnn36rKIREynbekB9104V1k/9e11gszXbaNdoQ3UR5sN1Y0TbkWKM7wN/GnK85CP9pJxGQBXLj2QfNpKvxzn86Jpxn9syUprSb4Ef9xXXvM4RI5r5m3u3swtwzj2ddGBTahlf9rwPZ53UwWg4usaJRMSo88dPHbuMrfmp5kcZSl3QvcYCZJ40ZsyCmYdcGueC8hI6CmoLuglU8R6jEd0Pt+6m/Mq+FSdMMlSiwzmnAGSmInNd3cD21XP4GedmMl+grzQgYu8RJ4Sj15Ws0Alx7FWlaxFib1q1dFM27LWrDqDjRh7m71eTDv6oogNdV+qncZbmVO9Eit7WLwU0I2ud64DKbz749T/984UJ9Mxen4sCd5sC10K92/Nz9e6iwA0K/OWf/Nf38awlHVDvrcbC3uRV6PnuDKWvSI822jAq+xzMVtKIclERwWuslw9jlo9gAj8FWdz4D09xeVhNC6AWUMCcieKpNmI4EDF2pv6onLYhTRobYNtE2lhAuKNwxohRedPbr1LWBuTcswETwDtBOe5pgIZ+dSpswDv6o/HHWAWrbgOMGkFETrQS3OkLBVjWe7tm2ACnAp/SqgG7ovkGWR2HRhT38LsGLs/2SbpjmNO2nmj6iHLYYNQYTtvgV/E/wLGJnJDGgiFEYvF80u1QkIkYyYmDRsikEDh9xwgMWNH/DUhqf0nPFaTh4AwNMOjvGFXGW6mcKLAN6PG9gJB8vBVxF8KeK+fUazxvJBBAkXN4GrkFUk0dQOdJugtsaZBKJxXoNsCGx7hmfwUfNngC/0sjx+LYNATkj/cUWu+1ch4W4r3yhWBmG2dlhAoWaXzRL9pLbaZELGzF3LFwH/Pd0QnUBxvj5zavucYB+tsALDlA+qMn61JPEdFBBFkM6ZzUDFkwjoloA9y5X+ut+av4BeOP1Fr5EvpJO8FGganIjkQpwGOCZts41PBtgGrNBynIArKufeklHQBA+1rVxxN85V7weGWSBqh0pb8HeAcQWcDmXr/y90H3GvsGXxoQmNRFDdqWvjXWTgmb8ba8mI8ARvP5ROv0+h8+9ETCBkYnArfl10TbtpxqZ0UivHako+P0XcqTHUHiWJQvO13Lgz+O/k7/eT6A/pmyLt29zjuNvAHAEgih36a0AeDRtmmlMUhzKqX8ssHbXiurtqhROgINAh3I7YA+ZyH/yMwpAUHUWskoI24Fd3vtEdlXsh4jHcPfSCJ+53ujF+VxACWBgAZ6xhkFWEBE94sXiQKSt1gznz77NP2rNGNlh0Y4qa+Mx+gp+mjJBeWK8qsN+xrT6RyJjFBGyovyHdelNXJB2QuoL9DgGAUsBDFM694gLzTYUT88S19Jy3btHwAY6bs1Lxy24d6ITFTHYYMSwDH1EZoY0aUsdg1+/vnnPT/ym4BM76tFb0E3eNRUXsCX9oixDzX4Eqchp/GiJwXoiXPi0Fdm3zaKagN8xxoWRF9RpNAJmkEfwFo+rjH51T7KS/Kh/aeNDeQpr/ZhV/LWBoxcU8hr2sy+NTrNcqYAskWOVkmBkj17H8Th6Rwe0dvzLO27hokEFZRSL2tQs+5h7Bvc2+MyQpBrZELs1OFN+9sONHVRQUzoo6xQH957DcAhfYlcO+vAHQDy6JVbj1Dnvi0/X1ZULTKRlNtH67AcgUboRXaFGQDSQEDd/U5QTZkuXdzjyFZpXpnQXe63zURTBnyOnOCE5PB79rlkYvC9aeCMWznzy3+8Dqw4Nt/rl4sCd5gCF3h3hyfn6tpFgdsU+NmP/qgj77pY/BhsGlQqMttQN2VDgCJgTIoRn4BZDNhtoJlS0SlPNzb81NXiQ5sa14IMRqPgYaQ/AIQeS5+Czw9KgckJfSoMhvi3x5I223tYhkQpfvQLJY97NVhVYjUubEuwZINugEd66g/Dg5O2KtqJelqAiSgx1osSUNEQ0mBQGWpQocahd7n7NDVbVPhUmFW+24iqd9Bv2tmGlxFCPGOUlcDFfwSodP9Q1gogiZc1SplzKU2hicAmxllHHI7XGSOJLgGUwkMaw6kBV57dqVGjsss7DoCW8dZYNBzOsYYX+FDKqT25RMj0CX2J0NIQ475HBRBr6IWfz7o3ew40SHxWI7GB3jHu/c575UsANK/Jr0mryrukX4Md41HfYKJ9lr8EgDQAva5x7Lro8RaAuefiAOomqmODtEDJABVRqLPiBWWPfs8cN09N4XX5P0ZQogH4vSPl5mRl+Ur+jTEUwC3gFWZp/Vdt8tEw7ffUfxbV55lP7mEkFODXAw8ozjgDCPAvRi0fwAlro2mcyP+CD/w0Vcn5bN6fiDCeU365/k2LMjpQw/H4vtaF9dl4fhu8yreWf2VckSb8vsJmG3TvCBlq+BFRl0kwzZDfD8NygLE+lKbWz14brkPBLACepvvMJ2NreTk0amN2fUf6p0CC/NJrCEMf+hfP87tpYR0hNQCp9wseeHhJ7wWMpfrBnEhveecAR6Yf9IF3PiyQhajAjtwlGmiAaw3w8HjALyMIXcPyGDwoYCggAy01Nl1f1qiC/sq+BqQmCom+G2WEsc2A4BHlvHNAhBO/P3laKa31zPNJj0dWEmllWi7P9mmLxarKuIxrnBMlswTVrBUmyNTrYIxnxiTgL28zvuw41oSlAAAgAElEQVSvAS2813EbYQb9nnCqdt1j9Cz9c/5bdg8YSxvQAzr1uh2gXl7Y+57rN3tvARcFPDHG7G9zwEm1rUxuHWKEjvtSH/AwkUW9LuseD98QBBJoSBRTos7hA0EpZaWgmXSBnrTlPHv4ClH2ANXsF9CjZcY4pnqPWlHIOmI27ypr3VPol3wDOLZlj3xnPUBlSUDW1LVzzXdaaDn65Gkidem7Mlf9wD45TkE15ZLrTrBQ3Y37pZs8Ik+6ttxrdQ6aqilvuR8JKjm3fL8dJXvOIi+yLwui8b2AIvMCeElEHrSkj8pz2o8sCnjqfkv/XC+0S/Qj0Y6kmesMdM9F73JNAw4K6EFvQS0WOqAi+qKyLnvkdx0ReDgnRw/autDeGwXrdsQ8tOZ+1x7fMUfqoNBesEy5ZptGefYeMTRzDih1glOM57fOKrgLeMe4oKv7hXqfDjif3bJS50Dfw77NPlSOBHV95ii6daJSkZPQ1Fq9vosUXvrqGhNYlF//5h/+14UJ9Oq/PhcF7jYFroV6t+fn6t1FgRsU+PVf/dn7eEvPE2EPj9wAOT4gMKNymBQKFHeioTBoKiW2lceHhzGk8nJEJd07DVQUBlNr4q0F+Epa3QY2VExVWFDAUrQ9xr9GrMqpwOJtI38bJSgbgny2r0Gl91iAQk9qK0FTG01aqHimwDVdSg0Rx6XCpVIksOM7+b7brWdI98GAx7AG4FTZEnjRoGhgc9IoNOwcs8YObaL4qkw1ODgpbRoE3f54rVVcNWCalqW8obFpnGhQHErkgKMYhYJHAhoqeYyFNNsNqGoca3SjNPqxbaJY7Pu3lTJtxOMGZYyawkiH54zUE2i6DUJuQFlFWR5R2XSeBC+NhGrlvGwwAVR4sfs60aEq4nu+aVNwwjXl9yrwApQCdYzB6Bdp0kZE0WADgc6zAIy82uBSPfigeCnvjEEhGCNPOS7a9sCQDcgxfgt6C8Y6H7ShYXcbtHFudzTJBkVevkiNJN5FcX7aCVgzAFdF9jSYwvcdzXSe/iy4oKzQ6OVeU6yMShII6VTeIST8r2yRp+2nUUOuA2gImPT4YYFOY5C6/jQuGaspTP6E3q7pGOKh1XdF5L2O/V1gDqDBOdGB4Xy4TnY6F9eUkUY4C/YfgEMBijuKEzL4Xsa7+6NspF1ANujJ+zDslQndbo3lMUDY8AdRTy2PyghUPkA311WDRmMcQwfXDeDybaAKUMc+CTb1uhsgGnpoUHpdfvMe10zvCStt+OnUlHNdAyj1frPAb76Txryro6QmaNF1r3wwmpj3ARS1/CsAmnmUt96+LdCy5oBlaKSZYzbyyNNtkaFGnSmfoYfAQ5+wPPOn7NLAb54u+hOdKhhh6vIGm3vdzDwFTElU7QHIFM2UU1wTiNjGOeCdsutdRcs6z8ov+saYuC7N+vfh15aHo1dYA9D1K92M1nNNe/KqMpp3WFKCe3V28LxRg8pH91me6XbnJGZoK22kt7wq6GH/nWvGqA7ifrfnxDHzM6AsTslELEnDT0r/oR2e7z22ThPmb2uzudbkBeXT5mvli4ClTkj3FueQZ9QLuFdAVJ1BejvP7lfKXnUkaaketHUY5YjgXTvxEHr1ca0IyKEX8T1jct7UF9L3HHig/gUNPRyF93DoDXqfdUl9R2d6DABOP6Al/K1+IL8KxqmT0qbz4P20uctVKK+cW2UrtVs9TKcdACOnBLndI6Sx8tH5dT+WLzZNlJMCuTuCefOm46dvgqHQ7Pvf//4B5GXPCg/aR58TUDTyjgwQ7leeOxceAML9ALTySXSX7K7Oo+Mzdfs6bdaVe/28KHC3KXCBd3d7fq7eXRS4QYFf/uUPe/clIkaDQsOcjVgl2TB6lX2UgaMweKXIxmiIwtaKCjY4hqDRWROZ82EdgqByqPe5DS8OnGil7wzRFxhrBaQMozdvX8WgqqicGKxE4XEARAA/PNo8o8dfsEOAhDFo8KuAbtBQhWp71VVE9ba2kkIkz4osjNGatOE2mlYNNBVq+qVip0II3bnGPz2/RAm253oMMe7RqIdefGgLMEtjgz5q9Apkcp8KFM8FQMghBAJpgmYaFxrwDXpNKiXg3b1Sqml/1+DbSirv2oakwAlpynrXNRDtp0zY7+70zgkRUx1chzaQfkabPe6howZLG+9EONUhHPCE3ncBIwEX6cb921DaiqqGL/dqpO0oVNJm7QPtJyKNiJ6kcm/DVyDZtja4phHEGG4X+b4NVrlWSDMVAJd2pgLJo/J0Rxg16pCTTOFJwIHUGcr6kp+brpPi5DwaOWK7gkNGnMi3G1zimrJBGWA0iXzba68K8EtD6mLyrm/fxQA4DOKKcBSUFBASnNHg3oa80RdE93Sk55x215FIc4BDr20AEIJWh9cEtoy2E5xsYKxB+MgyImpfvUxEiAa9z/ZpqdTWIsKPqLiKRtKQCY9GJnFSsQam89e146ZNDV2+k7cYq3QQHJGfu82JEJFvNU4FLIh2sz1lhXJco3vLEMGAnseJyvM+6S3Puf4wpHmvjhfe1wDYRIpAJ9eQdBFE0lB07Nb0437Sd5lHwC7vky7Kqy1D7J/Ge4NkyLEBp5qX25DNR14jOk06bv6XdwHBcVBpNNPeBsO7L7XWOkK1TiVug3ucGm/epH4V9WRdm9K494VxVjWPz7wfoO4A/0a/Nt1n/7Lv8idtQXP52npugu7SvfmiHXUnsBaD/ARfPdyEvcNocA3/Xhe193Z0bckS1vIhn6oPRn0D3tlHATWeUYbzPX3xvV43ytMDReQdo3+9n7kAUKMNQQsBBenXPDQRd65Z+kcUaMu/qfco+Mi1Xc9t71cC2L7jkLOzH+ss6hp7RUv1B+W88oUoKRx8pj63PK96r/KddPZ5+gAtoMM+BVs5ZdSm0Ytbdii7BQF7T1cPGDBd+e0aP+TSOBLUB7assa86YGhXXcB1qtxyPETcpW/hNfrUc1Hpq9E1E3EX52nqFyvnBTrVScn0oL8e+ORcGGnH3+oAvJPf5Xf+po8Cdey98gjXdUp7wIx0Vra4ztLmWfLA1PsNyO01o7yBbwXxb8tx5aZ95KfyXF3EfVlA133VNSwYZ/Sq+vfgdkd06ubP1ttq7PQLR5XrWV7KfEfnhFYArMwda5X3eZAJ7WzntyDndWDFseVcv1wUuNMUuMC7Oz09V+cuCtykwK9++qNOm0UZ0TgS0BJYQpFXKd4gioqICp3f8beKLr9zWqMKNJ5ngQ0j9TqdoSL3AjAlHRIFRYO1lfo6vMIDA3aURysfDZ4AAM5JsWVsbyBKz7yGk4qJ/d0KogaCBp2Km/cIIrTCVP1G2Yl3daJaUBAbNMl3fDQgBWa8puLJePQSb+NDRU5gTC9ut11ebA3KbQTbJvequKtItrHQacc5GdioO/vZilsp0ir6ckqDuvW+FxWFg+KmEppxnYedqEQS66Q32L7vMUtDDQyjpZyzfm+BtX7eV10qFVfBuz5BbTzOfRLiAMfSXQNf4HYr1vTT+ZXHNigEHXzfDdoV8Mz79Yij5BN5R0SB4+NZTyZ0fnhXFN94tuUHAT/+Zo3xtwagRo6GEaC3oK902iCC6432iQTAUMr7olQLZtLP5oOJuOy553CJSSlrUGEApV08m3eeJw8GwID/mWvH4drhHRpR2/Dp32teXXcAks2vBd45zjb6B7zTuBRo1KhTPrWcqXXPeAQJNMKdJ+7xNMBOtSrZQLSV8+Wa2gCGNcycew+j0JhyHl13LU+m7hlAjbQOMBZ59rYcDMrA5v8B/zXE+l0rOkme0SBqkGGir+yH41Ze2r4gL2Ala1eesr/yg/PWkR3jAOAaYLgfrgtw+F7a2Wlhjlej0INKXKvygHxBfwBWjShRhjJ+2mrAYtaMIIE0B7RRXiqnNhBE/43M2YcStLwbvlQ2NA+PQ8Coqt6DBujgPY8fB/BxDAfAPG3h5MApQtozUaW9dqoPmdek/RONKQgbJ1PWYNepGzDQ03e5u51ME23YspcKkZPS1nw7oK418hgP8wGIrLyF1xmfwA4HV3AqPO93rVE/cgMl/eyMnfdwH/RXrvP723ep6ZV+wNNJeaQvRr1Jw3NvrCjL1Y7p4wEDTxBavt2OQkFyAcgN5m8Q0j1l79O0J8BpFB9/u98wBn7HKcFz8I0A6AaNN0hCn907eCf932AabXKP/MRPnW/uMQ8f5XCCdiJVmr1RaM6LY7Qd7gW8E1CUbq43a0Eq+9Sv7J9AtOud9/KMc+se6TiUe66zlgmsnxm7oCnvyX7DCahVY3OcIhv4RC+DD7n35cvUdKTEyo66Dc8mapL7eZfRc5s/8v5Ey7melA8c2uG+Sj/cZ/2d+33OrAD3BehkTeYtG91/3A/dM3TaqTeFrtAiMp4+E73H7x56oi4NLTwFXD7imkCsfKqspP+CyrwP+nl4CvsSGRjuA+7dRjqqU0Bb149rVXCtxzvyiJrFe025pq0jGHmdUgvKEaPy6PcNR+dEX//yH//pwgSO3fT65aLA3aXAtVDv7txcPbso8O8oIHiH0cmmr1cThSTgQBSGNkBr847iwimQZ0FzjBO+10hU8aAgPdfLWXoAcURReVqpyh91aUi77XtLMcOo3wp8e50rvaSVpAL3VC7b8O5afTGYNJbaOJsTNPUYbuVFrzzvVxHWWNGw215WjV6+8/c2aMdLzLMWJwe4w3h1LPZVemlMSE+VJZVgaS3wozEgrTTOqBOnoqhRzb0q0CqW3qPivQ8nAHCQBtzfRiO1myaqjPYEtzBgSend9AogJciW75rOtQvoKd+AnMaUfdpGjcADbbQRU2AtSnYbuwPeSZMeY72DCA54sQ2linrRqNRI0ThT6TWSQ0W+wcrhY/pmHZ1dr/AAz+hX1WPTGNYogP/0+msIG4EiqMF7VdSdb8EAFWHnXf6yb0fka0WpOS+Mk7nS8Ge8Rn/wHEYSxkROT06R9v2vAYip8dX8NFGW0k1D2L4IOvvOY47G0MKI4JrzuZ8/AJ0BkphXT44EpMv85nnX6oOHAe7fVjQwwOiO3Iq3P8Bkf0qe0E8BPSMtmIM25AGBKvIDAOSIZj1OzytAeg4JkEeat+Yk50+G31+XAFOeKEeMXjXKAxAxbZz1iQS32/idFMNtlKEsEeHW9StrDjpCst6/+WfLur63ZU3Gq1EN3ZhrDV3e2+mlU09NuazswKhTrgiYeDpxG/AdQZh1yDtd124eXLeP/DT9UlC2wf2JrtprbPMF77Nd11KvtZGdgJvwhiCUgKHR3oxhp13StmtMmgFECSS0cbyAFsEVaK4ziPcL1AgOfFtzb1qc4BTPCsYTXcwJowCPHIgu6JNDPRLt1NG5w7cNFhVoJ5BDv7utoUdHG878dDrj1AjjxGOBZoFc16W8+7oi05WtRuw1iFi8xb2PHzw5QA2jEN07BD4APBk74AMfgFRpnojKRIY3qEwx0nFguS5cx8pCeVXgmTaZY4EU+qeTQD7ofWiAIoEt7xGg4F7+qSfIZwLGvEe+l49cs+6TG1x2H5AHBP9pVyeJfZXe9FHZtB1Cyud794m0ej3AF5GfAcHgEaOXjG4UBKRtecMMAnUxaew+p8xTVxEgUtZvpyFjtq/WQeR72nAtuVb46VoS6BLgs3/2TRCHvwXSeL/riMwInU7QIvveKe8jDyNreI7DiTbA3PwyUZr01QMhuC6diAa7vY8qH3XcbieJvyv7GJNrSZroMFKPs9Ym90bOpU6zH/Qg21MmykP0Rf1Nvpe/HQc/lS/qoDzXqd4DytNH1ibtvyyZQ/sNqNd1ATv1Cuep1x062ch0Ha+JfEytaNJmeWc742ZfoR307vQhc8LccJ97ZnS8rOVkwaRG5Z6Ln/zyVxcmcINTrj8uCtxNClwL9W7Oy9WriwL/IQU4sCJgXLzwbOgoLgIFDx6kPosgjsY4Sk2M9TIkKdRdgJuAUQCkKNZ9EuzbpNS0MV3Kv0qXij6Rc7SjwUSUkQog97ZB8yA1TPiOaypKROy1Mlj/B0A7DDhSWEth2aCGhoRKvIqUPyGQypkKsmNSuTSaTWJiVIUOeDeTlkraLM/ZF8e1x32AcFBqRTtIZ4EUFbkGXEaR7T6VwS/go2LI33qQVTpRpIxaaYOqT3nN3NDGDa97zaIgmqCeBndHqXAgxXiWD6C1aH56XMugghPGUH1wv0CClQJp1MOmpTx3GL1jlN375DzdFPBug4wYyh/V/NpOG6wFCjFWlWKNOedPRVWlHFqqDGsc+d2et/0OeXwbTUT87Zo7AkuCftv4E7BthXmiS+UD+6nyqzF5rMMCtJyrfuMAdqbdanjlfRSxzpoDFNfQlX+atyd9to2sMp6cT+/ZIIaGgPcYDUb0XhufU+eoAaOJMJQnNSAF9oi8cxzUECRt7DAiJtqoIwaqi2+qsDgRFT6rvHBue41UdJM0528NnWMum2+JamNdBmgGoCByU4DDtdzGeZ3WyafXR8muBoVqbQPSuDYYo6cVClg1TYseRGLycU17aAHBmXtNY1C1ocUz1XbqXAYAF3xSBilzSZsUbNmySxDhXJMjPycSZoNSGnzyUMvEAWyUMYBeAoHNjyPr5enUmOQ0xRM0vb0vGKkj/9JHeTQrJmtAOd9zvORgG5nDSy17BrAWFHKPoi33LGliFAvfdXQR+9pEz/mc4C903/3gXQJCjAHwzhMu5e/9boDON0bYFQj9qFLPuk/9vqSKsgZ1HDSIVoAY72k+mag6gdnm8d5Pai9roCcHupi2Lb8RNUdb0EPA7oPaGx27vAD4x1hZF+9eB9AXTBGwzX6d+fDwip1KudOXcZ55rycrN5i40r+VYdzn3AlO0v9dE5F7BBYE5rjmXkF/ad/oLQEN6afM5zpAo7wubwq0daenXcEg381PQQ/3LsbMPCt7uO7ac10q93UGQXvnmXmkJtqr1zmhNkB7nI2WswDw4OATZT8/jaJTxjSY3odTxXGKo9L+nkDfOTb6LIjiPB9AzvCV8kInlfuSfK3O5Jj3/CgzpZcAunrG3i89yElgjH0p6y77jXMbEJ/IPNLkHx37snMmvwVkP+vrKo+zBs5Dqty79vP+zlicP/mevnud8dBfHdQbIO5I++pDxpNsCeVk5BLzczrK3INo21IO9GPr064RIxFpZ/Oi+qY80rocjstJB25AfUVKuxZptyMuix+Qte6xrjFBvF634xQCvFP3kebq2dQahG8BSpX14Q+dg9Ez3bvsx5///BcXJvAfMeJ17aLAHaPAtVDv2IRc3bko8P+jwF/98L+/N1Rfj5kKBhuw0U9c28qKhrTAh17srYCrHAHuoTC1Z7HqhnGP/zRWAb/6AIqKsNNAiQFDHbNXFTVQp4GV4vrJFAdvJRGwhjpeA5SpRKvoaNRrjKnkaMyoxGv8RYm8mQYoeOWzDUBOalUU60TA+E7pxN8asNtDyvcqxX6v4bP7x30qvRokAnt8xzsF5c73xFhMH/CeJ9VFhWp7ZfvaqiOoh/fdu0RVbCOQsQjGpAh3PLQaTho1PHPbaOI9Gsf0awOVW0lVgd5A5G5LOks/UjkASwPqATCUkjrRW0c00SjXbZAV30k37lMBtX99EEn5nvnIDzvqB9o73zGiMvfOZWgBJhb6+5EvBCk0DvlbZdf56bFzOiGGyKSy9jsmHYefPYYp3bWNEPmyeagzYUN3x7wNleajtW64R7BQGgoAuqag8Un7+xWRVREBZZj2Wi3aKys0eoElOK2TdmMEFz++zto/QMyi1bFmi3au+0cPU+fppnFVdCgQVwBlGzUChIL6ricNFk4H5bAKx6lRm3VSBsfUXKSvGlkaoxtwk9+VcUZ1AMAAivfYkAUTFatcaKAWegGgTMqXhid9UMbIB4Jkrl15CJDNiDevCUDPRK91GsOS+4zuYaxGQNF21k74ZBvqpF9KX9/pPf3crH3b5hqHWEjvHhMmY6+HkfVD655TIjWL5oehP/JTOsiz/i2dpfsBjCPCita+N46FanuiSnPSZ3idPgsgApLSBmO0dIOyNREmZ1SNRqggGem8/i5AZqSip5lu58TBxxOltVOYt/z7aMD0+3V6I+0KejWQ186qRNpAA/rN2PDhOC+9b60DdRromH1XmarM3n8zv/I1QLmneffYBpQkov1w3pWTDR5kjAKdvNuoK2Ty6+qrEVtGBClzW25Wv3yWuVaOKiuURdBOoEt5rUzYMovf6YOnf+occK3xfWiWFMS9d8pjAlfuORswdr/np2mV3NflGupnZG/q0rEHcOo07+CUUAA79ROe/3/s3dmWJblxJmrVkJmclvSWZ3W3WhI1UeIokaLU0+qnFcWqyqzh4DfD57DwSvV1XHhwFSNjb3fAYBPMfhiAbJmcPxMUzL/TfmQXvcyzAauyLTtySoVnQKosWPJxqgKrSnPPUXSEL87feMFv0D2+0FzB7uk2W/RbnEdGfEjkrVKr/ExAph038HVAzNCJ1jl/9jbWY6dNa/vt00aDqOapyJRfyGct3z4uoP1Ex2Ynflj+cN1GK2bJIlYDdQ3Kxb5jB5Eh4JZ9hFb65zv6y9ezfVtW833GCtjNc/xVFm3SNhnipdiigNo1FgBd206Dl0eO56xdetW62Wcss1s8YCsZR/7L97XAsePGvGMB+O1aOKj4foGq+TwydiRILxp2jBteqMoTO1rceSrvXpj788fDgVfLgQe8e7WieQh7OPB9Dvz8p39e0RFgTnArYMrkngla4GrFbiayM+EBOAn+Crj55KwWf1jgUFYnBfNW7zpI6woqoFue+eLLlO6v81DerGqc9cQnK+CphHqfqyYIBTYJQiQ6AhkjF6TWquQ++82zAkEVIgIygIPARxCXtua7koKZNGtD8oA/+vKsFV0BvKCwqxc7YJv0nISrq9JO5dU+928F+QlCBWkCehVu+bsqS3bCkLFYzQ3mA6BKuyexD8jTQa7gWfJvPGlXsnAHKCaYkfHh40xiyW8CfoJaQMrUmX5u6cSf7K0fYxy2uDbQ20miNiTgU1+ip4Ji45oBcXghWZbQXUlAdDPbhVeiKyi+jxc/KknYAGDGLoCvJCQJ+t62WTa0kjd6la2bNfZduQAYUG2RfqtCJcDEAqzy7LRNelJg9rKjjIFeCfYlaW6RDm8DAtM3QEqe8274ph+28tnaRpSEtv9eq/KrIm36hhrHQnAueexEIGNOxeYF7OxqPLxlD/ekSYIzKywv8G5vwwMO0j19ZFGAHpA3+Uu8JVRkwY+Ufazk+v2ujElbeMn31Duf9cUISXpUtuRzdsTf3v0CeyrQbCdjbJp+kU3acMOqqg/PSt4BTGikq9e2q5WI2dasz/A8/0W3KnFc/eQ951xFrjnDzhlSAZ+rsjDnC65nQ0sq3MisqhiXDl/AwQbTLbK8BG0P2Iv35FhVa/usweJj+YI4lt4mGv+X/D9JqAs0clEB/4RHqoeKznE2pf7YeiWpu4rNHHXZwNZTOtUVRr3IEpnwPeQw56Hyzbty6LPcOL7Bu7wrsZ6X9hT+uQFXIErN24vt4WGB5UvfJtjAXsk7fV5b8gfoU2U966f0Y/my1rGzTf0P//FFndWXz+cxGegkU3rNrkqXBlA4QWcxBcBlLmYBavnZtGOun/ofms2hbIi/4+vzG/AxAZk8dwetyMd8APzwOd2YC1ZpW/UfQClte9ccLI4QI5nfbIGcsk28lK2J+Sk9XXqSm9X9aN9xJ/qyzVP8xufc5y82GX7kO3EgG0EbcBPteG3xJb/Zv8q/CdbRB4AS2ZGN9gJ25qd1oeePCUBlLrJl11jNfz3fBbBrfgV0noC1mOLD/jznBgcsVO0Y2tgMHcRnfji/jYWe5Td7D4AJhNZfvlfxOuMO9jDjIPrWfjYLK59dR3WkvYCLnmkA8Wyn7zF3zGc+JLfoBzrEBebe/LaAP3kQV1ByySLwalu1uTklcTxfrQp1xtTp+6m8u0z1+cfDgVfNgQe8e9XieYh7OPCSA7/46//+3QRK5qqewEkALUCRgAieEogL3j8WbGdrXCWyn/cqoYqjBL4CPIlsBUfr+UrkVjKiMqISwvXjOZVDE4wBhAlCBet5Jj+AKGAUwMpqIVpsC5S0SbwE7hImnETTBG28K2nBO+DH/Bx9AkRBfdp3PlXaE5yRlwDbe/jT4GgDpPlReeO9yZ+ZnJBdJ0h9fhLQMQFx2swPHRGAC2hnkC2pmCCBhAlgBSwkQ+0AgPBsji/9478krv7eN5biq8TNu9G9STsw5gJwVoWOm0LzHD1Fwwzq8/2UVZ6lU9kWzh7wH835m2zJk8y8XyDsSii0H/AuP0XHqiAqHUsF6vo7clUlCIgoea8kLwfoA+dUQZB/JZ4LJJAIz4RC0kmn8/sCfnZFyEzEyyb2VtiMIdUiPcZ1WPyivfhW1RQNUs7EPLtYL3nt6sK0xc4kdKX3C8BPtSV9yrglP6FZ5U8+Qy+7JQc8V/Uh8bBdiH7OBD1tq8KRCAKb6UbkEjl9WNt8890EEvXlog6gD/2a9qddfgw4K0lMVZ/tVbNaGChcss/22/WciiW2BDiNFfBTsx9bwmyblJTn7LnQnOQz7RY4vEEQQFEDsQ3GVXJevmJ58QU65LtK+vbxB8aN9zUvbMAdgMKv0L30PUHZWZUGBKr5p5LvBpwii09qX3YnphYq5nmk4ZuqGDZf9Ozt92xy6lnAz6lX0xdKags82/ZZupfFpl0hNH0331xyGADApNeNtB/2zbWxr/9YANoEBy9Aal0GlZ/0YRGMnsw5pZP+b6pSqnzxropvW26Qreb2Bdq1b9iXMWVuXtsFJ+gwfb/5ln8EHE1fAgyafg8YM3k544G7T3IGH0AP8FR+YleTpq3I3IUB+Xyem2exK+9YSAGeiXuAink3P8BFCxXpN22y6dB8ndO6q93qxf1Db8Q/E0ibc4N/l2+sC292Rf2STbaV4i/fpH030+Zz83baiG27HMW8R1ah3bjZqvkCyApGpjcAACAASURBVINe8QGZ8yPm2gn8sOU5d+Dj3b9OQGxW9WcByTbOw5+md8YXGf/RgVrivYA7umP+Lt+yFo1yAUyAPr5SbDgX1fLO7H/KzdyKzypJxZDmVDGmdy2EuK2V/7GF2LxW/jNnOe/qTnNYKu/Ec+0nG3jG536vfRRflt/0lB8HOovhZ2x4LQisMwoL/MvxEduP4od4I+frti33vG3eyL8jp7/51a8fTGA6geffDwdeKQceQ32lgnnIejjwMQ78+u/+6rtMuCb7CX7kM+XvgidJgMRPwjKBPYGVADkBkW003hOopz0BhIAndCbhy3dXoL4CMu+8WUl8tipVorgrw2ZSACQwFkDITApnBY8gXHuCwwuQ2YlAPreSeadZIC54mUCegDDvCGAzxvQn+JvAleAJeKZtYEsFpKuyopKBdc4R2Qm6JT6SUJVy6U8yJ7gGHsxAXVJE/oJBYApgEg8FiWSJ3/Qg9EwANO2QWz5/GbC+PKPP2PEn76IHX/NMbjQWxAN46ESBLgu8A2T4XEAfWt7UTYxd5QZgUK0gKQEUCJDTH161bS2d3GewzYTE8z67Ko529QzwpZPurK73VpQ8/2HfFAc4Si8BR4DXZA+8oiN0Pc+jm53jkySeXeFHnZU3btHN1q1P1/aj0NfVOg1e5nKGGvU66yt0pJ8kieHnH7/4j3XWZW+Fl3hMH1Jnam1QoGjMuXKrgo8fYUd8VrbVp5qPHoXWJGDv1jbDqV+hS5JpPJJxOm5rGtllCycbqfFUtWAnIvlxjmP+jYfpA8/RpJqXzhaIuyogW2ezzfucMZm2ZgIaf8Zf5rfkkA/TrySr+t/VcOw0xwjQbTYiUZ42CbRit5Hp9I2lY3vraAK6jENVXJ2TtfWWHZcO7q20QED05ruyo/WOyhzjvOS2+uB7jUUSLPmWbBpPaMwFJBMQ+boqgrsypnnbesl23ODqe3bHV5Nf2p7966P8QG3F6wtCZqKun7zLb0TH818uoCB7wJ6xm9+cCVf6tgHTVDgCwHIxSyrTyYHfnvr+Zl1q8+UXvSUwNJYdLtmix/xDvwLelY4v3QsomAQ8FYo9Rx07KiNYZ5eWvqzKeHPIZR8bKKBD7A1tU4fxjB4DAkNv9Mz4PWcuFjdMv/YxP5/3C5Dc7U1bdk5e+gR4sJc5rwDjAC/8xAR6ixd7MbL6XHxpuz9nEOacMHMxsAz9eZYO5bticYEx50gRciJr8zmgxnzOXoG+bG5WSQfYiy6wBXOaOID/rrlw2z7+zphwVr3xp3ku7aD/voUXsAbcJ3vxBJm1z4jvPZcfXaD7lmkq0fDDPJ332bLv8rfFD8CZeCF02qqaf4tj2rf0PJcFUIvL/DmbMm/alpzP86z5jSz91h+A7+hRLx7EL0Y+k+Zqa4+ZPpZd7vmNfWSxgq9NW/gghmTz5vh8np8Zn6TdfD/prTGt7cXvViyQxURxBv8rPpm6OGO1tBW+/sNvf/dgAsXZ5+fhwOvmwGOor1s+D3UPB15w4Lf/+LffSXIFVQkcJHQSbwGQIE9yKzgwWed7CVyCCauEtjBKWq6EavU1g8P8O30JQiTiSbDdmiehUeEkeBLEakMAU4n+/i/0qmYLDRLZeRYOfkgs8oxEdwacwD0Bume8n2fnCqfgTiB/JbY7aM9YJ18JSsCVv6+zglaFUt6vM7DWIeICeXKS9AqMJY/zIOx8N8HEqzpnV4hJfCQUJyl241oHggI6/JyJLB5JUCSfAk1BJT6F/snj9DmDcDyeSVzx80MnQABWQT99dQmKpA5P9ZcD4W1Hm+CGfiQ73qOfgtjW5yWTfebd1DfJ5AR56OoEoCsIrwB98TRB9j4Hjg3ib242xfdsQazbmPdlBvSYTpKxhIzdSWDTJxsNb/XhFl19F2i99Cx+ofU0N2vuS2RWpey0czwnR8kb268kfYEBsWkg05u1FUzwL1Fgxw12rgRi8bYSqzX+tF3byFZ1V2RuC2DGm3FISkPXrITkT8ikkpZ93pgkPW0AdOqzJRDbXbVfoMyyvbRjSxIAgM7nMhtgTYAkY+VXVDGQnXPZ+AGyo4/5ewLxAe8yVj6h/N0Gq6bdz/f4ID6NbUuE6WglwXuLmHkh7dT22qUL9OLiWRYUtr/TVuiJXPJ5VQzuir0kqnmGzvSZbu8rgZ1jpqMTBMpzwKhsgeVr6qzB0LxveO2EPNVjzR9AI98sWbUYIwFWNSnRZw+VLG+9mHPUBKHMhejFhyTAoVvFFtCLvZVe7PmJfwqIRkfTxx+XjYeHoU+7oanpy9izkHNupObXVCe/ebu2wS4fyQbTZvxGtgHzwX/6p39alZt0gA7NxH7O2+Yq/jnfAUKc+ZU++CqgRWhgC0AEPmNuLyyAf4OQaZcc2f4Et6aO5Flb/Phtfg4AFhoA5PwT8IROTLCFHtgqXPPZ8mHaS2VtzxUHhHNem3mTXzEudpDPQx9a59yW9oHec+traHSGJgBqgslsPs+53daZdNP26SK/Rj/MH5MWdAI8wwMVsWkHsHcB0nvxY4Jd2rDwgZ/hhbYyZnqesYuTwls3uU6eAQ8Bd3Seb6BvwEx90fMGrzK3NOCdbcpZLAJqzeM32IS2xaIWI9kSfoQmsQ2+sZdsfwa4NmDYcwmfiu60ne/Sds4jzffAwm9WhXv+tjiuypLeoBdwnTbxefpwz6Gt6Fl8qH4z/645csY+l9/ddM+5fcaxv/zXf3swgfKAz8/DgdfNgcdQX7d8HuoeDrzgwG/+/qcrvjiHuUueBKsTiAIAAYaAbFYxVekJsgWrE/hLAKC/Wulf1U45TD6VT9lyCDAS8BcdqyLHmWX6nquFwKP8FuRLsCRUXYnRAYiAFXAlkZggiSDKijJ+oF3ilcBqvifoBe5I7CUpE1CcSa7vJ+gGABLYCbyKnwswSZAkoP/w9drOtrcMCfoE6eGloFKQ1jxLNUWDp4KxfC/BX2u/lRTmls58L4mjIwJogf8MhmeQiw6JrkowAa9g1Ofkia5UWIUv5/nIsCuZ8Chb08iWjuW7BKoluzqGq6tytIXG/E4SkQoySS/5GtvH3MYEe5rmZG4NHOmXztER7aFjAhTzMzwDCKU9QXdV3qW3NZ4ku39YNxbSEdUrE1QAAtBdsvSOsc1k5+2qqqsD7PcWwuz+C3g2L3TIOKvtVXUiYbsqtjYAPKstAm5mGxhwKyBcy3iBeLvScCaGodelIem7LiQoPu+zxLJNc1UFSoDQCniZ4Dmbn+AdfXB5wtQNbVTCkm2xy9b4MWPi7/DN3wXOrbFN0DDbhuciCSAjn9m2FpCngJoFeOVnVh2Vru2bSQEPCbb4E34gANk9ieWHAYnoYD/ol9QClOvzXaUE3Cob3zJg/6WXew5hNzP5T3+9yNA32/5w3yCacd6BK76YjzHHGKcqlbbpdU7XBvdDc1cx93bJ8OOrurCnk+KZ8KZt84QzQCfIYxEDEGU+K1teY2f3/NScG/LZ9LWpaMv4G4Duik4LLfl7AjJ8RWbjvHNtD94JdOih08CeHHof2+zt0j23zvm8dw73Tb8B70KrOctZf6maVC0VYJZvIQuAMdrNrea4/O0Z75JbxkoeeX4uLsz5l2+79HjzjH3kcwfpl2xzy/X25+kr35k/gMV0kc3jf37PKiyxQeiz6MP/pi9+xVxjUSIVyTVXlh62XzL+tBN5AaeA/XMe0UfanYA22fY83BWJDfx2NTbe5t+AEjYM7AQWqzKecyJf6J0Zc9CdaQ/0BYBEx/K+hQgxR57BQ4sSGaebbSc4yC75FvpgXiqAtHzcroCO79mxSp6ZAGbs2IINnh859VEtPe/kDLm+iAFQlfZT8bcnlrKnFQxcfeW9CXICSfE/bankTBto08cEoad/P3Nrxw5XvLPjuNCViyDIwvED6K65cs0KwGb24MgE/dJr/socO/Vn+jS+tpZCFh8C3tk2i0/mXHLPBVeAffbWlXf/8mAC0+iffz8ceKUceAz1lQrmIevhwMc48Mu/+Ys68w64ILGrm2EH+JHgZU72Ao8JxgkOJC+C506qBGI7wVh/JhAQSAhMA34kN2x61grjV500Z4tKzmFLoNJJZxKRXYlTWwE60BXIW/kEeggsBOMCIsHqDLzzb1si9AeYugdAeCf4kcgJSAFeE+gBPApygGWCTzx5CXT2dg5JYMC7/AAUEvxlq2KeAfjk+9AjST/P2v7XlRu2l+X5Wc1QN4xKONdKdPjdwfQBYCWcAvs5/tAi4ZkJ8eTlrOoQFONx+iodWiCSoDgYQYA7QEuBVRsoIsMJ4lyA5tpePGXtGX3k/JsAVhKnfE4uc5X5bkOSzpJdAK46m60DbkkIHuDbHeQkF3KSLAD20ie7rIR6Ad7f5nbmncBky6nxAJnIhY7QBYnqTPIF4EA14E0VX22wprbRLvlnK+zkaVVbrKoTNj/1b4JIdOGr919cVYILVjnb3sfWMQlLEr4kWmW7a8tsKoyiC+m/zlVbYOAf19Y0iRk+Tp0CHPA/5IrXlUDWGUl9vtedj5Vg76gm/wZgSLzpNaAj7WYhItVkbKVl0OeuSegACekTSJRtoL6fegZ8jZwrwV1+E4CXyqn8tP51Qsp+gD98kcSeD2FT9DsJsLOYVNEkcYtPADDmnVSFqZxNXwWk7Io/fZM32czKlBrPrtJrUOnc3iyBxc/ZXj5jb6GjtnRt4CnvlV68ObcsfrVuNw6wcp+70JRxO6Ns8o0daLPbfdNy2kc1WJThI8iDjaPb31NPJkCU71/41BvozTYDegaon5U5OdA/8yaftabE6+caw/J7F6Cz5tK54AN4iY8vnRi+HfhKjtMnl88tne7KHEC0CmC+2TxHf2db5qV85vZa/n/OQXyNikhVVfjK31k8YEsHGGm9YK9kOkF8/pV9q/YCdpeubcAwdLMFPnYuemjfFuy+lbPnVX4/NGbMYhO08E10km4k1qE/HUf0oor3gDlA1TutZbPjiJFpW+YDfc15g576jh/Jbwu25jh2cAHQe2GNnpAtPyxuot92a0w7Irc+b7cX3cpfbz8MhC2fOxZRowuq5S5QusC7riyPjxDLth8OAL5mgavdHANwdAbQO+cGhoZ/U76l2/VAA7p55t26vTbzaf79YW1HTVtv3y6a9gJJfhfN66G63KdA2lVxt6ppybfOb9yVmGSa7fSJ1eei2oxtAsZ/veaNAjSrYj1jjw/vBdH4sxzT0RWH/R89za28FYsk3tv+vX1V74yZ82XAuymX/Dt6/rN/frbNHq/8/OvhwOvlwAPevV7ZPJQ9HPgeB/7pZ39d22YF5xI72wEkmZL9ucIKqAH8Cfgl7XM1ePZRRFRG3BVfCTYqKV0/n9eh27KQVOZle0oShVS/dJI3E+0TqKStczOh4MGqNdok+AKU/O5V7a44yE8+k7D5u4OWPktH4l/D2BUnVmYFmflOsi7gnIChNgQ8guC8B/gR4E7eX+DLqhLTbt5Jv7mZN3RMkC5tTUBNIN7JUwMhnTCfFeOS2wp0qzJyn/FUwN2SQ23P2lVuxi5wn8maZD203T+fSjiD6FkRQKdq7DsrbRkmAO0As9oOmFPB8rkFTmA5AZtUoEjgJj8lkRHju7WNJd9JEEsfU+VYQHLrhecnAAdsy4UKfZvyuVyFvrIjtE2gjOwLqBxB8uTT1JMPf1w3S4amfWtzbbfcl1lIziV3M6Ce9E/dmkF43rsDDcWHfcZi0990/sknnUTmspBOijr4PzrVMrp4XJWex94/WxW1gP0AQhJfyVonTZKEHLR3zoZamMTCDPuiiHtip382JulULcDX4EGq5GYSFpqTTLKvuKr0YSsXvZqyAghVgrnaY3MnyWm+8KvsKt8XuLRtGDCCNv6p5Lhv2g6A6tbYGlsq/XZSa7ulJBhAgyd3P0XnJMASYnabTG9W7JVAd6XJBEJyCyJbKdoD3G8A0+f4Xr9XG2hxKQY/IlkOLaoZ023arQrZncTPdtuHRT+W7146UfxcyXN8BRl4BviQdlwAwuenn5mkz7np7V44QscEPNDHZqe9zvkinxtfnjVHWCQKX+5AYLW5F1GcN2dbX8C7tFn6Gxh6g3/tb1KR19vwWk/OeY6hvSpzNnjGD7NDesHXW1hiz8Ay/DIW1bhZDGldyra+rg7s8y/PVnnzB6AFL0Kv7e4vdGq9DIQiwwnUm/vmIlDGObdRZjwTlGJnE8yb21TNGeSjCjP68u5dqr266vhUHnd8UgD3AuzREtr0G7CFL5q+RFwzFyNS/QyQ5FPC0/wALls9zu4JfbGftNsA0rurWnHGZnOBkR5P+efZtDl1lx7OuY5/NNcZr4WA8I4P5PcB67Yoo5WexX75Lj6OTrIT8xea63zUXa0XmtvGM/fsGCAXKa3/mp/7DLh9NmuBgOXiek4jE3YlTubL6BefQb+KB2vBS+xgPp7vpevw3q2609fFVnKzcHamkEktCu6KVID5t+vMO8A235M+r7Yydy0eqMTkl+hl6Hn/ZW9Pd+uu2CTH1JS9ZcGw4sUNSS66PGNuzRjY6oxtf/0//teDCRDM8/vhwCvmwGOor1g4D2kPB+4cCHgn+HGOxkzgVFgAnipBXwEV4C2gSYKMrjo6yXU+y3d1U1W2y33dZ4JVZJRgcwMACTTqAor1XCcgaaMDp17hC1jW7eZ3nX21+wG4CWr3xy/AB0GHKoGMTRKXQCbBUcb2dq2Mpr8knEl4Vpqx6FqrpSpKFu09plPeIAASXAmMBNYSjUoeFxh2BYKLDYLACXgeUClARbG46AgwE37lfz4HHk1gCbB2D25nYi6wbh6earT3e/VVMN4JVx/sXODS+jtbKGwVmmCngBSvgVGzWgA4Qg70qfiw0JGZaGR7XbZpVCBfQXZvmXSDbgfpSewD4u2ts7saoc6LW/wq+nNL39K74lXQnvUj0S2a69nW3axKOwxbYCpgJyMJD/1jSwCXrsjILZcNMqaD0uFUDVy8bjoAtHQXKEwHJk9bnmlnVYFl62T0NefgLDAnSYkzdQB4wJZZMTCTkE6GXoKZoamTxtZvyXqPLfrXCeIEWPusra2oNdbmeWw5HbSclgxXArqorjGwvz5Tr5PCei4gbf4rELm/a51I8tYAdGgGGEVfw+8r+dq0VfvRqYC5ueRmJTf6lPDUWXOLl31OUO/4JMP2M+23OiHLdtVOfp3jVXpRgN+uXljPpqKhgfJU3nWijqdN0/ps9Vt9pppvjQfQlpuB2/e1bEveSZYDSK13ryqX5YOMwTa9gHh0qXxB/OmunriDAfR/2iBfP8HX8CegQd5vwKq3ylZSG6AoN2Au+TUQ2bdhBvDIs7HXlmkx8gL6w0v+oUCa1U69v/oC+PIXdK8T4PZD+ZGAuvE1bQIByibjr3IO4pKF+aP4s6tHwlNAgMS8+t4gY/rIrbgZR9nofu8C1HZVI+BIQs5fseH4mNoyuOh5v/znJ3vs1U76WO2wowJ6Vp+pquEja7vaAEwCzgIg+Yfagr4+Nw+0v3PuGiBngWC7iie+OwB8+/e21ZLDlmlX2PZckzZTjRNfEN4Dxehz3k2FJv8yq3XMNXmXj//hulQmOhydat1ouy9+j0rR/G3+cTumbbTRp7TdAE7fpvyHP/yheKDKLd+RiTkQkAC4yt/8JTDooiPVV+t/tbV39fFuVf2Gr+mjtyffLzp4Vz4ouq9ar57LRTx7vozvi95lrnGUQmRNjsZU+jYuDQCUhG8BCfsctl6oYAsv/MueL/l+QFkdO7DimRDwg9VO/LEKyywClM/Zc6EbQ/lAtMXX9pzaOsfmzI/s+lrs2HY/QZy0GR7ls2wRBkjSHcBt4qsG813u1f6sQdY1R6/hh4b01dV2DYaHK9Hx6N2bVdEWv0SfGhzueKJ5HD3qBZZUx1U8GJqjf7VYl0fad+Wn4pDwaP0AMcUIoSH6Yotw2u+YKbq4APPVDvptGU/b0ZNUk4d2C6ztT/eC2B7jF3/8Ys9z2/ev56NHzoZ8/2HtRilbKqL3jdtdzc3n8vcfFsBmrgDS19+Z37dtmV/F5QXYLvmX3pRbyYLHD/e29dhxX65UNl3z//FBaePn//KvDyZQmvP8PBx43Rx4DPV1y+eh7uHACw786m//8qq8m6CFYGomGVfQVNsWT1IFEErDMwDN5C1xFsjVqmBtIehzgCQ6kilBBFoEioJ0VXmSigYIGugDKFqRPt91UJ8fARkmOMT7VAx8eHHW0AxMK5D7tre+5eckTn2hhWDWaj1gJp87b2gCSfg2gZsKUuusuU5W8h+AQwBZQdm6PABtc1XUs5OWCrk2n9A0ZZZnVVyqRLCKXkBHqn6q4qoBFc/cadOHSo9ZSXGXRcZyJW5r26W26BBwsAPrBjQElpJcz8zqBnpDb8P3Co5XG+hKX51YrkB/VUfQzU4GOsjPj4RP0G+VWWKFF+gRLFuFpwc1hr2KD0RU6UEPp156r4PifQvpqrTUb86GDK3oU6UCNEVH20XbKf6XDlcyes6Ok5Ql4UiCnefrjLIATAUmBWw6yfNdL3sMS2F3tULZWelwQKv4hAT/zuZpsC/f58B3IDb7yXZwFR5J5Bq86wRdcljgwt5q+e7tDy/e+l51W4Hzi1c93q4cKVAgCfWuRireWFDYehH6P1/n+F2+a9GZn5m0vl1nEblkILRMP5W++EG2/e2++XRWVzRdvR2z7K8SpLM1rMDiDTbQZ2OspG/3K6kv+Y8KGWBz+IGOGtt+5joPMmDi8F8BINlB+G+rKv2KD8xxBl3xoTJEFfU+tD8S3u1qm14CNtnVvEAo/V4VQpFf2WkntPQfiBIZZmwS0fKz++y7svn1XpLcbOcsYGeDd3xgeOEMxTn/qHwy3uk/651d/c1vRkZzfkHXsryurInxbB8Qmsxdd7DDWOc4Jy1zPkHT3EacxSbzUtqwfZ+/i323vZ1z0+hOftf5fwuoTpsN6JzjNPh/PlR1GhCFr5/ACv/Fv9BtOpjfwIvQygdefK3qtt5Knvmdvmb6dXFB2sYDc175nz1fWECbVbfa98zlr/c2xwJfFriTLYf5rhc1X8YO/W7zxxjoBbAvIHd8X8C3bH90xmP0PYBY8+zYo3lIpZrKNfMtf86OVFzNeQjQSoYFTgdsj60sXxMgjz3WdvVdqf9+ff7h/dmBQUfTZ2gNnQCq8qv7WAi+GECFB+bz6QfpTN1mvhdt+LWit4D/tunoXscI56zRAHqZiCzOxTclTuo5SoX/0uMFFtNrPENz+54GENtWgIS9mHX56z1f0dkJ+JpPxYx18cuIHXpuDwjYfjXf5bcz6NJvxpDqvrZ1VcMdZ4XfvSCezxuEDN2lF+uzujQolbSJx2pRrH1jALYcK8F/lF6v/2VxCM05eqHmqg3aFv8XD/hkfj9gnArRL9ZlXuEnH+lInfCc/dUiwLa5HP8gRvjH3/3+wQRKgs/Pw4HXzYHHUF+3fB7qHg684EDOvAN4+MLEKxiWBJ4Ery8MSFCQHwHODIoBWx2QNgihRuftu13ZsMGJmeQBijrA6WCqg/G+abVXSwO+JNDsBLFXFk+b86Bege0cU9o7yXaqvF5uNwIUzHcF0AED7mCZBAvoI/CdjA6IBOTprcHnEomZ+NVK9N6yasVXwm/LTgdx3163zc2xzS1IVlzTFxl2ItSVKTMZBN4JdlW/CL7JQ4CGBwA0wZ/AEX99Psc4k7MZqF8AzqYR/3LeoaASzXjdQesBqQTtHTCvoPf9viBhqVGek4B0IJrLUJoXAJ7QCQxEc8YgeA7vAY/0AwClHX8D7V6AGKsC0Fhmsiq4zpiBK5LfrlJYAXatgAfQ6YRmgolzDCqZyKxt5uXNwkkc+kKKrjjsRLSTjZPE7CrXApLPFne09g2wbT/lQyrf2Ae372pKl1Q0oN7JcPS75Li3MpNZ8WPfoty0pxKi5THBO/23LjQol2oN1WoSiuLbviCDL3M+W8GHG5S2LZadoMNZbN/tWyUlgOWP1v8ytiTEgAu+MP3aRge4KBRzjS/P09n8ThVDqmqqum7bKb2p9rbcAAz5TMUaG8hngKALJNo2wf7cRojXUx/YdNPVySwdTIUIcCJj6a1b71eFW1ePxYbyu3W0KzC6CuNcfACUmAkuQGnqOzupuWMsGBS/NwDNJ+BXgQXbrvk0wEDkl0SzwO0NNhTYt/9d89buJ+3Oc7zwydx2+f9dHQUQrWrAXS15+dMtoyTFBf4svqA/lYHGaZua5H76Wj5Iv3zjnFcBJRfANKpeWrd+cFX1ZHxdJdkVo+aJjFPFcC+q9W3xRdNaMJh8B+CRJx7xmehJX0C3vO9yiTnvAHvyLICNnyJH/rp1v0E6IIU5Nu2o6MIjdhiAZs6N2r2qj6pStueOrpTsyruKM6IbqY7aQG2AkVmB2DzveYHcgfa9bTN+a1Uvrve64u2ANwGUAZFoAWLxv+3/ThWTfozbRRQAsbzPjtkIHfL35D/gXKVeAPnYtD4L7NtHIGQejY+awNaUWWjTDh9JljMWCr/CmzPPpKpu8b3AwF4UjW8J8OUICxWcrXMd+6mA5kfFVfxEaOlKz7a7GROJH4F3wD92Lp7Jc3wFmdz1MzKoeG3HUtN+LSajib+dc9c3qypcPy2js0gaW/1JAMYd915zZCrhdlV3xb4rlhRPVP81Jx69SQV54vSK14qYDcJuv146s77g+yZ98f3HN3X1If/TAHPP42I+/2YnafPZNsv6nt8PB143Bx7w7nXL56Hu4cALDqTy7mOB4n0VUoCqYqgSsRVs9E1dqSbIdqreinhAid6GZIVR8Cd56WCgy/Fn0DSD8NDWgWGv9mZbgWBtBvCSgNApsEx/qrsmIDOTyIAFAqsZQE8mGXt9thJ5wVroBJA1bb1VLv1KTvSbRAjdAaMkPDORzHg6GOxtnBO8SZ/Au6pUWXQkcPc+cEIwGVok4PgJpK0geSehV6K7E5kZxL4ICrccJuCE5xOkymcT9BR0Si58Lxmp9Rbs5wAAIABJREFU/hdvirV75ZaeAC8D8szzxoBjKhPuiT2gI1Vcl0wWzwWVGXuBKwu1sZVTmxJTf0tG8nlocND4TBjwWUKEL/QJgJPv377rJAj/JY8zMQYq0UFJ1/sFRHbw/HJLD1uVRNH7CcqQkc8O2BeQZbc3KiB7e9WujCub7tV9wXzZwAIRS7cWn21dCy14zm6qIiBbL1dP79798EXVQN4HfoXubO2T7GeceQn/8AhfJA34T189z6cAiqauu/QhbSWtybszuQ0dAX9K3xfgymfN5Cb/freSz/KfkelO5FN5kO2g/Gr5ud1HQK15UU906vJTq707KB0wjswm7wVa4R1wPyCWsRsP3zZ1ShJKb9gZG7S9sfnVwDY/2jxNNU5ffpDku+21+86Zj6Et4yzdCAKbhZv9b1uBVaBNP8uHqfbNxIRufkmSWX5lv9xJbCfRfB1gu2RSif85F3CCHLUFfVes6Rdoz0ZKzktO5pbaCrerF8vmd6WuvgMkAz7Kj0SH9g/w2BzBP9LtVM+FR1VNuN6JTGs72m6DrCTRBTxtfQu/JoAwATq00w/VXfm8tnwvIMHckTYK7F12Td8neG77H9vlr22FpPf8nznQIlcqldzyS3d7q/apsjI+fEv12pnLe/tfQLDQhzbyB+rMSjHHP6ApfHRMCD+VRYx3b1NNuoCsfUt5nm8Q5wBbAJe5NTh0ho/5ARiSReg0J4SO/J3vxFJzng/NtuD2sQBd8T59auhxqUXGIZ7JcxmT2MMiplhANbVLNNhUaEtMkrNL59wNBIqNTxCfneZZfp+esNd5q/CJkdqPzGfFBfm8ANG1DTS+IzzqSxi6Sp4/S0VkxUYBSGtrai++6e/zBTJmgSTv0AvP8G9Nf/TmbF9vO+hFiIwh7zao3dtUr5hiLyKIpTxv7jf+jh96MYxPT/t0uH1qV0GeXR9dlTvncXbvTMD4koyN35jV6/Xu0q/8mCvqMoq9YFR7jrd+xl869y9nCuN/xknnXIzijGH2ld+JQR2X0LzLroVzvq044J/+1/95MIE5yT3/fjjwSjnwGOorFcxD1sOBj3HgF3/9378zYc/EFDA1gSpARiXZu2x/rjwKuE3yE5DIyq0VVyvU2arh/J1Uzgm6BU8JUPJsB7EdGCRplHRWoFmgYZ/FJsDKcxKJWUVnLIKlArEWGFjAYyqH9oqlBEew14HYPqesLmDd53NldX5XBlZSVZWEK3Ba2zlUVbgFLInQxZfVBr4BFrTZNPR2h7kqjzcVaCfAWm0AkASIaZMs51a3vCOA9L3P7sDXHDN6JYxAEvzHT+9o2wqt5CTfAz+mbggkkzRUAr630gi2JTg/+nFfJCE5znuSUXwRfEsG6n6NHejm95u351bHtNtJdFahe4sHXcMX+q8NAbGEfuraBEEkYnRQgiRZfPeDPr+HPCbAdiX/ATo2mOR9CRxdJPvQkf/wfG531rZqQTpO5zKmt296i9EELPqiklVhura2dyK4wOi1vRiPrkRl20LJaVWWqr5I1UCq0shMcsw/ABWSqOGzcX26LrG4bh5cZudmvsmvqffeB8B4Dt9OIvKyOjMJC55+vuw1z4X+q8Jl2evlA/eW6+k/ARYSef4h/fM9aJhgQp7PLag5w1KiJ9ku0GYkZiXTDZheQPx6f8oresyOSie3D5tAH/tln+TCLoGH/E1oVDlFZpLF3g7WtmU76rz0gX3Y+nr5ze1D/R3wCx1siX6VDQ1mAxToud8qFb0fwGv6cOA+OU5ggr8A3qF7+sPSqS2T/Buv6TO+++3d8kHb5+qHbtnOCBRio6EdeDXHO8ERYBNZ0AM+L+/FdsIDfgCvtMO3+l03OC87n4tAfGB8w1wMYkt5dto0vcrv+2LSnAP0CSgIP1XH5fw6454LNdqLn8YfZ2ACAPHl0oNN3zVXbn/LV/L3xsBnNx/PWYLhb8YfoOKLL/5YfM0PwLyPGehFu7b1rpzSPj5mjOk7dKLVfBL5W4TLc3y1M//MFfiYdjLu6KM5fvo6II92yX8uWNIfviZ9/Pgn6/iBNWdOXojxYvOqg1U/mqv5u9AAdErf2SKcz9KvRZTwywJknuFbAD2hNbeWZmy9tTi7HI4nKF4sXSUHIGJ+25URQC9gFaBM/JdxpV2+OXSHxvw97faKHzYAr0LS/BKa85PPIwf8NSfNGOnrdd4uHZzvHVmcxd6em/u4BTrgHTZYtl0LJefokoB3l/9PUFhyyDbvBVAmNq3q37VguKtIe/7pc4xzBl78Wy5YsnABsAQ8W/A0h/CvbesNotdck3PzNsic/gHPv/mf//vBBGbg8Pz74cAr5cBjqK9UMA9ZDwc+xoHf/P1PVyzwcuuhoCGf50dwM5OKGaxNcOueyHRbndj3lrrerpbgVKAi4J1BmcDy9NnndmX7HmCjEp+1utk3263VvzddKSAoF3AYj2BPkF+0LvIczO17zwu+Bf0FPK0zRiQxwJBQ4VDxCph2tZD3C1DYZ7gU7WuVW8IO1BHIduJ3zrybAeoEQxK0SYb0UyDVPl/F2AWPAvz5Tr7DcwmHMZEJeea3wFbSKMC7gJclV8GdYNrfdEiQOwFA4N2kbSb24Vd+JnBGZ9NufgTnFeAvMNDnV1C9tpfg8eHXAgw3aGxMM4nXBn1QtaFvugmEATYCwozBe5VAr8q7Cd6RgYSKvPF/jk8C5zN2YDxkJYkO3RLrPCsxy7/pJJCFrbftZCtiH1Ld76/qnjedPOf7yz62DubdgHdk+tVXa5wLECPPyS/+pBLDfZYhHdEOXsRv5OD4mSjSg/yeFXvGaru2ftiq91o/lg1X9UVXCbrFVWJX7W7wrmjbl52U/W9gVWJ7+YCth+xsyp5t4XG/E4C+jwWQACbx8m/P9r0Prc91SclYLDD+0v8NXAE0pv5L8ifAyWbxjT+f4Bu9Je+Wb1fj5d8S+VmxNflOrtMX0T3Am+RZGwVYppJjb2819ulHLn3f85NEvZ7diwBzaxnfw/6NNW3OCjo+QHVMVZdsfgNpJk+mzyBvvuCaM3dFD5rNa6p8As5OmzJ/zTksMs/c9uWXX1RVtm1wdCe61Pp4qtLZDN8459rIrccRPveWbXxOm5ddrXMfVWuhEfAG2Jo+xZiBD2xhgjR8QeQO7Elb5ot8P3XB/GU7fuvtuQl0znfmqDnHsH92M+eQ6af5vcn/8Kj8ZP3srf5b71vOvWjSvqUr+SzahS/m4zmvTVlbRHT5h3fNDyrm6F4+Z8NAovR/VZ3trbPATwsRpT97LOTGf6ks++GP3tW2Wf4HaNMA+Dl71BxALnc/CKirreq7KpgvCgDLZvjv78cHXc0d2wtf8m6OFrj0eB2DQK8q/tuVcHVhTi5pKL/aW2VD6wQ48Q8/ySJtsJeM3xjSJ1vxvcpfc2yeBXidWLXj0IB3E9zMZ+yn/WBXIaaNBl37nFnjIxtzdAFsuzJODPvdPhaCPBKhNkDcC8SZ6+IvQj/ZkmEB4wvU+3zoMV3lP6fdpI3QYkFaVXb5oe2v6706M7XjxafybruP59fDgVfOgQe8e+UCesh7ODA5kMq7CRRI6jIhV+CzQKcKVNZZJJJzz5jgAQ4SLwlMhbw7ORFsdqDbZfoCOQHcTIwEfFY+s2226WwXU6BCbeXrAKsO4V4JTtoAouQ5AVPoEMBMECYJdLaJVcK4A5wrcR4Vdhfwsw/Z90yoSbAoeaubJPdhwMCVSn739tzizcL3ZpAk0Ae09An6Zwvd3BaDnwEUJjgiiZgBrc8EehMwnDowk9oL7Krkrn8kQORK7oLMCUbpw5gCjlo9px8AjxmU0iHBuHFUYL2AN+OmM8YOWLiS/FW55WcmlgFdgV9H33OL7jm3Me9NPuKL384NE/xeMt9JhMAbv+iIwD/vAUDpprbxXbBcNrZ0bSaTbEJya7XcO4AR4wMAzHGkn2lnbz7P2TXnEH6yyUE4G48q/U5VQNqxal99LJ7W2Na2Z0nORcNnC/6Kou/NjROMqNX6VQmJT/q/g3fZtpvtWvRu8jefAUIyfhVHwKsJLsytUIC0NyuhsWXvSlQWkJEf4F3+XQlZtu+Wh6n9w3ubaCfznmEnwAc24Rk6YyyhOb4rPqx97Vcr0eotsJ349UHln1y3Iq4tx7sSqvi0K/SASwAXwImKCMAZH0CH8HKCY4CN/AYMeX7jZBcIEN0ome5zC6tqZB8un2S/z7Y6ixS2Apo7JM7A1ko0d/XZTLIn8KO98KXGX5XO7dcvftXiSF9ukO/S/gQX2bcbZusm0PGTvpOcooHvnUk7cJnP4pvY9N0X51w98uIT3KJrLkx//KH2jTO/M7eloiVyznlgXd3aCbm569r+Hr3ZOgTYzDN43aBZLzJN8AUb+MlsHZ/zdt4DuJmz+XRAU/rBb/MfMFRfqsOAHROwuAOo13y3z9LMePuW8W+r8jN9kf+cn/TNf845vyooN0AUe6aLLmohR7GDW7XNd3x1Vyj3bcv5CT2RYfhs/pvbKvks8wYbi74BrOjxtMsr1tggE36qvqObeD+rxMyjoY9eAeb4kfIdWaAYC4z8Wb6L7b9b5yGaT/OeuQd4Sv50LP2iS3/hL3845yp99eJJbwnNv8PPPN9bNC1oduzI9sguPPyzP/uzTeM5ZgNYxh/z+f/+7/9+LTRWjHEBtX1WZOyLDM3ZnqFTxhweqPDTfp/P13Ehu468VSR2LN3b8fHJHDt9dHhzVRXWjotzJEvpewGCDb7nv1xIwYaKrqXr8XXiMvOVefDIJsfN9LZdvoMd43f+Blq2fjZt5SuLZ12JVzHBkmGe+e3/+b8PJvBihnn+eDjwOjnwGOrrlMtD1cOBj3IAeCdpF/RO8O4KrusmsJMwzC0ggjK/BTyCgQlo5MB6Z41dAMS+lEBQB8SRvNX5V5W0ddVHQIcZRFUwVwfmn+0Y2hB8CJY7ce6tkir3JEAzyRWkvwBW9jYFYESOuC4a+3iuXF9Y51v5HnAzz3UDRs1gWMLQye1qY2/rE1gKujpZ6GqgCd5JvD2PD9qV5ObdO+gqQeqA8lzgIDg1BqCQBEPgJ8kJnxKMorEC5lUFN8GjTga6umKCJ/REogKQquRwVWgBNiU1xmt82fKTZyRp+Vzi0bq8EqRdAUoXA5ykekLgO/kggJ2fOShbElTBciq3Io+td+iWmErkyU9gzj4k9QATiSg7ik5LULyTPtLuCfp7yzGaJTaSIuPjAE7y2dVnpfsrUZ/ASp1Tmf9VkJ4kobeIzW1P+gG6qAaV5AKoXOdqbB++/uo6p4kNqHbILab0Y4KXdE+feEC3XBAhSWHPeV6CGdrLz63xpOJKW7ZDlv7s21Vtuy67WUkWX5Izl4BD9JwOsh36wMdM/t/9YhLjAMil56sSg/7wuc7KS5u5ATc/dKrsMiniBmomcAIs5A/YzUxUJVvlT3fFLl+Z57ONDzhTQGNVGzVg4YB5IGxA+iS8OR9rHmTObiWg/AMf3D69k0t+hazZDJ/MRnz+6b4VNz53Aur0rGxtg614VLLZPEt777c/ArLwZVOHp88kF6DW1Mspb/Z7yXMns3QldNG/bBlNe2zA5+bC6nPfKtn6m+2FvZgWfuMfQJXdAy7ymz20D8jlLufczXn+Hd/Qet8+Yc4zwH/jnr4w9E5bUsk6fXrocBYb3bgDOpMevg94HOoTg+Rz+sIXkAk9mXMFPQNmum26AJmrmrjTFz6aTukPmDH9rviF3jRfVgXkciC5CTu+s/nXYAaZZP4u35ui/PX5BPKAJHQWGBPagCflD26gNbr4QMAmXtFF/DcflJ6l0nrRMvuiz4nVAlCSdX4bd2hgy9N+8UpcOccHHObnr/hyV7kapwUZwL5KRX3zhWkHaNQAcQP6vp9zxQHXegzabp/Si2Wtt101R89DY/TS8+ICvolPPrHlS/DOIkDAOzr2cp6MJz+XmrXOnJto2V0Wh+ccYR4LgJdnvsklUolHt9/LBTkB78RqFZPtalHP8Kdthy9tgD8ogG7xhU60jD5t8C5z4lpY+modg7EUqSsgty94Ku9Y2fP74cDr5sAD3r1u+TzUPRx4wYF//Kv/VmfeAZsmyFOB8wZFqrptJfQJZAUAVuEFX5UW7GqUCaLMFbuc55aM03N14+fCqz5dCbKgTnBxARgFjvTWsYB3FfRUJZDtkSsRquNouhJGcASMmAAKuoAtSTqz4ihgFKwBNYBEAh2H9BcNOzDvCsWVVAQUzFlf+8SmmaA6/LuJ6yBN0iW5kbSFhc68S/8Jhjoo7cSnAsF9a6kET5ItgRGQTUBGcnidw7dXnAETAmzyBM5eAOROMmbgaowzmcKr4vFITgT9ABW0odVveiBITdVn3pnATQMIXZ1USdra5qjKhry7ujP6FYA1IGCvLBtfznEDIgNY8i4+3asg7skhGX4MXJj2ZAVf4mUc9FRSJFGWNBZYsswF4Ilf+lPNlL8lB/rS9uyL3XqG3AGNZRur6rNupVz26IbF0s99CyzwjmzwM8lfxiHxSVVBAzLZyte3j6aKLre/NsgUAPKcHSkpyvZb+pFD9Pv20gZ78YmtSq4k+IApNiux5JckebGtH+XSl/UD2CCvz5Z/ayDtJMoB7y6QJjdc76pk9guQk5xLniU+6AnPgFfsOryJD/psLYx8u/RZonnp4/qSja0UqXghUXX+kfFJsPgJIEYBFAM8Ao4A1PK+8Uko8ztgdX7nYPf88EHNs7YTN0HnLNK4PQDfBB4AfnneFjOyQoNk37j5xDkfAVUkp28DYi/9+hBhrR/6MPsLMMNermqhDdyWH9y6NXm4p5ALsL2DQPl+6uMEuCYwwk/mSAWyKFnyWRsoiB1XRd0CB+gS+yVvCxjtu6LBHWoDyFwcNecSdg4gZ++ZSwPe8YOqNfGQvgW8oxt0uMDPLJTVIlP/kMcEpyaYkmfQMPuYIK226B99OO+doxNU4+IvQIGc+Q80T/9pvkw5GTAmW85bPj3HTkASPwNUAMv4Z/5ctSwAL3FILugJeMd28n7eu0CvVU1edrkWtwC35uUJtPQc1scXTDAJ3+lJeGm+Vnl34q5TUTWro8Q4BbavBbIsnJAtW2t5Z4GnwUcyzlhs86Uvs9p1zi3kZMsl+zHvpK1ju70AF78/AUI8COg6dQidsxovwaBYRt8FbG0+8k2eabrPcRDtH8/OB/MLuYhFfA5IDV141Dp/zrzLBRz5Drht3uy5sM9cbR73DpD+O893BXF+yk5T7VwA8b7oaX1+gNLll7MDZceK5TuyuDgWFskcneLhA4Qf0JPfw+MZO2ehIO/Ed5W9ra3NoT99FX+2rvzq3/7ngwlcnvL5x8OB18uBx1Bfr2weyh4OfI8DP/uL//IdsEIANROIeRtrJuuZ5EmsHJp7Vh07WBQ45Z0EHjPoEbAlYK6kfgfQkmhBqQBvJlBXgpfzf9bhxPWzPE9WvPMjeBF0TPBuAmoToMt7EpN7cKa/Slj2jZxF1670EzjmVsAk1MaCr2ifY5grtZIFdN+D9dA8V9klS/kcIDOT805iVnJWWzdOYj4BwKJl3KKZdgSRZDzBoeZltkKebaYFru5txALXkt967goKF0DTidHSh/U/OlTnBOZW3V3NMxPzuUW72l3bMquvIaPIO0loxl3Vb2u7rAOkBaISP0nqXSezFS3AXn2+AmWXoQAryYj8JTbsAxgp2BZkh85ZhcDoJI4S+UpUazv4ASa/KXC630gS5jyqGXRHbgAZABL+d99dncOG8DaJz6XLG7CfiS/biNwrsdnVHew4faruKJ5FI1K1sW23dai3fX67QLoA6hlr5DMBaHTRM34nn6tMoe9kIEH2t8Sp9GqDyvg8k74AHUAMbabfAFOSerYjoSr61uDuQMp8biY/qtZCE+C5AKS6hbv5A8wg0/Qh6cozzfuu9MiFFngU3UdX+Zt98Y2kj39sH5Jx/WAf9N4gBFCXjOiCrX3TR6fPCYDRuQk+T1viLwEe/JvP6dYEApzHxZYjK7yZOmxLrAS7bq3ddkVvyk432OLdKcPYdyqg0sbkOz9QVSPLb8xthkCpSzf3OY9lb7uihZ7ld9q2iNWy6wtEYjv5LuMrvVmfZeyexxtzhG3nfDofj7cqHAPwqIjGm6Yj25YbhKrxLJswr5TMln/LaQzOR+Pr864btOc2fPqFn+bEz1KBu0B1Y2/6+szZjCn2/2adbca2+CnbCtnDASgarKc7rfen2g8ghOcdc5xbRskp4wKC6YONsg22olr6bLFv0IpNTN/N3+R780KBIlsvzDn0po/waL+Y/2bVo7kq30+Azt/AO0DdjMv4CvGRuc2Yyt/sxSy8UqmWfp1dSP7OhANqzRiHzsXboEFVJ39Oz8QU6ZOfBwbTgXw3AV5jN1+GJrpMnnmnt56eI0baz5+za9mKcWcs7bPbV2T8kwbzRNWxlr9sv9u1uE1/2rLNlR8rueV2210ZWLZRxwT081nwMb9N3ROz8D/6OPFgAMOe7G03btlF184FbjNWdH0H/xGwDH/pxsuLXCx6d+yen7ahvjAo9GYM5i2LEo6raQA4t+Tmwo+9ALcr975eizq15Xv9L2fn3c9kTX+/+P2/PZgAg3x+Pxx4xRx4DPUVC+ch7eHAnQM//+mff5eJPIGLQCmT7gS5BAoVVuxkNP+W1HleADKTNoGHgE0CLNFNexPkAmwI+iWTEkDJRAUedeB7ByHAHOO7Vxv4XGBsLIKZ/BY4CtQnIOZ9QFIFQvtMshnsT1DlnvwL6CcIYFwCPcmx/iQ56EX/xwALzwAZZ9IscAM45dkkhGlnntcioM2YnP3UgV5f7mFMEphs55q8zfuC4QIGVsbY413AxAq8JWqlFwsIBS5MPlQQvioTrkB4g3f41wlLzsJroLSSzp2EC0annuOpREeQm+qyCd5ZKUcjXQyNsQ9JM32VGFyJ7d6OLfmZ9BZfdvAsSQDKhjc5OL50Z4F3CeinjgA3Lhu4bZmeCUPbR4TVyeNM0jM5S5gm8AYAVEkCMMyWHMCGQB9oVsnYqL7Rbm+bzO6ZJMSdamQsqmJmssneAHYSyel/8GEmolOeAe8if1t6SucWbeFl+gzmyxdIxtAy5cQPSGJzG6020Pmy3wYQLELMRFuSl4RP0s3G7oebs2P6QTd8/tneKlt9L1tTwYundKq3O52qi4yHvpLB1GvJ2+XXdiI3/aL3pi3xD3e5Aikk0NOPsXE+dtpCxmnuuXgfEGifW5d3cnnFHehlwzWmDeAZU6rpJKhAAwArGtLn3PJovkMbPSq92KBdzUXbxouuvTUvfjLt5z+gTpLqaw5d/6ajdOZKvgegzo7Ryn8UzQu4jY7nHDBVehMc0NcFfufg/p3Ys6FgIRZkooeAVCCtMefv/Gd8dDyf/WCdt/d+bdEzD5v7umLoswUe/2j5hQY082OeBySbH6ftG+f5fRYZ6PGUy7zVlS0Dzdgsm28f0MBi5jDg05RXwMe8pyqWbaUN7V4g8q5iAtiqlsR3lUj3+SzjQIvv2BV+q5wjj6lj7BJIR38yHmexipWAk/yoecDYyTZ/63MuOtCDADZoiCqxT35aTJc2pn8TI7DRPP8xsHGCR6oEp88JCDf5mO+y80N7d6CbDLxHR/GZX86iyvRF8Zw5nzU0zjmeTZX+J/jZP+Wb93mHnp9gLB+Q/vmk/J521PrQVY3aMG+lIp2+G+NcBMC3om9X4rEzQKE4SDWftulWfofnmevTP789wTttZQ7tRbvmP77Sp/ZDPfec+aj94z/+7vcPJnBpzvOPhwOvlwOPob5e2TyUPRz4HgfcNivwyQMSHwG2YE4gdYK7Pr9MkAgomMCZoBMQIsgThAoa9DUDVkCBYFMgLdjN72xLyRl6AT+qMG4n796diYG2Ba0dQHWSI1gCSM6VUEFx+vvwviu9Ai7hlWBKewJQYMEMIu+B7ew3/UyAQPAn6J/063uCrFaT67uqamuAwbN+X4nNvsXVVty5GitQP8HzSn6yvW/zC58DKEiQBW/f1lbJvdWnLqyoUwBr5VZQWTf8LpgPnwV9kkGVJpUorK1Fgs5rjNn6tYLfK/FcAB/a8H8GwNEdOq6vJJwpsWrdWyDTAs5mYJp/24or8Kbv6WOCP4Ls+/t4w/CMXzLYlSUN3pWs6k6ETn7pnSQ975a8943HU670Ns80lt3J90wYUw10AVG7Mkdijx6JmduT6TRdljSWXYfcXRkm0cf7jClb82aiKtjPs5KECWJMvzFtZ/IcSEiv075Ds/He8wA/yRSZzbYlur6b/iq38LEJsjAeOuSweeO/ZLT4++W6hIJPtJ0yz02dkDSH5hfgz5JV6e8CpfmEbG0L4J3PC/xePyoS2w/UEW9X+8bGFwKFph+9+z1/64NvJxsgZfqWdPJboYHdT1AOjWx7Ah5T/mw7fQe8YwPlnzc/Wr/bZskiFTBTPi6DwCPz2fSV2s44yHLOQXx6ga+7ujegoCRcm1OnALV0NMEwOr+s2yTfXuDRBD5sRc9nc34EnBfAsgB7iwhsEtCb51TbRB8BZbmUJe8AlL7e29Tp+FyEIHc8S3vTv8wzC/O5yhx+owCNvX0/37tMYtqkeXaCNhOAPPxv0IPeTrCi+X3bhhzF/8gPwIK92RY7b2dtf9eVd3iIv6pC2d+ME9AkFqF/0w/TDfqADnIFcPIZ19y3QZW8x1bQEB5bNPJZ2pu6i5ZLD3d8g2Y2NMdlzMaYv7/88qtR8d5zD7sHzPETwEw+ht7POO/EEi8v+jEf8AWe6+265/y29rG9sHX3M8ZExnyR5/I3282iypwbczuq+cjClSpZfS1H3FV6G2zPO+YzPnLKFW9VZhqbOHjaFnukL70Q04t9fCddSfWvMRWflo7o12UYqgDTZ84mrThn/bBP8S9/yBfO781LbYc7hqsjHE7cSw/bZ7z0yebDn//Lvz6YwEe90/Phw4HXxYHHUF+XPB5qHg78PzmQCysEeTOgEJDk/BYB3QTT8m+hL9QRAAAgAElEQVQJabamzQqqmSz+Z2DGDCBnUC+QmSCWBFggVcndvvnKQfUzyZSAACa8PxNTK5nzuwQvc8V+0iIYNbZ8l/bzvL47+VygyTrfC08n6CGAShI+gSS8mEG39/NbVZGgFnAm6Mc/lSQALeMFMkk0jEG/oWsmwxOMyyrw+3Xuir4mkFjPraRS0n3Jaa3YX32nCKxyq9xMec6rqZvNBngnsdC3hDrVjQGIjOmqoloVV6n0EPDmfKapazNRSSA5A9QjrwWG7LMU007OWyNXY5KcMqIJEkhcBNMSmgMONm/wlz7Rg/ymv12REr4FkPnBpVdX8rBllLZzvhz+Tts1ftub8exKgHZFbfFsV1zSgZm0zTYlG5KhqYOpBgp9DraX2AAk364bCtPWTF7r+Q0qGttd9yY4M4EV/mnqdSco+2bWDW6iUbtz6930Cfh1Hxu5spdUkrLzSy8XMXkOcDhBUs+kwgOgTG/ogD7mdkm6UjLZOo+nlbyl0ndtmyWzCWrE7zQYc/hBZ6ctSNyALZOXEwCQdLOV6Y/wl95LLCXu6QOQNe0I4CO5zHcTlABMlM1Fz7ftpO8PS8Z0FM2Xf97J/CX3najrmz5Nn80myQrQM+eAPAO8nUAin4Nf5qM5j9FLgAcgxqUpeBD7n4myhDhtScpVQE/5TNl20r2AjeXL0n7aC93Aa/oPaC8fMrYNAl7YQ2i9A4XmDP4QAGZuSp/6y7MBEqbuTF80+waoTB9QZ2TuKp7Jj/aRfS6YH/Ije3PdBNOnjmVcWfCb9phbfKddA0wAOdPv8IczHkhb4p/p0wCQQJ/waIL1fNGcl9klnxbwB4/St5/p8+ZiyIwB6On0wVOH0P2x8fW7DVA1zb0YRK+1eY9JZhzI77BzC5f8he8BZaoA02aPr+f9/G3OyPzIL/C5wG98rHNE9yIuHzXnnLkFtsaRrearYhwYZ446+tbbQudYU3mXn3uVnc/4Jv5f/DR9PB80Y4SeZ/oirftP9b8rP8kxFb5sJRffsH18i9yc58cv53mLTnzj9OH0AX0th6bHAnn6mXz/6qsvr5iE3ef5f/jtvzyYwPck+XzwcOD1ceAx1Ncnk4eihwP/KQf+7s//v++s3ArQJWodFBxgZwIgL5OTruiZwU06FMgJcGYSP4OaGeRJTCd4J0EQmEuWJAQzEQ2NksRZ5eLfeUdQJhCfyd0MdDOGe1I+waUZQEvcKuBdgJd3TwB0+BjwRdIuCJsgxFzhlUjhnefRATA6wM33K0lUjeXZjwGBAlwyUT2Q8+2ydUaFjW1WF7/2xRv+lrznLBQJ9gp7KyjOwfb5IdfStYVrld4sADDAmcRwJor0QXIVWpu+PuQ/fed8mACBktIJwAokZ6WNpDhbO7Nt1gp0klvtp11JpqSDEUkS8JweADyMYwJvAuy6PXZf4pE+VNoAkMhoJruABclbzgScK/KC8kNz3w6rmoB8E+jT74B3Ppdo6FPwTqfx3jivhHvnF3XG0ALwARVdKRTZ9lmFd9+Ar7MffeMDXs4EOP3zKd69V5FJkugkgI098kUzuadjbFWyqa0kauyVjnsGHaGXneBDqjUmqEA/T5LZVbz5ebvOCQsmkaqiStD2eU98c+jOLb2pxAMATLpbR+ODG1SUvNKd9CGxn8li209vhTKmqU8AeXrDN9A1tgMImOA+fZm+kN/iH/jq9JOxkmfODwUI9dgbvOMHyfeaq2xZX+PRNr2zUAIU4B/S3zyfi66xc36IHQFw+THtAQamrwdEsq05xwAH6LgxTB/At+DvBI/nXKCf0qltjxMcS/8XYLAvPKGTc5y2XoZX+EwW4RNZ3sFovMm857voMFCbrk4wF5/45umve45vnzGBpml38Sv0kY9K3yrl8l627we4uIDLvYhga2wWlM5c2gss4gvn805506UZw+AT2YZPtiFOIDPfO0cNaDLjG2MLDVMH8znbtNiYZ/AystLutAc21kBlL7wBQY+MzqIsHTVHmlsC2pyY8JxN6PkZ74nh/MababP86QS88nzOH804VY7xk5HRPSbIgh3/dJ5rm/dswNmpH/l3A9x9PvIFHq5/B7jLXFg3pu7KYYBlLpnIszX/7aMs6GzOeav5PfPbPjPvxYJFLjbqQ0ov27lXIH+2j/ro2C/99DEmWcSrEvw6C+ZcDFNx6/aD0+eQg90FF401rrTRO1LoMx27/M7eujt9Fbtqu+gb59u3923wNVfsrbLlY/Y8hhZ69rN//t2DCXC0z++HA6+YA4+hvmLhPKQ9HLhzIBdW2CIDbBD8C1gz2QO8EmR00tJbF/KMRDhtC5RM/pIQgfFMnicIMhMKSVHak7zURRHZfLmDB4Gt4DLPSoasaN+THMHJTJoENQI/z+DTTCCAJ+ieQF7AkmztStItwfUcvlwJf6rJdnUDPqUtlwHMwH8mYnhpXB1YdVANYJEY4tsEy4Afxjbbm0m8gDXgXQLoKecaQ7Z57pVo4AxdqUR7VeoBq4JB1PsriOxdHh1oT/DOhScB4cJHwAPeS0wAJA06LV4XHV2NofLOVrL0QW8n/wX11eai6d2qDqPPAV0luvRq6qUxGQO9lwxMvULX1KPS0Ww17esmN28PaElvT1LZejLlW4nu2jYrGZl9p/0Galfl07pJF9gqaM9WxJJPEvSdHM/xpU1JN33ym/3meUmKm5db9g3gSajImy2QR2iUSE7ezH4k/MZOflNHyZH+swkyme8WeLy3PKVt/GB7Od+u+LErQ5uH50DzgHeATnaVMUwgCj0T7Ap45ye3ojpz0Blu+TugVBKyN7lkYKWBgAw6r70CuVbFbs7Am+Abn53tYu27OrnPD/Bl/h0+T7r52Hw2dcmNtHRPPxPEwVf+ukGTU3XMhvyWVNK5/ObzbFmcyX8MpGxqb8EPraHjApV+8G7d0NvzUHhZvmhv6w8jSi/353Qo8ptgkURW9RkwPbTh8/Sl+FF6vYV7+d6tZ5Nn/j19dsvpXNIw+cc+5sLTnA/1NedcYIMztFq+1csFyk46ps1PvcXf8lMbjObX+SZ23HPC2UaYzxu07jMM2b0LPOhT2qaPZD1lXsdg7DltxhIWnXp+O+fY4Uf6n1t5ASHv19Z1tpTfwHBn5TZY2dvPs70YffSdffDJ00/RESBz2jB2djArc+m/tvmQvDdji/xbxR2gBB8tXkyesd3Qk7b4rmuRZVdaXiBuK8c1D7MNtpW+m/5W8GMLp4p66tA2g/ql7zmH871sAB3GEPAuP7Z8X4sf++Irc1a307FDxnnNQ7sikU1l/gPwTTqn3gE181n8Sy62Cb9C06xCu+Q3tvBWO4sO+pZFsXdr8YVvrTM410rMvGTH3CUeqzZ2dTX7BngVVhhQMQvB++IkfotQ2POcp83R5Fl95jiZFeeY09A4F3HjQ9kvXZqLMl3ouux7LZb25TQNdmZ8/Ef21k6A3dz6gHfTOp5/Pxx4vRx4wLvXK5uHsocD3+NALqwwkefLBCQqNARREygTxAtCAFQCZODRxwAYScZMpq8Eeq+OCsAmaFHB/KoayM+3daudW8U6kJuAjPcEw9oXjEw6BTn3FfYJuuWZmVAnwBOkSGSr4iXrrzsoFsAK1gVMKgMCvmhnBlqz0gENkiBBtHHNhMQYgW6hzyoy4E2AOBNnQItk6V5h8vkCgPpW2HNmSoK3D1/3ar5ETnUA+eaegosX+7yUWgFeiZ33SpgLkK2gdFWS5d0Cx9Zq9AQn6JFg9WyjChB2QEtVfJ7HL8nn1AdBbvCmnMPXMl7bsa6zXQ6dM8kWXJPJrGKQmKBPkkVHGJ7qmLS7z82+qkyAHJNH8zO6kjboB3vUftlDjvLL9u2djLDJVDNJLgMgSWa8K1FkT+kDSDBlIpGN3KadJvHOlvGSfZ0leCpkJC90bgKVxkJHJcNT9nR0+ouLHxuQ4lf4Le9PEIA9TztI8gK8z42cMwkq2jYIMhNB2x8lpnjIN5Tcqnqif8pDJCtbP/Qm/5bAl74sYK7Bxa72oEN57quvvijf9/bNOYsMD5v23hqeqid+h+7gB1D0ImrQIkGW9M7zv+h2fs/bSvkgyT3ZkAP55G/JsuoTeqNaEejwQs6rAf797bpggVxsyXyzgPdkt0VH7GmDfaW/zmDafOebZsI/7Zf/mVvBjHvyi/xqEWqDisYSEGAm6RPMJGcLAPd5y7MAFPo4ZcenzfnlXk1UfmXPiTXnbX3+tMD1A77wi3Oe5iPpj2ovegjUAAqlfbdlnkqgs9USAGgOwmPzBn8zF86+Wgs/dJBe5X0VZt1GL/DgOxvMcyoHAzZ0++eWTX4mz8/bPLOtMH05GzB98VPsHLjB9825gL7zt/l7vs+H5nfaFgfcwbu8o8oRj/icGRtkXNE/i1NpJ2cMhibgZHRl+m68Nj+JP8iYPmi37WTb1gXSdKzFrsuv3Xwv3WSrzetz9uq0A23NeIpPaV/ZC3ChKXQ2Tb3VPv+ml2IDPgzoiD90fMrMOMvvLPmzGT6TzeO/OeCaSxZ49VWq8vaDny//m/kVn9vpH/Bce2ysdHbFtOGXPi3UNAi/ty3vWIpvTRQ1506LhPwE/b98cioAK/Z6udCbvhzZ4fINds9eL9+wFlRLHrX42pWKATuLN6v9LEy92fMVudOD58KK++zx/P1w4HVy4AHvXqdcHqoeDnyUA7/+u7/6bibUAgmBbl0GkW1VO0hz894nCUx27UEqoBIM2YIEKBOoTEBlBhEzEQcUzIRbkFhB1wbvOjHr261mgDUTfYG9QFtAKFi8AqEBtulLACPRfrnq2wm1gNWWHIfIz35mkK+KohK+JFa5NXJXhqVfwIgAUiBNLtqa4IHA2VjQqWrPu2jC95n0oCvfSU5UBRR9C4hRwdBJdW4Rjay7+tI7U7GAHdcqf20FSQddkZifDqJX6Loq+/J8QCABY/qLzk1gYCaVnisgcF9QUvLYl95KXiegUH2MswkF2NEjBzBXQLxWwumBhGDqCp0QPHtGwKpPAf7UP/Ii+342yVDi33HxxkhK7+9fwMY+vF7gjy6yraRrmcgEf+rdoWuf7YRqAhT0ayY7bJnsXujikuk1rkV3kt83n7/rSo29Jflu40BlY6F7c6zpH5AsMZ5+oUGDl1WJAFUyIUf6PBO92WbxbG7TW0zSPrDC+UbT/lQyAA7QPwHTCd6lDXaddviC0HfZwwLL+d9O4I4+xkbyE/BO32xJUpot7n27YIPPk5bJ5+k3p3waODw3b/IZwIg8y+cB7I2bPNkWkEobwDtbEsmPXd6rNgqMq+qTrWND5teiSXi0Ooj96L+S2c2DqoYOjlzbwtrHTLrJGS0SYSBnxjvnDPZVtI4FDVVR4UUqKfEkv1NVlH7JDJCBT/xkaKGjLofIs6qy8CH8pJeAmrR17LOr3/jPb7rMtytjN810YfqxC6SoKtrWnbkNjy7xbS23BiuO7QXKSF/7LMxx6QQf6bZlC4LaC02Ay5BsnqWTszotCy5zHmOD6UMlZx/6n0WZc4QD+8vnddTCIrTn8m8KyAAkq3oLParB0h/dmfZFR9kI2dN7cqFHaTuf8WczRrLolvHcQbbjF5rnfuhR6HS5BZ/neAi88s4Ef9DHXrXdsUEDsa0vB0inK3yH/qZMjF9cx+/zexNYNH9d89vqDDDMJoBBAWPRNH0MW+3nelGQnIxJTMuPpZ2qTl+TZba/nrG2fxbf1Hg3kHnFA6n+XLqeyDSffVjgYm6sFRsCzsUjrYsd//j5/JN3ZS+Jn2e8mPOB8xMx18XxW94FYC86Z2UgPs9jNOh1Ab652GvRit8ZIz22TfndviGe/PzGrwL+1zizOFEYXsarAm9V9tWcsVWSLyXLX/z+3x5M4IXUnz8eDrxODjyG+jrl8lD1cOCjHMiFFRInVTlWwjOJ53ZVQS8AJ39fq90r8E1AJTHqQO8knXNlUbsCGsGBiX4mU4ISQXOVEFRAc0AbgYhn8/sOWgUIUo0S2E9gY6VyggAzANfOrKRS5SC4+TrJclV9dMJT7VfScNxgWJGtC8EaBc0VuK+AsYLWfbQJvnWQfm7Ty+f3Cqni3xpXBZLZmrfaS8VC+j/bghqwwhM8n0kAXsyEA415L+Bakpz84EMfFr75uLdJzSSwEuC1Elvv1zbEvsk1fKg2EvDuIDfVQpFDtjZlzKkGMzagRtoRuM/gO1VdX+8A8rtEuJvngviZ4OQzoB9dJ4MSQFVo9DaVqbszAajxrG0jdK1o2ufs4W1+f/1Nb/tiH9382Pp63W67z9SrCpF9TmGLsv6vbKJk20lThhe+9ecHYJL8AmKrsqHOSzuXyEgUq92dCNQW5Q3I16UdQ2d7jKf6UIKYz1W9hLbI4CTA39bthH15xT5jKZeUpHJt24ZErpiYPornDTZFQWYiPxPBmejRBd/bKtjnBL30PcYR3yH5x9Pa9rP+V5UKqdLaW2ZDRyWa6+bh6GUWLd7sRFD7+JnfkqYCTEvnAz4vsGb9F5Z24tO2ULq5z056nzOCgGzlH1Ih0du2OkFsvaHHAZrjVVINm0Qx7QM40MXXspl7xRSfV8+v/8qvRz4bsAEwAW/oB7BBAo7GCbBMH5Dv2SpajOUk3AHntux3dRzZ4lX55lrsOFUjzcuuWIn9t341eGeumAtNAZj4nqax3+9tnOHvSdqzdTl/qy5sv75v/d0LAHOOcHvz+wUM9hzT8uOvDzA7zpqsRZBzziaeA27yOzo5E3T8Nk/itfmS/4k/Ve3aPiiXWBz/U+d77aqwtDkXU8iLbmv7yKQBpVnt1T7kk7J7IGTrYtsh/Umf+lJ5lu/54vQFHGxwxw3gLdPm47ENFxV1X0BuFX99pELrW58h2TJvPWcrrRc9T+dXgI4AfwAwFZq2Rp75JO902203Li04Oi/e4LcsrImRJlBmfHmGPeUzIHnoAcKFj+gK3dM/AJxDk0tLPJvz/xqYGjer75gtbQRQFO+IBZo3x7+L8YBXdJLPwR86ir6Wc88JdGQ+49+ld/uiifji6Faez6VHkX3pT82LLy+5AbibO9oW+ow7On7Fqo55Cfi7dbLGu4hF2yXnLd/WvT4OpW9gT5XzanupUo6hqHkrgNqqOr++23PsuaCrgcA7QPj58hd5v2leVaOpXM/icBtQ+Wgwbeb+gHC5WfvDAqTN76Ep3eXCGjLkX0o2VYbfVZhH39s26XZuVb9igc0LulY6VEfBtL/lm7vybuUB6Tf+OVuP9zmt8aGlm+vzXzy3zZaPeX4eDrx2Djzg3WuX0EPfw4HBgWybFURb5Tb5VzDw9VlZ7yQ7gfA5HHiuuqZZiaAgUOIHPAHgzVVWCcMMroFMgsCZeCYQmSvyM1CUyAjSQ79AM1VP6NOeFdZ74JP3jc24OinLgdoJIFdgtSq18Kpz9ASX58KKfPL2XQdVgvQa164Sm2ObyU6qlnK2nzOFyKe2sO7kPsn+TOoke6n0qLGs9/v20nORwAQPBbd3EPMkKQ3eSXIkX1anVYo49+wCGXayZTx1VuH6TDLouQnESbwlvWSLRrKcPJognSRGYirB8EzeB6jNZ4xlJkHeme9e5rLPKqwxFN50DsEuHV5B69drS3FkobLE2OZ40TN5Ri/1JZmgz/n+BfgyAHL6md+2V3leH7Od0rutu8XbVclXOnoF39HjfCGxOMn3529mAnwOlafX9KVtp8GVAGbZ6p5/k3ElMwv8ZvvB5vPvCSKQy0w8JiCdPj/fl5bwJ34fYGJtgRuVjdNHhYYCT/btvTO5id+4gJpxIzHdojtXxdi+CPIOekxd5FOmb8l4Z0XPtBV9XH3u5FMiKCmdvpS+SeaN8QLTNjBcvnYDLKGHrU1byDO2ubHBaT/TXvmWqcf89CXj7Qf0dYCwBqWTwPZ271SPJdlvQJYfBsACuMwpQBK6PivoAJjhB1AOeFJ83fve8m/vvV8gTs91DWBEf2zrnSCldnKRSPnifROw6kIAzPRjZDXnG8BNnivZlu2c7YETpJtzEsB+zp8TOCTze/UXHzP5Rffz2azsow+hIZ9bHHK0RtpyKyv/bBzTFqdf4lvNi3yVOT/ATQO0u1L9ArQ7vQCSiBeAg2duOjcVs62pt+Zd86exeQaYmL8nOAVEJA98Cn+NAbCcMQZQYX8q+PKcbbn6zzNpC1Caz6uaacU5P/7xjy8byOf0ec6ZeW+eVWorLHlMoLJ5fm5jTTuJGe4APaBxykbV3DUf7nmVfxLjzLkmZnT891mMMAdOXSz5r0WTzxe4dh3lUotEC2javuDTNUdZSAyvZ3Xh8Yfdj//uc+snC4xLRWrMu4D/bWtoqoWNDQrjS/he55bmnSyirfnMOaNnnsriYy+axpep6hd7ZI6jTx2X7bNiNx/bpnLTdm/rLiA+4x4xXPFoVwpWLD0WLqbeiBVqQXnHDnQm45xzTpaxJr/oknMFQzOdMleQG8B5xpZFxw5yf/G73z+YwDSY598PB14pBx5DfaWCech6OPAxDqTyzqq3IFwCWYnpSvIFMAfQSGLTibag/wTOrpRv0EYCMwN7iYtgeQZyMzlGh2C7g+depXduzEzEJhiSd4q2BR4JoHPj6QRl7oCGZEMALinqQKtXXAPedRDUbaMxbXfwtBKvFYB2MLQOnv5hKjzOT727eCpwR6dx91j3immCyFrpTTKyKin2NlNJq7FI6PK3YDYVYCrkZpJvjOknQfA90Zr01Mp70NpaXd7B8K4uTGKS7wOIkg85qtAoPi4Q5D8DriY4M4NCSZHkbspFcjnBLEmWJAogcud7JQErQLa9m+6inz6mD4nhpUeR/LowQACcqruMf25rS6AMvMvn+tHurMRAG53196SBbt0TTzKbdoMuvJqgET4aL7vod3IT8EYwLPNHj3f1Hhu5wLBtQ+wZ2FD9LvCi+2rcQ0BflTB7KxC6ir+7ui/PJdinJ1fisZNY+qsvvOoEuauw+obKBlsOAJGtbqvqY4GsPq+z0ILYRK0LDO8zNPGNH6O3RW9tr26/Ztwz8a7+65zBU+04AZP5DtuVxKVNepF/S+DxnczKF9WWsAPG53IGOjCT7JmIafMCMapSQ2XnORdRP6p1jC9boe+A6gUEbkEAXaZvzTNpK1uzgEzkxr/Osc82ZmVS2gRsuICF75p2NYFtNgWAwMtrG3TOm9pVWPgDGJlywYO0PRe4nCsFoM8ZoAWI7G33aRvYRxbTj+A1Wc/v+B4ywgv6aT7l4zwHIDCXTx8G7NAPv5I25hw8gdo8C2TiV8mLbuPDBCTEBBOYu4Ng9N28jIa7jU2QhrwAaPctw3mWXl6Vv0vP7/xgP+lTXIMP9BI4x8/Sg/YNbX8TbCNHYz9xQ9s2f0QvPRda8n30KLTYWp5+nL34k5/8pGTkuzwv/gkdKhkDDvKTUx4t83N2afvIXii52xWdMZeQB3otqtE9FYWTT5MXLfdzc7BKbX5g6hXdDHiXc9QuUEgVVy6qiP/bF4KlT6A3+sSGmX/o6IyRrjgoUctqi088uwq66rnkXXPY8bV4RoZznubfGzjvy9zyXBaWzhzY22z5uf7+5VmA7MmOhyxijDuPLr+d8ab6Lv4/4F3aqkWoDULiQ9Gfi8VGZTXd5LtqfhtbXkOTHTh01xxjLOmf7FQMz5it5Lur8v/uV795MAEK//x+OPCKOfAY6isWzkPaw4E7B371t3/53UzQBRcm5ft5bp0op1qlqyJm9YVgVPCbZwFEgIya11MZtgMNyfxMOK8Aage3ns87+RG4SWgEb8aWtjybM6K8r/JOAOZ32hPUaMP7Eq0TmGfbE7DjbNFQeRfgLsFStjcAOCUe2sii5ARZAAaSD231nolOsPIjkZtBGkBjHghfY1mARG/v6ao3CZMA0XsC1JnszWRlJrkCVolZ/hYAo0lCJMnIWGdwn3Hc6RcYG7+qodnPlJnAPO+RDx0mSzp08XzzUEXDTJK1QyZ4RhfoaCq0HOIdSGdWNIT/1fcCM1WlzCRV4kA36bvAP31LIpoP0Um61oBTAnGykWiSiYSLnuCzceLT9f0CngsI2DfXXt+nqDBJ196KjI+X7BdedJ4NKNdVQmWXC1xuOTR4V9cGBBy0JXU9M+l0iUMODL9XH+ETXfgYODN1k37Qa4CBJIWMp5+ZMpj6VaDCh3NJS8A776fPCT51GwWTX+Dd9FfAOvT7G33kT+cA8QAvYyy/HD7vhPLSyVGNR1bamry+nt9nOfX5RT0WtpPnHZjPbpznNiuYps3jizboggT/sosNGLJ1fhyv/MaP8ny7KhHIAGTJM+aVCbTQeXarjTnH+E5bdCB6Rq/ZqmfNceaICaRoR/LMvrpyqG1FBfTU0Tx3JetjW/akeQJr+Vzl07QFz08gEJDHF0q68UG7U6b4QP/yLIAMMEZX+F/zEr0LLXSObt39Hf+V36qr8P5eVabfuUCXcx3pN11h89NWrlsxd9V7jz36fgBrYNQcu/mwQUILdi3HHtvLIwvYCdl4v3nTqIiYClgzYx8A6fT/wLr07wxbC6tpAzBs/OETXt15krFl2yr96bmlASqXQAAPJ7hN1ifuydEcXWEKWOPD/KZvZNw+rAGr1s++1Ze+3KsxM6dmkTALOaq+AgIZW+ldFon2Igl66TWdM0fzTelfXFK2XZW9Z9sxu6YH2Q6f6jftkqF4hC7wN/mbbPu7lnt0ULxRoNg+5gOf+Ir065zL47tWm4uGnO844+k8m7ZKh3IEya4qZ0PsTSwFvGOX93m0eLbB3bTJBm2pRU/NifusxjnP4DHfdm3xzoy43vnbX/76wQTmhPT8++HAK+XAY6ivVDAPWQ8HPsaBXFghGRLgZRIXWH+2bkAU6EzAoIOUnFPWgZCAXiB4JYs7sb+2QaxnZ7I4k2nJk6AGvRPEmcmvIFGAOQMywbfbSyuoXlVDntG2oAZN90RgBmz3oKWDsFzs0Nt4K4BZy5h9LlwnZzlPRpuCXtWM+pZsSaZmEiI57Gd6FV9iMOJTpE0AACAASURBVJMvAXKeL1pWaJeVWzwVjOOfCpsJ/viO7ASeEgIBWsY2g8HQIXmxInslwIs/SR4kLB+TN5rxYQbDeZ5uCXrx+iXY1Vs4a3vL1jljw38yFqROe/AdEAHwht7i16q8C6gjgdG+JKLOl9mVmTOJmglQ3iETdM7qjFT0hV8zYMcXujgvvSATiTTbmbyaup5/z61vMxF+aRPrr3HOZJ6rQH9X3pVeLiwpgOYEnFS51Tl6Oxqgz3iLp/RMwjHBTj6JrD4G7gC4pm5NWQM0JMBT/uRAhpIa/WZsEqXv1kIFeZKlhBxfvs2ZdRsMQ6sD/6M7/N+0NzSgS1KGbn3yr/R+ghz6zDP5N5v4WH/817SL6VuNhd2nTcDP3B41fagkEd/4ZPTk95Qz3uQCDuPIM+E/QK592fJf68Ic9sy/5DufAXVUjPFDxqldPEIbX3nJbif3bI5f9TxfaSyzyuk+fxx96gqp0JJLE8gQIBS+hu55ntmUN1u8bH77ffPa1PP0A1A0P+S9OT9MeVwgxa5AnKAgfzJB8+mzyG+CtMDN9GF73dTLOc9NHzP1eOqIucoiSM3ddZ7fp9fFEvg4gVZz5ezD3KH9PN921vM132NOo1P+pv8ZQ/OzK/mNKX0CvK9FjNrym2rec5PolIc+tckf5x2AosWMaZ/8o8/o45zHpv3RlWzBDC0TiAdoucWXrU+byb/1aafDnJvZ2QQP+QbycalJn8P34U9+9KMfXXyf83fPV+1zQ7et5+nj/b59u2KL7Sv44emjWm+cdziOS0nD+71qP7d2LxAx7YUu+huesMk3S9/oDH8xfaFY2OLErGTjj8wR9Dlgm/mWfrEBF60Yf9nPBhHFB9Nu00f6TmUm32uenW3VZRXZQbN5kGcnQFd82QAgmfEtsyJRXE+/jP+ugxcN6xzQxL5//fNfPpjANNDn3w8HXikHHkN9pYJ5yHo48DEOZNvsDGDnZJzgo1d5+0D7GQBItiopWPidwBUwMZO9O+Am6Z6B1wQf8rkA4w4uzIBPoCjIEryraKjEaFUYAVfevD0rrlcSuW+AvSd8krA8NwGpmRy96H9fzFDbpzaAk3clfoKeSqrX9iqB+gTBjHmCEUCF0PDu3Q8qaehkq7d9zARNcFkyqG3Nxx3PQHQGq/cEVsDeSWdXV87Kh6lDeOGzCUYIrnOIuwPlgRL0aCZAAsbSp6oOOGe8zaSIPATa6JdECXDvfczP05cteOgEds0VcLo8E7o7kBh6+7OudtSvpJJeT+BEMD8rTjzXZ+20nuZnVhfQBWdsARvY7ExeJYvpg/3R15nwGg8+GHOAO1UTk8cB79hDAVyr8s6Y+3dfBJFdiXU5xPrBW/oiAfQeP0BHjYcd0Ac84ROmjOkNIMJY88ysiuDryEPbEmI2ZAtk2vl2bUEHrEw/gS/ZJvXJPsgcH9kpQCo2NxOz2Q5aJcrOHKIn9ID9zMSVvKaesdmivaqFzu2z+Uz7c0yXwq1/AIIkc9NOJ1/16Tm6ZJzGM/09nQ14N8c3dQx4FyB4+j9gDllJFNn29KX4YoyTZ5Jx/KGjaPN9g0Znzpg6pm+f0cW2tUN3zzNdgUNvtYmX+ChJ9zkd8V4+n/7HeI0/7bJN4zfP5V0VW/g3QSjyNy5t0yXv6H/ONfPCA0D+tHH+O22KG/B2yuzMGV2Zbx5X4WwsEzjEfz5j8iJ91A3Y+yIkz/Yc0ttszXN4Zz6lG5MPLYdeqPKeOZj8yeycA3jOAZ5zgDEAfcjevEbXp10YBz85Kzfp7tRD4OBlc6NyaoL8DUhOD3DiOTpjHsHn0HAHHenI7LfOJ1g/LYs/XtvPZ7x3gVu7spHNZizfB4PPVmjxBnvhyzOeWdXnOXFPeG8BIJfNuLTnaid2vyvvzFnl0/aibOjN2OcNxWlv+g86Qt9L1/YlGGwoVYV8J98+7SFoZi6LYJPkPu3WmEOf3S3RPe3N2M1cqJ30XdX3dTJK00KGL4DVDViz+XvcYX6fNpgqw/DoAe9e2tXz18OB18qBB7x7rZJ56Ho48BEO/PJv/mLtkusEz08CkUzeKjBUNGSWr4qIBRplku/gMeBdA3tpR4Du1rZM+ErwZ0AhUJoJ/fxsBhKCbgH2HMbHACDBWSWPe3tgJS/r8ghJTfqVUB1waG3zWEDlDFAF3ALKP1mXFtyTh35+rfrWGVq9XdWP4K0C/1XFWEHSAkAkiLaEzMTlgBJ5p7fJOGxd4jeTp5mEoDcVkfPmwZkE4AH5Snj8Jgd8EJjm7xnApZ3QT67GPJPDz1b1TACpCZpMwIG+AJ7uSSNeACC8O4EdgafVYVUjdMuzaRuoPJPbmSx4VoAMBEtbVtTzGTl8siLy3LwGjPX8BIPCF89LJIw37QJ4OznLDcStHxI5yTsQxNl7UzcF5GSIJ9OmfFf074OubeW5zpCqotED0Hkfj3K5hTHkXLg2llNNeJ37tTAPSYek+/IPyw4qSV5tketMfgv+W7r11fsGj6fuzgSxgJKDc1Z/+qCLzvPBH5/jRW3j2rdT0r38VrE76WNn0/7ZgKo5z0jup69iA5Kdy6fsMfqb/vp76iReTLv4Zi9ApK93q9qh6N/bBfEvfc4qmnxOjiWLTWgkOit0jp53ZWH7gH07x/AHdLN9wdkqL0mfCd7kw/TH7AoAm+/QfJercc0k2ZgApXg/k+qpI9N+8IdfZv+eAYDPKrxpG8bkkqFrziweNXB37y99mh9n/2VSe+x82NT72RY9MF+aT/Bi+gO8zHdpDzAC1Jh+Wb/aJXs6g0/8N/3XxmV/o0otbeILn0Y/yD7bWnOr5dcfelGg5dBHPwB5gFb6ZBN59szlfcRA/p4LXEeHG4Ajk7ueAkW+P44GUCeQTl58roqubqP78JN+6Defi//GkWfIZvoaMRW60eBv8czUlTl2Puks2DRYc/n2sWCHZrEgHb7Pz1MmqkgByM2X9hnpJ+AdHpEtPh/QtytGp22I59LOBPomb8gVL9jB9MPa7YvFusoubaQ6DXqZc+RSdffdigPzP3qROYJPqL4SV374st4Pj4CBdIFdZJwX4L4r3PjXT+q22fbV0975qHz2/qv3dcsu253zGLnxATP+oW/8Ff5MW7lsOufAbhr4NHZesoud1AVCbZN04i5LPjqfJ67Ic8+Zd5fpP/94OPCqOfCAd69aPA9xDwdeciCVdzNptZI8A9CTDOX22T40fQYY57KGDmqdVyJpsuViJuH3oFjAKagTBElC7sGFgEViO4PUvAOkUeVW7S2w4J7EAl06EFlB2z54fiY9AnyBo0saciNsEos6S2cFYvBP23PxtYKeVW13reqPW0uv4HDzFO35LciX8ARQ0IZAXQAlkNXe23cBgs42FPwEpJChBMh7greSQ5231zybiZ1gvALJAcDMwN4zc9s1mc0+BOQzwdbOPWH0niBaApjn5qr6HWAMryT52sBHfJhB69S9CZbMpA2AXbedrv/ZxhJaJGWCWYH8i4B4gyv0PXTUGOoW4ZY9HcSjy0ZWtduUF/08gXmN5gUgPxPI4tvSJXzJGUAZz5vP313bLtHMTv095e0mZ/YAoMlW8iStKj8l1TnPKJV5EnXv0clK7nfFQyVzGyMyrmnjVwK6z+CbgAb9qfdSvbXaZB8TZMr3tT1rtSHRn3pLBnRj6uNMgsiJfH1HbvnNz1SyuM8449MOSNEg6Pyczfhs6tDV794mXnawt4NNPzrt1TuS46JxgJ7Fh72Yo9JHgp2+W1a92EMfAVvs0kU5d71kV/Rhtvsxuu58uHRwgyF553tnfe7qLno7eTuBIjzJ98ZlTvN78nCCVFMWQICWy0nC84yqWYAmPch3dFn/k1f+Hd3Mz+F7ny2Jz/mcXpvvpg6q+pzjwpe0oULnY9vKp6ymj6LT3ueDgQRox+upJxY/AB18KBCqAYroX/z1AuazILbBO/JKJXduu59ypX8fmzfomD6OTL9/82m+Cy+0A7ic80F03zgmeMI30O3mfS/yTD9+l7P52zxMPsAs8s/f0YfQ97GKu5dxzOlzLvahBbCV7bTGlu9iSyr+7gt2MTn6Nn0tHkyQdMYmcxur26P5YLJhF2nfTcP5zvyUz8WgdMccP+nnj7THxsSIYr9cs5U2c+5ntbMrzzYz1nb9pXc5EmIFg2wv4F3FKDvD/fb9vol4HaUBFLzPA3h/2f2KqPKshfHMb+UL1g3u6cd5gGR+zZuZp/bRI/SDPfDjc+zTxsl82mNoeDE/jEtMpq2LGRITZ1HCz5y/tBu24HOBdyt+yXM/+6fnwoops+ffDwdeKwce8O61Suah6+HARziQCytS1ZXA0A1nwKK5im/Cz4UMAB3Bd1YPJTGCeQFNPld5J8Cdie8MOiTQ8/uQLIGVOExQRPAmQREMS7CyQnoFLgv0ABzkPUHUSQpzjlcH9YI2AbwEoQK4FbA12NSXdxRo950bDPvcOwmWIDPA2wWCjuo9AVIBYbvawmp9EgXJmaBqjuueFAj6Oihef23wDj/xQeCHFxKFPEfOPf6AmV1dRQYz0S3eL/BuymAGnDWmvZ14JuIz8PY5+aWtOeY5Jt/d9WgCcRWUb+BrylpgKQGhu54xPn3rw9jyfdq9tmAvoC3x7AXo7u8n+DL1FDhpvPhET4whAHJ08AqKN1DBTko39623M3lEf3/W/0lYpy7jZwpEr2R3g3eq5mZbXAbwM/K+ZPltKipzuUWf6UV3GgBPRe6+2GV9V+9XRd05CDzjuOucrUVFW632n4sjVB/wKWk/t80e0KipnUnmsoRKPGZiPwGOSp72dvoXFTHLXslvglNsgc+YtgGw8fzlHzdNUx/4SfrF5+K3ZB7f6YfE3XvlP3aFUqpG+ITQAFCZdo+HE9DJBSUvfOpqM+1M8A5dbQenAoMtS7CbHw1wTBvy72O7DULxicAHiWH7wwOqzmQTX805eUc7xhE6ZlvsF2BwgINTrTV98alOajAVX0tf6iD+U314QN724eyDngEtpu+ZYA068ZL9AdX0PUE78rvscstM/z6ffL/PF+gxpslj1VNpD4gCIDQn8ofm+rTDf/LD/Gsl9Esn8jn+TTkac19ys0HKfXu1rZetW3tL/vaL5ADEQPecV9i1ebB50j52+jp+0lyc/vAPEJPYx5linsNHwNyZs3or4tSr+3wiXsnnE/Q6bah27QpC1VXAMryk3xfgMio9jRG/WzfOgpd3yJnt3+fsAlarsrbHxdZmvDbpaF1sn9S6cc4OTV/0CP8y5rdv12LKlm2eKTAxtO7dHi434n/v8ZP5hA+u+XKD3FecsCvNyl+ninL5KzYeQC9J7FryqZvI035tHd633n6yL7v48OXabpsjIjLGHQeIo9r3BajbOy32eZ5fv+8zkDPuWuzb1aV1lMqKTfnDtqGOIS2UVFXj0r2pr1noUjlvy+zR07PAks/mQhTfw4cEmBQf0fkJSDpCg2+ZtsVmzCHmwywA5fm//81zYYW58/n9cOA1c+AB716zdB7aHg7cOKDyLh8LCAM0CXiBM1YFc4ZMAoj8bYJPBY7D2WewLvCdYM0FAtbZQJ0I1YS/b60UZFRQ2jF8B3OfdQVY/ewgxrOprEkCm3RfYPH5Z33DmuCtAuvVR35SYZS/A1p2ILvarps8c77V2RaYZyZgILCReIesBFcCyW6r0oJr2wca8KUSqLV8KwibAbJnAoZ6bwZr+fcMniVLkgiBvITG79mHQHom2/eEV9IZ/s8kU3IiuC8ga2/7EIhXwLn0QVBHfh2Itsxn0F+Bcd3i2kDllews0NXYk7wBS70r2J58JYePgYP0AKgwk6rQOBNyfXiG3qVdW17yju/x11jJCCDBDqqybm8xNbbidR3D3bpGPpf8d1CP92jDSwCNv4svaW2vpufMHJMyG46e3nk0E29JDj2obbQr0cBzQbyk4A4gtNEG/Nm2vROomXCVPMalEPeks31CdKK3zs4kN+0AsQLe9c8C6ZbfAjbQKbzvRL23/8wke+qBBAZIQWfZUT6/n0WVnudZbPlbEifZZrf5jvzwmJwdyM+HhG4+ODpTz6+E0vZ5PohuGgfQRKJuTGwrW6Dmtid6j+Y4sAlY4JX2ATbp37mRxuyZuo28FjW6LX4eOBQ/+2GdNZXP3bYpUU8bTdM5eqBl136WT56+SB+9Da4T8fYLDXzQz9KS7X/yW7XuBJVal9Z2tQUatIy2ekUfgaRbNuwgnwP1J5ClP4tE5fv3AsnUrcvvrxfy7JTtNT9ugLV0aLfD7/Nt07ejjX5Nv/v/0hW0qNpLO+inUxOsKb+z/gfM2aZ4+XM0TvtGb96ZemXcLgEAavp82kSDtS+31DtbMDS43Kn/3WDJi3ijVtzOGYKTP/R//mZnYo5uq0GRrmAct1NvILU0aW8hn2AoPZ7znXbnvJn3+QlgV/O59Q3/XJDVNvFysbP1qf3Hsc8GigIkTX/h30fjT5Wnz/hCVaH3xYQ6Q23rON07VaHnaBU0m1O0HyApP0DKL774smld5/1mcLmJlq3V+He167QtC1fmWPOxvhz9csU2BcB1XMIX0LnQMqsx6XEWboHK0QMgGwC0+L2dR96ZsZiFhi83r+YcdMW4sfMNLrOh0qd9bt6c19i6OTK0WzDPHKz/fufEnvHPuWArZ+9lPKrrxDO1fXjEnNPu9cUff1jxQcYuhqEXP/vnf3owgWlQz78fDrxSDjyG+koF85D1cOBjHPj5T/98zcnnPJ4KJFaSKEAC3kkiJIOSrLT54X0HVAk2ZoAvEBXYm9jrnTovrwGLXuE8gZ0kPzd7XsF/jgfJKuje6qG/DpDPeRxXMjtuyb2Ct73FLsBe3kkiXEFfYL86jDjI26meSNsCmftKrgRREnkBXqnGW9t+BNYCYuMogHT3LwAjF21W5cHepqLdE3j2lsmZ/OOjpMh4BbSCO20ITCXu870XYMYC4WYwOd9Pm5UUj0qsKxHbN7L6W9B3B+/QlQos8ry262zwrp9pgMbtfTMRxH88pGvapq9HPq1Tc1z0f8p7AoxoIssJIKKFfCWYUycnaJUtMuSCn33O4qFpJq2AXAAEG5IMeJYdVKBeOp0srtOL9BM+AO8ANTN5RG/a0Sa66/2hC/NZ/J86V7zIhRW7cmra0JSTLe1H7xvcOLa1ktR1sPwETVoPGqBpH6VqYunJAu/IP0A9OeGNm3CnXUzQ9l75wj7JNt/ff9KWxJxOAXPweyZhaFJVpc1UnLDDJJ8SyQJT9g2/8Yf8sgQZjfxu6Iss8oO2yb+Ad/Ru+iRAYfF+XNLA18zEn97ks6nv+FoVyeu/gNL84FxYqEWS9X2ej20BoIGgR8cBeC+rf2cyO/1/b6E9Z2Y585MPmM+mj2lL/EP70jtI2wkvv8n33ecHunuOmWjbkwDPuVMbdIePyZwUWvx92fcGwIvm1bED+T82314Lb7HDASDQCUAVfZv8T3vzMh/6Sg+mfrHFEPRmz8vteV6eG9ug6suKLbJOX9PfsOvpM+j69ytJe3xk1zLqeXzqGx/VgNu5sX3qf+ib7Yemae/Oc5uLJHS4Ae11E+po3/zj+AK8nnMXfSQX7+hXe3z98Y0N4oeWvpW1vVLz7OjbAV7WWZjrObwFBM7xiu/MwxPwmvThJb1DK36TdfoCwOV3A2Xtv1rnz9Er5GsMfEZA0daTzy6dTKXZtNWq7d86kHbevu2LgfCMzc05v486OX6wFiz2uafmALT4bc7k8xrs6kWC8Dz95RkLY7X1Npo4+9kyuvzx3kKLVs/OOX3GJmVv2U6++538EpvQGSBq/93x06RTG+Ur9mJzAO+pk46wmHPcjLfmGYzAO/ZIRv/w239+MIE2z+fn4cCr5sBjqK9aPA9xDwdecuAf/vK/VqQtWDY5X1voxm2SJnYBRZX7r7ezldbZQxPEEECo0vPeTKauRGJXGAkU/c4CZyVAn65qtpwtt7ehzGqKGRhrr+hYIKTvqu995p2LIyQQObsuyaZEOH1bLUYHsDH0AA8EvBVUbUDt63Uz5TzzSVDnHfwRBGpf4HZP9EN3fgR04Z0kUoIhUPbdrISa/JzgqcRZMjETPglnQCUVQdoBDAj+ArwBc4wtPBIsT6DAWPQJHEobM2jG14AxBV7sg90F0HTV+UjV7gL7PDvBCuPymUBZGzPxO8F4V5t4h855d77DJmZS5nsyn8BvLk3BSzQUIFNVSh1kHz1cQNY63yk/M/mdycldfyph2yWrsYDZHtue49CXsU7Z0MkKyJdM8WGCF2ibfCg92Nup8SD90J0869ZltBjHSVCD/p0t0J5jB2mvAYxUuXbCFrvWX96VdKAt51LaxnVPTuc4GgToBC//SVRTdezn0vVdHUF3po4bi774ialXdGUCf/SdT5X8qvKZctCfpG3KmJ9FR9lkJZtHL7w/k7+Ad5Jy4/SO8Uv8ZzJnfG5dbn53f5K6pim8Pdtm6eDss+ma4eSRx/Rp/D07906DX13FQw/YjRs0LYCUzezzr9JegFT2n8qV6ZPnXGNc9IucVfTw01MnjFGfeVdVVP79/7f3rs2WJsd1noi5kuYX/kWHHLJAkBSpkAiCUpiCSFtByZfwfwVJ9PRgXCtXPm+uXd3w5x3R2YjBOWfv91K18lKZq7KqIGd5Jr6QPaXQkw9NiD2THS0YtQmC5LbJ1NEcP/UOE1A/lF1iY8g2xyywhNSrPossO4m/2lK+QeNpHxShd8pu7so3+ikCgPvQMZal8i5sMElR2419vv654sk++5uzP5iuzbGS33+frLBDMNJPiCh9pyo1/AJjmohC2kwFfo53rsgyoUM753rHG2k/jOOceI5NZ5Udz/9wlmBi1xBJLNOkr/re95pIw1aISbAN2sH36a9eJpLODVyTNp3jI+Rf+ii9x+8YTNWmHBPSz2APc9KsT3dVu0XepQ/Wth4i77BLx1X2G9ha2q/bb3t/ZKJTX6vK1kRw+lTwtn451nEc5UpLDuSgTWBbcu5nSXdy7HvssCdAIfx0T5LEYJixn8g7dFg/s0ocQvdz78uJFnRdRGf5416ia98ylddU+aldnFCudxLrMi7pMyr90Gcw/Ov/8uvlBB6N3V8WgfdFYA31fWWzLVsEPkHgP/zi3/zEwM6AS7DFQE0Q6MBYSZFJsScgOBUhBDYZBPN7JY1RzZHvIWj7+KMS8flHgpvJ/eeekUHfnVBXIHaWqD6ETVfeQfQQSP/wUUs9vNSVzz6XIFfCdSqQsu8kYQTASlyZCSeouRNsZpbBRYEPm4dTEaJ7874MLKufh5gs+fT+e1xPwnNXZOh78COppzKIIJoAk+TTVYhOjjIoy6RVFU6ZnNZ1B3P95Ll6b+oCAbLuqwS6D73IPvOOwuNUKpLQUDWghKUOZm2iJWWK7pBo0D5kBe6Qn/SPz0ncEn+SVZ5Nn7iXRIDr0CNsSdjqHlXeIUvuhShwUK8l4LO0haqr22byPSRxJBroO/egy4UVp0DEJtXZf/qR5FZVSh0il+8e/Tg3QnqoTyQS6BH95L6UA4lp+hjkD3ayJZbNZhu5DqJO1z8Y9qEuyId99exZVKXxukdeyil9Tup0ksfpox6b7+WcyBp58LycrLgTwyR4sU/6CqGta0jqSORT3xJnSAswSrKd6zIpxC5JOvHpqZP0h2clwcP94GISzXs2iVQFX/2cCQKfwokOcA2kg3864R/ywP45CYhbX/z3nKKLH+bd+CT6n+TJVATpna7Oggig3bdt8P78HOIBmVf1TRCYkBtqy0PMNfnw+LIGM22QQ0XaGZfdsbQXX58ygLhIndL3WXmGv8C3S5aMTegp+kkf9QzIhscWJKvjjD2Zd5bsnfEUwkrvg4RBfpBw9A+58BNiL8k32q3nc79kTf9MtJlgcR9cWYm+6GdOECWZmKQxxAr3vcigJ5Hwr1SCG8f2MC1L/zXbXKjdHGSURDEVa2oD/hN80UFsbGKS2Uu0CK3Td/SO8R+bsk6ZaCK2wNZzHH6IrCba027vsS+/w8fp+ehK/k4MYN8zS+Eh77MN0nF8H/dl3KBu/NSHlXCdtkzRfmv4JmxW3yPjHPeN9yxzL3nrMIpeVpx91X0Zf2bbeGbGONiTfdCJT7q7SSQj04o9zjXIImMWxhu9Dx8l/EoXQ890LxWVul/9hWRDRp4Q9Nisg17AW7byxIhRIa/vIYEVKzxj8fmc9qQ+ppz0PeMufvs//G9beff4yf1lEXhjBJa8e2PhbNMWgRuBX/7Fz3/KJDQDFP1OEkKVGknHEF2qypmNdAlCSBQzuSO4ud+hAosfT8UaAYq+zwSY6zP5J9EpQqT3zeO+fE4tIzlxR8209qmSVBUSYCgigrxLkoTvMxAWSaS/STTu4MuEkoOeSmRqKddUujBbmYG5gvWZZZ5lX0+A2mQpyUcF+YekKNlUYO7Z4pzdhZgjAEUOBFt6NkkQfSGJQR/UV+SfiV4GdFRYjT6I6JmlmnoPiVfqGZWMtbSmiVuw1HVU9tBXZr5LPr3EmsqakvshDEm4MrlA30nC9N6UQZIb6BLJPklWBq3oGAQWBEO+B91FB/hZ/T9EJX+jwyQItq1DeJzlhvQX8o6+8X6CZPRV95LIZkLE9/VdJE86YZaELRMWktfU2UoIewk7/cXGSLDz/bSRn/ST96lvJLL0i2QfORUmp3ou9eRO6OgvviYJA9mHcbCN1O91kMYQQk9C1PaMDJEPbdF7svIg/VASMCSvKXd8aC5jgoibZG/8Z8owiTV8AQRLkin6Dh2imow2ZAUpMgKv7O9r8utlYBAh6HMSQtj750gika6qhtHhJLQLPbEt6YAJE2Q8m7aMnds/gW8lwz0hkOSD7gMz+7P7VMzxReguE026Dx+Yy/3KxXQVjFw3bUIG3I8e0Eb1Edmygbv91dgmJKHuuauhGDuxbUhD/f2t9svscVHL4vUdB0yl3+IaCCDsOf2EfqfNvAO9wdelbwJ3PlM/8aM1Fp7/aW/NqqA7/YzC3AAAIABJREFUpKyWzaLv6et4Dm1KOeozCCi1gfbrmqw8VRsY27RUNSepRJaxJ6lgz9M78en4m1y2O/uDDcbggMyxndzTTQQIe1CKLKSvjHeqBERXaCd2m2ME4zrvAF/9zKpEiD4/yxOoukZ9hnTlWekf2C+SiVdskfGYca5k2aQyvoz9BxlTkCHjw+d8fH6XY4GqE+d+WzzxSfnaquD0QRF8h83WGKSDqBQsSsdah2vJbO87rGcbr9lbFB2jX0Waneq1jGe137HIu2wPskQ3kB84Z1UmfVKlsav6TqVlTTTYj9TOcudzT2rUbhaPn6DKFJmoX14K7X7VmFfbkzSx2ZMe4JZ2q2eV3znPYNJAW9ox5om8Y8z58OG31ZbC7DvvD42M7U+OL41TxekjOpikZvoWZM9YvJV31vP9twi8OwJL3r27hLZ9i0Ag8Nd/9vOfFLgoNtCAnBUXJGgEkwR3fE6yQaUVwQ8DOAEGg3uSN5lIOinoPef6sAYCiwxseS4zkwSYDpQ0fehN6fmcZzgRVeVTVz31ss5JYk9QWaeDzQmTBNf5s0iOXj5IEJdBF7O+2vNuZjiddOo5mYzqM91LX26Sj3vASX3hXZWUnMo7iLVcXkhFC8tdCfBvYkF/Z+CHSiDTCv4PlmzEnAEaAWAFaH3SGkRnJUcHo0wikry7k8gKyrW5vcgVRZoKbjsw189KzJtErPdqh5aesUafavnUVVH16CYlER2c6vmZPNLvTCz5jD4IZ/rAdySB6IH+ziVD9DODXMuyTw88OpKBrp7rhF6yHfIuydG0r0yQ0KMkP9Ef9PBofjX9semoNEVHsBfIEPCvvXIOQQ+Zw7uxH4ifrHTBV0AMkkwmSQRJkeRhkexVyQLJOVUj8lNaJlXJqOSqa7r6MsnMkm8fXqHK0IfIODqSy4KQzS0jcEpdpbqFJBJZkFzq70x+khTm+ZAfyIB+8n36V2w7fSn+dPTeMuVzElSem88Af/zAnXDhW+zDjH/60bR5rtG7ISdoU9mFqo+F9MEbcu+x5frclXe0PdsyumBdRRd1wMVtu0kI6joRKX/0R/9TtZ/qrXwPbZSe/uY3v3nxxznOSEeGCFBV54fZA/aauBkbsY8vP9L+/sG/KmqNaZKELBll3KW/egY6C4Esn68TN3WtlsxyD/oHTvgndBHM0E/8AjJk7zyqgyDLUt74Rn3HuKX7dE8tQT5jq/4r/3aIEI2lkIK8D5vST/wVcsoxB7IqYxEqxtK/QsJASLm/rsCSawC3W2ewA3yZno2Oph2mjYEl/g7dEDlHdZfItCRCjbd9D2M/MkrfzfifhDDvoT34C8Zry9yTd8RrGafgZ7x9h2KemQzNZ6e/po9pp3ovmOOXaQtjBc9jDAE3vkeP/Nw5pdn+xTqTvlO29/RFW5n0aogiwHRPK/gTv8j/xR52xD96DuOhKyBVVSqC2FsrEG+VzemwstZLfDA6yTNoE7GDrssJVxF36h9Ef9nXGW64Hr3X8/Qd9pZLxGkT1XSFzGlYTpCoWi/bqOfgR5kYwLZLNiI2Y0wlTrOuetXE12f5bD5Hz6vq6p58YRzAP6Ff/KRPOVbhK3756/+6nABOeX8uAm+MwBrqGwtnm7YI3Aj88s9/UctmFUOJdMoKEYLNDF7vZLKC4TgZlOAgg0SCUBKN/DsDAAf4mq6c/Y0yQaNSAeKEYFkB3ldfnxnKOlFOAaeXoNAWAjCCXy19pX0VXNVSDFXmKKBkXcJpy3mW9w/rALM2gp8TFAlkwceB2klcThUhyTvJKIFPBVYKikRYdiAn8krLjj6KJNLSnArQPj1tjCS33nvIu+e9Kqrq/VV08IdlRHWgl6vcmDuw9+x9BXCx5wsJz7M0t5elJGkDiaHKMComHuLlVMFl1QjBZgadzzs6UXUSIhJ1TtgjqP/wWxNdkjEELO96Ess+mZigEawyqQEDiDgSPJ5BEEw7qfrSM1gSxjN4D8lmEgYk3+gpzyOxKVnVQQtOVEjyrSOHSG+51LuazCYgz/6RGNOmrKggSa0kqasa6Gfdd1SE6huIGoJ02jvJrGb/Xd2ZxA2+JIkf5KqfKe8M+An2wechoZWrNAHCvSkTvTt9kbETgcw+PSJ2u1XHJ9Xyx381J+ua4J093zJhRV9INjPBRg/Rm9QBbIcknH7jc0jeuIfvEye3eKp/f3YSQZJmX0e/58TV1KXEGp+NTJCx+qPP8Evown09eOczy/a6+hedw39CxPC3nycfqv7MMi19PzbE93OwQb53dGCqnH16ra9nkoV7Xslj+zSS07RtbEJtpKIIHU69wsf73iHSwBzMUlfRkdLb1mNVuqqK6Kcm/G4ZsBdsjh/0MUnPwu7Z9P9UWtVej7M8+NaF/Dv1OH0Henn7aa7BNpO0SHuBbKrKxa68L11QRW+f3JkEGjqkdnNv2gz9hkTQvTlZwLX4DumAxnl9zh6G7HnHxvw8E1vLMT/1Ah2GyESun7Nd8LAO2p6M8ew1yJig9/rkZU/+YIvoIbqnZ/Lu1K1sN77X90yVOfLCFjLekA3muI9vQ3eIx+gvmPNe+sGWHrQ7iU2elXLFR2S85/a7us1tNHEExhMHTjxyX1M+rWxyJneKqe0l9jwbUjLHR+xJ96ZvLNnVf0OSoRtgnuOj3pFx5aNjZ7xhfHC/VIHqyjlkw7v1NxW/SQDmUu56R00Wm5B+qjmjAhnbpr+QuWnz0kxV7jk+ed17ETl8/a3lknvuVizipSo98T0nQ6e/Qu7Et6WdIg2b6P+Pf/dflhPA0PfnIvDGCKyhvrFwtmmLwI3A3/zFn9Wy2UqEf/d6KhzX3oQBwcGTvASRRNJN4JSJOUFGJj0Em0mkcLAEAV0F1yeQ+LqPvScJEun14wkSIM3+oJI7Bw6aYc0EhECxnnnIJQJU953TXfWdg48MQjLxzvsgvAjg3OdT5XfIO/rFvQRfDsrm/dkuBXK1MbPa04F3JhLIo97Tz6h2VnzIJvtKbl2VRx/q2yaJkIs/m+o/AnXa436eBKWXpNAOniXcKiA+5BIBOO2jEpOkKJOoTP4zyaS9el5WudVs8lmyWaRRkTQTvGcSwd6GmWCmLiJTSD+1ld9fntNkJgE7fUoSJBMm3sHzwC8rT9CZTAoqqK8NbJxgDRk5VYQ+tdGkGUntg3GTXGkj6BxJ0xPEN3mLnCq4Ps/OSlMCbn2GLEbmR08OeWe78vIwknFdc/f1c21N3b2rtei/rgFbnk+fEjv06alI6NNYhZWJdh+w4ZMXhwClQjMxRJ955uMLtSS9ExCSLsh67skkBUy4X22T7ma1QibPd5LudvZyxpMI1hKolvEcGmOiN9uayTkY6TPenbIAy/S/n0tE02ehQ2CQCTzvIRGFbHHiKtLYyTnt1XVuw+g9CTLX8W4OIxhbm0pAsAP/JL+VgNJW7wnnPQ7vdqcOYEPoX5J3vm6WNWND+JlnQqj1pWyPPnfi/dPBQ8veGI+w9STCdagDhyLcxJXuE3mH7/yhq7kySb/tJO0N/FNX+B7b0zX3eIYvo8/g/PjqGiNOf6uitW23+upxZWQZm+BHYn/LnPelXGlT+gb9br31uAYp/Nvf+vR46cDnbBMfre9yyXL6UH5P29d92Lc+x6YVJlDhqbZQLcnEof3E7AecY0iOiboul7cjG12ftpVxCROK2A/k5vjuOXghY4jEVr8noYjeoWcQjuozk7pgjy/UPehz6hf2kYQVton/9ARinPoqHerx1xV48ueWp3463vCWGk8c0+Td2K7RS9uiDfhO2vvou3zVeQ4+E1+R+sjzwTt1+4cPImjnhGjrivriykj6SJyBrSFz9q7Efz7Y6nAKTb61zuk5OrAj/Zn6woqOxz/UKexNokk+fdBGz33E2O3q0EOT10/tLZzEJ/vrITdsAJ0HZ8hFtfue4No977Dm/bkIvDcCS969t3y2dYvACwK//PM/PZOZs3Shf63ZSC9H4HInZEl0QLgRFKjCR2mZqsecOE8FRAX5SvybXNNTCZIcAM6sIJU0BAvVAm3iX093wP4Ea70kpPasO0mDg24vj7gDOvop0qpIIPa/Okn/k2zUIQ3+r1LMSjb7ZDElpU3uCZdKPhSA1kw4J9uevsSSSEgg2uwA6yQPsU9fBdSama4lZw5YM0HKJI0EUFVxTwBbk8cEea5OQyaugmFJtAM/gnkRHKry++Zg9fU3swcaSZUqlbTcmH+aSa7qxG6r+l796oTp2U258BU2wshLN57+17LaIYIgD8CpAvpeUqe2fqwlYm5BLclqeVfi0UtqXMWovaWsJyQOyBH8MpHI5Izr0MdMaDPwrv4pSetlKLU87rzSS3q0m7b3tkkd5Xfe4cpSV3XqZ1V8PgmLdbsq73xjJQBqF0lWf+yleSXXSZLpdyYu9d62mdEjJ9j8nYRmVrikX/ixq2uKmOik67tvv3+WIOndJPnIFL3LhDeJwUxmklhC34SVK66QvfavtH3repOA9ZauqMM/6T6qTroCQheq6q6raB8dlz521aqehH2Q6JWtFBkh/6RqBE6I9LVcR0IP+cleSbyHhC0JwJSXE9ljL0XuzxJ52pS6mae1ZpJMYql72NMpCZnsZ9lTL5FFRx8S4/gvKdfXtbcmm+N3QtpY0U9Vc+jUQuRRm793tYnaSbv1jrK/qrixbvMviYwk1LHXPEwI/KxvXqrI/e6PE31O/8x9MdFRXaf70L/RU1dylr6xXE+22hWfjHfpj7mOdpS/6EGzunn8Z5F3TVLgW4YAmoN97AOH2EQ+kAjoQsqctmNXqSf371Rgs9/gLffUH4hx9qbUtbwjq8QeDOV+n37PhESSS4w7+d4a+9rBI0d0dsjgVxsdUsXLo4dA9UmkkHeQCoyZ6WfxVehgjre0b37ay9tXu2rKPs6kFjGHl+36cBnLzn3Lqq+bHMQucgIkbQaScZaB2x7Hr7gSFVtxtZqLyawb1qe7DWkLaYeWkfDuJZV9kAPEpK5FL5HdrXvpF3W9YgiPYcQshWy9NifqarzveOuRVbVHcYqr0BRDKnYqXXMw8CybRS/wyboGQonDTB7bfsY/+3Am0SRn2+r5XGNN/d2t1fDfsSFL4wv30z+qQCFbS1d6ke/vI4KptIM0FMbYW2FYS1sdc1VfNCkbtqL+5kQAPhnfht4rLscWfAAZkyrW6R9qz2HvXVm+4bxP7/Ieua6YLn2XzCrG0bYVjuEg9oSXJpkkm5pU70mmv/n13y8ngIHtz0XgjRFYQ31j4WzTFoEbgf/4Z//rQ95pnyiCJgLpnIXkXhIRDdAVyPVBEASITmD8rJrNPcGBnlMzprWflwmhIvQ6kVLVH0F4BjtPgn8qzSADeX+21W1gCcssjdN7MtlKIoe+kXgR0NN3Eq0KNYugUvLfAeiZr/ydktx6vqqlnMB6Py4HqwSPtJv28jlJi679XKLC9wS54F8BdrejsDqHIAxm1aKnMoH+khzQtyIpGtMKrM8pqEmm1HV16imJgvtFHyZp8zKUwrKr8EzWOOFykjFLpSR/832T2JMcZ3IF5rRXP6UfkEvcr+dXENz7ywgX5KlrB4ve/LkrEknEM4GHdMpEBz11sjCn2mWi+yQLleB5COT5bsOQQlpmnDqZMia5zUSf5BSSANnTf+3pRjKffUr8XgjI1mV0KYm2tBM9n+fyrkyy9dn33/2R7buTDPQ69TT9CFhTeUd/s60v1x/otBROCSgJYxFCh9w04a+DEeYAEL2f//TMst9eCo9t00d+kniC0a13foYqGWgDpwGbfxqyx74MXU6ssA/eQRvTH+i9KePUCxJ16TKTDGAJmZ12iezyfTyPhBt7Sp9r7FWBfez89NsVLqm/3d+jc/Lv+kdiTrIvglvENJM36A7v+ZezUbra8nVXyGEr6NrIz2Q8PlVJIpVAtFPbNaTvxtay/+XnehzSu+6KK6rsuIZN5SHL7cumsoy/E1vuTZ9Ef/DL6BW2AeGCHDkBMwk37MlJ/pBct65C3GBPOWanPamv+GT0gPbwN/3HB2r/rawuxN5vf4w9pQ+vJF+ybr99+wVkfRNL6efTF6ZN4Q/wecjc/nrkBc6QX+iDr5tqyIw5wAxCJ8dp7nN/vVTW/zyRpfYIs9QZ2gaZgs9BFhBY+EV0L8li2qT3QsTorcbHfqeImNp+YiYxrHevnyOjtH30E8KdNkJ+I0t8VBJ29EvPoC98bx/p+ODZ77WXGqsdVNERS2qebqoZT2zT8QfvR2a0w7rPXgktid77UNjgM/TNowMnNhk7O1i1XTCOO84znaXhvMaampzT3yLRzhLonkDSc9N3TSzD1hh+lz5nTzv6gC9HtugDBKD+1vg345qJ2ztmQCfRs/RR2Byf5b3YrBZxlM401lTc1Wf090zQjF18uqek3jOTDZ6Q1PN/+Xe75x0y2J+LwDsjsOTdO0tn27YIXAiIvCMI/Obr7+rbnLm8g4VMAjU417KsQ2pUktuzbRUYxT54v/tpqhxEbmhmjwCG90H8PAFFJ01PIKqluVqCUvvZmRikAqWCihNx6LVOdJ2kTMI/wUQGIJmgEWxAZmR/CHYriDrtqMC8+uwZxvNW72OnzfTPbCvEFYkDz7qVL5MRvUNBv57Hfky0iUSJBKveX3t6eXP4DNo4WUy5BcFgBpj6/UkEerlzBZe99PAhUxVgn+8nuD6zwDq5s2d+CZ4hy0puBxOCV/2tYJlAtHTjxL/M1GbAmgQSugghBGa6JpPISVA6qS3iUHsBmkycBJchafY5BIMhCl6xyuWOvL/06pAWaQ+QKiQqRQT0fnUkLCQJyE4kKXIl6OcdmXxPZZMS9yFWC5+WmysUp6oR7OhfJhUkEJOkT6VcJvsksU4cxm6xS56t/n37jSvvsuool80gI3QlCY20qbRJkuu6pw7RmWWivLsI3N6DTxBwz5Bco+OQdxBrXEuiDWaf0wWeJ7lznyuHXZEAlj5F0b6H/nM9tp8YZ/Km96eOcP+93MpyiVOIOwFVP7DZzxEoSQSgZ9iWvmNz9JscgCAorJvwfnzHsTUmDzhBEtKn/HBVd7ySTejAh5OMVqJeh1b04S09btCGm3zClu+l/bo+q8DwI8h2iLHZKzArEf2+2T9MRCzywP6GeJj9QSeZHiKeKhrGnCS0kzACQ3QA300VIX1NezPpMJMdEGLoZ/qhe9x79dezhPkei/w+Lx1UmyDUhDl78zE2pe0KJ4gVfEf2l/4gC/2tZzMpofvZ3xHZqG2QX+lvafPvW45O/EHVfVYg8XuO77QJvcNfWd/ZhqKr8NvOkIvu/fBhDqygkoyxWt+nf09fiM9kwo44AfIO3ciltOlPkP+Q/fYhskHs4Q//8A+rEqqIp6PXWbmHnG6CcWKqqRStqreeKNH3nKaceyOzNF/PzfHe8jLZaKynevO2oRpPToWXyLHxN0cGTcylnqWfGHnOEn0RXpCBei+EPWSZTlrHr1WMdP6XvlEVbyWTIO11UET9O3HXz078+Y32Qz5tLvvSGNQVetZX719K5V1OGGRMhh2h4+DEKcmudvRqCf/ndmIvjDeFck9SoHN6Fjo/laIml3MMrAf2QW6Knkq/Y5sN+Wmd7lv/9XtyvMdX00c/e8jUX/36H5YTuJ3t/r0IvCECa6hvKJRt0iLw+xD45V/8vMi7CjrPnheZ1BLcEkxlMAoZoH3oRCBkBUQFgSfWeYiAQ94RoLodWlrFMlPNCn+oRF2JJO/IhIQgJRMRPU8BJAGuiCwfZqAgdvYJIcCljyQa1YqujiN4UuCRwT0JWCaTwogTQJPkrICyKtVMJGYQfwdptCWDUIJNtYETyO720Wbw0E/a8LTlEDuVeFa1kP/dyeMjF07dPVOud9+rPX2CWi2X7eWdPPNpW58EW0FfV97pd92f5F1hfJYyKrFSoEd79flNdKGDtDP7zfX0i2tI/EgO+Z7ANxO0TJBJnjPxJPGirw+xcXBCLxPX59m1vMWVmdgMz3qS0T6AIpO7Wz7s4ZRJNP0o/eyKySSVaA9YQRrdic7nCB6SRbDlXVmtmXun6fuyo6M/JN96DzqU70g56BpIqWwvdq3PwIl3PP0p4thEHniVDzr2TkKStsszPx6dS+xSbuhgJvG0T88iES29rmq/OW2TdulnJt2Qb07uXXGMfqeu69m6L+/N/uNPSZZJ3uaeqXKBMEfnkmBAz8CINpBEknTdvigTSZJ32if/R2V1Za5lwya+OGzIJ1XPvpvYnJLgkk0vBbuTzpQP96T9q50QZCSoEFZ8ruvBPm3r9qd+lpfgORGfimnIAkiPJJbAA0JYz01yBGIgxwe1CaIUYgzdsa7OKZvoK1igI0zIQKLcBBe+LJPzJI2QFeMZNoJNqbqPDfQZh9Vv6aD+M5lgGxyCpZdDQ2ScRvN85PZM9FSVmPdz1LOSVOFacKdNVqoh49OHEFNAXmflGkR3+n3kpeclOZ6EyiuxMZOMXJP6pKpT7DSXZ6Mr6ESOLez7yH1qCwT75/qasQPy1nNZypi6w+EYauMf//Efn2u+qxOYWTKKn8+4Bl1D3s+BXd0u6Rxyx/71k/FF97PUE1Ix40W2OLAtd3zU8uSd+O3SmyY93ddDIh+CVP+SuL9jTSYKwAccdF+d0tx75BH7qZoOG5UMv3k5SMNEP3rz+JompMpn/EzbjJicTR+XcSL6AkmNv+f67DP2lN95/Jt9V90OE4Z6pjCA5EMuej+yYpzQfWCAf9D12PHYvqsDSx96aWyNIwpnNVGk7T7kpdpXZnyDX80qSi2RFgZL3mHV+3MReG8Elrx7b/ls6xaBFwT+9q/+7KyQ6v0reqkrF0BUEEDeibODQZE2E8w/hNIhGAhgVHlHEESwSJLLLLyezQwh7SEJVXsIjLgvZ+z9vYNDBxezjDSDJJKVDJIyUOM99DffT7uTVLiTJb4j8CPozP5ksHyTFuCrgBuyRIlOHWLRFW+630mLpaS+6l8laSG/WtJ7eWOCLBJ55JNyzkRjgmEntfSXhLCCxhPI0jb9pBJT37ERc+0x2MtM9EwSNCfMrgCjX8iDxFzPyWqmR1d7KYrawvfZ3t8XVNP2lC3PrP7EbDvy4Fr6R3/RySQgEj99DrHy6E2Td5kEIj/95F1JyNDmJB+SEOI+3g0eui+rXEjeaHcm4CSQJMDKVZTYJB5FlsUyYN73OXu9k0KSJX0OqYu95XOS7EydN14+DAa8qs2HPCZJhvRMYjhJgMc3XQRQtjXJO3BEL3LTdiUn2ptT/344CaYOd9H1yC0TXnSUxAe9gARCrvxUvyF4MvEU0cQJl7fN2BcMuXn7KyrDMsHM92J37N2Jvmo/u8L36K3JrmO/PcmTfoN3kwBm/5FzPbP3ulJFDfJFv1Pe2D3tQPdIdFMv0Vmw0r18hm2YPJjKM3yPMFUf9VwIv/QDvC/xJIHW85A5pJL6kBNVOUYkuYjNQKTwzvRht09E7/GZIgPT92RynmMY7eGz1JPUAb1bYw+6h+3oPdxLG5KYSsKNcTxxv8dxtZ825PtT/zPmKCML38j9iX/uMZkHVqALSZClTiV+6Cl9lL8Bu8QMX1bzdeeaHFfBTLrIxCLyYuzT53yXupI44Zs/F4voeTmOQvxCWhFHaaJM12L7xCXoXk7IeL8+75fHOIfPxT8PLlPFjm8DA97BT3yu2+jJD3w8vgi7K1zbDtW2IoC0Z2T7nSQ+sRd0VT/xPeWTu+r/jh0Kz+O2eVat3pBudaVw2iP2V3LpyrOUJT73c+OuPtN4lFVy6q/sK20jx9OcLOMa9vu0nnxVz9PhNvhH7s/YgOdUWxtv9ril/Yw99r3e77gwiT2OkY8qFUeOny4Txm5yggO9/dv/upV3+K/9uQi8MwJL3r2zdLZti8CFwK/+8hfF/lTyFnugERxkQpNkRSZaLCckEK4k9aOrz+q/s+yM4JngLQkEAlUSIZ6TgVQmqzyD4IkuQWiJ5yKIJojMBD2DJ5IzruNZGRRBepAIZCCf5ABJaJJSGfDSB7Ulk0uw4N2Qa4lL4u32uI8fz/JBkhEl1ciyNvHvme4km+5EAzmTbOudVIgQZBOcZvAPhiLvkAOJ230f8tSzSVYcdJ/2HzKG5ZcKdsE2MSY4hGAAc2aVIbIS17u6AFKFZ2WSwXMhVTLJJSFIOWeSpefx7CQjUn/Qi/q+SZBMhtFn5E5ClAQmbcsEN9tB+/I6ktwkMpPESBIbYuORtYqjuoI17SWTjVsut15nH7nvTu7SZ5CkYQckxxAi+r7Iq0NMP4naIe9Sv8v3NImViVbKlOQ3Ex5siGQw5Y4NT5XNWXb1tSt9n4qrQ5xTqUdynCQiPuS26dRlcKZqgnuQjdpkDLwsCT1Ju0Qn8ClpM4/NdoUF95GY+e/ZN9DP6vd1VW3hcqp7x89YWuCLn4c0wD4eXWnyTkkiOGEfXIP86X/6Pt6L3uBr8j3pj5CxfkK6CF+SVSpYuIe+WI9EzLgajfFD/cuqFkgU7k9SnbYxHiSJlj4VGen7rEpOW0U/IZdNbnj7CDBhTEEGeW3qFu2BnEBXwAe/k2PuTc5SoZcEBz5Xz4EYSj1E98EF3efvHGfT/6PT6SexA3Bg/EJODUtho2el7aTu8DvyGP/q5YX5Tk2kIUPu0/MztpmVAJLNHEbE+9EvyEYtb6V/jI/oO3L6nH+j37YVV7R9OPtJJoYm+03K3f3U51Q+mmCiStazgkOO206ZGNHvwhrClv7ob9mLVz/MoVH4hYxxwJXrkHVd0xXL9gmnqu8QkOBjDNU2t/E3v/nNU32GDd04YyPgoPuoWMPG68Cr9kvCQu1RNR56Wboc5B3t17uQI8Q8vlp7hn7dy5b/6Z/+6aVKDnmIFMvxEJ1+Yg0PgNUO65jHNsah6kfvLUyb1D/8W4F07pcXr31M9YTWafCq02uP6JP4ZFxBZlV51xWRjKnoE7EP/jXtXVj+3X/7x+UEbKT7bxF4awTWUN9aPNu4ReAVAe159yQdNuW1AAAgAElEQVQBvU9dBvMffviXJ8liRpeAjGCD6wl8Kyhq8q5mfU+uR7CXwT7BGwEB92einQRAJrNcm73RiatOnrwUKpPDCepd4UfQSYCcfdJ39EnXkpQ7QP4wSyJ70/Y6KKOr/hwQziEC2SeeewdpmaTRDtrOuz+XLORzniBQuw+r/acqiE3OCRaZGaWNYKe/qSrSe3UQQbXpyI3Eh+SGREKxvt5JAkDylJUKmXRxn9umpYTeiLlkf3BMDHiXrqXf/KSfXE/QeRM2BKd6BokI/QU32pfEgz5LYjVlRmJOsvaSdJwLU1eT/CGgr/d35V3qpq4l6eAZLLOBHKIdyJAAH1xKxtq9pw4LeF3+zbsSBw664Frs4SEVigB/3Rw75anrSei4Vz8zSXoSmU5A+Bt9TBIKeSb5k0kn7+b5iUOSk/QR2dzVAKkXaddp/7SF/hRWre/ggw95dLgI9SESdW9WMHECK/qLfvC8ssmors2+45+fpK4V2QmulydZD2afT96fyRq/40fBgjbRX7BOwjvv9WEUXanT+0DKhv1ct6cO7on+4Adr4/d6kX01+k3VHLiAXWIK1rfd6nHoDbaN30qdT/1Lv5Ckmu6fQzhYPmeCDPvH5qjeSR+fBBV+lmT7HgvKHXQyjbyTJBF+tA1Z4ZuSNMS+i3ToJYKP7nbVUvpPCIp7PB3CZrbBAKckR/CR9JVlkzlhwnivd+DL2Ms1/QX9Bwt0cXT69UCatBtdA1GI3Mevvu4Dln6SZ9z2mj6GirpHbw+2VJLnWMUYiKxZwmldm72/8l16DgQYpIfahJ7wfPqSn6fuTRzTJ4AeJ0UfPF4MOYTtYFfYDLKcg1qmkt6GavKeiVX8arugwp9tPma/XZP+vIv+pP1mO+lnPbOXfur7qm7uyQThbIw8Aej3/suLz03iCP2HVEvdxMb0Dp0SK5+UfrL2ZK69a01o1jjRmW3aAT4BLJLAEnmn1QZqt6rtkmh//HgfQqO/8S34zIoJpEMvPnSwRu9oF3qBbT2+RuRtL3cvf94HL5Wf42CPmAA27q4iB8MDjozpIRrpZ/oG7Jc4Bj1Z8g7t2J+LwHsjsOTde8tnW7cIvCDwV//2Xxd5V4N9V1QQAGgg/uHjbx3CXQk4D0kSQc8gSBF5xyyhDkPgcwI5b/DspMhBgAk1/eM+ApAK0rvC637fk8jVpvIONCHvCOgJLPiZZEomCRADr4mqiRDd43aJvHs97VXP9QF3M9NOEsK7CK4cwHKwBu193bw9SY2bJHgSOk7zPXvbEVByH0kZwTJ9JOFzgurqE+4l2BLOk7TrhNnfVSUeuFdFQx8IUljr7I44+AKZcaKw477ZvN6y9kEbYCNihLaAE0Hg75MVumJ9itNHe4YcDES8lCwOMX3/y4C3ZNilmySl6EviCNFGskYCSQLCMzNRz77libzoSBIPvJPkl8Tt1nv+fhKWo5NZbZKJTN6r59ffZ98y3o8NpZycdzpgR0dShwngIb1SHklIoZPZR3QtSTc9+yY8sUe9Azx4H+9PovxOevFHYJpttZ+YE5HpI9e8kNB9mjM+QPrPiZbWTy+fu/+94CvMewkTMsikVScYcj3PeZK8lllizDOQEc+WbYFr+rb0zVwLdhBH2BoyT5+dtuC+279TdS2/YZ0z+Y1vf+yw+5/LZpO8Q/ZJziQO2Cd9oq2QWVn1WJ64iZ3Uacgp+kfbso3WA9uIcZw9E5HP58gf7I378v1UY/Ee2occ9PlUbM2emXoW5BS2kP1Pe0GXsi+pL+O/ve8k+g+uvAe8IPgY99OH5PiUfdDnL1U/0oaj8+zbCFH7jNmtE2oDfaHN+Q59dhP0tx/gmbpOFWCf822P/fb79Ny7QjtjAJFH2R4IYTDLCQLkn/bIHp2M2TzbbeQEVk/cQN5BeDHpkD4i+5y+jf0x2CMNv8bBHekXmWRL/fRz7Q/nkAsTV2xFgoxugjFjCZF3z5iuCune8zLHihzPibNyHP4YlYI6mIyDbdAHtnIQXsbxHKTVkxc5PqUfH185+xxzT+mK9PTEDUNea89m279i14r/elkt8kjSbGRvfX98U22n4EpE2sA4U9j2vnDClImAjAm05FXknW3P8Qv6oef4gA9rKP294wQRd78LfVMVXT2nxyvtPf1VT9Khz1nVW/2teGH2vFN/0E/9RJ/REf0s/3Ji1P/8v++y2ceJ7C+LwBsjsOTdGwtnm7YI3Aj8u3/zP/9E8KgE7CYlRDYQ0GeQRZBwV4VAunBghcr1vRpiNsR1G5zsEsAlecdSBBKHSuy7bQRxBFr0R/vqibyroOhU3nFdXk+Aw730lXZkAERwl+8xDqqqM3n3ksTUMtZPT6n7XKIi8o5+E8wR5GUCBMa0ISvCksxU3x8ctNedWneWbGQgl8lMypH7nhn1OsW2Z+wLTyevWcEkIuwJ2Gozf8/SZjKpoNgJgoNXEub6u04R9Wx+fd7LNkgM8lnIiGegEy9BcBMoTo68pJL/qB6kEhTcJ8lwcHwH2Ulo6J6sImDmn8QFvaHd6AXYDhlalMcT3PNOki2uB++yEgXPndCgp7SdvlT7+7RjcMnvIAF0P3pABSDPHP2xvetQGe0DBBmRlQGJVSZjSWDYDl15AL4QcJyImPaWCR4JkA5d8TXeM5G2J0l5H6SCnqSNQ1RgD/xMGYMNhBZtKByLvHPFRy1Tr0TOxIpszfKbU5/xl2BbyV8ncOgS19CGsoX2hzd2qX/IEhkomaV/JvpfDwVBh5J0zv7r++xzNbP9aOmBTles/g35aGy6arb5DVeqeKm1lu9hC/gE/OBT5dIEmap29H7I3SSf9DzIoBoD8Evn4fYd3s8r7QUdAdf0Hzd5lj6X311V6HHEZNOQ3Fyj7/Fd2C72xn34N0gZMOcZ2BP34U/BCblkVSA2muMY16c/pH3ZJk5mv6uhuI9qm/TV+B18gP5mMglZjE3ONhm0Ez1mmWKSVuglePA88Lz9WPYvxy/sdOzBZI5P/LRfT7IVfXrilCYc735Yp6ZyDXng01Lu+s4V6HMyMzaLX+B9woBxjnEE3YbMTvklzsiB/oMr1a46+As/ZvvzuJy+jPen/lkWXlpMtR7jzuwjPIe5EBvluOf3eKzXfyzFRa/QpbQh+pkTOx8O2YQsIO/ot7GwdoGBTpZFz+g77cMv6H76QxwzJLOryjRJiX8oG+ntGErfT4zzde83Z9mdmKH7mX4pfxdp9tt/GT/Id8Rw9a6jX2kTGTeU3Z936Dm+1ySZ9rt70Y9DcN5yyLjio3xY918EnEjKkkVPnKtfX0tuB7yKu3vCIOUEeZe+OWMsZOt4b+Jixaj/6R/+fjmBdIj7+yLwpgisob6pYLZZi8DnEPj3P/9fztjvxEx7jxEAKciok/h+5qCGWVQCYoI0lsQQIL0QFR00KAhTHuglfa528fNd0UZwSfv0rB8+zEmFFTSowisSYH1GIJQEWJJtDyHVwV4mJgT1LwRckRUmLAggwQNiwjOgJxhswuy5rqZAvVyE5DeTHXAjiMwEmlM7n4C0NuWfk03Bn+8rmDuBEf3LxMefaTbZe8YkocL9GZiRjGSChhyQMdcTJOtz+pHJNcFdJdS1hNOJk5amILtcPkIQLtnq/QTNYIp+6Dkk6eCWskR/0EEqJDJQz2Q+ScbXZUTeuN7Ped38HyLpnnEGi5vsQ6+GFPBy6pSB+m97keb00Fm5RFf7HIKY9lW7mvhLAuCR1bl27NQ6qPfVYSc2paeCrjDsE4br93MvGGZixmcsFU89SD9QyUSfvkfiJjKH5FHfZ/KaydUkiTOzz/Vghe9BV9UXPlMFZ1Vy9vIidEr7d2afsr34HhJYtV0YQGKRXFt/IcGNIf4L2dEmt6f3Hzu+oXzSaYO+VwWMJjB0ajOTGmn/kr4OTUj/NrphclkkF76Vper6m4kOJ/JajXqqUXrLAuxnNsc3uYfOoi/pP9PmhcO9jBN8c3km9yBLtRW8czlsyhocIRPQ4yH7Rl9JCscHU8liPbCc54AknpWTHegcFXrInmcmgYjPBxd0C/ngB3kPG76r7U7G7e9I2Elu00/xjiQk2Vsv9Zx3oi/oAH4hfTnXqg3ffCN9gPD0Evgff/RyTd2DDuF3peeyI3wvP7GJWd7sk2fxJxkXgCnLt9EVTka9iaPEAOzG/7qyCNlnNd1dDck1PM/P4LT7WVJtfYekYVmgT3xmmbfHQWGkUzq/Q8SfkEWOMybdYax79bNeWj6khm0PndV7RRDeVXaMX2rL92dPPC2ndwXVTHiWz+09EmX3ukd2h66aXLE8a6VAT8ChRxmHJKGZflp9YcIlSfK0B2IQ2/tUr3G9nkGM+Dmbw0fle9G9G1OqvDJm4XTctJlsH5/TR/19vHDhBBGNnSNs25HlRBs0QiBL5IN+8zPlqEOMapKq4l7HuLzvee6Ji3mm9gDN/pV+sW1FP0PvqYrY3pIA7J7YSVj36dnpq0oHNOncZDbfZQxeROHRL0+2DwmLPfKZJ7CYIJ2VNj/8dqp5K/o871J///M//B/LCTxeZH9ZBN4XgTXU95XNtmwR+AQB7XmnwbxK9792sMrfRcY0sVJBz7U8IYM7BnkSbn1HkKPE1UnZLAnKhIwAKxPwakjvwVdt6mV+BCz1dU/D3ok7ySmdzeDeyZUDFP6bhEFExlQL/b5krd7bFYlPstPLDCuJ1B54MTObmJDIgTPEComWPtdJsZoJzmSMZzzPOtjwDt2TSWhhowMreskqOHANf5Ng87d0ABnTvrz3c0EdSSRB/q0nqsrjmSnzTOQ/nqQSHRCJ4oTDlQBJDIA1BC1yUxu59nOJNv1itpgkmsDZmCupY5nUK3lbmNeybA9vn5Klr9U5qc8k2yRttywqmQryTPoj2VWbDh+UckfnaAdJB8+AjKF6ytgdAqorUdH96uvp6qMPrUvggOyxD8gf2o6+oT/1s6HTO4uEOHaU5F0m5fodGaIvL33pRIdE8/Yt6MftF9Cp+rzJzJHtLF+i308SqH3b2tfwDHBniSjt4150aMiVWDp7fIN07uMP7EHnRFryS2INP6ukqfZ3iqSJ99BXPU8btP/Jn/xJ2cf3339fOotsTJJ5Y/Ifew8j9Z1ky7KbEx/LR/TkCjhjQ8j/nmDBXvBV2CZtxfY+d5gBunPjljJDryA38juqc3iO5TF7MtbJlE3g0uf0ZanT+OAnMW/c05+kLeh3SApsn364za70NaYsc5tJoCSmcuKAcQgcWc6KnwLvWz60hf6hN0nMZOU1eq6DXn7s0ySzeti+79M9G8cGflY27bbPidPpP3OMu8cd6SZ+MGWavjrH7Owv7VKFKXoxSzyNOWNQYkulqCqzWJJomTFRQcWS91207OcgGPXzczqXS1NryqWeOdfiJ/zTuD4xQscr3GdyebaMwC9CfOnZX2u/NfVRS52Pn0jSXH2n2lbYoD/6vOKk9smaCGUJbS4vT+I17RKfkzqO3NBz7BBd9Hg9MQmyzTFEn2UlKXLG7nMM4LOMJ4j9eHbGbchAn+V4zzPT/n/qyTH6oOvBYtrnsRfbUDFyyhaby1gkYxDIQmwEslzP+NhB36u+6oSoqRZFzug29kXf66CJJmTTX4q8EwYQgVxffeyYMol7fEja3+d0gf4S59lnxfYvZ8ypf3Gwh8j3PW0WLdufi8B7I7Dk3XvLZ1u3CLwg8Mu/+HmViygAcKn+bFRbQcCpSoFISUJF92RglEkvg/+QQ05inTzO6wnsHDh4uYST4Um0Cbp4352oEBjzfr7X9fldJicEatlOB6xaAjpLZR5CqYOkTDyoBORZ2nyEqjwlSfpH8E/gRbKcpOQkmCJUJtAnaOX5JIAPenHKJskf3xWGJ9rMRPJzSTP4gNm979KdXGVShc5kAsnzMqkXicPsOJ8nkVMERpN3JevYP4/AmX6hT08yGpVsGQjne3K/qTvxIWClD7Q/dafiUbHP0veutiQRBTcC9CRfql+95CVJKOv3/PM7vUTVwfghIQ75q02zVQWK/lumrhggaK9EoPYXG7KqvhdPdC5HZ1Sl+QkB16eHlk72smWSNnQXogI8SBLADczRUQjBwuNUe1SreqljJma33mHbVPeQEOk9t1xpC9VxIvXp59OO3g8ybT6TO+xRP6utqpTr6kTsBN2zv+r93do/QfogG/u1Sf7VpkqWngo4Vx6nfeIbiuR7lka9EnhqA4QriT37T5JE0Wd9riVRqhr64cMko1QvGWP5V7cCX4Sf0Wc31sgJMimTXHQ9/S26Sbv1zLSJ7D+fcy02pp9JWuUYkf7cpME8n8qp9Nm3XeMXcqzg+Z/418aIPkAIgDuf2ydZbv5uJod4D4k0dvXoXZNm6Dv9ThJVn7lCy+MyOKEX6CBynHtnn9HB2m3DH/Eskn2wxx5TXvPu2NPrIj1oCxVf2DyECM/7fWN2koFggnxkYzP+Ok5I/5Njg/2UK/NzL0r7Te/NqK01bDvjQzm0gWe5GnEqctV+t9ETOXoWdglBmH0wzu61rpd/MwFlfaF9+KPBz6ybfZOq/I9vETF99B1bZBzhXtvRxFBpy1Qt4ovBdmIP+4PBmiXjbnfGL9nWW1+0wgL9wn/qJ9X2qXf5XOKM+yft4T6eiY2/xneuYOT9kM30C/2VnITTrYuMJw8GPVmtd1ZVc1WuztYIPO8eAxMrbBI7K7uPg3z0bGKSxy41ZjaRjp9QH/AB6FvZ/3kW1X6M3VoGy6QLOlJxgvYG7OA7dSjH4sSEtute9Fb3zcqJCeTL3hT/xqm0erf69qtf77LZR9n2l0XgjRFY8u6NhbNNWwRuBETeZfD++r1n10jaCaIICkgACfYJvjJhc6LrANAkzmtFggPWqVpJYkTXqhLJ/5pAqf1spiotAztIBYJgkodMtpOgyHY6iDltrI3/Z5NygjT9pL8OoGbvtiJZ+v5cNnvPrPJcLafLZ0G2PIHfdVjA0wYti+u95AiiCPCQydPXWjb5OqNMwIy8MnADuyTM+P4OdAlGk7hLfCCX6rM+/RaZZAKt59d/p/KJhIK9ZnQ9AS1ycuIzyT1kMkHwLbdJ9pz08hzaQr/0HIJVvkM+kDmFb58Uy31JDvA7/cj7SSCwD/6+5e02ev8dkcHgT9JVMmoCMZP40o8+sdfyM3n7tOXIACweQuGQ8k8/+sCQlGFWnWCTj/52xdYnbXjarw3NnPjdusZnSQSCPfKGIMmEMn0ONlyYH6KMpK0Iyl6qquuxv9v+8Qu0rTDtvR7Thxg/V6ulrFMnMoFMvyMA5BLSP5HI6rpMukgcaW/aIrqpe9Q/VdzxPXqh7+7KO/B9Te5cDZT6jw4KI65NAiLtFpssfWtCO/1O6ge2jb1nss69qRvZl9seb7sfux5yGOICO09igT6Ab5KQiTntuX1V6ufdD9ubJnyo3J2xA1IWjD7nf9EJ+sQ1+HdIOpMOHCIw+4jy2S2nwd/XWpdfSWh0d743+fs5v4nMeS7kk8b0+1AD7AN7vvUF8oW2o4Po3bQn/TZLQOWrZ1JD7cnKu/G/3sPLdjgnzDOhwDvV14lvOLUZGdomnomCJvs9/s9hFugnPuKVhDLJofdRjWUZuz+Qe0kO51L1jyJpIO6iQjTf+fjxqjyd9yU27EeXMVqO4+lreV7aML/jO7HXjBccx1nH1Mc8jRybTn8IiZRjE+/5nI/SZ/qesSnHWL1PS8WZDPHS59QZLxXPmAz95zmPX6qx/nXijGWzXEs76P/dFvQLn1nvVXtUV98x7O3vHxuWvtQ+CwfLU3GKbmAXz/goez7Pqombbu/Hs1w3q/X0DkhgVnnj69MPg1XKl/dCBt5Vk9gWPpD+oGPCeyvvsKb9uQi8NwJL3r23fLZ1i8ALAn/95/+2DqxgYP4cYULwmgHVHeBlUJOJmBNCB5RUEiXpMwGsr8mA7jXp8bKoDLZ1PYECSU8Gp5mk6/tMTgkis0+VbIs36VnoTEyfd5+qOvZzU6VLBVh9up0PBPMMdgaamQxVUPc7JVRR/XLyABIZz7CePYWiQpG2ZrKT78gEH6JCSy8h7zIZSnIJubIXCwkvgRwyBaMMUPksg2ESTYJrBe9aOpj3JznyyKCXIJcMu/LuDqhJmNAt3gWxRL8ImkkiSLxTJ1PH0KG6rpc7W6YjgCdZ0PLK0uPZnJ1EFZ0msEZPScLB9HY/hccny2NLjazbHMJyKkLdRuE55LWeJyy+Pqc1P5uNVz+GPFMFWP7zc/2MalfvD5fJjK5P7LAF+p9Lu+jrnRR8LuHjfhJ1dC91LUlBktSUK7ItzA95Rzt1mAR2A4lDH3kv+kdfn2cc8hM50zc9w0n2nKIJDkkoIQN0Cf8B5rqH/tK3m1C88aV9SYBQpZEViuBi/33eoyX3XUWoZ7wukfJejjzTCa8rkbAv+oIfTT2gjekf8W3gnbaemKccMrFNuSde6A72hNxyDFBl1CTos+Q/CUvsEj1DRnf/eHeOGTwn303/sj83SZXEhsYUVdMmdjfhlv4dHPFrECFJIGaSDE7lA7o6jza673OS+Tffnmqv449z7Es/62o1HwCA/t39BTfuS78KhvoMsvH1+U4PINtpM9ckEZLEhvXFfs7YvVbepa93e2ZVACTOED72i0nsZF+pVrc9uPKOPqduEDMlPsgKf+j7pqJNf0PgGWOf5goRil3lMl+RMyLwVIlNRRa2ynhN7OP3c5iLSSIw41ALZAu+t8/KmCv1IGXE78hxxrhJ/7BxcIbI1jNzrE5dTRvk/hxf7ZtUrWa7T1+l69J/o0sZe9Hn21fdMaRt6jy9sPR2BPpTRJq2JVAVpE5pTVvAPpFFxjkPFr01QsYPOeY+sVvHF9rnUHJn7NC16iNLn5FV+X5VvR37/e05LEjXS2eqLeymKxtquxFu+H0wTDKYvTfT16ptmjh6GTdb3I4/vXWAvk+yb/e8Q6v35yLw3ggseffe8tnWLQIvCPzqL39R5B3BUAaoBDkzM/1alZZBTwaBBFEEXj/WAQwKqP1qgg6eTzBDoEuwLpKC4E/LXAgasz0kZ7U3lYL22nPIQXEFGl0BJKKNQJn3ce+TWHXFGwCByUuQeMiCiupqmeycxpl7zEEOEXRlnytA76XJJB1qmwjO528RNWYC6x8BUyZ9BMAEWCQZYK/YVlhkG/QsKnf0OxtcQ9xmADoymTbwGbhkEkHbM4l0AtenuTZWioQV/FYy1suP2Oi65NEHBxD8po4kwUGQjGzAOPUYvEhWP0cwgG3h11Vthelpt2a/ffBCL2M6p5+ijwSp6LiJHusEyTz6xf28n+D2Cdy7OpHrH7nX3nd9Em5Nm3e1RungkIjV94PbkAY6Sw7S9BB+vWG5bbCryHq5afU7yMMMznkH+oz98ZzUR+NvnZ1EwMuMMjnOZFj3cy36gxy5L8mlrIB52tLVkOojJ0wibxJscM22YLt17cFC+33qs6xasKx9EiPPTD1DR/1ckQocnMFhBa0TssVqX+9lWNVaUz0FZrQv20+VmO5VhYX+JQ7o+0NY9f59yA6dtAxcRUhFhe7VfUmUYE+0BZxSLrwTW7j9aNoptoAO0a60I/QoE3ZsgMqnxBqflvuSsRQu+5v2lHqU5CW2SbsY/3jOY/u9ZI52kWiDV46FJhxNlOqnDiPhH4QKGKUfR+45yeTEeKrOa/xosvUZt6qC6/WgJexMn/OOr752Zbl8sv6lDtovuFo7bRg7y7GQz9KuwSv9IDK7dQjyIYksfArPwa+id9JdXW9ifQg49S0JzsHZPlIyYMmhnz0HZN39mHZSoQjxSpXcLEXWtTnxMO20j01C1+8d33uPo8gKWb/olp5V46JO3H6Vccrvth2qIV2JNn6Y8SmJ6SFEZ1KR542Nc5DT+DDGf/SQE7nTVyDXscU5yCXb7MIx4esDPlJvuc6fU0FvST/jWY+96CRYps9PwhL9fwwzfvH7/GyISS1RfdH38z1jhT6nyhBM9JNJlpKnTpZtv4/O4scgGqkMLHlUG45NngkpxUu6JmM8fAV2ggzUzjrUosk7Eb5syfHVIT0V86FfxHv4X/DJ7VOSoGTyiM8Um2DDLAVn30X069f/+D+WE/icku1ni8CbIbCG+mYC2eYsAv9/CIi8g1Qg2GbvFweHc1BFBjwEgRm0EtxkAO9kiODRAVqSRCYc3MIKSJRgHuLBnzto0b86+baD1wwoeL/ILlX2ETQnwfQkm3FibSZw81wfWPFp+51413V94ifLQTkFMvcZy2SLAJPgyhiTWCgo71M2RTYKq15uV8F6JPjZZwK3DEx55wRzYi1nGQtJqU+ldAANMUCgnHJBHvxEtplUJaGh3zOJmkqHV/KGYPuRWyeiT8XaiVuZpU+9BEd0Ofevu/WBtpKcJfboMEnJ2IbwGgKVz7/+yicr1jMgiqKigXZAnOnanCnX3wSy9GeCXz9XxXR5miLt5X1PoN4HW0gHE4/SqVj6asbafYGcQ47gr0Qe4ka6fJO8majQbmQMHlSoDQHi4d96+5rEosvCi6RmbNsz9uk/+JuEgnbfhEEle7HMGJnjM9hEnc9JlPB1JZ8+bZbPsh2ZUKZ9gMkjB+nGc+iFCZY6pKLA8ne2+1cSj2WsTtx8uAu4pI5CiifhkNhAEPxMWxT0oS9giH9TX5DLnfylLSfpRf/Sp+E/8AW3TNLeMhGkvUnW8fwkANEnnp/2hA66vUPEMFmTepJyxE5vHUYv0dskA/gsdSr1Eh+XZCi2kfbMYSS8O8mJ9FXYK74kn5v2kfjyu+4xSRMVtQejSvq/BicNCN52QM9j0ibbhWzu79Ah4cU1qadpy7QfPWFcAJusIKX9Kav8TJ/b7sY/UE2X/lT3IA9hD7Ei/yAdpD/EEdgy4yL+nnffy7BrMJX1dntyHESHGUfV39Tx6Y9tO98JkXIT8jMGaKsEx0UiYrAFxpSsaKMP4K0KNb1Lp72nfd2278kkx3npB17lMJOuaUO03/r5OjmBTMFCcnBCS9QAAB5ISURBVNEEBH7tU7/BwVH2mznuqG0m5Ga5sgm/GW9py+2zUm70ER+Dbacf8LtNCiNvHcTw/H6+1+mw9yRAYvyMC7q2JohM/DKJwb1e2u0JL2HzVe/bp0iwDrAQ4de6h+3dEw5pOyLvMq7TY74/z60D0I7+6H3pZ/AxjIsZc6b94i+wYb/TMZ/tbipI9SyqMv/h//y/lxPAMPfnIvDGCKyhvrFwtmmLwI2AyDs+Y7BWxRuDtCrekmwgMHey4Fn6nOV04DNJlYNV9h+ZAJh3+VpXBxGEsPxUz+IdGVxx73O9ojgV2QV5N31x7+rvU2GTAUkmFbpGSxQ4EfcOHAnMOH1XhIeSJQLIqhLs09ZIUjPIBWM9l4C72n/azKmc4GzC1DPQiad+5zOC0EyqUzYib2gbCYN+kjjRDoLIJALAi58kjiQnYHEH5wSFvEfPTiw+lzgnQVHfnyWez6xxL+em3xnsZ3IJFpmUcC1tJXAeImOW7ziAP7I8+mF8HWhXgtZ7yVUic0iYrJLIRO5JtqRHvXQk35lkZrah7js6IF0qHYzkEJLu6VeQd8iEfrL01Xp2SLuTsD+J2HWSasm1K+9Kf873mTyiq5mMfC6hxjZdgTLJDYE98k65QNLqHUn20vdMisceLA8SrfQdYM070HUTVfY3SmL1eybUqUsiMqmGxR7QZWzxh4/ntM3a26zo9aqMlS6U/tZyJFXXQZZzemdX/xZ553shz7A/3SvfIVwgitPukcWLz+DD8zMJxVJRHVbS5F3aqd89lTX4FWyca1MuYHT7MxI9ZAUO94SInkW78R08X/ZWSWhNMJTimx+pqmkl7zN5AWGB3YzuGwg9h6WpJPlJRkPs3H4LW8OHMsak/9Hz09eCCTqIDYBn6t/g5wkh2o2u897HTlueSSyBNW0Ag/zJc6isTFstnI8vACf5ibSrITHQXY/VPIP33GQUtphtzzGX+2gb3yEL/cxDdNJH3GO0CQ/HIdaniTHAUt8xJlgHIMqmataE11S0Y0aJV2Jf9tQThuxRh85gN2k/uhf/lnqfOlTuvicqkClVW5B+uXLhCMN+ssm71CHkBI5qa+oJFZ/6XuPLLVfazviXfgdM0L8yz/an6YftX11ZKsKTcYSKtRzrsOnUe/wBsmB1BJjluGn/0pO8PQEph5Htybgt9ZG+Yq+M44wLqZ+2Zce3enZVirbO0U7tLYefwA9m1VmRV+3jPlS1qMeCp01WhGciq/qpd9T2B+0rpMPEUN1vYqvqpyasu/oN2Ym8Q4dLV1WpaEUuAvGf//mfHdeEjY8/NZboMTF++k1ifd9vNMq3q/3dRvqpePrX/30r79CZ/bkIvDMCS969s3S2bYvAhcDf/Ls/PWPtLEfw4F1D8jMwZ9Dm30U4MQPvpBji6CZJHFScWf5K1Po01ZqJnGTGe8c5KCsyq/fJIxHyrPvs8+VkzUuTaqNwyt60FLODdj2zZi37PRXsiFxztHH2/lFA6z3FXoK8ojLdPyUMmZxV308irplsV8x5g+9KLposUXs8u+98tPpfCb8Rrc2n6y8HPRUE9YmsTui9ITezp/SVwJzgPO/X70nC6e+vT3s028r1BGgOtL2ni4mEaQsBZgZrSho4pUztU3ucyNGjs3RCM+IdTBM46iezsuiPZFMnl53vqtKoZmxnE/V6rois1qdvSg+EkQLpcxiBOtZUMzPY6pcTJcljlnWDDwn0nfTk99VvVbMdXdByWcu1yYVDbCEnXfO1ksjClWpMkwcEvQSuJBoOnJs8bp14nlekoXV+knRIV1fPJXEggqkOtDjtIEFlCbJ0CJz1vq+0FFu6X4T02BpBvp79kBZnaTDJJknNa0LkZxW3UjYmeTtx0HUmd0xQoBuJO1jzkzboWXMgTZnEgzU6DVZzjzfplqypTi1bOYmSl5X5OeO/OrmQjFAe3d0kra7MPqMn6LqeU/vEnSXTz5M7EUsdLDvpbQGePTA7UfeSeLcN35pYaa9FEXckqpmA45tIJCHSZrnSTAZI1VxpKDl4abr1cXBNchJ7z0oOcEcW9b46IMD+FFKM5A/5JIYPUOeXx45atpBrMtd6b5N2dbpy2beIZ20bYJ3Sp0pg75Nydak/s0+iwtKP+OlUmPxQchtia1p16ybkI3aMTvsdn+53iM6AVdq+E/ohiKhqwjbRK8Y2fGQSahAQ6etT9yDS8NP6zv10ZSX7NJYui8hv0tm+2RUz4FSJd5PQLJt9/EKPnbqWfbBofxJQ836e6/ZM3zBKH/T07bez/BsygP7hP2eSpA/g6ckBXz9LgXU9Oo1c2N/NGHMqsSfJGEcZp3hvHghi+b+SfLKnvBf8st333rGQO4n1YC89HaLlfp7+9riEnltsSbAR26RvAE/h99133xY2kp2XS2qygQowY8F7mCzk+VRO2b6sW8gcnzRjlivqNEabKBQBbJvUTxNklqN126sPsJsk/bMCEGxzcuCJ7youeJ3UUZuRAfaVfdTvWalIG7Ez+mM5T1VZ+Ti2zqjYh+W63lcuyTImH+rAic6Ghcmjb4qv297QZcWThUvvifcVY+tpA/Fn6UJPYOlgjm+1V+l5zg8/nEq6xrLafHRKk1XPOKb2eUbHeyc+8dIrmVh4ybZqLDeuitkVq2lYU1tfsVMMR6X48cPa17MIdB8KUj7qtOfv/vG/LyeAIu/PReCNEVhDfWPhbNMWgRuBX/3lzztnmkoVgjMHAL3xbQd6BDjP7GAlpLOUgUCI4Fvv0/H1JAT1zE4mKwknwW1yzsmEZ3KfwFzL+jp55jlOYk9CzhLU3sifxGwqCoak0J5UXl7rfX+mmsBEVhEWtXfV7NtFoEZ/VdVCsAyWiZc+y4QxE6wnQTtVT3o3e1jp+h8+fHoYQlWDVeBoAssnzc4SXpJ9vXP6QoBcVFZ9nt85uRvCycG7AzYCzEmGvF9KEhr0mQT3d3/Q7e7kBkKAxIXAuwJ47d/ShMLLhslHtkkqENTrHmbwn4T7qAwJATIxocBeUEPYIhfanETm811xa00ckK914F6B/yHvkGeSbpUInL0cdUl+b/s4wXPLyeRHpWBOxoocF2nZFT1xGu9D9jYp9s23JgUzwS0ZidBg+ZUOSi07NYl2/0z9w6bu651czf5zBOnGSxWlc9iLqsuKkJDtNfF928jYRVYbPaxaJIGzTyBJO2RCPVMnX3bfwLj+bnxKJxpnqhRLrsdGTR4ce+kqYpHrEu8QI6rytEwgfgvTs+9hyeg5wKL3HjqfkwR5ab9Jf2Oq035n6W8SA5nw8uwkSzhVmMQaHUFWts+pGoQ0S8KCa8pvnSrCsjHPGTgJ68MseOad2IKJ2zoEwaPbnXTru7K1rrhO0lpJ2yvZZJ3U9bk3WBIaL0lv93P8p5Lc7sszQWPNKrkXB2V7Kl//+C//7WTzU8I1fdlNhOATkAFJLP4TnNFRrsPGGFfSl96V4xC+HCakxP71UJGpIMO/+flzCBJ2yXvxkxAs6Ev6UXCdZ3oCgGfgZ+kj9oae8VPEAfup6d48PKXI0iMzE70mndBX+2/JVMv4/qjkw723j6et9Bt5MpaJNKDCDR3TPeiWdJG/wYBnYrP4KOIZ+m2y1ZOD5ePP32B02zW6mHrzuXH01ivshGuz7em/Iej1fdoWeksbkQ3EPu9jb0FVWxXJU2OPibjyFU3U6HNNZDrWm9jAPlnk3ak867gofQ22pPY43nOsAXlXy0BrTGIvOx3G5cqyJMog5CDg1f6sJsxxN3UW+8yYjz7pOscFbhtL7MEKv5hx4viejgV7NoZnph/42LHZU0Hc/ktE3Fca38sfzdhcgF8Tpb/ToVE16TN7x2lyUJNQ1XZNEpYMuoK7fZ/aM/vjST971QoTjdo64chx9q90vIG+IiP0gbFf7SNuFz7fHEKu5Hdu/Nh4igiW/PBZMzZ5fJd/SFv6+//xfy0n8KC/vywC74vAGur7ymZbtgh8gsB/+ve/OGO4l4uSQDP4alCvCq6uYMvAiaCnBvlvvquZXQb++znfnICEmVxFFbX/Rv98Uvo+IhEiiQCVADEDqyfwrA382fNEyx6pcBoikuCNAE+JfcVRHUhR0ad99tizheCXe8CjfvaSNAK5TE4yUc/EjiDpIVJO0Kb7hBcJjBJRTgvV9e6/E9hM2HVaIAkIwTtyITjzEgxX3BDA0gcHwsZp/g1BlUnCa0UgS5+HtKjA7me9R1cnarQBHaDtJihFjPjdJPS6/oePv30qCm7dIUkjUFebVEEBpk48TuVVzey7+u4m2zLIz/5lG0s2FXMf3WkCwySBCSZkR7v5rEi53g/nSfqjCqv6f8g7JT+TXH77EFgikCx3pDF7omkvNpNQr3vcsf9O6ZtXrte/O4mcNpq0emygkwNkk/fr9yIc2j6VSKjv33/vNnvvNlcnSoXA85Ugtv1Nxd9s9g3mJOZpW9j1Q9Q9lTOvJEBRoV1V+uNJluoZfYhHEVFVodi+offbVPHYVH64AgnyzqSHk71nOXE/g4MHaBuY3v4pk0DpCN/z03buyQqWrkuXvfTemOappNz3aEWTmBAdmYTy7jJpKomPn2KvK1ekzHKsrCa+9YZEOisiVRHi63q/tNbHvBebtF062cQvMcmQy8q4N/172nqSybd+co+qQvgHyUslnj5X8pq+nPtSB1Pn9Dk2mv7xljXPhITgbzDCD2Bv3M8zTU58eOyaZDz9OFVE+G8/s4nLkoV7LllCiKBH+hz89ZNxAsztU0xS07bRoVn+jq5n9Y98FRU3kABDApnon/03Z4muMXebqXJzfDFEXE6KvUz69MQQsskDjvDLyELX+PfXvuUYnCQXfgudAK8kL3lm+ldkleMVughpBoGk+3IpLHaQPgM5EBdg36lL6C8+F9IdudIv5E8fPpwTSLMtQ0JOnAR5d2PrSQWNt7Ni4H4P+OBDHXN5jH7VK8borCD0xOFj0731CO1l/GOiQH1L35g2DQ4sQwZnPZ+TqXmuSCjJKQ/wQh8hi9NukQfv0Bis7yGyrZtdBa1poo6zkEG1uw8O4bOvvmHS+w+qOvJ5dvHcnlB8nSSaakXsw/tTN7kX5J1Xb7gKEkItiTlwsJ+0zShOH5/liWOtfvhdxwv4x+wTOk/snHtKqk//7f/5f5cTAKT9uQi8MQJrqG8snG3aInAjIPJOA7kIuCSkMmkw4ePkP4Nlgq4czJmZ03sgB7QM4CEPRCj1jGZF812F52qO132pCE55p4MlkylOSE6FxQmInBiLFZoknwD1TtREvj0kS+8t56BJ/9czmA1SJpYOAFXpZxdHAE1Cltfq+yQywZxrXR3jd9E+SEUSFN3jwM2sDm3WnnCZRNCWur6fZ8LIfaKdPANMOd3WCdoruTPBsaaO/V1WY2VATuVdba7ciWJigW74GV4WC5a0WVWVDvhNICPn1LlJOFw9iU7qGSwxBqOsSMxDH0TqgAfvIlitk29PLF34FPnWayB7vzhkSOJCv6paIcg7P1/CmKFQ8racNEs+e+3Vh3XdVHA5SWBjay31nkNY0I1HZyS7PikWLBPvTPbAMnHLhDWT0OpDJ1TWoVM9pWUxIuSa/FYfqWxCNtip9RwCz1iyfBA9pDoD/D/Vzzl5MPtLEl6JhE4A1DJnVTAEGS05W76HGFZ1ZBVqzbIt67yWY0JEm4i0zXWl8eMnZFeWB76HxD0JS/DlGtqDvlUiWdUrk9CqQgPS1gSuifBMytWmTOTR25voMI72gVomKd8oe9PzqLwbGxp/cvs4PYY26HmFVS+zpHpFSkxlDCRTVoZZ1/1ufII+S/IOPU0iIn1mkmiJffo7gffcU+80ET62+XqqL3LDttGr8YmzDA99VP+HNJrDHiDN8FuMSUzAZLKP76DtJMFUVqsP+Cy+oyp7nmMFtf3OGAThYL2DWB/yrrYpqGXF/o+xI4mWxOH2I/hjfW6cTN7RTuzRcuxK+h5Pskrc19knQJwUOVAHtXgSS32BSND7Xvx4+GQvx5y+ggttch8GdWzRdk8lltuCbNFDx0JuE9/TJshl9CtJOMaejI8gSOgnLSK20t9J4IG1yKfU8/Tjz3gVBLqewT3pT5GlPsNX8z7r1UziSZ+nStTY6Hv1FfmMjs8WDbTZGGdM83rQWeotOFjvXveDDDf+xJqpE8gQu1D78MPoAZMj4GyZvx54RoWl7IzJFpa3JlFI/5AB/l3Dttvv3jgGZcw3dpr4Hl8kx2p/+ugu5xn1pIhiu+++/6b686GXOWsLAfqF30KfPea4Krfad2LTiq1qj0ufHG37Z/uRieHRDf1kLPn+LGenbTm212xvXycbIBbMMVc4qN0iCpGH2rvk3fih/W0ReGcElrx7Z+ls2xaBCwGRd/7IQVom4AQ/mViQ2BGs1p3aq6OJN5Z6ZBLb/JOD4a66yyScIJkAgYCMk1EJSLN9nr338qkKPirBdBJPgEpf7lnTmyjzUp+ZqSdYImDL5Oarn01VTQaVwJrJcH5GoFOVM4cg4DqewYb5kzibNBDpoH98rgCN9oAh7SVo4nPLyM9IeZFwfzyb8DsYnmSP67LP/K730N6HnOiAHfIu5S6sFPeJGKsgWPJqUieXSn38cU5Ay3fRL+RYwWuTXcg5EywCexIOkTqZzBCYahmPCA79m+T0tK8rIiHv6nlNjmWgelcegDOVn3fCmwmHfudvnp9LwNCZl0S797jTzL1NdXQAvUkbufUOQp1rMoFIMihJI1e3eUNtKtZEwg8O3u+Rv5PIqiZ2wO93TuWiE5AhyRNX2s2SnExy+e7uG7bEcyDn9X4S0mqLSK3ex8ryUjO8LM57ZLkKiENtIOmpMERu6atoX5JL+izJbezJ5F0vyS0SxNVB3tvNkxHCxntTeeN73oWMbhIJImLs/yzZOolbvf+Qzqq8E/5uz2DO8/Czqa8cnkNSqmt+6Cotqlcg7/TeIZ5el3axZIv3Q47oHiqTsn+pB+CKnvId7R1faN9YyfczGZKHGXDqr8c1npuEDdgniZI4pz+nvSZDVNHiRFvtgjAAvyRD0B21FQLRz53xCvKT56aPyWTZWFiW+bkr28fP0+4kg53sw2rF0vsiIUwq8C99VBJl7t9MKOl6dNfVsJ6g0XtMLGrJpfuK3iV5Rz/zBGrkjZ7QlzxdGCwZb/Q3eswYgu1ln57xRUTi6QbkJ5VP9Cf9V+omsqRNkED6fMiv1yXO2AnYo185xqZupa9Jn807wZZxHn/B8+7xWirD8l/s9VUPjR2EPH2n3+k/sBd04rHF1ivaO/Y+eqV28Mwh7WeJsnASaQRJBZGa9ojcc1mtZIcP1vupRKUtqQ/3qe6KMXO/Q/Q+ZZljHL/LJ9rm51A1Dp0qWxbxGasmykcXoTfLsX/sLWlqwuSYDQT7j2fCqVandKyk2DZtN23TEyxNyvWJ8xoDhKPaZiw9vhCbJ0kJcVf2r6m52HIg/a8WqjBJSRyOXTluYHJB487Zn7h9yp42+7jU/WUReGsElrx7a/Fs4xaBVwT+9q/+9CcHa3M6JYPzBM0zqBNYZaAvPqUIvtjT40l6+rMKPto7EHyQMBGQJQFA4EDyx3eQPv55lh+djcmfRCiWzWayyPt4FgQYAb+CHAVaJEPZtyQAK9G4TnLMxIx+8NwK2GIqmWCbJX6ZpLoizeSIr9M+fyZHwJzEIvfdu5NOXQMJMwGfNvn3s14DczbMtk7kxsp6Zy71uftEO6nKUQUUwbJIO32vwFiExZMo9D5IyFDBbyUV5xpwIkGn7ZmQVGCpQ0Y6qAXfTBiePnY1VsovZVX70vRMeSX2tdarK7F6hrzuzUpNfd/7qSUetEMHotTSyPMPWZPcVD9rD2cvPy5d6WA79Q0dSoKlktLaX68rg6SvTQCJvENuPOd5flcPJgkGzvkT/LLdwuaj9ozrZadSY5F3STSCLfc9+q12VgWbl65SzUWi/pykHEut6Xcmh/rsJqRfiFxJsGVWetJVgdZmy+DxKQdySEg/Q4d5+DoldOy3ROWdqiDcH5FrToJyyTTPRr6ZlKZfIyHzRu5naVQ/y7row2qc0DnhKllX+6ZCFZsADxM1c3qkvnf16bGj089q5yHvWALbaDz2SQLJu5JMqO+6ylCESyV8Tb4KC9uuiTD1SX/TfuxcWFINm1jQ5qyowr7T3rEniJEkIzIhZ0l3YfUQT0Fs91596YNFjqIb+CHeDSHB+0jqM3lnXLntE72FhNN1975dJMaW4/g8+9Kp1kb2t1/AvlxVM1VqbsunY03atd6Z/WSZGzLD3ydJkHqI7rmyxkt1k1SxbxJxLb1z/3g//TGOnlBKf6/fmWBz7OEqUstVDoRJA9mE+jonyOp69PAma+gLxC2+q97dZAO6DYmhZ2j5YB2mdGUz2Dr+JSfv0v7TDxIHqS2pD7QJvSE2YfsRdBT/kf7sliv2jA9Fb/D71lk7u2dcbjJ7fKXHf3Q/x4eRn30qfhDfim7xrIxXaJOuVZVb+u/Rc1fL+j6TiFkxypjO9cII35W+Qc+g3cSwKRfGTwk2YyT0D5uW3Dk0C9ynfbOawfrV24b0OKJnFcEtou7YQtoQB1IwdniCo6scz6TsxHLe7672c24STHvsIWe9oybkTgWsjI3qxd555l99860J9iTmwIFqUbAqTGrrBtsEYw0HsVUfFQ8JM8VffYJu2vaZCa2R13LyfqP6Xu9f8g6r2J+LwHsjsOTde8tnW7cILAKLwCKwCCwCi8AisAgsAovAIrAILAKLwCLwBSOw5N0XLPzt+iKwCCwCi8AisAgsAovAIrAILAKLwCKwCCwCi8B7I7Dk3XvLZ1u3CCwCi8AisAgsAovAIrAILAKLwCKwCCwCi8Ai8AUjsOTdFyz87foisAgsAovAIrAILAKLwCKwCCwCi8AisAgsAovAeyOw5N17y2dbtwgsAovAIrAILAKLwCKwCCwCi8AisAgsAovAIvAFI7Dk3Rcs/O36IrAILAKLwCKwCCwCi8AisAgsAovAIrAILAKLwHsjsOTde8tnW7cILAKLwCKwCCwCi8AisAgsAovAIrAILAKLwCLwBSOw5N0XLPzt+iKwCCwCi8AisAgsAovAIrAILAKLwCKwCCwCi8B7I7Dk3XvLZ1u3CCwCi8AisAgsAovAIrAILAKLwCKwCCwCi8Ai8AUjsOTdFyz87foisAgsAovAIrAILAKLwCKwCCwCi8AisAgsAovAeyOw5N17y2dbtwgsAovAIrAILAKLwCKwCCwCi8AisAgsAovAIvAFI7Dk3Rcs/O36IrAILAKLwCKwCCwCi8AisAgsAovAIrAILAKLwHsjsOTde8tnW7cILAKLwCKwCCwCi8AisAgsAovAIrAILAKLwCLwBSOw5N0XLPzt+iKwCCwCi8AisAgsAovAIrAILAKLwCKwCCwCi8B7I7Dk3XvLZ1u3CCwCi8AisAgsAovAIrAILAKLwCKwCCwCi8Ai8AUjsOTdFyz87foisAgsAovAIrAILAKLwCKwCCwCi8AisAgsAovAeyOw5N17y2dbtwgsAovAIrAILAKLwCKwCCwCi8AisAgsAovAIvAFI7Dk3Rcs/O36IrAILAKLwCKwCCwCi8AisAgsAovAIrAILAKLwHsjsOTde8tnW7cILAKLwCKwCCwCi8AisAgsAovAIrAILAKLwCLwBSOw5N0XLPzt+iKwCCwCi8AisAgsAovAIrAILAKLwCKwCCwCi8B7I7Dk3XvLZ1u3CCwCi8AisAgsAovAIrAILAKLwCKwCCwCi8Ai8AUjsOTdFyz87foisAgsAovAIrAILAKLwCKwCCwCi8AisAgsAovAeyOw5N17y2dbtwgsAovAIrAILAKLwCKwCCwCi8AisAgsAovAIvAFI7Dk3Rcs/O36IrAILAKLwCKwCCwCi8AisAgsAovAIrAILAKLwHsjsOTde8tnW7cILAKLwCKwCCwCi8AisAgsAovAIrAILAKLwCLwBSOw5N0XLPzt+iKwCCwCi8AisAgsAovAIrAILAKLwCKwCCwCi8B7I7Dk3XvLZ1u3CCwCi8AisAgsAovAIrAILAKLwCKwCCwCi8Ai8AUjsOTdFyz87foisAgsAovAIrAILAKLwCKwCCwCi8AisAgsAovAeyOw5N17y2dbtwgsAovAIrAILAKLwCKwCCwCi8AisAgsAovAIvAFI7Dk3Rcs/O36IrAILAKLwCKwCCwCi8AisAgsAovAIrAILAKLwHsjsOTde8tnW7cILAKLwCKwCCwCi8AisAgsAovAIrAILAKLwCLwBSOw5N0XLPzt+iKwCCwCi8AisAgsAovAIrAILAKLwCKwCCwCi8B7I7Dk3XvLZ1u3CCwCi8AisAgsAovAIrAILAKLwCKwCCwCi8Ai8AUj8P8BMcbxVc676MA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6388" name="Picture 4" descr="https://www.artsy.net/artwork/auguste-rodin-hand-of-rodin-with-a-female-figure/download/auguste-rodin-hand-of-rodin-with-a-female-figure-1917.jpg"/>
          <p:cNvPicPr>
            <a:picLocks noChangeAspect="1" noChangeArrowheads="1"/>
          </p:cNvPicPr>
          <p:nvPr/>
        </p:nvPicPr>
        <p:blipFill>
          <a:blip r:embed="rId2"/>
          <a:srcRect/>
          <a:stretch>
            <a:fillRect/>
          </a:stretch>
        </p:blipFill>
        <p:spPr bwMode="auto">
          <a:xfrm>
            <a:off x="1142976" y="0"/>
            <a:ext cx="7396146" cy="572767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rodindedenker.nl/images/popups/gates-of-hell.jpg"/>
          <p:cNvPicPr>
            <a:picLocks noChangeAspect="1" noChangeArrowheads="1"/>
          </p:cNvPicPr>
          <p:nvPr/>
        </p:nvPicPr>
        <p:blipFill>
          <a:blip r:embed="rId2"/>
          <a:srcRect/>
          <a:stretch>
            <a:fillRect/>
          </a:stretch>
        </p:blipFill>
        <p:spPr bwMode="auto">
          <a:xfrm>
            <a:off x="4568735" y="0"/>
            <a:ext cx="4575266" cy="6858000"/>
          </a:xfrm>
          <a:prstGeom prst="rect">
            <a:avLst/>
          </a:prstGeom>
          <a:noFill/>
        </p:spPr>
      </p:pic>
      <p:sp>
        <p:nvSpPr>
          <p:cNvPr id="3" name="2 - Ορθογώνιο"/>
          <p:cNvSpPr/>
          <p:nvPr/>
        </p:nvSpPr>
        <p:spPr>
          <a:xfrm>
            <a:off x="2571736" y="5786454"/>
            <a:ext cx="1947136" cy="923330"/>
          </a:xfrm>
          <a:prstGeom prst="rect">
            <a:avLst/>
          </a:prstGeom>
        </p:spPr>
        <p:txBody>
          <a:bodyPr wrap="none">
            <a:spAutoFit/>
          </a:bodyPr>
          <a:lstStyle/>
          <a:p>
            <a:r>
              <a:rPr lang="el-GR" dirty="0" smtClean="0"/>
              <a:t>‘</a:t>
            </a:r>
            <a:r>
              <a:rPr lang="el-GR" i="1" dirty="0" smtClean="0"/>
              <a:t>’Τ</a:t>
            </a:r>
            <a:r>
              <a:rPr lang="fr-FR" i="1" dirty="0" err="1" smtClean="0"/>
              <a:t>he</a:t>
            </a:r>
            <a:r>
              <a:rPr lang="fr-FR" i="1" dirty="0" smtClean="0"/>
              <a:t> </a:t>
            </a:r>
            <a:r>
              <a:rPr lang="fr-FR" i="1" dirty="0"/>
              <a:t>gates of </a:t>
            </a:r>
            <a:r>
              <a:rPr lang="fr-FR" i="1" dirty="0" smtClean="0"/>
              <a:t>hell</a:t>
            </a:r>
            <a:r>
              <a:rPr lang="el-GR" i="1" dirty="0" smtClean="0"/>
              <a:t>’’</a:t>
            </a:r>
            <a:endParaRPr lang="fr-FR" i="1" dirty="0" smtClean="0"/>
          </a:p>
          <a:p>
            <a:r>
              <a:rPr lang="fr-FR" i="1" dirty="0"/>
              <a:t> </a:t>
            </a:r>
            <a:r>
              <a:rPr lang="fr-FR" i="1" dirty="0" smtClean="0"/>
              <a:t>  </a:t>
            </a:r>
            <a:r>
              <a:rPr lang="el-GR" i="1" dirty="0" smtClean="0"/>
              <a:t>  </a:t>
            </a:r>
            <a:r>
              <a:rPr lang="fr-FR" i="1" dirty="0" smtClean="0"/>
              <a:t> unfinished</a:t>
            </a:r>
            <a:r>
              <a:rPr lang="fr-FR" i="1" u="sng" dirty="0"/>
              <a:t> </a:t>
            </a:r>
            <a:endParaRPr lang="fr-FR" i="1" u="sng" dirty="0" smtClean="0"/>
          </a:p>
          <a:p>
            <a:r>
              <a:rPr lang="fr-FR" i="1" dirty="0" smtClean="0"/>
              <a:t>Kunsthaus </a:t>
            </a:r>
            <a:r>
              <a:rPr lang="fr-FR" i="1" dirty="0"/>
              <a:t>Zürich</a:t>
            </a:r>
            <a:endParaRPr lang="el-GR" i="1" dirty="0"/>
          </a:p>
        </p:txBody>
      </p:sp>
      <p:sp>
        <p:nvSpPr>
          <p:cNvPr id="11265" name="Rectangle 1"/>
          <p:cNvSpPr>
            <a:spLocks noChangeArrowheads="1"/>
          </p:cNvSpPr>
          <p:nvPr/>
        </p:nvSpPr>
        <p:spPr bwMode="auto">
          <a:xfrm>
            <a:off x="285720" y="428604"/>
            <a:ext cx="4286247"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0" i="1" u="none" strike="noStrike" cap="none" normalizeH="0" baseline="0" dirty="0" smtClean="0">
                <a:ln>
                  <a:noFill/>
                </a:ln>
                <a:effectLst/>
                <a:latin typeface="Calibri" pitchFamily="34" charset="0"/>
                <a:ea typeface="Calibri" pitchFamily="34" charset="0"/>
                <a:cs typeface="Calibri" pitchFamily="34" charset="0"/>
              </a:rPr>
              <a:t>Το 1880 του ανέθεσαν να διακοσμήσει την πύλη του Μουσείου Καλών Τεχνών. </a:t>
            </a:r>
            <a:endParaRPr kumimoji="0" lang="en-US" b="0" i="1" u="none" strike="noStrike" cap="none" normalizeH="0" baseline="0" dirty="0" smtClean="0">
              <a:ln>
                <a:noFill/>
              </a:ln>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i="1" dirty="0" smtClean="0">
              <a:latin typeface="Calibri" pitchFamily="34" charset="0"/>
              <a:ea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0" i="1" u="none" strike="noStrike" cap="none" normalizeH="0" baseline="0" dirty="0" smtClean="0">
                <a:ln>
                  <a:noFill/>
                </a:ln>
                <a:effectLst/>
                <a:latin typeface="Calibri" pitchFamily="34" charset="0"/>
                <a:ea typeface="Calibri" pitchFamily="34" charset="0"/>
                <a:cs typeface="Calibri" pitchFamily="34" charset="0"/>
              </a:rPr>
              <a:t>Άρχισε να κατασκευάζει τις Πύλες της Κολάσεως, βασιζόμενος στη Θεία Κωμωδία του Δάντη και προσπάθησε να αποδώσει το ταξίδι του Δάντη στον Κάτω Κόσμο. </a:t>
            </a:r>
            <a:endParaRPr kumimoji="0" lang="en-US" b="0" i="1" u="none" strike="noStrike" cap="none" normalizeH="0" baseline="0" dirty="0" smtClean="0">
              <a:ln>
                <a:noFill/>
              </a:ln>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i="1" dirty="0" smtClean="0">
              <a:latin typeface="Calibri" pitchFamily="34" charset="0"/>
              <a:ea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0" i="1" u="none" strike="noStrike" cap="none" normalizeH="0" baseline="0" dirty="0" smtClean="0">
                <a:ln>
                  <a:noFill/>
                </a:ln>
                <a:effectLst/>
                <a:latin typeface="Calibri" pitchFamily="34" charset="0"/>
                <a:ea typeface="Calibri" pitchFamily="34" charset="0"/>
                <a:cs typeface="Calibri" pitchFamily="34" charset="0"/>
              </a:rPr>
              <a:t>Το μουσείο τελικά δεν έγινε, το έργο όμως θα το δουλεύει μέχρι το τέλος της ζωής του και θα εμπνευστεί από αυτό και άλλα διάσημα έργα του όπως </a:t>
            </a:r>
            <a:endParaRPr kumimoji="0" lang="en-US" b="0" i="1" u="none" strike="noStrike" cap="none" normalizeH="0" baseline="0" dirty="0" smtClean="0">
              <a:ln>
                <a:noFill/>
              </a:ln>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0" i="1" u="none" strike="noStrike" cap="none" normalizeH="0" baseline="0" dirty="0" smtClean="0">
                <a:ln>
                  <a:noFill/>
                </a:ln>
                <a:effectLst/>
                <a:latin typeface="Calibri" pitchFamily="34" charset="0"/>
                <a:ea typeface="Calibri" pitchFamily="34" charset="0"/>
                <a:cs typeface="Calibri" pitchFamily="34" charset="0"/>
              </a:rPr>
              <a:t>‘’Ο Σκεπτόμενος’’ ή  ‘’ Το Φιλί’’. </a:t>
            </a:r>
            <a:endParaRPr kumimoji="0" lang="el-GR" b="0" i="1"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bc.edu/bc_org/avp/cas/fnart/rodin/rodin_gates2.jpg"/>
          <p:cNvPicPr>
            <a:picLocks noChangeAspect="1" noChangeArrowheads="1"/>
          </p:cNvPicPr>
          <p:nvPr/>
        </p:nvPicPr>
        <p:blipFill>
          <a:blip r:embed="rId2"/>
          <a:srcRect/>
          <a:stretch>
            <a:fillRect/>
          </a:stretch>
        </p:blipFill>
        <p:spPr bwMode="auto">
          <a:xfrm>
            <a:off x="733655" y="500042"/>
            <a:ext cx="7838833" cy="580073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www.artsy.net/artwork/auguste-rodin-the-gates-of-hell-detail-the-thinker/download/auguste-rodin-the-gates-of-hell-detail-the-thinker-1902.jpg"/>
          <p:cNvPicPr>
            <a:picLocks noChangeAspect="1" noChangeArrowheads="1"/>
          </p:cNvPicPr>
          <p:nvPr/>
        </p:nvPicPr>
        <p:blipFill>
          <a:blip r:embed="rId2"/>
          <a:srcRect/>
          <a:stretch>
            <a:fillRect/>
          </a:stretch>
        </p:blipFill>
        <p:spPr bwMode="auto">
          <a:xfrm>
            <a:off x="285720" y="285728"/>
            <a:ext cx="8575484" cy="571978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mage.slidesharecdn.com/rodin-hands-091109084544-phpapp02/95/rodin-hands-1-728.jpg?cb=1257756371"/>
          <p:cNvPicPr>
            <a:picLocks noChangeAspect="1" noChangeArrowheads="1"/>
          </p:cNvPicPr>
          <p:nvPr/>
        </p:nvPicPr>
        <p:blipFill>
          <a:blip r:embed="rId2"/>
          <a:srcRect/>
          <a:stretch>
            <a:fillRect/>
          </a:stretch>
        </p:blipFill>
        <p:spPr bwMode="auto">
          <a:xfrm>
            <a:off x="-1" y="0"/>
            <a:ext cx="5333999" cy="6858000"/>
          </a:xfrm>
          <a:prstGeom prst="rect">
            <a:avLst/>
          </a:prstGeom>
          <a:noFill/>
        </p:spPr>
      </p:pic>
      <p:pic>
        <p:nvPicPr>
          <p:cNvPr id="33796" name="Picture 4" descr="http://northeasthand.com/NE_Hand/Additional_Images_files/droppedImage.jpg"/>
          <p:cNvPicPr>
            <a:picLocks noChangeAspect="1" noChangeArrowheads="1"/>
          </p:cNvPicPr>
          <p:nvPr/>
        </p:nvPicPr>
        <p:blipFill>
          <a:blip r:embed="rId3"/>
          <a:srcRect/>
          <a:stretch>
            <a:fillRect/>
          </a:stretch>
        </p:blipFill>
        <p:spPr bwMode="auto">
          <a:xfrm>
            <a:off x="5429256" y="428604"/>
            <a:ext cx="3505200" cy="61150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sp>
        <p:nvSpPr>
          <p:cNvPr id="3" name="2 - Υπότιτλος"/>
          <p:cNvSpPr>
            <a:spLocks noGrp="1"/>
          </p:cNvSpPr>
          <p:nvPr>
            <p:ph type="subTitle" idx="1"/>
          </p:nvPr>
        </p:nvSpPr>
        <p:spPr/>
        <p:txBody>
          <a:bodyPr/>
          <a:lstStyle/>
          <a:p>
            <a:endParaRPr lang="el-GR"/>
          </a:p>
        </p:txBody>
      </p:sp>
      <p:pic>
        <p:nvPicPr>
          <p:cNvPr id="4" name="Picture 2" descr="https://upload.wikimedia.org/wikipedia/commons/4/40/Auguste_Rodin's_signatur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s-media-cache-ak0.pinimg.com/236x/08/7f/d4/087fd44ecd5fdcb7f89da1e862e5e923.jpg"/>
          <p:cNvPicPr>
            <a:picLocks noChangeAspect="1" noChangeArrowheads="1"/>
          </p:cNvPicPr>
          <p:nvPr/>
        </p:nvPicPr>
        <p:blipFill>
          <a:blip r:embed="rId2"/>
          <a:srcRect/>
          <a:stretch>
            <a:fillRect/>
          </a:stretch>
        </p:blipFill>
        <p:spPr bwMode="auto">
          <a:xfrm>
            <a:off x="285720" y="785793"/>
            <a:ext cx="3857652" cy="5132639"/>
          </a:xfrm>
          <a:prstGeom prst="rect">
            <a:avLst/>
          </a:prstGeom>
          <a:noFill/>
        </p:spPr>
      </p:pic>
      <p:pic>
        <p:nvPicPr>
          <p:cNvPr id="34820" name="Picture 4" descr="http://media.liveauctiongroup.net/i/11573/11804931_6.jpg?v=8CEA05703C59D20"/>
          <p:cNvPicPr>
            <a:picLocks noChangeAspect="1" noChangeArrowheads="1"/>
          </p:cNvPicPr>
          <p:nvPr/>
        </p:nvPicPr>
        <p:blipFill>
          <a:blip r:embed="rId3"/>
          <a:srcRect/>
          <a:stretch>
            <a:fillRect/>
          </a:stretch>
        </p:blipFill>
        <p:spPr bwMode="auto">
          <a:xfrm>
            <a:off x="4786314" y="1214422"/>
            <a:ext cx="3902089" cy="390208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uploads6.wikiart.org/images/antonio-canova/cupid-and-psyche-1793.jpg"/>
          <p:cNvPicPr>
            <a:picLocks noChangeAspect="1" noChangeArrowheads="1"/>
          </p:cNvPicPr>
          <p:nvPr/>
        </p:nvPicPr>
        <p:blipFill>
          <a:blip r:embed="rId2"/>
          <a:srcRect/>
          <a:stretch>
            <a:fillRect/>
          </a:stretch>
        </p:blipFill>
        <p:spPr bwMode="auto">
          <a:xfrm>
            <a:off x="1643042" y="214290"/>
            <a:ext cx="6076786" cy="5791178"/>
          </a:xfrm>
          <a:prstGeom prst="rect">
            <a:avLst/>
          </a:prstGeom>
          <a:noFill/>
        </p:spPr>
      </p:pic>
      <p:sp>
        <p:nvSpPr>
          <p:cNvPr id="3" name="2 - Ορθογώνιο"/>
          <p:cNvSpPr/>
          <p:nvPr/>
        </p:nvSpPr>
        <p:spPr>
          <a:xfrm>
            <a:off x="3428992" y="5929330"/>
            <a:ext cx="3714776" cy="1200329"/>
          </a:xfrm>
          <a:prstGeom prst="rect">
            <a:avLst/>
          </a:prstGeom>
        </p:spPr>
        <p:txBody>
          <a:bodyPr wrap="square">
            <a:spAutoFit/>
          </a:bodyPr>
          <a:lstStyle/>
          <a:p>
            <a:r>
              <a:rPr lang="el-GR" i="1" dirty="0" smtClean="0"/>
              <a:t>‘’</a:t>
            </a:r>
            <a:r>
              <a:rPr lang="it-IT" i="1" dirty="0" smtClean="0"/>
              <a:t>Cupid </a:t>
            </a:r>
            <a:r>
              <a:rPr lang="it-IT" i="1" dirty="0"/>
              <a:t>and </a:t>
            </a:r>
            <a:r>
              <a:rPr lang="it-IT" i="1" dirty="0" smtClean="0"/>
              <a:t>Psyche</a:t>
            </a:r>
            <a:r>
              <a:rPr lang="el-GR" i="1" dirty="0" smtClean="0"/>
              <a:t>’’</a:t>
            </a:r>
            <a:r>
              <a:rPr lang="it-IT" i="1" dirty="0" smtClean="0"/>
              <a:t> </a:t>
            </a:r>
            <a:endParaRPr lang="el-GR" i="1" dirty="0" smtClean="0"/>
          </a:p>
          <a:p>
            <a:r>
              <a:rPr lang="el-GR" i="1" dirty="0" smtClean="0"/>
              <a:t>   </a:t>
            </a:r>
            <a:r>
              <a:rPr lang="it-IT" i="1" dirty="0" smtClean="0"/>
              <a:t> </a:t>
            </a:r>
            <a:r>
              <a:rPr lang="it-IT" i="1" dirty="0"/>
              <a:t>Antonio </a:t>
            </a:r>
            <a:r>
              <a:rPr lang="it-IT" i="1" dirty="0" smtClean="0"/>
              <a:t>Canova</a:t>
            </a:r>
            <a:r>
              <a:rPr lang="el-GR" i="1" dirty="0" smtClean="0"/>
              <a:t> </a:t>
            </a:r>
          </a:p>
          <a:p>
            <a:r>
              <a:rPr lang="el-GR" i="1" dirty="0" smtClean="0"/>
              <a:t>      1757 – 1822</a:t>
            </a:r>
          </a:p>
          <a:p>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phaidon.com/resource/four/bs-9780714841489-2.jpg"/>
          <p:cNvPicPr>
            <a:picLocks noChangeAspect="1" noChangeArrowheads="1"/>
          </p:cNvPicPr>
          <p:nvPr/>
        </p:nvPicPr>
        <p:blipFill>
          <a:blip r:embed="rId2"/>
          <a:srcRect/>
          <a:stretch>
            <a:fillRect/>
          </a:stretch>
        </p:blipFill>
        <p:spPr bwMode="auto">
          <a:xfrm>
            <a:off x="285720" y="1000108"/>
            <a:ext cx="3695069" cy="4286280"/>
          </a:xfrm>
          <a:prstGeom prst="rect">
            <a:avLst/>
          </a:prstGeom>
          <a:noFill/>
        </p:spPr>
      </p:pic>
      <p:pic>
        <p:nvPicPr>
          <p:cNvPr id="35844" name="Picture 4" descr="https://c1.staticflickr.com/9/8055/8446885665_266be1b0aa.jpg"/>
          <p:cNvPicPr>
            <a:picLocks noChangeAspect="1" noChangeArrowheads="1"/>
          </p:cNvPicPr>
          <p:nvPr/>
        </p:nvPicPr>
        <p:blipFill>
          <a:blip r:embed="rId3"/>
          <a:srcRect/>
          <a:stretch>
            <a:fillRect/>
          </a:stretch>
        </p:blipFill>
        <p:spPr bwMode="auto">
          <a:xfrm>
            <a:off x="4381500" y="1500174"/>
            <a:ext cx="4762500" cy="3171826"/>
          </a:xfrm>
          <a:prstGeom prst="rect">
            <a:avLst/>
          </a:prstGeom>
          <a:noFill/>
        </p:spPr>
      </p:pic>
      <p:sp>
        <p:nvSpPr>
          <p:cNvPr id="4" name="3 - Ορθογώνιο"/>
          <p:cNvSpPr/>
          <p:nvPr/>
        </p:nvSpPr>
        <p:spPr>
          <a:xfrm>
            <a:off x="6500826" y="5643578"/>
            <a:ext cx="1195777" cy="646331"/>
          </a:xfrm>
          <a:prstGeom prst="rect">
            <a:avLst/>
          </a:prstGeom>
        </p:spPr>
        <p:txBody>
          <a:bodyPr wrap="none">
            <a:spAutoFit/>
          </a:bodyPr>
          <a:lstStyle/>
          <a:p>
            <a:r>
              <a:rPr lang="el-GR" i="1" dirty="0" smtClean="0"/>
              <a:t>‘’</a:t>
            </a:r>
            <a:r>
              <a:rPr lang="fr-FR" i="1" dirty="0" smtClean="0"/>
              <a:t>The </a:t>
            </a:r>
            <a:r>
              <a:rPr lang="fr-FR" i="1" dirty="0" err="1" smtClean="0"/>
              <a:t>Kiss</a:t>
            </a:r>
            <a:r>
              <a:rPr lang="el-GR" i="1" dirty="0" smtClean="0"/>
              <a:t>’’</a:t>
            </a:r>
            <a:endParaRPr lang="fr-FR" i="1" dirty="0" smtClean="0"/>
          </a:p>
          <a:p>
            <a:r>
              <a:rPr lang="fr-FR" i="1" dirty="0" smtClean="0"/>
              <a:t>   </a:t>
            </a:r>
            <a:r>
              <a:rPr lang="el-GR" i="1" dirty="0" smtClean="0"/>
              <a:t>  </a:t>
            </a:r>
            <a:r>
              <a:rPr lang="fr-FR" i="1" dirty="0" smtClean="0"/>
              <a:t>1882</a:t>
            </a:r>
            <a:endParaRPr lang="el-GR"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musee-rodin.fr/sites/musee/files/styles/zoom/public/resourceSpace/1_21b3ec473c490d9.jpg?itok=guwDdSEC"/>
          <p:cNvPicPr>
            <a:picLocks noChangeAspect="1" noChangeArrowheads="1"/>
          </p:cNvPicPr>
          <p:nvPr/>
        </p:nvPicPr>
        <p:blipFill>
          <a:blip r:embed="rId2"/>
          <a:srcRect/>
          <a:stretch>
            <a:fillRect/>
          </a:stretch>
        </p:blipFill>
        <p:spPr bwMode="auto">
          <a:xfrm>
            <a:off x="2857488" y="-285776"/>
            <a:ext cx="4886890" cy="734255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Life-sized nude stature of a male on a pedestal on display in a museum."/>
          <p:cNvPicPr>
            <a:picLocks noChangeAspect="1" noChangeArrowheads="1"/>
          </p:cNvPicPr>
          <p:nvPr/>
        </p:nvPicPr>
        <p:blipFill>
          <a:blip r:embed="rId2"/>
          <a:srcRect/>
          <a:stretch>
            <a:fillRect/>
          </a:stretch>
        </p:blipFill>
        <p:spPr bwMode="auto">
          <a:xfrm>
            <a:off x="3714744" y="0"/>
            <a:ext cx="3704524" cy="6858000"/>
          </a:xfrm>
          <a:prstGeom prst="rect">
            <a:avLst/>
          </a:prstGeom>
          <a:noFill/>
        </p:spPr>
      </p:pic>
      <p:sp>
        <p:nvSpPr>
          <p:cNvPr id="3" name="2 - Ορθογώνιο"/>
          <p:cNvSpPr/>
          <p:nvPr/>
        </p:nvSpPr>
        <p:spPr>
          <a:xfrm>
            <a:off x="571472" y="5357826"/>
            <a:ext cx="2101857" cy="646331"/>
          </a:xfrm>
          <a:prstGeom prst="rect">
            <a:avLst/>
          </a:prstGeom>
        </p:spPr>
        <p:txBody>
          <a:bodyPr wrap="none">
            <a:spAutoFit/>
          </a:bodyPr>
          <a:lstStyle/>
          <a:p>
            <a:r>
              <a:rPr lang="el-GR" i="1" dirty="0" smtClean="0"/>
              <a:t>‘’</a:t>
            </a:r>
            <a:r>
              <a:rPr lang="en-US" i="1" dirty="0" smtClean="0"/>
              <a:t>The </a:t>
            </a:r>
            <a:r>
              <a:rPr lang="en-US" i="1" dirty="0"/>
              <a:t>Age of </a:t>
            </a:r>
            <a:r>
              <a:rPr lang="en-US" i="1" dirty="0" smtClean="0"/>
              <a:t>Bronze</a:t>
            </a:r>
            <a:r>
              <a:rPr lang="el-GR" i="1" dirty="0" smtClean="0"/>
              <a:t>’’</a:t>
            </a:r>
            <a:endParaRPr lang="en-US" i="1" dirty="0" smtClean="0"/>
          </a:p>
          <a:p>
            <a:r>
              <a:rPr lang="en-US" i="1" dirty="0"/>
              <a:t> </a:t>
            </a:r>
            <a:r>
              <a:rPr lang="en-US" i="1" dirty="0" smtClean="0"/>
              <a:t>       </a:t>
            </a:r>
            <a:r>
              <a:rPr lang="el-GR" i="1" dirty="0" smtClean="0"/>
              <a:t>   </a:t>
            </a:r>
            <a:r>
              <a:rPr lang="en-US" i="1" dirty="0" smtClean="0"/>
              <a:t> </a:t>
            </a:r>
            <a:r>
              <a:rPr lang="en-US" dirty="0" smtClean="0"/>
              <a:t>1877</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upload.wikimedia.org/wikipedia/commons/4/49/Auguste_Rodin_-_Monument_to_Victor_Hugo.jpg"/>
          <p:cNvPicPr>
            <a:picLocks noChangeAspect="1" noChangeArrowheads="1"/>
          </p:cNvPicPr>
          <p:nvPr/>
        </p:nvPicPr>
        <p:blipFill>
          <a:blip r:embed="rId2"/>
          <a:srcRect/>
          <a:stretch>
            <a:fillRect/>
          </a:stretch>
        </p:blipFill>
        <p:spPr bwMode="auto">
          <a:xfrm>
            <a:off x="-23133" y="0"/>
            <a:ext cx="9167133" cy="5510190"/>
          </a:xfrm>
          <a:prstGeom prst="rect">
            <a:avLst/>
          </a:prstGeom>
          <a:noFill/>
        </p:spPr>
      </p:pic>
      <p:sp>
        <p:nvSpPr>
          <p:cNvPr id="3" name="2 - Ορθογώνιο"/>
          <p:cNvSpPr/>
          <p:nvPr/>
        </p:nvSpPr>
        <p:spPr>
          <a:xfrm>
            <a:off x="428596" y="5934670"/>
            <a:ext cx="8715404" cy="646331"/>
          </a:xfrm>
          <a:prstGeom prst="rect">
            <a:avLst/>
          </a:prstGeom>
        </p:spPr>
        <p:txBody>
          <a:bodyPr wrap="square">
            <a:spAutoFit/>
          </a:bodyPr>
          <a:lstStyle/>
          <a:p>
            <a:r>
              <a:rPr lang="el-GR" dirty="0" smtClean="0"/>
              <a:t>Ο </a:t>
            </a:r>
            <a:r>
              <a:rPr lang="en-US" dirty="0" smtClean="0"/>
              <a:t>Rodin </a:t>
            </a:r>
            <a:r>
              <a:rPr lang="el-GR" dirty="0" smtClean="0"/>
              <a:t>παρακολουθεί την πρόοδο του μνημείου του </a:t>
            </a:r>
            <a:r>
              <a:rPr lang="en-US" dirty="0" smtClean="0"/>
              <a:t>Victor Hug</a:t>
            </a:r>
            <a:r>
              <a:rPr lang="el-GR" dirty="0" smtClean="0"/>
              <a:t>ο</a:t>
            </a:r>
            <a:r>
              <a:rPr lang="en-US" dirty="0" smtClean="0"/>
              <a:t> </a:t>
            </a:r>
            <a:r>
              <a:rPr lang="el-GR" dirty="0" smtClean="0"/>
              <a:t>, που φιλοτεχνείται στο εργαστήριο του βοηθού του </a:t>
            </a:r>
            <a:r>
              <a:rPr lang="en-US" dirty="0" smtClean="0"/>
              <a:t>Henri </a:t>
            </a:r>
            <a:r>
              <a:rPr lang="en-US" dirty="0" err="1"/>
              <a:t>Lebossé</a:t>
            </a:r>
            <a:r>
              <a:rPr lang="en-US" dirty="0"/>
              <a:t> </a:t>
            </a:r>
            <a:r>
              <a:rPr lang="el-GR" dirty="0" smtClean="0"/>
              <a:t>το </a:t>
            </a:r>
            <a:r>
              <a:rPr lang="en-US" dirty="0" smtClean="0"/>
              <a:t>1896</a:t>
            </a:r>
            <a:r>
              <a:rPr lang="el-GR" dirty="0" smtClean="0"/>
              <a:t>.</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357554" y="6357958"/>
            <a:ext cx="2209323" cy="369332"/>
          </a:xfrm>
          <a:prstGeom prst="rect">
            <a:avLst/>
          </a:prstGeom>
        </p:spPr>
        <p:txBody>
          <a:bodyPr wrap="none">
            <a:spAutoFit/>
          </a:bodyPr>
          <a:lstStyle/>
          <a:p>
            <a:r>
              <a:rPr lang="en-US" dirty="0" smtClean="0"/>
              <a:t>              </a:t>
            </a:r>
            <a:r>
              <a:rPr lang="en-US" i="1" dirty="0" smtClean="0"/>
              <a:t>Musée Rodin</a:t>
            </a:r>
            <a:endParaRPr lang="el-GR" i="1" dirty="0"/>
          </a:p>
        </p:txBody>
      </p:sp>
      <p:pic>
        <p:nvPicPr>
          <p:cNvPr id="46084" name="Picture 4" descr="http://www.parismuseumpass.com/datas/musees/m/u/muse-rodin/xl/musee-rodin-4ba2573341b4d.jpg"/>
          <p:cNvPicPr>
            <a:picLocks noChangeAspect="1" noChangeArrowheads="1"/>
          </p:cNvPicPr>
          <p:nvPr/>
        </p:nvPicPr>
        <p:blipFill>
          <a:blip r:embed="rId2"/>
          <a:srcRect/>
          <a:stretch>
            <a:fillRect/>
          </a:stretch>
        </p:blipFill>
        <p:spPr bwMode="auto">
          <a:xfrm>
            <a:off x="285720" y="1500174"/>
            <a:ext cx="8521682" cy="4786346"/>
          </a:xfrm>
          <a:prstGeom prst="rect">
            <a:avLst/>
          </a:prstGeom>
          <a:noFill/>
        </p:spPr>
      </p:pic>
      <p:sp>
        <p:nvSpPr>
          <p:cNvPr id="1025" name="Rectangle 1"/>
          <p:cNvSpPr>
            <a:spLocks noChangeArrowheads="1"/>
          </p:cNvSpPr>
          <p:nvPr/>
        </p:nvSpPr>
        <p:spPr bwMode="auto">
          <a:xfrm>
            <a:off x="0" y="0"/>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Το 1908 ο Ροντέν μετακομίζει στο ξενοδοχείο Biron, κατοικία και άλλων γνωστών καλλιτεχνών, όπως του ζωγράφου Ανρί Ματίς. Το 1912, το γαλλικό κράτος σχεδιάζει την κατεδάφιση του ξενοδοχείου αλλά ο Ροντέν πείθει τις αρχές να διατηρηθεί το κτήριο με αντάλλαγμα την παραχώρηση εκ μέρους του όλων των έργων του στη γαλλική κυβέρνηση. Αργότερα, το κτήριο μετατράπηκε στο Μουσείο Ροντέν.</a:t>
            </a:r>
            <a:endParaRPr kumimoji="0" lang="el-GR"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s-media-cache-ak0.pinimg.com/236x/b4/95/0e/b4950e95fcf01c6cea1015d46cd4c4e1.jpg"/>
          <p:cNvPicPr>
            <a:picLocks noChangeAspect="1" noChangeArrowheads="1"/>
          </p:cNvPicPr>
          <p:nvPr/>
        </p:nvPicPr>
        <p:blipFill>
          <a:blip r:embed="rId2"/>
          <a:srcRect/>
          <a:stretch>
            <a:fillRect/>
          </a:stretch>
        </p:blipFill>
        <p:spPr bwMode="auto">
          <a:xfrm>
            <a:off x="5046563" y="0"/>
            <a:ext cx="4097437" cy="6858000"/>
          </a:xfrm>
          <a:prstGeom prst="rect">
            <a:avLst/>
          </a:prstGeom>
          <a:noFill/>
        </p:spPr>
      </p:pic>
      <p:sp>
        <p:nvSpPr>
          <p:cNvPr id="5" name="4 - Ορθογώνιο"/>
          <p:cNvSpPr/>
          <p:nvPr/>
        </p:nvSpPr>
        <p:spPr>
          <a:xfrm>
            <a:off x="1500166" y="4643446"/>
            <a:ext cx="2005742" cy="646331"/>
          </a:xfrm>
          <a:prstGeom prst="rect">
            <a:avLst/>
          </a:prstGeom>
        </p:spPr>
        <p:txBody>
          <a:bodyPr wrap="none">
            <a:spAutoFit/>
          </a:bodyPr>
          <a:lstStyle/>
          <a:p>
            <a:r>
              <a:rPr lang="el-GR" i="1" dirty="0" smtClean="0"/>
              <a:t>‘’</a:t>
            </a:r>
            <a:r>
              <a:rPr lang="en-US" i="1" dirty="0" smtClean="0"/>
              <a:t>The </a:t>
            </a:r>
            <a:r>
              <a:rPr lang="en-US" i="1" dirty="0"/>
              <a:t>Hand of </a:t>
            </a:r>
            <a:r>
              <a:rPr lang="en-US" i="1" dirty="0" smtClean="0"/>
              <a:t>God</a:t>
            </a:r>
            <a:r>
              <a:rPr lang="el-GR" i="1" dirty="0" smtClean="0"/>
              <a:t>’’</a:t>
            </a:r>
          </a:p>
          <a:p>
            <a:r>
              <a:rPr lang="en-US" i="1" dirty="0" smtClean="0"/>
              <a:t> </a:t>
            </a:r>
            <a:r>
              <a:rPr lang="el-GR" i="1" dirty="0" smtClean="0"/>
              <a:t>       </a:t>
            </a:r>
            <a:r>
              <a:rPr lang="en-US" i="1" dirty="0" smtClean="0"/>
              <a:t>ca.1896</a:t>
            </a:r>
            <a:r>
              <a:rPr lang="en-US" i="1" dirty="0"/>
              <a:t> </a:t>
            </a:r>
            <a:endParaRPr lang="el-GR" i="1" dirty="0"/>
          </a:p>
        </p:txBody>
      </p:sp>
      <p:pic>
        <p:nvPicPr>
          <p:cNvPr id="18436" name="Picture 4" descr="https://s-media-cache-ak0.pinimg.com/236x/91/3b/fa/913bfa8332fcd1f42a767ed5e397ac5c.jpg"/>
          <p:cNvPicPr>
            <a:picLocks noChangeAspect="1" noChangeArrowheads="1"/>
          </p:cNvPicPr>
          <p:nvPr/>
        </p:nvPicPr>
        <p:blipFill>
          <a:blip r:embed="rId3"/>
          <a:srcRect/>
          <a:stretch>
            <a:fillRect/>
          </a:stretch>
        </p:blipFill>
        <p:spPr bwMode="auto">
          <a:xfrm>
            <a:off x="714348" y="0"/>
            <a:ext cx="3286148" cy="4511493"/>
          </a:xfrm>
          <a:prstGeom prst="rect">
            <a:avLst/>
          </a:prstGeom>
          <a:noFill/>
        </p:spPr>
      </p:pic>
      <p:sp>
        <p:nvSpPr>
          <p:cNvPr id="29697" name="Rectangle 1"/>
          <p:cNvSpPr>
            <a:spLocks noChangeArrowheads="1"/>
          </p:cNvSpPr>
          <p:nvPr/>
        </p:nvSpPr>
        <p:spPr bwMode="auto">
          <a:xfrm>
            <a:off x="285720" y="5786454"/>
            <a:ext cx="464347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Δεν απέφυγε να εκφράσει την ανθρώπινη αδυναμία και επεχείρησε να αποδώσει την ερωτική αδυναμία, το πάθος και την ομορφιά.</a:t>
            </a:r>
            <a:endParaRPr kumimoji="0" lang="el-GR"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  Auguste Rodin - The Sculptor and his Muse"/>
          <p:cNvPicPr>
            <a:picLocks noChangeAspect="1" noChangeArrowheads="1"/>
          </p:cNvPicPr>
          <p:nvPr/>
        </p:nvPicPr>
        <p:blipFill>
          <a:blip r:embed="rId2"/>
          <a:srcRect/>
          <a:stretch>
            <a:fillRect/>
          </a:stretch>
        </p:blipFill>
        <p:spPr bwMode="auto">
          <a:xfrm>
            <a:off x="4143372" y="12695"/>
            <a:ext cx="5000628" cy="6845305"/>
          </a:xfrm>
          <a:prstGeom prst="rect">
            <a:avLst/>
          </a:prstGeom>
          <a:noFill/>
        </p:spPr>
      </p:pic>
      <p:sp>
        <p:nvSpPr>
          <p:cNvPr id="3" name="2 - Ορθογώνιο"/>
          <p:cNvSpPr/>
          <p:nvPr/>
        </p:nvSpPr>
        <p:spPr>
          <a:xfrm>
            <a:off x="1643042" y="6215082"/>
            <a:ext cx="2890535" cy="369332"/>
          </a:xfrm>
          <a:prstGeom prst="rect">
            <a:avLst/>
          </a:prstGeom>
        </p:spPr>
        <p:txBody>
          <a:bodyPr wrap="none">
            <a:spAutoFit/>
          </a:bodyPr>
          <a:lstStyle/>
          <a:p>
            <a:r>
              <a:rPr lang="el-GR" i="1" dirty="0" smtClean="0"/>
              <a:t>‘’</a:t>
            </a:r>
            <a:r>
              <a:rPr lang="en-US" i="1" dirty="0" smtClean="0"/>
              <a:t>The </a:t>
            </a:r>
            <a:r>
              <a:rPr lang="en-US" i="1" dirty="0"/>
              <a:t>Sculptor and his </a:t>
            </a:r>
            <a:r>
              <a:rPr lang="en-US" i="1" dirty="0" smtClean="0"/>
              <a:t>Muse</a:t>
            </a:r>
            <a:r>
              <a:rPr lang="el-GR" i="1" dirty="0" smtClean="0"/>
              <a:t>’’</a:t>
            </a:r>
            <a:endParaRPr lang="el-GR" i="1" dirty="0"/>
          </a:p>
        </p:txBody>
      </p:sp>
      <p:sp>
        <p:nvSpPr>
          <p:cNvPr id="28673" name="Rectangle 1"/>
          <p:cNvSpPr>
            <a:spLocks noChangeArrowheads="1"/>
          </p:cNvSpPr>
          <p:nvPr/>
        </p:nvSpPr>
        <p:spPr bwMode="auto">
          <a:xfrm>
            <a:off x="285720" y="642918"/>
            <a:ext cx="40004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Απορρίφθηκε 3εις φορές από τη σχολή καλών τεχνών αλλά επισκεπτόταν τα μουσεία και παρατηρούσε τα έργα γλυπτικής εξασκώντας παράλληλα την τέχνη του. Ταξιδεύει στην Ιταλία και μελετά το έργο του Μιχαήλ Άγγελου. </a:t>
            </a:r>
            <a:endParaRPr kumimoji="0" lang="en-US"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i="1" dirty="0" smtClean="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Το 1877 το Σαλόν του Παρισιού δέχεται έργο του αλλά τον κατηγορεί ότι χρησιμοποίησε καλούπι, κάτι που δε συμβαίνει βέβαια και η τέχνη του τελικά αναγνωρίζεται.</a:t>
            </a:r>
            <a:endParaRPr kumimoji="0" lang="el-GR"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usee-rodin.fr/sites/musee/files/styles/oeuvre_rightpicture/public/resourceSpace/1373_7d06d88141d8f6d.jpg?itok=NwHjWVNw"/>
          <p:cNvPicPr>
            <a:picLocks noChangeAspect="1" noChangeArrowheads="1"/>
          </p:cNvPicPr>
          <p:nvPr/>
        </p:nvPicPr>
        <p:blipFill>
          <a:blip r:embed="rId2"/>
          <a:srcRect/>
          <a:stretch>
            <a:fillRect/>
          </a:stretch>
        </p:blipFill>
        <p:spPr bwMode="auto">
          <a:xfrm>
            <a:off x="3828303" y="1"/>
            <a:ext cx="5315697" cy="6858000"/>
          </a:xfrm>
          <a:prstGeom prst="rect">
            <a:avLst/>
          </a:prstGeom>
          <a:noFill/>
        </p:spPr>
      </p:pic>
      <p:sp>
        <p:nvSpPr>
          <p:cNvPr id="3" name="2 - Ορθογώνιο"/>
          <p:cNvSpPr/>
          <p:nvPr/>
        </p:nvSpPr>
        <p:spPr>
          <a:xfrm>
            <a:off x="214282" y="3929066"/>
            <a:ext cx="3357586" cy="923330"/>
          </a:xfrm>
          <a:prstGeom prst="rect">
            <a:avLst/>
          </a:prstGeom>
        </p:spPr>
        <p:txBody>
          <a:bodyPr wrap="square">
            <a:spAutoFit/>
          </a:bodyPr>
          <a:lstStyle/>
          <a:p>
            <a:pPr fontAlgn="base"/>
            <a:r>
              <a:rPr lang="en-US" cap="all" dirty="0"/>
              <a:t>CAMILLE CLAUDEL (1864 -1943)</a:t>
            </a:r>
          </a:p>
          <a:p>
            <a:pPr fontAlgn="base"/>
            <a:endParaRPr lang="el-GR" b="1" cap="all" dirty="0" smtClean="0"/>
          </a:p>
          <a:p>
            <a:pPr fontAlgn="base"/>
            <a:r>
              <a:rPr lang="el-GR" b="1" cap="all" dirty="0" smtClean="0"/>
              <a:t>‘’</a:t>
            </a:r>
            <a:r>
              <a:rPr lang="en-US" b="1" cap="all" dirty="0" smtClean="0"/>
              <a:t>THE </a:t>
            </a:r>
            <a:r>
              <a:rPr lang="en-US" b="1" cap="all" dirty="0"/>
              <a:t>WAVE OR THE </a:t>
            </a:r>
            <a:r>
              <a:rPr lang="en-US" b="1" cap="all" dirty="0" smtClean="0"/>
              <a:t>BATHERS</a:t>
            </a:r>
            <a:r>
              <a:rPr lang="el-GR" b="1" cap="all" dirty="0" smtClean="0"/>
              <a:t>’’</a:t>
            </a:r>
            <a:endParaRPr lang="en-US" b="1" cap="all" dirty="0"/>
          </a:p>
        </p:txBody>
      </p:sp>
      <p:pic>
        <p:nvPicPr>
          <p:cNvPr id="2052" name="Picture 4" descr="Head and shoulders of a young, dark haired woman looking downward."/>
          <p:cNvPicPr>
            <a:picLocks noChangeAspect="1" noChangeArrowheads="1"/>
          </p:cNvPicPr>
          <p:nvPr/>
        </p:nvPicPr>
        <p:blipFill>
          <a:blip r:embed="rId3"/>
          <a:srcRect/>
          <a:stretch>
            <a:fillRect/>
          </a:stretch>
        </p:blipFill>
        <p:spPr bwMode="auto">
          <a:xfrm>
            <a:off x="571472" y="642918"/>
            <a:ext cx="2283345" cy="271464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14414" y="5500702"/>
            <a:ext cx="2143140" cy="1200329"/>
          </a:xfrm>
          <a:prstGeom prst="rect">
            <a:avLst/>
          </a:prstGeom>
        </p:spPr>
        <p:txBody>
          <a:bodyPr wrap="square">
            <a:spAutoFit/>
          </a:bodyPr>
          <a:lstStyle/>
          <a:p>
            <a:pPr fontAlgn="base"/>
            <a:r>
              <a:rPr lang="el-GR" b="1" cap="all" dirty="0" smtClean="0"/>
              <a:t>  </a:t>
            </a:r>
            <a:r>
              <a:rPr lang="el-GR" i="1" cap="all" dirty="0" smtClean="0"/>
              <a:t>‘’</a:t>
            </a:r>
            <a:r>
              <a:rPr lang="en-US" i="1" cap="all" dirty="0" smtClean="0"/>
              <a:t>THE CATHEDRAL</a:t>
            </a:r>
            <a:r>
              <a:rPr lang="el-GR" i="1" cap="all" dirty="0" smtClean="0"/>
              <a:t>’’</a:t>
            </a:r>
            <a:endParaRPr lang="en-US" i="1" cap="all" dirty="0"/>
          </a:p>
          <a:p>
            <a:pPr fontAlgn="base"/>
            <a:r>
              <a:rPr lang="el-GR" i="1" dirty="0" smtClean="0"/>
              <a:t>             </a:t>
            </a:r>
            <a:r>
              <a:rPr lang="en-US" i="1" dirty="0" smtClean="0"/>
              <a:t>1908</a:t>
            </a:r>
            <a:endParaRPr lang="en-US" i="1" dirty="0"/>
          </a:p>
          <a:p>
            <a:pPr fontAlgn="base"/>
            <a:r>
              <a:rPr lang="el-GR" i="1" dirty="0" smtClean="0"/>
              <a:t>             </a:t>
            </a:r>
            <a:r>
              <a:rPr lang="en-US" i="1" dirty="0" smtClean="0"/>
              <a:t>Stone</a:t>
            </a:r>
          </a:p>
          <a:p>
            <a:pPr fontAlgn="base"/>
            <a:r>
              <a:rPr lang="el-GR" i="1" dirty="0" smtClean="0"/>
              <a:t>             </a:t>
            </a:r>
            <a:r>
              <a:rPr lang="fr-FR" i="1" dirty="0" smtClean="0"/>
              <a:t>64 </a:t>
            </a:r>
            <a:r>
              <a:rPr lang="fr-FR" i="1" dirty="0"/>
              <a:t>cm</a:t>
            </a:r>
            <a:endParaRPr lang="en-US" i="1" dirty="0"/>
          </a:p>
        </p:txBody>
      </p:sp>
      <p:pic>
        <p:nvPicPr>
          <p:cNvPr id="3074" name="Picture 2" descr="http://www.musee-rodin.fr/sites/musee/files/styles/zoom/public/resourceSpace/781_6aa60504792cd63.jpg?itok=nNPnpiMJ"/>
          <p:cNvPicPr>
            <a:picLocks noChangeAspect="1" noChangeArrowheads="1"/>
          </p:cNvPicPr>
          <p:nvPr/>
        </p:nvPicPr>
        <p:blipFill>
          <a:blip r:embed="rId2"/>
          <a:srcRect/>
          <a:stretch>
            <a:fillRect/>
          </a:stretch>
        </p:blipFill>
        <p:spPr bwMode="auto">
          <a:xfrm>
            <a:off x="4579608" y="0"/>
            <a:ext cx="4564392" cy="6858000"/>
          </a:xfrm>
          <a:prstGeom prst="rect">
            <a:avLst/>
          </a:prstGeom>
          <a:noFill/>
        </p:spPr>
      </p:pic>
      <p:pic>
        <p:nvPicPr>
          <p:cNvPr id="3076" name="Picture 4" descr="http://www.wga.hu/art/r/rodin/4various/cathedra.jpg"/>
          <p:cNvPicPr>
            <a:picLocks noChangeAspect="1" noChangeArrowheads="1"/>
          </p:cNvPicPr>
          <p:nvPr/>
        </p:nvPicPr>
        <p:blipFill>
          <a:blip r:embed="rId3"/>
          <a:srcRect/>
          <a:stretch>
            <a:fillRect/>
          </a:stretch>
        </p:blipFill>
        <p:spPr bwMode="auto">
          <a:xfrm>
            <a:off x="285720" y="103917"/>
            <a:ext cx="3810629" cy="5253909"/>
          </a:xfrm>
          <a:prstGeom prst="rect">
            <a:avLst/>
          </a:prstGeom>
          <a:noFill/>
        </p:spPr>
      </p:pic>
      <p:sp>
        <p:nvSpPr>
          <p:cNvPr id="5" name="4 - Ορθογώνιο"/>
          <p:cNvSpPr/>
          <p:nvPr/>
        </p:nvSpPr>
        <p:spPr>
          <a:xfrm>
            <a:off x="3357554" y="357166"/>
            <a:ext cx="2428892" cy="1200329"/>
          </a:xfrm>
          <a:prstGeom prst="rect">
            <a:avLst/>
          </a:prstGeom>
        </p:spPr>
        <p:txBody>
          <a:bodyPr wrap="square">
            <a:spAutoFit/>
          </a:bodyPr>
          <a:lstStyle/>
          <a:p>
            <a:pPr lvl="0" algn="ctr" fontAlgn="base">
              <a:spcBef>
                <a:spcPct val="0"/>
              </a:spcBef>
              <a:spcAft>
                <a:spcPct val="0"/>
              </a:spcAft>
            </a:pPr>
            <a:r>
              <a:rPr lang="el-GR" i="1" dirty="0" smtClean="0">
                <a:latin typeface="Calibri" pitchFamily="34" charset="0"/>
                <a:ea typeface="Calibri" pitchFamily="34" charset="0"/>
                <a:cs typeface="Calibri" pitchFamily="34" charset="0"/>
              </a:rPr>
              <a:t>Διάσημο έργο του </a:t>
            </a:r>
            <a:r>
              <a:rPr lang="el-GR" i="1" dirty="0" smtClean="0">
                <a:latin typeface="Calibri" pitchFamily="34" charset="0"/>
                <a:ea typeface="Calibri" pitchFamily="34" charset="0"/>
                <a:cs typeface="Calibri" pitchFamily="34" charset="0"/>
              </a:rPr>
              <a:t>είναι τα χέρια που προσεύχονται με τον τίτλο ‘’Κατεντράλ’’.</a:t>
            </a:r>
            <a:endParaRPr lang="el-GR" i="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raying Hands (c. 1508), brush, ink and gray wash on blue paper, 29.1 × 19.7 cm, Albertina"/>
          <p:cNvPicPr>
            <a:picLocks noChangeAspect="1" noChangeArrowheads="1"/>
          </p:cNvPicPr>
          <p:nvPr/>
        </p:nvPicPr>
        <p:blipFill>
          <a:blip r:embed="rId2"/>
          <a:srcRect/>
          <a:stretch>
            <a:fillRect/>
          </a:stretch>
        </p:blipFill>
        <p:spPr bwMode="auto">
          <a:xfrm>
            <a:off x="4430598" y="0"/>
            <a:ext cx="4713402" cy="6858000"/>
          </a:xfrm>
          <a:prstGeom prst="rect">
            <a:avLst/>
          </a:prstGeom>
          <a:noFill/>
        </p:spPr>
      </p:pic>
      <p:sp>
        <p:nvSpPr>
          <p:cNvPr id="5" name="4 - Ορθογώνιο"/>
          <p:cNvSpPr/>
          <p:nvPr/>
        </p:nvSpPr>
        <p:spPr>
          <a:xfrm>
            <a:off x="571472" y="5103674"/>
            <a:ext cx="3929058" cy="1754326"/>
          </a:xfrm>
          <a:prstGeom prst="rect">
            <a:avLst/>
          </a:prstGeom>
        </p:spPr>
        <p:txBody>
          <a:bodyPr wrap="square">
            <a:spAutoFit/>
          </a:bodyPr>
          <a:lstStyle/>
          <a:p>
            <a:pPr algn="ctr"/>
            <a:r>
              <a:rPr lang="el-GR" i="1" dirty="0" smtClean="0"/>
              <a:t>‘’</a:t>
            </a:r>
            <a:r>
              <a:rPr lang="en-US" i="1" dirty="0" smtClean="0"/>
              <a:t>Praying Hands</a:t>
            </a:r>
            <a:r>
              <a:rPr lang="el-GR" i="1" dirty="0" smtClean="0"/>
              <a:t>’’</a:t>
            </a:r>
          </a:p>
          <a:p>
            <a:pPr algn="ctr"/>
            <a:r>
              <a:rPr lang="en-US" i="1" dirty="0" smtClean="0"/>
              <a:t> 1508</a:t>
            </a:r>
            <a:endParaRPr lang="el-GR" i="1" dirty="0" smtClean="0"/>
          </a:p>
          <a:p>
            <a:pPr algn="ctr"/>
            <a:r>
              <a:rPr lang="en-US" i="1" dirty="0" smtClean="0"/>
              <a:t>Albrecht Dürer</a:t>
            </a:r>
            <a:endParaRPr lang="el-GR" i="1" dirty="0" smtClean="0"/>
          </a:p>
          <a:p>
            <a:pPr algn="ctr"/>
            <a:r>
              <a:rPr lang="en-US" i="1" dirty="0" smtClean="0"/>
              <a:t>Albertina</a:t>
            </a:r>
            <a:endParaRPr lang="en-US" i="1" dirty="0" smtClean="0"/>
          </a:p>
          <a:p>
            <a:pPr algn="ctr"/>
            <a:r>
              <a:rPr lang="el-GR" i="1" dirty="0" smtClean="0"/>
              <a:t>(με πινέλο</a:t>
            </a:r>
            <a:r>
              <a:rPr lang="el-GR" i="1" dirty="0" smtClean="0"/>
              <a:t> </a:t>
            </a:r>
            <a:r>
              <a:rPr lang="el-GR" i="1" dirty="0" smtClean="0"/>
              <a:t>: μελάνι και γκρι νερόχρωμα σε μπλε χαρτί)</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Προσευχηθείτε για μας» προτρέπει γκράφιτι σε κτίριο στην Ομόνοια"/>
          <p:cNvPicPr>
            <a:picLocks noChangeAspect="1" noChangeArrowheads="1"/>
          </p:cNvPicPr>
          <p:nvPr/>
        </p:nvPicPr>
        <p:blipFill>
          <a:blip r:embed="rId2"/>
          <a:srcRect/>
          <a:stretch>
            <a:fillRect/>
          </a:stretch>
        </p:blipFill>
        <p:spPr bwMode="auto">
          <a:xfrm>
            <a:off x="-1" y="1"/>
            <a:ext cx="5143499" cy="6858000"/>
          </a:xfrm>
          <a:prstGeom prst="rect">
            <a:avLst/>
          </a:prstGeom>
          <a:noFill/>
        </p:spPr>
      </p:pic>
      <p:sp>
        <p:nvSpPr>
          <p:cNvPr id="3" name="2 - Ορθογώνιο"/>
          <p:cNvSpPr/>
          <p:nvPr/>
        </p:nvSpPr>
        <p:spPr>
          <a:xfrm>
            <a:off x="5214942" y="4786322"/>
            <a:ext cx="3929058" cy="1754326"/>
          </a:xfrm>
          <a:prstGeom prst="rect">
            <a:avLst/>
          </a:prstGeom>
        </p:spPr>
        <p:txBody>
          <a:bodyPr wrap="square">
            <a:spAutoFit/>
          </a:bodyPr>
          <a:lstStyle/>
          <a:p>
            <a:pPr algn="ctr"/>
            <a:r>
              <a:rPr lang="el-GR" i="1" dirty="0" smtClean="0"/>
              <a:t>Γκράφιτι εμπνευσμένο από τα χέρια του Ντύρερ.</a:t>
            </a:r>
          </a:p>
          <a:p>
            <a:pPr algn="ctr"/>
            <a:endParaRPr lang="el-GR" i="1" dirty="0" smtClean="0"/>
          </a:p>
          <a:p>
            <a:pPr algn="ctr"/>
            <a:r>
              <a:rPr lang="el-GR" i="1" dirty="0" smtClean="0"/>
              <a:t>Στη σύγχρονη Αθήνα , στην οδό Πειραιώς, κοντά στην Ομόνοια. </a:t>
            </a:r>
          </a:p>
          <a:p>
            <a:pPr algn="ctr"/>
            <a:endParaRPr lang="el-GR" i="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472</Words>
  <Application>Microsoft Office PowerPoint</Application>
  <PresentationFormat>Προβολή στην οθόνη (4:3)</PresentationFormat>
  <Paragraphs>75</Paragraphs>
  <Slides>36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vector>
  </TitlesOfParts>
  <Company>H0om3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H0m3</dc:creator>
  <cp:lastModifiedBy>user</cp:lastModifiedBy>
  <cp:revision>3</cp:revision>
  <dcterms:created xsi:type="dcterms:W3CDTF">2016-02-27T06:17:04Z</dcterms:created>
  <dcterms:modified xsi:type="dcterms:W3CDTF">2025-05-07T17:40:15Z</dcterms:modified>
</cp:coreProperties>
</file>