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5" r:id="rId4"/>
    <p:sldId id="265" r:id="rId5"/>
    <p:sldId id="276" r:id="rId6"/>
    <p:sldId id="264" r:id="rId7"/>
    <p:sldId id="261" r:id="rId8"/>
    <p:sldId id="259" r:id="rId9"/>
    <p:sldId id="277" r:id="rId10"/>
    <p:sldId id="273" r:id="rId11"/>
    <p:sldId id="278" r:id="rId12"/>
    <p:sldId id="272" r:id="rId13"/>
    <p:sldId id="271" r:id="rId14"/>
    <p:sldId id="270" r:id="rId15"/>
    <p:sldId id="269" r:id="rId16"/>
    <p:sldId id="268" r:id="rId17"/>
    <p:sldId id="258" r:id="rId18"/>
    <p:sldId id="279" r:id="rId19"/>
    <p:sldId id="290" r:id="rId20"/>
    <p:sldId id="289" r:id="rId21"/>
    <p:sldId id="288" r:id="rId22"/>
    <p:sldId id="287" r:id="rId23"/>
    <p:sldId id="286" r:id="rId24"/>
    <p:sldId id="285" r:id="rId25"/>
    <p:sldId id="305" r:id="rId26"/>
    <p:sldId id="341" r:id="rId27"/>
    <p:sldId id="342" r:id="rId28"/>
    <p:sldId id="308" r:id="rId29"/>
    <p:sldId id="309" r:id="rId30"/>
    <p:sldId id="284" r:id="rId31"/>
    <p:sldId id="283" r:id="rId32"/>
    <p:sldId id="291" r:id="rId33"/>
    <p:sldId id="282" r:id="rId34"/>
    <p:sldId id="280" r:id="rId35"/>
    <p:sldId id="344" r:id="rId36"/>
    <p:sldId id="345" r:id="rId37"/>
    <p:sldId id="306" r:id="rId38"/>
    <p:sldId id="298" r:id="rId39"/>
    <p:sldId id="297" r:id="rId40"/>
    <p:sldId id="296" r:id="rId41"/>
    <p:sldId id="295" r:id="rId42"/>
    <p:sldId id="294" r:id="rId43"/>
    <p:sldId id="293" r:id="rId44"/>
    <p:sldId id="292" r:id="rId45"/>
    <p:sldId id="304" r:id="rId46"/>
    <p:sldId id="302" r:id="rId47"/>
    <p:sldId id="301" r:id="rId48"/>
    <p:sldId id="340" r:id="rId49"/>
    <p:sldId id="300" r:id="rId50"/>
    <p:sldId id="310" r:id="rId51"/>
    <p:sldId id="315" r:id="rId52"/>
    <p:sldId id="314" r:id="rId53"/>
    <p:sldId id="313" r:id="rId54"/>
    <p:sldId id="312" r:id="rId55"/>
    <p:sldId id="311" r:id="rId56"/>
    <p:sldId id="320" r:id="rId57"/>
    <p:sldId id="319" r:id="rId58"/>
    <p:sldId id="318" r:id="rId59"/>
    <p:sldId id="317" r:id="rId60"/>
    <p:sldId id="321" r:id="rId61"/>
    <p:sldId id="325" r:id="rId62"/>
    <p:sldId id="324" r:id="rId63"/>
    <p:sldId id="323" r:id="rId64"/>
    <p:sldId id="322" r:id="rId65"/>
    <p:sldId id="331" r:id="rId66"/>
    <p:sldId id="330" r:id="rId67"/>
    <p:sldId id="329" r:id="rId68"/>
    <p:sldId id="328" r:id="rId69"/>
    <p:sldId id="343" r:id="rId70"/>
    <p:sldId id="337" r:id="rId71"/>
    <p:sldId id="339" r:id="rId72"/>
    <p:sldId id="336" r:id="rId73"/>
    <p:sldId id="335" r:id="rId7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2" d="100"/>
          <a:sy n="62" d="100"/>
        </p:scale>
        <p:origin x="-1396" y="-6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DBB3647-2030-4EEA-A68F-F68F7C769999}" type="datetimeFigureOut">
              <a:rPr lang="el-GR" smtClean="0"/>
              <a:pPr/>
              <a:t>31/12/2025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962C2A9-007D-43AA-98FD-6479242E8DBF}"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B3647-2030-4EEA-A68F-F68F7C769999}" type="datetimeFigureOut">
              <a:rPr lang="el-GR" smtClean="0"/>
              <a:pPr/>
              <a:t>31/12/2025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2C2A9-007D-43AA-98FD-6479242E8DBF}"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71472" y="428604"/>
            <a:ext cx="7772400" cy="1470025"/>
          </a:xfrm>
        </p:spPr>
        <p:txBody>
          <a:bodyPr>
            <a:normAutofit fontScale="90000"/>
          </a:bodyPr>
          <a:lstStyle/>
          <a:p>
            <a:r>
              <a:rPr lang="en-US" i="1" dirty="0"/>
              <a:t>Vincent Willem van </a:t>
            </a:r>
            <a:r>
              <a:rPr lang="en-US" i="1" dirty="0" smtClean="0"/>
              <a:t>Gogh</a:t>
            </a:r>
            <a:br>
              <a:rPr lang="en-US" i="1" dirty="0" smtClean="0"/>
            </a:br>
            <a:r>
              <a:rPr lang="en-US" i="1" dirty="0"/>
              <a:t> </a:t>
            </a:r>
            <a:br>
              <a:rPr lang="en-US" i="1" dirty="0"/>
            </a:br>
            <a:r>
              <a:rPr lang="en-US" i="1" dirty="0" smtClean="0"/>
              <a:t>1853</a:t>
            </a:r>
            <a:r>
              <a:rPr lang="en-US" i="1" dirty="0"/>
              <a:t> – </a:t>
            </a:r>
            <a:r>
              <a:rPr lang="en-US" i="1" dirty="0" smtClean="0"/>
              <a:t>1890</a:t>
            </a:r>
            <a:endParaRPr lang="el-GR" i="1" dirty="0"/>
          </a:p>
        </p:txBody>
      </p:sp>
      <p:pic>
        <p:nvPicPr>
          <p:cNvPr id="28674" name="Picture 2" descr="Black-and-white formal head shot photo of the artist as a boy in jacket and tie. He has thick curly hair and very pale-coloured eyes with a wary, uneasy expression."/>
          <p:cNvPicPr>
            <a:picLocks noChangeAspect="1" noChangeArrowheads="1"/>
          </p:cNvPicPr>
          <p:nvPr/>
        </p:nvPicPr>
        <p:blipFill>
          <a:blip r:embed="rId2"/>
          <a:srcRect/>
          <a:stretch>
            <a:fillRect/>
          </a:stretch>
        </p:blipFill>
        <p:spPr bwMode="auto">
          <a:xfrm>
            <a:off x="2857488" y="2285992"/>
            <a:ext cx="3071833" cy="4227611"/>
          </a:xfrm>
          <a:prstGeom prst="rect">
            <a:avLst/>
          </a:prstGeom>
          <a:noFill/>
        </p:spPr>
      </p:pic>
      <p:sp>
        <p:nvSpPr>
          <p:cNvPr id="5" name="4 - Ορθογώνιο"/>
          <p:cNvSpPr/>
          <p:nvPr/>
        </p:nvSpPr>
        <p:spPr>
          <a:xfrm>
            <a:off x="6000760" y="5500702"/>
            <a:ext cx="4572000" cy="369332"/>
          </a:xfrm>
          <a:prstGeom prst="rect">
            <a:avLst/>
          </a:prstGeom>
        </p:spPr>
        <p:txBody>
          <a:bodyPr>
            <a:spAutoFit/>
          </a:bodyPr>
          <a:lstStyle/>
          <a:p>
            <a:r>
              <a:rPr lang="en-US" i="1" dirty="0"/>
              <a:t>Vincent </a:t>
            </a:r>
            <a:r>
              <a:rPr lang="el-GR" i="1" dirty="0" smtClean="0"/>
              <a:t>περ.</a:t>
            </a:r>
            <a:r>
              <a:rPr lang="en-US" i="1" dirty="0"/>
              <a:t> </a:t>
            </a:r>
            <a:r>
              <a:rPr lang="en-US" i="1" dirty="0" smtClean="0"/>
              <a:t>1866,</a:t>
            </a:r>
            <a:r>
              <a:rPr lang="el-GR" i="1" dirty="0" smtClean="0"/>
              <a:t> </a:t>
            </a:r>
            <a:r>
              <a:rPr lang="en-US" i="1" dirty="0" smtClean="0"/>
              <a:t>13</a:t>
            </a:r>
            <a:r>
              <a:rPr lang="el-GR" i="1" dirty="0" smtClean="0"/>
              <a:t> χρονών</a:t>
            </a:r>
            <a:endParaRPr lang="el-GR" i="1" dirty="0"/>
          </a:p>
        </p:txBody>
      </p:sp>
      <p:sp>
        <p:nvSpPr>
          <p:cNvPr id="17410" name="AutoShape 2" descr="data:image/png;base64,iVBORw0KGgoAAAANSUhEUgAABO8AAAKeCAYAAAD9SD92AAAgAElEQVR4Xly9245sWZamNc3d3NzM/Lx9n+J8yIhUVqUoWgUIiQsuuWoEXABdUlUjIUD0Hdc8Sb4JL4DUqOmmoLOrsqoiDxGRETtin/zsZu5mbmZ83z/W2lHgkZ7b3dxsrbnmHHMc/vGPMQf/2T/9p5vj09O2uF+29WbQhsPddufPg0EbbG217e3tNp7sttbWjZfaw8N9m1/dtp3trTbem/L6pi0Xizbd2W37e3vt7u6+3S2WrQ132jU/704P2vJhw2srPrtqJ6fHfGbYlvcPra0e2u7uuo225m2zetvms1dtf7Kf75vrKz67zXgG7WExbKu2zX1WbcJrW9vrdnV10yaTvTbaHbftrZ12ezvPOLeGo4x/Mj3ib/ttsVi3nZ0dxsD92hbPMODeyza7mTH0NcPkustl22w2bToeM8ZlW61WbWe4zeeGbTTi+swBU9F2x3ttteYyXokXvNb9PfNxf8fr63xuyGfu7xeM9aEdHh622Yz78KHRiGdgDPP5jHENee6dd9fwel5rPr/NWMaMYzCocQ25z2iXsWxtZ4x+r7mXY/LvO9vDPJ/jmc/neX0y3WsPm622xet3vLZZ1+f8boNuPrpn3tre4b3rtmbs6+Wqjfh9i3td39wgDyvG6dw/cF3WYcX9dpnjAWt7dd/Gu9M25HqDAeMcsqasu8+xzdpvZc62+Mwq8+64vP+Se4zHozZgftf8nnlUupCNNT/4TCPGPWVdGXFbPCxY/wV/X7bFctH29ibMM3PterImC+654O88GGMdI6XO5XbWwNcOmIsN79/eGrT9/Yk3anesyXh3xPqvuJbPxth45jXz4DoOWXM/69or9w/ca9DN4XrNHI1GWWvnzedWBlY8lw+wUVK5np/xy/f6mclkkvfe3t7m7zujbe4wYC7dc8wT73cuXMtd5ngw2NR68vcdPpc5Ymwuofer+VTmfOJN5n1nx3Ex1k4uvZ9zvjPayfX8nJvYfdO/x+dYMye+b7iDzDCnTET+7nx7b+8VGc3cbjGFD8zTqh0cHnHNO9635Dm2sl5twP19J7rE8fpMi+W6nV9ecd/ddrjPGJfz9uKbb9vlxVm7vnjbPjg9aNMJe509cct6brbHjGW/nZ/ftbdvrlm3g/Ynv/wl+2/c9g8O25JnVl43jJtlZXxsMdeRMe+OJuigO3TXEF2wFfmdzW94z1abMD8jdMXDinHywQdla7VgPMt2gO6a395Fl/gEK+brgf8m6KLFbInMrNpyMGwv0H1D5H61QKfNmTdkfYPOWXHNB8a+Xt/n+Xd2kF/G4xz4rS7dQZ782a8d9I4/37DPXHt1wobxqGOH7EHlwK/lEjliLmud6lrqB/fJA8/ckPUddHbWyDVEXw620F+TQbu6v2y//f3ft/ndrA1Zr2fHR+3RdLe9N0WvbWZtZzNvO4M75mwLncmcoTPGyOvtvc/K2NlgmSted/z3d+z/8bTbF1vtZnbJNG6z39FXW3vtfoVsMB9z3787aZP9E/Tust3enDE3c/bsmr26w9qesEumDbHg0qUDSj8t2/3iro3WzI1WAl0aGeYaW64H86OOnN+wh3ieXfaQ63h4vJ9nUB7WzgnyO0Qe/axzNZqM2/X1jdLJ+3bQy/uZzxlzP2S8Y8aar05HOd/quhV2y3VZ9XqNz24hA7O7+bu96/Ud+x17a4RO2d+fsiRlG3JJnmHj3mBO7tRjjM17M9mR5zy3+829xVzkU/3v/Oa6+n5lWjlRXpfYVeVemZ9fuwab9v7777Pm2G7maInum91eoc+XsUGjyTTrOET+B+i5VfTwEovqPo0azTW3Gef89hqdO2esc+Zmn88fM8ZV29ow9vsrZOYOOUZnjbD9W+Os+RZzqD6/md2wfsoyf2OedpF39c6IZxj5Hu59j+1VX9+hW2IrejvBGj+wr3fHyD776X5xz1pu2sHRIc9dOtjPqRudH3/vP1tLpz4s/aSe81vdG/0T+4A8qUe5p6/l+Xub5P7jvT6D8tDr115/KowD7F8/3iVj10Zqex+0o0yj9q7/yjrxrWzkZ+6/zT29rz6HMqq+dAyqA1+ObUX/9rZlPnP+GT//3fO+6XQ/f3PPb2ujo9uVAewNumLQ+QWu1b1+F+/dwR4+qD+0EYzXPbzeoN3iBuCrbD2wB37E13rRxkOGhtygGngenomHrvlE/+Pb4UwgN6yXenXN35dXPC46uGHfhk/b6fOftQfkYb7ctPH0kGdknbGzu4x1F50xZN1mi9t3+k9Z0/Yp/86lc1P2jX3Be7WT2r+9w4P8Td0z3Kn3H2EPfO+9+4kxLZmDBXpjjJ/0gIwubt+0u6tX6I3rhjih3xfI5E6bcN37e3Sea8HzLdB5fqkfFtjuuxXX3x7hzyHvzN9GXcJ+OmBytpi3NdfRH1M/L917jE8fcTze5bWyJ86rvsz2BnlAD7i4a551G190uHOEz8D+Y+wPq9t2zz4bTU6Zv9M23HsPf/eEceJjsmYDdBlLnL03n93yLGvGxf241zF21zlRJ6iLtnmjtr/3O5wjZUW5Vz61JXf6nZ0+HWoLuY76447PK+d+VvleoRP83Gi0m3234Dt7xniAudrymWKX8LGR73s+78+9vovOxrY5huzBzjf1d/eC9ypfed0OsOX+fjO7S7yhTe/35C063n0Tf5BncY1WzOvd3SL7zfvtorfjM8U/Kv+23wdeR33ra2N8QMfiZ/R1/FJHq7P9vPZAeYqfh8y7V52DigNYhM7pr/1a/rO+qn9XVn3Nn/uYwL28zXpob/T7ygdyHXbj/94hy3dzx2Y8pd/IN3rh+ZPD9uiAvcbrZetLr0VfolfH40meQ/lTz/ls+r/6GaWTSre59933zpP6rNcTPrcWxlhomzVybZS1+Ij8PHTO0AGuzRbrmPf7YecrPmH9nNc6OcgcOR/6zcxV7/c6z0NkSN3hMypryp02aU0MqRQpPxvGok7Sx1CFRu5476Lzn712Yiz2WuQ0MZmyy37gtfKrecaMS7+rnkP9mnhM/3x+h591jf6ruC3+Bvt/G/1trDpEp+3t70fecx/seOem5RrqzRU6j9llTvHLsU0LxmS8c8u19VWODo7aBH399u1b9vAusfEY/8f4uLXLy0vGRLyhxuR6vawo171dr/X2XrXmyuoAX06b7RrPkHtlMb439x8ZF/J5/UPjKG2nOmubsS/4Ozuw/DT3LvO54drld/jsrV1fXhAvTyNTPEi7nl23yQGyyjOc8Cwfnx61i8uz9s0Pb9v1fNmO2av/wS8+bq/evmmvr+/a1TXxNvbl3hhBXWl8zLpsWOsddCEuQuZInfmzLz7LvFzeOFf4i/zd+Ne4TH25Wty0Tz48Yk/c8s3ewdYcHYzbLrjAHH3uPfgfY3WfYrPuZ8EhJsTU2onnT99HpsftD39826YHT5mDKXJi7Oa8EKfho6CQ9Wa5dsX8gy32LWKnfCyUN/099qYxjP+PO4KdYO6W121va9GeHA7bhx+8116fXbRznl/fxzndHhCf4GuzqyIPI+Rd/8o9ueIi6wfsErp2cY8OWI3aR5/+Sfv25W17eYFOZ45GjMVnmJ48wR5siFXm7YGBYSXaPrH1xrgeZTPW73GvKD/qB20Kcus9tUWlC5kP/IYJPusIf22KfzxlbE9PdonXr1nPBRjNtE2Jg398e93eXODPsZ+mE3w1xnETTGVfLY++emjXxEM4lYyHWOKWPct7UT1tn3nXvb26ucTv/DB76Oxyxto4D8xEfEfjL7Aj4190CpqBn7G/LKTrJi6x4tpiQxVD37FnxYKQXHTE/mSn/eLz5209PyNm5HNgPz+8fM2e8udBO7+at+fP8TOWxDbEIDdzZI39rD8wnjwitsR2DfCHmasxuI04zHTP/WJ8hl5gj50cEvPhP4twbLDFRyeP2mtiUnXWar0bfb24u47emmGjTlijs4trbCBxHPfcZe8oyzfX12pI5IzYnKBmzny4XiPihZW6+w655rkP8WXVqvoKqtDlQxzH6CJ1hjp1Qay2j+7YJha4ZK+9/+xJu2WMD8jmBTG0ezp6bzT81eA//4t/vlEJYDsCiOxh6BQmN3iMPg6CmlYlqWDHeWSQQwRbUEdF7gNsORquMWehBigAPAo2GQaK13Q8b1ByOu+HR8coysN2dnYZsGyy64DPePQLFv1N2+WzE4EbnaANhoqFVvC32WwjBHR3otN7387PbtvhwXEcXJVSbAyLrxMwYwL3psc86DQCuIPQBBwTSIsjonIXFNHpxdllnGsBRibOQCga1I3pc2VyBwj4mHEfoKzL6Ap0THacDzaPDrLGwiDdYNaAi5XUaGmgnFcDVxd4JWCk4wywoNEZdCCCin2NMjNoGaGwNTC98dlC8ewQnC4QYK+ls7bLexR4x9IHKQEtYsAQUsajUkoQoSFmIWKyUAxZbzSAxktFqaF0DgzXh7ymEtAxdg0MpjYY19WaTYcS8oZLgIsNAfYOQftKAEWJZN5i9GNUMKDZkCh2ZCgAgG/pgjWfX8XFapUjwOf2AJS03jqqypLOfQwy/7EMCcbv2GDKn89kwDtEOTmHBk6CpXdxRAwCvFsBDl47wZNgM0pNB8EVDYCmEnf/8L44lgbauoEZL/9yDx0i/9XRGRokaYB19AyMjwSHDQxdqwK8Kjgs0MY58F8VR5wX7teDrr5P8C2eWvdVzqXg5i57Zhp5DajagWAGwMqan3Cd3PQL5tjn11Bo6AWsvK5j9l6uo4ZSoFJDto08u/4+n0CC93e8zoOyIXitI6yM6SB67TgWrq0GSeNhcMLrUwAv96JzFjAQ2XVOdX4fdAJ1RnjfLQZ5ngB20/bH7F+U/vdff5ugag4A9MVHp8zgsp2jdwYY3dEYJTc6wEG4b69eXrSnz9/H6H0CcEfQ1jnpBkhDnkW5CyCm/DH2qQ6jAEUAnwJPlgAeOusTA17WbRXZQW4E0LiOQVqADL4eCD4vrm8DeGyhUI9x7J+dHLYTjNocGfvf/tVft6sFsrVdoN4Ga3bLNWYkIwQME+Tz3FsJdDsZ7HRC9rRzyfq4L5zzgJ+ZG4MmdG0XzLq+GsICvDHa0UcFSPm5gKgBeTAQ6JaS+yX7lWfe5Xn494fX37VXr15GVwMptfeOj9uTyaiN203DnONkITto8YRjAtzIl8ClgcLK6xuwoxdViYL8yzX3x6ANGJtfV9cX0RW7o332MwZvm+CE579jLHtHTwkE1tgSwKDFefbz+oEgc/uw7U8f4ZQY3OgMa8RKT/gM7sOZ+kjvyXeoz5RB5HeGcxcwCKdgH706Zg11GickA3TMlgai/O773W+Rb+Z+4Lp32kTZTiIqMh2tVPOIzDzwr4GNTmh0tIrNh+/0gOtxjx50/rUd/b5xzXQGas9xPT8TG1HzVEa+dMHSQMZ/2Ue93g7kz3gFCf1XXe186ay7/qsuqWAAmKVivkY8qPHTgqBcp3fCPbTRJrBm6NAfv/8uwfoB4N0D9zOhNcXujgBSfADvLaivLTQ4OHvzNoH8s8eACej7C5yY8eSoDdBrOyTLhoDyDwscCxw/k3VOrZKzUj+a+Oh0YsAohG8yOUGeDGzRk/usAdd8i8Po3nMf6Pi75XR0/UpSChmMvu8ASx3gCnrUL9wryYoKFrU1gnu+N8EO73oHQLiOJhTcf53O6gGKBOgJ/ElCdQCI9zdgUwbcaz0QETAgoIX6XRtfQXVsguvbAXqRIt6nfo3O5DoLALSsHbpHPaUuUD7iJAVkrmfpAfk4cOgjv25ubwLaubeUmwSDgDqumYGjvxuw6WD7s4COQXiNj33A+hi8JoHBeNUt7m09AIG9B3S2wN3WYI5j+AMA3uu2w1gm+DSoZ9bPDa/9DVzD/3BvN+gG9r86fBtwbwvwSdv0sGHvTT5tR08+QxcKibke6Aj9DQM4nGqDagHGLex1/IVuXZxr7Xp8BAOTzmb2axcwT5+B/R5gqrP9Agnut5tb/DlBVOwet2VcyEa7a5dv/thmFz/wLNhm5E+761gE9wVcDeDWrIt71ATnBt/yTt+LpTFQ2fCcBmGNAKgJVuNXak8m2KayEuVH6R85jsgmfqDJB/et8qLcDgDqDL4GXkvdiLN+SZJZ4GRriIwiv1sAd3tHH7e9k/cDkG6cg1yTe7Bn9H+9vs8siHHD3u79jD7Bo6wpT0PmSXtrQBa9xhokAdyBuwmt0KP1ef04ZYExo2f0o9R9yph65JrktvrQzypP0c+dHtQ/MUb4yd8pIClr6LonOKmgbGpCvdtnBvPZI8qUe1vQkXnaRg+pNwI68FltXwCO7j3vgFru7xZSDpJTErQxARRdUAlk91r2FH9wj3s/YwRlKH6CQBvjFLjzOtk/PFt0cTaQRoH7oKdd6wBz7pxeZr03r1WCtXytd/s/fn3pfGUra8mzKecG5duMYw1AnCAb2d1G90bHcH3JEAaph3uMhfHMiZcCzJsMY331LyPn0ZXGMKXbtF2ClPppFccxvg4ENR4ofVVJi2gfXaX4vMgA9yxSQ1RH5t1EVuyUIJtj4z198lYfoYCnmpceaPWCvs/1dy77uNG5d52iV1lb4wf3oX6tNjxgo/uyixv0cZxbk/t+JanJ9bzPDFDCRKB2V5lU/yofSbrENmg5+E9ASF2sn2d2UBlyroy3Ov/bmGuG3VSeJZsc7B3G3t8yruy1Lpmgjdb+V7K0QE31jEG0sV0SPfrjygZrMur8ImVlWz88Ogfbyzoog8YjPfnC+ynrfWLJMfckEtchNhCfRnvpeg9M6EoaYB6VUXWPk2CcYDJHG86TY7MBePEPfM+WPqT2j7E7Dn0ogWzn5AFbn4RzdCk+ctauwNF7dMz6/qaNHcMGQI7rP8IvmN28DLg72MKfEQRFLy7we/W31Pc+j1J2dAAQio1xzU2UHJJsEBhb6Gvzu2BqyCyJSQE/rs7bL3/xIZ+5Q9ZJVrBX3AeHE5PbZ+hJfXn2Nn5ZkrfuB+R8l7EqA8cHJ7y21V6dAczsHKJPSPjge5gMdffe4dNrA0fE0AP8GJNnEgpilwTAmBsxgjXvk7CwFjTDkrgC69lZex/w6xGkoc8/+6R99Yev2xUYwGxWPvne3gNAUwF9Ju+VCfeNgh3sBB3+6NEpCewH7BUA/Udfthdvl+37N+fo2TEkldJ1tw8kw43vu4T2ANuzx3Ob4DhjzrO3BHeYu6OTk3ZJjCIG4HMZZ9c+K/BKIPEAW34sGIutfvYI+wb49MMPl+3xo5Os8xnjucXPf8Cf3doSwGbewUr0fb2OvvkS5/oao7gA/Jyzzq7XLvt2D1BZIob7ZYS8wY9qby8lSBgfm5At/8j9aDy2kczF87iPTP7scB31zR328Ra/VH/pAULHGP/A2D9JG9b5P/2P/6w9PyZauXwb8Prt5S1jQJdyw/UKmTw1qrlDnpQH5Bi9MScxgkOCfmU9tyAIIAP+J+g9mU4Sn2pnTOJNwDaG2OyjKfExYPCUmI9JJv4TiCRhBBFkfncZHWtscnz8qJ1f3HB9Y5dKFhuz+UwmFwX0tOkCjcbG7rsl99FImVTfRf8JuicpLFZGXLwnkaAjASXRBGipjyUAumQfPIHsNiPxYJwv6ewWAFxdONqsfjX4L//yf9po9N3cMeTJWpjRwZCq4PnW4dEY5qY63GzCZErdGgiYVsGspsw4F30LoRJEE802MHRzq5juCTJHO7BWcJBcPp2UERD9ennD5r/gHlcYsL0IqWjlEtTajKnPb4CooR3geCXL1PYwNAcxOxEUnRIEcMC9b+9gvR09zn1k3glq+BmDKTNSBilu+gOyLQa2cwTjjmyrz2LmTkWoY75a6UywUDy0TogOqEjxDY7LPuMcIpAG3zFyKuwuA1XBySTvGydI51kNBBmnKHmCd5SXXxUAeq9iFtRrAmBml2DAuCYqKYxB2Ead4e5BpcpclzOUjK+GmmsuVfACrDxTlFxccYPCcgIDtKEQNewFKLidfHaUs7pHJ6RzkpOFxwkO600gUpaZQQo4sjIw0OlHMHVk/HwyX44pqryCKr9k9wSUKPQhQIyLN8a5FbB0Hm81HDp4LqpvU+miFFS8C4x3AZZmSQVhKivr+hYY0jmBjG9GpiAZaFltZoadCx2VLhgIkBgnt5zMylaXU7CrXAoMvXNqZDVVlsb79s+kAtMxi+HsvCIdrD4DqnKPE2Lg586IAUHBsPl8NmVQWZCx47y51pWZM5PifoKNYvamy/xq6MSVH7jujuwLWaPIroYizhRrOQKcCbMjQa3GSiVjdrfGGefHjICBsrLDGMwSCEbrpMsecP3cKyrEcusKWE4AK0BhBjSOCHsbOS6AVrAdeQ1QbSbDwGaYLMRrsjKO+YDMh8yd9fy6Ldkbb1+/RG6223uP99rl2WuUMgHS3jGMkX2yOhoWM0CATh981J69/16YMcpi5iQgtkEyGSYTCzoCyhL6Yo/fDbYe0GFmf5KZNDFhgM483LD/xyhyGUPuy6UMAUGXgOcwKjBUh4+eYbor4NRJGXfJiN98+wLwTkDFTBg7AAXvuK9myBvBVwIh93sAGYPzWNXOcS5nMjrWQDcsHIOEDiQQa5aBms8pMgYrAuUyAErpC/o7zwmU0KcmHVzesEUJXscwGNtoSbLkgizpq7DLJsjJe2SZTmGmHGCoxwPAu6EOHsGhjqfOiwaUocp8TN4vYy6599vkiU7cgvHo1CZAUNes3TsCZMw5sn+OY7UD4266/wgjc4OxuXAHALbtY5wP0e8nue4MByiOSkDIAm2WS0EYWL8Y0qVpUfePDrT/8u1rU9bN9Tbxoyyuoqcr2ztEcRk8q7u1XQ5ddmx9FeNJ51fL5c2HBOMyIQx4KwPmeIrp6v6IDvI1Zd55ylVKzgvYriDKxVJ3BLjPuurYeckC46NHfF+uL6jHPJrl1W74mfpL9kzkmN/CUHHPmcTK7KgM+32o/UNPsWeV8ZsrQdQtbNJhe/7eewGj5zdX7euvv8b5ky1eDBptx3hPBlDpYME7p8ex6YiZ/HqMg5LEUhzyYTt//RqxgoVN4sRE1EKbJJAx9WfnH5kngxqHGEM9x0nULuztP0ZOXCJAQxChi/M37RzwTna06j9gI2sZ8FaHmbnQT4it0/0MSIduwY4qAsUAcX5dp04vaQu7oNp16JlblXj4ifVaCcaOCW7Q1H3GvekerIBN5pT+SwcC8m/kk7UeEXgpEwUwVeJC3drLbdgZna3TEfXnBK7JlOsfcdU4gAXICGgmQWTQa4DX2QYzvPmMMuPf2AvKkTbl6BDAm88LahuUOW+Cd+pe9WDEwwBQdrVX9H76WHldOXN/K68G+DIz7mCjftdmVz9i63hG5mEq8xD/KuBFAJYCoszyoyHMVzPfsvMBOJEHdfAGxu168nnbgTm2XJE8dP85XwbArkFsl7JGQO4YCCzcI9qGsM07+yKw069TdgPPGqDACggZJQaS+jSukOvWJUe1UfpdzseOoCNMifubV21+/h3JGtfa3VNAt0nMFQHiGr9OXrXB5DZ6c7M9JeFrcCmYVgGR9n/New32ktTUv0uQ3s0P6xqwMXNULNit7QLXjfAH2IIh3wMYGmv0o3uluB/oJfwu53c0OcbOfAIATvSHfo3sc98EZexBk8myb5y3DaCPelpbEBCzB5lc59j+Yl5bBdInBdQzSUzy/uifDvBQL2kfZT9o72UYxLfxGXhfwDSCW/VG+aLFEArbjoBTcM+1S7JYOTUWUFA7ny3yx8/qEIGYHtAyoXcDaCKo4nUqSd7pRP2dMPjK4AhslefhPmRtEpsQUFkxEYWK/nWcMi/D0q04JOien1E23QHqdd4TZoeAQzLN9Xd1TIBNYxznKuOpz5k0Ejhybk08Zp9y6fjKAZgq+VCAs8wvdCz7MQl/5Vzb5HplzzuXAr4FnvltlYA6fEtARaYM6z0hcNtDr7o3TPj6JGOSLQJMcwLUgK98ThGsREWxnmfuee6zR8Bool2/sU8KRDc5l906au+KdawcVjyi7zkhcDUOZJMnSIyLHjAedyJAJfc2ER72YSVQIlMBmYvF5r4O4JZqk7K76thi4xH4ywhE7lyvfs7eAaRd4ibgOv6KnwkDNYkS5b5j4qcySKCr06/KinvV2Ea9rO+l7dS+mlBPfFgytUTvqkuKSVdJaOUl+jpJtQK8fI9zUvMv6xi/CLD1lqSK2sSEuKvn3Jvg1YeJnAlSmDjK8xb7NQP3yzF2/kS2IvNT4Hfp7YDEGjq/On9V3SfbOXpYHRx/ofR5EkeOMGGS8Xv/voop4vMrH9mblZTXJu1owx2nydHumto3n0l2dNwUWeD4AhrwIfG64Jaxxga96bOp21y3REj8sM0YN4kz2e/szwn7UvxAf2KKfq2qPm8XY8et9b3Kj5WtdXt93v7DP/85viK6+34DS+yMWGG7nZL0u7k5r0Quz+weU6wuYZE5lSYnR6z1mHs8rCD5rGUCokuH2CTnlgGCFuCfK6/oDu2ryVfAEVmWgpe7YcpZ3QZQA6PO5LtyYizZeO+YCpX3Ab+eHu229/GtfvMPfw9r7QJbYdxk7AmJCKBR9tc94Jd7UDAmMV900wycgQq8uSB7a4+ff9L+8MOMqkT26/64ffze0+zHv/36e2yQcQVrTcwxgWX+PrIn4P17fLBb9GbiZmT06JiKFteGxTJ2e/PmdZLqVjs8MDESoh7B3lqbdOF5fvbxCbH3vP3DV9+1954+qcQXy+O8lD9rIkaWtnGbvn6x7B89+6C9Idn0PexLcRT9ZOOaA9b38eNH7Ufue69uTlioLOuXdIB8ZNPYnT2p+JtYQ8/N0VVT7auMR+b4FtAroDZzvcN7JuAeC+yK/ut/8ud/2k7G6GL+ZvLrH75+EZ1/fmHl3H47Oea9K5j2xGvuVf1Fmej7h0/b2zNIMw/cm/kx2a2/5v6SYatvZAWL/sKYJNrTEypGkbMpunYeFir3G4y5HuQkCGTq3w1jlXH6HegAACAASURBVITmPDxIaNA30x8zESrLENt0y+fugjXsAspBgoNx675QByzV86zlQ8dGj/4ykcOYd5EjfTgB6clU+6Z/A0bDHtolvj6wcgiZXwD2XVH5pfBvlotfDf6Lf/Y/AoZXqYIC54ZK2KZyZ2EUGAEosZhkvNk9NyLKCI7MLhWjG2CfoOASVDIItqpacCKlBAxAhpOvIZg7oOIijjNLucIeMOgmu7kNoLat418O7sNS9p80e8E7wbODGBGzm9eU1D59/DmLYpZRWnUBOlI6pTzujCgLJPsv0KZyUHHeQbW1pEylGWXOv5k0lMJFEF0FFkGUoo3ApsQyQEExew5YDDNnAoJX0CQ/++yzdsc45p1CT/bHQItr9CUy3qYH1wwqs0Ado0TjH8CF1wLUmB1JoF7sN7/c1EVx1zllZjpHuM9qhu3QMQl0lGWfqU3LOBXTSwVqqVjgA8EVHNLcJ46c99HgBkbLmpYDJYAo66bKIcqoKBNmW/JQGZ9MgYALBqQRYDNsllHA9pPZ4Jh5Xx8seh2NooGQFFrfH2MfhosBG4wbHTEzvIKCotQ8u+XYCv41817lUpZ0sqlQaGMEW2dbOVH5qJAFFbK9+LzCr2OtcVoKdjCglHUHfC5/T6AyjqKGiHEcec2sTWV2zKj4eh8UFthZxrkA1QJvNZSW6epYK49hEOjQaBiZqwIFCvhw7eKY6NTIzuQ1M05+5W8G12GY8H5ZFQ6P8fkslYEsRe24U7IVpdmVRfnGbr3MxOkshQnivMo6NQD2Ldr7LvvlOAOn+nv3rH3JhevdO4NVRiuIVOBmSoc6MFBnT8Desr1tmWD8/ceXb1Ci0olVligwgsYJSlqF9PbtjwBtgA4AeC++/551GLcnUOCHAEFnlwL3lPsBIDx974N2/OhRWCeV1deBKOaAJa9TDK8AryC1LMMEscih8uGcCBS40OqhlErrgHXOS/YhjttIAFT2mfoEcO5hjZG4omwXkOnKvSlrxUwVs7RMIG5w6lzYZgD5MssrmG2Q5bul6XcAdkC67O0OdmB8MloFMgJEZ++LorhsBfQru3ECMDw6y063eiLMLku/Zeyhh7dwIswW6tBuA85tY/RxxylRuIR19yoIxNOjafv4EYDX5oaUB6VslMoOk5XUIROcKDk3izy3RFHHxYBEoIZn1vmPIeN577URHct2GwO3PQBcAWQ1aTIzeATQPGQNDXiuyZhVed4uhvYJ+oLMmzrGwCmlkOg4/54gSdmtstQV8qFbkX3jTo4DjFwmWy8jzZJiQVD2gIkmriWYbSJG58b5FwhRHsPIVBcasCIvhzKokVdBzXUYCVXeZmligLSANAXGFNPYNSnmrWOfWV7s+xIUVsAQY5vgVQenAiJfKz1apTLa1mKK1ouWufTMmdiILrDODQ3w+DdmysAv+68yiOqMANfqvPy8CNU+dhgn9jl75fyMTCXOz9wSfd4TB74P+iy1UX8IjPGtU6BdffIUsE1mH/f+AKBcy3B1ftZe/fBdW91TYiObmvWbYwqmh2T3KYHUgR3uHkWOfP45pbr3gHcy4lWxV9jRPLel3IF/0NGWEaTUvhJVvc0sNlsxWsxQ9jZqn6y9jmkxSApICMM1gU8FA86VJd/Ojf8lcErpQ5UiBeDz9dzDKKJAwIBB/N4zpOMbGMwlQCqWRMrxuZ9z5TV6RpCXK9GohFdfDujlDSYTtKdcrG/DUTbdjK+FOa5r6XQDs/KV0uKC/2KD1evYYJNaOo1+p0xUORNIcs92z+W+UAp93lvkOqV/Jjp8hpQJdp9BV+HF8Xcdw3Nk5Dt09QUgFzqSG+4qK/gLAR4tgenkfC2TmfJYHdhtGHsjGLtrn8OAevykLUYftvUOa46PFZaf64QuD5Adf0ub4n4sUGqLwM3nM3gO+Mj7tRm9r/Su/E6ZzXapxIWypOwWpFjrYzDg/jDTbXC5uj9vayo5ZmffkVEX4NB3ca+gN9iLSxglvqY9etAng9G4QGcRxyT4cfJM5Gy77rGnylCxUmTx6ZOGlaWv4L7yZ20LfsYDbQhK3kxouO/0my0NUq0LshJsmLiGpXx4TJn7mEQG/rBVKdEjsdsCBsg4/wUsti2JycQhTHB8mzV+j/K+VmF074nMdfJsAs7raFO0bQJt/q7fk+qK+BWdfWGdbSmhXu4TQu6/lGKauNXodPtDMMm/eb3IFn+XBRi904E7qYgQEFMu44/oUioDBcTHP0Me3MPFrkW3mTzRL86TVzI7bEH+3ict418ZOHYl7f7dIGwnQF7tFxnXVZGhv6ucV0sV7y/wFT9PH03/h39ngDFhRvG6MhV/iC/tRhhl+n8B4q0qrBYHKZHv/F33bXSbIFoSveXv9exf3YEqtukAt+gS/W9ttbKob0oyjQSweXz96rzeVa3YTiPMVGIOCQdVFo1vEuYsyV10ZHJb7i/GbFVGSgCxcQFYfBZ+LxCtHk7gU3v+bpz6GIy7yvJhcPG7TFllOjLMx0yYqyv9+71zFpCtgJjIfzdu97p6MonV+DrGkcRtYcOwL3h2AdvsWfRcGDgyyboYJuQQy6MlQKR81T1R73F9Ao6rBwTBGIMMdvVPn7wYsE+MA00w5bkFJnjPHdeRvaR8X1EFoH93QAWH15zzPPo9guUTygkFo2VkVmIO1hHxhmBM2OxcR7bptZVBGYNAC/Nv0jP+Hj4xEyb4WDbGNTUhbrsL9oSsyBJw9k/FocagPzEof2Iex17nGsqVOhC7ExCUBbcMyfvJKOISgtC5RtwPq0+Mf/QbZEUbm5U/mnRMEouVWDLRGUCQh5AxaFLOkltBvw0xu6+5DhIjkuCKbSh9mLXP6hbomCSn4B2y6/AOwlSUDVUyEIabZYHaW2MfASJ1C7G/PsvlxZv26YcniRlntKJ58f3X7f2nh9HfS3AA53yJbreFSXxHNpd+m3ompfaMa0qbrF1aELwEtFmACwwBwXd28Y1JMp0DeGg/vbf21/kvUoMJQ4BapnUXMGgO4cM4TfxB/3RDMupgeN8+fXbQjqdb7YMPPmhf/e537fX5VYAa37u/vyZ+0aaiZ2BFHeGvPPh59lQAaJMj7GFD8yUMtmcffNZ++0eAYBLVWybKmGtl4QpfSvDOxM42McwUAO4jCEJWrnx/dp497hqawDl9/CQxu769+v7i4hI5VabVpYA9AHcnsO5mlJYukel//08/5HmX7Xe//bY9fXYae3x2YTyMDKh7YKgvIFApb/fEOwcQKCawUUfM6b/77e/b+Y1JHvc8WAXX39WnRk5u0TW2DDKpogJXntyvSQixlveglcqR7UBkoe0yLm3G1OSdcRRzJoDolwnFPeKXqSW1+JD36Ih/74uP2pOjHebesuzd9q9//fcku06JKc/wVXaZhylYlCWl5XcPqRBRx+7unrQ3V8Rqgyl2slqvLdBBtotKKax+bhL96FVipacnxJn4Badc+y1lsZaJr6gs1N4Yb81lMBPvmUhW9rZh3qkce/8x48e+GwNa/ec8qWt9hlSo2kIE/TVFx1gpI5agD+ucio2EQYxsixvsH6Bn41thu7J/WkgnJiK0WTcwLt3zDP9Xg//2r/7FZiHA1pWxlKOnQbT0otBMgRa1Q9+j5ApaYfpWxMDZ84PMO/vXHmjCCTcYegG+9M5AENP/ACUgo+WADPIjeuxdgraPGPTd7AJhoLcJSPsd9cWywvaod18/cA++VRDL+wmlVkd5sNndBQJNrfWzn3PdYpxdXCLcMY4y2iinYqM6+W6ElUF2ylZQUvQuMUOnY5GsoUqNibgPJVTnUkNM2coVdFAVUUqdKnu0LRpuxpFJ1LBMMGZO7MzyAf61R56KKyGxxjRMDEs7CKAEbZgfKZtmH8PE65zvODUdCJN+HWwKmTs6TSmF5H2WIMfR6MpP/zHbwLcm6Cp7kUA4Ja/8JorsH2TtuHZ+BfSRBSkCHOF0Y1WJb/qOcJ3Do6P04qp+I5VV9GczZz2DTbpsvAcVd5mlDqiqgCi9J1T4XSmQ74kzqiOi4nZiEyUlTx1moQKvmTk7O6Nc8bCuqZNj1gRnRTqq2c3K0hcTLOVfYdChtO3b1AUGAaP0qg0QeM6UIPM+HTnXUwq2G8iMhs5/gTYFgpixUDEWJb9jd3QOUMXeBqtlmPzSmVBpHeIUCD7YtyssTt4h5VsmmMrFcnDvofOik2NgH/aOTlnXx65/Zg2SQJT70DIDDZtOvX16Yoh1HtXfgi+CfAIAWf/i8QRAYrBxbFGwlm24TJYLpOy6Q/tTnm6Q6zylRKcYivaWiePfOdMpC2DOdOg1HOlLiDKyn4drlnEwRgNQHeAN+kI9YH86+1E67gVs2m2M8ERn3f5pwztAeDJHr35MYLcZ7LU//eWfEVjqiUDthor9AFNkiiy435LJT+8bS9GUSct0BVXKC7cUT5BBpXqvwg1QXk5m9ewh88LnZR5agpk+SfaXNLhTRjBmKnfXQ6mUOfSH1xftm7cz9hJ6TXo2+iRsLr51FF1vFbrBrkZM45f7dX1/CmSoLHw50l3Q7h6JDvBzCkL1vTqkR+gE8NLPbMyuyiaR6aXT5NPwfg2B+msl0xlHZbU2+UFgwTXmPPM1jLe3OEQCOIeM8U8+JVCcv26PdhnbQiacrGp1W5VkpS+b7ATZJzIEBPV07MMEFTSBTWpCgfHqxOp0Bahf0ZcEQzkAFJih49/Qp2h3fNyOn5y2H179kTXHsaH/BM0oktRxblMGEvDT566SGJ+1wLDKjmVfRM7Y36xL2KwVLSfodm8alL3LWCvtlqC5ah1A0wMB6o/0uUK/CHLpAn3w/Hmytjo+6nvZvuqiEzKae9gO94oOlWXa6kr75aUPj2WtzouGmzG4nO4H1y994ezfx3oJqGnzwlznBgYcjlt1VICikljPXKVHtY8L7NUPVp8UCzgBaRdYhvVg9ly2q3YBeXG/Bbzzes4DgypdDfBjCUeXCAjzSsfGslntQMcuuL56yzUXlIR8AaBw2r4DRH/ymLJ1gIib1y/ob3sGIMQeR4eMD05JSFK6ntITgpL4j+reYmEkc8s+kN0lk93yatnJR8c4lmSgByZR+jJxnTozkehzAymDLJ0k9aB+g0Fq5oT5sU9LgDvZHgGEDLirf5Zr5rO732vvVssKme+CCmmrwGe1UO5Lv9R/ZmgtL1ZnqQ+ShDE4Umtn3YrhUiURZW+qpUT1GvOe2trSBejqJONMTnUgcGfDfZZUMXRBfIIt5KRKlnF2ub8236SVMnRMWxEDyCTuXEdk/4ReLO4V79tfv08kKSReQzaq97qxtyOvCfoJtiaqY79qF1MiBLPhYXHVLs6+xpF8TdICkAc53HOPOY9UO8Q3kU0bmcYe2h6jKxXBusEwYR+ZWIB9vNx+1HYOCQ52TMrap26WZIkBsnOVUjAtlnol7DNZeDrG6B59Iu13APNqhWGSThvpnMexdb/pZwYkr36vAbrdSzrGvGZWu1jJBFw48/eUd/l9ZFkMYOOKRE58gYAnyKHAkCUu6C3BtJRIyRTU/7Ksl3A8LG4ZHYJLjp2kcdwMgD/XK6VsCUyNA7THBjQF+G0hD2HqJZkl44d37tKrleYFD2vm5vg5zGTKyvGXB/aOVNZy7+qvpZTqj7lXwrIzqSSYYpLJ5Jn+pEz67IEq0woYFhmteSqGnra9Wrcoq4LmumxJREbvqvNl3lUvRX0N5yEgkL2rWUv1iBZLO+ue8d9jSq8ewqbp+9qpn6tPnMlwexop/oJoJtyUbfeYax0whT6G/VqO7DGYctliyCm3PatPG2Bwn2qQ2HB1TCUy7T3Wl/73vp/73r2mn+KXgIn+YtiZJozVfcybPoCBUNp68D4T+65pmDj2O+O5/Jy6wDm1362+aVioXCsMu05m7U+lDYh/0fkEttiRiWG7BH290k/oU2IBA1lBLBNv2qQpgal6WpZl3z/V5w1jkvU14HTPG6Bqc+zxnXlI0li5kT0myCIzBJYU+81y8j6hm/ihA9C9fqpPBIGTRNbHqKBctqXC3LOXVwAJzn9sT2fHNgbaxiX6e909tcnZu7y+mzYJ1a4i/cBcJ9nuCp3rkZK1aqdiTFm9vY3FTMrWPg9wJfvPxLd2jm/HUKW8+H3u/SQ8pK8VyJUqJtllfsag1S/HZ8IVfWHZ5g6+s4m3sPQDHlOmSIyjnvETewAlEfSEXgJb5dOq80f2krVkjXl9TUIrSQiBOe2x+0VQ1J+7/uohZdjuifG6XytBVQn+sOICygGmCvpmHQrsicnw4dW5vGeCvPpMAvEDiQL6solJiz2pTxWAWZ2Veam4NoSO4H7Up0GqcU2SQDTW7cBj5z+AtrKE/S3w32DXXsISIbi+pArG4t91ytKOSXDWdeLTB7A1p/QTs5JNEkvFarCySN5ZdSHAYyIzSVe+Zb6pS63QE0BxbrSD6tTBw2U7pRxUhpqlsvuAZU/xGx4ebimtvI4uEki55j7H9G7Wd9PXiK3iuafsk7Hg3ZvWXp7DhntynL21BLyzzFBGdSUPsHf0eLsmtrDt0xGVBibfV8Qbav5KlAPEMY+056bv3Kx99ITegDurdnp6kr5rF/Sru6Tnn9jGwZ7sMt33Ytvuk1QIMIwtVI76tgRLZMP9+uT5J+1339/Tj1of24SdrUhoK0aCQFukrrdVwmSMMPA3fVd74ZnwUk5cw2fPnidWSSwcwo7Ala0nRNC6/ZHEv9VG9Op7NG6n9NL84/ffcv+n7HnleQvyBLGAvvza9kz4rKyR7RJOqVpsm0m7oK/9a2K4O/VH/Me69pbMdeNfE/yQBdyHK88wSMw6woehDJ2xngEqqs+Va/XOlMo9gfw9ZM8KgcQQJt6R7Xv03y6s/iMAvhk+jCCXLZZ+8SVVVydU7YD//O//8t+0J7AfX758GwDt8VPKh6nssff4mLMTNusbKnuesEZUdsG+pBwgLdzWrLmkpePDx9FNqfTgP1d8fXeFHG/RRxe7fPq4fffDGeQeFQF7h8oQ9YryY3xn25lb4uKKDyt5aDlrWMf4EHP7OYdiWva8kvtWj+nLqHMK19GuW2WSXuLGnvrJ9CKvRLc7q/RscBL3tTqV+VOWXr20Wo1YeZued//if/lfN1VGWXRxnb1iDpXC7XWhmq1YbososTAWGLKCJ7gkK8Xa7kcwZK4xUlJbU+svOBWAjEAbY2Y20oaTlr9u83A7ZIEfQ3+0HMMeSioo6+HX9lRh40nhGw5Ei6XgozDXLNbdDUrjWQJn+55dUjNfZb6AfDhFaE4cAowu3/YZ0fBOugMKnCSBIoOeMp46BzZuJghK5qyaKQoETFF8VwiSz3uCYhlhbC6vcA4xpj5rmmPjjDhHoYKr4OzrohEx8LYkFaWps+jGVll2qGmCBjdq2FCW9iVIdvrdgAmf4xDqHKbxtM4Y4+yBMXepc6ojpPFJCUqwKp1lnpm5VtAqMC5B01BWvzsDUposcu/dZOwqC2FQqmAe0NvPvjvFEjBIKWPTO1Bm43omRAIdgSODq6DuVfYXo8L9CliLNS1mJ39XwScL4/oLkvr8livoMOO8jyn93AfEePnjD9VDhussmJ8pGYFq4F/P2wM6AlIyPC1HKkZCNbdPhtFJ0UnRMOnkClzJ+nN8GlOvzXruYohcnwRbKpYAiwXclWHtN6Rgis9cwUPAIx1LftcAGvzPAan6stQEfV2mW39D5Sc7IhT/TA3Orp/pWHe16TcooYPKGKBozBoYeB5SAheH3kxxMvuWu8lQM8tRZSFmlZTDsIB4hH2MmgGmvVOqvLdKbiw/jMwIzqXJvUBoMTFVKclyy/QwOBUE5GcdyDjM6Y8jsOtBADTMtxRaJpesFREk70GooqFNUQJBjQCAYNLGw2QIsjX8OxjG6eShvXpN6RY9Krcpq/zFz39ZWSuCzCu43Ssb6CbTZG8J+j4hi+o0eySoQyIbPNcNRifMNJ69ynUsP6lSSBlXYXsmy1HM2/SXYxH3cugOvYho1uphF5WRq1I11/ec/nbfvL1v3/54wTP53MUW20OPzACrlsid4FX1e9CR6kClgLzdOoQVUC0EKqZ331cbAsHxkrECno9pFnw0OYxsLjCSC4xq76BbylPlybXfdEa2GfPV+Y9cm75n6OK3ZBlfvnkFgIdhJmh9drTXntq0dsq+W1O2iL4NGy3GRyZMHTbgc6V/i46yEiDAxH4qX1LHUXlHN6JTPFjEUor5w047ffoJRn/Yvn7xgszhA3rSMgBAmJVsMBiRo1Mawz6K8+TnY+gMRGURq7gS/ZZ+SH9QWy2oG7wf763EkY5DyWFaNrCHEkzp5JqB5/Np3pzeGrWnqhF4fokBXQY0YlzMyS26L6V7BpgJFs3EeaANB19Is09gZIBjrzgD3iqnibPBWNKYN2VqxRxz+EPK+odEFjtc1ABWwDXr3Wk/5yu9ILv1qz5P1Xe072XX3ztAeNeU2ytEFRlIdkFSyk+co4DUlQhwLILVYbgZ4Bucd9lxp7jz1LOvfd2MvE73zfUZjvdF+yf/5D9qP/v8y/Z//J//sj0+AQiinHK8vsWRwt5aooHuHWJb0RLZ19uWJBpI5MAKAgGZkzb9p2WFSTUbKNsjVl2uwwzPn+DGIL2ChfQyw06nVI+xqo+TzQy7vNbNudOu2+fFL3WzejLsCMvHDejSJ9D1qeDCNUtyhv1oKZhMG6/Wt0ao0iMz8pb+cvgK9kZbJ3t3Lwk5kyLaIuOqChjD7hBs7BJffTmngX0PnPR6u/Y3Op17hz3rnuL39COLaFZSLsGpAU0ABjPf2KBUFhSAVCW6lDGfPiq9gsz3ctmztMJGEXzPniqgWF2o3xW2IMCQSRT7q+lT2DzZMvs1ZdBX59/iu5yRQOW+3MFWEY7XxsoJWO2xJLuD7ztYyB6Apf0aE2gJ3qX0hINnhvsft/HR8/hasrMKgCpQIUnKrgzNtbGk2vmW7WBAmr5TPG/KPDtb27PN/TcldzLgBNuS+FDs8YOwVQIkysnC+yk/Bv8PMItHD+381e/bBv13enQg1zO+pExsfSM30xq/cWG/HVsOEARozyzzTRDsnHpsQ2wm8oQeUcYmMrrT47lktzRWr8JKZgOk6XPo0/GWMINZu3v0bBs5V8/o/40vC/NOykOqKhJElx+R6gv+UycFDOCZ+96MPRO0bozuJaAwidMfDKbzGD+kT7YxRoNw5c5AKUCCQLHBoUAn6xtGAWP1UBvLbfUtwppkPZJg9LlNPHIt/+5jT9OEP4o7NixAinZJAEAfSVaY7JUEdwW8CN4J8uh7hRmHnjcR7KFoAmomdFNR0QG1aXPjvIf1VQmIsJn4sqSz78v35oxInXGcnOA7MA7H3L/XvZVKC82GeoqP61taRraP7xO9gn9bvqhsiUp82z/W0l5JAM6pa2PC3n5I+lWCftrHVHrwjNork/mxX5ZJClqlukG9SCzgHHI/g9r0BxboDcu2qoUOPOCIT4ftKrDUJdKcY3WLc+HczG7Ln025Na/Zu8x9vivji7EH2EceogOYz1STdHKacFAd6fqh4yQQGDhW+b0AOGXAJkWZrPi+PGetcCWVnIP4cUxi4jie5c6qBzVTfL9KsCcBp4+fuKYquNKjO6SIShIWQFTMwP5Qieh6fUwZ4R37TqDT+c/e1wdNwIwPo24JAFTtWd7531zRoLbKyT0sgTWRORZQmHlkzIJ3tktx/gy6TbJXPzoPrfJgDfd32Wn3jGtrDCgI7IFrr96eVasVYqtyWYysi7nf74MqExbskjzBtWO/4wxmXNoMA/z4qc4Qa5rDYxi3c+9MBxxVXj14AX1bSRVecE35LX3ZUiVS5e4LgaIOfJcpGLntfESrlvTjr67s02fbEeQtPnOxxcP+jy9R+jVVNwJ59pDs9G7a7aBLtOnvqggcn764pZrIiLKXNjsM3LJZ4y/3W8C7xIglEzITeXsH0ip56iPs7Ow1/XafMdfUhsDgn9++bZ999D5P7qE8VFzJBuaZ7F8tY7X8d7GFsGuIjQ6Zr8P26nybQzbO29HT0zT+n8DmEjyROGQV3YbyULRI/BVLRD1cSdDFugDbwiReFmzC59kbbdqT3fv2/NReabTSIf66BPT74ce3aSEhuDMA+MoBHTlopVipMjQty+wJOr5ogt+v40fvtdnqqH37iv6/IY8ALh+dIFsATs4//y1hoR3sI5PqJNZAQM2yV9dA4FNyjctlxYnPr69hLFCHdFWJex3Qo7bgwJBnh+10T9IOcsLff3x7g/0oAHy1msOURB68Pr0D356/pQz4oF1zWOBge6/9CEh5ry03mR7Wvq6thz4VK1R5ds9GzzJv4izGdpI6jJNim9VJ7LNjem5rz33PDX+Pfgy5xjJ35AUg8NB9Sqx4RSuYA0DWTz5+xmEhe4n9/81f/7v25Bnt0AQukaFHrPGPgKnBovBVRzsQZaYCcMgLrVwmtO4RvLu+9hAZW/yUnxFbpY0yCQnGtE/rtkOqSZb4JTPiTtWjz3IA2OjBLvpwnp+wQ/zpIaxDrm0S2RhGlqD9bS0Nd49aNmu1WyUbPGQTfRkiWKeHkui3D6aHTlRy2VhC0smDrcnQw31rlgsYl+JO7s+ZPjeTf90R1Uga/GrwF//d/0y/6aJ9V085N0g1dUwvg04RlAOLw0PAOnOhLWVh8VRsZpkU3MPDkygJjVNOfsThSVPxlJKaVVOwttuPr18BLEFh5grHe9LGBe7OQgl2YmLg6M20BAQZM2mDlSfOsZkODHTO+JRNO/fj1Ar6XVKvLKgzxTF69uwTJl+pZ+KZWJuvh0YtA4iaeo2ogJdB3DYsiV1LzczgkmkqpU5d8bk9hOiJh1NjLyCV0h40Uht/qwAFOwTvPDlP41RNVckKEBS6+Z0njUFOLkpwVuymND5NZqoUevokdIZL5RkaZoysjpHAk2CaTjMKSIOAwKbXhKAT7+9Lh3SM/bxOUlGC3ZiwzHTindMumOv7/tx7qq0MuEwFvAAAIABJREFUAe7tJqwePjIfAcAw6k8eP24vKbnT3pg9cT19Dqn6PZhlsNE7VAZk73oKCd4lM1MObr3us6pjKygWMKwnLyAjPeJSDllsJJ3sfRSIPSbMtOZUM+7nKZ91kqxOUAXsYQ4xUE8nVs6qRLdKoXQ/0kSV3zUmGtsKBMyudCdUaegxZOn7YsDQBR1BxuP0VDAYDMvniDFm/rOmBaJUj6JC2sPgYu/41bP2VLwqg7ANdFJ8lpSMV7+Wvp9FHD5p+Co0wQUDPt+Tk3hktNQ9/Jb+LlMpAaqKQa0aGavTbTXmMn4ESsLsQIk4aWHo5Nr2EaxTftIfTmp/F0RXtqQy+b0TEAAjwJYAXjXwdT9b/p7MRIIsSy0tL/Z0oovI/xEB1Jwed2eUyAoubBnYM6ZDmaz4x3ecJnWmoudzX375y/bxx5+EBj4ia/L1H3+ExfUejCDYXQYGGYNOgKc717428FLuk5V2H4R9IBtOI+8hNzBQ4sTKr+A7eFqBJj5fHxSLGehkGzQk+A3wx9xzMMX1w6j94QUlhOeyDGX/qDO6shQ25RXAv3va59+BPh3gS3aGDizvq6RH0eOVkx4EUFannoYcJkex8lKyaUmAQGNReeMIWqYQmon+orqD7x2YJTNO6nrz8hv2FMD3/lF6771iru/IKA0w1h/Sq+MzegruUzI7hC2lo6HTrfEbEETqiFv6cu8JswIGkZEKBC0Rq5NQux6mOR6WwB6w+Q6n4ZaAfUrm8gaQ8SWGZkAgLFvF5wgmt30EgPOMjOqTBLrKbB2SYjmfchgFEINuprJ69jA/cfiR2y6CqENT3FAdc8rgwj2o7tAGuecFxrlgX5aeedPfTTDkiWY6baVreiaxDo8bMwecJBAr/eTXu3J4M43eLxnoyjYmkJZhpgPuHo1zLvuH+7lMOG4WjQcQCLJnarbWMoePJOgpQNLnLGZSBR1pfM9/lh3aObFaFhQgVGyMvq2BzoPNRrqyRAN3bpHSLoFh7YTXS0CizBdbsb+OT1k28aLdXJy3X/zJn7b3OLH27Zvv2KOUqtD0f0Bp7B17W7ka7nF4BVl2Dy3xhL2cwutJlIYngLth3XFNE1syAjz4KroLcFs9LlAzkPXhs0bnI+NhP5csF/Dw02nbzmuYIXEKy4b17zPZk9Kwbh8UG6AHtKu5dRx9SxiU5bCwzYz9VEqnPTWQTN89RpVuLnxm2z6w6C/vHRurtCb4VG5qHfIf95PFn0NkEpAU2Naz4kuv1PNqSyooL+CuZzfnBGoBA21/Avc66T1M+shE6bLoPiGl7uTPPqDN6aa83ifKelnJPkiplgwgZdOybOfdTL2neF7ATHudEtIhrxkkmEDPicABwaq0yXkQ3F95sp5gAkHFCPB/YymYMdMYBtmTL7HLx5n/Yk3WqZ7KcXxBnlH2hxvBtdSx7U/zVK77+apnroPRqrVGd1BJ1q58A/2CHuQJ4CF7wxPmDc4tb7kHjNxCZq9eYFhgX9gHCFuBIPNM9q1Bb3vyHzI8R5dpc/QDqn+wyWTAAe20qibgrcmMqobQHheUUzIR8Cphdv1Uz4Lvgl/p5IXJhw2D+0BfSA5pe/xxmxw+Q+8Wc13wIe/R34nf8FNLDWW/d/6zTwS9lLvuW10WoLfzA6NkevADGerf15fMqyNTIp/Dg4pRXza869tnT2HLfDpWbPxl55TnCcCCbnK/ZX8YsMuW8emVZV4Lg1KmuYxX+xfzOfe7+07w13Vy0txrjlNbbXI8iYzYNJ+tyiq15bK77b/lKep9vzvnLL50189NH14Zs4WOc2GSpwd4y44JkhUbxfJxDUQlWrBZYdvX/u1L/VI+aX9t2RN8vtiIslZNzJY9MkHbHz6gshUoykEfginKD89o6460R1Am8FW0Ab3uCnDF62E4hq2H/2bCgGvJAk6rF30FqhIKXLHHX536+xqWTA7AYy+lpI/Pmij2NE+bosfMGNxbumVvaX0j1tT90u/JKmcu5resXGUvBzV0ILp+SU7Y9O/GJq63jo6zlTUixkh1SwE2OexAwLLzwUsnyhCRgVrAg+uVkloNI9c18aLN0lczbiriSNdDrwN49XfDME+rGVsKsV+i3+1ba5WYSQ5sTQLnKp+sHoPFQlaW0ufaktD49I4TXzcJkwKsZAHngIzYVxMInkRdPnJseuerCZC5aoJpZxcX7QLAecuydgFrQVKBLuUfORDADDtKP0KfTX86mI1tWAqw9MskZ9aLefNZ7Z2mTyl457yFqWgMqf+qn8m17o07HXOX+HUP2Ws2CXgBMB1NbZ42KH582dOKg2hhgS6uSiob8VdPwp/IHD1oW0zoJI7V447SQyB5hrDO9QRlLXrdmJViHhkXr/XRYu8F8a0+UAbomwbQdAqbfIZ/mFYFjp/rmNirFhoSgYiHNpx2i07ahWF1P78C3D6nlPY5z+fhAiYZKqYSDDFpH2anoEnisBX3OW6ffPrz9rtvb9r/85uv2xEsqmNijxEOv2Ca86ffOYCJrR0UV/DEZ2X33n5u+FuBzri2XJXbW0AY2vw8P3hop4eWsVKRdjjOYXZnAFuuucy+e6oAJRQICmuflfeeORtcV/kQbLL9DP+dnD6HRfms/eYPP7YH9JP91TwZ95qx4IKnTyralnlGRzKWExLKVi4ZI8XWMcoD/LEQENgX6oayoTJWBYwqlijijEH3XfvkyV77gO8ZcwpJjTJiq9RIJlhBCHNwAjAp83dDC5QZsc8EMMte6o+efkDZ7Iu00dEX196oC9IQyeqXVCsm1dXZP+8pswJ/HnBK3elae+JsZAc5V64qyaH9rZZA+q1hT/L6GNm5AaCazy8BESdUWD6CNWg/zjHg3a/bl198HJ1rz+wd5vw6p6Uzj4B9I2LKMa0ozumXbsOdXQhABhkPkiDUp/b7TfxULGDBu4dbWJ4874Qk8yV6d7MNUEsJdbAFnvMG8M6x7+L7SshLl17inFRdsJ8E74z7JNGkckgdHj1cfp6yGzZ35xvm3rHvxiT3SV5VexMPkwGDSKxRWIk6xpSvP9vbOgxafC9txdZa8O6v/gdOoa/siHTUO7IFRaGvI+ZLAVc21gHfggLPuYC11TZ59PRYNGIYebKXDNg16tWjoErWdCJsgOmGN5NxA6X27OJtGgYO2SAe1Wt23iydm0jFNMGLsmbYTdZWAnoqYI901oiZ+a3Grn7u7p5yLRB7S7iev/cZY8Do0CD9HNZcTmBRsdvPyZO+LHMy22AgJ2WcTGqVz1avG5W5JQMCRhpwewLpQFlCpWK6ZUw6B9bQq2MLTCm6veCdG8bMolKiAjMQT7N/Fs+sR06A1eFJht9guIITb+581aEhOAHdArsZNFxu/spSF4Bmdq0PXuLcqsy6UjPvJ6OnlEhX9mmQ2mVSTH0U2NKzrDzR142kLhumx9wlTlFK93i+B1mYMeTV+8c11RA65oQ0MXhdyaUOT95bgGCEtnu26h9TjTZFnRPzCiYwngh7B4hkXH3/DAEpDGgOl+jKkNUUcdS4jzLqRgsjh89J1y5jXJl5KfXFLjOoqyDQrFwxIeqgkMyj/yVIqB43AbNlciQ49ldLgJkbZDyn2KqwBNC8i06LjciVndyn+qH0X9l8YbmVQQ2tXVmTwq4Mmm1x3bs59O/uO5+tWFrVnDdyqmLO/d3kgGAAzO8cazNAzlOAoCrTNUuX0luBcJz2NIrmSwA6YB0Dcc/quMhmqHJnqezFwnR+UqIZh7bKjy3Rqr5jVcZkya7/muEzW2h5za1Hz5vpZ+w3N5xkSW8dQeM9Ml0rrnfEgQlTGjS/ASifJxU3al98+mWyM55YvUWPn1dvrjEgz9sBDoBr67rJjtAg9RnTyhKWAbP0X4deUDGAsbOUwLdkZWgyQgcbtlpYNWbK4oQx98hJaM28X2A6JQLJKMJC4PsNPfguUNBzmEUid1Uqww0cV0AdDUPtp7BDupLM6l9ZgVcCLNaiX0v1aZotM0c6bjp/0QxpglPlgWHZhfVVfSIMsmU2BDDHs3tBeep33/2hvceR4i77BU7aBQ7FFofpHNCb6rMj6OVjnptG7onjdXgMTAEpdugLqvH1dDIbsRqoFnhlUKuzrbOskSYYkw2JnE/o0bSi192MPlFbnkRNK4K/f/EdwTA6EV09pcGxzINd5GD/gOCestkUdHYBVNjN6QlVbMQCvW3yXCXQPsSYMQYU5+fQ6t0XzJMyl8y6gGIX0PtvDmbRoeM6AeACEP7UqzNgtg5m5wC697Icgq1hDNRhLb0ejsPfgV2981sN9qsMO9nHitcT2KdXmt0QTdzIQBXUiUNSWTbXUue83td9TuPcARPeVyesBwUS4wnKCIb7TAaGBvrqU/Vx5rDkrA43MYgsENHf/ep/rjKzAgf8CjgaXSqwx97EKfTkueeUEp9SajKi7+wN/cJuz3+gFMJTmilbPybbyViWSRhYtifDQWOhbfOaOh+lCwqQNkhft3NKjFzvSmJ5kAwgDl8puepYZzaIjiMquMq/2sg6/EiwpkC+0nc1dvdD2OxxTksHGRC8kwOdJ/V5EljF0ojD5n7tgrxaZyepesMGTIWJVSdqy0apdfL9uZdOqKBsymqdTfvhqEvscVRspzDO46AVUBfZDRMUOyLTqbPNAZ8EA32e2BwJIo6gglsz676/gqtKDIW1EoCwbLyBdZ9EVMZ0XuNvBGgvxqB/l52jH1DJHINfk6Tfg2uRraY8VhBI32sC80G44Sd7V2BhTJxBPPs9DjYu8YDeOCmFo+fM/faTNpi+j99HMNExJtMTiWsFfFWvpSKiY9wwqWnREH+hDjJ411eW8fb9m4TEBHeUiZwaKjvNeQpAWuXl+XZ8AmzaSPbc5fVLxkgCdXnV9gnShqzJA2WyG3rhqEPdTyvueQMLQxWhHUiSLjKiX8K4o5gs+TNEMRD30CNlBVXf6ffiISkLjlS9GTcurEaVQ0BmdOsCv3Vn+l6bHH1Ic24OavNAIxNjeXMEgEChSq97YLpku2SvSq6rrDUy23/FvzLoLIpAAvlOvtQRYTIoj4KCPl/mu4D7JEE7kDhtbeLjm+z6CTCuEr/q+eO+Fui4E/wMkl6VGFpXT5SUNRQAj7HZDymH0Pk5xhQWVypQKvnhgsWP6GQ5zGn3Jn9P25nOp7gC7HdSK1/THR5kApvxGmekpyR/LaZynSrtQPsAyTmpHqFViinAJCiXEkvBR8bZy86+bTTsQdYlL9UXVYGDvjMBqowi95XMqWRReqIx3ugj7xLgxTZDsPpk3LI2YXnGD62160HHAmnLVtXhPHWqqBMRpqLzyljSAki/l2sLXnnaos9gctE2FlYBmTBU7mXYKB7xt1krfb6SwZozF6d6heIfE7/55jHjFBj0GWW5+XllQcZZQPFuLQIE8TwCTAEK+ZvxTcAmbWaXzOqTDGm5AuHB+XV9PAnSX6rHXSXMc+gd3+5r9ZTgitd0L/T2tZjyt7BfqEBBJ9+QIM0BUAIbgpICF5b2Rg4gHqBrZ8yPiSOrqaL3O/a9+ti46wY7ZLI7bFY/yXoW+7RkqdoPVcJf3d6z5K188lAQD1+7syTSnl7KJdcX6M2J1e5l91p0n5UJFTPFD3Qt9Ed9k6+l5D4efOQxiTttjLY8SSX1fLWjsieacyFwoj/uvCbqyILL2nXNiZ07u2+CVF3wLrHVAXY9K/VdH+3u/fXcnr5a8us6xTKZ0IiTo9KuVhPp+6s95qUcyqZ91Y9GdwrckQuJzyyAbQWZz3vg4WL2RRP852o3VvAwb6nS0heGpGKsv7W6BFSnMg+9eX/Pz4BlTx4dZF9Z+WZcnQSqbQjCYJWoQQ9eATiubG/F997/uH39/S3f9HGldPcIgF9XWma9ySb39JpEzg5O9Io2OBJ10tsd2++3Mm4ftF30wWxm3AnIODgHvEOn0pZmMq3egOdXtQ890FJcQ90lczW6ku+K1V3Dzodge9/QD0+9e/LoKRjLtH1Laec9977DZtQJqXUafHSW12QrMEN14i/3lNGlPhScM+EveGh/7SSr+UPiFfWWQHpib32XOnhkygFTX35KuWwDd4FJd7eE+XZuSxpJCFYlefI2+qVZpixzGh3jARLsva+/h4FNkt/nto1PWq+EYe6p3TyjOkN9pjy7b2wJwhgE73JIlXKt/eE1fTtBwgP7S2ZNPO3bWMAYA5Fmkcas8WImIKrftN2ePqL3Hn88OX3Sfv03vwGkHefQDeOCmYA2dxaTSd9rYkb7HS6oFLDNi8k6dWpiLtZjyqGnAmKJxyV/ECNtONjv+SnsWtb88PRZ+5uvvoFwQh9fE2QyedVDyOCUuZjbpki7YIWwfp86wj7oaZtUPU6NBUs3V0wqKaG3Ab1/HwyFuQqbzgSNh2bphXo+gTqQ65o013fTVnpxYwpZ/baM8oASduKvBv/1X/wV/lnnHHfMhGpAX002ndT0eFGpxZF2cpio9FnhEAeERnWyB21Vg3NOdkJKtYMvwarm4RN7AbHpTjly2lIwmW/3sO9WsEOOLF2lDE7FaC+QOxT+AYy8a6jKNoTfo8+Ok7CzixDTaNkTwO7mAlRm5irrfkyd9mYzpiHjx4B51ogzgWyIUL7VmShvF8HyOhW9Ai6TbEY2MorI4Aoh8npS82UO6EBeXZKt5PlPqHc3OMlJi3E4dADKEeiDczMkdcqOm1iqvUcWY5i4TkoqEJqZ/dAU9DjgOuZVElO+WfWiUFHFDFjeJlgCgqzTFSZBF3R4QEiOu7eHnJski18NRHOlZJV+Avh8rQfTpPL7txyiEHAhS8h4dDwryOn7QenDK/wVHBVfrs/aVL8wjXHNp1/JdMYA1u+hzSf4KGfHbLUZsfTPU7i6TF/1UKygrILnMhyOJQBHHy07VN6TfnCCRVLYwxxCZgBYneNiTvWspjoII/2iOlZdSnSTufH5KzvlDojDy9/STyHGoWOv6AB2Dm6f5fBZkhUP66cotL6mEk8PJwGvDkStYOqnMpisj46fAF/A3wKN//+GNUGegajOMc+YRtK9wxi5sXed/V2qabP/uqZmxOI4dsCmhtkgVdkpqnzJrF8JDn127u96evKUBsCA0oAnmdOskWMu2eqb/CoHaYKdoNh5lyLMniIzYB8xTxoyc+ZJQjMAJdmRZo1WAIlPpj7Lqv3xNQ3GySAeHZ62548exzDdzqAgw1BYkfF5/OxZQEedHHuUhKKOLtHwK68JaIOAdj35yL7Y/LwSDtUnq+a7nAkZsQXYVSmxAEGdFPiT09OJXrI7tnK4W8Ls5Ah7wgbjugRbgqBhFziXMl24ZnrhyOHRkWE9lDHByJ45YXAsC/Oa8uGTrrdVylAYoxkc1FrKAQUSLWfRkGukyvk1Gw5zhf/zsI8RDW0F73777dftb//237YvPv4YNg2nYKFfrqXPE7w+pg/EJwc0gaV/2YIER0o9yWQne4R+NJvlOqfnj0trMCXAxbPkwAcAsTBPcRLspedz7sBE3B4BsNoUeG+rvYJh+RWnYQkKHgrYDSlVI9jfp1R2ymmKU0qAdTpTJhggoAfSq52CTO9iLVV/rQpCPOymgj7lqwdFAtR2yYB3hz1ksdzL5c+mrMM56/REybi6sZIz/UEBinJ4GCpjHWIdV+W+A9l7RlhAshgQt2r1lStr2e1h58tMM/+Gzc3zaEssxwrAzeeSaOFZ+kNeBASc6yQSOtBKd17QuQdPhUAq8dT3++pKGgV2OkCuZL+c7UoiFXBTOqrmwoVNIGW/TO4Vu66MMUbt9PXZRUDhE46k/+JnH8LOvGjf/vbX7YHsd/o27cOqgsW+RhcYPI4APCwh8JQwJ65Yyf06YYePD5NMuyA555zas0k7mVPfuZ4+RZVKFIOn+prVAUQGINoFnyV2NKBnzUGAHO6V/oI8T89SC/jXrYfjMXDwOgG3k3UV4Kwkj46mwZbvr9NiFfVKSpmc0Zb2Sai+/cQCZyngecD08mdsjeF6mZxL3yKDc/d7wIHqp9QJSMm1Mpjgv+xZJXAqYSX7UP9LJlbP/rBkNezrJEt05O17WwxxP5tm4p2d75NjPVBZPV3K1uijpfeu90ffLWA539x+i8N5mSTAGuU21GEkgarNEGANg1EQIc5oIh7WARAhwRrXpf+QczPYOWz3Q5zo4eOc/Obe0JdyLWV29UlD9Vb8NJ6nL93yd3eS65ASzi5pJSiZsfJ/Pmt/mmn+HqC72HAGpwLEOrvXF2cBsgfM79X1a+aYBCrM0QlBySjrVX0qZS3Y0/NO/eBjsbeSvNJD1BcQBM3vyIQAif8B+jGbXLPYq35GWZaVYwmteXi1SBjCAV20mTj8ANxbzM9meEKT7vfbaO8JCSAPOpIZLxtQnSojU5ZFB7LxjOqe2p/lg/mzrPYeqK5kXumxkseqClAn9uCegJBJO/8ev52/5dRLnnGO7TEBo8+ghvT6ynCxhiijtZWM/oT7Mb6JrRMEMtQVJq2L9etJ0+pBbU0Akg6gzuFH2K49GBMB6AKCdSXPfDD6iPeaJIye9vRP9yX31/6Z/PcGF7Sm6cvQ0qg/Dcn7PWgysxg4Jsx7xquN3f1S9vqDtgQywiTSDwm4jK7IwQYwHmQQ6dPwnFNbteBPphSMdU7PPXSdvwj2zGZndWBPGFm1vwxEZXOpX8LMjZ0ppnD8Z/ue6o91su1WKmBbPV9sUYPOOsSq7Ivz7nMH+NeGyxxlpgW6ZV3ZsqJ6XAkO6kPbQL1Y0D2LTLaW4w9QytiqX2DHoFWGBbEFeFRb6iHGIYDVnxTbH9QRIF9AVMFnTQKAkZB13QMGWqXltSwjTZK37hUfv/Mp3TTj7joB6bMOVSIdf7PrTZjEvcGwOpnPTNAnlofNb88BQyk57srScuCfLYUCGNqeyPIz2p0wTZcwogSyDvG3QtAw2cXcnr19G+KFjHmZX3v8rC5KsoF5sZ+tOjanhBrbqdNlT+JvJhHIbNu78J6fz4gFbU1yi790y/20F86fk6kbIlAX/Zw+phUPmMAxxhBQd3/4nZJsY77Obst8DDsxDkr1ydL2h80g0zDAlckU+/Taq72+BiRKzSzk5Gj2dq7YxV4BTAIUV7LDlgbqiP61IhC4v22rUP3XBGz1FYrYIShYMZLr34MRdZiXZdLMka9rx1xvfIr0EtUGMm6Bl5SgMjEj7bifk+WmDuAK7vsHZHfB9+nxFHwA0o9+Emt9B6DyzGoRyiZl9F8x19usu7H3GFKOOrHsG2ANfZVdowFAzIcffUQye9F+eIOvyx47oveaLEDvIbijzXkg8X9wSG9IkvD694J3HkRg315ldQqQuMNnLjiszhM/j3bu6LmmrLH2lJ46/mtiAefP8SufbnqXx0dzbztH3tP2Tdlv2M/zc/QTz39MjDNb7LYfziBUpH+2usIevWAg0TuMk7m0Hdiu/Wo731hfyRhrTmVNwHNb0NiCzMMd+Jx4ReLegHfKmwfF0HoMmd/neh+9d4hPjrzzzJeAj7eXMOuYnwdaTYx37YXIHAHeWc4/GsqaBGzEd/vjS8FmYjqxhhwUaD9XWciVGFEmw77D/03S0vF2TGRjoyRW+FJDJmYiLpSYJAgl0KUv5RolVvaZeH0DOesxh0gc0IduC6zoEeXKB5QW/+Gbb3LS/WNIZsqu1T8z3n/JNT1Qa0DP9HtIBfZJHxF3VF9QKxKJ3NQ18i7cU9Fp2FEqkda0DvnoKcx47jXkUNR/+P336Avaw3R+sge72Cdf5t0N+teWG8WAtTrGQ13EHmRS418wnmJ41j5Lsqxj3vl7qmZiE6oqI5UV7jmrKxiW8+d09diZBLLEHMyNvonsO0kwliRvPax+Nfhv/vIvczxNgQD1VUa2MkxREh1w40V1BEKthHmmEingSIOnY0JDQoxeygDSs0ezVMyIKYHmPYr28LCYd2ZVFpR8ecrHDlGrjf1dzAm9rzQCx9Q5LwgQDOKO6dt0fk5/C0ppUzLHgmnIeiDFY6L39x4hQMP28UdfEOTbE4fTLCm/U7BkkkltNVCsbN2GWmlO5ONoZ42zhm9NVlqE00DG+vpHNuVlIVTuGvuPP/mEgxTOK7hLxj4eYBSbAZRGfUKAJFiX7FQc58oup3+HAZcBm0y6GLBujlm4HhBLFtE5FVQzy6FzwW1k9OlQCyAl8DDoAyg5pNeHm60ErQ7U8P5xADtHuJzBruQIb8WgqHf8qq/MT0eUh6SJIbbsUaAkDoobrQMB+6yMII0DqbJFDUoBEAGWNAYB6yowLbZgASj9uBRQDZp13yokMTxlRuMeo5vvkr3egc+JZm7wsJNE6quJsKBuMmUdCJem8nHU7HHiMeU2Ta1+jc6ra3JFTX2CNw2bgaBZpS4ozlH1He21D4K1qX7OufVeyWjanybBmoFWsRgF/XqQsv+331Nh5yXDX5+JU9UZRd9TAV054Y7b5/bfnsGY63NPv2qeLW+vLH993j1YJyApv/2XGY8+C+c4q4SzTrWNo9GBWwGzpdMzV851mh/zc04KY40EovsmvjnxtHPWDMiLOVRsXR2BS/pkGR3IZDg5op/f7Ly9ePE9SgcwHqfr0cGonU5gssES++ECZ2T3AIV52P7k8y9Q/Jv2zfevyIJ8EPD9AEVdTKHqA3h1fh5npgeUvbc9Z5KtFLAlcPD5K5uKMcZgyBCIorQEAlkzk+38e0KhjoAKPgFnHI7qI2jpik1mDfg0PXNPggJU8mAbhSYNj9Fj9pb0LZ4yFDeca3vyoIcWpAemAThBil89oB1dy9/q4JKH9h5NWHXcbN7tyd6ehpiTJ1lnnfQwMsP8kWY9Sp++G1oA4AK3f/vV37XXL1+0n3OK1BjGydXFy3ZhTyickOfTHfrdeYIcpUXOg0CSLCkBRh0WjFx6/9gvMvGDDDjlusCNWm8z3GJ+lmmpyzyo5DTPvIDZ99Wr79qbkBHJku2fUiR20J49+ZDGuO9L70spgfrSREPKl/iK0xjHuIxoH+iTGDY8AAAgAElEQVT3jqVjSb8V3lvM1x5o/v8yVCJvzmt0T4H/2R/JgFbPiZRbubf7Mmvl3wQKrxtKucf6Mf2UgCiWs18pB0svtrq2a5RT7OwxZNmiCoQr+T6dDTNk9p8UxO2fs5INxaKofVIJnh6A7JmEdZJwMa5s+aCjpK0K4NMB+f2pjwkQeb4Y+A7sUm/qSJTj3lHzBaS6z0ZpM999C4wLE23I/x7B6/HxXvvy8/fbavaqffU3/xcBE2wLstcbHGRB9ED8gnEk0qpURcC69Nk5p6953yf0rCm2lCBf0ZXMduNNIQN1jTqpW9aa+6hju6dsv2eWl02queezXRDq766jjlglIIpxrQ0uwLUHYHHqcPbVS5GNrt9IWGnqWMH6yFT1MVQGw0RyFQM+dP5Mx3iz3UAxx4pJ4RwLXvSAYi87GXBJkhJYQZKOHJ/pG03LzKggTCZG9YzpbWaa7CfJU2x95dO/F0vQYMHT+/oDmuzN1fWWFXCKD1LJQJ+zbydxx5rEqVZ/IEdX9DFcLL8LCEfIDRBnU3LLZSvnLwjrmvZlVQZlZoYtlfcZTAo/UGpikLFNqexg70M+/DQJDW1KTm/k+Tyd0T1dh7lUmwvtib10lN8EPvpcmZtK2P1je6kfksx350PVPv7pNMZd2L4CajYjt/TEM32KnQsYTcnsBFb3hoPNhs4/91+aNGBcAqwyF7RzJlhyuE0CapmHglTss7BLqmxMx11Wj0GcnxWYK3trqagH0AQCK2DfAzBo17IFM3lDAmN78qztP2J+OMjD8lx1n2U9PciS9VcPdkG0z18Adfkqvd7r56tP5PV+UQ4SUY4ZQZ08CnjK3FZJbJVLOm+9v2FQFaYd702ysgPVok8EYDrwUDuhT2/ft7SFUZ7VpUmuVD88x1IlpHVy3q6BIteJL2FvRQCHQ3sxB22t9h2WSlVvZZkrlCKlv5SnrlYCvJiiHggnU59euIAklmjKwk9fSQGsMIR4Hza3r+zRD0hiljHqnx3B0k9fN+c1AEiVokanGPC5jvpz3LNKkkjUOyc8U05s5Rn7ahrnxsoGy9i0H/qpsgvTSJyv+FM8l5VIAjLKbU9YcMzaiPjCfEb7p703kZ+qHcE7xhuQkg3k30bImj6LX/bTzSGC0Sf4CjBm7OslmBrQL/53Ha4xB0ySbXZkmx8Sgyn/VJ91zyyIqY5L1sPqGfa8oYsVG4FSOh8yvhTVSYK51YrFfF3Jhj7MnORrfFLtqbpfMIb1Mb6J39zZmVSvuK8EwroYKSzLTi/2wHJOc2Zec8KxgW2SHugPkrn6PytYvlZvjD3pHtDy3qqW+Ed1Quy9fR8hf3iqqCxw+64///CDd7pize/nHH6XvuxdImcXGbsEhJPlpR1Qpnr91Je65ZAMdIImylONX795G99H8O6WNd1jnrMqjMOqKF9zDwZ80qfXP1ePspapxHBPm4BlzcpfqZPLvYa9JO+MBQQvjfc6e+3crmUrWQqII+173ANzfM7EWO4fErEyH9/ZoiS3tAOVcO9PgfY14zl1Qe/H9OBdYiRZZMb2+DAeNiTDp+8Z7ijD5rU/F3OfPl6SNfRJjC28ZsZT+1h9cIxf7Q65sXcd8YOJw1sq2Hbxv9OmBRlOpUlX7TKE1fbZ+wftgp6Cyvc9hw55QMSnHzxN73zlyy1XB/fQd4y94fjFCuy1KgtShvUXX37efv/dJSeN4n8hN0eAPvZy09+qgwSUafa7hyLY6oZ+vVaIbJOMVHaW+PyHjPWEz70RqPXAFEC7J0fIwtre3qwe831hv0ptsWCV6yWgRTZMJqgsKgF2E1yW4LpmQ+KGKyp35uiz06f06t85bV/98Q3d/NBpqiXmyqrHtwDNS08+Fz/xtFzLv61aYP0njFndKAvRQ8fU+5bN3rBfJa381KvZnV/VBpcXVwFYT5DN6e6GOIO5gxhxeUXrBNbZORvTD3ub5L57YLZCb8IuO4BhuBlQqYW9/s3vIFhBigpbDUKARIoNOIugaiWPnNauhY24mD5DB0Apb3V6eR0y53kIJvhkRLq/L/Ab7Z8tWcnnsmx2H5U9p1LrmAM2Pv/0OcnlNxxcMWrvf/hJe/EDzHradoyYj/SFde+he29lczomDoRarkhC4ZuuiW0qEVwHPoU+j7JTnqsXOpbNw7lW14B3R5C+Hrevvn5BWfyS+eQQE5PH+vWJq9FR6GwT1h5s4t4Ui1HH3XEybfqfYuNlJ3of1yngN1e4A59wMd5hMDLXO/DOhJo4mXPo4Se2OzC+S3JNEL8D3esUa+aYcWQf8O/i4vpXg//qL//ZpqfHq630R+pUyXKQi8VAY9UDjmZHWFMCY7DkxGHcNCAaS0to+1NOnSKdhGT6ddIEiBDyJew6g8I7gDtrmh1IWIJgvjdsyDEMsxEIp0Z7j4dY8q816w9MsKWyCqXMm3uMlRskYKJIt6cejo4Y91776MPPOH0WR4Lr/PDyVUo+D6mZTmPGHMPrIQ8gtwADnl56S4N3T8XUyU+5FU6QCHwBkwQLaUbL5mHxXBSDfR2GIxgGFxizKlXxuG1ZKZW5K9ZYBcOpjc6idkd0d05T0GrBTR2CNGrHRWBshpQi1AWKFV2/FwbXJ8GdihkloXPRl1vqmMhiKFDIngR1eEGxDopdl9IdBQuh6IOgHsiLE41p0dEJMy+osMFGgTzVyLaCLzNO1fxY01891PpyXp3R/vn7gFPwznH+lBmo3iB1cmAFU3FKk/Up9oK/69wk66yzye9rgLg4QzrdbMqKg7qsR0riKtgR4FPuVDBbbrZYRfvteMoOShshdx4CygWcBJzSKYlprcDKscZRDUtFh64agoa67yZJLMvP/st/gi4a54BdXeBf4F81h+0zYmaRHXcP5IXxgywWM+8n4+saKge9892Dzn7W13RiXYOFJUAqAUt6aX6sUak+AvUcskZTIoqspzwTQ9YfkuC908OkA0pTjqKi0RHjembpVWI1R7XfVLTKhcwH761saQhSPqszJM2ftT7AgC8A6xv79gJA6QojfHNNpgNl+/mHjzmUYdleYqxucmLhhOzbk/YzHC8BswVMNw46okEoAUAXMBTIAvFbx5+19xmUYR3qKSeF+bNZzpxqZ8DGcxbbqy8lxpkAEPHbAEeD55ypOGW1Kmuy/mb2oEjfCZMNVcqXzDIZl2t+T98kmTpmxVTOAoWW3HVOTkoKYr3KwUkJkg5bV7ak6Jj9TzadNQ9AJ/Dn/mVeD1nziWwEHT3W40Z9IxDIXq7Tg83o6zlyR9bim1fft+sfv2l//gEtAyZkeujhcI5DbYP1A3o5rNCVBhuBypSzuFU68eo4wRAyagEX7dOnpi8Gl9ntLUCD9JsJq1/wTsYAJ/qy3hOY0S8u37Rff/OH9oBunO7utcckUI53T9uH739OhppA3UCAtVBP1fX7slyNvHqjdKKZY4e0j40JaGYvDWUTmTIjntP5dACyvysJIEiffo0yzVzvMEX00Ysbl1Iyg0ydTJmR9pLrwBf3gX9L37RO5t9l3S2pEeSRcdWBr2ET6JAHHOE2TpSLqlqR0WlvE9k/cZrCawxDxwNGsveY31Dwzf4GvOoYo9qMgDzFhLbRszZDhrhlTbeehKeDnE3flfVz25y6l4RM9aLpe2xGINXH2gnuEVmRRcTvfd+p9O9KYmhA75bzBDEnJ0ft+ZND+qtw8Mjf/XW7Onsdm7T36BmMIXQSejC9bLwXAM8DDqasC9dIhq19cE8pORgRTBjwy3xQDzlBzpfOa04pTjBY/Q5zcBL/qWd7OyKIaelU2ibEfhVDuMrM1C2yxbUFxZJPsNCBLV5LHaq8TfAJqpSvZE4wLD3nlAsGlNMvw96oEoqUlhqiI2PvSnEFfjp751I7tl6H9wCOilzHMI5WxlrXS8IlNhad6Ji1o5FKHd0qunT86Xco8NoBrjloJACs4ysnrr6qwbGBbnoWBYzQXpddq7YcFUAXe5Q15z02u09/lIBMD+jh79G/P6RViL1Hrf8QpN1BTyivZpENzDwFOE3n9WtSVuVhFziWMo34+5L9OaKX5Wb3OfJh30IPLKkeVeqy6vFaLN7qB6w8/MQOtWqgKG4FTPfloT0zxMRsEmomWpk/AYLyRysZaonPCsdbRncBpXrY+Hn0JnrDYRXbsO926aMsbdrTIOcdWOjaypqTdVhJrS7ZqL5jQHlm7WZYN5YVYTviO1RvLJMfae1SkpS9nhLYJEQAXXaOCBofEXg9bvcDQLuGzcr+7JKEHeNdnTdCH8S/7noh9cmCHpzrmTOVGCy73DMv69CXzh4juwJD1Q/RhGU1y+4/k/2lz9YxOAQywviV9am/mmVQnxWQmMMkmPdLEsYCXfoArksv+z2gqqyZQDZREdDO9ZVdY4zkvMSe4cPIvEKXmkA/xE47rlf0vO7ZrCbeBAv2Pe0zPrJ+Xfl77q0rQIdiLtdhR1VqXqcaarNnsMEqUVPgv6BhDkkxRglDTf1c8+eXIFvp4GKbmpRUfMI05+8+35w9o750/+or7HHNnGKrzlChxQfGV0+tl6BUBW6C33WCeO2TnvWUwwWc8zCfPaCsQEqf1d6pYQmrI9QJ8W8rzrKsVH1XIGyn/2X4Ww7A+2Q11ynV2hXYN4ImPMsVSRnXVqaST53y2wBwAq51iN1IPcQD9y1XDmz4LzMGXZ5qmfSctAysDpHQ/7rhcLKUFKvr9C0dV5iBFV+o5Xp5dW/LahRg82BA48FK1lXCzPn18A9lNva1sw0yU/V93GPqNGuQ1si2LRwcR5r6W1bIMxQYdRefM32jBMg78DryI1NRliW2VD+2mGGVKJAIkMqLzr9LQkEw1rhEebcCR78Q+Z4h57KQ7wFn7vAj7Dvo0lvF4Xhkh0bfuSe19/6rRkAG+9glOsQ+ly5ISBzFiE5VTGcXUvFijMG1tK9q+A3P5umeCSkzrqpkk2Rhcls2b7WwqcqRnGzfyYT3z77ldf38gBD/iBWYeFd91smbPozJwPQLdH75e/VLBETkmR1C35vUsTjHKY8XeOWzHuriftdTv0F/uMeMj/R/plafKcvpCdcx3B2bByLRi+3Pfv4hABeVI7DakFLiqYecNntNktp7qWIEMMkXEGMJZMKUGwNWA54MAOFW63n7+c9/1r5/PW8/ngGKs8f0e5NER/5mqRCyj7JsX0oWrz08C9uEPtimsuAOYEbba2XLhO8bfEsP1htjYz59zjzf/VBrgG9xBSCTZLCxpqXLYaQZY0luIpnPvyv6w27ThzoJBA4sugUUMs54+pwe3icftH/9699jI/CnwzS8J/F53N5SBWH57FxmqD6E5dn44DsehGasZ+k3+9M4xbFYbhu1hu1O6yjJLTljoNjBEhDcRwfY7Sk99H726eOcIPv2jCTPnmXLkDgsIwaUC6N3y4MTbYVgn0hAQvr8f/PCPoVWueFr59R6mbb4JR3zLvpO30pySnR37Z20+0r8JUkHcg/Pc4h/r26V6Zwe4CZ09alTEYfu5POPafNz9eYHfNEJlSDP29mbFxwcUuDd3/zdV+g4krahh1YFhcm5C3UWY9wZcwrxYAIbD3k3YRw/0coY2wTgc2ij+E7ZPjJ5xLXuaA/z0bOT9sEHz9u/+r//hpjzOOxObaqJ+CmYQXAu1l1m3VrbxPO7tyRO3ZBUmeaAT0vbQ2eO/lc3+m1p7D5kiyTOBKsZuwedWH0jJubYBHyThMHHs0d8+Vyebl/gsO3jTDb5fQ+b0kTZ4G4J8+6/p2yWm2qTDFotxdPZlbLtIGR4pJGeTjcqqUp/KrNQO78GrJCm5NJNjWGwEazHudSCwhLAaCl4Uu23KNO4uHodmvHJkQ2Kqf+WscLEicx7upxOpSj+EU0iz86+YXxFC64+egR2KAGzqEMChrYheJw+YoEO26Pjp0woior3XiEoCsYI53SIgB4dC8BpvDz9tVgBOnELvDIDVDPVIsDeR+dA4+6pMyK4lq5qAAxCLGszCDHbHEfJYMlsRxwh7WoFbc5QX1ZZjAM5L+V8+Dd/14inoTNfFeTqQFRw5eKmVIxnyMlkcfaLOfGPGQn/uNyyZ1mlPwH3qRKaYo38lBnrekPpPHeZsZjLbMAKgtJ3iDFHEXT90dL/TsPkcwjwJBgqQ+VzZhzMZZ9JLfZTMU56hSLoESZIn7GOMSvKfBxkg/GUL5RBdPz9QQTbIOohusRjrlI4KbcV0GuY6uj5/hACn9m17K+TU5T9L2Jb99PYOT5LkRzj/0vVm/ZolmVZWtfc5sndfAyPySMzIyuLmkSppEb8AEBICCEhAaJbqu4uAUIIiY+Ij/yL/E800F1NqwZyisiMwWc3M7fZ3I3nWescj8CyvMLd7LX3vffcc/aw9tprm2LpsBI4yD5JpdrzMUAxwWcc+qxEG+y6vzcFeKxUG6jnvcto9GdWHCrmbfBmItWzMythJlsz6JltJmUvNrhuMNg2lhW8f9sCDOraitV7dq/J9NJhNbAv2FFAXsBhVvN9bdsIuz/mZw08ookm95Nq1QhsW43OG+WaWr0Y4ssxWG2JiBaNID9B9yYO4wQdosNX3/G765zjt0w9QtvuCe1WVNd+/+zF8g4HvAFj6w7Dbu5hsE0UT2yJZ+S3mh5WxNo+Yh5k24qV87aiGTR0GmlboyOqay+MV5Egyr3jJLFW+WWIiDcb6Gu8c83cUjQbsHu2ytiy6fOQ/tzqRw+14+R13Nq6aMqMvVXQzgp4srqCJVmzDmqZgGxt52BU8HdB3IJyGnSMvfYDu2KLAR+Q57UqGDKYAupwyBIJaKNjhPnx5u0L9O5+vXy6dbX85T10OQl6QLgjHmxFy6quU5rT2pGHLmBe3ZJzgXDAO9lj0VwS4BII4LXunOitCWhwnUlMAe62sLFiMJID1qHa/5qhNl+jWbhOK/QeulePDz5lsuwDnA4M4Gif9n1db8+Q2iNl67ZdUgZ16xy9vmgKaffZK2UcCfJ1v02m2bRvAYFMpi0yRFzcs1C2wdSKm+D5TD5nAtozNjSMWO/Z8pNi0GCWuAoT/JvnZk4x7VCRQHWxfwJ4Sk1EBsDrcV8BlhuYhFHFmXV75E61sa6xBQuDCp6TCYb3YVCTyrZV9vhkK4Zts0yRyEqKp9q1MW1KEcM45ofJcAW7en3ztR1lX/bgrLhrj14D3smEf/z4YSqzwOHL97/9f7Pmt++h+4G20jt9u23qqbbbMiAwWFah50CN0Tu0gFvBPnxDuyKBj2C3rJyC/W1T9zovYEqVyW0l3UnLZTIFXDB5klVDAvnBBg7QMWCYtnCwjbyvCV4kgVDiwOBmMN0F7qoF2LXwNR1GVIA8rE9+ps2Ye0ODYlHGdrpOrC07N0Bn4o4CyhPIzTXwmrSODf/WKaQ/PNv6DMXE9Wd9v/hJA23XWLDapDBMmV5rmPomyPyOwMK8fn8eADn7fLT6y1rKe8fSxya5RwS2PRMCeBZvLhgYdHNDO/3Rd7SUwiDwXrnH9dhMs2bOgFRa5QQEEKKpqdZVW1qdaJwhDNo3EzrO57v1h8u7jQcks8ZGt/nktmd3kxcoScvqYBNWn7Egks9e9kOLlB1+kIsf5zfFNArCskXSWjzWRGdksTY+yJbLtC3KVksKHbbG28Nv8BEw5OmkqL5NExmXyer1qrZOe8/6Owk58ZEAq0UNcRn/XyQUeOaeUe2AvERZyH5KgCmvZBQiOAuF8uhS2PkMfcjPYGlz/tFuyrgUbYHJsDGSUISgijaDpNXPd8CTAN4sFExbM4uq0/b9+DwXBKmtSzF3JtIue5f+A6CSAkXiEbTFiIeNd7OXx15JK6IFFAEULf0AjX3tqX4ohb0+nDDl2L/egzbO+NyhAQWcLBCo/Wpro3GZbXhl6Nna6bmTLVHGTuOVAt7uE3XwunkKCNmu2oKgbBXBEdm+YaSmKFPGrCBxYjWuf8ZK2oAONGi7bYrM7s6xVsp2RFpFgJnXeMZkQESE38IAF+bPBB98zz3ZO/gxp/vusSczPdqcRlvAzQksdmifMW7ZlAFY2HDut8a0BdFm8ciDMgHTsK0Dvvk76orhXAVEjHuHnZDpqv2dAIq5T7aA4JM5gvFXwBOSQK7NTpgMcUiSalskBVYSfmNrE87E7tkHMO2wD8bT3qt5jntVSRIHaQSA5PcFG207Vxsv3SE+/1EgF3jwNTLPbAN333gv0TB0X3LfXk80e6O/OfarOdOP7J3Dw24JnJAsrwLIndvlAiNqjaEvxrlnFG2r87vJPpJgweRF2qszBIVP0XwFZGNhKp9DfMW/BZccbmK3WJgxsSEOFiMx5l+ngqTRWK1tm/rc8Xc+U+5B0P6I63kFU0jwTrAiEgPuRc+DbG1sTXwszyYTssN0LKBdhrjpcNtmPZMCf5EPsC2Pfb4Kwy4DzXhNfL97lne8ZZzK+dAuR1M6sgxl8lpQtjNk6qGGcTtytu61dn7oH6eUgmfsxzYm8SRAzPR1DRvqw9zLzSN8ns1JvacWA1rYsePsUhkFi+Q837ALtTl8P+uXAq0DvHrmE4vyrxaatFMAa0cvlj/96aOcwRfPAbDwVdsb7wLgyDS0XXMdDTQj0SNYYw5XM+/aobj/+shpr+x7ijkfPX60PHtzvUC8i4ad58/p4JIaXCclaK4B4wTVrhF+njjAHlJdZ+4x5D622bcCw663ycI29/JHT7ZZdzAKgMV32KATQC/JAbZ5bgHWBeAEX7ClNb6Q9TyznXvL2NdW3ztMKwbT4Pk8ePiI2Pnu8n/+218tpwBNcuDNOyQDCd6cnLBn2Vsb+AbBO9AQrrPairK6tDfmuWW92onIuqaQO7XuqvGWuMr9h22j+Yb3OYPJeI/3oavjrO2qz198n3xxk2dgAcVunFPOc4pcknYgQz0/NE4SG9Lvy5g3DxSk971lkTYuMt6NTU+MNkG8DvTRZotpKKMQ5in/T2CqDWId/CMbcx8N9J1VBpzRZWk59S/+/Avae5+jcfeIe9ympfUr7AEFGmKH9wHXKmMidmSR7hb2YmPvwfLtc7ofnSw7isghEXEdLaFqn93bnF1YfKB3yycP9pdHjx4s//CbbzNkSvZncIdIjtR2SwZTU1MChIxH4xNZyoKd0YDWzyk7ljix8XFzIAFAyVnVxJchbZwvmUDyQQsfxYNcy8xFkIjC5zsXIEUI9VSND+32s+vUzrmz979c+ev/6W8gJknZFxxSj0ZwiCTCimASLwJYNBVafbQi0zZQdQBSuSgNJAmTRqlAQFtJdSRevAmKjJVD2uR2QHXd6K9g47iIt0nmr66ZhEMRdW3jdiYoOvraEeibLLpIqxXjK3qzwxBKFbn6bFaxNkkWrq/VN7ufg6MD3eRQC5Odcz2tSoliTmaEi+xDN0Ar9TGGNpvfSWtMsKLdVuNssHHOgYyx5jWp7iWp9OHI2mqlMEZaQIvNMisTDbrbOtMEY+i3DUDGq5kMDI34/N0wDqys8P5tV9WQF+SzFShxlAZ4vF+DnSaCDbgbmMVpSMW0LdADZ4g5GAtW+sOOGMmv1ZFo6/A8ZwKsYzeoKTg0nVoP6gyEioI1Ma2ochRkeph1VPyuQdhkOKTnO0EG1WH+bnDmM81krziJxv06coOLqeOkHksAPdkGHxKk6tl4mfOa4qiCWbUCmKm2qQS0RSfVLo1LIp9ZJWyylBYnrr36fHVgs8JdFs4QhiZh6AStApLqJWTiFY5U8M73DWOCn5nc+uUaGNBonN0LRf4bxPg/D62VVp12WH4BIJo4JWHT1mh0wvhTk8hgrcM0ZuCaYDXTBxvQt1XQPMTnMYemDDrvSP5mQuA1WuUt8FS2TD5foyPYkPWrE08or5HOHnVNOsU3gy0wRle0MRi032SaMQzZizewW9/w6FZpYThe/viz+8vH92iDP3q9PAcov2G61B6sO5OyK6u0OAwdzJ37n4Udq93IbbMfbDvK9WmTWAMT7WgjRWNT6jFshjA0ymhpoN/2aQOt4yMmhXkmBYiHRscRlRP1HKRDn+OAFHk3uZatGaYi7UMGyAbw57aHUCVJCzb3KPPgna2h7ln+nyB7Wqn4Y2tvnCd/zwCNoc3VKnw1Usq+aZt4mJgyjgx8PY/aWINXHMgG35A9cw2A6HWp+/Lq5CU08t8st05fLn8KcPfzbQIIWtoMAv2sM/a0T8DhFEltrXLx2U6D9bPExHQ2Og2ebhgW73O2TFTbPqyoq47q1i0nchLAA7R6THZ3aKtnsuM/wmy+xKnuEJx8xPO6jbaTrRz6DwszBhper0MAEsBpB71P/+feDUO0QUfbnnvtTEeokTP4N+CzspJ/9syaZMUQ8n9WlF2/MLm4mWilDRs0f2cCL7NlZP67rQ3dU7GFCSzHuU+gb6vBx/kMgUcfbdp5TQy8Jq9nFKesqkVXUjujQ3Y/eJ6k15vsy3DyPGt95r1zmLxnK2teQAbMROzYiWe2v+CsubY8izDX60tkvbom7vMynauT45d7dgbq3k6H9LiHyiY3AfB3Za1ojx4+vE/LAOPo8a9vXz5F7J/PBGbYoOr63ulmJqMAxR0mwOdJrSE49TNN1Lbw1yZLJ1YeaV1YR64iYEZ8pZX1oN8JagTLwrZMa1D1OueeyBTe3IdtqZ06HLsdoK0Arl/FJiYbrz41cgK83vMvmB9t0PisFj18L39mgdF79+eChFm/2FBjnZBJsg8+6E25/3j/8whm60t+APA8x4JeBbqHJuvYD7GTJnMhtyn+PoY8DTBQf+fDmIniZHWbrs0pZpOBVc2cFkU/aI7y/rLR0ho1NK4iwB6AosmV7fzarOjPOFUN0O707TNYEdUCTQtupmha+BCb63CaDITh5yZmFg+8zmuSmlWSIGGqKwNbWGWXtx4sx+8JdElAZhujAPZcI2O/AJ+JAxsAy7ow6QkDn7WR8bmXjoZOZotmjmADfzc2UC7EfRdGkTYioKqhaFu8rBvbOquIvQDRDkXalXf4lGvZWE5LxB4Y6Mug+nQAACAASURBVApum1xqX80/jWv4ExaKvti9rc0w1rEoGDxU0M7pf9oj77tA1ge5DbchPphKSqrxqGkta/tfUrm/Hx0jWTFljw1d29zXrbRhqr1lAK7fX4+eVwfChYkXcLbxlme1e6RJ+Cy0mZRUh7Ovm0BeCnz8w8/pKWmcM/XE8nOLWrasORVW4X/WIUPmeC/bEgWQ9Ku+/QmvuzBJ599hVdq+xl5uwakgQJJ0fRLvHU1mi/jqHHrePBusrFo91jWihWbCbjGS9RTQk5WQoo3+lvdwbTpcobGR65F2RlkzPHs7Xzw/kR6xlTwgvUU2fUwlbdLKmnYzp+jK+CrY72uVyZk2Q4BLEEX2oNeq7ew6V0jfGK9AoC3RtNsJptshMWL6SEzwm4J3AeRT+K7Nan3Z2Ni4pRNPM2U2Z69s8RSH1UjWVyZeitJi9ySxRHSheY2xl+ehjE0TQYFLr1Ffwz0KhMQWlAGjo3IHTO2y2aqfnMPYUNa9D9j4zWcyfIcx9ylkDdchMaxn3zUJIDqGn5kXGvv6dATTAhI2pjGPdFCZIF50iPmMTjsvEFSwvQWkFjcL5GZYnjaTfaX0xBrgjW2Wa8SCq4AjZhXrrLW29ML4ifO+jySIwJux1xZ5n2QMuyDOWMsd9pSxrBtGm6YEkuDd1KOK5ALn1njVx9TcrrIIrkfbuxunZIiKxU6BT+KAc6edurYWeGW1apuNOWVJWjjxzNhJkHyBHCWFGMkttr6pndYBcAKGxmK+mYXbteTY+Gd8jWCngExyC2NKddiNWfl9gUfB1XTe4KPVWp7MdK9ZUGvGJ7PoldZyATWfZ2xEY6lZnDTnz716zSPHKrO9NndOMo0f9exL4JHg49kgJvXcVVexvUs2BRcgVJeuDMOAlth5Pbk2L7FWbCKvo33zyaO95f7du8vXX33DPb5nWMXOsot9fPr0u2gJ7+3LkqR7y2GUYdG7Y8yhLZQW2LiPnpxDF56+xgfwfG1BfMfzcivKaBMzuEJ2a1ONSMkMFCIdHrKOdqAewEE5Aln7rOGFa46tQe5u+fS+g2jswLPwgl1U65N1kklpzOb1qW+XFBbbLxnnkPxGyQW34dqqgxTKyHLK7jrs7H/z979DL5ZyOwyxc95HzTWfjQPxJE3IzF7Fvm1ShFpVRsfYL0MpGiNIrkhhQ9QoManH3mIF+XZ0pCvnECKV8g8w6b78/EE0217bAcUZUoPWl2kH9Y2ryGeI5zhNVbICA3cZVIdtkXEsAEy80O4c7b12RttXoMqBnwHseS/Xw7OkLw2WxH1lgGbYjOZO9U95Hko/8YDsgnyAdMv6e+wPOdcZum5/9Vd/RBfI98tP0fM+u1xZ/t0//hogfgsbQe6b4YXG0uYp5iM8H4HXnYe0PLPPiEvc8MYhnuHEnnymNjV6nmmbhah1dcgk3v3lc/QS/49//Y+ssQMpza2roy3BwPPtQMITurLWwZtkfu7QujyLS06k9vnoo9zW2uTozWadGmOFuZ1cTv9qwdKWW7ui/KzaoJwVZbnECMSPRk4SuTCej8znbfauoB9H4Zcr/+v//r9xruidRiemTDYOln3nGFRBJQ+8h84L0NEY9L9F9HBn73YqHQ0ui/xK0y5tsy2afk1woXpdJihO+zxmAQ4DruyATr9kut17kuc19EG2MMqXJAW3rRQRkAm6vaNt9hTdpgYMDVBu1NwRZOB6V6CfIpy1PHhkoiUyjXD6wX0076DhAqgYgO3xfuptSWt9hoaBWhoGiyLCp6DkOmKdnzpdSbB51GotGLD5OTGwVrO5Xym2cQCZJmPyXpZdgE1ZPTrvUeHUWEdLR1ZaDBYb2QldMXBShtnQBNphcYxAZFJOZ+KhobRisQv7r2BOgS7R4wmwRuw1Tl/gywQJ+Umqhh6qtLqEgdfkVE2wgIGpogpGaeDcoGLTZXlk5HOceAOlarPU+JdJozGS8VJ6efq+BexGIizrJloZfE6CePbPbO/SYW/zvhqb0Iqt3gjsjUSz7XAm0W2B1SC0et722slY09kYrE39lkzJMuF0XyTRstWtrZU607Apk0z2WfWp9bAJAqWFQ4cyWmLma5tYyKwxjvdaW+0SBLaaGUdoYusBHu8XFg7v3zYfA9AfxMYFm0wWCkLYOlYNOt9/VrHdKmWg+D4Vs0/b7tCx9XtbtCpOQCLJDfeae8tal8Fod+dM6KLbNACDeS6n/tUEQF2dCkRbdXSq8BC2zZ7WyJR569/LPqg4vPvt6OgVWwZKtpVG9skJzLAbGLO27B69wTFy8b9AOPVgZ5V2z2fLhfqFAO27Ow6DcUiMFVNZKQypQW+r+osVJw6jRFFVh83w770wIts+43MrS6TPyPs3mJit/xn2QYXEydEZGpEgGnYgRtgJQupmrCShxiHimKM9QACofp5nQHFW9UdeHzohqVV6g2T3W52HgXD3pfYqoDe0aCsuBsFxtlyYDmTEzAV+NOw6zgFiyHyW5SKwnXtJ0iZdOoaP/2uAKpPr6euvl69/87fLn9zbWv7sAS2OVy8TQNhK63lSXPXahCdMkvXlLVRy9+oule205Zk0EvSkMBD2rK62NnwdG+n+kqbv/TltcrmlNqij2A1A1mFNfr186wS4rXvLo9sfL58x5ZsQofpS3OSZbdIEP2oXea8NiN2MFiK04WWMzilmpZWXieWPf8wqCUMyzGbOk9XlJATjwPBffzcALWvU1pcxhXQkWZOVMW3nBK2TMAx7UIPaM2d4Mtlr81yU3WIwUCCpLQro7simClDuu5m0jWE9gne8ppXHMqhbMGkRzLXwjMk4kaJv0lbuVANrfZaAxDG+UHurk5fB27Uoo90/P/iDMrK97gjoChZqs8Z9yYpJMWCs0YsXLxIc/OznT6J7cnL4FH0VNaw4UyRDl/jjtgSZGA9mSCqM2lUCCZI8187ESPaGNkPGZXSYfFKhGsoyNKGuwLnMDb8X5qV2MYmECWAB0YFHxD/WF9oKOtbMYJnXRyDeoNRzE5bkYCP6zrxBtGQN2kxStUOsQAc9zaCoYF2ecyQX+vuBOrQd8xzH3pe9YgAwGeQm2hZj3qKFm3sYBa4ACAMM1CZlqIS6bIPJEnAxCb7awAUnrb7Oqe8Fp1rcCmCYNS1zU9B3ahbpl2Vf+DVB2tgYXmP7cvNkE2tiMpMv212It94xiOQaHbh115Tv24a/QQeEIPsZTIZYcwEGEgazHVvNLKREF+sSrSvaUGWiXdMC9G7j4XJ8fXc5vGD/a/9SkKiP9JxnXUhIHjIVLoBxgAdticlF235tOzyBWddWTVtrTflquwOuG/zzDe/dtUvLKGskA2pWsB0m8Q4mhVNhxfydDvgOHeUVdZGRSXHIAt9Ydk0q+OypQVh2tgFx33uC9n5m4VjBEhg5/J5yKDnvFoM8oUl6WStlfJxMDOvjHX9u7T2CjYh26SYDeiyWjfcVgG9RsTHbHQT19Rue+SbBukrBRC3wYGSNHdniXmOugPzabdv6XAeAi3SIOACDvdvWytqe6PFwRrTrLmIYMsZlngnPg8VHfitM8MG60u6f4Hv8XcXTfc0pCdy5oIZtlsM2+0z8sw+bJXsyLGQvofFG2F1cp1IW/k7iNpNR/fPY2xY1y4rXZ/eMNfYro8/WXjt0JkMoRRuzRq5dX6+dyGdlWF3PsHpzP7bvOY8ZvNd1n3Z8FpTDcuV8l/mgTWqr62RcuXa9V1kl9RO7nAkZlCahiUPH8/GsyVSLPMqIB427jZ0EkgTYXYc3hwxX4XMEo09Za+PctMHL9uV6w+II6FvQv7GMz72v85rVeeqgtA6mME72DtUOTNFynDPfw1WxqNQBbPUPBScL4LiOE5xzp0lWCOFCgC433+mhAVd5Nim+GwuHEdjYuTFqZWhmm2ZYXCMe83lNuQM9ZGUKWmTNBaSYFxwg+zpFMHTQBcYsvhj/bWLw5Sip+ff8DRJK7I0dgBF1eE/ZnyfYr/fR66xfsHsrTG5jRXeGfjcBa+Ni95gAozFVWO6s5fRHARa9NnxD8jPbPAVkPVP82+eiz3bLh6giACd7jGdni7BfxpcCm9mP7nPuN68dybxr3inQteFhjcO00hbfkDcJSs/iyy0nhnL/ggcZrKCP035oDynueiGucWylzLeRK01b4PP2+cy2vRQUXJsRG+nLbKUOEG/BK7bX/deW8RmbhL3Pz2KHZdECXgiEnFEQN++ZbK0Afvzb/RAwgn0oC1Uw1WKhHUsCOlnBgJvYCh7FAZIvnzLx/quvvqULZ2P5xc8+Jh45Xr5DK1swaDfgnaw7i2auvecLlprxAzwtH75x68GjL5e///W3AGDm/PiwMMOMz5FvSbxv2yktvMTGx7D2HERwy7ZZzqtkn1vEZ7vEkunGIU+7g87+p/dhwW9ojzop2Lg4BYUEoSFq8/yrKSgJQfbUq1cveW/3kXtYKQNtEfuYPXzGtNenrwCokQe6BLyztGWurga4+9iCqeAdVV322vto971BL9wzr274/sHdrOEF9jms3Ji4dnuJA6jTqG1O8Zj3PtijUIOu3QOG1+3ePlhecIZO7D/mGVhIFcg0xdihKC8YTITCkJBz2oPxr4BZATpTSObdJmlj5KUTAFbr26JgwDviVu1kYmHOrzGy+uIhNrjfUxy07VQ/UFDyPXHlHsy7vTUkZriCZ998A5i7tfzks4fLJx89Xn73h+fLb//wPc/qcvn04weJRQRsZfwtkAvevEUCBlm006vN5ZtnZ8sWnVwhd7lHLVbxecnHLO5majdn9P1p9t0nTJt9+ODR8n/RyrzD4FO7K43TbZu1BTgDvAbL9ZocKDrOXK/20A1uvOtlxM6lk6Ba/RJF0kUhu5pnsQNjMLgJa21R0WcjhmKbtbFj7De5XYpjFjd4H5+hklymlSdoyduqbWwC+eyXK//Nv/hnNxpF0dce4CKpBgp1LKKKY+Kkh9cF423twXaD+LsGVRHZj5MQDTf8KePF8dqlAFaHxlHMx0cvWViAOd7vjLHAFxevU8XcZIrh5hafQV/vAej1VcYNGzzB4AGdN7i1cusNrdDG5eJk4QikdqHD33/0GE0sR+yC4GLoDrk+N7yHSzbQqQG3jnKgoxqF9qtX4Dsi1yYmHCIfsoyvUGulSe6jqYfBkgp5rDiviRv/jThuEiZEegnMZMJplypEy+EaorVtFbOCJyJb5oaVHEEAH1TpzQXmvE8Di2mALxTlHNWvtPzwOj8vrV+uM8/CiZH+rEMODHIwTGyGbQXHkyzXVxr8C9AZEOR58wxMSg2OdJ6CgToHNZpcE6tAYXcM8Ma1LwNEkMeJYTL8WONUNqrJk0rNvC8R9w/Bmahx20cTBKT9oQnx1I2wwlewcUx9Gk7+DGNjTt6JLAPtT9W3LcyZZMRatwJazbca1ibdraa2whv6/QjKJxDq9Sf5Y+09LAnkDHJHcjc13QwCIpDPdbu3Gni06hm9DOESrsuPT2vWGJZgEJ/1rh/JZwUoxeDaLr3PgBbFkA2Uor8moBsAbxoADUhbxsvCKIAQNuYIotQk8r18xhNM1dBElFZ2msbTZz0cdzRPYlwKCCTI8L1hkyV4y2vbdmaAOtke0VJMst3qhGUAz9J1kiVblrAfUIrD2OBs2W4g/egRTujTPUBHphn97gXJJIKoq0z2WTMB9Njg5C6vEZql9f2AaaXbVlDZXxYJBB69PvUHVkmWXGmrXz4Xq+m2YJnQqOMVuj4LZJCcFgkrvnmW6A3wnl9/Az3aYkOcngkUPze4NWkxePUZZAKYY8ulPiumTcDNe/Qcwhiq387vWz3y0MtgC+uQm7mxGhc7UL2Y7pmyyHKuB7CtpXQP53y61iM5sqLrIbNtNqwFnzV2zaEVq7ewwWffL/c2Tpc/w/G8/vofuE/1iXAYMgKZtm2iqW1ccWIi7//mzP0qEN6gR2D0HdVAbZH2xsqkeU4BLfYcf+80bIF3qt84ccGXx4/uUbl7tXxLYeSIwOPew58sf/rFX3Dd2CCZOwH/V5Zvv/4KvZK3yz2mizt9MEkI51Ox2rY6lWU1xVk9K2HiWuXigMS5sgd7PmsXDXhNfq0YNrlosJBXfEjCG1TPcz2BtR9XnJMU+0fAIGdJ0Kc2smB2Wb/Ro+NzvS4/LlR6nG+4zXz2nAZroO1qW3X3R0loZMph5zzfmhD9WAHBsrMn0DYT1Et8nftMO9Cqf4MB/cusxE1w0qRjAoAGQvM8a4dlQXRSaX1K/UkB9toc7dL75VvPAJvty598gh2+Xl4+/TqBxf7BA9YF7SN1zqz6uyEN7sKsNzvqM9HHqHGTAgZaQLcJCm1t8/PbhmeS594JFpRn6gAq11umhcl+zqltH0ncsS8DeJvgqnbGoCtgpWdmsCQtUsx7bttoGa7zOSbh9vnpv5Nw9HOrGVmbXgZvQeQmtiRw6mgBOvve7sswfNR+krGVLoTq0upv065lJVpfxR8BzAlWGE84XMd1SpU0tqsAr+sok6esiLYzutfdI5221y6G7Ef1mbiH7L/hm7wPmY4BBcee9Vr9+ylC/2HXD7+ewSCcSJ/v9QX6v+ecG56PelfbBMrvaP9RykTNOq8n7U8D0NC3bTCc5IpA8YbqdDTk+N0rJroxH3A5fH+P1lCnODrF9QKmwWH2aga5sN4yNBxA4B5x3cuucy+o82jhU7srQ7Hty2kdzjMbQL0gsm0rJkTRMS3byz36HmDuAt9ySBypJpKfu4f+l1PIlWNYJQG4gXnnXtxQH0sL4Tk0psr/aktwCgmQvS7hy0gfhDnNfnDf246bgpjaTZVYUCJBVqXTCW0hp8lo2dh/sGze/Xi5WYfByr9zfnkG1UMuW8/798NmG5E20gTGQNyCZ1sf29KaOHAwJ/ykaa8SF+m7Axr7dr2ntLAOTdXsFf114h9bqgqm+pX4kP0UjcG0atdWdZiB4DVn07OWOKmsESHFTD7n5wJqfpnUT1BJ+xMbNlh5yWdZq0iNRGcU/40vVX7k3r2D5Q1D34xtYk8M3PnSpxd4KODkudVnRBeJ954MTuOPbWJwASUHyUVLeth+ffbsRpmxZ8/5BOfrI5y4G01vwQiTZPyz3297bwsx1etsYT6DVyIn1BbQGHhZtSm8cu34xEzNtnDPWZedp91IwT/AZ+8nwJuMZ9ZCcNLzes56qne0jSyR4u1ex2Q2hvlhd8HQDvdMGeeowyuYNFnFb8M875XF3psfsGbmLtsAQudOgOZnnqEtC+YCUWbq47mXgU3xyxYtXndF4rpF7iSAN+2nBjz2i3PguncQTcEs7897awFNBmL3lzGgr5HoEGDPohv3lP2r7+V/rlXWQSaunVHmkX6P564cg7GaW9fBM/uAKP789YktmRRc+fkawMs1925HhKCJhaNqddeve16m5mbyDq6jbNuy7IyrwobnLEYj232sbQjjrHnWljaN5/gacovgqsDapgN5XCuBiMhieN0O1RDRN4/6gWDgoKB06VhTZVPoK9y/Xp+FAYe9aE4Sg41rkiwjULKmHptkDwt8+mOjjJFDRLuc4r3nO4P/0o2ibuIP8c/MK2ch1NM846IWWgoSzDa9kEz4XsD/xB4UqYjhtCf6u1X2tUOuBOA2sbcCMu9om5/aXb5/2Oyj48LV1LYYl9uWGRsUH9gz5/3bFbcF42ud7rsvPvts+cM3T9kXt5aPH+5x7+fLixfPsqc2NngysNDEF2SdJgeJ1ZYp754gHqGLZ3Xz4fJ3TAzd3rvX88DzchiEOYS6dxIADu7u0/IIi9LBbhAG3kkE4oyHPWVxzb3uHuV8PgIf/ehAgFAZIAre/NxwP6w3/JYFCXXX9VUtyPUs+EwiuWTXDT7y9FTZgnPi4cdMcEWSgDznDPBOf+LXBkMiHMRhHmw+4To6gkEd5D1AqUN1LHmvYzT618knNgBu7dKQTHLm1Piwy3rOJoC7qqSDNp8tuotP/Pyj/eAY3zx7HW3LaPINAtAlNsBuIb7J+6yiNUpsACJ1xt87YR2/oB9I3OxW1ScM/Uh9DevvZ0lcuGDNBW0t2mS4g88hPhHms3tu2IxoXacIYwpGUYMi3i5tsbv48TN8+ya5yz/5qz+nULS3/Kv/++/o1mJoD1RIOx6NYyw0OPzn6FhQ9mzZRgLm9BLNvBPWj9zS9dK2dPgPQzsEyBP/1eftsKfWbo6WTx8wlZjn/x2A6ms0AWXRms872dX9YgwmG09ZQCXW/EwBwHQCZP2xcbbhc7/GhimsxY9X797l8Vy1dRhuKIUvp6ML5tmpEr28xHfX3B/7cdgpi0X6aQd5SPp6xVnQf2sbjy5pm/1v/7v/Hm1E6Y4NjDRI3miCTjZpEtWhk6TjivaaiShWQsFRA3GR3lwhf2yndWE03DpbHbfOzYBH5HXbqbMEXlcstpRiQbkLJrrcMB1kGwbOe1t0SO52BZkwYtrGdQLHU1D4OEh+ZhuTOkzR5xubTSbgfRJFp4s6mllhetu/dKTem3TYipbLmIClIU8iLQ0VfUwrW4uuMaxqLohKb+LIHMm+ieDhCUixBlQRU42wi1sQLRYzAEL0KHTxAT5KHY6Wgkiqe5yAf3sIQmdS02CNJFuLcS2ry4tpu5DgXtt6peh+oDVbTXESXpIAWVfVttP5zEq8QKLVtLA8PHgBe5pEpEqY966wbYG8/t2EyHggAqMTJHSRdC5xvA2EBERSs4+zrCh1gh9dcw6o79nWhzILfI5O1SIxshrpaci2+QEkyuLxleEJI0kN00kDR7UtCbA8lQQs1ZkoIqYHrC5CEzLbDqq3JHgzg5pZESgdr8FrJpdZITHp5jP3eK7uFZkB3qvBnolQk0z2sg4pFTtRdqsntnuIPrW6mVYADy1rJKsgQaBrx3816Bp27ymsC/5r0CioG20lflcgzKmrJiW+n46iz6vMvEyFTRHDvUQFjH3hcpT104pAdfKsBFGdVOBSVpYbUGcj0OTa5p5GQhFGRpPdyBEmGG4i7nmJk4zeSdvB0koL6yGCoJwhjdz5Ocw2WuKlTl1h0FZgPbi/XzP9+R76Th/D2Lqzgk4A4M/JGgbMlsv7j3GSBEcvjxCafbs8/vSPlgcPPs2UMQMSAxsTCPeyrZcyK0/RnlCvTUeV1gcWxnYb94SsgdLPO611grRbaX0vwKqOXqeQVtQ6A1IGg8fn6B6QOaCw+gWg8Qlg0bFTnU3q0kbD7ybJla0ny4FAwvPlu7lhTEZts9Rh5XuT/cDCebHekw9w/Nx9lembnkvs5W0m9EZrLMwFR0zYesR6SummQWvjBlDs1qtl9/zpskmyanXuzGKIAQ7PxYEfNi8YMKa1TCY1U5jcxym+eHb9eF4z+nvCsPPs5wykQa4gr/74FrT/WwTHsjzWCLSe0Qb9nEB2De2OewefL4/vf5E1MKhLy6RkP1mvJqECCO51NbN4z7nf21LaM5xqdyq7TfoUYW5bT23DBKqiGRa2VRnDOrs5Tdbr1lGH6WsgNZLngFaeUtYzBRL+l2ojP3cvTaCorax9Jgk8uGbX3EA9IrdW4LiW99HYMmn2ejvUJcGojmOcGVdWJkTOmaBFzpEFj4LKJn4TFNc3OP1WQHPf8z4YyYXvRutNktT+O3tvgk/6h/gWN52X7r0aNMQd8SPBtCYF0Rzy2XIdMrQO37xGqw6feUBVmD10AbM9w14IZnmwqTC3DZ/3QuNMkV5bxFm9vLfJ3EUqp7Q/0vYeP8x6xYXqQ/VhPruhEeb1mxPHrshcDsDQtqkJVpqchREdX2Sg+ANYGODRBNoA2fv233nPWUSo7XaKmQD2TNyThHETtjkULKsEQPS4EnRO8M59VfZ4BzvNRGfsn7Ame62ZjEYyI0P7MpMea6f1ba9fvyIYO0bL9yDFgwC3/q4J5ygudcjI9IkF8w3u4tsFewLYCXYZ2LbQN/VrjdH8rOgqGVPwAW1Ndm/WDXoPaa2G/XsiG5qW6OszhpCQ/OhjbsJ2MFAnhiO5di/LwBK8y7AA4yaLjTzzSyeKUjx1Qq3b8GLl9nK+8nC52foC+4S+j223Jmt87q5DB/QTXG+GBw2A48NQGs/6uG4Li/rFumEZA01MZXwIpGh30zIa196geINkQ7YgytbY+xNAfKbzEZ/s0soS24IdfE/xiA3NmhI72h5oPMXvGzv5JZPmRjZLquHYk2xw/SH7SiadBpN9SZgqksESdaqs5/zqnd0JgDMkTu85C+f46BWYdpsH+DAmpjNiNnbQs+vbVj+4SUaASj8nQTp7dgBcDh7KXpA5ZRyV/3lJMpALxBS8r9aR59hkoXGajPwCb50SzjqN4WfZCMO+xg6PGC+ajtrGAU6EjSeQ6ecGPXOgnAw/NYN6HuyK8L0n03NKekR+xf2Xsx5sMrbS/WPx1/OWuMBCsQMitMUC49gXr0OTVv1ZbPbQ+zxzYiwFnjCweO0soniWsh6srzmG7+kkysl8FjCZhcjoMsoQio1pLJq9ZKzHc4hkiTE/a24sVb0+7OQEfrgPbZ/xh7bCAnjiTf01tk0fFDvCDZTFVmZiRuIkRiQ24RqTmA7Wb/KCERcGLPWLfwfY43NllHpeoq1o4WfITLjvAwhYMLfgJrPRPIR1kO3nvpUx2U6XMhDDncGPqK1ky/IW9seE8dboRHlryz15jUCZzKpTkkf3kfvukImfrokD8QqOttDYKZMk85lojC1l78ms98GbOwVg4XWHbw/TSl29aM6ck0XZuy22+aft897jbYoQFvQCOGvXBOtZs7B3lJFhW7lPdvjZGoxaP+/CQoM+I62gXJu5BD7az5Hp6Fp1XaoFqF/NsDeeXYa0RBqIuFwA3AmjY3iR1yobMoUpP2/o90lI0SqHceWEzfikZDixkTIho7ds3pOiWYHetpbzPJITNV/O8Cr3dAAffCj3KmhSH6gvKWHG1/o5Pssd9dXxoScANBaQ9QsdcOYtt+ispIrPzuef4S6eRL7RoWBD3iaFnpG/6Vu1K8N/ZcTENgAAIABJREFUTKAy4Isxs9c12KW5Nn9v+Gv9e/L75JWAWIC56X5y7+WI8E1tqXmasRz/NQdw2EuZmY0PAuDqywWwKS7t3Dpbfv6znyzff/8Cu8aAm60bNO9kJaFrmUKu6yaLu0SP6Opeq7HLZGzYf+uAL/voLd958MXyt3/3VdpRlSiQraT0id12aZ0lTr7HcIjDV7DceMNbgDIWK9W8c/9IKLKtUdbWGrb/k9sOkVPnEvxBn8H1GztbaExuhB+1oOt5c69VNqst8mmJ58XGTpf4ikyGvfMQxt3W8gbim7pstoumeLgNc549LzAvkUbb/o6Y7AGdDRvkkEfE3B2GYbFPYJ+cNAzvxifamsjUsDFkFsaeCySz57ahNvJJEKIKCD8j11Lj1iLXOmCZjMXTk/qPDNEUB9AXs49eAZZv83P3dobb+Wm2k+rDOHNlmjWOkxVm55EahT5o47x0tQ0fYgEuGVdy0Mbk+l7JYRI19A17rOcuw0pWlb8gfvnTn3+JJvOj5V/967/LwMB7BwCBMvt8Drze9d2ge0tgdFV8BPmKNyfYQgev+LD8v7Chi6ck5mONtOEbFAQE7/74p59muMd3L5xc23jG9v3Tk8OcS3O+SGEon5AYqz7XNZb9eEg8vUGxNtOX+a7FLXNun4W2zb3R1yur4/BXpyBzDzJqfS8ljUZHpoWcdBb5TFNw9DSTIyAlZyxm+6wn8vT61i9X/st/+T8C8utECuBlIkYCMiu7tlYKkqnPUGFeBUo9MPMgGoikBXMk/jm8fAWBFyxLkMrvcRP5DAdIbMq4O0myH8aOCREbfGf3Pq8T2KP6o7GgwrpHS8/KCmCZGiFhqLQ1xkkrRI/ZeKswUraoBDxEdPDkGH0XaO5v0aqT+uoUqwOm1uzQrhtmkEizLK0wcYaWjIFWNm4rDwkaePDJjQKScQBI5N9YlU810gS3gY4POhPDWGQDjDIdCiGZjKSah9HSMQn4tXWgSUCYBD4MN6JARdgDrl6DgAbQjjZWS0Eqqu16pcaaLDY4GW0Vzd8a7AhSkKhL/5xsqrQmJF5owtI2VOnkbWtpkmxLqFPWGoz5UpmDcQxWajT2fkYqyl0zkXgZS1MbrUym8bNuhVyP+yWCnGxqqzaygTKVKcFpW1NCRQ5rT00bUfImj7MFrPpEOhhBgAlayg4RfFVLrn+vxp+BhwFbEfEpMuzG98HajtV936povviwtDXZlmSAa7Bo8GIVUWdsZct1yuqXEiwApgGR/tzkWQClldtW0usoBbkCCpFUhVnpYcvwB1vibF22TcAg0wXGkVsJiZBu9Y380mHpINz/gmMBMmIwGiz4/mX/VYPQveQgCKurBsgBMUxaeUUEUPNvXm9yEDCl58Hgyj0YckSct4mVy57VC0BkQrWWzEqAAGArf9hHaBD5KoMihSwN8F8C3n3+8GC5v4YDwTEfHb5ezjbv5M/ew88IzN4tz5+9ytTZA7TTdhh+YBVIarE2xz2Vz9WBcw1WIY853zrj3jOtFQSjrn0APUWYvQP3p07EYH0ET2EJDFZZEibPpmBKwD9tTUVD01rEzw8AHQ3+bIV4SmDrmfd5nrKmTte0ndYigtU4p8iGRdOdV4DB9XRfZy/m9DR5yjUNBljObqKtJI3bXM+5yYG2QmBGIEFGE5+ziz3cvnyx/GzraLl99Rywj+oQuxHYinOFPbLdiOnbBsEaFnm+rtceCa7O5AxbdaFtC3Ai6NQAvWzaTi3TbnpPtbUypHg/texkJqFp88JKLzb34f2fUR07ILiAJZ0WBpPCniED9gayXkYZqNG3lG3LiyYbJDqZY4+nRVBwNZhNA/28oft0JGIR1E8xowYvLB+DSRMlnbkBOn7mxyysgKOjyJHnr+01YR2FmsnS9YyUHefnmXj1DPreJou2eZ0jsWCi5PRx12sOkphTs3o21HVpm4mJht/Le+faa7O9zkgFCM26LfiKflkKSv33BBanffrQapppXoRBXKt7Nowvq/6CiaMi2lyzRQxbTDKRj9c7ul4dVK/ns08/YUjM5vL9738V8O7gwUM6EGBWKQDsmvO7nhUoRVy3CVF1UQjP8C0EzgAW25xV8UHlKwI48jwD1shO4SIiAs8eDtXfNlCTJoXt3QtJYgvwzlZW2Rnaedsr1Q6y0GOl3YQlgNzwX2H9jj0Rn+h2MeAdPnyCfVlHXjeHHuXXDUwthsggGC1trm26BwZTvs9V36ZmSzVTwwpljd8qyi6IGutkgcZilC1nJtlXsAVeRM/Etnvt/F1AUs+ALIa+tlPH2oLfNsdMtxwsaNc8A7ksto3CmCx996RrtkEsk0RQfTBbTgxSu2M+nBOnpx+/fcVzheF8QSfBDdVn2kp973XbhSm8GGRfAUKp12q7vZo2tnBo6y36qcJ8LTi5acspZ57g9WzlHnb6MS/4JCCvz019Tc9kmTqVA6lfL7ATjbZ4kUpFuA/jVTxn8Xe1D65p2DthZBS4UkbAdjJZcE4g3CDhsOZwwXVZGXewmdo3KzJ6nIYHwOewihtiSgdERM/Os59WY1sgiUmx0c7fdvBRRM21I+ztFEcEAmXksvfenR1ij22FV5/XNkw0mWF36OsVGV9j/2/tA2TyfePXgPsB8NX6qn1P4dZSk+2hJvkpfLu0+orw/RrYj/0WAG0kHe12mL69MeYcLFQ/PFiC6RoZwLT+MIMBClK5wOH/8bv64lmkct0b4452R2NW7a5gAXtOHSafmYyt2CpZxMbC+kXWswVAn6FnskysnEfBBK4thXbjoNi2H/ZD5Fe0dQEqm1iZlLcVs0xVGTm2OKXFf+jEeTb1UQKYaSHlZxY1X8P4bNG1gN0sXE8GzGQYteDP/SiFwc27FmVzKjfjfqzNToRjzCC4OYaU6TcrwVEgzdgqPn0URASLAlSSfAs6xVcJCPJW+jM3un7U/TdjWWO4FhZqs2T4hgXvZ+rHLPb4/uYjxgJuGs6/oar20Eebypy/z/WmqJy8Iosa+2IRPprjAitjeKCgtZPjN9nHkSJJUakgV85hGEUtLBjzbAGMOfxqhbN/QZJqghqgUnKG8Xlsa899ivCcu7SIu5c8//yJTR0FFS+vxWpa6SySD5unnff+qi1NTCkzlOKC2owOg7sEhLnybBHnyYpVzP8dfirab7QnGucnPeZ3N9k7Kb7x3gUbBdUrzSP7zb3k2mTYh7Gt/jryFpVq0Aap43l0fJQivesrw9G1nwUJ7fZb9enc48YSk2wg+CLBxdZSO5KSDAnW99kLBpoXSuBwmqli9LOryTUJWMbbdRgEQ40cFsLvyfxTdP9MUgo3aqHU7oisu/mNvkRb6H2oBy9Qweek0CN4kufrZRp/jD2eTTQIDPw98hWusQVgyQm8NrlYCqbVfdRmp2jEM6kWb0Fpwcawsjz/Fm89S+YV+tqwl2uDZtyVYnVsBWcSEOUOANkua3L6VhF/hkzgc9YYKKBNN8fwjzH21ZX7o3mdmqFqbpujenZv799bHiDf8v/8/VfLSwZE3L6jHM8pxcUDNPZhtrrfIQvdf8DgNcCqdJupbyY/nb8LzGSCLPFjuowA+j6/u748PDC2BOyTTES8kOEX+V3vSdaxki8lbRgnFj+pNE+IAly3YJtLtUm89I4C2MnlOoMVkAKjKO7+OgWbSIejABfPcItOjeuTI1p/ITyAX7x69Ypldqhciz+SBiy+uyZt/Ok06yTAWhLNhfgN/3Uv76IH+3C/LNGXr5EtU9KGNlnBuxUHA15ASgI7yTn1ubPe73nGbxgeuEqesGYxl33xXvth6MwliBck3/cT9Tv8nmdTdqp7ogV419b1qk26JSAVWSf+rRfRzrjvLQDw+wdqQQLkPn6wvdxh71tofPLk0+Xf/t2v8NEUCAF1ry3sce/6J5mQVzgQ5eYdcPjuBhD+gn3BMlwaF/Btt5D+TqmQ5iNcB2u8jbbires3y5dPPoFRerw8f81ZpKMzBCM1y9lbm7D1fCbOK7ROI1ia3MhbY63PLKToW+MRZYEqV8aAHOxO9NX5pRQxZO+ro+p+xyeIEaSl29dEAk7CiG3wZV2WpGRtlL2E7dF+C+DJ8HQfQhz95cp/+s/+JpFf6OEsntQ+D5Wg1xSNjdPMCHqMGEbkDoh2DmPYPU2Y1HlJe4uJYJKKTr5U1N2LFUvMZFWBJTb8JS0cl1eI2TPtw0mU6tbdu/cRBlNxe6ExbhPwboee5FuILV4QqMXZO3nHBwadcxuWgD3DtzaaSD2mbfbp0+d8kkaoVGjp906M2nQKZybNti5a9kWna0WLSYedZKW6SfbEZ8KuRl8wQzRacMvgNgkuhsCrtFqvA3L9BL10/yNx8XFqCI3HKthoRXMYXB5K2j8tkmS6Cewq/rTd0fHNZRJEiDZjl3mAUlO9O50F12Ugk2EPARttX6oQt/cjoJS2Sox3v1eQL+Aih/qUBKRVKRwdayJl1wXWUJd5Kdg6tAxHm2v157pJq9VHNY9r8XkE5OV/9pf7PTehwWq0/nRCsDNlfKTdSaZKmDN1HolmdQAGM3mXGnk3afSeUukZYJ8A51iXJtmzyqRRKOPGwDmOIQFF8/y0Eg0wZQoKT/AuCb0BtUGcFfIAaw0s+z5tm1JoswG0eIrBdFkzDaAEHgj8w/DUWXkSfFYmZm3H9XM8J1ajUyk3wbCtJwlaNf7OaRk3GfHwOj1W5ozPwkq25O22xbVyfEtjlLh/tOiMwEcjKCtMxlyDwgb6Yf3o9GRJppJQIETmhWBeRIYNyjUcvof6dj5sbtgkLZUkIoboF1mRyDrJKjAoKtPQqq/VrXMczxUJrLbhxatDBlU8XB5vsWZnr2JwD9fQ1aJN/gDw7r26Iizj96/OGKX+hGBLfQSrqJ4rW3kdjKNRAwQYOgPnPBp1LQqyVX/G5zC1YRKIutd8NglsKjoqWFJGmeeywaJByoVtstyOVX/3yksScM/GwwdMT81UMHVNZBFQFOD3DxFUrcaezMsa2hnYpPliJtRJ+tuaEIaMdsb9ayAzPt99kkCe93BYhVDlNcmkQhRWjPSUGQgksAgL5uH7F8unay+WLXTuBOGOvXZYqToIRerfoa/hzTjp6zLDBaSaW02j6JEJxYosl/kg4Bg5Aqf6wjAQK5MangmF2TN1UptUfa/4x0uGjlwDsm7feYRdfYydQjZAp+7Ez1SF3CtlnRTFFEAqEO5zMmAvWCdruO3r087VD+HMtaGxKR2V3uSmrTAmNZm2lSylQaJswuwBV8BzI+o8/u5/A0Dz+gnoTEA3rBVPaeyC19GgO3T47I+CITFRvMbXW/3yo9Vlyw3KKDeZ5bn52dW2LAif4Rw+61FoaZtjn7VnKCzOgGMesTLj3Kth7BjcDEApLNcAqu6ytl53WIXtgWVaB4wygTChE4ioCeNatVMCEDr/4+Xls+e89t3y8SfoFP7k0+XkzfPl+PXz2HX1Ca8UgHY99E28gzZeNrutlaImyhfIMG/CA3htYIQ+Xp+d/nCy2xpEujDaCs9NjmheqeE23tCPuW4+47ZMBqgch8n2IafJz+mvLVI4HEjb1eKDSWQLYfWnlYgoA7yAakEk90+LQ00yJ4Dus+o5qMyH8Uov74eWu+qXaW9NGAwQ20otg8suAROtfQA6r0P9IQP4sq/PSRI6wOeAn7tYAWciNWDrTaeNGeS13bGMNz/L+4huEP8W2BAgcc94LYJ3JvrGE6xG9m4SUe7F1+5yVt0zb5gue0V8tcBSY4fEz+OKAMH4TG04BRdbj0yhnGCdxIC9kUmCiirz3De0Vwg7XzsYgj1wvfMErTtbpg6wxcoLwOJDOiXAcQpATaQ7GMiYqq1Srnfvx6SuzFzdR8ATn7m+KCbPPdMExUTJxNsJ2penr7kOgZEemAu0i27BjLCF5lYqBsY2to55Ko0RHCzQQSY/1o0Niy1i1xbQckLS9XFF0L6+fQBQQRcJe+vyBKaDgXS0fTuJfAW2uBMw354JSlFs3r/PqpL8Udzw7Lm+M+Gd0iAZQaBtGvcffTM+NfsyjLcZ8Yy2x5FQC+BEv1EsTwBw7O/IOtQipZiX7SQQPFpQo+elXWP/qcsoy1eAWqBN0X6/MhhEG8e6ub886T6bSL4YM/lMBPYsJo3E3VYgYxG/PyfBRi7Cc2IMHLur1qOtWpXikMnrs+/wsrb41iYkSm5MpjXIeSuLND/PGgxAPj8vYzs+2/vz8xJX63sLeIxla7E6MWkHceTs8GwsYOb9ZdWaaA5mVMDxBkjDP8vKLZju3vGS/bwJAvo92b2ZrmlhweEDDhbgd2RvzInqvmUYjOYE/iPrVJCxWmKyrWWSy3gr+JEcQj8U/9BJ7GXEFSiNLeWt2tFi3KuPLoBqHuBLZLJJEvB+vHd/I5MOM6G5MWD8Ob5+MtETF2oH8zy6H8Mo9PN8VgOIuuasT1/dyb/tWjIZjx3TPzsgwOeVxMaLHcXs4Udl2GW6rv49IH39WjWa3S9leWkPfIsWwPgji9y4WL05XmPqnmEv2NjGzsNex74bQWHrHPDFBQrsyBB2v8/9l6FGublqBfo5Bc+aq7XgXj/sIXuN1pgsz9llJUCeQpnnSYYjr5fB6Jf5m7mS3SNeu2sf7UDtFvGBN7bFepl7BpviutIuzXqYnHvG37w9AqigM0XNca7ffM73sPDl+pzzjDPogFbBKwr9ZXUreo8PE6xj/5bhV+A4bfvuJ6/bXDJmtrFZckV+uMM+dtJ4/Ez2WIsQAWttz+X5m2dafMrecX0GS6jnodJYsqE9M40/tHWNj2fx2jzWsNYXRPsQpvTjB9gh9sobum820DVDPYRBC5U/uGV7p4BPHKes9BYHLaC+og2/Ni+naPnFL/58+d3vny6//T0thrv3wBeuaJM9yICgFDCHTUsxXD1nrjP2lWdhG61dDRJmXD+exPIJ7L/PH+/Rrvo9BYcCYYLnSuiIBOiPZA/uEhP5XByoY0G8GvE9o4Ks72Btu5X2du8uq1sPljfnt5bvXptztyvsPQWiOWROexKZDMCax7AE9wHdvvv2++Znst7YazatZfot8b2t2+4ND5zXXZardqsSL9HZBKR7AoFC6Y8XgHdvyRnuHcig9ckT11GcUrrFezBHLaDIvrUERg5WPT3P0ZT6aGEpTH1tc4oyYjUC6JN0Y545ikzsD+Naz25jwpHjaqtT/Q3is+yyyHtMjX98Z3P5D/7yT5avfvMP0c79zVdfZ1+qua0tv6aAllwnnsKitbZQEI8CI0M2VllD2YP6HDUy02kxzkOLvuZagHPo3n3x+SfLa8DdZy9txafFOkORyuQXt5JsdI3E0AkkFFl3xr6Rv+COTwHvPG+5pwFnPHz4YHn+/HlwDs+REgZUA3mmQ284+YIxjHIRFuzNX9UqrE32dYntjP3495UD7chNTrEJEijS7XmD5t1/8k//BjvVhNKgPACCAvBcjPTpAAd8XwqqTvDly5dlpmhM+KPDSgARUKwUw01+bsqS6lOCXAIR3m+HoHKb1+3AvDt/+5yLR7T+6i3LTzUN4EN6usyAA3R3jEUuDdBuaWiO2ViILlvpiQ4PVQ/oGbu7d0geFflTg+bO8uTjJ8s//AOig+jvpOKPo3gLGCjlOzoN7KxMUeLa2lrIA+dkSZNNa4TVVg0kBsoKoK0dHiLZgRvrTk3ttBkR+iMqIO8BHHVsc+S8aKunphWnGjeNluBbBVq11IR7aaWsqHGTmRrBqUOXgEK/JzqrkWd957VNzR6T+SQQBscBXgow+bu2Zeqcoh83ghzBNaf4KUQd/YkAGx5wnimU4lQirXqzOWbr0pwC5mFp0Of0HhNBSVU9oE2cWmX56PFHyx/+8G0mJ1XLApFMwA8vUiNiMtVJtzo+vz2HWoz2XQPWjPQu6NdAo4mYiVMmLrnZBM/YU4KPc+rpnNip4bsm0E6rK3v67PSobFIOh+83GT+pjiV4buAYqM17SSU+NVDOS7O6JHI6mjzHEbTElXTPe70riGYa74UVgcNZY4+3Jdcg1UoOxj6JRAMzX7MNUO7BVHTbgC4tdmEvwWbgHFQnqwxYz6WJlQZcgKSxm4bZvxjc1qG6lwym4pxTItEwJEXJvdrqZqDrs1DL0QDGQREZd50WNFmpvEYQiffTHmnMU0VMm6iBfYOgBNW+ry2bOhXXlD2kwz09fIHDO1xewVbzfP380f5yb5UE4PQV/foAkvsfL1t3AH/Q7WCHL09fMAjnHKr7vccJhBR79b0TgHEPBnZOvfaZa2Ns7zvJwJwm/EmWTBgGyDOZbWEAjOqubQZquOn8DHa8/g9noaFGdGvKKiy4cJ8x5aew/F69YoS9Ya3B0HCUM4BpwDbYlgboAXLGcIoE5AUQ/YgGyjhI25JMPrjuDvOR5aNGB0BaJskZkChZIIBc5/CeZHPn8tXyk/VD2mbfoKuHdkV0cwQRtVPsMZ8PYcc7D3eq0d6vG4B7A8Qx4VYU17fMUBrBu4CbJHgybahqurk8sdHyJBDd2rGFamN5hYjtJY7RiYq7+4/Yz+wLWQdJtk2GTWAFcqzSGpAWZEmAqNHky33uMzGxytmL3RrMFANBrvOSZyQok6o9RQav3WD4Q7ugIFXWsezbUydNFWPL1wT25t+TPI91TyFg7Bn3Tez9AHNjJ6JN6oCA45Bi0n6Y5LOtjVOk+AfA3MByDLPJPqwG0QfBfQNv2u8aKP9QCPDaCiCV0WXoOYHCXN8IjKcmlcl59ouBccCcAgCuzdQLrLBuGgj5XgGqW+yZdYJfniZDY14tr54/i2bH508+RyOEyuprzikB8MHBvRRgBCmMr6YkQNpl+G2HLLjtw/418fcZeA/avhE/ZNjFaPOSZdapkA223AeezzBlR4IdZrhMMlnZ0bIcbDxjz4C+tjg7ZIWKpP4jz0s2vwlF2eyZrvij5+4a6Ufn2SzbWe2kVqbrM38AcicgqjNT4D6JXphPvCZM7rJZsh7utwG+6OsFT+O/vU6ehVPUvTdZhtUU046wP1mL+ltts/rATtmtb/BcT4aU9+hahBHPdWsH5pmZzCfPpoF+ALxk8lyfTAsDW323CaA+kGt7c/R74iMCPWIno56Aa16j+80CE8wygdUbC04DAEnBSlY873d1SPuvCaStScgAvIclcHoLXeFrGNJ38Fd8fqbj8b57tAlv2dYj61Y/IgDAdc3p3hmOFadlGKTof/WGK11im7lJumy4oMFJSgQIM8Uese0b2mELqK8ux4cvea2Di0wYLKHKfnBNFEsHEOVjLmDIClLK8gsIElmPAkme81vq2Q1Nx3OKx2vb9wC69nu+Oa8XFJnSlgoTb5M/R/gAcmT8OoXgbbTtiAdvSGoiaoCdbtxn0aI2bIIOPr8yetrx4fPx52ndFHSTOTRaN6c28Y9tWBj+/k52UwcIrI2pnW3jr/i9sWoKQIPx3GJdi6DuJ9uF0zLsWgcQKvvXfyee5+/zbHpW3N+d2Dqm4ObnTmuFCRTm2w0Jz5vYPm2Okzx30Rkyybjm/KVQTyeK4IgdF9qFuYeNZbyuxA/GVtqytBe38GJMOicmykwKsWC0O3qNjeHGGTVOG+tdYL5tz5VsaKEkHSXaT0FL14T/ei4bOwoUDRYvb2kBauphZlIh16L9qY6R3TAdqpHmJd5f1ojEBoE893viPIEc1iAdNyZfrJ2xlWC91+O6qH3n71uUzR5x8jMbKLIr7H1BKe9ZLTpjlTK6+5kyyKppKhOwEg6Twe59lh1YDay0unGkPH9Tc05pkfWse6dFuhb6n1183TGawZ4TO5nyet/LlnOflSLu5kkB9trlUD9WtrmtkeYF/ukgMfIhri8aifr8ATBt0taXs8x7GAfdv39/ef7idWIE/Za2tNrNjWe1ZTnHQWjLTInx03YGJGnHmF/G8omleS8LRjM/cZ2NQ6KDpw3n78ogGdfEFmM3BM46cEEmlTrRdjG06OAnX+CvDgHEBVrX+fkuBZnkwOYtvG6yZVzXdAPwOzKg9R3RE2X/GOu5R/QB+s0w9I3NMu32Ha2f6M8bfyC9kPY+npPPRyDYmOCdA9aMF9mnAkiRNhJUNT/R96SI12BonX3p2U+HUyI6AX+HR9gBxv4fPlYmWQeOdGqytis5SLoNKreirz16Q0u0NlFbTtEkA+MortlN5fMwz/b1FrbDWjd/YF1qd8kv8978vsUm1s17T9yOFT3YewfTand5+s0zbPMpZ+5meYSPOUUT3ymzG2GAmoNzj+r/mUpTcHmLzmu0xsgXlLD46RdfRFbgm+/fgBGw56456+Yv2xa4YC3KNDXLMtb1v8aaFra1P7bRspdsN7eF2gnrT+7uLh/f32Hq6bfRU3388FG08fSXp4AvQopqe+/ZVp6YWZBV2SCHbfLe3LMDod4ei5OgXwdmcfDwyfLdG+SEYLs5REPfpd7ba+R5TgPyyhlnnbiuu6yB7LvvAe8sygmnqT0tiGSRXhDTCbOubbroWM8wg53OHAzAlt3z5S7vcZ/WXJ/HIazDIwCqO/s8L3ytwJHdFjcUwwReJU9IgDoT9DVXIB5QF1P2eqQHRtxcfUmfR6Ulpmarg54mK9yzOOPrFKMsdgdQll3s8DHJNgXvBIYP9reW+7sbyx6g4l/+yWfLq2ffAMIyZPTZU+7R9ux1iEb4Z/Ehn6FxmnYfoMxBaw7X+/qbF+xZJjEbCYvhsPsd+uFgljxr9e/HoJS1q6PlyeefEiu9Xb5//oY45l7yPZl3ASEFqol9T0/dx81vDgHRnOrsJHZNodNu9XvJpenQlERx6EA3npGxjvmvMh6R8OBo6m9PJenYKWC8KfvTeIfWWyUOShAQ6NN2oPMJ5qZ98gwd3L1PZwfDCVfQvPuP/qv/gVZjjCP/q0Bo211DazQQTlJM6wdjnP1eWtJMIlj8SwyJwX2qC/yOkwzTXshD9kCHEhgqZ9sEHIe8z6JsI1h/cf6KT2zb7A3TJdec2KUV5nV3EKs9p0MzAAAgAElEQVQ/PTWJsA3CFsFXfDZVRDVZxFpFU3lImbbppuPBff7kS5LZd8s33zynxfVenPipiyCbAiPivZWm2A1eenSnDMUB8O84Up8Dm/KExReFl0UVUeC0SKqbYAutRttErY5Dqny/WrfyNTIz1IzReF/woARCNXAGMmkdSWVTMNGWrwoaT0aOLbKxTnzJfvIhm/wIfOV3+b12QrPxrbgbTPAeAj62Gzm9NgFMHLu/300fnTmubernuJRtJxqtfCa5/JlBnRWWajVJle/UKkGfVHkMMrh5q5CpjOkkXOtBX0+LaVrCvI4sa5KijEyGimo1ZgZiZUG1xUSNRK9van1MCn8GYohQjyC290RiOJK+KTzs4XDPmfwVaCkza7btzcmG44GNSnlBnFSrTKbDCGq7q+uYtt6suYlSA6f7TH7UEbxBOypUeirx6p6dMylrcyuNo618pOIw2iasSvAZgnX1rxo8f95rjOZHcJbqngwf3CRN1yBARzLu631dgnrZmIMxF92NsEIUSW+Qa3JtFPEGzYToCmFwXNMHtMh5expqr0+wRQMiuybVFAHWPE/bvW1P8LraIj3FR020DDwU9ZYuncEjaUciYKRVS1BYQ/Px4/vLx+TfW5z5NRK0lzjX870Hy4OPPge2c6z2svz66+fL7Yc/XbbvPsr9CG4K5F+nOKC+ne3xQ/g01ZwCP9olRXSzh7n6mRx5Xts6PLR6rPaONXNfqF9i8ikLMS2H3psBl9UZXXLsGxVNB0/wfN2PSWzDCR5B9Ggb8elkfL12ToSDzzTosuJS6nxbnQWGCkg3eXHp+mz5r4lcmCJqBup2LKTwGnWqWOcM/njzdNmDbfdH+yQAaAdeXTJW/eJwuXP3Tirlk1n0jvWTQfWeQEd714KE8I2MPgGjruPqYJ60Ul3ALWCG9sh143Ksdu3QOnyJ47pm/PodwNULADyZz7KxnPhmIp7Jnd6/AJyv5TO3bU8Z7WJzMMEELCdwPsFWk4HqfeK8hoP3TCqvkOR+MKy6x5sctx1EHUQr32UV/xi08b1ipwZ4N3/P9S5tv8B32SEyfGUNpdEl9x3g3n0dRu6YmGswn5apMlT6exXqNmizWBUwUkPkc/VaAWCnhmyuP5XYMkfCPBTsMJA32OVaon+RZMQJhBU+nuDeLFjMIoTXpQ32y8q3bRrZj/hEbyG2wpZq/MKzp9/xvXM0YB5RzZXKf7X87qvf5nw5bSsCu5ni0kqg+zkDiNzxacugIEPCY2uOyV0gGhNKk0QZa9yD/kyGru2JLqRBZfdlK8ZhYvIJAaa1yzUs8YGp7tsm6Rli3bOO2l/DL9kWAeDK/tBXp4WP12R9uNgJgk82ZxLdAXoGBB17Z7LvArKO5z/BFMX09W/az7Y8O+G4CUzadrg2g0kBgTeAWybS2gyBXUW5BY4Msk3yn714nrghAa8RVp67MhtNbtPm6/7h7y3stKVLwKJ6RR1u4oIFVBidAFo62TUWbDYB1MLu51p9Tw3jDX7SwPPtCUNJSIQswRhca8e3EKyW3XaDzvA1oJ46M4geJ1H3OXuW6mOJgQB733IPD+8LbBGkwy5/v/kYe/ARYO8uZ7NTq1sg1G4M5mT8bdtC69NaEMtzDtPCey1r9goQTbDTZyc71Daf+C2uxa2srpVvvUG7tim09/Hm9TOYGZw57uMSLSyTMn93j8q1vv8WbVg3MnK0Bybn7iDW3STR7a2fUo1A5l7an+jcWIFxZ+FiQ21L9XYAB11j7SJ3ge+hzRCNz83dh1wM2lPGNPpIWbL4kuimmpwn9jDBVdKifmIWKArYloETfcf4gLI4w8w24RUAkSHiIQ64IjDo8AOet10r2kRbQHnfAMLBQx3+VS3cDMnhvgMQOUyBtRREElSNv5v2bRRKstYCxe5di6QDYJ++ZAI0OXeu2wDd3NfGXhkIx72epZA6pqpzPzJ2vN5ZRKuWl5MxZRHU1lUmpjZ7y44fvjKAinu2dVFA/wTQ2ARUHWLvN10xxtLak8h7jHjJVRVAcHgQ62aC6zPRRngNgh/Rbau7rRZRhN8rYt41BFi3XREbdU5L5GTbTdZ4zqBJdQCNjdEahf2xvYv3dJiDIIrXILMlTHG+MUFQ/WwH5rXLx1OW/TDjb+1aNHX1QJ6AAoyT7TZfO7s/wo6W/RWQ3KESrHHAprZntwhUvUZzuA8DI7hG7yNyPMY42Ds7lCxWyBSOtrbPWn+UYmBtkfpZEzxLvM+6uVe17eZX/syOnspQCGV47rq/27ouA8XwonZPUXgJBndhRr2kO0Ng1ZxR3+EzmbFB4rUAqR3kM8ED31N7FZkjrrJt08SJHAqBu3TYuJK6Hdl5A0DcpPBhkj3ZmCF2JO8rg9d7Uyv66JjiRuLoFrHfHgOosc6XsgKxXX7Ps2helSKDwZaRv6wt40+dAb+fYTz6EeML2/EEkId/K2guAYC4LNPPWed0MPAZ0KQN0ZKfDhvtPftsVwIIooXnFFI+11jLBzGLBIkrtTf8J7EM9+ceDylCW2+coVTTsMW2JB/cZihj5J20w8aPzTV6/+YkApBqvI12c96ncUw7dmZR9Jh1mjqw7chzoN3UVHMAR8+68bFFPnYSINLJ8uVnHwPWPOfZHy776LM9Jq49o+POQRMOXhOMfOeQIGSxjGfNsdMqaqyL7XaIwP0Hd0JCOnp7TSfPOQXnK/yVQwC05UovlBiTQYyiCQAs+wy7lMV4AqCVgR3i+YLT3PVt9Ph+9hkTSI+fLW+Jv+/RguvgyjNi9RNAu22JOAAz1eJ1GSqPIPhp/uuHndGth3eOJMVt1vgOOt9/+4/fLCcre2G8rUbGQtmMS/TazK1h8hNzW8ySGWfbtIMqJD+t0v6all787hktrZcYdRmIWfsmRVnbtKaPM+Q524F5d8Af9fufwby7sMgjk1D7wn4UgLY1OXaR11g8IzBBIgS/JJCNjzP+83N8ltq8mWvF1rJuYQm7Xwd+5Pcap7eg5f7LEKlBHtIemjt4Tix2GDPt49fvAsSu0S3wl//eE/aIRY8Tcjy0e+1A4ZmtAWrpqx1CYj5z5OcH85AxqH8UPtP2tiumQ8JkPLN+YQ7y7Djb92+TY10epi3Xtuq3xLYW545oHxaAND2wsBltSRh97+kwMY9x6JH3dT7Ym2usV9h9xGK5N/5nm7M5q7H1beISh7B6VcZb+mYHjBr/NfaziMd5YE3X9V0QzmTtbjFnwWs45Tz5PeP424CLv/nNbyHA0Tb7n//1/3LTylABO5OGaKZxkyaEOpm0IvE9N4/BdUyi7YAW/g3MNHAG6lbOuVmn8uxTiT2ixXYGL06us03w/m17/WmTu3jBezPwwhm7JKraTR+2AZhaUuf0xYUJxEK8g3n3nmDzFvRak1tp+iLmHF+MEIYXg/2zL3+xvEDs8tlzhOKZiHZCYPmOQ3HAYdP4qyezv0fFieqsAY7CimoBZZCAhoQKlJ8f4eYhopo2MA9lqqk6Fp2ZCaEU2eoEzupME4ZWtxVWdfNrCCo2XUc52SSpXvm0DBgC5LWtQNuvIU4S6aMKeKKAtdoCAJ4aKlZEZ1OquaKsHtU6TX/fQ5u2BkCPtm7w3NgsSYp5D4PBzdHul1YxW4sM3tQzGABfhox4sjXYMrQwLKHBjy+dVFrINMjeRSqdneRkgBCdKBFlDxAGK4Ec6+XesWqzkrVnfyUBaauYrR1+BTxgzVOdz/X7vaEpQRCt0zQhiK7WcAhWndMuy/4y6PP5qr8mkGmgcMjmN8H0mrN2TSVyqCu86WdURygThFIZbpuGr0zAapAsaMT3BGTVZMkoehmUfPaxU5caQnBO1GDzPT0gTczfuQ4zUJOFwvetJuXLZy/QKHPNIMfKhXoFE1j2jFlodM/hzb3PsDZscbODx9bxsJHaOiaDRrAgLDWqFSYtZ4BpJkECSQYtme7mc3TymswB9qvsq3XYrxFmT+Ih+1WjLhvJPeTEnYppRopNfTuu/ZbPN8Fzz6vtTVd83tPvnmfC3BbtsrtoRhyYLLFKR7z/GS2zn33yZFnDGX/7/SEirgiS3/l4WYVWLkt3bZP9wp4WxOxAgAa+YXRY7ghAVgAveo4CYtx3GDGxY1L9GyRMxpYk6KmL1TZJ72/ozYypl9FSxODaiulnuPdvcGppseQ5GtRZtZRZYyU5gtkDVNTrB1jQiaXl16mOaKdQ1XEDuW6TadXplWXndeCLP/NeZe16BsoGfR9RU4G0t8uLp79bHjOt9yMHU+hkEW/fu6G9l8RWtkuAcgNB8VTb6bCj+vJMcwzwrbEwLFSHxz3VoLdJZQFcmRRejCBOHC2BypqsY+jkN+yBa0E7Ci2y+855fdliQyduJBomMNmH7OUk7B8AsbYT+BXtJ5/hcPCtqruXee4DLEuCwH7NIBzf68NX21wD4LtuCRhaZGir72DQzs8eSXTefwB5AfoMOlkH32cmUH5+Cw7Ve5vnPi0C/Em7h2G7H8yXrZ0WSGIvPZKejQDABej8jnII/qIFCD93tp/5zNO67QmNntMAtNIKVgFy3/CDRioX47nu+hWMmklUQDTfR5/g2gNaJBch6JKRZSHLZOQu06wclHqC2P8hwIytBft37xEo7Ac0w8Lk7Ps40nbOum9TeRSc00YKhiT5HMBjbHVsmL5C4e62Jyg74SKE6cP5SHszezY+zPCBfTbBtABVJnT4yuq2CFZ08mMLQx3m4Hvlo8ZOnsDA/O9kpuizwrYP67EJfoEJY5Um+X2PZDRZ47Rk8Rnaw7RMsRbajSSZMn2HLIT+3cDVoOwNwILk7DCGBBllv9pSx/vL2Azzx+TID/BMZX0KylqgS6I7ijZup4Ck7lnXNva8jPWpkZdqehIDk0f3zZgobJEzcZjAecJbPkNdwqdM8gbcjo3k+9iubdhR7xwQhtYLKOFIwF2DMo3D2hDcs8CE7bsm6DSuu2aa9LJxd7l9/6fL/Yefppgoi9trsJX6TM1Wz2OSS89C9QK9lxTF5n1FasW0ydeRfHGdh+xLNXjMNAUf5lTTuDjPU6ZKqIXoMDP8LIHvvTv4I9bR4WdYrtg9k/JMReF1siaMEA22Y/NSYLIlr8we/ZZdHD5HV0zii8UVpzuGTWHCy89WsX1X6Oi8W6H4C3C3unVAnY5WNV177ImbvGDIh/1ZQ5/vzyKFnzvZY2HoaE/08/zdvR7wL+CdbOmy+VMk89qNURMvkRakEtp4oDqtLRDKenIKc1g/AzCf+o0ywyLmz++4l8Oc473mtNe2vNaWeOk/lsKJ9qfXEoC49tO4QT+b9QpzoO2gYUDEPxu3VRvNmDP+WZs47XBsWsF6F6ksQVnCgy3Md80j5poai3l/YUAJnsvwUX8VsMwvQZlaIQFsGVMAUgKiQ3Ihz4XPNi4tk7bMxxm7zSQzLWb6EOMw7lUANtdnosN/o0kqiBr73tarFGBSYC8QZnzV2LzsILsVTMrDzI+/aWt7pB6yTYYcwgBeBILaRueZ/lErMZ+Vzx5+MACPMaNF3rGeLeYWNPcKw7YT7HKfmp9ot7UPnlFiusiFOEyE7zW+aS4QHp7PMuBfmX6CZJeeUUGNwajWdtYu13d73bNt1v0kiClGKcib2HbkQ67bNrGvwygmIOt5ErSIvnryGNd55EKsm0BurL++I3vQfMxYxudSjd8z6TgsevQTvW8+fEupFM+OjDfJB9yf4I6Au9pW8W8pWNhpo+3otFlZcWqb1j5bwKIAbrHG5yLLkvuW9SVIlcKOrCKeqPnHbD/PJPGhNWesEeIF1+w+kaXtzaidHHki40FsT/yf55nP3GU9LIr7u07KvVTfTfEtmX/mWq57HLU+ntxWhs8gfaSYG8C+vs5FLQhdSRJJMMaxAibp+nNvameacGnNAo75c/eEa6ePcU0T/vA+Fhvm1OG0xLrv52sDCmnA2wmkzU9c6D5PEaA67u4dBp8v+xu0qD5AssZhfQxYWiFXeHz/TqahHztF3bBUhjj5vksUrdYMMLTjw33GOYMFvkdRUqmbI7Tzvn9JzOOWjY2S7e0kZYAh43R+L10oyh+gQ2fLbEBm2aBgATmXrPc+4N0f/+Rj9v6L5eztCxhcTDFlvx2yN07xPeIIDuGMln0ANYubuiGZ9tpstQkFq41l0Z4mF3/w8PHyq29fL09PiMsA73wWdkcYEz9/eZjfc2BCuET6LNbQVuGApICYsV3kaufndtt0LoEgfYoVfm5i8jJW/dqW0ANw99k9Ou8AlL55SgcGYNABvcmr/J7npp0FdsbJ1sO/uc04O2e8v1hGpFSE4wWtRgwa4pY5amLlH+RJtCllxDaWnnlv/V9xnjJrjQ9aeBJzWAV72uWmt8lrtiBvPNpfX37y5BG/r1TRxfICBpqsOKVUjIw8ccp0Ze4C8QZWjL87+MPCA7ZE0FnTHx8pZmIM6JYUiyLWY4jH3e33sDWf0Gr9XYaQiCu9J8cxXgju4unJpFkxGPevxTCIYWBcrovgqQUH/UXanRM/rSyvXsOW45ykfV5SG1en5p3PchebcYx2uJFhSVD6WM48r3OyrHmg2ZpFF22L8x4OGYSmTzQHfvmSie0bgHf/2V//z5CJrDxZQSRgFrTgKjtq3B52W8xKe88kK97wQqOQwMbpHjX0aqiIkjt5RSRxB3ZaQKw4p7K51th4+9Bhd7cICi9eh12jwbu5oYoLXKo2z32YNG2xsmJf3Y1rJr2srDBuftWKXoPXW9zUCgySdaiztzhMByQgx4xwOWZM8Kuj97ThwYiimhdxxFBLN5iut8sfhNu930wjW0BFSUgJCDfVDwuFND6sgUdQfasPBomyLdzgOpiOTV9Tg4uFjTEyCXODJMjigbJxZMqVrWYbqKBAWR1NEJv8+ayToATQijfMz9XecZMVlCjddWr6JOHmd61qKCjrgz5kCIBOx8A3enVscI3p8+dtc05QFqM5hIUDPnKNbEK/qjlkO0UR5w5nqOBs2C2CPAEZNERpio7fEHgQxY/ArgmYAERoogUqvG6rUG3BFl13c1vNq0H3Z6m2Dl0+P0tH1NVpYNwKJgZbBDyGS6q/LTFtMa3WlkMenGRr4ipzryK67jvBqjD+pMXzu4qJZzz90HsrGIkD0NdYpUyrrlRqJ5yW7q5zdw010lYmnZ4c4JTXu1/dYzp0BbNlJVSroRRsA6wECxgsnfkuo79FBnTmbaVpkPVDhbUsqjJRuxKzCux76vA0sJdMxtkAUNFbWH0R5JLxoAaR96J+3stXT5liyRjy4xeh45poeSM6dCt9Apg6t7YTdbK0yYFro1FKDhImlCy2aprM6axXVEekPb8XwPJaefYCi6uKI2NsXyMC+vFjhsi8+e1yABtvk6RKjtAJ17t1gObW489w1svy3TOe2+2PEf5GbyAMsbaRBNTMZ1tBbJWi7QU9pOrszepPEgOuWwdhpdt/u57uJwE0p4ZKH/fZyj5M67Z2jLMq0GF7nmc82ng5y937bXHuJGDX1Aqn/zW1MPBz70bzzR2i4TCBUF/TCVkB5LEHBAYyE5qMFTTe4H1mYuSes2gSSj+fX80hhW75/egGXS0vn3+DJsjb5eEdRNUB5t8TqDzYXVs+XkcL4x3To6yU5XorkFstjFZjzz2fAlGebdYuk2x1qrle/fzURdEgaWtstfI6DLxMlND927uHTofeS2DA9qMCZXnXkXSNt4ouofcYNlWKGmW21d41AJggWpO4Hxga7m2FZssAF+xrABJQeyQuMyBwn3ZyZwcM5fMNFnnPJBQBifr5BfRa9Ah4YzAy2FyxVSLzpsoDcMqwJgEZ8TN+pBNOSzsLGVau58f3sCgTQGawDhMnu9Ldf34FxDFgGLZsJsf+nkmp53wyCnptZVq6/6fmVFnZ+uZWyw3g4xt+dE8JOLnetrV1KMMGQKvXbrDgenxCdfvZ018vz7/5DaCOdoMpWQC0Vi4FeJyK5koI0umT99DBuwtV//nzFwSe+9zTqO7jr+Lbc4f1Xflfzt2sxveZuJfKILPNYCSIXHfbojzKMTL9ua9zfUciYaBXpkXbDLsvCrTFX3lWRrLbfWYS1kJS/K0+KQFtq+BZ64CqQ29n/DtTg7UJgyWoT6mAPaVFwTsTz4iL2wahnXSoDAkAv9fKcjZftbKyzxu4RoCas+26lKnE2dNxuM8jPK8NGraf94ivtcik/eEaTHAF2bW7ArBpb8L/WEhR4iDxRBKpJiT+O3sVw3py+mzZsxWcQsApNmgTtokx3AWJyPIO8I54S8D+gmB33aDU/QgD55K2UafLruDDHESk8bhapZ3r9qfL3Xuf8YHqGRmjWITFrvGZar8qIeL7C1z2LBZUN17wmZV9QnCKgargP/6Ee7MNSS3hKzR8EnsZK2lTiNGceecf5VXUqeMXabtCO4jSs1Pn1LYLS0VbxR/9joGyr1k1dpNVYOxk0kDhS6AvQuOckzA3jQ2NH9wn2kZeF1YHSc7GNlp+a8Sml/gfZDHWtvCr6tvZpmi5SsBJVyQIaAw8wJYUAmRaC7AOELZ74ocigfvBZM14ybXQR4XJxB/3duMpARfPZBkvJuK269iy57o6zMPPMPmPDiR7KTp2gkk+H4uf/J77xZZZWbnaBjsz0t7I+3pO+nstLhonR/9OgIG4sc+xZ7ZawdX+FBwwoQ8gJns9BTXtqOtX2+R+msO2ys4ZjGfjt2HzJ5ik1WmyWVvg8wngwfnRh+T+w2aBkx55HwtoMlDKjvXnZS636KvNtTU1hekBerk31XidDCET1TD0uZbJet4wPtbP8D5hB2p7LCAOcLMTgFljWa9hTURwJf7f/CcH0DCePa6tsKVNH2GhT2spIDbBw9hO/VL8vTZ9dlP0ml1DY+EUEuNP5qCnH0CWth22WFXIRTuqHa6PFUwMGBOQpkCbAvRtZ/+hIBJgtpee6/twv/pOvmmr9gVsxOpYUxhlz/nZMx6PHY+ftR2yuYOnbepFTrDU56urLdOyvkbgQNZTOjuwrZ5/7ajFiFnAySAMris63cRErn2Z1n5lBZJ3uZ7mGinm8/v76rjKBM19eCbK6PPZV29fxlAZQjfu4VgzzzU3nWBgApQ3IaNYsFmHZeh+u6ANL7kK+z+MpIAgAqIADCk0C7o4aNH1KIiQXGacO8/sJT7W3y3jsixNL0uAOgP7NKJB1wpUNh52zSy0eOfk2tEtx85JZkiO18Jvcmv+v8+ogI6x5yoAFHrT2A6/o++SVeWblv3eWCyC+hbdcu0/FCbSipycvgNRMjm7W65xFf9LkUFbgm1I3pqitvIk2g+u2NexCYxrk8dinHfJ7T//CAY0hSWTAqGZjyj8v4ERdcy+cyjJlcUb9XzZv5Jo9F8r2PQbAJsVMISTY7X5V5ePGFypLt2b05vl2RsYURAS1MbUjkn+sWbg8AKBqRXypzWGcV0iw5VCLNcvecN9vgtAcOvizfJnP/8cv3PMPnodwHKPIYDfPPueOBX7x97ZA300D9qkyGl7aQY2JPbzTCPxZY4Na91Fsk38Jz/7cvkdhIV//I4iA6CNhdodrtvzeAjaKMi4iQPbRnrpNniFeevbt223lnmXbgCwF8G7tzL1OAuZYO3ewsZXusSC2SiI82wOYLT97ON78a9ff/sUnWw0FWlfl9kp4Ce5yUGiaoy/I/63JfUWGMIhIKhdWIn0I4njeaifyvGJZmDPTOIH8/xBfpox97QN0//NLrkVW0XDpiQ/Iraxo2Gb319nUAnq6ss+pIQ//rmFQrPGm+X333wHiG+nTclTlehoy/op8cM1AO45ObEMOUkou7AXj2g/L6mHmIQ4qHIM+n1ZwSfLxwdry5c//dny7/7+V5VEoUh5hDyQsYL7ZRMymSx76wISyiw6ejaNYy1B2nLuc9nHJoSYYezFpj6itdZnX7Zrmb3pBszZ3sz9XrBPoqca6QkneuPb9XMO95M8R9wkUPgeO3B0+KZ4Az+3pZui7C9X/uP/+p9bZg1LrOaWXxCR55V7OG/pm2/pYQ+lmKelrtKZzgxK3wbBvNMLRWKduKJBloprwLrG4p1yU7bZNUmFvsrmuPXeIIzJL/z3veAdFaBNWDiHVDXsM1bY+ehQ+jnOhdqpm/QE/ZEd2DubHHDBGgPBPGwO3t3bDwlKAUs4GPtMq/3Vb75jasgZB/58efj4MQ8TAWmu18N8RSD68MF9wAwGXOgYNBrSP9WbwGC4UKm2awA94ayLFOBUVhIguInt93cSnkGShq5sRcG2CgtXL8pKhpV1g/CIPwdsAMDBmJu4pyU3Qw+oPBCMqV1WkVxbha0Ul12kowJkj2HRCbkZYuiDqlTLQoNgIGdSMdtRO4Wxwwp8jfeUau6ospb5hkEQQVbMNOlmGQqh/SYxa7uLhriBaSusGVU/glN1TjptTrH0Mo3SPhKqdoMAe/cz/czv8V8PUqYlWY2L7oGtqHXmMr22FM4PQ8JjL3jInsMgXAviJEnXGWjESj9P5XDo3QgAb2NM3UvbToqJ4ykd2DXXh6ndcIy+gEyYuL8E3mWv+d6CUzIUNfiZHhpGkQBN26S5kQS/HiYDTME8f89zYHJmEUrmw0TWFen3ZzpmAScdUQIG6fomaVbWxhpMUc1D6PB+7e3dTgU2QYzAifcbkArjhCbQDedEEN1EzmfotvDJpbLOfrfoZCwqy0ADYMChuHrYqIM15p46JijxeamL2IlU7M/RRpkAgv871RDKaDB4NyikUuM0QttX8hkm7dzfNWfhgkT1wceP0Xt6uWxefL/cp5VY23Do/uEMPaRF9t7dx1SaeM+1OzA6nmAkcVJqQGjoXL0kxgZdsu6smvO76tyN52hgGpbUAAWmptDUWdDBnMKInDpTJsEFXhJJhVllEOvfdXoNnghODHatfnKfZbYasLt/q7XlFsy18f5twW9CEMDPhDvOs8MywvCyHdCza5LN62wFi2A5n5vJnAJ97lNrSeNefQbhOPL9M9rbzvgyzr4AACAASURBVI5fUSUyYKWqZVDK7z7evFnu3/qWyWu0RLOH4kxyLsowCTOYfREdDZmVtsdSsYwjVttl6DR4PbYNZC2xuRvKEfDRqTozEXh97QEtc1x3KpgN8V3DTHf27GjzYo5yBz3XQ2eyItZd2wlyaYuyLladRlA51zD6eKOQ4PvNNklfG/F6rURAktoOz5DBgks132MCSJPt8UPlryDKBIZskfHxCuT6WiUcwo5OgiX7qkNkJjCTKVHRWxmiwCMZ99o6Tbz2zTf9kEwHhGoAXJtbna+06oTZbSuZ+kYybhX97uQ//0RofATe8dsmvTIzx15Ly81IwMJ4YxG0JfEVEc3WpsuWs/2ByWUEIk7C+u1v/w3m6XTZB4ywunojmzQ+rlM0tfsp7HCuA3wr/sv+iOapDCWTM/cn9+Ln1k7XRiRJ5bozTMmzIqAW9k1ZmpnKOoPK8ey1P32GA2ANcDPaj2w/zPPwM8wwZaFaLGmS4reTY4WEMAosXJvrGB82kqbu0aY0LdCUXe0L6hsH4Bi/06DJ9r3JxhG0VxjcdgPPc6bMq/U4kjxBIuMMr9GzmEnC2hEBeD7VIL8aWmXq+Dpbhqp7m5Q5QaHFt1MYRVaitwmuD+7c4T6QGSC5jeh4gCenPdqu2rOQlrQUoIxZ9NUWsgj20CJVQ8XW2uNT/CLPf8UEiLak9++t/I7pslc8lyFxsY0A+oUaedh5ixYGvtf8/Gbro2X94Au+R9VclkLkF3he2jj9enQ5bd1WH7Wsytw/fyxc6XcMIWUvmdC5fia65mC2zJifbuLTrGybtAvEKRi9gsTKCcMqLkmebK9a5YU7DmLi966ZHOibCmzqd/09g+5bPnf+2Ppiuz/BaorKV2j8dS6cbHgjOdYs7fhKS2CjsY0rtMSub6Fpp4Yt/mgNVsYVrTjRt8tZFs0vI9aJqbHtaB/pk4z7Jgjmfv2xrfnAbOtGzjPXvunvZQ8Y07kfnFwqYP7yJZ0pSdIc1mXSIZCXj83azonwk/nkSa/0SAGUJN1iUAYEA0iRTf3/K2IMls4EDtyzAnaeFQuNXn8GQBirGk/IIOb9ZI+4x4/QtE1bOO//ATjg9U5N1JbN6dlqaMfG6hv0BdqpCWIJtqcQVnkJ7VnYhwJkw0Z6vwIyk8kTtnGux+uF4crvZPiZ1+ledH15RN572FYDrE+bLMybCZIaT01JFNsoBQO9xmhVjbUMkOFk09EJkWm3MvK0NxaN+N+GJAFef3r6Ntdjsd0978dOrb0MG3D/WBgMu34O2uHesR2e97AKacOb713piSa3bpt0g8SGeeYLxgTb4bOi1ezfB7vM97eIbiuvdljQ19ZhX1QWcVmArvmcVOv92Ppfu6lmpUOsKoWUaek+/1rc7Imc7bG/XDNj4DDeeG1zh4L3ARJHTJm8JfmE4HWLb5lEOWJur2cVG3UX0OLsBPJHnmeBtADSxJCdhtp4JXbGtTQeyXAMgarmBYmEtfO+bjD9Ex979vm8sqIKiPpyfa72OjlQCpAOqimTMj6GGzqxDdu9aldaQK625k/NQeMRtf4ypCFF4HaxSDbwPaK3ledqok6+aSGA902bvfYqjFHXg/XTv5hn+LQEsvUhthSHAlSJA5fGXERQzp9ncjn3ZUF5DmuxmDrjry3tCa89RNtwB//i2ZXdNsXx9elhoCWWLTO2NqBt0vpp92ALsLLJqxlcVuvck8TREkjUYOX9LTolNkvxsX4703gBMZygect9dfpm+dMvH3EzAGTY/S3W44tPPl2+/v3vwlx1Pdd5/Qs1tAHJ8jyNy43PWI611X2A0PrDTz/7JP/91VffL6/we7ch9mjP3Dv76nDi95QysXPkkvyJiJ0/MNn03w4y8ja43x2nx529XP7iF19AHJJp/iKx+u7e3eWrb78RukAqDHAeHMPr9Rvuw4sUlVrsSPdi1s7Yu+Drv/+Xf7X87a/+sHx7RO5r56B5MmwzcYbv6B48JRdz2uwWeMnDhwy44Oy8ZViCbK/tPYstkg+2iLWUsCpYNzgeOReVJBhdLpIrWIu7DN74k598Ehbx7/4Ay+y9rZ+W4cMJi8biTmTTIJvIEiQWVJXgrdONzS08tnxuYnDe2/01W6YLXMuiNLfvMLkZcyenYC0SY0lIMQbk+rzmbQgzYSeyf0+Rmwqjmv27S9fVDuvx5um3y3/4T/6csyLL9S1DYyDhxBxYZJOZTsssrEyvDUiCa3JybzEau4W2scUBiK3cJZc0thOsdqOgJ7izutzePFuefPZk+fVvfx96zjodKK8ZJHIbjTzzAUliWIi879tj/p2OH3MEweS2zXsOLdZpH5wpYJuveZBFS/2YGE5xnXb96c89OxbU03FoTE0MbuwkDncG8GfsFzkjO0HZu0eSszxzsXf426PDX678F//0X7DWAnOycAjIuRgBO9s/9A9+sC2CLrBClLaA7QIobNInjosm2KmWhebTyV+HaICJIq7RX4z3SOXTQF/jc0HwtLthz7tG0pYzArJQ728nsLvgkMtUMhgVgV65hTgwzIBnL76lTQKW2XrbRjVo16Cm2ySZP33yx6kqnrKJv/n62XKgJhMP2DbG2wS+d+/dDTorxTn6VW4mk1WqZLLuvK4tF5OgTpFJDYXg5SZOdNLKMwkudEmZh4oYU5HkAWqg/Ioh1gGMxHaKxlbfQ0NddpyGW52CXSZaWtXPdEOZsNng0pGL1isQrZH0QfvvNZJ0hSpbDayjEKhrElx9NNH6TNDiDafu06ww6sTi8kdyVB2g0dZlUDAO2GSkCGi0bUnmoslGR57rBAw0dJI5jCR6io77e4Iq3owUdh2Km87rtxppArzNpn4Pq0PjbQKpjpiHuRO5GiCmUsdnqmWY3vEkz2qisW7cYwA87tfWRSnKRwhXdrpdq7pSnp04p7ai+oaCnXsc4Euee1pKOMTbrK1uXZ2oOH/77g0QbBssa55DLuDp58tYqiish83qnwGsSVJCE5+ZjBCvfCRhouvX0Hx9bmmPSVJtMtohCcdoz+0gFKpxdqJzJjdyTw0SqyHp572COerUmzsOX2FNDC6tUqyz9+y1V8xSY3SJ/oPVqFR4rYywN3bd1wYRMu2cdgiQIgjYhPEk4IiGJgCpIY4JtklmEIKRBGuIDMi0CwDMakVckqScYXCar/Y+Hb0uY8wdKtx+dgSjluqIUyrv4HjOmHj46SYAGq20Z9yfQ75XAA0+e/RHVH9wDlTNtg4A+XAY5u/VqlOXw8SyrQhSoq1Ya0xD55d+HdSlycpsEZhMpDByBnCWXci9VP9BsNSAswyPyYyw8qtRnqCSVSiDBfe09+35zvu5b9hTAVkCZLdC7nlKFdJkQmcu4DZ0yBIYJtBt0pV9Os7bHJoRAJp1NnC1PcIzEIfA+1vdc9L2AS3/jn63Xe0a23kbXabPd24A8aBnoyXo5LX3tqHJonNqVphRgN7aVSfXerZ0BgKHBuaj6CCDzj1UjcMy9qJrmOBdzbJ77DVAYpzhMQWCCaDNAD9BHNbBqvOstL+Twazz4jO0U66ze9l18WvamR+vhz/yvdqKX+DUxEC7NrWTpuP39/08HZ/BwlzrmSxH5sEE0LTwR7ZtJowfWF3uDfex1Tv+SG/vhLCex4T/I3FSdFY7+wGcG0FwfF8+ywQM/Q6ZVra0hrXaczb3lQmUyY3V+A7uqMREbLznlYJT3k/HK/t5AGReW5nCnpFOzppJdkG2shJMBibzyyEjMk1td9WmvXr1khb2u+zlNXz498tHD2hPp3K7wp6xdCP9Px+q3IPMvQDVTqwWjJEVZOHHdlC1gtTrcClGyxvvnwohv+OZ6SCiIVHg/nAvydQJgC3L/Acw07VJSy6fboLuvagLmwSQ+9lDxPcDcE5w03Z+24ZsL2hl2VakmUiFjS0Yjm2bbcgzmCxwXs0k/z6Hp3i9+hjPSAoTafvrPrUw5h5zEQ3QbxyoJCvGz+X5WMRLoMR92X4ShpnFFfXnXJ8w8RxcgR3TTugPkvg0+e19tjMh/nq0oPvvY9pJO5W506LdL7P9I7eevTZ1PfGrauJQUFlbRTLhHDYuQd9O7AiXT3HK/X3+9inraRCKLU6S4Ugb5Uf6nBw2teqk1rCIeC58Ngpqy/nK/eXNFT5cwfC4S9s+N9NGdEHgf8aAiGj5ETcZsHrP+kzPfyZhpvjhOsiKaVu0NvYa+xagNGLn6ugwHOMIlgMg5h5sAZf+1Ztv+PcR94L9thXO2Cet6GoVmxjYSWExRNCuurWyf2SX3Hv8kxSFbuyQQJyaG0tLbZhGwy6uGItYiQe4k2l3QRJwfokf2mLvcb38Je3lgnPZw9yd9t6BU+4Pk3Vjjgz8GeBBOgP4kOomFyz0a0pjhP2jVA3f136578u6e798+sknkTrR11h0ttg7fxbgi/01fV0ZuPglzmT26zgXSZTCMGlMEF0dk0efccAJ/evQmxSMl3nIZ3egW/f+B/A1RdZO07UjZxalIohum3nsscUGzpVFG86xr///qHqzJz239MrrTeU8SErNOmOVT5VdHsojQZhugituuWBwgA2Bm6ANATf8PfXXcNXcQAPRNo2Nq1x15qOjWcpUZioHJb/fWnsrT2eF6kiZX37f++5372dYz3rWU623dlZERoHP1X7Jnu85GD7UfRE2oRM7HUxC+xv3r7D+XK/3eqDDtnuN+rcUh7WrfH/aQd9bdoNaTPNeEuMY2LFHjD9TeBiyKQEqBDuNNXgOgqeCd76fSeMunQu2K+pzHj54aHAbOYKb5Bc+e4EBfY1xtjGmOcQOAMMOhW2vb5t4LMVqQesUVVvM8P2MZdwj5luCMgLfczjDBFVd33kf/lcwJFOlWSMZZG4tPye+gPVt4R5fpr9w8vUAYqJrOXxwtf4o6DqYyXwiAx1akHTCu/5FNq2bS6aLAuvCr9pm2XEVwpc96+8KoM79Uh/ll3vgDbYhhZy02hLLs0/NJW1fDMAWG4i/sCWZMxitMIoGN0hefUYOjiijayXaVl6zn+17Gsu66uYcJrUCuCks8V3JDNpxcyzfYzJMPaMp7vLat07G9fUx9i0oGndafPXZZ9DSAKpc3/gqAcKw/T0r2gU7amQN0vrJsImC5Vfg54xppKTmY0ZskYiM39mBqHAe39OBgOnCSXCqH/bMaafKLPX15hIp8OcHzRADCQwJANdqFrNjqPjyGqcPDLwmuDLYpAHkOJ/Gm65DYm+jeVtxfQYpkpa1LvDUQV12hwkuVlsyGnkjzp0+1u/tsO8TG419ta7UlWDhG2w5e/eYeD6dSMSqGxANPrmH/uEN9iR6YXdv38203W+//oKlo2DD6wXsMkiHfZnWaHxHit9ndvrRtYPOnYzpO/yuQMjf/+rL5QUB8H1IPK/ALXIuo+doDC/jjD0AeLbJsMwL2iI9nxZ0BW7EDN7hM3bp+Pu9n3wC+LVOTvZ5fNvq+g7dfa+WDeSRsp74n21JNsp9GQMES2Ft8GOJqtjbbxlOca5mHH7ht37ys2jePT91z2O/jB/Y89vgLs9fAvyYZ2unYJdbjNJvv/T7Foz4zLDzyZFPZAuSU0eX1OejrzG+19bZaqqenHYYG7EPePfHv/2jAM2//NWvma6uv1EeQNuvTTlM/KCPO2JwoJI7Z/jHTBQfU6CnLXaaePYYa2VsFN80CiTaVv/9vh1+xDU/9H3uEbXK9b8t5JVdn7PLI9ige+3WdVqKiVk//ej28ru/80G05Z88RV4DvW3zde8vwD5n4BXYTqTXiFPYAezNxjzR4GdvbRr3BeDWV0kOEfjHd5NH3b95CaHr3vLNt09g/u0szyCRnSExJCgbUlpyTYF+i5Dad31Y2X9vFNdj8VIosUBmTs2VpK0W+zMJS95r5hjEJnpWmeuwf4OuuKcwg/VF+C724h5rl8GpFiODaRhXYpM5n08ffzeeJZOYsTMXx0e/WPmLv/oXl4JmGUPMp/sh6bN22w0dMzeHrR+lbRvQ88CczCLiq7ExwbEa4MY2SBUIMWE2qRNg4r3e4uR2tlSpI4lj4Y1tT+ltD3MMdsfmBhNdAAcFAKMDQCB1+o6gEpCiLBWFbDuO2PaQy3eAEizsw3ufLF9BA1Vo8JzpMnsMu7CikkmJ3LS942GghRU3W4pEx6W3qkXRsbyCOrZJCibZ2pmpbxgnf6aQa8dJCyxImeRWRdMH6CLLS0Q7LYlWEfmgjBsXAOF900psABQAqLpq/jDMCIZRmPClcpYqVY2rQI1RbpymOgoaKo0kn1tGUFvDokmYQ2gwU0M7g+dMZeIrTIeRjPj+najaKqwOIXTmAZx10iz3Gt2aMhlyuhs/5CtVHA/a+F4o6mb+OhQMfBk8MiTqPJOkpG2mByAtqWpZ+XLez7WKZpcWFWOigKgTetxnRfytAKtz6P5Up6fVPLUQ1LTJZKwAigGx34sz6yhiVN8z4TjaUHG3YDD5zKK3wCE8pv1H8MPfj0YOFzYTffeIwUWSQyv04bUlI4+jT2ysu8szLQBW/lGry1LGTSjL7vAZttWjFaAubZipYV3WSftZgosmtbPtxD1sC4AB4Yo9+L4+LB2dtfciA4ngDzDQCobPOEKzvJfBaNrHTa5tT3cIRSZMafyri5FrHcntbOuTwmsVyv2r0L2Ad6ch+nuyMhCAJaE6p5Kho7AT4hxwzwKAbI91KhtHL79efueGrVLHy6FDBXCuO3v3We8HTC3cWp4Rt2zcvMM5t5V4jKA32GA9I5BqxTIal14/wRZrJsvVADKAkwF5zlXPu45gC+AwbAErvCbEo+rTKuladDDTImgVk8+ZLckGGhrdsBnY3EdUfgUBPBuCp7IiBGgyPWyAdgYpMzhxv6knOVkneaa8z6xS/rB1aMBYg3Fa4Kpfamf4LA85A1KrYc+whz/+4IPlqy8+5/pZprOXy8ONN7DuAMZpXXaCtU5Fnbszp9SO821yeObZE2p2iqyttNhvv1/GjpozgnkkUQmieZZ8/hY204rqxuY9zt3NVOAcgOERz/RY7ikAjZXjsCQ4AQan3oNBJvvFz3A/Gwh3sE31mXKHA1idIGvGxodtM1u/Wi33MKUNcgAcM/F0ffusbefXR/CMrXIZJPI8Iu+g38F+VfuwhYI5JTl7hjNuzXUmq21TanEksgUGSKPA4rnRdnudGyk0JFLK3vErgaSgUQJ9iyfVI9P25Uzz8pRPwviq/dU+hCGTSrksEivsZQh4nSHl45KjEzrev1qeMJFIiGYlfX//Zlp3bOl0nxqcla3qJ/ipvo/T3dHVotp8eQkbnPe9TgHpkPYAq6rqnKk/lkqfgIbATKqLQ1NtFIl80xXtI/evLQuDIYB0NYVM5ApUts11noMENa7NYE6HoWiiIDiY/aP/aPIkcyVTAcPecOEGQOez1eb6abLjZcoNBpz+wKq165pnw7OUJTn9VEHUMmejEztYIL7WBMy9pM/L2sk0C4BuhbO+LkwBi3zuZf6XybgplKkr2aTO9xRsiZ5h/OZsN6qPCyg8mE6d+GfLT7xpqtaJ00aS7bNLdd3r1I5xf4dUXqOZkoysbWnaobRRcl1HTJAz8Nuhan1xzjCwsO5Iqr0vE2BTb6VCFkC9C4ACY4sxGXMrzAA175QhwXdhz3fR8TmlQHpitXrt/nK6yqCGrbuAvbQY4TcO0wbYtviKbQiAUhnHLwwscxTTCqTLPs/AExJdATq7F0zCkghEw5X9n/u3Kk+RyvOfnx1yPwc8G1upZPW4j7ULg/0qG5F10UeZ5BpnpY019oPrYzLsOwbtXGJH1wHu1tFZ1sq57pnKJ6sQ6ZUL2mFXAVxOjCOu4YvWboSZ4esyeGNof2oDZQolTHc/8XluubR+BxgrS1QGTHxPCmzdXw3t+OFI7rs/OQNjcJq7oWz8+uI5PTK2y9higNQmCn5IGD2jICSjLINWfM8kzPi30ZKnRqPAsvHqZATPgsAE6FvIavHEn2lTjUGn7EHapLSnsoz547nM8C3jWm3h8IPr3IsyKu9ZzyyYz6qtqQXnDUfTbpqYXHaBfwyk+lxdS0kD56ybZ7uMkJ7nMg7L8LTIpj2NfeV6XEe/UjTlm3bNeE9z0u3nn/8GQft9BvZ8EGDGGGgPv95CjS2qFFVtK9cehLnszjYHkNlujGWyqV4bIDbPtZIGdupUMijSMwAu/o5F4YBASUzVD6P91ZhGRpdMLa7T2O46RVXvyeQyEwb5fbeINsH4zXsL0KsmtaZXe6AfCsgay5K4z9fkdRb9BdwE51IoGtPJjSlkc4ctr88CONCeCvboN9QQ8t201Xw/A3jCXOtwQtd0jzMwY+8CRMabsuHbOOyX5joatbLI0sYpQ00AgjULwNfOFMkJ5lkCaW9sFXVPe14sKLsHwq5rEdj4OyDkANrSbs5auyayWAQqq22p5roMt16Pn+PZE/DLfVrQYU+X1NBnLlBiMWnaZPdfmWHNiyzG6k+977CJWDzBaYkMshqVQ8kACckpXO+MUSZYmLUwaDP29czw5woMs5VfOQYZkfW74YaP9nvtvcXCaBqazHP+NWtpKY6PHlq5nt0meJHACYvcnDLM1QLk80ykA0D7aSfSOFMZvOX5Yb9VCgUyBtpiW7vqerfVPoG3riEav8RC/Luaimp2qone/VOpKU2v3Uz6ryvSSDUcPestDB7ZtaNtYN9f5/0e7sM0g/T88tmT5QFTXWW6nwPwvTpsZ8k2diB6lhn6KGu7UgInDLcM+Cg3m7bJ+2jK3Xvw0fIP//Tl8k/fPl4+ZQLt4yfPs493MtDEDkLYhvzddstVbL/EBzXz7Ma7d/c2ACMFFboVbqy9Xf7odz9DrmZ3efzoVyEn7cC8c2CF4GP41sTEsrC1YRZjPTeRbWIdjAkyFXh1F+IG7DZy1Ru3Plh+890B4zrVxXXaMDE1/m8N+2Urr4sdQNbvEdvfw2bZHuu+eEu877PfEC8hpgttStwmxZrG99qIE7AIW4/b/o0tAhD70cP9ZQ+c5Deff4Gv6167hgyY1EW1Y2U6XxDnH9Ju7H9POVObAHpOttV/aE8DpNvZweeZV1qYmCSGGWfph+Z+ex9DmnsN9quFAQsP7zJd2m2t38Ev53zLhr8EvAeoZRDhLsSlP/uTHy8vAHQfP6VLC0LXQXQiZR/KtscOcU0uz/k7J8CDu4yOOvXKLXgS9ibGbCipbxKiZD+tni0PbiKdRhv5Y7QGo0eJXZfRmOIR+/IZoKn7RCkNAT+fjVq/GT4YzKWyKt6LQLc5YtYjAGNZqTu0A1sQCSOY61mPpBfjWsEvHLYWn22+bC7DghjfGE87W0GGoTJvz59+X4IW+bMs19Ojk1+s/Kd/8ZeXqe7qnHRiSTZHuyMO1ClCBogmIlO/LkmfxoIbcGy1ydwmvy9aeSjCrTg/i/OcCSmGST6UQ6rIe3uAa5tudCuyMtdg6bGFFMN3rK4A2BZBo8CFAtq0WxNE+EA4lAjgU8PLxlRr7t35qwiN3ty7g9jgtzgR2rtW91koBIWt8OjETAid2GJwIeoOaGPFN3GWlQ0WoUlXE4NofcjoGFUoDcucOmXC4WJec7qbGgcGnxiRJHTcS2jRI9iemjq8bYA0K5YdC97NVkH6JnIyxLSLcTihXprAEDzyugR9Jng41gCNJgk6D9agemitbqelM4mkDsufNXET8GqCKbW/WibthS/Olup/HG6TzlK//XcTo5lAm0gGj8phH21lJkTZL1bgfR4mI9VoyQCLVMGuJkPm2EiZ9tik0lCH4ucEtS+K5R0kSDrg4UfDgn9nQEhkSDo4xff3vdTJ8EBKfhBsUHNgk0qWfegduqDPLMAZphxOw4MhMq4TNMBI/71MAOnwBBdpmeX3AlKlmlethgbdBoYNWK2sGOD5bINJJBjtWgewyffrbKfukhfbxFGD2kA+LQX8u4FZr8t/FOBt0plAxsq2660uCIB2RfBN8KSry/ypbkrZHBWYLnjXhMLPrg6JRT3bIAy+Km7sPjUAMhBrcGebg69rJdbKpgB/NH5CoTaAri7mha1LJEZWimydP3nzPBbt0iEW6+fLzY2L5bay5IB3FJ+oWkJnvv6QZ0NL+7XryyPo4LuAdzo+rE5CwACcIwmRcWmSajJh5OyelfHpM8t6jIDO4KYBtgDOla5W7ldA2+8nAakTmVXOgqoF4HRI7kPPTtsbq2U5AQrPibZQINVgR5F1wf5okb1nm8jklZHRFhJBiAhjC0gkyRfsaDvZZDdkAEaCegsoAmEmSRecAdiXgKJbOGqBj001Nl89WXYvD5dPrlOYuAaTREcqMOGZyJAcgxiCBgEh7Q97JMcrbXEO5GmboMG3reJvrSaxhyzGrOOkrCpfs3KkRtb2Q9aJtni1uXTm2S8y40oH9z0EuGYbUJyv+8OnOFgnMmO8Z8GVozC2GmDPZ9U1GMMRmpPyq2Wtue7uzbbvKB7exKygX4PYsEOyJ2tPksTZYpXn0cJAWpAHCBhgyMTfczSGJkxwV4carccUNgQnRUo72TNAJXZ41X2aFsEO2vErk4aD54v+107xylxjBqBgK6bwc0Aunbi+IOfJ9SgILVg/2YVWIk+tniapi7kYSVnX7g2MEDXUPNdlcsgY2CLouJE2WdfNZ6CupQyKnTU1MfFnx0/yeWqyWpGXkeO9KB58SsFE4CRJo2uKDQp7jRvRPgbwTADje3dio88vAJjMoQAZbcefzylTVfnf1IVLEuLeZ7+mbVr/o0POuW1bRbVTE3HZ3JV7NPDOLuZ39Nut9ssSKJtpAuN9EBZpiBbG2TSVm0BebOs4765/fJV7lPsta1wRaEXDmzD5uwEhc2YFZTppcrKJZkKZIQv56LKnDMT09dqJpNiePQNfC0P6ueGvY88CUhS8qrhyfWTOSPxb5S7iU7he94T+LhqA2KJUgfGXTq3b24Ydc/gdNvINk/EepPCRJjZjFqrOyPwnUHc1jyn8mLTKZnv1mjZdfOce6/WbwQAAIABJREFUQb3gnRX/c4L6Y1tJtz5Zji7Re1uDMY8tsv0vHRXaPfV9PcMyrwOi0wITdrbAvbIV9XOysKIjqc5sWGnsOfaWxVqLQmckciaVSVwUlk4yadxEa/Hpc37Hls0CSJ6naOlpCyw0W0Rjlcud8kosPva+12iBPYJ9saWG0ArPlaTNZEn/5xQ9/c4ZrIt19O3OSKTOsYWrxJ4WD2WYlsVL4QwG/DWTPFkIWsDsV94nPsWOgrJPJmjyhuRPexhZEQrXAXb8uYXX2Pkeas+dq1dW2ABwtRkBpgUL/J7F5jL+3EwCIrWNLfY1Ji7jSTCkiVO7C6J/yF6KFtMAZSIyz99/+PrJVp66rX6uvxuWu/cb+9qYpFIkJnFtcTW+noxEJ8LLwzdJcS0yoVMbOTTWJsvNPV37YXzCGhhw5KhXRzCDI3hNC+G1/QUxa6Mr2t5BFd5rwMD8rL7e92mHSQtG75nwkVOh2OE5xZ85gTAAJL/n/fb1ZTt4Nm5R6Lu1v7F8/fW3iRle07ql3RF0ixZvACnjR7pCBE2MK8PMEggoIOMNpSjrfen7PDfsB+US4suC++qjmmz2Zw5LaOu5b5N1kt3MvjXviM+Nv/WHAoplqLVjp0xk91iGYIV0IFOpJIQMZDCnCllAH1FbFxDT5+pr9B2xV8RFFjONryEuNIaqdmV0XH22xl4CKdpV/zfi0Oyb6F1qq1gT/857CZiaD6bA4nP0XKjjyXsKyMaex7b0uXiN81mWcdr1lQGTRJi1STcJ16K/t3gWYNI4OOe3UkgesAwkMsbQxvLHQkz0Kvn7jA/7Gd03BcMtdgso+gkk62EooScOyGTLv0VkgceZJ0QrXv9m/pBcxHPSAX1ZYz7LpN2fW4iuJnqnfGdolEWh7B3XT2katfSMy2xyFFhpHOq+8podGGfxrlpixoFT466lnjDpEnt2LcOUSmdVbYh7I5877M+8j/q94QfHXogNSiFT6YoCoNlTIy8M6JyzPqSXkuq1ldk93G4fnol2InkK+1MGF+/1owfby719CkNIxDhE4JAJxNqwNzkLBaQtAL1xkAiITIgR6QQrKOIePnpzjhzPg+X2nQ+Wb5+8Xn71NV0GgPXPAH98ZrK2vQe7eIx3j2QBk1/qd87tQAEv2ANsUR/UgU07+Mvf/exjWnjvLV9/8fd0Hz6HNfWATpTV5dkLYin2yRlFqz07biBVKCsWRmdQ8D6rDFNAbuIQzcRdJ8PSzfLmYmt5Akhm12DadAVFbXMHiBckSueGXSfkTncYNOEEVItw79CDi4YyPzlWqxZ/LHDnujcHatHRfa0kl/bbPb9F7vBgf3t5ePf+8qtf/ROkK85D4g3Pj2dJ2TIByPXl5QG+j+tYsZuHdTHuD2XFnHHMRYiNNM4JcD0kSnL+WqCZ8bs/z6AavjcLRP7MIomdDMa8HdaEnBVsRkH+NWKPPRj8Ry+QuWDQ4b/3pz/OOX76ApYz+rP6jhVATclPxoGnYiXo3Z1e4PssJNuyzn2YRxp3t6fPfej/tyiu0VujkHf/BmDvHZh339PBpL0MANvhV7KgX9DdZ0/ZOWy8kNYAVy0UiFuEIctj1v+ZkxqDTlmlnCdxEV7jvWa2QOymZ197YXeW/iknKsVzY5YgIGHnel7tNOG88Hxfv3yWvMR835sBDAS8+8v/+tJF7Yj0wQrw5odRDnIa1p0Bi8aXN/OgOqGSh60wn6+9AchnFeENgN3r11b0Ef4jgBEQMJl5/dpedTS8NqWYUg0LtZAqcNhi9j4b2Ngj3zHLO7TLvn4DaMFQCkFCg9EVQIK0DTg2mtZb21739vaXr795wvWAEL9DnJRF3r99J8bDfnoR2lT3XTg1VOKbbd1pwu39SBHuZKnSgHVE6gHoTK2KGIg3CO9UMj4s4N07qZs6Gh5EqJNjI6uHEKBsgFuubVp9OWAyNzLV1sDEzc4m6cjuJiudmkYiZdXBgNDN7/Sb/KxisDqbAl5tY9AZawQVt87U2WR6Hs4a1XyQB16vVZeUwxCWnfT9GBADzdKcpfB3elCdXCorI6DMaHHbHHgmM9mwlJEpU2OzuqHdLwafOqXsmwTbOqlWKh1w4D0HVOQ+M+3IRKq1jBgRN/dbQATZYbIIbcmZ+ipes4FihigY7IR63iBAB5bx0MlLDc4VzXaIQqh1ec5FwQtE+mTTfqAj43u2w+TZB/gzWq4DMyjTIMs+yqELQCbIOWI0E4cAWwULY2Iz/r2V6QjIi65rCHnfJrJeUgN5762BsoE1yZQBmfskTKqhO+jxDsgoY6bGwwecSlx+X8M1tJ5SDWO/6DwELPxfEuMCVTGycWRSiq+SbFOgu/fvUOnyjBiMFXx5TYJnwPrWRAvGqE7H6tQ6Z9YE8CyVf1tBeCYyeGFN3If+fI1zeIrG1oqBFtoUy+qd5dr1Hy+vTzmXBIS7nGGp3Rn6YTCZQLwVP4M/z16qWRiQVPocnBB9E4xy9n6diInLbCMU2PCMzKSktP5WlZOsj2DVQFBWnYmEAIVt4BNcnYFxQWnb9TtZ1K/+rOK8SSYyudXn6HQw7Vyndqf1WrapBQXeW7ugLoLsDSvvAQRlBvtctLsmlbzPzjaaD9hM2ZGX6C3cpxXgksE9J4+/XH58Yw3g7gVrgA4C1ybwdsBZc+/a6mxr+bEBXfaZrWSeY4sLMvPcMEF2wqgjYihgDjtlm3VQQ+RY1E82CjT0jc3raQWIKPlIThI0Zhx8z5WfO0XFE2gLgloc4dmEu8Dv+mxseXjPFAmbrM+izNwmPv7dyVppv9DmcilTG6/+p6/PD0xe/bt7P0lbW6MmC6FMvhZEYmN4nX8yhIZbVzsrxYORmPr50XZhL9ja6nPp74zhBqxb2kd1rNG56T7QjvhV8fBWtg0O5hCHFHi4Pu9xTou14DN1iwLgGICxr71O/aU2JFOx4vDV1lJXryLpZV0LWgleDqZutGjUBmEKGkCOgWkYpsNW7VCxuzinagubKhpGXnsCEP2f9qQT31Oc4bPC5OT955AfNe+a+LW9qqyTq2EgPke3Vooc42vaPSvugr51TO65yiNEGypAfAtBZcXVJmrLAt5xURbe1BYJ00hgnPNTgMzr7NCYJGTTL+oJxjPxB17R1OpJtZbvWQxJK1L2JxVmk7of2AV/q5MEC9RNMDLtkFxfdC295/EnMQDvFRCG/3YPehaRErCNzH2kHxCodC/4nE0sXcP4BsEp44ErHcgwgrk/38OzN9tBMyGeQ12WRhMik8AdWqKXd0fLIW2mO/jKO7fuA+K7k2yZ5/Nh3G1eEzRB/4frOMeum6Q7XOkc5p3B6R4Fl1PErDMogZjinLjq3eYntBdRUQb62yD5iM3j+URaAts226dloFtwNBZQ408f1XCjVf60nQccke02BjaEtSFo4DoVsEgshpgzXDICV4pB715hTigwx8e19TlFBMEjBxCYHLs3xlqk1cWBXcY+tMFyetlvVnuo7qvJnGde/ZijALy+Vm0bPhdJB83iG/TLjOmUo9hB31k/GmCR/Z/BFq6fCeqwQbMYo52rDWsLtcD2ZCYEINLuRQOy7dRJ/C2cDFbCBClqE2SzthiXQQn8z/2ijMM8W3aQyDqprauPrC9ri3adFW1RyMjY+qsfd68LOgreTduawpV3KHOQ/7bLo3bHBCJaZHx29XsaP7qH1cX232GjBsSRsaF9pJhPTnDskIOcicaEiRtNQ/gdC18ZWubzjk1r7DMBtDCeB+BQdnbZhsbHYYTh8yZonwl9A6grUFNb9EN75PdMrCtHUI2iJJe8VwbcDOau6/v0+8ctyvP59+7QVsd7Pn/+MnbyxvWbBQ75fZO56jMby5Y0oN8XsH1fiIlt9Fm3EFjtaZmLAgfVApTdFS2oMOYa/6WYy7VpCv2eLzR+qASIdlrwRW2tDtoSELJANuNqT1qTeDsH6E7hc2Uc+rteo6ukrxbsuYEOstc4df+MGafgvXa6CeociFDtW1PiJOn8vOzw+quA2ePvxm8+MwtExb5IzGHsKB9jTGpekWvheAZk40Xv90sY7+qkNnaqnWbvD/tZrbb6oHQK8dpZ/Cmbss9ltvH1/PXsmNP5b8kZAai8n5zl+q+kY5IFRidF44geJuM9YxNzEIGk48TRlUDI1E7XhWuPj8hza4G/etYCyQxg4PM7aMg/9UO1k/xNFrcdYA58cJ96Rkbx0m4oAaHoo2J/4rOMm7mGtPGG8HB1P3P/z/gnU161eXzOPPv6lwl8B9CLL27XwrQLvnYWyQqmWhior5JxVNZ+dZzja8fvC2K15Z/3C4vRXM+U3pi5RWAHVmzw+o/ub9M2y5T0gyfLXdoKtRQvnr+IFIf65WrkHcMwN0fvgEeZhsYWDQd9nuaLN65DBkCn9BWyPF8+BmyzbXEA/zJivUfB8XWux2EEkpHyPYchAHJpNtWSs5eFXpvl4e3ryx/9/m8vzx//mtZNpLlgzu3cvM6gvW9TODpT7ksbDLCir49OGfGjdj7YibYCX/uK4Rt7OxTBIC2cEFs/Et+weO5TV68VVuhz2FiyYndlgVOgPXr9FOadBSDkoLA7K9eG/jvx5Zs3nF07JdhHU3ZDOx+Ne/WsU3x1+OMK8hbby83t1eWPfu/3l1/98pfsWXACn5/5DHvqBJ9vK/sKBaqXDP6QCHDCtck0l40m4vXWNlG+XPsC3PVns1jrHtL/uFeM9ac9zu+M8zU18W7fvh1Q2rzb13nutFX6J8+LRblz8KPbeysMrbid3//+yQGYUWcCiOsYHwqy2sq+wGw8vdxZXmIT0k1CF1EKZcoYwOqr7bBr0nZhilwwevc2uN4FSaIbN5dHT15EBmSL4rctygJoxtov1Uzn9xzk5lpZ4NaG6PvbVec6a4NbXFJnLxs89lFbXTbuJu8trqKP2IbRaktvfYc+TDDQ7lb2oUWT5FbIreFbPS+n2Av3mGfJ+KMdaau/WPnP//qv6ZqpEYnhGw9FRD8BaMAhF1fHXN2MEyd7GCgJTshk4iHucKNWYY9g0lxQwTylR9h+aR24COgJDJ3bt9BNevkFiDbBXXorahBPaV1wYTKBiLYIKyYyAN6eAwYS869JWwS4W3GimRUqfn+HFlrFXG/durd8Bbp+wWFd30DckWRUur+GRG0IRZnjlFhEJ83qkA3CXFCdgslyGRNO9ZLdJEjSdkGraelHT7VX2rK/q9Am01sNFgMIaPTRPcgkprb7uHn8+3QIbjyR3GMOo73TJgWZJJRglxvM/bYikERex2BFRmq3QQpO7iUtxdWQgg3JBjFI7INvC4EMvgCCKRgVODqDdis91MMQRpUAYwKIaoKlGueUTUEJGQG28eq8fO1k3gne8XPbXjK4wY3Kz7cxLklqbIEIWNjx74IuXrc/szJWurxGigSLawropKEyUHKvRdS8IrfuBUG8/B6H6Nxpwzp1DIpBkdNS42C5pgQHSQYLKvBG/LJsEoNYg8MG0BlWIGDGfQXkBFxq0lvmlofDvWYF1WcWhomGKg5HgKqtPGmD4ZeC/bnzfb7p9BhAoPbNRDtU9ajc8d+gmLxoVKgEbvgsDVbfReZYHU+YclbcDJJkm/HeJjFzaqTtXGpGeJbci1Zh/Xsq8z9IoqWUuwVcGe/fZDsTC3n/VP5NeFOlaiBh8BNxfh87xsR71AE5eYhHl520ngSI/Qud2HU6UzMC8O7ClgEqQ+sCV5wVk1D3uefl8PUzSOFo9tHGden+wthe8lknb9m7Nz9djq/tL6/JVx988Ak2whYlWiOcyJt26lbONZLu1QOM+uHxQUZsb205PYyEPsK96iAqPmp7ukNf6sTiDIazsHoSti3Pq/pDV+BOwDOeyQ10BzSKoUHzOtf/gLNqUjSnWrrf/EyDS9fRL1to3d8CEYewTSIc7wE0UOE/mTScpEumkYyfagM5iSwUcwM+A1SNPfsg4s6snay9XRztcwaM6JfC+LX+w2CKvXcvlweIrK6S0F5ShdvGsThu/oTP0X6692wDv+A8mKCLA2WadVoMnLWo+ROwdp+1IrhC8eTGTdiQFDeO3jqUBAd0DV0FhwaFpdwkokm6AWp6xRO0paIaML8tET2Xnq1Wvk3UTBYbWJ0lifD5HKK10zbGAuAG8E1IaaMQaDIQjFO3YHI1uGGCfROoiWNU52lU3jPd28Axwa4JUVl4OlFfp82eyYGtee6NBh2MaY/ALXsXtsizp0+XBw/uIxh8L9VfnaqBynOEnsPi08q6HvxJ0qpuFvvDtqVU2vi7dlw2XBiYshLG+rluKQDEBzl8oElvWJe8xiKYrSXab/dL2zUNTqdmYj87fov9qF2eEwDdbdL6X9JyELYW9yh7BFXoBAH667Tf2TpgpZX3dcqn1edKGrhGDjpqgNaKtwxbwBWCN8EV39NzNf3brhP9OHcWUJqIWnQabDWfQnxstZ5SfLOiH6BFX+J5qyC8B7maik3SPUer+kLWP8LhvOd1Whzi5DwzvMZCw9TDajIOIx5waq63n5MJfuM5aR+91pnMehySeMpm4FlpK9+zMNhT+uqIbA8/GGFq4yWrrABk2mDXrfpUw6d43ayT8Yk+3lajOQQqQOKwXWnxEkSPn7LgZAJs0QhgJQLQZc/PtZSj7xCNFP842CkMCKBnujeBNbo5l8RZ1wDpTCa0X6cUM6/RvWA1eyXC+4K8tvL5ZRHR79mepl4edoKfn1NocV9jVpZThgm9XXlAAoKdyz6128JJtKPtzLMvUCeTIrq0DmVqkXHKEQQIzl7VKzbBOxvsEEG+sLZh+elX1I/aFsRAIPzilM4MWHcL7Duv3/VVXkUQ09jMe16xIKht5XPtmPCq6AlaTmAKO8hpDfmVDVp93TMpCnHtO+qKqSWKzRbEXt0goVrhdyRea8tJ7PbQldmElWViyPaM7TJ4DpjFfegjM6xIXytwa5zBenue3cPPnr2Mf5UJ61fBvTKPonMm+yl20iQkLxlFperrdshPARuLOoLcJgbuhyTuxleeCX2/wFBsZQQ9steNK8P8EWjF32fPxaZ26I0Jh+s5W2wn2JJpqLxH7HKS2grDe4YyhMIWIe0KnxV9OOJ730hgJyxdfv/Yvct72C5kIcTk259VF6jX5vVGxmMkN9GV1BbJQHWf8fOuwfADJmSx6KPwGdtdgCEsM77cb1Nsf9qXMqb6HrFbFES9Hm24Nkl70Rb7turms+O7bAO3s6MM0AIdSoRc4hcevvd1kZxJzNZ8aQIffaKyUgfTyTVjnyTXwo6nwDXupUUE96ss8YLTngOvV9/QQkW/P9upPfdtZS4orn+wWKPv8r31ZYby6d4Jo6+MaZ+rflAT6n44kdkdAK3TKr3nboDsyPyOa2Yh7ihD3joowY6IFMfNlSwaGkNr52PHu5fjZzlneY2yDLKhbf3iszy/V8NujL0lIghCS+ooSSPML6+FNct+titG0gg/E8wLI197bTxsjJuC+jhMc/1Z2QwM5L9ej8MEJgtPcHoWY68A3xIFmnu12NQCWVuxO2SqzPAQNLTvrEWu2fPnmgyuj+crzzOdbfWnya+M2Q0TBd4E0UaHUhhMMppzhtR8Ny/XShvPdt+XSei9EkPZlZHYoGxymTvGYn7p5+dXgeZ2MoRJqf0e/nfqrc82d8/yZK76nJWwch8WRBfMn22a6OSZ/8au9TM3tLcBxnrtzfXKiAzIyHPI9ONZQE5uzefhf67zs1u7K5CAHM70JG2Tm+Q7Di05AJDZ5t/ak5fPX6fg2HjRuEK9de2EgCxnmzWR+LOxsQfwsixffPe8ZB5saPYea+GZMu5L94FEj+wpbY+22A4DwRH2K75x99rRcpOi2J/94e9h03+zPHvyZLl992OkZXaXr7/7EnzAlwO0BoBB884YyK4szqe5X+SKtFXcdjoryFHXkaK5tn13+fUTiE7qHKdQcrl8THvvP/z688j+6CMOXzzHB0KAuHc7sZXs72iMcy6TLxG3OcBBWYRoIseX9vmExOFNxQY4FZfhDAxy/IOf/nT57tuvYPgBUIVsZGxPjAUJQwkkY4UXgHfbrOFTBofKuhPAM1H1fVscb8zVOBq7apEuOX4HFZlHJ78xWeb5FLRu/CwbX7DsNoDqoyeP67e4xpOhT5qCF37cuODw6fPlp5/eXf7o5w/BTt4gj/Yka/yWNbkGdiQpQUmtMBvpCjiBzfiUYZQb+O23gnyjc0YwbEvN8BSRlbCw+EjeQO56D3DwBhIyL7jXdVqK32RasNJMxvxOQlAaBbDNXIXPO4SJd/fW3cReMkft0ivhqXZug2t3TfRrGtFOoheFUf/zTWTUbgD8RjLEeEgbIuFHDT7WRhmvc67RzppdNPAEIB3+eEixQ1KMBIzkTWdMm/0v/7t/SaEyPYkxmN6YotQ+GNH+BMFeBh/iM2z7UYcYOKZ53SxV9BzjLnKthogVXRlwCjUaKKiRJd1U0eEP7tsSYbWDQA9U07YOQtKgw4ppG5Cl/xpDvb61TwCJcyVBPjwgGZENoZAgIM5tBBg1qA7PeIV2j1PQdnbvJ4B8x83vQG2OJoIbMo5eLSyvucKRMtREYmRolcossjraHLljqY0Gtpcy5nwQJhoshK0WovtWbcOKY2Oa/MfRcK9pQcYQZZIRn2O4mimkoZWrqQctl9frZ/wTvUADqQTDsm46yU6jlsBAdNuEZlApNdQ62NdMIzWXi+PkvvyzKZsjwIWAqGKsQxchOiImma2QKcLb9tfqjOjEorUkQOEB1OEMMGmKixucJZCRHWkgxHWW4i040iDonRPqAn5wAAQl+ZqTrBK4Sg026ZFtKFBh/qWjAaxImzN/7zQbN6novVVSDRIbWxbDYCtohP0TQ4FlcVKmjLsNBKZtH3SAgwctwSFBUPaun8+aODHWRMk/Cu2Gwu6Bkcll8sydlekwGSFNktXT+SHTJKAWBzGMDKugHMS2gXXSbgxXDq7JcoPr0MaJbRIoB/R0/comSLCMwXI/pv3CwNqkWafsepugDKDDdQuLceiehEbNc8tUZJO5BL3uL4Bi2WpWYWzpdQ958BNwdGhJmHgKHLN3qhdSI/vm8DlGzeqkEygNaIDiZIO6Dm5c3uWCiga1OZXWoCBznmHhCoKpK3D85gXDFDBKDKnZxOluUjnTyJ6+u73sMLXw6+foGO3cJBm/zUXAGD2GeaQDUGxeR2h7knEOPzMcPE+C5xmVXQZQZ3CgttpIBBKMcA0GJu8D+gAPc3DAEGNOYN5nabJu0FsQqtpVrnllAt6xBrZyFShIMM/Z9lm00l7Wl3ZlBu0zgVKrZ81ETwBDgMZk1JZULSxrYALo+2sXouGToE7QjfVM5c9qtsMMsKcDJD58/i0ad2+WT29xT+9IamFRtS3b5ytrry3Z/tehFU6L8rNAaZJwmwh6Xp1UfAlYJ8vECVvnDgyhGmhVT9DD0ep71+/TqqCzKugY3QgBP+1Ukt1S5ed0N4PZOdTD6ln0U1KBFnhvoBvtUH95fAXE085Y+Y+G6RUD72rybW1WQZqem4C0SViv2vYD3iSJ6hkJ4KWWBCs+K5KdqE1CaWWMd+v06bY4+fltWcKHANZoq7WRrdatL98/ehTb+OD+g6yvoG0AMxNZ/z2GSXh/0Ug0wbH6SEGnST0M2hFwBjxMxbwsszJkygB2PScb0+uXySzQLxsje5/nbWDsZwuOtM1HH1Idmk6iWiG44Ixxn98zEe0IkPQWVewXr75PRVe76jCFevOCZ6r/ec7c57aRhTU91tM97Rnyc06g/mu/9TO24oZ1aII5Ajlt8Q8ZrUlWwlIqW6SMYhMzfCZMj8mOmxV7NboMrgK8j+ctm0pWmnYn4sjsE32EgLnXmOnmrMVLWixSdNAPcXcG57OFcLIEo/80QOKZyDShqs3O9Xi2B9A/CwSCDvs3HRwEF4xrDDiLzXivD2xLu7GFtl8fpU+T8ezZDzvQty1QPeMoryX+3bM7APEUCKf/cAXY9FPbMRMnuS7BQ/803vAw2kZ3yHUZ6GNTsb3bPOMdEyXsyxG+cff6LSr5tj83kUrLIPuv3q5SDPExXjeFUQP/t9zHCV0Pp9duLZebH3P9JtK9NxkfSegE62U/mdix72brpPs1F6+NHK+z9W4mxFOeY8v2MuxSmEMsvWC1NvGIosU+rG/SF+75ZYC2gvRqWbZFdVVQJ/cqIwhgKVVptTuVBuBZkLxdSxu0CS1nEEHzQyeJ419kH54evWJPIaVCknLOa05omTogkfL9Df4z45FCsMVgNWX9CsPY+CoJK9/wwRrh6edHstzWpbL0Agpnwl2BCL8d38N+8vVT1yvBfdqd9LUOc1MjrQW32Abic/170D7PhQUG9XJkmmODpsRDEnOZLcPntO2wsW/i9oAtbds2RpjgRBOtAlTzNblmC6KustqD7tER80ZrSzCQ99U+zgELtqQZ1M6WVgdymfybQXofByRW7pvJTvSaohnmuQvQVSAz/44/b05SP9tuFpmQ2cOyD8ZZdk3ymqE5lnhNu8T7zEEgOS/6sjA7bNUecWHsibpPbfO2IOkq72OfTLY8QxYljecsHJiA3yD5rAZa406faZ6F4JT3M4osZfgP1hr2SCHyFF4FOAaA6B4R7LRAHPaYVtkYUX1L48WALTMmasEiTG/O8oxxo5E4gECvz3OQhHnEKHbnpJ2b52UruIQG/Yu+TJufgiRnMQCZshEhL5TdHR8R9MUYuK2Vrq/7Na3PAVv7/gJ32hbPRFpb+bv7IxqCCRyU3uhkUoEd2egWARrXjzZtns8hbfQzDnW93Iuuq5fRvSLrCIYS9yVY7pcxe+WKZPy3Rdc9E43G+HgBaDtAPPMtEJ2SixmXmTRnii83mvZD1jNncWhGWggU8PFstj3+SkfZtvd07HAdnrNn+CGHKxQE73Rc44BtPse1jAQH+8TOLmMKb9xwOg3/rLn+zfUU3BRw2XUQHTfuHnE/VaObv2tXLVZ4RrA2lP9vAAAgAElEQVTBsUl55gUpjdkCavPzTuhtzNuz0nWMtjlv7r+VP5mA3sDi+lxGXFbtNAeJkWf9gHAxma8F46+Av8jF2DpvAXwUX7N3LHiILaTIBqMe2y0Aove8f5vCDEzr/ZuCeDwDACoHxSReUqYHfMCOtOrpGl+idebARHJ/ZZZ2JHxg03/y2W+xBxgqcfhu+Tf/ABgGc1pCgHlJdZrVJ6TY5TpT5MkzZC1O+CxllcwrHGBxSTFpf/0tQw12Yaz9dHn03S/RznvM+X8AAx0g8YBWRvylE9zdyw6s8EyqU+8z7b7DTiaGqTSTQ8X2YcRfIPH1d1+8WF44mFO8gWct0/LVG/a5DHyDU4gmitDIiFPbXJLDBQV7n8MbcgPBOzsB5/AucxeLAIkZAlJpwz0jDlAD5OPe7gEcyfJ7efjKTZCYXP33tzDvlDNbo3D+8g3ri4SG010FOJ1hEOyDe/QcWuxIIYP3kfmWYqIYg/gFf7fjLnlxwGRZaSU/2Unm2pvLxw+lc67sWNmj7b6oHIg27YhC+U8+vrX8+3/24+W7b75Zvn2EfIaAo3kzEhgrSvnwWT63M7XwTjijAvTuLzRrbfP3Wg/w9WJQq+SU5rOZBM0fZrott7bQOLxzC9DuLV2kxJ/ca/eB8ZAAOWAiMYIsRQsq2ozr/Ns4RRa30Jm5T+Qpuf8NfIm2zg4u8RBbe7UvZ+a35tn8e89J2haGEuSG2sE9kyM6/dlvsWcsWK/zviEDeYaxXdqK1+hsOtiCwZy/WPmv/vpvTP1jEKOfxv8EASKQGqaSvc0GJ9WZCCggdGMQw0JsFnqOkRABd6TuEVPsNnf2k3xHvNkqJ4np9T0e4DoJ/grURu5WCuIarJ4LgiuN43Wmi52y8V0Jp0Vd0Mr1mo20OtoHz7nhaHxwEG8yiSUjskXNQclXCdYUNEzbqWLLGG7ZYq6GVaEGDfwOp6gtQD5g9WNKUaxORdH5GGf73Q14g00aqHSNRKF12Ibnssw0aq3shKuQjZdpSCy8RjsCxgmUSxFWjy0si4BjbUMI4OimDVhRpluDmNKzBSAVxwwTwrYRg5Ox6WdLRvV7RhuAhsTWgHyv1RoPhk5LJqQJVCqyJsH8ThJCkzSMTzRSEpOWBVOHyXoY1MSh+1B1CkN3LwHsYIv5fiNY7aSnAgoeYgNOky2dvpvSltRQe8P6GvRRbiCJWRy2qwmQSTncj/whLb8trw1QvJcGLNBRBwPEirgOsOwYHWhZfQKYSaKcCidAlqpyRU9zo3y+1ylt2qpOjI6GFSC3FadW5VJVNHFO4NPgJhRd9tA696cekdXdtok4ZnpUH3RwtuLm1NYgxsqbgLPWEZrntakUex5HG0cSTPeewZCGwrbZsOm8Tqt1GkqTBaviMrkcWtC2t7Qac04FczuNqNVUA7VWuEub9iz4Hp10hAN6g3HHYc6qZQMKBZcbnLqf12DzrCACbuusjA+dsAwBKfWrAHd30U9aQUvhjEAzz4Zk8PiSgTLXbi4H7KcHDz9Oi6YG8hxG6qwK+7DcYlLCBZlWbM/ivU3ipTuzsZOICmBEe4Pn5JlLRZfnkhZunfAAzwQX/OoZsaW3wPI89z5bbUmTslFlH4nKAYzXLZJAk3CFUmVkCoK0XaoOOVVJ31/7aAVZJphsRJ2EP/B5klT6OicPFdj1fphoRntWnifX/wp74WCPHQZ9SKs+IkEzeHv+4lsw0K+Wf/ajW8vdbStuL+OMBbVZ6TK8eHanAoJsqnOTK9hAq/w8+nEmYDINbIMTTFnZQ2fwQ66ZIJMUObocDAAK6IzNVUfjJRX8iACzjga1sucUXU0MLjtY+yBblfedgV/aPsbebrJdkCiFIBNDzwo/L8BfhmTspudO+zfWP4vpVxavbSSus69xmpX3a0AaAGGcjfkrPmtbXuezHzHneP++5WRiXFhcCRjb1tranSFNECZU/cNLWjcMiJwuuKEvcp/PKqN2lLOYdnjtc+7J3Gqc8YDdBs0EKSYYacdnD8Wp64/ajtozXvsagMwhRTLS4i86uCM6PHld7cUUfPcj/YwUU/jHrX00hQBAzihQ6Zou1Jvkj2zmU8BaA1nbORQezgRQmEpW/jzfJuyKXSdtHtdiIlD9zCtdOn1agvxiNLVzqbh2yusU6M954x4DWmIXNC6zYFb2SZ5wzraskWpDVl/X1wmmpsWM+xd0TIu/tta2J+5ZfzKBzzIEtGNNbv+dYotnTnPLa9r+UzaBX5PB4o24t/TH2k+TQEEKXyfYHI031thr0h56vQEwwmQpKGG7SCYBGicZqwwQYe5xfcFkH723R4NBY1udRQSfcRJRHTH3qD27IBC0fcrP09e4Z9P6xctPAe1evPySqa/P0DZcp/UVtlnOzknkCCxqOUkuRST9YtydfhA9soBJ+EH38dCENRBxmMUxlex3Gw+J5T4d7IQO4xBk0NZ4Ntzt2gb3asDIhAe1s9XMNT6dmkcpD5f5mwC7xa4Tigay7gJGWmAgsdpGFuXaO9p3kQpom86wufy+rTAy7tZtRxP417dx7WE0cy/GgoTVRrLsdYuSCm87CZLPh1msnINtufxCpAUCmrP/LJaswDBc3727bO7xx/jRPSPEqW03zB4+ezILYt4HWNRiZG1WzpVngs+ctqH6lx1eNnVp0+Gi/xi2LlpmAffKdI6t41qdvmtxTxuk9IHDlNwfdmVUMqAAVsC/YYf0LzP2CkuIF3mO3a9vMyHzqgg1AS8W970Nc4+nyBj7xDqkOBBLFvBv3rexrHfd4RbqBlm8WINdcZtWMewQeyNxsJktX/WXQ0fTmNL8Q4c/7KA2osXOMllNCDNgYbDcfA5zuNzUw5v+JcDSONczxp3anAF7bCML8NQhEVeDirSHnG1jfk8OMbEdLsZGr18eZMKfj96ijp85Yw3XP3GXPn7YFIvCxulpiRUIM3ZjDZyAGhaz/prXyGQ24b4qdHfohGueeM3TYXxOjDsLHTLlfAJpHRt5mrF0tPSGvYn23ADavK4MxPMs8sZlxNXueg4LvOsTWsDwusOSSktIh8tVkiVOJ0ywgDwJeEw6a8Gnrq//mnF/unR4tIm/ZZryWdEOT9uzjCsZg/5XsBVWZ3IPGCqSN2DHan8neJfcjHUIw9k45z2wRu5nEWEUJwO+236bGAOg0ILViOsF7wRtBJVTyOa6N4knM2lYv5oChHlpY4tobAs2hFVdtp9rH12vAHnG3dVNjxSF+5f3eglDUWZcNAWTJ1uE99S45r4Pe4uCdiejtziXFHywDgWC7bBaS0tmW1wFOnz2aWP12twYsRu6ujJ/e56vpEjSDTFtwYiXZrHqhzqSPle3h3mg+UHY7X2sw5bbcdU422+GpJAcuYL8sfGJd8q6z3v7uYlXhpwIa+v5umZ85TnB9gr8pAjOH8GbbaQNVpnueu/O+nIPIO8cllPa8Y1tafNcQ7dUJm/BSQuang1ZhJ0GaleO5+ZHn34YH/n45enyf//bzwHLkJxRZoKcXt+xQwxn54fdWhdhqlXDvsw7z0D1oGXU3d25BED6YPnxJw+Xrz//t/jZ58vDDz5btm/sLV98/Rt8CWC4OZExYbBSfbYxn+etMhLy09ZgtLkfZWEK/t/96GfL//ZvvqK1dwwy4OXBIrAW5ldnbwFpQJcMZdxnAnXG8mt0Mim7Y4H71SsBJGaskluV9CCA1PhTAMh8snYUAEoglR/dZt85uErQ3SGAPrZtwSU+T53baxAjnr4U2ITkwyAQfc2GOvJ5zi3QTWmixHQWi3yevLdxkfvLz22s3zgg/01cCOuMibrJbT2TwZoaO/lzJRZu7l8PaUd78+bZc8DGteWf//nvLC+ePVu+efQsTMAd1gXvgf12YrQFIK4B9vybM+wLp+zEdUYbz4nf5gdnDO+yOyFDXIaN9PFco8Ngb+0MQtk9CGDIzYBHOV1ee+UAErtoLh2YakxsXhEpM9e0uYyHNgVNbSzxiR1tTlu3FTpFNEyocb7gXIZcWBihY03gXpsfd5j8wEMs87patBIe9E075DraYDtm3tm5yM9sGU8xeuXdL1b+8r//n5g2SyAQ9K9tQCYPYTyFYroRCqBtDqXMO0O2Dlyjpwm0crhHcCgF9LloLWwQqYbrst8wTunZPX6xfPQAZtT5U4xrRyG/A7RTb2QF8M1Kw94eyYxtW1zojpONaIWFzJexxRoiNewiRG6bKUlJxzM7IngPqufZ8j00S6mgtrJ4ACoMbbItDXMz1TSrARmqwJWnfdJAgfvZEHQxgQ/45gOsw/Qgn9hu5L0OcC0AF5tCx9vJuEWSCwAViU0VRS05T/VgYEV/gc8URJuVDKtivkegKn5HEXyrNJPSrwNYBYBRA8FnEyajCUjaagh7DKIT/JfGHb0LD8RIAPx3J6ANMV82XNlDPE+MWFqKBWq5TJ2nE/dcH69RFshs0/zhNMhZpU+ynaClYq0x5BivgnxlhyXQsE2D1yUhY5MGzZeOm93rvmu1qIlOde1E7/Ne+Z/Gfkyv4jrTciL4wb4UYEjFdFTefI/qmox71ihzf7JGBAMNgMOINBkN007W0vRVXqcOqvujxqeHKwEPN5VAXCPpvaQCUQ0/q3PXMUx2uqhnpsG17TOgmxRbq1gD8InYOvtTxk5akMbeifO1GDoSgEllN0n3EqurUpZg2IlZf5k3V/o2qRoO1scPB49opOc6N9mVbWqF1eDNypsBgGfLZMIjdpKR7raqCnKeaShNDGghSaTB69QluHTaKYnXO2yIdZ8jWZ1Uh3bQtry7C7j0GpaY/fxM/fvu8eHyjJdv3bi/7BHY337wYSakHnNxPu5U02WBBkjX6WO4rEILPrmhMnyjOg1WyLR50tNDxY/dakEhYNlgQkxWU9qF49fKsPXr36lIDlBpagu5n286ktvnw35wItHhG9reeZ2fl+Qtb1OwPi2BAWu77xK1CkzrxNxN2gv2iteh7oJtmF6O4LSg9ibgwKvjlziMQ1oG1DWgvY9W4XvsqePnX7KWZwyp4G1J1F2LVQf5WCjhYwIW2g5n8MTaHMkk1FHIqJEqbuAb7RmcLb+zuXMfEOo2K1FBZYEOeIZUnxgwcouWZijnJhZO6jaADfsvIEyDx2hSsZipJCqiTWDa6cadsBiGnvvTewz7t8FxHV4TYPeS2zyFDFd4OHp/liBP+6lNGO+blj7ex4JMEjcLEDq6JEgNKnwelVWoA/SDwgyTDWIgnTNkAUXApbpPV9ptrRS2giwbqFoUOtcKd7unOjgoyST7cOrteDjft/Lz+hTBYtu6z5JMjgQoGkVJVsq+qch5186z3KEpxW3SemwyIltk2ASFlttiKajTyW5NtDySFei9/8GD5asvP8enqR1ChRbG+ypJ6QZDnU7PrJJaPa2sgIyqNarUaTdkARXJrXxA24+9iw4YKQtEkL8aq02SZYGrs6KdKFBXba5oSQla8ra5J65PoLqV1bJXm+RRiSRIcaVSwPI91EKysBVmseem65eCTfZL/cGs0oY9KYPQ/RT2wfQ9Pu+2FSeRdD39HPeayUT8uf/WXitgfxqg3nMqYBM77OtYhN2IkI/n6f17et0XSWo67dY2WcGT6LHxOxUuz67rvmQ/53kH+K7mWbXOmqybjLc1RUZ2mdqCh63q6amUOSjjzoTeaWr8JoW1l7RVfLecYz+2XDf0X9ajMUXC4/lAi8d22+gIpljlsrqnqxUou8z25Exk9XP5mYUTeAdokj6AwXYnsQ7IV56bFfuyy/mrz4XryfXawhImJwBqAOv6UtdQC+NnanO1n/rXJpo9W/T0Jrl6i89RfU523Maaa+uUVBOEtodZzjFwVxt50yKexYHErwTQYRMJLODzE1d2MvvUpBSsPj58htVTi9aBHIBdOBhibZ4HOsewwDd20GOlrekiEhUF9V33MLdiG5S6aDLrl0libJavcx3yXc9/PHb2qz4tgBdrE0bMSIRTYB1JdWO22R7X/dupxzIfZGArIF7Qy01r10pjENpojTe1gWEnjZa+tObLJqv0hFPUBYFlrln9d195TfG17n/PXu6zAFyS8NEGXFF4GdIO3egZbEtrJSQEIHMtxhUJNBrTbRpLJonTjjU+TNwpyDr2eVqrB7PXIqzr4MoFVBvxtqBhmGPz/Bjbu3aC/PmjH2gBJckka1FbVDtiIdU3tePFmwywYxFFf5bks8MgTPRkD5rMHjuNNsVC2XjntKzdCOAmeKewegGornna7XkGL5gI7RrJKk4h13gaP6wPEaDKZNMALoJYtsZjb9Q1cy1iu4kPtHnGIqPYkGLGAH7m51m420E3yeelD3b6s2fMODcxY/KEThrNV2La8Biy/kmaZbEOn+uZmQCX69RcoYOb3G8BbRKbXsVO2ogMXnEXBbTQhzs0yViohTbjD2j+eZ4ZOJR4QEDHYQ6cg8S+Jr7mNA7kwv6xpifKssT+Xdnp3ohOTh3vEdsLPvrHuCYTq7sPvdPaFafqzuFLTq9VdmnK55SFHA3GJNX1xSnwu0Zcv8XsnAnJB3l+1butfE7BCcE7N5XndGqKyyjT5mS6MPd4RNJ/JAnBzHlMX51aspVZcWlcP+LnxNgUi+ym4kfqnsX/4CNPIj1UlqGf5x1kj7MGzVWb18Vvj2craz5yTik6+0y1YZ1MmqK1OoaypiRXeI61GRbIXcUxICVF/ix/p5qGPRwwdrD7YvK0/ynNjLWr3IPPLDYgz04fg8/CDmZwiHlsWNya/+rbymS7eX1t+fA+Y0CJdZ48fsR0V9bCIQaQe1zbDKzgdwTEZKDpvzbAAdRD/Oo7pssC3in/+uTl2+XLR6+XHcAyfaX7yYGYYgKxaT7d7HM7CdR4NRjgejw/YA4ONtqGhPAHn/1o+b2ffLI8+ubvl8fPnyw/+Z0/CQHl7//+b3k5QG26BdzryhP47I3PrggBniJpIMZG6sbpM3728z9f/tXffUvMr5Ez5pWBxy3D+oqGNu+5x2P44MGdDLpwiMIBYKbdGDcgALAduXf3V4kcabMe+YgxvXZjTkE2fz3D/m/xPHYzdM0YrP7J13kWJVcJbK5v7i3PXmGbeF/ZaGlH5l5dd89mCiI+t9ia7ls/fw5sam5ZYlDOl7Zan8E/bE8t4aLs+S0l1RIbml84Kbgxp18yGY9oG/70wxvLn/zxp8t3jx4v3373omzbYCrYvbCx8RVKZeHvjwHvlArSX0gkE8vwyxjCHKdsY/1jY9pVgNe9tfPlIfrur16iL/jW4TwWGws0eq58b2MEC8exKfxbck4HQsaixjYkttKO8b66QOMz10ApowCRFNtS3MneMMbKcWoMak7ACdOHmJOENCC4qg2SRGKewPO1i8Z4e5fiw8nR0S9W/uJf/s+XPlgNtQdCCuakwDr1S7QxwtYCBxzmnVDMNQYGYWrbsEAR3N2Eiqk2ldpyCAyy+Y8DKPFjUeGzV8t1RNivIQC5ip6JtMUTNuTNm/cScBjYb+9woQRlVkg2OJCi0G569ezCqFB40A1hyx4T0fbUdSAwPX93c3lNFutkRlts37DJXRSrG9JPs6ezSh3BPgONBNephGLMTO6M1ZNoabCl09pappGQVtq2ToNbg4qskWh5GCTtM49WwkgY56QkH64Pwy8ZIRpOE16R/gZvFa+tsCQHBlrkrlVykw4/wwDXQzNYPGmFBLm1lSdWny+ThVRdrcrZCK4RdeF9Be+dqbOCC/zbg2TS1r932pMUfg94xGGlswt2Jjips/fLavvUEUqwFEahWifQzL3WgcILWLnUAhJxgHzfPm8DobkZQ4PHmeXzfTHrF7q97UeplBW8C6iYNKpVLGmn7s849kHHbUuie6B6IAWxm4A3kBnJnECtTlKg0WBSA+Rh5PUTnPAfqbJbQvFwJXFvVa2TENsO4NJX48Rguget2lCuZ5N994LGI0wNgj4DZNvtMs2L9zZQOzGAS9tBDV3ZOgZktDoB5hiMufwNpg0mMDi2xjY+zu/kGeuox9/fM2QjmO/ZGWzZyf7xc3iwU0+xmhUmM4IAVpAEE2xPXKcageMbbYbGXgEkcKLvmNJzBsi066RkwRDaHJx4lbY3gO5tRM9v7WA8SbIc976xB9PuaG354luG22AXPv6tn6YdfpMps3iGgPy2zArOSR/WnqgdEe0EF0tANnpa7heaPdP6ctWGrd2qKHEddKrggiUBkctmlHHa59NKV1rq+Fm0FNO62LYPAyUDIRk027YIpGWp7XZTK8tEKkEMa2nwsY8z9dlWSLeC3jmdSdYcEjGA0sloMpHjPSwYaCCd5LpCVfG7Z58zeeti2VevDdbJDW7zprRsJmvfxna+Q+/uxBH3MGtoGKRCrVCz7OBqbGTAg5pUMhOj92CQaaiO/TCwQ9fpYmWHZ3ofAIv1cVpTQAT11UiAaafdu/4hemm2jzlIw0TNc1L2nExjv0wMAkxyn2ESuG7539AWMrAUzB/PoW3MDvy4YnvGrrjnBPtYyNrNMcGVQGoCNb6nzAGf12Ru+LvauhQJErG0fbkDGMpkC8PFYJQ9sR2WahNxATPBzDAV8hwaaPic0pY52GDeZ9uDugYBC3mPHRynzzzJPNft9w1MCjRVVqL7rmy6/N3/Dh8Q5sNITGf1e7JeJiusuoJdC8HdFNIy5RW7SVAXsMN/aYdn4C4LUt/G87zz4AG2kmCBgFX9mGsA7tdsh+X5W1FW4N/g0HU7O5dZIZOkDIK0jycx6T0lERi+Mwww9wFnL/ZQ4Ea2AGdlgrphhQtMCqQbrMw2VdfYwtoARefgi/ihkWRO7b+ZgE+2SECBAfo18CsTyIKSz2Hqr5RFo2209WVo8wxGbQS1tXPD1rbaadIaC5r4x1aTTZhaRhjRS4lGLEkY/tJiQQFZWxrbeldAsGc8+yUgdrWp0nbIvasNWFYiwTfgvx7DIU5+7mSfxo7ncgpiT0aia6ixDzCuBgyJXPTvsGOCMRfqtwLMHr74GvsLI0gNYcFTAhPPyxp2WH+gX1UaQbu0QvAp00bJB0kCmYpIDHVNiRD+qG0VcAaW9NkKwt9rsBbQjLvmFB6BwrSHdN2Sr3BfrqtMDIffyHzxc5SR0F4InAfUsstBwES9vbA21UC0TVo7YuGDfW0hCCb3mhp8STI8O2XGV3+W1eMC1ogfN9BQNblKjcY9OoB+KQDniFU71fzaqmy7MmgcsHQBw+8CYCBDQGx7FhSRnawu3u4dkom7/B39VXWAw+arrvHcj7HlA6jyZ5NRNzWktKUdqqR0RRmasxjw3p6M5MWzk7gliXPtpu8z93IYyj4vQYXEIOxfCybECwJ3scMBQaZGXqVKNjKFssVUgbRqWBLHK9EwixWCVbzfDz9vDtDIwKRx3mT5R7pj7Pt5n2W5db9OGxHZkx6mxKyCPopzW1jIpFfvJVtj6pAOG5IiyLQ5gkMF5ivTUBBiFn/enysTmiRJMlKGnqVdFCMuTyHEOMt9w7VbiPLKJgvL+C2AxmD4BrwL+CHsowbZ0H5OQY99qlwPa+G5nWxSWyOVrlEb19fIlrLA7sFQm7BFhrbOCX0ITHkt2TMWI1NImCwx9XTbsm0n0WRnl7VVMNVHYJu5Z+cEO6IGpKx8C8DvzEmGz0ksw9pZTEmcrdQHCx+QmfXUhqyqrQQY5P0rK5PYR1+Xz8qDDaiVqd8m64lXIXFoS42Q+ayTMEGb15jQOt0x2nrmQOYjsesk0bBo4htrmBsrc72y6vyWblGGyxyk4jUfRZKhHU3+kanm/jJH8muCkC1aFfiLBqbxSexoixTxwe4l7kubmuFaXF9tVocFBlxQqkbQa3QNRU80ry1JIJ/pswjIX7ChrPTqYXeoXYtO8Skm/WPvegZkCx1Fn8zOtO47C4gyBMOyNTZTG8wcS4yLz8tQGgsk/E6KmPo5SSXKxAQALUg/z9xkfcY+WTzlf9GnNd6R4WYeGvZ8i1wBW9w3fJaD5jI4wzPFv9M6737KM2x3kXbBfDj5omQTi7KeE2O2AP/NN3zzaS9bDHXNrmQFlKw6Y0/kvOkTktdyLnjeO4L9ShvxLB/cuZGBAk+fPUJ/dGvZwX5/fP8u4NzTtMZekqes0jFwgMa+Z2rPVmzu9x8/f7T85Ld/AsNsc3nG4MwvHjFkRjBeYIi130bL2/ZvJWFkCMuUkkQkECaP3DW5MXRuLYY6TOOPfvrj5Z//6e8tf/e3/wpg6/ly/+OfRsv0V7/8fzNUSXktn210X/mvw/LcOwKjc5r4WwsG+BXzGs/i7YefLb/87nR5ddJnae61wnUJ+qzjb33Em7TsfvzBbfKqU9olIVOEZchZNBYGm9GlH7KWzhZozCn47OBKByzww8SN7azyGasjt0nRdhcJIwcgKH9iwWwDX2tsFzY+edmzV8Z43BnX7z5VZ01QLACtZyrhigz4qWfdrq90SYSNKSHBgma1JiPvw4U7ZdocQHvged6BmCCwZuu8Oa8xmnGNe23D+6EL88MP9pY//dPPls+/+JaJwe3uSr4nWcG9Q8xxcGjLLkQvSAeqSGonTBvjuz1D5kb6Vs77W3MjgF7P8A10xYEl2Wv7y/NnyGhAbDiA5OOeCCEj8Z22pAIjacOXAT5wAe8zuImdXeZe7qdo79vWLyGrUgCeITEaC7uCgoKIU+6poHaLu9vmwbFz5N4w1n1PgdWb2OrXMD7PiOn9ub/PyYN59z/8L5c6QOl/+pt3ozp6hEDgPUboJpgUHedNdqn2OMABk8oH2NL6Jq1k0hzTIuvF43zu33tIi87u8t3zZ1npJBm0Ze2sk+i/eY6Bt9Kkfs7W8ru/8/Plq2++ZsMf5PtOTHvJ723pKB2NzEIYq6ht53VKV77usAaCMCm4gmDX6G9+K4uP3zW5FzwUfY7hyqREKbtNeApK+Z7HEfW2j1lAzmBxThoKoJfASaDuknZekmUevgyvQyjRBqQaBIPgY+4jh8+Ry8NwtXpYenAqwsOIeSV8RZcAACAASURBVO1vADcEZvzywDdArB6FDzFtjvyeyW/apLhHA0mdTBJx/qTlSYPO63yQ2URhRDg5U60/K41s6DBlyvpqWxpVSJ2nG4VkzmDDg66egte2TSvyFqKWYdD12OXwe9AE0zKBTkophyPMChMyrckAQfx3WurGZvTeEggO4CvDAkTrx7oEZddJs5fK2OgQjYPXUHh5f7/nNc82BVsB34v0Jqn0wPQzfB/brKQDZ/14bnushetkj73BvSKQBmh+kn8y6pnXzuAlrXDc7zbXMFsZ5j347y2MXqqMAzSN4KfOOvurYGkDxgado+CZgE+6fph63GPaiAQceJ2/NZO/CcLpbCMgHOcpsNfAvv9uJc17dF3UEkoVi/PnHvQGZ5uIT7DPvlecACQJYvX90g4TdpavZF+pYQnbQWaODKM1hVNJ8gJY6+RZAx2n7FhWmqoUwViCTgAStTiwBa8PGapANePuJtPZvn+0PPzwo+WSPfbVo8Pl6dPj5eHD+1DOoeWv3yNCubPcvP9JxqX7LKw63bx5K0Guk8S0ISahntPjQdc+xtZo6LZgp53QXuEecf0mw851cv3zh5/NBNm13eH5bWEj5jmdLdquq6+3Qu9+N37N1LgAIwLCFUh/zwZisbc5d6ncx1mVMRgxcuxWK67ugYI5ojuun0Lp7rFovflvCg22GdvCtQJD6rtHv1l2+TyUO2iPPVk+uUfQa0EizCB0LmHYkJdyjZtUxdhTvLXrkD0n6Izti9ZdAleeq5+vfqZOnFZYwhxiXUFLE3rZw1T9VwmEYFy+ItB5+ODHPM9VAgKCkWj6dE9namFEfJsQpVVxAMOznd29ZDVfm+mzksUrAGXBYq53WgzDyGKPphVoCN+Oam5sToL8MhAmUzQMXs6MrVrzWRs0Rlcm+1ng2XNl9taihAG4SYFvtyPryPPiMBX+fUChKMG5Z8mEd7RB+fkzCJ7BuftmtgrYuhIAXtDewsU4k22Zn20rDaScJOV/Pcf6lbTjy6wZPqI2sG0mc51TyOBrMgC7rwy+264SAXVhW4O3JMLdV7K71cVoAm5CT6IIqBMghE0QnRBaCEwMwsxBP6VFKQF5gjmmPcusNRG0GGd70GaGQd3K9co0OUQLsYBctaWsRBZ8sLw2gfIClgE2x33mhvgd78zz0iKXgNbwM/GdTRDC4p6VWfbenM6dxoMk45MpMZJM3tNkVnAgFdkBFMpMLcAniGeRqTYigBafdWQbAt+zeKd/PqaSL0Cf58G51f1to/vrfp7P0GSnsUSfT0DY+OBei89fPaCZuBRoELTvMJ1M9tZ/m1h5VmwtcmkGg3A+9zKV9B0tyHjfTif0e9oci4oOkjihM8Aiyvnx0+Xl4y+IrQpYCvaaBOzCVliVJZ0WQc+ILUvujrbmJgHkszO8CqOiDo5WKYVFp6kxuY2yBLaBdkH20yX7KP4yk9w7DMakwPVwK2t7bD8qaG0rrgni1P/qAK+wRDRp2O0DNFGrd6cnFnCQYg0IzM8UCreTQ1tq0Sa6YSkU8Zm2YOKnNjMMqm27eqfYOdfLkCn+wcEmaqkam+r92orSGpbFK/z25j6MVORd1mmzpe1qA8HqxBK8SXUwyz5Ly97wP4ntctYK+k/m7vvWOs7Q9D++RpbZPM+5Pn43CbbFOO2UtsH4mL93IEwr8GGZBeDhd3hW0S0VTPFaLBi09lHAiT/6oYBzVu9zfb4Ov4yPMT4IS1ewKIWUadMoUCfBchptJ/Jd2fwON/P5zpjL+93dRbaA95/to9PuvS/yjqS/TNjGF5NJ2wmmbTVMLBl7VebmlR+Z8gVdF7eZse+8ZtcngzH472tYmjMJcjKf+yQ6Xklkr+KwgI7aKG6m7cj1zRNU976dgJoCOPmAX9oKr+kIIoFnQxuTSY555psw8egiMqa20AgonCmTfObO9bbXu3AF6hbyFYfBlOWUxJd1nZN+bcd9hTSHJAOBbP9o0/x948Voa1rg59klvpd5TixinuQeMN5dYT212z9sD9YfZqBZ/HX3iqDkAa3+vvcmxUxbzmyfbgHcjo52x3iv+7f3ua4OPVJjsza73UkybfRDtX/mCGUvuaZhv/G5PmPt1Wu0yqu1XeasD1RJoiTTsj6TZ5lDyODxPUbMNkCz+HsLWWH6Konk8J0CwuaQZTfPQkj9UPTniKEbQ+7lnKqRpwOxQyat+oMZ0+JLmaAZFBfgtu9j3qINt4BdRluZh+Z/kTxxkBW/6370/kzOY/9dE/Nk1ix5A2tt/phYxb03bYDJuRqmrL2gjjGCbKdX5Jjugw3uNcDAyDE2uQ67P/xMn2ha4keuEf8YP8RnJOYs0cAzr70vo7Ys2Oj9antiz7G+FpW4bxmMbpYyiy0UjvZq3mXKk2RAhjldfGqLnhke8gMNTeOMFkVn/NP1fN/5Y5tqgDNiWIsX3MMG9nzb4iu56AVrcI/2yds31pYXLx4lt92Bif3pBw8ZWvB91t2uMdnh3tvhwYu0mG6xHo+ZUvHRhx8vD+/cWY7P15f/8+/+kfUHWGf9IwvCodlGhsq973XKdr+g2HVMMH3KWTbbuk1L7GslMbiHPWLGj2/fWP7iP/mPl//rX/+vy9PnT5ef/uwPeTaw/H7zGz77SQgB6fbg8x2Yob3R7hu7yVgLKYTPUStfQOz2/h3i7t3lN0/pd6ETItEYGtbRpTZc57UO/rukIPfxfXwU7/0YcEm/n6IgsZls27d849UBJAOARMGiWdRt7OV7CW6Zf3MN/F1g8ib26TayKm+I6fZvgWvERnTSuwUIi7lPnyPdE/1AC/9lk9mFWU31kkjSs5ZYyHbjFo6S00bqBckyityeEZ+7+ySDltg7FkIzEV3SisXc+HO7EgqImwPKfpaJSTCDXTxa/sP/6A+XL798xKCNF8nhHOh3DHkrRWYLIVyz2t2n6BSmkSgxmW2rlUYRB4nl0R8Ry5zq+7n+HbTFd+kC/YROlSP23NMXhzwv2/obn84czqAhgxpZw230EzuQpe/d2MfcRPJAp2XnTJh7xOa6bgKh+IdRkPDcvsC2itVMLXHthus/C0/+27hUPb5XL8CpDnhe7MtDfEX0uN9d/mLlP/sX/6NhV0AV0cFVUVjBOo3pOPxWuDvRFKNlMERV9gik2oqgh18gyAqd1Qb/O1kMr8fkMZ2NE2ZXERk0AVTXSYR49drO8ge//yfLF1/9mgt6uXzw4b0kyt9981UqVdGNMmABDd5Ws4RrOmWR06phQuxmZ6MoRmygts3GFFnd3CZw49LSV52EejC8uNZO5mxFzsMpOOQGln3oYoUaarUt4Jk6fDppjBivl/F2wmtsuXA90jpjomYCNvrLZ+KS5I911SF5iNMGYTU0iLBrKWJ8kApL/BSvn9oiaVWVzWfAzesVlKzzquh+XztACzZoJgk5cMCgpRE/m1zASqCurJRpYBNIEnzP1qXoxdkeLSOPw6LBVVB2ouZNEqtlFM2fBEVt+2xbl8+gWjzeh+vZCl4TfQ94BGR9Le+TQCCC51KAO+UqzyIaeA24RPANPBtEtXqtcdK0pl1lIP4R+iVwEEjVGHgdMj2iETKCUp9bKK0avST6rSz66DLFMhU49TVsF1Nn7BCQBVF8XtNkupWDCK0n8OyI9wRu3Gf0KgzAddq+3nalAFHVVav+g/TythCbkHieElCaWLFfZRhq2HJdfNkCsKqDE1AOKONmrr6XLK450CQaNH5PB86yZGhIkqYGwGlrsHrg96x+pSLvWe50XR9Yh2hYRXFZ69xsTz+kMnPzHi1TfN/2WK/MKTii/ysOS2Cy4TXbk4P8yQbdpVXvN4ZFCLxuM2LdM+OkO4Ia7uWLr9Fj2gOsu3OfNyQxXGHIy849qOo1kl6fdsQz0gpFE1XPVhgC2pe06sio3SV4pooD8+Q1U4K8T0ePe67czxrKuSdNSgpGa1QDncb5GJynNXAEWwIrOwTwAngyPGWnytjKxDzuU9DeRC4sWs9DwPACD9NJdapSmWpOmLINwpqB+8uzKKslFXZ7qwcjJoA9675KIn7y6rtlHQbcXfolPmJA6CpsZQXoPUsC/YfYzUt1ETwHiPSm7ZugxyEtMmUyHdYNxGaw2t/z0rZwnjprzs8B795lAiWtPgAU1MiWV4BZ19b3Wde7rF+rw6lGZ2+k4avMPgIt187gWdp87JstWDpH10JbNGxrjph2YATnanum0hw/08R4TvNzj7tubS0EfBUgSMDQ6b1paXL/8yf2z1M5AsPoesoyjTs28HFiltXw6rDapu+5TUFD5z2uKfdhhTzs3rbXTMZeA+GCP1MEPUkqz9cEx//m8wYzI8GZ8Vfa7Fpt8x5nEpmELf7KM1Z73RZUgb0CeH5mg+sxZU8oRV1WA5sExm13MZBNKjYC+kyk5F79DJM8Cxgb2qMTikz4WwXaz2R2AiwF2PB/gLcB/NECCesbrRgDd4Ni2xdaQa/NTJHKLcW1tY2/zACTycot2LpYFoAg5lyzCX7GtWlL3UUCICa07hP2lf8Ns0Eblj3RhMBr6xRsPsOhVgPoLODZliV/ZwaGfkYH+6gHIxulwaR7qJqyI7hMgceA3+CtNtL/Rlsp3wMoA0y3o8BJpUlmvH73kfvFBMgEN3u/zyABrmvINRvwaccmQGkgW7tT9pb7XcBmtnNo1zvg4Iqpmb3tvhuTsN+ziNgLCRAFQk0EsAVnb9FiPPx2uWRYRYqd+MK0A52R4JHslHnCubd6zOXmftMmLYidKkA++x3ArVbFaWaXq1axd0juP4pNsBr9VmFqwW4+I3rI2Aj1L9UgukZMmLNr4YBWmyS32rnL6uqmCIkVW5OV50ArSgjHpyQisLUF39TZW8GOGxOeA95VpLvFxbBq+J9tIw4A0g475VyWxjX3YwDH7Ij3xam0ALq/sif0fdo6tdssNMkMIrEHqLtkOt3u7R8hO8D6DB1AwYA99AErSG9SI9upeskBgmUvJSaojtN75uRIxmfbpv6g7HtAkQHSzjb0sIDChpKBWUmaAKnGVfp2rlEgqkNRZCo2ptaPpDDpfjE51qdpK2JzlTZoMVPmt4lW9al7ze4LZWAmu2oWKCZIlBviS3aeLJn4Mz7nitVX7dvGar3/CdbNYrj313ivWqjaiYBYA4z2vtWrmkCl9mOylCNPEFCnCVw1M/t3wb+pSTZZQ/UVgmAtgCRZ5bo7kbTat7OIN1mEATawaw7OOsLf+Tp9zSlxZqaV8md/38JhJ+vGNiUec0jQ67TEN1ayS0F2oBpIFr/VhW1859ZIMufvGf+7b/iescYZdkUCge/oM/XeZtEooFtaw7FXFExlT4dNRsygTTcZTQNCbDIbwYIhz3PT72vTPCu8s8Cca3SdOGZnDPYLACrzlFfoPzM53T0xJqJru2J/YlI9N8awBcCMh/2B2n/u12NyP9dY7fCAqTKV0zbqWlUjNOsejW8t3xCgj00w4fcxu89tiR+i94MlpokqkMwzZ/9oY/XPGQpl8VLG7fAJEzC2MGijg+2tme4dwNWCjILxTCml3bCN7NpXn02vI8BVignEepEf0m90wKH37LlMH4GyBPye+YhnQrF6W9zsPjPWUR+v0+ZtDSTvcEKwtm/kjr5H4mbz4nRuWCDybJgjBU7O3onfkJ1nrMr7Bwhzf2GX07rI/9wP5ivZ79oQu5AmO9Kil6C2uR0faJeT2WdlfVr4T+FkAJNTF8/30mdLKWh+0MGF7rXkYuN9w4Ad+zXFOeM/nzF/d+96Dhr32CrrM4SllNbUXpdrmM6Yef1q9HF251rFLlHAucVEUAtPa/6c//7WxzdhRD1KKEItarkL6PT0hfquDJLDP3vOzMnfEuusU/wRVFVv/97dDxl+wYTWi/Xl//jbfwwQ/YThB56vvW33qfEKRTzzR0FXsAw94CGdgJs8lz2AcduX33IPO8Sen9y9ufyzP/19pi1/s3z/+Jvl1u37sR/ffAlOAQB5ThxVuwfQno4QbXsBrjfuCdc9ciQM7qSz7qMPPkbaZm35p0do0p7rnzXoJ8sdpuJ6f+ZrFmSVsfjpJ/eI587Re2Myq3mTeYddWxBZjmFzPn/5OhNYBdCa21tErOTDWwDJdLcZu4fhhmY0QPKdW4B9gOrX1V3McxwsaAFrYsU3dDGux94Zu7FH3Yvm18apPN3I9JhX8u88b/MN1lYiUQsi4izDF5hfZdP6ssaIYXAa7/JuFlLbJlo8IwQUuw38bIoid/Y3lp//nAGH33y/PH7sxNXG0ueDZSt7fo3iG9aU82FRpLhU7EVwH+wD93BE8dnkwyFWsgot4opJ3WRgha3JMu9OiAskHggqKgESaS1zr0h4cVoT310NHnNt7cx6X8w19osrL97zTvKRds3nknywQ3Wm5Itr2YE6jRsDNhor6stG2+wu5BmJAhfsVZ+fgyxcr5fPn8O8+5u/iWhBg2j+KISq9oCACo5N9kL1o6ymVsj0ABuk1pIXce/OXRDBG9ElcVqYXwYTEfbXaRiYsyBH6Dcd4QQ//fjj5ZuvvxhI/ja0yE+XL7/+NZ99hoA9kyf5nNcwbaRScuQD1LyjbdZe7Gu2yHpTbAinaMoWVI/Om73BNLhNqiwbW+hU8SDdINWQw4DHlzY58nClnWskhVNYO0+ZL52lCLm96365KRWxtdop6pupKoJ5LJjVZgOlBDUJXOaknxGQs4aZ9IKhquaHLbBNLv28tHo1ymni6/dirAs4TeYdj32AdzIDRKoLkPmrrRTXIRooRo+LjWPSt6V4YtqGOnHMBKNMj7IBrba9bzHTYYqqR7uheited0XVG5h1+EiDxMkcKFrYIKqJSwGyBnJN9qo31aA+6WMiBcfDX+nvRUsnr6qDnZoVRbelhKqXV0ckQGcrqtWR6TgFHDQAFf2ukHNAFN5PHaPEh1yTDtYARkZZK80mUCQLVqx5Pu5VWUMJMrg+gaIEDwnO2lLSoG4kdQlCArGl0un7zb3maxrw+99WwcKc49p8TjoQ2w38rIrRt3rm69pD723XiQas0BC7R/ldDYpOPPoI/g737J73K6KaI7lP4Mbrwr7TCec9C3QYRJSFUIHOa1QivMxXaA2sWX1gqo4aQxcOkQk4gYOQM/YWYAD9o7Saua8QNLXi//i7L5a9VWjIt65nGp6dZ+tUD4+OEPFlitLOrXsASKBSGzA6Uu20qqjQZ9uGAxj5DHJWBP6qE2Wgk0q65ye36hkqK869PRMJF2z+PfudvTuD9yQPBLwy6NS1kJXpM/f6I1DMellNTyDN+7x8fZCgTXHjgLcEVn3OXIdAtawTLtqfeyYMnEPXjsOTCmb1shpQ7kOvLW3PAqQypQSwccAHr3BeAKF3tnnfZ79e7iGQu7/N2Yc1tcIab8FGPuL6OrId22N1zwqhun+sw6H7XGDusiBNjmNYyXxehmRgu0iqjwgEZdDYGit9z3uTeXNoZR8W3u7NT9KCYOAXoMi9oaBvAOup7WjCbPsad5OAGlujPbIljUA+E5r42SlBdYRXtXX88Zz7HjsEDjnP7uMRIGo/PQORHjB48NmPtn4PbYoWFjHms40db3XbgoDnQuuznuBIYF/n3kq9CaH2TMZ0HKygmTvN5xgwvC0fBs2TkdLCQ9lPmaIosD2+53M8Zg+a0Pu7DWawheqm6OdiJ8vomIl9ElNtYfZ3AamyszzPtd09i33dbIVxy+RMhL0y9NwMpDwLMhwsjsRP6NOwByQS1zj/Ctqvnx1QTX+eCfCUaROUCGIIxPl76iK6RqtpIbciLsjgRPOCRmFjea3apSQjlZQwKHVdJltsMoya/JVNPIGoKyZOCwye4QKvMi0KxHp/GfIy1sC1m8y9yWxTuqM+oD4m/i428Ko4YmHHYC1DJdgPhwB++giTvxa9jFsa3lhgiW6XSbYsEfa3zPr9MQjlOedeMejLgJhtq3KvFrysj7YrYdt2RMFK11i2z7C3s7VQ8MWvJCZJYNrCpl0KMOJ+9D2HLymDpe8/E92CtgMwFdSObcQ3R5uY5OLoe8iVT5Y1hgVtwaxNcZP3t610lWQmjKkU6srIrsSJz9XnUb/kPlwVqHYymm6P9z461R78BNCIwiWrJv9LWYMtmGna3stQK+wIwHbRhpRKtyQp7Jl7QEYFpzgxlDWrdc53wH4ARSoSJDDfJ3bbwG4IwF1i/9TTuxTEy5nWF6n9xbXxUVsOrMgke97DDgNjBC7e9qey/5oIuD8FuTIkYCQVAerUMKTNKu3+sJZP3jGw5/ZvLau7D0jw1PSx4CxjRdaiNh4XR5Fq+nEBe5/DjGsaiGvTr760H8aI83fmPv7heRDw/CG7zf0f8I73m/bn/T5wryZhl/3QWMn/BvzmtjNwin8b8/meARXdZ4JOoReOwoMRFfvCZLtDvnrtP+xgCAvZ4gr+MjHoAOIioaK/sTVTu59Y52qK62QfTvZPE7eyx+KjLXbkvUa8bVzmv73MnOnRaqf9HoXFCXzP95znfsaT04aWdWHi1sQn9yB4MHT2WrBzSWo3ej51D/gq41htbYCrxhBh8wOcTT3btgo3zpPBGh3wFFttw2r87Pm06BuAXfjYYlquKgcrny3bLYVuC4LmUjwD/Ydno9qlAkkKrLP3jVW5hkxnx6an8G8szLXawpVnHL8kqEYcoS/U73BXjT0as1bOIAYu1+s9p1VLQML4VkAaW6A98VI7QMgrv7LvXv9ccwkVa3YWAF4lB1DMKAB52dCuXfwIa1W7bSu4hQb3omUB9q3rwPOWfWhRJEM+Znuqmt7x134m661vy/Ps2k7/01i63QA9jwIlLSVZQnIvVE+0RbQk3tEd9z1cl+7n+DB9mSSNdCKVgZzisDE6r8/6KxuSZ+i/h3yFayHwFnc9dRX1cQKjsqGzDYZfbaHJZx6dw0G8aPt0Cwp2PyUWcQ+5ltxNWDey4wQip8/lGc12Q6/RorYfFCmHgD0WhWyPN25s94GxVWKeYb884wLYdgFFS0v/xe/a6eS52qGYK9pgAVs/4iTo7HFZ9vgzW8RnUWxKQSV+HkW8FIW8fuOw8YwCyPDemYCadW/XQnJC82LvOUGzbDu1WtktgE7vIBD87LN7IfU0H2J4xG0YY29OmdAq8/9m4uy3dAFt4O+u2WkWIHhz+ezHv51n/+bt2vKv/59fLnfVNCNGMF/fwl/tCeDTiuqO05W9dRgEfkH23XX24g1+fmCXHPd/C5LADjH7Tz6+D4MWptuL79KuriVxMInSMsaj+i3bytWCdE0neBdA2HPG89MuGls8vP8BoOyyfP74lAmpFrk5izDJHn7wIW3BT7humV3YAs7Yjx7u08a70J34aLmxfzf+X1sARMFzvAx4t0Welr3FkX/PjqVYJgEp59jzwJnd4TkKNhlTStC4fcuOC2wS/9ZlyPCSfZ7uHf18N3IKFWHd60t4P9mu0WiUnDHyWVuWowWdXKF6zDNfnj7RcyfLVPBP3UIZ/m9gfRrQmidlgrCxiaeZ57fO9/d2V5Y//uPPli++/Hb59psnGVYhMKg/C5hNbHEBkeEYvTrlh9J9ZMxlnKxx08la+EpXCefc1nvsT4r3ONJt4pE75KsvWEflY+wmbcssK8Z7SV6QQNROpMbukTaQ4Oa58z053x1yI3sYnXfwhXQmze5JLsH3FJOotJCYltrpEkRYy07/yVprm7UJ+ih//wbCh7Y862HMvS7s9uL33h4c/mLlv/lv/+oySC2bTFbYu4ATHDaAu3dstEzS0Qh7oSLgMGzWpM4bHPGwthQrtFohiuv/BgAy0JIErV7Ya8YqK4B/88Z+xBE1MBegz9ev3yLYfs57HC8ffnQ/wxs0ake00QoWehguoEVKd9wgQNXheQOhpQoegEgeUcW9e/cumwfGz/U7bGx1BGTtNJkSfEyCYBLFfSQQGoCMr2sbYZFi0yzbP8o0K/PE95E1U92bTrOMdoLbzKAgyYsxfIGpMnBapfPB6gQ04rILpEJ36qfTV0vTNgmNQ0liVvZFKMfSLdW2kVHG78yAq3oWGugmQXUkY5ey2ibgOnmBzTCYeE4i3FYPo2EwEoqZPKXlNlN3pu5U6dUJ7E3eTAis1o3Ab1ahpXAn0fWMcN8Bjzx0OgXWwA0cGm2YJQ2AvVY/z00cRtlw+P7XWyhz0aS14p+ufxNbv9drDJA1HEISwwSNYzR1AouOk1fXx159PzuTJfnuq5f0tnM9U4x56gu5pg4K0YEr7u1rktRjaKqbdoW49z6GeGeSyeHQvacR1DcwHJN2BVNH0BCNMK7VA25lZINx1qGv89UhIVeBck/O3Ju9T+9BB5pWUw0J1+y6GyQl+JGZ4V7yGvmOgUaozdy/C9s91778+RXj6hkm6XIMt4C3oLM6DbbjrXHvVqFMgC6ZSrRFi+fCpJ5qC9qupcDt5XLAVNSPHJADkPPWQDJ5rdP+blFXA2zfJhlcvc0fgsckS8YKDj+w2DKZAg6LERzTUJY9Y3LmPrYNogykCiq7fdIGI6vCpNg9NwKW7JMkGgUGXX8neJn5mKRV88OAskHnpC2HRSuTQdo59y/AJyggeNfgX+ZwRXu9LrX0CgABcPKzMJpMeUmCreYe0YIqJVuHYXChkO7tfZgtXMtzWIPfP3m+nGIb76zDWFx5uTy4QcCaFjVtjKADjDtbeUzAbd/hnl8Bxm3bPsK1H3OtWKeAd0JctqSsEghdE1BIccH2AiqSAXsFSt0vu6G1vyFgePGGgOXuj2FAoqGHqKqJQUBd11cbGgdp4UYRfxMR24+0khZ82BfokDrsJDo3ik9bUQ1YoWKpRYQZzFcfL8CFDpTAQIaTDtKWm2hzDYdn8SjgkSvpedJpCR4k4G0Vvi38FXKPLdQWp4ot2FKwLM9Xf8bfo13HdaU9e+hM5XPYMzpe90+LBgXz4/cFCEzskqTwh78fm4APAL+DOdibqSb2XFdLsr6gBRjZTgNwDLLYYoaBkRMDq3fjfhnMv+PaRgAAIABJREFUwuGb8tnuTc/fYKakRGBiExFwmeO2v1TTxg4Xp45dRyjx4tDhBQS1apURjDmBU7si2yrjV+LnbCdWj8PhAwb4+tmhNShwFQClWn9tRRP96rlT/Gfa86zbAC8ngJXkMQUD/VrvI5VFQZaRXL7XhNIu5nUduBRts5HIBNySFcEZnPazIHxtc9Z57g2SU5kXJiZOSk0VM7aiAOtsgRd414e3Hd7HbBsNw4YcuMFaH6Z9SbDEey1DPZ85fLT3IVtHxs1MYANaBriuLYmAsbY/ldvIYl8lMKNaPXVZJ/M8PmaAgHP6aPbF2Mf6G7VpIwbPlO93TEy9OHnGNO+XtH/Y9qiNcBqdPtj2LYuugrQW41o1FrxTw0VpkdhOGSDuUdnItq1SQJUbcrHcWnZvfEZwjV33KGDLDGY32Utej3C59YkjdE8v+b11fJBMykZPrkXZvjLgM3hK8Dcadwc8H9q5ScTUY1zlOQgNroXZLTND5hfP3CKD4Sp2Sx6H4N0lzDzrWQG3jDEEgPTJdhfw+xc58/pibWBF7d1HdmIoOi0j1/V5d2132dr7iGmyH8YnvXNvym7WppjkaJNk3Hgu9SE5/f3cCepPAGn6T7/f75VdkKKCMYHJrMnT2NN5/3mu3bz+zPgn32ssOUGytOcH/HAAl/IMja8CYASIKEAz40o/PHuqAW/9oIm9MdVgcWkrqiNboGmyOjvh2Vi1IvOd6to40v9Oxl5izXkeZCINm+lnex8F78qij53gu32PAerLHFCQP376B7FzbFyLJmUA9cxNUKBaZ4Lf1UyNtvQAIMvMagt7f3bV0u5SdJl9PwdrnMLI2Wdfok9LPJyQ2Q0dMKkxUdqv+YHgxpyKbgk4YHzAmqGzOYFMk1Ztpb7FzpqAUF2PFGwHU9FWMgEhC1fpLJGtLng5YuBGY1y/+shhr80EVKa6PkdNPv1s2+Jv3kT8nV96zJA+6nKZQDmB4bLUTdoryWDeMlvWTsi98tpRKHV/R7eU/bZFbudedD23iQ+ShI4YSQat2lvu2BV8umukHxUsNQR2vVxL91yIDyLM2d8FtqJnqk9N3DSAPssC7ltzDK8zjB71/2Ar8dp12eL8PEX5+KQy3CeAGEb28NMtEM0zVJ8z2XXGZAFOjQ/GPisxonmL/qv71rNTvy8gMxmgHdZVSYpMn00hvudCOxFwCr9RAkLjjv6sf08318gLUqjPefCe2w4921DTARXQRE1wJxNXeqQ2w4Ia4Dc+QCCt/nUAxdodc1h909DqzJCe+L9RZBgxScCdFKwpcFkA99rZmxnqCJBga6nyGd6PHTDNQZrjZkKpZyNFaIsCjYven1nZZiEdjM6kYTcnKzZyP4KGIkUN2gztXEjuB6kYOnbW7CIQRIV19Ye/C0Pt8FXACnbVcgcG3EtAlsNj9ivyLpsWjmB4byPTo+6c3uKAwZV/8sd/lnt/dnC+/O9/+/8Bit1n0MRzYZOw2W7d3Fss0q1DOnAyqfGUMahdUEbR2ziXQ7X5uOc7t24CJB4u+1ury08/vUeebMeRJICz5bXTefl75LZ8xomVm+Ma64bpavzkPlMdL74FGS5A0uv7Hy5fPD5Gl49YAvDt7clBWvefwSp85UAO4mg1sVmS5dbu6vL4ydNlD0khD4BLdsKhPwDItFApq8+ig8BR9w5/V9dN0ybzizUXR9hRAknMgOsVyL9/53ZYyJGv4c/L5y+YGUArrZ0vnpkUGIzZB5GEVYpe8wCUYyctbvJfc+Zpi8NWD3mhea1gcPPzDn3axmYfOyCDa5xsRQ9LJAnIVy61wdg8B7Zc0pH0H/z5z5dvAC+/BdhU+kYGv3GbcesJOfTO7n40JS34uR7a98RVksgCCNZTZwiFuX1iGfwEseLuBtp3YFeHtNWvkVM9gzjmfchsNHSxUy6AmoC2ObTnO8zBav7ZEuvrD2hDnnGvRI4MxGCfTzmIdP/YueTQmGFPtAuum0zjyXh2qNIL34t1clZAYlR9YoOL5K36gPOz41+s/PVf/ReXGjdBjSMDWxPCAB0mHeoElcFmRV8Aa8VElY374JOPLIzmK9NBpTL6sDgAOopUEnxwoSVfgFI/Ifl+vdy9db/Jl8nxqe07HNgNq8Sv6cG+zvc1nFQk0D6xulQqv3EXensEk4qkKixtf3to2qDUrxDzk8p9587HPMjbCdY8JO8ZYFZ8RiUuG1qnMqpvqUxp9Ed1JUEIGyhsL4NUXutYaRlZN2jL1UgIdDQRLEATMMv2QA5qNgmLHiQ+uk469xp6HfQ+enwJzLRZI1EsY00DfcUsSBLOL+pAXr6CScFOSmWRF01arBUujYSfH00u34CvsBmG808r5TDqBuptlajTisPjV5qAaVQ1OGWGNQmdLDj/XiflL8/kxEAsQIdVXX4myKHTdU0zCXZoTWVyygADvT6xNQMiN+yVSHydgOuVtikDWa7hvfacII5MLZPPUd3Lc0wVawQOCSZaqUviyPt7sCYAecLB1ol7oPzcyR60+m0yFjaSPiXgnxNi1BHwGitG7/3OirH/VqMmgSv3puh2GGwi7KMS5b+jSzcox9Vq6Xq3xUaHWx2nBJlJ0r3DweAUVHd9B0MzbCX3EdfoxBsdrJWEHfQgrVxozGpYbWce1GE+MMLZ4ROIPo3WTs+qsYpBnq4lArR+elk2r5gSKwC1aRDuCB4HVQDYrQMmXQNo32Csu3qP72jX3EM36Ayx8fPDx8udTdtuOS+2KtlidSGYhdND326hJely1T/qszCUhveeNH1BIsEU1y7Jj0vhHg0I3GvWfgV4j/aIYE+DwPcBhg5Am5Az3XM5WTMFrKvJ4qLrQPSqaTFgP12PgHMDzkxgUjclbZAaTQEe9W6scGO4ed37ASwkhbMw0AmSVl806hpujf5ZQMd1q/pQup2gtU8PwAcfPaTagw4g49BPnn21XH/3fPnZXSpCOCY1yg6PX8Em/v+perMeTbMrO++LeY7IsaqyJk5Nsic2G7D7Pxi+0IUBX9iwLEhuwXJDgC78Z/iHdCXAMhpyq7tFFtkkqyqZmZEZGfOQEeHnWeuczOooJnOIL77vfc97zh7WXnttf17tjRG8cb1HJDDUTcO0MZG448xeaoixWTrwFZh6SzyfJLgGpYHQTKZtdXB9AO94Dopcn3EttysPeDZcC2PnbTkxedHpVJeoYukGAFLA7wFqq8kp8Oo+GYxfE0o+JXYjI+sdKkIbC3Z9hWAnbGmBGJ+jQEKei+2gygAo4qs9RXSYfZwzyZ/VQmm1r1/aLgs29045NgAZBQDPbnYt7zP1p2wRkIJT8KsAj1+TSaBdj54U1zEnNZa91fM6X+dZ16Ya6CSZ1BHJ6B42ZuotzYD7n3/GAP888COAdk9PoDn3lIr8TDBr1wpylYnt99JhzTkM29HiBc9Q0H+NwPUG8NVnoE7IBvsh7UyCOgypyFQ1QlHZkxaZAmLJnpCvY9BAQCLLyEBe3kIYVeM69QFJRDwL/HQCtFxnE6TqHVU82UPp2s+ChnZ7fqXowlcSGe83YH+nn2uPPIvzPT3ILap59rAZAmgB2Ju05hmPBF1wOTqvoxD13j7OvarNMKkMAONnY8cEJsIMcL0qD9G0RPuLjRT04v3PnEoueM06qXkXlpKf63h7C0rRvbP41pZFoa4W0FrQ6TCEMX3TfaKqtH4oQKlgWkEhWQ1TR222VVQUvMLyLcaJ1wsm+NEdtHQr0xItnKvzVzxnAnrs8K6FAAJv9WY3CERNnK1o2/4VQNSk1ARaJod2k33keQtIwzPYIBlfT7ssPmWJ1rPtT7mOjwPer7OnVgmYo5Eqm9fnwXFSQ8qWWQNpgbYAB559gRgTyzyv+iBz3Xe08h69psVX5U2ueVkANdNyp/+s3TdKUmohgH6ARacQKu4uO3Aw0mX1yAhOgjBjC5mFPq/GftrhtLVbNME23mELV+je2Dn4BNtiqxK+GBunFtJdhh9JHWQtuV9jQQsuslmjW+a9jXOZiXD8ecYGc1CNxSftpzbBArQ+2MLObBGae9hnOlvYkvRHcqC+eYJQZXL1vK1nSEEZG35NJp8Fg8RHia8HOzjBS5l3mXao5quMId7HQpgJi8W9+NIwFBtnZNhIUazRyjYYue5uYu28RqCQ9X8PaPD3ea7nGf/u3yfrXRAiz1iwJ2zZOWG5f2/3QNujp532uhpHjevQX/iTAj1jDTxHs6jceL7xvl8zOUqRlufXc6+8xeXi2dMn0ZBUwD5TXqNBZpFLqQAPnOAK12LB2Rja8xoQpPH3ZJml40MgKDGrPrFxgF+NE6t5t8medK9cONRHe2a8HqDP4SYW1h2Gh4aXzDnLY8aCgvglGOcaG5NogAv8CN75/gJ/F0oEsOc/ADrtjskwgjBaZAcOprN5lUV8GcrYeHXWOtBONovDzQaQLEClLtXQcGsnCqBvZBnEhmE1EdP485sUnM1B7EBwX6sL6M/tMDBgg7N0TiviJaCfk3rd5cZNjfFdv9rN6lRXG9QOlxPYVjecv206qXYANnys2tt2rJCYY48EQvWFq5Eyqfaqe9wQ2vspG/0KOZWHeUY+84a/3Vs6Vu1iwEttQ/I/h6QNduEA8NxT5r6eJZ9j8gaJKwGu6tuij8XPzqJT4mp9t3mY4KO5ZuyjNstkUAkmgCOvUd8ygM/s+yG9IFPcopKFyBSyc9Y/sJlkhVfKp+fJmwvblA8O6zh7xr1THVcHD2TY0fj3MCAT81vYqC8w3Er7pz4PlmUYjLzeQp7F7EjXEEc4UNJimDm4X9M+CL5G941nl9bzcS7983ugk89aT4G9QGmkRvQF/JmuWSRknDTOXqMV9mc/+QF75yQ/e02hUjKGBaHrWyY7w77b3KLFlaEWK+QlZfpuoov2mjbLn6dV9vXp7eI/oXm3u7+1eAUoUwGH2zCt3lKo9lw7SXQJxpXXcc1+fgjrbo01t0h+awzB+255lvEzHz/aWvzxD58t3r78bWLva/N38qG3aO65vycLeNp3GWqVAZLwI1vMx0EcSd74p3/+V4v/9vu3i9+/PFmc8v1VCnLu1UPaZmW+qdvrA9lhiQ8YrHDM8MAD2vq11Wql6w7OzmVHar9l2dmN0hgkbdf6P+0lz18Ayxy04J3AqbnjeVrrHeomaUQfcsZnWOBSamOLc6f24tYgJ/ic51COCZL7bxF20kZ6SOt2ayvNdUf86O9p9+X7npF0CEZ3sZPFHfCRNlZ+PYDMdc1+ucOv7Tlj4Oxw8bOf/QjNt3N0/+jINObC/gRT4Iev1JYmp7kcw/tcb+Vfoicbf+H+XaveMT9rLpVp0EpxqOq7vbY4wHYdoSVnl9hrcDCnuV5gby7VnVQWIId5MHr5UJ+1IHnIARTEjGctJoeGwL8ds25+aTen3rF4jmSDSDSEkOLcBCcax7EFDxPc2997AABJbiwTPlI+teVX2K8MUuI/bdnaKpp3//Jf/S/3UqKjAcEbrTufeIAXBgA+bEUYUxlmgxy+eMnN7S0ef0QQZMuUJ9Ckg9N3Dlq+YeDFh6nbcXJ8lITAm7skeHv56iVUzY+SMCSIX9qNAODS0jmb6W3E5K3upmJLpdXgTCchY8CEzl5kCUaXIOEm0QdchyL5l+doqGAw/ugHf5YH+V4JxYDB6kaMLEmBIvNs9rAXRkV8OuXr9H4XoJKxIDBjAhDHxkIfvuS+GdhhlVjx7glkzUpqDtAI2meAk4M0QLUkvCYmgmSD4aFR03jat59ER0PJBnYzO+1zGuDv6oxYwZsMB68t06PYiOmjFrE2BOegGDi7Yf17mWbQrvO5rYwavVXbpSynULldY4XsrWSPYHUmTNW7qpZIAloNhQZC451guQy5c3r660xwNhhDDX6FGBWZpWph1XQkcx8cXpO2GINRPfU9inY3wZNy7L4U9U51NZVMWRImrm2NE5VWr8/D4AEy8ZQZFr0JHHvYpVJUYmiq1+d657l6qHhdWgv4XB22z8zP8Hka+M5g0L0tCFjQtvRzrZaJ3TRk03HNAMh172EUrOhzN/holVvtBsEY17jBZqqeAr+Dzt/WFhOH6pCYjF0QFG044SeGpRoypairZUVrOftKnTEDRw1JgljuKWymYeTDmLS1O4lw28h8VqdUvLZp3wzLh9ajDYbN3JzjAGF1OOXPcd2yQGxp3997tDhj4uHuCgAX7A21UeAvLs5JknAZYHYfc50PCbRow4VpaCASvRcJXgYQXOMZeyX+agAYtkt57GW5VhOnj61tsuFttt3WbWF10+DFtq0w7QZLIgEWRtjhE6NFQODfKkZo7Y1t0o4tmL/PMz9CGFRH8wjBW7dcqdKjQmywLCuRddx3ApAGn5uIiLDAeva2FemzFBk2CNxvAKZueJb7jKu3knyB7bIwIUCX5IqCxtPl48UPdlmT29cRhrfemeougcEllUKfiQxFtahkBinebqvpBfoejkcvu0Ta/C00c2wk7WcmQ+4JwRud1SrgjlPhnNC1++DR4iXn9PQKu7EJE5IJtIra36uZx3vp7AU3zzmvCcjY+7K+0tLMHs1UatY5SZe+1D0lODoAkQRulrtgAO7utZW7bcZcD7/LZrT1UDBKG3EBEGBNIUL6FoqePEugoKaOQIrnOIwtfl4RbDVnnlFNPeZZGUj62TKDMlGPTWI1UWeo45zsEs+RiUodZ7UUk4kY3PLntuYQpNkikOJD7ZzX6qRxz7EWah3HbTWmAvAfEsXJvPPfysIYE0eTOKqZqbg2e38AUE302r7WZKYgQQFBz2g1Y9YJSKmyRTPRlsd1qsVp8YGldM2/y5j2/nfSykCAcE4gadUWzVNbfL1NW7EMzG2xEhxJOyj7Ka13o3IaO5TgqsM3ej2dKiigO8HwAAz8mmDUtOWTlZTkWrsYBozg+GC4phLaVrfsGcvugCazwPZ+3XhNWktltFio4l5mZb82oImFe00Ad4JmtRtlvVgW8hlMcLXJmv5XZrmBWFmzk6XjntmxHYP1voQpG90VQWbWwQRLn2KgFZvJOqW4ydoIIl8TBBt4ThCnMgLEUmNQ1mwlmkWXsD9Yi4CgfK4JoT9jIp+quYm/QNuIEarHxzkRiNLqoWN4dfUWNsBromnadrARODbeC28soMCevsMOZJ0s+gQE1Yey72VIEh+tEN8I4JncA2nwJGzL0M7gvxmXsw0zbXkZoXcKpvrrxE3R7KpsRPxTWgBFlFP6yXpfwcSzCCTjR6BfJq5tbTe3ZxQpfs99+B6WHqyqs74cemNMQXGv1/cz+feM2QYvmnBDTBkx840KxfvsbBXPlLqcyNECT2HPJFPBaY/WhhpWMkw4MzSnoIf88WINTc8l7unaeMeEmMJKYh/bjdO+hp8jeRPYcDKgXxNYnXtpMrT0/7nmMK/K+NJmTfZZGWYtLskccY/pK6Zvdz9k4jkfE1CHNZ0AWe3lcIC55V7vd22L16O9SwcKn2/yoIbTDhP8ZhwZe8oVpEClffZxsT9S9GFtwwLwuTk0ic9xXzbuatE5OrzsEd87msO8tjFlbdy8Ts/gZNd6XRaI/fbUhW1BpHHpPA9pBTWm0W9acONZzfh5rmHsK3eQs8c+NrnRJuSztWXxOYPdkLam+ukPYH7P+CywR9eOriFjwTdMio02IvftdQjiGffMFvfkNWEotp3Ue5yt8Gn59Hq4V4t8PRPoF46YcBYkvI49hN99TsbmsQEp2OAPsKvt6BBsc20EAto6aWzraU+h0M/XbQ7bF7Am8ZBs4jIpbT/THpUd1mfjNVk0EzzVNyiZYxwo2Ot6Ltk2K3NL2+cwI3MGnETfT/JBQV39qDbI4MtJjysA/TJCZOl7VtXvTFdDNPS8R5fNveu5H51PxCpqIl8LBOvHZTvjw33PgG6RAiIGHtN0lRPRbsioVdt4f+8g+nWHr97WNg8woIU+98EHBpg+rFI/Fpar11fw3QmYBfr9vuxG4yLPn0NYonPHz74H+UyYbTHmtd5fpkxa3CHW2yQecq0L0prPdQ8bu/v9gv7YA77vz2o/jRlSUHcf8D4CJ75WcssOsWSL/CVseGYzxCkdXk7ghF3GfUQTj7Vxzfys6XMEAIwvHKjVGn3jjdyntoPnEcDYtTfGsLtC7Cw+qLpcfr09JraVaQSQbGx6QowmwcDrt8W1eYOPTckDzhL5t9fkvnfPTaA8BXh9S3KRsq5ylsMu5vwqqeW/6dNsA2VfCFSuUghSjuehEAQ+4/ufPUNC603W94y1oEs0gyourleJ/QB3N+/QyeO9yP8zFZTY9uvfvwzz7vPPny2+eXW++M9/9yv2sdIz2Gv8lIMp93aVg1kJ+87amqxGz4KA/WMQxAMwkD/AgFtyyBvXbwS7B2C8RdHpj3/wMb73RSbH20Fyg36rBe10L8SmUXRWj1DbHMYwA78AnmQF2gUmy1Mc5Ysv/mjx//3mTcA747TdbeNSWasy8QCL1eQ7Y5AN/7bHebMT8QmFB8HcE8Euru2SVtFjzuH6aPe3eK+lsAjuRPJ2BiTwi50RpFPX1dzHQtse4LhxrGvf9nGBLQcn0JJsZJC2WBmvxmotRkxbPXGPGTsbr85ibWww9zjtsa/pQCfWkWubrFdZZ6Yo2rYM5WLtDhieFi1bEwJ+XV0cLf74jx2kd0OBEkYa9ubCqaucFQkA6tc5Xf78QnC6TD5tQnKBEfO572U1ej2aprLcsRmwJsFFaY3eWxyhiWiOcMp6WrgwKvK5CPyVWV027bzvcIqTd7Y4bJyVrNSYxWvjZmdc7953Haf8RKS9RhwV/UA7uUK2KRbg79rTaKSGpFqwsvlV7TtP8BdL//7//g/3aZ3RqAhyWZ0YGm0J7jCqVoZcecEf2TK2SSxjKKQT3nlQ+dkzFiItD7Edovm8fYJ+2RaMNOYh2Oe8avDEz5hsb6J9dYBW3RWB6DKBnTdywwkN3ZwJiFYH0l6YYJ7PwwHot22/tV03AJqTi67PQI2ZzPLJD6Cj0noLhTJtb2GXNfnrAAormm1ReA+CJQQsS8vDV0PjIin4L9PN4AxjGJYVCT7BUVl7TsRs22gqkgSLkzrvJve6DchTXVfvZ1QBw7YL66T6aNKiQyMeBtSdrNinSWMCcZMZggQfnsMeAgplo5Sa2wCqgy38jNDODUbSk90kICPM+Zlo78WxuvHU8ymQE3YZh2vT58p9C155SVYdymIrW89gxs/VoegMXapMzhwAisCYVZVucMEs12wI0QYswnkKUtpLPhx3tBFN6sbBmNWDtMfkV98vlcdRldKH5CDieOYY6oyttnWKwN/AeuoLCfpGi8Q+H74ykVGjpDNL9c5Ub7TKpfXGdsOhJWNwNBgmXraH0rVwXdPC6etYN4E30Xj/rJbaZO/MIDisI94gUzbVkZChNPWmDIjY2zMYKC43W3RiFmL0puFJ5YJzImB6BXgXoIrXRANPWr/JVhLnIRQaI2KFWLBhiG7zGQadJpIGOR3qYptKJ16FxMt97uDkrGL4DFfvcEC2Lsm8CxDtJ1dY3Jaj+7OX8Hwu0GuwGkQ15QqHi3bS1v4nnI3dOCSB+Q3WJ4xVA+UkYgJPVHJlvPBfwRXb3t3Xsl464TEBPXvR/RAj6jMLC3e05kXDaejMGEjHgLb6ZBDpXs4kLs+HoEWyC8F02+eyuZtAGNjwb/sPDhKMbu+hocl6RVjV9+DHLBjoHOaRrXZjGYzaQLU6BSbXbf/CcW5MNkS0EhiyAWBnG5Rg7wYBy7O108XOzSHTe6lYmnRzj7LzLgBLbwBLM21NxhUVx2hrcu+yr7CUAUk9U/wU99c2VUGFagdyrVYWTTZsbw6jmIIEjuw1ohtv0SJchTV5Z+WRymB0RRXp18ENhxPR11SsCLLSql2WblqzBb4JdCarJFqWXJ9Js1XwtElaLJAtZ5LG+1hxF/izcpuJcbZfRQfHZ17AZYm26kgRaHSGwwpIIzOJZ7gLu2ibydiupedRMDzDDuKUZQWW6deJtW2ZEtgIAO4zMHnVt432q/y7+0tbyK/Yhuy1irYb1AXcs2LsTtHBek6SdFUUOJ+rHdM46dKTxfScuZozsGnCL1hcaYKCeAVMW50GbLMVLEmdWn7+eyvTqf7JNpDxNNb3Bl/ncKINpjufHSFqLOBHMAfeHv+nHqXtsBURVuDccxBxsyaKud6C1EoLhHUaoNv7KTBrdB+mdiq7Mvf6MzPQ8KINLHyvALvaHwHVsIXavp8WJ9cvtrAsvCQCYWtWq9TnZNAfPT5ZLSYWXg/rG/BE3xeH12Ta/RUwINfatYzuaICSFj4mG2aSOGciX1H1MvNcB4dCbapxZKsmyaYxy5yEGHaUr1ZegvU0UJe5k9bx+IOZ2H+YQtpJx7W3BSPaPj5t3HeLPNEGG2Bv24oLWM7W/jCl1ClkSt47kpvLk+eLy2OeNQXRLZKKiB6bwOf+AawEfr06faTDuPDD0ZZUR46BNRZQtKPGM2vqBWG3VwH8z2XA7nxJtZ1BRdgEkx33yyb+TTDS9xMsch+dEdekAJgzUVZgtC8BlG/QSDXRF1y+RZfqHb7jAqBxRVYxFgvSaIaqiCwbfBtrRW9Le28Bi/e38BEQMEMtTCLKtAsjPwNa9AD1eUtqxya49pnZOqpmJ6ACoEQG9ABE3mA7vXcMUDTX7qKhZxIrSDMkKdzD/DXt9O4JW26MGXxd9vjQwzTwF/gYezF7z808QJNpG9IW537nvwJXI+4RVBWASLw2gvEwBT6AkTlfYZMMPbzELgX5hMBjR3Ky+mWy7jS9dJF4TvT74z48wpmc6V4NeGT82TNnrOLPesZn25Vxiz5NXWkLo16DrUD+u7GOP2PSnqKZsdmIb2ahRGApOm/Y57a3ew9T7Ls6SY1gaxfTWsRznoWM+b5p+ZsxbHxKwb6e8zGQJb6br8S3jRW/C2JNu2sylIE2xNAWi2R2T0AjVyLVyWjKPTDB1AAV7mv2A59TJo02UvC/rGl9nTpoh1kAAAAgAElEQVROrrv2rsN1mpHqFyQz5JoE831v18tsg9+N/X02GQBgjpNMzRi995aOEp5xhgKYS5m0Cao6PCQ/05zLDE8wJ7piKbKrbaUN7v6zTc64/4x8RTsuACLryPfOgBQYJ5EjEmA1/uDZl43naxxkQ3xgW17kh6pn55mxMJRcbxTdEn9FHiSCF8kz/PKalHRINxLXbE7ltRkP+BFb6ivzOoHFrK8xu0Vd/SJ22XexyOd+sQBqUdLhEQYp7YSpNIr34hnqelZr0f1qMcTOpEpZVJfKezcOzbPP9XSvBbQU9Bhxs+uQNYydE9Cz68TCeadJzpbp+pISJfx3/b762iEUsN7GUBk2ZFzGXsiwCYE046kAfC2mXXFetvDfAiqCe7MoGqY8z9+Y9MThabI6eZ1n0uKAU4jXyX8uuL6pT+baW3y1sJkCdkDNDo6YRJXGLJ28nhxCyay0xAMS2Y1gwSv+pUB/JsbaVSWQzz4rWN+YZg4+nPIOgiB+rr/UDQs477lgXydUDHjcDo7EDBS1NyhOPd5D93l7CZbsU4q8TnJGf04mFD8T8AZzZfy7B8i3T6fP7TlAvLqFdJS8fPFm8f3vfbl4RCH+8ORu8V+/+oa9t0ZR3jZZpnsKitMZ471eOpFe1mbiHMEVSlcUb9QZOzzmugPsEeNK3vD8U0T64pP9xedPaM8EWEvr/a3Tm9tHpr02ps+QJvZgcRWKHyREskOVvom8BXvxT//iv1/83VevF797dUL77SXPEtbZwTZTYGXeIXPCtd3j9/YcjsIFXiNPc8CgCXPqm+TDBa3eoFe4vw9bjRjR2CfPgs92b7gPJV61c6T2Tb/5hAmmTtUWQK7daRutsd6NZJd1pNF8tmHE2jLdFu/EXJ6b2EBt2GBOij9IINIG8j3Phrl4cl5jY95DSHquySySp4A7QGWvzevf4nwbU6lHZ8x7+Or54kc/eBZm7/NvXsCep8XVwaJeF+sr0L9CPOPwjsSm/OdnJ5e1IMK1z+GjjfGb3LgOvnrT7jIxEp6bNrasQmyhgK55uJ0v8SsWD5uf5N5G7up1aw+NYT3HYQPabs4ffN37Ir7xV/LmgryuZ+RgAvLXlnjWw3L2+UoY0Y8mt5AgVT3ODI4xr7m+/sXSv/4Pf3OfZMwkmLdwTG4cvUaIh7Jj1SCJJsk1F/aQtk+TnlXolKH96vhjAavJIgLoAqSqmA/TwN8vDl8z4hn0OEGoi0OQvLWxz/uheUcwuklPuWwxEwv1x6TJ2n7goXrLZJRVnKDBSCaLOk5ao5i+chleaKlw8Gzf292nLRctE1/r9RkOBSwYQc2sHHvNAbysKLNRMtwgYFCFGnXEbXNswNZEreOvRYy3YDUdHr7M96wMiAK31XRoK3F9O5lUOfW7msDaWiE4VkHHVjI6iKAJXwGAUvT95cOXSaFhCeAWin6TZzmXPvSwQGS26JJY6wJbVsiqjZAExoM2AqC0NGiIE+SNQJD7TOXRA8j7GaTrBHVqGoCJ+vpenbrag9B2mgJtovqhvwq8hOHXICWBSg4O96cD49l7+TX6Ai4mo9Ua8csN6/OohoQOVQAgXjbPI8KWCZwa0EzEOs6KzZ/khz2s08pACF8zDk2ATpNq38MgLPajgYsDAfQqunaTDw9N9RKbVGQRvXB+m5WFHFqDNIVA1RZJVbaA6z6DXLo/mtCm9U+GIPvoraxUgwscxTaOTSDDzTr1FzO5KgEw15WWaandGE2uyXauVorKCktyzYLYt18DWZ0vEzmfo8w6h5BkvaNzNIdnNCnXSH/8FF2Ily/SJh+RXwNEFuEKpsTNNYwKgDtMXAIXk3Ad0goO5Mnj/cXh868W67Ry4RMXh+cwU2/WFm8vMDK0yn708ZckAWg6RD+BpEwBTvv/ZeQEHB86ZFK9HcQwjGeB8OrYuX/KSqpocJJip2KPALygewNqH1qYrwMEcE906qPVmDGtmNdvsYanMLciMj4CfwOugPueAwsVBrC2kppkGIAbqHg2BT11DmG6FsRIFV6GJ/+2TSXuwR6JokUvQREt4bB5BqMBttiEmUhM1XH18qU8RSpBOFDBFtyK07UuTv9A0Eyhwuv2/C7Z9tZn21Y4zjE6ghewU26Z1GhrmdUq7asDLtz/1wIdAREF67GfBOpWMF8xnGJp7VESdJNvdfC0sa3Gahvbtp6wROfL3w22pxZoweRWdMMsSDLb4EDALy1d0RNxgZrgpc0xNpYjpL9JEm7YWzDH16SajViiVU2Dxhz7BOihcrAWq4uPntCCzVO5BCQ4h3mnPfVZxI5qY3T+7C1b/jIhyvUS8M9ZdFq0LCEFbJuYeq78arvNmCIZcEhmrZoZsmWdejq4PgHvCshP25aUbABI74fFZG/IEKuOYwDKURCYWoyh8rvPDXRybicQ1AShgJg2qsNP3Med5MX9aP8wCDsEum9ef0XQYzV6L9qSEekf9jKtnvFrBdFkSjmUyefdrwZkASxkIGR/GTxVPzCf6b2O+w3owb+/H7LkdNZRSZzVScHZFNdihywMGozaNlpWgR8WKM7/jfOdYpVbOB9Z1vrW0HGZjEWfkX8OyMtrMqSC39W9nSCC+ynxgX5OH6pflZk2rn8ynPRdc6qofkFm1zbnfceJZGwaA6zu14IvKXIACK3iVwWvnBwd3R8PjHv4fTL5oaVwsmD8fnyh58b2M/Zq1sd9Fh9Yjb5ZnY1/Hk9HRlemjpLg2XZ6ffIChiWDKtD7yfkRkJdZnXMGeOde9Nyz6W8I+tWQ8lmvEZTfA4y7NwLakoivMURCAC/w/zv82P4fAd49bixBLHanrzAGEsAMc5E/63sTb3g+BF66Z28pol7TQXFN0YGMimdUlvEKjiFgmYk712gilJSc/2Vok4xAQWqTO65fJrT7J+UQQEV2J2vlObB9vEly47LGFmV16cu5L5iqN+h/3q2obfcEIJP9QllJ7c+01Mapa+Cq2+iam1r4XrECxrbGTLJgTDgEu/jPZ+85yHkM49vYp7FTYpcAMx90fsRGZtwQlklsSWOu6TcKBtZ/zLPy3TMT4ClaX41B/XvBu8EA4O/vQV8TUIHs9tdn5yTxyOdV59F9nNjK4oWvH9pd0wbE3vKNxBnuZ32hz2rYyLC+Rkxatmg7Rr6bwL8HDrXZnuFoEjb+0banUGGCwlpe6v9i7/x7C3XvwXX3rv6V95gAygT3JiA3C+ITHPsumNg4ouc2Nprns4k/uMHuVbeppTe/py2vTEGf6XuGIEl5/I4qDAFf22UxB/bM2H525xirBvQZHSKzrTbXoX3V9upXjTUF6Y3VkiC62jLSCoTJdGsrtGCJ2s/46mgI1paa92TKsIXIANwfGKLnFLJSIBh7JnrkYRQKLpKgYrNWjWtGgSa2i32SfZH3A8ghbzHmnEL8gnfa6zmoS4ac62E8lu/VWqRIlGnU2maWbRWQxiRUH+2AOJeyenjqh1c/V7kZ5Sg3An6qj03MYswfiYgyqLMHBXh4YWQeuN5rkvYK6n9oQ7Mgk6E0w/57pnOWY6M/gLtp2cz/CqBGImTs+1kUmgQEP7+D/TqIpXazHQhtie/5nfu+e23E3yM/CeA17JTWxvewMJA8gffJIL8ERb3e+AKBFNYjRUT+TfA7EgjjGurDppREpSWqr+e5qTbk3G9qJptLGDtHR3z4W4FNYw/zO32lMYE2wHN5ZfyYPVtJog5RKXPRs6qflHmXVmOv0ev3WSWeQacZoLgAI10WAJLKSvWsFXSNbjD2OINNYm1YQ7pMJAk83rtdPKNF9ZOnH9MGC8vtnIIVWdn5jTINAm99lvq/XTTL1hh4FA1Bzx/75kskaVbwB6eXq4tf/pYhB3trtKMqK0GLN0u9BdZwSvH6xtyVIo/3LSByRgyxQ+y+wzWfwuRykqmdchYxWHziAoA9wvqffI+uLGLtN0eHALSv2AeCXuIH+qIcldpp/i7I7PFeoQAg+HsMOKdUxY9/+rPFf/nli8XrC5h5xHnrtP9+wtTTe57d2xMK/Hz+En75U9h2lwB0rpEdN57vbdb9CDbfO4Yt+Z7G9FdOMh5FVWPxTYuMFu4GzlDmWxLMxWcwGl+8+EPjZePwFCD1FWr7cvH4SuNFSToFd+pnvbmwL90B7r0R89ePyezbjiTYBc/LPDItrrwue0KigkWOAFht/09hwzuLm+PZajdcO+5KhqR7+vzsiHbi3cX3vvh88euvfp14wYsNK9CBF6zT1vY+LFE7Aezu6PAQv6KtOX6572Mb4v/NbfAtAmj8eV3bI4ien7eDR0avnStKfshCHYWTEACM1Yu5mO9FkmCQs8QsMmQqnRntYhGrMv6OpFji3pI89IViZGZN2spgTJxvQXiLRxa149u9EeMei1baNe5Nhu3dNcy7/+3f/R/ZcY7TneCdn+FFbYu2871oRPBArH6Y/GzTm70keu6Bkw0R1kRZRe6PWX1fkSFkZZ1FOnzzCornW6HzbASDy4cHH4c+fXUO6wTEu+L9RS43Yf0cQ22XDXb46kUMpVooiq368NXPU2B/WXF3K7yK2wMmHDxUi28/Rj2AXAK9Bnzp2Y/zqHZK2kaTYJZVkCqa9G8Frw22bB0KeFQx6WgYmIynMiWAwUEUfLMvOgCKz6ZsNSsNVk5mNTDCqGEJNBAzgPBB1Nk0uY0W0NhIvs9sszRwjp5WnJl6FLYz9FBIgS012Yp10pZWz2z3kR05Dkx3gc5TELZBXIKdbLgGMj5D76uC6r3fMOsGsOY+0Kk00HGCrY6gQKy0/LSFuA4ejGhKlFIqS2yYgCTSCqO2daOV/DjE8fkmLwnWBFZ1VJMx4p0ZXIQJ1+qZhryHtIm3DsBkIskiRsmPt3oyGR/Rd9AgeV85EzraJk8ZmJBvca2CYvKpTTBz1nWMbXEt028AhiO98jUbKmgDbk2RaPdZjJp7i/dsYEpyGC0RK6ZtLSlY7loUbBXIe0zLpvvO6U4CdZ0Ka0X5HUYbHQIETw9ght3KcqMM1QAHxwD7NIAQf56JZ4JjzpYtC57XVElthU2Vv0b0Cqe5T2XUdu2ChLySvbjrEI+dBdWsr3gYtM5z3Q9pYZByfkp72T7VEFzq4vDrf1jsE5wZmx9doZ95zR7AoTx8+Axq9gMMEmw7QUbZaLCEzgkWJhhvVUT9AL+8pNmmOtsQq5VYXFeuXxkQ2pARlIedOti0esmwFRqUT9FUW0rdYhHuDsV/afGA9YuI8UhofAbuG8VOdUw7sHzTtqy+gefdVjgZw3yGgWcmxM3gLElCwWZBWEewP0YUV1ay73lpy4bVTyuuMnxg0MhIyT4SFGZt1Siz0ilzNIM1SLpXbl4zOfQV4L1VJPYzibeMkgSuiYBo3330BFYEDD0mAJscap9sQ/NsiPVcOz0RB7Tqz5rQk5CfyNoDrLsHDBS8q1hv9TUNuC0OGJSrj1Mmou2Lvq56GrENnjYWOi3jsed3BCboRThMh+cVLSCZH4DnJrsGcHq9WUlK4i57l+cb/VPbQvNsec8UH9gu+o+Ask0grdJaTJL9nGmVXitAls/xjMqq1bMMaBnsX/ewScpKpoUTpPI8NqhI+vzSdqYGyEwqtQkmqdoYk7txtrM/tGncY4eRNICJTfxOYivM2eLJd8CoJCgmRcMP8Yr6iAq0ux45+3MS5ACt0m5BkGJbj8wzg7LY2wgey6Zry/KNsgRWfW+O2AO/ZxDKA+6BwheBomLMYXgbABhQ6ncD0rp/bFUZDPME566t+h4khVYvfZ4+APaOJb0k1MOHhg0jcKPvGlVVmTv+jPvHZzX9Ze1Lp2CbvOjzO41Ne9qkR18xhb7DUOB16nu5r6LnBXsnQu08l7JnKynwgdHWVqMkGCbErKmTz7yGySBUeNu1SPDDeggu+15h5at5pY3h/mRTyxx/8pCp994++zN6qTI6BGYNONWmslIbm207t5XmFk0KTJT5HDBUP5XzYbFntPrylxtZ/Pof90digjJIfF0ZHy3OdTqvDErOtGw6dYWZrre4ZpLwCsU/4h4fo9IG0XLio1adxKa+JTb8Vl09wDRtjVOnZdYurcJGE3jivNlQKjBmcUmbvrb5ePHw6U8TuBpHbABUykxIMqdvSFIKwOhZZV0qYSFDeLSwUsC5ZyjFDSzsO373vcOoijSHhSP2g6BEjD3/G6y76NyptSOAA7hgJdzCsa+7g3m85FAMWUph2rlvbOP3PQqqpW/CRMypfUgALK9TYN58QuHJ6jkxHHGjtY7Ie3juAtB0NEdzEluETFq4JwEHr9fn5d3mufTMz6ESE0zzHgqwFTwx8dXvTzArFXpeNP9ellDbWJOsJsbpNcy96r9PVmb2yHtWUwO42EHXYZ4zf5gvz3SKmr6/NpXrzVCVcbZlDKXwNECbJCQpBitgX53S7tvGbT5bY70w6Hi/TtMr86bSHU0osj9H8aPDgfqfcZVnrUlR2QPaicZpg/Vr/OX+91lb2Blxp+9dwN124bbo+5VhEa7hKDJfYB8qlaDuZlvmLba4NmlBdF8PO92163CGvnc7YLwu24YjMJ/4uUyxCvMPW8gxTLElMUi7SiYwqB0PI47rEljJPjDhVwYFuxH2SnKNTjsvm3dorvpn/ouGNcC2Z8DPMMqpHmiOSZzKjHUD5IQEIKCudlU1BSeguUH84J9dD5+Lv4rn1oZGq5b3UBsz2s7aGe6/xTWLvEQEAkX+m3aea7DQ6ffCeGNdZYW1swZQaCTH0T0PoGUBEwYN5Ab9wevDw8Rh2k1bAj1+PsddirjRirI1k+KCce8BmuK2Fb5kkNf5hfGx8h3kCtgb5TFsK3S/JMnG7s12b1tKG0fyHN0P7p/Rnqpd3KMt7pI4ubIJ2DmLtAEfzJua05pIKw3Qs9wcrUMJc1J73lIn1791vcKSjM3vFNfkQ/x7C27dO41des+x83nGAv5DJzb2p+fZz8oe8bNzZlocjG+1YJTW9fqXCRKWXdQz1y4igUWZfWVI++EnFPXdd/5s8k5e5TWaZ7hvT5DIMRvQZzgx9Yq1NF44sxU3HS3DJ1k2MH/m910n03LB6fAZRck5RMbXP3/+PEMkzdfDiAxg41bFVptDCW6Jn2h7zMfZCxv4rrW7M3TnrhdPH24yUOHp4jf/9C0TWWG6wzK7I14VxBYgiqQGhadV/MM+vY8Bqdn7akz/5Z//CSy+i8W3L88Xf//r5xAIHgAAojsJO2sdQoISGW+YrCrD897p445uda15TsbeFr0iq8BZscPPnO0RgzbfEZccvfx68Rd/+gyWnG3Px9znV7yfQ+EKNGcfjNyvbHs3jTE1oCg/bzsri7j4i5//1eL//a/fLE7e0appPEa8/wQtPolBr99yJvA+xwBXP/ry08XJK3IAzkFYmoJiPJvnDKrxfSNZEdCpoKoPJUOitCMDTM3gRdnNTqiObeoAF9cw9it7rOCRrHUVIzyr1VBW67CTjHMGfF1i9xbnPdvxG+bygty+l3n79IkjB9ZWpQCsmx2Au3momtVlpQoedpL8PeddAoSx1yUSOGI8zz75aPEa6bKQqwTPtOHEAd6qdBuBde1qbbeFkEHkGZ1aiQ2zT+vDYuvsyMo5LsnIZ6j/2LZzhet0DRIjivskdGhBtb6jQHukPIb8S0BBvm+u4VXlHA8CTvylfmzkDOIwKUQLxo0ijQCnhawwN7NW7Hv3ukMxZMDzOve+BDZKtb9Y+h/+p//x/gI9AQ/7Lr33H338JEbV4O6dxjnGSkOjPpGgFC1wTmDhJBqoqCEhBfMdBz1tOm70hwgr8vpLNosXfQGI9er1K8QADyM2asuYa/b4IeCd+gGwS0ymbesywP8DD+nx04ME04JCCil25Df01Qy48PC95OEKvmAgeVg6EpOZg4dfEIQ+TeXAymKSXitdVtC55oqeGxhr4FoZcuPU6bZaF50eExl/PlXKMuoC4A3wzodzyuHKBJNUjpsw+OcKmAqsdGJQHauViyKp7/VxYgjb1jiNtG2ItuilajQAtvTde/gwUKK4vdYeGr9sLWlFWG+vYxBkKMMlzCbXgF9eh/c/q5EzKRYVTjsp65gEbiS/AmllcjX4sMXymmBB46RGzPPnL9LG9eTJR0Grt9GOO8CoJ0hn31QDxGQiHjDAzOlYk8Qk/JINlcmLg3kzopUcfvNWaccBF11DmYaJ2huITF0q185revToUR3NYJ0YbLyFYaTWgAcxgb77gJ8XZNjF2E9NtQC3uyLhtt2VRWmQXbpwk7RWT8sAS4AbozwACaf1wRJIFVYDo9GLUS2ToNMVO700YrpjDRuexW0vTqmwCOz5XLbV7OE1nskIZLK3BddK/0bvEQ21x5yzzz7/fPEYIVO/dAwKiXuvx7ZIcC8C4AbzCqR7hpPkkZAJfBQs1knJni0gY5CxabsR52cPQO/RY8XQfwW+dMwvdBI29zG2JnWrsPWgMv/6bxf3FwRosBtenywv3lxSecUh7sCo3Ub0dHNzN+0Wai7eEKA62EL9QHUZ3gFQxGAOhqvMQUFMgW/39osXL7IugpralWMGtwiguDZpi5bNJwA/2L5Wi92vtsQkiec9BPk1ek7xSftERH/7ugZHs92ubJi2BGFLDH59xrJ3hmaWW0+hcNE9P3sGNTqMjFPn2tdlI/CeF7Q27HMWUrGyXYqfFQxbYZ/cwmY8hnmpHdjBngq2CbTZcqxgerkiBEhLb5n7+AK79iostRWYylcEMZfRNqAdQrvEXruNPqh7FPuLntXJmaPGDYjGgALe0XHqTg++5b4vbzH9sJRNE2yrxJJwpKT02+JksLsfx/T1119zpmmpie3rtMO26lcLLNpC2gYTIgsMrMMD9qR7KRVyATiS+567AeALihiMykAViIr2TgfcTOaEosWK/MpmCVbkGubU2xJjwUjndr/46KPH6BQCOvOMZapGN8y1DNPMNWdNTGSS4LdNRvHstPXwntv0XbTiDLiTT2iSE4ZyzkEndoUDNAJY/80WMr9SwR52aw4Aiu/0xvmaAJN/tiIY3yHoJUuXT3zHMzXQUffGZNcWWQsGacXJdLJOeE4bqf7FrTQCdytzaoZtrt0sXnz7FWcCkJ7zdo0G5S1FLME7mbkzIchU59irCvlOuQPXZgIBng/3/wQ3ZcKG260t1n6bHHARAVDCQudzBjOuAc5oY+X7YcpZaIqPEnYxIbcoYCIkeFTQ0kprGAgyV9kTJlY+e/dvklTZGbwuSSgxyvRNM9mUSdJiUkGF+MQB+AYIHHo8H4pVnpP6uQCgPOswcw0cMzWV4VoE9gIf+3QXqBNjIJXz7mpwTx2Son1RZD474T1AI8g3dZUmqLHh+w4fpYt2mIzOzYRxshm97tnuN4tqniPvSwkA2crLTNU7ef01buYNxQF+NsUCB5HQ6WBL76rPh2IBR+cGgF5B5htaa68ZYCNL13b0/J49TaJL8mMiukxcRTqNLtzndC580sFH+gXBSWy0fiyFCn4wbAIr1qyNiZSshTCpSIRvYCGs3gEWXrziuXmGTbhHmw2fYywXlRh9aybAAgqo52elmnvVRcre37YwLEAUUNXYS3stXlg28Br3EAaweydn3MMGaI2du1uBFbHxmISI5BMR6/UUYdgTvMG5GlfGhfxgRNKDXTgMwmTNXNw1NIHDZsV/1x/4GuMugYVpE3xWAW20sSIJ7gj2k7ZkgsthgKedacaQFkcrQv2e3aVt0M8MRvB3uwh6pgaANuKdJB0+s/dgW9/b3M14N42AA2gP+Mj6+/wEwgNujUSrTNaCRXmww15NJo3PJMVE4qSyrCrI7xkr83YUVJL4fbfA0sQjftiYfBTEvd6+h6L21VuLfq17MYkQoLB5BJ+1OYZ0FAzqUKtKlrSd068UlSIHYvbW+4oNGKCVayJQNAGQyeibDN48X37GhK4FUM+zIPiUTGjBv7p96F1ZlOI9q6f3gV1lbOc5zqAeOwdMJlxz3lsfmaSX/xzuEDCAc+Mk10OmX6YgIRjpmfBeHfDmRjc/kYzA9ZiIB4RLoZp15X2N79O+boJoQp/YuOQDr+H9sBD9mrHze4mWarpeYDO1tV6rrHXXz2eYeJrYLC2ueeZqJwPy4NPPWSMF3DNdVuCOTqA7igLJb/RlAU/11Q5goJ2RGMJ10VcKlBjvpY0wxaS2abq+keiJ32GNSVzdF+pu+XbG/7aQesor0t5CRwaLCdbrZwVcsNFn7J0ADtha920YL+QqxjETlK5OqYx839NCDvG9sjF8ZqbRD1tlnqgN6HhcBxAS02G53hJ/upy7xA3ag6kF6RnxV0gZITrUV06WeIpVATkL0DWXHZNlh9+0bfF9Ox17RF9jzB8GJq9NDpCYs3JJ06Zkkm7Odgd+vHkNEcbkHiDFeHQOXpN9lw4x3sC2Q69l7unkaAF13Rt299hFh1+0sMY6u2bRmuQ5uC8i4xFbaCtvWUQOfPPrLTrQsan4XWPBAIbx3diOMCvxZfp9i2cylS0W8P1litertIluL4MpbN0snu5D1GGvn6DrdnTBJNQzY00nvBck1Rcou3ODjznYMY+3fd0zer/4wZfPANu2Fv/wq+eLX34tMYhiPPnS0bHyELTb0tZyyJ6UYVbJmIJ1magueMd7CPI5sV229zZr6b4CNkeD7/niy0/3Fj/+oy+I4d+w3l9Hn7o5qpqt6gSW9Z89xnoJiqrHFvBO3XfW8ed/+VeL//xffrd4Q037SrvB54VtFtvGPuHeXx6+WHwO8LiDDzynQHZHjK50h97mEP032amSZ9KNE/ZWNdzjQ/KexJAZaNQoRXxm4g1mo4LTAdQ8kzyzsEH59+MMXGox2n0dfWsrAO7VYAEWzVussLDn81P6KW2jrJ1+3oLpLBZ5Pcb57WrMkc3ZOEFfztjGIr1xc9pIuZdz8J5VmPZPAG9fv34Zeys2Ydx0gAam96o9ErhzQqz5zjKFO4k5wW/sPkhHVSxmANmsyyAe4MHyeQG5eWYCVDgAACAASURBVH3uVX+VjkOJURK2DJfFwf65bmp8unvY3NMugpAdPKsQcrhM32dKgPm+0bNN0a4Fqw5ybaeCYLx2e/rSBPg8gU4Ld50bn5q/p9OR8ziB4c2V9V8s/Yv/+V/cC7ZJg+1GuwaJP8bwgfKLSHIBD6jof/TxMw6fhxJgiJuamhGKeZs0P6ZabVBrsiYwcqEThWWiARBxv8OQXsBUu1NgWUfOgdnfebh4+hhUHP2Wh4ionzP62IDxkkrMoycPkpQ7EU/tpxNYRU6Bta3WhOEcMMGhFgZ3rXqxAQ0Udp6SlD0LeGfyJ31TB6hhT1XVQMM14roU9Dfys6rTCniT8lZIu0ld2CyuWnAy8hIb4eBIas/O3hRsSXI125JMaDSoTe5nlcSHMEevp8rDWumwGzaNqqBJm0GmTicj2A11NaRcUxKXVg07HSzLmOv0mZk8p7IxHr7rpiEzFmjApxg3VFvWqeOK9dmmtN+ZIOafDZZkFqQiwuE1weA+mixVO8Ig6+3bNxmYsA9w9ISWS8X7peO+A5zzNQkqeB91qbx2AVQPxOkACAzWTYx8zR66Yib+MyB2k/v4wm7wEIU1gfMLGFYHmcAwRqNTKKMvFyDNKUhO1cFJ68zYNxcm4wFzvW/3igCfCfJwINxnKsACIaxJjDGfqPOfbVMmRUkSDbRE+YPEN2D0L4pozvanMCF1SAanYRC0EurhcwJdKv6p0lpFKIIfwewkhLbtuA/KMisFuG16mcLK9zKhSiPBe6pH6b06QEFxZAPGPapESfrYg//wj/9I0kKwj2NzOq2AuMMIbH3YBWx9APjhM9oBuDSAqIFlvTmfe7zm4GCZFt/fkDAynEHtl9vdMBoeoL+wsXK0eP5Pf7t4xDm6uNpc/O1/w1E+AjxnOMU576VIsQHCxx89wjHgpBCWPT6Srm0Fx3MlgMg1PP4kILACuRkYIisqzxQxd/Z2dU9odQW0MyC4sorKJpnUY92B+6Tv2YrL/HLvttJYdqNU7egCyty0SuPjS+JfpouOxcDENfW8yoZbYm/49xjhYeyTcI1EQpBMdkwo0xYw0mq5wK4hE2BSyvXrsNexVWsOpEDY/Zvn3+KcngAiqGNHEK2uhUC1n88+eYCWx87ty8XDlUPONUmN4An2z3bltKqzt26TKKQRg7OuKLosEUE9HXzS2rBo3tGG6i8+DG1SKpRbH7N/KMIoemxQqCaaibCtgsbgspn5TzMZtgQ2PYLCOKm2sJIYK7SvuG4q1gJ5TSIN9KtXVl1DA60AFCy0YJQj6A1eK7rciUpTXDrVfS5gKyxWGaEWUSq6nBY97Q/nXqFuNRyd/v3kyaNMoFNAWHagAaL6PPnSbvMsfD4CnesZTT9YOgH01EYt0BefMMCnOF/ZHAa0XvtI9AIIpl2nVVYZRcmbYi+bUFuMmtX3962RuZgWftrCbVDkhKwyFzr8Aj+mzoatP2GWtMIsk2rDZANBfgOdsLx5TtG8o8Xk3TWt1Uxme8jQmFv1ZC1cGOS549KGXqHkFRlIQxcyfsl1NxiTCee1eU4CFk7mjMEOwDnXmemo2EJf2dZkW/Y9cDHOec4zgffvYaeoGauNymu1W61KViPIveZ5bHuB2zhgBOdJmy6YLeAVfRGetW1f81m0GFZ7mWE7A8wMuykgSiWEE8Tp67gGAzJPSdvwBZvbImcwl2s0UcoZMDnulFNZnNr8BySyvoe6mQak+oktbKk3E9Ux99xI6uN7vU/XpdspwWyGo3Cfea76jbCtON8UzVwPA+xsVxOksRfngCj9wQXP5ZJrub48ZNLdV2jvwE5LEa7gu5VZWXR3MklIEK5jLGybleGNbhEFgysKUrIMWM0ozIW1YNutn7dGkWX/+wBdn0QX6Iq9pe1oDOQgj2rZpM2MtejQA8A5maC8o/HM5cnrxbuzrxfr93REYK9Y3Pd2VTZd97fPnd8FbwTg5sRbbWQwBuMGBNxt8TGgNnGNKXCfjHZVA2TsnAlW1jh2kGfAFPObZQo02LZzWMTXVsz1M7wuAIDC1smrtdPcncWGsJ06hz3SCz6wSFy0M6CTkduh4P6bAFD9RROlWUANSOL1CG6mPXSw6fws7iVDfPie53629QT04wbn2fFavys1MoGnMjEbKaa1H7vhKQsTTd+kPpYi5sZuQ7YjcavJgraYzxHkdg+2fardI2Fe8Y+RABlMWp+lLW/9Mskok2sOY3At/Exj5llsmclhQUQ1ChtzuiRJWGIHCkKFvcwzU0M6OlVhLWGrxvkNm9v7HaBg1pm/t521QLHFpDCFnHScpIhkO/eCvyI2dW3CmhpJq2d6xvH6qtjucSZNnsqo9GILDhu7ybgxmQojkM8LKzhAXm1Lkl6fJ+uZz86+rJ+SRXYEm0nmSuJzmTU5LzArMunVoXQk+dhz2ZkCReq2tnCKDc+ALQAb4yr+/czBEAAIYTDzGdrNaLPygGXQbHH+tSXusSTDrPd7IgLvGV1pn/cAJtvZUvuX3An74j6efmuLuNDdnNwmCTPAG5/9Gv0xO6eaZliwLFjqPbdl1oKIQzQsFDdun9pT2QdhwZTg4D7zM8119P9+YJiRibHKQvY9ojOcFlqfuGvp4AkLDuaQJu1qdLVbJOynxOWdRp6puwHgO23T59x9Wf0pu3Nc9wforvvvFgDdsMcAjrFVWLfHdDYY51vQTWt9gJl298QmDBao9+K9ek4qt1QgXz/lHtqmIG5srtWykDyBZqWhvEbzLgdTqFvncAiBFPexz9R97DlMDhDwrP7Da/Y8hW2krfK5C256bQImFh8TX9gC2mEkmVprrJZ4dTCJ+J46u2F3mjByPeeSBVibK228MeMAi92buw4BYc8LELr/jGkEd6YvNjYMUJpib8kiYgTV7eXz04lSmZw1hyTyXNbtvGPi+SrMuwcb7xbPnkAKOj1Z7D39grziOXF1dTqj2QgryzhLcNM97SCktLYSX60D8O3BxHv8ZGvx1e9eLp6/VkeRon/Ymdh68rGDvc1MUuVksGfcG/oWNZTtagBj0EfA6NugldXydzSa+f4+ec2L579bfO/LB4vPnqnHx8C0U1pnB35grGlMl30rMUIbpf+38GUnC2sZHIKH9JM//tniH2ibPbkkv6JN1pzEoYvuG3MnB3T4DB8iifLJA84eKN/6FpiIiBSvefWGYVXsqecvDhMrZb/LlheUJwa0+CKRwzjbPeWXoJZgnKCQzFrNlvvMfEU9TO2wA4/SGqv/xUaE8WU4Ye7JfwHtuC7dUc6pd8mmTmzEG4qUpBDLc8/+HPFZp6Pb8Vh/FJYcfz93b5orkAtvucd8Y89taxgtrIcM5LNdXjz76CnDr14E57ozDrQh0TKlDFTxHs+6E+jTWWKh37Pkm7mPC/ZH29MY1Y8abGm3vp0NkXRL8Zf79B55D32U+vLGXJVuaMdUiz1l4VmM1jBm6cwNOUMdaPOBmOXGSG7K6xz45bppV+N7+Iru5Mhd3AcbFjPERRwyNNaxxaOQTn6x9L/+638JS5EghnfMJKL0OcOKY9TyR08fByDwELtnbCc9ZSLNciiYghgjAWPDRMCUi/Zh7ALGZJqiIB9/Fyi4vzlfHMOWk2JopcvDon6e9OnLCybN6gTRZBFccFLjDlNfFFlXe0bdEyfVCsCY7K8b2BN43dLrbvXHdjEzmndqBC3Rrvf0Sx4EbXxh4mi8246j6F9adHTKJgUs3KyM1m5VU222PCZ8CZrqJihzzPcRRNAxXDk1clCWg6iz4AJG0WPhtSKmsyXVhNWPdvx5Kig6Ah1RpmkWLY/x5VfGenOgytzoQbzUSRrkxIe501yXVjznBL1OPykAkEMb0KFBTR1zA/Ap9D0F5gWY/CpE1ueayo5J3ghMohU3WiYSbFn9jfMgqMAwqWf4+CHi9xlkYQVwAH46iFSkyw60kuymlJ3U9pMmwq2ItnWp49hrcCr4PpD2Pro4Kp9t2/isuGgomjTa7h3BSKtOTsl02t1oI2yrocaowF30IwT1ksCVGptkXMctI2sktQEi8j1ptRXb1ZnOqrw/5DQjqbx+zYpq7Ww1Z2ag7+9TV0XD0CqS7R1OBmsV0uenk4+wvIHRYIqpyRfWTKpWTSzSWuX1meXYwpxraKKcQouApgwRq57oL2SCDZs5VXDOui14IImAdK22ZvoXSaFB0z7TZleXcSSntK2TMILa4ywfcG2b2Aeqx9/8P2jh0dpOK9bx1fbia4pZq7sHOJn9UaFuoucwhX2o2rb4qUyxQYXJ55cJwjgaW7pkimTKMkGdDCqBmlOc4ivOff7Os3RPGIg7gbr7vhp5nom2hzcINzmcz8Y/h4Gj/qU0LpN4NpEgqqzKMA343XbVMEwHKBoBZ2nTVrTDSvVZfmhliMbGCJLyTEaC4e8+T2WV0irjM/bs41BuAO3WYZFc0e52AuC0SdVoF2biMQHaC2jwHz39PMnq+t3FYvcG9rGDLFbU8gLsko4fmjhvbMWLa14maG9KZ9LkJ9lmSrgh69l9EZum/bCy1AlKN1Qa70l0twkEZHqlnYE1reanLA9BHs4b1+q51RnXBjRwip6Db8z/dPxlKn5gCqclyOCQ69nbV0dPfRFAKFkOsmwMHqWFJ5gZ09gEv0zeBjC/5pAOQZpMlht6PbbqOciHfRT9Le55F/BusidT0DCwFfyRGTsGnQTwx2nrFNfwQwJYK/oqr1G6O89OCnuD+gFCGTb7TAczqyzoVvU0QJ7RnHPtKdcc5qgJvedQGxoQplpNSRqHfQtTlJ9LgWi8JoGOdppn4HUL5Jj0CVrqG3RtaYHh2WfYT8S1BaJIpDh712eAwADpC0T5bYS8GQzxiPjz3LQhYRO779GK8Xqsgpq8CjSHnRJbTQDP9Sbf1dbFT7DnTOxN/AS1NIxqcAlgi/aGkVytv9ybQUU2pJ9hm9gH0DXi4NHvqp5PGIbJ8Opv0kKuT3VtZAiYIAvS8mwyectDzvu5j3ye/qh/bxJU0DEJqEUi72Ek2XlmAQLYrwNMjO0wybQNfjznJQf2BNwrOyRrwK93av2OZxV9R4PS2OhOwSyju8whP7PsIAGJAeiOfVWJCZMCW18FLpSPwE45pZ6zbNDvc7bo5lCwbDFZDdgJfb8irGfHvwMg+wb2M8msZWdinB1kDIx038Gus022LegmsXwWe0TfIZZ3k4lztlEJIHKNDh5ST45WpI39zxcPP/4prDWKrg630GcPJkqEmfmzoNBlCmydcmoiJbjummxpHq7eoM3zNQtGoqQ+nUG+CbUTzG3RZTHdPtHoMiRGm07WQyYhCgqmei2jlZaZMPlsObE4pt2xZRq/mTXxZpJGJGi/szgBo/AdNu1+jSl9xH9O1I2oN+c7LS7Zkgb4Mj/buhqdn+x1NXC7/7N3tUX6UHyp8eHUcOqe+QAq+Hfj3XZllIWWLZn7GV/u7XE23ByCwAWUaiP0Rmnv9H2Ts/S9/AogNVj8BYNnNZ49PvRwfO9Mp+fnnV7qpgrD2WsTuDaGtJDEW6YFnbMx/eIE7/y02K0Re5oEJX4ylsIGTabbZJpXo7gFB+MPr20CmUlUMmzBRL3tvZe2/chkUnaCexW4qyZoZW18r4CIPBu/b2Eq2pcBGTpoKtObudd+ZplU/rxDYzoYoww21yGTfQWexzq2yFKQqsllJ0LmMQxgI3rYMptN3nMmy2wKaKTNSbFcFm+HR82ETJuVwXlcy0M6hwyjnejqM5TdZgFN3zmHY7mmxj2VBBAcWKWAWmbjW4rMggTKl9g1oQ1zHSwQhdHBFViESCuxxSSJCALM6Ztv65VdHWcyTsb2a0u0IEl1BU0w9Y9+jt+b+pqeZ5+PBAnvU3F4n53XaJH5MTJJJrxvjtHl5RWuf1tLy0DJ1YXpY6FE39IJo5NtMsFU199cRiAzTLfskfrgto4lsnhfhInUkK+xPd4CEPYrOZr0ZUtvxqs+2zA5C9o1cs6BzzmvLqv+36S3fju5UHxT25cFT2cu0in1FZqfxZ5IovC20cbTnlpUnGd55G61DX022kvPor5o+vf6zp7LeX2TNRqw2pXwmmSA6of1X+bcFvayBwUcbckTGKkvTpu3PspCybA6sxVy6q/nfKKJnIEsYT5yvgVNwgoVuHKf2znBPamlzcVJvHEgpfaye6IgaiQ8Ar4aW3DWBwDaVum2nk/5makJ6P4X2AmzOn40da/cbzqBAshKpBGQ46wy2PJjxs0+o/Pujvjnm8OTxfM3lWcyLjKu2wK8M+e/QspL8sIjOgHFEcIiJTaS9f3x063FH5hO/OrIQSUW6bUDrpm5wmqKvSvmRRSRLukoNE6arcx2g2UYGpjFHvp4DzmTdtEs0b3y/A9fL370w08hNMnSp4Pm9bcdgGdhlCVWe04grgGExaOEpekgCWjKv1t8+ZM/+8uAd6dXMsI7hCD5OGtqLmlRcNkzRYH20a66l/gK9v8ceiCgb1eTgy38c8geAZ96tgsijeKDe8CzNIa/xJexX8zTozmof2DtjD/Ma6MTHD1f7VfCizzzdH+MGEc/kZg+sXIlrnzXaF5Gukmb07i4YLbxZwdMWfSXWCJz0ImuGRTMtelvIjGQz2gOcUrBwD0j4US2vMM23hzRiaSfMwZQ2sW8RbA7tsIVVp+8A+e0FHaoZIItz0ifI74iqUx28AXvn4KWvlMNbuI2yRv6UbE+wU7PcOKNUbzxTdMp44UGFBzDccS5+DkLAn62+zGTr5X6cr25rkq3se782TjN2LZnkHs0J01BARyO17nf9aVvj44ycVt/1HgisR6ad3/9byi+V6xZxoKHQGMmghuwKC1ddcYa87e04TltNq2ObjCNjAuU5Kao8ZpCfAY0PAxplpkiRmD25vDbtMydsWBWN2XbmbjYtufDegwTJW0uWC0v3OmU1zL9uD4nzJ4BkAlEpJUyDCQnqZySiGo4cSROL+SAPf74+xFnvkKZXRR6mvMEjwacHIpQP71GGUFjGtv7loWRFGSTh90i06EaN00+2gLp1Emd4nuGgdWwJEw45zAIqHRYIRmMsTL0Wvmc4J0HKJR1kzgPQ5DtIWjLBVuZy4bwQGiwTV4MQtlMaRfk+jq1p4dJEKrOyYBMUciywxoUCmQViNAIhAng9xLHeAhHi+hIUKNvJQgxHFUC3ASSBQI7tKLAVsUg27bjZk/y5PskYPJLtkOR7gVMADdrtIf4frXkus4efO/DxMk1MRhwL3rYXIOw+GQIee9WDKiIRThSNmF8c/v31Qjw2azCMJBB589lEAl7xypKpiuOdXNPZghKWmkaSPt/DYQ1EFyMyQQOIyBeFtB7rjErUNYWNY2YCahPaLZ7ROxfUMc9xy8nuFYDolX/tgsU3NQ5e12Coi5VS5LzvsosCY3ZsxkwlE9NwjqGV/gTI1Cdgt4m3rkmflw9Idfl1SEGkEXexmAYRGqkHYri84brk9acTQA7pwKqRbK2cU/b+zHPbyuimttrt4vf/eo/Lj6FIXt+trz41TdUMD/9CQmU4Kw6fTowzhn79xRHqY2xBW4jAV6rfAI5rq+B+zR6PstMC0obQVumY/hNKjIFWYBaQMOqToE7A7tM4Mk+b2IdvbsioFn3tikDHDp9jOeW1gr2t0lNAyRvHEBIYVF+zD3Tlu4CBk1YOtnW9w8bNca8uzsiyHzZ/iForvPLTnH/GDTgnI6ObSujpRmNuguWZ5t9uIfO5ytaaL99+Xrxw+/9CWeGyu3t4eKT5deLg1VBSlMABeIJgqwDKryvXVnCITC63vPmJhTcIaQP5R4c1PQlyUkgeRmJBCfnV6z/9lMYKQCdfG6HDZU5NZOm6lHIbOLTWKfJYLAlJ/oq3JOBvl+u3TwvMo0zkES9CB7KCVIMgrSC6RG25jw6kdv1kPJeXRXZVh2eo/ZNJvjqgNHv81x73Z7VMk/c+w3yoitmMNulzzPI2epfE0C7xgZSAXyt+FvR4v35QfY0SRHnzGpfAo/ZBibQkumuIykfrJiwnceHZdq0ScEAN1JA4T38t07yHuLf2ll2agKp/Ekb76RrE0tjNCvTHXDivouvMamTIeD3ZEewjg6BsTjh2X1ngBE76p5iwvrxt4ulm5M49mXaoK9lcA5Aqi2dnTpsdS86QRYqBChHwu3eyDT4JAUEDK7zbEfKNZeRnHAosWj9TyYmBpw20CrTTCAs9lOQbyRRbUc2satOlAzTsJ8DDg0xcdYjidl4dmFqCMuMoo2DC9zjSfBiC6YNrv0N+4FryICDeS0yE3jDDlJRC6lgaVtBuu7RFWTdLRj4aFdIHAzYw77hVwofvFqtJDsJTBD9mj/XybG1PRaHTKjCdEhQ3BaU3H8S1LKbpsadeznTEL0ezu47Hq6B47oJBPo+K7aqcj1rxDX6pWtZtfixt69+tVh7dwRYZmtwGUlrBPBLtkiZSBsQh+XjYAjexyERAtUZyDATJu9NEBkg3DO0CnP+07+AnWe3hElOmUgbMl79u/bF/cY9mABdwIYOeDJ8jrHa5h1yD8fPed/TaL+WxeNeNKi1uARApRvj/0zkBNLCMmVPG8dlAlwKEPoJJpqyDsvGl7xuxZjCnWzgymfJcCbM5xlRqAB4vFml7X/7AcxErol40fKQzHH3mQ8x2rXx425m9dJMSgcr3rPHezsEJwm+Qx0EcnhmSTQ8kwPwna1fkw333kZkvVp8DFvLuMXkIJo22uR2c0wb1Qp6d3vBleoalqE1pvt5zkf1Pnq340vWgsmVZzXs4GH3fO0lCXqei3FUAIUCfgW6TM6cyG2C3WKWQFnbCcsuNjaNjeD6E1eMuNAzNO+nA9tmcljW6wTvJtPLZNCWZ2MkJzhHjoX9LmCfCDQ+vWdV2xSbYquSO9J4k883AfS6ZPB4vRMkTDEjAwamndIWDvkLC+VJqnrOv8uUnEOW/J7PxDPv57QYNwsx+vmCIpVSMB63gELuo560Ba6sVUEqwYsOj6vesKwJDX0munI3GfkRX6DtxlZk7RrjWgCJ9q6xHP+WqcS8xx6xhwf1LIP2ZE5ifyyE83mb7JVMWo4ftrVYLTEntatN5WcbC7qHq30YUJx1NmkXpHFv+nnuMWOxDzqGxJIy3bnoc0AAQZqDg73kabLNZIvvEf/JLjki/vN8mCOWWUYXzmAjfzcHmi3R+jDjKO/R7i796BGJaLSup47eAMn8+x6sH/fAGYyrxLmx06NVMqw2uzksspoYU7xifYw/ZDrKWpMx6v4PU3YUlez8sMtGAHeSTWYsN7tZ0lng8Aau63QMSfSzClQLHrcIl8FP7lveS61x88H4V20G/55z5bP00Rs78F9yhxETBNjy3Gl3/c9zrl/QR8RNFvBJbKofT4JfALO+rXHJ1Fy0JDd10asXWV3OgLzmiHbQcH3baCZLYlA2YMPCOiDQa9Y4fk5gNJ3n2F8L0vx+aWEvTHRzpFAYssfvAwTLoJSNik3hM9O+HdBk7GXtmfnssC+ZFO+eHX66gxLtyCuQU8CfNmpyknUHP1A0fgBx59NnTwBWThYvXhMLRmJVrTY6T+gK3KdLyGLZMd1fPofPntHxxfvbsusz3ly7W3x0YDvsLQAeewl/Yq3rVlKNiKjxjvEg73lvVwqMPMHnMl991gBi+g1O8cEm+tg8/4fI2xhjO+jhy+99unj6EYUi5L7Oj15ED1Y/G61I1iRirT7PxAKybC3QiEN04rzg9o9+/GeLv/9HwTs9MXGyzEcJSClujViLmH9ZBiByGBk+Z/4mIYX3MaZWpF32md8zz5acpI3JYDP9Z+ysjHL3Y/P/ye6uNIR5qqzrto7btaPN08bKUFyTNS7JQI1lQVdbdH1+PDNzqbbdtptCOxkwVpvj5w//YUupQL97oIMXeX+n7hJX3YOFGHO4zwQWZwG9oHQLsxmUyu+SK2ydV19QCSEB38qYzQFDbQkPOBj/MwB0meDiWwBtEhNCHjDv4xplK6fbRBvuPuReHLpa+2n+Lgu2ZzXxvvGeTyd+17ydz8SemgeZL9udpH2VzJBOQGy/PjKxQhxOMYGSPmTwbg1t1EoOFZA3brSjyS7TdgkcHcHiRq9YO3WB3Ytdese02b/+m39Pt6mAmQdOds0dunEMpBCUEHxxOWp/IgqugdwBseyI9LY3eDBTkeZhnguw6Yy5SBNlkzWd4iltFYcvv2GT6gQNLFZArx+FrXX0Fs0sLvzpkzEamkP7+Ref4rxt61il7/kVLI7d6H0ZFOaqBO+43ouLNzgmlxeD4+hmArqDh5+yMOhDAdSoKTUnA4q5uUmv6JG2nVaD5YYOW0nGgiBjKgj2PdcZCmpmUmqMcgExDaOAog9KI+LroxFh3z2gi8zAILyctrBMWAuDf1kzbnKrpdMQp60uh0H0no2S6qHB3xCnZOEnyBRRRhlBvLesHX9GgUufUapxbhS+Z4Uy/LvhfDJoI8F2jUfZX9X9qf5PqZzdmg36EtBpkFj/aqNMPQcrRN180lGLqJd1YQta225rvZrYDlbhqEa4r9ToEyj2eXgo7H33eZQy3+Cr7SGOpy8o7ETg7H8BM52Owq8cMNc0AaKfyDV6T+4GGQ1W+xcwxwQiBPOC6geI5P3iVAvGzsmP6hXk+Y9EreLCDYTU0RIwKv1X9pStna0Iuxe1kIIhGo22YmIQRutG2jFTuRhMFq7fn102qB2MRqdEZTon7xCQKdWA0Ualk09SJhNnVPC5X5281VZ1RS6SKDo0ppMlDe7Sspj9NZIE9w3Xvwdgdwzl24TPNfnsU9rMEUJ//eYw4KZsuEz3WvBccFifffw5jv128ct/+g3OmgnROwByh78lhXqVM/zyzdLi+SGTchhQsQrVPEZRZ8k6L7OWVhR0sjuA+ib7rpPP4DprVyCyU6kEqypWre6U+ylJEz+rIZxtHVL5ZeJVV61GfuqVCFq4723Zdb+YWPvznoGyDdsy2yRmgC4BI3CQI+HSwlhB33SYyADSoz0kfHadPAAAIABJREFUxZznYqCpzetgGKsy2Xyjkm0ldwuHawXf4MxKKS0tDPb47R9+SSDFJN5XAEvs1Y8JVnf54bc8v+eHtJ1//hPGwr9dPNk4XTzZZC/ZFpn2ThN8mAZMToxmlSA0I+qXEa1P1I2TvzMI4Y/am9DI1W3wHFj94hkcv5UR/QnBGwUStQYNAQbLojcguwZnZGKgKH8qzLUVmSTJv5u4q92SKnNA01LHHZ7iHjQx3oV5ec7zTRtjpsnW2bnPqg2KEC/ajkmkdfSC2AZ//F4QHo3T8+MEH/qJWzV/ctaszDlEhWenbmrYy51I6DXKpAxom2TMNi/WToFevueZSbsJ39JSrMm+FaTR9vMcyladoFtFhmdQHgZRgEMT3Gqfxcly7SZFAaXUieF9DDCmD/G5yMybjGCduRuu+jGudihvZXvY5h9NSPZgpq9ZtKFNxgIQQH90WGw3cJ8mcLDtAaYTU0fVmlmGaRR5fx0/117QszqsBfoa3PlZMzEOQyxTBJtkavc8X21Zy6XmuUX30YADe59k/T1E6tbjRWELGdz3DLo22k2f/bxf95Tg1aXtKbxHin6yP7KP/CA/sM8hoPgIdDyjNwR5fi9aIYJdI0nKMxi+IlovvstI2l33MKMHGBrWhbfDz8Q/jOeXJC4sO4AG2Wx8jgz6JvRlCF07iY7noz01YJwgTICMgLgEfHl/gPFUSpvQtRWu04Ld853GjM3GBoYlzX2n9ZX3lKVjkGvF9x2B/i0FS/8uOG9r800065is/PZ3lFUIFBHe1tftqtEK+24VAO8d93IBAL7iesKoMyXQvziBL0NrTP6MARSOps1I6cp3AIUfPfsTmHffh/0rQKgOo9vB11U2I5V49pcJqUy72Qq/xrWBFi6uT48oSBxlaMomw4jcU2nfjx9zLS3CyG42OSjokrPGm7t+xnNT62lpyTZWYhoLP7kPwTMTUmPRDsZS4+bmBtux+Whxwu8XTJZdYtrc8joMpgHkZJIl+8vAPgCRT9/A3CKNezRsKNhqnC1jLVuw9AnGbBq2gC8p1DQOcZ9M7cRWym8CLE2dNf9uG2AG2xhFJXsvq2wCSfqNtthmJ75PSuagiIIfTe79msBvbGaALvdbY7H8PSy1svMCAnDetIWdgFkGUAZ0eEf62fxbtdL8ip7xPAcyvCyAGc8Mf+c5nWfaz05y7kCy2AeYO/jH9wy0AS6EVeS5zzAmpUl4vrZgx342zk2Rlj2ZKexJtkaSxdoJFES+RhDBYrmhCO8RZkLiwMHQmkDJ8B2JY8NIKzhZO9L8pYL+ZW+HEYtPNgkMjM8+q9h+gRZtjOveVmkHYfgs+XfuQRbJd79vccHn6XU53Mq1OiVvsXMkDGTvnTvd20PoHqbNlUyfkLM6NCH21XgsQ5kAX80TAnCytg7iUFtJ38fLVtyfKcQUoGmHUJmeAkruJwGbSDdoUrnmbGX2SrozLC5Y8HV3BgAyRvBsVMe2SXx/zot22MQu+zmFFP5tTyYee/OEVsPqi9oRU3mdCPKPPW+8kG4DCzueQdZHP+yeC+AWRmfttP/mz3vNYZkq5WJrI2f06PB19qaDKDoEqQy07u8m6bJdUpRTZkK/x7Wq5ebClknarhSfkwL0yp/4uVM/2X0nA8e9kbX0eZmfCSrx97brdfhVEnvfd8R8noNMeg+TvGzArIGAYQA7/VRBjhaqeuoDdPseQ25Ee2FhO3HEyAGN99QcTlzC6yINxOvcu/UtZe5VW7fdUC64sXL8NfGD/iq/kElQkP/xvtd7jgYo+4fYB49GLKT0idJDthDC/sLvyVY2A9EO+iuxpKlx1kEWk7FO2ZaScjTMBfb8TqpDeVbxIOY27j+fO36g+74TcX3RZD7OzrQ8T95zg/Mp2L1J4bcMSJnASm0ZW7h3ZI5WekNbI5tUtqp7J8CJXTn3TPLEjyTfF8OA5X2Gzzx38qt2DF/vNYQJZ9x8Y8zicWFYAaCJ763fdJDHQ7qPHgBe7VGc29zcYwDLGwbx7S+ePkUXmoLaxembaPIrpeWpSjeG+uf6N4rk5jkO9/OxuY43tJTLnPreD34CePcSDWs7Yex24Xrcy+4tYwXJKUilOA1+HV+r5qV6hPH5FgMsumO/jmBGWnDOIBeucbZzh92aXNnzSayqnEuKhJ6dykbZgSU5oHm/YHIH0dyzfqvBPjiXSuVoCI0Rtc+yT7Xag53c3Kv3FpvGL4kn7gOBprCwLQCnG8/uCDGjtsyuZAiHwGTxI8/HHKSk/7dIUkZrGbQFvjVhkslkZ/v87LZpQSNDTMzrxllsa3y7KLxIn4VsrQzeMS80n4u9GtiGNmP4DmcrqKMnGSXP0vdWuoz96WeooyeGcc9nn4pLKYkUfeYy56YOoPGSz8Rc1T9b0Jj5hXIX2jf3/swrBPR8diUj+WzaqboB2UJ7U4kdzv/lBW2z/wrmHQ9Ix2ewZfvjwyePs2j5pXN1w3sDI0DPIAhveKDsJl4RaOT76vSk5UIj6+GNkVY4HnHH40NuupV80cWnTz5ePPuUcdBfE5RyI5+iq/fm8Cg6ayuCGTp43tvrEnV/iwFWc08xTdtFrjFI5+jhmYoq7C27Qsjhfpl2tJ1HvA+JDcFtgbcGEJO+mSQvwUBbTN2U3SjlSbSFrjRMF78acIMKKkiS1kwMglojMnm4/0xiwlGYaEmP9xPVtEoQZZDA+2uctQ5JckbSqLMLG4+XZdoXf3dDpcI3XhetCw2ggZbVQBFh/y1Ov62c+TcNuImFbadhCfYeUjIRzJhV51RpjL8rHJ5yxEjkOgFNR97DloTTtdEM+J4kjy9ePM9zct3dtJOdl0mcuSH2gvoj3HdbX00gRe40KtUfqiEfjAj3l44yAW+T54oj6+gHTT9aPAbftts4SbaVx6kB2DYnEyz65zkEfuY9iYp7O8wZ1tvqngc+hkLthQADjoaeA0eMfhosRt8j19d2aVlrHRXd4Ng9Y0KTtikBRf+Na7N6lUCItRKQeJ/EeQ06c/cB97cjWwMnFQfH3rGNMNNOpQILooTBZtXBXnju3UDJBDvtrt9JDg3eDYisGMsIiRZAk/EPlXvpy5xH7mfHKUKKelKtl63xxRefYdQvYdapY+iAjwrlPwIQWUHfbn/7CWfvZHEIQ2yHqusWCZng3UePALJ2Hy1+8y1ixjfqsd0yIYpAlvveYpDNJ59/P8nWGcGyZ+RKlqS/R9OlwYjskS3es0NRCmL7PdvFvv3222h+qLm5f0BbikeTezVQ1YGYcBj8eRY9o0m8R1XfP1vd656drJxpA0ho0zqjBhHA4kiAvK6NTCOmhVe2YOy2oEnP5dQLco/6c604elF+Wfyg9Vn9N9pUlx0awBo6SW2ftpMjhk48f/1rggps5xmVRuzXU4CoHdgmvGjx+2+fLw4ef0aV/3TxGMHetXUH4pwACChqjyNkn9Pcy7nea8X39phP5HyFSg/QzWfapt86qcxf1hbbs4yDPILpfHu3tXh08Cn3erDgMUV8ejI3TTxtL/XaNUJW6XMGDX7TYlO2g6BZ7JLJJ2tl4qv+iECF7XZhGPPe7mUBTjV74rhk4rKIfo7rZiuGPiDC9fzqYBz2GUGra/z85atU71zf6jDqwzrdeAsQz6PpmTYYDBuFgCvgkHuX85+2eIE2kpINJ5JzXhN8C7DyOq441fob2h4E4VN5E7gQuNYSGvUl3C6o1Zb+VqkTsPKy+MZcmEDE1EdtopzdYAWbpM19vU/hyaBTnxeAmv3k+siAKIO6LckGG65ddab63n2vIGlpQ9wSuATgPX/7gqSEpIJWR/pdYifcB/G7w35ET2MwWqI1lQR8tgSpB9d2HT8qa50WqN5b2ke5rrIU3I9NMDx3JoxJyARkPYcZRDNaV0fyPJYmn6mP0rYpOG1Sm4QmtpEEcARh2ni/tFsrBkajUn9LS8uUa5igRJ9R12c+OwP+thdy/dps13Yk5l3EthdlqulI/sPW5H1i63m0PhsLD9rdly8oGJIUuJZei3vTooqfUUF0hZrRCmWPpxKdwksLCSmi2YY0klP3eQFN/VEZF7YqJVlU70kfalHBSq/FiOgJNua4IOG4WwGIvmSCK782M5iG1+Z9TE5pTadQeSsQy7Xdc15ur0+4NlvZPWUy1nKAApAvy8jAfvPUuJ7txaff+zluvqxNu2oNqm1XuifJSNuJbSRMplZbz+E9AvNX12eLXZmK6P1cAyCTnvA61tbqOQnjHX26YX7wOdcwQ7VK2oUVkqgAlA5I4mxm/5nkKqbgvwHeLfHv64Itw+8uA95ZcNEn3stgJiG6uqdASiHihjbZEwZTnBufjzZlq9VWwD2bPrepX2Pc5DmzVdznk0EAYVcIqBYAi21TCD3+uXup0iWdcOyXNmzGbnO/hTFvoTHFCJPeMha1dTPhzjnwebAPXdcJMmm3tHm+b/RtAlL0usrWr86OPxtpiATwtUmZaDr+rM6PiU8KSwJ3Ji18TsAwz5VtswIDAjFchNcrS9PPjTC9xZPhV9P6J6tz/CprvTpm87w00aqu8fwKiMjrFJ43/Q0bSDauYfUA5gOUpFBeRqqTzlOQdocaMlkI1cbk2rw/GENoN1WCoclp2ooE4VP87UTZJJHDJnT9/Dt7P+y+suRyxij0C7ClWTtJYdtwo+k0bMHcN227ImlLJ1AHIcxn4+6Y16OnkJ176GRV411tsDkEv8umTRktdmONoil6aq6ZLGnu44svvshrf/3b3xYY5b3OmTxpPInBil/WZqgtPuMlfcpDWgW1mYcAXU43NBZXW3K2FXv/amUbg4YwkM9MopFOC6fNvnmNzonAH6B7YhnByhR4bEvsPrPwoTdMG63FaS5QlvFmCApqBAt8NEcKsJwEum310YsO0FgJkfp5/y442ti4Go8fhmE5dC3FumwaGbOjIMRemudAf+J6TxZpzrNxhBpzOQ+1/XNogLHFPMdTM3uCDQHJci7n+WynhT9jTpWcifdMQciBCMPPuA6TUdvP/+d7MGCQRYJRwBfrmudyFkCjF2i+pq/Tz/J7hrX4oclXwr9MJJL4JIB2wVvJDl5zSB8CUZw7tQq9jujfWVwkHjjAP336kQPeTtl758SUnGW6024s+PLsziHIXBg7O6RRprC2wfOTHLYgURmnyqTQvUFc7J6prEljJDXXc13xF7PLq3FE2gPHmgU/8AdS9KpkUmLAUYC1DTEajCGDVB80rdvGWxXMaywiM2wWBtzP+B2LE3a8BNjB9uxsug/pbgHsUhvu7/7uq8QfXnckcQD+9EmyuK8YbORPLakd6/XHhnt0ICKs0Xm0id/En27D8HZQxIODHQgNT/Aznssz9PPeFOAxDlBvbQmwLrmXLeQuV4vrfhm3noFZ/OinP1v88lfoxFKO4+MzREX21hx0cq3ft4WG7sJ1cgE1/8RTzE/EQ8wJzTMc7qWP7j4rW7xgVOP7sN8TB1XvNJJeAvQU/C7AetSYLYGJcw9zfRsNjOtr/LldCPqw0ebp+15yptW3d3pxzkeslc9fnVPzS32VZ6Z7QJvhvnF/aHP0fR382XbiJeJTiRizaFxwc0hK8AIL7POMJ2ZiD9g1YOxTOQzzZOyCeyQ2qBIUm2AwnuloRhvjca2Cq0rmaCfswpPYlQLYyOuqA1qpDIFsAc8rGaHkwMa9Fvh2Iq3UPb/mgvJ927YlLlwTvzTmIBcmh/d6g/0MJmULKzK22wmVwXMeBX5l3fi5TpbvsFM/x2GSYYFKbiLukRzQPURE9fboF0v/+7/5t/duBltGTM58kLsHBIMaDj5MhFbdF9vd0vfORxqcaMxsDelUjNKbrUa66RQmN8PaRUA/7CMW+4KA74hWpjRx8D4+5C8++zI01bOTt6FXq4Fnr7KJlY4hAq0eRh6aD+UQyrV0S5lX6zygK5yc4u9OnFll8qx9zdU2EXjcCjho0FcQI7FMDNtEcSdQ5D2X3aXxwKmq04Eh0YGFWci1FL4d+ia8xqrtGsZAXZYj6LqOGU9rGAGQbcVrOG0DkAg+h+FghqQIO0EYBjoBQhDjtnD457bjllk3JwOlQqHRdPKQCRqfnY3vIR0VyXuSulSOBOQGUBFwSU2s5H1tK2vkWK2far+UYRfxb6ORkVjlkJn05WC1ktUqY3UWPIyZRGVAqYHLKOkB2uXj6nBNcNyIW1QmfYbpR1c7i9dIS3dNmqwWpGol160jc6Z6WGFbpeIIeJKefn95iAUprRJZ5ego+mjQxNnKMqx+oVTiOQmyGg9tgZDyHzbiCKgVy5xgxqwo11EWCCgtXKMRzlITSv8TuJM54/M18TK4TpmlDJRUf0YrW5hNBgndSfwMRiCRkWeqwfas8CUZT7As4LnEWWKqpkMCfJ3tu6xv2l7cAyNojcimRs31988inJoh1jVCl1yiratS1K8YwZ2WRthUAnmP0Ld8+xa2m3sdxF9xUDwn1Z9NElrb2WlFpBIlOwLFCAJ02s1Y450Hny3+6QUJ4x2v49we7FXge/fB444cZ78LqEhTN1lLoKwGkk5EAM29aRU3CVqrzxGIZU3dl1bJXYgGPmM620j4ohc0Jgtn3VJV7vMIS8YgZzAnQvzQOQzAL+3s7wFpWi/GNDmnj83hJGH9AYzo/NSVmJpBWdThiE0KAxKPiniAwojFC8pU6+4dINH1NWy7C6YzO8SC5PbxJz8kMGC4yNLrxQNakC8Z5nMhc9d2EtbmTHFe39kNzfPARbG91D4TuNQRAljiyMK6k/KfNnCBT8+hMrvOrCWRgzXzjgreCrqEBzsOMmH9+WWybuDXKa8OjakWp84sBY5RzZIxGXq8k5xGdTqMtzGQx6KKgYQCrGF4CByPgoKVJXOQPqfu1zAVx361Wnh8AishrTfYzYD07Gmu7RjmZdbb+4ltvB3tEgIbMpsKGq7hnwQOTYoydEBbCDwXAMhKOG17fZ4so8wXGWkGgyyrJjHFJh2twSg2TzC+gGy1vtr60gmxqTzbtpx9M4JqzynvVckFpxGXwVVbUpbDfI4zQTC5mcWFDqxosq5lSIVOMJF/zyCDCXRx3Qo0bwOaXBz/NnorW/jXdxSqlnDsnq22LlTbqVIEHXxRF1BbnwQ3QXOBOc9dpvfxNav60+4GuOY+bPM3WdgOo7b6dmlhFRCzEp/nWwbClGMo4NgilOFOhlGwvvFh3lPLtQnAtH9hJ5tAeh1WUbmu+Dj8qonnTBCbSLQS22fU+4omY4osZQBE0D1J25gGyr9ZYJtalY0Jhk6edoNgfgKYU+ckVfzsDcSq0fHNpFWegcBlwdV+/mRYJ9/m+rKOvNZA0HsPUK3viylXQ9OWj6ZlaTOMT/kgyZGATvCKZ3iiVMQKrLuj30TDTn22bVqf3GfGPncgbhZQ6LENy/TdBckVBQCZ1MUw2OT6U+IvA4dNBcJl79k2u/e9xcGjH8O6UwOJ+I+zXFYL51G9OBMGAQ5BxSSzTYgt7Fydvlrcn6OFencCsCH4Uj2z2GqSDlsnbZlViuOea7Cd/x2/bKFTYFzWRAJ8/q1MffwT9kzGHxZntHA7qX6wSxL0W0+DYbS6tzhfoqNi3SEtgFEAhsZRDrEyx9Me+XxahDQP7UCzPMuhn5a4wtgqfrZMNn9PJT4+usPGCvSNyv7wF3MP5j2yz1pdT7fAAMDnWRPEazeH7KNO9Pb9UzAZfs1zksLrdCyJEAocev3fHWKRM5UEZ2hwBuP5kLRNMG+CbD2GMuDaIrzmREP3YNoCWzgQvHOPR9YlfrifX5vRlrjatA8FxcmYmnaksXR5uT77dD1YvKJAKJDnI04ibpKd1ixAiphZ22YtNs01tiPGJL1F6bB3eCbGv0nYc261W+qVmeT0+vxqMc0w1r0iyN0FrXC+RQuLvwWUTG4zeTs2o4W5JEV616yBsi3GG7BxAAK0CXYdTeahQyrmGpRRyXMaIEQZWAUWn9JZ5BClyEoo+TLWVnDCMz+1so7UegasCPuVRM7+kd0MI3iH3AZDYFgvWyk9yys8Q8FMmR/nyFNYMHeoxOkxAvqcf1tU12C/vKHdyqDPRDFSJbyXgzKcIK89Ur7I+HUb0KeyK7au3wU0MTacQxoSg3qtAV1bwPdseZcdrlbbb3GjEiS19xF6N9YTqNN/sQ6Z5M7PHpBjFjBsq6k/E7ZsNvzUcJMUQjxkEcTYZLC5XOv3GozDPlsYcyCI52KCsd7LDmB17PY4//5sCRBlbQkSBpTlz5W7KW7mHovGInukGqbNZ8rMLHDm9ct8n/YgMVDWsey4Sb7wz5Xm6SA7bcx8jTY+QP6IGXLukuPJvioIN1lJ0YwcNsvPDjN9FB9z9rxGu0s8M36fz9Ee7jAAQsmfI0CXa+zt21P7UAEC7F7ihtVJtF0wbbpch/tMm5ZWToscIZTgh6O5VfmoqctXNmhJMdkmI8YIe17/na1TO5k/DnAmz1k76/14dgWZuXYlc6JHSv6drofEpPoLY4ZK6GjrPa9qx+k53EvxWQQkrpHt+hZ5DXXCWOQ1svd85pkWL8grYMr9rDGl3Md1Tx7xxmI5a6bXFrxzH+xvLTH5Vu05/Cpg3DHnTTD+v/v5z6Ml+M03vw1WEAYiZ9NIPUoH2sMAn24mh++V3aZslVr5P/7pny/+8ZevaM8lnpPlHdtsLMaeZM9HVkn5jBXlGADpHJSmXZKVyF66RO/PWN57kMzkfbmQCYUk3cj4Eruw+0QAKzHTyPm5A21qwX6lQc7ask6h1ALD5Rl5IN/LoDByCveT7+1QQTX9BaYTo3m/smH1XRZFvb9RtIxP9JkYpxFLhBWdeKh5qWfF4kzB3bLgypQr8aUNsKOwze+RdAl2JOhqQcjCTLEki2aSXsRtfG9t3yRaZHepnc3n2hmk7nKG2/A5bkFtReYcxHZX+zSSAxZ1wGnCsmNN1rk2SQ2yCeckXUF4+7Fj19ynamgrc4SdSmEretONMVLs8qxwOdoPJVZajLDzsbib9lNgcfr2dmPIFEdDj/vIxGOuL/G3mnd//e/+r3upzUmonRgjVTEPrQMFitR2/LsTXdymXpDaZKHgswAGSx50AxNbWl2UDcCGWb2XBn5FYHZJ8Kn2hofRpOtHP/xRdFUuODSu8bZ95XL9eFA6AVtMzgUZ+BxHmDuN0hHPGV/NjdzynlccoCsSXxOxtCAaYEkN5vB99umX2dwe3ujjcDB8Pz9zTiJyg/neNTY6IANXncMlbB+psf6bE6xsA7Q65+hw0HKnMIbV18qBWmWZKMqD7xRGdMIUoMb5Gzik9ZZ3sa3JgR4+ONv0srmHA7PqkAMgi260S9TkGai4B73JBhzRIhCRMEi1od9gXyMqiKbRF/AMs7AJmBsogr4yajTOYdNpEEm2A2RpQHtIM9FQw5pCXXUbEnRhCDPeHaOpwzMYWvFQsmEzcYU9U+0FDVkTR7/S7jsiU8E3AzM1AhJgui45vH72CBStBAw6fgNMg0J+8bwbRhhwm423tcnnaltTwFGZeCLY6g7aIjTuaSbOc2pOqg069LxXqy3vNSUGul7/M6bF8ProXMR5aWDVKGDsejQyAK+5/k01Utjbfq7G41zGmSCppyLrqrEVaOnUp7aIahwdnFJtkgYObROQEZCgOCBcpze9haLd0LDBzgcGStuLwyLV8bLnrCDEwLEGVqWMrGW+ylQVkN8ysYW9+urwD4tHjOVO4AWb45aBCWpImjhvOIkQtpaTi1ahb1/RrrdGC9cS31/eOFis7T5bfPOa/Ydz3XeCmNVxny2fbzu0DW2O205wMRJu2SYB/RPUtVVcJx/9xbCA+CX4qlPk58rCqV3x6Sdh8LnNxGTYqgZOjpRvJVn7EXF1gb+sd+2ZH9IhC9WWNDDXmHb6pcmr2l2DokxyvOok7rE/cp5mMJJAZVhE/m0G9oK1G1xDhE85H8dvfk9S/XKxu0rlGbshTX9598li7f5o8WwHts8aDh0bbGVwefMhwz+c5l2dBgP0W4A6ra7AkTpQXn8qvSK/gHltxzcCsc1BoJ3rXYK1sCDAX9lfbO4+zvolQWWNFOqVlZX2fJ65e1VwIn4g7I3atQaLo+1YM8XapNVS5z2qVnt7jJJnjcvMUL9nsE59Xqx1WEcaEtuwTUbz9wa4nmPHvAuo6ljD/OC976D1a2MMVLZtRRSAhwn0kITF42whSQFbkxarc68p6hyhhRJGLnvNRK+AQ8XCZXHawpxnzA7SBwk3bBLgJYhMAm8LDCxZtdt6vBJQaHO1aZ7JVsfbhh7bKduWn097mJU/CwMGSjjdVAZH0mOBQTvn/p6Aun7FL5+XoUpbhjqFTb+aqqni44N9HaCIf2NQ2uL1t3+fwsz6zmOMilo9AlMEQrKm+PME36b2UFuZWuBpy1Ztdfw7vyZlf4IJk+Hm0rint/DlCTSyVgXkuJEwA/ySLeZRjC3K+f0AFMa26wt4H9tLDfxiDIe/mnqgaW8wxPJ6TP55vX5fuYKZ6GTjaQEMSn0m/VtYWvo7bULuzbxAltkA56I5wgebyPl8Eqfwmry/LKnBHMl0QM7DA9rA3Tcm6wZO0U/lV9slSHrMLweIGV8nuK0v4/epzxUWtrbQhE+AnD+vKtXhOU4CLBBvoU6NsMYjBnYZMIHd3bGdjX0s3/bdzevFzenvwwByf69zDdonw2X36xLnZnW97M5LCizLTOwTpAjYn4EYvA9gL2+02CaRWENDxzmxm/s/Xmzvfw+NTM6tds9r47q1RXkuCZDdJ4LhBVsM6InOFlcnf1is3CBZslabKeNAppHrmnYS7kcGhQmJTGDFwvXNMuM20CQKpJlEXZvms1JCovpoG9ingEa8qgmI+873sd2Lc7K2uzi95d5ghC8A76Kvatuok/7Yf2H6B5BzLzhQRt2xnk+LYMYAJvqud4BfvuonnXhXZmq1w1psep+Mm0wOoHvGE3OvN6lue22LGFNuRXC7CY52z/3ke5YV1PYyvzKUhffd/w1xAAAgAElEQVTwOgpitN3T95ytnNO/ZCAJZyhJPT+TossAEd/HOWP/1RZ0Am4A8txuz/8EHYxjAt7lmstCSywZW9G93mJhu3EmQBn7JciQ17agmCl/KbqUCZIYN5NB8L8DAEwEF1/Rlmbv3a8wfXIN2r9gzUn4jHtO1bMez0i/mqFfxvvu08Hg8j2aqOrrBNFrg6vjKuAi66JaeyZK0VZOXDHOamQiRhFc1l6ABmOne/S4H8duzHt3UnsKogKhgkaCSGlB1dZYOO+AiE+fPgkAIlvFs2rukIjB11lE4md2mD56dPJmFJcE5WH5cG3aANdf0fawrtwvxvSAEwJuKW7yvkp0ODDDvMpcqnG9Ekb4PUgO3n8kKNjTXqvXsAZRI+Ad77/Dezngqv7DdnwAL2ySgI5EigC3AdQEwc01hi+0aGPcS5Krj/EbxsOugT7Mp253jHGfrcXulQzukRnHXhFQdC8khmb9dpIzSkqwaNspq3usTToPiCW1JeYmaT11/QS+ONsy1dXINc+UMLLG+kgaEHy0MLzN9z3vfnkejAkFqKpLrASRUivqoFVmxkOiNrdxqntvj2t335/SMaDv9z06UbVFpEk8sG03w9I8c7xP5IvG2VCX0ATfibbaggB27kOJMer6cebdX8krtFnmq9p293diiskkHjqRAar7GR2QIFgMMDXb4Yf9FjS3WGNrpPIJRs6nFFdu1RtDKiE5r1Ue7WVissZDFkpS1Ejs7Zmw66dARICbFAktrJrLtdjp9bSYXTAutiN5VvPNAuo65+rjtdBW5n/OhDG0xX1tIjbD94+99AWCOfpY/+zPK22Ev3MflAxQ0kendfp9CTEtrARac01jv4oHeD7sjrMgdQvZZ9kOIeLEXZ4LZDtiyBIw9ndW0c8jdlyCJBQ725jtZ3/6Z4sLGFevDp8bANW/E09eQCjSfnlBfo5LK+YuLmJnR4ornKUnSBF9+4eLxfE56xPfpqSI90uBTl/BtW9xTU6FJwSO1qvWUoZWNOB5dhbupMsLyHboS6VVPNTGuil4Cg7ZgikYOAk0XL8215zdJ2TuK8vLnEuw14JLcnmZtdjL5KTBVcQh6pem/r3gcmI5gMYOfZHhXyC5z3YUsQP2VY9Rf5h9xd/1dc3JW9gtU7rvZV7tewSHGPvL4Yfa8OiN85957fQ/2lvtvsBg2c8tvF4r12K8ZRxDbCHBLHEvgK57OZJaw9cZO5qHmDv2GRqbE/t4lpNj2RY98lJiO3N+O34kA2mfbsSkUqQoC/4DO7FdhMFwPF+amQHAC55WHoJOjl2KPRZGjPXJrcRYLrUL7HfP3EiCaUS6/MXSv/2b//P+FEDgUr0AfsCqTaqGHkI/ZAQ4+nyrBz4TF1Mn0HHWrarYblLaMhfphbGBU+szGeOHT0CbFV2+IXHi6kjEDmixg9GD81EXo4GJAqsLgITHabWLJgyv9QasGLpxjt5C9Qzjys/gsHDjVqBZtxxmD7BMr3O0Y2TePXqIjp5CrPMhG6RGS6uaLqnQ8z2ZQWEieHCsythbr3M33eMQaDM8CD7MbDg32QjYoovAz9qq56FLwsovjaJAlR+khpFglgnMwT4PSDAgQZH0SIPCgl6ZdpkEqUmi9s0NFrF8gxODaK7K3mgdlG2OgfoFmZphFslWcNJnrcFMIFgDGCRYTNtgywPJeosmb/C+ebaCGYCopbg3ePQbCW5Zm0xhHcbanvl76drcQ0Z30z41nZli8SbyHh4LaxX0b8W3WhAFnhLwsK4G3Kk+Ze160Geg1NaM/5+rN+vRNMuytD4b3ObJxwiPiIzMjMpRVajVQqIFN8AFF8AFEkioadRCdIsq6At+T/4pxFgUWXTXlJERHhE+2DwPPM9a57gFbZGe7mb2fd/7vufss4e1196b3wkCmzHWwUQw0zMlzl6nGHYyXjO1ZndDoRdM8HVmCXiGjvI2M6FxlKlUplj2YhgGy8ibQi7Fv6CQAEP3yWVOgJgD18xZjEqeo+WsGtJOUVS3y0QYI8et8w9bxYlOTmxSHgUnAdxULtknLac0dIF9nfuWFOtwFK2f/alKS589CwV3/OogkIJWguw6E/s4NWbNHPJyjwFQ0W0YZBOICTDFmAniLnS2zZ6aJUSBbD6FZcc932C8bsjk0odtBQV1jQOw8exLypY2F+9O7auxy+RU+rmdoTMAtZdUnjq0PG8YnGbPXCOMhGdNU6Qy8g58Rp8jjjhnumzLAuUTZAiAyaKXpaleba9F5XOCvzOYKUhXxRv5COiq+eRnfM6PGRCTeZFzn6BrNMaPU25fxhr7ZvfLEvFP6Ne5hl+jvMHMkfce2r9gMzoBA39z/Xaxdvtu8Xrngf4ZW4ujDxcLXL/F8x16WCx/4FnRiWaQ1p4vLpZfLM6WmB56p16kNJa90ol07+48s15R5a5hg21zi+FPibTyK1097An7YD3Drj/FIXHyYsvOb2DfuPeZYD2aL0fXa0T5IwvagR2eB0uVyqoejFpZyxjiewxhzqOOHLfiYCEzUufoYR1PP1tH2nWTdanMNrAjSMOBrcO+hB4/DYtaoE2GZspZ6VsVloulAKy3QZXNcgXDDABfMmlK5yLTmTk/c/BCpvn6M1mVOsQy0FyfMBTrPGyhnz72o0N+d3cEYuocWnqgvdK4WxQslT8JAvdeh4I9LTNGg6FM1fBO5qZB6Ry6kMwwe6UKcXiJDpOAnCwRwT7Pop+hzKYJeuoqWhYSxsawAWVllLpfnY3DhUU9P3oDvn682N5/CgPJBv3Kp46OYHGnvk9AorI9nGmBR8HFwRKJg50AQAyuZX9+le3TczOdoo+JFu4n7DLPnc6ir/GexzO4MDK6fd9kIs0Me85Fyo45QxmG1RK4BLEC666BdkGHaQYIceCa1c5r4g9yb3xW5Fawy2w673VdM7xpAOsCJX72ZFELeqk7BOpT2s5ayH46PHyfyXOdgt7SuHCjtflxvgcgy2ern7W7yRgHQGzbDNVugDr1fwCBuKJl6CUQsGdd9dCN59i1Y7+cWq8JNrh57EMFkM+52EQeTz68X1DxA6Pm68WTu6P0LxKQWkXP2jx7xQnErg7rYpBug+8HkjHL9HmNulqGKRmGun4ZyRdeu6OvAlB2jW7aev6nEDAoP1WluGeAZ/arybPpfDp1T0DgQjZ2A1U7Jj3A6lt9OCb5ow/U8l4vlyDSz7IENkxG98ugUxmrXn9CgGO5r5+r7CQbL9NCJl56pbVvm2ZPJt+DvpF9c+kNdLcEy271IAMqTumrd08ZrolaGbjehwBDzoo6y0CDsiJFTkavH2igrIy4RwKq2u/si3Kt78C/N0y48ClmycsIKAO0PYnL0pnAreflx+w5E8X1L1yLthpJxj02+7E0z/cpR016GFj33ClvE1CbINy8/nT0vafZ58zfzfJb3zfZBklKDaCr7BxbZGjP9Qn16fD57PvG6/TbLxLw9lmawDYBVnaGuvoRsKx8T3Zp2o2Me54gZhLF+rTjLBrzh1kZkLJVAfpX6mT1ZM59MP/qG2+uzdAFYKu7ErzVtYkdn/rN339k3qmL4jP3PX4FTIgOaVJT3VyGnfpaGL3Pps2fPqafLTCzxXTJCZ5aqmXZvOuYfka8R0DHZw0rgmcNE3nu47AZaq59Su/9jSWLBpWr2JynkALOAaNspC8rVQDKwXtanSvLHt0XEwajxP8I5p0tU+Kvm6SwpIqLnRroq5dgo5rMkn00k+j2/JWRbrsdS7E+9j3Oelt2iayiZ9pvqoNV7IXVCcbuu7qmExq9lvZX39t1mnKdfnfj/MySvKlb42ObHIkiasleQPH43JWhNslvUimxV+Id/bzhz/Az5TM9AVnnHdZSECggIP6LP9PnUB/Hpx4yX5loC4Zefch29seWMY29rFQw4Wnso21JNRD3or7Q1ru36ouUJKujkRnZ22lzY6wbQLBnyDWxr55xiDrCdfL3mbQ6nj/lfeyHz5941BjRSgTtxQDnTDRMsM5eWvVtZU6O3oj4S75eP82vljY3vvXPBXF8WUq1iSZ01kbvLCfR69tAAqPVQHVc/GcW68I4IeSB6rq0IBrVYPmZLYrQE30246We2UzONIYOiFlGbCZuD+Bj6o6PE6a19yEDCQwU6BfIE0RSltILV+CfdRUEUUQyOI31NREg26nDymR9td+jr42t4T/3qezLsmc15SnjTmmvcY4xSfuYX9pqhmEVS0wot2/wEve+Tz882najEzsZepsy0j36T3+CS35J6y9tjDH4n3z1a/pIHy/efEO5u22MkBFBufRZttddYkNsuVMmtNORx4JLVoO9ev3l4u//cATrkXvE1l9zdreRb2Nxwb9LMAtB54ebM/SFAwTbc7atvuzX6n6gu1ZqAwseWtVUUCuJINWpcpXBbZ7jRDLx3zoFNg3kUrFofGC7iQx24zOMqS8A8dp+tvFwZEpQfsToaUWVpLCxXuMn/S+TFYmT4j8MxuyIAYJB8H7Pmj0N4zcNXdDkb/V3QOuhy9PDs2jy6PnceN29VRYyBGlgEtH7/Jd++diQ2ou23UgLN2IMWZiTAJUEXYDllrImdtD2SXjBfz/Fv7P3ZiEBPW3/YUJIYoWlxciFiTGevW1lylSd/ZHjE/tagXHfKus261Q9IKZ2Qjuq4h03IZxpY9Qv6xmewjlQz0uICQ5Q0Jwdtufdf/tghl+AQTZAGCscUIVBkCXTTtmj9nxrOiyAuU2QAzSUlt4MXwVUh8ux09IkVAwq0YsbFCE24YoyPaelCd4948+NgAEbbAD/xGCUjXXyjw7ppNoauHjgzbTZc0UUVRae93jIg98CGt2CeL94jlOHA7u/T3kYrqpOzq9/9adkdrj2EIqwxTB+0kI99sdQzc3czIl0ZeAoKM3oRxhHhie9P9LnpsMAdFDT9JfXKWyhSg7j5uY0MCorwSy+gmF5m8Zmvt7fbtMfrCVZRaBD6eVzBYJSCjT6cxlgxijxvf3WEiAjiJcKY4LNSftkj9KDpWCdX3UC60y2rKpNQKP8eEkOW6j8BjxlfngMvEZKMT30CWLnYI82BLU/z0OUg9P2WnIhAKPi1VDU0RoNeoWohqHKhBYpwGYAuO/Zd8ysg4coPWYUdteB7wUwLhFiQa9OQgIYkRkmA1NEm2teAhoI7G4RFJlNcw8M0Jpx0VETETewGWViNtHk87Uhrnke2TWRVcazWfqc8lOupwFIwAcKr7ybRW3WvOwiMz05CxzG9PtIQBoBaNYy5wbWJXutE6dT9WCpdxgj7S9j+XMUok4OvQhSWjaUZoLRoroBMFKVogFToUhH8lrc61PAd7+8hsZZOb1C0W8CGkmhPmRwjMruOT3kljBm636Yzr7KJ4od5gAg3SrsCJkSzw5eYvyVF0Coi7cEWu4La33LHq28oGzPzCjZY4IyUdpLyplWiDhVlCmtMDsuMwjgxr5XD5694SAGfBEoj92WgdGsd6jEyIROVIMq2ZuO5J6GuXTxsuxatjqBXpVjnLMES7CF7Z+JzKoLNtFlXkzF6nn09+oav2YwblanGfUaKrMyMhZS8oCO0gktK6/sChV7Jv9plLhmnVcTAQBPBkJkwv/45m8Xf/LJ2uKLTde4jLDNVQDUK/aCdV0FFFta3Vmc371c3G5+sXjYPKBJ9tvFCT3ybtGbyqL3fz/o1Ws6XAazslAyUMUSC4PfZtzNIm7tfQJwR/b9CuBuHfYkLM5rdGQD6hqBsn9lQ9WpCFMp/WqcXNmelM9fPItjZumvpYWeiQxs4fxaurpH2YjBsw2T2wLA7K9OsA2naaSvbIW1VQaf5T0J9CjtVau8pe/Oif182LcLsp0nrNcVDX6b7W2mSyfDwUa/+c2vwpr7+uuvs2dpXWAgwHXvRhARHRx9XNZQ3EA+Q8q5wKUBTqcmGlC0N6Tg3ToJC5NH1wQwNu3P9N0EvmUJ5KwjE5YstHRf50egw3VvKZeW3IbH6Z0WNkLL6SpfLZ/TUfCzNNACF5UdJVjZqaNj4kGtGaafpWHqVjOgl+8Xh9/9YfHsxSsVTQaPOG1MwGWZM9heGgVHk1wLg6/g/+zX5L43YJ29vUZ9CK/yXtO7K07FaO0wXhsrEie+7B2HbAQMtRxsyL5BqL/M0CFdqDhOj2drJo18jVC6LIU4tTIMk+hpP5qUNY2sehvwNxM5++mYCEmZLp8T38X/oic6kCjX5vsAG641zyQzPuAGF7R0bLJodJBkYz1BP1q6nenvQqJJBjXpFXY899kypAYu7aHVRuzaYwEQ13Q2Ec80N4PJJL86bbYtHjQJLd/Z3d6PgxjnlfvV8bNM6PQYINwEFYDb3c13i7OjrwGVeI92RqAqDqslNBoCgaKW/Z+h2+8A6MP8zGTqDndKORHndxXQDDc093WPvlk/+PXi5NpAI6FT1t4oVvA/gZF7oi9nTyGe7RabdHH4LUC4zEDB1vo46Y0pWKbTn362JoHMrBvIeT39xcF+yGCQlr5kEJq2W7sbn8cEYctPhXXsU25j9VuGUtzdY1fWn3PfAHj4iVc8l76Usi/rPb2otB3cp83Una5tP98MjbGiJMkePpVr5gywF3MAR4H5yik7nESfJethTP7ovMwy2gnITV9vgnNWW7SUsmB/SoFkJbKnZXr3TLcXWPdMxzyMhDDx+ntl2Nd7FssOrT8YhpPsDEqm7LPj+2UrqW99jeDGBOsmK2yC8OrCMNt7jAu4snnqhWPAa/2tDAcYoLr3KHATJgznzc8LiMO9eS9pdTCCqwlsev8ZLOM55O+U/uPvZ82Hj9wkmBve+0ggkt6fVq/ImNAXMlnofo7fe67Ukby3082rh1xPq1vyGeOMRRfo9wYEKuN/BwaD+uURaG0J9mQZTeCx4cwYbDX6iEan0ndxApWy1UzW57wB1qgP/Pdci+yX8Q57blLrGZNa1XYfSFbdZJKZ4AMAIXGK670F00If+5xA2cB9MinDkDYWylRZ45v2QXJfOomQ6oHo6nWGSwDUIUd36SXZKhfL25II4znDQmdf5z7p5wtazYS0965OVP9FoQybGTAU+6IMp58y10vJMfKgflLn6YfpG6fNj34I7w67SFun/RlAwiy1nSxOr6nMun4FTgtKxDahEDrkrSWwmarL90mSCxR08wJoBbBj4/TfP1bwDFlJGfRIRFXeHhNbPqdSpe0WyGyvvNrqMuFaqjtBMcEAA/5Um42kQ9pa8PnGyP75QAWA32/QJ+sRlNBXgsE4BlClXyx2MnogMUf7qxe889kfAWbXOROXeb3tmRKd8R6fWR1hbOM9Oj3ZPXBRBO8C6vsMxgWs1QmVNe7FkqXX6mp+Z/LXz47NIYaxNNvEahlTAmMtnZ2lfd5jfer6uNEn2mDBhDCxrBx6BHa1GfFL4xvp2zthduhjr6EtVJaT4LK/ZVsnOSjONfDZ0s5jJo1yLyZf2trKdfA9MyHpPisDR5B7jCE7ZLGtqVrFZpkxtg4Mw3MWMNI+qljEVdowPMFndnCUPe52PFuYvwuyyg5K26fs+Lc/f77YWzPmNzZYxQdjoCZ6+P/8P/5X7PhO+juLfUR/CgxjZyXzdECXjDhbQenfGdvdLD774k8Wv/+bN+xHbVUqj4bvkko3RFGQ7dXzHc6IjHQZkiZAvYb6jbXKIA/OrAQTPaq0dqnvk9BT/1fw3SntgwEdRjR7YqWH51rilH8k+lgqr02OjLL+l8Qeyou+u6zA6HdlNT6Ee8czU7Kbs4Jc+JwCvPrX6nErMu3/1qnNo4IsyYQOozNW079uErk+3rQhE4CObzwSsv7OgSuZZsvXHGZZdnUTGgmfBYhNKA+sISC1iUf6A1s5I6Cqnk1lpFqg5SCJVfboRW6cqilwLS0jTzWNyd2hi1xr9cA+hJUkdGBspme9yQ330OXn82OD9VFN/AUfa6uGxLLibdF77lFZtPkd9/axV6cDD/FrnsGqfmCdzrU3fP7Tp89sNfe7pX/x53/+YJ8ER5ALuiQ4HcBdEuWygUaALwghAGHpVhBLM5hs9C4lVzqj7+n9lkx/nG9poAaq7Wsm3fMJzp4HcItryPDTAOh02atBenYGANjjRoeB65gbS3Bmvyz+1tH1gLz54Yeg0zr/b5lEGyYdgvbZ61eLIzLpLU8E0aQ+/Ze/+DWL0jKwAkR6jGwKCx7PU7DMaTgBCNuYNs4Xh18QL1PHQrlFOQaIGsFIwE7XpxnplK35NYxnMRiHbpBFd1w5i27A4lQpn9EGtNOYlp3moSTgNYM+hhaocMNG4rNCbZatFgPnIW5GIdlesyn2iJP+mWCW6/L5BlUtWSulusIzyqYMTHS0AmiXEWIp2V0mxOlj9ICWfxDLV4c7h6SKNHX0GnbLy+IQygIss6rjwSuQLYHSMLRkwYNqiXOHP5Td094mNt4scNcSlGbb0kPLEkp76MQZUA4wkoASJzhTKY+1NGD0U3gEKc34dkralqPIZcEgJ/6drAP3nyb/HrawF4WvBHah2xuwZOlsmj+aoRfrjNOXjBIHRCVah1YQ2xWUCSeLcbAVGxXwrC0V9blU3jYAv5EtkGy0U5YAQGQpxcFAGnVeVMZZT0sYbFIKADeouylfVOnFoNbxmf2kEnC6R1xnTsXTyXMQxRkMKRWKjavvAerMeqmkBDUMcBwRfndlI2MLq2rIt2F6HOyiaM9/WLwHPFimlPYGVtfV8idk8Vhbe48ZyOn4HLwODdzraJxdUUF65cEsxrJlIyj2y0x1NNCXelKZ6pCEAjcq/wAYEcYGiBqH+v7+LL+NEs70yjhwk+VlwO2gkE7gde0CBtmwXsfWZANny+bIBvZ+KWdxAAa4k54aBuT8Tr3j+Vc3+NUALUITOYiRlKVg4Dg+Q3bJE/b3gnKYo9P3i893VhY/ofFtpjQhg1tL9HSjPNmeMJblLK8gy8tkXQBE7zHmKzffsN5v3Jk42iY3zjy/Buv2CVplqNDGK6a70zP0jMy8+owvade3y+gQMooXtwA7TMja3qKkJqVBbYegzMskUI8IYk7Wb3Qbv1ceXV7Zd+o+9ZvnZY+yVY2Y7zlz6jh67cuffJ5AUtae65KASbvBvrqGkWkDUllHgOdmrvdwdtrrykzX/eJ7mm6fOKHWjFzKu9TR6k8SJUw2NmBotrZghUF4mGKcjU2ZnTgLFzBeBPAzmU1AC5mw3cEmG+7kPKsgrpHJJwQG9hjRyQoLSJUtI84plmm94xnuUIZO9i4zIKU6Aon2Z0pfxB/1TBP4dGiPAXuAvvbTca/SA86zOQJ6nYVO3xsTJKODy5SZ7E4dK3vD+AFmaZ0ItgQ78/Cbv06wsX3wGXsP+8vP4N6fkH213as6TNB8Mokmc66BQXtKJfkzghJl2rPxY+ZqS/AKJ/raBCvKtadbgCaOGT4BrwiTKcE3fXNkHajffP44ci3l8UMCanFGAg6Mz0je3uAMvRcWAs/l57nFfq+MpodM9HPL8qauK0jW/lrzvVP2fG10ZUB1p2LKahW4ETwejIfhfNWBrX6QEa88htkbv8PnAuhDzu2pMyfbZuq4zNb0gDOJFOOaNSnAVfAmvSM9RwHl2kaizYplh87p6C0d0+ZYBu0rTwmiLqka0KlbgUF3efS37L2ZWQ+nSRiei/1eTa8eky0CepZ7yuIikWkfPAComzDdhl2w1AM/ZOkewFi7b6/e7U8XS9tfLU4Z+GAph8CirRH2mB4e1pd6ImwM++7YK1Wf4gg78QH/TcdX3VedvwLoncQL5yI+ImxuEbm2nABEtIGQwXl6AxWsFrBZUU7MXKfqQxtuv1JkGF/wXDquU2591nUSUssHsJJkG/O9yVbkUJ9Ln04wRb/LMkEnJmZQAIFFdYRtTjrMQ+aQDCZ1mwxdmf5b9PqJvOW86ms1AdlxYwXTJpPU75ukrq/o12TNtByqDK4wSvl9mXCWaNZvcj0M+D0bgm6uSRkuLQ2fySHPjLpZ/ye+cAB09kBwnL+1W/pTBZTaZ8j7UHY7tR0g6EfluZ5Rh0V1AJF+1ih7Gn5MCCrxfUlk8TnqvpbQRZ2PY+wZbIDp7/z82bdvJq29B9/r8BD1pGvnhPLJQE1wE+a6urlDJSz3t7+ielmZ85mTXB5JNoGxMCHVsepS5MNbavuBJp79ox8QJod+uqqTayexoC+UwL+2x7+bdGmQ6usLmPYMqoM8n4JEBT7dpoIl7SfcdgkfmY3oDNdhBlxH9r8WBOK9Jqq2sZsyUQTz7DObCcFWFyC/OyS37Mf0nl7D9Y0Ljmlf07fJsjlk95zvN7TBVjagH0yY7ZN8tU9eA0anPDsA4xHwlYQg+PoBMMOS4fR6tLqHdRO828BXVTfaWsVBBz6mtrghqwkB/V7WCr/RdXVdzgzEs/8y4+YwF3Vqbf2PWwnMc6H8TAbrPEeJN5DdVKgMoPfj6z1bgrkp6atc5pyEAFA7oJ6OzzLOZ4dL1CcLSJA4pwmHvF99ZjzKfcb+BJhSr5m1KFtIcCLtVdw75YyzGn8ysZFJJrT4YN55X/p86pecO8FUPtvnCaOG9ZqAd86VA6h4j9fN1Pkf6ZWQPzgPKQMefoB7Zcw8J8MnLrI/He8zYak8J/4eMimAp78c72UQJ/L8xn/6ZAER8ItIUKpwTtC31x9Bw8XiLa2oTmFhTltuzDOZgyP6C6usQF3te1o+GGeyBiWGWMHRioiZ3MzZ83WCjYJGyQ3lrgpysuapj+Gz1RGyRm/SC108avRrNwTBuREI0n50L9sDffYXLAhTsMw+857ZtA4iObsBc84Y+fjYMuxW7wU8Uaac4LniJGVbSxiJAd4whGKbZuT3q1uLb7//sNjdZ0Af4NnPXm4uXlM+u/KgTiZ55ER17Ohf/9VfLj6hNN77PTzEBwpbOSNqUlmiTgmoZSytXRlJpk1a2bx5d4Hfyp0jXwKPiTnEAawcUv4A5D95IXgncUE/qgzCgPJZJHqXY3ME3a/cn8S3g8mtntfnYJ8F/11b2+ivENIAACAASURBVK7kXLn3Tk3lujlPOlK2vUDPSWSyxFyfeh/Q6IQ2Yy2hFWhXH7r3HTTTgUD1j+3D6fMJiuqPdEBOk9bzbOfcaUTUMlaG6edL6BHwQqFo4zwfk8l6OaYUh+2XfdcnVQYaiLeqpnsd2dX/+lHCS1viGUqLAP69xVR62ZRnILPiR/q6ApCudf39EodCxmGd2mu5CS/9PvtfCrybTPeH4mU+k/rTkv1M9ea5jimvD6gc31kVg7QZW3MWQjwymzns9ft3YFlWi4bQJf7TvtJNVhe43EG/OGTShI995n1WWl79bulf/sVfPDRwKAKo4srBSfZSI9Ps+ZqHNlkO64zLiKnDqsPengr2Tcj4bUtmVYg2ucY5ss7fg3pxRj8WAy5piKOscJfMlLRBUfR1Mm5pxutRNKYfvDGv68MUvAMESP+LBsI/vH8f1olMl5cvDnjAw0zRVLBExn/5i9+w4Nupb1bJuPiWkWiAlK72v5DlVGMRyu1w2CIY41nd3JbUlF4ZZwtBFbj0swQjkrkWDVO0BGBiCyearNKzhKP9s5KJRmBLUS6DIE6tBkvnH/3mvXrAZA6mP1GUZI3hDLhUXAEMzMzZb8F+fDpfvH8aTe9nZm9Lqa3z2kx71XPG24e9U1bG7HPn/j46qkX1ixh3SmR6JPJ6+2UlayQ1NcZ19HUb5bE+WIGIPjeL99HgpKTR6wiI8VkJlvm3n2OgLnAh1fkaCnGyJwQEZydO9t0NiGdZgMBvJu/omA4HJNP9fB7XPSCVmTYdMWVY416DXqeiJTcJytiyTNwa5QZxDlX60vkTxhaRj5LmOQWz7QUkAJa9MeDnemn0qUngWZM1Yg+l6OeMyGgMK6/AcDIAw1NWFtO01XtOljSLN+RKIUEhS8Hnxykv4XezIXcdKfoz8Zk+V6Yhy6biue0tsqQBFKRMttvSz9F/ArbEqmfaMt5LlIRrg5Fyio7B22cvni4eLg8X3/3hXy9uzVTt/2zx7swMo+e2TIMNmCRLOOOnKErXYpW93EoDWpxXzofh9q3OU+SxQEIcEctH4oSXnVil3AxNJlgN+U35C+tV3SMbo6Vr7kfKsEcGo98/OnHN+gj+tBSg/RQFVRqITZn272T8NJC8Lj1L4vzVGcwz2i/GAIGv2azV0vU4h55R2a2s3Sr66O7qGKVP6QNy8wmO90umUNkv6sHmt0wMlV15x2sPYMVdwWR8+/CS7iSCiNzd3VvcVYtry+hS7k6TTfJb9MCTzxcrm0wJTu8vAoPLD9nLVZT/GWy7a3pCrW3tMslXwNEy8ZYLZV2GDN87FIOL1al1/Xu+Yzg0hCNI1WCa2ddoOZQk7RF0suRDeHbUg2OKYdaL94YRwbUcROSgA/dGY6yNeUpQs4OcZDIiL1cXnfD5RzBAUhp+5f5ZAlHmyTaZ7Nmg2mfJuY7u9iwXUIoul2XD3+sAF/Z2XLDe95QjGbCc3njGYPqydRe39riB9eC0VlGvlCw7Fdlybm1AweD2SDLjWUacDqzs1rBKho3Qgd9AHlICKyBgUKGOSYBiKavB8ujv0iMcXeZzpCxbZ0bZVztGttv7UtWcrHegGGTm8gjs5gj53GHv6WFoJl/G5JgIrg6Szev6tX+WAW+D1+mIhznhfStVPPMEox/XtnZgBkCqOIPAsMyzLs2eNzjq4KMkJLjuZPNZ9pKgd9oU9qoMNARMm6fUxPEpWyP9TTy73FP2Uz2atR7TW2MzG0hPRk3kz74igynx8W8DldwoIBwgV8EjA9EOjoj99DwlgTdYQuqacb50Ar2WYJJPoEzrANoYW5BYFq8i38x4+2ia3FTXR1cLGFhy6LWUUwNlz5tgkQHUCBgD8PGfus1plGmNwO904vSVbEa9DJhxd0fjaMC7A4YAGaQ7tCXMnoftlMmGzUfAvS7Yr765Pk5p/APg/S3BhQkEb7gTP2W4yaZzsARrs/Hp4mH9M8D/XWKA2UeX+xUUMohI6boPi62yWfkDZX2X77hOWe46ln4Z4G/J6va5DUxg+C2JyLHGaW9kLxztp4Gwk3KHbpY9vCwTQ5b6revtvbL3NuFeYzgI4KTA3WLtAJ12wBoZeFlpWN80z84fnfP4Cfh3ArAziIy9DnOuFSTKtUFu7V79Ic/BDrrI82FCtTZhTHPlWcJ4Gbr+3y59nay7JG+SyFO+WkbaEuga7Mn+mQm26UvlnrmH9mjyTdVnJlXSny8yUtvkn42tAgL5MmmUhJGBoclOfM8BUk0G2HzfBDHU18piBhr5mcZ+Q4fVhrY1x7xfL1PAZzLR6stM+9AbqV80SyGnnklPau8tieYyK5LMFBA2gBssPN8/73dDAB95MzESEzeTJtonzkVB/zIZqp8McEaPrfifNkCHRaN/nWEX9ev8fNk9nkt9C+MKgUcZHxN0MFicAGkT8S3H84/XtcfqfNYG4JWhJknbMsifW6aaJAJfJRvQmPxjtUx7JWXQhsGxfZGxOQETrI4g0SSI6SCMU3TAOmw6n8WeUzqkLwikrTx5Rym9+2gPORni+puC11YI2P/bvXCIggxdbavVL7JolGvfn0RSKkFmCR/gEgMsnrDXb978ED80IUHiF8FlGMJDD6a8Gp1qojNgdeIyzX3ZYv59hg3XBrq27octi9yH+ft5jvzdlJ0wswYg5c+uTCqbIGLtp3x4rZAyZBCyXm2Y/7gv4XIHGGo84zWnLKdEc+zXlHn/Nlk92lsHnHBPlMEZ91rp5VmMf5j4oYDgPFN+Zu4jdoV/KxvGG56r4TuVOdtg3PfVVjU5nXgvtr92t2z1DiuMPxaZr26ZA7+y5pG/Jgt9XYZIJFk0yvmMTfVrvScTHEmMO9HUNgr4V44/Qzkbs8nKsmTWoWfG8Mah1SWN4QIAjXjMeLSD/rSdJQckbhvP5sMom/PM54yE4OAa1e8MvuAv1MP6XmHgOZTBVkcCff3MeHiuhSXi2btWYljh4aaFASY+IQ6gT5ZYC8YyA9A6Pdw3maApa/kUwOb+HvkhIWTMIljJb+IrOBU27SW49g7g3e4WRKQTfAwHRjgYjVYOX77coXpmY7G7dhdwfX3vaX7/x7/7G0B6KkxYO8OKJQA1h1q0Vq1+3RMAeAk5kcnIiH7lHvZqZfHhhPXkHgR8/UoPW+Mk9TvPbGuKHe4ncwSxjbFfacWifeU+ZemHCOLFvSIy637og1n1JGjH3RiHeYPFzsRXRnmqQ6m0o3y7fA+xCmzmjveELDQAiUIE+itlbDc53HZHIb3kE/XPmhjWxojVKCfxW9gb9XHjszKD6yu3x2pJHPjDyKE2Zp6xuGpDNxT09Vw3EaxvF5cyTD5735ep3ASqbPvace9bVqQkr63N/QClXtf1i20PIDiSBPHtS34SLxCY03ak1xyvN9kSvaeexocX3HQ5jxnEmuSniRD8siZF0LXqsOA2HZJRYLN9Uf3jkBArAY/BvyQP+MeH/Jh04N72DxjOxUDXWQliCyp1PZf/3dI//+//RVqlzUBFYbVZep3w1o4L0Cx5QTNS3KzAgAKYnnQyLXTeWYFSLFtupJQ4RSrNhllAG7CambXZ6sMwDJnSmb5D5wRA0iwxZjhRE72fE23mlFBRXAM0lY0UVOmmTsKzBFOm0AaT+JYJ2K4vCJpzklYXn7z6HIfoOfdssFPUPkDdyOhrnF1oBT+sJ1cv91zDrWA06KkxUmAnhVyNONdilj+l9j/iHIwkiqvC2qbFsrLCvsIQWjI8S0bNumWMebJChO3cUxBtlOiVI6OHMsjPRumq1jllWNyT1Mw0HR7sGg2//TOA1uJsD18yoOEMzupcmelqJmUanHkYe1oqTCmBiuKdiLe/MGvS3lPHMB7NZD87YNJVSkDaNFjhirOmlbRHXgC8KuP0GwyaX4dBxZ8afRl+QfebHS/VdExakgnHGb+2nw3KUwabC+2zJxPG+6WwG7zJ0jxz+p7yFoc4zffGMygLBX4eg+aCu9MFUBdKdy89334GdaiXlWGeMMZT5Wej3xjVUUsfh7sgbA4j72mpXkvFdPJcH59RNN+Hz17wGQnmlReR+5Hlj6GPk9cMftivMkPj6NTRjAHVoCmzMpDiKHRqV3uktG9FGQcNkv1KDzSCLUE76mJTSmsGJqU9TukxG8A53t+EeXdxuDh+/wO1g88Xmwdfpd+dbAOZY5ZarwMWfcB5E/zy42RxtiG9AbksR6ndBjhdv15DQ9AAvmVxLgevS3alPVimcyBdO01t7YFhI1KDAZlCA8xJ8DXkf067ytopqnovaloDBB35gINdwzhCAvLIi0DRKc+wF0q0vf1kk4ygSS0zDQKgxmw87AUEUQsSmtmzPPNkcUtT923Kj2VHvaLObO/mHSAM60Pp8RKAp+VlbkMyMhRsfbgj+/KEQEDwnimOSzgNS2b4XC+ewR5yDoFA8y6ull7RdPj5wqDHHoUXBNZOVoXFTmD/CWwVgl7PIQ5MWF4OqssaF7CPO5s1qIPcQLIgjTKaIE1gDnkxO69dSDPi0Vcx66dBR+YEN1yrlmLVcfYzBfBsei1ooj2YE1t93zbgawZOeE866Rj7C96f/mA3bcwb4FidaRDpumuwkyjinOmYeBY8W54b7julNQYyBlwABds7gngtV7gkuwqSR+B0BsvPMgUcsR2dIUrJYSdoS+ZEPwGwTMvjecP2YP2S2VYh+P1wrueUKlmyYcH04cNC1CHyPicrpbLX9gTVBaOvUOzUOCMpB/Acs87IgDZB1t0KfSZvYG/6uWtkD28fZKPYq6ZllLYOsI1FppgmIzrLcB5BN+8lCZw4bSMwHWB3knLJXKo/HoMf974Jq9qAAIGcE+Uk01MNzP0dL/Cz01jfXjM6aAmMmp1P0Bxdo1+hLWhpXYMx5GT0+swQKJ1lEnmeQc/pR2CA1xo4HMM8mY3ttcMCwC5sk2wtX7aRs8zKqN+UFbcBfsoh/H2kRqDecrICUbPEuQNryh6QWRo2gMkwZDPgB/uXZMt45kz0HQCPQKuLpR5JmZP2zQ8X6By2TFDXwGWWHcpsMdPdsg6ekQNsIL+6Atv69NvFGgDeNtMudQwdupK1W6b0XKYHg7rW8Wu08df2oSNDr+69oxTI7iz2LbXCQKbDBu81CZNpj/SOW0ZHXC8/Y94Dk2r1JwwIs3YtTUwSNSgK5/DsA2xWfDRKWtMHk/W8lnWX4Muzxz7L5kRWbU2hvnEh0ss0AWADtgbuo+dTRhWjcy70Byw/wxcisLoDeFzfojyWvb1gOW+XGYq08aKlRdqPnBBtN88hWM86dzK5gXcZogKFSfwHmOXCBg7DqU8QMkAlgU+ZXU0stBl57VHZPtF5I6M/Gakt5x82g4vIpDNxqxy6N/ETcs46yTgsiQE0hImMbPi9vWA99w7ZmIwXE22+xuR4ruf5lmmmrhXE4Usf1FIlX5sJ6T6zpjvJpvZxnMy/nvVo+uyvzDN9niSMBRhiDqtvMiyLZ9dnmn6fz9+BbI+J1glOlZXWtfR6fp/eo+yRA0f8UkcbDGoj1HlpeRL/ttMPM5mQ/TMh5r7JuunaBiPP+2r7C7Qn0WZwx39J0A0QPsMBBvs9DFd9WRkp/FvbbS8n39NkicOQ2iu3/XMLgkwQtY3DC+TGb+B1wizqJGVDkDBlifpx7LuLaHJqTg80sZD387nu5QFVB+q17CcPpu83/UvLsJJ4Jy7KVFY+bJ218XOtoknrIXWH8qxPwB913y4+qX7pIcnYsD1GJYE9p9OOgQBSBo2VTyaJm4B3wAO9++yrhW4VGIjO9l5N2JqEJsGXWE5AxQoMB80hX7Ybkb1jNZVym37OBu7eu4M/BvPKPU+fNP1cfqb8n0E8mAH4TPBMlmhkRB9WhizXDdDF57oe7qPyOvs4mkSZfqBrHHZMWE1zOnJ9R/vSFVxoYtH7SK+zHIKCxd5XksSyyF0fgSF+fQqT0WdK8sIzYjyofUg8WFmw7DBDDFk37UmePX5rmc6WP6/iNxvcd0BDE6b1d5uU15/TF2prHd8bac6ZiG7QliHzGRoZAFP2Zu9nMsALHI+4SZ+X+9H/kkRgbzgTed6DsrhBnKEsPKQPtqCU7Z/0U21X4eAOBb3sI5Mi6VUIkCkYKZBU0ImzbMLQBE1Ac6/dAVwB5qNHGtN5HpXtxL76PPp5I+HiJvXn9gA3QK6t1T61lBuAI1SwxgGm7sNO9CzbT8zY0H/XuPde+E/swEW2pUAAoGy2P5oDEvV7AR8BzNao2DrVUWZttwG6tSHHx/obMrEcHrRKMhk7aiKJNcaFXHyyv7H4zU/2U0J7fU5pLmdsDTDnu6//gT0qYSNloGzv8XGr4MQ5whDmPi4dAmGChqOlf7mGf+5Que/f4XtyfjfQ5bYC019WD3vubNGyDNPv9Svai+HDBsfluZ1K7YTZGybZnvC3sZWRbMBrGcwSIwJ8ai9sh6XwMazKyjzWzMq4TgFuDOpNycbddrIuJI0jevlJhFGnstHVyQpwepV6rlpGK1krPbZl4MnaHfGutn4D36oVMsZamuBOk61/qbwVwJvnqmB0/Q//XeZZZSwm3EqyJKPbxuojqBe4Zth9ZT57oAyViTqB5LCCjYFMagDeuWat2hh2guupy3aQh6xzgEBFhHswlufNrz/5NLJrj2R9Q/0c9ZPl1sbhaf2GDlUveH8ZXJFY3TjC+7LiroNd1b3Gmp2cO8qI8XFig0dSXyTJNfGs6IcKbt/QsDK6bOX+d0v/9T/7Zw/NApgdaVmJCj3lQwoKQrruFA2DKtl5fHjqepMhcFy6yltlUwfVY6ODXxCv0/qSwUVprenUBXxS4dXptZQq007CNhrOLq8VkJO1Z+DnFJQ6fjhrMvhQMu/eQTU304nSkZovXdQM7iYlHbewLaQL23PJUdDPX7zGaD3rGG2exQyVKHKCWd5vuUXcvMRmFZj22qlxmQFYSt50guyLx6aYoW9jzCr3OinN1GiIDDbKfKgCVKAuoO9KkUyWHYBOY5dpMCxNsz9tsqqCtbSiwxeg6ZJZ1qh1QhdbYR27pbKyh1SuCs6g3aZxdiY3lqqZ3mnDeCWLYp8xBX2UDMxDUhCkTlkefhjXltH1M6KoB3MgwJABNIJorwUdKx3KZkcn6NDMsQcpcUumz8yPrzJoY+Q65j3MDS5zuJMqqJE4PzVoN4MuANWSyzLYOkRCgyiHw/W0b5QLpWxYeqCcZNx44GfBARVuwa+PGW3vQrBw3EuaVCoLyQriTECPXbI8NIFI+2HYLFjjbq8G5TNAi8+pLtP46EyyLml4q1PEfbg/GsWUZvg8rJ+BeSjo7ImAXpmPsU8NSkdWI4ZQGU1GqwzATLSK0+qAi5k1Hg7HKM8zs5UScJxaQRHlr+uOvDEF2rKoBX9bmmXJYTNwUvM3GUQBQArr0b53KjgDqqV1euERZJ0PRqtZ4Cc2Dg4LlfMnkKqzzbMKJHufmlmZHQYK6e8y6MP7uwf6btn39hsBMCdjewZleyrpyIVywGemR5V9B9OXqICm2ZKZ8XXNMySAM5GmpyPQ7tRPQerKseUkU8YtAfOFMoAtAy2oJYNAFlQHC5hVLjOqQUWyw647etEzHcajQAHrePz2HxZLZ28WTwm87SnybAsH5fp7hg3IfAFQygADew7a7YdJZgD095xzJ0dexVGWzaccSQlHF2FsnNy2Qq8qjf4lgffN8g40f1kFJ7DJmNjN/V7dri4Onv6UYOIgemQJ8E7Hweb2ylwYiAL+/nac8TDJBBDdD/fRiYusp0Z+Dt+JLQgor0DWSfPFTwYoH+aqBpdnK1BkIG8JY5vdpyfdyFB7XrYskxjnyz1In090c8qiAObbysB7n4Nz2mx5lsw4pblno2xez0wasguGa5uWrmgWLh0d44qMOowAlzvg3dUNz0cfrSVAZ1saqFOucWB1MMwkClb6+vRgC/biWvWeiORyDzOLHkA9QYI9ykw84SSpA0cQmobQrhX3qhypG9Xj9qD0rNqLLTI+Sn6j3/le5z2ADMmo2wvY5di3nb2XVBJK/XdfO73SRTCgmsNqTOg0eOmY+ckIDVNN+6y+UP7V6QJRMqcNWNOftP22fKZp8wIEJgBsgsE1scdOGnOH0YLTYqmctiN/yroaohU5aa9K+wVa4tzWBxkQIqjCL3S83buz45OcKQP+dx8+hH2nHMZ0CRQkkegaNqCZvXb9nQFgWQmCznwmLIPYZRVnbIk/HwkOAW+DSwcGxd6g+gBx08bC9Qyb2UxzbYnOrcGrdi9Bx7iPJFr4CuDFz9LvKwGagfJgsJr0Gqy8sO2iu6c9UD+WYeBrDLDSu4ny1lv6Yd4xoXqbybD3MnTV8cleO4zmKd+bpCRjCztN5t31tUmT9mV6YAJ17R1MUodIyQQOA8EECoHEPTqWQRWL9Vf8je4dZ1bBsPVDSgTTC0ddzpAihhXt73A2059Fp9hWKKN5tkFmSokNsnTWKR3StrHuYcRyXf2MtsFoGZqynoFh7NMapUf3DOe5wme7h1G8AtPulkEU18owemjFRBFTZe1xqw9kr0XdGYNHgRB9pnXsk5UVAWIE32SiCO65X8q3g1yQycgHd58eM9pO7KGyp/wUQDXIbR9Kr9EEz2MCd/omE7TyepNJFFYBz+0+pipDfze9wFpGOwGulrpOncBF4jMU2J5N8GV5pr9Xgt6WEpn0nmy/i3Q5r700aenZ1eeYPtos3/MhMqTBkmr2qAOICnaEPSQIMRisAR/Zo1ne5edPUOaRnf7Inos/m33tGkygMr2wDafdv5QeN8EzE8bKd4H2/CplSykTMjE69EenvNYPTfLEc8W/w5b0XI7PC9CuftGvClDZe3ZN4hul/Jd95ef2Ip29Wt2XDKgZLYLmkIX2DWsiYoIx6o4N5PXg4CAsEtdC/X7OHhiEybp7+oy+sDzTMX6DsUT0N59jqZ/9ty2FT99c5NGe3Zmk6D3Z+wx9cgwYcC0w5n4LnvFam9cLACiXARZt9aBfZDkbus0esB/43HOeURut/yEAmL6Tgnb6djJJBGxN0AsAclHZZg63UHUlqeX7bbCljY5dGAOqBjCun7kDM089LyMuyRZ09wTikoQ2JnAP9feysZUv/y2b7d+Wk2mTJpsuwGbiSONJSwJ77pqcsfRc/e61J2BU5krYowZyiRd6H57rCJZ2KD50gaZOQR7+OK+3GsYPUJ+lJxmvFTjp8Dxjp9rRec7iH3GPnYwtCGM8pq2HzSazzgiaz005uWWy+niWGZs8ShJVW1xwU8C6zfyNZyrPA4vKc6WVAvcx5V0gNn0h1dP2KA74b2VQ42L1mfsZf5qLyLBUD8nW9R4cwiO7zJYCN4B3VkCkxRLvMaFzQrlnKniQdc+n8bXyHzJOMNCu4wQ6428l8adtQt5S5dDEelppaF/zTAV4gxUk1h7JEVYrvWFds9gHqoXCThIMH0CFiZGsX1s65UwF8Cm4mDjbnQ740hLRxM4hAnSQQXwt4x3ixVUTnCTICSt4DX8zhElGnP5+WLNWXRhDY8c0nZfacT+Lk+qZ2cZX/Omnu4uff0IPS+yh4cImccjh+++ZQvwh92LLKmOccDNCMGgyR5/HXvmu5fWVfjXPvPWUktzXi3/9d99kKJn6w/V3gFsS1LZg0E/efFh8+cWLEH2cDuy96psKAF4D3l0QN0gOaJWdbTjaQiIDGyRVEG8n6ac9StK5SfnRPh2ZYV2NC+mv+1Ou8/rl88V7qhn1Jz/AYuR2M/wpIJh+DEBlmJTx+z1bthrgXJAwben/9eLly5eU9x9mzyKSVgF+tBeNZ4sGykyfcUPPmnYv5ArWf1a4KDjaKuMv5TTTnD1LSYLX133URy1nDQlrxM7tz2j1mXpZIolX6vnzbM3kmvcZPZI+gX3/eQZ38j7u6Wc/+Qn3ACkDB3x/fzc99tXTYSryZktiY/v1/Xl/fbnqRct053Umazkt4fDZtmEGXqQnM3ZltHpyje0vnn799ixG94ppp9BcsHbp7ndL/+l/8Z8/BEU0cB59KgJm6DXwM8vTRFHTk4Ys7qQMz0a6AlkHsK00gPZMudCJ5rVOfNWoWaqXvh2ipj4Ud5BNiUIhUAJcscTOQQAqXRs9n2HMzBiLiuuseoBSeqPBQYjN/H775vs4dGnQzeKdQF2U7eI0TAM3S8J++rOfL77//ogx76/Jjj0toJQy1oKFdQTWQZqZ5Db409OwlFVV9tTs3zPZToJkOo1XgncEAK6B018eBahO0wxmk+nl9ZaiCPa0EWwzLj7P7Gsy+yBVCRUA9DMEE7zHAwz2c+rrI2JqqI800ZYjaPQK5ugUNkD7sfOoAvV9Gkv/nk14o5hl9BhAyjBhXQVhOrCj62SgJnNrOrUKqYa1U1s02kzmwciH/u9G8RVjp6OSJrNV4n55jwIDccJYBz87VFcVsAArim8dpRqHEznRGf3+LcqArLzK2Y9JM1AN7wDWJp1X+nEdiOmo3ibjEJnjNGaEfYCFlk2Eup8g0Yi4GV5lJHRzSzNRTJkKxfpaN28vHI278msJ4ZqThfiMWwKQOxhVgt0qmk48Upnzu9HYNuzIZFMNRJqdTQAqeyksNQOLTgxy7VQm6XGoE4y8mn2/VfFHEdS5qIIsgzCG3GwkP0+TXIJg1+Xw8CjsHJ244uj2fzLQ0OeV5QZo+IDBpwebNPpMGPM0EuntAHonBqMky+DslgDr8BI52aQ3Gz2I7gGFVinlu0MwLlDcOi9hP+mI6r6zzm1tIONFxR0IqQo8BbSeRZ9Zh0sfQCfAElfkJn0OKzd+juesEJ4T1urQqwtkCCQTmt5VozRwyO0MeHxt5J77UmG7VuqfsoPK2uh5nXpBRjC9mBzHTtgqO0BWw9n5MSADa8FmWU6yRfbkHJBRGUljU88V2TKBu90l1oJ1Nau1t84zU9pq34orgWgAtf0dp5xZhgabwoa0shM9GykL4ZnNMunmh9lZB/GO3nhXD09hz+DQuQbIKjTSbwAAIABJREFU3c0dfYUoj7Un1PLKPntGYM49l8XpopbNsKYBy9Rq5NkgajinkxVseZmGMRk33pAMlI45Z9y1T8DOvw1iJgs0pdcGBem50jKxmEbPPWsa8M/Pcn25nWR3MVQnZPd2zE4OB3tzD4DYgI337nCu2l9TILFlJwZpOgktd6qDlf5hOB1bMD6dfqygBUjHIG6sXi4O1pjOigzb52KPfy+zVjoyrAR9XqC4P/s0a6+833CTS2GfNHmlXNXGdXiJgID2T1mbNtC1NEupLKZMTKdrNuwV5EjwOYPqwEQFwOxdxbcJOnMm6sj4+jZiZ78w2k/SEOw71ovJnjzjypN91hIATGc45VgF8HXUBSjVQ2niO2xb7nOcmARB/ts1jsy3b1eAkJHcCStm9vzSWfP9+gWxd026TMAqch4ghR6ITKu3x2qTWqxT2AXqGQei6BS3tE7WXdJDASVYW55flo52Ko2quYCBS8AxHGudVJmm4XgOBy06lfvItGT+bn/UpcWnn3wStrXsCffNe/nhLb0UHUzDvdiuIlOVZckJyH7M7meB2uFMUFB5F2yxBx57aLmJQfWFThvPYCDbfjs6hC2TtVWFQuK58P7T44uPk3FjmB59LPWVLxkJBufq6SlfGjRl/ALdTnUossgAAYZUPLk7WewMlp/Oj2U/mS7Hut+STFlWZ6M393YoMyUJc4iPoH1sqSifQ4LEZMwKwMiTYXuvCFyukSHZ0wv6a64SRDyh1F5Ww33YZ/pZNrgG5IZxd0eg4nAxncgkspAVg0MDs3XOaUrClBtAxtsHykcIwJxIvUJri/SMtZTfNiqwablxnlkZp+cSgcdqWIM2Yv7Aa3S6AbTvTWA8W6zBCFwBpHAiZ4ZXWJEx5E+ds0diV9/J/k0ZcEVUFtALHZdgEb9MqziTYCl/H3KZ5HOCeQJDk3+uv8lM2dQDzAtwKYspYNsEdGojJninrpsBtv6SAaw2PnZpyNfUiQE3RvAqiO+XwE96PiOjntQMitMHSvlQAxnv2ySv+zlLeE2s7WJzZZ5PP0aHXhDCZ7FESzuqPzYZscqciag5LbcBxWCzaSu5nnq/VRBl2bZHdMG5JIfTg7clqn4/Sx/D7hkDEmbZacvu1M9NbGnfo/vwjxLgBBwyOC6zeRld52cf0f8tJaVhDbUdwkfm7Cjp87ph4hiUiUgFFegQix/7g/p96uwEcnlC/SuVufvZwW0zSeFHeF+CImEGIZkeGeVnFbl5/pzzwpd+uMGlcZG2ScadsU4GtI3+2O2NVyBsbw+GjQxTzqLJSAGeTFHmNRvcuwPDTGSa3BJIMMV2gQ7T/j19/iJr7VTYV69eLd4yEMEE3jY65gU9w+0rbA889Y9+pbpOhE7f1D7YTgh0nwVIdckFSBwutwmoIxhm3ykBKw5r1lo21hxm5zkfJJv4CfaHnT26c74ExF3PMTBkAtT1/bvWCWC5j2kzJou652MMzeN1EyTzPb7GczHB3gyj0N8wyLW8mfeG2SpQ57byFcZzzlTPZ3qsxZdpOWsnkoeW0Dfw1fC+7OK8R99KHzSAd0tI41sPP3L2NExJ9WDTJJ7hNQbeMqHbrkL/qD3oOtzPmNWG9Y/3p/8ua7hM8zGkCVlpL92CUSkrNdnkORy+bifVo+kFcwc4qR3SprjmGfDFV0rI2eMHWfsmdE/weyCxKBeWzbaCCNmT/Ue1Tab8cp/KsDrABM8eoLN9vJrI62Rg46aSdiil5gy6fgIY9ua2xFj7mth1rGnjE30+2ysJsFmlUQB8xkbGyTqaAv0OPVJ8jM0FmF2fWSVUMkgB5wmkuotO503sKPAr6M4HZIgPZbLRde4hjucJbZausDlr67Qd0aeIn19dHhshWOapJy665LwbR9iiybYW+rxLJMusfvh3//Sni998+XTx9vvvk9S0TddV+i2nKVP+3DnBdlQX+FwlbphoUFZKztk7+ATfFByDvnqX+knI2z4JgtMzSA+xSVzTZPTqDT2iG7fa2729PS2v5Jl4ra+XEFECy0MmWZsQOEeHZIgc+21JrF6U+lAs5xSbmV7KyhnkgPSBBRz6xS9eL57TY/pB5iabeAjL6+sfSDxYIaavnnOjUtROtJJQtuUluI997wvEwVD7/LMxcMmEkb0ttd09e02GtX1AAWcZvsOvj74qcG8CRhxCGSwA31jaM5HKFoHQxHCt3CswVpzBFlXTdk2GsHrqHIxGP9ChFRrU4B72mudzplbYGKX+ArOpJhWMxpG5wQb/+hdfUXn2nlZEtmG7Wjzbf5qz8/0PVFQJViPK8QP4t9WcHfiqDTIBU9kMI2+cAXWUvexcB4dotJy3/SHVaerttGHhvG6gf41BxMLchYcVet79N//8nzIctg7rNsF+mD067QF67N/UMoqCUZ3cJRCQLDALIDiX4Q4seg66QSzKxJvWgTi0GSs3vM0DK2AGwTMrYwZHlokHXEUrUi3ib9Cs0XUhY3ZlTAl28Z/TCHU13gNIrGYwgMGmmU3Aw1OmYQJA2IPLHixf/uSni/cfjnndNpNoX8fZ7NRchaFj5kVRXY+Ww6kCcS5REDMLF8XGQqbHVnpuDECMZxGoSrBrwGUZScDarpUASfpRyG4b6HCorGOSoAYlPTwMnsxSDwaj9yazIZkJDodGQ6ZPmV0PDOQ4SkbCUeE6Y/a+CDioM0XtfYybwR9/G1zZ4DRofRhBDYLbvL/AkF999rI9hHdDXR3rnbKKHCaeM5nugl42bw3AqIJEKaWc0aDawHG8Jz1m+JyUDg3QxetJL7WM1hLV0KwTOXm4axhCoU12tICLoOd3gHfuI1tdB5L1qHNden4a8ZuxtGeMNljFpJNkY3z+bd8H92qNPRfEtLwn2XGDQR03ywRCyVIROKVIxelAlXFrHpkwVNuHwmukUe4waA8od4GwTG1NPX5LRaogCmT12SfT0J5iLf3zTKhYZXek/NpAAtlOGXQCc5lYdXhlWhpYxlEJi2aUQY9g231KMIISSXChIcLA2mTVB02pqs6TjDACO5XxGr2R1pa5Nk3xNcj2UNAZujg+Xzx79iKNMp8QKMoSuKHk6pqJsmvbLzsGHeV8IzNWBZum62JFGKpMKy3bSnp1eVrtKRSnJD707G83yhN4zQR/pvPmeoTJG7ltQFGDy7W9Dp+VMzIAYIPkGWD1M4YjGUZG+w6ou2awYWa5uqwGwBLC0O4N5A0QOM83lmj7U7MhyEQDAEG3xg0zi+iZE8BZZyro/s2bxQ4TZR8A1tgx2gYgGzjpDxiLY/ZjZ0uWCU42npKOor03BDmvRpDndW38HYfAoMp14Bkv7pwyClglw0F/kB5Ta1ucbe7r7ALGEY3onwDybAioKtNhOrn4Btn2GfF9suwa+KT3WAzqYDdnbd2tUcJh77BkMFueYwSaSXA6pspzSmXLLGnQo4EumyvNsdHxvu/O0hwzhKN0ykA7+zfKyLRgutAar0zaFEznK8N+DDJlAv5oMpXrLuSyDejnZ5weIZ8BselJAvPzYJsygAUtFZx2qf67PU7Z3yqZ1St66l3SqP/J/mf5vVu+ZmY2PS5tG9HSNr+cROf11W0yINz6OXimQ1bIdLOfipn3oYPqzzLFNwkJZVt928SFumFDhqqJsOjaBhtJFPHsGYBkWb5JIxv/Uw6trK3St3V1bR/nz7NrY3ZL+dv3ySAsTAvPNddSH4YlOAKPNJnWYda+BgxTvxe0dhnVj2UQFbCrTmkQEzZ8nF2D+pYLtbSsYKFn8QLnLeRE/osDPa7X/n+JgCMr0em8MA2mzUzLah2sPhOIbXreHlB+JRgPC1SGgqapzLaCC0xoxAl1wp/38JwJXPYB9V4NtE9PAdkp2dIPWbP1gZ/NZ6oXTRyFpYU+1+9IE3bvUz3tGZRhw9o0U+3AHrOzTPUjiabTWRaP+nUkIbRxYQLK0m2icYKmwhPzS9vsdNXYVp+B/RcQOTr6EEBgg8EyV4Bmtw/0N7z6frFGInJng+oDAH8/P6yBwSK7Q1evWGrKbQd81cFM8InepjRfP8Js7QoM3iWceBvem2i5uMNe27MUgH8dRhuaP+0M4tvhDhBSY19IwhKorGAXnpNhXnXglzKhLHOdO8tueI62DMGn4++rm2N8Qe4ZMQwTEyar++yCyph7AkhubzzZpHcmWNcEn+xfhV4JM16fU7l2ct8rzqC9UXUMTTeLgHcgUO3Ggil8zyIX72FoBnQyAOc6soMFMnyNLVUabLbkfZYzpnRd4EcGnPqWfUnpqMArPqe6TXB4TmBtQF6220yY+bkzqRQgzODcczL0p/epfCkLASsGe0R/WjdD4F/ZzJTcsZbq0Og6g6kEJV1zz2XOVZ59yBD3InvG+3HgisnjXVo9ePb8vi1XKoWWfLd8+ZGlkLM99IPXUS94gZbhmiyrH+9z+3wBzMJab6/jMKMG87YM17Y38WOiJ2UZe8PoOxkFZSAXDGs7kALg+qjK0LLMVytLeE6v5dq3dLG60IR0mYZlXjSh8Njr1/s3SE6yIf2jkGmDu2abc14P6FHkez8QgCURr5Dwp9cZ06nj242BdfrSfIazv2efa+3ULmB2SsXiq7XXt7Ija9N9+jGYuTaSz/Y2MrDVX/G82YpkW2Ym93tCg/OHAfSEzcJrTOja//CIcj7jn+hyEwvc8g5ys0c8dcigP0tIt/h3gkLB/0QrDkGwZUX7gjoMML2fHQzC529TQeL+vWNQlLbRCif3pdPOtblNnHtNE9jKkXbqDEBgBt+sSOSiJWHGZ8YSTdaGDSt7zHsePl+AUvcnOljmWJkoSaIa1Gr/xpkqKWCUR4fFUlCn7KLJjrS/egeOFFhuMtd1iMnJv7W3sJmIUTuISJCmZWyC9v4+A9ICBFb21SktnR9xytDVrmPUUeIop+nK/EO7BzjrddThARFGqXviHvYuTDmBcP2oQZxIskSfPXoHn9Z8aWKnlmibKPI66beo72ayZLIoh4zKAEzlg8BNzrsuuvJokpo4hzZS6nWKLxK/aj9NzgumeXasjMl7rKgbSYwzjIyeh4nMJBJHot34Now6gU3ubT0VdQUa1Zc+xyUynrM0/LWcf94/W0TE99BvNsJLjKxeauWC4I8+Vko6h++XQSl8nuuuLtWPvAr7TNC1feH8vLQPcJ94jVOdd3aesucAnAK/aYHiEAaVt3KPzeG6SVeMGFcb7fNLslAuL8ES0tOc664v0w9SoNlKQPrhbREn/fv/6OdMgKdNDWtr4kXdZ0mjb5C1aD+1dar+LoiBjDdkvwrMGMdqd2wN8/M/+e3i3/z927ACA+7xPBs7DKEBaDUcyLAD11wLjd+6SSlv1l5CjOxwbv9cIJA19dwb7yoK6e4iuzOkAGMe/Utsl9hLyEDVI67rOkm7DI0QjLs9XfzyK5h3TwHOZeNyvo8A7747vFic8RobpgkwZoL0oNOZnPWPGIQl6Mrzuv4RsY021goWW5gIntqPdg7tKhbQ2MFz4ZqomxTKVAWNc96yfjGjtsYqqUON0lhQeWrVYf1Z2eMpH3cIYIgzA5hnL42x7gAqzQd5FnKOPXPRF413HGxaxnjbwOlju7+J93jOf/Rnv83sh2P0rpNmt0gufv31HxlIiI4mdlhHb0pOs7WLhIWsMXHFLKNVD3iGMyMBG6pe3uE9nnP75C0HYyoGoU5S1xmz3ePD+dzGWSnDT2z45HdL/8P/+C/ZSw8TmUDAuzCQvPGg/dZMM0nDKX2WChXrQSiaaXYZfbid7d0IRRwh/haU8cvF/ObbbwKw2Bg4YFbKdAyMLa0ozVi2wCYMlhxs/q1T7qKmrCXpH0ts2WRu6ISF+fa7b7KwWxyQqwS/lmtg7MnoPmEyzDJAiiWlL56+yKSxw6OzxaefWUrW4RneeftY+QTuoAe5PQlaktgSWA10npv1aS8GjQWCGXp9P2OOOLbm25+HteIV/EiNQtarbI0ye+qMqDi9jyg7N6O6JMGBQU9LfOoAyfaIIcQ5Pz48Xhx/wGgTMDnlM6XOGlDWdQ+H9sFMS4JIRz83wPG6kyWRoHSwjHz69IoL2w1B8WAkoGhWTMfTr4Ahgifcr3vnHl0Pp04w8sFm6YPCGs+U16X8zeBmGG+DWdfFrIhrYZ14HT5LZwgoBBrstzYYkO61BzDyGKVojwnXT6MhMKDTW3ZOKLCCEnxjNj6lZzFUMiDIjoJgK3cucti+3JUHqKwaQadRtjwyXbG5YbbJXrIGvXRl/52Sj6yJtO9J47c00HVTIfj8BhvN5LaU1kvL5huTClOK2d5X/ty9iYPkGo7gWuWkkunwkRr59HlQDiJHde7rsBRomoFIKPwJIiw7HKXVrJ3UZcvDUqhJL7ZladUaZ0qWtjg3d/a/07EmUHqP0l5jtPbzp7to2ZPF5fF3YT6sbr5GsJ7R8HyPb1A27Ee2XKPguhuw6MB5z2N9shjxoQukFewfJRYaHJlz7IXvjw5QJgZglz6GqmvPDHdb9l0djgwRGDLazFxBwFnKFLjEgC8ZjwIRynTOg2Cf623grT7i/fksbrEM5GbyZWQoW6E/K5MwLTNhSRBnrUN0Ak4JCHCP9hfZOPvj4vXDN4B2Tn6UAo4zqz7hu0tu6orr78DEu0avnTGoImUovObM4IUPvsMRzuC3OO0qpvbNtGfJNczHC4cvDPaZYJO9ao6ZULm++QwHgFI4gnMnYXVbBsshQG/NZvqWhc7fYNfMm8+dEo4RcCag1AbkMwzuyuLyKwBL2Jsy1RoEdqkb+E1gx9eHaSlgq94YTsNkdXzUieNzqx+VlZbe1ilvyZ13Pp17792XBfw3e6eTa5KEJ3aSr919KZZdrDLgQScsLGEcmCf2H0TfOy35GobPA71PMpXT8pnYNAORllu09NMeP5bFx57GJqQE3uyyzxw7URaNTqKOlQ7lbFAd8JfPEFBW1sIKst9G+jF1EvnVyBIaTNzSr2VpBUef3iMrJgMse+TeBRZlKd1T6qtjbVLnXkeOa8lq8RQbqMXp4RjM/l7e6yV2MeAFr9Jpbzlpn8GvOjx9XRJaAhuxEbWFcWbcl+grS+47BGAys+0/UltaEDwOvqz1OB918GXKWl4U5ZtAr0y67LW2KPLVfY8cRUMXtOjP8+npgzl1iDImo2G2PZg9B7VRnl/vO04978wk0QCQIznA8/ga/R0TUsnWssnhtuoDaOkECdlfHfcyRWoHZNl63/aBMlHS4VJlSnuByZ6yvDMDb4ZdjH52GEt0jIyvsuotFyTcT8nbBoDWHWWnV1d/RFbOCbTtR6TPRGWE/eBk7XIdA3unxz7YM9P10Y9In6gCCBfc44rlLXz2Gv0wlwHx1AXXtwQ/DwD7e18sVrZeLpZlRA2dkISVPSEZsnN29Jb3OS1TZrl7SKmuQI4lsTLA+FncREv7SU5sM9HvAkby5amNlcu4NLj12LasTRYpn6GOEXTMZHKCPQC6ZWzJYp3Gz5xFkxXqsjYQb9ElDl1KXwU8lDXBkKwx96fvOHWEKb/2/xoNsPUxCB5amtcsS16L3k/zfgEuPr4JmtpqvxymJuv50nXms3zWeV6UsWlb/n+lnPF3kDmDy/Tjqp/b9jItx9Z+pESfPS9zqEkBgWLF/mNP3ujM2u+pU2NLBcucdMdnXjmwLYGBFQCyXsqoF0Aqy2MMcoqONPnr/uAbK//6rQnald3q8nmdJhPrpwbsx08Je9RnM4D1PvwMewoZ9etjDPmfk+DD9kjvzq5tEsQD1Iwm0IeKzQLMMTDXb/DcWVomS1e9I0jltRLQD1Bm6KUkUpClpzDPXGsDpTAzUsmjf0mSw/uWWYYA7oxBSq6ZTPlVEvungGUGc/rX3s855VhJzFn6bvN4gQKTT/gYJsoFv9VfAmLn3KPsDfWDILUMoQ1iF8tZxc5jR42/slCstr3auD8b5NsbS4D12Im6yMW+Q9gAnM8o4VP2l0kUhQOWkvL26rMsbsl7UpZkS7uufLS6y+b2JtXSED0+v5UQozWJvjO6wzXVx7d6I72Ieb9sjy3+yBQWpAuDLSCmSTn9GYG2JpZbuVC2iEG2e9MS6Sa3AnwF2DfoLUtzVjvU/y3A97EkNoH5GGaC7ATc1g6NUtX4sElwqGeqx8Nu5RphqcmY4T9JI372lG+B0QdBC1nJvD8EBmUvxIgOQUiPOM863zuwLp89bHnsmyY9slQGa3xRlRiGIP2xh82K6UddKOZLDhXUDmj3A3aZTNNWtV2E9t44UpA2k46JRz1nylYHbUmQlCQwkwwt69duqpOZKhmGnOwb98kETUAwkQf8gx2r4vSHAnKa0G5vV5NjMuzSP9o187ALAKayqjYuHEnuwz/6AeqOD4en6HmJKNg49RXIXxKKXNPYK/G4Z8UYmPUUeNZ/UJ+FFMQ9ngEqyeAvs7GtKmAKJdmfc8dnaUeW6ens0CIjKls/GA/qB9taSYGMDhAg9WzwE+NUwR31iy04ZLupOzRituEwbjk9R+Zh2AnEKAP+kcF/yTnzXIalxv37GcZDKZtWptWRxNQm87Q81+gj48IVh8OZOND3xzdbIhb6x7/9yeKANhJXDPbzzBySQNpmSIb7IOt5H8LDKn7Wt9+/R18Yp5TEkDOmv8E9f/HzXy3+8v/+e3QyZemwJD8ANp5b2ELLC/WILO2V9FMXbCZJzfJsAeAZe+gP6gecsx486khq6/+yZ+6BCf2VMfCLhdukaV9aSbS8QIkbdqy9yP3dxur14pc/21k838Fe4BM7mfcU8O4Bxub3H6gEYI9tkbTklFbjovi5XuO+A3uMB4wtWLtn9Ae0HZN6T/11yXNZAWMsZfmy9yATzbgj+kTCTiq+GifrP6QHaxLh1e11SY1/O1U39VuxU8b0I5EQvCURy6NuUg0bl0gyoWLMcuToLMlW7qngYeyrHkSZ5gkluZa+gq0QvL5A21c//Zy4jfiO83gAnmWfxB8+vF28BwO7ch2145wlqwQSX7FXSdDFl25Sa5vElN/bckH79lympAQbbbq2UJ0Un7lxaeao2qolBDrOlthY4AXAu//pf/5X6A2diZZ0XKXZektGMs2FBdJxtfFq2BDeRQIcFQIflrLYIroJEswqYVhqiDs6uMg4wIrZJxYqmTOD8zj9Gu5S+L0pP+tYpg8Hx35FVaYCd4gcr/F6b958k+trlKRkhrJNZvweJhFmhm3lZ4KCvP4ZGXmnvzx99pKSU+ic9KoIyGDAZjCJM+kIdoVwAgUGKU/sKSAwxb/DtIqgqEwa/Ko4zPS7bgVOaqQsaZqBTGidAbt6cBObKBkahaDH/sBNaqlkeuUg/PZp68CQZrQSNKrE5GLgBLgY7pE9PRw17Do/fUZZsAaQ/xSYDYTMjxegUjG7jtaMz2DT71VqAVoi8AWiGsBVSQu4ZaKgNd/DoUu5CV/p2WAWwN5FKs44e3W0JmvGQ6KhyNf4SypymXI9+GWTOSnW4R2CpO2folKsPIwygGQDbOIJEyj2w+BT62mQB7uLTH+mLcrkiZ1qSdMuNelhFg3nXbBlgiFeK9NeNahmETTYOhL2O1Txx9HQAfD89BxEZocsajQ8sGFa6jCnkYDK1fVuprBlQ66fhlVD1oBA5ZNJUmG2ykDQ2SzLKmfBA2w2LGyisl66js3OtfF9lVQBL8s8LSHj+wAlzfLpKKTMFoXiq6/sicearzLFaEEZ7KraAabFmjRqV5hrnl66DzKENhf7Tjqi3FODcGMpFL3u7inNXGHSr3RqMwxxDqT96vyF3WNAXicsAcYAbRIQewRUnjxHy4A0vE0UpNzHgCAGa5RwDucqU7y4XrOPldgZ5IRBFLATOeQ3k2FR0VNxN+ifvRrnaPEJgjab2F406YNgOUzAvTIsPdMGKU5Ok+2bvhqyK81ueTYMHJGldaLTdQz6/s13i0+X3rC29OQzyyf7QACfD1Opt18YiQ/W7ALZDWuK7T3CeVB5ywlJvw3BnoAC44yiBzWEDqzQMV2N40jgwJaewsja3f8U40qAkkAYB1u9HkKFwH/p6e23IgNKJkQbCmcIDXvVjGQz4wFu/J06XZlyvwLk+MOWhwV0zNN7DTNhZRy3pNbsf/txphyT97Y/hiUwj6U07lCzYHWO/TJh5OFPmc0Aglr+Vt2a/3meBaEMVpUXHXPfT7+wXd6+imN7efSeF3Ygy7oBIw+kU7a0Sj/AJeXXshgd4jqffQb7pQEOWGugvLK/nh8/WmdaIyotX1A9JjS9Yvo79WEmpabcq/2XUp6R5JD9YrV5sjydMHq5+OHd27zGwEV7tLiFRr/jtU4WZ4dveIsMGuwgU5zvkBMLOwTvZAcJvAagwkm0Yb4tKwKU5JQr6w2c/F6ANvqJvUkpqssUmVZPWs5RkFeZUs476Eamm2WmBstOsrUvjL23mlXVD2gmX/S0AUWSVeqtOPo95+5LGCoqioC4TbIENFHfojMzpEiwlmvPhEnvPU8SnZfBPq6RSxlgvaXl3l+n+xlRtR2FPXR8YZ7TH/M01eyVm7BYWatN9H4aGwuwIhdpOeF1h//nGppYaaluQZcMaBnJnDC34yc0aRMbPgJKJ9NmOIQgaeQ2Cqv21uCDJIDyc4ecavUFcd2nG6YKXwH+66zbfPwSfYLShYXDgBpeb9beHsBJughIc/u+9zplifZQcQKw6kQZJNihEmEVh9ee5Jd3AoAvFxu7n/PhTE4zoA3ztiCt1QuX5zAZsQebPpfljAmeLHuFAQ9guLZelrKl70uCy7DoVug1LJg0G1BjiaNz0hsnMmIPGf0F2XhaPm0tsgAgLRP57Jqf0cfP/nuW8Ob8cI36TmV92k4goBifF5vCz5T7MCgFHNQvypc2VNsbBlTPoWBEBvVot/O6JnjSH8zA0lMSwKsBtDrCa4ZRpP0Yein+TLZxJscaKlSyqhcn8JUkIZ/RJGHZd7YC0UbHVw4zoCzm6AmBmQAG7mOZrdMfS7kin60fbRAdhr6/DyjC9BZbAAAgAElEQVRSpn3YC+yjyQbXKQBhHP6ySq6RGwFr77VMs0baZfQN5vuQA333sAA991xHJlt8o6gXghOAz40kHLEhrmPssWyF0ROxCxJdMpOd9QtlJXV6n8dMHRO26igNbtK+SR73v21uwpf6mCByrZKITjKha1YmaxN7z2jV4xrbzsDPtu9cABtBXN67BUtd5kTKeTPww/PeRL7MGPXMwcGzAOQXMLgtEd/Aru/u2mv0HmbPUdhWPoN6ZIfPsHTvDP/13kSv7DWrUjhL+wTlr3ZlrlNa9d62Iwx0e/ls8W++/i5lbC/2thOb2Bz/Bt22TtykH3AJa9jzbV+7I/pOebZTAhp9ZlLBGKrTl1OOzwMaFIbZo49sQofXnZ/SUsMyW0vA4mu3IufgYC+ll2EBjl6nFeHul2dOkkOZttN3khVf4K2AanXGPBO1x9PWF5ybgHgZWD0Pk5UYPTu+D5vPczjOlTI+4wmv5b24P3Nq5XxdKp2Uk+h0zrutZyQ8BHwrAJXE4TjfsTtJ4uqLtxRUORJ8awzZ7ydQrb4uA72JpPivYdJbsWXZK7qWM20s5GtzZr2e8ZrAnH8AQfT//JlxUXvBlQUb4JT3ZTidVSvqNyd1stcy0bW3VwJK2vmtnvP0RMseyBI3Qc6zSCoRYMPP2QRESqsS/RAATeOktqqxd5syO9g72slMBPX8Cw7UxitrpySClQ1ZaA8mgOyrzD1uAOT4pf9j3OaeGNuWnU9MT7yuD3mVFjjIc8BXz65gGGWYkGgcMmj7FNOoAo476JYd1t9n1oeOjNahjO707CdpYJIvmSbWLWpdmnjjZ02dZywgEf+n71umrwmsyoD+3fBUq08Sm+mvdnifn50e6toTbTzrIuHoAiZc2hwIKDvoj6Twn3316eLl083Fwf7m4gPA3Ztvvsk+CPjbT3xnl1YUnLlvqRbjaNuuMvrbc5uKCJ7+9RdfLf6f//db7p0ecc92F398y+AKSnovQeOMVzyvonipNkI/rpF0WIeFblLM822PPge8+UyXxBEZrKFeEsRNBGFMpDbQxyI2keUraBrf0H7t6ljjzg5N2oWI8GdfPU8MY6hq7HGK7O2Cn5wQ95xQhnyILjqXQGN8LINRcLqOXuKLVQEs4th98rSfvNxPC5OzC3tZbxOfOCjFWCoRYPT1Nb8Ly5nnao+52j/PR/pEDptRHdOKuGAMIx5Jf2NeO8vuS7jRZoyf874kAT3TxG03+Bnp8ac9jy4tZuHnBiDGTzHm1Re2snAHfXwEFiU7ch9Z+OyTF4tPX7AeAHbaCfsOHjM0bA3w8og1MpGS3t/coKx/oZI8B18ut8keS379ErxTV+wi/zKwQ07Bf3vLNHH9l/Sn5WwpixpLky1bMKYFim2zsLy8/rulv/hXf26sH4HW4TQY0hHQOW7Ae5dea2Z6WleNkjDYMnssMqmRTPDlBSyndWOsc79a/P6vf7/48ssvSq83+OEaoUnzubOBbKZB8QApexz035m1z0a61yjAMCDimMlWu8yhCTMpDf5kXNEjD8V1QX8gS0ruBENQMJsEtyrcDVh6L17+pP2BDVw4GMnApmy3k1m8Vvo56cTZbyQZgjo5BgW6cs1AaKikSEuFr0GbX7oBLadqb4ZuXg1TvpcSjfKLoRmMqVSk6xypILicz+Kalu2iYLeBv3XYYWYptJaf4YRdworscAEz0QSq6c1FHw4nbKVUxGzFoGaPezCQSf8f7ztB9mPgNQ3ndEJ1ymNseK17JwX9hNHFn9BjKGg1f6S1eh5Kd28J3XRYY6QTeM9scg9PnC/nXyt5SZ4Q0NjnLvvRnnFBmGUDWsvOK5O9pgQjFHV6hvn7UN0JBK5ubLCqvLTUUaKf62l2SsM2GTSeBWXGrzjKZvbjBJRBlNvVWAj4JKOYJSpAwOtCx+XnHnqbzbt2LcEc7IsE9IORFHmvopyO/CyJSXmM62ApSsCnOkqK+2zs/zi0ouUuymFfUcDjY9lBHN32pvIznVTsXunEKtPej4pbwNTyrwySANR4gNnhVE4hgdWkEQ27pBbbH0oHGSBrGUN9bkNW9oTg6g7gbhmmxP1ogJvFsfckfxtY6cC7nglw4xQX2CjbrVMalRHLMXRYCsTJtCso554qYyrhgrgtoUuWJPLVUpmwDDQew3lP+eAAdnJm1RW8rw5kS+TiLJrVVofpXI7eQnEevbHcq9nJgnfp9SPAhdA0CMPZRfkLWtkzTjaJn62TCL8Cw3W8OLh+u/h09XCxd/82LBOvvixbj5tJzguZ30JPBWhmcy78TH6ufpThVz6uX+1ZFxaboIJOjGwV8ycMEVmlFGCVs7ABI+DwyOlRW5SQvsy02gxzca257wzUwRjdOPDGZIMaRb2ik5u9ayIgFmMEfzn7rMO9XpIBnQ40MqXst9k49z7AuwnENUisnJZZopvAusSpLSCfQGAoSn8/2XXzfbMcyzNv9srXG7B6vsJS4f7n+3MePLexNyP7L/jGmu+snzMh8zgAw+qK+kTg2pK8Ts5aLB0EEPH96f/HGpsI8lopmwnToDp1gjE6pyYYfJY2OS5z7PF5W1ab4NKSB50kbZpsh7Cgyg5HSwa8q90xmCi7XDHd2nweoPHs+A/od4am8BlrgBlLlG7IOra0WmaBexcATYMfHVUD77k6t89ZdEjbD8wFi/ylrK2JN50nQUADPp127b7lV1ln7s2kTQd2uLbaJHurDAZ59HeZEQGsAoLI1rBnTkuqa7sKpqmvM818AAbe39z/OooFRcYgY9atuzzLfwO4xAYPuzocb2Vzlv65F9HN/i7JyMq4Yh2Ag3tRvtL7L4Ge+9LgbMMgRVkYQGO0LD/o1NnucYIuAxrL9viTchklXKcM5y7JBsufeG2YKYMxPIOBMHGGHotdMm/DfzcERynjVRIpg708e0vmm2nXDuVBz9zQc06dsL37KsHNpf2xYKwZiqzRZ84G1TqK14DCnptr2HG2hnAC9Cq6WxB7jQQNoTiJgh1U9aeQcg/w4QDOLNPgftXdAsiCRmsADKvYhFMADoOrslNaEt/SXAan0Evtgj6HN5TAYnnp64leYZ1v0rTaqbnYXxh5AdP5GfEMfouVEvvxK694BoeJyVY6gSV4g1yubb9arO++Rm8BKuojpk+n+2C579AbsuSTyOxaXhHczpI0wYuPLRV4X0sAC+ykdQn3NUHX6exPRlvA5djXgntNsAwZ1o4MUG2oro8AXd4xkmrqsgbotXmBnMb74rcK6to3ND1ZZc+2FcTsI9aqlbKd06R6gNve9+yRExA5uplrKUMBoNt3cN6/Z2J+CbRP+RW8MyCIDI5Je4H2h282ma/TT1HW9XFMgHqeVSUG9H6OhtUBWOog+1QJKBfGLDs5fUz5d5M26sOCI9oy/Vr3SeZF7DLroB8go8BniF8UXaZ+FYUuAz66Xx+A985ee4qk/67/XUaY59vXygjytUlyJgFNdc/oq+2aZpqyyeIwJNALsmysIAGgS1k/1w+Iqv6mV6rn/UlaK8jAFSAvm0r7uSqDTiUp4YF7vsEP3wbk/tmnL2idYV/U08URo5N3dtGn7Mkf31mW7hmnJI/7lbkhM08gPT030b/bfOYBJeuCEW/fHwKcAFqPMsINPludpd6xJ5T3uUd/cMGgU4CuTL92wAv7Ykym3/SWUuH0QdSe8r0+YuQ+eraB8mMVQ22qTM+y56ykKHNm+qnu22S6Tv097bn+3EfG3NhTXzMrMtyzeeY+/q28cd/pm2r8iX5ODzkBQZmr81wZe8U/r2xkL3UKBSKdBBxihcBh2TQ6XZn8zX20+qLvNZieMjbPWs55nYoRrwjmtdVLyg9LXUqLHYN7GVWygts/tZN3P+oN7sdkbRLbVlLYRzR6bbCuXdcQIdQTJtG9ZpNBOcG+NzYIUChJRct09TONd1pNIlCjb7EcMNCSU4AEEy7cs8xJwTn1Sdv7AOw52RzdmwGS6gmYb7Kz7afloXb4yb2MOSs8uFf9Rb+0qyldRKbaa9wYS4atSb6WcnrG46/qS7gugrsmVDV0xlKJ1e0fzmUFO3U99V0QQGW7jG1sg8MKkrh2zU2oEUsKRvEzSR4pDTcRFJaaehV7C+iyhj0TNDzmHBU/qP+T6blcO/Foj2vWR9seEeLPx2oyWe48uy+Cp1BbZhyUxBPrZJLh5IfFrxjs8PL5xuI/+Cf/ePH73//14h/+7m8DtmvUAxjKBMNXuxCIw88U/OrgPO7dwZrY8V/88reL/+V//5sQlL784vXib//4lmtuAZBhNwEljaN8ZsMS8RHX2lhV5t4eRCrbYblWAgbd6963CyxoKuAnDrI85E4dGSkFs1iFyWcSLQM4uccVzvaXr/YWr+itp4Td2gYp69bkrX0G1W0P+K3HgHjvAWFv1c0yzUe7sJB8FCv27ADwTta+yuX45DKTfbfp/XnNdRwU4m2e0tJEn0D/TIFP+btJ1PSDk4lrL8jaslGwMWLFkRBPHFn7HsKF7bu0ofljXzwHMJHAED2VYITsSP4QcPeCqcZBv80p42kfpC0yDuUG7bO5bTKVs6nfuE9rgf3d7TBdr2jd1kGt+PKsuwDntz9Aohr+qCQP24Gktd6IscSZvT/70Pp3ntNnY5H2APQSV/Es9i02Tg3Ooy+ZBJyJctnWttJ6wryHbyUn/W7pP/uP/8OHPah7rrRssziSyVagZMjSO01Dp903WYPuhQ9geTlEQcDC/my7oJLrY5qGC+ooXQ1NKP4j4JIlYmNLjb6OgUrA8o4YP9FU7sCSnmR9xhCHMJMMQB14kAC7ilSn4gcWS3BiOiRSwl9/+pIm1W94Bj4XIbW2Y5vpfCoon+nzL37J9XiWLKiNUM2wmhkYE3yG892+Ee09lyA1TMFmkmbwK81/l820R1anoj6WeulAmKXSCCT4ieFoEBw6riWSHEadT7P2m07jlBkTw6JS6vQZdWya/aL0RGpluWnsExSr5JLZ9kCqdFYyJeaYiX06FslAwuBL4Mu9xyxxDxrOQybBxOkZhs7SI9d9XcGVOZPMbJ8nynvWufNv1/yQPkM20G3mzaaMDgB4ZHr4HuXA1xoQt4Sohmsa2wS4EehmvJo1b7PVHEqFV1iHB1Q+VCCzNErq9z0g1AnNQt0pewU9Ad03wLXngAw4yxFuAVrsJTADbfduAkn+zD86No/AQhkat+mdVOAjtPJkrzTWOLIeOAHLlNM9Dv0oVbaDIDxsbWZcgEmQbzJJlF/PkcHJFQ5U4IMo305unE2kM49MeU+JdpkCfqXHI+vjWdAxmxntlD0JPPHZMjFksSXgZu0KVvk5OvmsS7IC9B2ijFAiovA0ULUoE7GWsktvInvobPP6i3dpZrrKZNnTBxTiOueJhudS4A0O/HPvoAA+Y/YqSS9JWSpxfJpxnOCdPoMOhM6AzoX3dk65YKYqjyyIpTDKTYKVOI1VdgXCR2lGWHtNEmgMzMaXqdoSW/WJ/x8wVmAYGTXjJ0icjCN/n+Hg++UaHSHTDvjYRUn7Jlkd0+GrUm8JxxnOQUqudGBgd7bXlVRn1vvoj4ufbxwvnt2/Xzwh6LZXpeVXVwSwZuVVwKsY1A1khOIbaPJS8ynF4ZjJwlthymLAOp0VM4d9gpwF+2icngG2brP+TqAFpFvbJBjW0JA9k3W3WKFxdruiB5CxKf4sM85UY65h+VDWdYByyTyhS0wATAZFnBaeeV2DraMj5T7yP3vcCI63xLhr3IxZhiVweQOiyOoAa2Q0ucZhSOpwR2/U6Q4bQzbNAGN93zrBiWfTPhBt9ir416Avn2MpmkmJAfB6UYEpe5RBXMMn/Q4niwmtDgFhWqbrebt4mj4kJnLumLZpDxJ9e7PTk1VcVo5gjPJoqUpBY5nLAkcCZz5vQOeh33LmkMswdjy/fsCQKWUyZZNm8igxvIDRdMNZcUiSe2sPITPr6RvIuj19ASOKoTdXp9/kGXf2yISuMboeqOaYDLC9WxJIC7YLluHIqv9vAWpu0y+zE3gLdgo22i+mEzRPOc+b2HJbHOjEyCDVJuvsnNswX+AWUFJ92xLQOkaeZRNdBuhbNthXJ2vTSteLLTYx4H64YMlmBwwpiK8OMOPf3p0dElNAsLagiZxZ9j9Ys57yAXho19MnU13o6w3eLB3i8wIAWmbDfzKByhYCRGONApy4wXylzCNOu9cr2JiSRlmYOo4CDvytrU+fEpmQI+GW6dcCWLIABpiVfR7O72R3FcQtuBeZUR95caOVeKhZnlzLP2Zho6X8t0ApNY1nDLk5Ofxm8QLq6O42U2AdogLw7CSzlbAecH5xHG0+bmndE0pjwgJV/6IPnEq7DPNU4Egdv042HSnJ9dG4tDp4ubhZecWzCgLrmN6lHDDJVwMwZOYGGbWM0GStbIgMikEXGqA2CXWzePvDt5TGwPhlsNgScm3bhR0+Z2/rIJUbN4CQ7z58F73otOxV9NomCR8DpnNKcbboSWR5+PsPP5AM4swBWq/tfcpd4/XT985erDreWbMRSCcByn/2rAzo5fqNsxcm/7CdiuXUNdHfBnLaqOHo+5kTKPPfc+hILjbkrlPJW/7daZdlsU/m0AwEfX10mI7aOPN+3wR172MCjdGdaUfSyhMHNyggpw5nC0DSwEUfZQJYAQT1Dwbg4Ll24uNMhs5r+j4/y/udIKUyu8Ee+n3Yfu7vqJDxxQFTZOcMUCR9t2I1+0x+hXXJAXEq9tT9nuf2Xqre7LAtG/LL1DgtazpgDz20LadyPZTvBEplIKaxfQB/fZwmkR0mYrnfTPx0Lwpi+icJI30A7jPDk/i3ff68RoA5YofJBJuAp4OP4h9ZMWPSVlCP9XZyrCxQh38lcY9c71D6qh0S1BsUw+jAK3xo2Tb2IJb1pE7RNhk8C4akfzSvOyaJvsZnhAWMH7rOz58ykOrVU1oHvflh8QEjT6zantQLXsdOSzbQ53nzlin0nD0HX6SCAX9rEx1msPj9exKnXFNWj/fpuj57thcmyHffMemSINh9TSWTNsnJ8gKcfNYNAahrJVD+ls+x1HQLP2h/B9Z5KlfwKdT9Y+iEfo0xgaW9/ttJi+owZcM1ldiQWGDY+5mA6fT1tluYINscXpBzO2I89/THzLtUOrFOE1yf50u/aQbkqYBJy53qb+OWU/t/jzMX2VBmxxn56FcEWEJW076nku3Zmn60vXjTIkltKVijExl/pfphfk58DJlZyFCSxYbcSfQLfvHMxmvW0KLm0yNbfeD6jHOVtiYOdEippufchFbbRrWNjkmCVis1MeGuSD/g5w4gkz1HcuQJlRqyy4AcYr/1iRAW4mn7j+uf2YfOigOdMitBCmyl5BC75Bnd391afP6akk50r5Ump2cOXxF4b29ebaSh7CV2WrLLJSWPDgKz1NCfuYLuq4lOB8xYsXYBSy/xjjG8Pibg96FVAAEfRkwomMiDuQ8m+AWh5AwGVMtAQJhNMFRNbqqrLIsP4GjckKRB++1lsOCoJBKgCvAi8Gn1ku0/BJ3cB86qwJbvaTJ19vTlrEeO8ZfYS2XZvpKd9F3mfUoxBCT1E1iZ+hLKl9UbPD/27tXe2uL1q+3FP/n3/p3FX/1ff4k9/J57sFKrRIN7k4bYsdML2xRRyYQfG/DM0lCTUuz75z/52eJ/+6s/xB+VLXkCuL9KK6LTM2Jx9vEKP/AWoMvzGoxDWU1iBD2etkNDd4uLyLjXxzC28Xm5xjp2cgsWXfrXcs78vQkj9beJPd8vIKVvts7rv/rsBe9DP7BWDlvQZ7JfmyCWZ0N9En6HCQoIUacAVG8PqRABQzEeFTtyfsAzdMcnrM0xfXwdUnV86oBRBno6qZp9dWCnMYiO9jX75fs9RwL+mTKbc96YIz5oMPoSpxKrWEoc1m8sY/yyJGpdH31D9ilJopAF9GVFFGlx4kR6iSBcS9mYhJra59oWZda4M9XsFnywZpEt+pVvbRRMNqmTJArP6vNsbIkvaSMtw+aOOMvnxIhlfDbmSRuC2C4wNO1gWP/4brxnm89SzpVHp1S7lmJjgrqxnZIIEuvjh/rE7Jvl3diq3y39l//Jf/QQ2i8v2GHgQctCOr1FRyhOAQuR0teAKjXuggqi4GY4PcwGcx4EJ6akpxIrIEgRhW0AMxhOzcyWRWGjb53p9NAR2dYA86DJ0sdstMxJ/9fyLYGTLrLluhfpd6HRki0hm80HlrV2hcCuA0xcYVBfPH2ZAE0H5NNPv+KhuScbn9sniEXeQYDDopMWbQCabJOU40Ev1lmJo9/GkmFFJYAwI9cANs7CCCZnQBLHMX1F2jsk/c18IkvtzETEqTfoFZBvKWQy/KEC50MbDCDsqyL/Thl1conCaVZJUNO+Dbx2ToV1w8IW6li23OcRGXQRZoU1WV8PQpRaA6L06LNRqodDVgZXn03EvY+AeGYpAoy0FDTATOrOvYx0ZzNfGrGyq/xqsFOGnSj6LHcU0bdfQYG79s2ysWVZZEzrE/jMIRaE6FCLNOvGYGd9+DyfOTAbBst78nGXnGqTQ6HxtK9FmSr2EFBoM4DAYE5njhe47im7EOjJ1OIi/x56gS9/tx5QeTjPXgc5ucAB2pUVIZOLLzOZCTQzDKC9/mZD1DTX5Xdh6PEMPrfyqTEJsI1jqIIqM6XG3y+NirKZ9YmDO7OWMuYKqisvAUOG8plN5D1nrnGYs0rSeF4BCM9NMj9k6DT89iVIbx6XOkMnVMxkcGnmL7j8cgdQ5/j7BLNXS/uLGwYh3BM46hho4CrbTmzVGfcseMUGH/ni96EJ82OH0FgKnya1ob+28btsS8H5NqotCKQi02g5aSq9Vbicn+/ZU8FZXpNpqTb8H6mbMmOy3PlZGAeqfMsJeF9LutrwudM+3dfRcyVAroagZZplN8xpxJ6H9vcI9d1MsCAur7txYqLBhaAoTKk7GFM/3zxaPDmHPRPwokzQY2RR1oWGWw6QX6eeVeWZNTmHNWqWbgVGXQAFntu9StmrwyUMHvl920YaeNvvwwmR7Asft0Ggvwm4+gBDy0m2AgJnAKTKYljAHJAtBliYRTRh4Nmta6I8WCrUJvtxEAaoFi1kWTz3l2EgMmoFjRL06ZxWTg2MLWtpcCxAYZlDZSFZZx1jfuHr/HfZrW2TMLPzLa2r4VVPKvKenWS3BG6iC3V+Dap7FsoodshRJ1Qp7yZl1unxtUbDf/W/Q21umUbLClGOAGAg28h+KiO7fJnp6QWTEijn3mQoGhBZkorjFL1nYsMJh/YTlRWtHqmI+9ACMep/nbxk1k1U6aCrb5RPWwHIcDWLySaeO3UcHZDJo2kXYPq3oNfRe8plKXVcAuBbpkfrCnsq4BZbnOvVSfNjs7b82xYMBgEChTrlmVBlEMnBsVm8ju0ZTtguE+TSZDs9Fqs3AwaYrcw+CXS1x2b6kPSCuuyRxdiFMHtGPw61sEGKIJ4OCufHL1s/tCWEJRuWZo/+NTBQM2nWe1NMB9D5GLAXmCmDtp89/Y1MZxfr4j3paZWkWRvS26s1Dq1JIAM8bIiOfZJKfIZJuDBFoq98XQdpGDzFxqnluUftu18ppUqj9tmnVp02A7uWK6dc3j3g3S25Kgg9ZdpfBgCX/eQ506cI24+E3Cj9V4+0Z6R7CLB1+jVA2CFBAr4YpdKC9DqcNrxGeALOGaysZXATvhNNpi8oPRHIX9EppMR2mVJrE4qrPutKdckVTvQdpeIrewxoWeylqCa6Gdu1C2MnPcrURwTrAt0pRe7m96zyBNq+rpuJLRmf2hFYHPhVlvpaguwwnPQu5TOSoGL/9Q+XAO+kMqQs1YAtDA4YhWzuk+3nJIQO+GP/SdnRXm3YeUtsBwDr0CAh+E487X0l6WUCUlsqy9z98DNHoiWsaXXCYKQH5Mr+dkBbQNbBsI4tELRSB/Aa10Dnew5RCYs99q1nPEkrAbdRoaJ8eV+TDR42x4/9Da2RoJXAnifKYJR/n9IrcLJ10/aC/wRm9HdkvqRsZlxTX8jntXWK107Qovxz74L6Le9uH+X6n00upn0GutTBKxk6oxx6b/pz2kV9D22z4Ev0eEH7NLEfLKh1Asy8MHI9/GFBO/WfJdUG0p7NsAGtGsnRCvCS+/TdnvvoLfGF0QeK+3e69yklnmHoaBP1t4c/PPc/e+YZ03eNT2QCvCxX98gkd3ysMd3PZFQGBmBzp21SX5wxzEVfSEA5pfj25BrytCEoIbuX6xjvGMEdfXhHo3oG4jD59d37I1gnlLQaBBujsDa7gIeWWr15930Y9Or9jUyodHrmw+JTgLZDeiOdJXsgiIJPo5ynWqGsEsuRta0umsyfdNTmXEl0UG/rMdylNFI/VTDJN9WHFVQx6e6aZBiPdlHfVPnjIx1s5xRrE8vuvVUnT5Evlanrlh7g2r8BBvizJoCb0NMGp4c5621rhsnGniBxQd2yzd2fxAZJtsxhMGVQu48CgmWnNxk6Kyt8j//2MzxD6XvF9b2GMihQmrgxAbnyUrJB7Lb2R1nXPihTAY0E/JqA9zU50/oj+hnRt8ZaVta0p13PrUBuS2brS5fQkesO8C6DjNwNq2UggWRAiXGjVkC5HqB3xNNBFbLz3OfEWvUptc2uZ3vo+d7+3Virz+g1TcytIaPq19UM2moT/Ycl2jE4ZEuGKD6FvfCUh+SyZe5FgxBfI4wCAYJSsnMLRLgu+Km3pHJsS0UproCeMUx6yPIemVRht3ktBwEIVrAvZySNZHmbxDPrmZJJgUrQy7SNYM2vuSfLY5fsH0xMGWa7Z0JdN+KotiNK7VeScIJ5RlkCI+nLZvuexK7qVw0+vidr6JRUk/6y8HxCGXuWRGrP6445VC27Q5y1E391kkW8v5Qp8rswq8UQKmjRXzNe6bBNY+X21/cz9KLSQozr2SvyGn29xyCQF0/XFr/61eeLv4F559o4UMBYxwnQKxBJJEEcndDLzGStg5tUhulJaD/me7xqRQsAACAASURBVHyx57DtaEekL8NzeUZ/Rh+8f/iahBYsy2ttvQBngHuT9fW9EvOre5Cl6PWAQ8UsmljRT9KeU9JPL9o1QFbZvpb/G3uVllTwOT4qr3u2vbL46WdPIRHJ9mt5eNj2rg+x2ewZnmnFrjs/t4VA45AnsAVPINIwlVYMiOqNly920OcnkHxgLJO0ePYCVr3tCmAgX4DbGDzYs/lCUH0Mw/LoKA+BnGKjbGPUxFt2V191EJpU2IkXBMRzv8b6tZM6scExPaa+XvaqXRV1boOBFvwz3sxEaP7M6q6SmyBAkGC0NVdiQUDUFSrQHBpiTLxD4sMJ4keQpCwxv7i4W7x48TqJK/u9Gy+ZpFapxLPUxwDYdPqvf6uPay+tuBDT0VYM3EYdrc8VG1j9OduP2NrEEnOHpsnEpP0RPe/+u/8Kf6eO8mNjXw9lWSsBlYZBV+lEGfK1Ryltp90J6NAEFuPrCN2nDE3YBhBTqekI6Fj7uWYWFG6V1mRQNUNfZolZN5kC/x9T99KjZ5Zlh/njPRi8k8m8VHVW9UWGABmyYA38Q2zYA48sA4IBueWBYU1ke+B/0X/IgD0xPJBs2ZbQre6qysoLk9cg48IgvZ61zyEzsliZjPji+973vOfsy9prrw0IpBkmUKgRd6AFafkew8aQC3IYG+y/Vl1XIA/8YUhPE1RiyGufOTatLUbuJEDJvXtP8xBCG6e7YQNbNAGpzdQWmmF5oSrv4IHhm4RlqvzVeGryEcbFSlYnQZ290/2znEmnSHYzzg8dtA9F6KctpEY7v+hMc27Vx7FLW3WWIBiY4Vr3hEdaSUPfLgPCNfflE7BJxOb5CA5n4m/Zc/l4jkwr2NajGmc7rME9QXYm3o4j3qyYXbEeduSgI/MZNi4GVaj/CR4g0Xa81zGQW9T9E+Nm/d6g39qYZ5LwTApmeGZaWK9XS3ae9+gjTVJfILAJ3DgEIAJmQCd4CTzQlZ3avGbaGgBnWVMT9rKvXLM/WiNm4u5Uf0d/xrpO26t7bO+6oARbCqC2HPMcKMHtMERQ1TvZLPviIsbrbvY3TT/g3YzRXno0gusVGNi/bYkWfLYyNZoL1bZrIDSVZsGjz7Be9vm0EZjIeNSk1NdeGxe4KcZlCErCl/gz9t0W5AcWYCJdnmk5n6lgEnPgDaOmqnfzzhfZn1mn6Bg9upkEKwDHZRh37z4myUuS9TEJuASpSXs+hx4HFs5McRZ/znqV1t/kfIIAe12CgG04OozDeJSMYWztCTz77NTK5A2rjeg8AVlKIVY5M8VogFJJdgfKAF9W8EMXExjbAJ/tEoAtBoWqywSBc07dh7WffToAzgRSuyXS5xACn2d1DIgPM+QMAJm1uCn4SCJ792OSgjBn7n344XCtCThIxV7KZ+QMN4Brm3gCw/w58d+CQkFHhlZIsIMutX2AKCtNEDZUAnaRlrjz6KF9QB3EVMge+ACou8j9Hz04PHzyVa4J7dp0x+wlz19xoQD7MJUkKuxRGQMBTDGZ7XV7DktoihPZi9ptpd0cR4MhFTtantrCVqU6lyj5LUNpBb6ShyZV7Fx+NuDNFFsG7KCnNj5lt8psW7HBs+1Eq3MpyPbsmu11t8/7SPCEIKuFxR5s6NvcKA7fJMuAGrdvoc+ftHKVpsNodSzguWLIM8nJPub05+ylulgN0ASx1aWapKBgJQ0jVewEyarWFYFuIjoAqP+b1rVhACgANaFYzvtD2BRWowUU+yj3IFHUHuX6BDNHt8N4iAiyZNGAncsENc7aSEZMcA38mWRT64zrmHXt86qPdmcDAu4E2BqTgDjlH6qJqpXDEky1s4Cl5E5A2/Y4AG7sWl7ry3thGZtg2cRG9Tl+ZqYtAlBm6MsOpiY4nLbaJvotMmnFpctm+3+ukm4Gx2bW9QPzZemH/WPNh/3TnWx9854TtA044Vz1M/mIApnTPjsMTcNCZlKtW/asmuQ1nxtGh9fZbxUMzmvZ3bKgV/L42ZePHSIF4PxMG/fo7ilUevYV4l9JpUrrjp1mKI7zIa1icV1x9kucdwHE3limp7/+Q8HnD4ZXpOptYND7JPrVgXO9AaJpKX0MkH/zpmrxq9xIJumGgXsWJrU21o/YLBKExDxXw4BTmDrPa67f/ZOghk8OrxtXjo+5o3ACgI+PtOe1E4tNygBh13tesQWcO+1rNEkN5smbkAwxzdZAnlzXZT6rgbbgOfbmfjoeFEMKCDVumFais7YNsU0BR64/iAl9kr1uAu6yD41nFFCmaHrd0LKsFtbwLwdabY1D+qSTkC0AFegmjgOMi5MkZwW1sKiGid4CoeRTIXGxuMqm63kfP4PpPCDWFDknxvz8xxnn+/lXCbIC92gaDYC9WcLdl914s++bmJfBI/kEmk8sN0zQAc76ml8Aje2EyD8zCG7K2kCAJvr5Pe/T+G8BWeJM39tgR4sdZXfGJ66i39ivOd+e9Y7th80wvlRyV5mPFTtN2jcx2W2M8fhZMaD90muuTZ5CgvPfSeJl8c41N1aXE2SP8DO1nuKOfI++0jyniWV9zVna2tYz7ddrvE8Zz0keN9vr7t37/b6vhs8KyUmWJsYdhq19RJalOQYpC62z9VP0pMKisC+yjzwfgIbY8iTyCzeSvHl/k1/f0Fm0Xlprc633dSZlT70OqPGuCaEJsteSzL7u+fr26dPD9z/+lAJdnldspnj+Vd5Dwede/M29tMa+TOxoQiiGXYHdgvlpc4xutc9TaOmk8FwpO32UM3E/ennPM7gOgMFfeC5lUeVFR2nNKqgFHGnRoth87SEyQHWZgCBZ+2qnec5yGLG1GNl5WkzT/b3GYvU5A5IVPF9gVcHZ5e8bF/+iMFeQYO2fXWzeYMlmc+6flxSi8Ou960/rXQfwljMs+Qx/7/fYfv5ggWz1e1mHiacVSrbdHbBp9o+zj8E1OoJbC3vuh1vUSZQ1ynnZRSXvV2A0z1gcBLzDaUYEaYE2f6tOeD6btIbvibcuwpySx9GAl/gX7M/PS2qRc6aAPhPeN/vPv5Eolo6qfExuTuol7ddXw6a6jG08S8X2Rob8GUp0I+CMovDtADU6Btib47CBOkE8/wAV+ACAj8m1leeL/RWHY3tjgz0NuHISxterMMW0OALBgGk340MCCx2ehmX962+i45bPkqPP7gTGhrEWcGrL/+ToRLc5ZwZzL6w8A1gxfhtDAiztsfzTrRnwh78xGOlW1vN2EbgpWsuzO5QhQq3f/5SBGLln4Bi/cTtgIwBJ5w+wUUyjUNWBkuLV/GwIJGP/huGvA3BNqe1etR6NzvocRks599GKgz0zuSNg1fU0PslLjyv7Eywi/u+LhzcOf/bbJ4ff/ft/P0NtfF7uwbTea8Ec8qoAeeKPvGX19grBF7x7iIGVZ/Q33z2vT5T307b9B//gHx7+3V+nayQ++EK3hmvJdYihAPdTTBSj6NBJ3iuuhB/keyZIA/YQT97nwJ+fiRPZNecmE7LvxOYFFATivX5jH9OhlbtkcE5c8RcP6Szqbsh6Jc8YiZUZLlRZFQakgymByFOTro0uUYMdXVqI2YN374ye60lYmS/TNns9du5+Jn13GGk+2/Ak3ZUn8JHmforFYifkjgHWO3SGD84DmAnQKw7smd7Y0OA21oh9km83Bic/1KEbMBdkgqxf44QhKSmglJyjqCd/WEUHONWtFPgvsu/Y9nuxo2fvXuU30i2VAs50ZBiuei/trRnimPehty9e8V46JLTRki1iY4DWI7Ole2/2kqFJ7k08/S7MceBdhz0hhSjWIVtkveekiHWHpELq6p4p4Cm2KCakGBPw7p/8p/k99PxxjN7EZI07x/cKdGhdevn8RR316FNNBfF2EMSKxGIeAVJy0w1is5j3nzxMawR9lQnlvbm2HpoTBV60Dyzq4A4SVXU6/IDDXsFlA3OJrICD45GEoHFmxSHp2nPnAU2LjvfAsGv1OA5Xu9I9bWaq2mjt0VO5f/9RBcixqtp+pbJdkf0JVDhXhnu0pgRVMxnLZquwfpNHZ56GQA4hoAtgshyZJ9T2R0lfr8sBhBITt2cJMFdGXHVGbQPtpk97hMEn4EX9bXCxtDW8T1uhWtleFfGsNVrrtCdOkFMR9xhPrB4btqPuW7FNkO4gAMeYqAamw0iybp7JTJedTe3nQBJroJ1QsuRrHNoEtUNBd1BWNbt8U7okQ1kdfz5VrLn+qaaUJZNrY1zLpFyHD3tzD/4Q1M10xwHvUM9dm/+1tQSrrsAkXSiJ+ICiLhN4Z5pfr7nXOdXAyeAw0wBPY8QZIWvjwPUQW7/8nIj9DIkQuNt7M7Z8ViH/X/R/7vta9vmVJE7YCA8epOqzgglgSMVKM62P4SvdV2WEMRY8V0PI5KsJMu0/yeMwx8aoCI61KftvOoNArE6IzN+xd4ZRNvvIl6Eko7ux2sVcQ67/RphDR8DvaCpdu5LXXAn6L0jX1qSNjx0NEHTt6GEB4WsXGYd9JdTnfP/tZQzO1UwwvXk/DA/jsEfcH3AnKLAu9B8FmBHSrN6M582OXInB5GRc4957HgvAbkDitO2FhYEI0MCNg88zaLVVAlkDNsGR1/v3Jz0jjj9Ovg6/53VYow2gVKlyv239yLVor9mCykab+yo7EeixUvuC5/k859Ae7vPO/QN3T+2tnNt7+W/DRQiofzDd0W+nVeWLj88P989+OHw4yXTt6AneTHUOk/EdZ5TXHAX4ybfyPlcOzxN1XE+164O9CdxLe8RpxtBaV7bCJjcprBphhFGjcUWbQiLUaU1sg6lUab/5+qu/yB6eloLqFNoH/TNndNgmkq5JDpvY5d8q65imPUvaY4EwqnsCvO7HAe8kpQociiuWaUCKaVUBQkxle87BIlssIGm9mJ3puef8xw7a3ztgX2al17lBpw55qf1cQ33EWAXPRlB4QAVneICmnsn8X3Kd/Lk8vHnxffZ6At7LON4AeqQS3l4koApD6awfqHI1ra7eY8CimpaVaI+PYsN3e8KwwfNPBWlVtfid8RGc/gYbWzl2+AB8K6Ex9c8eO0qShVbftjyrh6mG0UQULLbj6EbsdgKC6wHJ6abQdmnVFxsp73mSFqcOAcgzGe2+GqAC5r2tfG8DYQW0l90TCAOnaheWfqi9VmYv+wZA9LWS8IImuScV36kQEqjGHk0LYT5PpXfs4BRT7NhhucwOUA0twyLvg5niCRXk6LS58T87GBtG9AC1m51dxkKZCSOp0ZaivvcAAM53tdrEK4I3PtRAHuBz/tvzaKwgYHd9BRwnwBvm/iSg/Dzm2YPIhghqrW/9NPAnr/ffrncXurxP44XGJcOUsQYAQr4S+8dzZpMVSprkLsYd8A4Lr+204plwERQZxQqdgnz+IkOD0g6Wdnv6RrRdjwKA3Qjb+bk2JJ8ZG6tFOhFJPutG4p/neSaZ/B3Q/vmL3+XMZC2cldgnk2pNflOQ+XD9i2B8XycpyHecq1z1wweP8ud+bFWmysVeT+EocVXWgU21v6YoZq+LYQDp2SdhbbzNVNl7KSTdPsq0wZdhCoSN+iHnDNDGL89B2ntD/AdEIw2QmAJTI/d1Pb4kI28rd0FHdHSsyQ/4XYmcbwzjD2guEaX7A2D3fBRo2K7KV+SVgv4OmKK9ZD8oxAjogRdAMkBz9kKZ/PZ19kEr6363OksDAmxArLIna5/un/n7AGUT90yrafzIsgN0hjbzyPu0OLy03XbRu4WKsqbmBBXQV+BgR+1v1+RaVkGp+p/aaHLfGL2usVNBG3OPbu5mBe7ic20a8GoVCb3vaAGNH2bLChbmd+1b7HZAV89fft7rFjfSpdX1UEkFCfWsXe1M7l8MvosGLdADWYHeuSdJC4CKfbDHt4ZZATw+yO0vZmCLXDnz7sPXBocmZhyphErkrGtuHOC/tc9/iivXZF2fKx7phFhsvGl5trxAxeq9ZWhdde16r9h82uOmZXYXucqUzb1MZxBmGD1twAVwYeydZ0YXyQY8zefN3vWHDRR33zh8+fBJO4R42g3KmGD4NvfjWiSE9OfeAZtydspCr1TLtETSNyMOD2Rgd+RjTx8nv0ou9d0ff+heuXf3uBqZzzOgSfJucECZwI1ptbStgqtDJt7N+r2JZNGwHBVXptW/TFXxABZ19tgMHLEfR8N4JFzm+YwP5senPXN/3/7cLLwCeot9v0kW287vM9XXrDxoiurS44nFN1DYAoq4o8m1Qmr2U2K32vb6WHHAAJDN69q9IMZcudgCCMTObXVdYET1pPLrM9WcD5ri0BT5pzi3fYEiSwt7ii3xoVcDgla+4aoiPiIA9utoiALq2jarkAF41XVQ+4W5PMMh+P0Bjga8oz/rXL6O5tn4lbENW2Nb91jZsQY+sHNyMHkuUEtcmL3NtgGIm0chhkTT7jz2Wq5KP49Papt7csYbAa87XTk2+258wQ8/vGjrZgGJXO2NDi5IXBJfci/A4G9+nXZbOUX3BWAnBf3IOQFHbKqjtBWShvk5bKtXAbAMNnqQNvI3r046pfTjyrfZGcWiGQ7jeQccDDv1q6fpHAlrXJ4u3nj65a8iq3DSlvMSLeL32KGryDQmtZsse+JM5FnkrCjOYw2expaVFNM9IG8Yuas9qFEObrjjz8/CemtkPsQWAJx/0yqjZaZjgc0g0wDYLxMUYUcxMfvg4b2Phz/79nH07v6mz0nchxHqrL0JGytaEPELBmKKz+ge8qMCzfPDV9GsA9w8e5P1zRR59urdyQ+Hf/SP/uMOsTg1CddaN28bvXL6mqS7zpJrdGKx82EH1AYC5TOIJijco4D672KXgWS6OvhMuQri1I34YXrbHWCW/eA1mJ0PbscnZSjhkzDmdsFnBmPwtWJG7O3gBGH5AyO//zF5YXx0z5OfKz6H5W/K7INMq72WdWoBtD43Nivv9SLMM9IAbbkuQMWny/0iN1RMZxEmqucIc1HcmXNQAKv3buL1NrJzViWr14GKOWg38swwXskw+dx7Kbi8S65lT7TdOwmYLj9n9Tht4SUYZRU/E5Tk9MBUZzYFqrCzLqIhfD32H5CNPHMvUjavMrjjTUFS5J8p7rcY5ty2ADXdSWyKgkP1ErPvTwNaWnv+2fPDmhbDtgDQPBDpCHNd2/fo6Z+HkNbiWJ7hcX5XwefnDLq7uHrtr6785T/9z3KuGOjR3ODMHz58FMeh91fraXrjaUNZqAIvBF5RW01JxLLSusSxBUkswBV08dGDw1e/+ubwqz/5VYxBUF4VToKwTQ4mSd+05Oos5QQN5T0JtiCMMS3QYWmn2qklclMeAYs/Pfu5LaGdRJbDZNO9eB7qJvotmfgkQ/fv3q4uBSR/pplmktSDx7036K+DyVBM0GTk9oA0dCAabGt1A1BIgn8B8u0A7kbYEW3bLStH8j0ASgdP1MmJpBdmlPVznzfqWLXkTmAzr5sWLQ4TILkT3RkaQFNstG0KsOX9CmbZdpxoGSLL6dG+wMpZTg0dvwFUPmOS7GllAxgBJCQbDmnb0yRkWI65ru183cuuPnWi1hrP7r0+65uN/oJrbjDZ5HyC012Be/bsWdfQ7wxgA8gRgE4LckGWTpRShf0sLN72hgKMqjcxqsnOAUI3Aly8+Pl1E6O7QbKvqD4lAXqbgza6MAE3yigEwm6djjn0Xc+OTTPxBatsgFD7uUFARS0FKjNhsgzk2fp9HaO3W6TLIOreSQAURsLBZL+Um25nyph774CDbMV3qWoBDYF3Yg2GHqOkAG9e0Io4JwIQy+dWj7AVac9j2rUnGc4ZSUBKu0SQpk18psYBEIYtOaL/09Zjb/u7ac3AQ/jnZYz09YB3ki2Qzo04j0OYdXbUjTuP8r04hrSWPD7Kep9/HwAhLXcf0wofzaLXWZejnL09BfA453X0whidqb5I7o3I3snJ6wibg3U2S9B12guAAWeNzXifa7EuggmJymb6ch7OzK6u24MCHMZegMMge68JiiaA9AVosg+aKK39uKvDez8P6LpacQpImGQ9oGNbKazqOp+Slg+CHkkUxyMoYmg53jy/e3nmD9/+XabMfne4eJsJp6Y8xlifXAZACHB0rK0h9GvOM4XJw3OtDPfTypn3OI+zIpVxzUTGKrN6nhLsVDVbSRR8DMDk3Ft/kyJNqb3/8Nd55YPuq2pwKXXmXoCbbF0FjgUdZfOuJNy02dg6bUsAldnkWDo0T7LXRJtCTe0yBWmA45PMfx4oMUwU1cDRGhymnvX0FIrZ54vNbDFmAUWTICwm5GJZqLbtZK2/gzmUoO6yekTzTp0+5VpWYD20cyAK2vvo0bh+lc3rAT4AF1ci+n/jSlrSPgb4cNaj4/gxe/giz+PkREFh9LP4lNuplALA2ryYdZYcIDlWYwPLK3869CA/vJOqW7E7jHT/4c3ZhZzVuT7V8VUMA3Lnx4oj7uE4vztTaenTsFEqbQFqYrs+XkQEOMOWCCO9/yhAHQC1ZyX3LsHSpsDn+fvrtGooVlzNf5sGag90eBLBaiAd3wC8q48GNq0kp635Uwfmc7VovgsYw0ffzHnze9ZW4ss/YSt5Zs5epxNKHAoeruRNslXGyAZbppDWJI2tp1vTQJOdn8Cl9jafP3HHiNBvUK8P3L5f9z4Fihkw0S/nswDU2Bi+n18xfEbr7IMHD3qOrQXWh2t2/Tvx3Gwy73+7UgJaUAS/o0XKZopltl8acGM0u46SMPOB9mgBW7anbKk2zk+sED/S55337xCIvP9AfDlvSZgfZGqlIspZEhUt2AogF+fPY1u+r/bMeXSIbgQUu5EY5caNAM4B3GjUKYSeYk2nneahIkvc1Ql9qxRl2Ibz058b4Dnml9lLR5lOdzN7KHXwMO5+HTwsDDctgSaf59zeSWBLYPo9W6oQaZAWgIff7tmkNao4tgDLxFQfL8OCOI3ObPzRw7sZXpTPOYlEwHkSLiDtBo3mzE5Lk3a/Jq55Fu+iNfnxxv1o7z2OfYwdA0orgiydIfepHac6xJ6Z9jQcF6h8/m0vqrLv+ISVnmnBGIwDNgK2C/JnXbFNB7Qd3a0dk7QAIJbNz8vC0w5X8HLiNwyyzaDs3xfTpwD92k8SJ4mg9eJj2loU+7lbc/mfxo1JHry3v9cn+Yx2coxf06JfZilf1SQzsWA1hKfgqVW5NrpmZmKr69lXjYmcf/52FcL3IAf+Wbw74MysF4kKn1qt6ty31/r5DF6ZL8+f3pnnaJ87vwNGT0eGM9QiijgCe6Hg1sShfJdT3YFV7ZjIXitzaGJFryOTswty3kQuwa6I/2gTNZmC94jp1z2100BCnOt0HWJya1BtovzO2LbR9vLV+DJrJmkdvUp3bS9NQbP6aeK//I4zjB0qoX4QBpzY+HXABoDhh16PNQ7rLoMmALRat/lNzAnXdzvP4bY4T7FCxudQ5ktsc5n8AxPnVoqZkklxrfukk+0+tPLbO/fThmXgzJk2Neuny6g2g88Ta5iiOa29bAVwCGP7iy++6ERdE6Ix8diYaqqJ5Fronum5nh9dS6w+SSX2NvDiRYbO8Ul8tPgTg8k223twr/9uk22kKynNHtlA9N43fm8K87M/N7jqtdVP22cBG7nr/tnnlxCycoVPxAKxNlv0i/cqACVmay4m/tvA3ZwLsU4nZ8slAbrddzfSqpf7tGZ+n+xDn9HkGe8DTLH5fZbZT21pzn/3vP5Cg7e6tavg07hWB05KKA05E9cZdiJveJ2zXlao4kmZ7diK2Zv5niK8Z3hMnJ63wK6iUyt2BeYDZwzoENdm/4lxW6RbvrMfG1+P5et37x5rN41EBl+UPbaZ8u384SuzIa6l1VZrrSNgLQCbZH8AhCQZGITG64n5dZG8C5NutPS0ROo8og8bX9jC9eRrd+/GdsfnaLSSRwmBbsTXaMV1XgB6H8UVR2Fy5V5Pw756kyEHhgaI29iU4w7ZAfyRyhFfROKCRltIGAbi0Ih7kLZSzC0fAEj509/+Nn7x6PC7P74Iuy+5Ys7qy5chS8SPXQ2DUVxiiAIAsUe+QMjEGn0mq2DCvjS/dhZy1iYPcDYE2O57BnxcSdzdoiAQnQyA09mcPfFPnoW22S+f3Dz84e9+VztS+SWEgZCYsA/ry4LAOb/WtMMRwlAXn30dfOWH7388pF6f55S1yL67de1V2nD/g8P/828DwOdSznKN2qOZqg6sQKSRtzfOJ1ECoJ0CNz00zwkz8pC11F75NJr3t0goxQ+chkkGP/nQwVgGFmrBt5feZrjbzejUpYMoz9A6j4bwnGF+2efcavdiSBm5rz/88aeAvNnZ5JPkLMklkKRuXz05fPPF0eFh9AAvsr+cQRrl4tN3ANG0Mv+cXPDZi5cdXPLl069zDYolikD02afVFAbUc5PPPc9680MFmVu4kTvo7JriVKXdMOsUhJtPRj6kU3KTUya+51PEgPb4DGRaE6VpKiKKre6RTXI4Tt6OtWjR796hU6fF3OAvDNec3Wjr3wq5RSu3KbSuocBrrt/5o6v3Lp9ZQDv3MgSp2VuAbEUcfnd/0UOfaee5ztX1mBuqz9lt0nzuSZjZMgl6eV89enL427/928PVO3f+6sr/8i//2cdnGXTAQE0LqfYhEz0xMGxaE0488KnMFGzLzZ3lgdzJBUnAZ3rQJLSC7dcm/WXh//zv/VmrSjYD5ss46dWWsQKhaU9xUATDQIalk9SqDngh7KOOxp3x31DZ29FvehYBVonMVO0GvOMkgYVYQJoAv/ziQRwhh+c9gqznWgFuRzlgwxKSqGkDEY0MMwyarAJfhp3koO2A01+9RZQFAx78cTaLTVNRZ4Eg4yuQyBs32IkxEcxBzusMre+qNnZ6UA7jBBCqk8MiozNBB8w0ySZcTi9kdlWBPA+OGQpfZpDnkWtzna6FE+AlGhQLQlfg6noES67bxgJAudetLcWSt2+/oNUwDjhfX7vS7T06AWoFk5tJ17aM/DnOfmgQuNpfd8C8AwL7ObCyQAAAIABJREFUpIkXfTigucQ5YFydviBYe1oppwBiracOmEmyYQnln2sJ4unG3Y/G15uX6LdAGm3WHJ6hHhHzpuWQ12h7MHRAcLarfL04QEeNcuSxk0yznyc5fBKD3pfkIL8v6O4kzZWAe12B0VyzEdg2j2oELRFfBTrKFtkj1mMMJaUxbIVj1n4SRE4gGmOl4i+ALdCXPVwDNK3pkl7glQSm7cKCY0kmcHIxGzkWa+a9tI8yDhUaRftn/LI/VArLyESFL4AUGvMVIrUcV4xrmBmHTCq9ffdJTgytjKx7DNbj29lzaQN9+yHBwK0w/gCiOX9lwgjYc16xQ9gF7RrO/VF0DSRpU7kfho0vf9+tOAoC7nGmeY6gLGYG9qszzBBuBuhug/FYyqbU65/Xd1KPYGaBdwXk7N8VyJfJoHWiCeCa2tqCgOe/2GL+M29S0Ml+WAB8233tUQ4hX+IA56JBQVmwg69p//qYCiRm7tXoiDy++N3h8cfvY/CTDGUvvDnPvr35JE44IFvW/GZYYAK9D3n9uzr63BO7raoVZzbanQBVVdppfT1TNato/VSqKsR6HIA1E39vZvrkzTiS89MZCkIAvkBJQQ007DVhN/fMxg1baKA1QHXp4gJLwaJPRd8HOgH9+rxoWQEoBbo28NjHaqTlS0WIzfGM2uwDBPH+BcEnAfPFNuwAikMq827hrAVemww4IfP6OuLsh5ngnPPhwxUsao9GBN0X7UjFoEowYBSakJrX3oqNuHj3c+yYaVEJPM8zNTNvfRqA+jRMxfcfAuIF0LCeVxOwqFILCI5uB5RTEmm7hMsZ2nqDTCAG0yC5SstKn/lyzBIljhdgvNlLik+SB8EF4F0yXRaukN8Zb5ImEAEaxT6kzfc8E50F3sR1TR3DDpewTCAeJlnOGgCeaHrF3/NMTYV1XZJNmmLWXJBeNqJ1Xq1HO6n6BBzwZ0DZfF7bUVQ/JQEdMjXA3E78a3uAHb63WI4z5GOYhe6zC8bvraFV288LWAty8gerwFTgbyV5+3lvrdWxEbPPNiiwp0diu+7v1485630oM/Webiw/26mLWRsgxYAtfdUC87X6fNYL6z0J5AvAAWnO00L0tLbjZZI+TLsNJLBPo4s7haktLTGaqfQoh5VTmQXPN/aqe3+x8Krhaa85E4T5E2Rrv8eauTgNY/f8R5u/FfaydgPaffiI6cjODZBrGu21BKB3wlgDIJxKqABIAAhJEL0ryWsKSeKD09M8ozvaZX8V0DqfowWSWHgQvuOs053oZgJ4L3OWe13WgqYmvUm+JddXliKmURLF9+cAwgTmee1xwLfLsARfv/pepj12wT5pyJKzxYDFtmB0f7ie83Y1oIW55kDyXD8GsTWd6piTNXt44heMP5o3ddcL2DLgK4W4+LnRoUvMoUjBg7V9f7F12n47gT1QpAWeZfvYmyl4znPf+9o+2cwgz7aaxxhLWHz2UCvsn5NA+3aY/CPrUNa6OEEr3C/29gYb+K7eoamkYpkFFPqsavUtsJofFw+Kk9oWu84B1pn9toenSPD3/nbdbAR/9OhRfIP3zFnebbS75c/rykaNf32TszHFVIW0Bf7lPpxNtmu3EZVtvFhJZRmy7/lTTbjY59p3ezrPaFoxY4+JeecenYFOq80z+gScQs90n6xzYo33OZ6Eeoo7tV0rxnTNd9PF890PYeDkWVibzciS2N0J40xMLMYRn9Ghm0LdaIxeZF3EhOJJ/uPYa1o8TnyEgZTzcD+teGJ6/vUivlg7mXykbOXs5eP8XN7zxiTIsqimuHeZdT/iE/Nc38UWYy2JT92hAROE6MFq2v9eJ1a9GTDl0aMMAvC8+nyTIGOR5e+4jDZ829NaqRP/5u/a3hF5CvgOk9c+Y3a1ePEhiV4a79eeKlrw57n+TtT2wvri+QMoMMzu5F2ST3lD91xizp4RgMzErY3Z+OYC2uv3W0iczp95htiK4+sn9hqG3gaqJ+cZRuu24wXagGML0PN6DM7dieO9/N173wvo6O+N57BFm6zzXFNgnImYWzZpWusqW9F9N4XJTTKwtz3TXfTRZs+eO5OufRcmu2+rITZdRIC5Dd5LrKv3SfIo8fBpfM61xAZkmMrSFkEEQMEoq+ZdmFeXyABlg2EPsu+GKMYmxUabFsve075qplvdaSxk6zx6Y0glyA4mIl+Ts+rgwSrDivsQbV9FRs+6Q5wmd9AazEbULpTVK2/S5v0+wwQeHX71zdeHf/Wv/3X3NoDwbUCms0i3aLV0vm51NGbic0Voo9XKfM515vmfXWa9kzM0LrWfMBKz96/TfuL3ANtZu6OAd9hK1QymOZczgJhTUDLX46yKP8vsxupOp5wtfpVcwtJBG5Z/cIhMw8WMe5OhXVdSwKymrk9ry2n2EkpgYwExCNuRz0+R23nGtHry5MvYS/prYrTxp2Vg5nkOyWIGA90OW3C0Pqd9014HlinM+vn9AKb3E3+eBhz6OkDVveOR6xArNFdUVAEWZX1OAoRqcZYvjgyA9xN7vD/8Jh1Ur9JN9bakl5CFYo+/eXr98Od/8ReH/+v/fZZ1ju3J2TGA0TOn4X+7wydOAjJHjqI58rS9Y/PRmTP4rM3cSyu6gzCS2t3PBDckCzHH4wwFeRfNPqxeOUVbNHNNNxJTXNWpaNhisQb2ZBVbc+WGlrgPn/vdD2HdiZMzHE/b8sfEq07Vg8jUPLqfDqdbeZYAMEy6PD/56oc877fAND4GGBUyC9sLyB4tzGjJ5w/wq626ignN9YHeKWpn/doNiclnwmv2uaiunUR5ntP55bnSipfvyh34kiE86O4EJL54hUQU3CbdmNMWzD/o8jrPHsmAz6yNPQPHsPdP0qXWPWEqc4lC6dq8/Si2Mzeezfo6xViFD2dMt6PiPEkjcbDhoe4Di66FaCe8fnL8LHtAz9S2Ldicvys8v0JIW7ZcLMBOKkCU6S22gs/RoL9I2+z//C//8qOJV02O8oOCbAUsBlBToq94YStPU/1mJM44ySZ+w6oBMhj3fj9tg2idALfHaZ+9ig3CqWQRTaV920k0jP2MmBf8bGHBOk1tDhzUChzQbx0cD8tBHPHHaSP68aeM55WYVQSVcDqKpBHoALMPobbOBLZh3YVG+fBxgJMwAZMA/fbb3w7DL5u17UWrPs71cXzVUxDkuV+L1uBigvzpXx4Dy+lV7Fgg4r8FhYwaA7bYUFOFGX03oCiK/YcExjzfpq1vQ1Lh7KwJimaTSYGCz2UYC8jRvtFqGeODjZf72hpIZbWoAggObW6ft1pPC4Q0EFYpJEqKyWd6ovubinONcF7EWe2BDIztCK4ydquVeFXZZpoLFt8ITVfUupXZEZVucLvAo1aRC2yunm7OaWk7aJPrunRS7ATGmGaYGoxoq6cYIm0tyF7Tqx/23ZVUJiaQU+31DFJREPzm8GpRgrTPNU1LpWubkdLAV4GS52j6EUorYfvRwnpPHFsMtQJZ6wpI83qgerXysvHKxtHCTQelIOmAGNWQhMqrnmMPaGnMMWhbzmpLtJconqkQ+Ryg7QBF0V+KUeh9WZcCwVghOXPWZLUbN5DpXpsgzvmlG1OtE2udnwmIXqVCsDUdQpuIY3aWtWZxfjE0SaruxCDdCJujU5IkhGHnBfrMOYnhvB79jJthq8bg5YejN5e9BfhV8RtgbtpStE0NMDr7dTNsd0JgA/reHmrCRnXYDONWEWDJwQA17nkSD2s3AtaM3mfwbtgOo5OA3TNJ9dzrBJOfWgsFTrnhtjIB7+Zj5pw0mcA2GkMqoOtU7QUkqHaP7g+bMHosnQ5mCia2Lt2ntLzdO/+bw/2rz/uM315mqMYh2oFHX7Qi/+jy2eF2Jjm9T3WysnUqwgawaI2sLROUMQf2AmBF+xgNjqny93scthbnsFbuPPg2G+Vugvo5+35Xpd+/55yzXc7GMKpHvH/a+4fRIdkJyAPQZxuLgWCEYAcPeNlkwdQy7Ro5h1oWVMQAoM7UTkxbtcr+H8dg3/c/un97FiasWtc1dPEaogXSNJjPCz4/5wG1vKYthdmTZd9KepsEzJS4FjM6NCD2Mr6GXgpbKRm5nQDu7pEA93mDXMWmDxnEcppA6eISQCXwwJRgawVwqTymMuj8o9S7tk9JLVZp9wCmoZamkUH4xAq0Hi1oDbDds1+7MfvR9bhmBSSTOAt0sB0JUOGOhzAEz948S6yMRZUBFUA6LLs8DzYBu4LGxq0I6WpXkeBVpqEMl0nqALW7yDOFntHssLDjt8b2SnB7dj1jNjp/DCnAmvUFdAEU1vbknw3cFZDwEetZtqDgb5UWGD06jBHr1slwy/4rkNkQEqq2vQEj8tqCbXnPmcA3gEdbsXt+R8vS289/D1NwaxxWXmBdB3Btkn5qFKrlYad4Bto/E4vsPbnbtofhOYyNmVRKU3BS05t5r05bzO8rflgvrBRFP2cKMw2rZQpRc37KLF0grWS8gGe1W66HGf68dsRzpFdSgCjPznlrm1Z81q0kcZdhi799/fvwOE4aV3S/J0G5Elbv+5x3gH5B0ti507Deriv7n2HYxtbSWYk26QdxQBN+LFv72Zrkft7Hvt/7zeHielprY+vFOWVGYYcnzrsV3cwmufGbZZrx5/T02D9MhLLtsv+zQh/fR+Pl7Q8t/vCt7xPQX4l/vcigHrxDiSY7xfZoVW07Cf+S9tjzsF3fRdMT+6eJJaDCHsl+6zCz7DltXHW6njtfDjDPNijTDYiNOaB4scTu+9yxmRKLYnNY38og2LstZky3hHhhfvbZZvmMap3mT8F/+ynPbrOKBkzZ22dYWo7TtNR+1q7zCvZ9ZDiGhLuL0wAAX+0+WPGfm1O0GqaeVU3sio1WezaFYh0YG6SuhnE+z3Pz4rZv5XWjUzxMRGfO7wK3fzn1esDGKY51mvW6hyEKr3Nr/XOvYrUy4hdbv+DFYgiXGdW4ceIa19BBGmL/FmInJgTON4Z13xL2fE5bHyUnBYDc/TjezQyeoQaz0t5jfMEUv4Es7K03aiG5GPuASZv5VRuci2PX7CGtxdbaGg+bVzyJZICttwGvaectkL2SJNpf9M/YUZ0op58GggzgOtMugTgBddmkvHenFOdzxMvHAeDb+pp1UcQ9yh5nf7Fs6N5dD9DzKoy+K9GzvH9vGG78TFvDcr7Yxnc0HSH1eV8x891k3mL8lzSi8rmPMggQWKm4SXtLwe40ABQ9b+yqe2HwAQGa6yzQdzNT5SWzhtr2rJfIc+yVIlwbVRsEeMZbW4vvGADUzq47EZdUh6rBfffmaFTN/uhAmpUb7HO1Hu+nZ9tiLf+0YtQp9E7r6R5k4dzaK/ZY2fz1Y6ML2SIhKMm+YMPtR8m94kbuEdBrz5rk3imoWH7+KaA7/sn3sKPZFtrbM5ldK/UULtrFkdfyIfxJB1hoVc9dW2vgxnnsGy3tm7G3d+lT53k+T6x9L/nvnbSQnoVtJsRonMGnkqtILGF0w4202t6P7MF9093ZFecj19d8uFp4IQUEfDhEbucjUgnSSzvK+JGRC/oY1naIQmmjk+CnRTOfI0azj/tZ4oRcLw02nURkUxTa7qat8QvMyxeJVRFX8gwVmN0PIKxDJFf+eNu5yHF+8kXYdolJfsrAgdNIH7yPTIPCCNKDjgixv8SonVT8l0LD0lx98vBuNf8wtsSybNbTDH8RZv3w08uK+zfu6DAHh3x8eXW117AZe+Fosdu0y/p7QdWsjcLg7eh3GwJl//L1b7Mf3I+pn+xkB2MA7RurTXzSlm+FnRJYgPXi3elws1+uKcw3xxrt6Iuw1J48SFdUYrk3aQ1+HM27X38dH5qzburzq7ABb9CpDbHo5ZvolJ8E0CGPqJ03dqGdZjoP81R+9dUXhz/+3d9NHorF9fLF4U9//eDw7W///PC//R9/nRpW2PT1GUgpniM2brp06K91mMYUxTpITayY9dN54HxgkALDOs077EnSFlh775GCDEnTPpv4SkeiXpMHd3JPWT+5yQWfD/jsQFGA2AzwcB2dZotFmDXXMpsVzbMzGBGLNN1HIZQ9fiDvyJmhYQs80/kgdsh1WY8SUPj1xDWKHDOMaXIb7/W2GsKeC4AtLDoBbq6x5ABF5lzDm+wX7dG+bJf6qWIEAOHY4ez3KaBOWy/b4myUrd/W5i1rI85KnEPXKu9POgUTFsDqOBr+dSux1rXYbNJtbMO9e1/kbY+zr87TNkt3fbX25/dh/Y1tgy+QHXn+XDFex8wMf1QE22SD6snm3l/GRlWyqzIYo+nZwY1yG3eQCxlS2tt+vgIw4o8i3cW787+68j/+T/9dNI5nAiEq9/2gf5whpwhVblAWYyiRQGmFYDJUUPEPTiBABNqYB/Mim9BBtaAMH+Yd793qdG7Mhexx7wL06t7lpm6nesaP1rd4IgUEl04S66aSkXcQXLfPOw8PSvndH78bVl1ZGMA7Tnna8M6jo2WSjqqUpKng3f0v8h6D+n777Z8Nap9WGMm/D68jWYDNBhGH3TPI/k5oBNnDxpu2JF8Fe1iHiUQa1OygzFjrmW7GgUjM0cnTmssZCBqW8/OrPt85oXnnsJQd0wc5IOjWjKuA5VCJ8r8JnASumIkCHk6njLxunCoP1hFWnyIbZSa/YftApsdpa7u5lp/vINY9Gls8gJsAZpxnWzU42BWIqaZWJ8vnMJZNZhMsdW3GUY9+3CDhM+V1dOs6zSoVyh1QdZXzWtOFUHtR2UcYXuo0DDZOnX4IO1D9FkBr/vn552c9DEQhafRUyyR968T7x1DSCpp2kdG/mM/i8F8lSS6wA/bM+6p4nREAXtUhv9swcwEqfS75Hh2UMgZz3bPKgukJRgtQdArkBKZl8SxavhBEAkd01j5yyLGv/MEqmmrmgHDWskNO+vyHjWMdVPSPA9wJmO1NNNypOg9Ly1l1ZjB0JHU3aCOEoXURppgE60p0GbRm3Y9RQu8WmN7IeTv+mNaa18+y/cKKTJtTVBZw8GtM2+6NldtpjPRlAqpg1jQ4/ixO7P73JE/OWdK9v/Ye8kxU1DgK1Y4yW1QZsViXqPhmRWwGXZmY6N9rbQuir6LCMLgkSMOWFeDZ7iN0Tk9mkojNmipokHXXgrPbhyah+9wCglnYqVvu3e8uZl6nwsbmYE0dv8++e/s3hztXE9wEUHvz4fHh7dU/OZwnOY5VPTx+//vD0ZVxjlgvJhK9rhA1pzjaSU12Oq2TUMA4SwOTy77NenOaH66HLXP/mwQETyo4a98J3jGUmxo5v7v9mzT+YrQ1OKbrCeRzNgWR1Utingcg3ppu9vBMPdZ2M8UardoSxtFvGlB7g6QFpFWSfH/ZsbKdcl/VFCrYAtgaEdudJFcfgk1aAfmAd6uynr3qerzpSAuoxm4b7NLmfvf9aH9BwW97SvY7jZZbV3N2A6pCSz+a2pZW47cBJgRUDYCBlQExPFOV3oRZnm7tnCJJAaPa7GmF7bXk/6YNa/aDr9rKBYaN+ffzOaeTkDrj3CkAApMjthnAEV8gyH938mMC/TCGOfFDIiCVRRM18w+b+ONPqf6liqzN0blzlja7ZxJSyda0/NdGMl6uL9ciWAc2tlCxWNetRPq+AlWuu217YTp5PgXonKsy+WaZJ0ka7RjPFVghgO2gmrJc8u/8HECwE+tWqtmvxRpu678CoL1c+76A3fxbPLCBT/cyWmULgJTgeSrOst8USwgl89kKdnSCCjqzxQYiANzrpwbE9VWL3L3j94edNWAYqYrok+Z3rGeLPfn3y7CXvf5BBJbdvKSOyP1mbRUvqP+YyvIGhXyOgNlzdFba1p3P0MrbZEhivHzGDKrK046Lf/H8d2HdvQzvjL7m2KkHD/8k09mSBCQZb9teW7rCtMxUV610p289r4DxWmkTZGqDueocKmKFKeGuAf2X15+GIvf14fzKndg0enwYq7kXBa7Y2xtJwqZohAGKTTpscv68Wl+CV7qsAZZNtr1y+Tq+N8AWxictrnwe+QU6QN3zsX3XtfFimwSwu5rixWU+WwKLRaztq/pabStxLmfIATCgzxwwaj9jGnvmC9C90LYFDHeWst/4BtcKaPHsd1Jf5qD4gDaX985ntuq9Coabadd9sWK1XWDyvf2MR1ZkisgFKZZP3UzhT0A9P6uo3YLIFBRGDkShaNiAE8+OPWi7P6ZK2ZorLpJE2veYuRKw+KPNStqg1zA3pkV0zpEkdYqgm9Fkn9zLoLgCZmufT1FtAG4xczXwmsBOnNC4admpxm5snVgurwMotS2XD2105ZFJdhUvREmLjQtI7HmQUIpTaETOsJsNhm/9P9ex17Iv6IMYcBTQ5FO2FAYm8BQwxyY06RZP/sL+zZkG8NDnzLlJTtBJ1NVP9Vx0l4Sp4KAt29i1qS2cwhcgEpNtayE2D+kjG7FwAHztlmddXbPsLeycXNeZCZZ58Qb4KqWB0dL8ZTomboa5c7uao2xIWG8P7hSUfJMEEPjGXlcTsHZrZFC0cWsjfPrlk8Pvv/sxhb50Qjx6PENlGqN1GVo8fBnJA8n4/fiHxrC5Hv7aXnybIYJADi22z1+96Nl3bbdCiDhPd8XoKRlck9gr6wU0G0B0DYmQjAJFFnjXtvvacBjL5DrDCpafuedhts5zHsbeFOvmbG3QuM/b+SxJYJiju+vEOrfVDWBcLzgxRO8bkKbAsAYT+qxKJrDhnncHHo5Gou4Y73s/hJENKBZkzmv9Dm1PbCIt6PZtryXP1rTJzyD+6JLvzqnKAOjkyb64zH6zZkdh0t1V2M+e+TkAjtjuOEwxNs6QnTKEcifl3rQLR7t1yNCGuvCruUN7qey22NKbEcbHHhsSw70wxia3PQoArcOsml9+BtDh5wtoJ4a96+eJKbM29cNAtVyL9X8XppAhRzM4LoCMM5X7vRtBfnIr7/N3LLCClvZ/dcXI0fCh8/7y4XdLm8x/I7ewfVhnBS3kqxhzfXbZDQE8jqI//CDazrcCFv/8PDImiiyNLxKz53PeRkPNQDfnyRl/kCKl8/M6kzxd90XeAzikwwdLy8W9ii7ftCWOzv5lyDpfBUjDcLoIg/BlWF1Yb1iRBdrLShSrf9YwLLuu5Bu+nz6tQqq23hluI36Ip2reRjWWb5KnPbw7g3pevkhMn/bQ3/zJ/QApjw//5t/8fwUhrx+lQHwWlm3ONtc0ufgUlfbken7/yyf3Dz9997uC/Do3+NrH93U/PT78n/93pHdQiRReFK2zDjpi7CmAkuciry6YltNszzonjTO7jyZndobihtuJArjD8LU3xd32+lH+/SjA79P7tyIlhgkWgNEART6Y7VtEIe307g0zDjsYWeUyucjIU8idMjjnp+8PTx7eDpjMl/PV7innOv8+iY07UbBskcW1GXJlkINzpyjFX48+Hv1vshnFBrJ2tKJn4jobdbt58Rs2SucLILSko8RoLZw6L4o9M6G6OTgrnnWCD40fT4zoPLbwv7T3ELCybuQMzhPnXATEvEyHFH3Du1m7D5Hd6RnQdZVW4RsmGecsPU9s1oAKcKrrQ2daMYbx/SO3En+e99b2jLTTzjyFs7yXoa6vtBfDl7AcUyTS9dbcvjkmPztDAOVh7q36jdlYZdF//PhXV/77f/5PEjMJrFRV9CbT1gHENMxejngAHUnyrrowyN3c6IT3HvQN3wX1vBdNlzJe4mCISGL1+R0i8TMlJEZYO0IeGkACWw/LbPRj6LpoxVKZn1HXrbLkvbR+VagzgI4NylH/8fs/tOLoPScJEEylWh5g7GNer/B/uy0ow8g6up02s9B332bhf/Pt38uGz8HGgMMaysK03TWLNC0J03pUkCA/s7B9jYSkyYDWmASxnN1yWDOUQi2OoUxQo12Cg+HwgQD5/q1bobjmvd5G2wb9WtDQh1/0P8mcID3rjIJJFJQXUyFsLRNgA/xpsESEdKqUNsnoVmjLWFR3RnRVFlsVwz5T+UCjZsiaUHNG2Da9nV6jf7WtcbUXfdLAyKFuS2cBnEnm6pQl3Auwq/hirrGtwgzkoodKPNhbwLCKGAaiSs6EbGjjw9wpEyvGQcDE978NWt9WsryScVeVgcCr+N+QAGM1AJK0e+WzTDxuW3BeeBTQDqPExK4RHu5HdA0noB20fifZ2HN78ta0iI8mzlSwRw/I4szExanWcPqYMZKDazmwRwGhgcMC0jLxBIwAXqLJiyXJIHmjCgITqc/+xOLQ8gRU1u6LsdLzlt85iqfHdMGAcig3QLNbWF9l6k3ZTyoleZYYglp53a9zpDqWMKJM1OucmR6osCdc79W0TV0Jg9GeFEOrTt3E9nvz+1RrTiLw/2W6+O6FSZZAMGzEar9hmi06f1tpgJtlGAYcjx0wCnyAgtlj1ZIr62YnTGzKDEHoZFxnrOyzSagHMEYBH5DEXhuDqII6mivOzw7yexYlx/ndthUBKlbb9tgYySggdCq+O5D7xJxyZoHBiYh9z9lj0+zjUpxzdtsuTSy+3x9RYLbrNN87+pDR8e8ypOJd2DM0Fa5FDPf948Orq1/FqOS8f/zp8Pj8bxMKxDEEROp0qdzZu3wOh8VelEGW6xhAcAA9DBjVV04BC0d19Oadrw9HmZj9IdcAgPJ7Z9kjlTJYU7VqmQp+DFiBtdHEcp0hbQCqlF4zlVrrOmxHa9pkegXwApzqFTnTscsDqG2gkO2fKhbnWztoXwswAUcCfdUYVm+1rU0ryrQyOrMFahfg7Lmy/7UDFcef5A/LbaY8jY1uFb4J6hQ+BHSmrBU6V6nNP3doS0WP61rAMiFuFJ6q6ZKH0ICGFtDVABcCSCBIdWk49maoUx3sFPTZgvPZeU7TDjbheFkKk8d8Skg3C2yA+/n+p8TUeU5Q0NYODJY8w9sB0l+9UIHlvKMrknNoEu1VDNGsxeuX0Z2K7dngm1ASA3c8yQjkSjSZRlVNGIoJY58cPn/mHLLPnkWLQSNxIGDu7fERN3GDAAAgAElEQVSxWrRiK4AewyomA2DinfYD+2s077BrPC+Bcm1kGRMz2KMMniUOr2LuvLJblXNYz3VA0mkhbtxjv5mkJ0nPN4YtM8/Woxi/MszH3aZathZ7voDGAVzzeanIA6AUrfiTsyQyHZgjya7P0+I1mTkboIhzlKRgQIoE5tH6MqBFlfNN7A/fdTcB1rRFJgBdeq+fhpN0Mt6AgfZPARJMjk4s5q/nuiRnpChIOGi5YfdfvFKVTdEo2/L1i79JEpf9mPe5Rfsw+/LLb/5hWHVXDz/8+Lu2p4p73oSdCQhoq0hte3x97rGyGYl1Ls/fRDRaiqiFMmcpA4au3P42rOmHsf7ij7F/nXTYmGZaQst+sje0XWVf2we6D5wBe0kMda7VJi2yVz8Kage8695ehVkupeAIn6elJQWfD2ntfx/g7hwDUEuxwgLAITalwwGyPqazDTNrfKXrs6dvxOeX4SMJlEg0YV7AT4uWM8XN73YIQ/5dn+73gTtAtPU86psBKc5Bfr5ZshPXLXYFn6L1pUWOaZMrCJE3bnC9OhMq3VIgelhL4i37tAUyDEaxan7P70yxaZKL6i8WEZo4xj7ZtuN9khtg3f5qtV1irLBdlue813SoTKFY0rZBsM1Y28Bkn1vjU1t9ii0DQhLPTmEdEwHwTYNaIZmPa7uU5znMFYdTIV9AtmNFFwxMdX4U67Eg95q5L4CdGHv8Obs+caqHNGA92z2F3bk2Ei2YD/RqR9O0BVVfeT0W0vbxkt9qEnufxSLbQNBxwBYxJDs5Ayqm3RV5oGBr4qY7ASna3WCQlcl9PgIrBGMfQBcwy7n2vdqEtNfRFmvBK/eCzaIo1OiYHelTdRM5s9mPHZCR73aIjsQR6yXXyk6W5d/OED/zuemQIN6OnRJ2D+khwwDZ1ibieX31mjGr9L3FP71IXCuetk4dxpN70Condvj+p7TZKajQSVRIzcWR77FX3mY6ruf39Mun6cqIPl72kCIFVt+bl89nuFnW/F5E7qdzY9asMg9ty5tYeYrtI/MhpyuTnNSPPdqzB6AZZlNtnjPT2Fq31LR8b+KGn3cIww7IGwPIXwZ0A/wUQ1oAn79UA4q//wTesSdTuPokXyDuEBcWQMS60tWleD+6o/xG720B5y0AsyHt5KK1O+xjcYAzwE5Np5FOp5n23Pwo+4mMhoZS13knBQ7sSn7zLWA9xhCrzlCGV2nVdD9IG03FTIoPgHucn9vqbftPkUUtpyAwssFNhSSPPaDJOZ1xU+Bz/bH9BP91VJAP0NpqyvdxJ9eKH3TDkU4YNi6QWY6gJXdaJA2rsMcNuAnoLH9SgOphmPgQiLS1cbGY+PrpMhEjz1RQ4M5xQB8lZoMmTqMLdpZcYcAYbbAT22Kd3g/gqM34xYtMU05b7vtKKQz4j5xxJ3v4ZgqtjajKhM3P2desu/hQLES/DEjNop1Ec43e2mCMiqGKlPHd9xTico7evj/8FMa753q2mK0zOHGAu4KzJIX4I3sjZ6G2MHuvxT5FkfhdMcf1AE/OobW3LgZ9H99MTJH99OzHN4dvf/UwZzCs2/j0v/6bv8sZepzzcePTMAfyK2V+rSJic6c8YzkdBt/LZz9kymsGRGQa7I1Mg/368deH75+dHv7td5E+WgA5PdoOPcg6wjFMGhW7YXZN9xhGmjZtPsb2lL9o327UPYUGnSLCVbFx9tx79jjrd5RrO0YYyfP5EMDqal4kx7kjl87viouFbXQGsTifJ8+lS+e8t2BafGH8o5bp337zMLkjnc/xTy9fpvD8PMSMtI7r6DpvEW0kRUy8nvM/BaMOErROecj89fZ7ba1GfBHjsD/wlMb8k8+JVZpv+LmIqxjSgJjWTUzhWXfWAjAw+wWRx1G+VWm4iQmnjZ98UYC7DA17f/Hq8MCAKHlZJKYqaRXgDndB8f/Bg6e5t5+7r8oOrXXQAUDOYzrFYGq6FhVeueNvvvry8OP3341/y8/JPTzLIFjMSRILX375ZYq1r6qlJy8if+MB8CeNMVfR3Z4q+//09K+u/A9/+U8+MuwVF2S0UNA7VWgOGodYnYMu8gQUXdy2ZA3gUs0EPcTaXntwaAnkRnJzEneB8K04QpXBt6sigpFkUYcZNCyush4Wq86DVik6zWYXjL2Ms+HsGQkv/tM//U3Q/B/jaKctsEFMNoo2kzPoaUAGwI1pNsCLTp+M9sq1IK5YNk+/CDMmrRwXkvKKUhITxkaI02MwGkR5uHSgVKQDtISl1wmowMQ4rlsc9dqAtSis8Fps1+N9GLs72nOayMqfRn+sFW3AY36f7pvXa1lW3ZNAA0auJeHsGkOlVZVM+mRtsxuGdRcDlqCxQQmj2Aoz46Z6M4evQvYC225y4F3EFQVKTVKXjkurM1PV21XgTklRmQCwCIqXs/Wcd8Bok0LIHfStU+EYCeochgJcNh4wKVdbPSVB9axal6Sgb4x/HUyejc3p2gBYdOd8bPEZhzJAE/BJMbDVrtygxMnrX7VNKoMDMpCkjMj08Fe3N/egrW9EaaH32nEnQK9hW89rM4B2VY8BByqPHsLo1KGrMhDDfJsW3Dr8GEkTlQQCp+jB1mXtnZdvXtTxuGuJ9JtU0tpeJ3kJyMzYETDflUnXdTdtGOjrkkf3PoM3UlUDWjCsDHoDfpN1YmyyvlqOGTCBG0PY4D5/b/W7YrA5m4y4IQlpdTLB7Oj4capv0S7Sxp1/GrQATt5819dduftnSP5xBlCOmWDWKVlYYPB5U58k/3kGnC0mGho5bRh71n2qCru2YaoEkM06PqQvkOBcsA+QESgWpO4JGYYA4HuzYtgiz8wfieAv96mkHYglwPD1ibHXlsrPlf4NxKrCWxsgueu7FyOKfVKQoS5PVWk0UPzOg+jDMJyESwdszHUAziQYYaNcO/v58OXlTwHvTDhN1fDDw8P3Z2kVO/4qxj/gy8XvD19ey2Sr2JjTBOtAuERa3X/snkUZ2YEZFOCBCzrfRc32WsRsb0SLLUJ3aRlP0ns7rLsOVxjQCnumgGN1haYSJailE7GlCYDJm+k4oq2ju+Z7EiQHzLpr57sTHaxhwaxJ08yZ5ETAkOBcO3qnHwKEJa8rCOfcvcmccf+92qQAkiqCOR98SNvLgC+rEFBAdiWQU+2esyX4ssHexpE10Fut7tZ/J7qtJKow537Q3avN5IwJtoBY+bxjAXjYpW8uJAVa9bIftAhk7Q0IgeZVDqBB1WhcvcUyyr1JUKZQZYItoGNd2yp8bEZNWV15vTMHpG8xoon8Z7aBhIyvIBAswL4bRvj1fObr539MBT52JDqG16KfqiXgPfvG9uZ63mYamUCN3xP0+YMVar9PQFpOdhlzZfZUG4gotomKhNclepgNYfLG9t6JXRFovI6tHLADSOoPUHuYyLtFvXl3E48FeNijinoAiEQw9xJ4jtzEAFimtQLvAPN8tt81TIiGh8B8GFNkLCa5a4td441ptWfHnN3NpJBIznCTX/qeASVm0vboEr1LIiNGAT7czVnuNMnoOfFn9orXee8J1LTpDoujliYLZ78J6L3zixd0SqJrc+9hfX7PTQHjYZruISl+V9HQGdNiyq9tAIcvdx4LgtnnWX/J/YfYM+0onQ4af0dn68qHMJxTKEGqFzrcSGJ3Hk2hP/n2H6dY8ubw7NnfsXzDlCCMXuAiGjdhBb7Ne5ycvJiqLZ9wDauGUPN5WniyF8O4e/fxyeF86cthXliLCiYDyDpEYKb/sjc80pzVATIkwsSvP16mnRtjOGztD2nx9T1J5oC/w/o8j40p85vPCNh4/XbkAg4BHeOvL+IbTns24uf8jiKm8yIpzvPowIl8teAj/gL6VnSdf8YymuJMBzcU8VUYnVZK50LMtPdPteHoLBZ8oBl01vstaxcoUtB/McbYPXEGn4KZsEAHcUk7PICECzgbZunouO1zsfVY2fCCS9p6nIP8rp+ZYrwBDLtN/Nt9kvgLk1AY10JEsiHMf+/vzPZ687mezcgbEK8HMIsPYzeyn6a4vLRcF5A4bMCRmtjxGWBqrtMZdRWzBwpmcgX5Vm0VkDY+yZoDFl1P82h7AyDBtiz2UwEWYL4CQ5m3q312Jd3uS+Lu39a3gxzy9ZnNNGzuTuJeYE9lZdhcDLD6jHXWeu1evIfGrYEWK3nzI/sH4CIGsRc8n8bmYr20RgIqju9gWVjvAQ9FCrTv2OszhcLsTcwLsbPpmFjOijuIBZ7vnbQa7jUVZmi96nNyDHIbb+KnaDRZ34Khkrr8+8HDe4dHiUe///H3AXJ+LltZUUsR5mMGgd06yjRE+ZF74LfcO5kFZ1BB1nPHlCkbak2+jX3FdOWvC6ZKFHMdwC+AhM/vlHqWQ37CrxqOtnIY5wirJIvUKNy6dDhRnkc7mGwM9qb604LvVklqz96Q0MnnA2rLbuwQtpzr+KhJWBUyMvQkMSUbs32Ha5p9PPmOe9usUtensNEhbQoveV8dJFvjsbZi6VGz51PUiz/Lde8umvqBnJ0p2k+XwIC77Hfsrzyie9y1j8YZwOgy93yUa5VkWwOxkuexz/bkucCcgUMqyZD34evOAu4chZASKK0ZfQVsGivFnxD+N+xR62u+T9YGq9jZzM7Oz7J23YVsaGLm5HnsojbsB2Fg0Sl7lTz5xWs2kcxAVo28E/tcQof8J1rz+Rzacm9TMC8Tq/UUPlGnzeg2TgFhit5lpsef1k7mvJeJG/BGzK4AozW3AxuyZq/CfptChJB/ZGm8l2dHiyywSeLBj2kfjQYxRmFt82edZlElcLzdZ9mPz1/nOYc4o/gN3H4XFtmHMOvIXN3PsJgrcgr+ucWN3GcLiZlA3bzGXqb1fTcsLvq1dDWjH534R8x2g8xCXsvG6Za6nusrVootVRaWnGlYxqPTu22kgtkUcPaka7/bHDA5iTyZIasuZApjN6++bcvr6wzGfPIwxYKwJF8r/gUVe/j4ywxjeJdW4BcF5Wmf9ZE4S7HD9hJbaLihItj73P+XmfJ7I2CtQRH/+D/6Tw7/6//+rw6//zmFgKyXHERMMkUnue+Aq3x1p5kCrFJI++arRyF8BLgNcQrT810QJkAVzbyrBurZunl2zS10mqz4/oZCjRx0tVpjRyoCPg5TlR1RDHidM3Uid8u5abcDLVWYQAtpS54r64vw8SQA6qNMm+35yO/8/CwYTNq+Fe/e5O9HpruW7AXwy+6hfZi9NRqDo2moiNThH9nn24+x5T13VoNfz70cxz5Xyid5iL2+C2272DCs3snz5fE7vnB26nZaCBjmXW0c1nFs36NM6331OtrDOaN3tRgjbSXuGWa5oX0YcWltjUEmY2OIEVM7xb7p7Gp7v2Jb1sl1KJIBOkwQ34W9DkJqPELygI0ORhT/wz6WoJW4pZah+XNY8PFjjbOqo/zh8MXTpzn7V9M2+y//24+CW1WbGpo4UIa1hlGg3tYD4vfYUVvPRnVpmEnAG2+qWvomGyifmNauTOQIkBFZlBowNy/YLe6Ui1YF6CHKhQGe2krWthwsAFeBrRZAsHngAEqlk6si2ItJ3L755oss1GmAgmdFnksVzf68SHD5Pt9nqCDrRl6/yxS/a3kf1YTz0FpvJsC0gRzwZwEAL0wUkeSEdvs4oN71bHrEWSOXWyGMuMBMayKUCcDQt72mLgkaVD9aRc4fFZJcL/owR8JIVuknhlEgQbyxqHD+rp/ee1ZYPO+zNeBMW/MMBIUCWms82CBnwELPGgnO6BYweg3K8loTsSTJ1zE0VpIyQN04NAmHzTDJ52wQHnimGgH+pv12hOW1dE7fvuCUcWjbC/Q+v+15YGfUWOQgqewRvXQvDn8DwLzneWjbbbnINfpYQWGr8G0Z5s6HjaYFlcHu5KQeAs7Ca1y7l8wkp8ehiEtwv8vEngrsZ98APx5yAq3cJ6GSiPJI+SyszV2NHnByAI3RWhzAZ1cSBXStNuczCyRIcnMtnHsD98W2EFhVUBoYKWjyRAosT1IM1WaQ6KAIOAps9DnwB7RiVKZV1tHyVQkkpUPpdf2jmTWts2U40GPIGbyPmVfWAZ3A0ewChAmusS47ITmGv/qU3R/WXoCWYBOwm9fq4cfmugy1GTR3+7oKdIKO6Kaofl09fzZ74vibitS676mirxby/hvrwDqtSml3z7Bi+mXfAGKRsN2zV9Nn0RLovNrLQAdU7RKBJhmxHwDSrRJmvSRR9ny1CAHQBdBGPwCFvRdnbbsPxiZtcKD7XQC3gOqpno5+FyPJUXdEed7CmQA8tO1NK4tpYGVNCnA4Ac4GGyNGSfKIqp1k+Ya22VRq7l8hKnpx+P517Mb1DP/I+t698vxw9/KHWBJAoVplPidBihHyNwBk7BmQvYHmVLBbLc1zJBJ7Na1u9x59fXitwhjNtps3HpaJY217HCR5wkBJYAOFWVt7BUvMynidYPZzEoeBO4y4BmOCNQlxS8PDLC0LrqCsDxkNik8tf65vaYNJlgoCxk7yEajfvkb7hi7PtDRPpZRhH3Yjf6F6VD0zVf3e/zBmmmDfSvKU159G+gDD1t6opo3fbxLWrK8FEEygy+h+3UwF84rfxajQpAIoIPatNTlO+2bWb07h+yS/r3qe25acPdGx7A1G2EGMmmG7boBOsuIj+cDNpvPAqg2V66jw77r2PfLeFuPT+ISjJHYCwZPXp0kI05Z5hb5ibHCDQq2fsRt0XpqMbee/Wo/cQ9ZrT7vblb0mFDaNhLEtjiNA3Kqj71WLao5iE6YynSeZkARs0HgC7AHUtGqUaaGAVH0x/jNBQ/4+U0hnWE0Hcnh9z3meXcGVYUANe2K0vbb/AZALXPmSef8JZrcu0rQFTiFHtVVrwEwPjB1ry8Oc2d3at1lT7tVeZL9rTBxr38tz6uTN3EPZA2IN9qNsEgH/6Bj5foszniXaYt4CMGIPaeN3n+xri1xYHz4l92bfS55PieHHz7IRp9Gm8v4SzJ5HyWvXx14lhI8ZN62c2n1pH529/j6PO4k/hqLCZYBoQ2iO72aKdH7/1csfk5g9L9j+5ZOvwlpPq0YSlXvxcy8DNCr+SDJu5ppuXaPvFS2WgJmnH9LC8vi3+YQHZZ7uKnW763OWBcGKN7uVyIW6WvfLj93BdMXkvniR85viU/bXjba1hg2Vd1Wltw/GZCwmpHdIYHsj1x+PUmFzsguAjq0jzFp5Zjt5Xttz5DUkSQVJBcrY8gOyYjrs51S9Q4XNgv7sxTC7Cya0ADMT67QFb7ClGmz2/HrOOxZy8faKfV+gL78/lXsFy8IrTfYF5E5Uh4NxWfxjfq8FhfqiATkGcJuW9GEfz9l0PWWQ+XcTacZ72KVlImdPbPvHp5TVmme/2Qfegz0/TvLjPNDqarFCMp2/T3F03keLYBMXCVc+aTorpvXI9zfYsSdY9jmsa++TdI2L2VZfzMauYuoMfhngdRd+yySxruvcD5DHR4798NoCLs6uZJPtaPJnvQaI7yAJ14+psq6hybZrXz5pGNK/SBbzvL3vDBmYXGXJdga4V+AQ24sjyI8Y7ib549P4RHHTTJi0BwATCjVlmOdVrwOadCo2wR1n0jMNqL6Lgq7R0AdMDOA/FpyiTJktjUsUxoY9Amy9msT8zesX1cyiVXeEESVedI9lq03hRwxo5dqlslqjKgWQ3ScuVJTQfeEP31Q9ZCz9dtq0Ubc5UJknBg02xpwk2Om2x11P91rOmT20yRhyJUyo+ocGa6NnV+3B9YwnlhjWU60FgLICvjMsRDIvH+gAkryFM2gviIEBZu2IwG4rGDiF3b3nOo2Tz11AuiRw2sKHLec+CtYvRqH9PASIBcTnusS/Y6eHgT1kgrSwituzfk2w5f+5r2phAktJxcRtlTHZRJlA/kjWjOm2HrPfrclMhhzpCAXdDihcxJa21CpINO9c07oXaYFftufK5BNBireciYLfcojZ34qKlqdAa2VyPP/J3ezRXlPBmyUVwH8FLASsNb9KfPo+xUf7A6FCS6P90D3FXvQzMarHDssJWuSV48bvPg9gJ3//kJ91WEviYFI7AQpaXcLgPM/7vEy3jxgSSA94EIeVXOGZygsURHOdW3e2RfJ05DWOyD1ZO8+nfnkRKQqkrHttcd56i//lX8vuFJTEIGweibE7a4ilxPY0X9vvuUgdnmQH7CC+WFG2uDndZ/3a5rrLt9cmiZ3FsHkOPqsdJsRsouf27dcPozMYVm1sgmKq2QXXU5S8HU3wf/fXv2/b7McAlM5tQfSeIYD6MPMbr5MeCk7xOGSgu2Hga6FGKvrx55PDq2gKXpKzSHCqFdnrLwJIan91AuXIN5Nbe9/rsQF3A/TeNLSGbm2eEaKQPXhCKzOb7JXBLGrmJKiy/iUiWJvYN/gE3Kc+QJGcr82Wd4aaR2m7FhMoprQDYXzv7OXP8iPV8J2dWhtSZvbKC2ERHUykUNsYdM5Vbad4ku2TC4gb2WO634p62Vv2wHd/+N3h21//erQcs0fOQ344yfmXRwPmAXidzFrf/Zn5PkW65XNW4bVFeJloLuJa4u4y6hQ2mtXxyYkh0s3AJxkEcyVTjK/n+Zz1fbN/kkc0X8hQI3p5tCynD2c6ivzDZ4phd8zSPZQzZoCYAkPtbIshwGktvfKjyTlqdoD4LQZOB06xIr7TgFgdCYrAivtX0jb7L/7FP8vAMYH19OOqyPrAAmZl/cxklzOMBJeeNxXcm9g6bBnU0FSfTHLh6DH4YswDstc4ti3JwS5t3IZLIoPBIRnKBTmEqgoNlhnFVXX5IIAXesbwa2ksC6pOjWBupq+EenztWtgrAeYYEHgacAnz7jRV64pDx0E9CJp6kb9X14dGl8OWto62l+bBvX6bqS+t1IdpE/Du7sOvIw77TYKoTK3T4mi3tUw5rJYO4tECaQqNDSphdND5JK00dGJUP/P6hw+f9IBUo6ITXGJI8+C1RnZMNkec927CkUNZ5lOusQBRE/BhHXrY9ZmTs05gKhNicgpsjfYJNklHLud1AFEMvrYt+MdDXE6qCG8dxtDXG/zF2LpN99i2TwBW3qOTkBrAzTTYEggle4JncShDa0pwPrM6JZxBHXi+n83XVjOeirPPiwRGW/x9WtOKWvTf07o6WjMorCYkdQy7YDCH2nh2jLC/+M2vDz/9+FN7xgGLJvapQnBGFcQuIwWTwbMCCE5AN0HkVNF6zwL9HsCJWebv9BqmQrOrJXMWlsj7qig6Z4IEX4wZzYiLOvsZoFI9DALKgvOs7dZAgvg3RvIMOwxgVYHyd1PIrFMrmBLogrrDPinYkg+1JhXMN7uP4ZEMZQ++FdAMMlidPeAgd/g+FSqVNNOL4zZDnAhTTyYcZ+Ecpzs/zjsTUrM/GR3Cxx9TFWpr1pPfdGw5gzIsNhWFEfpmOLU0l9HCEXIK9pfKlUIAivxuH+5+VfWzHUc3bCbWjtaFKjcwsM/EcyuoNA6kwTa9ugUqCdIER1vnkFBr2yHcUq7JtTiTu/q6K7wVP809uU7nilFTRZbYlsTq2tc+LCMie2eCtAmsVEWLrVSYfVoGr2CghBFzM4n5vY/P0/r29vDDSZ753S8KJh1f/PFw4+yPvQdJMwZK3EX+e0Rm32Ui7dWASh+SFB+iOXE1tvJd1u4sjGD6UcRvb93NBKJMjbzz4MusSWj2tNlsVkBfz+5oJJRObV/Ywy40XxuE26Bw76s2YPbt0NEH0K8dBkRxoj0K027gq8WIBn3z3k3ABG+rMtRJg4u1M78w9PdJdAZErN/IZ22Gazeza1yT2DbQ43sfCfarMqquVn9lOVz2ipNdLNZec6tUtCVcU/YKNkCBV/YnTIysNQ/GD3HwzpyEou101qFJCBvbLdD90CnFEiI20PvU/k/Sse2ban3BdaCZz3AtBdy9lDGZgNc6qRS7JkAmPQ1/sF+Po2V35WNApjLGY91y/m4EDJL8S2gm2Y7vbdA6e7zPraDJrKVvmjS5n0WHjKxEuVPT+Kf1iwXDPYdlJ7r+wH0+oqXzSSo8sLaS2/fZ523Rl5DYB86WII6vkoRYu8XO2W3WzrUAZKQslg6j5SvrZBJ3Oh5+VzC9ARA2WsLBz6vwNt4oO0xbWj3gJztcEMFa157Mfq/WWe5P4iFRZZ+1qO1qaEGRBMWWo1VZxanasgFZJU8DuIytrwxFxYSnqNBJbLnmYcpmbWix9aLqWPo5WCie33IFXUy6RJcC8CTykuajo6zlWeKWxCU05M6yz7WWf8BquPMkz/1p3+fduxeHF9h3ed/7d7S+xU530IViWTTotEg6h7RTY8fZA8zei2tpYUmL/eklFvZcnkEIEtlzMhmiNkyd+sHFKJMIsQUCRtOpY8u0yl7EF9yNGvWHXH9UknOPM/WZ77FWI8GUoJ/WXYpBV0zCDfOAnRMSs8M3w3auFhUfml/byeRO3Fy3Z9CqvjPW3xt7JFYqsy6Br6D6M+PV2RupkSkILL2uZWvmpHT1uwCVQlj73xafIVz7PM2ExLLJWrAE2IyAfifNNslmIxczO2dxX3s7E7on2EtFappJ1mHZ2OXrGz9IKLx2mZMCkWsyfM/ZAsy3vfslsGafFdCqf6OKOoWWqfAnOSCUjZEiDmkxYlphC9D9AmC0MXfy79pbeG9itYftTAv4MIrHR5Qlq11prd8GRt1zmf0LsOrntPA8xfb9Zd0/AaQF+DZgOWe6R6jFOhDyFKI2G/I4wP/+HM9nQNKZHt0229pbMdsA99gdEiGPvV0mOWvJv2qTySuU/aLzpPFXrrexVljaIS2Qf5AH9HyEDdUBZex/tLsw9t/l/JWhmZgHEwS4UskTsbyOhpIZ5pqkdAZD3EhL7ps30aJLzCGxfhBW46XBAK5Dl0TsJMblDUme/SdRTgxfjaPGRE5pWGY6g5wRQ8tyT/bpqUFNuY5ej+eVrzL/4o/8HnvWridtdrWnwwaXU1mb2v6ekSnIVUdq5SPjD8WT03I6Xee6cvIAACAASURBVAcLoFmMO8mr57wnlDfh51N9kPNSm7iE2oHochl7t35VroYIMS/vHvzUdj02SyfBaGRv0siKQ+yhXPkActNBxCW2SPAJKIvdES/kZ229kyCu3EReVGAy96HNcOKnWb8NTotLrYGf+drMUeDkBr038WHHVb/8/SFLfGamiqH3e2zgckD7z/5v2v+yt7PXdiy8P3t35uzioH3m/qtfBkTsucbcHHmnHb9NPDzkGGtq34tV5DjyJSz9J5EzepHppz+HdSrXw0i0vu8z5fQ4e0VHif0JgHkTsETRGaA+hcx5xiUgOOeeqS6qnIuC9POhDVqqRa0IJmdwvc1LB9isDQdMwgrYE3FBCykDdop/umfznoBeX70vciGre0q84XkZGsAA7F4exUXvT3+2A97yftZXHFjQJNeuK6uD13K5lWtR5Or1eX+McUBmNBTz1r/6IrFFBhm8z/UU5wCyJvf+8ccXjd0x8XTYIaso1J2kE6aEkLy3WGY0AaMHGD9+LzEBXM7nnWlFT7Htb6NzaZKrc2vfmkis9b4r1i6QkRBq/ixfT+6L/XYce3M/WhzWq5p++fnZOvfAQMQYwywAi+7tLMDeEB04/+kA9BrPRIupLsoO64G55H06BEPu5mz0mTunq3DVGF3hzTrnGheJp9OEa6Nn/wyzeiSr5GSwJ/mc5yumniGEsx/8XjXiCxRPO79Jr7pDC+Dm54Y0IllUskt8uZ71HripPd5Xz7ilSvxfqTJFfX5dISFrB7w7P6MfSrIGG1XcPy3n2IewLMCzFu6zaCqWyALoloNpsxaL7OK5+EB8yB7mPsTJdwhd5oIVfUsuyufoLDwFDO/8LTf8zqAdT4ePtLd1EsgrED3gbVkW+z2SCn915Z//5X+T8zqsB7maNhYUcE5l66QNhY+2gySNmRzk9BTsnGDRRn0dochbcUxXONUYinsxCPdDC6WdJvG9H4BlZo9sUdMZG63FywI8zgQcDCLBhHab19D9bBBsKgbB76Fj2tAOserv1TBdCDZXX65BOcMKvEtbASOVRb0dUfCrEVG8GnR6EkTtdw+aeP2YAQejKXkZBt7PaUUJQp/g+dvf/P0mysQZARAdma4y4EFnrWiS2BTwiU7Y6ZJwgJkKksN4mkAX6AWkdGLrULRZesB57kSnofZESvmGXWklbIv5w9j1H8yS/LyV3Kx7W0IEExLOlZRh8zmIrSjQNEJNFZQAH1RFaCP0vtc0sFa08t+0plQ7MRpVSfk2t5Gf2VzYCW/KqBnH2K/sHG1P4+BbQI6x0qseg1mUGGhJEFjgPRUtgB7AVntR89mi60KGcYI9ZCv4dh+7qk6EnrN/lNYD6/WdfvGAPHkah7//9/708IfffZfqQhgWCe6/+upJEPhp/XYoT9tymN70UNCBrNUvZMhWMslJdoqgNq2AWq0euyLGRTC8qnw76e2U4KzbVOmHkVdx0BwizLrjAMumjcG5BFmvwt7QktigP79HTFiAyJmMwxOE0M7J+5QqrHU47M8YJK3RQ4+d4HLr73wSyndGWc0YbBUve+xtGK+MJHp2232ccH9Xef4YZkqA6CtpGUfXBmSffjDpJ2uJtXnxssw7DM4HWcsKl2MgpcrwPgnj2QLu7O9O0FuJQI2xKakrsWWQCcSqNHfP55x13LogptMD43yyl5LC1YC+OXndiYeqxLQrMINauVfVWYkUA7hbmCqyL8FYGVcTCP+0RWK3QE3bxdClt8D3Sr7dUytHo3FWUX3FBE4hz43e4ICCBG4BjdnTOW9ttxWQeD+BYivaJh8GFA5oRIfqVu7n+CK2JO36rz8+TnB9+3D748vDnQB6h7TVXsG6yjF5R//Be3Am9trVh3nmaW07+T73/KKBE5Ma2DfP9WH2BvaPql0o+tG6u5EKn8TvvanQ9nodRzmfE5T0TiaocldtRfPf+SxOvE46LyFJoL1j25B5hlME2MHrANaz3jvZautFXjOT4RZDb9khDreDAhb75VPgtBJAQBRwoFpIDbaHUd32jrWHdlDcCeX5XPc2Wj6jUcKOvkuhhVakpKyJR877kT0XANTZ9AwvwlBqIBQgQTtqZR0EHdoXwjrlK+xNyfno+wwTrO1D7BKAWNEgz7rMgZU0TpvzFEqGLaZaOW3Yvac8j14rG8qxL19pf2o1vDhLcBeNGPqKAszLS8EkSYVJQL3fdcK88Q38ZgMCCXgLDp7xBDXMedtT24YkMhrgcU/ZUgBzTZu+b080OV9nZ7Nj5+fAOfZtse4kbPOWvc+dRLNLnX4sGMwatN3RmfJ3wAgPA7xK4lHdoiYNkyT56tpYB3q3gmeoEpuygLe+ho8rmzbrvqZuwRSBNrTMCqCxu2U2DPvbPm9CDWxzXrO/3JN7KxAYP7yry2UMqULnPZ48eVLm3LNnz/rcXQs2QIGYBdyMvMLshT2MQPJpGZtMNbnjvwZEl2zQ/WST2HDxi+IMbdxKZOS6bieZp719lkElJsiZ2oo9cVNCLpFLe8a9B78qcHh68lMYfT907x7dTCyVpL6ANXFpBYjs4ePEaiYqX16aMpk9dSUt9odMTr7+IPZtWuwBKu6h0+UXI+yzJuuAwR2A0bPKr+Qsnf6QgJHGD5AkemGZdGcgho6LFmU8i7zvpaTqaoZ7ZCo5wMp7nddv2bKThPHRA3iyqaMzVLZIzn5BK1CH9dfG7xQAI7rPx66zbXyCwk1rME1Uhy2z7dNIWczwKV/bb0r2/NmAVQE8+0aSGru9f0+ENAU+HQDa0Ja2UJ6lpG5Pcu2+Xvt0V9fZxQFeDAhbaGmlDXo3XQMfCpqqjW3hY1h+wLsWWfIHM8k+LHuk9mO9hbOx7Hr357bxBb6nAOMLI9TXTvzZjm2bNrgpj94ag9tX+jz31/shGC4BkqzPYk+C13Mx9mf/2VIrO04BIni2zgc2VmOEZYe8lvTIZv/t69myDHzSZtq06yTPU3w0rFpfw/ydPTED0tp1kVsvYymv0LExWlOLsVPmPG3qxFZ5BPYf9kltiADRQ2c42eule3UudmVLq7s4BUm5RLmYLTYPM2Wm7C6wB+tk2eD63PpI62yxrakENEmqmCK5Up+he8nvDJsU4DZECHmJvdCYvntgJpe3KOdNPavqVsaGKG62mD/2dUte7KL8XuPGPI03FYSOK2nTbqus7/0woviszTgr8JPrlPMMW2vi3p45AEaT5OlGmeLVbt+W3I/dneuffdwprVnqahr27A2YpCj/idWX99ah1HvwqLsPM5E1TFJ2tKDPYmP2ka04hW1uC2WuX/wrIQYijUYfcGE6RRAjmmRv8HF9RgeG5P74Cc9kmJxLQ3UBqeKUbYs2SN8YvltnfmZ99ln6zGbFBBvSwOgZT+visMv3np6uiB2r9v3WGdu+7pfA4PbbHdK3PvOXdrBEDDlfwfSRNLAXPOtaolVskxONVMaAtdijfvcU+UXO2/ORIqJOgwJEClDYUyM3hLWtyLP1kS2HnKPDEW3GVfS1h7C5Jm9m74CtCt9zn/U3rUMP4D1WbPI1/y7Ymf9yfUOm4NsnxvOKArsFSMdCuDb3zp+b/u5gNMYhDZD371TyPk+fO7a6+Wrze+2sW3d3mFTsi62MePQhjKyjxHC3A+R//TjDJW7In6eVfXxs8uX09NKsvRJihL31Ju3M4iZ+a/bk5PXyD3IQx6F33Yve3d2AeGIIHTfkiQx5yP96zrS1dpijLq2ef4VGsVfuBOfGtctjEgN7rvLCD2GMiauAUiZWl6CQs2B9ZzL6tMWP7u3cf8H95pBs5wxwQ/h4ETbmuxCO/E47ZfgwGr3Vk08hIH/8vmvfcZizy0b9khw0wN9oxFqDdhM2nxh7bi8ADn0GsNBDLUM51+VaewZrp+E3U+hx5j3ndrrZc4o/7EB+FxuzfkTOD2jMPnjX56O7YSTf2iKvuw+on/s5efUsxUK5ca49MY+YTddV8yx+MPHVreQTlyF50UBF/qodzD/sYLsnbcZVUHBO7X/M75MMDHoQGaxiaD47tuD2UfK54Cz0ZZsz8OfFS5b9FTOtDsoPAPMWcka25uGdgHf/9L/+rz62J1uiFGHX27n4/G0lrvkgLVeMoEDMhWUTtiLfQ2eqVzZrDK+HB5F39mmyfPNNWu6y6SCJ3ltvvjbQ6koELaWFJ2GH3NK2O15aVHXwOXwNcmI8giW2Cl1wIucRAnw/eiIaFa8HHW3rad5fOwHRWu25J2+jXcPJZmGuB+SLWclGQIcW6kvYQldNkP3v//Zvs4hvq3fhoP307EV0zb4+/Plf/Id5yAmqIGC7ykQLjL/PRhCkPI/YYMrevTZotuDXIfrqq1TI05Zl8tMWXDSEQxLYdkAJmSpbNo0R9dVuyvuOGGu9eX+uOt9Dwvn3QDEkY5gZ050cNrHLNWrL2oelCR2DY8NViH+MlWuoaKqNnwdIhP5u2B+SgtO0GzDAxLVLc83nbt0h98FalprdfTCOC2tm9OuGqfYg+h4orZ1KmUvAbpzrcx3TrmRi1s2wERmIVlXyoBzIFwFPHezH0RhjDF78nJadJCiPHkZ/iGEzlTTg6v3oj3z5NDoi3/8EAakpwMJksG7lMJzmNej299LqfC3PB+PA9Y6emMBTK0eGOsSxTivNJBiusRp+jP1q4xq2xbSZzeCMrEnEgzmJGhEO1GsXDdazqdZUdSOIRdCqyCP9hX6bezRlqAZT8Je/9zoAokCLcbNtlahAZxPOaWluEK0lsPjuTEm7mj1qiVvZz2HZE24k1IZLnJ6kbTNi+B+v3c81DZvz/FJbeN4x7J/zgAlkkK69f314SgQ55/ra1TC87j05PLvI+zHaApq1FhxnB9Ws62+1ocG9doJMRkzy1AEhCQTqHHJNZwFbOFnJBObYpbUXSGbvYWecLec5Ve1JDMePT2DUpEIinL3ZZGs9Ly+RTNrfA0xwRFoMJ7nfwWSZN23jsCdHV44YNQNcZ5G/e24dFpK/vw1wAhCVWNE9sMAFCb0/x8v6thU/laJoaiLg3btiEmN+70MmPAYgunf4sRManbvj7MtXZwEkkuCq0tP5+IiNdTWaF0myL04CTKd9TmIRdYjD0d0v80wyUTafeRptK4UE7XR0NCqEGu0p4E+rlvYQ58ZJ5z42W0OCUUY1+51AmU6dZwbgbnJdZz0JSYPSJkSqSfbeMMh2kGpvdX+y+56t5BVDNuuyA6YZ6mHPJjG3g63xGJ46nJ45BaEmIjMt0b+3tqanB3h5lWmf1TDLz11jg2f/5E1JKTjT19Ii2Cmb+f2babHV+nQ14MVHNPds4HfRmbwgfJcBRdfDvlMsUFl1HQpAV2PbtX80iGkL0ZyzKdCMbZP0TfuWQGAm2knYBLQP7uc85Zqqy+Ve+7sA9WHYVvcqa7U1qNzzUfRRTl7/LoHYm2GsJgh4H/DuSthK+GjiVQOKQPxSn9evTRYdJrbEwPW19fUXCUOZHhsMw7jgg2hArmh2t6NuZtrW6OQHPLsNOLi3sr4FZ4I5iZ72ThXXZQvbDiUoYffLXNAyI7hWRR4ArQUk9nOhDp0+CfxiMwSuDdLGprJnfq61tWDFAvHm2u2G0ebZX6rYU9CaAJuulKRzWo2m6t9kt0l2mKqLsbVbgAd0AZ6Qz9DmNawhZ2L/3XsPG2IApLIMq32q5YYuZECytr0a3DP6MzPAiLbX6WL83YkPTUElBRySAPey7xRGFDDd+6M7WePY3fdnP3ay99sTQTSNG6whLPfbh8dP/zws9JfRPPzD4U5inBbbYhfoqpAMeR+guu3R2dcSikwXqh/5kFaQt++ztwPeXb0VfVYDcvj0tGoIpj2/MjMF0oL53p/zxKFgSuWZ5HPDFcrPIqbclvqYugB3U0XOHsmraHddxr67v0vsoJtfH84CGgKPhs0VNqGJmYmNAIYFAAq0Cc4VYUcXTr279sRlreTa4lv7MjbtSSCb5KCFtyQjNAbzvFvoXVPFt17jtHgOsNphJ4pu+e8BIiaALxDBJgm0898Vyh7EoNc0yYLnsMCgfKaYtElhbNgG7zaA3ISZ/RRbNOYZiRCFOJ+nlXFAlHqrlSiqnq820Tz7Yc9N21eTMfkvv7umtvrNnfCLN6pfvAqMjcPEBwVob44maL5XMMY/PUrDPmrRt7Z/2La/BPT32ox21GJI95xOEbYDnArKzPqyE9ha/XtZMZ73tF6avsp2doJ2znh9dt5LokWo294VW0rX3bs8gUv1vIF7Gxwc7VAxwDw3jImymeqHpm3Oa/uc8/tij/JT+l5AJulK4trYeAXg6qGSrehUvxRd20o3vkpiz/coAMk/MIskVUAGa+K+vKYtoPmeeMFZBIoDOgro5dreGgJh3fhIOlL5h4SA/VHt0sQrbcNjZ+lxZ61nYIjn1EBmQFPdJmW0D7Oytj733ameRYKHGW9dgFYKHO5pAJuJizd7tcXiPLuen1zDFJXmvtuy5YzxH3S2fM8nrFiiQJz1BBA4w3lQChbOkPh+A0V8dYFrHtt7dtjHTEwfZs0Av31W+W/M6Bl4Mvcn5vU1QDB9bxMapz3+pAM70rGluwhDpxPA2f5Yxdi20fyedmW/M8AMFqT1AqqMRq9FvhONuzJ48mzfVXtq1nwDdJtx5RoRNLq+6377GovhPrIursF+nSIPIsucxSkeT4dPwSX+aZ3TzR79JC/Dg3rfXMYG4tp6u9o1C250fT6DU72XfH0CSntJc00DMu8hNXJn7M45t4KoiZKHpbfzSQdJMV83h2L64qKMTl+Zh4lrYm8Nw/Pl/QsEYVHmd3zNoIFVoG+Lp8+Zs+u/+FHEGr/pGuoPSJVYl7xfAYsdG3hPn1E7LdacDoi9P9r2mnPTYVpixKwxvdtdFLyV3K/FNHH/Au/EKuwRsoNnOr5fPj3gc+1lctEW8vLh9OrFY40HU+S5kpgesf92/O2D43TV3eUbfX/W+ygaaANOIb2cHZ4lf9UFxw+4R0VDN972cSzQrINhNwZC6eTjX0sQUTTIC5F/ZkCkInx+VrmhnGO5dWyY1s22nlYiID4694t01aXL9c4wCyDndLJ5jZDX2WXNCjYv+zcaiAN0t9W+A/HgNdNtBddp951n1KEw4l0PyN6eXAH3v3IEwLAOlXAdq83eEcs/lSvigwCZC4jbNkgs0qJp98vYoLLorJQiTMG5PJ/kqO6Hz6i9aVF3OrmaR68CS4urPgf2VHZjOjjPkJrkhVkr8aTYBx4ADMzzfRNd0tuxJ9WqXUNqzjtkhSRIcIa0Rs9U2TmznssMKwNFrPgJizsSFyV95FrqM3ItrzOz4eGD5H/5OZ1m9s1QUs/iZfyOPWKirrgW/tC8zH6h/QhXk8exQ+JovvhtBlb8l//Ff557kODF6Aflk+gRe92TGi3ecQW0E8Rm80tKMOYIB37UlqMHPcwjyPPL10lMshBefxpGXStzEt/80wmiucGOnQY0xYlohdAKQsjZ4bN5PBiskrb2BHwwIvleWsewwIj9Y4U9CkuPzgStOuCdB/Ds2fPcfMTnU2UjOoiqCDk1Sep2JtpIqDlzsRoGC/rjH777Y9pmI4re6lFC1kxn+vqbbw+//pM/z4Z1gOD0qoAO7lQOSvnu1kTdF3wyIowhpD6aebm25z//1MOBSVcmFKZLRyAPc4DDp8ujkgWgcyBcr7W7HdBOtaNTbSVsej/z3jXmeW1H2hO3X0KN2okFF1vYXSDA+LwKgDiDQKDGEv4R3J9DNRpIuDo5ak26m3gXpXZ3wEKHfbWB5Zo3nb7OJO95P9P5DCYAitxJhYw+4Os4WZXPqbKZMgfUjFB6AOEKNbdl4Vqe9f2sz4dOuzIO/Hbu6dnzn3pQjbU/yZQm2kM2/t0kBJICAbSN/c2vnvb+f4pxpAumLepWnrF2ZT7qigQmjLw7eeaPHx6nZz6DBFQq8wWw6Rh19yP5W2AC+rjgtkEth5MLsc4SkAIOud8j+gMNWIOML4YW5mn7/fOcGAqHa1fv3S8DXSeV/xKk3Mr56rCQ/N1163mfqUEDvGnNAK4N8CS4UjmYatb9oPatVAaguAib7maE9zv3LIaEkZYkYL1xkNWgYazTzom5QVj3IslVNVJUqj8SZFbJ0L6XUe8B7iLXe7ibZ/5FQG0svctbDw8/5ww4466v4IVEV3V7hQA8hWBk2nlc8wACTUsYRgkirYfFJHVysPrOslfuZBCDvdK4Aj2Y/oEkS0BVUHWCkQaigpf8vYzHPL8JbNz7iIt32IxgswH2VKUBMp6dgI8zkeiV78Xh5BoVKjqOPq8TDFpjrMmtNWg8+lT4BQ4jFFotBtWQAGrXw6K6cxvraNipd29pFEsbwyFiqiZBn/9UVsoh4NH7BIEnl2nhvJUJtNE6e3f2/HAZseo0hRW8ObwnlH92eB7B25vHX6RF9psWDgR4byL4/+RRWmYD9txK8nhF8pt1eJXz4Bne0RJTgGXE8z3jzW7rviwYsRhTq3Ws2pPLKToXdXQr+JacTEVzQIO93hwRlq0ATqDBdgt09kAA7efWCxMVY7FtPn20w6Cr3bGvSR9wnCuY3dXsT8yPgopTYXtnOAlQSFJd2nio/bG5l+eExAOWVtM0DtWzjy+48jHtCaG6m9BWfYpU0Hb73mYPiJI/5mco8KaZj17gaOU4qwVo+vkjzI4tuEX16ycNXhGt5L7qB9m02FJMgpnGpqV0tFKGETk6j2enzw/vAt5hNt2MlmFSxPjNu7W7pAAUJwCRN+iQSHQ7WIgGj705gvLO4NZwG2H7qTaWObeSuWk5HLBiMwKcodE+miSlIr7yP4HCfjb5fpMzFXF2RuAOHF5AYNsDVxIxldoEQAtYAaBXn1TSAsBYoGID+sX+1K6mLbw+jb1o9RZLeKqlZSes/VagciVA7l/rCRuAgd+qbW1q9jZgcNlXNrrspTJRp3WvrRUKDar1+W8MBMCpdZkhKDOoyXt7zwr1532IdQs/dtswtkA12LLOZVLkNfTnnEd/pgK7gGaBbNZOEn8nvlzcQdvwBACU9fgyos4fz2iKRl+I3uf70cyrbcJojF149ORP08b0XYprfwzwIGkHuAuOMSUx/Ija5/e0UcQX0Ga5SJB5cp71jy7m1aMvs+8zrdCE6NyXZOaYtER2AMAF2KAifH1JHhQwWODaRT73/cXz7H0TBAXANGmcAQXV7Df+UNt5gdo8XwPAriQeiwe5l8Dac30XoX8MJq2IZEMUednZ+gaxi6Srgf10CXTarX227JRntIsCfGrByzyralBl31Zjcu0X56AA0CrEbH/kuXoPoKXfc1bFf2XKSESW3atPWYwu+7F7exWK9n7ctmrE6yfp1aZaoIBdlHjZ64pS/X0gY4StMenySceJfybhXl0RNL2axAQAANjmZ1smokWoggA6IEav8BMg4FxKmJ2ZBYJsMN/ybZBZ/FX7mW6AxuDuh41qIo/JpGg1RbEZLjbXNwWM0UBukrCYBO18AXA0Pp/rHS3aYX4AZyaunBgKAeB2ktnNZN2sJkmNz98DOp4/f97CuZWphlhB9SmgYsT6THth9JwXAJzXdgjGKhi04C22y5p4X+tZYC/fsybV82yCOcNj/OAksWUZUOR98szcv7jMWgBfb2pXW/5u/GNsBRAyMUEHmQHvPTeCDOSAkuxuRl3bCLMmYvovMpjrDFCYP1PQWSwxsRTAF9sOEynXQLTf8DCgUhPr2BSf1eEGWHtLd5V9B7B4ntMRZEiZ+DaAQ3IidgFQUvCKfXbDOV6AkbJdgG4E5PmPVQAZ6RW6d1kHuVclaqbIstvC+ywKoMV3riJVwUOgfx7Bp3vEipJ0Nu8hj7D2S0PCOccP7yfGXM/tXfbigNfja+ytiVk8z5nOfZJYGTtuA/g7j3G+9rTZJv2txw1gXRZRSSOjh4qVDeB7HS0we0nC/J7PayfXPB/vhaXoqHrNBtV3B4i9UGA37ztdQ0v/a+UAw8ZEJkiMtABiv7O1XdvW2fxvtX32Pgf8wjQfpuUM5So4kOvqNcibVwy+wdINwG47uNcBoFVwnalcMUEB71U42yzAMsLZKmy4dqxNrgI46aClsgN3uzKcZlomO1W+sZxkyxkbqYr+pfio+Ggx8dtOOG2p/OkmcvTvfZPJmSc2Y5x70QuwKTLf/xZ27JjWnq6tWWDN5DvTFSSPE7ORACGVtOOmypkkBqiMkZi+4FL8kPUtWEzqQMcN2SfvPvdDfml06O1xOnh5RoMIFMQj1eJ7LZLYv649NkYuttcSQNYBK43FB3Cddks2AiOQL+hi1GYB+5xrMT7NZs+1hANXZCFgCGKfSlhBjZL/GTbEnvz/ZN3db6Zrlh5021Xlsl3fu/bu3dMzSYbPSAiEOAlC5IQzJDgDRUIIoggSGGVgEAeIP6X/IySEBAqCDDNhJj2T3tO792ftqnK5bJeL63et+7YrwburXWW/7/s8z32ve31c61prRU6mFYkWVIaU6UmdpHnPvEqjYe6xh/ScVmVkvWWpHZBhgE/8CSxRDLDIwGefvWyscZFz2OEfzBPb1NePX0Rm4EHWiuyep6XHTjZ5Jr7AZuwiJHjcgr41ddDRSYDv4W8WagaM8u8jK5FH4DE7rRR42hoASleCYgH/9VUxbvOcTYQ1qZOYIYBdba1+5eJM7dgkQmAuidXed4Ab5mNi8s5m8HMxzOPEM1odWTb7lr0JjiMB0IE0Wues6qSpaGA3nR3EitFlZYnmHtiDx8rhozvqH9dm3g17KtEqa3JK/2p9Ef1tv9o+Jr87W/3u6JDnL56nB/LLXx7+B3/732OKW0LowGqGDCypg1xnfcrFZE0xM/TcYuB/ClBzGBphPMNoughPHHhTg17kg9XRKyF1kJWEUOQvUkbLuBM9/bls6J7QBvnEsHqbTR9wL46HrGoc4tOWrAyQBAl2SAlCOxzEMb7MgtswSl4fvvMAFm8yha2sEgFCaJKaOmqWT9gg1kfq0XPvX2fggTHr089tmzxXhwAAIABJREFUQLQXz16GefdvpPGzYBW4MEHP/bym/eAs+ZoCK5DrQW3mehRSex3YoCUEQC/DPAqEoeCisDrInJ4g5c3uM+alnGPPTE05enlBJm59QTjTU2e6EEoosIzQM+p1QOvoTFPLNgvPe62V+zElt87YYtn4e0selafk7xiLBa+yJ23wnAdRVtcx671fSPNAlgJD0/kY5jYQlekD4EQmAKwcPfLB6daAuqCC7IaShRqooWTLbBBkU/Me5/5+881vGug59KemEma9nmiInzWlKH4M7fRe1gsC3oOZ3gI0CRYbOcCguTYsQvP3fMfAQRtuGUTvYrJmt8auRnqow/15mTjgzKFpu883AaNrQASZy8CM47OGV1CEC3xrlgErK2tRdpuSWAzKPFthJYezDu9k/VvHHuMAK7VHEH9rxPha12MTqmQUsLHK8EnGJ2foPEy5I5Tt9Fy415qR6fVIEbRfVvZN2YZSrZuwfO4F0PB8ehIdBdi8vIoxCMD00dTjgHf3P2YE+I+/joLLdMiIz3P3gU3x4MnBu/ROugpFuw5fAxR0/emvMop2ejHSWwMQBNiXBWWEBMTN5FG4u9cPcE6/RRlgk+Vk3azLUJz31y732MHTMBgGiMY02uwt32tkGNfcyeisaUbd8oEVjFV2s1TtNVG2xVC8gV2MYM+bZ6jTAziQnbb2YV2kTPMg7BdnQtP2h+kPeJx+VafXPx08uq+BOyq2zD0ALEBAg8x8pr4UJ58dfAzo9v2r77JNGZLz8Hfyu6z35asyYy6vEkD0vL2JUxnwOmVuzz/7vdyIqchhJyexAJx9mgFAWCyUeaeKAWs5kErzsiamjApEJms4Gcs63nRLKePj/O113VneBmHrbGDRjIxOYOxrZ6PtMeMClMOi4VwUmFpAzzA/ysEa5wKrpB70fN52PPfZGxbOlMWVaVJd9Qnrha50JnOmB8QZhtdx+2gAQzgzMlsAPUNGAmwlaXN081PP/Nv3KZe9H9CUE5n1Pa/sTrsD922qq+b6BhgNJb/i04Eb07du9W3KjwEUDepbbjBBCTDGmxjvlrm01Am4s8t+OCSrF1ueRSLh8t33mSAdthWQK0DIRfQXZ8AaXpCx6oDPalP1PjPRbgMXE0xMNpPTQ0/3PgpgDChQ35dTs7Jzsye7ZULMNCa3dWUHls5qgFDnIO9cz3knGwMwjIM/pRlA7w6vKvsya0+PkSHPnc9qMFPnNUBN/YTFtljvt4TORp1AAGJ17QT+1S/5vsGYcYT0Op1zPY3jp4F6wbc1pMA9lmlVYI+fcNcD1sTP8zDyATt1gisHw+LxO4E1cGO/dxxu52fYO2xvQYvBB7rO01dyHO2Wnm6dssCpAr7VPZz76KfYt2aoC4TEOQtr9Pr866xDmKN8K0kVLQacnti300fPcq/xhZJ0ub76plNqZfMNrwEWNLMcoK5tL/K5D5PEMU34/Yfo/sNMDg94d3jyeWQ/QzQiQycJaE4fGSoV2Wd/uv+CW4DHnEO+nRhSIuLq9a9jUzBdplzoMklY9k6QJkF5GRv/MTYGsKx/0fvooswPz0Y+HWAzcmFNW2Zq2I9oiF3O9Yb1s8AVgEr9rgFa9t5a5ZbwNrCtd9/9KuhsHf09r9ml0GSj/oyflT00tkRANox25T4Sn4s1Vh9tPnszz2ibfTbaw40tq995VzK3S97Izy4X3cC2e97loBhZ9e/otlxnszqH3TqC1KSU7Ll7rA83wbz37mvevq62cYImX+MTTmKrQCW/BFARndhJwp8wVD4Fm6eP09jYAenGHoxfuFoYNMietfF9AyICxNqE3PO2D7t/6V63rWsmGcNnuxsUsj+fXS17LM9rDV1/JzsF3IArr30Weye52aQ5PZL7Lov/E3207cXo7tjl/L5JvVwfmDrAhWfld2Nh6YE8lRISw2XhLEbYtk8bkCGQE+iOzB3HluyeTJ6PP3odtqvjxH7bn4LDLSNl9zCKp2fpYXy693w6bVFaKqYaY1of1FYWD0/LksRdL19+Xt/vhx++q36cCcbD0hkndqw1uzGDAmeQgeoShIBzLYiqa/X7Qw4YQIZ/NXozspuKgu6tGGrZqA3etb82bQMope/FfTB1J85QghVILkkcjWjKfX3Bu2FhjfLKiOGbzKCJbevrd2EUFey48/msNxmtnPKd8qwFwbI2bS/TexqG5+25HTdlAJH1O+eev+MaQJP2g1Sx0DhrAn/tkNiwtkDJng37eGzIPhtbnuf7nR21FK38yFcZcosduM/V9mfYCnswoMUc3u1X7URiz06Bn7sBNV0zADIgsXI1+ujTQTL7Wtuf2mvq5xjetmN8qkn47TL6DQ5uFmeTZ2WNr4FmpTsNyNazz+9pdcbIBG9f5UHVGFnJH/Ev/Qo/QHrQ0kVvV7ZtWinNAJ8mcBK/Y6vX3hYLmGdXQs53lITc7FPyVACkMjwtq9ybRO0Gs8T4zsdtu5uSYACCEw+MHzxg4AygmFimQ7j0ym4Z6jbuI+sdkhWZuyUoVOc4gxJ3kzTRY/ZhHvZRKr4wE0s6auuVnNn8vS0zqIGeMyXrq88mGWCHlh4D3reX6prWO32HyU2Y69Y19hPbvTE132clXfk+I0+SKBND2gdxyO4TyU7pEX8jQYckgSlfwZm+c8LdwQd6iKs/JBjhO/ZO8liv2iY08+8fX73q2tEnbXHU2HdIP9UTy9f0fSauT2nqtpEdkmaXy+CbGMtU6buk0SSDyobLHp42SWCvpnTYXjsTP2E2Z49K9hBzL1u47VL7MPORYEY+S5p8+T2vtaOSMMm26+X4IQPxXoTEob++yeJYeReJmX3249MXWeDISWyH3pgAUmtmuQzRonvpvnoeNTSrpyT/or6rycczjMNgxYLd+SNpKm4Vg1rDAnz8W3aXr+K8wHPYXGvaJ4yPoDTbeucnYuwMwfvl4d/5O//J8gv0UkgmuWDQNC/tgIn2JDNZZ5qcYuYRHlTK93EiDwE/ERLgHTadcpUJ6qYsq4ogN/KwDjsWmBwzhRHgJsa6pVpZ6EeythSNg41xFAVm2ECbItJGeZBmB/I5NrY112fo8wGxDH5g4POAr968iqEMgroAr3uhpjt095I9Vv+Nsnh4lPsMm+8v//LXzTg/DqvpN1//utOpHiU7+PTpywTtmV6aQFrfqZ63ZtYnUwL4a6agWXBZzSkX2EFO/dUc9m0Ud125cEBJTRkeLa9YwdFmxC0nahqdTiNO4lGuFipsnqE93Aqk3Y1cB4pRONcp3dlApANdOj1jVvrtTOx0sMZpczdYZhNgTS8iI6GVqoQZqCdfBPzZ0xctSVa+N4ZtmHWYIg3Ssv+ABeW2HdSANbgcyk7XERxk/aZZdpSSpqCOcdkOMcZKOzX0zJpw6NC8KQcBOeeqmWLlvgxNguuZfjPlomcAjSi+ZsJkPIOWf0AVRqEXuOchyZpnbc0/TdU1HkfALrmuUt5d/9/yh5Y5Te80inYrIXuOSs/Q6OXXRsCMwifNnMuOgZxzvvLfSQInWR8iPM89hqTMN05BjZlM/jQhnjHZUP70PkiWcE/u7J7l/q/C3EosVbo1MFf51k2biw4QAAxtL/FkhARhRylZJZvAivsph71Kv7vLgETv67Tnd2GBHKYEMZDwwdP7YZAd5X1ZmncJKq8f/428jhOedRSwN5gZp66ZyZ7tGeTiNZUvhm8Fqu5PuWOdvxr7GRYgS3GMeVbjNkG/Nd7g8jgjgOO99iN3nKFhvoy+bHme6KdU8TVkwDh0TprrNQifDDdnl0F2Lmaq62R3yPSUA3FMJgPXjKAMNwc5zyhTwxSe5vxdv/qrlMhmvH3Gxt//EHA0Gbk6AWRJSadnjF48P0wPqJOArdnfV6Yt62F3lJ8dYBB/G0OR7HP2hG66SKkap/Tpy9/NeoT1KKuTCbaly6dvm2BWqR7Hx8Mqgy5D0BNlH6aERF+dYZAN4815HzZUywkwEiKbNZC0EwZHhHIYvZIfBuisNSzTcZzi7XA2WFxMEGzpNikvoHTH7qvD17OG9XwHBu4s6QbyaujrM0xwXOeUscrPGtBiEub6EzBPo2vHlS5vUqMBg6B/6OTdPnJ2k5HqMmgpC9fnkbuiobBEkF6Zkboy8t7nbLzPOXty9qIOZfeO/SjLeQUs5KvlhSPrt05sQf9xsFvqwODaf0L5CVtxy7KbOwtb8Dpl1m8C0GITAw3fhzXcoQG5Dw4Dp+nDdRyjlFiLvujcZh6zfxtM2iB3y4kFGiuo7tpl7yawHDDM1zCJxnmvY2rPOAeLDcc+TW+wcRR6putkbeBxgvoBHlbZhCyif6/XyBICx/Zn1+nN55TB4Z7YczqXs5WzKkCsbXNNjIUCk+PEYOxLHGJkT8kcUHLds3No3cs8SmCnPNB6QwTJ+wq227t3PUtBn9E+twFeS3sEI1nb9ildAducplmzWyCiGeO7M+A6nbA3GrHZ3wI/dWI1OU6wpHyqr/CcuY6gV+84wLMgQMnsxff57UwFvId5G0Yb0PZDzs+j9AkGArz+8TeR50yTndqJOo8mVtLtR3kPVsb96J5jU+/yue+SlLl+kCnXAe+u76VPcGP+NMVOqUYD9XxMp6Pnu55DAuRW75TVKdDJIKNMlj3MhNmP8SO8UOKzdjQOvw/gvNYuFgSPzhBYxE7oefcgZ2nK+6aJ+sO2QWEjWGBsN7qBjPZWCtzpfTrJmykv3DrGkJoBR8d27P3oWbMf+Uzr3ICe7I/xmEBw/XuDdQ0e1vnoGRcQClCdiQVSzdTY2dUmJgRUlYs5Rx26tWSMXdpseT8jSw1qlgzv0ldvrp8ny75A4Q6GWTanZePAkE/A5802/BQIa/msBNgt+DhBQkvXyXzuWzK1QLw1Wa+v38fubXBzneMB18YZ2bp9P8MAucsmWh//YbitZ6/s9FlnzRuEN/CbEuH6PglUp10FP2p+3+C7bMI5d4DzYRErMXrU9wPVhmW8+jMuUIQkvE5Q6TWbgTfsP3I1wb1keVu+YBZiabSXMLDP/vidtg361I2dnP5kk4DeX+ODDLt8wPk7luH99CUtI4ujseydHpOqXOhzSTSxDH+VQjOM7qTsOCz5+Du5TIGJfOawbsiXRID9GwSqTfGtfWV1Px/ZmmRES6Z6eAbAc39NRLDhBaz5pBg+dN00+y9oUj9bWe3udSUIHl8TSECPYsjya9vWqMyl3bpkktFj//LaNdXT+re3qATCkt99fnYJ6QC24hZtJ5T63vViXMd17CgArL7r+OdNsKx+WOPDLXtTEC468PYsDqhRPZB1mGeegRozUGe1+Kj/B6SZ+Gfa0cwEzbatEWsCeyv3/3yPyIKOK0E1534SDfTJ1h0lizU2HXaRZ5qv8T0HFJw9/hQo3/rCmWq5Yu59927edpw9ERMNyDcJpSrP3sLY/P05W44tuXV3Bq1LK0YWcLKBybuzv/pY2yZ6gc6/tZcGfQ2TtpelRhs/TQVE7jj3I3GU86WSznmrTsvgwMhJ23JXRxnQtv2q6cVcwoq1rCjv1jhTpryfbWyoSc4GuQ3QvHV27UL+TysYzNWyvMRO/DWJl7KVMeBn0A7fVuJMPOKeJxk7g1PEBtsezGCMqaLiC1b++IF8jjxCS+Zd2zrkNY9Ul7AhW5cbWFk/ko2aWK6gUsk4w8RyLfsyvVFnPxEuGs+3NHYqBS5Sett+0BJgcIAmcEbOSmZY8dj0/FvJFTLedlT+nd6tMJnEqCZwlxQVnaTaiyoAKnZYivO+DJ3453HiVfF4KyOAZFl7a9G+0Hkm9r2VTm0rMnqpZIU+612yVuXggjX63LUbjSfGTg8hY7H51pmZnvNjf1u1JUarfVUyOoA51nV/j4WXA0xKdhur2kM4QN8356qDBp1DZcC59lX02P2wJs+Oc08hi91fILQ9BNSJ2531k9NnnelARauGSTlD2YUTS5r3AGAj97Af/UeB2OOv21tyW880n689g0QaoNx60SMF9pZc1/7xd+ErpD732XNcYhHE0IDY2Pism77Aks4fr65+efh3/+u/F5mYPgttwA/IWM4BhlePUC6KpSKzAx1uP6UIz7nu6kowUgYpY2yCEsO0D6Wb6WhrAQwh4NwBMmTwc0NuGNtN9sJgirLrSqvUsDoLCUTMzU+vi3GSPPD0dwsj5UkmQGVa7J7+6gF/ymQn011kiRwEPYb4TgZWqHvmJABGXnz2s4M///O/OHiUhq1f/vzLg//z//o/8lkBMWQ7UtL54uXvHbz84vfz7HolOVurlEr/iLJP8uirSXUD5jzrLsGgAJT1OpAOfItv6zyh7gbEWopaRrvlxwuJbzBeh9KBnOmR7RnUv9sHQmhjh8JckKZKTZAbYBJTJ9ecRqSiNevfDcz/3WWLZmpaXsm5qqMwmZdN4R7gQm8JjRQHoT9L6c2UDo7rQLlyHorA5zXNyygvwsgQnFPObsFeJ/vWzweamNziYaoFx5kt8Jg1MfZ5MiWQd0ByMrT6M0XWKIzHmYRKPt6i9jqQVe9KpaZ/3A1QzmHSi8jzu7GCS9vqkfNRgNtR3pR4BwglnlJvNkcmF4tOcKqEMtdq38W1dzPpaDJLVVyyR/l7QdlcQ9BXhhjgZAUaQDv7NQYde2WaH5fC3j4FdwZZDwV914DNskQaDVvby7C2jo9TkpSzqSdR+84AyyiCBgYzOAXQ8TETA68DDOktd5QJyx8zffDiMmc8gZtpxDcpl/2Q83GW+3kQUO9hAreXp8CnlGseJQB8+q8F5Bg20uj3ASgYuSpSJServwEFP+VwjPoA7WRLluo0CuXN6/SAyL3qj3kfQJEeTqPsUa8prmEFVWFnHXZQNqXjk728DcqXwV+wYI3HBk6USewGz3V8I9szKdV0Vk7I9Foj8wLHYQjN5EjrPGBXDIOeVnnfCRaoPcukqcME3vfepanpUdgoB8neA+idHbTsPIMS/Q5aSa+1VymTvcx9XugFGmbKvUyVbQY0ffBMHDpMwAvQ0OWOE/3oaVh6R8ME02D7MpMeGdvHT7/ofZdRmXVB5b4XQM9e1Khq7p/3NzvoPvOad2FF15nMvtI/MvO3jIy+0zTPkbf9VXIih5YDXGDuDlS5c5gno90BOg0MJHbuBmO0nGs5lJ12t4HoFdhux7ZB43IYCrDk7/3cZlIBoFPOqsRWjxKBjSEVWc3q0sP0imOA7wVspvtkFQ2u6DCBgitKJvWPA9zRQ5oRc7yxFwNcm6QZuTzLPqHBTy9QCQZs1xV0cFwXyNVA1HnNGrWsK2t6hU4vSPVvAKqBBNWrhSZus91WWKNyrMy35z/UyZXAadkXxl6Dt+xFjq+eng/CsOJoKdGanqkTvI1jb/3ZzgFfxzAN2Lg9+3+x/Ijt3mDcDtZ3Zn90xQCkBU+cv2WDhkWVn+baBQIEJvkPU73gF3tE59ehm3NT52tlg9FS6psWV5lzrQRBAsx+asFB/jYLsCZW8q5yNdNgC0hE+Fuq7brLUfasfICW20Y37VLWlpEtB7IAEhZ3EpJb52q9sJkbDe6wCFfg5qIbENmApSewt8NcGLkoYCSpIOCxIpx7g1KUT6wzVD2IscBnYAOzvycB9q+TJEmDy+hTE9Kio/klAfo52kdh22ZE7MGpvl2xu+/fZthNzryyDM4jR/o9/6RlSQms+E0GcUXPc6zfHyaDfP/zlOZ/0YE3Uw5+nUqCZJAx5jixGCkNgPH8BCLZ08j1g/TuvApwd3P9KpNm4+M5A2m8TS4lR/lV1ekAruU7SGhcpyTnRs/Oj7lenNsCTJHR9rmzD+SeC9vPK5LSszp9kghGzqvk7Sf6oeBpG/dvX+gObCoQtPRF940cLnCqdiPX2OzrPXG5/tQclDnb+fTdwH/OuiEGw9KbBMKaDL/AAq/x+wGT6cQBM8qAIzMCUWD2Ah92eddJfImWceY+/WnJ37jzS9+t3lxkZ5WFNkhfZ2UzZvY6eJ+gotl6yaSVWKm3tGxjWX759+7ReZ6hUHtdsJj8fcD6Yd752s+9gYdPbcCDTquOfpSoBBDmPW0t4rvkuoTOBneWnvK7XQrp8/c57ueW5Rwb1rLCsT/84dlDDDQB7WYCzj263jCjJkliTdl1yY2W0OV9bBFfz+faK/er716n+ypLi1/qHE5gPvs1dn58gQ2ClDWSmGMDrC0RzD08CHjndVpZbBbWtNAJ+6ZDjgRzWjY4HhIrOZutWBnQTvWRydYIC4AMJbYdsEfO1wCNlkc7U02qjZ5pi4/cY+W052ESHggHPrx+TMxHmcz5Od9TYv+emIPfKZbKAmk1NLp/4jE2skz7FVAPKBZduHpI1tei23q+lMeRk/igZxJPuXe2PetcP8vnr4SW6bf7DG65fZcKGwkZ52aXjUpICHTZlPYO7P4Og3b8vwncp+JrekvRO41HFwvO/fJ3h405Q1wQCPSIwqzcfbdqP2my6B2xiMSZfuvt6+scLELDtu0byNjnYHTfANVdF5vM4ObvTRDkvjYLdAgBA6xZn1vwJs9SJtT6jG1feq3s10z5HTkcuZwebJKUle8FAvb88nHWed86ba9b2380ETJ7vfeliWu/W4nADoASivBxFhhkf9q6aZXNF2gumzNl9zORcWSw4J0z5SwPKNJ1bOmtlgkpmYz8Pcga7QQe0J59VanGfk2Z95wN17AMZLWJr5qJAWyODc0o22iS7crBrYG4kNzR//z9vt7vCuZOJYFJqtODDa7BxrDlbPxU2PXshnU1A38mqWiIxExI1n5HCxHJQoM7F8DeJDOzhdGV/Wy7LM+2EzjkdYXb7O8C1ug1wJhzqnS3gJOYFUjjngBOuX7XTc9pflD7MAP5Zi8xRMmqW0HGMTeAvPHv+XED0AIjU2kSP/Kj/rj5N/BOz0c35ncALwAe0s34NVNNtYc6sJZimB0jS3JsOXMfUzUz8dmubrrgi9SGzbmYBObYsqlsG694qp4WgYYP1XuuaA0gp+KLLe17FtjP5ldPT8y5KwCdQ9hJ0YjlF/SjIlM7oUJ3aV8iYdcWF3ntdfyZo5BWTtP/PTn1tFBIPMa/jRx2wGfPSGxt9IRBivw7bdY+YgPnPsQI5FzVDf/JXrRdUPxoz4cpzr/qWbX/zmoTpDOgij4Zf37Yz12jPEv7q/IV8+AP+JL5PdmuHln2rWvgc5zDg6NfHv5nf/+/as+79vFZRq19nij+3Eynx1nIFSgUwc1bARv24aHGo7nZV1kkh0ZW7UkAMc0aCcp5hjlA501W+eLFs4Bryvgm7jgPVbGUaAc9JX8W23uaxQHgJTPecqciv5P9bHbEPmYhPnvxOBulmeZ5S0eAWc2cZTHeUzoR3/M0/r4n0AvwRfk3YEig9yJ9pL7LgIqnz784ePn5i4P/9X/7Xw5epzQTUGgjfvG7/0qe/fO8LyBSeulhY0E8BYXKWBhhJSWbKcXJl33DWqucKXN1LZmIlCIqLXqXDX+cfg96LUFe9cqDLArSOQn64HFkNHO9NCuauNWQMRQEVT23pZmeQ8oBWiqbtZD0q2KRKW+gsQA88GedVIpnkG8GvA3ZMR8arM2OUI4ExBQUhrYNqXPdH39I362sUfvLpZxTRlHZ7tBn7xD2+oO5PywS9/Gx18j1YjgFDYUMCTYZjGBi8nDCHBZltHoNycQy9seRF5n5K/2tAjABeM5yoO6HofAg93CaPSGjHAYjxt8oNeWE1KkP+Cbjk+cWcFhTSrMTUSPjt9mxZiVnQuk20Ds7VqeT0hQkC5plgilavQYAWCuIeItJtg7abZa04PI4vrs0pJMYKUwZS/dAmCkV56ig9xjlOtXYnYIEk27yvu/TG8ZBb7/Dw4AEHzJkgjOdj3gTsLqMhGb3I/Ft4kqxAAc1a05wlmfXY+vgY5zbsJLOU655YNJhgEBA6VnK3g/e/HDw2YOUMD9I2cbV0cHre58d3Dz719MXZEq+q3Bkt+pgE80B1asHZPmyNg/1SGIMrRtgMut7ci/XeffbOIYJnCMHTz/73QSoX4QpMsy4lnmQPaWI+fqU2m/t2+g5wG2vn9fu5v0UYoOVLCSFy0BbB0ZELx3AlvvbAVqBlWZUzvp7wPR2lC4AGBqIxhE3YMee6U8ADAKWfbjm9CYIy+TYh/eyZmHOnGV9G5jrN5ZszuPomIe5GQmM91nPDw/TpzOBuormD4d/PS9MABDW5OXFK8d6wDwOd1gu91Jy9vEoMn+qoWnYlinL5eDeS6nz05dfZpK3fg9kkAGwuhzdySoe5VpTfinLr8RkwBXyyTFmnB7plVczZyJh+lCFxSfA6nTVnF/DdzZoV838ibPiDOxEyIjsKlPMNYDaPoOz3KAxa7/l3WtbsL4C6s3SKNh0m60fMHyXjbnvCQ5m2iNWnAaxnPiTE7yHrCdg+kZTc5lzfSWxBjVE124hpYUyj9ELdLXK+u1ky5IBSC4D/PH0pyxoyjXmawAxQcqto77ufTvn1tYEvDZKzjUbaAhetg7pv2eNdubfvbgGp/YwLCnM6bKd6eW0ZKBD3wfQfR+WLAY4vdZmxNkGgS1dMVm5AQqsdwHexZys09sy4kmydLIuuwN0KINx2Bzb+fE6n1cWEraMDGEzy1O+Mr075hl2yYnnLBjC2QfIcoYFpmUDc6Kznhzb1VRZPzDXk/goUJPXYLlJ2gh29xCCKR+csr8G4PnS99P9bMaBoUTVi9heyzlscog+kFmnh6unAUeCoQ2OzDoQ559S8mGNnqRPa4GX6NcmZVY51gSa83brbY/LQrzNbo8e98VPKdMi17MWGGadRpr7fAp4axP0mbLu2qexzw8DsF2fpxQu4JiyoukXJBjkdw3wbA73x9g1TuT99LDT75eOO8C8baP7JAWAeeybSXCIbMr0o3/o2osAae/Se+7q/ssmVHcgib0hwPKdr2AfONBajHQdAijGmue+MxU7+um4aKv1BdAkiRAwb5cGKrkBApK5B0nYfggQ/uEwFROYg4I4YETLfNY2+hseAAAgAElEQVQUwDJ/BRRTxkcOyHSBGmVLZTqMrG727fh523dZpS/L1m4gattJa+3vn05vbOPoBs/To3X31GtvRf6AhAzW5vqagHj13VsBQoOaFXhVjy3ZtDcbAC9IEV+Y7unUaqBUWAuuJzvOh+oZzD5u0GLOxMjRtmkbANsB/aegHb3DrpXJL8Bo4CQ57kxn7bKOHdJQGzprudfRNfcQiU6lBjIAyYDO/L455re6boN7fPgmJpf/uO2t9zXRKeEuyFl70msv/eJ5NzjYs53XD2Aw/sPWPbtsUnLC3w1xAGzZx309scBOsM73O8Bxg4jOP+aYgBNjwz3zKTF4dh87AyvI7GlK0pEBGjrU5kx/N5/9LiyXR6YU55f8ya076Riy+/jxy/xK0DT+RcEVOhpMLukbn+JNemB+yHnRc5vfcJLnfhTdwE79lMRla0BUBUROBOYPtTHRtbi6fMCrm2yonrHWDRtNUmD7pdufL3ATtda+2Xlty9JZIYmWxh39Z+1bZaXAz0p+0qGNrfhSk6zcwOWnLPvq/8YQIyPt71e055MWBY0pmjUqUDqMu/E/Rq5WSVwAz10aLebZw0foAH9cV1KFXdt2tmC54PgT/1isIn7TN9E9//jjT/X3C+ZEjh5nDz702nPGqqMl1Tvk6SD9hF/lWsfdZ7+fATnZFfuBpbh0/V6Pymsxp7uS3CaPm8QaIGLWd7HUrVMrbGbdx5+dNRr7MiW/A7iQ+dUjde3VLmHfrU96ZvUHXkks5Blywm/b+m/7eLsH6ICuSvIwKMMu0v6KrdaXftnmdyFIDEOT/V9DJhZYSs8DDhTmF/yNbeoQpcYmJgbnTKp+iWzdq/3aAM0wb8soSuVP2w7luq3CA6AkVuz5rG9pIMxxcYLq85zrDmHL81of4AgGLXtRkBgQlzh5M+atR8tHI48Gomk9BUMYdtv4ATOMaZLKnruDupwZPnSTn6NP7M8e9HILqCPnNBkDXOQL5jyKsRcwW5IKrkBiAufqp/SkVjXlc8XRJRplvbaP071a56btVfLMyjMlMbUBK8M3+nYP53qZ9mH1L7Wwirz2LLIB+Rn/rESD3B8bXr85sjWtP1rrF7Au/uO1oRiJf3ImtI2yrle1vSn/z2fNMIyTGa7IJtAJ2WvDhMTZKi83g5Zuay9QPdUjy+xN/f2e/QGE/f5RCCJ8WhiG3+zEVhMO+Y0WWHQ8ooEvVX13McEQBzzvtifbNtVfoz3JyjrTJTnl+hOHD3h8a2cKvmpHAttfdRfaD+Tah+xe/Jk0HTt48Vj/y59ymegHeIZnjIyeJd7Tk19cb820hOPT8F2Bih0YBJgt4CopOZN823rG9fLnvbY2kmsgNYkHsVoZnpLOUxlj77QZI59iS+zVVrxSzypM6afYsdc//piJxImx2h/28cHPfv5FMa7js5NfHv7n//Af5lmxPTDgMDvi7BXQmT4eejm8kQXoZNnJAp3k71988eXBjwkMryLJmGSdGBUhPNUDomynHKy8/x3UWYYOvdWNcg4oxvrZEHKlcGEjBOBC22bIp4RxgpXjOMvKJmVSOEpKbyo0ucbpqQy+aWgyjAkkvXZlBl+nIanA7l02yCRSgyAYLcAQx/RJykHfnUNaUeLvH/zJn/7fuReN0Bl+k9NepmT05/meprN5BmBTp5ysHjQsG/YHwKsbRxXUQYpyz71gJBk3THSNpX+aJodQ7HO9KCrkAkxOi++TUcHeaslxDuJuAjyTYmZSr6yaCVZKVqYcIO+LswAofJi9m55Ug+S2B0vu6bzjkTnXk2UEVAzNeAS84F9HwBPm9HjLpwsAG/fCkbiFRZb1FuSwTkPb0vyjSNxnJ1WVRhChFi9B1FnMKClBkgk5ZUr4bCuSg/ChTshQyjHMqhABFhxigXec3qOs302mqlKiKtoc4qHiAkWnd4HrfxRoKaXLAymR2ExHsobWugd+eBYGhvyRY2BHA6wAGt9+k55jZD496rAzOQKP1gh5htXfx2jOhDpKxXeofR3d5Q33Nd11B3cCuQdoNXWuBb1YrEqDVwlTbuAyZ2yyiDTOZO8E8IDscUbDcm3T049Rgoyr8+AcYc5MqUnLCfPnbcrGge8YGfrLcVrbzF15Vth0BynXfHeV0tkEgw+OEmTEibxMcPvsJqOsT5Qe3xx8H9bY+XH6JgXAi+B/4pyPAqpDwvyscgD3PUoXqD97eGOcOVAgPfduLtNbMhMLlTI+yECGy5s4XRwh5Q55DyC4E3o5UpH39q1qMD6yNEqa45jsSIJP+9NsSs4CfdDeEc0GTSZqGoXvzPH0sarCjCF6FMUMuMNcsdyeweTRDWxTmMD2k4cpcDUxeoG4zs1B2HePTzKJMYH4saxjZEBwdZgz/TQg5VEAykOsLCXP0aLvOVFAu/u/W712FfDvQxhkgML7SQpIelwJfB+k11mYkfTaTRrFf7h8k/0F5j3PWsm8yppN0kLQRs+Myz6OzaMwUjdg4nWMJH3R/DmQIXKon4UvDhuAhM7zR+l3J3UD3vIePcKm1DF0707KnCmru4xg9nk5QYLwVVo4Pfbuhg64lvvYzZY3I6U0/GYQxxg7P7vU887xNVwHmMK5tEfOovKglPxzONIcv/IdBtP0AsGyTtn+hwDaGEwAjbpHBIj8RPTzc8HX+5ZSfNJzBwjVcotdQuoIznneQL/7mnLAAEDJ1lq33VOojg92xQILMMHo1x2sWt/LMLnbC0mfyupUY+rpc4MDNGxPH6Kc6as4io8fPc8e0H8DMgDqAPfWvWvNYRM2dk/olQXSrXM5SZoJ4q2hPSgQ5SwCMPKOJjjyfNvh5pBX9fi81btjM783k5DT2fsAVrJtrGv2rk2fmyVeDCdODtBhBR2N2atvh6nWCeMFgJV8TblxJ6fn+caBo/8BijP1UfDVUiplUXk/+9zkC/lYfzhzO3BvUCYwymcJHqrnA65Zf3+fEr8wChLE7F5HBUnyTIJ87y+w0vUedlHthfNW/c/u+cfcD5tdgDZ66lnOoaSa5tA+3wCqqKiUzGZ3XyuDBT4r9ZGhlRwyDdpUUA5iSqQ0mU+Af4KNpjTJXtRZBH69DdCagKb9TgwEiKN7mbPKhtGL98OUPv4ykvSsidY2Lpfwyfv1tuuzK0Gvd5ghCvFxNPN/89N3+YwEIA9yL9Ff+km2VDJyze52iEYSZva+TZ/bKiPAQ3rCXIft9z59Yfb0U9lq9naaLC9dZbq9LHnOThky9LTnWus5Wznsle5VezxNMFg9V39o/MUNYHRP8rOW7q9zOvsyZYlAjF1WVFu1HPk9bXUHCNvh5wxPWSFxHJYNxVMG1gICfc6URw0LbCbjDfOrQ7kS+FirNxLSlFYuOuduknWeZwP6wzob9uEGqOqDLyBsMxE3uG0xAcnut4F/XgeYEBDtpIs1HUb/Xd+uSegBpBIYY73XDxxbLRG3Abrtj1uAGTx058+WUbjus+DnYqpsoGXr7B2IjU6ZwGYnSTeA0VLX3AOAYpLRd2W9rcgpU2bKb3eJ3J5GXp9zrSG/0+HXe1SVSdHrgijDLKOrxBMt1e2Ey+iSNSXW8/wQf2dYzDO0re0RCvqOzm+paf7wI6ZHcyoFqt8kvwyOSpIvFREFqgrMTCP/q7YVmuFPfC/xiKDt9U8/tPfdA6W7WQMx1YOwNviFuwQbMMw4iKV6VhvIYrhNgoJsblkp7oqhCLDLX+n8RkXLppat59/5nF1S7i1ktq0Yck/0kNdPsngFnt5kjyo1WDH2ZJ6vzOwkvnZc1hCuv5vv7U/LH29PJ7pzhi2ogqkew3rM/TjbO3nd85t7R+LAsKeD+7rFInQfLYflAwLD1n220qmsUEzFqRAQB5SNx85UqfCNnLPdx3TO9rtPWOJAExVedwDbnFlf7nESiSPH035FW4ly0/u6zbbdPnHLNPNzy9hBELZpgXfWoJUnt3Z3qnXGTx1ge9uXfT9xxfu72p/qJo9VSzTxcPusTYWFdSarnegKECxLKPZPYgK7s2djxT2xIU3qJKgCphiC1nOXmNQzkEv+vfimveLzXj6gvs5NPFsB1V8qrSqjw5gdfTzrPH28VGgMcaP2ub8fmZl1HrkB3mmTNNVHk9zkr2CnVh+LbvLYRHWz7vjvA9wiaUwpf/3I2goDpfSEn355zLW1acKDA5brtsVD1oE/Ma0xuIpkD7mJbcaEM+Bv2uLs0lD+MALLYeKbVhnUvg0Rxr12yjKfkk0pkzB2gy8XP9AeuRlMu+s9pbU5R3pvenruPscwhz1hd57NvQ8DrwlbZ3+dfxe8RvDJPRk2+C5Z65vEe1NmOwksr2n5cZ7MntWe1VfFFJuWTPx9JfviUXJrrWEBhtN5VpuAKXmtDU1BpwGXybV2Y+STr1Wd2fO4Bv3lfcVdcvU9oXoSwhNHW6OxkdPip0zNnovZ80nWjqyMDRk/TFw7gy+szWBTNtDvYC5801ZnSI0alPX6hyRRM/X1UUDIs8Sd8ZEM9TjPWp+HiKAP+7Mnn2UfDMtLnFnZzD1lDcQTgLoSlipR7aXWmLRJFqkY8p0/YsW5amtTSrhqohEDfN3nkGH4vmIcA7zG/+izamGQlln88pPor7M8y1d/9k+La9iv3/n57xz8dHTzy8P/9B/8QfbYpFETLKME0UnXtJzde82kEYqy45DzYafq/5XFZbHfAZc4BREqVNmXaar/JO/nLJwr/8piA9QwqsaYjnNU8IOz7OGiFFBpfabNt0BliFH2apvzcIyiUiJlTlXWmD7Hxq8TUKWVeVBBlUlJWXTZHCUhFykd4IQ6iIw7JqEJaE+ySa9exYDJYuezvv32q4BXP2TE87eZ5vEyr3l28MXLvxZHXi8XZYajlAVTHHfG7KEAP4wKqw4Jn4BEwHwZR/5h/3CQXwU1ffH881vwBrMPeHeevkfK6jSULKVzCSbhnQwDQaRYZ0BHGRRWLIqNQAC03qfpIhDPwfssqP3QfiOsSq44FgCSsqOu87yvG1QIapo59Qyrjv8kjsarMN864KG2ZATN1DCGtQQKJdBKcOLgw+ouwg4cJgNq6GQxjKxubw4BRNaBMLKw0xsg99xnzSGOvHByp7/MGMiCUdljh7mgTUvdHAzqW7Z0gEuMBO7KlBLkOgQ/e8gI6NtQZ8deYBe0IdrdoIVpfDzOSPdTWbIBKxq9MsjApNVkfHqiUISyPOMwMpilKAsUKBpOsGtR+vlsRrPO0wIz2tMHWNssaZw/4GDZLivrlM9qA9WiFANokrc2JJaR8b4VQLj+8X1roW/glJgDA1u6SwGERXETpdPMGCNVo1bdlvXNc6Sh+fUh8M6QjxihNE9/IIv15vuDz44B9OE2hZ335l4yzY8+LwuoRtNnFUzvcjTQofg/7eUx/XsE33xgFONhxR0GfP2Y4Q7Alg7CUNIV0IITNBOMyU59lwnIyTivp7LLwIxDxoBupkNlzprEsHZ/GPo6KXQUYGymOTeQ2Q5UjR0ASC8aTUGBAByQYRsJeKeBaO6TYs4wD30Dj1OaSQpevdLzMQHTcTKLWHeYAVXj0UW57tOAlPfDiKSyr3Pe3or/sg5XMaKXWVPPo//gVd77Lvf2CAPlAHMlffDuP899Z0BIGHfvL1K+FgP6WfrffUhw/K7Z6pmSV0e5MUZAUjJjXHr0h9L/9rEhU37XicCmJ8WBXsFce/c1+I5hkRlaMiWhIFRjXLsFPVNT5lbQCgN3lUpudkjPbF5LJ3zKvKBjplxomEktDMq/9yThTgJbDjgvz3tdfxveth2oAZxApY539k0v0uMkSh4cZU/1Qc263A9zNBBYHZ7rDPV4e547On6WQwik8941LbTnOveUkkQNcqe/iPPv/3f2nPqwuCtjuHoOtY9iHYrpXWWokKEZXktvTF8h91PKcx2LW6bEYhfasILW2hqEdemckkEDaYycP40cnMehuEyPQwehSaV3sQsJDu0Jfd2AO5/NEfOFRbyZqva9Sa2CqNPc3tc4/BNgWHOJir32O2irUwroKqtHAmSY3jvA2EyYZi0LuOUZyqZTSuYiyiBnqmFZfNiS5K1ZymEs1BZw+nw+h42ey5fgoYwldgNbPve4QdwyJ/gh6YNrPTslFnM71+wUNQeBf7CASZ9XuV+Bo0u6toRRJy8WqJ+Aa4OqnzKoyqYv03PJ33IWm4GPT4FttBlN7GOvLxDusCTYreoB8iaZoPxM5jylhlhnANkkGa9Sbq+NgVYD9CDn8iZ+CQbeUdjNNwHBrkx4jZ8iQQaM8Tq6cQLh1bulHh77OuVLhxz5WEN9564yZfYmiQDCT4e0pw1NAATr5+1J8PZuSm4Pcs2LyN8DPSTzHEfVF2zx6vGbRMRNWH1lOBoWUyRMD5iwhQ0dcm4E63H4ga2c/TbsLtAzgNSezj5lfcO8dX7sxy573aDTyOvIIDmrn7jYPHufC84KPCrvdz2r6BSAZZuG7+BpBYiNX1jONtOeCen7rLbnnfPLlrhnMpqz3abxeR6tOyjfgnFLfjdTaAOA7rFDhCJHBZ7jA7vGT0kij069k7/quTJ69O0Z8OBT8K7yJVCvwc1ZiVyX3VpfS0sZfWMH6G6JtgCt1RQj35vpNEDL+JD2dIPRHUS3QJlP17fvL9gy675B8A2MbuBvg4J7z9xjAfZcz599nbs1HubOBjwmKXO3/9PzJ7597n0/w27UjyGyz+rsx11ZYUu+BeW5fpk1dGETpitBUBsjgcjOTNktG/AGcB+7SUeJae6+5qwYONbhcfnQ9usOM77snjK5yJy+RrG98fmB453C2cmRM+0eK/s6FSMqQPjXYgR2m3/UoFXihZ/jXNbH9ACR97K67PHEEdXhTWpPMn+X1A5gZ81jAwGNZdbd9S8tg0Ugm5XZFRku0embLW8zyXR6y9LL0+d8Wm+4rtii7SgSU0mGP0jg69xfxV7VX2DfC3a3lmbArZ4e/pv/n58VBC+YMmzRaTUzgxCa7KkPOL3FxI/WvKBj13mxuwviTAlqeynTuxJY1RFs/wwNFGN2mnLuayf4xREtV6WLWn64qrqiFf1skojb+RwW4L6vDbjv8vvNyBOkt/ps2dWJWwZ86zau4HxIAndl8gYP3ALaa43mrEyiuUF792ytp8Ceb1xnuOpgvtdNAbLPfvdM8eXoVnGopE1ld8C7aRkzQMyeNMv/NOhPebVE+NskgZqowAR1/gER1UmJpfMH6CDmbH9kAOU46Pm86bc6II772JVzMyl799tr73Y+U0uJdyJeRdiAMRLD4itA9walXcF9ON9litZ3mN72ZQBWh9JTbmWxoOj//IxfL+HrPLbfZvvlTB9tX9vPqM5ePqefK8+1BR084/rNC0iSugcECGCxmCKypy92bdQA/rNNKwnl3NYXnARcwV12b8U3pOUCi14Vg/ic3OUz6zP73O4tIHXsUvv1dYgikG58br71wtNyFCQFQhYI+Khndla/pbN+Tw5KduCP0Qv8HPEbO8F+5v7JjHt8nMS0ZMbb1zM4CSYgeaIC0rO25VhtinUYxqu1fBt9uodiNh7IdX3fSewCzJE37U/Gf5vkbYfTuK+swTBRlavOoKM98GafO8tbXU7naB3mPbAO6MCyfXZgkwSAoB1Kkq0ztOJ5hpb++Ns/T4VEiFwIX+lB/TBMtmjosOzisyUx8fzZl7nI7MNlSmu19Pgo1lAxV6B2ev/CRfhusB0+JzyHPbEWD8vszOfn2uL3R1rx5AypziCrexLurY+d98DetPa5iS9YUE9sISmbNTmJ/Kj1vPj+x4Mfv/mm8vt7v5fe6GcHKZv9gz+MTkQ5HQeY5ptJH9NMepTyUrSMWRblkf5bed05pcoQN7CM+OX7k/zOhFg3pPcc9YVyqO9C676h+hZibQbh+gDFV6oLYMCkERx0upkynSjlIuCyL5zW1WQ9Sg+brmC7UrM4yeUVZLPeBNByuCmfyxjOgn9ZdyUv0zsj9OmzMBzOh9XG0frmm18ffPvd16kPf3Pw8yCbSpo+e/472dCfR1nHuOWzL1fPjmJFgJQgNtgq+tJcBXhhNPwBWDw6OTr467/3ZdbhPJNSQzPlkOeQPYnkKJ/VL5DQmHxrkzuIocHZLiGZxsyTRYPoj8MpSBMYcEgY2cfJwL94nlLlsMfq02fNLiNMm2Fm3DNWH2evpTwN7icocMhkGBuURtliBdpXFNhmEuuQYDVNn6c+n2aYBdIAggPAyNBQ4ND5H0MjHqVgUq+y13xGfr6b+XJmBgw1FMN9Th+DsQeYOIweOXSDA+TUQLbPywQ87hmtFCjWzE/W4qiTKKMkKNT8pzmlk0ve9uGuYqYml3Hbvf+arW9mbSjTHzp5cw7azgArPeSwYSmR1QIZda6xDPup7avBSLa5KDcsn3eeMgyKpIEzaZMBW88rtGIc72d9MTvJPrp3E8kCL+sh45jn1W/SNY9TJv4xzZIN+rAnLaHk9OYMKbcULCL5lDDcjA6nYHq+HdwPizRlsxdhhuhFp//Sg5TsPU3xv8Du9WXOYoK/6wxXOAoIUsd4BVBFNvIMzZyS1VWiUOalDEsDtZnKVAAg91V3oODcTEtuzA3Ay95gb5S5srJ6m3lTkKoO7WTQwSzNznAGcz6s7578ieVJtnY2uBm/OqcT/LkPwApnvpaMIW1gznDqJQA0cL4gnIsN1v3MdLgMlXhwL9e7j1kZoP1NspUySprI5/PI74ew6u7LWCUoP00QfJiymQcBD99GLt4DuSOHF+jsCcwL6tYBiMy3/D3y9CFMyAcB9aMblLK+/imN7AM8YSyfpdediaT8c6Bwnf3cOwdiQNxk9XPvzi7Zt7jd4wZ102x4sk7jlLbBdLP641B0oI89zQtmyttMZN2T6xp8AsTpeOB7LgFEKQMKaMORCpi+HdLui/NQR3nsifXWn8ez3wKpyxltYNddrj28DW6xHU6eZG00KhZUYy8CyMhx1pljlVPAxcifZFdLkokjcB1A7PHnB1c5729b2hGbk3vGpMRMOkxJrS4Fl7EFxIFjKQkF1MKQqqXLfXQKpOfwAOxUk0TDftpDPrYTbO0LgivNaeZ1lW8x+g26stZ5ThlPNugjxm4+n9PD4brvc3ONi7ffZz/YiDyZMu1kUPWiM0inAzvIcgH5AUI5Ci0dsbcF6wY0dN52/6vuBQDLvuQ+OGxd8zyXoG9KaiNbPiT3ztGigzARGljnGbrWnDXA/PIPWkog8AFYLqCDLMpetycnJ2wBC913n5VnBjhelaE4AY2J45uxu3XsBjHq7OZ5PXMdR6AAHUAIgQC5dnUz0FEwl+dy377cZwH53KeSuvZm0geFY7XK8moPgfkrWCow0/MzjEXnYQ8jaRLNa/vp9PIw0Z0vQbMsvFLY3fagDBH9reIcSrQ8CFh/Ej/hfXrzti+PhMEKTDtQoEHV9Di8CfgvQ8z5xiBts+raYAmt6EI2tkA6u8tDlmggl8l+38ukyrCqb1KO36FatTeTaGNOp7RjEnD0mB6egTJy3dxX9JYehC0rkRCJ49oWGjkz988keyaxcRJfRRn7deST03tkYFOugkkEyNZaovqcXq1sTo+qPRXvNI6s88YPWfjRHaCz1nd80AE0ysZbemwH2Rs46jCftV/OWSe12vv4JQIAQBDfbACmdTZqRwRkwxrfwEl73lnL2unsLd8ystIhMmTc+cF8y15tuVE+tOXJOSWfLWlrJn1Ys+yQEqOCMGR6gWkdLFQGKFnTGuYOvLsFuJy3WwVp4wbAcX06rL09V2A3PZpmkmt7gvmv15vKBgFbk00L0CzIVn/7/w88fNAP0XlYQGDBDIFo7mev1wY5rG31zPrd2HBnd/R9BxYsLV9WymLjkkP6xxoNg8/9LlZ/k47j89WGF+Sepvvz+rEzr1+bLD7TJ9tao/2iDM4bokHzKbX5eV/Wpawh9xmd+10CoTKOVhBJWOnRAku5pvKlyhm/qmdl9AifC/NBLMNe8n9bnhuZUz2gJPHZk+eNj86TSL0KKHKU9S8QrpROH2QAQJ5dCwxTCA0BFOMc5twPu2WA09p6wX3uyZ7c+az6eq7kJb1cEGrO9vSyBG5Ni5pJjmGZDwhUcM5n8+nKNJ7EMAVRnzTvcvIcE+Dd5YWBOXr62hK/5VMNmARYwNwamZgScnalLCrN1XO9Aqn5HP8m72zQsDLHB+9AE3o0a91EjHPQ6y92c89d7Ca/MpcdmHbK16rjol8QS8qKV62UdaffrIMS/4JzuVZlNK9vyaTAPJ85A2nWEIsCycMW2mzFW9b9rSzv308lhK+yuPP7DVxvMHtkd8CGLfd8+y3PXT8ASPdvg4qjIwrQiy3EIXyTXKM9XfOeYesAdOd895wid4jhFuuwXIXasvmdBMCAR9Z1fHLDCLUVehDWWtejrRckqQFoExtWVpLcUfmkILP97SpD/zx7ukw/MljbLE6PbkMcqcsNIJoJ5OJAoDQpczYLstV6IAMAHgMWaexfIFeJ6zC9J6jdOnysMFCppdx8mjh5yBwzCGtAx4JukrR5ubiZPAAXPduwovXdS5JplY03aUd3ilkllaxE/PupIJz+fvLn/i45qZ1LWdx5SGfaFrI57n2SzpNg38MxyB022/ws+hsQSf7YyAVeD847/WJJhHNUANzBrj80gzhUqRks2vYUzm2+v6c/xSOmn8Y2i9Ebk6rCwIxDFqkumwTA9tlV4Axrfuwf8M49SBy7NzoAAGythxE3Mju93CUvsWgnWQuA3UlhpaJk9Fnaj7BBLZvOv5/k3/x771F91l5z2kstMBFONG0AhilZe5I/Zbqv9axPLv6nF4HmtU8T4/japelkqGQGmEBirpMMGLx+/3Vab8X2pOrFGbmXdbxMebHqpQ+pBjs7C3iXzbsMcaPEIzIaosmp3tgpRdZGriQSYLYBROS7zMUZQNHhq7m3kmDS6ojfP2C+ASSpLuPvbXuW5zrVHizPYfDKDd9f9Sn/kYwlYagaVqXRSe7186qzwloAACAASURBVDD7f/2rf3rwJH7HSR7i4ig97/7LP/zvMv14GQGC6HzIkOTGLcSTlHuCTvxiT7iroDrItjpOznmc3WYkGejchADQhauoKR2HW6M+q4tdRAULhgByWQRsmfaz6c99z2doGBgjyokUuFEm7afUTBclVBUYow2l1rzRZuX3UUjffvdtMxoN0JUtxDltg3MBXUsP9H95dPDqR72kHh189tmL9FD45uCP//QfV4iffxbmXX5+lozbs4B3oW0k8JtGsR3IUSObg0upAGg43qa35QEx1ZQIa1D+xWeGcFylZ1lYFfn94zBkTtPLTRNFQCChafkN5g8Dn/WggDgEQ8kfJ6bghVVBj1/IrCb5Zwm2jOXGtKLgLyIEdYZaFjUGpBNNIlDNDnFylNNSdutgUO4zMVdJlPLdqxyyZz3QzbLkma9Su+c52sOIUWywO86cfccOm+B3mudTbJvdBvCyV7uc91kGk0CwLzIGEgrfARxLMQzlFIW052KU8S6h5josx+rENCOZRjRvYBcFn/XABmm9OCPiGTEImpXxWdZw0d2t4yCR/Zngd2errbt+jRQJh7iucPaFTFOe7/RE4eQU2Bi6uHXRU0vmhoErHZ61rFEUsI3hI59YfcZFd2JfgjLlUfa5mRF9uYAP6cEiI/w6B3caDB8lW5xyWGVYgOwPmAAWSADLkER+UvJ0nIDsuGyK7KSfA32qVAV5+XvYpG8B1umvJfC7l71+HPaow5OOWwfvwhA7PnvZIQjNbJCZ20Bg99Wb4QJ1dGRUKh/67E2Q/jBluhOMDNsDi7fUbRRp59haKI/ImVLY2CxaHOEJpEdOJxAetsA2iHUEMBIXeFTmkTVdgdHOUNqzCWrGUWkJbp0LJWiYfwHWAuhjUDEyTbwW9Bpn3URcLJR3b77JWmLvpVwcSwWThQFshBiFa4RcKOqHYUE8PUzfKIA6gC0veGtyawC5i3z4uTOkWLyA7g5o4tgmU5ZCu9xTmL1V6h/Tm+unDP9J37Mnz1IKngx+7ulGtpvDnXe3mSqnjbE07akMyGkm3iCtgZQhHFO6so10WRRl8GU/YjA8cxuklk26WRMDYOkVirVsP09jJOhpsqmdAv2kj4rPfhVGCSeqgxPyVWZO9qNGtCjBMG/ILqe7zuFi1OxAdkD5kbEGi/l3mVqRoXijYYaCgLNfScbQ/yb8mextauzRx4BdN2E6Zn2uQm3/mAmbJ89eltH7OkkRzMRQUXsv3XfMpp70fH6cHT2/xGp0EGUzvYE4P8MO9Aies5n+Bs2ji9mAOhhkig7QI08QUmdsAmZy4LWbuQJNr97OHnBQqzuUuXDKI2+Annv6dOae9NjglGGiAAWepBSzZV1rqMQOzF1rSviGqdjej/k7/cVu94wC7hocFJ+btgwFEEy4nV53oGsWt8F2z+Wc0dnTSRiNAzVNowtkcaAmmphzD9ByHJbe+3RYQPXhAp71et2sp8M84ziCAxZsxsMEozP8B+iGmQcQcdbrp7Bhbc2xpubS6f4u0C14wWhOebBrYbpVvuoYKhmeVgf+seXQs7YPlTK69fN9dsomTcBfR84jc6iXIywp49mbKFRe2gSlwEif14BiAWTPTjQBD/j/9qfo6Nj4LJxzY7/r5WO26fNr0n0SM/b1bfrpHCW12sSCEnqNsyNnD/lIuTYHbwOP7ODhvafR32FsmvwavcI/curIB1lrY+Q81wVnWasL/X9jK67efxMdmJI19ii2RyVERrDl/Yb5mCabHjmxGS01C5h4chx9F2eXnTtM/5wO7irAO8CoIAsjUEnedQeumL47pZJAtU6UzPMJ1gjkeHwjt742mLR9jElA2Spl69MvagMb1fsLgNvvx76pvrefkStyvINon9/+PPFVy/5Y2f6uY4OBYfTU2aa38v6eb9/zPoCvfVcG72xtu3OXqMjOSXD084cV1742a0jKluv2bsoNTv+8AWN34LF9vUlWcR/Y7enhxWd4Gv+x/YckEdOGYjdAB9K659mD+O0LtJTEwQx4i/m1dHQZfpTBkvNPwbeefWeMfK+E45SLTWC8ZQ5w6e/tS8nnX4FT1zg+hxYO9KLfb9brPt+dVLjO7gQ29EyA4O7HJIW3HmMdOtm2ccJMO99n1jkuzF1WT0rTtSooYDLl7soLyYfYAUP1UeyXz359fnXwKsySXTI/Ddinb6KzvO2QG5M4cL3HAeT6ubE/ZLflcjkHbAG/0Jl9l9cqL/s8PWr1ltJXTOxynM/kP07ZLxuXvk/xIet/8RHFEFyP2LkOrytBYCbndu35D9aJ7llgT6eb1z+d3tLTM5jv3hb1Zdjoc8a4lz2yEpwFOFbw6N4n4cpuTTTl+adP1IBD2L4SZwP8SFr4uTNODU1LDO/f52mA+ukJPSXqhtClIiHAqZireZ/e1ZrIWf9yVV/kl85BbUfjFonXGYoGZGzVVM5eB1khDWTR6OWLsO7eGdoWI6ifnbOgDZG2FPoGC7jrUgDj13ADOgEjdgDmu0SBNWhyctnumkHnpLHHvK7ss+qqFZ/k8+mUTt5c52BkVOKVbxA/yiCVkkmmzUIHwUjwKMu2H/U/xs/qOeu6DIDm6q7pGTdgZ83Isve0gkT4U1A18ddql8Bu7mFNzmLjPzE3G5D4CfNutwFQweLX09QIGOb+nS2+OMY+e+M6OU+5Dp/LXrcEWwyIRcZO88dpdWuioknvbz5V9dxOmO3y1amM6DRYDLicibYmWvZ1knMSKuRj4lWxlPe08qTsu/i+zn0ZfWPrrJ+kLNYofVIiEIbP8s3a/xJolUXb7O+WE/u9fnXNjQND91mESSa5GYJDh5bxIfK7MhSRA7KOBijuREST6eLOJlfhKFPi/M6wz64rgNpQH1U9D+pXM1hIKwYklI29/FFYRkuh+fZlpkoaYEIivuR8GqCjJ3SIEHq+D53FGiiJ4XvHH/In60UX64G3sR7yMJUCCAzTm+1pegKLZd+d37VVAY5uRu749FqHzfTcAvL2CGAFsFxrXeCxoP/gSfaBf6Z/nvc1qaCvIaKOVcq/a7tWPOd+7BdSyOAYo6Hqw/VXnIIZMCauAjhKsngPoLD6vMnIfHpi5cOLHw6+eC5BmyrM7Mt5bMC9+5E1JcEYcunxfpT+vUdJfiJWvE97kxkmEWBeVdWTzyNfKj/ILptEv61E/QLbrQMSQElvWX8JYPH3lA8jIMDHhnwyPUQnTjsCwGav2j85yU3nnPwgLxBGJKUnbFee6bGe7MEP2gP7+Dg97/7BfxsAexppd6ongWmwOFkWAZ7syQSQy6ibllRnKAw2Y9/z/lcJPCl4GXaoOYBKxmSyWUd5XRq4B5TAhqIp6EJOBkOmuWsnfUY4ZpjC9CTSYNZnYELdOvfZDwMxXOOnV9/nfjERgBnQfU3YTwPEvernWmhMrTZ7TuNawooCzpDcDzj4LkDGxft7B19+mQltcbT/8Z/+cdDYhwe//qtvDv7Wv/O3Dl5m09rTMIcltzSCqKcGcEhAA5zJd2wD021AlQMMxlCUKafeHXVz1tOXe3qcciAbJ4ByqDQ33lNMIbscgU7GqiMqWB+Um9287sGZPnrAIcbU+lGsSoJlqgiR0l372F41gueFlr9On0ITT2QQN2W41wxDcE8NfPIkgt3/MHyGKen2/aQ03DITlAcJhAQhA/QMnb1phzbwLbgnqwjHyj461Cf6fkRgHyaj/5aMYKOswL99FyhSjKI6BeN8z7j7PBNmWgOnJUM1DLOu7QVRIyZTOn1uhv6qqfgyng4QuZVG8ZXPOotD0D4Fefs0sh3G1rC/BuC7LfHRcLj3hEkKVhDIDRVccIPybMowY93IRJY1Z+fRY2WTsjLDBm3GjLEoI2BPtRxQQK+7t2F5ffnll82ylGqu/DsAxoPIej4layzg9RwnWWfG1dTTlBYmIOuZk9lcipPxQ0o5TeB1+jAl3N9/lUmGaMzJGEfuDnOWz2+iUB48O7if8dhV9MkYt/wg2Rz7WePXdVgB2QL7PUcBK+uxQOOzMh8AOHdMlmaV8qymOylBonQ7bKIOR867IItsRQ4nczIso5OcZYzDZqDKlhmnbuj4U5YBwK0DXSMxTVUHyFqTu/JZpovJTLY3Yj4HgP6xzavzTA3KsUp2M/Kcp4B3Rwm+D6+/b4nN21BPfvZYA9E4s6e/k2cJ+JxSsyNOskRHALwHmqDHZl4E9HP2NJpPjqwg3ZPTGO9zzmL0bOTN2PELUxeTQChAl7WSuVGe8+Lzn01fCWe9GdYBLfZ02NMkU8imDKNzqWH2brZc/cKxKZtn9muzKBjzOlhZjz1hrM3Os/bYIZp29+cFiFdT/vz7h+/CBqyRHEeaXFr3f/brXx/8/r/0+wPqtERBPILhOdcv9Zuz0v1aJRfuSbsFTn4TA9PHY6ZzB/CUqedQR06UxD+W2U8WjHOIEf0IuyIO+2WA0/sfYm9SmnQRUO4o5bIyZMkHNEl0nsyhXqbOo0D37LE2ASmNb28JkwClUQNmYBfR5ZgNdfIHxOMg1nFc+m70ZNgbkiVK7DEV4yxxzieRQfdgaXIs5zy0tAq7UcBUVgV1IPtLbpVcOQOCrzj+SrTrnCi1ywT1JDDaYLiJlgWWccoWOOfsN6Hmq2chQW/On2CeI7DLJMp+yNqTjzZaX0mXKUGZPlzD5J6yCoHeLgGaAHr2rQGZJEL105QdljXHIV97u5k8HPcBzlJOEDvmTgfkHGaTgMszsUF+1mb+gu4FSPWe+gkTzHCK2Ym2NBC05utThp5zv+1Hk0YFM5WgjlNYcEKAS59zivkYK2gss6tBzQTI7fdTZ2vY4GxzBwW13+2wDyewnCnr2PcANc9X55nOFRCHAU0+DwOsP4q9A5CVhVEdF61jwEjtWJxH5TJafoSne4rpjMFyneuRxeh64RR9r7oAy7dgKNtdUCxrGd/k/CL3nh6lh2lWjYXuS8N3z36qdYSG5fHrJCAxto6Tib6XyeL3ot+A2ZccWbmgBurTdqStDYDkmHa5kza7Tl++6xyyhH9lMOUwtmUKQLDrzHGtoz3lftZceTTlUfC6gc+AGO0TWQBjEnRkjVwAfnpuqusXkLMSwxu4KahettEkHunx9inM99eRlfbiVc6iRIcflfWgC+ceZ//7Wdm/HXA0eUZ26qxMOfj72B4Ae0GmfMbj+LAGlPz2t7+tnN2BeOMbvg5QIbjZpZ07UPoXAeECwLmXgteRez5rexQvXd/7A4AseHMzGpyZAkDZEV8bYC7oV70jqB61QE43kNVEV+VtAt9+fv2qDZ/OGdqf135d7SGcn2X97NPdkI9hVLlfn6+qwXe6x71JuGM7lG2ilDZ6UD9AjIs9QGPrWmsuqTZ9SGd4RMELwV50NdtWX9ie5I8SpPqyEgYSOytga+uTxariP/JVsTydgbJ3JEb0hI7++/HNMHLGV5ikQYcECKY2+J/1G503jC8sFz7Jdc4zG9jWJjmZ7PbjVLy4F0EjVinA5Owsw1z4omWeEnX6BzjF34l/l8F4PvtUP1RylnOn73JPfCtPgE0qDLQ0mEENYVhUTxlIhgnVKpM+vzM3tgAj5zqJdvJPt7RvVu5Un19iwZ/YLSqEDwZqADPcFeaqtQL48gHL1kcCyH/ttxifblhOlnPa2fCPBZPkRsN/QP2wK+NjJP7CNLmKvZW0KbCymE+A2iaFyGR9fyX5I7hNwjap6ByOP2DDtmweZ834RmIIvoC461yfreyt+8OEBlIYUsQh01d4D51ochGoGHnYwPNU3ZC/6a3XmKn6zGUnzhvA9iZ93sPsz9moXhmEYc5a2WhzrsSxvjr51HtXaat4oT5yddC0FMKudwSbkNXax9oV0B12Wgkx9CnAbAGK4uJpjzEklw4T8xr2GMEl97rLQpuEsH8Fzu6SEQW4DHqp726QYvp7FUjkRwM5BrC6r+le7hOAxy5chU2q5RJ2qLjLH8/l3vhZ9lj877N2r79OVe5e3pXF77iBoAO22ls/fvZOvu3ftw1STX6q/JIE2YzfGYghLgH4T89xZ2f6143viRtPH5VJvRLM3bIF8kmG2Fd7sIGoj/lMclVmHSum6k/5Rv2HKTMtaFc5jv8oQRXdBh/wPsfQGce2H9AbJGja+Ph3M9zRek+LAa3ApiXRrKXPgH3wWyVrx45Ep8Y/w9bTsoT4qNrTX1Z8dpjX69X2utNnx15OjIopxqcbPQyUMwG9frbzyO5KfIiT+V6q6Za9lTgmt2I0w7vKHs8e7+nb4oSxiUv3AzGzBm1/EP1vy/bE80mgqjYauzvJowBSSYhUPzUGJMmT4P7UJjW2LLlnkjzOqbZb7m1avIgdxhfr3sZPkkAzUvVIjHAQHyjDEo8//JCZA9ohJKFUEsNJ8KgXGViaXqT8rSRiEvVFbzzqEIn65oYHJnaj8x9Fn+shqCquDPBTB2TaKdHXJli3tZGKqOhq8USHl8Ym7edvDFH7PHalto/ukbTIM5jYa21mWMgCqPlJ9ZXFK3yCYXoD+C4/3vvl4X/x3/xB1g9lNcytKGJMmfMYTE4UdUp5+lnpowWBYgjzMAIkCu2xBq75/atXP45z3p5Sq1yGQ1QQyiZP/6BuFkUnKFmoqqk6tSACvxgPzKNmt2xO7uLx00fNlLR0odnEUEH1Asr7H6eHGHq6ibKa9Z9Fcb9Os0rP4me+X6rpzyE6hoLnwMyUxpS8pcTk9U9XUcovy7b5f/7JnySg+3Dwq3/2Vwf/8X/4H6UdzIew+EyiehHjNf0JOFjvCHYaNCozYdig6GVEFAEehfEsKDaDyMGn3GeE98pS5veeQZ+1n0L/P1wTmSDUDQ4XyNPpnlkWCrHgZYRHFmoGYISan35+o8SO64CchsHI8SqgCfjM/kwPkGksqimoA2uNR1ACbKJ/5usySppCn2yevRrBaaaFc0jhQ845nrkpWRJxgmzhdX7GMRdkAQFkdgZ9nywv/TSADAXXCDvBzjAz2yxdUOUeHHLGgwL2XoE86jInt1n2aaxa5DlveHCCYYARUnSo1+uUrmbm8jkcuqx/m+0DQhrockTjKC2gQaZTllSQMcpoFAiK8UWc8aL4WRe96hyaOidVKgzm9GWkWATMkHbOuD2sM9Ey38ke1yYv5TWZUrVIg/Fths9kpAEgUrHWfQ7shanGAKEoDIMmsLs6VCQKqhMRWzKe8yAo4wg0g2qghqEcH1P+/bPU+Wsa++PBm1dfhZBkDHqy52GXHjxIiXQm0X6Q/ea4YY02Y+SzR34+BTWsr6xVAYHVmH+X1TUUqIM5DLMOUciPpixmymo38DDT7ey/nlBnVfYFoRqITQmQtf4xjm5BJ05915qCHLq2PUbxbsnQJ4wnq1oQgPx0UvU8Q9m/ziwDg2mVG750NoCv+awyxJwDvQDD6nr/+pucdecneuPy+4KSHx7/fpX7oYxO2CqAoEMAiPN5GLk8/yp7FXAnbLCbTH588uIXMSIXB69f/SY/T5lynMurULA7tDeG9xJLKIHycRguj1IqizbfASPAazLtbNUxMbJ+safyc042eQFytf8aR6g9F3eGeP995bplssvoEE1MP7w6cItd4hyRb3vrbF1iSjI22b82Ns/rMMFmqA3nWT8w7K4YygIoA9YuWzzsbWe+QJiMJTswDkwTM7lniQy329IgZ5xx4pwn43ul92mucRo2kkBOydJp68EDzGAXpcn+UUCR67CO0rxisoCtD4z+FVDqexhg9B0GRJNScTr1TtGpsCU3spYzEWpKmgdAnL6iE7DolQJAI0td/9wjZxXro4zl/FdbkrW9iO6bKbI9Al3rlrxWvnJ2eaEByTHtgO2zDjySmZgryOJU5Ka6Nm85WbmnmaY4rQCwCHoGcKRX4EOPAdSAOi0pa5+UBBGm7+UevXqXSnzqHPsc542TYYrVgGTpudYJiZOkqR7JeniNHkllT1THDgOULar+zqa3DIq9yR+2qL2qyhzhcO5SC0FlADmfkzM0UzjJzfR16xmVrezktgmGdmnEZv2Qve5Rk1eTlZ2JepPRnUBmApvp9zj7KyApA7XB/DTU9suxkRzt6Yc26wt83D3JxlFtgOXDPOs6R0dx7rWt+MXv/OLgz371q9i0JG6iIy5ef5fEnqQklgLgJM48zi+5wAQSJDtT0QXv9EJK5cD9MN4EJebinJymb50McMrWOoig8UOCG0EmOR24Kp+phDV7Hl1+cRP7pAeXnjG5x70W9zj4ZcvRI2QvDL7oqQc3Ab+vw1wVpAPv6OnYGb4FIOU6tkU5v6qDe85WkwnKLZN40Ks3cnccZ1fpR+Wz4Oi4cT0TguSVZBGUljVFAbDzkrZ1kk20L72lQZGvnQxihycBNbpQeQl7sys02gcu9tcws/b59R+ZtudsF1YyOyVw5b8IzPKzYcrNvrffb/Zy95QjAz3rWKkAbTYnaynwEZR7VnqgbEzJV32dV0mQa3LAN3C37c+AlWPLptftMMH3+eV77/e036/VqK8XX7BVJsPkLeDM52lA50XreQUyfJm1du1JKFZevobPU5a5ExH08u5L6fMEsDvY77Xpr0jKVE5IgE5vI88g8caH5M97dq92zsefXusbPY3lxn98k0QxhsVZ2rA4g5LVezJwgyAs5FwHWxGrYYBUE5ANU5hgsqGd9QI8A4XYjd6bfnO7nUYGGiURhU0mCWaPoB/1b2PPH+b+HsU35nOdJzla+52Hm0RLGEqRY2xYrPPqm8jNWX7WRKNAtWWgM5xuJvXutggzwKLDWJSb0zEA0qldbGmYCoNOzcTayWu07DAwYmKi6cHWITn6TeX95MkHDVt5SsfKOMlr9EBDpNDDm5E5BeqVpTOtCqoL45O0bDbPJwkExFPxo5ROXOSrbXOygiU05/sjfa3yrO2NqM9sPkfCc4a+sMnTeqc201nrHgieJTj4yALZ6QG6q1EkKNp2RULWGkoORUac87Lrss4D1HnnrAd93pLY2O7a5cYg22+kj7AF+UQ5kwJp4FXVhxgB4FwHo7JWP75AyJy1xp4iNGDFShSUedhYZ/qxAW/JGx+3Uz29Lh+5ezFKUBUYsTd0XW3N2J+t2zZDdduRzUJXxQAI+fbbbyvnLfMXX7FDzm7LfEfftd9ZLmz4muPsa59nsle/b/nDdzZvfMXNVOp76EL/5R739Nux6fOzSWJJKQ3Ip/pELKWkW/sW5aI9h5jahi69zaAXPjW5BFZJ3CgFRwxZeqsgRd7PV9hlw9O3HtNQv1fXX2vH6+n6DfvIAB4+pmfeSTT2E+huvdo+JntlvcvEzXXaTmPp/k5Blwiqz6FcWxJ6ADMsLn6FOKo9nVesxbNqe4rcx2V7/PFFZl/clzUgV2yzs1DmVG7w6kr/zLwOmxPBKX6bUFqfy+PEDymQKpD1EWsRCMpGivv5pYlZpnpJ6etqScAXLStN3Lb6mfNr+Cz5YKWxLdRTetzEihhZHErnibeG2d4+wsUDU00lTl4VZ+TQ+Rlgb56lTMoClnyTqVaZsumZ1Ozs8OXa6y6fTefv4WHbJm0ASiUFXeh1rxOzAXnZu14X7lJ7TUYtBVKPGJgSnl6kDvLE7kvP5IWVcWdjYSp0oMRO9Y1ENOY/JF++BnIav7o6kxwgj6TF0eWbrw4e33+b+BejzsAaCcJURLKDuZb2B/dDbMFgvB97dG6YUIbI8avEz9ayeEHWGv7i8x8kJgHq0cGgB7pVa52+FqvTdQD8lfWJx/ybbHawjsosuEj3y9mYZHpxlvZPBfSNzh+/dyrHij2MOlD18MvD//5/+p+jjwVqU2fsjbIpnSzX7NFMJ7RCSkt82Nnj52WO+NiWXKASV1lO5m/hcBO4YMxYYD0fVsNFD8cpMA3I5z0Pm2TKHBgSjdyVCQ5FXUWbjMf3338/5UBYQPQMJkkW4Mlj2Zc4ufo0hIHH4ZveCwx3+qvkWW7CugvVpgE7JdrpMEFSNXfM2LQ6RT/74tnBn/35nx18/e13B3+VyaN/+9/99w8uf0oQfmXwQUrN8qxtqCneEuw1qyYwG2egU9hWrweHwXpR8FWEuc+XL17UwAIbpun1lBi0Z17Wo8zDGnMHlxOoP9cs5pl+dvkPy6gGLutMmVAUAh8H1R6UkZdg2u8f5rqM8jffflNmIKX//Nnzg99+/duD50/TIH/1ZJFJJjimpLV0bIF1u5EqJ2IAvdWANgvRiStZZww2/RIMCWkWw3QXBiRPX6czfwOuYnPaK4qaI2W6y3cGADicZQgOK6KlUq5TH59SnpIkyo4gXBJ4DCm7QdAYIaLtoFchjTPUTApD3EBrDNe+/83csm4zdGGUSw/lcrALOqxgsI2xsVbyqRRaS5qVqzVTP0FCJ8C1b8koDvc1wflQe6u4uUk9jBhz4+zuoQ31EPJMVaDk2+Gs4zAoPYNWp40xDiAtI7TLVmW5P0a+NfAX1rVxbRxGShsp8vg4U5OfvQjb7scEOr/NmQBkx9FNueZNJu18SKmVhv9lbFhMyn4Fw9q7TnAtOAfeYs0MnX+YcKPcW/6znMf2bsp9kymMgsngDvty2BWLudjnlM2JcVae13Orz+KwhG7BCeeLAwsgQSnO/U2WHX18VJn/nylN/cgaicnYEqM7IK898MjFCo6OGHV6La81vbqZH01D0xvh8MOrAEjDnFTefJQR4ycB7G8e/ezgjYnNslph1zWpR46SHDhIKefx9df5WYzcQYDR418E5P9Z9vJV1v+r6NhxQHLky4ZUsp+nzfdnB89f/iLGpVpj9FuegzFpwNpLeJ7JMNYZERgXiIgRisEZxT+lq/3yAfxhDupaiyltnfUCYLZfIee4+zjToHx18m/WqWUPa93fh65P5kw9rnz2fsI0xLRoEDgTmmtollESfFWea7D3KXDuBqhrWYBSTc7Y0m9TlhJdFAOn0JjNUBqsZFYprbxa+9nEMN/LAJCPGfZxHdZrJ1yGDVFHjG2J8f5Y1lHeHxBad7f3Gr3r1dQTEQAAIABJREFU45Jbb2lhdCVHvpneBTQOvjDBfYPiPH8dqOVUTI8SezDG38PNJLfVKwpoFDbAHvjBFtwEbC8bIjannxlHw3ClTtLWL7Hl+dPDh+Mu82uK+/us00xHl5kfBlHvzpS3dT/A2zo57rcMwmGO+arzWoxrEjXjKKwy53UOpsR2wLIOjgDyVrfNa8uezvc2R8cIyOvISp2kLOT7ZO2xN4bhLRCNvcrvd8/F+gxZgzp5MqKrlKB6m2wu0K7Oc5mKo1O2s8jJI7TTI2cSHR2AQHatQX5efcF/EBSWBdEDsJzFcYDmR7NW/ggIyhrlwBVEBJwNuLKvPQmxgMkAf5+d92/GiGuchVV3mnIaicy3YZo/iy9yE0D5/bsAy3X4nbPYuTwDpsWAq4AUj5TnIVfyxPFN7keHk7XpsZJS+vwGeOeLy+aVplDTw+fvBcXRPR9TsnOZdQ3z9KLO5ujWlkc3KJwJswb19NxI8Lz/LudDwjCMJvZUklajd36ILHLAuellO+UomjXnRSn/z1nXG0aPndUXjc9RJ56uWvu65WWXSQF7mmypnR1WKj1uHdyfn38qk9vZbT+7Jcv240w/pOVY8jnZFsnCXT1g36Y0bfoH+5ok6JSw7vuqM5z/sZPPnj7uXhcQs8ZLNgAZ7WeZ93bicQIj/Rp370WOuHvugJb6sMM8N7Bin7OyuZa8urdhJAUUSRBa1sMK2jcDdgLpsV09h/m70h+AiHveZ2PeN/u8dX2Ta/zh5RPtz9m6X07jFlRYweIO3jcLo4C081smC1QnOih+miB9gNIBrTfrfXQmQDX9rdba+z1XThsXdt4ggRlwIOCZ5xi2sQqbuzLDni0J3gY6s4/OF9Co7Py8fuu022fO+j9PCxb71gR47udRkhB6oGFiCRYNiHgb1gjGxpOwr+l4JVP0a3VMrtdJipI0Ae928MJG69f0pr+zd4uFxob1ftYe5Zr0wyRB0l6jQKwqDvZDlcmAd1iywzKdhG97zTn/uff2ueuZnSBPcDotHDYTfAAO9zbTWSEfU+bGb/arPfRrB8d9+QJvPYsXTe/DSYDfMkNNW5QCyN4YClW5yZ5aGy1bxB0XTa4rB08yIkDFSYLUD/HzxXOTdEJgUIIPFIl8lKVEjrSs0P8sftACmpyTSXpPX6gmVXNf1an5Xj+Rjljl3iO/w3rzJeYaVh49OX4Ance9ubamgEYVEHmqnhfxRvu3T0KrlQ9Lnti3Mh1rR1epapNBs8fTmmmVgub97bElBrA/AB9nhF1xDmnKTwC1qeCZhHPZtZLWQpzlo5Xx7ayu8779MzKxywoH0plk7cQNY7sKHK/3bj+767l06wbGCtJ0JcYf3PHPAHyzB8Pe41sMAAKE2P1U9ZAny/aQ7Xlypu9y9J0+9lnwqcwRRA3bsi0asiatrMAK5aOThQVgOGNNO7KL1SMzfACQXYcs/5ZE1KN4A9G2anrvhZoQsk57WxqiUABteuCXmNG9HaKIOKK2BhClvQYbm7i55cLxJfmp9IE+lePDTOKIjPksifqWw3p/bG2rSey4c9akqTgJuKkMnEywMzCA7lYBxZMMuYM3IIXwN1VelCFGP7Jred0Ml0t8S+5LXlIKr4KNnZ22HmXARyabCMLMDA7hGqoylDj7e4kFsdEDsKlMMXxREsIzDTjmq9Vh/A/vLXA5vQo7fI1Pku/bV0fuEXPtpK972Ukt8vxAeTE7kveXTSpBFt/A+5+kEvNVpmvvJM2WVYNKyxgt2DvEhD2coyX5udU9RG9s0frKumsXVPl2/goAzxlt//2CBYA76xkZwDzmIxbvScXG9asMGbSOmcFgEBF9FD/cecTUfJ/XS0B9aKuS6IqwT6+TANHT3L4gTtl56803RxQ5eyRxF7/uEzvsdxL9m4RiTSQ8Cu5n/378/odUXI6/MWWzd+QkvhNG98wRmLi/5czWpHaADGLLDtu9+kzPu7//P/4PH6/iTKF/v3z52cE/+ZM/7gf97Eu93qb/2lneNNnfcWIvlC+6qQhDyxw4MppC9lBNLblD++7N2/7OAWSI66BzMqgMNFHOAoNiA/I7ykAgo68IBLRT1lYtNgdb9sriTVYuGe5kup8/S0DdTJQMt9LMOMkMdwT/TTIF78O6E0wLAD/ms548VZ47h+3k5FkC8s9y4BOkJkv+q7/4VY3Wj7nvv/kv/6sHN5nYcpjN/OrbH+LEpawwC4mh6MAzRIyZ520T4Rwe1+Woui9AX9lHHfTw4eBFpvBSLphpLZ8BwFHiC6UV8KivdmDoxNOAXvYBKPY8wJ/3tTdOXtOeOcW7JutKqAUwnNHTZPAEMnoIcP46dW0FKDIbGJKPMkV0SlGxc6JKZDaS8duNIa3Pq9DOp68CR2tKfmbtMdgErGFQMIw5MNf63Oi1QCkLlKsUVk+xXBtrrWOnZaA1Do7RfZUs4AB8Qz8derRAc0yO6St7uhEHjGK6ShDCIcQSLHOhmYJhNHrmgmXNqo4RohyBky3vyH3I8NJlDMk01p3mxzOsYsri/LusG5mHKskB3gBXXt97E0jnd1PaPJnTe3kuAZoeHGVtdBrOlKwVsFugHGcKC3P6R3neYb22H1ynnI3BsM+l2OY+gXedbBn5peOd6oby9iXshXthjcqMATjafy9gRlR+7i29I/WwM/q7TDE9l/JEAYsOwjq90hi/FTXjNI/Cn8mr9v3R6i3leaZEYxzFuccpdwbA7EmNHCUGZQcaU9oyQOUeU7+BtQ2Y1Ojbr7Web3L2Jtgap8N5snYaVL9rxkop3enBk5x7MtvX5pmsl1JG5TL2vQEix7vTiwZsspf8QIaDMjzW+3BghirI9oXLGh1c/ybsxG8Pzl8bSgMSSjCQzzA59l4mEr0JOGMS72UUvmyMM3rvyBqHfRyAlCy9P3h6cO/0F+1d9fHq+zBNvspVE7gpuY1eScScrN3zHIWnMQZfhEWawANbpMZ1DoNzKYNZVgM9SdbryG5mDVHIE0RedoA6xnKc/YIdjAgdUFbjMgbRo9OnZQBbb6njOEteB4uhV4aD+TUDaQQfGsJOUAtocN4Y1j1FFgusQW2Uq3InDn1BwGZMs28YOMsh5Hzpn8fJo/emp8c0oj5Mc9mbABUCCkxFmV+9uLo2gDu6xYTW92E2n7wcg+ueUz4gb8IBPEzQ+EGDfYmW6tswk8IKeZPyZYzVssi4Xg1+Zoqj4Ht6Y44+H+bmNAreTvosEVvlZdDRoeMDk2ayGTBVae6cccwdf9rnMQwov3MuTjMl/fLqde3WseEwepdEB7zJiHhACyt5rqcLhi1bm3toUFKQ8q6fIYEG0AxPJiVS6ZHXvlhAOX1E8jUBxOi7HQj4eZ1uOqTBzQQLO+iwb9WbdRZGH7QBPtuLUdizNCw2yYQKTxalg93Ych/WoCMgZAHfJKiSpNvTHcntvHdYvn7vzPr3p45fy3kEME1aDWvetYcNNwyh7g1Axto0ozxA6l2ANFu12UTbzumv6msHXh1kkPducMEadFBUgZfVY4/D7xr5wOP4DEqw2LMP2iWkV9zH7KlSaOdH6diHAMYFiiMDU14+08UFP/qcABgiCs3UX2DORa8Ararb2+Mnz0xDtcl6zmye/epDmJJ53bvszbsPAVJPvsgZkMScclwHVSJJgE1+/EhZ21naJrz+5k8jGz/UPzE0pN4Yuc0nt3+fXjq5Njs1w3ziQ6TfywUWa3SdHncCljYo75rSTf1L3+OHLZtq4BzdJaDPDUxpjsx0HNDKI0aRsGhKBW1QQWNZdqwlPfIib/QUv8Of9kDM5+4Szj1xuWU0S89N8+zt94yuuutjOeWlLVXKzbC77PoEBqMHfI5r8kvKOFsMOz7UZgBgZPWalZcJSspMazXInKuyDlfA7bmbEInMDrNqzsgGFjfjZvuDXlPb6nNyjSl1mqTtDKG4K5XbYNb+zAHYVrn4sqG3vc3WWdmv3UAp2zetXWLjnLcOqpoBCK7b6eWReX75bXlzfWxMqWFU1gYCQiUF8sDuuSBRzsZUKgxo3nNb32b2uz4OgEBJZt5Y4JIOAQJ2Hcem+KwpkxtwT1L3TAK6MjTAVEuK9DCKHScDzhYfGmHbcDt6g+2+jhwDphro5/Vv4oti1Zfto32F/mirqqATkhukDbP31jfJunhGABq7LDaprOY6zpyzW5nSw1TSMn9//iLxRvylr776qmAD9gzmx0l8fwnp+qYN3EfXku8Bd6d5/+z1WsPGTBWl1auu6eG1xpLe0yZobBcG5ZROetPo8Rk6RCfx7abtTuKuVfqNred9ZN26A1bepTTP/WnLoj+W9X2TfoqeW5/t+t782A5nit6jXZoIoEcGqOTXswF8nNUldjn/Q/yoZwuMWmeUTACQRk9LSI89iuBFf6mWGTZmgZzI02bGkgVr55k6tGj5Ok1EF3cb391//MJh/9vnadFCX58mSK8OEns2NuPr0/kAp5Ucc68LPGuJrAQZ3bBkhS9FVoetPtUIG/DYoP4+r9vGltnmLGKLLf+1JcwFAgbI8DVA+gI299nqvyc22YQBr93gnb/vczgJDYDpngK/+hWzafwpYBMdlp0KdpdhLPEJA8xan9fxtQ0GE4fUJ2XHA3hUtqI3sM06VIdb4AQVuPX37FOeY5iOqjZm8OIHQ8b4UP4uuUvuJR5zv2WpiiuzN1qTDGA3/kN9rly7cQW/lI6jE9YatZdmAJr2la5es2bTTqa2K49aNyb/nqqqIY3Q3cdN7sIWJqYda0UG2DzgcZ43Z0MZLCDpCOgTWXyg77jBdAUv4XJTGt54l7+ZP4A9GAhZF9OWcsLPET9l3ye5HZtXXQnBSvx5Ov3im6TrIMbFmcxzIEMNICtmN5Rlqvb2hHD7Tnb6uvwHJykTVcycRZBUkdDUasD1+HkbbKYInK1tZyUsxF70j3N2HrsH8LMP2KU7thgQjlaaWGTsneErU0lkYNuOO+iijX1sm9YBfHaD77yCk0EHJuHH169+C1haAhpJ00s6368vvmvf4ccnKXfPQM+/+Is/T5FZEjYBOuGWXBXs4g4C0R+9RJfElJk6e10m3gI6s97IMK2Go3sjQ2eqPflji7HIh9DrX8xfHGcN7rGHG7x7nUGe1qb+9NIv1nMSPJPUk6jXbmxPhu76F0eR6ByMp2X//I6DTJv9u3/0hx8BYV+G3XaeN/6jf/S/H/zb/+a/lUAGzXXYFhdR2oxyGzrnw34qJTBNL2MA1YxXy8skLWe8yiJ/vEdJqamIHKGnz18cfP3Ndw2+sc8snsNsGpQgXV+jZq0cFMFKDo38h4fCmoAGT5P8mTRHdJ+mP5sMOADvQ5h3b2N8AFgO6uuU0RpmgdpdRzjGBkjX7Fj7wITmeQTwenbw9W+/Pvjhhx+qYN/lGk+zCae5hyfPXx788f/7lwd//W/8zQrMqSxyFAlb0D5ClET+yFC1ySplAjjyZBGo9unIZn35Rfrq5f2vjWHOemHkKcHi8E3AEscjCnFnQimqQd6nr4hNliChxDidhhZUiGo0ZRIfxTl4Gobid119SqQljmWrQfiHZu9+h6WE2kn5ruaxWXNOy2RV3rdM2fPJwjEcvgTzNdACfUBCnVNCNfTVzVzr5q/ATRlO+3qUoZEBKHEC3Kugv45X7u+tabz5ezNtjAAnsCCpEpgpcaoTE6aSPnCmun2eUucfwsaE9DfwHES4jh+Qs9fMn9MoPNmNFWn0OppI735c24l2P5vmbR0cyPbrWSBI+wbkgLbheRmo9lBvJT1Jwi7UY2Ub7QYed4w/azcOvqwp+c59yrBEaWtS7+cC+nvowHXqo8xzz7LCAjBASBVbBKCTdQU4ked7WR+lvQ9DCUaOnZHfnGCA5fSdYhhky/Sie5jyleOUZv6QnncXMRz6+TBeM31SyZjAZ2UuAfBZS1mJ3luz6TPZTGbVswv4ps/ZgHpkCjA8rDm91WaCaVkJi3ptLcYRGXC2bLECd3eTHqf0YvrITFZ0mF2MnSlRAiNg6Q4IgMjKsMguefC12RybdVDjlWt0uE6MHsP9xNSmLAB6OwCayxTTGT3xXWTyq/y5OXiefnUnRwmaM/n1BtPu4dNONL2JoW7WBnDCKYmh+IjVEobeTdb/8Ozn+f6swev1+78KG+ebPJL1kC0z/TVXS0P4x09/UYCqE7rCgDxPOflmHs2E0bsGyhs4mubRo8zLWHZmF9tqG1xGfJdpbWdtjPvOahW6qizSIUpm9+/eatTdBMVkfMv4FNxjMRaUUopujLzhCtYszJjoCWZg9BcQC6jF6Y1+SubzTQB4PUkxxQAHQF9OwOMYNH1sHNGOpW8PNOv9Ux2cNMBrJvPehwzRyL45L/S4RrSXAeOuPurbGNAOACIDGZvVqU56r0SM7plOHn13AVQzdAcDKk6XPqPf/zglLC3Pq0M5IChgyXOU6p/fz9CDxfLNta0JsJCxrkOXhfTZHeKEycduNTs7meYTGTcBLMdf4iPn6l5G1l9FVo5aQqtcluM4/VPvpydik1c5388TRG3d6B5kebF8m7ThVBVEo/fsianFMoVzxrbeGQBuaPm3AbTnWwmFMieivzcrVd+c9jiJTHU/V4/QPvcKpKVc6PZpozBMPzJT8HOdZU5ks/tAtQKYyQpHH5WhU6d1yjGGeT3BsGtMP8yRfcy8mUy4ywoWsM0RZj+ylgWEVwKtQJ5kQeVw2ZQmaHb51C4dGfaMa2ywrg20l5M6mfdd6rXaN7Atyz5t8NDkPswsU76PUyp7kGbHh/FF6AT33uAGU8e6BYTGNnBQnJtpSK6EX2Y/OpJNiSI/i+17H32GhVOsUrAhyMI+j+44Pv6i09TPI/8fTas++VkEKsm7Z09bSogd+zoDMgTRAjzsN0z8y7ffZMD4b/Jck3BiY9rWBBuCD5V/vwFA3IJueU/KeA6S7MGDNXxHKQ45a1KrmN1M0LxlzPEvFrNk9neALYz6T/WJjZtgbfZzM9O8x7TO/XNT+nZiYsCrKW93vT3Yq+XuK+AvUOisL4Cw4NBi4vkciYQNtml6vsGxfQ2sOtdWZllWRGxj2TndiCl/2W1SOgws61CwrnpwdKbzthOD7eOGvbt8mEkW7nKYOx+y8i6A1HqD772C9V40XzvA79lhE1bQvlk0O7Aa1ux6rgVa7LPkc27PVbP/KmfGTrQvW3Sos9gg09nJ2mmQvp9vfLxJAOy1FxyXUdEAFZAeoCzyo08SYEobm1ap8IfZjYKzAyb0XlbfOrq8PZOFset3u5n6pyDnTEZPaa7BSfVbtDoYW9h7yp65z5n+hyGFUaKx/rQ2MSEe8DD2UpuH0WHWbVp5jH6fHoTD6HmYZ9v6VPDZ5GWDN/2r83z8f6W/9dXDys+a6nWtLY6+bAXion/5vuICfXxV0XQSKkxCv6gyxrBwhtXJd/P5m8mJmliZyLXK9qMPC1Y09V39N2y78RdNJVS903NRHaTSyZTbKc8jPgJBa3SqZDgyUNnK/rSMeel6Omp6Hhpoc33wIsPsPksc57MBtl9/+3VBogJWBbimT5mhfUbgIUy4rxITCsrmHOlJGQAP8xgRwr/bnyvPNv3pQvzopHVslxmUIFLfcmBPyuJz4thc4AtNS27EhstGbZ00SZ2mk6qTm3i077netKkBOgNuhyGHuWQPh+Ezfq/7qm9hYBZ7uGR4n6kG1MumlqSCPep5VuWC/enk4mWbth6488fmnDce6cTcACpK8HKhT327XZkyDPB5j/vrPheMGyahczhx3qogWM+x9cW+Vt+b55zyfv2TV7kz/yYvOuHH61+ocu5e5DL7+jxEFL1OX+lZHlvHf1bFMnDhrD9gRwse7CNDuNzr+Kz6o9GZ0w7J/oJx+ebim90Hmy6ik2aopb2buKnTPNefPks1xkAQs5eA31mLYhK9LzDyxIDOx/QfnBLuMghbAkzuxAVit5lazX/Rj3auOeC98kjA2HUS9/ecbboB21A8k+dsspj9T02NpG6nthe0mz7U4rm8uwm2nrECwvDr1dO3encARThJ742fGUDpynDGKgwAH8kYXQ3MGzLJvbK7DGGrfrAuufetQ+Y8zHT4Tayovcqz0k27d2f9jCW/2/7UR1pyRv/8FP0OYG+fu+iOs/jTW3dWHyxfWgxXXS3m7VmNnlpJB73tNyhHF9mfPbV2gKvFuOP/3SaS+dZD1rFGBSSTLO0+5RqncKmUKl+8/qvIf8Z4PU91U/R9W5o8f3rww6sMK9TnPUkHwzNVW5BdFQd6Uqdr6cF1pst+zGvae98wi8R6vlqVaNWzzmNjh2Bz/HBk/jLtRMS1YqHtn+8kMjnfthczdZ//De414Z41B6IOQDlEC+uHPEcfim35GPCL6M5fHv69P/qjxBxR5w3ihkrZoLDlf5Nt9lXDWgc4D9rMyTi3QDivBaoouemUI4eqRtPGok9Dmk1DUQI6YAqmXgOVGFZNnzWz9wAdYlBkMQZU2Vh+L0jsSHWKJQqJkMkAMSycrEenHB59vwJ4ZFPq2AVMwbLQ7640Uoy8BEcPAt5xTgm+nlWHacJ8GgbeN9/9GMDqVZXFq4CVLyLMaXOXPlSfBWQMRf/FXxsmRR3B4Yv1M/KsjGKDgNGkXXngHIOnhMDPAG7tmZRngqy3D1MM9m6muVHq4soUnp4m4JGyFjkDFN2aqFdmgeBrU+unDKwHsn1ACPg0zy51O8IC6JO5NiBiMrzZE4wshiv/lj3wLJtS32mEi2Gwg369Dd8D/KogXduj5V7qRMzPOq1pOWk7y7qdMK+FMBOIDtVg7IDCBRqmT0l7OlQhCaymH0KnTcm6VssNo+9ZSoBlBX3GdobHGExA1qxKy5AHXG2QuCaZtQyEbC8220ww1ehdj5BpMmyPBNs7wBznbfayWXD7GyChDWLrMCszx5palHRMi/w3peTTd6egqjJRDSjzT0EG5ePf7vvF80wfzc/HcblXluRFGB2GYGjGSerIXftxpHmsuRA3jG56GH1M4FimYZQ8IMBoesDJ+dvvaiyPjiLzx89jET4/+O2rlEDkHFIKLbeJgdEbxpoI9NzbZZsAA1Um+JmgfFT5ZmSWzcUgL8bFBuJOgdorg1ZGm7Jq65nX6mlmKU5THr9LADYV+FPGjT1tg2tsoTop0yOmZdACIM+0gGEf2Elxyfpyoncg5l3O5p4i2N5WgAXDDHKe6sYylBzb6A9TtY7vRQdefntwmX53ztCpxw5zlyLHlPspANuNvk/Yx3odYHfppRam3sc0gSfD18qRH4Tx+CHALH14+UPWOIyclK01qKzDLpP2Iro0Jc0GXgA4r07KHgNGGmrzVu8fjmOfzbkeY2zPygIgRwt0KpNlBW016wzPJ5nZvXk9K9FP09tnmubuwKvO3wouJ4M3YM3+4/eXkjWOFGe7jMBhXzHoAtT2n7LBggl9gkr55j7ZQpN+gfjvJmAk/7mOQIWB13C6JRMtT9D7xHS2AP3Zm9MAH2/1nMzrHzaTTz8FXDoMuNVygmEPtCzRGmXN9AlRh+D19/UDzWZ32AegBEMj729rhrxssyoaKADXVjBa2QSUNdCcBsPsFjtBP7CZ7f3id7sUs0HllM5Ya9ncnnkbD0wsmGEdMo002X0tHFoGgcVcXZqEGdA9MvrscZiZyxmg/19pHgwoWOUigG8Ah6EtpoS3QjjXaanXCjCbpSzoNFnWDZR7xg7jWfrRPUuMTGmVM7zYg+Ql61D5yP60dB2zUVY6nwswsud0Jsf2bsjFlJzZ95aJRSbp3ElETd/MDSDWOQN0FPyZUvsBIgSt8/M6UAu82Kwrdm/KDThz9h/QMq+9BR8FBoAJYNwKcv4/qt6tR9M0S8/6YpOxj8iI3FZWVXdP9QzjBgkkbJ+A/B8QyCDLNhIg5gDPiX9O/wCfWCCBERKSLTYHPuAICY/s8WYapj3VVZX7jIz9nuu67+eJyInq7MyI+L73e99ns5617nWve/l3RI/9hfM0upRP5p/3pePkGMhQc/5TVWBdi85V3l8xc4P/bcu7LyiXBZRVg3TV5kEGCrzXBE+8MZhzBUWywsM4WGKdh4WDH7KKTRSYTRG592QZNEzgK+yDMPHtnUwwAieueai2LNotm3skCbA3JgD0ZhXKlg2jzuIdZ8bpiU0zdhYHO6uLj+++53Pwk/TLAGXukBuxk60nU1iJ2hr9GBku2LmLa9YpduoOcFxgUYkM2akdQ88wNbbazT7ZqOzCWahVoFNe87RLcVQH0OV7o0U49lnebHAwx9a1YTLUva7/xJpx/qq1VrmWGZAnWB5lrgb10Z8N0GeAZnBW25j7G+sr68H1ze/vwb8R4M41GQa568j9oy/Ee/R3I80ygG3vKQ2TuKAM9wm6PQTSE2B40LhRG6+lkWUzaB19vaGB5Vze6wSL5jNOux25DhMDw7Z7HQ1W3u9D8TVB8DAwx88qDdJ123kq48iYyZ9EPoC/Dcy15WqbKqUSrhbvia0wKPedzMdM9Fa+5mFf5iywg6LXDJNpapXJsBEQ8fwaQY/JO8+UlDcP+RH8kCRAxnp0fCyRtlTOL39uVUi/mffCeR7QAomfJFHVMqLhBXbEBNABoPYlwZvv2zx4kcRI/bo2CUsHXH3GrJFqHGZ/c01/dzA6rPvsLZlW3kNmM6SEJDP1SdmnstQABiQS2KBKYoHvScKCectX7GflVrqPyiaLdpZBLwvO9aZvOXWao8mqPxnHoU27sv4EprX1ntUBaYaPRdwxE6ZZ75zx3rdrWX/KZ09zCZ736cF+Sorfvn2b+4qkDz/X/9dv0nf08wRj00RJPTo+x3Nvd89E0U0AA0kcnz9zrlsZZPkY+3yL+/CaLePTv0YfPOVhjLckB4eD/0uiZICVrVRpfNBzqxURVlxE63rEXCbOWhzfaop2wm0sMBM3+kDV122J/tTPrk81WeICmYIqTXanm+7QRMuRw/859p692kzvXec2CYnhc30JiM3PnoChYyj4GRlS9FN7AAAgAElEQVQcPjcEB+y5//6yWmKCfxM4j8+VJlGzXL1PO8+/L58zchU537VnTR7k7Bz7I8suY/PA1Juf4/yYaHUcyypzH6mvyI9Yx8vcxybnu3Fsk7GVPFFjUo11GzJ4PpkAdryN48ISVUrEK+oKCs+lQ23Zpa47wTPZmn7vSkizFPW+WFstB29yLQnQ2Mgy8kKYcUyUKAqIO/TZx+8n4zLs8SSR3HLVNqwP0dLolor6OQWy9Xt9RtOhMtp8TTSukbOYIHlAQF8bHxG7npJ082Zt7BftevcHieVrxsSkpprbSV7A1IsPpRyBz6H/xIGSBo1ZY5IRhDHro1rZE3YpVVR+1hEVGZIF9An38PNslhFml8xCwUNth4m6mQDRrXEK9avubU79ndrvh8ZcsyPuXFM1VOIDNgCt/EOBxvqAjqtxvNeagHV14bq+ih/J5lsP0NT3W71mt9Qm2nIeDwAza9eYQv+AdZtz+4u4XnB/noMzEZH4AlsQTENgGUblBvv29COyYBvM3+0htlt9u9XFu7c0pjDOxs59/EhS0ypR1o+YU9aopfdoFm0ii3SzxNl3QywvIQAwdg094bIDM5q5R7ErY9ecWY7jWEvtvKvMXME2/w62IsOPZ5qa78bD/jvJItcd/tiU4sge5WdiCjOZ5LOmf0IqOOrb4h/+eum/ArxzszwBOLA0zSYIjTgs69FpafmWG0gjHsFa3Q0WpAeSB11KqQwwc4NulAZz9zXTfP+YMjeBPLXyghTLIhuAhpmtdjSyU0c31aTACoJVZ0IGQJkflkVN1tYBlMgNJuj8jNJKBtiSVR3+LQ7OY7LPZ2efq8kQ+rxZobLc3H9S/m/RinmE9p0B0xvYd28/vlt8ODojgIaZw+aVhPn02bccSE9h6DG53Hg2SzZBF5lfpa1mWGtQdCQA7ESUk83USHbU83donnEWH4KB2SFUA7jGM2XDBLAUheYABiCt0CUdLFmIlnnKNIwjLP1zCKpqsVJbr5MpXT4MPgMl54sA2AUWFl1QhG58218bnLBwLBmI+PjI3E5dwzjJLe7v4T4EJqVBO2dxckWjWTQtcygAEGAzoGfZKrKoTtjU0Uri81+8eLo4/HiYz9wnqzcztR4IrjmdQYE6G4U4/rLfkvGI7kfHKUZEADPZdUt6bQ2PU52S6B78CSaC4MP6hPGYzMhweOIcxQsYbm0yAZNJVLaivzfoj3Mhk43PSJmqwCBjOhuzaDYDyClwPF5b8Kn6DRFM1ZGNA1FQz/sQdbc8KHuB93/4AFPCABmDrw6lALXC+8kmKXy8iuEKu0PNEUFrKcCAtPgqHozqL62lKQAOFAKrd+swNlYPAJfMUiMqL01cJ8LELQwg9WKiQZdncS3Y4OXBaRa80IhoYEv9/6I8zQPBtWkwxjpq5tLDuAe+Y/Ts2VMYWCc40Ucx5C6JCQTrGESI1n2UQ7VjL0CyjVGdgf7MwGgL7J7YzFpZvmFlxDnsPYdVJhCe/Tl0KLlwsmzaNR01A3hZkim7Z4xpTHFFx9g1sjkris86XwYsZjHtBHprE5Tqn+hLrwv2Aq6qwWZpp6H3Erbi4paMD8FvxPRpfnF9TXmJZQZej3lyqe08pnsZoI3aOnaE29x6npKSOOkeTckit6x3HpQ53MJOtixhsJMClstkbSlhgRQzpc1m9+CVyt9gQU0NWbexE0x+mHKuQwZydk3zFlJqkoEMFpe5MFCPq5dgQifN8RlB4bB/XjeOkaweAewc8gaHss5m9yS+4zMEniwLXzFTT/2gAKzMUfXgtJWPYM5eHBGskYSJQC0H5w66pcZC2uAlbPcxyRUBT+dUoKj3xRjrFGmLEvEUrL/f01xATTltgIdnG+uUERZtxeGYhEUzDs1qiRnY2AW6HV5TZmfmEScnovyONb+LzeMBtZPaAG1kmj6xdmSsqT1pl9mcaawrSy8zBf6O0kWzua6Rx5TBTofUc+EzZeV9vgaXKe9nrhUI3kXLNGU9OlCxvZRVDschgAQfoE2fNtm1VAb7KBnRHskeEZBTB43P+fSJUnCeOcxK99cIrmQWplzO0uZRFuoeTZfnlHu09MUgLJlyxkO22dTJ9HU5i9J4pf6Gz5GyR88tWTLJupchODVCmqQa8gieO2MPZI/z/mrvNIGiLasu5mTbl3FbhkmBIBOO7uHZafYMwG6HDKfPoq2Pg5wAscm02VTApTabEm0JdCaI0XfijE7DlXfV5mmuL2efJULJmCfj7HmsafcZ3YN2gzUQ8aypj7PsPOLjXido0qmn4ytyB9c8sw1xdvZ/tljmPBCsOD4B6DdwVkeSZ/p89BGWnI1MmDtZSasAFuckF/wScOOZKIbleaoX5tpLZ3kdYvUhba6yirAzJekfsdnem0didHgNcThD0tDC13OeG/Qls6xzOQKmAEUjELtPbmqreXCTN475DAICoPA7baRrz4AiASGfNZnIWfdeMn6nQWJ9lJQ/DnadfmlB1nYbDJCVoK9NFPzbG0wDBGdl+ARh5UVGQ+aSTVgaQPqZAtqpCBBQiG0eANgIMhzSnD/mClzzVqiMIGnKNwTkA1jy9wIYrVLQBtchj1Ou7U5itv5UgnH9Ka4fkJP/0myCW5h+p2t9alfNAL7yAgWn/SpAWukILzZ951ZltIxV5lHKhWUOENTEz9WW8cdAUbuq31u7UuBTO5KmcgrWcb/6QM7bFk1cGnwbWDVY7F6R2WOS3fFrEC3w2RiCz3Zd4+eF1en1RiCX17E+JqgaICkJ8JZPCR49BnScbAcDRM8GG1/oK+/YzRdf/i3NAiwvVy9tjrneg+unSbUGZdqYhr4t394Y9ki77L0ICJo8t/JAza52kdRXaUleRPFNpkZORnukNE1LMAWhtOv9rMY5zqlMdj446yvPnsoj5QDKxnQMa7t58zh7J/jtPspe4CzTr/J1fukT6JOZ0Nc2ysi1waC/z9mRee+86W+67gPp8r2Jcn3orcjOWDF0VE1vft4u9vonDpGaeb7Gc8/96zjiC5YynH22Ojqtek92xYyckAmcAA6c5zZMsvKIvWrCREZUfJnszZ5xOUssIdUXkWWU4Lnrs5I5Nk80rjNhYSK7iYQku/ncVg/0LIgmuR09gxiMufc8T9J5Vib0tbHzw47Ev3b9e119py9Ahkg4CL44CHGT6nelUUcC/sZGsSmDeVMZiwIeOV/0oRnzmWhw7UxgcAIjSYAM4DDJFu2GftYAOwIqOB73MUkBm6ldPcshexD0zFQ+xi9JkPpcgnd3MEDXGdPHEmPwb92nCuMfC3x7fWNfExmP8K8Ascd2yXou6KokRP1SGbh3SIb0HloBIwDuRjA2ztmeJLuly9gkgD39+rK3iCOKrWY9hXEY0K6yC/3q2NVmNPFRG+J+MvnMGWFSRH+H64e5yWffAyHxOXge78k6Evcrr01lURrNqM1XbeYkxPXTLF9NpQHeZcpxsXeWeoTFlZU9CBFWAvhcTc5oN8RQ2pnestmW38ZOuuZllQVIVjaLyiquafzh4SvL3Wfbwt61k7o2OJa0IODw46YUQdY7L4jdT9xTm+1eELiKvxZ/qWt8As5zzZUJRk+DEcfL6Jvg3ATZ55rVN2/1FSAYcbfn3qzEm8zJxHzjjPR1q0M7L2fmwC7m2ZnYb/glJuKTvBqxaufO1dCqsSRP0R1hxOhT8NNiZ82Ot0go7bSj8GeAz3XiCElZXt9mp89IWpzY8FPZHhhznsOuLRwsfB/IYjTxUlpqdVl5BQE6qxSL2UjwuQJIdS2YLDJ2LQhciQnvO5IKriHuzXHwXOvebkVasAATRnmQVgp2D/eMbXn/sEVc4+gz3ZZDuqqMBjP766W//cd/DHi3svjm1auUNR1+QkvIskAGxoyQ2ZKwDoZzIWCjo5VudnyQ2QiDimMmtocFN8hNO9FSwT2UQ0kXmONQs5NsqPYwVmxAYBc7S1RnJ6cAUSNo1ZlRqFjHzE3kRhTM8+cuHrOUjzH8u7t0yjumzJNNb2dORefdaBqiU8SjBcCCmF7SYQ3H2s/O0ZxDGnSVAHBv7xmsho+Lf/Wbfw0zCUAMcOTlASWAUCm/+uoXPC/aeLCG1NTwfWGcZaPPcuGK1ZadVcNQoEZtmbZkNlCOcK0BswbeQDgOWzWmUoblAZ6DqiwWAxxbBR9TWuqBo6Mi2mtJjM5ka9TbFTEC9po4/9bBiu5HNZnY52UfJouiY6CvYLmH5Uw1sFMoNBRQjYTOpnMkcBuwto0xNICh3saQ1oiGxD4culKweyDMjoLpDiRYxHi4uQVZLPk0i+c2fPv6NdmcLQwTdf3crE6HRkYQWK2+9zYs0fBmgTfz7sarqDGBYRY/m9gg2jXCl2BnnN0RkM8D0I2T4JDfzQyYr89GSpCtU1ottTBvmCPLEJwvddWcQ4G2dl0SnGj5b8gHAToE56pDMMuvpuaagVk3qYdl56YZM+doibVsZ7A2QJGFmgA2pbOUW3OYmNFclj0TrSUCRkTN1xRNClsJYh2ZmiOowdfogXG8AD6Z3VcAn0CS7qePdl8tHvEsLsCZxQro680LwJqV4HnSwTLdiVvG433keQVHBO0MkMd/Aef8N79vw43+voFF97N/S/s9ogPd4Sfbvgup+BoONsVGB0I0M5c5MBynAME6OWXSJGvjenOfGFDy++m4zDUXQ89/PleyzDpU0bywJEFNNvemgKvXNwttqRR3cE1W5oLyVhhRG/6O75c4WG0jfmt2mLJjde90UGNPNNbYnBWbWlACmWybNG7KYVdWDhgznRS7Q8s0A6xJIGOZoGtWGQs62qGxsALDcQ12zMY6WR7W8mRv3Ae8A8gssGl5tU5Lbcd0QFy/EWF27Wbddo3dO3o5xzuWEcUNQ7HNbVy0bbzSwGw6k9FzHGtV2xQndDjSKd3Oein4M790mkvh716Ka5EOxlW4ibahNlK7I/Mv4J/ZdZx2O4Jj95aWYRehGaI74hq07Ps2+nfNAoax5PMwDq48wY/cnyUKAVuwPYoEMzdrOleMxSnjb4dsbYU2lUWOE0pgmjKRgnAp/+K6lhA7v9NGGNzky8fhubS5/l57n86GfClw7vz4vQxl9TgD+mg/Eiz0zGqXa5Mr/ExgPfbAGMLAVqdbnTXLZaqFIkI8Nb4MhmWNBFTN2eF4ljmnVqzlx45uHF3n2vIuXmtA5BkUx3c4ugFWxuvm/N0zCPidgZLXOUQ+wTlXf0Xs1nEKAKZjpf2UiTXWXLLn6jONoWpGtVnsJD4MGHltEntxopuddZ3XkSwANJMxBUKbdEpyKImjBgR1WUeZ4rTB/EzATt/EOdVW55l1+kYQ5ZoVDPJzdYAFj7LGuWKaNvC3pX7adbWw3A8zUdMBY82qg6bOi/IIzGXML7b2GmbdBp3IbgDELihRVc7D1wu+eTgI8JxfGPSagMPe2whHlrQqLe4t7IhzGUaY/8bGs0yzDhS+X2b9n5NQEf5Y3/maAOBJMvUGTwU0eha7AiIFYCZeu0si8gr2r2suTjrLJ6xmuuLRKjtrxnUWNgB76YIExcWdHcipsMCBvWAOLDuxy7l72EA9CRD8KDdFNCbZ42UydE6qoOZJMGwB/57+QRkrZZ9PRqdrQoDI8npZuK4xQQLPE/2FrM3Eag0+Yv/Cghhat8P3mYzhKRng+tNHmOew9xiASPs7fC1/5npwHaTCI+u0zyGjLzZOfy7gXe3rLCW9Z994R8NeTukG3+e8+JoCkGWTWA7fkkBtZ32iJE+STGqyczru6dL9RYDvJixLZYAPXZR8FQRohr/36Of41XEXs5W/qSZZgSoHMABZjCkrOIws10hZxuoxWdqYM5q9qs/Xz24zsJRdTzbA8Mlk1Cxb4ugH8jWDmdpXZVnYJyYJefYNmDv72E3HKM/vGCbI7Hi0iqLA5pfgndfKuHqQjfFSTyiAHPdrYlYbpM+kbM0Wn0NWLkmynf3nI1HSjoAF1NYSrzThVDbm1DLMZ2OPtaHp9MgzG6sYXmCdYmP9sDRki9/RhkRkANFdOgp4pzyJe97AtaBhtYIFw2TQCbwnYc2lIjXCdBhHzbNSICs20TERGHHPc45XI9YDt3ZvNl0LYzhr2oZNPQMcpyRlZN6pSafvxBgJ5onHBwxNHELy2HJC/iRWkCHHa2dXch8tDDjXJXGWf+esjJZgz/6wvmKf+QzO4TYZrB/oOIfxGP9ANnYmPWdgQJ8BjMjEc32lYZhrmNdP6YcyYRosp9NpwDLsvg0HmAcrdXo2jvN1AKKORTpaspZlCkYvLf56k/pJSpj4lSEOcOJ8TzBvAm9hvkpmyRrpfpsgv/vsS7swAQh/7nZL86qxJ+fvcjYKUI6k22Q65TxkTMo+b0z4pZ87z8xU9ow97nvSaMj4Q/LGAA+a9NBvdKl2n012nr78evxFpS24VrBAxhSwYvX6dPHzF/uLbc4XsYEPkHuuTJRYZ2tiP51PGUvOTe18iQiVAqiW3oh5Tfjx/MY+3m2S6iHUoPcYTb9W97SJRRP3mfQRT9WmP5BcwqTTt9BnN1ERb78gSQBf9Q8FxQS5k/zoOuiXsVrtS7vRt5onMaN+jABU/OTBkORjjRVyVsnwstota8Y1LCMf2yLLUCKBZZy81mPf+DwJuwB77Dl0rl2/lg3v01vAbskm5M5hfLF1s+Zcgo9gq/pExuMhR2h73ViMRzTPRpKpQFrtgD5sGM7GwcOHyqM6He57L5z91yRApClM0PDzNiFVfxrfwmTm8AuTmBnn3LTNfuYEo74E7zy7JW/OhNJkfNb2FNT2HPVc7L4aZeXso7mmTTq6Hu4BrbGmA7iORp7Jw+ZZtIVNYviI14wVhQWLFaSLHl0jy7aMTNQWeApg8CdIQivYwU/ExI+IswRCkzSWGJBu85JsGO80rnCfuU+x1ZvPFuew8FZpaGqIZJxowrWNTpwT52zYoSxU57lVcc7RrNhzDKZf4bPpyyeG5gLxSfhZMAU++MvzzunTx55xiYnk6J/zs3T9vbr89dLf+ft//04DmRJVkXUP0qDndbCySRj8aJ/h9GRBJftdirnsNf/O4adDFwfHjJPZOkmOPQjNSLlAzDpbOmf3kc8gnxHKFckX3FJHgUPArEwcNTae+i8Odpw8HQMXoUh5gCPLUgC0yLicnzE5oK82avB9GilR0Q/QKHU2fN0JJYSK9rvBMnA6bATPm5SibJrRhu3xp3/2LxevPxGIY7y+eU7t8/UKzTt+zvPTsMJOJZbQ5Nl1eR/aGvs86SqTYLL0yunETnTVRZusqBuaxVcdsZYkFvyCau44p4xAA2f3UNhlZjA88HT0GJcEEyw8O0B9AmxVv0kWXvUHfe1A6pNJL/tjxWBVqjvleNtsNhdMhEV13Mcmi9EaQY4lBgVd6riVFQhIyJhO9H4GWQI9HoqPofPGZvC6U5x9vwIi8J/MuYJFdQwD4KkJwprTEfsIy8yGKSnT5PUJqhgjWXeWEOqAX54LXsg6RCcrzUJwMlIrXhpqBZYr0u38nAEMW6Lt56UExmtrzFL6UgDEAEEgLoyROEO1eX6O/y512wYpLW+tvl7p5TkQncNkcjS5I1vuwe7yHeCJP0+2k8/dBQDyPWEcsI4M9p89eYzDeZQAKHqGUoG5QLTHuI7vTSktwMYqzA6oSCnR8OBp9pwAhWy3b7Jz2GdYjGpU3ADgCV6cnnPAEpBt7f1ssb79lIDMA7gZUddfnDMc3azBkfHUAdrfkwXZQ9DyqBJy65Y5Psnom67T0EewVT032SnVTHEkLRFw/e/v72cP6xy6lm1MkVJc2WAx4gUFZym1julkWrQEuln2jnlLeKOjEGfPfTUYVznECtqpW9jyA4ESnUy9bEvL/LmgNCxd9NVUOtCtWAdkuzr5MSWad+p4CI6q/6CGHWUs/pHHxYTApuMQFLgQSIJFdcdz6oFeea8E42vYk1t0MRR5FlyVHWMHIzfwI9gyHsaX6mvQKXKFLI8NC2QrupZceJPqnjENEKez7QHRUoToZ3A3FUIviBYtOoEQwVTtxZivAC7ucQMM52xmhWUwDXaoezUamQaKAQkbxMyDO4znZMFHqeGYB9f5BHidBw+YHC6WT0hHN2jDLq/KYtZR1WFB109Hx+x8cHbsrqWGGzLvuKcLRfhNSDrNzLOi4ncRHeb+xjmRgEUnPOwBDrXctxoldrBzP6jVyLpk6nVQbgDK9igV32YO3S+WFVoKWHaxTXeGblcCsDo9fk3AON94mHr4szds8mSJrgkEba/gfhrdyJSIM+M8aRs82wyuHBOZNuq7hAiY+Ztfvt4j89nzlwGHdCw/YRfVA42up2AXL1cnNnM1StOcD22T5sz5d1nYZCSOlPvSU2MkedIdl/HbAJzyN+mQqH1krifLJeesWWjfz5yHnWdigonwntot07SV5Qa1oyndH0kJWS9ewzNHX8vPnrpQJwSp7kOZbe1G2hKLCZ4FNA6w01LDJrYKJtyPFs+UbDy/T2LI/WapT0pyZRqqUUOCkWcMc4Tz9CcSQ0lA8Kd6etUj9POiGcm9yEpRdNjn2AUIkMnjWRggaYApMkImiHNrKZz3YEdK9FaWWWvr6GMuYNjeXcO0xUYLbGqq1Cd1ri1pfkSJd0CPJUtW3Q8Ax2G7GfATzKQplHwRWT08v7YLgM/GEeo2nnCRFRpUrO685N+JtBJ8xPkbTnpkLGIeYLisACii2fnh0xvOHkpPuZd2UtWVkZ3acXBxKdx85P7BaSUUTglJej7zGQl0BFJ0WGUERZuqQY3+WTuAa1vrmKYbY556+C7atARcDboDGBneh43SQLOBbM/aGbR6lt8nIBgjg74GyYDdzEFsElfK+T72bDgOY35da7PxQ5gFJhESrHYtJAiO46zv5JYRwNNXYDpGkk9/t6WVDUYa9BVk0tbpz+6SdDyBIXzP6BpBUhj/XGwbH0Y/JBrHntPqswnk5Whqctx5zIAm4NT+GRwMtkS2c8ctzT+8QfeqAapnhv6uSYMBfmcPyRBIwiuF2AGIK2tQsKLrs+DdtHNzHLVpXjVzNoK+fk5ZGikR4t+zfFm7a2deS89MLEb/TNtvOSjz7TgljsAux8cKkKSRb7K5TIOO8yz7/dL2plkXn5eqEF7va5z/yQpJk4mwufAdGeMwUbC1+5TMmmC7MYbgfjZ2nsB8LEjpPOxQTVP7M3zzYGH4jsoAcU8BlflSqzr3R5xUf8O5Y+7tUqth5j0CXYK/NlIy5XcrW9z9qX/D9du8gGQEc/Ps2ZPFwRPYH7BC3rz/wDiqk1QNv9R+5DMaRzhe2jN140zErrgnABS95wk8uK5kZpjcTbAo0Jr313dKfMXcmORxdUX/jtd+9eplCBSvX79JRZSAYhpApJS7gE9s9WDQJanOuMc3MxbB79yCRXv4CWBnNnSIhpkcJt4c4E4N3K4dfxQwy7PKVR4fpfa9Ntmfdbyyxt0L/p3zVD+zY5JAPkDM8L35PmSIRNX1GyKB4UdmX7fhSyrD1OUbyci5X6JtK/iVs8cqG/UAZcS33G0y5CKdEQZXP2cG6l8CazKuU6EzbJ/vkQQT/2uAqbMh22QrRcNv2JQm82VpT0meh+ZRzs8M6CcoN89176eEDM+XMpwDHsjiH+M2QT9tS+wJ97gRe1hdWjf1I5hjK5SL7qKl/dXjdcg1Stfgjxyfh9hyiP+mv3OAT//mLWxW7ZeNAKI1ro0dcW3Ot45doi1jJhlzgm7aR/ZKkxDtrO3aT/WeTFLW0CZ2tfqltbkBPMcacvWUkWoMUKDfOS+RBL8FGQrH/5x9L1kmTacCgrtHW33Q9+pXOlaeawXXXYJiItnbXk1HNHrbMrBM1spqFjgSwOtabak1sVt8iProe/tPIpP140/vuI+ySfXfk1iJ3+W5njYLsS3OY8HBMlb1LwTx9Ut8TQBtrpteAiaYh63XJ3YtaCMiPzUWfWIj/l1QaDQB1GdhnCUBOZ5WWvq38ZmxtO/w3Jug9NS8Txxl0sfPwc5G/ipnOMnONNzp+nUdmSieZ3FB6krN+JkhDQyZLM+GeAg8r3bFqocJDs79FMIPC8QYX6eleqhu8BIJXD/X+nyX2FwaAz7dISm0CnufsZBQdprmKSR0eM3j3QMwBO2va8wGeLI8ZSobczh+2D5i5YXVVZsvAO9MbOibaEsc7/qQxsKRDQl4zf1n37punFvJGd2/laGStNbkyQM5qD6S42jMdYpfrE1ynsrYG80AuU47AMsu7jjeg3nXgHd/87/7e3fSyt3s6e7HB54QWJt1CyDF9xqoUtarQ6WDnNbHLp4cIOiWsdHiVPOBLqwch3HAx0GUQEJ/stkX378J6OZhvMnhZiAR1hkH6yw/8iE2WMyCQ4Ibe5T2WmLlwfTkyZMYFA/RPRhbobxa+qdOh4AXzqTsAcE7N58ZpndoviwtW9jGoBIoe+Bfw6zb23m22EGk8Ltffrv4Z//i/1n8X//sT+OI/cEvvl28ev4tz6FuDbTMHTrGsmE1KCdkIV68OAhgUjDLg2e2BmbBDWfrPos6Dh/pww6EKO+sgT63HDaZXxgxPJ8suopMMlZsrhdPny7ev3u7ePnV19loAkf+TmbcZ+5TJ8ZNLXiqblQ2AM8exhUZR78KCOk0qmPRMmXvzUNlmXn7gAPhoWjQYrDo3H4CwJt0Tj/XoCaMsgRezVQFHfZa/C3TMs0oRJNHmWoylrzH4GgGQUHXeb30aR04WQxqu8X5cpy4svcvrVUm5aOU0pGxwPHyOX2NzovrssyJB4ZQyi9yco8udrzGeZ6llAE5hv5EDnnu40uGjYYxbIZobrRMx89RS3HeXwRaMR46QjpryQyxscxMC04VNRkHAeNmiZBfdWC7n9o6u005nqds+B1vEzQB+Bzd5pLd0PhyH2YuPAg3MUw3p29Tbniw/4wPMculvpGHF3PC6y5cQ/G6CNIEH3FEji8Imh9/A5X4CWVQh4stxDsf4Ui3xTj2Skfi3Y4AACAASURBVMNsBi0BTo1RxtoEx2BZ+VDSuM0Sr6X0vB3LUlZqQBaKfEu7p92YjACfP2xJn529kqYhCeIwdmoQ6pB58GYd91CoRl2NoWssWoMjEx9NQvUkxnrw9V+uVddI2MEjABMcMYQpYC5r2Eyg7JYjmDMCRzBX0ay6O3vD3rV7Go45jumljieMuAVG/pQsmfey7YBxSJ7rJFE2cAnTpmln7ZsNb/yn3VWhnLNOzo4B4RWcBqxbkr4vCIw9sQRuDTB1h47XJzhGigFrOFwblvPNA/Qhg+pqaCZrghs+d0rANOwJSGWRNZhrl0CuZcDs/SXQK5N2ilnPvRxwdDivBfEM5su0TZMFD8uhKxW7yToxAPBwnyXp2o3q7DlPnHhmEk3oAMrJuj5mL5+fcUiZbWTdGfy8eAZIAkhxCUuhpecCcrBUNhR79uzgOTgoHcNVM09hKzwEoD5pwEv2TJwUgLx0JPQQZAyuZIYPlsce97oVBjH2HyAjmnjD4XC/Zpx1kwZoNYP8QmwEdDrg7gs+9Jp9rzC45asvXj7LOB9+sKPUfppl+FqTCV3P2gJLL8rMiAPrvNnWXgDRseHces5Zc3DwNI6mnXHfo3l59AnmuE6dbA3b1g/nP0BKHNVEwjm/3bfp/GlAM85dd5Kv0XbZhMhz2cZD/tGmJ+s3bPWXOmIpG9HRC2tsdPgcoHjtvWPQjltT7P6I63u2/+L3vuM5Dha/+c1votspmDjZbrG52pPhG4TtGPuqtif6bJzTcWRZH2WHjpLrMC3aPdIEmQ5fxOqDnhfYNkgOaM3vBbL2SSa9+ubrxW9/+1sSQ0/vnc9tAnadZ4FVny3+jYwLs+58xgQHcs4M9oK2sGyPjm2Mo/p+mVvL3gSxZd2hbwmAZ9fOJZkpwGCWyxqwaz9k4Fgqi5fkbLE3AH3xvmVlrHA/Slok483avyH4d+639DtgTp9S3lE23PPFZ3zZCxMVgl4mEmRpakMZA22OTu4F3bkfb7DX7w5hTRxRgg2z9xw2scGrN0wm+iLsFV4TdhVNvgQIAAoXZJxvkWC4Yn3KmU3AKtgZcE6WuX5fGxzcAw0CvMpIjKDCuY2zy5yYgJP5qkD0EYB0gq3hS/i62eDBdTLBN38+Ne9ibwS/w5QYmozMvb6mW2AK7scX47XaQYOF2KPBRHMulXHQ9vh5AjOuMYMmjxwDs4JXPfdcD2XKlYkxGwQl6B17ocy1gnJqP87STq9rwi1nYRpVPTSR8b1Tz0Ydo5x9bowEgPiZzKGfIaNCjS2DAAO4WbJu2l8tstnYYfo3jov7aJY/rTPe8dEY/4skastuClNeQJrrThB8MinCph7JHn3SdP3MV89k729+ThPpZQWFEZL5ohMpcy0g5xkf1tlIBO2SvJ/MDhMaJt/9XBut6ZNNMPUd5a1+zXNmsmNNspp49hnP9Y+TpC1IM5mVZTA4n01M7dMVtRqS1eo6J6EmY147M8u6XCepJhmBr/PWfV/R+NkFe7J3G5hWY072RsrNWWdNzjRBqGZYQHsTUNgw35IyT9a/58YBMkJK35yQ3LMsewUGT30unsXE6LB7fk6Db2KrxGGA6lz0lHNNW+++UtfJveGz7+DzuObiX3G+6Vt+xLf3BmQg7mFLjvCZP7NeBTcVqlfHOo1aODtdbzK/j+w667lpCbiOjb6DPpU63YM5qd+pnp7zawVWWEI9cCJt4ZicAVoIIieA1yYKDnGez6oI7enUhpo+hdIPYYGZWAlA3Uol92jArxBDRtzl3g34MfTN9POa04jvl2R+CCDV9HZdet6qRepXSCAjbhNgaPMsk2D10eN/Gr1n75SZbXfgmdic/tR8jc+zMRIOcx9Wd7yA/0wqhAgQYLJ7PvkT7X/i7H457/O6831TGzAMngAjTWL5GYKDxuGVIWmSu4mgh8+dr29DwDLedpX4URrAtcd6XrU6jYTqd68OFi/2JAzgn3C2X7J3jvD/BUSMG7IHYYNb4rmxtb94/5GmbTY2slGNjE5BriHTgXPNnJSV2jNdu6y0i/IbAhn4baOKoQme6vYlkTJikVbyqAn6wM610Y2SJA/rpHvN/RR7p76Ye9IERmLwljB7LRMqraqopJH+qqX98V2TOO45L4vPMTQ2bDMv/MskEEzKPSJOhi3OtTaH5I2Vf87n0alnh+xlq4h6rk/2uXObxKWWxHhdkGf419JXUqnmfSizJYbtFjR5zT/EPvTl5pqYybXGVsP/tgrQ+Ir7nuddzbjSV/Xb3QvRo+Rv7aFl9CG65PwUxK8mcfGNNlGa+1UW81y7qcpgwLrPkC0ajOC55+Iv8CwtEzdWb8IqTd/iA0CgSfVfSVrTzt6fAfH77PrtcOiIVe5Hrbv4ouoVU1W5evNh8WSXGHnNSjFwLAkEJnV5vzbtlEqKZwc0DuX5jz+/TpL89s6me8wRz51ENecx1CIaEz5fnOsDySA1kWosItCbOIjxYd13XTYp1vVVZqsA4XxWx9Cv+Lnux3F2VDbBxLodivUTG2P5s7kOHI9oieujhoxRkkb8/tXVXy/953/0Rymb1SDq9KVFMx+kM2uJqCw4F2wziv7eh8H5sAyAn7m5ku3m4gbL6pXI1jmRycOHfaaDrQi5AEaymTlcizCuKPiKsdjnUHeTeYA+x8l2AN69s2uqjqnjUtFTX9MSOjNJot4d0K8Ins7RBHOgr2lRbqenlVB3pcoTUMHUkun1u9/9Gyao2mgi7XHmAO+eP/tm8fIFZSgYrO29jcX/8k/+D177w+LrFy/ovPtXFz/9+I5gikwAyC2ec0EHN3MaRvA8fK6dDsNi0nwlm1nWWYSWBWw0Uk4uQXw2bhw9y4vtsNtNJSLdwLsZ6Rg0y2c0TmrWKZbKl5ok/V1Fa6+houq8d46afZhUay8dFoQMlrEpvZHqZDS7s6ugL4YoBwI/0zlKptlDx7m/B+xKExdUacnTBlqJT8Le0EEwmPd9GgbXh9pQltzkUDLjl4XbLIlj4lLXadPKCjT4JzRb59tMuEAFB0k61dp1DvBDYNMD1sDYr5TRetANp3vqK81St5bZDnBPIzAOxGZeHpzwyeZ03NKRS/q9ju48YJhPN6BtsTVg6SwshTxlv6UkGxDFkXX+BRT4t1oiGrNkt3U0YqgLDEoh9jDa3uF5AC/vOCR1lATRzI6YpXWzp/U096FeyjJg0xK6bAFTd54zHwCtyXDB9qBU4/T4UzRaNsPGEVg6GaXvMkhsgc0aUlOIRgn8H0bL7poGsoKaZl54GrsJapiEMeuzN2jtP3lBwVHTdDHUGqdkWzx2cIIBvsLmyLJueY8Hpu8oW6MGcDryMpQSqDGmzYx6kLpOyqbQNs7Sn6zH5AtbFv7ll4FjGuqESVmth5YuF3CZnZsJuTM2G6sERwtAI9iMNvq4hS1j44ll5kFwH1QxjSnuDKDIwpptuyKgXuPZ1jH4btVlGK3n54cp1xTAvJGVwIFgh8ZVEgUXJx8I6DHUCqACEN6w7gU+l2G1rKzvMhV0pIV9Ex1HnBptb3QcBhMlWRsHIFvHbF/LYafuRxrEDPau624dwFF7IMCcUtLhdHs4Wh5/EU0hZ64Zff/MjtRhkpBIKLOkoGyZ165ns0xlgfo6P8skQue5B0/KUAYD0p+vsda2YBQsIeLfZI4iw35ueqQCWL7ns+gCtaFOouCWTGjXEGt0jfUiO9Q79dxgDC8R/d2grFxtxmbIS5+PUHhspA1K3FNOtuCFgGqp9VeXaEJSHn3HObFi+S1BkI2XHExtis8UkVlAvTROGaCO89GW7wZh/NtAGuf0DD1Vzx+FyTcJVJwz9SgVcr7D8bcTmfpm2oYA/PqDgDznJKE8nwyK7hiL6J4wjtrzr7/5ZTRhX/9E5/PPHxaPAdiTEPBzcy6TkBmBqmdiAkyDRp1o7emwMWXjtdxiOluCXAk4tJmMWRk17B/+TtON7NUC6H4FTBm2Ovtf90zQxPv2B8kmevbYqbJ7uU4Njjx+gFqs+g5HJAo+0cXdwN7sauxrnKaHbHr+nXXUZlJTOyjMu+FcT/3GlNa6dkdwkuAqDTOa1Jn6U3GGsfXeQ0pnRoKnAK0OrABkinhaBh0qR4Gf2CbGYZbhzDKdOUZeIzqEauKxz7Z3LMEnmGE9r8PsvwGUrnaV+8JAvoyPy8shyCzXLnvWgFjXsCU86yYyMgeMNSW1dwQm4svL+hbIIZxfA2ySEV5Zo6s8zvNZgi0Tpsw1TqdBb++78wLZFP0XG1O8B4gzAcK6I4gK0AsD4ZoA50y2M/+1W9zK4hixZmIOIwVrnrAjBrs8h4CSTqMBiAMRBp8M2iZzYsP5hdpI7mG/EpQmY9x1tR4NYdijAAthmcSXkPlON9zBqHLd1T8SNKgf4/cJ7Lxvg5kRTHiN6AdxUZMD92wYkw7M0QRgfONM3h3jb80AajJX0ozE857zL862wZ8MlpxXDx0bTbpMQH+eR54rkynqPcxutfWdys6pOHX9qQbMo4TewNrSY9aBJZd+sPbzHniPTSsbKXM7kgq3ntOsHxtDyRbw2fSn1acMGJGg2f35wNzTH7ESJXZ7+ERJ1GnU+RJcaBOEBhADq+s8DdB6zmNsio0h7IitL+h5OAIz/QC7BcdmaGNip8sO1O9xHOwcmsZ0DJ52QRArWmpZS6xB1kcYjcQMMkIscxbwmiCP/pEA1JpVKnkG9k4qI1p9Ev8y/jbABPe5zrl6QTyi3Tmx87nNXsb6uAcex7ors+mBcR7fUb/GNZ0yvdpOgQmfy+fRd5Q1IgyQ9RoQooyelHq6Z7SrxjJcTx3LRyvOj8nZ0QBGzdNRbKpFSPWQXaZdFVYLmCjFbxAs8VwxiWoUoq8j0Jd1FhC1IHM0qVnDz58/XXwglnIMJUo4l2rLXZkg5L5kAOqDv3//PuCdkg8m4K36kDSxQ6zhWhMcdK15rlodZSWN47AJaKE/JkBuGaCsnVV8omcHVBSw5t58IA5UJilM2fpz+hOemS6yL4GFiLZrB016DlmayJ5k/wBS8vwfOUvyucyr1zxlHRm7+PnxLwNiMTZcx8+PTICsTeOi+KGsV2n/JuAEMWwgiE+TdeqEYYMrBW7Sn7ODi042qqDRl7pWsyNuwdyen9qUPZJDgvmeP4IiSRAonRG3uQmhCbw9lNlW4y3nLuMYEENJlgHAef0Zx4RRl58X8Ot+NUE6mmII8g72ckD5+MAP7L0A96PaRe8oshf6rllngseA2ySinj5m/ZC33iORestZJAvJqgK1VD+rVUwy6pjD4pazxIoUk6uyXk+UYCIRdINvs5ZqlXgSepNapsS0+Rzmw/s0ANY2pDyc+6hefpm7rjPBvlmxleooGZaJ3yaT1XO8PlrkPPRpA6q0WYx+k6W01b81nur+z1kWf0e/m7V06r4ajUk4qzbQ+5O1G1BLAI+1kX3PMrm0GSC+8ioxlMkAV0BxkrvFy+cHAc7F9tSK1RCckdH3NfrhVmEkYabNSUM/ZUnqg27QqEJg1MqkmfwKXqUddqdxLbXDP1NxJ0o946j6G20Y2QZM1W9OEo/v5/lXHKBn7j2gzTgrFTL9wxnpNWnwIOEwE2TzvJnxswOvjqilx7NyImfKOP8CaIsj6SOLC0jucvF+gVNk3nKuF2vquVH2vr5hY47iVM5zGzi6OZlfcJslSma3187AenRLxX3UPZXMRPKIOfyMZpxTscP4Gu+enX5IPLRQI96qMWxl/BFM9x2Mu6tlmIhWWbpu8eGsEnId+DV9yFTXcBeVIhKglJThc5ed2L3ZSgNtxazimEDo5o5nYcuy24zHZFFLzkMGgDyVpFgSKINVOmwMN0nZ7N/740ChZxhBs2ZmBMKMciPFeWAq84aWyITCzPdmq4KemrECvFMgXYAsAQT/DqVRJFNWiJueG9Sxj7aLjCCdf8uXMArPydK7qdyo+7tkmfmd3VVOoed6HweUUx4efmw30GRdi0JqeNQJO6Dlr7oyNqw4QwNM2r7Ha/VLcK4RvJeCK3hnILmBM2zXWY3G5QXNOp6+5JD7iok7WfzqV7+/+If/6B8t/uL7HxdfPflq8YuffZdyl5/evFs8efFNwLt4dWwWSwvipKkTkmxpKdl1Gj08NEjVhGiZZoWpNbwGV0alU8DXgELwTuS/jJs6faVaV+9CgMixcY4EJDyQC9Ixf2TZNWwGBAKD1WPrXLkwBMP8PvpBDdVy8GvQjsn+ed0DOrj65abWgYrDzWKq4agz3t83W52yogTADdw0QmFeCf5yL14/GRo7f6XW+44OXHuLQwDdHrS8L9m4rpl2lNNprmNhN0nZaHYhMpt0fsKmdxwYJzNM7QDoQdv76gZod6z8O8Fc17TOo4a6TTVayjsPBDdWg8ZeJxk2A6NQuWUIubYFbwASGefJiJJJkNr7ONYD4DBwTlbNT1D4HUckBycZKxzOZDP4Pgw8N2WcY0WAebYBoOnIC0ZHI8mDX2eQW0vGClaHpVkbOHG3lFOtCALFGcShPYQ1psaah4BAH58viBPABCDFMqjFKmUksIOuOXRuySxogPx89+cUy1YE2ANDHT5r/DWyMazJPJT14n1bbuHz5VgxsDIYkWUVbSrf37K9NmloADdBPT8gTo/r3MyJpeQBGCbNvtm5lIA7q+PgLWjVw6xO0yhd9noyvsLeavZJZ8TMSDXDqiHmYY7VZuszj+gjrNEFVn2PJbqa3tkN8pJycRwMy8NPGHaZJ4842FYIntX/0c4saYfCQPHzDdaZE3UM1IuixPbR1lMOUYJtDoiLMwIqdTEA/25Zs+p82lTkyZNXHNiA5pjBs6OKeEcMnueM5uhYt3qdU4A85X4J5sKFic3pHu84u6nOsHnr2DdBKF+nEx9HJyPQgyelV8M50o5oa1xrAd64/iyrranXCSuTzmv4eVObxCxtmxK061acMq+r4ywrKA6PB2PXfEqhEf1OIIdz6LQcow0ms9YS4zskDLSPlj1e3GF/SLTwrpTpeCgqor+KNmBLwJq1c+2eaqt8NnXB4scS7LE2L67NbHLuiDYIzB6/JjvH72Befr6UyYbcgkGO1HxnMqVfUNlHIOpzBaThebTZcSr9bB0gM77sO8HyTXVKuIBZcQPOywRGdrR277SxTsBDxkE2rPNhU5grWAl3OLnUqBA0yUDTnlBSfmQzC7Oj7NkRSDq/Pnezhc5nbWR0VZ0X7jG2KP/u3zrtc8/JqIgD59wzmAnghkZaOpu615ijsu/KPpvPXaCtzqcAgtecOq4m8y6xUee2tMce6sh4njimBmBlPxgsaSeHHpKOmaULCYQf9FjivOfGG6hE8FpGbILnBhYBVuK9aW9aepXAhN/FWeS1gmVtnNTnSIfTgMLdJ/NzUnKlU2jQpr2Pf1Pb4ge1IVN1t/zZAxghYxxmOIDAJT7DFl3NApDREGLZhIE6TRplPtEALN0bYZyuYK+jJ2QXP+/E5zXY1KEQjGHdRwQc1wC3PmW0l2ZbLa9ZIfn56Cv+PGXuKA1kn7OwI8HhGl7nNZf8XIBpZdXqAp1aboHEwiOYxRfYOBknO5Ee8Y+Bg9g2z6ytwWa4/t6eLBGY2Z2e8xX74j5KJ/oEnLEA9WkCMLQBU4uZ6N5ml0n3Tuz2akqr9E9kwQq+COhOvTXtgZs1gFDGqrbGuZysMCsKqkWHXxeZCRsoFUB7SP70vGnwVu0igT+3fJm4nr0NcgOKqec2AMHJ1ujakcnU4DfzLDtoJIdmAsXAyPfkfQKtY0zyLHy21QOTLTPBu55R2rp2YPX3FbdvmU3AW/e418wZ6Xn4AB7Juo8vYWCWUj/Nvd1ISXrDKvOZbTSXZgNcN+VR/NEfv9Gm+sz5D5uj7Ebscdevn99xtPTcvajMRcG4sCz0kcbZn9JGr8U9ui/2qYJJEn6wZea4OfaCRklgBsB8KDH23Ml8sg7PSchqqy2Xy3PzmbJl05QgZ3V1nATfo8WntA/rywBIoOxEHU+brrFvBGFMIlq6rC+sZEtByQKc25S7ff70IYmVTwR12uSZVPRMcq37JRHB79too4BM1iX+t7HHZH0aKNvgLUGmcx8pjhFM8jb/7VqtNlp9+KkLbcBpo6xHnG3sbK4+StGU5JG5pu/Ce8J2s1u1LDJtROyYjFjtJj64TR3SnKX2Kl1nTYD6mvj8jZ3uu9B6ReY41SPNbcUPePL0IKzg10gLCIQaYwTgw6Ybw0iuKFnCkGdIDnl2pbRWe9Nk7F30fduN2TX8FNDVcf10KkOrDKt0ApdBOHy0AjCemy31bIMG44IyWN1frgPH3qYYsrnsgux+jF6vzSbsqN4tlnXvZ6fEOnGCWnz11+PPu+9NPvK9z2O8+5hrnnp+YeOMvbRlTVKaeJc1OxPKgq3uz+qoJQkdm1XAzj+zgcgzmFHv6N7r+bvJej9mrSbWHfGXz5UqHK7hfphddN3nlmU7JgFKnHvPpPE5jlHA5sHOmzp5AQADSrWJj7bG6/iVyophT4yV5xk6m53lrOJPGjaEDVQ92w21ChFN2Nmw2oeySlnMOqvck5IkN5zNJ8RCJ8cmUmExy7TjdycAe1Z8eYKdkjwVaBY8OaehnokeE31+yWj1+R23NPVj3yu5oZ8SvCsEh6EDpms7Yo42YHvQKHR/Ge/mxDbZJ96g3ZFNiQ2/AGBcE/COJqQxtPMrUQV7nPBDRqj3hG8KCJlyVgErzyYrJXLPZZq7T0LaSBfa9gOwCsAHn8QU2WAHeyQvYXndkGwWQPTs1M57VrbaD58J/3H6Ib7XNaeWtmCn+3vOhfGv9qCMw9pU9ZWPPkMY4B6zJka8oy1yzWobXUNtHliyjOdmgPMhsRGAf6xBgdttCFSTJOL9lKRT8Hnqhk//x/nzZ5NNlnkUwB1+Wpo1DuBvkmQCYrumU51VAozJ8PpajU0iazXO4CaKRsO9sf5z7ou1JPvI2Bvjqe9J/LW36Zl4BpN4PeehyQlt+fThPgB2bpCgTOMRkxE0Mk01gYCs2BTJ/MQ2sO7uAO7os4usjrZItuhkuldbO52wZY3rj3rf4jUej6n1Uc6tMVRZue1A65fnV9bmSHavICdk5Y3JiiQoA97PkvyHJhbxM5KMaMVi9ssyzLu/S8MKy1+kroouRoDfJR2j0SCvLAdBkJExCMLaOtx5yCW4M5gYAvczU5/H4wbtaPPzr79dvH73OqUTop96WDo8T1mMOhMeutYTO5hS2C098qCUyWUJZUCvBCCzTFIAxkFRu8TNxaGFUyC67zU04scnn7LoLUc5OnrDg9MZMCwv683VyKFT3/Y+HWVfYl9vFn/4V75b/JP/839f/Plvf1g8efxy8TX3rHD1j+8+oA/xi8X27pMIoBvo6vAmgOK+vEd1wxzHCTS4cHQgdCRKf3ZcKzSr8fC179+/i6hufmZwz0FXB9BAplk+MwUpX9PZipPnDBkk+LqCfWdkE6vZVhZMgDoXJwuiCLERUYOidMAchjNBdxbZVfQ/KsQu+6dlS1qBgqUFX9zkZk2TOcKpWWUMNDyuBYPdtKT38xKgy7DpwVoNLlhHCXoUFC7zx0Yms7RRoEkj7jyH6pwASsNcwMI1JwMvnxFHv6K/KeGW8cThMst5E9xyjdB4x2EX/RCeIfoTbL5msEYdOfdV6rLjr5EZIrPjYNbpaUDWIMNOZx5idQz6Mw/fNhhplxuNrs+S7Cj3KJjcw7P7RmfEphXnlOSGxSmLj/dYvi4bRr0//y67TxC8mavoQNn12ewhB8u6wvwYmLPD99FaUUsJkbA6SwZ+AAKX/JEN9mj7OWWgGGReqQO4ivPlXliylbtB15j7ZPxkfeaZDaSdu9bvh9HjM/D5s5Oya9uD0yxUAU39zDo+/t1OqF2bNegNUBw7HS7XbYuHCsa1c3UD/2Yw4pOO69U+JYPq2PuH664P/c2UOsUR7ZxMvUbBNR1k18YNmZqlC6jTHKI26FCI1yzLJuD+NQG5TJJrmGD6KzKU1jd28zMzbkaDMmcEYm5wSuz6K4hxB2Dz6XITQdpvsF9HlDwCpvJEO7voDMLKOrGhAvZxj9JlO1zLsjKQWLGcNpnC7tPZdCJv5qEbRwzQIXu5TscEZqYNyqEazYQGwGGTsI/DzOGe52HruE8xc/dGuxc1c9nDdB6oJnC8ah2mMACcC1/hpI17MRGhA9GyBvdh9V08C3ztCiwDAWlB2ogF6yCxXl+9ZAzO3uI8W04LCHeiXVNDBwduBfAa/+rq1IPTrBgSCCecUdhq97ti2Z6JJ5QPaBu1dfb8XOU+r65oGMASJNeFEwibwCCJLlQb15wF/PvzYn9xubYfh8bncY2G5aoj6SFptn6UBjXx0gY6jvsy4yV4t7UN8K6GC0ymNIbQ6RAuN4sHUPsIIMS5vnKs2cMnRx8CVhoMaSsN/mWW27zkHO3Fa/brpixMQN/6t2oo6Vi2XD4gv86bY+0cBMz2ZQO41ULwupzbAXgLlsU+8b2fF7FtHQFnheuZKb606zC/9/n8Snkgdke72U6gLtEBtjlWOT9mw6PKJugppLtYspctN4vOTxJGLVFxjbQsenT81tHrss754VMkqRGwpVl3v7RzybTnRWW8z2vEAcxZVkepZx6Bn0FbGgsVOFBr1+e3VNjvTRIm3hvjI4DgaAoSlN3Te/B77Yj2O07yFyyGTa75GfYlRoSM7KfF1ecfYM6pnWkwx7VgzZTIAXilrwSQsuE6Zp518NfwA+5cx+4h1zJO+jKvSYkEAcYj1pVB1SWvuyDJcr1EQ5uD7wiaHpNFRldLsEmWH+eB4PAmrBk7wBbo5HwGpN4mECJUwNYBMno9MshLzkd0WTgpBF5y1mpLWVskE96fcj7G3jAjjEPLcUdWWoCCM9/y0HAdPN8GG2Dq9arZOnWonC9ZdvphBuABl5I80C7P7p4FdMoMKENrZvvrWw52hr7PvW81Hf0BMo/9IYvGc3SCfwJLghAyipp0LjOqCc92ifar95ojmgAAIABJREFUekrd98JcUzPUj5+JDyPpaW8L3rWUzq80ttJvGEypaHLF31Mqw0YHZf5ljXblZS17JgY0c8EkaTJ+ZRDjPPIyk/0t3VWTFKAJX9eyLBPV0Sy2y69nhPZhnBXp1ql+Mv6kpewdU/cQ88C+kB2pvrBB5AcagVULqqCF+9Au3AIa2vSwW1z3/DI2VnCY15s4CpBkpMnnOtYmOPepxFA/Wzvv2Ke6ZTCA9U9lf1n1YnAcmR6eSR8w5b4EOrLn9Gncb/t0BNSv/vDh42DimdxVAgLmnuCdvt+ofpB5bIDYILhrLY0lGNPGBSZoFXfvnnQNhH1ncrLGoMDqWH8FeOqrPKIsNeCuftg4D8051OfRHvZZrLKL1qOHpkG7ttgEfZLBTRbrUwkaWYa1DftMn0+gbQs9VuchMiauF9nE+hTuMf0C/WtlRxj3NfzOj7AsHXr/uAfbHXk5sg2OuxpO1+pymgw3oZHYoPpUgp2WsE7tOO2r9j62uPFogtOSIxwbwUarlKqlabCf2ERvZfhgK7LmYe4qLq+/tYWt9VUJgA1OZYePGCc+pL5rgM0hbyMQOnTo4lfEb2ui6D7ZnvOjjDp9Q5+vjXLqW4adk5inZ3liKH3a4aP7aKmSsiOkYBDXMtETXWfGUMZdP8sl0efz83sPHRfnMdUf935sPzflrjkjBBEqKxK7wJqyxNLGHe6nxH1jrXm9JA59XWSXXEv9vgnoB7vk/ixrpP7I1CT2GmGROYfjfJr3M+3ctC0zOZE169o33rF5F9UkP/v6eeIT10UAB+OreAp28ySZYzWCcHNAG3XH1ez09dovxol9ubunz2P1A/JVTPzxCf70NiXxxmH42elOT2JosrGjwel4i3w4tmFKmZwsIOojR+95nO0u4GgOjoS+E2XMKEgVrXb9EJ4h50/Wpokl/S1jRfeO5A1en1LvMkAjUQPw5HrUFvjsrhuJNa7t6KP7UMyNe9IqCeOKNOnIOcBzIxdjNYmBiI3ptknEul7OAC/1h1zvSaKIOWXvmDR7wASytlxjqZ50LASZ1aQUJBwadsO3rGZoQekpfSNg3pXR9S8j0MYXBUrL9C6h6CGZ6/dljlYLzyaWgncBihKTqQvnsxaU8xnS+DJJpDYP096aYJtsb+9AG2rSeQKDs/TWhkIBAXnInCc52gvehlzBD2T6prkbX/XnOPMkhxhrOCrMs6XK8yxb477OP35YbC1fwHZFMmCXOWWO3rylAoIzSL1An0EfxDWThklpgNMEpD6URJWsDauBGNeru53F5fLTJEv1N5apnlqn4VeSAMTMjyyr1k4arwbIhyAjacGTUz8JH8zXzaRYzpMAdu2um/hIAN4YN4lExhtCg2ungGfPlAJ5U7O2P3PcKyUDc3kJ8O7v/NF/kwja0itXcA5H/86kshDUFMtZxOGI4Q/bQuZcAgSR7OrhKRweeiYOg9930gQxdPJaDiIdV5qoNPl0fUzZJ2WbOMIuBOu4vUFBMQ/nS7NoZEQaWBRE8v5Cr4/TWwBIw+0hL6hh50hLAKObAwhzRplEchd8zgXsB50dM8RfZkzsTvj0yYtkJn/1q+8W/+JP/2Txf//Jv+RZ9xfffvUNQfgRzL/jxfNvfg+Nqj2ADjNiarxxQEkNVouDz3/3gYYYY+GVeYYRD6JqTXezasz+cOAKOrgodKYm6ysg2AgWYsSdtDDydDYET3SmGQuzh1wpAQXz4KERWrj3JjPPwGAGSjqHsQ8FqiZzzMGzTbtI9WQy7TDHbswwcXifGV0dK+cnbZHjwHThGgRFH6B0l9zTLPeMYxpnXyeodOg4HinxUDOuRsGuNx4YGvdksJL9qRPvnBtMuYj7pdOtZk2d7tnRRaD2ERmLVRk7/M6A13EwPAygkGy9ZQvVE0nwr3M8gCGNdkQiGT8PJ6+huZjBg8tHY+Cadn51GlPimQPC+XEuqumhBXate+/Nolp2xJojK+znOV8eMq5p2V0yEs75Y5YyJY1key45YFL2hjGV1aK533ZNUALr9bXvLeWzWy118RiXG8rxsDOLg10EOCmflYGaElJYXkvota1sP8aBQLOQNX0C2/QmrKABgnC7aWXNOJjhdPwiTI6DqVEKjZcDehdOsgBMab+ARILTOXGa1S3A1GywNmVS0x0fxymMAv5zbQRgbnSUder3ZgvDsvBeAnz3Gs7H1ONSe9Bs/B1zdakdYj3r5MrutbRCRrBajT1cnY/hHGrEAohzVQ6cDZpTLCFwqtnboGHNGQ0n1ukAuQq0o8Oss3RKgxQ7TOtcLOOcuv5CjeZvnbDLs4+Lo48/BJRZtqT2BpBv++cZ10+fvk/gtgbo9/XXv784paztnH317MXLsF3eUaZi6csebFdBR1lQlh14g81GjpJlD3wPfg/mwSCKa5mYaVLNm2CJ1lSy/j5qg0f33A8/vs5B/fOf/yKHpjqIySgnOHPaDOxG+Y4NMQaL5ZpDRQcqJRra3IAoAitjX/N99oTM6sEwbafG4aCMda49vlUfTL0vrpf1xPu+fs7BfPsGaQXGfOXx4s1PBqw2fzDBgdwC4MSlDpAlxzBHD3H8Nk2euNvMSBIsq7WTc8GsagAP9VbZzwRDV8oQsJa3BEw+/hngyCldOtE+2/354pJrmqyJIyFtXZ2W2BrFpi/SZVUWiaX/EclnzmSYO7g7e5QWAd4df8be85l2LXZPx1EDgNncOQjIeMFYnLM/ZbVfkER6inObpImBS4DvNcYELQ7YUbSQTmbwirLFa9l4fJ5QVRx17Th/okMyHFnP48kMKkuiuilhwOikDXuXbGuA1toMf6fN1imKgLqBLjc0M6DaRsuIkxBKRzP1QrQVzeInoHXxmfV03yZ4LTjfTGNLmsOc4RqeI0onKPslC6FnT51fNbyaFHJfGfTGhOR+ow81fj+z8z1L6jCFpOrrcrZXRD9OvWcI5766Q9pXnS0dYxm3AWXU9BFY4TrakpRE8bGy8WUl8e4Eq9HTTf2UQAxOm4Gl8+Y62ZWVJmP9Pc+Pf0Gn6Ud3bVpj93az7EtoYZoc9Bku2fspJ8a2xznzXEckuaU8ky3AbfLMGwFfCTAjhcB9sD5ObmA6rL9crD/+FhBOgfylstjsgMY1DWAUvN9Vy+8S+YTT19Hb2ib56PgeU4IdXVEe9AwQ2YBsjazviuPIc12qp3fF+cae0AJqyT1X6jQ3A5750LdgnE0qxfFn3qLd5vrhldlL2leD2OFnpDlGztqCQNE9TWJhjG2C4Drmsun9GhhW14HrdwTxNWgCILABKc8K+OB5zHx6dmTtJYHQxmkfOQcE9sMmMgAZbICyterDNrlU5lkDrLIocg8+8/BHtG8JugczLdIk+jX63d4De0+dMIGC4B1x8GHmWopvcjnP0gAo5Xd8/poskNGiHvc0LI4r/V2YYu4Ny6VvCCrs0O447iAcryKvZ5WfuUPQYVB9zVxfGhSOvel+2mS9bceXVvPnZvG7Nz+2UoM19/Ovv0nZ/hr39QFGWpibacSgTtD14jXaVSc5RzhjLWXkXvxSq8ymWZ590SIWkJRtzjnhZ+5R5v/i+XPWIbYXe/+R66yoLSYor9yNc8t97lhhIeAV8XfVKRAUNyFswwQTTUOT6iklnfpmb5Fkkc37Cs1n96VNYnyWPcA9K05ka+/ql3Mt/Z6WmbLfmSvL1DwLYxedF+ZbCNVnc29bTVEwWSW5nqfxPZiXlj2qwagfLOBfxmVWh9UmjgubyiA7siPaF30FE8kGa553miQ/2XUykhCuWs+ZXXw1wTr1vgVc033WoI17VrtO/W6Buw3GPMLmaqzy0dpn/fKctewjG8XpNzuPu/jvH9HguoxdBhi1hFPhdsbMfffVqxfMKbqTrClBJrs8Oo+xx1xzG3DAci19TF8vWOD9uG5lWiVG1M/HD9evLRvJBCD7iYeVsPCY6in3uTbKsn/PMYEUzz0lFQxhKmnC+Z5ulwXAEs/ndK/PI5syvolXCCtxJA+LjfZ7wWvBuwAprfLQVwkQJsDMVxiKgpmCKAG/htwN36cpAPcqOzC2Pva+vtE8kHJ/gveuF/dFrjkS+eNe26CnDXVSCsrnT/A3AH182TIMq+Xce50xTO5T2zGeJepJxlU93mIVTeq4pprcKiCUyoCANGMMtXN8H+a7QKZ7iVszpgvwpSuQZ5MMyHz5A2z9ExpTPDng/pjXj2j3XnI+PUJm5wRSiEYu9lEwLX67iaZzABP8XWKLsGl5jbFhNPFlPrJPlARwjXhGCEZ5L5HY4l4jBZI9aWVM2WaC/E6s8W4YhnVb8tnR1uS51Zj0nM8csCacswIrna4yu431ZVi6tjf4TM87bA62UJ9cmzL1yzxjHUvlF9aJRQV6UkHEB0hmMQmYNRFCDNpw7Fn3oHMYUCzyXYKClapJ2bgAWHgFlq06jZx/jGuTLgXcxU2cuzb4bKWQz22yLGMRwE2mfhupOF5pImqThBFz3VcEJNEz4LvEzo2pfF4BKH0jpzyVDgG1i9nUryoeEP3f2IyCSf5eIFSAUKBTW62t2iLGci+aEEtzEhs6aP9c+/pSmrrcT4kZk436/OXzxGU+t9cpkaM+n3Gnn69sRff0AzPY+dcvnwlsz7nsc8F3zqBrfPCvn9jd+gi/DB+dtXxEyXGqZ7jPMwDkFcbfJhVr+oEmyq0YsBLNsdAe2H9Ae8Heulx6gtbdC9aViXXjqmo0uk9NttscT41S16Hnudq66vnHCzBxzfvUzQuhQt1z7yMNVywcB9tRRz1+CraQaznOnmGud9dD+kWMeLjn1iCv+Anx4SVhBBD+9dJ/8l/8Z3fqNsgYmgHydLLmBFdYsQeOX6dndInlAlvUD7uRvBmzMgpXxjAyOBpLnbFjas8uYFUYJAi87RHAbNOowtVtKayZOEEzb9IBEqH1sNHY4L3ECKRTjKyjAHUKw4I6854AVtIYBR0wAC1xRItBdJ2NIKuvgv3WgMO4OFIThOAqQUSR5iLwgm+w/3CaXtBhdnt7efHf/0//K6vqYPHX/4O/tjh88z4Gbe/514vNAzKWGAA1NGSdOelqWD00W2gZREpADVJkJLB5JljzGZDFciIn18PSAzKZEjMHOvVMnGLfdmBNyRvX90C3JDndS0ZrbR0cy7WSXfMgYF4MskRmBTcsVdUIndnZ0UWTDJybWgfcwK3ZTQVvBdMU8X775qcYrafQvi94X4I4nuHDezKfACiPKZXwYDtkHN11a6Okttnjssx8vd0kzQYWqKsGSRs1NHMWMC4HdsGZKYRZzbM6uB2XstqSJZUlJ8POEmIdJbt9sdkvFfEemWZFQWuYdCob8N6kCcS4juL5A0gq68tAd3Yss/nAKLkUkdeou5481GNgOsdhMHH/rvkwInFkFSuN5gbvkWVTMMFSBjZ/no+xSQajQJjPqZPkgWAGtXo3Al84KlDUrwQEcHrPBc6zftlLWP09AkYdvVXeawMXNXZs2Ga3VFA+Sj6X6Vz7tEGlGTAcqvMzMtis2xvKQq8I/JZXcKwBmZYAo1K6JhTFdJjJd3+Zb5O+nSwzmSoDg7Qqjy9R6riHsXes8HgdUinQdZQKjNosQTaLzNpmCmYZTUrczEQ6J7wvrK+Mr7oUZcxm7DWsOkhmVse+iCivDqvfJwj21+5fNYN6QFX3SWaeYENB3ji+BHtx1s2C8+99K/wB6kK+WFajR8YiZU8wwQSy3CNOfURifRLuaw1HRR28KwAa18AV2oPnNA9ZN1BPdo1y1e1vE7B9+vQ7Dg/sEs0odvcA7Djknr18lbH5ix9+SEC1Qwm5B4ZMhRy4OmoGiIJb7Kl2HWpAkWDXXTccXe8+eyOUa52lOtthxuW9DVgcK22BWnBm3b2eQbfPGKYY1wzYmqfMyZt9lbIU5qQsxlEqF/y7ej8VGgaQ1L5Z+uT3OtUZ44qD6xSE7edJpQYh9BGBxeiL8e8n267bv0gJ58mVWioH2Dcc/1XZ0RxoJFs4/hZnlNPeAYJey141scCCVfXAvWQCJc9PyfMaYJ/7D6Q6wewx9v8JYO4LnMzz979J4voO9unpIzRJAEUE7wIkJngrk9xsXRxsniGivoxSGNxoZli67/Ps7lpKgG4XUMcNgbTXqaOpk7cO8/IFJelbiyPOSYE5dXk2Wa/bIyEmpTAiufzZyDnFXgZg3AH0OyOTvQKI4ryauFJXKgEk91gWUR0vk1syBiy998vzeLKjkxEeYJ02LAmx8bo6t3UuJgiWfcZXmNYy9LhWGjj8pa/AMgPU0GnFYVUQWCdxBjJcc+5vx6/aKzwjIJpje/gJsFNwboCH6dzK8wgcOP6utWTcxxr3vv2c2BODcF7rdWMnBAFdtbHz+gYNcbRVamKpdWVVu0615XIRYefMbme+MrDNwM+gLlcLjcW1rXvSUjhuNt3cDXIE7paNarVJ64KLlK745xqQCCBNJ03gziD2Fn/DszYON/6F718ju5LyGmzvMky33D82SgAue1tgxyAv5XQCvGaCsaPo3K0+/iUgHgqdBFMyBXRGLanZ3GrHvSMkJR7ZOGOBQ3vyhovhtG8hupwSwAU26Hmc16OP7Lezw7DnBFGurjhT4Kye3AL8sWYjc5I5KvNfOzcb0jhvaRKiyeSaYZvkGZpw83ulRPSrDNzd51O39EsALolK3q8fNxtHdKm1PHkyL/3dbHKkj2B3bwMvg/PjQ8B17JgMH+/Hh9RfCQDA2AgYGySsmxTTlzSpNkBlz7Z2ie26M+jUf9SmTkZykqJjfdX3KEMv57/Zd9cDz90S0TZISeDmraT0J21k0yHUiEY2sWNxpa6tEY73ZDkiMhOCVpZlqVtoYtnP9Z6WUoXQs8ty7E3W6862bHCYcbArdrFVLwCwDtGVfE8XyGfPnzGmNn6xadX54vdePF98+81Xi9cklb9/80MM/dcHz1I5UsFWmMuwMiNW7iLBP/pMmeO/+f4v6CqptIlNudSwNIgUN630QXWeDTgsUXW/Vlvoij3w9OmzvG6b2MBqkE9IpCjwv8rzB1BgrDx/GgjbCIqwS5AnCVOSyQp0a1llBHlW8R67Brpty9Jz7xSsD5tJZuJ5NZU39CthdF+o84vfYTmSTsEumtdKJJzit1tl5FzFXrJOPhOs+zuT61fYWsvMBCdd/a7TPSR5ziEAtCFEq2gEAMuEWBA3cD7ZcVpNaoN4ZTUcLOVxRjmUB08TWpYBC1451i0XbwKujFTtsaBn9kT8IYP2MtzDABosmLBR+AiDPl+zpXwPa+MTzY2ePz5IV+rDdAXvfvTcMEEv0PuE5wn4hy17urtPN17OQwJeA1CbI31NcvEjbJb3/LGy5Pmz5/G339pEhHkrNzX1RKkcmcn+H378KePpPrdRkMHqkVJMMrlTCqpfULDG0kBtunYlZ7i+ImMQwAXbqe5T/Azeo59dwKFNzcJGc98Uew0AOFmhBe9kWVY+xxc5F67T6Y8EyM/v9GUNrm2AVd12XzsTzpErMtGmPzWumz2przrK6ec5lSQL9yuTJk1MZLTpt/Nefc+cs5NV6NixVmaAPpNXZcprEhqXWTYaT8sx10/nGVxWPlcTbcYvOUFiw2I9AwgOtqiJXu4rmoJDazQsN+M+/UP9ZNcgP9vT5pDw/4PfR2/e84xrvv9AY0iS/FdXJsXK7BOUux5rO6pTxgjacdasAFSZsF3TNrMQEE4VjSxS7nFWJ1VzvrGWdy4TMs3uhnZ7dDH5zQVgtQynlofPxi09I/QV/ErCkuuECMTzSoKwsst5FrCrpBSAKmvfGE6AyHGShdcEtw0C69fl7LJpAsbGaz0msW4MlrFNuWllGMJGDoGJuJqzXcLAEckF7bI6ai3V7JoIy3aFnwuSYfvDWhf8toRUPwibdcLe08dWD06jrGlWX7vllmIIsvDsOkuMx9nvOvTetQOVLRis7R6DWQ8mCMRIPJPCQzRXlliiCfg0eJH97nnGWhPEF6uIPiI+oPZXvMbYMM1DEvNaui9LHnvO3584c7RXwZidp8QVXYvGQJ6TKelmHJ6/+IrXf8xamElbny2JP21uJFZsLtcy+CbtGq/X17QaTrJJ/X7Pwzv6GUC9W7w6kOmLdV27XXwi6e5n+LnKrl2T6NwSJ1HzM/JjzBvnRvIu/G5d2SC+v3EvUC1zenuA9BFJI2PWVcfGezFp4NhWCsgHjg3Cb4u9SQKY+2R96XN6Nmtj9rZoluQ88m99+WUBvxZglkgkRmLiIxVJI+E5bM4slY0vr63zyPCt/Dt4iZp3f/O//Ft3KREU0RNoYMOt8/c9E4yRTK2uD8dN63xKDXXBesPRYeNnsp4irpxyAm6GjLJB6BmlTnfc8aQPCpBFI0iAT+eWCRN5VcdCaxyg0IPOjcFgCFolo58gS3S6GcxS+UtJdCHLfHPhHqNBdAP4YffIY8paDO6vKSFZIrA7AnTSMDkwZVIJ3Ljg0D7gIHPZbW6uLv79X/1y8Q/+h/+RuufNxX/8V/+jxU9//n0W3Bqv2X0CvRhnQ+f5kQexQV9Q22b03SjpCsp9q+cW5kQMrc9jySiucvQIypbT8XOsfY5S2zUs1UTwq2UeZnnbsTVdIANyVZTV5/YA8vVhNxlsCiLZ0CHGvuWObqpsdBFrruXnCZiU3QfYKOuHd58KLoZRJaD40ClMB+CMed9Dy8IA/AMOoSzMlDuOwyRlcm40UI81AUI2phk+RYebDWspkfdqlqGltHnMbEjLGnyGlPoF7Ct7cILJYZEwFmZtXcRex63RMgvnIZycXNcLa8I0/snYyIQ0MNfx4nUZQ51QxZ9HVmUeCq7Nh4NhGD6DlVE2mqxbHIk6wDISzcLLBvDAFqwte6T3HiNlAMrzWXouk/EZZSvS1HWqks1krOOIsE4FzGSDepCYNbjhdUsYnS32lFkCg7pT5kIGxT7O/N0NzqM6L4B3lmMVrJY1IMiFY0o35TtYd3ew8OyuzJ0MLSnGzXItmVqjPNmsgYyr6OzAvPO/WWZtZ7T5b8dnltnqQyTzGMMK2yiATrUzJyOoe7h0/PpVEygVfG4gHqudefP3BaJrsVqy7QEcoCbzWmcmIGlQL53cioz7i2vGwHI0s+IBEdWETIacubUDMk7K2qpMGdcLQZxOJVpRF+cADMn0Ac5h3BVrN4OXEnkBf/aVQrwejPTwhcnylnsYmggAN7dLuxHtvb7h8xnn3f2v2PO3MO6+Stt4mQ6HOLVPnr4azKkCj+7NOF+m5saXczgdxLk2p10uc1WNu4rKuq4MBs1+pfhUOyqwMQ5B2WVTf2hNhq7ZXw/w7P8CbdrtZAbDPMTWOl7alJFNS5CR1/VLFkUp+QRuExQZjm71KFuKK3sgJZV22ubtgiZ33PfmMuWGJ7+psC8H5sklIBV09Se76enNfpJxIkuU+QHQ4qEyt2fYFAPEfAZ74tpkjVlNnaI0rCgwLgt7Q6DcDGQYGdgmzqIbO/sZhOrwyZyQhWZQoNPsf7xXJ6zZy3axMxiWvbAH+/ScJhXnXE/2kmMp68IsXTT/+Iz9A7TJuOePh28prXyb+djmMzayJyxkxK6p/aPeBk7J6elhyk5WtwAV00ylAY9z3ETWaCYkB8QMKV+CazrMnV/2kqGhmfRhM5NJ5UuZAed2JuZmOUpLH0yA2HnPM0aAwgzyEGT3uca1Zxl2X2+QKug1ul4xwZ5wc69PkDkMQ+4hrIAR1JmA8/f+iS4ic+DYTiZ4g4uyyif4bMfNlPIOMLEZ0ILYf8m2YMezV/ydezyWqyy/dmo0CCk7z2s0IGxJVK4Vm+/fRiV1huN2MUdmT/XetMdqMHqtBSxd0r7Y3Xc4aJTZEwB3T1ZqZJ01fh4PUWce28FesINfPDGTkt6p+44zd4KWBkQyq7y85+GVZfqw7tb2f29xsYqwPEC2Z5xjkoYdvj7AqT6HgSWBBnIAdzQvsjSRTjusa+ZKnd4lG4wpofEuANMK58CKvhy25zNJnXN+f82anYmCzAl//lKzKu85jFe5x4r1E/SN83q+b4Kvk5kS+2FQM0qdJiNvNmFxXXqdrpWCyjOJ+eW8pxPdYBwYWAUEilSKWp3V8krAL6jG35eDSeweUTRc/8PF5rXnGmoZztCwdU1rAb2G48PrTEJ7FmUf6OTzmj5LS8MrFVJJDAFLbaBm+PpK2YUGly4ri4wFY6z+SIl8uvuWVSHDwmv5ee5d/cb3lkQK+FGhok3ejKxFqyFsBPYeJpoB51OAmoN9wCX8g/cfANsMKgm6TEbIGNwnCD4DyDokyfYYfbznJJ6fwYpawlE36WsVzJt3P5FwKnvGwOO3aD0fqmHtulfrNWXwAlKesX3mVDEEgPXsxS8lSFI3SiaowMw6wZ3BYvUsfRn2D6BOqRc/R51k7eu19trEL2NgJYsfYcJEAHKWzQsgmUw0SSvjywDcYO5SJovgpvMdrbQlQDqTBFZxCGpx9ht5ek7FpygDZRsg/kQGdWw8zIzIksh2k3FSZrET4joI2MjY26Xc9anfpn83JT+sGNpjjj58eMfPeH5sgOMfXcDNvcXO4yfol5LAsWyL61q2n8QWAy1gGP80dqoxlgCNn62Ew2w6NEvj/PwA4BPwEyAJ6xAwieeydEuZgxd0K3e9H6p7xdrz/DLxbnD8hOT7Fn9LDJCJvIk/7HmuPfGsv+F1abbAmRMAhD1rZYy2yvjLBWBgn3OSz9zlegbA+oWHgOkmLYyrBPScU5sVSo5qk0HtovvQY9xSBc8yAXITM4J3DUr1NZRyMVC3MUb8ipwRrcyINpSA2gAscg2vy2sCAmU9lI1nF86pJ9cEYytu7vc092tzlXnGpvmP7zdBrK1I1DwY58Zo2tqcMQXIcv5IVkls08qFxHv83eoUzq74xdpNSy5byutXyA4DbIvNMe7z/lgDOSP93IDM1Q63RL5ltI2BwkLn2mXxNQbSjgQsSYzTeHMSFFJCG2BwaDA2Fxyfe5NEpsDSN1896sfYAAAgAElEQVTB1t00A068IXFC/1dyCPduLHfKerN78KVnSoDVSrFkrLFxfr6xgGPtmAYs0v/jmfU3U7kSZlLXkoBYAKqcwSa8tBleJDOU50x3efyE+hOuH0sjBbpL/kgCST8zHryxXpuXyPjV7lhS6mfG19InHOOulrvxQ3xGzoD6ymWmuRZTps61I0Xi3DtvzvkA4rVt3o++o6ClCegw2XiFcXPi2sSCJstFSrQxrBzGf5PY4SLyUrxfaSTmPJ3UuZeQBUJAGHpvjIsEmFR2MW7q90vqEbtoSal+brun1werhIOhqbIXIVJx35JBKkPkmi3JJnqH3KZYhiBjbQ8l95F6gNhDhYFSEK6bDT73lMqXlMenzJizi5/HlmXfVI87YxLSjvFW96P7QKJXGocZzw7fVO+nzET3U7VLxXjcd6nwG+BWzkb3WRJq6sNyHvHn6vDd4mAHbd11GhNRrXOEX+49SSS5oBTcuVeDOiXBxBJrqSpiDPgMb8F1ndJ6152VaOgJn1ySxETvbiXgrueX0iCOTSKD7u3sfW1gY0+fQ19r2USniUHOQ/2yTc9CYyPmLxIUXPOS8QymwzXF2dIJXk3v4Ufp905/WHzG3gOy+5wbEzg2UszYLpZ/vfSf/u2/dddy1CLKGhg3wmTCZOEyuQIUaTLBRc7IYMvueoQQpEwbD1fLyUSHzcAdUwbl5HuI2tXMg1dnzUzNMYGrVHYDODefNcge0BGU9gHd4gmym40Ki4rFKKjoGLbkwnscwqExsGXbRK8LZ+USB8nOhaLHYRoA3qm7dAqYl7LbMOOgrKd8s6yEbVBSF6KlCf/eH363+J//8T9eHF+vLP7GX/8bi3/7r/+/ouqUpmyQxYsoqGUULFgdulBeuU7K2hjD6B5YS+cGNxswqOdtHNGS3ugQ+R6dUIVSA2a6EdyQAm3NOHm47j+mpJguS3H0dEY0dgbaZvK4dw1TwE1NXhZ/2z37M50vPyO6aW7oRDcVdpaV4bO7eTzE7AAlmCQbLAAU9zk7BKZW3QMiYEqBtTPG95IxnAF6ujXVXcpBpANndt1yRl8zBeaj6ZfS07LuNCptGtGyL780ws5xy59biy/Dan457e0o1vrwODwGr2Zbo5mAkUqGso5sUZ06cmHwjUNZOref71hl0+TY0IkyENAQtqxCxyGBiYdOgpoe0s5IDuTh2FZYtQyQsA64VDNAls5uw4DYpTwcpoaOIxldg2BLUnV6NZKn55/ZWxqqlgct0Qn1DnACSlgYXu6hT7CABB43BMJZ13cEC1eAd9t0IdTh0RjrqFyZQZEeDP19FfAO65KafA+zCdpopGIQvVH3FI69ALzadYp7J5uawxWwVIcujkhZO+miHCboYMCw7n1m5y6Ow1ivZsCdgwTKgoI6Kk6gY62jwvjrwAXoHPOT5hU5TNuMRdHXzLcOkvdAoKC2XwTTc6g2mAigEZBYILBgv4dAjKSBmvodfOYZrcJXYdp5TbO61G3yeRziAv2C8WbNs9l0+HSU2gWsnY8E3LlvtNXMWC7bWMWVoLNAUGwG0SyMneGWaAyygr7dDoziN3R9MyO9/+wFNm83jQ0cV1kXYaS6/l37cR4LqM1Adv7tz5oN9rl0jjqOs6TVsTTIuQdTPPYd9+GAZfpiP52H6poOoxB77E/8/DihjFlKa7l+g+sGpAkifOIc3kNIe+zbuT99j/MSXTnnwzkAyLCUXfbzOs9H0Rbgx79lTCzbI2i4tRwaMXQcyDvWUhqfMO53zM+tYFsCRsYnOnDN/p/LPrVruYA+FlHfTxaxzxclG84hy1bbMMO16jnXDKS6TgblG7In0N2TIee6FEQQPBMg8zxzbjyABUvsFmsySO1UbfW6unZ2k122vNbA3Ezs04zpJzQPr67abd1zzDNHMEVgb5nrX8Pau+O8ShKHoHJ5E1a3rE4ZAQnuuj5mZ29LS2XcxSZlTg2qdDCqBaMjmkZIgjLDmazt0kFscDGDEm2WP7Nk3zPSoKsLyW6wBEn8zPJ111g6gXO2hSnBfO8QtKrdVCfRKN0z54G1MNePezq2WTvG/aZUEGc1/+Z9KadJwFwfozazzU2m0+ccx3Eeltlb1Cbcyz/ERgtUal9GOf5wDuMMax98t/+XYKk2p6zu6ifFnIQl5700Ax8Aj31vwkfg7Rh2k/OwtQ6LzzKKq484hLB0sQFrZNY9691LZrU1+uli6D/Rq0uwZWaaAGnqT0ZYO45o2Qu5J+0m69E/2stzbcnNLqy7n6F7p3/ScciYCEjrjLsW+H5L9i8JiduLj4yDrHA179pB9hyWq+W3DgLQN2tWhKkAzgVO6zHAnWeEILr2bdqOJvYeALUErT5lnOlmt+tfNYibAF51Y9W4qkyG0hBT9LqJBpJYAtmuW/057XeAt1nm1rM1GnSucTV9XGd+usFr2DkAogIso5ytIKGskna8vB2BsY52Bb0LjDRofmBvlBHlsDbZ51d8EH1h38e/k9jI71vqU/1Pl1MTrwV/mRXXOSz4G8rzdfoTmDD+PCljXhH0c87xdCfE/ug3G5w/pWnAOoGd57CMp8/jvHPfSbxSX1XmgTIaaUzA+D2jPNUbf/vuTRqnaO0sS0rXbkEi7ykBc4GAO9777cuXBDs0JTPAwhZqSywdt6IirBP23o9vYG2a1GGN+HztwgtoZakR86FGZzrZ8nBJ8OlrsW6ULyiIMDSw9P/4bP1d1/o+jK/H2Nk9gsDf/+472HSXi3eAO2dcQ13QBkjOueLuBSnco/pJEyyO1g82Q4ZIqma059yjgJ/2yzW/bKkTTx1AnHW/B0vaZPjJ8WHOr8dqwsnIkE0S8A5GnXYp8U/BqXQoNf4wuYzR37H0eCQuIj0Q+9GO3DYOSQO3VIt4jpeRI9N3l2T/Kc/oZ/s6QZh058VeysDz3tVD817CGlWTd4BQBsTpWMpeKuBTtnD3JOcQ6+HT4Se6uh7AMoalLRObuOH5/jM6SF/RrdxzpzIcxi7e0w7j77pOVY52PQltAm1eXy1TC7f1nbELYdPWrvuBZUpVNqYqpy2lFLwrGCZIY2KDMzO2lRypzbMkavBNzGJMcKVLErCHNeafcfQIsLinXHuCu2radUdm/LUZfh/poEH+SKWB95gSyXawdY8qYeNlAwLKfg7LqjpXmWefnet53kdqR5Yu5+QEuaL/JTBU6zDOzj6o9scbaVOBVhq0WUzjn2kTQjpI9ULZ3g8+XW3MBO98fxKFPrfzzGsFY50jZR6cp5kkid5kfFafqxVCBXDaeKY6w1bxVFfSe6h8kJJKEVULiLIcEN6ZdK70x4XWODPoLGszFT08z6011t6G8bhzn1hKACKnbRLbKcHNPVUvTuayvo6xgutI4NhxCUkGH7u+divA/HLO9DO9h+wF7stEpr5CkyskzIIXSAaRsNGk87QP2iH3lOB7NHAy/o3xWiZtzFFfND6yzx/CkBUWg0mrrx1coeWn9x3SuZY2OFU1jpx/CwCNMyHApKDiOHv8bNdomGG8Y43PuwVk8jy3Q7ja5HojK6keq4+tfxx/xjWdWMZ7Nb625F57UI12vyzXXE8psr5DWaUp//d+Rpzmz/29DXU8W6p33/WQTcmfnK2usdE0qMCn8+/vrZpkL8C21vYJUCl95v4SuH20ZuWWDUj06ZqMd23ZFDG+Cc+iBuAJpauVYmiyTFmPlNYOqYRIrY1kievbipkA7Q1rsqecC3VbI3XlL9zzVFYuIVNyd0nV1NH7xYsn+mOSmDZIlNM4UECbsZQ84RqzkvOGe42fxRqOf+aqkIGkEZe45vitIyd1i6QOmneeQ+oDUxseTGLuychaAFinmY32MONm5aljyhr2s/mZiSyTcMEkzIjxvzQSk0TlNGg3HNJhq1zz8UK4nzDsvK+xlkzIiFlFRzMs5KF/vbTy66X/mm6zUyjvfkO5yJwULhDhvYiCuqlLi7QsxRIs0W0dkUsbBbAxfbhNQKBj9bdgQkS7y4YGBCQ7TKgL9ccff8zN263KTeQBMZHaHFQ6dXyOAU+aEmD8Lt2wGig3hYsBwxwWTSJR/7Qu3i83hmVIFerHeVCcGqdZFNXDR2HZHJ4srGZda+z3yGKaZXhysLf4w+++Xfxv//SfLj4BOv7y5Xc0bDtdbBCwHKtHgp5HHTe1LYo4J8gV8Y2T14yJpQiWAvhMu/zbg/HkRKYPG1w2YYxtGWBmIj1ApHun/IwFEAPIvVvvXQNQQC4HnywCjTP30I6e1bbyw93gjp9GNFmCkcnohu0cVltEofzltIgOGDUcaR1tM3MpA2CB1uHAkKauvcbllPusnoblY3RqihZHyw1kO6YxRTLSZlzqzDULVG0zx8o1HU3AHKYe4DVmYaulUUKd4nROdKxl7IyMdxogyMDkGTVC0QCIsyDjrNRWMznRiLKMKofWYJ9kvRYZN/OTDErKXGQstuzO55a6nSxpSgYbcLheJq3etTYzNenkk8NwbDz+TrDiuOW9ZtALejRTI9ruuNEB02cVTMQo+9rjE4IvDySA48ATdENduWVO1W8jINgCPP746TNjbWkuRsAsvgAFTuK22nYpDdaAMz58v7R9gP6JWXUPiTozFcP20LUspcBuDAZjp0GudmBLlLKmvZMcGHU6poMTPQNp4HHWmq3WNjiGBYXrMAScdu75vgCd49SguWuiY2MGPSw6frCJc+v+17ZEbyOfvYBFIGOORICUbs2nAN8IwKqjqSC0+6HsTB1k269rINXV2UDDYMc9ekZ3yBuYuY5hwFwO6exdNcBsIsI6gF3s77xl17t6njIeAoA4R3SXXEGkfjnZrTou5z4DZUSPKFNexuAe4cSsbcB69PjhGtsAO3sHlLN5oDB+7o079kg1u8oMmmM5A9LpLDgP98Gih3yyPhUsTsAdxtxoFDMPzeiJCCzOEhDeYFmw2UtLdccBUuHplqQ3YaO9cY303ylLmF52nIACtnWE2z25rIQhxBtb2Iyl2oMJiC0VjScFkwzwa/0OltAVrAVAu7NbZA/s0Ird2GLurj1TODeWOD8U3z7nvjYJxOKYn7qvLNNiHix9FBAcgGVK1bk5nXIdHZNIOsKW13m/2tgKELs+LLOyREU7cAmoLmtJprhNDnbpCPw0CYB3798mU3oJ2C54t74msG2HLhI5Mm74+SqdZK8p3b25IcGzqQYROkM4F5c0NNliLe9QnnSJg3MBALO+tZ9D2N/dclbdsT83tp/RjVjhY57HID1Z+tUw3MMyZ/hcX7VdZSBGu01dD+4tHSQZu7ApmC+ZSv7coDSOhABkWMBdL1PuIkL77NeAZmbR2VsybrQDAUECrteuTSadZ5nBqIsggcs4Yybr6n4NDHvRLuKU5KGBFTaLDGTtIP/2c7UrsyPeTN5MZoNd7dLRka+wLgYIOfeBP5/7MQEKN1vNH8v2HzTTytB23Qiw9Vwcpi2grI5qEjiAd+mml9fAqhbEx2dQosC1rCaooOvt5TsYoD+hKWqQpz5gGTeWYYhmqGV4gQ1e4m8d+lt8oZSWJEDVmumIqSFlmS9jIJhpEtW3ywj3fgH+lte+XlyvPaWUw3lVcJl59NxTdNtxif2AzX8Ls/SCzDNl2neAiYLW67KmdLSxL5ac6+hbaqqDHk1CnvWSEvMTupDL0I5UgwHz8AW+nM85zq6teQYKshqcOt7+Sedx3qt2sX5ESvQNIHjG+pj1W1ICHXtvF9EGcf58dpD3+gEmx5nSBgQty0nTBNdpQlS7qleIX62iBjNlMSdZFBvWoDYBRuxX/cSwP8daWtKvFeRg37nWmuwsyJd1N/Ww9JkSoBdEjM3kHqIXbQdhk2wwvlPpEQalqjckhrFhu9gAbeQn7vOEvWmCJ1Iz7A3F32XW32A/ZAwyuWikVq4gn5E9ZvfgpcV3P/v54uWrV4vf/e53izc0O5NZcWTiAVaEA5GO2ejbyi67MGmh32bAwPV2TChFB7T7Y46lDV20Mz++/rHMEfeOQSFrS//57Bx/3rUdG1pgRjtrg7YAOwa42nbMi0l2/wQwF5BPoHQHaEgCl5//u3/w78AAO1j8+fff0/Wbc1bgwLGxkRvzmiZe/MyEXcFBfWH2jPpCJCsNDD/DvNaf4xhJmbqARTqDoycks0K2jgx0ARubaKzDdNFPNUh1fwte1acY7An2VNbuKHEKQOS/BY95buVKXA/RZwv40XMvSX/G7hPJ7kP+qAkcn8MzkP1mt+V3r39gzNU4bsXI1G4KXOlcyF7UJjvmYQjV1k0fYO6ZLF3jBfeTa5fxtxrGsuk9wLu3796mpPjr5y9ZF+8XbymBXVcHOuWIlpGiWcwcqEn4BoDWNfiE5iJWxfzuxx9S5phEfXzAkdhKNYYJeG0Fdzyao0xQ2/us1lubvETeyP3BunbfuYdNWAf0iYhbk1FNDnwhjxCQuCwWKy5WsZn67dnhCWTj/cWfnknKlPzBvpwlx6t0i7QxkOMWVq/3kKRCu++2BNFKitoqfx5d6cEonNU9AeNiryar7EEnfCako+UdYfmCj5NJNMG7nkdNlJUxNmOQTG1s0PSlvmTq+ZhhRWEnWoJZm53jgq/EH/rnIyliWeo8L9t0rExx59x5NGZM4tFYcMQ39wk8/Qt9Jv0pbMaO3UAB8j3sExsmSSGDHF/IBgxpOFECh0nUJH4HyODcTjZy4lPeazznGfMja8s9q879lDe6jwFH4jdlsX5egN0mdGJ/+a4sQ+fN5oPGB54pJhpLLmncXcA5DWpGXDi1T11Ps4lidAtHzONeMc6dMWfA0OnvMKf6i9M3mcnIlEGnvNM43BLM2qfGTgXIrK4Q/IpXyvrcxGZdwwJTqkCt01SNZR/0HIqdnV8ZzxJPvO/YAOxD/D/H1ZiHcbIss2C02F6bgTUS0OWezbZa4tpGLiPB71X8XhAtsak+pJ8ocO9eFuh03CVOiSE00XAbINTvjfeMpaxwKYNT56nadT0X/CxtaVin2PTEEfqskmo6asNfwxfOPZTAFOkJNd4Ti3qbJb+49mWwaZttnLIgGb5JotyKB4kTyqPsP6WJF/HvZQhgngmeOvgjVsY4r8ohhE6J3TS+d+xYRwLjV+53sYLdV4vXxzuAlmiQW1qLJA6vzv07b5HJAKQThPz48TB4jv6cxCQ19jIG2rGM9dgbAtKpFClbT/a5/oUxau6FGDBNY4JxdN1HT3TIzcy97fmpb+8Yaa8CbC4D3v3dP/pv2YMtAWxnOHVmnIU2iPBw3oaOXurjJhv8FEFuRfEJwHgQF9IFm+o8lErL8fwQb7cIboSOQW7XI+JpLf3bOHSvcEBkeU1ApBmmUkXdIKVQw4Rj47uAE2R5b3YMMQiTOjj031y0ZuQEu85C+XSTi5pT94wDY9ZglWyCQeRsjKAT0wxUD+41jL+ZL8WY//C7bxb/6s//bPH//vB68R/+lb+2uEOz7/ufvocKv7nYI6DT39xg0m6HdsVESjWS1fxpcNwuR2TDnsPE4O93aMelwYUlHsM5dNwF+nyeLHjZg9ZQm03KMsCgMz8ir5bNrhNYmGlMMBU9lU6szmom3c5aLNDz6H31IAst1iyS08r/qUfixjX7eg4Y0QxHNfLc2M2c12EOS0o9kBhHy8h0kFrn7RgG3MNp1VmXTZn7t+FBDhkd+xq3gmKl0Jr1sJ34dIQdAx2zaGFxdddFu/7V8DYDW2MWZiLfm2mM4VVXwYhHJxFnQ21CD7BNnlHg2Pf4Wg/rHHpsXN/ndeeXGcJ5AOSAZk34d4JVAyvGbQauCUZ0EMIoAjRTO4f5DDVXMFg6mFnpBBstF39kYBSgRjl0WBKCELzs5PhjHPN154OxPMYA3eH4y0a9Qbhe47lMKdQSzLqddZg8/H4PEOAcXZoNDNO1GX4zn2a7GdcdD/voIMFiusZIwKa4IjhbgYGhkxjrqvlkn7cMLdyerrcR4MQxFyjgufdgCRpITuck2iQau6yPlvLNtV9mA85DYo3u5em4TEr3HMNJ538I3Gr0ayvq+E2ny8uGoYnRknotO+0I5uFnOtCF2s5+2MQ+aWCvbC4Ak0lmjOBduoZyPdkCVxjeS/R9lgBVnm/jJFNqfAGAd47+kxnDDRp5mIjQiLrGBD8vk4lrOZOv2YSd6/NWYBqbAph6dwNzyay7dGbu+zPaUyt0DL3h/Y+kO7PmLUvZ5FB4/PhVM1fq8+XgbfbF0sbZ6KPOXFfmdAwnUyTTx1ecneE0lsLdX0RfgzUwx909LQvNX7dzYA9yBf2NS1MAYvKBb5rVDyZUfdJkvysy7qGksypQGkaX8yMrwX3NOlCzr2K12tiyZM2e64xxM0kEuD90ClKSDDTxCMbSzdkHwAQTMwqzo+OITdigsYuM7fNTtTQEVHFECe4kJWhfHRpLWGU2WIZ8DrB9FnkCgmBAJ8Fws2wZEgMRx5OEjuUrZ8yb96y+lQHsqmCh44A+WXwhDn3notT/zcVXCKTvPzlY/PN//icpwb2mnOuOzzOZso590jGzpP0KEN5n05dZRbNPu6fu5Jn7m2d/QinTOvPAtsVZsLSafWRjDVmbJmq2XgBSHhDE4hiZzMgBXYbALAf00DcYie0iiRSAJcCILFFBSO5f+8xzyrSbwEsy7yZE+NtzI53fBuM6ZxWfY/l+O9Rq79VHA5SUnegprkPEWP7/XL1Zj6ZZlqX1uY1us5vPQ0RURGZWFVR1Nd2oxQ2XNC3BBS2V1Iip+wIk1EJc8HPy3wBCoikB1UNSlXNEdEaEx+Czu82DG8+z1jluAZblFe5m9n3f+77nnD2svfbaLZi0uKJu1Bxpn+SSa0lsZLCpDxn7IkmSe2H4QUPz2VI/93SC9CTJ9ZUFe8q0iA1xQpx2WABj7POZgCQeGMCe4PkEZIyL05aW6ynLwq/qa6bJIT8Lfz1xjzZTTS72bMCxsrEyoZfnsI2w/wHT7vWD77DBG2ir3Lh4zpAgpnurm+i5EhzT3/Jv/fV7gm8xn2jEcHZkWct+szvB/Yl1Yc/x2VbVvQbXJMVx2e34dhi7V2u3YWN+vDg44725Hwujfo5AYdg0rJUtOSvYtMuDb8iy0V80GeBMGQMtGZ8AHjnAxWnjtuQ4IfD9e4A19VeW7i7enuHnLPg4yMNhZDy7g3edkPrjIsIE7FpwvNZXdL0EL9xTAkAmOEqgTP/p787Wv0ygHPbKyzyh3S7Jl2dUYNEzbbGW9xIAilYU34+mjGcBu1wGLdebQmT1jgQ/9azzmrUT2lc1ggSzopEpsDB8Vyf8XrMtY+JkSfB9W16Mx5p0dE/J4kgizmfWrzWRyGTDgBDYVhkB+J4V24K0d8P/3WS97wCSmFgfEOQfC0AQa76jkKsmmGw3fccmHR9najLGVwDaKp3C2TwjZj0XaOGa/t2f/Ene6/MvPice/Tbx+Dqx+Cta+PU7N3n+Domo5rDCG2XVx1aYrMiaSYEMIA77FnYR97mztzuEvtWybqt0WsVtAWLfp7gW7TUTT2Oytq5bCNYXxK6wjrIEArIkAZPRTPwh+ybsGRO0VHyInYllsdnvsGOr6cqw5XU3+YTMODUmEydjRx3WICt6CSbE/u1bSVq//+5F/KVT/ZyU3DYpnpvTWwejx+tz9xunZcAKRRcBPhP22W5mkTjx0tCQe4//EbTJEBbeXX/unry1WT/n0Ax9ZIGNTm71d1/RFWP8m1Z3ZYfYpxv8TO1qu5QO3r1KLtThDteF/gwfMJH2DGgnTYDxITNWnUn7nLY47WgZRS2cRAt7+Pb45DxvYn/ez8K8IGJ0pHjNHYC6xwys+BrN3ZdvDxf7EBYEGL/9/rvEXDr/JZ57itruGdbcszj3vfZpAvFhufK53qPr95qiqkmpGpMW1F335jPX4vgfWDcDGGo0Y8ilX3HBbJfljKuXyB6bttn399lNsH3mMa6wuZa+L4VpQVz2rfdfoKZdUVr6PPeAbfUH/jvFztHuGrbkyDFmW/2UHpk2K8y14YMmsP/jIpJ/n3HxBOy0I2GBhkBQMCpAWvxbmcV++fn+roOR/Hm4Xvqfcd/zd/x8v+e1zTh8ssZm0SX/5Voy+EXfzLra1hmfO/yseV7kKRJv9hq0BxI7PCfRhUxbYHXa9Cuy4CINIAsozFj9QCrkeX32ybhez4FBgc9ZFl58oyxCpYfYF/X/HbqVOHEM0BOMFyB0LQpk2M1gd1fZaPow7VCL4S3KdJiMcY0sv2IZZQGH+p7/Ji5mP5e5ZHeGQ18sbmrP1Ps3Xmhx1OcvmNmW68EsM+6xS3DkPBOgLTPQgyEeI3NXtq9DGM01ZPi1oJccm88JCcT7D8jY4SVTtibPhPtKNwL3XvaZhez6N+UNNiAQuJbu9ewNGZFulZCQxEnamSNpJmC1rE++/NwWgQVkO2PAKd8+i4KEQ75IMNJYjtd0MAMxdpoDsFUQQM7Qn3ZfKjuTAWBiAxaFx3nzeAj5e+2b2H/3VnL4SKwVCAspJrmwhfb68RXWvwMNC5BaLHWfhEAk5qMvpgCzxoAw1IuR2/mBuEr5Adls6KYmny/ztEDmBfZti64b2vnN4Y1njKskfqWoiX/heR76rJBHW91+snh+uhN5i9sbnk/yiuzTMaCH13UqrgWp6nf6jOxAVbOw7ewyCGXsFSw1PwnBwvwreX7z5XSaycQbZ0eJAhdint/IgRlnxX7J5GM4E3mR51I8K3IiN9C8+8f/5C+vDkhqZCRoiHdBB13MCG+yyH6A/84h54Lc0HdwojHqYwE9HC9fvE1L2B46D5miBKPABNdR9W9evUurzW0SoSePEc/HYAowOdUoiUSqZrYltjpj245ONkK9POh9Bigoaiu93wfiBjX4arVEdHcJp7/blk/aDkRNZVV0eIIBhQivQRZCvwTRXq/JqZ+XQEuWGA/ePu7bPIM/+9mni7/57d8sfvn5l4s//+zvAp5QMUUvz8/eIMg4gJWzg5ilum5+BcUeSUSSDEknXJ8BXEA2aSGxrSgAACAASURBVLoDPJJxVqCjQbCHKO0JVhhHkmFF00NjhcZnv0FQM1lONYoGj1ehhDpVz8P2jraeIzZ3Kg+iumxKk+C0MmM8DPyjacg6R0ckU3RkyxSNjyHjIJqUee3qOzndygDaymxWJhmNRkcHX7DFzzA5FuzLIApeK6jnLcpaS/tBDLXVRw2O7SIGOJ3a4/27F9TkyIRjvvmWta8BbkWl2nga5bKN0h4Vx1GtH7ZmgyoTEj7v7VuYkjyzCPYSmE2gzoDUfe66yxKsw0Isf0wwjQOV4uwH5T6cQtlpSzP4j4NOwFCkvICylakOabH64/qn4iHbz9YXAIi0ADTyI0bxQNtS7eQlMQOcI4b03Iq9LCXfi9c4lEJm1zI0Yensp9y7Oic7GMVLkgUZj+sI+a8BXKxptI9hPTq9UEO4xDCZm7fps3dCNGAS50qR1SR3XKfG3nXoXixg57X9OGmLsCv3l3s0cefyw1wy6Bi2QGZSHLfBgpXP0dJnmF+aeo70BwAwg1l8vQGKDpF7Df/LzxL85wxEsyRno6CUlPpo+Nn+xZ2kLVJxbQLQQxxMADyCRgW9DV7fvenADh+3gWGKXF4DIOglrWX7DKRxOuTp4cswJbQlC+jSJgLalgjOYwtuSK3HVlwY/PIe0eOxUmvyJ2tYNqRDC/yvbbnK6aFvt0ySHptJ4nFI1c2f7e4xzXr1NrZtN1qEmaBFu2cSI9sJODNHsneGM/W+Z1A1A+U8m4AY14be95lAiDeaNuREwg063MgGWzp8X+/7C95ZFQ+w5b0GnKnDcXu4NoJ6srBcAtsjDOQMNrXXti253mVWAlyOCVh+LzohOQc4aF12WlUNviN0wL3CAGE68hFTerc3+Aw+4MxAQ41Bz7bglIHhexNapwDbViRGXRDHgo3JstpHFjicvOgzSJxG4qX+j/suRzjAnee0rd+HMDa8vnyxvuto3ym0dAUI6xr6x6nByjy4xx7hq5wT9/Qpk4M5i5ecw3MA4G0cqQws/71AX+w9++qC11y9J/HgPGqQBdYFki1k7aIzdel5lnSK3ZNmvyRDhaEX6ySya5sPuZxd7ldWN/bQYUhpleq6KP6bJGGsUabMDh8YsJs1MbAwedMXHXGf2h8D0PqYttEGJIs/KuBU/UrtjwxfA0n3hC2JJIQBXwucuD86NayJWLQYrcIP+9Ggsy2jYe3wGdEniQ2cbeD8nT2h39VXRpIgCY1dem3P9rOyr7T3AZY7/fUD6MLvRJtrJI4fCiycCX3QZDEYxFlUSfuQPm9MNDTRlqlVkNlil+3OQxZgMPFScHN7GFYK/rKPql3bZPYcsH59hYLl26dUaGFaCXDwO4ryL2lorLpz01Zzk5wZQEfPhoMFEzqMZNsCsd+nrL9omcxd2dMWOI1NLmXJInOwQkB5Y/3+4jVMUwsJAdoT8LEOFgaw9ZewN6PfydAMWdh5pstKVejj1Ssy0bJqTqt2mOv4DfzOBWf29MYejDuAWi87bceNvfQxBpATGPX5z8Cy9jjIeHxzdIhYd21MdO1MBAaYMNn89flljUydPFv3JwspDDsTW1vuWK8kNUlctAsO3HHiOgVaAUzb2cNuqN0zjrG9W5H72Ebtm/aB3xUcS3JgO6734F5MXNRpd9H84fvT9skkMEEsiNz/+rroTRlwpwBaEXIr+7LS9A1pgXa6rwwRvpehTvgjGUsOSxFMUBPMPzLqtKuuZbQ2SQIEmKIDyvtsYQ8cnuAmsuXwJkmmhZE97NHpwUnYq3fv7keY3aD+iDV/y3/fCugaH+CEDt6ROPIgNtTO5HkmwQCQTRdE/LnAF3YWMEq2QwZucUfq6LrhFfgug6SDN9y/suKj+WMSFp86gHqZabTERjtTwFGWqkCQnzAmPZucBERkfykOnnaiMBd0NsZstds3vVbOhwnqw3toxDoYJKAL54PY7tGjxxTAZblZRGGYBHY4wxjUohMc4Hlu81xOeO5KUnQCKn6bAXnLMO7V1Qtznv8JIApSJYYcDI/ojQ1QTnkR2WiyCve2lEB43dgzYEg7A9yUxgQZLpcibvegz36VezBvefXqBaAmusZcYYqWgiLGU+6BsH0LUhuPJq429RXAkEVkrO2T1J6O4oVnLH9PIaxtxZ65dB7x3k9ojX5Ly6xMdRPixBD8n3m99kjfErPrz/icgF/aJm049sGWV8E3C44SMTIMyFguMUIOf/MAvqaWZWOIMUhCkDdg0Bh8JWA52EUCHZEpELIUYOe+jXsqeaJta/tkhjn5YQGIRoFx3ER1ra9tfSbuxh+MFkdeo654SCAhCdjeV5/Trobpd5xm22m66hJOEskE8OKXRk43C2D5d+7/umA6C1oTzJk+uyBQAZR0wgSQsXA4plbzfFP0F2xk76Q9Tv/Kn5yf5FfVLPwxS2/azFlAiV/nGTdnb46RIru2jnOWVmP3D+ucSfVj8VyTrEv2dNdTQoVxhXtbkktbOttqaEHQPM3PD3BITCjTyX67CSTm+eYMCYRWhiukhdgDwUmZSurHts0zflxwjbN8CFi7FlmR+poMs+J/StmoH1of1O6VsDK56MYy9QMp+gUMa44T3TRQpw+5Y9ZCX2X83kFMPvdo6odg0v0cAIxn5Ovco2FUCaCExCFYpN2orqLrsovtdFCM50P/JBv03r52SdIQfj+M6nZXzRwygG7yCM9UGf/BWyKvUvJL16yF0BZEJQzZweDU6XYPdnhGY6gwy/gd8/nYDPe89sNYDxuTz/Z/OZquRTvXOr20eXmYrcb0xm68yTE56yYs7nRtWQB0iqqD/NgngoranPgwQU87c4bf9FnMvCK2iWvYpktFcpUmf5I7jDlKbrHMVJ8SNrSsVtcqhXj2XgYPKTtCvHH8w+LuFgXCN99FBmCdP68PyOWMYce6ue/2boGZcF3HasrrffgcixjK3CiNIHjn4LgTNbBXIW6s3uUPkhLEZU9uCe4R11lYtQjlFFjWRDb4Tfywrdu+n/4rcSHPTyJYfWPnHgjo6efn8EzXJIB0bEi7NAWOY2fHBGnXMWC3MwH4uevg/nSYSKTj8hk1vmi9//zGP/pP/+GVh9KH+BA2nK0Ls2UgBiKVCrUmYNuNSt0BQFamZgb9pyJFK8BrplPZ1vHgPkLs3NCbt88TOEiZzeh6HoAaXQGfuARBN8+JuhsCZtHkMaDn87xJg1g3carubjANkpUJtYIMGF1ejX82MK1wAEwu3g/PvktgZYDixjfAccKIrQzSvj3AOvUag2qrpeKRHnMmBQLK/fGnHy9++bu/Xfz2yy9AYe8jNg6bguBKhod6IrfvPkhCmca9gEwKu1akNc4iJ8QzMoTf2bBpnUliXaaEgV0ESoOEl96qk56bzKqehtMJNLJK4uB09ibeHi7BA97P5+qEMg2WRtOJWjHEGePMuGuCx1Q7WCc3n4y7aXj67K4T9x7qbg5vQWc7xVwNjDJtTuPIpo+TM6F2ZLx/WFefgcFbkqZQWa5Fy6deRUCVBAM4mayzk2OllQ9hUO4jbQ8BZqtL4FeeGyBUHaevLyBYgVKDuwJp7h+fVWMSEf3r5HHSeTVw7j/3mwalmlJ1qmnNFrgwiRuJyKzK+b1ZDSxI27agfH+0dKeyJTBmFYiDbHX8mKq44snRoZNOTjXLBP9GkmaNJ3sXcPniPUG3zpL3tm3V1lpbY1dJuBTcX4veIoEnh/6QivgOU71WmJBza4/2Pq75zfOnSUjfC0qs0utPRUFjqy6dTI2g+dKcNQFZ5lKefc/oAApcsgd0JrlP2wNGJSetSgZ/Yd2UlViQczhbnYzgkYYpiMAIcPh+xoDLsNHJarxyLht0hCpswubvJ1er85yA348rnDGYJmYChlyvicqFz36wGjfck7ZihUmZE5g1zp7RMaHpsbHG/mUi4zJslXOYUTJyZTmcnRKcYKttaVdpxRYM10VWxzkAnEGXwXbOu+8se4Y/h048IjHQdpzS6nyJ+PuylXeSA9f5OcUE22a3d+7x7HejE+o7WO8RuZUS7eTJqmHMoHCewdqRGbyFjZh/98ymCq4AqoFOkvoa/zr7Xuv1Hm4gGPzd/y8A49qMvdBzJZDbCnAr2GVQiO+Xid1K/AeWNGfNQkxabUbQKBiRz0/iYeIgCNLpVeskbjvUJC6OYCowWGib1lSreLb11I4KdpCQ2/oBEy8MW1gXpDsw02B5A0Zs0mLm0HVB2Qww4Rk7VbighsGoAYz37bNzf7dNp19WpCsXYMCWiWv83HVKAu7+5ftWz+7fu7/YZ6iM/uQNYPB7AjFb27RH6l+qU3iDKuDqjQMSdhjkYQpuY6+ZisszOeZ7gvNqLi3J/HSNAdLVkzLhPIexHj0xW6/2HrM2u7EXgu8GGd5NdGfjU0rft40901aHH4lu2wjMs36juKHfNajyHM090Hb563YeW24C9Gh3eaImk9UJMrD2jBZE86xarMjkL21EAmUT7vq27DdbaXJN3XepMtq6M1gHPvm0lKjHM3yjk+D9/Ey1HZ/Rz+5aaQLc51aE517/wO4anzNZLE0C+owilSDgO+yN152BRl6rxaEcXm/b51htTlmhJ6yH8ciak8f43UxY5hlY9TXJbRXcfYe/OGeoDdpyG6yV0iiCd7IHHF5i4uteunS4EECILLzE1wIZnP2wPWRpcf4vnKiZNXBSsvICdhVgpfz99QeL5c0nnQBrNd5EIu2dgqSujQkGNkSQGDu2fkMmpyCXQEA4hby/CY2tLvgB2l0Ekc5srSUYP8JOvff7tuIOOYWwz7BpH5LVsRapOGdN6ifm14/tSwsI1/utQ1C6ltp645NrHyvAYQujZryAc5OV69dnOmSS7RHn2R7reeb3ZtHMdTQ58fUWHd3T8dWsqSC/sWXQGNZnFtx+3MYb8HZc49xj8ftcl7GMsY4dEm7GNRgAgrJOQJTZLc32hFhLlrwbNaAM/qP4hjHdsNVcs4WTl4A/snXb+iR4M5gh+AyD+O1dATR1bB3CIJueVjZiP32TCeMJNuEdMbax3v27u9FP2qNN0+EWX337fZhSN5le/pIJgF99BbDMvv300UfeOIwxigs8gzcw/94R76ihJCPrkCKnmkKJfx2kRbHBws7PfvopgBWDGPBd6qG5f8/prDHxUWTbJLaJrV0k62l1fQFI9dOf/iSJztffPF18/8OztIW6hu/ID4yHBPBm8bPNWy6Pesvri48e3l58/PgBNoK9zjVuU6AUqJFV4f43rnPS8smpoJBs9XOY1pxdPv87dP/0N/ew2e6JNwCVS8TM2lpObZgxslxtJY8mcGI21kqGmbIjI44zeXQPRmcZ8C9MZ+731rasbYdVtJMlMann3X2WxE25hCbB7j/tu1IJ5kxqCjrozYKnjBKvL8UW7FTYTIMtu0/7q/HMIfRs18aNJGhbmwUJIZp2shHLyPG600bOvtSO+fkWY/70pz9bfPX1Nylq6nc9275H9dD0f9UNEyzzc4z1MjDEa9OPBwPo0Ds1mkzKBWsFwH8cVyQ2NO7gvacWbvatOJzWRxuozhSvl/mYdJzPSbEveV6L3dHk1sZS3BK4mZN41VvO+dav6aHCYBHo1v/3+/GNI0b1XqN3rb0ZzK7kiSnKXDO0ZYz5b+2IH2FR0WKkXzPmr49qPJX5RcNn+e9ZcCpQUBvn92a81c4pJxPXH9UudthAteULtLXg5uTOitL7HllPcyyLWD57pWtGsTHDGQdIN4u1k12fRH/E4z7jqSkqcyk5e4plbnife/NV7z+gHf/OIAP+WgbktaTUnJ5bvKfAihOVfSsZcnbzpNg2cqXk2xQRjH21mQUhGoe6mEpaKfej1mCmltvRIQuKuCf6zykmNyeNpmXAfaPImQNWBz/km3QBNS803g4JJbHsdQwtGO9myXlP7G6uqHRI965Mr4C6Mv+SB2fDZV+WOdkOoA5UaOyUoo+5lDuEw2ShIQQEux5CfjCGtMvM92tBzMF5BxRUN8nFU2D0aSfWrietNvhgfkooGqBd0qDxuf5eu6UcCGlhtPiF5BnvL+CohcqAgj5XCS7thHHlZGEmb8qSq7Fpbi0hot2CXoxrUh9vkt7Y4YoukUtiV8+m59QW6ymfNcHFVXyWDHFt4vVgtOrBzTkJdk1JBppgo9dxIR5jXJZrbUzewuAAFyU96fddE3zxBeSUm8uHaGKzX4ljdvCPMtlPWKs52ViSlKy5DHJi9oJ+1BAgRBH+rjRJ1jgadYCtkFzOV+4sjhZoC7OWS+TgtzeI/287ZfwYopavl7iijEzzwmh9pghRO+E+ljwlG1z7ZKxhS7C7XruvD3fvxHdwrSmBSVKwqMvfIzsxYmm/b6dgbI72Tmk2jLL+QjDeuDuM0JXVn9/4p//sv7wq5VtNCduIWt3NAfewD82wJNZW2dK326BM0OmM4MXgIJAMC60ot+PNr0iIPKwaDSu5brzbCPOavMv4EYRyE5royCyzAuXDneJ9EXHkAWzzeQYbblAfjBtoChAHPBnAlA5qGxT8OzQmbJMVvGp75lk08GTfpeJjm0OqhqL309B3Y27Amlin1fIuC//i7bPF7778nHHqjxa3d++TxP2QoN5aw09+9qcJTERvPXhJaHB+SWAM9LhXD3LuVRCH6/SP9+1iZ8QzKKpU3WpJ2WZY1prP26EealGk+sB7vDmQNcGmTDtYW8cMJFPk0uinjUNnoqdphc2po1aVdAaaBlsyw7Ti9WoaBXAKSl+jV0FLD1z1vFr9aEJvEKtOhmCRZ0uWixXHHgp1EAyaTeYMagqAVVOoFa+pGxcj7+cZ3BrYaUB1HH6ugbxVCCm4MWQNfqdgcabnhlLud7k2T4bvxmu9hjlO3T2c5l+DFoXuBVkSpLXiqZGo3k+BkVkNNGCvELXGpElmE4cmpp3qZCKksa+WUtgB/EzjJ2MjcIFDHgaQpedPu/MYHW2FW3BV6DkDOXwU3Jf6Wqe00J2cvYpztG1R0Nn3tCq8hq6SbXub27f5mS2IGFXWdZ02u0ePPqb6A6jHM/+3tHq/Eyi8eQvnthuHGEfjNZlw8JXx6BptW6rC/uyEYJ9rBcJbKbGU5LrNYCU6InnermtfN+nPYVy4GVwRz7xAcio+s5WpAd0E4hKU8dwmOKthNWCe2nkJFOLw62i8trbalu3Tql4rU2kQco/p8AT+XVfuOYmqlQsqMwa857JZl44W+7vuHYbaHLyACC7TKJkr16rgtT6Lc2yriVqSJLmpE9t2D1vMfe7ESR2AIKGVHSuU/uyMqagnTPtdXtlhnRgRji6aotFvDmld3b7Hn332H6CPAIbPyzHjBrveq9VKrz9BZoNzn12YrH6+6zG+JsjVpBPw2X0yGD5Z3wQ3pcr7uzOADKuZZ5P3GueNHzZgH+BbgiGena9vwFNh4LQFRrZgAuF5q6xRpjsaLI9gMMR/7dZ47wgQf3BzFBuWAVZp27sgAbN9TNBDH5KANIKwPNdIGPh8sNq25IetwtAVNR1JVo4AsgV5tBHaC4EMoUJteEDvsAxtT3TPey/VRXKfRacD8EPJg3VZZgQxgmUFsqjUcX5ss3v48BFA3Pri6bdf8Rp8FT7EYFeh8TCyBL8AcFYA7wSFT09MLgBDTHJMXNLGSYIJeHcJi5D+xzAyrcLqb09OsXUEBWtU8vZ277Blq+Xi+dEnChyZPhi8pz0kCWVB9cgXJOBqMF471kmmCer4d2xtAJC2tU7h/bKJyipI243PSts7QHqDPwPjMAp4H/dNNHQ8nwMk9zSXAeAljCCD13jmM7nNamoqjD330SXlZ5uyrXlJkhNbTdyjMjZcJfcsD9hAxwuM9mX2TYt53vdMkL2HmTA12PNX+xz8Umtl/tz3yMRCvy94nb1fW+i5js/WVgEGbMji9/kL/Kk/5Ybn9covVL/U54kA/RskNABzV+IvDehqvzYpLvELWT94TBQJaqsvaKFfWoMtbIsODM4b0WqqNuNSgjlb6qxCC+rTfs8olyWAu9Wtj5h4b6ujCXbZCnk2Fq+MZ95TVTZR8Pmpq8P7rK96TgWWBMQJ1rFHK8Q1sksNCiM2fcFzAEi+4OxVmL4gfrOhDizz7y3qLLUddgS/7oEWwUbRUzZ72FbGjx1SZGzTKbjZalnDD1Oqk5C4P6rvWd9aAEE2geuWuGDs62gSz6Q1PhkGgmx223UsgMq4cP0SG8HsgHkV/SPX1fcM0MG+HMm019SYaxQr5qZJplT/b8U87VwCjFy74a72Ra1DAVf119TRSXuoyVwKPNy/03oD3B8EtH+EDXkHW+4ZcimHdiakPZbCJ8v46OGDaOc8/fZl/OnmpnpuFIb3mQhKK6kJjcF6itj4GO1eiuXcmy3Y92Df2fakdtkurbROtbvDRPO//jd/u/jlb38H8+AWGnfYHmO+FMb1aReLZy9fkpDoM7ArTt9WPiBgv+CNz/Fsce/OLfzkdhhchwBm3tceMcY2wJwC4bf2LEgiN8H7bW6j5cm9v3gJ6x/ATDmcAwY0/PK3v0krk5P9fI4OcNHWHNJBs6wvNxmyUITN3t5aX3zy5B76bQx2go1uiUmfcoDvRDMhQulPv3+xeM5nOMlWoEewdB2hcuPupVHkkA0taPn0W4ZuoIm6yXO50verg8sh2Yh2V5O4Sg20PUpbtQvJQIAurH9j+zBLTNQYMLVZn+wWMTl0f9pCm1ibfyfRH/vN1ijXzMK+AJ6sUO2MGpXBIjxXHK+2fbdQLXjo3pCFpM6sny2w42sFcPXvaup5zwqz64ccViEI4hkSe9BGCOxu85xlOjqMSSDVdmQHmXj9++wt9+5L9l0K27bRJ1Yv+zkaZt5z2GpBN6uraeE8AFH1I3OiB+Opmk1l8Hh92m+lYzwbZ8S6V8at2AVvulIQbTMPcMRXfKk5ihrNPjVb3AValRrgHrR1ttImJLWA5BRRq57cdNhfxgYpCuXhxkfpcwIkDaH/yY6b7K2ccfMz/mQ4kPZn2B2vqb9fvzJbGgt+GgMK3BgzyVRrYalAdvVWZ3yc147csDbnmu3U3+l7zFgtRAp+39gjoFweULsicm+xT95ZE/prRpZ52iBkmK/wfEO2GectQ6WGz48eoavHByc+S5xtHtzikD4gTE7vDbth/Nm2y3C2ss4bgPzGE579DwMKvS5jQdfS1dHnqdkpG3cUk31Gts5nUCW/WyDHeFV2be1B2JYB9Gy1lPldEoBtu/H5yXEbL/ps1RBLt08mssoylJnW4mg72rpG3ue2k6ijw2d7JfaIcxWm4og1wqoeJJJEHe5XJRdkSyX+uGZ2VV+vbabu1+i+aqujQTjyYPyz0j3adHPMdKK4vjL/E18MQDBPLGXuUXhs225BPjvy5n4bcZ3DBAdwXrxhSJ196Biz0FipBwPIXKdAEYUb9Tmb37sLur+NEyaxyNzQYo351A1s/nvi1vcw02RGCnonZhx7vZNlZa/a+q/P5Hdyrgtot5Xb92+rsPrT2rOZX+bceB3mz8a3H2K+5pjaiEhtsYjmW3aZvXn+zeInHzE7gdjKgqe3IJjm0KGAn6krXi0e3L0LWIoeuTli9KOJ0GX9aq9tgzXH0rNTGF2is+Hoap94CLyFaGtnneLnytni9s7qYg8f/g4f9PrtSfI4QWZzQ+2V8hPuu2hD6//ZK+YeYsjp0DIvERhO8FDANaeD+83PZeYabsUWtDvGc1l70hjVol51Phu7+nd9uTE2ufrPb/znf/mfXYladlKqbRNtc8oAhLxZN1kO+thUrTZUq02dFLfBuwMpkaKEiLIToNxQDwoAz3ZIAxuNUCZaWU0yGBvGMT3f4709TH5+mWlj9LJIo9UDnOQtnLE6TF5fpj5ybVPwUeqmQzCewZTohMHTtBZYHT0jsJU54cGa1WEPcA7UYBAYRKyyYXcAUtYwMGcw9X77+W8WP/3k31nc2X24+MUvfgGb8N3ioz/6yeKP/+zv1NEeF9XOIdZImdSYuHBAp1C4lTcNmIumkLMaTjOJjuBmkPJWmSfaH2CPIMDnGhSc6njAwvye62HCYeVRGkvHPXvNOvyZrNvCk0oAa2ZyKsMsNpzXy+pzvLsH14Q39NsEH7ICEJllXX0+BhYXPFfXJfooJnE6+TA82vbbZNIWa1tFbsJSeR1NMA/sNoGDr/Vz3JTVFbD1s0GJz0ig0u8JVlolkOknzVfG5tRm8vWuuQCm1xFwQcbYcI7TGWUCkZvfJzIENK3IGzyluh9A8fpwxHoJpZlA6MTG4TGonW0KZYpWoyIskVRpqfhGe69gyKyEVceibIGsJfven6mbUrDKyV7ey2BEWfnhf+7541OC4feAzFyH9FjBJiuUYb4y9SbDXdif2zB7vJ5lxO3Pabd9cPcewdHNVHi/+fYbaL37PCoDPlgeJlK0ZoER5KykOivD1PtL4FGa9mRQzL9HwEEM7DofTjDh7009kGr/tI0y68TeiNaWr9VrxhjpjGXdCJwImmvc1ahRrLyOMa1Xfp/3CiA4Aq6ZqLsHU6HVoXDnAVG1Tyaeth7yOSuy5YZ2lG0ftrkZ9K2MCXS2pNmatrNBQLuKHhO26eD1cwYjJFZIXe+cKaHvAet4UQZNnALunJ+4flZo+AXYdQ7gOaVQsae2juy+UPxtUwYchxV2jk7hrX107ViPN7TkHsJW2Ni+y3liMqCVnqw8f2TbBbwTLMUWYvSrD1PQZLZ5mzT37BXc8msyRXyd51QGZgfv9OdzD384mwYKH/Z8A9CALya2CfZqY/x9bb0BSCc/A37xpAPYJNid4HoZWwnQAjI63bZsEl/ru7cSO4CnsYez7pyX1fdUqGAJLa/sBUhI8cD9IFtO5kpaJm1Ft4qvKDetqv4MQGMNAMSzLWC5RgXXhOeQ5DgVUtvMXO9MgzI5l2UqmKb+lM+l0gRqhGRqp+BdgPhYgAHeMVUUdotto5988kna6V+xT5w8ZZtjdEIBzLlpwDsCCHT7bsDivKCVUk3FFYASXF2ufwAAIABJREFU13iC3LJoDIjVDNlkSIXe2rYlQZTTS0BlhpfsoPHkc9vmMzd39qNrKpvSSqn6axG51ebyvgHbLG7ITPQ88Dzn99IWYSChHbe64j7j75Md4Hq6T2zP8b2UQtBOmVAb0k9wJRVM3vumbXlWNQ3uZKdZqEvRw88uWB9todjDag35JVvkhMDbr9mClMDeECKTURugxE66N0ahKH7EQklsau2trPIJzv14f89AZ4Jw2d8JmssEDFNOnRijxwFcznMxWaMFl2vgUjlX6yfVVIXQDfzbZmXRKNothoes89nxU4C+FwzM0YZVW9H9IXN/HdA5io6yVZYAKZTvcD1QaVloj7WOgAUZz2ks5bWx3msMP1kGOLE+dcXvLdbv8uch4f9e2iIzCdL3Hy2/gmSry2cEs3+gWJFTmuDR0E1ZgEzC1qdRTHCK2nuSmjMKQ+6P40vOEAMqzmX4OU7bwqLsE4NCbO0OsYF2NjpCPJ45PU6JjjLcClZYkMpEZH7ZGMvnm72prbC4NQJQ79E4xH1RX9i2KQuDE/AoM6NJasXtm3BMnZ74V/2XQGMSvskAbQHJGGKDeGIyqrwOE80MvRg+y2fong+D0mczEnav22DeosVsT9Rp3RT44nuyrrex91eAWg6YcniJNk5/p/5MYFTbqgGLOplcyZaLxQNYu9Yynz17HWWfaHbKxIU5fOfWbmz3s+evFr/58g9Mjr2DFtk9khTtqM/TFl33voeY2Ii21EePHxGTni++ZuCbEi4CN16znSmu/RkSEn/v7/+DxQ8Ms/rFr38V1tgNW0vRj1MsPQPReH4ystJqyJXLbjsiDuxkQ1s9OfeAZ7LKd9HSc2re3s5trvfBYkNAE23Qn336gEEH6wBC38c+sDP5s0Zse7H44ovvUxg+AqB+B4vvFcyHd7SM6po+Qj/0PlPWlcp5CitP0NHqs4VsGYSSdYAKGL4AExm7fotC8d6tO7Gd//oXv1n86ndfcG3bOYt3bt8H4JQRc5rivi3q3333LGCkn/GaZ2DL1wkb2OJI7KcFY/47YxZbnQQq3VvqX6n95ul/RpE6cfmwHcZm++wbY3e/lCKY+7YJmJahgH/AhcGOxcIlzkr7q9ph2rniS4lN8x/Bf4FsGVmcTQsnJn+eZxmF1aEGMInOVhmsHTRnHCQ7W+DL/ADwgn/nrPF+IQWo/WcMzP4p6/Fq8fHHT7Jnnj1j0Mlg27rJPsj+CKbzA4G5tAXbpWHR1nMtmcL3DKjkri8r2Wdrfqbkgb+nhImAanIHNaqIczKtlNcbo/q0WrBv66zvtOUQQKylzMN0rqjJybNSRsQzpdawT8XfiZwJZ+0mfthY4ZgNYmGj+Wrjo8m+ShEmvqY6gwH5RyHHWNyirsXxGc+UOHDNrtNnzph4Fo+0T/pC3zf63fGrQ64oRixvkbXLcx2AmYCK8YCf1Tyhg+W81oBIrJ3/E3TLXvJkEYum+Kl/E9AbObP/boxVNuO0ybIZ1ZfM4JG8mzaza5bnOp7PtM0pbBiH20nAtZxYJBBI0cBJ1hlsKDduwBiuRUBPqZPoRY7Ybvrh7IyRQ2kTff9Oc69wv2zCto7K5CWuN0fw8wSIczhc48YHk9wwCz/Rk+Qzt7ELvmd0NB2E52eS4AjkRhudveF9mkN6Fi0s+Ut2/VmUSo5r62yutfIIxhsy6K54TYqggpvE/XNfzDxvPmv9RSUjmt8Z12hfPFtiDnaiRYOb/5p/WsT1765BYnZkDcxTSm5pXpYidOLwYiNlXnUv+tfG1V5Xh7GYK3k9agLqh117b7RDQcpg9HSdSQJIni4IqISVeqcUvgbLrvF75VQKqBEBCRByzpYBt2TfSQLxCiyzukxZH/eORcu0DymF1AJxdcvFEJBf45enhqDgXe1kiTOJ68K4Ez/xXltoS0fNyEll2wm2SZI4YJjceybMfvoQdhzFcm1HCpTaWPyqedgaJAraSVOEdfiKcj4XFH5OsBHaX+XolU+I9qHFowUEpOV76MLf5gwgW7MMeHfTGNVWViekO3xuK3n263fE5QRor2mx553wX7LvlHAzT7GTrDiVObP3Fm1E1lLMwFhETEeJM+2g+JDFnzXwEmNo95pfk7U4OxEsUgbIHzquOe95RuZWgnf/+D+5ckO9ek0rk4F62sMUijYx73Qf0dMm+E3AXaAtKm57iOffvX8vFEE3y3uTIh6mLTHbO2pX2C5rQgp7DJF5H4v6EPsANW6YAjVWuupkJsPkA9uGh2ybgkbd3uBNEp0dPnOLEewmGTUoHsZS1jWOJrOl2bYP/jWTAs9BaddpJTkhEQxwEs2FBnA5dKK/ovYsikH7fXQj9va3Fv/yX/2fILini4f3/4hqO6LABkj/4D9Ah2aDh2+CS7DuA80BGxomw0G0Lda0yKChi5YjAJBj0OM/shhc/xTwDyjDs5hTdDRCoZSOP0lucq/VRtjifq2+6sw1uNctpjI/XBPFDk8zxKNIeQU5bXOwb75CngWh4lDGIQoTjucn7d9rmUYyQEoYJbD3oqOCiLeMiziQ6su5nianfqUNLtFKKfvq8Bi0H0fLsIM5mpSNdq4Yn9J7p46C76V+XQ3V9RRaDZIJk9c9gUWNocBvJiINA3gluOL6Wt0TsPAwCGhi/EXrJwvP5KQ6jp025++VbdDxzAUXC1roQ7U904DVkFYTJy1H/l4cJSwKAy6rN+r98d7uT0GHjKzGKKpJmNZfNNgWTNGx4pQWCVkhVr8ERix+umGogtiW52RanngDGoOtVLXY/66rk1HRS7ICIlgdqrgtCjYfjra1SY+XWRddoTiJjsXOhGD1F6KrJYtERgVVcxOiEfjMYCjggODOCHrCQOSPLbIa4oD9BswmZSP5muC2lYhMih3AXBymgangzUj+sgaDKeM2cicJ2sfIczjUPbO6f0oQHoZOgh+MO9d04EQm9sfe7ib06deLG2iV3d0lyTn+hjZkQSoq7hYYAlSaZpuEsBa8y7KJE591dqquAc/AhBTh2SNo267Hpl6ACt4JLC3PiPoG4Hws+Cbg3b08s9ckLVsAd5u72MczKy5lkerkZGUFkBLMcl8C8lr1XydxlnXhnrFl2vMyHeUMSMNKiY0hGCToEv6SyeUenL8zW7knsOpZnUlr9S1G0DjAu2umtQBb2x3KvG0SY4DkxL7ZcjbP0Aw61RFzL+TcW6FzHQ0dtX9WQAlcKkZLi9QqIOUNmNdXJAepKLMGMh8jFKnmlfYIMJSpmecMhlCmoFVwz7t2wEBNJrKFHv+uHyHg0jbCtEsiaobvtC7tDlX8sK75WeIh7I95mefX9vMILAs0aKlNQjh/+jUn87149RyboJ2wWFCNONvXNpzC58RRAPezM1gNMisAbvQhVqTVyFplaImJpqCIrQfuRZMZNWBP0A5Z39XHPG6iROFjj7a517R7nfD7sgEFn3qGW/H04lONw96a5Ak4eQ7cD0lYvH42WdomRhCdwM8AWTBitD6aZHmNH9r9w1gt2J6iXIT41Wirf2oxqALtvl9BhcYAMzmZWnpeyxywEU1V/p2K4fAJN8cAoYC+nNm2CJa5kOld2jOTmRTULCAOBqDgfvxEv8qgmCxtA3PP65wy2wLAfDba3bBD/cwB3JjkqnOrj2ugbiHOIkHZddnw1iAEJaON6jN2UAeFqbdfsv6EoQBftpz43AXNDAivaC9J6yfXv0UQaHU4U+Mouji8QnYcV5I/Pk9t90pYlsYPVq8p7sDQvHHzEW96n3bcUcALK4Y9wp50nx+9e8nzIjk+grXFs7EN7qNPPsPvHS1ePP+KfSNbS1aYUiPYl7BzZNATZC4RO1FkOCKoDewXYCPwdYp//PKIiwQUC7oFLGUP2N4xgba28OrjPLtjKrEg6NgzYbFxbYINEfI2oRjAm3tKsEG/5/OvhmZbgmdieo+pmO63Vy9ett2nuUzWUPtocc/XvmZYgF9q6c3g1/1kATEgoBq+xk+D5ed+1E55nTP+UDsnmjKCJYJ8Mt/4sLCiOOsCdu/eEh8DSlnc9Dy1u0EWhCDp+eLOnXsUbJh4B6h/m+l3l5z1c1ogtzdkPbqd1A5eYQ1JiHiPt8STX3791WL/4d3FJ59+BGPKAtRZ5GccYJV4Mu00i8Qer18BhNFeJ1hlQiiTzGf2jMmiv/nNb0lqnvCZ7xdff/8yPSY27Zyiwxl+tskl9ssY2mf4QWTcrc4+30GPKEPiuM8NiiIypW6j2/T8ufZtsXjy8GPaaDdop32y+PSj/cXdOyaoh4BAPwCUOUwCwO7wavHFl89gKRxjx95mQvcGjLol/V2emQWM7cW/9/f/feRoPk+bbaYdcp0/4/5v71pU5DnSPqoPEmC8DYPif/+r/5ui5DN09e4B5jGRewC9JsmPH9+DSfh68bvff7149v0rinNMtcQfmyhdEYCduBdtTWRv+PkWFyUQmDu4dyyEn9i6zt8FPDYFYqKR3X1m8Sx62+QuzYMcpGTbdLt87txlCrRMY/cbRRFb2Nzb/p5AvCztyTRxMqEAU0Gkds5M8XxjY3X5ZA85qEP7E/a1sVCAa2yLL9LWDAaGibjsvpxfzqkD6ixoLxmjcT/tPvEMcnbZq1lzfmYL65E5kjbQmCF5nW5b+l2SiPpwQfREyMp6qLHEzwDi0u7Khl6NnmKljJr/ycaTMSbLuOCAybc2y2dvnONwPM+O8WwKQ/gIddPV2Qxj3TZpAcmsv+BPi7oy79qqZ54gI7x6ivVB7HHBT7tr3Mx8Na8r2cTrkmE346aQR8wdLNwJkHFbgpvahS32zvRVvvcsns7pj7FbTt5NPtbilGfTgSXGTDKPtEt+T5BawLcMr+Yj18Bi87AJLBa4aafWNjGgn3dATJfnwnNP3CHYzf1kQmyIHvgjyRwDxJu+LUx99V/bSjRAIRmdspHbFfahEOa6Z1+Z68GmxXaF5e+KpRGhhStfl5jDPI/FaxHewRZtC26edA1mFZxpnD79QfP8aoDV9jq9tgwjAQ6BpqyZ9snD4doNUk9aDQf4mHUc9534k+uVcZs26rS1F0x2gSLLlFzb/M82YckbORmNBYf/EocwxrHrqXlj94vrYI4/95Tr1DiqxabEOjK+c6bV820RtPdaYDXgJZ8ZsN1zaP6IH24R0bWYAF3vf4K9lbTq+iVH0lamK6f5WjoqBI14jo2MOmD0GKZ095WtrMYBDuOTEKX/NfftH0+aX/q3+Zkp6gh4qXGnniaSTMYt/l3fLOPRwmHy5GAbjbcn+F8N9eZ8BWmVxBldbumEM3duXi0IyZtEdsL1SJd8ftbiQOyTMQFdL5fgSW9fP4MNt7L49AGfT25wAoP6JDrTnl+mzm7ja9iTW/gFYwI7HqT2yeiV/V7w1pyhuaj52k3kat6dSwiAsMVn7a4dLx7dQ14Ee/CCATxbDGwUY9BvRO/QfcpzUL7n7QHa0qzjMTmi3i1wu4/UfcgzN77coAPLHa32rpr4e8hapAWYP+/U5fTZ+5yUCxjYwsytomEdPIGOVLEvzqe23LjGs8oAj5/f+I//w79L0bntnrcY4e6zk4W2PiabucA6Ab/mAAGDPFv9FOMVKEm7OYHrIUw0S4yyNLa2dAxH/Jf34nDZpufb6NgipJh2AEUaTZonsITBV4sIEEFmjQfOh2FArCitYe+9B48idhswUeTfpIJNZ0DjDTqZRoHdVnC1QDJ7YGfwR4RW5NfrcwOmAqTB17HC0lgCwRe5v0tLw+7uxuL3v/8VoOMxidU92DoAMQRHjwmST6xkjuq8hsfqZ4yqD9uKA9fmghv4WkkZTSmpEOkg0zceimnZTEnqBYM0Uradek0a6gGGePjaoibjsMjrlsw8Ey82jZ9pIOL6+DPXxORIG+xnWPGqAagTtyIRjb84yus/HiSNSVDx6Bm4NoNiLUWJbe77VpPOe6sgrL+TSShsyAqb9sBKATfZrbNU7LlOOW0wbLQaOQE+7WvZAlZiNUiy1XydYK+fcZsgStDPrxjEgDrtkzfesF37EPbnTfZAE67eR6qZYTp0n0QPZ7yv34xwKJ9vi3VdB4nuaIEOyKd+BZ8vwD0rVqkQjWR2VuJ8HmF95GkIuha0lOliwOgZ8/npKPaYgmNgY2XeFt0TAmE+iY+28kOF39eo9WAlh+dwAOjsc1kBBADN4Kg5dU9BTsERnWbUZAhSBZ88f+hsWSkJA6RadNV+G9W05KfXLbAV/G3bdYz6qB4YpPk6wTtFvqWjp81BUHk4Fx29a69h8Vl2MlpFev1vq59ts52ssv9/wOFzn9oeqXjxXpsEfe7Z6FPKKJqAhY+VLyt3AU3DGCDJdw+x7yboIVPVhdjcYE14vpcw4W5tYRfeC+Q1YVwjCZd9Y2FJ8OiKxFnwzkqSRYhOMlM83D+0qqDjuScrFeAvrW8Yb6nTx543fm+NQGeD61ZzZ4WqzN7thyTKCRHzfPvMdJDqhVTDxWenzGQGo1iJG8BxHCugzo+rxX5vskw9n2H4uKsSJPR357N1786K7AxkW5FzTZo06zxz/jWII9jtcI4GVTNAFsTw1z1HfoZV66zBCDrdAwnqZcZoVYZdDiYk49GL5P2PWJ9tdLqWYDWfo2nnJNabgArqTwAdh41XofATfpcqPYDpnLBqUWX5SnDB0p+tvKyBDw5gxIBGjbXsebtiE5wpdG7yUW0z7atnwfvoMBkTkLJ3A3Lxs+n0P36C1piDbBxuJFBoRdeiisAm7bOrMK2cLHkJGGNQ9l4tIQsXnmKEl524vLMJS1xxXFp93V+XavPhl9RtWuFne3cfSZqOqLxsF5P7E55VJ9rJnvN8Anay326R0B7G9l0lmXzx8kWABo/qrAonEWR/ZeI565r2af2MdtWgTGuUhLXBmklX7Dw+JHWEtDR1ele0K7lXQeGeZQGdTkCLVUvyUqF5K4dOQZv7bjL9oquqXxwMwTb8mHTJWNPOwWQc1zTtf7RnBOb4n6C4dqD2+Tqwz/Ef/45B4++5Vwf9cK8JbOaaxuA1tNUO5f7cy669oNaQBQhDMC01J5nmaSD3BvaOz0qBYs+qIO3Z0Q/YmGfZswLN/fi2VbrBjIOmT16zYqwNZH1tl9bunzqAiNfKvkslnd9f8/XxuUH3adwgIVj/mAIhAspOJo45Vu+1QwQciHHjgrPBGVqn1fachMuYaoeCpr4uGpz4Ee93k2qyyYV72P19iL7a8RWMV5h3Z4B0J7bU2L6qn7MCzPXuOGGcG1FmY6RxeX4CSS3UNSkxaer921JT6QvPYBMO2+jHfjM0dx/YVuwgFNYrrYRKDpgM8L5ZUn1F2Ngwr2Q38Zq3DHgQVJl7Sz+UTgB+TwDa9c5U2tikAl0R4TaR5L8W+FLs8dkO23ld/OjrTWqiUzgAfH8v0wGNDU14sXGCfW8pblsJ1/YJQswiSAu/Q5qEgs0OLDm/LgFULQ5kEIOSC6zXJu2XgtTqep3TJr9Gos7UkzJlHGrFWbQjwnRaQM2Y+UKQGLsqcGdRYZ/ukrbfEhfwPZl4xkj3YKS8eXW4eAtg+Jr3cMDbKgWFJJMCsOyx46EtKvCVwiWMBFvMLZi0G8YC3xXgIywE7vMlwzFO0ZjDsy0eU9D+iz//4zA+N5nGt48guEN5MqGSvXR8gv18eUlr6+Hi8z/8IUDWhVqiaTcr499JkXce3k8LkxNYt7E1D2nl/Ht/50/YG5XpsRBzxM9TuOOAvGQPrK0rCs9kXgDnZz8ATrL+7tPb928tfv/FH3hmJEZ0HKw7xVvRfT7zmM9HmWCx7GCKADMbGWon68Fim3G4QMUhhW33vffvwLYzxeCVDmDdXJc1ilbnfG7AtQiGyy4+Xzx88DA+z7jHvSAbfI818N5sN85wGPfBKP5Grkbg0NgZMoLsuAqzd5BYhuYZz8pu4tmrEaUcUTTAuY7EvsZdyhfob9n3iT353TTpc09OSrzhYBHuRwa27DlzAZNRz2v0QHkuGhXPiWcvrCjlfDyvo00xstcCJ6yHrdb+W0aLzyznTrOa1n1bgQWG2pWiTfN8LlnMkynFvrsJ+BGmUOxt2UnRETMPMl4TgEkRrd1FFhsi5O6ESoEruzECjuBzLQwLeiV/KQOpLFLivME++hCHjvMeHyd7kfX3SzvnZ7rWtiDLxnTQoc9mh2TbeL3gfvPd2RV2XRgwHxXwbPud4JyvCRlkgIc/li5JMVsEnKfj38vmWw7g55fXNRl/+ib9kkNV1MYOgMHvm1M5qVofr3i/NszlkFVlTDanzQbYDjtL3me7IfxKMda/W2i3AMf7pehnXC34bGzEejj8K7GBzy5KE2XVG8epaRaGY7rFpuZbQVk/84PMjTGXHUXJ0dtOHu26bqnkyALBadftR2SNM+F9+HOfgzmme84zVgGR5scpyPDcjVnN9TKIjOc/i5iJJfjdMM70VymmqiUqMUdJB1mdxuI6bbeGOV7PX6QK0pJa9ldZeH0exozGXNFC9Tz5nHlWFmTNxb3EdBMMRp5+o9ImAoYypbznxiAZTDMKol5D2nAHMzOYRV7jGneIUduRWVsvxLx8FI1KzlBjT3ZvJXe8n7bNqoVpx5Lgpq3E1QE3BpRoM0GiGW/5zLIOfPxJCnsAycQUAmTH2CtBdtfZvVbgsc/Ki8pQSPaYdsQp2yFhGZfxTI0PE3PGVhjHja6QkB2MITtMtMLAsvB8ZspFcQ3cl+SEc8C6I2SOPn2yv3i0LYnkaPHDS3ABnFr8LwG3uZwYUDAV4wOZhcrjgEu1E8I9Xp3WvD/52c69zxY/vHOtkTmis+b+1vni0QMANq77HX7vxZujxSukGtxHFtD9U1KL9yW2ADuYZ9PzYfxUglDOO/t5i85D10CbL9nEfS9CYByl9uxlZM7U3iwZ68d58Y8ZxILkkagbhaIA/UsrP7/x3/1X/1HAu7RlWLXiimS2SZWUoiwTSP24ssGs5sFiIyFWYNWNXWaGST7Cm7DUNMJu1JsbUn2pHjBf3MelGLMotu8Xy+j/jWCrLKsx6MFdpE4Gn9UpVgakGHKFvp1+goFdiZadpfHefKadgQh7cNUlEQCbU0VXclAdjPGG6wfFDWW2bQQdTmAQanjMxgecuw1V37a3bdobXr34YfHFV7QiIjj/5P4T3vMCYO8jAiSCNwNRjaSVBBOcIO7dgHMCTkAfDEzGnCfYNOmUKVbkWuPZykeTijIPW3XshFZDWienCUSEIBxnn/u1wuINB2wpJT+OcDicDowo0pEJn37fyYQEzJ2wU6Pg75gY+5UpgoOVmDYn3jdVGt7G9Ts3cdA4xnmVwaax0I1n8lTYBxrYahSW3SgrrC1eZRFVPNxpXP5XJDmTocIAcPEL5M3WmGg2DOfrj2cSZiI9DaEAyhZTcQ4ImgwiPBwaWL8ato+Ew+dpoB4wuj8JtdrgdgAgbaNp1cXrNTlwP05wr3RmAZBS/qemlABuhimEadbPyDMOo4T/ZSkKympINOQG7NqsE5KxK8AI6dyZuOjvGvikkkPS5TQ9pxlaSUA3agkNo2XOpno2pd/DHJA9xuvVHriichIxWCtIpsjZIiJyBdG8gLDo4qXVr5pDW6T4mVw2WMpkRwOCHLMycFtR6b5y734A9v1e/mgwhyjuCB5mBTRPwCBs7IUPf8/eay1IYDtO3ooHSYZJozZJHZdoRsb5CB617UrdHFv331tt02GH7t6gThRFuZV1ROavjml1o7Li9N6lcwdUSON3OWyzJEBQ6w5A9AKAyFt2P5hgtk3QEelo6OGodYQ3ZNSIvMhgoYTjVFqniK7j2I/VaON7d25/EiNvEF29qrZoOtHLAMZkKuwgDTo/iLaogQ7Xb1Cf5ztbS+bzDgDcZ+X/tGEGOGnV8aHxpdMuqNa1rk0pwDcB11RKR2AlkGhrjJTuaE6OBK+fo2BtwoZxNmu0C7QWPMznjEC8yb5tc9X4FMzwVnaJ/vOc1fb02SmsD6CxicO9cQ5bRar/TQtHu5nYe4MANVN62Y4yCmToONl7laEgF7AU0woSfFWav+dNEWSr7xXPjh5F6urVhHP/iU8mcc6erf5leNE+H88Y1bFDAAuTVNmashNO9CWxTbYORTadZ0JgfQIAnLZpg2V8oOAWT+lI7S+2xT7tsIp8L8PEXEd/0r1zhP95++YlyeT+4v7Hfxx/ewKTe1mmlrYUn3msrIPPjOuyuJLbZL8ZMNYWtf2pxZXu0QSz/Ew75D72GRtkhM0tqGzlNgGprZVjQAM/ayvVAL5MeBMwCvQbeOnaG3yHBRpgp1X2gPUpxvWMZ4CRn2fBw+ccYK9tMlP7LgA075XhSzJAbCkyoHG/Dv+VIpp7y4XiuwEeBU0zwbzX6X3PZGiChJ4F97Ps4nE4CoDq2sLsLbNkMroMoGTC55qSRFtctDDHurJ4t2hdXmXtZEj6tWpBkPc5P0dz6uQZ62Xbt5IIsqlN0CtpkG4BCwkmI60oBohWwy4tt+55fQygnqxfk1u1BjesxuuHTZRN2DbuLJa2frY4u0G7RvirTY59vhbxLgAAL45hNWmqA8xRKGDvmBDkT3xoY5s17ZnJCrxiAeSDS87V4jZXTJwnYywTpOtH6v+wRdzT9J1el3YlbAF+HrZmADq3ffWfJhPCv6tr5uf6x1a/JKU8f0GQ+J3EA/NZdYiE653CnhYFozhbZU3eBWnClhKY47XH+uIinVnjyRjI+U4c1yJw44KyFUz+JlOzewdmaab1ASL47H1duDyNI5MmYnPWWeNTfQ5gki0xglyzDbwMH1k26j+TPFIc9eAKOGuGX7ykRZnkYx+WnRpxYNvEO55BWbVbYc+/Y8CNQP45IF9albLO7VqIZrJAtkLZbOsDipJq+T24fydgkj7S+//26TeLlwAPm7J9sBFvGUBh4vUWcXQT2mpS6ev1dTJ2B4A9dKL1If68CdMEMGUIyjZoN4FFVhmcW4BJtr4u0zr7nmFPj+7vwRRn/wJImpjsMpB+WkLTAAAgAElEQVTp17/8FibgweI50xffIuBtl0WSPIFQEy0hhdgm6zZHAHdbiz//6afsG1uv0ogQloes+TMLGcQzAsMOj1hDo/HpN88X33zzQ6aB/8Vf/AXg3sXi17/7XaQTsBSLe7T43qKAdql9MW60sG4xnPP74ME99Pjuo4kNAM9tW9iJ5E58SIvtJkkCttovO378sS1mfhkjuY9c41PWzL2wThwt67UFNcAg1sDPtdCSAXKehSR1fb0tctpZbeecyj1jpmjXJRY33qZoQ+Jn3BPmDHvmHeCNX3ZqGGe6N1vcV0jd+OiQwsOt6F9amJTxfffO3cUrwE+LYWtONrXjg+97BszZMiHa+x9guGvj9FABiBSsBKq5bmMrGSNzAEmG5ggSmv/wjGXXJIfS7qaQRSwqe1tTZHEKG+oZSktuipgFTibwpg81/wrrTn9rDMT1tfA7zrWxg3FeCks19Z7BsrwMadVS73TR2H2LPnwlPjZ/GTbGCdFhSZmIC+C6tolJm4/631kMDSgbbcspJdSCpb/Ujp8O6fuQd3mGRuwbUGX4w0xxH7lH/aj652Wmex2TKajPN9YQ8IjMjHaJ3xFUbBuu2qicHwu+vM4cN1qfxtx8XmNo8wsLMh14NX30LOBaiPKs/xgcKFAks6o5j+7rilw4A07MXzxDkkSMr42TJY1YtAmQO3LEPDtj0g7iaJdO2WLRdeb3/GT9ebStx2v9LM+CZJjqMsvW1/bZUm4sKROuDDSLDPrBymrY7guwmQ4wmE3jeZcRUbsXIMe9zCf7nrLuBNs8j7IqlWSR/OF1qi8XHW2uw/c0PrM4ogbcBIq9h7wuTL0yRGWzSb6xGKmtKGBoF0qBUAtjXpPxrzqo+iNzyu6zxux+JRbLfY+Y1O+N2KZAazd9h9AMPycAmm/7ap+Vr60ObwFICyI+e+Oj0X7r3kgBKZzabnh9hKxFcRUlzsgtZeB5Li08Gp+73od2pQxWqS9rZ931HvZzS/QoiSOFx8RmJlRDsscF94oDYFootr3f59H8OZp5fj9dwMaDgIcHFGxOXsEuh1m9/JZzxyAJ9qfX6JqAwbdFX/sQJryxZ6VPjrkfz5Fx16ryJCEkqYd6HzmRu4vvD2DcOTjv5OXiJw/VCCXXw+++OrB4tMXgpbcZVnEE9mMRKOxT82J8kusy21gvyWvMRyQbzDUMruV1xAGw5/AdSgylKMPzOyQG1oc4DGjG1z4r91fz+uZyrm3asc3rfCxeww3aZv/bf/aPruy/zXRSfqSj3Nu/k4e7jl6GmzjGcSCDs0KnY3ej+2Aczd6pNusEKjvRVTMJWLW9JDpzgnmbBDt7VNAIbFj52d+clUwy724utXyLKleQd4XGcXg66zlKeoXNZCLv9Za+zAayUhpnSjUSuuNNg2o+3wOluK8jlgXuLnhPGRD+rBpwfl7ReUUPZUHpnE20b1Pl1HD89ovPg0DjJpnOpTgwLDwqWoKIAl1F12dyK/hQ8fYkG1IpFX3WMfC/tBtacc6zanvmB5bLOFQR+PS6xs9ajQhkl409aaeitQFBBpg2h4gIIlVzxnYrE4ec7RoLASU+39bCeagGXjYCckFYbU11L+Zk4FQbcIyXUkqSCJXBEsBVNxtW3qDUx0g0ITUgkg0324JdB/UJTtyEiHsbQFlR9Npt2YyGi63b/HuHz1zD+BwQnN5CI0ZjLVVWwxAtkN4Z11Km1hpVZit2JjruNZ20wYHJfoKFAYCEETmMZ6mqBs0CMQKggzUUANT9Y2WwQGQGggQwHeKpgiFDFNTnHc0PHKnVeZ2ne17nGmaDz9TpguzBDCGQgsx73+SabR24FFCi1HVCYtbrdBKmOgyCKTBOOemyYXVoK+h+LZbR+8h1lKGzZlux0AKGuuLe4lZlF13RVqjBsqqWqc8k0JrPJPRWaqKF0KDDq0zFLGxGk5PdTOzz/l3D6GUZ9I797T3OFkvPrm2eaTEw4BpGWwPUNvECWDnuJrkD3G1btskyLdgm1bl4nc4Yq83fMxGK9/GzZrttGI7YBqu8GjuZmOobLJskqNvFkp8jlrwGe2t1Cb0BJvYuIfB+xWAQtdVSQUzw19Zc07YLWFzq1tWZ+6wd4NPg8YAETadusn1xShsNrzmGZXXKnry5dYs9h0Yjj/BIRiqDRdbXHLGeu/2Q5PpPHVoqUInjbU/pWXI9igX5jEaLvQCfIEMcQFsQ/bfPM5oK/KYs4wAXY182IPQe2kYQcfhUMjvefLbQ6qzDZuTnrptBuzY5SYcAV5J1gjCfK993GmECNs8Tz8WpvGoA6nzVvmlApQO2qu20WMDeMcFzx5ZD1kKm3BL/DWGO6ZcbiOvfOH3OviXhAHCWvn5q1W9DEK/VvjB9CSrVqzKBNrhwq55pZ1wLbQjFncJKLTSsZYJih5p0CSrEnOnU7kU+SRvDRQ9gC00LBMFNL588esi6vuWeZWrDKhP9FQwwwMemLdPafvSWlq8I5MtA0v6krEerCxOhmUy+T2BwprPHVxkIaQtfA9wdkhA+fPIZui3obOADnMyWhGfov13x37Dj8L1hRvPeATv4nAlYezwMUjp0qe0fk5mgT1Go3HXc4pxPNre+Mlo17I0AMPqW3JNeRTZ1gbMUasb5jOZMgsfuhXnuBVEFRJ2gaRu+z9trTrAWAKjV5jwvf6jfSSAvabi6um1laUCunbAw4jnwdTLVXTTPtEmMvid6l35GwhhfP6QmtAF8v+1MsAv4X3TKwpj1nLWdONpEAI4tvAiMsvaaO86Drw34PFj5+qdt2HZKAciOllVogeBSzTjAO55w24EQc2aJCOZIBsWUTFK0ImHSOXDB5zfkDTgTtszK9PQ+HYrxPjq87K+0osra49lT6HwP+/T96ieLi2UHTRDY8fNMY7atVYAYDcb3F+gyWgB2ajkARhj5w87LMrngfZMgqp0mS1Sgnvc9WtpdfHdIfEFRQRsvQ93rbBv6GBjEugns6kuToLgqSb5qR1qdb0CaWJBfqM33vubkxYQsTbx9reGyLGnfm99NizRnQlDO10UXh88x+U5A7H7TGPKsdliLyYI4NigftlN76fdl/5uoHgO+l1VqDMvZ0qdzbdEnGu13Bt3nno8A2ryXYKD7Hj9iQdP3sIvhXHkVhxzw+Xcp5r6hyu+1rctsx3mo6yqbPlpkXPkJr9tFt21z+xaA3PHi22+f0r65sbhDAfjRXaQQ7LRCezO6QMYr7IsTfPqzZ28g3gHUcV1f/vAd19t9rh31nu7C5LJNUr93D6aXPuAlbaJPv/surZ9HipDDJltnjyq7oM20OCQz0ATGFvf4DG2lZ1/NRN7X+FOg2hao+CeZAvol09wUggEeYcSZnDtsznKCezogrLEd/uazjz7ibBAn728mXt9BRufLz3+AdX5Ky+AhHSsvmT77Sc7vb3//+eItGtTL6AgKLG0gCr5FZfIRU3M/pm1YDUjjJO1oUk/tunEJx1S/s0asKAnmyy+/W3z+5dPIDjhZ9uXrl2lPNDbUntoytU+R0xbkxMACOtovjtaTxw/TmfM58bxnbp33fC/wpQ3hGW0haK9Mgwwg2SMXsvPU2OLeZIinmCuwMNrEvDglfDwf2h0Tfe1aOkdk2/F3h4oIYll0ybCZADvGZGUPzeENiWR5ronXuWZ5CWs8KxWlnPooQyV7mnuUkemXsgSeGUFW4xyZf2EKhn1T5ukGoN9bWJnGU571KWMTlj/7TG3Xrn/tpYUik8wMjeIsBZSIdp1MEt8Pu2jMaUfG8D97t/fDFvX+/X3BFUHRxCm20fF+d2mBP+Tn7mvPrbI92n4ZT2nT1M9LLODfPhdjrCWJDol9OlzEfM09nDNugZz/zsJkyRLXrKkCHQU4Arjz3zAWk2zb2tccqbkR54X7i09ILNa8YhaFWgiQOdgOoQAuKVDDvEm3jfIcDdtdu/5OgTS/jNMDZAWIaqxXuYmCHhFxGgWHdBfkHLQbQJtfRmhZhgWLmlsaLPq8kq8l32v3TIAzn+MABmc3Rjttcmd5jmEfhkldFmFaQAN6jmFnAY6r6RfEIHFGhyf0meg+KzeirQ/8NYYmZHIxXx1wkqgs12rJwxzdGOHM/NuidnKJFkfLXCzgl7XQ8oivgyfo82U8RiKDz58DjbYpXEgAKRmln+USzfbi+BHuS0axOUHaXI1ZOTf5vjl5SBayENWHr2SQObJ2N0CbsbF7wMIDP0uOb2zhNHnXi7Wyu82zmK4tuxmMhczps8VcKwr/Ao/6W7XwyG3tDnFRfL9I4IgZ5Hf1p+2SCfAVD9o9WR/bQmvA0kyVVtbm2r/6/epnT032AtzugUgSxTe7z+rbOxzPoVxdL+Nmi+LOMHDwj62ibgJtkHr5Mr1T1MaOylfyuRjb1p+3SOyZzTpFD9BnX43HAFCCmgK4fk6YozMPwy5KoiKnXeFzU4hkrU4PXyAv8nbx8X0L/u8zBV2gLN0FyV2MGwJFRr7gEh/YnMdYiEIH9nd7B+AsZxIgjnW++/CPF8+pub1fu80ZA/Nigu2j22q/Li2evoBpTwiwTMHIblIHpZ7qkwXaYwfRqlMiSJwm+9Tzik8lENy0oMezs2XefHbaCs+jbbPxvay3OZwF7Qz8iX0og9HPF0vwtZ5lf/cY+6rcQYPpauevXp3//MY//+//8iqUR970hGR0G105GXKtFJg0tyqnYciUGw+lxmEE9hb3bK85RBfCXv87COhrdE36TbycsCmi7Mh3F3zSltOfjQPKhhRldLOa1If+WeBrY7PaHj6AA6prFxEhh6JJxVIgQQfqA3Xogu8f4UaTvly7LT1M8BzTTnw/q2lBSAdQ0WTY9iAcdW6zCcX+3u3FPhV47+cX/8+/of3t1uLls1cBQlZgU9y//3hxG5HhM6aKWbnuIRNEGUlGWGFFu9v2VlprmGyjcu0+8oCVgtqpjqVi93lfG0kTRKmsBtSj1ZXfkB1VU+weamUjtHjfT3ZQnEWZEQEJtFy+jsWvE6lzifNWCyVB7GBSGJJqfEZFJ0aeX5+U9YqQ1knpVKrD12Bf8WrvQd0mHa5BlZ8fAUvOojTzcysHY2rLa6q0cyhKpvLyHATeHt25w7rAfiGQvsPz9wC9IUk/ptIZhmMmtGTPJwn1Gdo6OxlG3lloz+po8IvX9+vltDof/Qs/MxOnWnHVUEari78akJhwmFD6XtsAtvv7t/P9MkI7mMNn4TOpsLsaAOrydMBHqjQYJ3YWn0kCkCEKJg9uuanVIVDgxEpbOGRbqPfApGUq4O8YAKLmR9pAkxwqJL+8uMdUNyshyjz7IDIFC0diwrtNELtucJMkxam0OCKCO3eMxqL6f1OzrxXU7p3R4szPPTe2xvs8XTPXV4AjjJqRpAeYGyzSWa3UMySQSRLi/VYnaVbiRvxQQJTfSdVy7MW3BxgpPwun4BmPAK3BA/ensPbHH3+c9zJgt4JlYBnWElbblm3oS5nGu21bkXpoVPd95ktUdnYQIL0i6T1girQyaGmHk6U0RrlbjXmHCOkCrTKTS/eBIFDYW4WAoolhO9wZyZGB6YHtCFZLbfHmmg8QHNzee7C4SRJ3REtSnVbXJEzSgCY/YpWGjduKk+th8FbG6WDQGKzxub4mE1mHxs2kpftcbKXzZ3WabW2c1eqwYkYA63+ndosFCgPNMzdhgjp1zyo0G7s+2tcspPg7c1pZtFYA11ZJfC508k7qJYA5B6RbB0C2VUHNJydEpYnVexvTMC/Z36sksDaIasOXV2nfO369WHuPPgUTuZ6R8K2swgoiqb0AoHbYiJdnMcNE8xygwr0bBjC274h1Xo0+6wjUFIznaRlYGGik7dozxuuzx4TmRgth6fXGBaNKplSDCQ575j0+6+gIx+vEu1S+4/26Rg4bgLLvsJLMbMDHHDlcCCdfliL2DQbK6bnvhS4q+0Tf6jlwb9++cx8dpwfVSoOZE39lTVt/YRIja9KAPAykjo+f7APP0WSftZWigZlrOgHZgLoOmsikNsV6a4O0l/N9AsgIImkDBNm4LyE8D20Fqst2mECfdmAmAJMZHb9l0hMafwMlf8dq5NQeU/JC25BExYSV33Oyn+c2eo/DZ1nxzuQ1fUmKQQ4DkD077DH7VADA+/QzEkAPO2uA5H35mUfY5ATvXLstPikYmWhom02SAmR3P/iXE+yJnysLz1ay2j5tZpl6Of/6Oc8roONNGJdLpy9ZdCU4es4EzugB5z/6caUzWhBpC61nwSCbIlVYdyTEBssmr9DmztFLvEm8oO3w3Mg4pY+SAROI9F/uAxgCAuij9D+s6RZA0BXnZXHqkBTPJL4NwNHW+vcJ6G2tYK2JeQz1lXsQSExrOD+7WIN1dEgchf9IXKftkKlqMsMjCctYG0IMGB/K6z6w34eWV9hG7MP4VX63hRkKGLayjT0zC3XuvblfZrFHEHcmrjKYM8DJNrZhY9yrFswmEyQJ7Eia4k9MBrIyTYhMbGX7CZu+ocUzAP1I9tR3E8SNPw2Ir7YS1+skQveZzLsk0mXWaIePbZnDfpgs71KEVn/tNZNi36FDp+3bxE4tA7D2DzGRLAVeuwPA8/jRY+zR3uL3n38uHA5ws8vkOs4xRbkbrJPt6LYpX3j2GDbFS2nJebd4eOvh4hnTP//mi98lqfIMvecmtrmG24Bym8RROzCBHW5hIvEarbyDodnnc9jbZ6+whoI0JjRhShrf8UMLLZvYeoF7feRMRNPqOAAlt7G/q++IlAnAmCyVTBQOi7Ln0CKNwJDPfZu4YAMfIINWraEH9/fDQLtJe+vRUYebLSOP8MnHD9EQerD43/7FX8FkcHKsZ+F08dM/uo9+3kc8uxNaZ5n0yn16hk20XqLtZ6eBydDO3nbkUjxbr17jy5Fa+Orp88Xf/uq3xMMWOwH3eZ377w1tuA6e2AeEk4W4mRxmbfHt8+e83ynMu/u0ut5ffPP119UfEgQTOPf8YyduIu9zSm5wkvNGcVTfxbm9BSjrPnvB+9xHg09g//sfvk8B2jZmAVx1GY9J3h/C2jah/+EZwzPYcft7u2mjzeTMAR65PxWZV6taEKGEmkA4sQWydfU8KvjaUXKpNIoSBRmiJisIwC36U7Y8t/BpTjNjR8/A7KTwndMGyO+lCKkX1B6MXGMOXTvOmauUzizUSJpIZw/2L23wXGj0VnOuC8zH3o4Y130noO351keHEcV5krm6D8CXYlVAwtro6NWF/MHrsG9hkeGHLZZtsf/cazJU9OdqOetLYmcCAlRfvKSBtoUm/0pHlkUTmVWVuYkN4XP2kYTSt71++TyvmcCV92C+a4Fw5lxpxfc+nGQsSOJPeE/fK0Cx/x1xq50+HWDRov6MuSaTJnmGYKn2lmsWUJFdO/1mQCPZjQFBWHN9oZ5LAox+RpAjAFtj0AnmaSxyr15fCvajkMVrZ5zQdl3DoSCL9Vnjec34obF3Y9IJhs4W4Zk7Z5DPABhnPCVpInY96CH5HaCOU7GNFWWgtxW48WtaoAX30qEia0l5LZ1hc1djPPWGje/ChhUTyD01VzM/SwyFv0/R2mfk6wTdh5yRZyJDLMiTIncQG2Q7vPGOe646fQFuZRSmCNG24zInBZHxJWo52iYp5gCjb5JzoqMpyIm9abGyckQfJjSH5NHBEII37gMLKuYMEoYkdficLYw4EMjfzVkZ4I3t5ZmKzR6YhIgwoo0lLJa5hp7hkbdO1ubsXkrnmsU9nnXy6HTd9Blb/Ei8NVJ+v+21R3veleF+MmzQs+LZjr0QhHcAl10J9aO5Jxi+xRockuG26tQ/4/O5p2YuGFDalErcaKzZjNF8L3O1aP3ayTA6GGQ8OGgik7AjhQLIj+TRnY3zxScPN0OicEBV8A0LmvgPL1qWoVICGexinICp0d54lgRM9S+u8SXBzuUV9ub9HkkgvoV46IpY6pMnu/gENGRfHixeHzlkDh9MQUqimCfP5xJLzb7Vz9g5kiFc3KBFk8iusP/NmSxqK3Nh95j2IQSYdJ5WIkQ97VcAkGG4alcs6vAMxUj0F+ka46yqwy/ZzT3kRQSd0P/C/txcBrz7H//5fwHzzoBvorUKttvmUKbFFPTPJMIEX/bdU+kbo5zd/IItbjgP0sMHj2sYece3TAhJa5WAXNpLC3I0MK/xt13JixbRFUUWDOuBY9OxMFZFczCjbVJ2h7ch2GeSZqAjmioyOqc3XgZgsKJc+mF6vHm4h7bCEEzJqnCIg8Z6kyBNEODQqYaZDoOeH4zDzz75bHGf6t7/8r/+zxE9VgtvmYqp4J1TsB46/etEXZwakthILmVOJxWwnBNp5kTbPP6ATtdC4NG4cPFHMmOUlYoMizSdj2BcacMmnW21XWNzF/hrcuqXrjBgqCydtJdUWLzYSH9WWiaJsoDpMPqz2u2hFWV3+mV+FkS+AfZNAqzcz+hZn0YnrYzZO60UaOBSOeDvVk1fvngeZsV0CDm0VlAcvMDnaWx8fAEONBC5EROh6nrEGHI/d+7fTzuFg0LmdMyAbzk4rSRo2JO8yQRIQuibXbMbp+OKBosVvBjDag76/F077zEA4wDnNEBpH40BbcIyDWcrMRi3Qa03kNKBXCeKCrSin0RgqdaR4K5BnLou61RW4+w5wWfoe6nJ6HM2KJYRYLKnYTD4khWg9XDnbzBla4222TWCz5ewGqX0ZmpW9AqtourAWtGwSqTcnxVtW2vdoDGwqUSVkacPnY7WhfCs+CfJcqjNFbOdTuPHVcVpzASdYjB9Rjq2ALtam06vdm2nk5mVTBO3aU+6h9VWMOlWE6QC/1m94cT9vuChr3d9rFQZEGZSLxVztWvKwAbUU3jX6prPnLVewzjL8rqkRVNNTJlfigELegma+h6rJM5vECK9AliS5t4BHgBSoZALRallRhAi+EBSdIKgzjJAn7pFsnqvsCuYRiQHPsKRkUSnqqe2WAOPVtAKaspMbntg0tCCBW5WgWaSt2UckdeU1p+wJqywdeqn6xEmXoA5K5FornCGosWQL9ehFeywSj0jKQgMbTeDuEyu5j09X8Pu5LwEgCjLYhZVwupSp8+AMoGswRWfbTsx+9kCjYNVLOxk8IrJo7QR7nmToRI3+Pn5BQwQPh84K89jiT18AgB9Rbv46iWMSxm6VMOW0J4wIDjVRhoA8dzVzZSAMO1O9pE6gzzssDT5rDV+R1sy96aBsKzHtCSzj6aNlAUR/0LW3iIP1zAkAPQ/5zhfCzyhZipu6zmylUT9yUwwBzhhrcnJ2S8Gi2g+BQC0qLVMgmDhyjog4LdM4bD3LIq9X+wD2slcsKV3Gdt9i8Ag58LhJewpdfN8rmnnFqYdwdf0k7236Wf0W9rj/6/wtWtlUjfttjajDERtqoFjxZ49mvl+vl32/GwJnHbY9Z++f7Ic6ltK5Te4cO/oO/1qvFB7kULRAINjv/ndLdsoZbPwlXYpQT/3szuW90nC4VrwOhkyBkTqOHl1Mlxmm9L8DO99ag3ls3kPn5FJXRgbVjVnIYznOosIAQBlsnAu6iNkhcowMHF1GqyaQPo8ioUWMBy4BUi3DuPSASVqQq4D3lywdzPKhT10E43RsFMTYNuq6dRIEy714HgmAoCs76l6ZrBkVgG9lRW5CZh0ftJK+A1szcmNW4utW58AIiiq76oIkDv0C/+D7brBdOMdXncKQHcEI13W2U32lKCQQ3veY9u0Txk6AwtU7TZ1PJc37i/eXW4sXvH4z2B6JQm1mMP9pmhqoScJo8UJ9/xoiXMdea4ziSv787qtx+drK6aFxQC47PmAZQ04Pvh0vzfB4ySwAkk83wiKjyR4ipBHA4oHEiaTwNEAXLNXtWImkn4OHyGTYcYuAeAiM9BWM9e3xUcZsKWO+N8AxO4N7veM9ZA5YRX9GPZGWP9c3DqMNX24rLMCtQI6q4AQPbMWi9MCyArduXebotJHBOMHi18BKslIfQTL6xFA0fMfngLeLRZ/+ic/DSPgb37969ipuw8fLV4+l+m7DEB4b/H5V7S/2mo5ztBrWGt7AoK37wT4eAvD7ptvvwur1kRqzVYm0F7Xa5NWrLfshRSk3UdhZPQMCgQKhGsvdXoOoZM11YnT1fvTpLSATXuwtgnbaxxjUlT7YpfDJQmDzOe2WWpPPCcmpE6KffzwYWN0BjjZLqtP/bM/+yMGvcHKen28+Ntff0krLTEO13GbKbz7DOd58tG9xYN7aOutse9kDQGau75GkweCSVy3jAnBm5dofJ7KuAbIOoZN+hZ233ffPwNIAyAlkfmB6bXG3rfQqb6zSwyov+I53bn/aPHr33+5+LfffJ/ir0VYW0c9pgJfFkQv9Bv4GYfUrTHp1uCljCBsm0Ok+H1jg9lKrp2Iti8P4Q5rY6zw/fff8flqhgPW4T9kFwrB7KLLd0K8atjfoSl0GDjkDdsuIK+f1qbfdF3YZ5nqzs+M3U3809IajVf9rMUhgCJyE9/wiPMt6HETWmeArWj4tvhXgLxxqv+dbLEwkZPBN7eQWe/veNbKtKvUzQSh0nouE3/8V1A4ovQm2E5rxR6kaDPaKGN/x/dmTmQ8kxyCa9QuzymZkc5RGkJ/LriSQnCHMN2S7ey+M6Y0DzJ3CQu9Gl8B8AbYlHgq9mbEtrxfQZQm8dP3p4XNorlB2rBNZRIzzRaGom3Hxgu5X4uZ+kiLl+lsqJ5WwCQ+38K89z2F+WdnwxwKlfNlgXsUUiNZI49yrEmZdvVPHbpRdmEBReKfQabwNYmn3U0DiEzhSpCPf2uXJ7jkvk0jpNc+/PQsfki8mEU8n8m043ONzDcm6PghhkrEN4pdnssBBE6NPoHTsKjDoKKd1Pw93XJq5FVDf0pFZWAj1yuDfY1n7fWne0qEZazRBKxKAnG/t0A5J7ua31VHu8Cx9z2L0ZU4mj9vO2swhgG4ljxTUNRBBokLIzVRX5ECtx0Fgn4Ci8Yx5lucSe1nyCXGCbI2XTV3P60AACAASURBVDuetKyoEjbs6jPu6hC9gKhcywTGygNAs30fRhY2QgZemNWZGjulq8pknC3XM1eaOuQDtvmwf65B2Uoyab/z3EeMl44/ryW5f6e2ex7qI0V6ek4lxuQZ8yxkj+dsmuuQm1pE30Cb2Tj8HXmmXwKPXn/1IwUvBaJPKWJQvBkSM/nF8dV93v1mTD4xDH8cgM+COTGQTMRqG3dS9rnTJADylQTZpPvs9fMfFo/36YgAwNPXdfKyebEDSWjlxc6qJ20hrnsGXAFfNCVTInVkICGDE5LGBR0I7873KFpiv5XcIT1apVhv0dc8+YJirKssAeBETdfEzAO9y5moTcwwrgDvFq5l6BH3px2+Uks6Jf/tKz3jxux5HiFwueayrZXtsghe3f0OJa2tmHaqWqjtivIZCt4tnZ/+/Mb/9D/811dvGenuhnNSjihtR8A3yZfxkqBOo8zil62keF51H6z4TDF5QTiD5yYebdVZ1VmOQ+dGa39/kf4eTDWIZHN4aNsYoyPeIliwip1pfUlwPRRNfjvdtT3TXuc5G03n7kJI02z7l8LIQ7dmVGTPMNDv1ZxjwW2n9YFuUWUTvIzBjoCsYsF7i88+/gyNjEeLv/6X/9fiD998jRbSY4I622kAkmBQrEKdXHMkmUc5yGlw0RisAKVcb9p52NR+TYd4PrSCNBoJKA2GAn718Pn148mROcj+bth8vkIws9pAJiGpRg3atJOnCtLZfqWwrn3g12PNp+GLvhBfkzERB8i/bUHTGF0N+qwJn2voWh3IThRoGoY+gbsOWcqxTiqgQNuW4jiTbLbtQdr6BIgmUGNyHWMRGjYfbmAxAoc4zlRL2rblxaUtKWAyqbHJuiCdrSHsN18vkBOjosM3KU7F0eRD41t2R4EKW28x9mNN5jSwBgFZqRpr3jO95yZPHLqAJ6xRktccWBO3glTRUOI6DfBmb7o//GCMFauX2YGRbHXTz5Fl470JmJxj7N+GKbBNMnZMC+kVQFGroSRonJ86IKe3Wbnne1t3F4fs+wP18KjabOkUue5j2KCCyhkd7oEJ89BKinRzW19wUtxjJpkVKv0A/s4gYVbxKkp+bbR83jPAmy2KgXNSze3e9bkkUQ6Iq8jt0G80qf0RAOo5ySRfHei4DgE7wRYDMynyPnOf7y7tQ3H2wxGU7anxHwxPQRf/vAOYS8KrzhyAM9W2zfeHi03akhVxt3U5WhmeN+yZU/FukpTFLjmN1LaeaH3KbLH9U/DOtiakAHifK5Jn25gvFaunxXN7934SostLNIZI/tbWt6ki389Yce/KFoG0D/MIDQ4TJOSM9uxthgrtobb6S6WLX6ww9dCZCoioMS87rxqVdfKxgwJU7Il85bzXgcSZJOlsG6b7WmA6LBY+10DX7RsgMOBNv1JBMrDQtg7nEYAvIEU1TkwYcg1DD0+HIoMliXOYhG11eK/tuUFwyc84FWhI4QxpOTQxtz0ZtCJJsaMqTqNfQnIYnTfGwsv0oaX8hvemAK82AOdrQm5FXP0lgd5DzyTnwXuy4JTjOwI+28cMatw/Mt20Hwn+OG8ZzMJeOiNI2Arroxpwtj7ItlOrSL7likGozEES31MGVPj3ZTVTuZ4EHZxrNYk0jdsUI0xmw7bChp7zfA4B95zgvo0G3sYm2ncWntizJgvq+mRIhJ/HZSn07UJEE9SWd237KELMJENbPNttZnU9baKj1UOjL9PPZ5SAKcCiT6Vsykyt1bbxHX1HJxn2VxJoeX5HQOueiQ7jOLPxwTzLJBzaUeFsh3Xoi3yvkfhoLmIL9Ik6IX9Xu26L6thpnmNbD1IUMWAeCZXvIfAoED21f45lrXExkxUQwE3raYHPVcqZsl2FwEemsUERv6HtKSOxAFXbqsoiEmie95mimb6qnjVnJ2x6fZl+gnhhhZb790yavaTlXpB2JX5fG2tBQOanCXeByLTzBMAbiYEsF96TCx3DLLBDsDdl34V1e8nrKAJcElvc2AT4J7A8YIKZoKA2IVPEKTycHr3gnMm2AUQ+oAsA+yQYvM1Ea2OKdwe001IAWuXAOcRC3+8+Wtp4sDhdubP49jVnhdZ+53vKhDgGvHMCbSOK7gXPSApGKRTWHydGGclfi38F+WY8E80rGfayQPifSU2mB5rQpOVosDZ4L9cpxZjcd5Noz5+F4GowapOqlZlYZ4Cr7jv3vmxh2Vnxhbmmaw0s96ufF0apMaMg7IhDw87lfpSOyLRY9YP9rwCcLHmTbfan2lIydpwu+gPgUPw3Z38Tdtn2Tgdo6U+NqdS724StJYixRGH3X//il4sDWHE3qcoLEPmMj2BubPDzTz/9o/idL/7wVQATz4zDBDJMzMmkAdLw6fyRGfjm8DX6SJuLx/cfMCjjLWulnRBcURicQvl4XmdpAauGmAF+Bl+Ewav9bmFSJ+E9CzRk8JCsejUOtTVZH5+5LAeH8RCHqGvLfcom3IL1Z0vsSybtaoMdkHWBXTVuMy767NNPU0S2PVtG2hkg41smIT96Qvz86T3ioqvF4ZvTxV//q1/RTty24zuw144ZqiE7cZ+W288e3w27Ne2+FvptA+VuXwNypcPCfcDFbrNPZDO85Hkopm5h8QSW3xtYkbZ9uu92YadeHsPKB9ze3rBwuh7Gc6YSDsBRDSuL4bNQ/Z57l3V/F6BvH2DRfCXtgLE5ZausklDK7DcfSqHXll5+Zpuc/lbNwzDq2ZSCTil+8Vz39m7FZ2ZC6WBQZTokP+xQNO8PYJQ9E61ok7mAFxaXzCnauta2NXMJft8ELsyM+u8OEEsgmr3vZ8vg8X61HwIhFsi1qbKGJvA0yRmuo3sqLb8DnNfvNNEsU6mxl7qAPdfxT+Yfo3018kk5s21fnWB9r4t8irzSWPod50GHo91v3pNspX5PYkARjLAmBTBtx830du/NPRfArq2OUzj/A0hozsD9zxi16dVoOzQX81mZM2TQWV+fFsKAZ7K+hu7UeJ6egwxic6eOAkOlo/qesxhRe6bGcu1fwcvmH95LwLCRD1oU8msCk3MNEmInn3UtLbD1ddGqDMBRRmQG7rk/tIsjV2zIU59YH13yRAaiJObWhrVTSmaj62xcOoseycuMC0dc5/tljT1lP/7eiO/bddUuj8Qg3idfEgViw/WnTW3r7fm3hXb/q66dk5+Nk2QfauvCaGavpcWaz3BvRN5gPD9B7g5d9Hert2ubrDav01obE4cNHltmXniKzXRQYAvg+l8Zsu6j2Smk1EsK0yGNAKbzczsuctLYwxKSrK87BMbzakdGdOa5q7S+8tw6eFFNz8noK/MykQT7yvtMLpHOGJmp7Sg4i55gwbu2r3YAiNeX/Izf6SDJsbacK5mJ2nftTGzx6Dwzagsol71cH1sfWV3ndFoFV2mMblymvW1LvJ1bzTUCwHtGMmCN509QqoTNKmxq5x/Ep9iZyGv8vcij8JkH5Dppi0+3iqBUOxc+kJHcGwLn0RasHuMkERmfriZ5UKqjz1O2qyG2wweZEwsre33x/dd/WDy5h82g+C8xx9hFW2STg/aOtDr5jXGF+9l1Sot+QD4BW8hXsjeNC9GxO1owyGudzrVTC6gU0vHlApnHKUiJ8ZjxcG7sahAAFeDlvWNvzZlYT32kmpkSjEIK0J4MTCIxm8Vq1tG80HuqLqLXqMVzunl1FX0vAb7YNPEN9xXPqNqOJZG0CCnA3KKzOMfyBcy7/+af/EPeT5AG54ez4ZXZjC6MWgC+QfrM/Ra7yQvQYc+gOUAVN6q2WSbJ8AER4bMSa3CheeZ3NCb+ZtHYCky3fW+y0Aweiyx6SDc22cSixxFwH4MDSKhKs7QVxkPbvnGnXR3SpmYQckpF0qBEx+qQCh+Om8f3VtRQCquCh0e0ZAoESUP3M6cwv4nCHuDd44dP0jb7PVokv/7dr3Eom9Dg0btb2U61W60RaZu5+zj72I58pQ1TJDmGUNZRk4Yc1JFsxOCyy8vEKRg1ncQ0SL5+MufcnHWuDco0ETPxCDgl8BhnVe2DaOYNkHMelh7hthElQU9CU0Q+dHuDaoOVepuyvbh2A6MwH0eiH8c7QB0PZSqGQZs90CZ9amS0z9994OGchmgOPRB8FHwwGHGqmhOnZuLnXouhCvBRgdoMkRjiwP38GoiCwK0Sl80UKzjAQp2XLE2rZjUq3TelTDfQ7VqFTj3uKzUanU0qOhzwJIFTD6CfOVtGZ7uwz9gJUnu0euSgu668tixHz5T7s47RZMl8zkRQkGgZYOnwgEp8DBFGwGDA1gqee5yiBkA9LO7jnQADz2Zn7xHsJwwE97XOQJWbAEycbK4LBhvTeRR7thpkohrqktM8U1XHcRL86zzC1Au9vWCShlWgI2w/kmvbSude9HkYgJWFaLLb/Tr3sO+RNsAKveX7cVwjiZ10dX+WwCG09a6TYK3XmcEp/ExDPtk+arPNveY1TpZqwYY5FAFnxC1eoKsjC2yFCX7RFwIA3b6gLRMncHLGcAATJ5MvadnsdydYr1J2keZ/jEO9dJovlaewhSIey3m9AagU8E4231HsBk8HkO4B14gAv5qcPG8D6w0Es1dwdgfq+yAWb4LwYVDNYBtPBrOJZquzM2i7ZiV3kpUOsgBKn1nZd6mmDyfSoRyjxUAnnoCiydsEU6NdlUSk4GorPQ2IE2jocNzbvMZgQwDxuvJnQUMgo9X/Bu4NfvXFVspdD/XGE/TwOToXgwULJcu0K3vejnmmy+zzXapbVyQjVr/cdhWkRz9Ce20xJGAZTDWAV8E8ob1LW9MMCGW/8Rlq/O0Afp1xAfqnJC9cXyZh8nsGZ6HIp1rVgHUG1W2/sELXajp0N2w8ukWAvAIQGWjkMzTsFPzmDC3DqBTAUQcPX07CX/2jaMRwhWpc3QCW3LJlX900HS77ix0AGwrwGIbdBu10Tr0yQU97rYMFeOaxQUpKyPIwkRZ4NCjiCmSGej9hyBokxlfkZH0IIgpoFchOopRn0VZ2jZ1rHy1bfaxPwXPXkPpD8B4YTjHnUWDzPM4gZVZOJ7thBmTxL1bTXZec8xlk9kz7Ov2u15BzrW/iXj3ngtN+xi520n2kTZEN0XaHtrFWlL0MPVmoZX026Svbq0zWVOCHzf8wBMqCWRjUBfW0n9qqKQI8bcmH58qzyP3F5palardKeW9cF0DAitPAabmX2aZ9CLC74lTK6uF47bGzGRiRN0yi75IkoRb4tkVEH4RNck/phpKEucfZPxcrtxaX6w8ILrcBfnm2/GyDDbfFHz/7iEm3SwLk3NvF+Zv469U1BhXsodGonMTBM3ym76f9f529eXLGe68/XLy93Fm8AWCJ7p9gNjbl3EAeXxFhZ/amz9vntZHpmk2E/ErsEAa+TIMC9+MHg92rFqnDhOrrp432bGbYkzt07M/JyIv9Zw1NmFy3yQ4OSPshSJ5tU01OEoCnSOY5YHXcY/rUoY+kfEIkQ2zRaV9QtHMEM2W/h2Wds2+CKRBV5t2FHSTsO5kjymK8Qqbie5hcJgkOW9tlMrwAVuJaQAXjRRNKwXvv74DXXzA59rvvnue8GToJaptcuJdtJxN4+Obb7wHlYGUJxPF5FrrdH6u2/eieBUTwvba8Q7LiM6pBdMgQiitimFtMQVZP+hU6byeAyBfYU8+BnRieAU2D7af6DWOQC9hvFqj3BBnVGubCXiJRcgDgtQyz0EKZybNnbxstHv3sIfvfJFngcY/i+TZFjUdo0r2AcfyC2IZPin/XzwiWf/rpZ9k770jgFOM+4dnt7qwtPvrkNgk5zDTYJk7L/eorBk08fQZrjPugzffpd20Bdg8/vkvBX6CGdu0L7LDVnmVid3WlTaK8f/3JHTT4ZDq/QtPallXbS88OK8HwnJbiyJ6w57c4A9v8WVOqxOKXrHf2g0leulX0IeaL7kH1l/H72zt3F2+Q5dneu8t6YH/IPc7cP2m3thOorKHJ5o0+bYpIAAu8j8zpTDQU9B+AqXs9rfTan9hmw2A7ZvyL1+oeFSRvkTqxrLGyMZjyQLD9bJ21fS1a1YIw+n6SXZNCJQuiBZoD1gJKukgGGODz0Ke6Pw4zaIz9OFrew5wzV9M2aYNJXI/sgGJfT7a+4PKMwSJRxFcKg+N8itAIuvg70QZLt1PBA0FTv+eX3VgyRbT5dk5M4KfgPzsKv52CMP/WjqitvQOhwu+9ZYCUhySscN4rutIjX5ydPy1uFlD2Hv3cyf61nTzECl4sgKgdUStw+rfIKSTO1+4XzGue0vxmFih+zCCavtD7mb7S+zRnNZ6L9ASfG2Ame2DkDeatY53L9i8jaTIDNVnzuhNdDxvp54XZN8Cp+CffVzDHjoUxabVkFvxMcutqw9UP2ylXNqY/n8W4eR9l2jdv/1CAN+8agF66uky4R746SSlzrQXv/N5k7svCzkA2o/MBOsQWu97sN1uk9SeJMRuK5L5n3JBCpdjBYIolJ7IV1vcQwOBnlVZop6Dv4/5y3WcuYk6VNmhz0RFjB0DSvoY85JAD8/6yRt2HSk5ggD/E28ZnXoM4glrHdjKZk3q+jZXKvJJwM2N8WXnGxiUg+f83zZU45wUmC2pm77lHhq54uvIs3riu/Mx7qT61ORh2SILMAFgt9hvHXK9BC9sp6ht7p1uogyAtiJnDWagKa8tYP3lvmWL6+9n6LLsusamxFIX1U0SoZUmfS/zA5pszVfarw7kspmjQzPsllKT7DECtXZWuUQkFsY0pBF6zgeceC5DnnmJ9jA31P3mufH+NHGEZsPTmil1S+CSKR08e7NDJ+TQ5kcC606UtlkQTlpw4w0djY2snfUauX2w/1tb47JT7OF+/vXh3xRRYhlVcYVtlaVuw83kt0SYsWUbbbrygvVPjbtqBGTsWu9Lv1qa7Tp7HyR52b3rPJxa3ZdzyiwX52zkq7rSpjeM+7QD1mapJ6pdyUT6HLfaBIbn7Ojm4z5r1Ue5Fm7pydfbzG/8U8E7kT0OfFlIrCESvVk+t0mk1K0xZsKcspgIgaQsz7vDhD+qvwJ1JmR+0QoDTVtiCBn6O9HsrQ2GT8GDD4JMKnMNlAmNVvqLYUjhlYFjJPOUwXgb99kr4WYApja3XxCYnwLGAn4m4cVZSFg/T5mKQ4P2LgJ/RtmLrnCyLDiPoJDSrkQZdOpNtGDR3bt9LVXiTat6/+Kv/A6eLQDFJ/P07j2HrIBLMfYbQPQAmqZkRnv5/uXrT3kqzLDvvcp4ZZAwZGTlVVld1V/WgyQNgGTJg2B8MS4Y+eIBsGLDhf1X/xm4JjbYtW5bQ7karOruycqjMyJgZHINkkH6etc6JSItZUTHw8t73Pe85e1h77bUH47DtntDkcUCZ9so6qQmhA4owYRLqgiNT886gYLYlCSjMLw+L9+V9vKM/81lNWGIRkiC1xbW0TY+qSX60TDA4oWFaELDax5ev9WBNACYVRV6QaUEj4dfoukaZGDZANI1EmXUTsedtDVqzP963DYtKm8AlwTSI4n1mcOtn7uNMj9mITTa5bwUz9WAxKm1p7dSayWLo/UzALvZjGP6YS5MlYz+BvAmc2krtSNF81aDqVDJSW2Aq4G9ZUdE5CCgiU6nt3P4ephYGQkadSbsoeFpurVbEWTdprgCnZ8KprE56K0N0ss/Syqhxk7nAvr4iaIxzIZxcWdZAE/DHSZNgOMyC4F+nK9unTBommxpEsQ930GQ0aT8HJNrYuo9g9b1USlakHaedj0TTc+sDT8BQ9okBQCuYBm62LBhEtMLcwHxqa5T9ahbrekznWmB9tOGNVZ3PKRWCJNITEJ0tF57j4f9Hi7nr2uS5TEr36gbXlBZqU2YrIBioGWikbYKfKROp4JXPvxOvvFEqxXbqEfhxk5xVNIpYrxMGgNxdPWM/01ZL4mYxQLB/h7ZN7/sYUNRr86zd4LSuk8S2ImwAYSKzyfAJjfrluYN2eE5O34Mls84UUb2x63MCc3mLFp5lADuBUYGttbS3jOry2KxxKv4n2jF0F4MTGWTphNUR4f2sLL5r+4h96HPoNq4RF3ysmLOBU9uW++33w27cX7ZmdVLe3NsNlITyAizmZPgeDmao7phnO1ObBUq0EQZyOGSf1xnMhkzCDphXW3tHR6Mddt2SnBDYRuzXSWicodh69E85d2usvdxHE0fZFraB2x61SdJkZU+2E5YN3JS1oD3Mtpswj4nAr6maq4njNNAwRBTh5s/abqd/e0/6mJxl9pdFgcnSrL6PYJ7aOgQE2J59ijTqV7w6Ivnj37YtGAkMGbA6cIATtEzL9VvYlksEEeIEvDB2Xq3DTE5XZJpES9/iz8iIUuz37BZGH9qHBlPXZovaBz0Xe2ZLAdyh4eYkcVkxGmfb6l3bPBTuSwCoQGrbeWYwPqvvJgyt1PXMOeUwvoBfJtcm9dqS2CptrEHyCO7jOw2W/AyLK37kCNB/TNnXxml7EnyanOmnE9C0NbGATJk+vte7QDzs7dx27G72q5OWU4h7E23UtmOiW2Ml0QJLCHvaZwG3UegihkhiNALGFMB44UxGMm0xwW3ZVfHB3o9VXH41UMYH8f202buv59RCT6j+UwDSgI1rElQRzLTId4OcwTUsqFX16uRH8btB7Q5ABd/k/UxqyxbJMiTZH5NZKSAU5MBvsE8M/ncBZN7yM1itgGhei0Nurpkse7v2gGmwACDYGrXvLJzYvOHQg230Ok9PnlMUeMH2M3DtxLTdnQcJ0J8/+V3Y2wq9GCORjgYkf31tlRndFtpwTwBHrDIva9+42DNZErBQt0DeN0Qrb9RA9Cb099rYMhV9xtErtFIc8A77zPMX6JqtzC26NqFKVd7nIDg2Es7QhIwbArhVssKExXVLkurzHABoW8wax01G2WQFuZb6BpNyr832LMHvMFgtKJnA6skGyGjg7vCc6ObwbPX5aa3xefPzJ+jJ7FMkkIXhwCS15F5b0GF993bXE6OYMDnZU/0Zz+8y/vfp0xfELmhxZeCHexHAFF/xx7/8eYAzQUIZyU6M3d8/XDxD0+6v/voLGJVy7BqzXjnBln14F/BKW38Kay0taLKEsQOCSG3fheP56rTSCDLsjGNp47bd3lZQW2LVMDU2EAyVCrpFX/8OetHL7FEZgx8wOMHzfkSB/Ydn6EQ6bIW42iKnn7lD6+0bWQI86+fPXy2ePnnG4Acm+7kOd7YXL2DzZ2CWyY8xOs/ZZEXt522KVQJcp7DYP+S1HzKFVq61w+r2eF/jhTcwSZ88ec4avcx5u4Jt+vwYG0zB3Wm8Hz+guGGx0XPGfS/R/XNCEvPrv/4SPbljpqgehp0mU/stv67wL+6j45cyu9fRO6SlnDW13ma78T7XvWYwyPkR/BeMtB1aVmnYi4I4KUS3++Ee8jhPX1KcW6eNijXekokRNEX2PIP2aFU/V+PI+Ig94EAQfb96fLKEXgKKWoAqoFE/2C6aspX9N3WLdOG2X2roBPv0iRujbUw2X7pUEtgIFDvJWBF71n20jAp+JCnlvW3pVjKjQFFjrxSCPU8mxMYJYYMURAyLT19sPG/bKb/yc+YFsv5kuyfGSISS95uxnv5Vu+3+ikzCOKOH6i1i4zrYTdszpBDYUyks6tNGHKHPetcKPwqB5kEW2gpYVEPac7AHicRhYLKz9DfmYV7TEZNzW8gfxfPokCnN0sJChyZVo9fPz6AW7jmJtoAS/37tQJqRgzVXEHjVJjUP835sfZbIYixujDwBtDC9BarMnQStku8N9is/byI/mdvvpKG8lgGwyHiLDx/tv72PahmGbRPCQgeJaS8NpQLYcv3RzubfXLPJ+rOg4Zq6TrO4Zdu1ZjxSUSP/MK5KzDJAtmjEjp8pY62DrCZgWfvbtt53gIX7MvlNZRZatCPfMFccMYd6XRlGAKgliOeGN+eLreaX/253mPF+ySgOE2mHTWPjxiB5D2PMGVskvyuZYiPDJ8vIbXpTfzPz2AwyGgMr40i0TrxP3stUIfGUsVZZ/7O7wRijjNcyCqM/xj6IlqEgUGIx870Wo/ycTA/VZpvbKaUB470K2WMyO/dg3KlviW1IrFIyj/GuZ8x9PXWGO8RmEFZ4XmIy5vN+f4vns2ERCh9i0SpR1bvz3Nyz8ZtBV0k/63yGRTyvNey7kbtrmVbIQe0yWrPDxVZRa3n4NuXHnPq9pgafUEGkldpdaHQTTXsJB8ETBPl6vlLIzPsLHJcQpV9ru2gxIR/Bjwt5PX/kyJzjskPDwwWY4oOJue/sUHB68u3i7sEeMhT7sOG/4Qq0d4BfrM2mhRGM7TF6t9okn80k8kxde3fActaEfI446C2dCKdLFKskYPD8lFazALisdjlkmGv88iRfCe5rl9Li79nkuU2dRDEdoUZTggMKSw67EuMyHzWXCBiufAnPT9wnbeQ8x579akOHHKL9cH+Z9Uh84Lx43h3QV8Yp0+cFswfJpp1txLDX579a+l/++/+SWK5BlwGCEybXMDIabHt+PdgZ6DC+piaVHy6zarJnvDAnv1hpMsAyoNikcqe4a6ofAGwK0QdS4O8ONFArzCqvgWEOmQcY47uFA76GMXAFM8L2qptMipGNJ+jQ5HBSiA2cZDUssfGOaHfwgGmcfX8D0WN090xut3H+5wRcpwTjts9ZlcxEWx6am03j70h1K1/LVjoBSO7cQZcNX/tv/uIv0s740cPP2LhWXqvNtIU47rx/E4VqWEwD2yEQApUaGBkmGmdblCdtPG2f/FsdbYFSH7oPTEBhGk4D/TrC9yLm04CnmmJ1IdNrdNRN5qxqTJHcGLsY8IKFs1o1qx2zamOCHj2tVLcxQw6bMFwxeRrVFxM+79VnF4FRkgSTcF83GXwRK49QrwMY2gIryp4Jw+mbhx1D4OFaC6DYsrFHcKzDFgRwb3Wqje3c7Ev1CTW4wxFMll8qTTqFJGhUHVJ9AxgQsPXwRD+slc8CuA7UoAVK8MT0h+954zhBAQAAIABJREFUGDt0RAdQgfUf08XnOs81C4NFx2pgNH6vwcCIcL0CAJksy3OooS7TNC2HSSQKlgneiTbagnX1FpYSz8fU6II1s4VcoPj8VKCklYnQ8alu3GBgrI5cprUGBujex+gY0XbF/r+B0VHQweBQlpMsWKqRtpRCa3YNOq1piSoGE4OshLEvvfeCd23RjD6EuRUGz9+nlqDfb9L8XiDX9Z4aK7NdYgYB2UNhVUotryaRX7MNwNcn6EixgOCO4E1AxM8UjJnPouFkHa+/dGgKyxpMCUau2XrsVFKYmfu0mK2cfRkDLPH6/h6AE4nvjWLuAqceaNgApZqnnyr6bbckzQKg6yTOqXaojeaUOynuYfQyWIV1uQaUWaLNLUkq+65BEOCuwZ7zv3kPgR1p7PEspsTqVKZqVfan+EzaNmVI6axS8ZKB26Cwgcz43QJH2tPV3ygwU1C5oLpFCM+Uz8EgOO3dYbG2cqxmR6dFmhQMxNt395wHzPHfLd7zHiYHOnsB61GV9tz3DOjg3P0CGL0nTUKCHWz76L3k596ia3Rn8fh3T1N4iY4huhXyi5atVgPcncICsoXcATxpk2adkuibLCmU7lpj696IgvpMTJJ1nDJL1VE06XcvK3LuaHhZgGytq7C+WqzoOjUBmQBe7VwBygyggcHnv+kLMh3UvSkYYPXY9lpee00B6IrkdQeQzeEnmcZGIuTneZZ3ADFk2LknZS8YjF9Rudw6+AT/SdLM8tou5F6rzZCxsBMb14qaLc4NYH2O0xYHUB/Bc2yfxbQEs20Ricjz8DeTheB5lpXSBM+231Ycdf5LY3DPDHK1WZ5LEwWrf/Nczqpl5S26X2ZwPt83zNuRSM6ALYGjMdK4xmgLJZgaA6gMLgXkZDTqU3Ir7suCOAFy1I9L+7S+26KO4J6MqzKqBdPDZBgsQe24f3fPuHdja10f7sl/D9tmMEw2ZBwbCAV87LAb2xl8vUH7BbY7IuUykEmo1wFA3jLl7BrAYUtWOkwmgzftzQEMHUGTsxNYULBuyzAo2LRKwu3vby5ftRWNeKEtDzJHAPsoHO45aCWf28lna7sPFreb9xePX+ED2DNHahkR8+wxkXMFm79HC+AKoMXJ8VM+S7tloL3Peadd5fQl4NILQCZ8m4OUiJu0+Ue0vFzCuru4IZZjbWUoCdyVrcv9sf/009dc02YYQxWmdrCRUh+zvcX1yJRR7lu2wGS6OyzJtWxRoczV6Qe0E5PlU2ZIz6FfM3ny+Xfqe2PP2JacRSv4fd4JgIcPnSxKWZlqIdrGKAibA2YiyX3Jfm3V33bUMnCMN/WbJliXJsAcuQM0FC/5t+cMFrDZ+Rx9nO++/x4/QPu7gMzWCgmDbaP4BHRQHYrheX1Jy+YXv/kK26Mua4PsMCSGHuu/9w/+mOm0BPLENEcvn2W4lsMPnr+COUlS8IYP2MTmeI9p3bZQcMuzltIrLUMwLUUL1mIkycbNDvUyGd61Jdl0zFZuk3MMn0OljLUFlgQmt7FTO9jWn3z6QYY3/PD4q8X3j7+FQfdg8ZOf/Gzxt988WXz99dNoGn3y6NPFf/qf/CP+/GbxjDj5z/+vf4k+L8MfABt3AMUe3t0HxNhe/PbZ48UuXSi7KUjdMInvJAxCUGeSKEBNqU2wpX//43uLe7zeYsgvfvn7i+9/+GHxzVe/C+NTkHkH5p3srsXa/uLP/9VfLY5opf300YPFzz57AFsSVrsTRQEsn6KP9+svvubnYLyT4IjD/d7PfhJQ88uvv1g8Z9q3fvIC7Tunel/4jGCB7cheIIY7APC+jz5hZBZYq8gNGBtpk/g526evWe74H87unXv3F989A7h9o4bcwWKPAWkOrpi6tQcAue71M3UBM7BBuYl2KwlIaL9fUwwySqkeFDEd+0t2iBGApAQHxPgla+L45Gj4Z1u7jU1H4mo8OFq89S0mlMZqFrb9nEue95LTZ8mLZM8pv2DoYBtZW+2MTZsgCwRoKCZrbNr12EWL7cY88ZPKA1jwb0dTwYx2Snlm25nT4UT6xmm73f+y2U6JIwXzE0vwnGbBNcXAkCsGyPAjv+R1T9b1jPHCvmMPJ0ayKBv5EsHArm+v20m8BRwDLP0IWOvwC2trTpmWuei0yfeDdCZII1PH3MVYSbsxC/3Tj02mnJ9RlpcAYYcLduiHJFmfav2iPkoLKLDhABfXRw0uc8vkYvojY+aRm+QNcp2j7ZRn9GNAI/nZKLAZhxh7e68WSf1yf81cRPDuHTNnvGfjjASY74AMWVEZNqmPHflf1nuAvJ1eWgAobavsdd932vP3cb8dAZXuKVhLkV19atZKOx9gM1qIdgT1eXiNyfsCspmnv5dRmgM5LDTO51MJj8YvfoXRPuKZaG/z/amP57q4PnOo1szH8nn8J0DmPRa/GJPlEzc5yKcgaLruRo4W8IxXakvEQWSK2rqds2ZhhPcIyyxsa3AKuy8Sw1eKRfb3Ljb39TEFvxBg3EMyXjcZegRb3qJhCul+yvtCZ0G3YhyTUDPjPQF57cdeQEvsPrHnEbqinlEZY4mbPLgDvFOL1HxPGRepYa5X893mne6tFAeQCFIq6FqWHbZmb1+843DxFdIOgs2b2Pp1cjCHLehbbOO0QK2PSZFe/9VTUGbGAMpdyxQlR2E3RB1y+4L81aTzK7lhwLDml8b1drWo2XvtYC5AtUOkI07Qf9Ws72HTxW4uLiiaEQ9t8BwF8IzZzpFG8G3DeMz7dhCJ53XKap2cs+YbHyxOb+mMWzvgWeH5jetgWwqyaatWKGqtS3LRbgSc1HbXBskmDeEiOcYcuIIevmcTG6CtN/aYg10S2/M81ehLG/iPSFTa1NlFos2LbIukjcQn74fFTYDcRYo+cADRm8V9pCeujp4B3v23/1WtNr8E63RAOiars+lvDxrcRSk7SePQ6SFzOIMPNi1sWbSEw1k4DWmMIje9DLq7gdGOQw0lsawAxanrJN5TjQXvBCycwCb7zmDSmzKQz3TI0M7f92pL+9yiPekVwZVGPBsIR+O0UivePljZe7I6LkF0ZXbIlnEj+tlWsNzlb2L4STb4b2/vzuI+E0+tTv+rf/3/LD796FMeFJO7aJu15UC2xKrjprNhTERlFigAL8JeCnI1Y6ZQafvK3cRWkLOBrQZyX0nGRuXDf5+J92wN8t86xrvVkElVd20zbScsnlKKg+4aoOdzex2zhXc6vSZwuYIcnjh7NquVIZkcCvprxaId4z5gD0xBads1bK9TUFen6uRJEeeuu0azrYCi81YIROqlHhfY4RmrLSXtlaDWA5FJc2EFid6zZqNN0Mq+AWv2Xgr373W6evgnWNn26yD2A/AMq4t19WCYzMj6CCvDvRntwAYtroHgqmxQKxomLq6FlGqrtQE/Briaqk9aRq3cOL69zMX51TbUCnCmtTIsiIIIM8n0/ssKwrixuWVy3NyQ9JAYyuTQ0cUpmDTkEdoOaosQYLNadrRHWRHir7SGIBatUCgG54pWq1sCXVsLY0dHIGNk5/O11ULtsSbLnm/PTun9AWsU6gxgJ6N16je4t22v6QSveR9dj971ew22Ots4RTUI+Z77xUB3DlII2ysBL2BhnlarQwk2OTeClu6HadxlBmY8u9U5r9kqWdqCh35VtNlkWTiwg6QPcPKtAebVy8X922/F5BCjZvIcVRsHhvgPskoDoISRVa3GaxlOPg907Jb5XT1FDXDEf9UnlNHr/cMkOHOQy/r9TBo08V3mfZyAtUcF+tz7l9XHtEiDe89k7F5A7yipla3KDc+zPrUZc/48/9njIxkdgZXJ63TuBurvhrJwL5l4BnCoBlKqvuPz8mwNDl0bWVNhRMmm4Rnn+RbgDSNSG29Ax56ZwV2Y1X1EqSMm1DCYSsxq5d0/GEALDinqXIbBqkAzuhTSPpdvaVOBzXOrdhhsoVWSsz3a9JZXYezwXC7S0qI946MAUy9po1rfZQKgbDHawlYIePRDuRYTGNsR2Ae2kG9YwJFp7HQ7UDTPiky9aJB5nbGrAo3u8fouASD3mM9N35PKGesywYJLEsfk+qmwEihzHp0sG20t7iuJtsBxmIkCrUpDENDzPqfsixcvAFGUYUAzY//ww8XW/r0G0RxWW3xN4gveJbd451ONG8KGsxrE+dVGVGvSR/BeWkF7VrZq25TeJTC8cCZAbh0F/b3fFFJGIOL5EdxqQNikZAaJFeNtoDz9zaxeZoqfwE/0aGtvA1jYNmY7cmx6tcsmED8BjRaGyiaZ1yP7o5PQBL4stAm8yfgc8gex4y1wJGhyIiP7dMppeI6sgM5g/cdDkOYZ8XpsA48+lYAR6yqrT5teHVaAOhMrbZXFNz47DHZZ5rLMBKaZlLm6SgB38QJwp69Ni5sFMNZ0k4FBIj1vaE9dQmdOMCzn13UGvPN+zs+exT5dXwryG17pD0jGYEar0VINVtucuK4N7Pjy3uJsaXdxDEvJhHJ/B9/DhNsDmL9v1Xc8fk5g6eRszzln2oo5vtfzKDt0VUYaPkvW5ymA9/ENZ2OVAQsC48Y56VCQlSGTvcF3Bh0BTgu8pJhEkUJATCA74K1rFxtSfcIZTGYvpObcPZNWHIsT/nn6mAGkVqrBIlF/3i/Xe4LD7kWvyaTcr5kwu1f9swVEQVffo21S79vELVha/NUaCaDFN/Hnsp/n4Cxsk0m0iT4x5T4xrufv66++AgyVsUUyCMvrUoCV7y2T1N25Q/EQdpvMuS3A5FsSnCc/PGMSKglYWD7VoUq8BEAXwXDZUWNYlNdzh4TlEUPN1Lkz7HDfWHDyfFuJj9g2165emgyhHZKlt4KntjSzvs9JhlWGc7+a3B5QSN7yM7B/S7Yj60tNtNnXO2jChknJB+8Bjq0Sox3K8iRmsA16lZj5LQXCHZLSV2dObgV4JZblNDIR9mMm1u4zlfXp4t9++RtaXB/HFv8CoO8f/Mkvwyb5M+LfDz7+CJbcveh8BugE/bLAmHiBksznnz9c/N7DO4sjxMXVtvuA6bt/+9tvF1/AnnOtPvvkAxjaDpOwdra6+MvffL347fdPEkP8h3/vF4v9raXo161tHSz+5jcM8HjxGm3pB1lHn7Hs7FckrS+xGyfElAFntZEAWUbsYZqwR3ZI2O+xVvcA4Ew8j5Ajsf1ZgHqHOGhN38ez1a0kRuXc7D94BGC+uvj2KfseQHKDZ7HKuvrcHFbnFMJtJ15TXH5Fa3BBCs55ErwySj0nOR/adhNRzkOkAljjfk+XZXEKxjYkArWSMvXc+FBfmwTcUUcWeZN3t8hnfMS7mGx77pXjKLtXn8aZ4vuZUDgKD7OVUNtqDG1RSWBlxhwzDnMYVzQuw3a35a/MYOMVu4X0w5Ia9GmeubKOGj8mF+Rn21pegCSgENeZqcHJQaqh5VTgOSxo+ooJFCXB5SvdREPzLNcZIIlvDD/2Y7uTH+BrgjvTrhg3actnLuNrUkwaYNX8rHn9eROBjMFIi9RIkvNxf2MAmMy76sbhN1OsEECc6yDRtfIQESywIOot+XdvYBQRjaH8GYktYaYbawVkKCg5p/56y2EtD4AgDKcBqr0jWrhVRoI/10ByRwEa90rjhJl3l13ZNr7YX1/HbyU+6PcLHvr9HxNCfK9ZGNOmRwMwuUvtfmSmsm09Q06U7zCcyhi47tUon/FAl6UgYTo64gMqwTLBwvfxRyel+gmrCZZawE7hyPbWcW3+3vca+s5jXZI/W2jiWic4F01pwRjbXwMw9hq8Vs9vWIMZlqcfsVjWKbkpv+s73Bv8bKQJeC4ON3JPSFzJ0LLEycR5YcvRrRHUrD/brkLawSFbeM83+FtzLr9msTZ5j3Yj+6KF+7LXDG7BnUKCEVwXkK6flIyRTo1u5sYpbjv/03j5TNQF15YZXup/LHJzzdbFZVNnYjMv1ZccHt5dfIVfdDdr3zxTgrHN/4y/C46nXpc4Im/67nnMGHF29WV//Lt7NbhRC8PBK4wxxJgAHLdwDjsrMHBf/UB+rT2n6wAC2MXl64B7b+hoW2UInlssbEqvJzIiQ3JGDEG8w44k4/uxJ28oRJ1bxCS+ulnZ4/kfslexX+4rYu7kESQRO7DIjbV8bhl6llzfeLX7Tvvn5wrYa9vTpcS9WCyd/ji54zxPrF90eAeQm05EWXYhDI0BOONM/LhAns6ykcvExlqAHpiSMa2Fh92l218t/Y//9L+4DdMHAEPE+czpOi56qsjqQWWLJYCYrYFe3ETl46i4IR/4FABNtSgIdxlITo5yYpPBY0G/TmMyka0RaYJasWJpl2NEt6wuFiATO7IXba8zwYVuLsOP93ZhbNu0heAUcMNEKVUNXntB8KJT8oeTuBpk0v4kePfy5fMsZCoSCZBg3BAkZM8T/B4AjIhwOrnyX//Fv1780S/+mEECIOA7d+NMnYCXxNYkwSqshzwPrcKFaTdN8iRAONosDWhxupP6nNbKUK8rqD7FoOcBfpcsjU3kc5gVId/33YQdHTiJqQ/Zk9jrMJCdoMqYjpRA/P2EqLL0atQVHDbgFeDg4rMmOjYPlgMbTtLKJwkX2iZr76bKhrPvn4MQBxsWRQGkTLvVabl5+WMqYv49BrP7xYrxpUwZ/24C5/7wfbjfjrwfU3RlnnHABGmnRqJ2Y+7DMLAC4ozBCbyH4FocTZLxqRvW6pKHR/tjEirgNQenvGOM8d20PBGcz+Q+18c+9u862+h4SKlNQui9djqjwICQRxl+GCOCvgsZpmkrKlir8fSa1SNQm2aJ5OsSwyRjKkl6pnBRBSMQOiVgvSVBtEXrHG2ZHRLaTfb2HfTVrjFKKwxIuF5FAyxDKWzprai2ezui47It+Ow8j+JIBX0CIlQDweciMNRKyBC1tcJ3rSNupSrBwDj30zhNiu/83tRWCENnOHfXKqBCWG9dpxj1JJN9HmpRWtVQ/D9TerKHW+2clHiTOz+3AVR12m45p7ush2f8DBH3NcCWPcCjzTfQqwHdb7E5tsHbkiVMKWXZT9/MpObe0zX7/9ICAUJDygakFdDzazLv/hfgs52dZOvM1sONB91XAFK2b+p8zgx+OXvbADbbTjASvMvo8wLasaADUJsBTIAlQYYA6Ub2JvI+h7b6RRyA+60wQQEez/McvFKn4lh5tR4UZDWQENDDmQywOkBEVrPt/HHx7lfsZ9hMrr+e2/M3gI0CuK2kZ6+mvajT+VznSypisl9s/fb975A4vqRtybe7URdwWRYpNubygD8DLrgdad67fPW7xaETOwEpbrcehA10QQurVbQlIwmA0A1AEQPwMwdDyKrxvk1mbSUbumwCtO6VTJBMIOz5FsijhWhoLCoin7MKU8uftfJpe6wFBweOGGC5369JAvUV0fTktQYFJlBOnlK/TsbdGmdNprj2LkAla+M+FXh5q1ix1HfslppNS9y3rWS2tmur1NsSWLbtSRPk+3juEi0ZfMRJmzx1+uqciJbE0mIAf5Ah5u8z+ZqV81lU0LakXd1zzV5M8YV10e7M941dGwlIktwEfgXwUnUWXPJMjWqp33N/KWQee+n+5e9ptwqjQ8ADuzXuYU4sTjvvSJZS7LCtWfxyBKOy/+Zgp7QBWegxztAutkIzAEttowUStacqveAvwRLZlgEex3tWpJw9IfbE+0TTz1jC5JK18cs2Zc919BgFCE2K9Bec6bkGK9iSK9saef4rtNmvLgNCnz7ljPP5nkeenbzUtMRr00xQkeBwGzoR0n8LGzf2gjiCabSxw87KCeDmAA3jDD7fZx5pB2zXyj3aZbG1W/cWS/w6om1shZhjk3b/jbVLAupHmVh58voZLAfsEbeHNwyr2Kb3ZQA9W3qX7UAAULm63VycqAHsVFn8wtvBuI/4Pg86z4hPtu1RQFo27wpvGtfNmhcrr3alS+ma6qfdT/q7tNQFjJBd34FE3eKyOFkTi1baEG1aNjuxEgwd94qv9ytsnh+BdfEXxlGjUOa+NSDWrzrxc+7pSDyMvWxiFs1A1tI13RNcUfok0igW4pw2Z4tai8XO5rBIpKbca3TT2hWgvphgL/YF4GKTKajX3O/dg93FgcOluPYzhiscM6Y3Pox7D2OYfWPBV1bY+bEFgbapnZ76VAYbh9dvE1M/B+xx6JoayffQrbNY6HsYD3lGZAu7xkpmWNRdxlZ9RYvpWcBlWu+dYsoUVGNmuxm2HSjGPcjssoT9gMm1m9jg19yPPibaO/pSACKbprawm/dgAu3ueHZlJFJegal2DTPzzAETaNnZWbHGuVKw+xR2mbb4D3/2+4t/+O//3cXj779e/G9//i8Xn/7s88W+k9XZa0+fP+eTN2ll+nRxRMH86cvvYfrdX/wHf/yzxbPvfgfz+t7imPf56tsfFj98zwALdPNkAiY04r3Vk/vq8fPFX8FiPAH8vEur8QPaZ+8jVaOO7F/+5a8TL1h4c+rtgwfoE/Gsv/z228W3DBJ5BdMi7Z/sh00A7HXYeialFiO99z1A+Y2wXx1CBPOBNXggoMfzVV5jhXhLXn6qoA5BAYR8crq0+OK3r9hH+G/ZIOynDTXd8CU7iKa7117DgIzmFNt6G2DMvCZyAAJcPGNB3XSomOjqOz3jAyivvq0+37hSWYChXaqWM/GP58dikuyWCPMroeDBSmHewp/2FwoK12t7W3SyHWAWcL5yJgFgLDCxryZgPln7BdBk0clKNjbsgKcUIY01WDvPkXH3y5cvuI/ZaoqEjG3CfO2yHmlRD+h1k7Zy/2wBM/kb8cghzFWvR9/rtUjYyDk01hlx+Mx//PvMjSzaNyar/Um76gAmwkCfYBH/Zr6qbZr3llzFxD151HtdTuO+iusXzIrfGIXoSk9Uu8y3zlLXezQGT7tgWxh1rrLnwv51ImRAksbvGVYhU8d4LOFtfVzkNxKz2v3ToSPTr0oUiO8cwMc7AMf8dyTtkjHSPTW6LcoOa25UoKegcQridlr4u4ynwY72eWlrfOl8j8TvwwZrlxuPVwttAqTN5Q2tCu65vzXl5hMTqE286n3689pjcyMLC9htc0iJLdr/KbtVLcDGmNFbT9xfAsUEAz1XM9+tXvF8FhacDZ7MrwAyRhFoMryy5/P+HSqQXFDQxo4f7iPa0ryX4EuALgEYP5c/22n3bjCiq5DWclemxCWLvU6bdkEcsCR4o/amLFrZ1dlXg3iUF7F/jK1k7F1g11KslAww8mmnT7tnz5DzyTPhmtuR1Hx1M7It5I7qnkrG4b0dxKfflVG9SUz8itZxiUieoeRtycFLJhE8TeeN+8A9FhmeDueJdriRQggsnZIbX22nzwAw9alh2IKFWJQOaJc8vmcizC8LspF5GZrE5gVjf5SEVZmp2AgjnMHwnB0f/lv2mPvD/e//WFc17jYgsmze0qVyiewRF3UKM3uXaeb7h7R5U1CwQ8bps/pzWXdK73RIRYFdn1sGlDRgDbYh+et29S4xEexOJ+kSE9lloCQBLpDYPTeX67YMtIlddJRBsI4UtSsJUxtUMkYIYa4+H2QBLs9y7Bn3YIfFaDMcTqIWXuNpb1dJpKmBNwFah525ptNGBnjk/cP65TrE3txrs6tKnG71+kzm3T++DYuMzZ1efi44yT0vVu+hi23V3Qssvftdn/+gz7pWGjUj9YBR/DLga4V8bE4p92zmQ+j3Ahw/UL1zI7hB3Iit8IqIkyQjTOuXm2uDoKpCxSOpdKOpB5NkVZYCDkeWRpD692LsOkEZejq/GKy0jMriMvk6p8r3IolF2Gmi4yQKoSu7bDwzg7NPP/kkmiF/+mf/fPHLn/2SaWIXtFJweDkQDx7RkmJFkMOYyUw53HUQEyAT5ErbbNal1QOZYNJIpzGeSZmb2YejGLLOYdKjA24ExGogPHUiJgVVZ1qKc1twIw6OAZcxpQGtwyzDyYQ9bai0PcQA5xxXQ8zDHPBS9pwgyTh0PgcD9yNbWHUY/L3jy/3dwEED72cVIPN9BWUNmjWUYVl6sMKYJI1n89o2lgsaSHnbqkkIBO2kVUePrrRavxRm3qFq4TAAk9UCZj8CROPkGkQF0Y9+Rav90nl9/dSYmoyVACSubRxsK4VhF/ElUDBflz3Gtc5BG/55trzNCUdBxVPR4NnTbmVAcIaOns/ae03fvI5rGAmdYkaMc1+X7PV1qg0CWGkZpkoS1N97lBHmM4FNBkGetigZBIwd34P1A9B0u35vsbxN26zBBfeh/oysPkWinahsEKgxCiAXEKaioAHpwtKyraw6G9GiSdJZ4U+1JSQWzl79Wbl0P80q34//PNdL9oo2opWCtoMneEmVsQFaK3izjcoR6zWKeb8wd3We6k7YOu3UOdvVCjbN4OLcPcIz3DLpJNm9pHVs9fjx4pMD9dReVhMIJkXa6g0WvAbBWq5jCxawbQjRg7EaZTAMY0rAxHaqKNuwH895bmE/WWDCYV4HsAJgsmhAUi84/+o1bWEkXXskHmq0LeMk8jkBahrIeUfVFfNPDYRM/Ax8GofhdFls0/nZKpmzyX8CG02iraKNSWeeUa7dZ1cfaWV12hiT+VlZ7TTTVHvZAzP4k/lj4Cn4Z/GlU94M5Ds5TScdzTCDMINar9MA14IIa+1rrYrNQDKBbhIiW+TY90xxWtw84N5hFZE1Ly2TKJ9/vzhYot2KSU9nSyRIMqjUn7LwwWdsOW3RhIJ7fCEQxvYwWV0e17bpNMMRfLc6X7BK0VdNWQYo+OQMJG2RH9Vd27u21SZh/6hLMUFqn8WNwPmwrJkgyDPaVIj+zWv2UCfPatfzjMbzyCSvAVA4uOQS/aZNWXboINri5npGX0dbaEDiGg5WsXbJxYsejlVTC1wC+QGJZUAOkNVnM8G7EYx5ngLUjUJQ9tE4L9Em8hoNOEdRJe3HnEVBpg6t6T6LjRo6NRlAYxu9O3ME4bWtrdQLkE+AfTLrJvjsOZ+gfpIkfmaCdxPkD7s5HqPXqmD8mCCMAAAgAElEQVR8E9gmkfrk/kw2Wfa7n6dOoEBMwveUeb32DtUIKJRV7C9jA5MGGT2p8gdsrF1P666vM7rk3/THnkftTyv2DrDq9S0BwN04odSutBs0EC+eLNaYLu2wkiuDYMElPy/tJgJCaJyYBLBRr6LLaJuYLk0gjNiDvZ0KLvtPHygAsLZR3RhdpYxawe03Sw8W15sfLG4oCp4y/fgt17QJS2pt6RhfgB/b2E+MccXAFP23PsKpfQJCYe5kAi3+i/W6uFxn6AAFMTVsBD6xMYJDfsmM90+2jQkSbLAOMrEE37I6/JvsCpOdtsjWP+jr/GXrbLT7eK3nSzCwLWXsVe7buE3ZA/1kEiXjKt7ZMxuhbwNrE+C09Le4ZNIxWZ5hfRi06odkNQwmjOfunZ9JodBEm6KNgyBkdmTvNtFzEJngnefrHIaWz7y6kJeLJ989RvgazSzBfuMp9yabRvu2BbCzqtwFhlGt1PsUZndZn1OAqaMXtCjBbtePr8MCsKNbuZRTWjZPaO/Uiz28t7t4+MGDxTffvUTb7UWKBCaz7sELmRPaas6jIOajRw9ptd9Be+7J4jFtu+fsg7swt9VEW1UWBRt4wj5UusZ2xkfEnw9hrF0QsxoHeaMrxp2s84UAyv0PYH0vLb5Hp85in5Ny1e/a4F7uAJ5/BPB1oxwO72EHyzEsw5dMxX3OkAfb/LL+Il+czRtbKT2rXNOjB/cWv/zpZ4tDAK8vaH3lhaz0zeLpiyew0NQ4ZV8Aer1Eb+jl0bPFg/tMjv34PkxRYhOe0zPW5stvvqfYuL34+c8/4/PbJpx4lOf///76N4vnJ5fcv0BN2RS2sW6t2f3jeVRT7xAwaH+0y34TJp/A3akJkeCSgAifdYeWL3XSLrg/Nae8d8tS7q83JODmAneIZ+4DhmItYC8yxAr/HbFzQb/tB4u//PLp4uvvjxcfHn4ASAkznLXZhGWzf/8ercP7i9ckzdqHJtayNchLTKJ5ZoqI+zyi0aheJntnRcamti6avtqEak+ZeLcgjm/0GgXPbam39dVYOuLxTgVOVsv/9GnYMmyABWN9tmeg+Y6synadzDzGTqnJYJo2XT9ggaoFGXw0cYyFad9IJpCdNGremUQbb2pibRnONM0UVcqm2ogfK2vRe1IK6BSQeDK/ZYGGjcRrOmCA4jUdTH7/x0L7k6Ezi8CJLQdolX/T1sS2VDoibFzuoSw19ojtkyMv8nWet3V8RnXvCgilJVLAyzUO4DkYbdrd4au8Ee2/9xsXNHKFCS54XZM1aSJujuvZasF1thzXR07CyGTIFCRt7qC907slR46d0sa2FXv65Pq0sqcCzkkRyWdM7bcCCv1eWXETOMtrzHvCgnzP1stU1OSOjQEnO7TgaTu5dA+ymiawmiEesZvvY8b4Rz7XnwtrShsxi2d89hwWNUK1/vwA8NyfKZprt3hv9757TzZ1WGXZu0OHWRBOMMogTWszQL8wnEacnPxOxlbA8haY1ZvM+vE9/x5Ncs6RsXEnIVcHeg7l6hCLMtJ7b6NzINa8+Ycbwj2XARTmuz5HY5iwZfFltoDmDAiqqEfodFnPFRYmeah5Q8k51RZXm9EBTfiEURSt9ImTVsEQWJNdwL0jCgTRVjd/lR1ogZX7OwQ09PP0sRafc90zHjIX5vUOzTuj0Ccekewhcj0DVpw5BN9JfMze9zrcQ+bcxjJiCHaImNOHcee6j5jafDyFMDGZ7J8xDGUMh3Nq+gRiPQOVxHivrT/3vc8njHr3earG1lBgdVL4X7s+ojsHG04eei57ETv16JOPE1M9e/ZDiuHGVU5w93odBumapMMjgCF2VDKDYJlnQsO6DCHt7SFxFsUWihPr+PHTEzSXmUCuHIE+F8sckoIxpAx+YwTPYvVBp6yZNnDIvaRF2PNoviqGBcZhB5O3o83WJrtfWGPjLp9DgXoKZhAG3N5iQNFU1LaaW/FM/PkAdBbXJR+MAZHmgO6f2Q3x8OFDGOQXv1r6Z//kH4V5ZxDj1KlVjPyJ1V9bglwE/ktbqT7XxdYMwWpZ58NsiXkJyuxBfU3QkAl8EdAl0NFQySwa2jfqhLihDnCEd0BTf/jhcYACD+GLFy+ii+HbG+BkMIOMGnvJbe0YicUEEDIMQgMSJNRErXTQdZK04/Q/KyrLhDicngfAROMsWnO+TuYGI+bppRbAsH0zh36k1lZh19I+h5jwvcPFJ58+Wvz5//l/LD689yEbhjZCpnbu76Fl5PsSwAo8WSWetG+d38MPHsbA68wz1hfDccQ62abhvSj0Og2Pm7r0WHVj3k/MiaO1DcbTNw5WmEjD0KkNpjOfgJzMEIHRU4LWsiVSBsqmzu4Yxs3W0FTZY+gMnqt94DpUp0FB54JhOqgw8Tz4Jg45ICYfZRRpAEyaxVv893n9oubq4klRTrta9BqsDJGAOhxFZFrDI6A5qhLuHZH0wII8A9FmrycTF0morXQ6LKBBgJsfbRnWQBaMf/c+rQCaqNuK7frZImM7nIfSL/fLNKw+G0G1OjWNd0Gurq+aSO+n+kzHNlsTfKY1UNXH8+cM7kyE36iRhTGKMLsGIpWXOnp/lck3hpQEMFS+3wpC26nd+ycApVZRzp28hUF/c/4DLTAvF8cIVz84fEBrDANT9j9Cx+0gLYgCdwFA48wE/JxgW/YjRzWGTHOUwTMCSgYbguoGmSMY8TxnOtsA5+KgxpnXqHRgSp3me02xPsMGi4VBZATMcfLzveK0hwHyM7UnZbzo1DrYQuBQ/QyNWRIxWneSjCf5VCtIMLG6CQIf5yYC3PMh2dQtwfjG7avF9vnvFgcbCFmT45wTsLt2l1ZwBSiHDpxVMyxXgm2DOHfcW1tS0Nb0g9Vmk13lpjiWyUt7szp4m/uKvqthdVc3xjN6TCBsZWp38eizn0cg/oxrE0Bty2o1yeplC4I2yK7+n+lFz/6oNmuBsIE5qVZ1+c3UNCCE92Awk0CwrBaD1IAsPebDmciIbnAqoOZXBwQYRA7NNS1Dft7zWuaMLKVUJ2VBWe3zvA6QY0Ilae90zSl+RD+yB6pBUYIt7QbtNgAPZKAkG4xjt50pjgNdLRzzDr9frzPtCYH+zBkxAOR8mACZSJnA+nUaYNMqHwlRAOBWri+jA6R2oaL12l0SqLAoq0ORfShTzv06QAt91mydUedEwFHmzRaMP7UpXYsUGMRIbWukter4CK0zmZXDRrXCLEPBabcWOBziwT6C9Xqzhi0HYFlGBzHAOyCmBRuTRgMBn4PscZ/+dthEivOb0A+RYdMg7YMPUZaFryRYabBYuz1bgE3M+kw7OCCYFF8ymhKQmawSSFTXchZ9GugnwPdnTYYE+1gHA8H5Xglw+Z5f0e3oW7+zby5qBZV5XZih75OJtGAMvxQ2efy1rKeC3zoUbbnTMl3DtOPqQ9hPYa1rn7RNfC+FMH5W8M7gp2yFbnKfqf4jLSOD0dvJXgUnPXcBeFlf44/YWq55VxaidspAitdt2RLC55/TsjjvMVVafnYL1uUC8O7qHNadrS0Gapx/r3WV2GYfLVz3xsUb2mI5CzI/nVip1p2JuzGFhRj30xXsIyuzu+w73bCapPHNgH1hCsBeul77dHG783BxJC7DNW4Axq1cPMWOFFC7dQ9mFbWbLV6dMbhCG6h9vwXUWcDMXoKBd3EFqHR1CLMVCRFslS2zVt5du7bbwMjUN+JrbD3PFFannyXB00+0hXj6Z7WhXC+LKJ5RN1wmPAeEbqCZarF7zhjSZ+C5k1EwEuHq4jU5C7M8yX01oPTb/vuMcxI/8ndZafHFIzGcgLMox6r6aRZ7+YxzBjBUBqDFnRSWBe/wJZIDNkiQ1VGz1fGbb75ZnL6EtRAdsbbYrWIDlgHk1gG2fGCHDHbQti0JXgHIn6FT9OTx48UBsYa2xg4PW41s2TwCtAJbXXx4H0bdfmVejk5vaK1lsrli+zz7E9mnxCAm6u5Xg/I8AwL3Q7o6vnvyOL7k8O5hBjQoIB7uiAFJcvTrxR1vRGY3z9cYb4P9/kAmHonLLe/5Gs23lwyuWnPKObGvGqN7gE4PiDFX2W/bFthhTlmw/Q6w0DbIyaYpSO+gB8GRm1yD588z9eEDJqezT376k89M/Rfffv84Ccd3j78LU0/WqPe5Qfv2XfTlrmG9P7i7h04eU2GxfVzW4m+++HLx2UcPF3/w88+xgZx/Bli4f08ARf/NX37B5FgnzI5uHM6Mxdd76M+lCM5z/PSzR8T0m4vvnz5e/O2XX+Nvta0FHEySJ8D86KFD5JQ0KQtiLbEWe87V5bWPYQOysRcP0eM72MYOr3qWW/jH4i/Olw8Xf/Hr7ynov1l8AnN6n3V9Abi6DsC2zT3bWvz0yZPsyeiDuW48y5wbY2kBIFYkDCOTOOyompKWgjOwjNfZuqov+PDjD1lj7I9psUUazs0Sey/TDgNMy6IpsyYD1EYh+hS2jrJGYcfwnJJ0j73cbg0TfdtfW3jUv2SK4ei0SReGoDbPJvmcr9EvJQE156nUgnbRZFTtVAFK/Zz+M3ZY9rZ2TaafLjE2FcNlLCJoko6RauRlYqi5kf56MOpmUSi+RR/Bb3OYQNmAZc+Vva0dCYSVGCYFVP89fr1sL5nVtgZnaEyuowl02nC1aynMN35MfKvDHACPcUEZQyMuCwBWCYl5TbleGTGjTRajyztpv32mBeamRJK3NGV1JgNwAl251x/lVJl8TtwS8I7PtWgyW/H13zMP8e5nzuv7pz3bAge2L0CfxWWuYTLw/LMs1IJvLYabx8xOijB6lJphffxl/jOfZaxNctYCDxOIyedm35fFOMHDkD8KBzSn4FcKNTLjvL4fPd8QVWyP5LyVOddOhvqclrRnHpHW2JFTedYy3ZjvdzKwz7K+J3E01xV92bxXr3mCHCFueI15Yl7f6LoacVFZhCVreBPpIur2CCjmL5/FBHKT84w4PqmOe1+wy9yCOCHXxr8nZzFH8noczKK9GpqC4g+Jg5CHSUyu/7NLa+i8qvtubOTwobDpcs8FVtM6yV4U/PHjvd505rqJeS6C1wH1J/NSwMh7T25mvtfhj9rurMUEiY1j7V5w6Js2zdwx8RT5nu2g/G4hw3sKuYXXGwu4smVjkpfJMs1ady+YHzc2qP1xn03pk1nkzb4TxbEwQSF0jfxt6+0xbbOspWxJrmn/8H7xAQyjRQcl067wZffQlVUOQDkF42n3TnNTiWdKXUksqGboMnJSz04gCtygM61GIGt46R6wdsztZMiE8J15KFvLmD051IhZsoZZ79qmxL+J3WsnIxfCNTqUY5KawrT0rPAe3u8kszlcxrMZXXnuzxjODScxIjJLsUXNqaadylkYQHVyb+Mo9va9vc1fLf13//gf3mYKqr3DHLCPPv0kAYqbKxNHeJjSHK5BdV0cH6AT/3assPHhjwHhtJgVJmcSJhP8JtsoIo58WColYxFcbKsXYScBsNnGoPhwxnOzSKLTh/dk5wFUBSAjEcIQz6BCWKoPvqyeTJuU7hp9KsWqy3qx3VCmnXpr0ppPAXa8HgWfbRN5RYLmplNDLAg4D0wE36rxNRpOAkCuy9/7+3+StlnK7+hp0P7xFsfqMA7ALidQZVKJCYt0Vw6WlWUFkWdgERjNQJ2Fz4AO1q/I+KieaI50vsPwDGuSBEzHH/aED5S1nuCRm0jn1PHo1XPzRKvr4yJY+ZI1NafyudZuLt9TAcUAqjEBrQa5abaltzuVDfDF67eaNQ2qRkJk2o3ke5jAhvGXsettHRTYm1N0J51Vg9HkSgHrtjlfwDQL42sEFd3oY+w313WGuLvByC4BaIyBhocDHnBRxsFwWAo16wRPbXdL0lkwI05nMr4EiqwAheo/jGCqXRXUfs8Q0SG0gpTqqY4P9sTU6Ih55+f/XYc2n1WSARMvkH3X8AhB5TLawp3K72nVDQhWY+SZytAVqglvEB3f5mdtq1ELQQD2HO2jC8C7O/vb/J0zdv2aSPAWQPkTDj2AwfZDwDsC5YBpit7zXpydgKmcCcFT6b1vSCIE5+eI9Ogz2p4Us5yQM9ck4FrIqCzFnC2vP9fstRuc1RhNB25c1Nb43lueqYY3gFyNXYHbOufoTPBaacN+LyycYchSjcmzbeC2SVJQQBjHwWts3Z6OOdM5bT/zmmhVWryhZfbqh8X9pZfksYDkaRiitZgiwanaWeydJpUGhgTfcKXn9K1TK++wppagUwukWtlJEsrPy1q5ghlg9di+q2NYdjtrgHdoUV0gSA+2x6CKj5j+C1hvy+IYeOIZtAU8+0UPzZfXnEBLkMI15L9oPPJfglVfFsBPR+RI+lZz/bt7Sep7WJCjGuuZDDM1DL/52rJsC/Yk+8v5MVDKYAivR7upvRoAzWyZdCtEWD+O3Mqf105g6bRwATrXw0ltrM4GGkIr6o7yS1tekXj22ZJsI9vAPU86dd7C4BcGyc3Fa5Ii2DqApNewK1x/baWDicIekEVjNdBALE7tAgYESSpnIeLosInW8S0XrpkAb9hmyiiYFNsazV7PxLwGtmlJS3W6SUYq9tjAtsmYxKCf4QAZRYDRtLOl6xJ207IsXFprMxlT/4DDL4McG6yd1rCyO4Tcl7YfLZZ3PgQ8d5I4zjs2XXYSexs/t4Zf8hKWDHbc57kyAwV8goF02l34FwDiTAPjuyattnN4PsoY7J4wEPRn2rY47J1s5di1snr1LZ2qV9BvgudTJ1H/ER/Cz3cwSPXcZJzOINWDnEKSlWUPtZZxJId+9rtq+LDDCeK5Ntd3/myB5bapG4REc43rU5rC90wQkkCogNq7lgH9eoopBpmdIudELkWjZxuNPln/qc+J3xnV93m/YaEHvLPdTYH9nILcQ6QLkhF2yn1bxarFllY49tuCIsnVyRMWj9YNgSSHb6WVzjNtzquNt53BtljBSZ8Z7yoIKXhnIs/9CdrphI2VVrE76ty0BUWQ1sSDJJzpsqsHP1u8WdldvOIe0/765tXizjrtIgBLrwCZl9yjamluU3mnMCO76C3s17Rzu9+YiLt0Swsl9/z6De0lMPnerqGfZxEmIAb7QVBo6AJ5PrwMj1iKWUlCJ/DVYqpFQffHOYFyfDF/b3uYmmBqyLZyHrvG+gtUupe0FWHGCVKNBMy19WwHeBKk530zxMI9SIx1BEDW1nWAglHwnAl07N4E8AabwWduq6aFOllm/rz2yaD785+i3wZAtAc48stf/Czg+5/9+Z+h0UahhVjlFHCrTcPYCFnpxLA79ymAAcLK9FX71gO7wq9PYFJfcv+NpWzFJWg3QYKhKWhwACNOzG+f4RZ7SlkQ3zyluLYJQL21tQdQ9nLx7eOnzJaiHZUiid0dDmsoA0WpF9u22RsUC2xlOsIGXDhUhqtbT/uyHQycD/apE6lXAYAzNZVndkj79D660C+5/y9/98PiEM22PWKHx4+fEHscIyWBrTRJU0ZAoIB9IOj6mvvplEWLJibbbbEyBlTz0GLOvbv3F/dh3RmHvITt8JNPPg277viEll1bp9nz1oXOiSu0Qx89+iT7xJjlkPbXTz/+gP0gMMVwid9+tbjLIv2dP/mjxQ8AcC8AEH2Pt+dvYVIcwVR8Fr3ZqXV7wtAMY4wHaOvt0TIrSPr46Q8M/IAJy37zrE4GqAu1A2PSYQ96tS312vDRgkvqPV0SP2WYkMx7QL0X333DoKM3i08/vAMLD90gQMFjDPfV6v7iy+9hZj63cM5ZY222ORz+2qXbIy2aY3CbQKDFbE2e+/4uGlEnnNuZrIVMkII2oKDAUUBIQCQB77SwQWwAZLxDkX0psg/sRAcyaJL45c5Up9Trj71MJ03b4tquVXAwRQiuQbbrHHzldZrLGC+FMW1yyBt6bcbengUTXsGDrXS+tO3c3Mgz4f2Yh1XbVvF0Jm+TB3i/gmCJXfDD+nvP5A7rHXvKYtierL2+w1RgE1+Hpc2hBh3wJkhY3xGN1TCVR7eMrCy7hQRqRixUxmDXOIGl965dFWzT5odY4Plo0SevyVp7324A3U6nYofpI1BjDJuf7zPyAny/aDYK6OlZjaVkEgtOD1BM0L3DMN6DQ4GDhh8zzvYrJIORdE/tvTCU+LzI6USeoBIsaaXj87MnuN4y9Nw3DuewCOm9V4an/nAAB/rfUdBLDD/+nGmfA1jwnzodPvBw4r3ZPVQWn9qbAnjVMmvR7D2jb+ZF8/3eFeUGYD1j2LKy3LNDLsgcjNeEFBJgsNfuUId2GDSW7URfC6B9NmF3JgcpMOLPzLW1aDtbzefe6GDBMQDDAhZrJovPn2krqbaJjoLx5+yb2FUlmxpfxG/pn9zredQlufgdc1b3kTbanEkWqPeS++q2iA0yfsheiT8Xg+ge6L5tTJzYTIkVc57gMSVHhLmupEZyN3N7pUN4hq5DQOwh7cGbOsRAT++ZtcPNjir3UGSlRi5hTOQOdp/6RLxPn29xgQLdkRhLDZroVHki/Xbiz56VgJw5N5Uy8UtmutcbOYJuclcuxTPzcJ+J155vcS2u7RwSU3JQgdbmx/9/lmVydP0c+/0W8G5z6dlibxUmnfkG66tswZPnaJWnmGH3lvuM5yr4zIOwwBdN0eRX/SwHblmYcNCi4JyFvjWmdr+6WKHIpdwFWsXILNwK7mGDzCtWiamuBOB4NnYiWNN4gz+b+ZKdX8aRPhPvz7jDDg7X3+sJcBwSWLUQJT50jgKs5EG+SuFDu83jOVXejPtzf24QD7zCt04bkhiV2F+77LmZGImr6HNIIWick931pV8t/U//9X8WLqBad27wPRyLKK6W3w0skmsQ7qaSGeSmzdRDNyhGwkOcygcHU8adi91EH1ApCWeZNd5A+seTAMh+YBqbwRqrpY6NxlRnqUGxWpqWG42Nxs2DrgPT2cVoenA8JFLI3XhoEfDQ/LOOS+NwCtPORF3mnUlnJo2lRcwpqYoakxQ6VS0Gwh558deKcysDVrF3hHY//2Tx7Xff0tJlxdrqPMEaldhtx5uPgz4rMFMzrMyXCoNLNXWTpmXSgJprtII5DY7362QbH4pBrX3xCkx6fa6Pv2SXZaADr5nGNTlTQD+T3iZEBjcGkUHrMQ5SWTsIpCxAqfM6Za2ugGoTNo+XlNlWqXw2e2k3tMWXRG8AP5O55QYymL+Qqj5YMO4Vr006r9ehsYoAvn43FX6T8z5394/BaDSYwu7quG43v8b0igAyCQQHpqg1iRav8QDZWuj00jgzwY8AEAYHpVqbHIRlNnrWZRGuxkPXgEkTnuKwe0lQOqmoRqb34PoZnJ4wdMJDnKqSAKIGfRj+WRma7d4dZiHNmATh7CiBr4ffJM1JpU7OKo1YI18B9ugF+ToZUEzR2SOo26FqVnBTbYOKjO8g0nJx/pz9e0SisAsD7NHiZpMWTQC8JVtMTP5HIiXAqkHQWXnPOpsEA2nZLMU8gOSodiWx+lHgkQqyYFwYk65Dqxl+lc7eX52wWk2qjuRuYJOW7TDFhnPJwBKZMsMZ5Bm0yjirXp3sOlr0tBtpA/H6S3+PX+Tfs+9TnWCPel8CLp5VWm8WTCddu3m1OFh+BUj0AkOtbiYi6yRHJwIrgD5vZXXSKiNw/5agfXNoPlyqzwZ7boPk+MxAHAA+SgfYBaf1mlht+fPclzbkDuyXq+tjWAoMvFk6WBx88Dk2p8wqoy7bddMqiw1JuyJbK4BRHIzJfSuYiXz8Zhx+2wzItkaF632FcWoDhgLPD0VTRNsqKB2HK1sOFgR7UPBxthbOSpiOwb1ndbd2qpPmevbL6vWcGjAa4MceWAGy+uhZMthOidoKncGljgTUUoadzDheZ5ujIdiyAAUAhJNapRHIJFEsVnH9OF6EwhM041wTd+rg1fawVYgkTrA6rDGGWyDsRBKN5khYWJx7pixDrue5w0jAAS/7/KwC0vKcCjdLaRLhY1D/z+tOkMP9FnyqfbCdfc0BLlz3KwoZTpBdJ+njSWN7ELBnIRIcGHz6nHg/GR8+MBkdm6nAcs+792FsMPVpjcmV6Jk5qCaDYrgn96UgsJ9tK4PFsJwjGUIpDACS8I6um1VZP8ukLUC6rF9+Nv9mkGCCNuyT3D/vY4oJ+1ymH7C6N4Hg0vtHG/oALv37DNYNPsvIHgLI2qnR5tdCbv1JAl93qfvCMzFsYfTaBN9zPsvyTpLk4Kqxn5Pg8D6p/oet6LNQ58X7LIsxxRaLCWHmqrcCc8hJnE781YgHPKzf09YkkR4JQgWt39vm2qjqxtrWmil9vD6frYwE15pEz/f1TKvHZ9ytTzax5OxFZQFG7S0AXpg5njdAG8XiZWnesie1304sFhDQ78o8yuBNWXLue35K9swl/sMzIUjgXnafpTDB+/HkM0ziZouWRjQ0TwAajGk21kiuT54yMZsLw5dY6HzrGaRtc5MCwzoFrVdMILfl1f1yzb3d3hzzC+DsGp9xubs4c0/avm2SDbBkq9+tDPAwR2XIjOo7RSPbTwSE0vYR1mAD+xbXjF2IpdiHxgqtypcVEuY565nA1TXIPuheqW6wNup965sMoQp3V2vxmADYNrQk47w205BdG/a+NltwzHggATH/bsBsoVCW8jdf/27x+NmzxlIpjtVe2fp1HzDnj3/582jWnTHR83fffZU49gR/9eTps4LUmiaDa9ZyC7BpCSDnFh0dtQ4dMuAwiI9h4O25B1m3G1jEhCSLF7SaLmGnHKCwRgH444dMrEObR8kG2UXZCzxrE4YLCr2bDBr5AZDxO9pTPf+WP2TNOTQtLGNiYZlUx9zXiUVLfM0xAJ6dGTtKOWR4FuttksR7LxEzCeCvca/3AcTUfv7Nl19F2mEX4E5W4Av065y+5/T2uwBXB8RMZ7AOn8G4iwRNxNZbBE7CrK8KwNtWHxld7s+f/vT3WPOX8e0yNY/txHESukYbu640iEPlDg8PYCDSgvuU+IXPUw7nYCRe4EcAACAASURBVH+LgR9Ov327eMUQnzvY3HuH9xbPmEDLTos26A7+1nZyWZ9HfOYzEiRjAM+bAzfmoB0BLhOgU2LhPd43ySPXIFN5D/bKGmC7MbxMP0GxPaYTmky+QStJxUKLBQ6oW8E+OzBpE/9/SPu6EwKVJHnu8I43KwzBwK84d5hzK9Ar8P7oA1pxAaiMIZGeDCgmS9xnlsIQ178PuGXCnCm5giwZoFJN521yhC3W5DldRTKQBS2MER/D4LtPi/WDDym+8p86tzLvwqhKXFQmiYcjuZFTX/VfySdsO9RytsijnTOkXMP5ee2+RwYs8PMB7wZ5Qr8eMJCzJYCXpDWscAfqEIeyhyyieTaNx92DakznRI8YPQVHAbaAX15C2+Y00eZJvq/t1H6+Pl5bbG5o1KKdCXtLH5gzoM5q2cedCGyrs/7cPI9zYhuvwEZDhNij7D0+y2vOe2ubBvhUwKiFrcaoBYQC2Pl3R7PgN/P6AClTb9m4p61w1USXSa1nLngaJnuAV5+tcXy/51qY6JsHHLHHW+Qqeyt+k/uKnq15WECqRNl5jr42YF4KE9W58uudnzVP4l5nMa1glvc//LH3qs+0SMfrGl+/H1zgpPYU7UZB30sr4DbY/Cxii/fNd/zgCxjo7bRqbhWGXuLGgl0+uzLyquMY5hbXme9JqOA8pPhuvmoOBdBUxiMl3NEq7OtmDpWJp3m2XedohwVIq1yOz7Bgbe81pDZeNwG/aOsLcEtc4XOnXt5kMlavtQzKFhtbXPR+Gif0OUS+xhiA/ysDufJIBYHr7xzGabzc7pcCznlf/aQFNJ6tsfUcWjOZnmkJTdDknrR1tkMBO0jRY/CeCVgig9coOCersx2HMw4P0Gs+aXEbf6GPzH5tEpHn0I4o987ozPBiB3tsJBuRZ/Hak37orwXrzP0HvpJhYQLY4/vu2eS62qmBY1gqCdCexGwMmHLwiGckgKi2p+xcv94TPeY07Nov7804CUNKqPN8cXfnCC1yOncgqAhSvuG5ncCOyL7jsza3jVfBOIht3giKCSiGAS7ZQVujTTEnVQbGnNl9KEZDHsJev1ADmNbZFYdVkJM4oMq1MiaooWHdHK4muy8+2oJ7z6/XMFvc3evu5bYO036L7VfD1jgla5sNxb4nFnBOgHvIeMmW6NcQk+xq9exHNst4y7PFz6bdmjW7ID8RuBPLCW4jDsUet3PCvNvnnML0yuqvlv7n/+Y/R/8Wg86hFEST0mm1SiaByUXav/gAE3odSbdL2Tqyo6Rhu3A6A4dGtH5UpoNOQxaBTzkXw8Wl7U19JgEFdpEtpNPQl0FABYiLjIGV6SNczHpYOcyEQP+MoyiDiCA4WWArCbZWRYcNZ3QBzdIHbLJkC1P60tW7wzFv4+idCBqQgsNZIKXAgNckg81Qdxuw5OHD+4tvv/0GB7RDVfc+orUw0wharBrL9lAYUn2/ZQ5maZRdoXBrBqVzHYPqQ1CzxCTEiqAPvYi+FV/7n33Q6sMAwAneYVCnhlC1HEoJ9zAYzJq8l1FRFo3An99PO6drNao+OtU4WUE0v2eVxwRD5N5Sos5Rg9kTm+eqeLLOoomorScKd5KAs6m9XgMkKwI+00kNF9CzCj4Dcd8402oFlKK30aEVGj2v22MXMJLvHcEw8Fln6qklcNZelqKtKjFOGjx+j7bQoH1reFtFVGejOjruA68vTKCslQbCw6SVkm1hm22HR0S3jGfioI4EC9LsFQaVFQnIULp5HXvbi6vh5lfYUD4n2QkmP9E1NK5UIFldLUE7HbNik54RkzfF5KsrktemdVI2DjqAVK0PCHhvrhhKgcE6OHjIPkMbEWbA1RuAO5IEz86d/YckGyR96+yXKyuttnBaQW/ro72yQfh1WAQs0SkgyTTI0xClvVGHyJ7pBJyCeZ7/Ccy5l5w4WEddhmYcFj8z1yD7tv63z4f9kyBj3Je6LmV/lX1Tdmivy2ceUCjJuY/FQFR9EkFmgkgSmOyBTGzFPY3z3bMuO1ijzXO2us9FJC0CvNumZXP1+km0796a7JJcKGGxTOKtOKk2oDp1AMuw8XQQjkpfWmPCKcB8mFsG4VyPT+ZGMInv+/E7sDwdCX/D/lEA3DN0BeCxsYceA6Cf1+QWS7upQZyGP5hngbEEYtGu6XPPOuq/EjzUiadSyGt0VO6XsOUGQ6qga9fNHZjAkj97bTYBp+VPV24ikPfzGw0AMwXbAgDXH/DFggr3V8H4goGuo07PooyBvetbW2IrXN83AcTQEfFcLcOMe/uGFn1du+fDpM7yR/a1594zgc23spXnpTYWe0Gg0XZjWUROToQNsUISLsh1/wP1LXBUR1/zfYoay7TFXL6IaP01bKLXyyTM2zhfIUKSTAshBtWCcJvY6kzF4152cdrZI2m7EJTRQcsQUEvVYM4EtO3pqTQ6fZAk3IlXxpwBI00QaIG/BqBMyweJ/Y7sRaQTBINP3gI4M3L+mkRUNoqAoNGAT8hEPg/Y5+YD4z110H3eBnJDsNqCjM+V/wKEDT872chzmFCmufM+JiwOSvLhNOifjISehTy3JAplx86pdp4zk7sG4Z3EnXNoAOtUQBMza8ieKa41g4xGAqKgf9vby05rRbc+Zwb8DuCJzdFnj6A4a+CfDUxTtWzQlkDcPexetKXZgN3X8uWezNnSFgwwSDs12QeNF4eOjDHHYBnqgzwP+tip19YG5LIPPDspNhgwqV1kQKS/0T+lOKE9NM5mD8DiXYVVd3mOHAh+G6/Js7NCLZOT6Z30St6yj7VZ6i2uEgjqUfVH1bXyezBRsFW7+DanxKmza+XZNX7LNMvLW2wPLddXTK4+uVRvRqFknodsP65hRe1RzpZx0vqmA7KcTooEBC2yZ2/QwiMOu1Jiw8EuQiLsv+dn/Clg8j1iJQFjp5Abxkq/aat8ntkY/BKN2gFEt8Dayd3Kf3RvNMHIkDBsU9qMjJHGc9c2CfxlzVNYZF0d/OJ0S861XRtlnQgQNSFzaIw6g1az7fQIQ9xA1rbSBMgW324zgVWGmHtGnb3YRFpkv/32+8XX3yEhwb3JCvIWrkHWbvHbW1znH/7sp2nd3ASM++rLL+IvNgBrngNq/QBoYlzhPtikyHyAJMoG/vVCFiW2aRUAfwUA7w4Mt4d0fkRWAT9y5w6DRADwnpGkW+DWD65hpw/3iOM2ZHErldBWGxl3suxkSawRE15jL49xCS9enlJhd5DPZBFgpzlDwhO2195qZ1kDJR5eEws4VV5Aap37v7d3QCvp3cVvvv8WAGu/CSTr8YzpsO51wTv1gfZtkzUBtxjAz296n9ofvqcumQnONvH6BORXAdraPluWsnbAGMh2I/3vHeVtiEudPGpRRA0+2Xbu7W0SqU/o0HnNdNgnDNewdVzm2+4di/dvial4zuonys7Dth9ACDhWBxCt3m++/R0FsH3OhsBa9feuuVbzD2OEXcAx2/lfAnp5gu9z7x89egCIuIZOH22/DBCxdqCo+g2fpT6212db1X1afR/wesE9K3Dezyk2fn0VsJ5W2TuA2XcsApMgvqbF+eUZ4AcDXs4oyLMTEze6fx1ml+mr3IdSCPvEQyalpyReghER3ucj7uxj/9njPjPtmFI/2mVtw71HDBKhKO9kXmPzPeJMyQlHxO7PXjxf3ENL74B2aVlhqzEStZcOvJjAh0Y/9jFnzCJOCyvpXLAA5DWyjhvYJ/2qhIIwZYzbw8Zp/Or7qGlnrG1uoB0NMEWMfcEzSnHL/IJz6s9YLPc9zB1MuFIEM8bTnsuUSwwsY7vFG9+3rWDcv8U+fYXWV7vrNMfoyHaQjB0+aeHVGg6fFOCKz7EA6XtaXNKOBmTxv/irMQzBa0283zxwxkb6mLJkhxSDxUfDfl7oOUk8MGIrF6XSEmWY51P0gfpHf44/m5+FfDH8pMm4dsPWN+NtO5k8b6fYsrKM+p7+eg6bJg+rSx/bYMzve0+ZmmgXyr4aQJ0Xm3UEUH9jtcAdaaE1+V3lUMqiVIKh9+/fE7dbrJPvL7PNQsEEc9wLAzxMB1MAHvIj4ono5PKfoIBOf8YTjSE7ybgsMQut1anWfgbIwea4/7TZgh/u12iz2cGTWK9j1srwK9glEST+xv3kmvpuxgs/2u9zrf33RM/u/fiWsivntSXGFbzT3nlsDLFy3SPVi1/rOSqRoDJYczjEfO+Cvt0X8wyYGwZ0TZG6+775iu9lp1RznQDRfrYgmq/ntdoFz7OL3NzagMXrqn6a58D97M/6q9pvdjpVF1//N+9RLMZn0ufXYvsqz/7iFPIDtrwD6pqjx+6PzWY8n46WkWdlHYzBRnzZcldZpvNsuDm9P98vDLNRIJjdYhZxAoSb0fF5axTMqxVfcM+iW2BA2bzZVyOGNE/pkxzdPwNnMCozXvThoS+9TI57fx9iDTq/+h+HTBwj+zHtlwzkVXR9Nywa8dlnrME5sXliSnMmfhMbWKWQat7r8DklRpRLOiNPuFjCV5DnXeHPl9SmdliFZyOxb21M2W0FZN2nzd95RhblLQ66ftlfXBWfFcmRsO60d+Qq+JXUltyXEjbG+3WIpddfMFiMIQNi8S2u2RnPXn9rnqY/tMAdDUJTiLGu7t8z7qmMUjEfcIu1NcA7mHdhNFkhIekRSDLr1ZAnEB50ZytuAlQJxA0MpUpLeTTaZwG2SJ6I4bPRvXgrg2IFL9B688O2RgvunQP0gTycWXCBLyvXHaGrMY846TCo1d4x0OkBm1WAJJ5uSpO3JKfdRJ6VFRLGtNSw8R0trGE7I3gx8OUIBVXV8F6oTcbnbgDkxfiwsKlIcd3qtzjZaZdE8ZNPPlz8za//Okyghx98hh7SxeLBB0y/0jiZLFlRNXjTmUZEv4fdwEj2X0VOO3lXx3kHYV0R5Rk0ubXvIzocjSCu2elZvm90AEdLT/vzm2TpUAVM07tuNSL05TrKtBrn30z03Wg1Xq5tjIjo+DCMSRATzFbnSNBtJ8xKNfH07k3s3diZhpW2rbYberjDjMhhrpaBn6tjq5HvV6no1nj8pKnBVDaMC+hBj6OxVdR7ykkvCLeBztALghxbLXV6EaRnSgy3ky/1Fm1T9md05jI+b2FG+jov3wrGPpX1qUmRaavpU1db5TxrqLZAqvY+L4Ij7+1OkuO4qNKPWZeg836m7YwBR7zKGtuzsPNcWwOBk1Ru0orMIe6kSxH6aotV2LIC2mHhCS7HUEAT3qKCc4aOEqDQw3ufLX7zxXewMNk7DAB4i7C+kwT3Dz/OcIU3AFtvrtcJLu9FX0IWg6Dd5jAIAo+8sNcd0Khtte79OIEJ1nIXGmzbnaxk54wFWHrPmknyPfaM51gn4+vypJL8l6odsCCVBIFEq2UFfFIZUXsgLJyh38ZrW2mTAUoLukFldAYx3rTvLI/n6Pejh4QBPqdCfyU7greU4en9SjFelz1w9iKaaiu3sh5hznHvm7QbrxCsbzGIwo+KzYAxpgC9++OWNVfn7pJ1VKz76ooAPLAQ50GtJJLsEz53jfMYEVPp3H6ffX/ldMldBjJsHNCextuSzNsJXa07J5Jp03BuLlLW6n1bwhzsklaGAPKthMUzuKe0Y0NHIROrBYINFriJTHrLWa3Qcau7nEkT7bQ+tkLvunS6XStBYYQZfMjO8jPZ067BOyZVQIfqpPgBspfdAyYuYQwaRGGDdTyCsTJuddFvYcZ5dtXqk7UiE88AatMqpg6fPWt74O22MLWBpkESuh20Ottaq4bFW5x3q0k7aD+h48iiXRzT4kRr7t4S04NPfktyzrOnYvYMvcEL9OVyBnkGK7TS8vah1x+iBdkgD1+kfIAAH9erg71DC9aljEqvNYAOZyETzAWW9JL8u/7AqXrRLjOwZ024tjWYmucyormne054XqYVmyreFc/4CiAP+kcKSL5v2oNIbmuksI0GfoJPBjza0QRpPQcmMBna4F7kv2qDjQDbNQ/gUc1HgQyfdarsBgLskakvql/QFobUa7CkbRasSYDbfVff0bOrDZxV7bYd1S/od/PvgrmpnpYpXsB3sLL0JdnSfd93+jSegWEn5tCm6H/k8wpihj0h42d8hoDPuuszgks3jvtc9nAqdONIZKDKTEJyDwZNbf9toFtbFHZYzo72xiSIoBi7aZtJwDnOuGs6k1DPuo0yqeKbXFGffXtFEekGQJlf2pGNTWwHj2hTHSFsxyWt36uAbBYOMuHOoqFaqZxdq9c+9xSo1JpCO2+D1wn01Ga2hfUS0PdcwADtx3O0H1coHGzK/OTzltGuSxus3QHRlrTafri4c/iQ939DuyiATSQX9C0wUx1VxPtf4GueXzpllvbWVbRhCcSM0WxdzIE05ZJ1YnLltfCfZz1v5X95TVx+9lGZCa5rgYIkiPF/sj0ap5g8haHAv/ss2yLGeWNP6z3bOmfS3O6IAMK81hb6xnT+rcxFi5uRLmFN1fYSvJXF5GVdAfQ7EODF0xcAIU+5Y84Efu6a9/T5rfH7MdNP/+7v/3zx9//wF4vvv/kNYNH24ttvfpvnr8bYb776bcA7B7CZrO0zEXOX2MDhbMaF27DvtgBQVln3AwAu7+WIYHmFeOPDBx8C1O0vfvv1VwwUodVeRiL26C46dzsE9spdOwVw02FRFNV+oHVVu3v3Pswrfu7rb1/x+d8DCDl9sx0r+/d3KCqZDIzBMOw/Y08TYIFP11Ubv4dv/IDWzENAu38LGGnrrCxC4x0BoJ/8BNY3P3uMfVrDh6YoqgybTGFtzWC7rLOWG4J1SrxgL3ecEqrQDuurFESnk1br+uLU6v/l4k/+6I/we1tMm/2O+wZI5Hwpc+OkxHsAn7KsjhhKUXkHmK6764sPP3pQME29SopwgsbaHc/pPgXvtzzzX//NrxePaM3d4B6MnQTUbaV9TUut+8YC5PdI8WTYAYDg5z/5NDb4DZ+bNnwM/huYqqcAHAIs7iNZ1zI+D2BePrh3JwXR6lsKNqnvaG+OHUO1dd8/AQDf+YjhLrCv8UWnDkFjHwWkVleaQsxTmJonJInmQbsMmrEThBAPX0QSabsZv+/yfPw6Z39qg9d4PpmA6vnErjz4+FEA36cAnJ999lmAyS+//DI5kfZJ7bu77EXBlB2ZoBSOLZrPNkeBvOgmxWc08PVMtMuhCfIuIOYWPstnf2wxbNhdWaDaROOnMGhGwa9TMpsr6R8n00+/K4AaH2JeM+KOfD/PUeJ4W09n/Denvka2xs+VOJFCcYtoxhAOgIpfk4mT/W4MX5tuIhpWrjmC4EzucOQNFrjMT/h37U79XZnt2kXPTttRbW9s/BsARTAjAF99gWuZcxGmkiz6diDE3/Iznrmm77V9BST7cx22WPvdtjlsFK9RqskkP7lLdLe6JhIYXPMf2Dt1ewUz9McaP+M6CS0d+Og1Ooixz9R/i365MbVFSG21cZT5bVov3RcSH2RBqy1YkNjXOyXYwlFYf+aj5mDm7cN/txjYuD22XBBRGSbew7Nq7hefz16PDzY2NWPzHoxTAuLxnsOHh5Xt0BxyKEG+toF2KF73ppI9FqJn4b/DERLmpgtIYKJEnUoe9e/vh1EJnlXHrG2271sufW3aX4dUx8QIJug1f59YwTw38zMm6y5Mcp+xG398BcrIfitRI+DUAGHDGjRWdH8GTG5sFEBL/CAdbh00GbAuYOsYoMhnFWQtEDsq+9nTzS0LHrsnA6K6ISycjfxgxlo+Q4tZrrf3p89wTxfMLehqLuCa5nqNvwbjsrajnQpZC4kSFiCNTy1kjrMSEHOQNXLOZah57vK8mrcZX5V45DOigyGxqTaQ2NkhizmHxq0828R7tg8L9osN+GxLvNkgPrk4+h1DKk4XH9+TvYZWKu97YYHzbaeFK4tgPpEZHcTpDj3TT2lfxGpyRgWAjQXADGztN/6xm/EGLOiUeIvoHXu8Gwa7BVkZeslxdDfDToijbAzgvu3NWTH8fTsMtCEZhubnct1pSxfss5gicSEAaluXO5228XqyutFtksJOCs3sMc9sfHCxtsTi5lYCs7GXaNdK3glWIJnJfNE4vED1ys3bXy39D//0HxHjN9hzw1jR8s9lYji0og9Wir3OZQMHFVqr2j2ZkETwwGLu7h6gxdUpe2HH8H2DhROAMwHB+/cfUYGqmL0AVPeVLRiEPwGC3Ccj0DW9YvVmRV1hv4IiTVoD7nFdEV7lS/p96Iep0qupUqHlE1onrFoeMQ1LOqKRjWy4GABFp3X+o8WoxtrNiN4FweEK6O/+/v3FZz/5ePHFr/8tlUCHIRxQjbzHxDC0jngAx1T1PDhqTWi4DCA0rLNNKJPcDELUkxsAqQ94MriK5vsw21Y6AcroBQymU/vfu4EqYtv7n2K0VmpmhcH7mkYrAuv8XA7x0NvyHhUArkEjWAkToQy0uC+ZITLleCZuYHViahCKqkeccYB30xDEyEWw6724+UwOZT7kmkS32XDt8S+YoWORUZKkjaRGJD1JhEKyPKI9dMY8mEe0fby5NCiRCXkHw2FQ4sh6WgFlvVldB3SUdSkrRiZOGIuZ4IWhM7Gw5cQWAoVFbc1hPQR0IxzLRnTYhBFgDKD7kvfW8JRt0N5418u2cFuefa1rY+BZZyt7DaCY4DBrHHCllZFSxWVm+LsenGEHgJwi+hpEmV77MHlurmVevsRQURU4Z6obrS5bMAh2EFjWGN2Hjac47zOC6zPAg+Xlfc4j2ikmRyxb6NYGNkSqAW0BnpwImmmXntYIg3b931Gsk+hW88b70AiG+TIqegE2dcQ6VoGfBE51FHmuEUPvV9fBvWOriawK2w8r4O7r3Le2r1so0JYFDB6OYkUdxehgsMcFdnNE2zKd1g0NFtcks9NnpiE1ULqmRXn7ErbnJS1RtI9ZrnA9TtVN9JnbmrQDk5hntcKzkV0RsNvACftmq8wRfbX+2epJK2NcMxcI65p2mgsq5B8mWb6mdWeJn1X7c5Upe3fuf7K4BAAkj2jBwmfA+bf1KG3EntuRFKeSHqdax+mX925LRtmF1Rc1qHXNpsisIKw/oebDpG8XdHetBzBuQKHTiaaOex1gQOdmu4fAB9fcVkQHQxjEEjDZyvCjYLfgrCGsa63Qayuf7rswpz2jVpoE8T0HFhUoVnREu+1GtkxYhcKh++RIiHdgRdhmcw0YvewEbadw+jSZUnjJ+15eMMCC/R1xfxLfdbQp1Bo14CN9jH3dW2M/nX3HvaDjgy7Y+frh4pzkLRoxPDP1LHS+irHbkjTbKjrkwHNThlulBdz3Ml91pp5TQR19GAm5GS+svHNYHZs79wPGXtCmvqKmmQ6a9zjEv63Rpv4G8O6S/byOfTrh9Vb8DFou2bthYPKeJt1rAIuv8Xfu9+CD2gLWaxdNLg2cax59EK8zicz7SXSeoYDonLlp911XW7fUk/X8tVLaACrTr7XTBlk5lw3uyrYsSOJZnlIJMoWjgcK/GwzMQNFn7ntPbbxMvpJBr5SAgWQSurJLBMWmv3KfxO4NLY+0FozgO77FexxAzwxQ8/q0cBdcnO0Aadc2KNaeJHsoOyAaiaPY43FKBXQErIlH1PeKP7UI2Pe0MOftBfATyFUThb3vtFUnJy/znrL8baNbW75cnLxWHkNhZgASmRLYT6UPbOM7p0AgwBcG8gBTrdwuixx4vZyZMzTVjFP2YP0uo/9oK/Y6Gb8tfITmKW5erRBILt+DuSmcAJBC0eatYswO18J2H5+gfwqzyee6s4lfoF087RS0dIc5b3AKQHJ4x6loAIoEuacEps/OseEOTrH9UTvPeytXXHaEcgYCasYnMvPb5jLBYp/7OyYm66ee8bv2D0AhQVaLevqtDGpJAt5iYfRybcPid4dhxaezJHZvCN4JBBmnBQvkmQRAMUFij19m0EwT7rnnYjNZ/PhGfuYFbadf/PpvAEjYizCgt2nBPOOcnatDZ1IpAIF9+0MGKzwAkDt9+SyDYU5oL/bgreMHvv72m+ylOwBhNzIJaTtNJwlsrl0AlCXWXmbtFgUDJ40Kvjw75lkylc6WT9tdZdRv8nPaz1M6BT7/+CNswu7ikNerVfsI7be/+fbx4k//+f++eIWem3GtrbFHCqMqUyBjF2B1k9e/RTP1zELViHNPXisTINgPO1FRbQEvmaWCBpyfTz/5OIytF+g4n2AvLbIL1Dhgzn8/x3f+9PPfS7x+eUzHCf5uW3RnMDNklWriMdNde56XxdJT9r4FxmrV3rLWR9lfhwf3aAv+MM/0iPbZ13zWFuCSHuL0BFYRV/7Z5z+Lj1fmxDboew/uLA6ZDvu3v/0NZ+WCNqh9WJHYUWyQNusTwKsX+OuvAUF3iI8OKWIL3r1kmm+mqHKvx6yxurHuS5MbNQiNq8rc78ABWUkO5pAxZXyzj86aLZNhF3KP25u07h7I7pIJ79km8VM+ZxQwz2C9Pn0lkARr7ho23wu6GoxTLaKyNmrtmY98w5CLE/buCsWZ7ZUO33FNDmHbObjh1fMXAKuHYZTJkgzYzb4P4CDTjD3z5NULnict3LDblIQo06h22XOi3ZeVZ4DzB3/wB4vf//nP4ss8Dz4TE0y1xE1UCwAVyCp5gaKC+QD2XZmbD2jFffz0ScDYSGuMgt+0kz67AFb+YIojsrUmI5z3Zm39uXdghmcwoFJBitk2bywUUGOANPWvjRG9P1tgJ0Dg+2+S3Bt/2GZan2YM0FbDOZXR/C46uWExKWFRW6ERkyGdtlOBfAHA2Co7CcyHAEqGfzEez/qEGND4dAKTSYwtGYx/18cE5BOo477T9i6QNNbM56NPmK/3c/WdFpYkmrTLx4/rYJXKTHR4XVuIWyBO3CTAZ6wWhk9zYmNNGaTqeEdPnrOuP7VDoIQL1gCALB1F8Y3EFT4H3nQW+WRHmo/ov6bGnQumPZ4ttROsy9+538QDA3jSxgra+Mzc2+7jAG/Gn1y7zz1MS/OfywAAIABJREFUMCPigLMC5IPpZzebmuhcl/cw5VVcp6xdWv66b4wPXTv3tTmAn9VW2YKLM1Zzrd4B1KPAlJzEvFGwVPBr/JIVHdApcat+rmtf0Ko+RXxhdgZ4MKtnLrtJiZPmiJHwGcBau1N6fwEUh0bbjE/mfppEmkmmEdBO54qTp9WCwy6l9TYgzdhnvF+KWwFF3RMSNarTN7XrJY30XtuGPFlt/m6eKfDvPnBvzc4MiSUzzgo7S2DPIpjYCXs1LZeC2wHauoZ+5Z5k//mMUlAvASmv685OcSCvDUOvv3y9nxfd+wCqgmZDxkpfk2ylheDgGuZ5ad03rzEWUDJJKSHzEhnz5AxIlDzYvlk8RFb44oQuM479K3ymA04jf8M+3+RxbPF/V8Q9no0Mt+F95nrbpp6BPeMZRzMdWZurW0haC2L2W3TjydvMDWU0KinmbISJYbgvfR538HGJqUN2Uk9R7fQ+DwepzoJx9hdrqFlKDMprvHN1ANXInJ1o5kvasch58XqvL/JGrFT3ZiXBPMfGVOapMta3ibl2bbXF/53AfNcGRCuWvX1Mbqu93LxdOLDiP2JoFe0d6pjksBo7yHwiwGEzq/dzTNAmJfvwLnp4tmry/R2CE9usnKLqazYQ6jWwUWQ21D9VjL0hnSwVFif12CrlwzRZdR+5SDKr0lKSg95EI/pAOUR9QDKDMq2Jh1nWgX3GIP4Gs1Z0NcKmnib5sHbeMP/doNWAy6TunBbZk2P0QGxlIXkyiQvtPMh7HULEAFkc18LrUFfpLmPjf/HL31v82b/4F2mh3d08JKDep52Re+XBnVANTCuiR9K22aDzshKLyKbPne/bcit4ZbvRVYxoP3MyD2UemZjNpMwHZOuuDKMY11SAWmkTGDIhDyIbA1XHWdHTCk+zJ3J9YQRyj5luyftMg1INpTKwJhXbhE/Qyo04hRKngYrRj1EYFRD/rCMbdF/XzWflfcx/m4KpMS6Dch99iwT9OkoZfdUBEq1PxYfvBaTIeGZp6BvsPQJKGD55P9g2TixMy6ptHMNIFkRzX3QKZapkspczxsWASoNScKKT8dTXUl+JoDlOqszGirfrwLKbRjuJAKRsJhNzGaYkIjmqNUoHBHDRDbL/HbDFyliciC0oA/wSmNLJq6dn9S2OzNYzH5RGFUDiYJd7pQpxdsx5I3E4uGNSIc+AoAuG1yHT73Z30GR5gVD69gPOK+08ACHebypwqaYJbIzgF0OlgfOuLwgMMu2H16UlPUybtl1n6tYw6ILPYcjwOoE+W4oNUzLAYiTa7tsJkmiQI75vYDIcciYEa55Mrt9V/2RZWaFqgOgGzbSkJC8WDsosSpIpcyNOwqpHafFOjTaBXh5sjwsrb7CnVjD8+5dMZmRExRJTGq+ptNh+tCqLVfYH1yoj2DasFZgwkd7jHMnObWsZyQHsMEeSXzrtVtF0ntu1OmuAMscAcfcoOuSs+I5Johc884ck3ralYWtGklpqd4XZPav+SvBhQDUqqRWDdd0Fx9v2IOjqRYXVKXvOEziD1FRW+/MBvF07vqqDV/ZyKsCpfLrfO4BGHZu0AAvm+NmcnWq/VdsszYRcQAYfCDz4nvwXFl20EQVB2XmClnH6k+VXFq3wmuBddFOokl1x7rTjCoZfAILt0oa6AYtpCebKDWt8zeecWVWCyv7qiPapVJdsBXdUuvpTd9GDAFDgvpwQeRmWADZCth4C/qkg8j5naEkpWJqzrH8SGITN4nWbiHvOZpv23KcZziFgz/XJGjEgKLHLydOAnLBlV5w2G/0M1kN9OquSfG+ZPXHL890BuFuBbv/mhsBcPTGn/CXorfj2HaZf+SzcN54v95igjnqJ6tPpndzznnc/v6Ci/9Tz71nTVhuMWQ1vxbXV3VRHM7Ck9P0GqQW9ql9UQGlDPTjPOv8mo8E9FtaFDCX2psD5DNIMNDNASVar+3QUh2aFdwZ5+guTlQS62gD22QGJ/Rn2KxIAI5iWtTnB5RkgJznSDo/kSh9iIBOGX2yDzKy21MRWuPpWHEfhYAbu5nTxQ55/k7CAPaPdlvee2n3GBG0nV4enWpvGLNoybcz0ZQHDtfFhhjpyzKTdQgPFvJMf2Gu8j0U+9wL718BKfbsLJlqvYUOWsNWe0wQw8UkWtKy2agsceGNLuedZgIxEJgw3UROYcXzvcuXeYnX3I/wpTCaG6yxd0brNPtuy3YkAVYmKNUAkmefLMIMtzBy9eMb7yQohoOVzFN4XTNSvnxGgnt7S5rkE4wimoIdZdlYOtSyM0TKuX/B5JrZhHfVZrp2+r7pJ1aOzgyAta+K9rJsDxUyglZPwmWSKb2wc95I4pCwxwWkTgSan7vUWKcMEcYCCoEbfNC2psp2uBCiJx8quUI8KsAfgx4s3pnTAxO++ewxrDU1T4rE9wLdNgmjBbYeLPX7xw2KLjQP+SUs7RQWub5dzcHrMMCHixQ8/Qx+Wz7B10Ulz+/cF7ySEyRCktYY4ZAfAdF28kE81plX3dJ1n/oIYbJ14dZ/k1IE26gzdcH9HtIoajH/+8aeAUMQ8BhrYASeX/t9/9ddMY33OBzQZiKg192RipvTCNs/nDsDSCdIOJgWvBGq0+dgxgTeFus/wn4LAxn8FtxlSRXvl0aujxdOXLxZbdK5sY29eU6CxvfSIAvK9B/f5jMPFSxg/65yNRwBMAmTb/HqJ1tyJU5W5B+87XRqsySnAmTGnwGqmT7PRvIaXz18t/viP/gS9N/wmgJjr+JIhGK/pIrlHO3EKETKHAU4EDd7wvEzKfvp7n+ET3yx+89vfpvB9QJymBEY6Kjy3xqUw2rTFn3/8SfyRz1dW2jHPy9hAm6VhvMdzkiklc1K2X0AdwjDjvYDzfK7XveUv/LtJz/fffkX78tLiJx/B6uP8+APRd/SOBTQsyHE9t4iWPwO8Oz1bynRZEU0L4L4uDEUA/1fkNM8YkmGMYIvVDmdGAFL9P1n4+/z5nJxo3wEn2I/jV8/DgLW18gp2yKNHHzKoZH3xLQzCTnRvLGg2WzYztkJ7OJjPEZ43nuSa75Nj3aelNr5Axjz70nZNwb4AhZEh6teMB3Q4KaRoWz34nlP9zmj5i1alcffogAjYYbymXQzruO+VhFTgwi+rFwHTmtzXTtjpYpG8hVc/Kvp6iRk7gCysPd9vgGPro0ggeKddUnPbBDdtnIN2NkEXrztMO+Mb96n7zNzOuBy7ohZs/m7kof+UkRK9tTLx2vpZADXro68QnEtbb1sXYxX1pQEu2qU0daU8BxlO47MZ9z3vP/fLhxYA8/rMn0TEC3dMBniAk0Em6dAQWdmuUYPPqXvtmdc3G292MNN7GYgw6HjbVYg0Wd/ECb032dFlfjUuUJajsYFJXwPPPM9IRRSgs1AzgYcAcXwJ7swJrnOdWmyub/W9U1iRbCJAkarniB9lBfom0YZpy6XklVlMix/Bns/2XvehXU4hzhj4ji8/LfEB1xnCSgDhMv7yjAN+te3Y7/mroF/1A2fx0P1clp6ASJ+R8fIkGkwSy3CK6bzz/k5k+2bJCki/v/cyzDNccMQneSYjfmmx0O93gnr2FWs/C5O+zmudf/d6MvSAf7NNXZvhdph7JTkJ37OIYczWfTzIEmHGwQwfA50EMjOpNsecdeOzfW9fY2vlXBNjtfxZmxNi0tALH9dmEbPTe30eflZB8axBnrP7wL/1+1PPfz6DtnurBdni7GVavaMRkqernVcLzueQvEdt8dEJ0oGNXI9g3PHTxecf0OFw/gPrg0+EMHEzCgfqdWsHdpUq4dpCCrFgmusr4SCSKOaSKcgLnnEmaI9dMMzx9JpYflmWuRp3ubUMlPKOLIrMfdpuAzW/OwwjsXL2okMby04uRlDSU+IgY3LXx/tInkWsLO6THA6bkzPQZy1D2SFFX39DEZHnZyzVjir8pxIrEimwA/pR95PXEYJECiFJgLFzMqjRUrWd2uLFxeWvlv7ZP/mPb7dwQiZrE5jzAcyKfYEh2AQIsPYAC8wVuZae/hzxYA+Ai2KLUECE/NIQ30a0z8Nrk4qLvM0mFCQS2RZ93WcipBROjaY/F/ppNlhpyh4UE6IczBHI15C6MTzg1WdK+1gcJADSRZpBEnx8cP8+TpoA4bVaWFdUqO5jSJhURhUzQvJWXbl3p2UF/BLEcooiwYkT3v7O3/ujxT//0/8VdtQhmwitji20QAiOdH6naaMxacd5sCFTYcoU1CLgNzI3bOMiEJd14WZ+kxZKP7cV7JmkJcDh+j1EagvOw9Z/ryEOzVaqaIJmB13AVhFoCRquc6+2gpofyctzjpqo9wj6f6WtJomPczMwtS2I3w3CfTY6prQqCzCW/hv9qxhrpzjVUQhite++DmWi976fn5GWSg1/H9AQg7UrUWCWoSFOdbE9mfV0omAZYcYNtoap96DRuCKYehJjt80zUS9LUMpgSqC42jjuR+nKgrml7C/D9PHnDVCSQhjI+e/m/8P4mqQngYvx7uS9VJxM8Lm7WbFIX7yBRfbaaLUy6eXfUoWwnVDmR5LzMlPrLGugOzBiDE/hQFupjW4J4FwqmgxdeHgXY/P6+8WL50dMW2ZENtpL19zfJq04B3d/wrWAvq8DprOkCp2/pfVqg0BU0qOBoOfXNRI8s0IXRpTBlMaGiDt6hcNpSnWeVcwwXLhGv3yP6ki1ShdtJQErAIGwGVkHwTSDk7ke09HECbNupU+XJi4rNwBFQ+i2lf4ooc/nuknD6lQDJV0z+Zn8mPtXHa5o4VFDAfxRy1HmyJvXTxaHS0x/vXwMyIITNhhEf8xWMRldToq9kZXI58oISXe4bKOw4mB/4acE6M9JtJYAhi6sCApKJwklYcYeqKGwyXmvxgapSZg7APgAqW9MTGURp6Wkzt7gxLNiEBhQIsiIMV9b1VIJNmD27DugIk5usI0TjLbak/MSwL7VyQni2M7ffVX6u45Fm2bSZ5Kss9HJSL12H4RJO57lBPxiT6yi2d7Me9QGaY7bquH3EzRxbREg9j1GoOr9ZIITjLjbG1kbrO25rYGDUo5O3YJ/31sBOOGZCHZdwJhbJxFV/+kMrSHP2zqth+srtpjjvPnZBe2D14CoO1vVv3JCcNiQnkWBFYNU9oPsBYMBk7NlxX1lFjkh0OSH5RQIrdB0gVFBX32QeYjBni1D0eB0wh+AzCVaiWHcDKaPrdudfMj6OWkS4NC2pPVNhwDIuKNg4KEWQDNBYD08X9ELYv+nITfABxeTxMRgpmyCrG3yHV/fpLKMZ5nqtcPVbWmriWCH9l5W+RyM40+/0z9JpbEDiUbIPUCTgmYJTAhCCv41sJ2MtpmstZ0/TYzZiz9mYuXPVhiToPTP/x9Tb/aj6Zadeb0xfTF8MUdGRo7HZy67ylVl91DQ9BV0IyHolkBqQKLNRSNxwRXiin/l/A9IWOICgRCjWpZLrVYbjN3YrlNnyjw5RMY8z/x+z9o7I6OcPpkRX3zf++537zU861nPSkDa2iMjYNzAM0FMk6gPWRi9qtk/szPvWtRZcXTzC/FN3rv31+7fvacBNSnrZ6S3e/X37MF0Z28V24R1lqliRZOYRNtoNb6/h/XB2Hf2hvIJMjLv1AUFUJmEvXvLIJZqg0Dzd7QatvPe7kveFwaQAS3MnRtZ2il5aIytamtMLJzwc/dkojrfx2Eo/NXW8TtAG2z2xfQamm0w5Ex6aNWf4jPDBLSdg32YthSAZjsIZvBrEwCGx4eAMt4bNjLgI9p4yn6ccR2Hd8sBBCdg9N056MAk1V7fFpgbjHree+Xc6euudU90KxGs+CJBeNjpxfrSbmUCOJ8py2cs65P/FWumWpyja+V+NWgGWLjC1jp0SMaigWy6MfQxKZbKavRPDbcQCTKILXNX35elfbB3BODGlNG9QwB7mc7YYaritntGsJ7XO3jG4qltyfN84wZm9E8//ZQBDbLHStTbZH8H9pPXJ3AnG/uMZz1BkWEEkGQ75SZMqwmLJbK61J/T18te5FrX0Jub0x67fjJAWVdFp/VVi8R0jljQn1zgv9+83R4WN9eILXkPwx7W1ELeCVp93p8SHmtIOcwzgGp6hvPC+x9T9DjwjPJ6ixbaOe2IxZc+rMCCZzRQOW9jWP/TdIXsEz/IrvSNBXX8nEPYgIfIBzgg4gEx6BL2c51W1X0Gw/nnljZsF85nJ8j07t1O4sa0veE3nNrt/SvU/fmnn8VO6mucpirQ+uPrH0kcZoYNQEJbSOcy2ZQWWZmr+IQnzx7DuvubYXtne9jafMq+Zi9joAUYLTBZ2Lhl3be2HvIeJDLffcdrAb30x6yPBX8BJ9dCtlqY0bC3ox/p8/Wosd6LMJ4FYkvOQc0xwEVyEKzd8PEThkzgWyYFF7KX8YrIMRzD6D7BT03z90vtLCzYi8vJ4S1MQ8+L19fZXRZWDwFEIw/A5wV85r2SLHJubI9ahfE4ksUh+IvP2tt9m7V5/vxxwPwlAGl1v2z/DduEM+dzEpB2PeZZOxNtWdsOnBrzfon5+d1DgExtoAV+z6nP6gHxoMwLQUU7iOz8WYNxaPFGf20sIRBr63E6kCRL8B7GQMZkiTPYwx2IMGafkamvL5PQp53Nn2LPWTBogUtL8Mt/Jl/2J9oMi+IODItF0t9WnBDmFj+rWK8kiIokUTFjoW7GkeVzEgfxV210/FSKLzJZih2kLy9QqUk1CCjyL5P0+L/oxwpSOTCuCikVA9XAHX2ozK/YvCTfxcgKUIR/Po/Gp7FQMay1nSbNmWAve0r/3WLksCF5PxPz3s4blpR2Ky2uxUovvbEu6USinbUgT8He6TdkhGbYm3ta8K7ZQMHwTAC3kOGicIa92ZBdkuuW/FB1XhTop72y5dvYwT2WeId79Hn1DptMPE3Ods9eS1DEfUW7LNI35f87W8yXB6QyXxR04e/6/gwC81y5D9w+vLDBP7U52vp2hpv/jm9v4JCP8kPf04tqAZq8n/b67LPETrW3OoD8/neNoFq81AuePc7psUhnofV7KyzjXsu9BjvWNfezIeknEg4t7s79tfPh66pAWOufAiV7Jq9lXXqc5r+7rEnvgPBaJEM4mbtl4lm78md2dSn1Yk4MQM4qpMgcrKXyseiy86xsn0xOYY4ZkBcwiPe1K1It/ADixushNhWpQ+Z8v+9eVK04tTQF/QrAL+5hkV/wIK2jJQXTGY4fFlb75OCqhDd7pS3t59eYm/2eYR2eS0dq59m6lwCHNaeAd3enSl48GQ7efcdPr4ddJqjfuCbuBfbtIgVN6ikZkCk+4l7QVhbAzb4SJ7KLqj1IVeSnAO4YT4SeqSx3mXbVHut+F4My5k1HjM852oQFYvbBPrGLfKVggY0pabDs+LJv7lXtoUfUmA0f5dlVDs1rTLebhX9tE78Wm+zzw95rb9wnFoK0w0onzNnpyCXsYd/VLvX+PCfqtRqLZaAbH6Y9DRM32BkDK/4IzbuuT5BJlT5QXpSgSmNmT3x0KXSoBVBkMqI3y2szfpyFmIUmL4PG94h4Mw/fKUNnBHO2Mk4oXI4zd7MLfAnemcQIOsmMiiCpVMqW5EYPqqH6LlYtfFVaygmU9lMCQf1BA5qmpqE+MnnNoEeAzirYBYHu29cv85AeIX4reLdDkFGaQyZHOHOcn0GbCbp6K96L7Qn/8B/+28Mf//F/z8cBGMGge7z1DMcJU4TK3BxaKT5QDZ0LqvFR+yRVtIA2Vo4UI0Q7KolhVRLObAPzsASUK2p0KLD8sKbJkCCEjluJmM6vjGpVHLSEMg2WAF17y6rrPQsYIeiW9kjCD2mbbirXLgBPgoKiD9dBuqeSK5qYwnhnQVrl4DXd6Xrd3Zj7vKMjkcSqiXPy2rAief9O7e+inLn2lqAWy8IExb5unSablXU2+HAviUbLepAevEj7zura8vBu5zVGjdbWVDt0zgAIbcqkjkt3NWb/WZ3PBDqNa9qJq1rl13uxWKt5cWxWa2wHslohmCHCXk5blF8jG02QngQ1irnGLYYxz6QSywJArG4ZgKhb0LU5isrbx3Rn4jAJxQVGK5RgAk7ZeJfHt7RkrA/Hez8O2wo18zrZHsbb60uPOVtbEu65B/aMbWvs8WuAkVnArNJ3LKZqNMt4VwVlqwrFvuTz5zAQguKlZQBAzlonEW5OQLZkhHETALRJX+49p2by36p8FYPCoFLDV3p29VVT0Eorb49zIQsrlOM4XSsVtXffV7fcWe17AkKLThrGiFq9rT1lIFiVytJhM0k0ACy9xRtayEZMKFpF427q/B2/Q8DD/r2mwuL5mKd15syACeAt1Q8/26of9sWg/u6Wyq8TUG1ZsPIuY49P9Jm6myYAfg9opQ7jivbHGN0krLPsR3TZPLPSwT0vYjm+JtU+gXI14erMarR7gBF+W85XgXU9SLLymrMo6G67oyBL/lf4RoGfxVSyfTZU/6ZTaXJqe5GBWPnsqoKVmG2Bd7YGJjnPmffes/SxEz0w8fMNrtLi4boZwLfr9HdNHMOu5I/nnuY+HOse94p+15lnW/vu/eErJmANI6JPsWw4ugasmBqzb1gXE2L2LIcKtoqJJyA29y6bbmYWZgot4GEycYG2Z0w7NEhmJwmle1KtvjCued8FEiZDRgXU57gGzwAnI+yOBOoquAqmB8RwLxVz0ZuXeZtKu1p2BA7qttre689kesoiyxf3b7VrkaLNDcDLtUK3sDwuBUesiBnEaamS0TQAnPWPdIMBXUDWmjJsgF0JQiWJ7vk71rkHRQVcVUin39BeJykLYFMFnbR3tODbsxsbFL2dek9trXZZey+zqk/+8twEMDZQDBBXnxXQvp/JBMk1NMWzXhV3gUQnypeGqL8fEFlQmd/Xhccv8+Wa9bZZ37xXfHNHPdAUHGfF4ntaUpD0OHakbEymmMqwUIOqrU+2f7veqsyXX+qsk86MqEdW+p5ZywSdJmC9WtrYprlgAyKxI/cIdh57cg14577MJGXeR8HjJVovXOu93e9jYyrAW8o5S0VWfSdYcO4zn/EM9sei8gz/7woZBF2vodIdra2Xt+hgzmwCtCEH4QRyWdoeyXyea29blkNzZCohhg9QdRaGtuCCQ1CUnuCjHQTD556y5rtUli8YUHGqbieXZ8xyI9Aqw4p1cKX61PdKgH1usj1KD6cXDotF0AC89lwTZAusCFgKNfLhHQBWfD9apO4JfleQRH87w2fLGJuzgMXan3A+Ly2Q8budNeOZsVDL/wvQkaEJrShs0rvzbh+23Tb21/Y/7I1ACcBFJQnsSrsWBKy5PwGeVKT5jAcUMn/6+eckAehNcf8G//sAd8es5yoF23mmve0D9jkcQPmm2RkYswAu8+r4moC7h5VpixZVaS2tEFPc4dM9C+qBHQOa7QIoWkB0Lyecj/8CVOP1aw9WEzdY4HXdjeWOYdHbAbLKBNzPPnsO6EgbKgDN3j7MY1jDsrfteinpijQ1xt55nixuGseeynTkB8pATDp9Wq0wp6mrbaVtYG2237xJn/QS7zPmWjYAuSxe6o/PHMTDCwMgBfBBzxXQy8MZPU3eI0PbeC5PaA19+gQfpy8OQHtHC+krwMnXxPMzw0OApGdP0N5NUk8RmffzXmWxHNKqvAWw5H4/475zFjxoXPsZMc8C4OUXX3wWNud3338PeEdBnUXXpt/ChMyUQYqUiTP01YLo/P6C2n8PH5GUzdLCexaNvz38s4OnPDvzyunA0nuyyV7hd87Tosfhs6guq97BALBfBZMLPFtCd44ptrLiWFhzlNgp1u2I963Eu+nUZts1u2UMbH7kWdd/4mPVG/Panz/bGn76k8/4XfatjOVMR9ZWVnF8EZKCbefqLsmUueDat7d5NrZPEmcsS45o8bktciaOsh7tDnE9dhmiEYF0XrMm05t39jyaK4wlXzSwZoP2WX20A+X2HZygr0/bu8OYypgmD+X5lSZaJYSJf7QD5lGJKTkMKVZXNBIgX9vafEJsuD5EgNCfJ/7EXzGhOUVBfSDvl9xOf9lyhYqXW0tq0rqySz02FNRyT4eIkWClcpQ+8Cy+K360OgNq2E71hadIkRjRM26H0m3OowBoCqfxYWVzCowVvDLuNA53OFHFgB2Yi53yWhpIlPvTL3kWLVxxFkvXqgAdi6rmEZE/4b4rnlKGpljm0Zzkd7XxKduxL/t6+GTMUUpLy7OHf88AkdQ4KparBC3Xp10of87PWAttsHvAwmQVmQr0cu06qNjlmkK84XXJTcJurMJeMbOrtdnfrViqYgNB/8Rh7mjtfQMEZVGaP38oc1WTyCvP9PGGvJO95pOueNSvDpj53xQHzV2NMRqDsiQ0NA71Wu83g1Hc600SILrvLVb1Orx2c8n+/jVcsHTYK7eoOMg/gluJYPi+zDZtosCdX4mDky9VS3Rfu9q7Fdf75T6P/Im5fxuwKEbh79f1VkG29puuS/Cwnkv+hGhReqRhdwm48b/o7r1fJ89skUaM8fo9uGaeV7sDjPckWXhs3BQBpjzv5l9ea4vhctHtK9fV8rjSPa2JsQV6lkZ7Yp4UtPtAzsp33SvapdJha3qFdkTwG2JG+na7YQLIch2XFPp7AcQOyAyyIZa5PHg9PN1ECmsEEWznHfkANjmtt3QdElM4HfyKDgXzGf0DAU5yOGMcs/s5JNkkhl3hN/QHI4ZGnZOPnFBkvUXmxjxPO+C6xCe02LOm1Ve+7r5MN0yqbsZbpRuZAjoxdnWVdPCuWOBp/TZ3SH5Vkmay+UKSIK68Q//7Rn39Fhve4n8Wl2DQ41/M+cXGlBpyiFfHY4xt0/bPl/5Y+5dn4B7hTF/lGdV+xJt9NfGP/sHfuVOHw+qArZEPt2jJE8xqTj6mmwdk26ibR8dppWqZ6ZhWZY+odKZdy/59ExfBj1bpnbNlI2dPpNWJYrQlQPcvunExUlyUtFRYhTWQSuXBNs2iEvr5odR6kGz9C2WeCIgkAAAgAElEQVS0KJ0FfhUI4cbQYQneTTOZ0MlQMu9WaTMQGX23/SZI6DoMJwXdDaAMPi6oZPVWHo2sFxxng8FZWlwZfvVv/t3h17/+NY7wEDHch2HdrTGBzIESK0zPSnVM9lWYLBofg/fq+Y4IKRUhJywlmQ/FkvsRmIuBLANR4GRDaPu/Y1MKkKmDXuyMLnTexexlluX6U3GqSVgFuFQ7VQyXRqslap1N1g1adx6V2/qktJRl0HpyX9WDau3KBGCddoxxtd5GbJlnlOts1QKfU5KtVtHX6XRj1IcolGEDbCGY6joB1Rom0Kvjnx4eP9nKIIjt7VdsdoBiPmeR13cWXAxi4gyp8RqfciaCVXqw7pCsABaLkfXRYXOwDCxNdt1LabnjeXkd6l24DAZfAqA6OJ2idq6DqLYvzDtFNyCzexfgkGA8FT4uSJCr3hvgVNAh1V2vlZYnAjIn+pqYLWAAT4+vMuHu5ODF8Ibk48YE1UoOFeJH688jQj4tOMl6HBNwXqoLhuN3kq0sxbRg8KzV9gs45zloDtlKoSCc1SmvNazVxnzQOUZcOoBqtVl7zhQKTeDhOdZ8J1CXSWCFoxhk2Qfv773+ngqLk6hMBA1EOE+xBQEg6k9pU5aT9ksjVkLqpbuoHSojX5XuJJsZwMCZ0fCyB2ZvGARzuj0sy26B6eWuPRe0Za2d+imgdebUH7TprqhwR9fBqie/q+O/uKA9c3mdpJekQtYQ16k2XgV4xdiyyr2y+jAG36rREQyK5RWm3jFx2rU30Q4MbdWVvVfirTq9Aof6+ej74X2lrgVH5RDNlOu6s1/Dbr3XAskaGdSwlv09fT+p1f439g4QvHidts+2QRZ5XsVAkumWBCkBTAU9aVvlj/ebwKMF2z3giEgyz8H96+fU2W5j6pn4tDhDG9aFSbLP3NaNApZmAD9mbvZo2dJZ0hY1wHxSh3KKNj4rVlML0bmYMvHm/XZI8O5YO4dV2CaYgo6Bp9Rx/QnXewGNPhR1WdkGKzh8i0aXToPGxmwArmlTD20N5x5TyNGdB9yqkfKz7AeDhYCDqb6ruUciJfPOgNhKsnvEyb1S7LEF7sEzAoJlJjxDrMGoUxlNe44M02Je9YJEWmIE1mROpoVfwMagXW3WYkSeYgNcb4OCBHB8Zk1HrUJAMZC8rwLWbVOX9eVkTlvcwkrRR/Ma2d069rC5W7DZgcBUgfEvmdjH32tyejGAtWO9kprnmopoVY07CNaB5Uy2UlNWG9/2g7ax9JdKWLf8jHo5dWbDzm0V4woKi9USG6jor0yC+KIK5GQwVHGjWESJ7VsSaHLi+e+Jcwe7kxA0H1SBeoER/untn2Gn85zVGqoz7edVcinTwcHAtkKO2K9XaGZe0II6zfTkGQeXJK6o1owZYgnZRaORflu2u+z0pWJL82y1Fe4xn7Os9Tn3bfaTDNESII/4OfbjHAB4aulTbLsaWDCWAAyXbRnlfvUzap0ZDO68A4SJTIDnXPvo/ih2PWWbAgbZwoc3DHSCdXeDzt2lE9q4DoNqKfcGtsY4eMMkevHTLa7IemhTUjyp59cTEZdfm2bim5Z5nov3YCXY/W4rqLYnNSKfjcm+CQJ2z1hjbZmJp61Ie4LkgEw1GXOCc4cUUq2kh6WITVLh8dkj2gt5Li8AhmQx69v+4i//hlZQhnKhl+YE6QWCc/XxTAIOnQKqHAD7eM54UIDFbgbAl+cPNofHtBvKwjLOUjhhj6EO84BmtpreYv/telhEt24EcDfHnzEbYZ7v67MumG7nCqshaAeKE2RnaZk8YijDIWewdEJnYGtRtOAWjCdMIsZcmywogRY1Si3ePmJqtr7PgVtq1hzQumpheoFEZGHBRNeiAp0baKp5rYJ3Y+7zMeuhrquaNg6kOCUJzTRTGMOzS5xF9soyLbhLFI8zSItneEIb7xEgzc67t7AI1wCgpyj4LQ+bdJwcohf84tXL+CpF/bULJuTx8QJBmjVjR20A503GwGeffJy4JoOPSLi2ee8fGfZh2/wSecIW67wMM07tZH3pGxh5Aoe2MqsXZwxtMeuGZ+m6zFFoOUQnz8LLZ599TEvo+vD67Zthl2v7/vsXBa6IcCtf47lkzbXEZetqkJo6ww6B2sEn78N81JdkSAwg6iZgouyHUz5jlufZYxW3p3GlQHskXQDHT2FGHBD3a9dspfIc6VNkPGgLZfU5DGef6cSJi2PT8HcOKmKv+WwyeTx+W+afoLqvux2eP37Ic2fSLTbEM63ouK83ZuoTO6s7ogEl2CbBQ9dY3/n4ybMknzvsryWAZp9BOhw4O57/dJFYfOJ6Nzcfxi/88MP3sa9z7CmTetc4AzBkl1is5fMew3S02+kdLdXmQjIfjVPOyHt6J4224YL3tRVd32us75ThmjJusakAOiVC3IMZOKGch6xTu3J4RrZ6uR+0tZki3gAC41Jjmw7uhVHn+5mzhaWnDrGAWOWEARN9/uZ2AoYNrNHWCj6nDbDFiIl1IxtRxaruxwIIljNpecJ9+2+mpBp7mws0oOO9ID1rYMG+Jl/fa5d3kKnE7e/ZSBXTVvEs4FObCFxgYwM1uG47lSQYRALFZFwwwHjNIpCEDOPh2Gi1LjkHaaVlf7Z4vaRT2uC47DvjiypKptXRLioBau44WumydHJ+q5Mi7C2Ljg3wCiiXfVW2v+doH/qBXsxJvN/i/66FXPFKdQeYy3ZJBX15WhdbV1fF4wVGlG8u0k+5+X7Gm28SD+g5hPmD965f8TlZ2A9YZIHDyckW3TpjEd/a5H5sO/VzOkPM52Ue1hlsPQ5JDK2UCPvIvMi/a2MOyfH7WvT4vXK20i6v51oEiPds/wZ+uTYdHO8tw1UMvW8nLgy2Bi10HKMXzGUeR5M4z6n2qCQL1yzmRt1Efma3WQcfIwfCe9pWn64xgUnnFDSfn0Kn4UjLyVz3nrsX29Ngp55/YtO0avb9cN9m3n8nw7iSv1Vs6VqMsKshVMmy4/2CP1jwUsO35aNht7WONbseLpHWSS4muHXyFj13poDjl8/wn7swyG/I/dzWY2IPW2av0Yc13k+Xo4MGxVKUveHyV9Ek3ztQG1ybZ4iO3ANDKo7048jx2HKlTwpIZzyUzoPqKOysRm2IuY46czL6vTeZcWJg2pSYk2bQsrYp8KmDjA6uMS/FVXNY2fRqwzq1/pbOo1M0XgPoazanKdiES5SeCwp+Mm/J31ohQttpodO43WeQ82Kex3rKnByL0RGL+m8Jb5vj8VcT/+1//V+wJ2pEvcDLCpoLXtgxGhfVOlfVeIG3JZxxTTX1ARCsEOB7gwY7juWdAUzQsSbAd5AAD0qn742PCcSioYJjyIShxigIYq3IH443uAK/J5DiYmpIvdWM1+VBxliHQcZitgC+0O2qqsjcoSyJM1tFaNcR92eZQCUK/OOPL6JzYyInmMIOy8KpfZZDx/uV2GVt3mguEazJ/PJhvnzxJq2aNfaXzyCg3dyA7m7veO6lqhVW0PthsCppW0I5kRo/vkBAkUqGwvs8EG+mGxO/pyHxUKhl8t5YJKGwKlJaV9FlCEPPpLkShBK5rykorklnOiW58zMMv3nNexFyv1929P2BDdOMe9WQZSR6c7pVjSlmXa+UeY8+24CXCnW2JCzXLGWdX+hO1sRJzQtBhALTrHpU0iZrw0pk+sYNTkTIZZcR1Ph582xyW6u//e43LEJN0fTwJVEUPOLeBOyOyLBHsGNGtEAaSIbJabulh9RgRpCzBU45HAT8OoJy/D6DYlbEUDcHntzRw5tYrdg7xhi9xVZgwHvNhDL23TXWpBzi/b1XxbFYpnEEJnu2nAmYRP/ROINJlisY4LNtxJR3YQicp5o/C6toFQDqjsB1oIV7ioEptoXa4tkDj2gztWco6yvgQGNZ1vNq4rDtjLg3XO93JDk6C+9XJmgo583Ruj4Ceya/1cJ+D9gmOG5AcDGDKqAMGMx69Xa3PKT2ZcBWiWCBmQEstLQ6HgsFAujqcPF5NZZdxki9blYgg3VXT9BrGs53GVJBEkfb7DwaCdGxc7IP72dS7jO5NXkHTJ2g8nKFrs489spbu2X/+BAOTgilWMsrHMG5QQD7R1awBttpiCdcj7bEtmQBUluWpwRQR+j4uD8NQlqg4d7ybNxX6srpFROtwPPYrAC8BVa8d758RtjMbY0vwzyrSl0PdlOJy5rh8LtuWfQXOMuyXAFnqi3N9kt1d9DzwEao72YAb4DVwZtUqBNw1/P+sAppu7yfHUcsGChYYJDLM7aV1X26C1NilgEqqyMqxxdvAb90mlTqsO0hr1GBWoB55/O6uKFQM0EyByh3QxXKJMMqrQmPqcC7A64NO20brrDtIULzi0581MYxRVmG6R1g/JWTuV2XgHIGqBW82u7owKQFizW20PpTAb7G/E1FFl+i0L60pHls5Y1TmLGjYsMyp6Fb8Xen6rJGfNYlyTTvjKMVpIPZukCrHcn4tfaPOzUIkBqvb3LfhqVsWG7iEIKkwF5V9W2B8nNTVW7BXwAo7bQ2obWCJFlo5yvMvNDwAYs4txZFFMrV76iDqk01QO0BYfZKGYIwPqupsqKMspO2P1ZrbvkYNGRx/KU3JDPbgRvaktpzPu8anFI/63uxg4YGd+4Z9WsEh/y3yamDB97bes5GXs9lWaQQKPaaAxRRkNEulK4oViEs0Nrr2s0E3S0I7vqjnj8LX97lh4G1frjEwwsI7EGn1/5eEsCWEV4X3Syfk8m4Le7q+AHezaBvd3O1T0s+ww0IKKcbWy+tu/yu/jrAHPeZ3RdbWuw/dR8FefWBAr8L+gFrcLY0cA7m8e36PVmkl+jw3s1voUu3zjWruyrTR30UwB+qsZVUAFgBcI3xd9cJbikWENDe0fIX32MLLrqe7hdB8bPRw+Hwlr2ZREk/qmZksSyk1rhX3c9pQ2v2xfsQZOrPtSeyqao7FERbaCtcAvRigWUiH/e59fBh/u1zvSKI9Blet6B3jH/e3T/kY+cAmq8BZ7Yjnv/7v/h5igtff/3N8OMPL9H1mxg+efYkVemngC4fP3s+vAS42xUoYO/+8Obt8N0LOiIoCjjp14EM2swjirD6XFVSL4lL59ljC1zn6gpDm2AdnfCcngFWnTD8IBPqAcn2AXNsAV6n04JGjDAx06LC9UzBlpT1uDqeYbiMsheXxL9ot7HWS6ubEWFXy/n8lHuHSbTL+54CtMw4XRT/O4KBbeJsMV52ozZLn2rcukDyMEMMosE6s630kkq7Z8Tn5lRYnsEq4NsSwPx3339r+SeMCVtiH7HGewA+b2kn1Rc4oGIRIGcVTTvtvHFN/CzP/Ax7sMp1vvnuB9pldzX+TNxeGzbQx9Puu3fVuj0gGbIrRDB2AVu7yWeoQ2fxuYpxaBDKFiTpWHbwAev4EBDU+G+X9uW3JLROm9XGrTpEzI4RzunG1gZ6ddv8rmyVqeHzL7+g8Lg9vGLa7jpraBuwDE0sA+/zLnb2d54/DfPuz//1X4S1foRv3mdtLbbafi5DUX9l8TuyH8TZaSpQf4sj4HCOaHBGyzdUddZR6Ri+B9I9y0PV5rjuAiIWs7sPW1Snjvj6iPWwu4aginWRIVRDCDpYJIP2gKEPsZl86Bqtxw7bePnjj3SAoGeolW2tZvpMWU4ry2PO/yT3DVCsfeWubR/XlpUe1Sg6xpnqrVYz1yEg7F6o6eFlI42F1T+Wje9eqbaq0ppcJffKdFaBGJ6lwOCY529R0vjUZM+vJVh5+nCLj9E1VtuL8+Ve079Ef5Ezs4uO5grnRx3zHqvNcO0bPHttiN0hepM5rt33iE1n3Y/CfDwNC1XdV/O9YoYWGGOu0+OH+KUUcConNN60K0G9zYpxTIRLRiJaVrG7xrcymcqPpJCifedZZP9zLZ2d1wuP7j9zwjz7NtAsuaDxQmNedRDJtTL+NhcwENDX9kJyB31cX681DDMliLx+zknJAlm0Kb9eBTNXqYYmmNfaGeL7F8u+4hEvLnJSfE8oaxPtTofeaHcEEwRAbRXMmgiKGEuZz/JafXbABdltAQLU6LNQOsH7rKAHivap8UJIJ/gn42fBL2NC/hvwOAVC9zwRCfdWRbzW/pfY496HFiBZf8rvK4WjbayY0f3oAKuw6ZL3FtPdZ96fl/fRiR/+Tl/fTubosUUHXcO+bp/ZSS19zV3bDCZpcZQ5VABbi6X+gy/3Vs9rBLX96kMpIjlg9xH206ss6anGLjN34Xf9t3FWB+/0fZ091wGtKujdS0P5vnn+gm3G2WoWN2BP25ncNe3atqTWMK98SU4Ry9BH43P7Hl7BzkfGqzMaWTfJT9H6TwwubgHxw8E3DdQVODXWWWV6t9cQokWwhkZS+WBNe3z0HpwLGc/8t2LDjqOk7dVg3qKEcW+LUwPsBnip2yj5nQIDQ8YhnvK8eK6um86nQ5uMSSWIiIMYx40kaRm7IxlycUDRFL3yjdWyNw5QmsSGG2NdUpiZJa5aVGILDe0MQRXs51gHSOUzJ8mLt55+zHRnhlpSfDNMmiJevGWQ3SW5xzU5uUBgSLzapeRRpe2b3Knlu71Q1PWXLQbKxCz5puoIcZ17wWuBrgzPYGJg/E50LHl22i01ABfpyDxl8NgxhSLPxRQ5kIo/58gGuR4yypfpKry+OAwpKINhuUKn2WsxE19KvCIvzb5hXU/Y1xYL7b46xZ4vjxe/mvhv/qs/uosAMT+Y1cERSAjeeNGHaGVkIo3UfhYqiKUC7exZWUMyO7JiGm4ualaB+wAkHnxG3dqHTQDiE58WQEqST1sFlS+DoUy1DIuk2DiFqoucAxry4K1M6KijvRNjWC11AUjYdGmbbYFpDn0YRU6ZXEz/t+8rQ0A2x48vf4jBM9AOi61pG8iEsvpRG9PBBI0uyz2FDm3SGYYAiW1oxjLCqMxyD5989KQOY4wBSKxsBQyNKK9f9iybKOlk/dKJ6oBS6ZJay73okLsRcpJW2g0DRAoAFD0/7VeNNh2NBaniLcFP9SPgQI5Ujm8m8xkE8aA9/LUZrMD4ufZck5gKOoYeb9Kkm6hqoo4gVYnouNU0IH+vi4RnKEczHq5HDr6JmImpiVmAmRLa7SBWjI2OtN1TJQ+i1SXUH+BD5MXfSoLEtRAkx2DwPXUKv0FPZYY+UtmM9/TvSpR9/QQHdZrAGZpaqpsFVlZ1wK9MOG6tmH6uyXXat/OZBdAV66UEXruORUa2+xkCEtJW1dsSuNQJELD5rCIEDNPo9KSqS9H/aHYuzoZ14jFmX5sIJam2Isbv2ZLpZNspWg5PdmkPthWI7TgPaDe2TdP2rfXN4Z2tOosPM0a7a/BlfaJ3UYlttZiWYG2cZgeFWuXFFY5uha1OBg7etImb54kfphokqGiAZYVHphG/k1YDg4vqlXtvtJNMpwzYwYEyQjrXTmv3dw22StC32i/CDJEBEwBWwKLaOGW2uG7BI2wtY1+M1XLUqGNhTPrG6D0tXmzD4KrKcZiaVPclWxv0WDA4E5CAKSWrC4uZwQfz8wZgMDctIKCDcAeDhieYSnP0GW15tgKKPZDpZMA97bAFrwmbsrT6hACGfaQTMXhKYlB7NNoTzbmrTeVNVONhncOcJW0dN9oZSr1yF4Fd1t2jm8qjyVTfhxYmwgoTBKxqcRitOcutZcPrF1DE0KcqFGBBoAQ7ijPR6fseAWfU1fIsOJimtaP0aucSyVumJiewLpDJ/eLnCM4bVJwyPGaSce7zE7QtowFmhd1nFUakFWiex3gK8M+ABYDhBM2JC2nknBNbCMmEczZOVY+FgXQHQ8NAcIIqnJODrUa7mS4YDDTBs7NiNeXZ5uwZ+No6avW/bBJ3KeDjhFoPWTTvFKwt8XWTxtqYBpf8jkE7oIjMzSRXTrnl3MuokpXn4AtZdybGs/Ow+SYIAuQ6+UxsGRSgxxepQafPm/EmW8Eh4EdsCuuP7cyAiLRVGjDrI+tScnZEegXWWLjsmTy7Yq25n6s45bkURHSgAA68n8PGYE2rT4ogBIjqG/G+0bTkvSw4haXq52i1rND7GSlyFSO2g3fZc2lNccd4qbbKl2antq4HddrPXiCLLTdxaYUP92sYnfosWXgmRg30NVizSJMWhLQltXbs/EY4/dFbiiZrbH0JaWuLwhLW7mIfsw8DWJdIdNfUTEOj7G3tENfk3g2HuAWmnf3wns3oferfjB3wJXcMVbm8sHWavcyzUpv2Fu1FmbuTtMlaOY3flNUdfyJ4usrf/BmgXwpQMi64H5nvfF/7U21oFtEcAIFNmWGy5Wh92DsxOfUcyBY24WBSPeCdSecRUh7qaBkjua9WFrE/svf4/9YKrhhs4b49v6Id9A6mF+27Jwozuz8j5M5eSYVehj/TUQ3yRTySWd1r28SWs28qqapW7jz/tEnyX85CxRPl100wPP8WhM4BajY2GPrQGJ/x4dzrmQAfgJt56jaard8zZMKCkOCFayNwNMV92aK6SreCOjar6tfxuZecjzNsywll6Zdv0CZmwussrS/zgFtuiWJSCJBSv5KNir0YpRuhKvsy17a2tpj6ujR8+zdfh41sXf6A4sU8BbGFNUA1GJYuwyIx5ZhFEhhd4ho212Hw64s5X3v7FKMpvk2yBy4BdKx2X50zVRTwyummSkWoSerQtUWYDiZWutsqUBfT3SnTFoBl4BZgrxTLXdpQLVr/9re/jf6nbDFZOu7LdwdqRpf0SxhxxmMCDgAsRwIoPKcxjCn3igw9GVkXgLK3vN8FgOmR2nW0Jwti2W7p8JwjAE6HA5ygAyjwpjl5APizAVjjft4B7DN2CyOssYD0fRaiZcMuEKMeygCEBTdDTrCLXrRDQx4wrMY9atufhXHP+6LTdmkX/sUf/HL4kz/9FwE6tx4+pnXVgSgWaXGarIGg9Dr39MWXnw3/329/k/uS8f7y+5fxTyY6aSV3XfWTrjOMt1tH5LJWh8Sx6tFlOA/xxCIFI0GumkZbmrI+I7Wf9A2zFOxK51R2g4zomlY4C4i4RAH9zRsHvgiwsveIrWTg+TlKNaR9WjY+927brmBT/GbkQ2oYWX1x3jmczx5vJbJcXWK4BXtsD4aoMZ2feQxjX50jwfRIgQQI8nkrlYP9pm3KgO3SgTsyt/GJAqvGT2mj47VqZTkozf2hHXcisEzKB+sbHTtKjOE57/7cIYN9QqJDcFwL94cgxiW+6S3sR4X7Xc/jBiRVd0abBMvZluGxRjuvwKc2QbBcADLFWweAKNvQAEn3kpp+fsn2NlY5MwaxHb2x57y+yC7JxuZ6wrizwKw/4PVeY3IP2fH8u+v+hVGs1eUZKSNhTqhP67Gqg/1GFkrUxcJoCIraOulrBV96TlXARS+0GtPLdLdtR4CIDphMXy7/5b/DNBc05JrS7p8Yrq47w1psbfOp+lxSxC2few/eFWvSGyw9On6Mnd0EZLdV34R8DGhzyPM5a0ymBQeiALILCO/Aeg2zjt87QAtMtpz6XilmUpj4/KNnw5tXL7CDTsjmOcJ2nnUSNc8+6ynr3+cjeyvgarHsCwhrMhjmXtjlDrK5vzobXhB3zgF93rNrn7yu/LTPpzTp69kJRHZiR/KkFgfHtxgjG+O2rxQxkwPiD5OntC4ui6B8RjEzay+nkG9RWl32Bqake0RAq3UXCJz6+gwxbAMf9HFd1938VtDRB+3POxCbmIe17YC4sUaP6UNSaL6yA5mdEddjIeMyr8NW/D5MswpxVfDLhFnjXW0Qz8IOvLT8psBHrNdYgn6+E6PDjrf4yFqKwWiTBWddfzu0jrB/8S88U+81nytpSmAssZG5g3JT1SVZwKAgc+kj+5wyVIfX+Mc9mbyM/8sE64QKxgrV7pxheo2ZV4+85F+ii51nVR0bEq+iv619NJlLx5UM/qYPbxeUHZKRLeJZS8JBVuTgHS2zDynAwa6TCWy+emE7rHaBi1p2KCqgoGzmrHkFqYXzcA0LdE8pbbS9zRp5iB2gMU/xgpbZo0tyBOQrlE04C/uytP18i64r3gH4DqB6rr1v1ywt7MbOuediMXfg11F6xpbG8ZJHJAiE5GMhhX+LM8kEd6aD5KpFrvOQ4o2dPJ6fOTWNjQ8pyJqtmVsbJ0Xqh/XpreDiX5PEVQmNbcX3nEpK0A7d3X418V/+5/9hwDuBu5U1hjnwkMdJ5NTc0AjUtDp3uf5Np2EvswwKHW1VIWSzIFLehlpopPwQ+3m3qcCGtm6ZMkGKia+aDGVcp1s13ytU8L2owFYxqo1uBice65Vks9rweuWj2AQFduXAyzyzsk6w7fj6MjbVVHZCcCziCzxVlR4CXj9HB+y4XisSJkuCd7bABHywI4SnY0uD936Gg7X338qqD+Vv/eJ3o20RA96SIHV2+gTAAg9r7fq1j3CIndngNYvq6gTKYBWy30dFm6SUcKpi+QgNp8e8G8KazuWB8fUalv5+AiPF0qtqWKogzUjdG54SdI2jYbOVjpaH6CKGo4xXGdUOLlb+WYlWQK5WHctmShWqJXkmkwEEyxh4LdGWc7O3xM4qo4bZvZZKjNM8A1AKWPiZxc7SKDoxb29/m41eegEdKff+i2bvXpE1AtpOAC6AXOPKS8euVxs8ue4FGV6i6zkIraJmlboYZJ150NrZTEDYux2w8zXlFAtIKSq3CQHvGfC1jayOZoFtVQJZ0mGrje+af1t5cUNZYRC5evRkg7aGl8M5QXJ67NVYgcXw5fOPYXNwjWoxTiF+Pcm4aAGGZLeuLc+ixZE+Vw16nrmVDs9mwAIDFnXBCvTpzrE0KPIm79lg3UD7XKtVvcAjnatr5787CFV7or9/VTj9t3vEAC3sombcMwZb8NQkm58HFLby2fZWp477y75mxHNVpDztSrx+lvVywuLtyfYwvtgFvEPLiFbqO20He+VO/QDtDWyNSZ8DydmE1Qy16UwenNqLUUzLlgA97ZunJL63UJnVbRHkkhzwOe4AACAASURBVE1gK5T3cETiMQvjSlt1TgI3XoSBNUNLDcApaFJjTd6LwJrF1XqUUl/Yg8E0K0DRjvh8+nkqJmsFKGE4CgCEQVNBSAcC+3OoinZM4P2ZkkVk8OJ755zVenYQPaPYPT/t/UrUWUFlEbHSbOi2IQA05zJMyvZZ7m0Td7+v1lGJ6wtyYEdJjyM8D8DFg4rjtno0xcXcok/hGZ6co92dNRb8UkNw8g4mAs9F7aEbgHajPpM3HdU0QOCYyz87NZGeHQ6woeoLOhW49GcMFLF7TgvM3vcU13rewGQyYXP4S+3N2ouleyfo55h5mXXqidFyBVgnwCFgopPNhG0OUfkZgIExekIAI1cwM2T/TMIGPGFauXpJAncyL9X2cqLxRKqBMu9sH3HsO5+nJqCsPK/QMxYWabGaeqGnTxPOIJO2D1Lp53fCvg5YZ5tSsVUjh6CTt2UxbZEFlCXIMdhKAUO77A4ssLN/JcnhHzljBmiCYtquVC/rvHXQ/kNtmA/3hu9lK1HXQsx+bHY1W9JCl/us2f8Uu7CnvfrtPqxgv3xf9EVMwhorLD5GO2R100AcO9NZwPYCZcJgK+REe7NpGCW54kMFBjuLUOap66y98QRmaiW+0zUIMGG11aFMAGg3DAW6udzjGcAkYzFGgsnYBNsgLmjVmALg089PYHPV+PJeoyFrUybsOe2GNl8jLJPLFsyuQ+bU5TsLEJyRu7nHAHhrtApSaZ4kiCZ4dX9PTBbz/prg1GLSAntPe3ZM7LJMK9zsFHFQki31qtDQuqESf7sIeCcwjk/VD1uc4n4z5ImbvCEWuJThqL/Hb7letmzLIFkgQSgrBaOm6eqWnk9Jcvj9xEOunfaeZ2bLTaaz8x4nFB8zrMCKOuvq+7omB+h2HcFcM0g+Ig5UuzMAlq2aguQE4A/pYLjzfbnPFQcOcF8mkkfsd7Uv1SdTb+7sTJ9vbNL8kzFfAl2SM2xMEl/W6/AEPS+ojnZWbK5tDIe7+7DRZDRODDu0qU4BFs0AplC+944AFEZo2MHSxQeMSSoEEJdYY4fYuCLnFGlsPxY8tHA2R/HnhPfbk3WXqcw8/1ZYdMqpdl67uAkrzuRse3ube9zIPq7BV05rnweUgj2H/Iqs0wv2RLoZ+N88/kVA50pdZOUJWPxpi6pco3csm9C+aWoKAGjYBq7PIN8HI4D25sWPwwR7L+Uy7LQAT94jbaq0GQmkO0DE66A9W9BzDUBUf2Nyb2JWgAUss9bmaEu0se+5ouo82GUYQpM8+x/f/Jjf2Vx7iI/1noitbTFPCHA7/OLnPx0+/+KL4b/74/8BoOoa5t6jMPQyaZPXyYjbfLA2fATrz9zg//3NX8G6dgAJHTKAgi9gD54BOC7wzDJMKCCI/mzE4CiAwlbAqmJ2tT1pO0xoJmCwjrDRAsVOoc8ADlmjtuGyr2UL+nYpUhBDTF8hpSPrge/ZsuoE2n1ADywtRajR8GYHRsiFbZAOx4A5yPWfob/owIhTYv2AVayTNktbtg6wug6bTaadcYpg8AEtwTIwvFmH1xULrMAO7yyMx8S6fDcSDIIGBeol7mXtZM6NlS1oRY2wTZIjCZRY7K7hDpE60XZyH9FyC7tfho5s2UfxgUc84941k3ZQ7J/sxDUGhwQg4frCWJcFyB9BOfew4J+5yTEsz+RKsrsteGFvlHHw88zRtIkRd+detRV22XgP6iAqM7EK4C/jb4d2ZFmOrkEHO6oAXEXhFHOx9ZFcMSNIrG1c1ECVsugttqy4PvcvI0dgoNnoJT7LRN8CrOdtJODFzwKoy/7hGgUmfZ6Ca5OyNvGxAZE8Ty2/SVFOX6VdZY3SwibL38KI/o7XmXvlXlgL96bfq99pZAjfv4nNex4EyE+x7xNel4VWAXs+V3Z/2rS5l2XuaUNWHXsgz53PVesxw0e0rfoh4o4HSFfJ4HOSpbbzDYUT7WgRNEq7+kOgyjWV0epX7wYoxnzFr5WrFWPsHDseQoxgSYsJvbfE58adycUbAGdsIUhpnMAzlJnvVxhjrfOk8qbGuG95aWLmrGMDe/jdDvT13zVeFYjteWOu3eIR7yVI5b7VD/Vull507F1HmTIsqG985f3kfiueyGCR4BTkVYJpMtVjX+7BRjEMf6e3ub4HDNUJb2dZGQz3bWfe9cJqz5sjxcTzMJaI/nDOu8V3h1NkU2edJOL4LMxF5gXZubeu8R/A1QKSti9yTDW52vWTSNBbm82t0n6Lh7KgWyley/EE79rU2g8HuVS8VMC79yHA534PM7TFi7nMZotSWHbvtsKfk8yVkfJekqN0DWnJDfwzOv6s68gfAtqZS5weUbTi7x9DgHJ/izVZUNIeTiFD4FA6z4gSJJm6moKYnQHGxcYqnGHAOe/d4qXM0Fm6024saqIFfAlxQGmeDHR5b3troEZim7YXU7xq+Vid+zq3nrEA8cnT79m3wQgiASc7kFhHaRD8mxlJDa302dHhoI/M2ZfMIfFFPKOmMktIsStzQt8f9rHxm5/NS9MFWCSqSa8/CbWDf9w/ujTly4hjR1NfTfxH//7fv3OS7Ayo8NLKehIQHZXTzNRg8be9uRPbl3gzDfwIQXgdpB8YoXYdCj8bgdJHm8UqKUFE2qFMwAVgBNlYhJqAYgXexKGowrk+N2LMemn2ZEywPw+7o1pt3B1Wuztyn82WpLknJ4KBBFZUT9+9201QWhNfoehnilNVfQQercIVc4KgqlWcrMAafBjE6HTD/MER1fhfg4orKiD7LPhCNDR++fOfvKe5+lpp6A5OMJCr6SBVSXAarQyErEObJOvh0Zg4MVamUpIarmMZh+k9OT2smEk1bdc2ZNs5BGzCMHBD6fg1Bv1Q5b9VTUql1opMM7ypqDQBVg1FpyVbxUm1wSTTQ8zztJLt71lx7KL7VQXpSWE9x6qU2XIowwLwQ+0/7qOSw9LBk+UXKrlgUAMS/HxBpzDDeMZhIXJ/XkdNcylAI9U+aP3XMHbOAGtueGYFOpQjKEpziPn8m8TLtkbzSpahwMtKbDOB1QTT3aUxCNGyDqj35D2o8REwpRk7D4jBh+tQVZQyaH5aXsRa5/4UKeVbEZP0gKbCVK00GiV1F9Myy+fJVBU0dsu63xXxNHDZerzCnnnB/QFAOF2S/TsikPzy089pSzkfjpiefMsEnSsSCgcsWH1RQN3LyKRjrkWn0FtXDUAuYRi5NiYOtonU5N5iVfRJVDk4Xm0OYzmRUKlN2gTgrLJm/7R2Pu8tt0+SGtCyqPL9K06LxC4Osp3tqsYV69Iv18jANnofAQDa93wv7t/nKxvL6ukhupX++gLB+QSTPyf2Xwxj2tygGzBxD7vC2ckERoz2JUCdzJk7AqsJ9KuKHWo7o60J2BDAhBI4Zu1h5h5fskpMffR5XlC9DyW5BRqnVOMXaFsue4Uzo41zljZb27muFKm3khxzrekTAXHTFCNJJlX0JflZzlnYfDVMIGBSA7kDtjQHkXU3EAq4WgLCBYbbDltsowgip6W/mDIBzP2er8l7lbaamzyizTxPmSG+zvd0nZMUtyBKZkAqsQa0LTGwOhmRY3/fgMyiggGykgYwHgl3ocTTHifADbh8weAP1VtMrudtbeB3bUH0/E+7XwUWvVY1C9F3UK9L4M4Ci2BbplxzXZNXp4AVVMt9Jk4QDCu32BcmKSYMd4Bung/Zs4JXeY7+Lvcsw0Gn5utKkNohPcWwtnV27OcA4l7ynEeyZfm7fklWdiZQu/9l7ALcWLk7pQDgfS3Qtud+dKJimKmVBeYZz3OPVgfVzrToIyswrYq+RrEy7RR20c9WCD4abnyZJChGm72iHzSxC9Ci1EAFTAuyMdJ2V+y3WavfOWs12Mjn6MHI2dM3ytpLxbb2mFXDtDUYnLoXDTjS+mkcUaxk96O2xmq+z8HkIwlcAEISYfxfAe5l64y70oLdmAtWiMPoNBDWbnreBH9bUUB77pdBh7IVLotTxU2WLHh5TSY7Woe8T/y4/qeGDQjgxzZZiGo/66LMYXTFrlfs0Yc9dQasZ1mwKQW1lkAv0jJ5QZC95PsCIt+idXcL805QWUa3TGiHFkyqXQrYQ8gZsE9fccNedHpkSn9qLkYQ3NYPfElsnRpqMrZ97JUE6WsvaJe9YaDE9dQD2MCCWST1k9gmbPcM02Fv2HOu8QwAk2C/AEIMsQVSWkVIg3gviw8lin5yu0QrOlqdBKanahGFvaeynVVgzZDJJrEE12VhtToaaCUU5OQ6FynKCcZ1Ddd0MUSaRKNuOHSDftpO1u1SbVV82qKtonyWVX6BUZldmTjIAz0AcFHCYeeQwQwU/RxMYbK+BChzS5X5BOkSHCOgz3j4/ONnBOwMCoMpJkvQ91jAfgvM7GPn1fucJMlW7kS7kza5sFlYhxTLZHuaWKpDSPsk9mT14eqwDnNFhqHXK1PqHayyQ1h3C4CFcyS3l9p/juMCPkU/QuwPgEtBFkDf57gP0JeSC883Wqb45JXlB9Z7onf3+jWtoQ7+shhYHqxkXvgtEzuBizM+O1pyrInrZHLlegoY7tOeOIdfWkEPcESQ/813v80EWvUfixFmkUA9PfYNdsNE3uTJRB2SZVjkE4IkxnkNwPvdzz4fvv7Lfz0cbDO0iXuWAe1nHguwAiJpR6pVzs4IWikB76ZIFNbtqOG6ImUTUBuQCKBpnm6Y2GyenQnHGYm7Lbhem8X8QxjXM8Q/C8Qf/ZmYeBrjzhPn//znP0tL6V/81ddGPgBa69mDeqdJ257wHyZpv/z8J0yZ/e3wHa3SFnUC2MJy/O43X8f/bqG3bUzo9R0C2h1zHRb39ZOedQu9njvbx8wntAs1D0NAqFgS09yLAFsKJfz7Z1/+ZHjL1Ff9tqy7aRj70/br5yzzvIivbgA0tPk7R0wTBrfE3HMdFacYe46cCstvlAYduoPkS9E5Y602WCdtrKzUJFeJe0uwPvq+TWMpxTpBqcTQ5eu17RlekW6akoMJO99n01rSy+bet8J1Dbyw5MyN4q/NMcxRKg5JIs5fV2FKltEvUEUd8Ph64098o61hNVwJ9qHtz6xpFR615wW8GNNFQkc9POyWwL3gs9e+Cvin3/d+tenafsH9JLY8L9mbmxsbVeTn/myLM97SjhhDZA8K5vGsfP/Su2YqJ4C8i2kOo0SJ66K/CqMo/qhCcP8iuCfwqVyBzzstiuSyNTVaQNe8Qh3FBFlFGODzl2j1977D2GlslmrN4z0E2N8DHfX3kB5aMVobbT6qP7IIqCUuzbuayBr/1uJa1yTgXXxRDaxwr0xL7LBwKdjKe8vBcY1Gxs3GayGWlE03plFGQ5tQ7F/um1z0s6dbsY1v3r7DTlBMwXaFp56Ck0Wh6thyjRLbBlSsnCgMzhaT9hbfkGEam8y94t4t8KKeS614fcl+8ud9yN9F055NDMn7mqP6JSuyA0NVzCvw0D3l+hWI1oZgNQCst+AmT+Tn2tdiUJZsk9qrxsgFeBNbN3mn/nq7zezu82edLVfdc0WS8Rnn/o2feCDjNgXW51YSGfdAVXUEdeC8wGK16O4B3pKPkpDh53dQv+MSXkOtQ7Vha7tMAIv4UpPcS4/XglcNQEs+lj3vMKySGjGeU+9OUK8X/lMQlZbf8gSfTf/cno90nXzXtIOKBQhrM8y12wM1ig+QpXySBYTqcOv7pa9JcADJSM2G+f3gLGIrAcb0U9q3+xzcYqBR57QEDPK4G4Y2XZ4d4GPGTOj+aHhBIUp8xDwiNnEBIBuJkAxbM6c0r8FoebZn+Zn52SSFT4vB5u6RWsOxXfO9m5l1pJDU2VXKreYknFKc0b/Xvq+ion/vYHUHKD8ESvNcmo/U1hh3eNaDB9iVxfsYT16CSYyJLS1s+NAsWvt6409jfZe3iu9qlFdBOR2k3JsZXrDCEOAkcrUu06SUNTzPHHaRTgR9n+xEQU6xCQD+ryb+yT/++3fPf+fjTGQakdRKu5W2LOU/E0xZAH8xSZ1UaUEnLlQmhIwCQQsXJk6zJZ221CzyAdFRyRRWjXdZ3J48lgMzYCwWgbsoaHs2dVFApXi7aTty3dtAXZwP2886Q0U0egxFEeoDBu1tDqtgjcMwQstMC1+iVH5mK55tN4WqG3kXI7DAQX83WiQER7I91te28h77+zu0UwzD7//eL9AXwQG0xFgwyIcvwJaeagEp1scHt4KTk/LvYdWoSGRKDzVBodT1Ys8VIJegFgPoZxX4VSKSaWMMoCk9uEA545+OqhfQV2Bh2GthJNQkk1716LTPDn7WRLkyzBoEx6T79SHjx/fvo9Y1iv1QFqVcoImN2wxDXtvov96fBtx78Uyrj2jFxNekRcz9FOHHAryK/VPG+BxjrfPztSu0vhwTrMuQ8dlVy2gBtnXdHg8PJTT3TCrro6FdnELse4Uo04z5nKyHSV9D3ztttsQlS9TdvZ/R8yaj7JQOpAZwyEE8rvvQqbvYdl20vRr2nr+vPkbA26oWWQOwQpuAjMt2r2kUFpelXu8SNDteWpbSJHTipwg8fzZ8+/0P0IBJoEZr4AvcLyCVrYPT9IiK79hqGmZnA1y0FlkT7j06QQQuIv6S/DRIrpYtUrV/WP+wCTQtlQhmH/SfybhtDiHVTYMl3kVHHWfKzzOIpb+fbFnZenyI75+WaMX/uWb3aoAYVsGWGw2T+lteu89/5HOVyi+qaxYs8BSnJdAH8M1U2fHZ62EEI+acycPSixU5t2ggk24S0CXaATKpCLgdiuBnumZxyDI2c6Z5L9pmTgHlphF7j1M8oxIaJA7mBXouDr2ZxxZ6nSCDyGhS3ICFJbM3YCY3aNJePY8yy9yTJQ5fZASuWxDSloAWQHRGXSp7bU1do7RUtyDGte6vy9RlbkAb5FeYrgZ/fK9Yck6Qo3XJwI5nJuiR1nbXLieiRFT7BC+vTMesfUnFvKLffHYX+hck9I9BhvY4rY25J/WmjhBDJ6GnAnwtS42qFxADe0Wwt4I+b2wSsOEMINwAMq2OnieBnABy7EOTVqtlgstWy/kMHbQC8deum7aX10w4RVaaW0BVmNsk2+c4LhN7AT7v1X0t0OVeyPNLMUYAxv3jfQhMSLvnHGcAkzR3QZoahnDJPjEpnuazJtTOA6BVn8zWVzUU5x3S5HkC/A6VPeAEn8PvzPAXn4csBvepz0MXB75bgJaJny2HAR+l1guGOQHYrV3gdz9v96yKWu9oQPkxnqsGymddlKxI32WxFUwOOyCcYMTn2QLzAPr8vqK6ntH8PA6jKqZelBVJly1gA199L3ZGoEBQ7FsDCQ0cDRy0ob6nZk+QT3677CGTMq8pQSIgaQSX2V/adQtK07Ztt0QodtX9xuuLNdjY3Enqag/LzhVQch1tX0vyq03wWTSQsFinNQSqf0/QOiBmm+6+ByvLJPuMaZiTt9gGmHYDbaioNaUtYzYJYbVjaO2vb7HRuDWnx7oPL9AxEOQ0QHVKuhXXWwcqmVQLtuCXDPQCGnDpBt3T7NFTwO3rEeyX6bWs+931Dn/4bCvwtHbMYVPUvjP5kIV6ROFBlsgc3xtgsI5H2hjPuAkAw0uGteF8ij3KuAcF5j13Fjm1RxPEbz5LE6Epft8pmMYe+uwwJvErezD/erId/aWwPQSZsYtWkXnO2wwgUAOts4EXnebG+x8yGEGgbkFBZvb0NmCN/xa4tr180oCS1kwZP8ckfqqS3fD8VwB3lglKb2C9eg7UUXUqvENX9KX7FIWPTdyN/fi3mkXXBrkyER0C4vAptWQE0fHvJTHAVNXVBcADCs52LgD0uAd//5e/HP7V//1nsPkOh8VVWkxJ0NW682tBgCzDBGxvZHqtA2VawqktyVAT9qfsN/Vr994KNO6zLUpvVNai0+RsqXXSrL7dvek9bD16PDxmyurrly/Q/ttHRwzNTgcS4Kds/dGlrcFi29l/x8CLN8Uq9HnxmjknrHJ/xk2bTx/zGoYlGD87aM2NrAyHZxD7fk7rzcdPnw1LxDivX7zI+XFStgyxV7RBHhBjKntjzGXi4PO18BtNNdmqyijwPGJbuCi17yI1oIYc59LrsiX38cOtnO3Ia7A3Zc/5vBz24r1naAC2c5Kz8/Tpo+Ej2vf+1Z/9P7QAUwDlya9BArBddYnnY8HbWGSD+/nVz36fFuJHw2sHTxAP/vM//TWtzt/xMwadsI/MM/ZgZ6kdZCFdcNFBEp0VJKChppygq21kYXxx9tRRmiWBkjG2zxrtArrqD5892ho+ff6s9MXYl3MWdLlu+W9qdsvy026pd/j2ADvJZPTTi2nat2WMUZROIYj35xZsye3sn+6jLXIbP50Tq58RN4zH+EP2iMwjbVGkNbAR0dPjvGWIHXZGP6CUjv4iAIJhRCvqxYbx2j6gKuAIvkK9Rl9rDGUroz4jILiFkRQQbNFVJF1hdxI+gC79rwXokr6oAk06hRo46OdaLDIeFNQVRO5sHvdISBYWHlNUdSovzDpZPQIL3IN+w0RWe+2e8BnqH6rQT7sgjL1f/N7vRhtRNqixh2fcITYzfJY2WtbUKrqCsquc9pniMmdQf+DPcj1ZO0Gwkn7wAgTOvZYMDeH7tvbbBpiYQ8ArQ8Wq8GUOcA9UFXCj3rTg5zyGXgsRcfoMxbhnrNVzIP/lPQSLtaUF0gHgR8fSXLgYxMbPspm1F9rSkkhRZ7fkLSymzAESOdjQoTqPN2Ejck4X+fNXaILuA+i7NjpxB/Goae7vaZ+XGFbjdGXjnTleb1yzBqt4hr28ZEszS/KOAsolvkr/2LWsA4w239rBtzzXAIKN2RxrUF+JnQSQkj8WSy2+3etoOaJGPP467yFhoA1gaQXJDgpWHmonWe2HLsfSpWNSeDS29HxYQA7QWMUm19y8KQQBAVgL8sn5C/Ry7xmLGEz5OV37trPrSju+upDqWbRJyLy2g3d2lwkmu7ckQCQW57VdYzJSQi0m6V0zsjUTa7T28CqQFOlGUNvfTceKOVEDPXu7sCB98sO04Ffh1teLC3RJnIq1CuwrkKxYlwHz2MMdXApJw/woOV8briLWkUJ/FW5sazUuqEjqnmnZcxL94XtGZQM0e07o+6dDp8X/vTOnx2m+azLGe+QvYHz0nL2wlotG3Tpxv50WxJLENJIwZicomA4XyC084LlPDK9oe52GDX9LxUx4ZoFipjp36bDM+1lgsGUeO0dMpz5uuhYaiK5kDZAapAyY4gubMI21XQ5fLAav8UPijmYHZab2deokprrn6mIsWZ7qRPL5ue96S3aKSGA4XpedCMrvrBBPmNdXm7C3X12rfrmHC8+pXE1/4Wf6b9PHChklUdjpVrGGxBbtiHaLACBxgjF0ZELIpSTWjSenv5r4Z3/0791Ju1WbZWFxLROYnJjhtK4TKqs6BzdeiXFazXXIg5PzBL2c+Cerx6RdtoxgkYEiVRJbh9SEwXjNK1zrkAsPSGPAGJx1ymBNbVNLqjR8TFJ633ifECpw50atDdwSjgAVCd9bMqoYOwuATtghFdwcJEDIRbQ2bA+IVgAbxEd6K4PG1if+JHA1mMXZyrzTmKeFKeip1Sk1DwwUWHTFk0n8f/W3/w23RZyyAIzgWyHVLrwBvJNRz0M9t2qv3l3aU0hIF2HnaSTdLBoED0VYBH6yyQl/S5DKv6sSUNOUOtW5o+uV5N01cVqFb4u+HscSKikVY4K2qoJoKCv5T2LfQKwwQvTGbS09hDowX3dCBdvr8j1rck4ZpQiiJoFy6g/sChIOHZjO3M8uQI7KGy0jGpIkjjo57lcGWBLOUIjd3nUwiyWJMyegFIDzs9aYDGxN6hJmzjV6ZUnmGqATUCdVCpdM1oetalb9ZZrZCqzB4ndZb52t5katll5JqBbBaotyT9l20qfoqLvovokmn20ctr8KMLHeiv36d5+tX6n8BGRF65Dgv4RMTbRhbhoYcb0mUgZ4NfK9BhCUcP0oQsQzTDN8+/bHJAYGYrMc2r/7h78aTgCPfgN4NzG7RXJE5X7BqbEKAMuOKYDR81gt3kUJ1ui4NpecTffk3BzsIcEajF5nT+r8uhPrAsKpKJjg6JwElqUhx0GWs/dPKltcdwCdBGglXh/tEhNu71vKftqZWytt7rOCuQJurb5VMNVZeR7hBZKYW0Dba/bHhaPEXVvuSaM7otVs9mpnWLvZgfl1MJyEnWirsoE9TAynhAagIyCIgfRS+JmBCMCboIEU7AiI28Jn9YxAZ55pRAG+qJ7ohAUdT3lmi4tUrDGeF8oGLCAUvfQowbsHc5pnJksgwJMAjfs6QFhrgYw2gYBjrZtf1UbfGEJajbYvelARlluC+F6REywiiAm1vkDyVOob0NGBvBLq5rNay43gYr1XDU2pVk3PFEFnJphVlS7XZeJvcsyzMuhPu2W73oDSCXTiOsOkHu4Q2KZ9b4pW2EuYc1cOdQDomnQab8CKmhw+ib6UYKj+wgBZcf47HLfP8Y5n5XALizwWh0a0Ai6R2N0wHeqCCHRSVhLP/3jxmW45wWGC+VRkOae2vbJ+giqZDMu/rgALo6uGDSr2na9wvbx/q2GuK+tpYBS2guB4ip/4PO9HAAabNcekQBgyVw089pzJRp/D9jsh12A1LZ0CmVZjqf4J2nFhqUSmGGAtzbPCQT8HnIxepv/mZWkFi3kXcKmJZf1PgDbtscUUmXAZgOPOMUCqQDvsymh7yrQsBl6f/Nr9QbQ2WRXPdG9z9X79EgBIpbEVeQSEUhUWvM9Trq8qzFVVMiGavok9KGDvNYUJYLIXQMl9JOOeQDl+H7+dCmqB/F5/tSG0YSq2gfGTpDqCfCbHBpqsRQ9y9f/5WWtLCYNUSMA9ye+ZwGrX9D8mb4KBJqyCSH09ZTpGpYO11L4fkPis4Idl3lxS9Z2CRXp9TrvstYA0CYayAmqNCTQIEFL1nYCNN0tBaII277NTfBusqStYej4fWWVOwHOy54ytZKDlJAAAIABJREFUD7R5BLzFzuivHILlIKGTa4bcLH8CK6L0NpemjV2UlODZWzG33QQfrX7UKZq6VosjEQAjcDh9B/CjGcIWD9i46zVYd0zT45q0XWFGsx626flHe1Wi5RUMek1qT3UQQDttkqFWr77LoV0Bk4nVrGifOS3VAiIgq0CH+85kcwq7rIyALGixdFvYXFcB1ASYJmi2KvLnit9x8NmFLdPc3iKG4yGgzTSG1XbenkAqcI9Dii9zwuytxQveb51WMXWrThjaNMbX2pUgC1vGwTEJk/bZvcehpfUWFiD+SM019Y0XaZVbJSH+9sfv2RN0DzxCnw2anexVhfZllGqXlkj61fe0EHDOPdlZYRwi2CNYUfQpnhdh0RV6mpFRMfZhb+/uE89g72SfTdqyyTMQJBGsk5n/6uX3MNkcMrHGvsfn8FwW2Df6RNkjpxSeZOEYV/gcjgC7MpBN+w4r0MQ80w9JBG/KiSXBESA43iee5TlMYccfPXg47DIcIsU54hPX6A0Mv2MAJN9jkfdeYz0EDgTvci7YkSkWAEAb1yplUEBz2dfKBmXXoguI3bO45v2d0PEg2Bz/jgl7YGswr93eYcIsPvjv/Vt/J/HV//a//1/EK1fD+ob6b6W1nGEIsqGVrWAtPt7chIH5yfDKiYJ85v/5z/9kOGZSoAXtsMaxNYIoFluMWfRrtsIal63C+HwLsPyEZ7yFVuEN7FkexbBPnH9rZRL7/4pum3eAcNpKbfQasdrWGsxMNo6yCHYhXMO+VkNpTOg80j5oz7WlxqNIk7zdOxu+e7kPe9OWOj53A1b/ASza6C6W/Q2owTPbYLKr7KnOjpEpUkWNKkgkdhIg45m6rdy7ne1hrN7fx6J7TSwvEEhQ2EQ1RfYU05zoydkXzEyxr555BgDxG9FMbj5Fu+m1SQrwvHWfnniE/+dePIFtWMLtJTcQmSJZxrzGAn6PRxK7N08b+yzQn6J7gY3eowNLAvoY36jrJiORdcgAMtZpHdDX3Wd8NcvZc7/ahn7Bz9yHq+SePcYpDWxbf4vllc9kvZd59pEQIlY5Jf9S09HlyhA88wZjFQsrxud2kZGzOeDFXLbUt1Nviw8W1I7PSdGQ/MU/2tKQHOrei4FYbClfq+8zFtGGWljX1teQGic3T3E92AX26hJMfdudfS6llwiYp34i9yF4N+ZMqsXpsJEVfnfF9eK6LMZP6DvME7XLDgTSxur52EALDi4QaDfO5rmtrywOnzx/wsA2O8guh7/8668jUTJBMUg7XsMZbGW0pbdypuj0tW6ZnvvFHqRzq/ZrJzVILujsrgBY5p7JnQsorfjDQWzG8OZV2HulPlxfGcoBBj3OPTcv8MjTZmzjPkoez55xjcOI4zklBuasdhAvTKl0i7Q4JCxKDj3Xkemg4BIyh2NT+ezsYX5mDqbN8Fo+1MDrpJUqmhZwnjXRp1uQbXu6E2KKqdUIDRauGuutx/MVl8psF7gZVbtxOuoqx/N6+hnPughSqtcnqaGBkxleGF9aUVhyY9alBuFR0KOY5fsu4IvtFumga7dFFh96bh68Q3A54LStzHYJ1PWniNPyw/cgHGsVBqBAZYsPBeRKW7POuk6if1a3JRqzkGhiDwvIM1dLhwf3FsCacxwiRoro2BvW5Hjnh2F9XnBkn6Ib9hktd4G7U/U9AaYkVC1TXHLA4E10v40blSix0CVoXoG7/vyGz02sY5HlmrVC1uh6tMoZWCYOkQFY5zRAXUN0zNF73qux66SFDmZrJzpJRxtXmsAFf/bOEO3nEviN3UQnDnnlHpfwMxeQefSiEsW87uPoJZe2/gbsY/Xws5+4bmPS7HnOh/ckEccOnvhh3s+JuhfosBJZJwcrcod3oaa3663W6+RXE//Zf/Lv3I0JbG9JYqYQqHVTL1EJ0eto7JNAyMqz57Zp7ogSnuMERR49ODqfORyjQFcMtwfXBDzdCLbBGdgVtTiVEuMANy3/Ncmw/1dDID0147hdORMN2ScmRWmnLLDA908LRajZRVV242fogsAZvzOHdswuQsPntHK4eUZshrQAcV0Rd3ZohUiwh4wlsqIUXZVUF7Qf9kpXW4HV+wt0WD7+6MthbweNHBb5s9/5NALBPphUwFiX0rDQJdRgCN9PAC0DKQjkBA6yMVxLNrjBjad1Tb0CNonTff25rTruNQ1Cgl0danqnK3k32K8cm+Ca97Y91RbfiEy2CkON0WZx3ex8WT11TdWpMOHX+FVbYzlIW4v9SrXd6lmbUKRRPqTVxXXfIEAtLZcalmHgd6dwiF+ttdkqSz8Aac3CQIcO68EW5JDZl7/zK6xDpl/yRhqPuiMCKhy0wroFOJrgqQFnP34lvTXlRtaADI0MXM9zDxDI/VtxiY6PibMGpH7QwAiSS1su2I8CrnE+JpY8wxkCNa+nNXGnYtxBllSam0EeZSpqUWS7/mI0Bvn90hWrgNhnkHHuBq9h4LFvC2nM55wzHWcOICOiwRMnMBuYZGYSwfUZIP/8Jz8bXrx+M7xDg2di4XFaFKdmSl/LPaphyDMOhMFKxbhhdAMSyaZiypKgJAGFuhoygnoVzimBEQo2oIygbu0THUla1Mm80pqr3l6rIHWx5A4glQMoYMp9alAkffxairRtb62CGVBQYK0FvRooKxFx+AZJ/O/aIJRN4am5FfDRTHH2ohXIexG6DHPXTMc9Z8osgfeBWmCCBfp6gBftiwnbJE5Ch34qu661TY/QL3ILnDu9zSECgjYGBGiaLcgeM+D2fCS446zHARkUVovFBOy8mXlHjrtMPksBwpoYFQaQC5dgTpaZz7zaFn3DtBwaJLbWhbTTsmjawQT8goAuIn8ClgDa9mEzEesPqFNDOaID0wLVaqnVhtWgn2KlcG9eig6rSQtE49BqnKyNJL8VBMmmLs0WAwz/LgBSU61CL7cIILOBf59bGSRZvrkjKQKQGk2iXSXYwZ65VpBJuQSZVQYwskEB0yyQGLzfaat9mrznFa2HcJTC3k6bBlHtHK+bkIU5IfhDsM30JZfsfGkrwXKeSXxGYw0qgaBZ4/vXjm+yLVaHpr6Qe9WkSYc77UrIbmmDfrhWT4k2oQo3lfQ4jXISAHIZcHaSNt+wzwkeik2nr/GXcLAWJni+JoWV6BSTyWDadhaBC9//mr1h4GvQciHjlPXT90+rYyTzVvaqYLaVbQsH+q4GmAb0i12tFtTAwf7cxCivKXZZfJQOgtdV0lQASgTLuW0DA+9NVoHfSCuD7x17XxXfSs7aHvS8xd8aiLVEp7W4v9et1I65nysiL3Afn6ONF0DT78t2SP4vE0Tvl6SobGRih7ClvccGkPg+KeYUqFAwcYGb5Z/cW6kohZWpD4wwtT6u2Rf3tO/RE4yq+nP2fd68r6CIe0gwSp0RWXbqNl6jmXl5tkOcwh7Ms9MGqZkoSEsyT+U3Tphq7iR2ItPPiRcu+eM+y5Rcg28+Z5rXu9cERa8829y/0iM3aN1NLz5Fe+0JWk+7tP8yI3auYppbAk5b0ASjM3XblvNpJzaLpsDg4awNTCl1ou2F1fphGfY1SS7BXLik+kBXk/0tSGlRKEFq7ITArfa34iLZkyldNdvkf89JBAXJLCh21p2+QhtsPDZH8dPnJBtOe3gAK0Sb6mAa/UICN64uulfGa7Ie8YE1edfnSPsc7S2yQ5aIJS4AndQGVJ7F18hgs/3rRJvE+7iC7pVlW0A90VaWYRqZsMs28fVh4XruLQYvObSCRJDfW4UZuMv6fvTZ7wxrW2vDt6+/BcBCZ2sN4XZjF34/WkMWj/CZ8RvNjnrt89HMAbBkH8kklK0jQDdPC/3jzcdMpT4CYEKqgfP/gkmqniu3xyYxc6aj22YWQGBm2N1+k3O9vvEwBdojJFaMd/WRMo+utYvY2w2SFkEywbtdEvlL9ozH1fv1XFo+doKv7KR1GHvRQuWzdhgEMvWe1VBxxg2bUVBHtp7nxbO4BPgmM02772cHbDf4l20UplKcWYoMKQgbd8ucwk7JaJkXvAuAZPeBoLaJpQy3KSYEf5Rpdz98//Xws5/97vC3/uDnsN2OAeL+NGu0uvoAkG07jJKNjdXYU1kIMgfv2AOfffrJsAHD8OWbN8Of/PpfEGPJFIIJ2SyA+YQFuDC1tWPswWU6V1yv7devwuBbBfi4oqDrUKIDEqgr9OnULMy+aox1bTBhP3sQiRvud5LXCLjLFNpcp6CpTivvkOmH2g07JWQSA7TvHt4wXMbYc3J49OgRz+ksoKxxQjExiGEoWKwyVMB2/D1atR0iEQ2o+PtiRLunjP9LpN5uB3MefAAbPowkb5X9KTixQCx4Buh/iT9MMuwa8EgtrgUY49lkGAufL0NY4K0X6tRYqsSvEk7j1iqit3ZPcxOTbD7P5NMzZaE5fkG/ZVdLY8LlmcvQlMGWYhD73dZO/UsKR+4z/UzpafbWbL9ZHRsx49lvfo24bjsikjvoP70Wi3fNBz97/jx7RfveQU+vLUzz6D/X+3huvFgZcMYqxj1dc112bnIrr0+byN8fPXs6zJJHXLTzFI1tfaodCw0U9A1d//KUxmDVHeJf+tr6d22i723XhkCkmpPGY+voOBpzOLnXPMd10Q6boMsmdaCIr93HPkWfkFjfabDmhWO7czibgp9qIo6Qe7phQ5xLeEngUcxABz3aoeU6RGeM95uXmShbF8A/HRgskfqqxyT88QkCMo1wYHwRAMqLS95V8b0+LxNKtSfGCPrAfG59JS7M/uGZtbjVmL5LU6Tox/PsWo2JfcNeNhastvw+LEE9tBn2QVijFqQDQpubF7Mxk+VZjwKJiokX/UH3Wct3jKv0yMk/+F8NuBSMlilVYJX207jE56vFMkcMkMfvCoBp0ypfr+6+5Lvk94KdaRNlL1QhowrsHw4GzL0mpxAUq7MQkNE4nd+I5qFs4RAjKibxfvoQxNI+03VWXJ+YIoBmfWmv/X6IRMZxwTvKDpirmm/Y2l4T79ME3p4PmtzkPJ0p6XktrKAkcdy3veBQLfkln9VBLFvno1/tM9AOGmMZJ3qQ3Rd8lkxfh+jpw5P3KK/QQELXq+MLXpTYhs+ga+JFd17wDnt9efxqeLxBHG3XjYMpsJkO18oQFoul4LoLSLIZm3iGimUrAaCKGiU/ZSGNBZIpR7x0gb0ezT9MvDVA1Li23VQ7GGJOxSvZx9xHtVW7tkWW8E8975I4ugedKyXOOsje0577vLln91S0mo2BZQYH39BOtkEUCdXFSbTj1b065twrReFaezb0B+UjADmNIYlLnLuQ4mFsdZGSNNjiGUpQCA4bm14QG81SrLm8W/5q4j/9J//gTnaYxllE2A2zTIUgk8cCkgmS2Goj886gM8c8NMHeq+7vqV/hIUnyVDXgjA+e9GAR3Hg1oT26IG4+wRUDz1Zx82YClnDNvQpfLXPl+KTUe6iCbOt01VqLZkFNUouWng9czRUGb2xv0yLDNZ2ijTWDgzZQtXRcekCCWYoyy2io31WjJ+crD8kEqXRrDBA0/F9+9ofQ72GAwST5/OPnBUSJorqhRKnZYNXCCahGm4gaTVLRU1WEKWK7cRB1/gi2lSZPjZIP9VdQTpZBDtu9gGQcmltXlDYX2IBKNm7vzy+ApQDWYjTJvii2ioax9Cr4VZM2D2qqFAWSvmerBBitiZgaCw1ZJiXFvBRQE+BUZ6Ywb+65KpCd8eBG7i0Foczym8dUyoLga8wEevmfSajgnc7Awx7H7CfF0XjgSpcn58rrTh6nwS7Bdg+mYrRW7g20fUGCizidcgLVVlBVoj42ve5B411Uf42t39NwG+gmZWNP2CLgXq1kpKqtnZKtc0o7bKtWhWlqkiRrzko4W73AO8FGBWqZDriznffW+NRQDoSY988z4lvU/eL0dQEfgEfutUdbj4ePth4OX3/7cji4JEhafjpcMaxCcnBYe1x0rVVVVnuVt1DRVh1rz1lQ7TpsIqnUxYdJq7vXEwCsKo9uEJ+Z66cB9w/uKPeRpL0l2d15+30dpPttGbajey/6Ujzvav8uwMlgyT0iIBwgtTsTwRf3VeEs2Z8+70x0xuA68VHm23iKysY07W3Xu9FGkwF3JtNSm8O5moaNggknmNl1NijAICLLbRCIBlhGmOsje8OzrA7COWLxNoIaECcxMuC2uqNTkpeaOMdIDlBphqRaWNHWS4IufiG2rOucGUwpqpRKn1pIAnoBbas6rfMVZOj7O23soq9tvweQyL41iSzmVD3PmrybK+EvVbRwL9Y5DutVYKnpm/gbJllhVHF9tnnle569Vs3M+eZ7Wrc49WazA3Qoas976kydXGZrXIowJBMjQI7bO4oNPJ/pSZNJExvF4WEmeaIB4q5lsU2zqgDtOi6DMUGvVHZJhG9obZ6ekdHBe8kIxhHJfPDc3vI8TPy6cP51A3sqyDdAsgnPQEIfIuAu2xX2iMBQA+i7PqOsWfVWZU7Zqh/rpTMPw1hgtjQwj8JEwtctbZJob7IWtCKl7ViQTMas9ssW2wpsDNx8M5k40e1pgaygaQ0OqcKABZV4gRaV+TPjINtLu9ZkgkfeJ9VWwWkp+vwJMFcYRfZfqrf8vOsS+nPPsOB2b1lwKEFsAGdG8F6bF9Dd6xYo9HdMsvy5r3Wv8/2wZd1lXKdArJ/rNft5xdyUcdnYmPwww4YE/PkdWz+8ws4IDSvU72RzVrLgXq0pi+WX/d2uB9f3fg0BqCC/s1L8vbC7PSMGXLyXg2QskNRamzhVe5BJQJ0xE5Y6N5kWyI2l6u7rTVwCYHEOsB93iCVPwiK9Qbg+7a7RiuL9bK0gMFJEWJZdzhiFgUnYcE43vSQAtXB2Z4u1gSEsPEEBsQbZKk4ht1h2h006uuBa5h/Qyv8AQEAB7332O3YSXUdLFMp63Cbwg50tO2t1E9aSD4M9RzvfFLqRSgX4XChbDCdouFwineCQ5qxXwLPa2Gln0l7HVxUTwCDRdtEzzoJgnQNWMJwRSj+BhWgbss84wEFjWXd/YiKzStK5z+ve0cJ5pv3AX6nLlMKKQ3tYMdVfqwWqpAQiIs5njkkM5zhDY9tlbWnHppwC/nmOtZUOYVFw2lMUENJ7Tio5DBvq14UZdpQ2SGOXALTnrjdBOr4+ot6A88ZYskqXsffqyj5+9nBY3QLIO3nLxq3Cs4BKzq4xDeCt/vfQzgn2s7FH1q7FMO5/E/07Y1XucZVEYGlEIYg1u6Lwesvn/sjwCpd+kzaZTzZhQnJdpxQl3sG2iYaT1X7uacE2u7Ca1BpkiEcAJluO5zJcZ45E/RT2k77MYpJAv9vd3/Ge9wEdLagvw0QU4JFlt0YR7sqWSEF2LiL6dlxX4huLZzAXrkmu1mgHM84VPF/BL6tdpW2yzTX6f6FgVQtaisUWOwW9+Hyv2+SkfInDefwjG7gAjRVZhrB+dhhg8WxrY/hDgDvv569/883wp//yz2CrXQ5Pnz0fDnb3AthtEcNY7DyAsahGdFpuOVePYQ392Z//+fDDq9eRAYl+lcwxPtcWYHODSJlwjU+ePg2D6EDmoYm6yZOSDNpx9ncxfbGTSXwKqBX8vHb4HW84rzYez2DVKbSJ1WUysRdkOHj27BDSv5pwe9+c77vppeHVziWg8MmwtfkIZudJ2sQtFPh8VtBkG3NfP/3JZ4DTtJC/fj18T4eEk4SVMfFZyiwzrpohhgg7zP+lxVVQQg1wE2nzGVnp5AkUEpXKcahWYut2Pv0ddSY96zK23Lu97S464PxbXxQNQIkQ6QoRJG7DAby3FqsF9GjspBqtVUwfO2y0wRZVY3f5yjRLQNnOCHJtOkEhvof/6+y7vI+2hH3UQTbteQ06K4Z/gSEtVs16FygnOCoYl+E3DfCwVSx5hIAVzzAMpnZf2np9icm2w0L8ucxwe5DkKowBVcfsoVUmIM85cIQXjDLR12mRMCgFCfGTZ+yb0tirIRmCE95W2f0qcpamcAEpaau0cJBhAOVrBFu1W+5xX5jCq3uZa1+nULGUVnVBWAFFp05CcInOoFO3ZSRWHURQxpjEM/2Gs+4+E5+wG8WiSLo7zDcMwxtJI8U/4QF9ILGTum2LknD0Y/z+YWtBLn3YYmr3QnwfTNWZbubZnW0WkofAbeJPn1fZ+s7o0vZ0n+7eeD/sIZ1jBYKEAZZ4S7BVO166geakdoupHdYlOqL5pw1OsZufY4P04cbIiVEFm7Dj7oG8t8QM4167PNxHEjC4PsF0/V4xzI0HStddu6xeZx8E2QEb700sQTBfgD1FDtuSzVOSj1fxNcXGdl/GGL3Tyu91ACjxG3uyS9B8uA7pvhBzMG5LzF6gnvG+Z8YcxIK/fs18uh2/xGLRulYv0Ri3S2vFdsvab10YXGuApwCBglsWui0QaH+MFN3BrQhuHN2ktTrwKB6ij6r/CjqWrI52JfrI5poCdC0vs7UzBWLjvPdgq8OLqhBgXl9TW1kP1jYg4gVyCnQ8jEf0EMxZJLvDnu5SeCNnco8LVkIQWKLYJznDODrF8pB6ivTj/pCtfwuJZURxUbkkIg5CE/Y8OaBkDDVzbS9Oq6wAstNfE+9mZdIRljyhYU0dt+iszV50SfyaIruLbVzH+Rc74HpkfFq41WhfOvQuMXutcxi2aunC+JeIcEPBdhp/IwbgTeqjrjjjvm21E7NO+P551vuY97RzYc51NKYMQFxDSR1IpdSQllm9bjUvzyYA7/7ZP/0P7jTaPpyzhjbbRmuiUFo2NYrYHmIZaWEDUIE+ZQBENoVGHOM8rzaKhtqKKIZK8ErnOsPNBMHVmWp43RiCZg5V4Co9DDqf0lpS86h08TxcOhgfvpTh7ow0BKHtGsDz+elPdlGC/BsQ8kBhzpyd4ZgR+tvZ245IuWDZjZoyLr7JJkF8FzqUgVJ6QGVofTY6YRMe0U4P6YO1pxiHCgA+//hTjAStdk7cAnSJAU91Sn2IojaqB6KzSJWMdiwfiICUvx/2RapWatyUkGi1DxUd1Xvt7Q72O5tIW/FXmN3LDLDVkPm8b2Nx6CRj+DzQ/N2D7/uYoHnAe6+3EE6mPCb45roNitLzbetygXeuVxhpcfZVSfSz/H5v1zAxcJBJ2lQFeJuDzyh4QUYruqy9AVeMtdUcqeB6WX7ep3bVZi2tPg9BgKOW7On0eluVhqnEcs31ZXrZyqpA8b3+U1/TCoBam5w7KXtQBh7PlT3lmmdylIlq228Gxu4lg3xbw2sfFgtyQZHdgKfFhAwwSgBQE49w7LRbZ43QBTPB17G51ee4/0NEsX3uqbrEcECHPrwcNh85fY09AqPMfXdO5WwO7a3f++JLDvTk8NsXL4fdMw702id4wbUg/enjjyMuinoYN54VrivBB38iiEnQ5/oq4mtgeu2kMOnloUInJKkATAPsXtBQ533cM7QHpHpTCESnj8dZxVmo7aEDLfq37ShpL7DVTaCMs5FKgusd419i9gkMW7KuOLz7yM9NMCvoYSAJ/ViHOk/r0MUxg1/O3gwrU0w4RaPqjERpgnU4uSJQZY9G1J4zd3P6FmBvJ4njOSDc5OJDDgXVn0vEPSk4TMlQ5V7VIKIAz3ALnERaVaRju0c8Uybecv9qf91QdZ+cXqaqQwDIYz93QAbrZyLvefAMnsg+SgVah68QMowHkslqDSTZTDGkTUcWmOd3O42+gxxZYN7DoM7BInFSOiwLEwZPgvfatQQBBjKK41awEFuZoKmYyCZxPrJokbA27vGwjwPMaFd18N5cVeRkxKmJqKjwjW3inpfmPGKfHDTB+ZjRdqMDpgO8vFmstnqc7ekx18S1zU/SdstkzJvYvBLuHrVCj475lmTIliTXVz1UDWzEgW2v5n8RfMd/xOfo7HmJdtqAWrtnwKFoo8BdpjZTQPFPtCkb+7do/O5thPmpdFnRNoE0YDQACeshoFIBoQrbMxJ3eLD5lOdEsQrw7ozzF3amYDc2qnxQMMMCJ9RFtT3XNYzfq4p8zgfPxHMTBnkC6tJaDIAWP1cVTdtc8uzy1Opc+FrXVD8qQJRkFnuclmH9LddvQBOH7w5trUVhvfL7GVuvr/JaLfKYJjeAR/uuz60hHwXOp+Ip4KRt4AFd8v1Mkfca8nsF8GWoT/ZYgSAptFUkmNd6r0kIEoxUpbYz5IvJUENp+sCVqvA3P2ghoVUge+LQW2g7A8MrMUFJtZK1yXlIPFUTKf17D7g8M9VeUOzLTF4M25DfJzmdxrdfnzFsCtBtuGG/woKSjReglLMe/pc6XlZCo5XCWeP7t/yRnVNVYJkr0n2JLUa+omION4N7waSGd6WUsESBgGq4MYq/R5yw5IRW4wpebiXbs6YumFM3nSC+j+7WHQD4LMUKGanGJpf4kHNazW9g5Q0A3+5PP6vsu/dLXNAC0UxC5Nlm+EdWTYYc+14Alc85ZL+f7B/G1/W2LyMXgRELi9oUWcsypLwPWXESawW0JtHnS+tJqu7EESZn9oPJtOC5+zMZ5svYsEUq5+rcye5VU85np12zsCCz0OKAelQUzMNC0R/VNHZ1uUzBjZcqLnRo1yQBu/GpH2fSYFu153wZEEn2tvenLu7yOlp8s6SZyCXY4njhFDgnKwZkcLorqp0w4bzWVfQPbW0TOKnYpgpesugOBNkBXFdpwRnLBlbnV1Y3YOJrZECcGP+QwsgXTE5VjnSP9spvfnhBEjFFwr7OkAvb5q6YuPog59+2pwzDYk/NAd4J5NWgCqVGamiCTBwLVp51Y+8DwLtdtN/msWOVnGqOBCpth11F/+qARB/2pOAsP4s0Cz+f5/McMLKLgL3RmCy6JCquL3H4BeC19rWsSLHpBOxKw882UAarWPDgnMlKDlig5EYbMOIgjUNYRA9pJf30oydJ+NyHr/i8b394hYkuAXEp8T6/9Qfrwy6FS4tSp8SJJtQ+S2M626sz0IgzIsDoNEIZRYIBAlG7AICJJ/iMaEnV+eFQAAAgAElEQVQDTuiYfd4WyZQGyOekQ6LYDCu8xtjVSb3HxG+eSa9RUHgTUFPt1QmnNvOz3v6cKaJcg0mXm8Vc4Cc/+4PhX/75t8M338L0gwjwZvtdin+2N+rvZdttMJzuCQNTngIS2ca7u/NuePr8k+F//F/+V4a3NNYia3NN8HAhaGdBQvawZ00iRIuR0zaXZ0XRMQCSdq06DzqApc0WmLALxuvtLYsJVPhygIrxnzF+FZOr0J8hBY2tnDwNe7jJvq0BFJISCmAstlABFx3cMHmW8ZWuGkGEVkD3cxKypOOqitxhzalXbLeGuzVMTd1BFVascJQfbAO50gopG/Q2Z1FA7OXLl82mWZCuTqvIHFlyDRjQtNa453SX8N4+h4AjXIdFHgusDx8w9MT70h/YxcNzCiHBfcf+dBij7b2vtt/m3JvTGaPK2kwuyZqp2+n5DLnBHJjvJw9oeoHxedpX/puJk80OCtzpUzNxV1DYqb28l6+9wLcYb00KQikN4XPWlvO8lrAnawCRAvYWpioHrLOQSbNqGZqDwEw2DhBUNcZ2XdRtC3mGC/T1X3zyafyATNG3nMu0KDeWWzBXC1whaQjClPZu5DaMn/Jkq7vHfbSXoYk1aV0vly6t+J96Pl0Gwf8GJDNPzVtU62u3vWVrLKjZ7QIo7P5rLbAFUJl7lFRUaZYXgFRa5MlWK29o9qbvUeNxYzmjCuMRu+FOYXFm2EvTe9f+CkJpd6Knyr0HgG3YQzGvKBg1nbwes93ry5E7tPy8dyb089LZa71YWd1IVdTs7yNA6Fe0gtvPlZrxfrpsU2lFss7pkClpDn20RVJjkRAjBJjdS+5/c6luwc0dwvgzLy/CTEAp/VrsQ2uNTd7nmS37UAXPktlJITeEFQHhAu89qxN2FOqfG5vTaCxEmkrjKq7mfbQrGUgqeSCEn/oKK1PZHPKw873vh2cUvAQKjXWmLKahfZdchPecm5MZrD8p4F7dign0gUdKneiL7F6Baz83foJ/txMC+88AJXMKKQmSy25J7tw/bhe7Qm3R6ZPLlU5KfMn9hnQmVmW8lDi38l6fczF4g1IkV7Kkk+K0tk78xv1i55f71Xw8dk79egrDnhvnNHClt+SfdlHMkictEhtc43tnzH2UiyO37zZNG7FIUfcQZ3jOWq9hg43eEpsQTSq7cU2hzzPoNShz4jMi6/hq4p/+x//uneKN/rG9zgdc048KcXVBZxUFRuNnisVKtRLWmpP7XKCwoQD3FgkqZKAU0mwiW1UgG5sirJiHXpRVW0NFVavVT50sE5NKbDUc1U7ZJtW1wyAbwhbDMPQafT1VwbbwhYLr2BCJnWW6FjTKY6eMGJQT7GXiH0liiSrq3HRILBgPwqDYh+7IeSeZuXACn1Wx6puZgA5HcMXPnm19FJ0TW7YUJ0xLVBLkSjcMZHPA/CzXpJlFaZKOlddQ9ASl33ffTIJB/qwP6fBAn9JiadKYdi2Tlko5cgAzMc615L/V013sORM2WylOqcBYxRYc0XgFZbYtJGKvBg0ateMYP4N4j7tO3w1ZlPhaY6/5iODVQLPTew0orGoIeLjpnbarSK0twybfYfQQYCZ/IfreoXr5kOBBYxkRyyR9JQpZrS11UDxgs4haV4LiPiKRsHrZ2CWuqca+d+36RpmK2ZLlbpRyGHUMJq6hSVfyqut1v2TqGr9r0GL/ugHBggg315rqE79nAGNlbB19k16R8f5LZ6BaRgP2CM2bAt6dNjFKtasMi9mXGFaNalrqeGZ7qeDLcFC7Re0dgm2rgSQ5Kwxe+Ht/+1fR5/n21fawg97S3NpzdhoJDMYprQphidYaWLVJEpy94MSamhwnSBB6PoxVg1ufgxch+Jkz3AI81zxBAa93HbtBq8ClnHuMeav0HBMseD4MkkvToabD+W/P3+4uLWIBEGtPCEwI7o4JUHyuxUKrMMFr9Ms9YGAv08dg/I4EbJ5k+8GYnXT4/XB3QjXSsecwpGZWnpCgrUa7zpa1SbRvLve+I+E9TAJ4IVtm/HC4ZZrRCHHUafUYLQJYqU9QB/PVrNQgSTPD+2RSloEHianr4X1coUu1tPg4rUYXsnR5F+nPy9yHtO6ybTKSYPWS4Ancu7q2AM1kYqWab+puyO4sVrFnQqQwVd1W1Sq2brW2G2z2r4gGt4KEztEKT6fkW61zLWV2TMQe4Mf4nHmeo+t9QNAleOrz9N68jv7MPXfVTu3QGwO1ahe3uKJNF/iYUcML22ii5LlL8gurzuLL8bnPlPMpiAlQOq3dmQawo5dsx6pngFiSK5LuDDgSpIVZN2lrpTbStlN+/9yzLHOS90mAmOS+AnUV0wweu52MniSvsRAxojByhVMsbQnafbFvfllkmgL4UOjW18m20dGG3UQyPyGYbnu1MTefcco+XFx6QCvfJudJn4b+H8CrxSYDfw16b1/JhFQcteBGNL8MoNJC0TSQWJcOynaNjFxTnlm1keffVv30eYKI7n+uw4dnIaIzETJtMbqZBTr2inNVPgH+eM6+r8LuAgFhXXhGvaYAifesLNuw8z6ee20EN68odoYFhZEJAJtEhd/n5z041DZ4PzIKPFO+PkkYX11Q2XZDT3EP6E1w9JdhRuTcy8THpqWiXXo5fb2qJel+avx75jDv1yv32mXvRL+dFobGtjMRscUs4GBb//KldX25T1uY8l5qDqlDRZwCpDbw3zt1x0jgRxTdqv05v8W+sCXK6+wDe2Rk6AtCOG1AahVfpognZqZrImCKJbJ7BUB4JSMaYMqN0e7E5xKUXcCicxLiQgY7abvrulOMUyfOEJFWkEMH5Uxi5ecJ1lmrE1g4TlC74X1uYO+cEMskARdkarFSkvu0hxSArC/Ic3P9ed8jGE/qFu8x4fUKEH8FEEPQQz/vUIDIE7i3kyQR5+n3LQqp88qmEQDzOcrkjE5WNKVWA2RYEMqwEj9fsI6frXK/SwTlc5zpY5JHYwFzuLB509rYtTxJNi3wEh84HMMtG3YCG0p9YsEup5nq75dhnK0QM01aKBIsTgGJQrMDsHi2C3zmyopTcA3sq6U6+qTcv0WgtOtxjYL4Jji2cVpgEUw6cc1ZN18T4FmwD5t1forO8yTsHYYWTXpG0Vylmja8Avy13WeFa/1sA9/ABOH9k5vhJfIWy+jzPmVwxV//9d8E0PyQgaJtdtDHPgXvA9bEmMuYWj0+QbpFWjsj+SJAB3i3xHN69epVfGkErrkXY5N1QcckcPWcT7kfKyXuAxN3P//b334TW+f57D6+2K3Gs8qYeK+NRZXfW6SjBBvKM1L3txfYRgG28QPRoK6irsZqZ3cbxt0vKNzsD999801szwIyNTJ9ZlhXE+xDhroZOWfiHjZE364uZQAhfMoYvcL1jQfscfTXeA7GmWn95F6NKd2LO4DN+uEqFPlMBe2qlfMUsG9ZwFLtOuy1MbVrYnybz+FcOQDE/RWheOM/Ey3289Ii+9zuCap5AmYSBATJZywyW7TldR998iXt7hvD//Q//x8ZLCFLRPuj/p6R9zhsiLNhHQ3i/5+pe+3xLM2yg/6PvEVERuQ9syorq6qru6e7Z3owtiwbg/wCgbGw4BVgLEACCVnwAnH5PP1hkJAFAmNkBH5he/BMT3fXPSvvkXHNyAzWb+1zMitqcqo68n855znPsy9rr7323/t3/nZ0mvJs6PvFR/3P/8v/GgbiebT4XsUPp4gZy/MagFJdWFISHtkKRImdaCVd5B7uF6TQRo9t4cceH7YOtl80DGNHGys3AXd2p4132sHkHNONs3YuvS96Y/3k9TSMDVYBnrxIjNBcqoABKZ6J/bQnl4222NYCDs1jxvZUk7BaVszZ2HugXVls4rs802GgGawxrCv31BZ+nVV5n/ilOsxL7C3n4c/WCaUri6mxAKJGiQ3ja+tvlgKEQqA8hzZmpSqg6SWBDMtFC6qCeH2BDh8gdN4L9JbbVts9RtU6GMxzC5CoUJBrtS8N1ijzpaCXe0x8kbNsL5KeIcF0J++jM3ecoTn2LuBOC+SLgLkAPHrXr1OQVjTeyWsxmAF4BvzIrUXZBrcVOCxJo668vrgt0rHS9r94kT7gbXt9jGrX3fVYJ7EE7c+ffvZFNbbk83/4/ZdtK3cuSlJQz+lnzf6rPmP98jCpystXGFoBItcKPBcPO0PigraWYn7N2RJryTl89/qcOM0CaI3JBrCtrxKT5gbXqazjr4dUsTID2YpVX3piDgVs7xoQ1f5eWZz8RjOJPJdhnTUhKmDTAXKwBSCh1vUF/PJy1zsDJQdosrdXNtyw9z8Mq1h1Id07f/JjdmtZabWtE3O9zyWzH1YG45xXBf4PGniIQfJxPwPiRP8tbdZjv1JwXorzLY41DpzBZeuwz5kw6wtjB3IN15pLiFsMdTQ4AvN6WmNd08oIFEev/72C9XP/s07Oj/3uNWu8Z19gP86aYAGquhW5e4+NFFiH0ZeFb02WYljys+1LZ2Fq/+Xm+qWjzf0A1K3Hu+6w518n70WkagwbO34cJvv2ToYXYc2HLEGb+CryVBngAcXTJbPJALDnr313CooYgDnX4jzrI5ZTsKK5CyQ8S9zfzsDqb48Ou/29dtS599XWrDHV5PNT2LK3Wpju82UHp7WY2NN+ziyZDOuAHKYQd1KEeoasXuikzM3qMNoPMPkuef7V5CaYePKowXcCPsaHiYXfBVs7E+/ks0x9x8Levk7uRNw6/hoBB2joJ0854N1/+ndiC7TK3q7R1tLYKW1TQCkgx8jcSlURg6zMiAS/WiR8AdClVTG96QxCFhqNdT9Vxk6jzUMfvR2fJ7ma1p2utIdikbEaIMAJCNFsO1l1oX4WDoNEYwB6SNnsDjoj20B9IRKN5ks2axZfoPj2raoTauIAbEdh3UjoHH7JtzYv06Ec/06YzcO9f//W5smTb0JPf5GNmED1etiE+XtBXo2UaTP57of3Ptv85IufxgloHVuhudErUwVbackYAm4cE6vab3nvjaxVK2wFECdgs8HW5I8B399PcNlpJQ5e2g4iwith8cMITEViqXwUAJs/knRBr0QXQ8v661Mvm8Za1QCNoGgrbqo4Me6MGXBAMG4Td/oZpkDP6KD0vcYFcJMUrqCVz/VsxoBNS6/njNkBrC3Drk4pgUKekWfL2Up6bK+2Swmcc/AFDmN0p/2nY7XLhJpq5ExPHa27Bij5zjr4VgJU48aQtvUqv2eITHdaq4e95mzqVb/DtXg/Q+r+tdY5oAA7SYRnwyl5njdS6R8x0gFzV+2TYSYywuPcz9MyqK0WSLZdanfEJZOMqCrrWMFGfPHyMJ8ZICg0YdM5H3/7hyRFN5LEbG++ePh5Er3dinh+9TQOcf/+5loGKJwkUSBg2SpAPrO6DpK4gEYNcP13ftfKtkSl9zbMmAZ3+UdVUfRZ4GmpDlUsNddfnZRlotmMcU9CFgFce9R+cm+SPp+rarueaT35M8V4GD6vkqCYjCYpmCEVw4p03/4UxOwwm9lTZXgVUdFy6VRIRt9s7l1JIHbwbQ24lstLN6ODFrr0kdZ3UyvhK2ll26RN6tLJ95u9qzljAeXebsUghuUVTnM0qQSOrJFhNNhHhg5gImZ/Zc/jyYweofYnQRRGjIqVpP5Szn90puIAztIK6ozQbBqNtxEUFShOa/a0UqroTGHBrgWICUwAbyMODaC136xVAd8F6KgTF+S60gXc89leI+D0Y9++rxZhj/qSBuxTfex020UfZ1qOJiAD1K2Daqy9AGBEcscBl1LewD1JfRhKOwov2/nuUL47dTbXXJmCTOYMxTHfk7MrEUlVbFdrmGmzcULnKZj8AGAAFOY9NwJgaivb4jMUMgoKclz05DD/YjPIItAQ0y4GOikArhqN0Tm2430LZvYYP2AYQAXNywTAfhpvtjRxZ21nqnBZxQUn2LTW5jDd88KZVKsYcuNmhGRTGLmS1uhrJg+j6ude20KF/SBoXQK50fIiNJ+kmwh8k1ntPxgF41AHlDKUKWcJQ6hubnQyytJeKt8tLvRcjJ5hE5+czVXPrUK78Rn8BGtT/ZD8u4GGokyei9aT1orY0NV/sI95DR23nrsl+G0SJ1BdQB5tln4qHt3fTSvqBDrTVuxPK6D56ZCpJUgtC0+MkOcmoWQP2YXxA5N0NmCMXQQM2cOYzk0WaHwshQPPY/V/o2Uy7/MzLSzDmhbMr5VyLINW31lXNl4S14Kj904Stia0WEi1wWmhfJfBFFvn2h9fhA2R4DjA9M4y8GbaWDDYgEJh5YghcBfzuzFLEw85u23jyDndTpHvIgw+hbIKxWPavo2WT9rIX19En04rf9vgAxJexl7ldxUHFci02AIFFXrAheKe2TfvUvgBDDrrIMNqGWHSgA9NJ11ihSnajR+a4NFznAJVA9S8/0Um7P7w+68LeGktr/6QroN8nmIUdtL7JMcdA5yyT7WjYrGYhqroJ856lfgDQ6/2BU8LeJDvexxQ0ICfrQBiPmsv67InSc6+PDFcQVKQSb1HZRSPhMK00iwT4OxXSW19+jC0MYbb6pm1to/v0F/Otb8Ko6IDAWjv5My2dSfvuZWpsvc+TsEkQ58AMO04wNyRpJawMfatMhiJjQp+AklUurM2FcROvIKpYSCM9s6z9DBfC6B6Kc9tD5vpahKNsO+eYK4llvw01/TLu482r54cbZ5kwIEprw8zRdWe/yZs+esp4EjkyzAx/TVJrsKlYrMiV9kkuQ6TaUnUiJs7OKKtoNP25hxrP9WRMAy5xAtJyA/Szuy+xDfuyfnVLvfzn/5082f//F80hnuYabHaxwrKzCIMazxAQm1F7O/sa2dnYe1mO/HzTbhzHQAXBYXrAVacOeCsuIhPv5m20SeZmHmcfUQWZmIfBSTx1tvNd999PSybtCtiSr/OXtCdcCsJqgEcNHvYzpO02X4XfTzxivb/YWwppprCeFQwcT9x0Ut6gUvBvpNRW/TImQpoRhNMbIUZPQAwkCCtzVmDG2UpPo/m2PPNvQAnVwyXyfOzFrqIvI60jgITVI2/AEjsRq/w5v3PN//oH/3vmwf3HnSffPf4u+ZGxMlvJg+4nXv467/+ozDwdjcPHgC0w24NMMsevUiL70G0iv/it3+Ifl4Gx6XT4hR41dhriusYgdWfjO4ldo1Yqy2quZRVaJ/Uj89r3GaPAG5rr4DDALbRu131mP3eM1+BnxWQA1Kxw+IOHUrNt8gZtTAe8kL2zKoHVR+Qz1HQ9vcrywmTdvSr4hPLXBnzM35w4vAZVDfAR9krWjYxrHPGR85m9ne7PQACZA0Wf1D/wHfy3Yu/6/CKXiefNKClfbHGTXzGaAKnOJLnpgjxOgNMHkRTEjhfIGYBnYDZ7GC7EWIHtgMsbgPvWlFUaJ/kfo2Ny9AqE1HxZ7rErBFQuGejbel0MT/aPMmk58MAL/du3908SjfNs+8fb17kfHzxeeRu8l0AtIv4MSAx8I6u5pmiqIIXH5Ln757px/J1cuAC5obMWUO+VF69+OACJzlzbMJLoGcLtBMb3LmdYWv12SO23+6G2gC2WDHG1MoF8CsrsF3279tEV5B08oaAKvkO/sIakTmoBl1JLR+m2rKp0/K9tNzmHu1Be6jt17n/Alh8EFuUvet3/k7B2XTytagJJF+fQVlhWasBDGe/tn14ARdJoLwH4AAui390/7sp6ohrsBT5lYmH5nPWa/px0XDyOD5EW++w5VapJNdmX7INa3xSAkrjjYlBPJtVV28AbUW0WeeV3ddCwnJG5WuecYlNGFu6wPhSHTvZ5y3+5H/7M4Sp0UVbwaYyIJ2TZU8UGG/77RB81t/3eeYfALN4zz2v4GeHdYinmr9OjMYPu4/1GYxGckgRWNA6lfhT5jLfMSSZ7KuyT0fKamyBAnXOvO67ox82Ry/+kOLEVnUgv/suXWixnfG+LZ6KS28lDn93buq6XTVTzGFDl/m3DhYVm2VI1Z1PIkkS/CLEl7PETBclBRiApxNjCBA+85DcEp2+99p+HwrtQ3rQ2TDx4goke/4rrjJrNuu2FhlmVkBeb83zfGlOAh6xqcn0lNWJrJP9XGw9Nr9YXs727rap1oZ2RT4l8R3CQzu+5MCJiRX3LgdrOohtu9DhJV4X42UtTDvXCeD8dR1SnKqO/ubtb7b+h//2718Iio9TmRWgojEPW46uSA5fApGjBJymHW3pOZZghpnhwg9SXd0r22N0Iy7ZcDZYHhxNB21Xs3kFZzaJ6Vv5TAwITgCtuFNZiVdKTmcxVUjbhw/OzXUY7mCjmKSFIizpIWpK/4YT2c9Eo07BzSbSUqB1djcI7knEcFVp36bN9yQ6Knap66WFQlcF+8RDe66dJPd297aJLk8C2Lxosv0wQAonL8AQyN9IxfAkjCgipB9HlwzzS2uD6iLEW1K3HhCbYyeVW8lBhVe1KcUYqx72fy/Bd9OVJcD0K4a7KGvWrcZX5TNRPCc3sfoAZKMdgGI7k3cYJH9HpNmPZFnr3Qp2lqZeJH+Z5CRw0Nef7xhwbXrYrXcR/A6fAGRAw+kCDULvR1LbRJUIjwySYXT4VZE4GpTXtlyNrprNOJWBN9XtENxqWxh6OAf2IXDserVlcD7TFxdY86BLwbCJB4RgoCQco31ocZZpXhxA7s2EsrdaofNziIHIMAcQ7ICRsgGmdUbyBljcW0bP06Er+JgvssZAwOrDFcic9thSqeMsW+VQ6VsM45swwax9UfpcVPKZsAskZaoTCwja9oLQ5VO5PQsz4zgJpUBlO9TfT+4/yjUm+cqf07RjXothu5zE73LaabfCDhL0SCAc7raiFuRZqL109uwTiTAwaQmkVrBoBrKsLdCT1HTS1pI0cxBo9oATiYLJy6sehj3XAS5Z27Y39nslkMvnNKgElHnP7GnX5byvAv0en5+yg5p7zmQj7ZZo3lcBIQHU3kUv4F3YdrtJmDzHnbufb852bm8OaQvkOwgoX1ZdyFncOvpysx2Bdwn5afQB32HP5XOxRUQm3feuSWCc9QyBOBs5gVwc6UkAvrPoXLWdg3B9940E0TkFvuQc2n/Zr7czROSE3lmcxo42eK32wK/uE5ogJr8ahDEsu2nF5XQGdKt+Wt4jIAKyD1MSOygBDHHx2FMB2oeBINOCIgjoeV6e2xpcdfiFhHk59xUvV50Eei+M0rbN2APdr8PIGXbrUMLrfOg0YSsnyUL1fpdgc387QXr2pWCgiVwAzFbBAAtpobvEPnhOzhBR/7373atHBWrY/wDx0eh6m0md7/iGBm0BFM/TggZQE7RLvjFhY8ffXg1jIywIdoImEVy0rbJsSOn8Em/B4QCPc9bHDtpKzk6DujhC4Ecp9xYXaFwdTiw/dkvUIYnYTSAW8XwJQb5/O0NNjJ4XQAE3gExrW8IM2xmRd895V1tHnt3orBp2MhIGI8DNVrFrrmWqqt4jyfCHnW6Bq4nIFBr4rAqICx4FZEuy7STUzgLe815AXrVVBB+E/lvIGNZvq4aVgpjEa3h+KqRTGWaIV0mCMmol/iq+AGSBniBsqb5roXZfncS1MAYxkftF/b98ZtZkuy1yw05mC5x3QOYkiaPrWEBKZLgk1Z1QWt80rZKuvzuxIP8HZjL/2Inm7Ls2iPwMuIUBohMAY2J0adbA2ZWtdtl1N5DNdVwy7CjA3cXbtJxlT2Pdscmeh4nR9vAMEmGb6SEJ9PIMBWBFe1XJJ3kWcJG2o5nbIUpiHkFeztCbnIvTMIJfhvmbb+i5ArtdVy/JPjc8o0BfdWcSDIt/LE1YdRiwnXwXv6PQCNjGsqPxh1ECFPIZ9XvWYfF9M5QHCNHJPf3v4wSALwMKvQxb6GqMVzU/+YPcMGDlMLEV39FAXCVdoqC4kH8rPLpBLDWyJi0KAL6w6+wrPgrAk/jtVRh9AL08gLDDsQRVmE31pmUJbPTUBKHRvVUczesUljynU5pHOceKlBCUtvImXrQ/+B+A156JqQn2+U0sIZOeMW1Oc3+GiNh7OxmK8bNfpX0zOjqKscC9a0vxgO1lEzowIGfm9WG0/nRvdJIqfUqVecWJrA/QT/JEtzY+j7YeLb1z4FcpBXl91uUrnQf5jAfxHb96+Onm8Bn23si6YNZhLgAZTKOz0RV8+Qj7mY/B3i94krXFmqW7+fkXP+lZca3TBjsTJCs2ntVS+LUWWq0BF7XzTfKytwKOOXtYaCcJ6sXj1tQUzsrgKILn3ss08DiyqcusiK2vLq891ql2o2PUlkK2NJ/ddkugRtaPxps402ABhVf7/quvv5o1A8xWF3e0nLUsj+SAYmGeufi1PjiflXt48FH0RTG2nImAd8cp+JSRbIAcO1iWBL+lAJIpiwEPARzsn9hxiv5A2xv5uwCHEmDJWK53P/E5UNbf80FYrkBf+/t2coS7uXbscsV7e3Mnvpc0jmEXDEJbWbMou5EB+cuvfuhE8Z/+5Ce9x8dhWUikPn/4YHMzLPM//flPNp99dKcFKTlG2ytzbnbFv2x1YrYvv/5+83/+X/9s883jVynGimxy+TU8YsGl5Zyvyt7nh/zO2WHntWE5B4XxlyTdA6sEAgBTLMlu5p+RmQFujEB/fwAZYobsq2rZ5YPGxyxaXToc8t89C9lvui/KpM17+LopAi8yBPkMz2w/dnAmoq/DtIB3o/crXq8mqDhwYdF6hgo8O8mRqi+2ACNAJ7YMsKIYPG2co4tasD1/Kb7eCQBjeN2LALCHEXyfPIcEUTQfc36GBT73WNC+tjAAa86uc9ihBBhLWSc55+gkIhBoqTaYb4Z2uH5BxY2sge/XSVHpC0UKiXoZIopdOTcKeotvIhHVGFsinuvYT45MKmCnRIAMxuO/FH4U48QegNjYn9Nc05HiWP3r+GhDGz0f18mrYKwbZHNZbul3Evr8bzYauFv2Xdb6eSZzW/MBwgIsJ24HuK35Xs9zwZy5Du3OjfvZ0xZ4J03bAeAAACAASURBVC4t8FEwZp5tiQ25T/tiJCpyVfImMXvOJ/vqeXjt2iXR+Ec+l+e5glaetfy9fhvgbM/lM4bEkU6HxJ7OdYt/GJ98j+cmPlniKuHF2lXVqbcFvGZIhY4IZABxJSC/ZKH8A7xjS0yan86DGdJlT5fAA3BqXLe0dvfIZJ9Ut3L24/p3/tv1WGN2dYgbU2hcQaDJ1RfN+fyefwLwloiU7wAcr+dpOhHETKO/5rl0EKEzi5wgBvHx7MSUKuuvxVcNePmF5czM8xJvTmtyQa+8xvWU4IAMoxAt3moeLoibPLrdHnLw7CmxZl2EnLWTokfupGCdc7XkDQPWj/5bz2zZdnyzNw9Ro/iMODb6vaevvglY9XLzp3/y0+Ao36dgFT3btIJeDfNu4t2t4Cp3wmRlQzKU5zTaoljWOedXUgx9F/t4/uZ5QbPLl9PRkMwDOeNU4TP/+9L27eynxFBuqe2Pk8/K57s2uW52bi3ifYhNF007FmQB8djB3pNi4oI/lInaGHeGJNJQ1c1xBhcIMPcqsZa95pkdy+EUukIyOU7MQ6u7MwxctUFol7OHyKyFTacb40qeg4KjQv/bfKeOqXfJR71Hrnk5oF8xGq3EgEzD+bK2JPQC/g94t056PQqAdz+VMYg/g8gY7Ef09iDIuPazTkP0hXFeEtuXETTGb9AqthMnSyD6EsFvwu4SQ5Wa3PhUXcaI0DXxpyh5q2na9YZBMu0v0wJTpgDnI9DMP5wZ2ncrql2QMUKCPe1MayBayfdc6/lbgQUBd7pznGC+Jw+yTr2BKR0N7UIRgs2GUlXQe3we8MU0tklCAszRzXv6MkMEPh8K9KsnaXv8Ni2Pd3KfGWOe9bn/IJR3SZEKbhMl4AaapQNLkDMPS/uuceaL6OU6bGCCq5lsM78bXSsGcg4mZzv0+IIEkvAYweMEIbOpPgxqaGI7hdYePsZtWnoACBPAAwuawC0HuJpjeV0/n1PKFvEsPANgo8S5DmABrabqLwEX0NN8yvPMZm17VZ/XCC0OGLu2Ms09NIjN+tANuhYAZGi86p0zcKIGP3ul7E7JV2nXH9iJZWPmuhniSZxXvcRhP5aNk/c14cj1Ete8nSBPIEk0+zTAzIw3lyhkHyxOTSAnoRLktZ0LI2thjU7b8DilCuoTJZfIScILrAA9l3HsgJxVB6nMEbyKrAlDl89ZDV4NdNaUzMppRkqfJvG4yB65l8CbgXqzFQefRDBNgpsrcZ5AaxpigAfJhrUdCvAY1dkHw3KboI2hWKY25wrbFizpyevdi2C06wj8W4x9nZkQJJ+lKlxHEfYFZzosj9FMqxZCk2pVlrH2M9FocRixC55dGWkFNoAIAmrBz0LpzrUCwCuQmuvRGuBcXM4aXDpLgH4e4AhLK4D6FYM6Mv77OGy4hJZDXbe97MMAfNfPvolBHJAsd1qABthwTgk87In0ydXomVh0KdRk4B1WTAORrJPWZ6LX2wFz/O7wIG03AaIks6fnT8PQu5H2iY+S8GAg+Dzg2FSeL7kPNHJgDbZpT5pblWCs53QKGAKwDuNINltR6zpfE6oSjAlasl6YLT53bQMsKNJPHOBcAuP59Tzb47QXWsWfIMBarsK8q0OqP8+HCuobAPUzBSMo9r4LqImp67f5rgCaV9/RZwgI3bZ5FT3i/LleVe60mAL93J+Wvs3V25uzsPH89zutpmlf7uCErTtZ5zjbXNORSndaz65k6MU7vwir8Xb2j2TzWoS6r976JE5Pu7HtlIQrLXqXs9ZlFuR3Ci1nYfqtLGBgyTARBSoj6tsgtO0Z+d90jbBk7Vf7rsxTDAPnMxpaO5E8yHO8Gnu/Hd/lnvy+eAND0nrE2M5WfvushmXQNjZOednfE/SOTkfttio6ABDrLGs92jIDmLHb3gd8G3YC9tXS5gFQLVNzigEVyCVgKEjVelbgboAU1b62vEjgag8BNJKY0UoxxGRaJ4YlwZePMPf4mNFQHMFr+wYToGcaw0P7tCquwNbZFEQvAZHtMQzfARamWs3PjR7NtOdNS1cFp2tvRqdu7Badu7ExEtwRVp4J8rWxTVJjExdZiSYXBdMm6BwWcBJbCV/uX4V4/fnQnuIZ0QiMvU/SsJeWhf3dfN/Rk1Y+kX6QfCRn2uQmwXX/rs0UL89qgD/tC23tzyZqcSH/1nFwnr1I63Y05zABk4y8C2By9ePNyzDwjnPDb8I63Y/dposnnvCcsO/YGHEy3zOHTiQzrABtuFNld9ZjK+J7he/1KfqugH3W2TUvcZXklR0l56H6a7KhTbxL/zbsk7IkMWjyvI+TIALB2n4D2Mz9VeA9gbJiiNcdAjRx/SplMAW9s8R/vhxjorbc/zK5NWdYx8b3ac9V5b6dFletumeVJ0m1XyEk6wOAlihLdo/pjubZieWuxv9rm+3+yB++/3VAQfvuZuLJCvLnno+zV+p76LbmYOwFbJfUX7p2vvnVX/k8Nv119Jmel6lX/9/YRiXefbLzzn4AtjAJ+VE6oNVXbhEv61uN5jG1VxOzuSaxYDUNPW+Fobz2L3941ljtdtbss7RJnr6iX7ZT9ot1msRT27EhZVoIM2Apexnr51aSaj7IHgYqPY4w/Uttbj//WQX2X+a+C/7xRYouioxArZy1G4kLJDMYKvzuaeyp/f3RgwebJ9FjwzItOrP8lHGUNZacVXdWnLPcoLX4OOwgvkSB6smTXDtQuaBRWJPal/J3M9V6zua/9bf+jTAKf5/kKxpwyQ/YiafPX6bIHd06rXu5pxbFs2dfvMz+U7xv8XdYHNoEySIQ3b4RaRU2xh44PsBKFbdhQmJFAnD42NHDLNgDyPeMFHJiHAAwNwKUYmjSolMwz+EpYaBAiNPk8/Ls+Vb7vWL5uUcDN4DyjVfkMdY313+Q/bCCZDpVDuMnniUO+PUf/zp7LUzQ7OmXB883P3l0d/Onv/wi0iaXNx9nmMj9/Ck5QOEOQ4zvSrvky2dPK5VzGGD0u++fb/7Vb7/fPH0dQMJQnazr2akEfWJbsYeLf5trcU3XnLusA8CjDPkWViYpdt3AG7EeYHadwLkyNZsbZRUaCzS/ws4cW+H+xo5OcQV3gya31wGZ9wJ4rXqH/Om0CA6zT1gpjr4exhYgy7OcKcYjRdFiOBB0YWuXDJBv9LkPPn7YPBJT09pqa7Zf+Sfxu89xXe8ZReLYxad1Yn3sjVxHbgosvhV7I77o+pRBM8OKtrHmc78zhAw4wocve78J9TDrZiX4Vsy6gN8LEcHnTbFptP+cpxbSnJ365ln7akw3J1v0gwuy6NZJ8Z+9b/KVe8g6Ae8MW/okg1tehzxwjPUHuMuZxryj+elC5U6diB5wG9uPfTpUxLAOdM4XvwdUBLCVjbkCq+1OWGSEslby97204XsmU7hemMct2ExHUmUtcl7ci9UobpPLFqN8YLJPfgH8rFNuzB8QuKEWYHxydy3PayHNfl6HUk3h8kNbad1/QyuZ8NpFMkBkdemWPeDasNn8sKee4yv4wwLs+n2JI9aXnazcD3+V4gD/lJ91Aq34us+rz28YYX7Wz5qOoaVN0j1mtcpOzfN5vx/X85MLsS9WZn8Brqwp1rG9sTIDy2wrIWRiljVuUfTqILB8h8+ncW1Fms9rG83e8ny5V2vSoZX5HPZ+QPkh/FSDVAzWuGxt2V1iwMYuHwrD4orGoJ5t9rv4ql0g/KmCnL0k3+ZjAVeAeO299WNzToYRPhrDM3xtgMyV+a/YocA2xOmRHKl9CRHg+Pn3mxtXA2andfaPf/WrzT/9f/7vxPvsRaKaFtUNcyB7cCf5L/Zm3pMiq+hye/d2/n9kygIAbi6epOCqGyD+CZks2MNBKp/nkba4cv1+NkS6HezT1qvH15luvDIE17ysOfzyTNxbyQ1LrOvZsofdw41DP6xx7UbuHy7SjhFvrp16FywogxSzviSVzuSB8vp81vP4DEWBdvzkmdC+v57nejlkoishGIga5Tu6zWzyY8VGzokkUPYK8K7D8+j6B2M5jw28mnWkPgz8Oz1/95ut//4f/scXpU3nC22objYMEkijYL4BOBpnmBWpkqH2AuhexUkL/s+yqW5k8bfjvKkVGa1bwKfGgQYBxzsMLBv/Tph9FSJtADnG1cGzuWzmdWpJ28JWJCr310pLA8eZ6NMAgIFYDvFBAiHVosu5zu1QEE/PIOqp5CbI6WTEJPCul3O3IKWAt91t2AGSWpp3hGtVgzxIwsoS9pNk/J99+vPNp48+TdBxtPmLP/9/gxCH4RZk+HZoyp8+erQckDwkejEtCAmMb9XAzQCAPvEmcNoPipTnqTPCKwIuoBwQZg51JzVywjUSy6EQdC4ASp3QcohHM2GmMK0VuQrKLqAOmjxAy8G1WbCEBIo2oKC84F0PourLiPLPFJVJ0iQXgK/tGHD3Zs8B7QC6Mzp6HW4B3BuRZUMfCgbZhEurLxs57Mq1hWpow+t1CtYaSALE8o+DIIHhXL2uLRp2ygJg1cgv1QAUVE0xhVAYsuWgzlCECRYGHM4kJyyAXAvtHy+/kaoZY+4g3ry5H72Zp9X4WzWnfF/F5LUeLQd7rfLM2G/g6lQCfQZRZODdPgqy0dkC6qyB4KVVslTNL4zPzj7CPtWuuC+ouRLNpHfRDnwb0DHV4p3FEQtyVYr9uOYCEoLZrskwFd2PdV+ZqtOuSQMtlN6eZwzKATrK6hGcLeu8Bjul1ifYEYyUebMELmu1dNXbYRdalewVTbDYwSQ5N0DQed0wRCUgXitY4kxarVtAWeDCMW2+JETXDBU4ZQxzXgKOH6XF9fJFqpmAYowy5zff26Qq77kRHYV3z/8sydGMDJdIYW2eZy1p2lzJ3ryatmT37u+xa4lTX02QJLmUP0s6G+DSQwHbJuDeSwuoduc3b5PY5Axf3lHQSFWWhl2G4bAixOZjgAoUTEv80v6Y+22QreUj91gmCZCtgcXYN+eBl36Rqql2H0k703YjUydbKWsgM/usZx/QUubXtKA3z7Sf8rmCzGmPXBiNi6MZoF6gn3sXIAtuAIjVGZyAXHtyn6OWtlTCBJxXVfejvfXmJCylMtjyLCLwP2ymnGsVafs7YMKVvYcJRqPvdy0MV23CcUpbl5Kc53ltbcKaSRHlWrRPj4/CAspzuJTzACgDjl7Pf2shvBzdubeZ6viurdDj/PkPZCJaqgD4k0yrQqc3YbbgUAcJSNhUtqc6Sc8QOCyQPgvLxjh6Z856dhgLPkmAhDfZBzvbdzfXb9zJdwrmOeoBVCSvwy7mx7C2kkQtg3uGTfBB664JYtafPgt/hJUEnBi/TpYA2ABsG7tqs7FT9n01DHOtBuH09DQwmLZCSZWXi0Wq4yHwysfyzX0G7HIH5EieFFamMr8OhmjLQh5uWzxyT616530YmA3a+Zv8tz2BxeI+hZQCnQpkAxMtfv43NgBAwX25h7n2YRtImNbCyohHDtNUkF8B7SVpYD+G/e0eAnBhytSXJaHOWak2Z77D7yR1Esa2i+R1klNgF6bDGmSvVX02dJ7BFLYMtGjQxfrn2SsspioZnZW0q14OkHfwfdmf2wACrR75Tj65IEdtIeA/S5Z72aFBpICxVE8VcqjZXQ0DS6mJnzFdVhjn6DXuuR4tlvPIbmSAQW4sr00AvgbTWkjo2wW8wfayDxQZJKcCtGEaJIADNgaYYOHs9TMi54oRmMP5LUBxfOdouYjP2A0tmTPhM/4kAf8NrOLYHc+P3WaXgdjeVyYu+5ukcIpOBnuRCwAEG14yRRjHoBpamD5hLym80fAreyKxRIe1dL1TQI3fLEiT/36edl01rbexD89eHjThq34arc0EoPt719JuFmHxxFSvj7IPk6iVzZFnLYj//vtvN/fv3S5QIKbrkB0JOQA9Z2Ef4y42eCcASszG5t6jSIxEx5C2leFEZRfk+Yhz2B8g4ct0Uoi5tHsalAREwMo4c8iwF/mP+D3nfT9FGq25lxJkd3Jc2oifJ/b8NlIXb1LMFRfuY5QBgcVi+XMSBpHEiNVTlORbFCj5O9pYV7ALwsYDiPoe5+Dp86cZ8vD7zaeffrp59PlnYSQ8a4HaQWRPjpOwqup734OAdK+11OTzt5MkHAXoU3S6FYaYNSLU/u/9u39n84//8T/O1NM/1NeUHbwwZ51NQKDYgB4Q3eFqrMbn/RAATGz38JNH+f7E663e5pW5Zswfvu2v/9W/uvn2y9/1epw7+mDWTnso3/Y6yTfG0O3ETYB98cCNm2FM5QyyL9eyN5quZI328xqxt7yBTtglMXae2U78xAx/wRZVVNcVwM8siS5QP/ZyN8/EXmDXzuLjyyBnxVskqRlqwQXbq63qgI4yhAbE8ox/8bOfJ2a4uvnyt7/rd798lYJ9notzsReg9Ot02iAASDif/vBd9A8NA7m6+dfCHvmTX/wkLeEZ1pd1eRig5EkGcmDk3Y6syptMMv79n//Z5vuwEr/74dXmacDdo+yDs0iebMIuf5v1fpwuHwWrW2mxdG6qOQbQW5nUBfEj45G9UKkOE0QLoIwszww/mrb5Mury3x0c1EIoRt/oZddf1SZPjNZCs9xuASucg2nnGxs4hRvxyQwWoKdrL+6a3O7cJQ69BnzMk2QvsdfEF9iauldmgjOppAE0gE9Y03uJYYEzrqkTlistNINLCpLl4vhD1ydHGIaeYpW8gqSVljG2SOsenbkhdrB7ANNq+mafsx1axTuwI2vQaad24pIDmGK8spVcc31FQdHJrQpgpk2bbyuJIL67BZKsF4AYsAYsf0uGIO97nQ4npIwOe8RU508L5E1botewvz959EnXTX7rHHz7+Gl0MgNIyKsbJ087nOf4cVpwB/Q/DWM0raR5GDTtCq6XQDGdO2J/C+D693L2ISfVL23HVFq65djyuqxjJ9cWwMGcnnVuoYFfVgDE5ImNZl8UoocJv3QWuT6eB5iTz1DoVOzgy9d8kg+y91aGWYsT2G/F+4Bmo4U2moxDvCEJMj5m/rTAN0f3/c8AYnQBJ9adHHiA43YTsGkYjkusxf4CULzWoKOxB8O2YxjIFQxxY7TnvO7HGr9DMJrPHJBv7NLaglrboDW7vnc+p7ZmAYrFpevgTwnqWnhfCRMz0JIMVO6n68LQTmzk7Pls2vNs8rq2MA/g6KRs5FJ6WPrdo4E85Cg2olqwuT/vXW1drxGI7dzLB/Ic7We4DGYYmaRqtdHnsEY5q2JmeatzJrZt54hYWEE+a/xh0Mh0fnVSeXO/eda6dNqOn/zh1Q9fbh7dubp5FDkyOMrvv/5D8JnpPjwpI1qMHWY53CJ7xGCKEz4nhfXddPO8DYZzmhkEly8DrbXhh+yTvfoqXWln6XC4yKC5TabNptZSaTcBXYtUMIdGTGwlVntOR3zagHLT/bEy8YYoMe3eHyRyFvmFYhczjfjHwC+bw8e5fh0K7QyM36s8TL5nNzEDwoICgc9th0mC+GpU2mOY6Vie8SmXy55ODqyIw4G1ay97s/ZcnCrfyvokH72WHCrRXzX084B+s/U//jd//6I0YcHbUnXodFLsuGxeFZ7RqQgIoc3AV+WijuKoLINqp57++w8+bhKgIrabTWGkrYl/c3DztvgJ1U9OvptcwN72vGh+LCj9ymYqMo6anW/ACmglSYJDzI9xsHEX4VT3a2PSiCtinfft7oUNEiQXeCfwR8k/i4YTenNBIklVDqAgXItUhcAly6mwEkBWIQWy+H5BobN88+b9aBj8rBXh5y//sPnzP//neX80BjKN6qdf/HTAO/3ZNh+67HEqptHMmv5yxk572mhecC4TfI+mhDVTIVjZZB5WBzeoDOa1HjLAlCUDlFlTBn5Q4pVhxaiNoWvi1HYz7IdhPkkiSzFvaxmjNICA9wzwxghPVb0buQmWZ+DtjCfghHGPtk+++2aEq1fgrhWeXCcwVkXCAa6wbcHHCawKNuQzJUacrOCL0emEq7KmxsgPLT87vLqF004liFEVlJS6N0Gd9gyOfUDLATROk/CswFATSdeut73V+NH7K4Mp1zbVjRnOwgi5lk736X9HpDjTqATIDL5Wk5ep7LeVYAE6V6bHtFw5c5LIYYRcC6/VIX0URiYNnE7eyyFkXNsehX2aIPTwMFXqJJpbed+NBEk7YXmdX7m7eXoSkOVdRLhTtbyW1xVoC8CAdF62DaiEY0atFYAt7I2peE4w5tBNpVrym/1Ywz5MD0nkj53m7DMA++yl0QV0PgFLNAGHETYg4QREw9wY3YZx1OJZLUejAdWAiwNdHPQAFMO8KZF4MVICAwyONxkwsXUQkCfDIXb2c//2RbTuzs/ybN0PcD97dKtVykzeClC0vxVQ5+m/bMIWV1RwhnN/A5SxzlmLtq3l/k7OkwxiXmUP3Ug7VhMsrVOCtaUdWwJ/EcexpaUkbXGtW4blcSkTbrH2xNCScK0EfmgZllmV+2HbJDJXtNu2IGGpaTlqcx6x2Tq3gHW0h/ZagQLIxUnSoIoNLTTQNr5pDV/Fo+twFGXy3mGA8k/DKkHHnxaJWd8Ktsfm+N+ruG8p+oAElbECL9MmexbNTo6tVcM8Mnt4t+0ItBTDLgpjWUvy5bPn/b632msC8tEMvLhyO6BdGGypfr1LS/eAbs5oNAolBlu3cw5SGaMDEdr8aUbFe06Xr2aCb37/Jknn7o27m7jlME2xpYFK2o85U2yxKRoQ7jfZ9iLJtKR8WlZVD4FRwIVxtCuAyRGe0/NSMWR3F6aZaq4hJNf37kbQ+VE1uM4wqpLEX8uzBZ60JTTPlWYGW0sqYiak2uCqqEkwsm9pn7q2s3zm4x8yETnrx69hLAAFXNe0jTgs0/q2Vmhb0XWvrXpPe1oZErXbJpGmza8B1mgjCQgE5mur80gbACBiN1xZgV5i6lOZbVW+yZAkcFjvQJiDJE4uhsYMZodkpYAi+2B/ZA2rvZePlzw1CbdvnY8WIvi32SvDeFumuyoQ5buAwi3ULOxCWWBbjr0yvx+7bjCJNB7AN5oibTtqW5IAUwvnTGgtw8wZo9lqfyyBdJnb9akTjDWIzXURwJ+qd9r+4+tPwvDaBmJmKuzFm2jYvo0+lzxQYoLNk093/txYdc/SmnAp9uZagvw+NAMsYk9Oo12lFXsrenSXYptSF6hvvYwRIT4JgPAufuUoTOlnpxlGlf3Mnokx3KE2/yqUFMCd4LFDYLIWZYSHVapwak9rJ/V8Kz0Rn8CmVB+ticKcZ/+bL7Rd/PtlwICnT140nhLc+zO6wtjd2Y8LU0+betvSu9KYJzNFblhKWih1BmACDeAtWGb72Yw7iYm0sLUCH5/YhM15sL0l8omV7gSMIPJ+mNjgNHIar8J0L3BXIEDSHTAia/aTz6Jdmj3/+Am5iJyTrIcqs8+8nVjQsIMvfvJpPjMswmgPS3QkNjTopsvAswH8v9w8+OTW5s792J48K0VFQKcWyvYakNColuOsl8SVxIl9yk9JDE3Upevn70jHeP9WmMGVMTDUJMVcwvJPU/yKtYnNA6CHuRv7fRywTdvMWyBG9tRe4uOXh9lXpvFqv4196edkvURNCm8z7GaYiC9SGHR/f/KrP67+FgBWMXUfeJt7fhLdLMDc559+1gf2Iiw3vlvHh/OCoUiXcLUDf5zP+eHx4823331XW1FbUjbBgBu0Or0WQ7dxF0At1/P992kHzT1hSD0Ni4At2E4sgnl/Ev9/Lc/98wB7r549aTtgwdvEp69jTw4CvtF583w/DiC4n4LkUQBb7Wtt98pmexHghm7qVmzevjbo7IejPNvXubfLYdjt03KW9MS+d6/oysg6t4Cd/adduDFL9oz3iaXYJYmuro8W84EOCiuNDeUJSXYwO6tbOQmT2NT+dT4wYm/kz0cZOvcsjLDnAWaZwA5PyWuOYnPufvxpz8lZfPPfCGj36JOPAvynXTfdOudam3IAxbJiSUM8rse4/PDVbzevn34b0D8yRDGfL16zTSQNYrOSKzxLi/Xr7Pm9u5+EKWIoDR1XRUP7YtrQai9jj8ZPX4k8z8fvE81ndBPzdy1q5NywD6NH/K7tgWshf2XdV7cKyNc2VYPJRse502OxsxdgqzEkdrgr8SzkC+xf1g3DFZinGMWSVUImr8fcnAEUo4fIR4qVgdNIHmKlG2GbvsrQjgI7WPSK3O6rSfQAEADtAU4GKGkRp+31EyvJUSqPsRT4yyrPd5UZHB8yGnnyhemqKkkgzxpAWPkaPiEx/jCdTIVUAp6Bc1OhmIGJfm6EOeyemsvwTnwWe+8v5S8+GzMq7zFg5c6dm6PrlljueRjPfNwB4Cjn7VbOws20dStK25+JADqs5lUmbTrL2qQNUvAcMKJdP9kUcUjJJMAHw0OwnbJe9kjvIRdzMzqQisfP8p3a7ndjH8URgP2ZYry0j4qLCiSxhaOTWC3ZPqvJS9ld+WaHFebv2IoyufMs6+f5q+IhiSUMRKzvyN6PjViBrelAmtzTulYzu4XM6SKY/GAGA9oj65C2H3dVedHEtgOmNI9LLOVZraBrWV/57pEyGSzC+dYuWUCSP7KHeo/sApBTLqwNXDEhXT3Ol3upj50z1zy397jq07neKaBPUX7y4iGxeEbD0Frv2WuAW+3GAKYnrygwPa/o/gX+TiFen9Fyf40tB8BUXJk9P3IoCl7DhFVoHw28DtLM+XR+aufyb8ARMBr7m8GSW6zXXIY+4CrPoBIb7r1M5Cnk2TeKo66BtEEHfNVeGgrnLMf+Z597XtZnCAjDfISPVCYJ87Bg1BSgxRJIADodjl58vfmjT+9ECipad2GttxhkjRXjYj/IhGzlGezmfbYL36RMet5BdpGhsCdNnDV93n2HHXyYPO5dCC4XyTviHVpsLYO+vC56p86uAth0zrCXBe9yrSt4twL6tTnNjWZPrM90eXDvn7nf2wIkkQpMKhYvny+e7GClEDsG9LZm2utJEMxaV7rAIjgk1QAAIABJREFUkLWEWKNLPKxo2q/XSXZk/Y6CXejGuAiQWhkUBKq8twy8fPcurReDOAJmis12Lk5+s/Wf/Uf/9sWaEK46d53Kh9kEJaxo8N2gsBDGGRgh4YbemupmATg7qK2KuwmnwCYH4Z02OOhs0fIRxaeBwemtPedFNhPUrQcBIOFnkl4Tz4YR4eExkhbIYcCwcJMMt4Df4VXVkXADGs/fYrBci95K2DlN+lzv0qbb57W0ui3TYouUQ4EzxIKTwUDShjQivUgMCQlTQfvFz3+ZjXy0+d3v/78YvBFb/OUvftVDdJaE9zQCtGM8hxrfFiITFglkl+ex3OsCeKwI/rSgTsvRuAtA5bRq1jglafaasvEEGgvdfDUYo1FXqK3rU9quf2o8Z1Oj+K+JUJlrkmlZe4GGRcA3VyiYnOseFsYw/eYPwf5VOPaaSZ6eh41fFte0q9bj5bubQth5+b864QKn2ZCZvjTsikAutG3uSrzGwA87TsJL22ChsOfTJkEdpkq1lnLNM+lopuOswK99pS3b7/w97cUeTolsDjmAkBN8kSoy4AbLlEPxeqlNK5tQcO6zCe3obKk4+l6vw5iRYM8EUW0e4skYpgYBjIQA6XTzKIHXl7/LJFQ02Bg7xsjZ6j5OQijJvJb9t6NVUVv69YgjX769+fppNH/C6NzWOiSRzrNwbTNDMMFIgMvqZzXn9vAmKXxfKerumQC+jofxadKoRXLE60trd7USvQUoXsHM6hdq+xTQYZcxVAJwAJ3zvzia0QEbPbACgD4TxlbgfRxg250WZ1PWmbOeD9pNYNOWHmfYBwfcefMslRlAZ6o053SnAgqdhynV9S3DLcCoidPZx9vRT9t/92Jz6TCad747hOJWufNarQYCkb1+Fxw4Sf5FWocD3rEu18NmqJZcluYIE63X71kDzQR+40gupSX0/FIC3jDFTEgCsFijK6W509lIhdmUYkBFwc2ZxqV6xcDaS9WS4DjeV/85woAo9jDwJJ+iatOgK85sbQ3VBteEPnuT+PLsXU5cAj8shVLoHcmu9bD6/HfPYH4KMBXIA9Sv+8G1AWNda9pwUcGBTlmDd7F1bZZanJn5mVfepLX17GkqRNpok7jnvs62EuRe+agTkC+F/nKR32lt1V67nYERl8pkk+gGqMu1GiZynpZFZ+JytAuP3+QM0qbCdu15mVZS+7LAcIWaJ8CkA0WHrcBnrg8jSVBp0lt5bgI9QLHKtKKBgT35TPfTYCX3LtA4jcTBrVsfJfD9qIycClnnO/i3/P9hL6hqmzYLyXbe8rpWhRucTVv+cSqGAlQgFR8haXqawAljqmwwibrkV+LU5BMgDKDgyA1OmYTzJMmv1pMBXGf4gv31vtJHv04rZ+3zgN2Yd/aMIkPBSoGWQpdEiFRF1qF7wWYUtOaP72vbfBLFk6wfOz3ahxOQSg4kYA16BQ8+twkPva/ZVxiXmFtlzLEFLRhgWuTMYXtJwpbq7GqDJliSaM/zVb3lz/mkaW+e3w+bYqakNRnI9xRMbgV8KvTY81qW/PfaorNe/3gaScPo17aAkr1IO0RgtJuWesMqttJauSUJxG7ks5xTgLU4ItdlYIlWaq1Ngiqm43IS7jdAzwxqubyVtUvVk/+2196lEtrkIfqZ56kAPz/LNNEzkgema86whBbWALCKJ6q1i5+srxekdj0ZLAyZAd0weQGQtDjLKjI4QYEgrxt/rKU64FgAB8mIRGErIAjbY63Z7g65ob8SwBLY8eOJpfUfdJ+0ydj/QPwCv6MlJGEkQ7KNTcovsBuKOHnedsxV9i9/px3xIs/J2p8lWT8Kc0Ob9xabpaVl2Xs3UwhTDDjMdFKtqLYzBhcgPVe6OcS8w1oIq8NXXc697aVyfZBimc+WUBcwSCnmIGfvMILO+zdTIN7FFOD3Ji7EHrRHDas5L6t/QH0PGcNXDHUzLZsYJn6qeat9yZAmTAq2ImtI50xy6/4AltiRz5Ns8yG88KO0wBm6g131RVg1QVw3D8JKehBg6s+/fLz56ntTUrWQY8RW8LCMB63+2iV1hkiG6bwepTDxy5//UZlJgBnP2dobwPBUm2GLiVPIVRjSYumcASHLFshaK4QOk4YjsJcC1JvWuwwf8zsT0rXt+h0guRPgidU79/l7RZPbuX4sdJMxrxsoBrwlCZGHIm4GWGAT6Yhoh0i+6jk9qfwbO0TsJ3Hbo58qxout6bTf7NfX+d6bySGAFUAGhXY+T6sY2Z1hHU9Ci2mA0doidD5TwsjvV1YFEAo4b5yZRC97x1qIhYCKfEjPB7uooBI/Z+iIRj12+FJiwVWTyVm8HRDE+r4OCKn9S8ywE7YeYG3/ToZ+ZF+zLn/li/ubP/r5Tzd3E7NcS1yghWlbkSR2Ql70NF0aX//ht5tn3/x2sx2m+o2EhBhTWegwDMvLja/Z2fzhhzebJ8dhXEdf9XXa6hWQTrMn2OvtnWnpFKMBZvg4NmMVwbdnDU/znMvkWGKxKdZPscifSgvlNdZkzZs49InTBjQb3+F9dS3TFRUbcJE96VnsZxCDwRxH2QuKuD5rCu904wL2yLWA4Pmc5lzNMUykNkxiWqUxhcQuN9IFxUes2mCuQQthWcALO67TsvP6tdVSHsknjnbgJMW9zT6NieU7sVaCu/gxL6heWewYVuD1PO9qoAEYxUoLi4ztX+Mu+1HvlY4a/qc5HH/kXjFmWpjSBTD6rBi0bX0nr5Bzz4Ip5F2ObbmTSZoPtaNnb3z22aPYsEgKRFPd3/OFL3MGFNC+ig6irgVnbgCHsPhik7QtymkwWk8KivLTZKLEQvluDLxcg1iHTWa75CUAUnamA6cA74lZCjDIAflQsWUZuCzcxBcTl46MkbjSVujgQPGHOFAxWHzcvTGMzLLWyIW0c0xcQy9QcXTO6jrgYGUwvS/Wi0ubD6+D0wbgWuOWiV2GQVaduIXIs/5v+6rDEnJd/PsKFK6fv+bBo7+3tIiL11hxmzs/WPnrRNwVGPT7Tg9mm5vnDWjoZ7ovpnNlBcJ873om18LlepZmEMaAd36HYboC7B/uY9ZofFJ8qfwfIGTghXbV7CnyOTTZ+7zltPyUtVpIKsPy+yCT1Lb2pQMCYNrcZMnNRn9vAFrrMrqr8ZmJBflqtreM5OXZrvJIPqOEAAPTGiNMbrnKfHkGXoN8s65v8SOxFT/Ew2So3HG07pLQbX7++YPIl7yOD0iZHnibez47kf8kTgqTzDTVQpi5zsoc5FwgQPDFuhzhJuQvWNGtxGhHm3uZbh+8ILHDeeI1EhSdviu2ZAvkaAUSpzOgzOOCCxNXWpBOXLcvFgC2kjJy1cWGdm8hHYhD5cf2B3Bd/KXAXZKMvTWxUM8TXd9JSPpnBe5I5sgDruUcrVO9132zF4BfVJHVLuuwmJeu0MSwMIQStuSuOXujnaerhN/MPjk9/s3WP/wv/4MLiO6AOpkSGJH/axyd1VTkF9AJNhvMocSOuLAgSTLVTcbQBNlecobcjOxPa08MXP+elkWMWIKkvQRpnLwbWhNVlUAOuQu7JFFupC0V+U6TgDh9FVgHxeIyykXzs0lVNmrgGWlJeBHSGOZc+5O0kwASR3do2H70NiDSnVBXGjhDKNnSjpi2GRPHLKKNVt2JBDJZi5MjU+oM7nBvEWPM9d2Nk//lL/60FZY3QYlPomE2CQza7gj7V0ixbVsDwE0yOK2prXh1002S2H5xYGE2b2nDuQetY6ZRqkSs4N0cYg7LhD+U3lyz/v5YhDITy4QxHW/22Rw07xnD2ZblsW2LIWk9q4AGpH81Zitox8gzZtXrEiBJtEvj7f5a7gkQNN/RpM/eEf8J9puk0WkaB2EzzmGZSW8dL59DsbKaJCWM1Tj27K84qBeZZNqATjtoNrCEttWbLNgaCKwHuO1FwLIkAuOMTDpe+tnzfBgfJr6TWvMZzgAv5ruI41vXoTkPOAX49FMDnPdXP4yh6AHOexKQSkq3E/wRHe9e41xDxT94/qogj3uvAH2CJB2w2wFkrwHJKqCbycZ7n26eHUcEM4j1vQg7a0MgcA6QtlW2O6GTlg9WwCLQa6/wvmUlTtXW8auTFvRnL6A/t+rcPTat2PaEc8IpqqJ6tsAB7RrVAanRGv2Atnb4B1DgnluNm79j/DtFatkzV1VCAN2Lkxk7Mtp61fmTZCWp7lQnulQBW67EgF8P0+1KwMzzvP+HtFPt3cqgjgQvxodzhIbYHLx+WY0lVZv9i4PN3sXzzduDx2k5xqAJQAInztdpv9Ni04qSdUkrkyE2rwXjJiUb014w93KYA9kHuQfB2dg6e2QmEd6696uCd+9q/2hTZm3YElkmZ6MqWgBywBhgW1mHpZ2P9gQ9SelDgYlcZ50pBwA0s0aci70fu7MyrMquqkMbfSsBMhu2Ou8m8UugLmBdpzdac5/TiZzuj4PM2ZMkNtASxEnwaZYBWPMML4Wdw0lo/zoP+9E487wzvw+4KtF7E3bhURLLJCXGmpuMeXE1ep+bW0leIjif7zoJuMF2lgbv3QDtaBUa/JGQM882YH3A2V5X3nOSicBX8vmX2e4cBL4EKw8o0YE1AQG1Cr4KO8VZawXVScRCi03b1iqrOAQYtTc54Tg7icYbrVUVPZ+1E8jTKLwebQzTqq5miJBgunpQ9Tmc3JoUjH7OaAbZxVPll1RdagFFgWj0Sdk3AIhWG9pVwI8+s6wrIO8o513hp/4JGw3wpmVSlZf/0t5NXqAAyZzTMl/dObtqCi+oaAHsvIYG1Dq0YWzpDOpxnO2Pnm3BwBLAYR3PpNth1a96Ka7TPmwg7PzSCmvgPoBSW0nzR/WyI+27bwa8myqkSv5MQl/Zfv67DJKlsFRGYAG5sRctEriXAqMTOK3FAmCk9aEZNIH+fP8K8DWJ1Ta8AHwS/GE2DpO3k/lyRp3Hw/iIt9FJ2Uu1dlcreMDnTf4ktW8y9i6Jk6T/IuvJRjoYAsALIFnaMgpSKajkHF2LrcC82Zxl6ndabrey/zHmBNMGzMDL3kXv8WgrrLOtsO4Mq6AlszABmGVgmO8gIUF/cybREyifCYbVj8zaKFZdzr5eJ6pqMQd+bDKcYfXlbI/460mAnoPYrSEsjv0BELd7oHQ4jCzaKZK5ab2w1atXZc8ssRbwQVLlmYh72nqUGKt2EcCW1wK8bmU/z7TZMDHygInHH2OvtYAVP51YyXWcKF7o8RanNIbNhLgAAVpgj+MfnS0JRVu2A25p1zHl+wqWQvYsXcGChhiusVkmvt9KbGi4g3ZVmspXM+Tp08/u5RznuwLk65QQH5YRWLYHJzgTbMVMzpKuIPvrXtpxHz99XmayhM4JH6B99Bfb/dAhZxjA4pJJCNtxAhCR4AMu0nWS7VW2/L0Uex/sp+CbT/vyyeHmX/3umyy/dv8k//HRnqHwz2M+yeRd+4Hdu5S171AHyVee2VdffdnnRDcQUG04RPM8/2/x0UBsflrMUjA414lRV7Ahawj8F9e8b8ePjXFubrYdfuKyyoZYosV3S9CwfK/HjmHuYC151rtpe71x+/bmhzDugGJkIEwVhNrxOZJM4AzwDBNobYE3sGQ/38n2Hcdfil8EiIASOcBB1g5rSRuZ2Pg0SU9Z3Tkb/i2pFGt0AFGuE7vMnp1EdFpjxe9+dyNTf+9kCEg7I7JfsXT5fECRtbl/M0w/thaYkz3snviYg8gqYP557jP0I0Bo9r6iz62wP7XRKjLdufOg7Me9y0ebv/23/sbm87t5NomJXjx9XFbMR5HLeRbtv7/8ixTyX6XAdfZic2snDLdMFhzWN50mKVf2TAqA3xzubH77NGzto9iOJJ4Y8BJZe+RadMSxn9py2hZOGoJs3BQG+QfTZ+vTF59Qf56fiV0GdCi4BshRsGtMOHlCC81a3dnhglJTHPeS7rMljvdZimVyqupcN0cZwEwO6PrEOt03yQUa41c2Z9roChroaipDyYDCydmASH4HZOcf6TeWhNFTOP7A68fmY67wP6NV16EWui+8LhdqaBTfx2+0SMJ25E+1PA3YWjpPBhSYTg85rTh47XzSmt5Jm/UJwyhnr/hT990inCFeCqG5Ry2lEvmuT6u7goawktnHtILfuxdQocO9zmoztREaquJ9LwPGPnkVe5348PvHzzZff5vptBnWIr+U53Vfi61bDMk359/i9RaxACz5Z8C26bwYkzC5jE6AkbdSOAnDrMPthknHVrB1nSTsNOU+yjgkOcXGlQTTFPT9GgAHmlM5c/lvn+FzxcNspsGUjYyWqab2p7hgcqHJA9eC5wr0TJ43sY72Va/rhNwFSPTeFVRd44IZDjhs89HmG1230aObNfC+Yc9N/O7nfd4hEm3skfOh2L4wAtcOjbXllO2YicWjdze5+Zw57ZIt9C2A4hQU7cPJVQs8Ll0ucvM+D+xMwPKSD83nYpcug+QU4sS6OiN6fbM/R6t4gHUM2epx93uzBtXCXlqLc2G+Qyxg7de8eSXZeJ4rMDo69dPV4KeAYr5bMRsxyO9HE3X2vzVeOzWs8xrbtb28uMvkws7sWjwtMGVYo7gH+zmx01byuBePf7t5eG9789G9m5tvvv2mhIq39IFDorgUeaPtnI83p+nGuWI9p3hmYMXl/J1JynMmswcUS3xfcl+6wldu/jzDKmY/vyvZabqUFCjFzgD2DhAC2CB1iGvZvHx+sZX879EOX4rK+Tv3TuLiVYpo1cpf7Cf7zR957Qx/LKWnBS22jgkogMeIyp9IcDWZ6AXV31UjOnsGgWxlCbfzUaHIMK3a31xTbKZc4a0hryk+U3jX/VV/VyWKhV0aGwIXSk76m63/6b/7Bxco6B2Zm01HHF8C3ANBF6UPtUs7ziaBWvOdPHAV4iak0Edit0sSIIFDoafphPFTWAhYlc2IxWdDzmSuEXa0IQQfw8CYwNzmYGy9/3acNF2+9h6ruAGpGL58skM5iP2wGASeZSjY5NkEWgGW1Cy0eHReCQadiAFmRFYrImqIhcXej4GhYdDgXOCV6712XXAXg3fsO4fKjRJ/Nwnhn/zqXx+2Q0TZD9P6J9FqiYTwrofXccfLxJKOJJ/P7OFpwXT+28+K+vfjspl1s6CMF29ZmG/dXICg3qtDoe11nO16YGdi3+j5deO2MjAaQQKjVmNUcDgq4BggwlUURJupOQzZDN6YFgz/zZBKymqkrQ2mTqrfrYIVsBvWDyM0grLTklvwogdoAMnldvvaJtLZrqtBKMNtcU4S9DGYI/It+bUXu64LSFiGQtdnDuRo0WGNBvQBFHudr8w1CWandXao/d7DWDqcnVo7C9/1aGtK3ti23QB6q+Ef40tvaloI7LfXARoA5Q6s1+YV0wJmHeKonTGRxlGC3r2bcWCXA0KkyWqnxm6zuXX3Z5vHaZd9eZpzF0YS3T3f28BPgpXL2kkA6GFgxWEEjFMZAKIgw1o9khABaJtoz3lp8tw1lFwujsAvsIkSBHEuznunX+b1gl10/nEuaM1zpsYxz561LwTtq8PuGi/BiI/uGuU67J3rCfI7MQm4WEBvrvdURSbTdq/k7EneSUYdxgBd2Uk1P+BdGZjZA23bwIYTqGHVXSQhf5NWowB629l/dK7eFVSLse715exiJpiQnecEuDRVjr4ZNoxEsdo71ibnbGjvTsC0kmHUbLY/zhGeVroJYrOWSUisA1p72Ru5NskMLR3J10Vbku3WAZU8H9VUQQ9HMEyw3K8cVzDY4IftynUKjq1PbkMlcRLuYeP5nRbUdcqcarH2de1arXctiVnPZg/XVDKt8WHajQR0flSWPdHdBNUc3laSe6zSszj082jT7V7NZsw0p61ro2u0rwU8hYq3b9LqEdspT38TUf5LGTChVa3V4rCStIGqHNorV/P7LcWTgNC7mNjHCVYxaQLYXbqRxDts5fOwKztgYQGU+8DYstz/yUmmyxnII+O1r3X0WYDeFzA366OgUfuiBQLopdXDUKLsy7aZq2picSTpziTb27ce5ZowSrBeL5oINdlZWyPyOWNHZ51qohJstFKL7ZHvayVP8QKwh9ETn2RCreAFgKTQU9BWQp61bcDdqr5hSBNUD8NthLqt3RowreLaTaqd0/gagYn26rXaPL7YkliT0QCrllVBIIwqU3KHGdAkRAGHkfNCB11tZhzJtEI1MF0YZPzEAnh2lVs4wfDGOJvCkqBj1Wotm9a9LMEmf/IqIEunRWZNpwg1k/58d9+PBba8b61yr/ptbJ3Akf05CfA07dGc4zCty1Bsghd9kIU9hfEjxR/tmpGJcKYvV4YAcJzk7m3YuZmUrAXcAAprKi7QagGUoWt7zVkAJhvyEH+BkQpgMBQnVnZzlgKBf4trtP7W/6aA9zYB5XG0SV+ch7WXISjHC+hjtSv0LkGMvRmdP9Ooh0mOhXUYf9CC5ZKkuBbnqyzZcUHL3w+wC8QQdNOSOggTbOQyaG8K8hwdujkBpnMN2letw8OP7hXEU2mX6FaLtjZu4g5/DOHCUqEXVEXUAJSnsXEScLbkVvSTgDFAw+PsfcACZsxp2kt9t4NS1l/24WGKLpXPWeIDIs2fpAglkX38/XcF0jCVxAlFC7JPjyU/inn5TODeuThPPJJFEOBbS6wCgDv/f/POjc3Hj1LASWB7NecSA0qlnT1f2+icea3He2HVYd2dhAkIDLlz787my2++6RAE7BH76eOP7o/+TmwrBgwgt0Xj3BfQsa3VvDnAN+u8nes4jt7V7bKwzjefP7i7uaVVKev+lz+83Pz2yx+yBp79dkEKnQFYXQZmXZgWH/uzG2bbSdZZEVwXwmm1wBIPB8hqZ4pCWuUQ+O3EJ2HOAfrXCY0KYE+fPAv78tXmQUADCfraBsUvGGIhrtuPb7ibYpeBWS2YN86a0FRsTQS9vi6Pj3wNUPGIMDYmY+7PdNgnPzytM3UUgUHaKL0P61O7Ny0x+8d+t8fY37Ys2sd5fgXU2Pk8X5qE9jLwg21SlBIjK8goSAKNqqvZJJZu2mFZhGXfuYe8l73D3Go794M7tTPD5MnZzfcA03znw3sfNw44zVnQ9k9+5Cdhz/3Nf/NvRhvw/9h8HbB0N8CrcyYyPQ4YfinfqeCRKC5rcSsaZA9zdgIcv/jt5q/++lebv/azzzfv0o7/KnqFdIc9R3poLzOJ9lrarPc6TTA5zu1hgRrKdTvgteLhv/ruYPMvv3+z+d1BWCspgOnkoYmqtbcahbkKgJjikP3ewoLBTJJPYIzza5/LvRaAwX6XAALl+ElxdlmawA7xD0RPQr4UcoEIHZakiyFneRJ1jzcxTEBwsZPPX4sqfKAz0pa1MOUB2lhFhwHe7BmtYFi+BefWYop4gL3Le3xvi1d5NorXqx9jt1fQY9od7coP+t3rZNDKU0j6CyTkTCpC5/lrQQe86nRxPu9kj9t7QOd20+R79w1QEeMv+cqtANG6sEaKIOfT+mBdc4uxpQgbrmJlBBrAotg8wzWWKc153717mZ6bFjZFwV9FExGj9XEkdn7IdO8DtpkNyeK47k/DwBP3/rN//i/SMqtFP7I4+ZYyLrP+QPjxtefp6PpFdLYNxIldi29uztNn84ERJq4p+Oa5SuZ13+RBt5Wy+buOA0OUJoYY0GWKZd3VCyA4092XQr54KR/X6bELgKmIUwmHxoxL66EPUcRu/jWFr7K0lq65TjnOtazsON9b0ND1FWBTpBw95xWI9f6VZOB1PqP7vvGKj5u9f7qwiId5P9/Rn+YQA04N+Wg6CJqjdl9+mJI+baekQ+ZcrMXwYbhNuyPiRT+2AfwQNCYHHoLPOuDAX6+srea5a/Fw6XSRP/t7n1MNxxbs5lkW78iZX8GwAvzLs2lMGFvYicP5JTuguNT8lF+CvSxxsPu2Dmuctd6Xcw9w7aRz4UU1jIsyFT/x/YYXkuQZ5uoMZHOOBouZGFPsWgko+d2C/zTnXoDM94VUhTBn0jMJznE50iInGej57vRJ9EE/zetPo32bVvI+M0UdbMGsMxJECBixhiK45nZ0cvcyPdb+LVGBn0KaiV1LeSmLnrzhaph8YgydCC40exIWNEMTYSUAVe3Fsz+Adwgl1rmdGWLyZT82bl5sz6olvMal1qvYgNyOP1qKHc4axM3HizPkcGIN9kRcyrbO341m4+jxA2TDtg6eABRf474O3uvu06mQjgNMPJJB0cHfQpoQv6Jnpou0SVBeQxrKkb64fvc3W//Vf/53LxgMLJ8bmZyKXi7RlIjcCICwPlAbZ23pdEN+VNYqgOwGwqiz2qWw54AT6dTmcLoYFpXk6sX0wKtIXqtOwNAvL3WkONYVdoKkSEIsQZF4FpHMQwDcObwMFfvl4ZaVYZOiJzaRHuBnN0HG04onD4JtwQ6ip3IjVObzBPeGSHhu2mZm4siwWRiCmwmC61wkt3HkryXbsZlt7clLriQqYLzPwiy5sfcgY5D/2qAFmQZykVaVasgUNJuKVIFZFW/GKkFdJ8thIknySkudnvKuL8e8gHTurYh+EmHvG8R7bUEekVn34Fok4Cr+KumCoWVPDqNDMAzAWBglq/Er+0Yczei1eq+CwulOkDWGnwCj8dkjAj3GYRKpocMPEFgjra2xNGxUdMZ8qgoNEJkEwe+PDOLqTKr5kPeM4x0D0cmD+UxtP1oUHYLX0QxpAgw8sQcWw6pKt96wZ1Qds3yGPdUqf763ehWOEUOFxZLrWFkI73WjaJDQoGhFz6uHydnBH9VGHP23tUo0c2emH/9SQLiOjS47QVVzgOCuW5IaCZUWEvv4k+j+vIyA+p3trFeu/fqNRwki7m6+eRmdgVQe7j18tLmZ8+TgdtJwDZkJUwygqsQMB+k0sjiC3vtieCdwm33k94KXGjVBcdYSi6GBljbDpVrKqdhrAJARHx5dHO0nrt9nDjMPswqzdT5f5Z1R6l5p8DatD9ZI6/L6fAvq5fVjGAWpWkKbDQQMD4XGksc3AAAgAElEQVQ7iQzwOR+2eZ29QOfy0hUMEK0Ped6uIbam7Wj5c57/3suwikunGDVIVwHuTrDDhibOaL5J0oYRfIrimCREK8y7VLvlmYymKhEmHUc/+i/aH3IJAeal7Nf275clRgxVe3iDiOp0zh40Oe+qFpuyXQtPZK/mnGWdX0XLSJtTQU3OEFiYfxv6U7Ah+6wDTVq1nnPBgdOXqGNocIFaPq2CMzVsNE9axWRLAAPAbEEFADC/a/ubk+Z7gZiYMdk/WBwFuHpeJmgf10OsfbQ+dwVmmfK7df68mhNvTXDKdOPruWbwYK+J8wi7WIFlbEfOuspdGEMEWAt7AeUEPu6Z6HuI7ndef5f7zYSo6IJtbnyUdb0e7QoFneym2qSkT4oPAAkstBffFnwQ5L9KS9MaKFkjjGdggCIMDT4/1zJR9Di/N0nSfiE4jwl4GGD3ToaA7F3H4ryTxDkMlDzro2j9acG/lusv0JVNU/a2IK4FnNieXAvGiAChpkCLpQplA9dhFpnC7smzj02gO3xk2G8eqxHyFZ+Nr+mEzbJ8sQmyn2K/7KWDAAFe79n3WOWfAtS5LklSJSEwXZugTmvMeYFsWacJqMOG7WucsVzrtmegmowt4Tk14cMgHDBt9FxGt0hi1AAwn98wn8TEYld9B9BjDdgATwXSe8a0bi+tIPYSACa/Y0e8XuvP/Iwmnme8k2R5rYx/sAdTZHFw2V0+ZQ2k7geYcF0+D/jpLNDowvjXTsm/uAcaSeQXXmefd6qolt4MXQHcbc6ehd0ccEZLmBaEZZgCYD+booHkdgoFmd7V6icQCJDA5tM0uxLb8vbwaSam5TPZX2fDWQAWp338xWn26EUYqD7DRHsJOf+pkFaNeELRCiOSJXaSbxC7Yv/zKVqyUomWkObvMfuwkZoQ+BZAU2KvZ09fpEX7YPwZlkVjkymkVDe2rJXZJ6t/9+9XCZwVWUdLcKQdxB3X94HJ4hGfMRIkMX2bn376YPPZowdlYANCZPcf3b+3+SaMkafPwwbzneSgU9zAYOQvgDi6HF4cxDY0HgADYtFtZWDIjfryF+mAODRopZXhmXwsYDVhm3+z9lg5W3n/Dt9PJ09ck73efa+dWNEmZ+qjT+7l+3U/BDDJ+x8+uJdrAWLmejAEc98AMBXx44DgR8fTWgvRF2uQPXhBcxP4lL1zkqC6RhgwV0bsxJo3o292VdAavwFkeh39LnbtNADOR3cTK4fZeS+FOIUnWpLvMhX9f/snGWZ2nKLHrbu1mXcyJENR40WeHxbl7n6myOcaH7/IBL0w9uhjHkRTTySRkx5Q8GZtiOcscQGi3YnOnW4AcSW//CJMfnviODEF21NQu209AbZzfjw7+/dWYogWohtjY5dK0rPHYvMrJRAfuepC0cATx3dqL+Aua6SV+TSFR3ZIXG396Cuxi3yS5PKLLz7PuUsSVhxacWtasMWRe2HkseF0vAwxovt7O/I6zu/abq8A3s6YrLPzPgUY4Omwe1/FPnp2x9ieuWb7eD8gCOBty3ldgD7aiYZOfZd9tpOz+EdfpB05AzWePRntYvf/8NHDDvcwFAWozfdi5ZD90Q65QyYhi3Q9n78XvWpty28Crt7cfL/59a9+sfk4QNz5YXxk4ox3+fP6dXSQ4zf2aBCBZWI3buaZ3szwCvKMh/Fd78IeOU8c8dWrywHv8tyTvCpcWWsTF8vA73pid4Q5mTVlB1fgg4zQCkpYEwAnBvi0zo5tMUxDzvBckuzs0MUGSuR5tI2xraBL4i+mUwzL+W3xI2vfYnPsWxNPa5/9N4ntFGwbtjVyA7h7ztNhwrYriPtuz13ORrOwemo5J4raYirTgacoh7EXEAsAtfw4q6uW2HugKXu5QIF8I99q77VwJH7WqVNgM2e05I+tzecdCsGFxJ/mTBSoz/k7fvl68/sMJVGI7lTcaFHZC5Xd8Gzjr01m5eDvRbNdh5j21bN8/927DwLKhU2JIZr7d90mQt9LAcDzlRPeCanEOv/293/oYCti+p6rAgDdd9Om2aRtg/0UZ8uEHDkowLhibwdGLBrZnsWhs9suNznKyBINODUxGJvVCaJd/YVkEL+HVS+nqZRRc80ARx3KNK9cfwasMBH7Qxvfur+AwIrJXqGTqAAUPby22GM/DQDnkjq4Mr8rMyzXqfXfvWCyFZiHKTQ/HTaZZ9zovwXD2dN+1jjAtY880RQOV1JF8yddNPnu0R+emEKctLLGGm8tQIyCL7umfbiEkfz+x0XDYdsDiqeYYS1WgNHarbGmjb4CVPP6Nedyjoadt4J6Ez9OXrgWEgpWim+X+5cHzJX75Il9IQTNz/O85a0Y0wXRcq/+N5kDtaO5B/JJA0Y2n6327NXKLKwdbOIKsan/7XMVaMV59pR1dGZ9Z2PMpaujrN2SfsQlw+IU5zeHzvcZTtTOonaGTAuns7fqo3d4hy4BeUs6HnLVmyd/+Bebn3x8q1p3B8FvDvL9hv2ZQSAOJa9xNyD4efTbTtOpuEXvU8Cca0OIQQowJJSfep3zfFGSQIai7j0KizU+K0C7VZTrFAyO/524a6RXWrQgTilmgOmQQkp82OIwW7jkzyvZpYDl+/x0nvUKPo9e7TDFyQi0U62xG0JU8sQyJmeIG2CPJnvzNUSg/KPFVQHgNhb7k+8HU4EDkXZiVxI/net8zdqKyYLcbS5gJxnSd/XSSNOl/SuxjALKFOYNAj47fv2brf/6v/j3pWR96Cp8g5COOJ+bbdKOfhtDUw2FxVhPKyehbe1g07lbJJLTKCVQspsNIJFsyxAGgn9PRd2UHEBfhXrz2Tau7ypNNu8TyDH+B0mEOW3J0XYMhgpex80nmNILXWQTIyf/lryuved7qYoxe8+evWySwTD5rAehcR7ECB+kvQZoI+BxHhzmUvPzHhNCPWQOiFMVDF3bkXwLSvVsS4bTAvBaJWg308AebR5E/PY81f3rcRBDAxOgAwyWdlnGRSKuk7U8yKnON8ED2GFD1U7PJpyk8HoOT9rMQq13aGawwGhbFPHPh5XF1kTdlS0sHbgIICWHsbLZgMHlubW/XvKZ9zG6ZYrlXlUYL+sFyab32Wsb6vR0LwLsACJtZfnetvCgn5b5kUMpKSmIMeDOCtAM42s1ViisnOEAAa2y5o/70G7r3x1y0JbCuWYGtoBggY6ZCFrtgVYpRrRfkOfAuC+sAVVzh1o7TZ+x1p7lMNV05e9V1bq/42wIDk+bwlCi1zHZnd6k8ocJWjHZmdi4VnQkaScJVqz8LgDDBON89mEMkkRNIHaUwFdDBmf9OHv93v0IH6f152rAp513cdRJGq/uf7E5OLu2efz8aHP7k0831zMMBEuEQSRkLDBn/KYiRYNmEnletIETpwfIzu86ERddlxPO302APmwLaz1Tv2gJAFnbqNmkYJzPMnikQNNQk8fhTiVGdUXw5Pl2bPra6qeiBPDINZQpoIV+Af7aypk9tDpSLAmORBDqWjzj2zTNEsB8l6mAQBz78kpYUthHVyQdAKs6udGSehPwZTuagW+yztoE2tKZKbXb0WXboSUYs04HinD6qXWKsa9mEdZd/v06Qd1U7KeaX0ecajhnx6VeTcvMld0MY2DvANAczlK9auLN6mbf72Xan1wUG0VfFL2qGaCAzYDhM5NsW3TIOnKMnk0Bb4BKomhPtGwtBh3zBGvUc8/f2Of2afV+auumbYA99neHYSW8SxKy02roBHleL5jpNEEBfn7Ldo/48DzHgr+uY6lwAYmvueYAHZtM2L3YSkBrIEUYeG9ie69nfa4kmXkVxsW1OBTVIYzIToF0utuuN4NpaDU6ExeYTu8ONtfTUrt3GsA4U2YvhV16EEcERn8rgcl73jYwzNcJ+nKO32DbvQ7govos+Fr0j+wfTBusReLgJBjom82Z5H/WajI23xQ0gLi372QiboYXbcVOg94AU0TYtaOcJxBo0cJnZ60wGRqQLYxlIEO/lwaaFrqs5RqYjiboOoQnoEPWiM3sABcLnTVdWSQ7DagGkPEZgqLaHsF2/gBXC9AvQegKjPkO4+W9VoLfwLAtuKNbyaZVYFiwl2cgUOGLnUNMyJU1X9A116RFjF+YbGyu3f00GG1gLgMfANFnuV5V3/eVcwFn3yvRHL9WMHv5Tr/nv61Lg11rjMWEwZmWtRmmctqkX/Qj0F+nZGvDaxCc979MEmq/DiilkIOhmqIKXTXJW5J5DBJnxVTJFhjpFsYONq8Lk3frTVpdU9ndRO+OXmND9l6786GVXSIaxlla6/iU50BUAZzn4N/ZLTeiq5YUJxOwfZa2YuAdpnvOmoEHF9G6C+vubCtsJP6+vtOAKSxjxS1t02Ed5z6xu96cZ0+yNS0Y0DfiLxQ9FmZ63t99JUbQgrow7rSYHR1mb5VhlT2Pdc++5zvssequep4GPwCuOhQg7ZPsStk9AIIRXPf9WCH8reeNEeha9hK33L6xE3AlU19vh8GX63oS3bWbYZbsJgbBKHt+gP2VPZFkVHsskWt7aITrXQEG0eicXs69sIV7eZ7a7Ezd1jJ6wf9n7d07HSdANjYh4KD2DiAhyRWLqZLHvlmjZqv5uSthjq89TgzGXt4LsPXzn/4kwwGeBjzXbs9OJKnJNfK972LXzxLD1fgJFWMrXmhpzz7CzHN9mNzARiDyIWAp4CnbfnyS6arxSxLBw5cnm1dP4zd1O+RzdhMPfvbx3c2d/QALCbjt42+en2z+4vffZ12TBAaMLZNfwuVcGHiU69iN3uqziNofJkC//VHkB5KEKfZk0TKZ8tPYzIVpyBZgLmV/76WIDgQw4VKcCLxTDGz6nvXymjsBWMUyjx//kGt9VQbfljOKEd04h7blZvPd4+9rd51LhkIc244WMShAVQxgDatHFzvT+CFnOr8Xg4uXS2rIPnKmf/qzL3JeMxCGFipWnWF02XctkOZ6xPVYh1cM3IrtuZm99CLMtdexZ/V77SIBzl8P0y3gXZ475pL3Yfn98CSTX/PPiUJGbDRGlIQKK/ImIBAjNPnC8/jgF1hhuV9D5D6+91FYg49zi+zwFN7sL5/pDBwGvJWntGjMz2TPYLIfhlH4KMM3+B2J6J39q5tfPcQGzAYkkyCbTi5z+PpJzszW5l7IANeyP3fkNAGC+PezLPTLV7Fzqfyd5PsvUjz6w/OLzdcH59HGtNP4dz9F8QvswCwl6xODejQTc3dgjVfnc64HsByZnIn1phNpEvXXYeNKetvCVV84AvOSQ/ZZPsUWvQwgb9iIQqJnf6iwJAkuu3za/sQbCt8TPw4Yzj/Za9POOAVaMZRcbS30G4xxjnqbn7VDay++GsPHtdJxBG69HwSQzxRnKtCXtY7VI1ejs2YNxBQtLrDLw6yNl54ibuP0adf0/l/+/LPY6+2ABSQYrm2+/jqaW3x7/nwU9i8jt58BE5Vk4PPyPQA4+/VmpKKeZfDP4aIDSUbiRQolT01XDruwesX16cD/AIaxPwOM0N3iC0YaRWs4U+O8FMxecuh52BNDjtTEIs+SaxrQhr7pMP/dk3PjeZEnqIxL/Sagdx3olD27DAGheecs+UJxY3Vm7Sw+Sj72I2Ciceuyd/h8hZdh0A1xZORvxLuYMeLuxCny8WWdgZiVxsi/PU/7Q/F+QFmFq/i+xPLrFNu17bQi/rpO8veNPDADW2Bml3vptSvT8j3sevZGHlGW/fraBUiu3I+92HucwuGHe8YkNOl32H4rcOd1bEDz2RbIJ5+bFnRUpgEm5ZMIROt1Td4i7lmA8Oyf9e+GsTaA1tpdNsAjuZMPusIdGOMsYYbCMRTz8mcASzZwJpE2LizgPTmzxZJvsaU0SKtLqwhLDsK1x24AiaublzPAdohnada7jraAWlwMRYC8wlP1YEcjTlHEcxebVroGk6+xNM22qswNeyz3g4lfeZfGt6Nvb2pqh08U1Mh3hy12+fzF5uTl15tf/+yzPrujPHtFNzGRGIC/f5MCkgnqTx5nuJKhDnzkAnJuJ0almZuS/GBHyRNO02p7ZfeTnK1M1e2zn+cEq3IuyOXYTwC6FjdFIssQIwV18RIAHWDdwSwFnKejRbxWwg+ylvfpGslaKoJ59hi8Be5MiLbX5Gl5bzsbfWf27EkY4i10iLMqpTSkmQLzfHj2vqGwChFlFTtANHmtpPyd5JK4InnGJfEgcDTroqXYoCiMcIXCi+i816/2ejOw4j/5D/9W9pX+/Nu5oTiiClGOvhW0vfRKiQFWVOmeKglQwwGPqgdUNtSAODZU/UcRdm4BmcRn0VqZ1kl/HNI7qV6+eI4dB8mcA9ND2P5pbbaT3K5gieCqo3/zMDi83VQG1wqVJLr6LYIQFfM8dOyGJ5lyIjEhos+I3ItuxXEQ1KcJIIzz9UAuJ0B7EyaGSo4HL2Gatlsblt4WRg+2FxZYHkSCL1d7orVJsJqD9yBDF376+ecjOs2AAuoAA8sDn3RAyrCwXlp5UOHFatKGulTO81kCAKs0bW9ArNXIDU3YwVKNWunxq5MYlH+ATE5yJs2MwZ7Mc5kQyAAsRklULFGr9laq2VuEEiXRfd5D8a2uRZPTRQMO0BgkWOW77VC0+Tw/wSCgJt9THUUODVtRgtnKP8M6BnwFWQfxDshiNP1y6Hq58BFhS/5jTTIZSg5s1Vda23dHr1BAIdmbBNmPfQekGE3HqdxZz9HuwwzRThOh8ZfPFZMbGPd6R0or6zeMTatfjbxW0WZ4yqSw6LjYJGFs8Zm9hxCBj+mvPN88f/okwXO0V4gf57pO8r5bd8IaCCB3+a1pa6lsZPrlUcTODyLin37ZnL9oz4T5OW3MQFvsA5oYGKZrvW2qM90V+fImN9YVIBqjpe2nE4LqBIC4pnoNi7BEL0l3n0P+LAcS26DgnTa6Grs4Z+LUFqxfM9pzKwg3FUNCsKNTtWpRupahDM+1MpATNAh+ZgpYWX50jXKuOvY+3/0yLCmDD1wP0WigeQN7jEcBk4BdxSWfdUrMPY6Drt12HlwHKwQk2r1I5eddEvcAo21NyLALVdQGy2j01iPr2GQCA5bobwH/+rIETajZYeJEHw1Li35VJ3AWRB0qt2tyO0CgtvkQWc05LxtOQv4+yAIqt2w2CW7+voGLL2Jz8qUcuM8dduzYqDrlrHMnLntdQcYBSrqW+bd152ROEnhr43rTyc7L1N9lDTtFVmCWx1fAAwMxryUk3oQhV1MAkwi66rYAIoCHYTzpbc21p+KmtSbtsjdSGDi5mklP2evvMrlTpe1S2CjVUQPadlKnqllYETfvbn7IAAd4YniLmyupxl3Oml7ZvbM5z3M9SGLsmUBZ6ivsQtWy/HOa1iPDWK5gJFRrQrY9tq9Jlspk7JM6hfYCSYqArK2ubrRFgTj8DKc4jb7U/q0HcaaZFkx3J+vOhwmMZ2J01iBOAxtr3a+ufwWdy1jLP5IKj2IYvwM892w2yHy7eZ5kz/7HuD01ya7+R3vtMngpn7FqDb03w4LYvM4zXFuGWtjJHtHO1gLYEmg7RauQ85oktaprX+W1bG3bSnO2PHN/phVk/OYKrhWoXUBDZ1CS0OClAfXYd/awqaL1Xe+jCdW0t8yU8qlsrj5pmMkLYEPno/aTluPYfBcikYNWd1hNvk/bhjO1F4ZPhZEVgQrMq/Ln2cc+YPhMgYoNzhVKugIKO2/amNuWt1jhsgdVyiNu3A6V7OO3x08LRpvzZ7+cGUTAZua9ZcQD90+zjnTJsK8K2oTlmcC/oGe0DG7sZH9n/+9gOjbAnOIkoF9A+fIiiVMGDAG5j3r+ZihQA/MfMRuwawx7yQ2BoisG7vkUsM1/jHYNDacEv4pZWZODsLy0J756Hm0o7yu7fYSn6ab6Lq22andE6lsvdKwWvyCgvdKWzcQc+cOPeMGOwRDA0PgJLYn8/vU8s5vXt/JHq5C9FTH/MMbeBQwDWuuO/frx0ebJgcR8rs+uwYYT0xhiMQk3doCWMOdXZTrnMPdwFt1ScZQExPNU+DBhutMLl7PvefLFe/TS4mvLTFbUoxuyBPcYbFrmgKBbWIMJdrWtPdD6Gtt/kq4H1v7O9VvRHruRwu3TfL74Bist12lCYrb5YcXhYw9S6Pv0YaZ5Jlkw3dagEoxp2nQfffTp5qvHv08hJ3Y+33n4NH44rKmy3bONJU2fpGX2dsaZ719TyLi0+Wd/9lWm6HqG7MPEqlrqC4xjNieW2s5eYzOeA49i3rTOKpzeS9vqg8TgxL07cTNJzI1IzLwM0Gii692AlM7MswTzgAb2i++tH8o5ivNoQfwgwN1OvufT+x9vvv3dH8IcA74Mc/FV/IUkhEn1vNhBCSS7x+5g+jgDZWxrVdS1UqB55CGsWQfRZZXFBw8/eZhzgskltsegHXDN1N4WXls0oI2rJkyqBLB2p3H3YQD6o7B1xBQOgeJ3rRb3mM/4Pq2oxP/ha2K4Gy0iDwgEpME2O8h0X1IY/jzNGh1gqth4CgO5tzu3TYVfyAKRIrl7+36nRGsjPzpI7ABUyvq/SDx/Ep/Dl4QKkr1DK3Zr89HN6CTuZyLulTz7xCOGLGG6X0nLtrb8kOwynCNJVq5rJ/vhUvbJk5fHmxfpEDl9l/g8LN1nAd23U0D6MsDvi5yDw+ytU2sD2JXjMABZPPnTDI2ZQUUAIGd9Yi7FbfGX3y86TOL2PJsTzynrthV/fJXUR+MyrK0ZINbWu9iH/dw/m3zw8igg8OvEobdqXw+yHxSWG+WJD6q7d16mSPXhSrZY8oGSNKYtdoqBOUM/kjniC0xY5tO1sQIHdnO97WRpscEf0gmLBna+R/ynKNfup8XGAmsbbyncLOw9UUCfv/NUXzH6s9VA87+zD/cNgpNc8xGIJLHtGGLYpgqBmKCmYb/I3uvwNvGtwpdkXIxWwGKY4J7NTNtM5wEwRHzczx7fWrCLDIQYy30V+J62yDJvGhuR5ZjhEQPSDFkBqWNtETfQR/HcMJLVFlZDLF8C7OuAqRbBhiRgGvW0V05RDBjVIkG+3/poZS6xocDnSAj1O/nzgnsDjjVmbw4wXQJ+Ggn5EgDJAuCV9SVA9qwxKn2P1vXYMUWXMsjkcMChJVaRKwyjLO2UWb+1yDeDNfLc8gzWPIKeG1DH97gPkgDsRgtkrhmILVYTC1p5/1fwZRhm79lT4pMFfHYvYscOK8g/9kCvvfZrJtm/J6fkfec0YZFaFCyW7iHfszLn1rhLgWFt917lVWbi87SvrvEWGyTH4SdXxp7PZSfFeKZ2N1fz3cBa+6/56OAi7F3lTHq9o5k3ediAZR5YdYfzG2Ap0L/F/TyLMuwUwuX3fY5Cr7nf5nriJGD8MuF94tjRdfSBptXOwMYBIWGV4llFJtPr60djZxBLrqZKHrPUZwPAupxi6eV3z2MzFQyjDfo8BWe+HiDPPwCskDFiz2ypnilnhZEvm3M6k07SpSM+o3N3eTcMvXCfr0SW5DxasgX4rUO7JhCBPrRlKzjxz+61MlAF9wzCUyyfbs/R+14067NGztL7FuBcxxp7F5DMZwMd7W9+0d6EhegEfd+Z2O/HgoSTaStfCV4kpzyyuT5HzJnvgBC5AfCzpJYhbyhQG/Qqzm2+lz87WTTMxOyczXbIQJeiBS4+0N315t1Z2mb/wd9NsXlACc6/ItPNL7OJVEWy8RmqVhxanSdmqSVtaXfKxQwldKozDgGQy6bh+EcHT6Ga6OW0xHQAQBZ4WGWpYmF91UhJqKftbyadMeAEdWNEc2PTKjiizTvbe/1em5ozWR9AWVz5/BtpT3Bgfki7R1sLbOAYiUefPoxex9MEWY/LjGHUzuOAfY+qezXO2kqWwQHVRVqp4/l9DNGNGFstIFByCHHBgTJpLm/+5l/76zViAE8PZ8agG+6hFUlbUgxlCzVD0wS0lPkAVLGODGoHVQwlvlNzF3R4EqEB+1aByVU7YGjJI6xYm+d7JPFZP5PXlpiooEw1noS4QAn/DdSqRVRVwzqxfgtS370HbQaGjlincL0DJ/LIm9hmrwBTh004iXZ1kUBPC9DwXmw2b5qDxdj9aDx8mS4jEL2yEl3fauDXKs08n6FhA4xrzFppmkrOALvDPpgW7zHAgkYOUYViNK7mGbgWOavnoBpQcIuDDrBjX2ol4Mj8/atU4sq8XAZydI0F45m2SQ8kFKUMpvg+leUE4Nnnrw4SZKcKvpPP+vWf/unm6yffZkrOjLS+CPh0KWyknZ3ozMQoffP94ebOR9Hk0jqVdWu1r/clyAPeeTwc6Ohb+TvTiVgHyD/9rg7qyOYqu07rLNgOe66ssWFbldXIQXCUeZZlNuV304o3ht5WqBNfAq2V3k5jZG0ZZoRUgF+l4ifAUaVtKy4AqgHe7C9GkxMhFrxOburez++d+WEkzMS2U+2KGJcFXGOkE+xLLjDlsahUSmnISEovmfTIwed923VYmDVpk76Sa9xkQtpJRLZNDrzQbp/7zz1pk5vJjwDk/mJYhJJmrXdASIyJtLjs7GuzDOOo/jKJCuHivEeAJdAWwE1hYoCLtopZrwZELar0JNReLo5XEChwOeJorTVAfPk7Nq8Opc9LtWkB/coKBqCP3WUHnYnqDzoDgrUGCWntE5xY+TzEJs+m3bFBuX82hX3QWtHWWhNbw7K1jk28sga7ASvoD14ycCVTYq3FVhLo6wFCTNA72YkofwC8TVhMJBBoG1bjMt/6LhPzdgN81pa4nvgKQfvVfI+us8s5EyDC0s2xKAJoX+Q5a1NooIXMEODuTb4LUHMlwYHPAlBwdM6oKeBnHaYSR1mmdJxy9qQg6EbYFF2DrM1RAsOtTAW/FcB8czU+IufTsJIqUQg4si5OgenPK+V97MxoYvjvAfZ9xzBxHYyCMegRXrskD/aAM9Tgx5YCnqjGV/dz2iYANdVK61YSEU5Rpu0ngkv7EZCX7+6kZaAasMZNC4oFsAXW5v1NrJd98OPhD2sVe8cAACAASURBVP6+wf8CutUedBuNTVtBeP/t0xTN2sYrMVtaqhqQuo8GcpNY8nPOietd18eZb6GvIFIvrQFK12lZQ5jLWt0sa3wBwNdraSCX99H6auKTe6ap2/gCyJ/9VBA0+9OzLQjVfX/RhPNqEmzXK3k8CQvpbtgTuykqvk3191qAnPPDJ9Gx+j5gEGYHwEeQNC3HM9VdskWZNPcZ/MB+Yk92EiCu092vZ0ryRQp9V/mALForqgpX0cF8/fb65tXbaF5hqALda/UmkWED61+yj7B761f4uKzbOh3OsBP3pi2dbe6E2YAaGIXkRl6GHXyic4HECha2gmST98QGWmFMK078cSlrZnqy840B7Cq8zrAwNtLEXdpx1+NbJ1UbfSytWoY84CFq/XsUcWms2k6yDZixH7aXYBr79MuvXoQ1Hh29ABK2VQdhpRi7F1aSIszDtJwdpzvgcaakx4A0CX6HGZ199Tptl1eypmIiAygww8sQpVuW9WrrEpBHK172jtiyOlXZHM55eUpZ070AEPyeLgxdBgaGeNG96J7dvR//E72xwxQKrOmdvdubBxl49O233xUMtqe0tWHd7aY1pUmxkkVivtsB/wwVeKMiX+aDxEnCF4ZYBvUch7lZveAwh00fHmbC2M29ABX3MROzfxR6n7wI2JrWYdfYYUONMwABSXZz/bvx6/RrO0kW69yezvN0vF2HojENPD77k08fBeQ533z17bf1n/sGdwSYG0bt2HFTXC/Hnt1Ke5LoErhzlFbRLx5+HuDp3uaf/pN/8j72rL4meyTxFX8BwxbQARAniXEOxT2deKjtMZ/dZBCjKGs2rKzxlR06kT3lPRK7arQWVF/ixcZnM7XXeeBMtYD6zPYIl5U48ZqiuaEoZX+YSJh98SQgpUnlYiHAGeZrNXOzT/z3G9INOTvHYXrpLugABQnP0vq3ux1CQvbnpcsKpHubTx/9rDnDyxfPy1TSxntdp4niYJ7os+dh+EX25sHNMH7zPHbj82+nQ4L4unitg+NyP3tZ4+sZBIOV69SPLEHOXq7x1UnYXI5G/OSN2x8FTHyTjooUJoPbf/P0IJqYYU1GW68twfa34qRNUkh/4jTxTjtG2Gx2p0myjhtgyMQC7NjImczQmA47WPabxF0cMYP/gGgmsE976aqZDbzUzm3txV7Nn+hh5XvEfR1k0QLZcAT5c3uFbR/ZDixA7dOkDvjdicv90G2qpnjOuXbvd7GBo0mqvT8sUm3UWfvGUj6HjclzO0rr9cNMcq7GXOUcZpqt1tROv8w+Yt+0+t5IvAloBmr7frEVQPtmOlbcTwd/tFtFMTgsyHXQXdblzNrx1+3EAPBNUbPaXvXz03lW6QaARy4c+3yV6+lnNqYecKU/EnFAzLIO1mr1221HzGeMTiFmm/x5utr4b8DMMKqm6ONz1/cAk8YnD2va87gegLJdTTlTK/hDvmCNEW7fvtsW1gJ2fY5LTuYami+NlNMaTzSPWeLYKewvGnJiiYKHJJWmOOG+2T3fa7Al8K6dIl2CYYq2PXZZhzVe8V0uQ9y8tnOLCTrp1X7O+wC83cvFEoYM0E4uMTQ/seR+gqwVgFvXuAVzdnTJq6fYPc/FF6/dUitY7lpmDYZkMFInAqzJOWZxxt/7mbbU2PsFBPS79yBP/fuAoqv2o3Nmr4u7Bzxlx9LF0vw5eyx771RsXFB0yCT8IqCz2yl2D7FB/OCzdmMb2Z/J4eARYsalmAh8a/48zPH1mdsjtR3IBgVpBxdYpc/WtZsi07L/CkwD1zDSRnaI7e1ehZG0YM7tKrjAAWLr/3+u3rzH1uw673trrjp1arx15749kZJIWqIkiqJtGYlhBElgA4EAA4EDJ0DiOAECBPk+/VX8TwADsWEbQWhZNEU3yVZ3375zzfNc+f2etXdVyUVd3dtVp8553/3uvYZnPetZOQbgICf7FDH2KXheDOvLTEuH4a1dExzPgCh9uYQC/tZP3V5TA469BjXPzwDukqdJDmAY2MQsZ9ohF9MUEy3vREqqwOe0ousX+jlsWEZ1irQzyWvda3bW1b6qvKnWuXK2nM/kz4nSmy1tQ0zyGUVEq0EpFbd2QFpmcDpiAuKHARRMJwNljBVboT6+yZZ37byYTkDZJmWUicMOWpT12Yvq7jFJAOjRA96NiHVmjc3o3hMHOZu6+GLi//rn/4RcuiYoOkFGirDGTwOnvoYAngaljwy2Um4ibxLtRViBLCNT/dQxUiyCCK6vNXgJh4pIzMBFZ2e1weAlyQ2bsnQ76hAr3tur+1abrqlyeVilTLvQoWOzYWdJyvyKpkMcWRlaHbwAor36EbFt01F9KE48U0DZ3uVtnLiHw0DZYCIV8dCWbQtRKBW9GIWS856FTntfT58+jYaIlOpLgjknoGUjcO9/9tOflaGJQ7Ya7cO2DaYAukOCc1vrOgut67/1+/V9tJ1lbAocLWHqepBlwEwSnWZZgKvJTG3mShbDKJFWbrCvxoN6HrajmlDoij3IBcEXKMS9dUHNsHtMHJuB9zq0arVxCyQzsTEYu0LUu4+iFkxN8MfFZUMa4DfmRdcQ6Bu863l05p0/jyg6f5vE96litnamCqEz4EJzTbaJtcMq4GSgmel4Wa8KIPy9aFA1B1cio7IIOwvkPIlhKP+2aBDAW/G35SZTpljD2jcORSlNBJ3rCZNKDYy0txq2tPOm9YDKnD35sAHefPc1bdmPE4AfMLjk/av36Ac9B7z7XYK3V/Tr76XqBAoAki7RbgPtL6fEwWBDw2mG5ylgNM1E47AL1WqBDdnbJybRgHPPjjxztvSFlFCaUDURt9qwFPb2/gxIZAGYWFSbW7U4CVpEnyYV86JCKwhuBTOsV3P3VNiqymjw0geR+L62IdiWpQaTz6NAAKcY8cwaMCpQFDDH9Wzt5lbYTD7ceDMy5gxgBe8406X1IYtklOqhbAmN3XnTDvR6BR1PBPpZEwM/GSXzGactcEtAg+7dCNbdOczHaNvReivj7pTXpm5pNS6AXQEmXof3bnvtAhUeJ5HOLRIYonmjVpLtFzkkDnTAme5w5lcQR9aGhU1n1VunamttC57LcXPuDZyak+9tkoKpOXca9QY0+yID3c4i9b170KG9jGXh/m4dFNeTRMLzol0QnOG/NehhMWQ6E5Uik9VUfjk3ThOk8q5jiSYm7IIFqmZTJLxqvzlVdu6S1lbu+WoS4HgRlpx23KQK9twM0zpPcaLnC+tcD/tRYMAE3VY8zwFgxhi2i8/f/asTmgEMkXU6Igm+tN1VIEM8CfHuc9sa0L+o6dl6f88dgcoNAY3n7Ub9pcT0OWdFP7f9XyBMwEumdunFuB9lWVyoCcWHq7w3O4se1XidxJZzRHBuknOCvzI4NBG2gCJIYgKbaayejzCe8VnsB/87wFCqtS5bgbTamM6s1MYYNKeqxmv0mQYTaVXOa2UeFVOHN8/eTitU7qdo+3legoWh2Fci35OEij7LF/RgpbPx/MwELw3Ui98w2G7BuslMQDsOcr9mfzegoUG495EJpAK7JQngjXaGp1u+2+8EfT24STCSUk9pobRzVFXz0oIxAXGNuk5kD3L6+vXExtaPBP1ej2fABBIgKrac7xs3JBj2ecvm1ankq/yq0LmtHGk9Z7Mk8EGf7obJsIsMUBmYZOb0ZCv0UwSbF2gsZgoldq2Y2rKHCLAtXghis6edYr0I41Y9q2vszhzrZyKv7plJrCDaGdd7gr3egy19gubdBVOVFfr3vCT+kYFgdTkBXwsilXWQFSRQaBAb9l69bhI7F+COn58Rb6jppz002NOCqKEyUk6E604wx+8JXqrTNUlhSJ8ggHftXjC5J07KxHBs+xK/NwbEWF6YGpZoFd/fAzgAaEiXA2sHOYfgm26E5fnh8+fLdAPSjQDgcMznzxOjHQCK7B9TQd8FIGVQF+KWOXMTAnejG3zbegoA5zBd322fDntHOjWLBiVHcoDml2ddrZ1VEmt1C22Jjj6UVXJ9kExCn7eJLX/LhhPsHrFXw1BgHdLum/1c3R365An0XyZgCT5/8RhGDRImDrgRfOKse74X8SO2v2YIADbv1OITn/9gAzsmG43K/jj6TCXGn2QJO7xMu2wHRbjrsPk8fyPs1hxt1sojRKuQ9Vsk5l1g7d3HFsx2DwVKmo4V+zjSK8ShI9o7/WMxaxc24B5dH7M8S9fEPeOzEsSQ6a99WMBWm+w5bMs/x+rAytgAMDeOEbzaNf7U9vGcBCX1UZMG9TCrfvyDH+GHp4Zv0eJyH24xOE6Wgu21rYpQbaDG08a7GdDGvWKrwhgR3ND2RI+wfIfrE01ofI1gmD5HX5IWaduXYdQZHx6qJaZv5qz4ecfYxWhe+lz0h0kQKehFauEG2ZzNSlwcnMT6qB14Iqik7SVxHNFmbAHOJNRr9dpsO1PfdIv4wyLMjH6O91q0xZkzu8i+GMmYZO9PAd7NhuHJOcLHG3+beC5wn+fsGfX6tpwoyxl59oiOB9qTZDssqH8nYCkb18I077/M/YyJqcH0onsXtj15yOtdBskAbF+aYLInnjz9GCBpPZON327uD799+W7YPuQZZs2NnasoFAkRmW3cj4ULu1mqAFutpqVHVXGE8ex8BskVYKjRjDY4bFKTdPutZSTb/ntDXmLdyYFRp041TWG9GL7FCmPvqjunnddO+bxSNCl7XJ9hW5ya3krrwE5kv6nDbF4kaGPME+aw5zZJpuzAAhklOfjmvo9/ew/RKte/GXvK6NcGpqLC/sJHK3fz9MmTgK/XxCSffvw8YJMth/oQQTuLFpvopFv4EIy28+q7168CNrNZyXdg28L6NyfKADCLAjzro9ZhZS5rXph8h2dRUiYFADi52PbV5LoN8Ennjx5H39h8q+/RW2g7o80HlJyOn3QAq/viAmFbQdY4Tb/u37egQ4FRnb3V86j4U9YqBd0WMxSxoApxHTDyvX3LyqWNY9GpbGBrZ913hloH727j3+ZRez7qdTW8KwzuYu6Z51WM4x6NvregR8tH8xmCV4JKxuM8e1sOe3xS5InSvyv2ZV2rn1k5mMB7dSxE4shCYmLe0kT1fZVB6GCT5909FV9o7NLipA7eVdtkAWC9KGj+Yq7YSTOdANIBUBfQ7yn34gKEIMHnVvxWsVnWm+/7mbddZHmGTfc38VgN5PJLQE5bfZvHmss0jCL2qzFSxQX6ILO751rdbt5zOj2c/mz+23KX28E1rL2dgHlOYgAtPrtlXDayRlibXnueXQdH69+JWVocFzat3pV4yzzTlmmn2IfAgl01FjZvyZk2x/SMiVPACJugXXZ+8gj2uPquH7IuSZ99tXkWfkw7lsEWyevxM05U95oDorZ9DdvuQuIG+cTpMB6OLijAQKjQfls+Ua5Njbvsh0bEqZiyzmmyteQUlTNVdwrnGyzrfox8XwrmNiZt61D7xA5G8yeluNTQrs5IC1mJgflTmEbJtUUupsWAPS5X9y6AvXY3IF6lkwFLs0frHJgsGHPKHq4+v9JJ95/qZmpZFikmXdrKm8ImZ2qWttn/43/57zP8y8PldKdy4Dh6BSl5YzURpF5Lo5Zh40WbLB2gT6VAtPpzNeGwmBQ5rCRKsnP8CvuOANN2ha6tEC2glhAdMrbdKr4MNX/3lKpQDBELfo5uUlpt24HP8Amuz55uB0n8TbpqazeKgSwAz8DJJF5j4mdazZmnTOpADcE7HbfBiQc7QQVOVZbPGHBEx2nwJdsi1yODhdc+RxzV8PH127c4SxBz7k8K6gIB6s9+8icJQPwdaZSKXwelNQA1yCFa9nsdHOvAnA80BrKx8rqR6Y7ApxjnLXsnzrVELn1uBqdlNKt9MRvEDVy1hFt2R6jl/G7/I2iaajjPz/coUKMoxX1qW38OvmeSsDBMaqKtww2S3OboyQyqYLA+s6qsYW4I8LKXCtir3vLOeuuDS7x378mN3Dd+N8J+z+cTZkrbBz2BLA2weu5eX17TgMfO9utOssCOog/XpJ1iP5ZoqQwTP1/DZsUJ3Tr2RrWKyWIwCK9E3OlxNfm0tR5joA34TxnvfLC/PTyi4r+9jUA/YOA+Ojk/+cnPmLT3LXuJn7PXDajG6Ict0UZ4ShLI1aCVsprpsU4wFICYzoASW0Sr1dzKaTRG2GOCn8vQ/y9oAzOR874NOvLc1EwLo66NjxfcwUhmwp9PytcbDDYDkonD7pl2/t08acMLu6AmOxVTshxSzrMUYdZZe+C59edqIxnchCGG4ZGx4dRqGRbbBH2ulYlAApPaTAn+1QJIMBNgrSrPUpPjRAQOfT7qq1ntY78fwzB0lLZtFjMmb2iejUyABW9seTh8D4OMJBwg6ooAdoJK+5XC/2rGkcykLTUggfpgCr87dIA2Ufh6M7NrPIcHAfsEHCWlCybIakz7OZep9pQTwWQMr6ysFXtK7QjOXml6VNusdsQkIe3JVsVs3WnnzzUUzDR4TaVMw80fpy6avnZWl2dyUtYMALHJjs+5hq78zUpiPjQTiSroNBCQXeSa+TzTVoFzWeKadfBngBQLrN8IO3itZhxMpWlYd5OwCxTLJ/yLvVUHaGDi7Cyg9DyvOQcI3buaparmYCL1jwBiJ5hiyTUtjz9iT9AujlbdzSVJEvtqhsnbF+jbLS2tD3M49x2B3jmGRqzASHDqLwmz1sJnOgeIOMU1XFrc8PySJLsOJkcG07KETHRuBGg5I/oOExCfS5i2SfxJQhCKn0er8BLh+Lkl2CgANjpPg5ZjmQvuQycLCxxzjU6ddd96pjzfFgI62NVFtUs7r2m58tow9sJc8fpK48xnE2mFsFkQELfKGga5j4DfEXA2qOOGa/iMreEFVHkOUjRJ8lMtDQLfslH87EwnbbamB0IdTOsBbQd2U7VvdrAA/2qP1E7Gt2YaZAU13qf3IjiiJptBlFpTnvv+89aYH1+qT/Gk9gSgCiqlHROgsL1nt7+pRLZg14QibMHW2uH9yjLLNG3eJ/5XWxvwuUDbAjUs3pnoldarBUZbTEz2UpBQxgBbKfPuHLazrNAb2rrHMEVnAIIdbKJ2qBNlj7GX3pvAQu6Ea8sEdfaAdifaixZG1I9zaIdTzmBbKTg8N2uLtQE+Lff82b9CoJuiy4ST0fh8HZPBWRI8gzI+Ke3X2Ji0Ghu46ltdRBMWjYnAiVpvNUGD9weQ+YDUAslnJg9jP2RVyTBMi43rwbnZ2aUwREI+y5rKXjtXzgCfNEv7ZrHjBbhlrQFMc+9Oj14f8/x5j138EfXfrPkU9lPg7opz/3BlYXjxmJiHNfPMhCHEZ73bRhuOSWeXsIcOD7UnFJlk9sA8Wl+G2QToZ1Ho5buD4ZDXuMazAKK25h4fX8Jy4jmwfmN0wQR41NoS4HaRjt0PbQ+5B2VIynZ6//Y1QxtgsxsvCCAYXQgKqz/KGh2iA2XbyDQAzQNEsWdobRa8c02PZaDQIr+nrEmKrdW+5JRJg2HDE5Mg2Y7TMgpYJ8+y+nGlTXxFYXk54KeI0rkTXtE3k3GlvlqmFQvsq4fIs1lUXJvgfnNzi33FRN3t/YCqApN9yNDqg4cAUsgFwIZxwnASC651jbjL4t85RUHPpNPlL7Bva7QAqyH67v37/I7O2nbeaWUPWLstPmvUAPLRg/XhCtvoEA51cg7ww0vsxycbT/is4+Gbl98BWM6h6bUcvTMZc2rJJfnzzCaurSFaYUSa3KWIavJabWi9rUrwLHZT+QHZsrxWe1kyA07ZPg/Tyg4dYTrbG4uh5PAy/JagpGfLie0ymE2+TK4411fE+WrYjrF7/t6OOsGsgWywKQqjewCSnsu0S6ox5BAjNvkmHTAyu6QNPFqcHT5+sDg8W4GJqFal8QE+xQLlDb7/5toJjPhl2HYW+tJpA+XWQRc36lmbU2oH+OO5vSZOS4sW1/lwXIWWZYqK89pCZVnVM4ZBtkW+MgFQ9+Cjz5mEuBhmnQPm1E0+5Nl+/d1bzhFtmjb2K+EiQ5AYRk1w7VqSThlI2nh9WZJY9inxoPlH9UFov4v1oX31ulxD2bRTFOHmARRnaOO94WcfthhQQ3v3DNPgjbe08dpd19WOKFmSGQIjkHJbcGwM+gYY2GlwQ8zoBOpPP/4oQO8mCfmPf/i3Qub4xS9/mVbHFAgFIng2suLiB4kLlohPBfDszLAzRSZr4hnbxDSBnl/9A/+TIez5104IVOnb1T5co603AAz73725TO5pbvrr3/wmsgtWw9xbsWUWuLh297GFggwA4Jo6OJQeicacds96PmWICuiHc6Ut5lzLXi2mY003tsh96wsDPApQuW9bLpV8wfAVWyII2EAgC5o997mff0QKimvOe+v74y20baVT51dv7+w+td6+yxyVn+3fq44rBfKLtJLY0mFAyRGNP4pB2fOcDFpr4FJda8Uneqzq8DLqLYQhgByvvWPP13A8ATFfZ1ze8zhzAfXNvHbb4v3sTtLw93vbdLHqZJIrb1ED7XrBsOvcJrbxOYRtqQ2vIp737e/IPvZz+1CrAlUKGPb9O3BpTH4L2Fmg08e2e+rdC66/mmS3rcWWjRKzN9bVvRgmF95AvA7e+D7umc5k1GaWLn0BY/oewTu/tL39uRmHRuuwTdftwGvPja3DZXIwr4k+OX93+ae+p/WJlVPXHvUesl7syZLbssPIeKRApr6HOsDYCSGeoU6QyZ5j/WW7m0Pqy33m2na70NLOno4bcxoHIMrI5nlR3B9OXg3ri0raGEeVfcpkYraT+IvD6Nybs3Q03VDg8AcOAnOQmPerv3fQyw0+2zF3A3I3ZCrYNHwMXUCT5AQF8JY2ZGyiwFfixSq8+yeDnlJ0r+J2P5Od1Vh7/E5SpmMGPpsOqPl7Na239lxvkQ1mEtvR2rrD7qvJ09HMT3u3frPOXwd6fe+8TxiB1UXj56ZIqKZnQNXWnRMbXKzCE4qPTgG3sDwnGIodvPazyK2vZ6a+mPjn/+N/B3in8QEZx2i74UdUOVyVXknwhhWPtFVOZ+PHz+E4BL+kGkfHQL0Fb1ZaPC/K8AE9LIBJGCC2BGAsM/bYnmpeIzvPG49QvAmZSayLluWtqpAHUjDJ90olXrSZ9zLZ6nTPekilORUknv+T9ZNJnFzbAWKumZTJz5cy0UNQgdHeXL8Byh4GISgon2EFyKmRXpOH66xVIU3SfbxqDmjUtwD/bkh2U2nEiT9An+T3qXharasBHuYAxXgr9pblkRKIjmipiYyJZAyK/fJNy0oglAcoaOr9xEA03breplRV/aZtJEBmO6gHnMNUxrgSVhOK6OvwfgZfOok62HWg0yffDn+1SlX7q8GiDjOsDKvYVF59niZ/trWVRqEH1Cmx1Rde91aVEA2E19ATYTd2HabWX+9K+ns4+GLelQaCa96fabEjyuB2oxt9LoNLE8UkR41R2AC7brS6g/MAJlBojrIqcrZeVdLdxR4ibmlnhyyZIFulwVcUcFu3BS6r8uDjFBSfIWiODh6otGDOJUHLCVPopiMYZSsBAencyvDDH/zB8K//1b/M/nRN5qn+zvL95ZUNBMU5AyQFJkxXVPNvJgpEFXQO4K0OoiLmAQhK/8G9Yotipsux73w+abdwSpHHLSyaYnfWKXL4jMeggj/vR9ZRdOhi+GoARZyfyXa0Neq/ZSOl8ph3qfa9DrL67A4Jov19k3DtR+3PqgJFgLgBBb5Dmsp0Di6PwIGOi8VUi+Wc+/B8BnI2AFOoPuxSgNlURnXeimdXFUJg7AKwdJKWlmWDXcE2AzZ0BIczp/oRiMiyc3IjDC+167RRTqF24p0ALJoB6M8APqFDMwU9e7zyEZ9PS5Xt406WtEDAZ/bpuwbAR9jG3/7mK0TT14fHjwHxbwNIF6mqj1Z4wpQLld1kqKqNOpRMAfNsxgaU7oXP1GloaaH0zOhwuZ8Sfa/WJdfeyXd+z0qbz+MW0NEOcg5sN4mNtKWLdXP9Mzk6DCYq7VaweZiCdya/i7ZECeYwqn3iislGmdYqgCzbQkAUJwt4d8GeXiZZv5omGCJtlXmgELxO65jptAKd8yNavqF2X52iz3BBYGbVFMBO4NiWNIQaWFP+vcCY9xmed9piLTTI5MDJw66+yvRdgF8BYe9PYEhwzkBYjT4ZhQA0U7ATtEFhGMrCkPWkrgXB4/wMSeoi5wom4JTtVrzMRMT1OCVh82jICBHkcBEdjlEsuWqhKFp8q9zxu5UolUxBP095jR8v2GWbJQmmPtMWHlsX+7TVMKH9fe2YNAj2QBhPPRDnE/3dGl5QQVh+ZoAi2MYzl92qDcoQpxYMaDcT9LbgrNvGameq9pYenIaxJ3OMs5wCBz93/3dQTT+ud/Jvn4cguN6jV2rdMBU414RcGT5OAw5rN22GpcfiZ6qlJbCmHkhf0x5Im+ykupziW1Xa53kuPUjSbqRww3tVFbi1HLYEL0UjnrcMKtdiUQ0g2QjGFYDAFszOYNxdMn3a87+AbuM0zLllQCDPnYBPNKWy9sUO1N6nEhu7xtu7fibV3OMibJaAm7i3VOBhhcp4uCLZ3wO4O59ZTVXYPe3zFiBwmxvkRqOJf+9RtLDdq3ScZO3xOSms1TPOpPR8JucU/727tT3sAUa4F6IT5CvxMcZT0R9ji+5swzTCVlpgECgWeJygIOiUspFi+SbHBpBczAn7UfmP1QWAjVWZZWcAN8OwfySYInPctZyg5XUdEAqtqhkAQRjNNwrOWyRiXT8A3r19s501lh3uJGlb/GdhM22sCMLZoj8M37zb4SzZKowoPPZckOSMFkITVUEKAQZZdtoWfYLswDwLD6jSCtinMSClXYxHAG8Lxin4syXiBveTbXuRSzFm0R5wiZ989gzWmW1vliltzwXA5b6vwzQvIWo3c6rzAfsNijnb7H+BuDllFBqIlATL86n/8VkFJAI8kamuf8PmLmJPrmQ7Gn/yyseAb2P1EsMcx9dxFKbk7QAAIABJREFUkl6/2kLLjk4O9zLPyHu2vVCQw7ZAv9zzDk3Q3mib1VjMmnIe1h6sDh9//imMsp3hDQzMXYYLGC/b5irL14Kz7yUrcQmw79j4LXpdaGbBYFtDK3eOZHfz3SbrxVnjUxxS84h2xAD9bHrBu3BE3a/6feJ4z95JJnvKfHcgQoEE0dU1JuD+/Jnmy7OmvVA+xoRddpbvpV9borAj005AR1kPn5P6gpEGELyTbYJN241OaCUw6+w/2dxXdCusM91XEFLQ69rOEXMSkj0WtAB87smWyzP1wZTgwRess/fpjh2eA0A/XSOeVNQ78CGMUKVQHCBBDHCFlIKsUqiuPF/jGwEazomtbXb4CLQbv1pbNBIBvNZ3LFDkwnMGcHu4DlgKSHsCC3Vybnn46vUHiloAe8Ryb2jb3DmQIan/LjsmO3kffd0DB0QQs7kf/FpUKzeEFuMkr0ftNWti+JkGqGqgBEIjO8QPK3WuHMVaqoDnIhRA2yhtJfM5TgJ0vnu3C8DvMy7Wqpu+GCDVcmtsX3rDJxGN/70f/nD47W+/Gl7TYl55gWx5bInggTkDnycj9bEtrezlb7/9Jteb89EGBLpm+roSUrdbhPPWZEUESAXLdEQhVBgPcT/Gd9pWC4sWSoxr9B8yssOmd8Iw8Ul1w1SO0OWRsnk4bym2eX9eAM/IvRt9VWMsE3rPsW2fbFzfL9fFknheBYc11Ilw9fmusIbbd+LaM3zD/C1sSS/fYX0dZLsDBXz9LXuKa0mbXAMOOkP+Nk9NjKi2VQMAeC4pGvCctDkBABtQ1UGaKrTc5br3u4wKrDGHbm3ukhfYN+ZuIXIklrwrrHnub/OnfGYV35KamqvnjNckW21lz8nCAOOzAuinjddYpggMrpg+0Hg+g6mwbUWyYe2MDYwMLb43gNrFTJxpN4XxYbMDHSwpokwNDTOnsKtJdmpnpaXg6NNvcVvlJJzdW3C1y5DctRfPE19bCOlMxE4i8T69hp7TOKikA3c9ruokkMTbLd7scY3rckwOkYJrY4WHidayJplpnVwiftLf2wF83Rf4OX0oWAcRjUdKcqPiTl9jXlWts8Um1Rh3cLUzw7weNZ291k6sSTdVYqq+j6qbL8+6PedMHOcrxIMApuUfPBMSNEIeELCVmBhgSTyjfKu7ZQqd8bnLD8PakrIWkLG0Gcok8BrtiNrkeo05unCmyCMsf/n+N8fvoa5QZDUITUxkFoFfnmEQICxmQTw7BQiE6v7N+y26mAMKlJqM8z7aUNcpgFiLkzv43fdNDe8rTCJIjnua1xpPFihf8mteR7pNG8OyA5tFJhLMq/UN6ScEtCJWVQeoZ6q6E0ry4A5YLZDdYlCWOp/rvzO0T/m2EKdqMJJ5d+8Si23XBEk+oJh4w9m2qMIZ/2Lin/3Tf8jzUiAXg211i43iBtAoigy60d14vQLhIhUjzECAZCpJh6CC7T1cAIuUG+Z/ggQJhEykNSQYR0e1d7RS9lamptVq5vUa675hzxyTrqOIUS3U0Bv2/SPSmRstamIdwCbuaaJs9UotGNDjLYZWxPmzSCtoPRgJ7+7v4BydTkZSjoPtLWZuWbVgTPAVO1TIN0Ff+d0I7tsi8AFNjgt+sE8iK0C5wcCKF89eENC52fMuJXLNepYeGQeqPbwFXuMEtmp1rQEMckf6BKck64BBHbxyXUdW2n0vnV4DvMIe40CfpS20aQa2alQ3IQGkPLj5rKp49DasJPmssU7P20tlTuebw0/gEONeBs7fLYNS6+yzs901bB8OUndQHoo46tBzywH06VL36cadNdKrGL1CFXCH3+nMkW5EwxzBUHZgrhujbnS8l86cCYDbPtvn5b2IZnsdHsAAtezbLlpqlW8fJmkmksG6lG1hsuO+i6aHhylDQ6paJaCm7o57XNZlQDUCyUOCa3XZeCKcCytsgj8eZPY0Rmh59THgAmyNMDYJoGLozUs1/gKuUrvd535IMQPN+DIwpA5JjPc8lQv39rWUZvZNtJF0CPyn9kxg3USytE9ILDQQMmoSVAIMk9jprO9rJLhe0X8Q9G2GK3oIST4931X961WmWv9qEzSxTzKC8zuwdbKxVWWf+v1ozLlagpEtsCmdBnUA1Ehhn9lCAYAZo5tsWjZTTYfqRltXYXLt5OozEnWHVKz5jKC7X7IH56ao+p/s5NkbyF6SyMmEt5VTgW6DX5/rPEHvLiyxAxgXEziTedqXFxYeh60X6JL1n+P8F+sTw8qz11Yfkni4z7SH0bHgHJvcVbHCc8n3BB4FLltiaBXGezKQqWliVZX1aZoQ9L3q74wADRJc5dnUVLUEogHFTVyKfRQdixZcWRTxPXXmcVACeE2zwm0U9l/stQMiml5abauIyLJDAZBIEs8B8CyUTdOuhcbEzAKC1ebWJEkzVt1gtMh6UAPohHWbAdy7pgInc2ES1qK6eTO0mE3zs7ShcR8QGmDTHcEOYv9Ag5+gHRx4Iy2zERTmOd7Q6mgLrInhDFNu1Zu0XU2wO+2qKQDpVLE9MAWnA2brBEvM2SD8RB0hHvT6+nOiBQpPMCD8TL1eupC18iDYrnom5LJeSj8Yl/sg+jPorAb3j3vaPVnOvxJt2zRtS+oAXCroAk/c6wn23GcSMW59hveTals5Zs9kKm8Cc7zeMyJ4Z3gb1l3OtyBa/Z6Zr98XGNQvdL3JApxKh6UHe/1nvY3kllUsWNcKEj1IkelXhRsqq4JlBiyVfQUElyHv/VmBddJk1zsV4ZrQr9uaZQHHViXuq9hmfq+qyZ70XvHMtbY/STp4Binw8Pn6mtyvASf3e1ftbroi+jhlEdh3Bur66jCKjS8EWrhm2UjaFsHbS8C78xMmThMMzsIgmwScCjOAZ6gO4pRBlwFfK/p5D1rwxB8mXbbrREfGYoRBPIxMJQ55VSZMClQBUB1MoPVzBfgCCG1C3Su7NeTJ4pJt7MVGSnu3U8NM/Nhs7ukbAjyTlyRdJJEyeGQdWLR0T2izDc6SvKjPyLoeRGTd1k/sp3aE5+PE5Dk7BDIJuclL8HPbb42jZk0KOOAbDKJYZ4KsTJl9pl3Cp4ndk527+sD2TDWmHFZAMY1H8hBQys9457RFWv4uTuxdV4KDFhZet0XcM8d62HJrYVSW3pFFJNdS2x4bK/uPe+R7C7xQwE1t4BvY5OcWdNTibeyUaADz2yP2A3eW2EzQUUFsz4b7wrUMw9XpdhipJQDCZx9t8N+AIouyidBNBvBRjN6JmxaD9HVO1V0gmdQUCIR1jckF95RJLvbcjMRp4g7AyLRgg+WAw/gfq174jSTA/HusFhnvfUHMt0o74RJ+JMVM97DT9PZhnMA+3HHaq0U5kzvW3eKWbbHeyzH7uIo+ghe2YFp8kHE+F/DLxMQpmII5k4DDB8SmxySsKXY5bROgVWaQbBcHNOw4qdaEg7VfAcxYIDbY3AQIBkR0SvAYkM3qfUBjXiN4po8QKLElV8BAexTWhwmQ9y6oLKikPeBv/U3if+Igz4xn2YO+z76VQVymq1JWf99nNOk0Dp7tEYco/s/kF1+S4UruAWMwns94Wa07bDF/nj5YZpAFmj6WFPiZ++0EEPjJUwbB+ZFc15naZrxidfZmeLA4xXAJ9iLg24h4a1I/IVigPRPwCLGgtC2PYGXvMwRmdtohCPpBBuewroLJMvzG+F5bk/TzTgp20qcttEtMIju1tZf9MQe79Rr/dA14v3kyM/zVtx+GPT5yl33nIKawlvlci9Ay23Vd54LTxp5ZJ8E3i0dlX/Vj7hHjJPOL6JolcXM1bQ+TkeZwKmL2dDDZDuwQKkgQAO+LC2rm2S6rdjUTUhmOsb0N4UBNWdc4UR+gVmsvM/4twoTa4wz0AIxcRGvx5cvvAnZl8E0DijKc0MK/cZ6gF3/LCJ9kHSzOp9PCjoeQCIrtZQGxGNbF4so9sPbVTeB5rKLdGfvWveI1WFA1Zq2hBMboFtNKQdR9HZF3419tqLERa1ga2zLmjc2LzKFmqe/j2S/tswIn3IvG39rS0p0rbTKdf2n2ls+tYmERHfyz5BCP+LZizSQ2aEU+fWFnMyW/M57zELBOGeyY6yyJiQJeKsHvgILFgO7vcq/GbgLeMqdbLNCBJn+/f1ZAPO2mp7DFf8W2L83zaHPyWSE+NMDG3++5lP6n59YV45d+mtyQHn8kz0iho/6kqFjHO76w/LV7o2QyVmAq21LdSRt9PXx+iX+SixcJJ2Se9izz+uQM1UEWOZIUtGst/VOgVgGUdwQPijmcBZ9Lch6+PAMBPtrerZyzurFie5QCc2gKa1GDLyqm9j3SkSeg4+uCK1Qs5nvdMvRabBawzw5FCpWdVGKeX/vkrjtJX5h2Vs7JfRAoBARjQz5PGQIX1c8oMlIBbgGhUnAu8K7nqgL4RUyqNusAWFyj7eR+Rgc/XbMA3Twf4zHPru/ra2Qj9vvzPCS/dB2JG5K2e98JiC2WwphLB6VF/yp8KT+Sc4qf1O+5LF6jnTNz1xChiJ3ciw5HdODEBVICoDpaAd7X82eRgj/KfejLL8FliNWmsd8BwbRbxO5K95DNh3Fnx5QOvAhOVZzuZ6ODbumdSz5az8C76s8++1oyizmTsWLwojqTd2BpneH+J4x01rqz8gLs2bHX7EDavP1f2yeVe1vsqgEUHSvrdsDfDzif4kY9V1+Tzo/YWNe/9qq2VR/Qc0ZjG8FUZSWUOzo/3Eeu5Clx7o3g3X97YxKv0VEUV9adguep7GLkNLiZIMWNy5KLDlaClemMv1W0NhOe2kbN+FxaILzY6veuakD0uAI82UpF1drWK9/PRFUDobExYAozwMDFQ1UC4E6DjR4d3/BgFIugPSAfVG+f0rmwiDX5tITviUioWO+UkD7vYXAt7XCboRXHBEkCHnu0org5dRw6SCvwC9IVMaylnaaQaDkTQbLHtDZ4OF4x6liWigKyzx4/H54/foYuBpUHLs4BCIJ3Blrej87xvGldaDTPcPZd66LKfW6yJqApsu5Xa72z8pg22YTDoui1Tq5jZweJnvvAFajNpgj6C5NRtpyb2vxMZ2ZQHICpqv+CTxEK1bA1R1S1x9LZMzErUUhzNdluNdhB8L7eu1gScbACByZoBsTJjOurg3f9M7px7rp07qcOKHanV3ugrsmf1WtqaksfDuB7B9Hm5+ra6VTC8Aizrg0C4Tei6ZjKhXulgs9obmS/UclmP5zQMu4eFdx1r9guaRCmkdVgCb7JNPS27E+fyzQvWQMK7JOwnFbFwbZYdeomYRvsHSjQr0g2QTWMu4URlHIn32kcA1oLCrFfmYoaxxsdMlF9ng7nSZTfh6aRKd0t1l/DYWBksGcl2kCGRSlKroZawMu2dBgZBmOskaCLouoGHToB112nL3B2+8zjsD1dBVbUVOPajwWWN7FSWStctw7HdjgdmXs7+m8yPXXIBkq3QV0NbNEZBXiSBWlgIw24OVefTVqTm7i7On22rnjew5IxYKMNeZH1mWNtj5hMe06yvkTgvpTqNc+YPT0JZdvJPLZkzYyW7T0ZDgE2bZsRfDGxPMMY3hDkK25+yLS62fk1QNVngKm4F9otr0yy3e8acMNxqz4yxVhv9VQEurMeqUTq4Gs0eKbJCijITlKjJ21HpRMZh+nO9XnL4vI1rU29Kp86Q1tIaOMXbHGPByCv0eJdq6yq2aUDYuATrcEEI9VaEifCA69Jv9WKaZW9nJVC2DXFyv2VYFrwDvBs8hrmCZ+tfZlZQMuMQR9T2M8rALNT1t2oeIaqWZiTtNGaZHCKWAvZR9yj7ACr57DbJnEu5h83gH8m5RluhPacjBgTFZMlGaMmfbYvnTs52D3GXrwmATEBmgIg1FaWwLP7xHZhgU/sTTDsqpJHaB379QGmyep4Az0rwTuSQXbBkexSgogE7gZI6oIRBGivtQ3uL7WSBKsTOOM7PEPFHq5WlkzO7uAU9x4g22oj/y6bpIMvxqlO2emg+k2desAl31NgibMxhgFT+kICsPX8vBX/fzFTigUWFqxBbHxHVQT72fNzDKbUHKqKc2m9FuO1grt+pnq11f3Sbam+yMTKr1x/Y3qESehnSvdP4lSC0dHXiN9xrbEV2Ncz7QJrNxENq0rY9V8m7X55LnrQH8DZc9KSGTHmquCWWHW3393m92vOeU92QnKABqWt43vsK0GfsIJDhtCPuaeuYdgtwDx6NRzsvoaNw34GRM50be7Xz7T9zAmEAhYX2INqGeTtFdoXcHT9E8zzO7BMHaJzjh0/Oq82mGVEmK0in0wwrOoSNqpCyraYZ+8YzzBMAFH0YqbLLBAMgYWDb9E3RLA/FVZBXXU6HX4iA/Fi2Ba4S5ETgJKkepWWsyKAyGJYCvjzflOWPwwgJpKykWGVktDylp4N7xOnAysMu+9e1QbzDB1ktCJoxP2ob3nB/ewxBfOQe/JeZmXXgK7vM2XVAoRSCXMYhPG84KM2gzNBsH4EaDhFy4rtoEZfsvycFrqFntcVoN4kYJFFHgseTrG0eh6bKECR/VxspgvaalNBF3wM68YlYc1ZewdSWCj0j8NwlDforKHeMpUYFbaRleinTzYAHmDXAmAAFWDjmRRsS66fnSBdloxAswF2DeFKPSzZRmnl6FvU3NJOG+6EMK+LNC7wnLJxDtRXttCqTWYPPV3DxlCEePf6DaCmrH4DHwvWPBviPqeYe9dHALIrSyt5fhZHlZOp9nyoj/daauKfBVm4rgcP1tL1odzGJy8YOPHk2fD//Jv/d3j55l1AauNSP09QSL9f0wRlvFYL6Qr7Zh6/+/FHHw+//OWXw/sPW8PHn30eIDLFHPag0ZNtmV2vKsPJfDaNgaBdLXZCgXdJ4s0BwsqvqY/dPvUk0PZI24w9uw83YD3L+mH9ZOUtwTxz6nfYKAIj+F5ZZwLZTmcN+4rnucNk2RWu/cESoNneJv4IxiCtvh9g9h8AOD8krrbn/NEaDHmexUPygQVa5OcA4iZ4vjeN2ROJk8RDSiK0lramtXQC4KrP1e7b2WASqXafLZ2G5TI9FwHn9O+LSGL863/38+H7tIw+Wee8v/+ydDlZ5wNkIQTwv9ufHr7d5GzSnnwahkzmdBc4AsClrMcCZzWtXeZMsfgtsdPWWPQKG81EsfTj3HOl/VnDP9yuFp9N3rxITezI9wS8M+FVFiCtZg6SQnvz65fv0YQjJ8O3PlhbHp48oPWU4sHTRw+IFQT6a2jV+02YjyTygvgyPNXt1jZWpYt4zWAH760tr4nyzV42UMT3Md7Oz1JoNVZxoJiFsQLhvLeKwT2LBaZlii73I6vNIoU5n+fS+MXVKaJD5T6C3P7c37eAVTlDTfMWmDfWKk29Ysgrpl/awDVgMIXqHs+6lo0koi0qzeAaXJeYjGsIKUW5hFawS7QYsAdWcpP9CTPHezMu0Evy7w4SBWgR4GvgwH0gqce83c+pWaWPLH9d91AgacXB93Ox3rZqPFFxc+tosgjUusOyxlyTTC+9amxb+5N8yP+155hOEF/TPjftthFirfXXf3WgsZh5dx0/NVyidb7Jy+JZSezw/Je1t5ugSQYk/iFeEKRKHBennVcVSEUOZt7Uipi1BpW3dZKJ66aWsM+sxwohDxgjyfx0X7QopAM39/PIHiPdtqWLrBibmw+59j6ztp7Zey2G8t8pUPAVMLrtc//OvvV3LIjzbwkGBfp4dASpax3SqRGZhQLgwqYXAxBPaMzcvlcSf3JGKs8rgk2RYeq5qW3vkUx7aHARfVp1ofm799mC7pe0jjbyhjGkfsfr8xqMhSKXxFcHxPOMxHTwM54xrzFSPJ7LnK0iH80I6DtcAZs7ixxHcgcjc1jTqyPxHrpP2JNq8k7j885gNquPa0FUjXfv4cY2aN55zu4G5I38mfYtYLAxleSBawaMoXs9OQ+BgBena9J8Jgw1MZBmK3KAK3bVVrqntFl3gHphB/rHBacj45e7vbix3TdntvK9PFP3lm/U8j9fW8+tQMNuv6sIXxqh7uia5NxIaiFxVNx+/+s+uHgfDIz9FK8wt7CF1r3kM0+80zT+JeW4RsQHU6yTWsAUv7+Y+D//t398YztKEjq+qV5VwvewbZgqkzYwqr9MPxOUMzEtMXtbTDGwthk4dl5GguBNAL+aiqaBL5CtQAkrh4WaukGLYi2dVfQ4iHIzOAWkVbuoG7naHgpI87NlWIWqqEhpwIWWJPGgBJcyWpvf9ZDOoHtlZSDLzMWcEXiuUF0+AABIWxLg4x4TujLEgc/1zKrHI1PCia0ClD4gryUtLU4Yc4oS9/1bKOS2Myjk+fzJi2GDUfRrrJcJmgGuTJZMeRI00AgEkDKZEojy4dY6XgP+hSWgUQvTsAyw+6iMGwF9Q569j26gHjx4UK29JicBCromRlUPAhI2umdNqqqEPxNteX1NGewTTB1BL5sL7RjWRUCrVzBiDPI+ZWALHG3DM+KAyrGkbTX7vxLJu4SyHFU3Nt1xdVCuVwBiqEInvWOHaEQ1kPcZg2Xs6o+f0e8/bbLte/U3lV8MSoJ2V4eAzfWKWHwzkCZM7h/Rbz/fdhSr8dWGbYVU0UgaBnnGoSc75tq2SlgNVk/d7wvsiUvAoAuAiCuCVZkb+7TJnAOCbFA1diOkakECI+gtD05/KYghiDsLRTjXIFszzw3mBZvFhNMA+5REcJGkaYZKsAMbovEVZiOVdJKqdnO9CzgJk8LZTr2r6oEt8bDjrPwYwJpAKn7NnioGqzvU1k4qmSZyBvysQe3tWuNeKdAe+KXjtG22WhmKsRv82UqqoEOrjBbbsc5B2jvV0ozTBtRoQEKmyhp4BXxynwqcFPifsfTqLOEE5q5h1zAIRCbWxSVtknO0mqcFGCPtAA9nmnp22J6T3J+Ua9kq/ncAZs6wNmuCoP+c+zyivWuOIQzrGx/jcKjeoz1oW5rteD5XNefUw7PlxoQpExHTTltGtu95/23SUgGQ9q708sKQE0DKIAXbI4o2bbxUrNmq/umCdEkK4/u8BUQDHPNv20DKGVQLrIyltLvzm0u228oia5Ufg7S0RVmxlxFpcHda+99qv7YrLVBZD2wy7zVN1WySpLhsA+8nMw5QU2DDljTVLS5tl9Oe8lwXEqBSmGC9zxGTXV55GEbMpa2xnjW18wRN0Rjq2jNY7WKacA019Vu9M9kErpn6Gty/WjUks+7NBRh5YRTIvuQ9PWuCd2e8t06tr5l77euXr0jC1kjsnhf4ahFJZxhgrRxsKocy73guEfTmOiI4j99yiFEGVggUp/2hmNK9ZSzV83yiz4lnLhOHf0cMWxasrf/sX1tXMl3ZOCBBnOGGe6Em742dWGcregIv2T6lt2VxwATYhFYhf5l62Uf8riBQZ7r3gDqT7wxqsWO9MNPtbK/0d/tZIFolTxWYV+U7+7UNj0nV1/XRx1og4Ly7h9KWwOLJpij2Cutpi7C6ULIWTfgESPi+NsPrNPg0qfG99dF9cNCttgtrd+yo+ybf0O1/2Ycq4lVgqi5gTUo7O6oKssN83CunTkQOyCNINsfZXeN1V8O3v/5FQLtFhOqnaHOV+34JuCQby4mppS+pXxUIDreH/+b8u0dktMW3cdYwV3M8v1Ps8sFpTeXcWGZ/AGBtXQDeXeGLKcT4ZjJY9KsOPPK+bH9Mq5IMPtmq+h39OKuivYwP4zW2nXtdaUBUhzUDU/TzaA0TO2kkjLXc306dDfuPotIN63POM5qG8ZUJaARzI9lihwzS4fVPYJBnEhnfdwKnemyzJPkGfjP4lF1GYe7AZLqOKDRgJJ97bNsa5yEJBp89WrgGsFhD61LmpQXTSWwjOl2w6ZaZxDleGQ+btLa+/YCGG7p2SjjYUmp8855BDDlf3NcIDTL9loOIYgudIC4Ylr3ompNQqL+pNjJ70qSvA/MmtzlP3EtkFIxZ+PcS2nkTPGvt/MajFSYeLjMIilZS/PIY8ErGo8BPHL/hvhO06WB4sL4aYMs9XCA7HRf8O2LcAadKyN7k7YDYx+sXrN6U9aaelMk/Z3YNu7bkxFKYbT5HNccMuh2KY9H06GgvMd+jBxvDBtIKEyQap7Rq+n77+7wv9+X0VeOD8rEWV9Vw5VopZIxpG/3D3//R8P3vfR+G4/7wL/7vf4n+G1Nl7d/G/s06cU6WUpLAS+JNNFotkklU41rUI7Ql9fCArg19Ius6Yt/YUj0Fm/OIZ+3reqyZIjDvLdBrguR580wfEpMXu9srr3hTO3cAOHtAAmSRP+yDJHyzmQjqeq6hS/bu3dvE2CZ5Y4ZNjBj+ZIwfn8EzX6KIsQQI7Tobb0zSbTCLL/8YsGmD2OvoYEtVRoDl+eEla3BKEjdFQWkBpuMDEsQNHvCCMT5ndRb/bxvxmWwr9vqMrEucSenDASYfoiG59ZZuGFjg/PeTh4/yPHE0+ACTRwBaNbRo7TTGGMN83IX59+z5i+Hf/vtfDp8ynO6KOO7h9DZJ5fSwz6FxuvTxzKPhm62r4dXuKeA7upAAghZzfY5zAOLuU/eGMaU5kK20YVMrKSJ7nrNmO5qAczRveU62F5fGoOQCJ3lbHOZ5cXY9lxfElyP2sPbKFl91OS2+njjzYRjRCQSQ+GEvZ2adZ/5f/f0/G/7oB7/LuQVYAewzN9uDnXrM52/unw9//XZr2IadadeOk+kF8M4ECAH1M+U7eoWt/byBazXorPK52EsTZn1mmHc62hq+lTwqBRsLhu5tC+slkaNPCFuI+NS9J/CarhP2WElMVPLbAbvEkveS9MA/tte12LHL/sSUGq20fDNdSlxj6UATdzkIJK0F1QniHUgqCWvcxN1Cg23yjZGlFqnXKliTHJRr0MalU8rcQaCp5TS9aNYZ7x188/sBPlyr5En1x+JEz0lco/rTriMSCZWLdNDP30/8ZVGc7/vMaiJ0A5mSH+vrhRyLadVjljCiAwRXDNNj16yJHijrVHnIz/CgAAAgAElEQVRjR8n8vvfbgSBzex9BsdvU3yxtwhvOYYFMjXlozNIKma7jDM+8+/hM1Q4uAuNV0g/7xgKuMh79PoudVABozwl9H+1dOlr4d48ROoup31PWOCBa/amCdQEykie0V1UEVUe6crnEwC2Wz/u23+3sxA7A9GvxM3rbst/LcA7jKK4rPspiZfIn21BLJioTewOuhtMWIoPgegdXfVbVcVegXP/MDkYWUUZSjP7KmLC3plfRpe/NXvjswJHPXX/gZ6rp2sHI2myFr/Q16ww/faB5T/Il90YjEyZncc/6fZ8r/5ibPqRETrwviCzxhDjj5ARpCAFoE0F59ClUq1sLeGdxX/11WWUOFcLWbu+Ay/i+nve023PW0II/I2++poMGVVVp0PFvsvLtnDylCGmxsAPqIe7wOd53CF8Nd+j3l7ZlflZ4U+3XfFn04Mb8fc+VoGYvOgefcG/we8swk7VFFmaDD+D7zHnDAEyRQ9slIUO/Wvl0ADm++nn33/fxi9tnZAwSWyoAWL2SE+Y8fJbybBmmqDSYe1NGL/tr0bxR8sHV+RcT/8M//gc3B7CMZNh5wLyIJ4yp9yGnGiMAggM7ZgM4yruQwQKXZLHo9H24mXJj8J6gSHS++qhDE1X3jmRA9PNKFkWQ6Oo1t63ERKajkXXodFyVFNRBSE7fqidliHIw+Kywuli8ArpKhD5MjjgLD6QBMIKxvJciwXto3RnIHTucgyBjNB4R8CC4DE3edkn3dATn+dvr02D75knKDKITrNZ4cauiAhzzMFCePHqODsx6mHdWlh2AYGXBQ3CtYCvv4ybzZgs4cvJn1++rSZ8e7A6WpGddxDWHXvScpLxtqE677OBB3yz9IPt9HWHvo+5j4ut1JR7rs/W/a6qtG7UYTr2V1GdYfdwFHgS8zHNTf8kprTVtthh+MrS6oGsZK41yN6AF1lQF4z5FuA5cA3xlQDQnfd8Zei9VASJQa9TzGLu0Id05xDhKkfS8Xx3QMoD1va6R6M98Drf7Kkl+MaQifm8rR5iLDjLRMGs0ALxIhqpdxABDkMjQIDUAjJITLJnMR9W4g9tKB82NnwyL649S0ctcHxmtatsJ6KpP6FSdBJquncG2z8xhAvT8ozGUJJZE5cJKqwAGgeul4tT8T4fqdQneeQ3uFVtzBIQEJAMMxUizBrz/McH+hQ7ANVGDit9PO0YLgjS3rk3Xj8iz4Nx2ppgTYLu2QteoklUQByn4YsWW91LXMmK8Jvz8QADO1y/T5iNrMHUp3jtVplYNEjQIqzFMFoWLAfjC2mE9dK5cF7WYYfGaCXtHtsD7cH3GgMq0DUXr0QnBPMvbqh6tUWewGs8wjrYn6yAyhluAHJNyyHURngS8m6HCM0eCMAWL5CiDQLr2mEGRwIyXjD3UZhkYpYqLQ743DKA8gvGrwUy12SagzR7RYRZzNI4eOxMBdtaqhiUY5AI0OuUbG2CrU61rgSKup07JtlnPpXpCGuEjW/YFfGXQWRARlM4UveMSuuVzZMroGC7USuL6I5Iv40RAJPZYxqA2GodlYNHA01T7J3FYvO/CeJXkczvVr3n3eoIwzyUTktGZiz+AMWI7c3Rz1HEyGW7ARNhfbDsTmEXs8qlDQGhvPAM0nA0t31ATW2CSoiB8AsJiSWhBFeQ2kTExWFDEX3AQZoc2+4j9vwHjbnX5cc6UgzbkikVEXRC+tU5Ncz2GEQJfdsAL3o0c3Z7qppppilfXV6Zb6l8asC1g2G3NnPIFedB3QWK1TtTwC1u28hkWMYpWUIK/2RtxIrfMu9LTlNVr4YTAPD5MLpFskM62LTvXg7n/nOrvnvFcZviD+6UV1gKCxbaVXb0Fyi16aJ/bhNve6upnyqgw4Y9fbexOr798UQF7XqMDOJzumEILi+bf++hQ9YKIdksdx/61D9iT9lSZcAZLXFNv9U1QLTuJ+CNT4aK1ejWsrK6kAGHzpMW3eZJ3GXEp8MU2sZTYs3MS/0UE6m+Od3gl02Jh406iHXpIIGlB+ZSCicxZW7ldw4D3jfk1KfuAQsec9yZDy6FFMuf0VxY/YOPql1fHMNpp6f5wQcLNnp9EhF1bVQzUhBz57wLnZZXVcz+1+GAhMn6okt1NpBUE+mexcUsZdMQUazoDbB1cI6CdZRBDhi1gt20FPcbvrD/cQL8ZVpKCxblxDxzBMPtuBEC1DhtrGdDA+9FWhjUpYCAAK/jO9wXsDs8AVmF5qwHm2XFC44QgQxofroZVgLnVFQYbcP0XO/vR/RLk+A7dO/3IR083wvh7x89evT+MJMRs0xycB5SZpjC1DyBx4YAQwJk5rsu1sQBh0cB1sYBggHuJZqli1Q7+yUAY4gfb8d0XDx8/Ht6gwRXB/tga2iQBhkbGo/iBhQ3sNPbmmHuwBVZ/7mCPsM7b5NUAQ/yyuofcXKZiu3c9pwLmggvzPINMm03xrmJQ/1uAXqbxf/z622GH4SCP6LQYGxhiQ2dMbriumhhYkycnWEDbn68ZlrTIOqzyXAXjF9X4websA/Ds0oasbVB/aRlwJTp4Sfxkz54Mj2F4/ekf/Xj49NMXw9dffTf8+qtvhm8YduC1yKI4OoB5yvWHgWcRgOtcQ4JDwNP7Xoe5J0i8z+dMUWxRk/Ulazjm+9OAgnvqU7vPW3EiLknvYUzWCmxes0xAz76MO8HntF9hm7w/fVW3J33yosmNQL3+xkKS9myfPW6xaJHWYTsL/Jng3QrXES0x4uEMxgOMPN17N3y+Bmj54hGMa8gADq2iJVaQ9z1g8+vjmeH1Hl0mnP8XGwwi4jUTJHAb3NcJgufapkwOF4DlmZrsWxiaR0Bx4upwWBsTz+EH7agVbN4+5vkDxLN1hxcfvQiQ/oFBH2EJpdX9DF8yHn7x5VfD8/UHw2PPJOzVGZiUr3bPhs3TyWHnfG74bgsAnrNpO78ttWppW/AXXDPMDutUm2qBJozF8s8BpdVGMl5J4a3HqgY1BlJOHrbwZxHAyYKesfIegg7FOLP4bnxIy+7RJYNSKBqzzoJ2dNIOT1mnP/vpHzNgg3PCc1/g2i55xq93Dof/9NUbNCq3EKawkCW7wHZBgeum0+11C0wJyGjXEuuwbzBe8xSgDQv0lUlgW8zh2vlVMbYSF76tdtiku5gkif2bxrWApj8LYJIE1oS+znnaaLVhYfYVw8qktnyZHV6Vi+lHOqiXD+dcJK6OlEyuJjatOlY0IsWyMlauNt82WV72nj+Oza5cKKBYA7S8tsRG/l03GZ3ffs9+q+djPXe7fX37vQAyofwVyOXrPTd+zonDcbQizf70QpzAUPxue70FnJK5cbK9QIPDr5wErUxAFfCNAWyBjP9u4GmGYDXgovLlAm2KEVbPwPcO4BcQtXLQDmB1dlgYTHazyQTluRtryNDSV6VToK1bz+FcK1/rNVa+XnFMQFpbwN0z+DGJD9qMno/1PK6vQw0jqEKHX3OxH4InzV7z/ay7j0bXyGf1eKnrzWlLevzTn1XYxoKyvP9tTMWZ6kBkf5ZtM92CnylQch/9ev15//3IK5j3tBhH3+6eW11ZTRzgGkfvF3vpV/ZwA2nNPQPetdg8eSqvd59kzfjj96rALF5Q+9zrvc+8S7G6AVg9/+7Ppt97z5F7R0SwHK7L97a11lb/6FEHrSsyQsA7Pi/jc9CznptEm3aaGJ6hVI+ZEr258yGdMXn+FOoyqJRLnMMvy+SftTXUPNpcTImMFHuLzHCmPST3skV2ilzsmiEVGVhB/GXBy2Sq2HlF7pDU0gvtrou+PX4t563Yz8Gu+Eo8bc6UuLcIIb39NTFys7/Z35yZxKW8j77Ogsc6z+6+XqKF9iJ0NQKGjHTep2tNu/ZpfW3PoIPJHTz390qKpskoafLt7Azr1GIyuTqDfqIVyF6zGBPdc+5rhtdMmz9Kkjs5+mLiz//h36VtttD0Mf3rBhcyMpysuAzYpbEKg4GLESl3MWqKVAWqLlotQG1cb95TpGEwOFELaBH6/ASGX7BgvMS4cd7PCrgBltWSWW/WSrKGQEqyN5K+XxFrtdYw9mh9+NWRfjUZOmBUrU4soNUBjLiMFcHCeaqk+wSEHeVeAahzum0E+0lYTeDGOOpdgtE96O9mIuOxxqQmMllxzaExqGORbRtYJHmzMmZy8tU3L9G8O8700BfPP0mLzzJ6LE7icSKLKHW1lbqpTLM7IFkJlYapAKzUf9JuUEy4OzCzA5VpldPBNGMeRobJpb+r89E5mJRi2Io1YhJKUhfdgErOqx2yjGGo5+3g2+ZSRreCBL+63paHuirf3bH5HIr6LDDZstGsk4GTwbnghIc3TjngWxlPn0N0VJojvKtwNCAsz7sYiPfZTdFm4HdkSxWAKFhWB6w7o374uvHuBlxAt1qzW6uMBrLccIF9JtNWkQJgFjvRJMGD5O/2isYZiZTMUYMAkz+fpr9j4hldJoKsA3QUp0gIIN/xU/Rsxo+oINsup4i438FJ28LC3xcZwV26PtHnUUiYb82yZ6cmuD+rD64fINUEVY1zglbBvRIRlsGhJlbp0ozYjwbunqlj2qAE+XJO4pZjZgqQ4vnKnvnA9DOrbYsIXNc0oWqJFXCPYxQA4I9si8qSTUCLph7bzN6r6oGPX8dfost+yXzN1FleU4KiAotlLxIw+Ix9ofuxOXUZD7I0bIeToREBYoCtCNgHiGYP4hhWb/aGSdplI5Y7LX0eG2JCkTYGDJpMKoN3dSc5/7l8NWo8H96P2ocOD+C/dwH0BewWlzawGYv59xFlbJNc6TcRHZblgA7eDdoN0VHSFrkGnhKeZ85UtOlK667YrDoLA9IKJKLzx/2nusjvVRtlBS8ycDXKCdC0Ya0o5AVmaqyDfdqZSIuiht7z5BkyKPJ1rq0FENs8BQQNAkz+8+CrFVO2XgBnzYeJfds3vqamhRpoS8v22bXzADh9zSAJDXlEg2W9ASy4J9x7TgVeWXtGMQTGCEmqFxf9FplbamGaMJukW0knGYlejOsiQKzmzkjGkWspcCI46W61xYL3Zv977/oQk1Xr4rI5vH7XzWLBFlP1Jni2q4DjczDuJhlSEc02A+Tcvwfb5MOBCtWGl3azFqBH9yaVXm1hPSuTktuqmA6ZFdTnec5KWNZEv7HMdaTNrvnMDVRTtXSQTOjHVQnM3seeCUrqZ8MC5H0DdGkTfW9+z0BSBoSAbdqVrLh5jlrho1fZexDq0+3FmhL2LuBOkfUEaQHPy156RrsPSJtJwK+ygbXXqqXeezehjMafAbHHsPkOXx0BatfYM6TvCsBc/sKJ2O5Z318ttkwKTtJa7dtJ+nMeqqLZW/HD1M+aFoCizoo2QgDbfXZgIMPn2jqSopCxgMkCS3zmZHrS0PlpfNEpgAHJruylS/btPgDjGYOALIJMc76vaa33PJszZJ+6NuwFRYB519hvmXeztnbx4H02FwBdTiafX0DrDibpJuCdU5cFtG6wSRlQ4fl3fwnCyDpJqmmRpZ6f9r1ErB0WcTjsO3SHApiMNdlTR7BfLgMGKXMwA5illp56axarZDLiuxRbp0XU99DvnZHwCcbPm8gq9E/M8nCVuAq7X6zs0GP4uffhsBbuDb3JbQT1lfiwELMLEwxcigo3BUvefw6AfETboEnZlAmTOji2HPP6t1u7w/Pnj/g5QBSB66v3xEt0oAjCaLPHgAPqtaXgxe/VZF+uE+b3mL1wAYvRs+f+1B4YFywC7C0xrTa+zESF/aO2m/tnGeBWYNQC6wjQpnSvnCZ9Tmv8g2Hq0cLw7ds36MCMhgcUFs4Fwi6cKMtrtLc8S4NftfM0/haRbImVXaTtUOdRttkak+H1H2HTp+0xR4WCwhjW5fXw1++3ATwvU23H9A1TFodlJPO6AInZJ9oVBxqcZfquQzac9DqPzeTJBbw6QpMzrTWhECiij8/lyR5yf37m5588H37n048AW+aGN69fD7/81W+GOYCvvf0TrnEt2nJeZyrw7lsMYboc+NxlB0fwsxQ4Evy7t8bDH//kp8Nf/qcvh0MK7OtPHzJ45E0xD0wujHNMAIxre/LLjTt50eEpggCH7EuB/d4emwFFJj58z+TFAUiJA2TI8r3tD2gh4gNlhmx9eN8GdBibOoSIZ8g+SJu6ovwOastnocvHsKS/94PPkb8g1rILQrlPQHj9kTIKX25dAppdDM8frbFGzzIheQ+GmUXyU8E7wDNj8vS+EhesyA5lb80QH1w4QAk/tkBMcXJ8xSAHimVMTL+EhboDu3wNRqZFTgfWxdpzXhdlN5Jpv2Ha7xP22gpndW8SEBK23rdbB8N3AGXbgIDHDYCQtSyT0j/uHWMV/a7Aruc+39TuNTa/xVa/3YGnDqBk0qqnnbxBAH+B52kcl3glgJn2SbBH1oU+n30FeK3eogDOZ598Mvzw975XA724m2XyLH31NqxHCwaWTffVY1T3UqAuyWNpVFXbpbFaMaBT0DLJTuweJDJpgez1ep2gbkkQ2bJWQWblM9Fu8hv6ORNO5UosTinrk1zRXMR9UcWvLrujnmx5Iz6KfaouXFpEG3imk+46XTW4sIbpVausWq3VuiY4l66J5DdlayrOqmuTfe8etFgYP+nntbjC6KB/ZSZWhb756t7SAKmGv93rLvJ9kidXkS/ZTMutws5LzFvsms4i7sCJcU6uo31AJtLy+77OycDG1XVuuRZbK9kHAbQctGBxW3/QWN2RhWhtv15zfJPAbECzyr0qfuLcc8591p2Vf9sRwOcndMr9FCjnVxX0CqSVcdSL8MEFGtBYWEDFXhUv2Ipcn1NAUr1P9kZCkFqbInXIcCxGXA1vqzUs4kjlnpFOaMVz7VGP1WoQST3rtPvzpZ3Kc+P31PCPJlyuofLRtCcb4xv8eU/8/hw+udiVd/rwIcIIGrU16GBmz2n7z/taeq59TaSrJLwYD/FcFskDZW9l4Ga62mTuV27tGdDOmjO7Htrf/Hc0dH0GhY2kiAUJokglpfvna12TDgSOKFa5nn3SbmdC/udssE506WvcmZ8dV7hlZfosGzlD0oCs30kkC4aLD8RJR8NnTz9BG3ebwqKsc6UoLGgE98LHFuszGI4ttbImJKoY57qHKkxJayw7gCgMUG78gL9ZOzXyUgyodnLvtWLjIjx1MDcdXWazsVv1vBNragn6fmzMU5+3XXR9LTzdHVTLeWzYhM9a4MyzYfwfnIGf34LEvK53woTUpRHvX25y3reA49qDfvX1reGT+FgxDF4quG2nl/K6AXLde2IF/lB8wfNTQSvSKBaujHk5D2eXX0z87//zn6fE4gJEq8SgIJUXgCxQ3zCyuDaDKR1zBPA14txYwDseTAEljgGWvedbV6KmYQmTAmdpyVaDaWXStlo1xk5JCO2TXkEbJAajOZEOmLigqTYIduC0a/CAD0fWWIlP97adGGiNmi1MJo9cayj7BIQCgerrybjTIe6hXeU9eQC83mOAmROqaLZnjmn3EES7JJgwAPX+rD6aj7nwVgo0DOm5x1B89/o9VbfV4ZOPvjc8RBNlXtaFAA3AQmdcZLqhG4l1SvDSEh5dQgeZImYtsNSS+T4EImh7WHFlEDVSLlbaSTHapY3R/9Q9ZY0aXTw960nialMVYbz6xjMRxeBdLaTGrOvofIy2bCH13lKp6iy5u3bZKQKdYwyQOk8d+U71lutRM64Ls3YH4Gsy/aY5hFR9GsBXCHUBQ/67qknlOPrrpqz6NANsZa5XVm6BwYac94SzDFdNVu30+gJSi5GiEexVC42VBzXMlQQX5cjTPmprka0ZagylQmhi5vJo2Dkn7LNrWET7B0w7hJVxCQA0CdtDNqpr7n6IpocO32qrzEzPZqpZNejBSY4XJh6eEbTx1MGTHaAuWJ3OAv10cDLNDLR91qfqNsqsgDVitmX7hvvYPduNiOckQvus3frGY1qetqO5lIEuGeSQJrJK3gXy0pHLdbcqXq+2hyVmGKLT01j6rP2OLECda9plBWlby7EMv1T92kRNExcNVWNheg8+Wx1mOWvB6GrNMPE0WPEUOkN1DobN+OgN7Xq7AVFvAHlkyuT8JMjCFgCiHiHolOuwRSV96gXeOVn0ypZEGRi8v0yCBRKkBTSMphBJvbzijAIAXUlDEQwMY0sMhuTdKhCJo9PfopERYKpaLfsEslmHD7RkR1seZ8B1BVhzD8u2a2exg6U5jQaUBnrshdxDzl2d9dvKWTsjcWLekk5KZmLshTYYO5k2O9uisVVWskzwbFWwmOGgh+xrHWYxJa2CjUApUhG0TRJ75+9bBTpnrS4tPgj2mujxe/O81tzzEO0xgdxF1g1UjnXQLtj+aesS9wh4cs17ncG20laFAc06y3QU9FZYWq+dce8GZ2ldqSm5E7Twqmt2hbi462LSXloXBnQFhvi8TWpt51tZe4SPWucVJMOWHPUfJknaDu4r4K+WLgWOqlAGAMn68Y8Ad6XB1YNLz9RtxTYnyGNVAWfek3s3WfAJxWe3Z6etKH0QbFcCLV6TJFl9U5Isqf23gPZdcB+70GyD+z02J8mTrLCqIvZqb08OegW929yq0spSFOys/VlMvbqGsDYTVJfYdw9w/Kzuf9TPkemUoMig+hbMqCQlQHWrGCahb/uzB45hRTSguSqRFcRW0eiuJfZ+0JgqpQzgFpTrk8Kkb37R12ojUiEXSWoJk7/jwKdLW/4A7qaZMn19jh4lD9Zg9oT9ciRgKrOZicnTnGuLLw5IKXDA+/EcKfTPWQl4p/4aNpHvh69twH6F/cI2XwOq7TNldv8SO4E9iB6w2lnaTJNQAc4Agu42p5axx/m3FfczItkkFOyzbVjCRxYiiIGMIWT9nFNc9DrWAGF+73e+n3jISfZKxJ3oeylETMMkcnJmdOD4s4sGXoYspKB4Mazyuxswt5ywO0FVfIXxm2qDTvE7vuiYeO0c5uBbwKgF2EFPYfJZWLV97hyAZEogyombtuKhGTkVzc5q9ZStLavt0ROY09jg/cPT4cPWMZrBpXklWLrOlFQ1eAyM09LJdc9z7ueNLVxLijvaeHUt1fkzqR+NjRUBRWnFtIDhfjW+PMBuWH1Wg89Jn0sAk+dpAz5heAC6brRcfkDkegv7/WgZJqC6pVyr06QnYafbEj+pNpyTJ7metAXyufpDdfv0L8Z3C1yf75dCrqLaJpas7coqhQgAxa++ew/Qg/YtvyPTZkk2lNp52K1ModRWphhBTMdnGV8tOfGTXWGrrHqx0d7j8yK7oa0xSWNfLcIiPACAlZ34h7//Q4CXj4b3b14xeOdg+PrrbwD1YJBSSM/AKMHQAGn4IZJLp7kKEMlMDWjBNTiEYn1tKVPEvR6e3vAnf/vvDL/49a+HfdZuDc2z969eZz0yDElQ04KlcX/zLTUJnqSDOHiF66vCQmle+uU5liXkuY9uU4CSau+3AGEs+uypxZxdpt1+iL1Nl4bFTQDNknBBjkadP8A0bdwFLPrvrc8PP/3dz2DO2l7N57BvZ9X1Iz+4gin6q9cHw+jh8+HHP/wcFmXJHBzCIDtj35wdbKaN3v3zlKm1CxzeRVppL2Ddnh7jf+xySKxiQV75FRJpCuzbB8j18N62uMq4VabEWD7sU1rSJwMMCa/aMYK29fVj/Attp5yjbQoGH5gGHOaUw030X5xV43oXw24eF0mWkmtnwusk39hgrtO4y+emvTXmuuJnY0gFFqYWyIu0RUrS2O6pHTQnm6c49uY1CTKgIctJHCI5wdxodnj6eJ2un2VEzJ+E5WJLoqx045+tPQF64hQuyEExsuscguIO0U9JXjCxTsu67W6CRNrssMTuCu89MRYorIJsETWquGk8XYXM5Cb6WzZW6dWqdS54QQzQyAL+XN/btd7utz/etacqA9TYyr6j8ZCxQuKfVggOCFSfUzlFK8o3kpu+KpO+LUY2v6W/6fI/FokzvdOnzO9nsIXPwxiBzxLcDws3obD3WzCea6CeZgcAAi4ZuzXgILmH9+41NSBPH+Ye7X67Az91rmq4kTlefLbxBNcQGQ/2gz4x4JVXws0YigjQRePc0pXdGq07KnkSL+tdTp1BF6kUr7sBEN2f37ZOel+tcixgp9/2mgPwG4e08y9T2a9i6d21kHbCRY9P+r0HPDEfaDbG9478SwrXPDelbvhZMaCq9bTnZz1Hvs/Yc39YYE0Lensu/u21VHxSEkoWHl3vXpgQSDukcFYhXxFnjH97p0CPSTxrWUte00G6Pgm257DZAy2u8Xvex61Gnee+PfeSuSoQXLaxRbcux2IU2hlynQjRAcrqIrzL6TvxqOK0AvYCcJorcS0WRuq/K87tz6DHsJXnlmZkb90M0Ubm4T0QrDPZqt26GNR9zxVb1bZqziEkkskbpGZO31NYopMGySc7DK5v6KaxGB//X8WhaYknrLodYWcMrtMwzqiRa54kGJXCl50UnOtpOngsjJJrXVq8x976XANUE3P5dV9PueMTFc257lX8LRyhzugtjmSF0btKbFt+PrEl+6hr89fvVHHM9TR3qFbYOpPupwK063uR3vD7ibPvnpf5RcdQdAh9b6czxmtL4UHJg5JVsi1W+6YxTdEhG4zz5blIFwDvry/w2iVj4RuUEpq8nPpi4n/9n/6RV5XFNNARBXyC1kMAmaDXxQrJIYlBFPW3bbSovhllG8ClpmCZ9LqcmZyE25CUZ4IWEeKg9PZ3c7EmcBxsNUls40qAH+991xLr04umgkmb75kNVWKjgg4mkUmudEQiwjnF6kuoeYeRUJQVZpzaElagDZJHOOc9dEEEAHq7lILAu1TfBJxmSFKXGFZxwmYL+sw1ZapRcgeruVQRU3XNSR3++pvvWJfZ4Y/+4E/QvXsOpZFki0D2gmBSEWsTyQI1S3PFRCQtsxyeAHM4jdCabYkR3MtaFiLdBSv9D++t66RU0nOXVHmwTDpj3FL9d9s0tpqfb0oPIfMAACAASURBVItsUCcR4aJaF0ukKjg64kUYgwZnfraJoIFABw9kZ3VxWJ1D2H0aZoWy3dRq65hg8blW24MoC8gYBGgwDSr12AYoGJtUSmL4KnkUtCijV4leP3Q5mC1xjDFtoKn7yLbcSupaUt7+7nRmW62eQOfNQbTi3xxInLPbryWCAkkxwlyTQEaMjiZH2nCAg6qAhF2RYF3Qy7DVShTC+FQ/1fwZU/HdRC/lAvBnTPXg+rLMYKpn7KGwm4QiBMYF7tTB0wCn9WtAA2CFAKvYibPTMA1giiiorxaO75Pf43+CYbKJMhzBezAAk+kq+BHA3FZamBm8j4mX7WIanEwBsiXVKXipzQo8sr5U73UAWUep8BlW0ypoZUrirGTWREgz4r0ltmzgpoEZsXc8qyZo6pJFfDxOUgCpTeoKOFVirD5T23PdMD73ODWBJ1kwXO8Ck0xPaMMLY05QCluxqJ7VwTdEx9uS6WJnUjUWMFAbk2dxAbtkx+nJOizu/ZT9LfDm/j5E+61AVwFKnQZJBdV7N+ExLIsFJs7OzKJnA23SVs4JnrErfgEYGM1J9vg27W1OrQ0YmMpzCRcL4KYFmfuQJWxVJedNuxTgtqqQCWx1zAHtnJLZGLGJy4qhU3RvGZ2lD1WOnO8IwDfQNL+nHdbeyVBw/wawLC1C0yrBgeitqaUEuzgsKZllWjWQ45oEzNlT04mkavb8QwabnExQuSMJUnT76pK9Q7FjbsbfY29GN+RsWGYP3bDPZe6ALATwnIDhpDC3h2hEG+MJekNXMOrmxmtePC2+Pk+tt4ZUPS3Acuy3Sb4grMUOWdNhLbaq8BxsVBO+VOnLICYZ3N1D2H/1MfpbaD7h6DOMxbUSBEjwKjtBQW+rnzJJLR2W4K3PxBbaNACwBlqfYnMVg9X7cw2jQ8fPTIYMBj3/lbQ3W8qdpE0vCJ77Abtge5bJu60VOnR+pl05Z6F8b4OMAGsWvrRrDbRIq6OMJBMRfSB/K65b05hrSmVYDGq7ZkpZs5ttP8T2+qxt6+O9U3BqjLnoiSiTIFB/Cy53hnPJOPiZntM+3db3kEmk760Ax71ZLPK0cHB2bK2QCWFsILAdoLUVcQyw/T2LI96/QEeCLf70IUXpo47dLXDRPbwAm9OAUpA8rSdcu23S2jX9uj5PTSv3r4CIYvezN4DJlwD6DF259pqxH4dWsGEVW9GdBIwyeVfv8pShLOeIJOuV5rAxHphp32MSkAK23iTB53SCbM8t58sEFt+9NTAQ49IigBPQaj2iuyePk2BW8C77wDPNHvP+BTTCCOLSiwkJeMAeAQ/KeVQgf4cpljuwlAzUvvfpZ8Pf/y/+y+Hldy+Hv/jFXwIuEHOw5+bVHM5+UWYDO4wO2xYg3KMHT9KOavVekH4JYGOAfTZPwPzxM87F2T5gBjaDBPAQG797LBBBUsq9QmYLUwhOGVNlz9HyUrcN+4n/P0dj8BJgw8lwJoprgIIbtKnOAIqc8vOpyQXaDPcAnwDTAA3rObP32A92a8gcsnXw4fpGGGiHMCedkPng4Wp8zgmvPUBrVIBvDc1e94/Aj89ZkPuKMzXm9WtMIRWsmeJ6T4ijBKWfAg7tAHb+gnZQG6pX8bs3nK0l4pkdA1riNjWb3VO2pRaUWvB4r9SrBah9db8uUmhzWyqqLcj2AQbB04+eDm/eIvzPEDMn7O5yT7/z/e+J5g6HgK+CtBbynEYpC9uWV7VRlVSYZ09o3e020SeUBMYYMGy12jItfBv3CSJwn7/H+37y7OHw8ttv08HxGjZhFcarOGbBUV9lkU0NxiU05CxEO7FV2ZktgE5tgp0ga2j+nTjURU0vztbTjz8Zvtv8kIKg13ZOXOYfbcuCTH2LCupXtiQmbdYyBfxbFpigoxOQ28R3kxVjmbSp8meM79RG+nv6JbXwLNbaRr2PlpF5wTrMNuNQXy87WRamRcRDGGBqAgPLDn/62cNhg0rdatpvZTkcDs8//SSxy5e/+np4A1D8Rz/9GS3b6wDOAIPb73gtg7+wywecnd3N91VsP94HLOa58F6k4Gk7dd+lKARgNUEr1tEJ2nKcAVl0mXrMw5cpqf2KHjJx0zxnZgYAcRU9wfdMD94/nxlenqPlxwAQJ9o7sEfTtbRCEg1waOHQtlb1Kl3bfXIIWXILAG6+bx/klrZe43TZI+x9z9+I/XpGp4QAdd4D8PmS/RStX9u/uaYLioq7++YSxoYOIlM3VXs+MfzkT/4gLd3fsH/sKPLzlSYIY8V9LcMzVUCH9eCnA66V3rX5kSSH0kGt/K/HYb0opK8sZnwBR8mv9AX66ApKyuYbxxufGMmblwggS2zXlzUtdH1Z4r3E3WUnq6hTnR+ZdJyCdLUSeo/JYlJEkplSjLOe492ycbL/WvwUYFAvWz65Wuhqyql5UQeEzB+9bm2zrzcGdb3vD1EzlkiepQ/3zTzb+irvzfjXfKUBfd5vjwMC7DTwzl/z9wOM8H7GdJENaoQX82ZzrTCsElM3VnzifW1w6b1FIipxoPGRLK1ay854qxyq9AdLV12GpnlYgYh+buxJAz+j69eApgzda8BQ/16AopZvZniBfpD3l4yQDoUmZ5CJ1WqF5fML2NDPK03Ru6oE6W/zyNx3K5Qao2JnuiyRv3vbVeB1B7y1W0ZZoIqX8/yMk82TW+5XgGjhEimUBryzvbsPxrAjpWyveZ/2MuvdAJcOHqpB2aWhsneM1Xi+HeDqhIUO7vZ77QMvXMN5WXDmT4nL2lRj97w2wqJk4gMKW22uQEDi1kou+zc5fouhOuO58mwLCdXO7s8zJMMIswFyyXHbPkssavyZ/Lpir77+HcirvVDv61dnn8VTBqQ2t/L3BbR5sryXTHbFqWXd3VxtkQN4llnjI/eK+59CpPkfudQsOYHYy3mIEkohIE9mEVTWXBjJ2FDiEjsCMJHEWLCEb4hzsdGT5HAK34itGH+4J8V5MrzN4ULBA2yzr+vsxeEAb54xbKv37wApn23HSsJkbcUJ97xf7tEOWnquO+vSn2nfzG8tIrpWkoVCRmD/JOZK+3jJTyV+5Vr6oEez8c6681p8fcnaeBbk2hQLtutxWjxxv0XOzEI2sYxgZ4YK4jPN143vU1wOOYM9tn/yxcQ/+q9/Eju8DHgwC3NFh7G0hg6JIvIavhyEmK8K3PkjQm3g3j88iDY3UYBB9c6f4oQKtVf7gsqbxicskQJ/PB6haGKk1S/rGyo2ns3if0td1CBlc8Ue1/dlH2VBCK4qsan+cK/HoMyF8uf2RlulUljfYMmtaEK4TxBWkz1IKgkCVgk0v/3uVRLth2hpqN+kMwyQwzUeqkuQ3MMpUk6pIhnmwY1pK/4Pf/lX3v3wBz/6w+HTF5+1aX5uBKrUBzsEsQTSVtGt4HoHzQh5SzmUtti26ouGIEmiiQvXXl8eBqnOd5WJO+S80YhbctTfOyPYCaL8wANaNnRgMoP6V1h8/KzEFau90epYCTpK228tkK2iI9W8GBHB/3Kg7q6BaWM6xuB0VDN5XpnIEwCynEyqszyn9J5b+TZ5t61K44EzqolKxSAKOs/11vMsUC/JI59pW03RjJ0G6wCVEuzvA1RipKOrlkvJwYsWCzfroAF/L5WqVFbLqeQgNbDJyW0CpSskV6d8Vj2b1jLXkmH3jxWGU4JMtWJsi1mB/bP0YGl49eEt+xmRSyZfHu5bbS9m2WkmnGoI6pna4hhla78fzQ3BIifCluM1kdbZh1GXz01eWAxQPMFsWjSsknPGNFQG2wJ4BhphjFGRi0G3KljtxYoxz2TaEMmSibeMKBLKQyfk2UrkerDenZ1Uhr2ckHbS/NmzapDbgwJFiMNA4/0UT3ZjeL7TKqrxE4QRXGvU+BrSwpdVf27I/2msEhxiokza5xWnJkiQOqyo+jEJww1J9/Tx22F09JbAGoAC4eqwznRQhOpOWbQ4cAJYs8s5W8DeCN7tA6yOCKIV6Y6mnq2gXOspyUNaAwNwaRXmCaQRaZ+jBQtGl65SEEpnGV4UlSHPh4UAAZoz20EN2GQtGgyIvrqXeGbuL9/Xfd2rQwHvBR5wAIIlsW1OgDLgCL2vFUCssPKZGRajTRCw1tr7JNL6UUN/1HVJK6LnQyfsWugUDHqtYMqAUzvhZD96iU+ePsokyCnXPA6MhI7kk5SVdSZpANScOX+dgP90Bg1A2ufE4a7Q9nGq3fQUUgNHu2lnsSXJ5XEYgGvl1FkHsUzN4HQpYlhVWlrBccMAkoWqPtg5LAgZj2pTmfgILF0LJGCjFAq3TUqA1v0m8DaZqqIMtmpVF5yIw+eXd7dhoQCmjgAFR2g+2T50I1tQ5rLVxADVLj/AT9rZrZZL5ac9Ma3DBDQ8z0yJds9iE2Qhha0Z/5IaQ56d6+h6dnuSoQMkfj3A8VmWMHfTjDHR4L9N4GRv6rtSeXO6Lmcv+6JV8AV3yt4Wu8xnoo2LzmiKOzLcqyDjHvC1/Rz1yr3Pu2uI+iQE3KLbmWJBMfBcVRNHTXEPOPvf2sYcR32hv8dD71V0n6OgnuLiaRvgGhSk999v36L1yv6UHRTgEzsimNVbOHpLgYU6A03X0HYPP087ZpDidfu97e3tXKci9qWdRWspgI/MAln60f5zl1nJ5pd3aCGUKW+bzTSg78QpAvdUfWcn8UG2kgDmnvOMrkD4j/mcedhVF0w9065fIY5/AcBVgX8F14vY0ptzgB+Y04TFw6wJrvbWdfNMsYfeXzE1Exsti0Sbli4DGf6yfjIBmXOJDY0GUJgFlUTIYqrKrTBf2b0VAA0nitoWKDB9DjgkwPz08ZPh+dPngAQfSMZfov3CNVrIY12jVeY1YRCjM0orv3bd99dnun8cZnDDmVtkWuwibb4L6HQtzWNfuM5NmKpv3h8NawASq2Pbgn3uXBHi+1tHTEU/B3DiemW3nQM8HTElfcJpb9znoycMBJnhuXHNG7QRzjM52rN1jl3ZZUDFskwmhPu3OJenJG3qgz2ghVeG7xHMPddhZYVhAIj4eybO+KwDdLpUgVUGI1IsgCYy22QdPYFBZaSxSOugk8NnmGj36cdPeV+pHtPDl6/eDH/5678eHj37iEIp4DHrceCgKie72ianmawGxExXzf+19iV1GY1GTJ4ir4Kv0G8IfgkIffnr39Kyu5y1OGJIx7XJIPvv78Ji2+Ze93e20XNDv1HwXwZril34Fd7LYqeH7FbPhj0/wo85zMzEUHBTbVv9kHWdH/zO58OLZ4+Gv/h3/ybg3jl2+K++/E0Yyi8+epa4wQE2u8Q5GxtPsd9HGaxmsePJwwfska9TJFgGtHMfKgmjFmWY6zw3rdbG08eYYAZsCDry2iOBVHyLv2ObojZOHb4k4G0gm9es9qDnXfujXmViGKcZyxzU7xjj2eru95XGIW6yeCFQt4xEzgiGjs9bdqrGOEwebMFIoIw9+xbm6Al7/8na4vACTboffPKEe1zHRsocOxxefPrZ8H7rcPj5f/gVZ+p6+Nmf/pTCeDE/j0/QWiK+X5AZhX/fAaB8/fJrWIXoWjPUYYK4e2MFYFFWOXqQ2vwRNkwmpMz6YzoaLhlQIXB5AcNxmfOtXIGtyRa2ZqbQQiW+mEaK4c3BzPDN9vXw621auMkndIoCUivub4tNtmrKUg4TG7/B+hyxTjsw3hYAbS0QCJBZzLetvCQqnF4q6OkUYn1UJgdmsMQNcSUWho8hh+Fc7cIQtNV3ZxdtKZLia2KaVfbnAgSEhw/X0IZcY522SYQtoFVboTHRPs9DhpghZCQG2FuCoca5GaTT4uDO+knx3FxMNn8S28r3OovFzg21JMMLjJyJmlUlfRBfYuLrVFClIXjv3k5tPCmAaH7Qv6Kp3ICe5H8NQIh5TAylx2qTQFvxskgbxUBL7mIhuvnRDh4XENj8HraxBlY0tpsxWiRIOuGhpsSmnC6hIax4gdU7png16vUptG26c+JUr7O1r/MZI4eANSbTrW6bRfTEbMXIMb+Nhm7A09onncmVeIPXWOQII827F6Dgb59HMei11oBm+hNzA+0vvi0xdvJxAdS6NwEkf894ooDirmFXHQMdQOosvJLBKqCnD4uoeyxwTb/ZwSEBe8+57+2z1YdrFxLDWKTnZny+t/umxa69yO4e6sSPeo5NH8wiO/FR33NpqcxaN7CvrWVAqQbYaAO8X6/fQkbAY0EW0WpiyRRyBYD0Mby3wEyes4VNGUwWbhu44/uaS/a8uOL2AmgrFy+2VR960QkIHRTrDD+fmetTAzVr+GQKtEazDeDM2nLeBT47E7P2jwUk4nGfddsnPb6LFmF8TcmVFHhVsaJf/T5iZwVE230JCrmKyf+wgf1ZeX8ZGtPOXge1xR7yfsk9Wvt7csAqUMz5fI82sZEW5AqEv7GFzDjsmqFEXNuJQ6zwITPz+GMnw14TIyGPMNF8fRJJ43GewQjcZe+U92FStoXRM/TFI6kgCzUga7EyAyRbWIpcW3URZohHcoIGUPPvksYqwE4gz2cWUDgDc4ro04fi+OzcQ7XnjEmLHX0fb3DxUtASkLawiH0IyQhf6e8mVue5iUv0YUMBj0NkKnkvr8e8L8NfLDiLNcQO1wDHEyUo2HvGhurAKjlmh5IkIePvA7srYSu6t2SEqyQ9cmjh5vYXE//0n/w3NwqdmkwcH+pkNgAiAB/srcUBmviKukb3J5vThYFtQ/LnzWnYMxWsulpScQs4F5aFopVsfA8VG2+JIKk2qgG9TtJLaQ8oKGYlPwb53njavtilYZPI1rPtqh3SVGU0iHyIbQDqlmSqLZ9VPfc1rdajI5BX7aQYuuiWgYYCvhh0J6klud5EENjx5C8+eg5wA/XcqibocLUnosciKGQbIP8TPJQptUzQ9fP/7y8A81YJWDeGP/zxH7dqLBVZq3gYlYBWbIpMFVOcMyLZBSL4VQwwibRVuUrSlU1ZBrVTn7uhcANaAfVnJkelE1NVF/826TG5SMWC1xwBOLgJ4szcpXx5MFLFkhEp0mtLS4CMMpoJSPl8g043ap9IG5vmM29O1sqyaE0NCrHCVGw/I+YQ0huYIAXdw2dyEBQdAMxpvNVmJVBoNcdEx+SxevxrYEY541SgRHJsFfKZ5zqr9TdMKvZUsRgLdHTjuZdc/yN06EyE/YwMLRBEc/Jq+/LeR6DbBrZ1cH1lsVzUkEuFkHvpWgpp2SQBNNm75H5m0d2RCjZL8AyWkQleM1QSjjFio5EtW4onuw9sNfMgV5txppbaBSUQ5H2Z6Ls1eZUBUA63beJZfyeH0j5lopMgRONqJcCAuapJ0agKqFoU6lS7BTPCqvPMFnNJjRKfadYjor0MPmAPpQpB0Oh58rWeTbXLPIcG7TqiElX1fap1Rh21OJCstwGSTFoAM373fvWvHKCMO1mSZRdk8GnQ0oBIIhgtJAMwAlH/tqU4uiUOfjl8O8zy5/x4mySJj2Pqrm9yLYOMtS9GI6Ccr9cp0wp2xHkTvE+yQUX7QjFVzxTndx/mlnp/7qGrqxFJxcPscQOkSRJ/s6seGFRgXvZP8FMHqj6ors2J1qna2hIkU66Qy+zZVEdzwN2PpbPiV2/pNgDsWo4BrpObGiwUmOx6B7zjvXqVzGcaYL7JF1S1swTN1efU9dewBlmqnlX1cmg3prJ/QqLizwXvbmAZyZ6+gk10xbU5EW6KYSA67TO0vTisGdxyQeI0xbouMoFygrbEa0C41EOVGnAdYCSN+KAR++L9JkyV1WfDPGy4QxM2kwafJ/dySkJlm0wNxSmxdavB02p0cZ2XsAPdf04P9TWXtD0J4kzhf7wO97XO+IA2v+mZJZLtdZJAQEqcnrYkFWCB4Racqt2n/pLVar9SERO4azZOkWW/MsjEn7l/ZdcJorVquvs+tjaAWOmIZnoWAGUGK+AjYoPb/k8A7ih6g4JMihKMxo4m8BLcZZ0zzTvNCNn3CZ5yJspH+JwDzOHL3DMpTOg72zXZapUhNjyT3irj/ux2PWzgFKXus7JLmkAgwKAy07JSTa82JBkw+sFZgSXAONlcB3zPBGOEbpLnXZabzJ4lbJbg0SvAO4GD6FYZpqQlv6218QDvEWmJFjwrTeFDrBYrP1e2EOAxNkxgweenhmzpClbldBX/KiNYRk/ppTFhl+d6gu/LJHD2zCzAzvTJ+2EZtozVXZFhYL3ham5t2Is2VOlCpiPAgFYJBO5dXUCxcM/fIi2pVjllDC9iJ8YMu7ih8Cgz9QLm6D7n4WAC4MB2M/dttOxKeMJAMPIOVnxlJgvY6PMbQ0lduzOKJbZRTxC/RNdUtgqrNkabxgJnMfDLNstaSnApqCgoIzMqLBeDVxhunOGwSQC6Lpxiyvn0miycqtMns1gWq+/78YuN4eEyay4Qhd7XJsLS7tslWLHTMM3sfhDkPGGS9iEA3vvNfV5nRZ/nSdCN18pznZiWHXBNUZOJ6Nonq+W85z6Ake26K4A1tiG+fb+V8yEBydqfbFJ9/iqgmowrz6NasEqZnMKW+7B7PLxFvkTbDAFpePF4FeAUf8P+FdwQPNqghXUMC/gacFUW9CY247dvP6B/9jA5wDev3wFUyYacoWjjwAiZy07M1icRAymf4v9kibNOMiIX3NMWewz040MrObtkv0wSz3xMC+sWIN0murDKLjj9WuBwjWmoBt99jcKclW2rFAvvlSFY0ecEeDSBblOkA8pbC4L9BJk+NuPFs8fDD2gV/fo3vxo+vPoOMO4J9ofWLvbQy1evSO6MkdBaA9jVzj1wSirP5oS42A4NAbMUc1iExwB5x5xXQaLwpLSxAmvsPaemmhCkSIxPiI4mtsfrNB5333rt6mh5rgUqLTRE09LYzbXhYeonZd4HWDA54nNtF3Wv6v8tyBqDjNkL2iPPqozWdYo4drskiea39wAFZRiqQy2A+THg4sOlueFH3/+EPeL0cSahwn60jfvL33zFnkTXlM/80e9+Pvzg+89xFKeAg+PEa4nTeD527hzDONzf3RoOdj9wJgTBAOaI5WvQUU3TnZe9il10aMuxDyLVKe2wMZGdSgLIEBcAvm1Xnxw/Hd4ezw2/fYXOHQy8DKdirQTcUCZJm70dGAFBsRMXxCIWBDZh0wrdLMFOjw/Hlgu2OTFdMtE8vx8mSytUR1uZONNz4LR5nyk7CG06iQXqmcn8xy8SA3/04unwFO1JJ29/SXv1mXbDLijjfW1MYvfS9C2fEHWkAmcaoyccEZ97BkqV7+nsE32iuVfPOfzvykVkBAHKNSF290W1/VbS20HAkAfis4xhKwFXYzJ6tg1YqNfUtcbfZsJrAcJh1YixJpGsGN7vWbTOkLCWwyS/kxkkeOC9GbMmL6xYTBuZPMTX+X4trg+40fKNAGQBie5AyoBO/Le2yr0iQJZr4euuYCZI0OSaeA9BbL/83d7hYlwdIIlr6uvb5YAKlKrrzecJGHDdYcg5ALCRGrI2PsEGSJpfh6UoKNd8ZP/cinGKADMCYAsDqv3RL4ch3wAh910GZble8Y4JNaoN+hY8LXKGAEWPTbIGXHs0hI2dAngVcJmBgu6jACrGLl2DrLWuunfMHxqY2oHDDj7WGkngaB143HOtUWNWGbW3WCLt7NrvFsvV5xc7yj8+t+LNFU7hVycH3QeK/X7l3k0ShN8tsNVrLwC6rudOJsjr+Ru/158l+6gz9JJPUhTuMbu/Ux1xVchIi22y42LdxTeJrbQYwPcpdpesbmUeZGDfMRb9/JLW4nr5W5/umfX8i4Pkc8N4k79moR+giddYuMoe9Nx5Lluun+Ir7yn46pf7KwVIPlP9XFdS0obKcua8E2e7w7ON0gY8YBK6MhyX5MN2IJh+C5SZq6oVPguAd8oE9olLADzinmLiikVg25TqoUPt/NKzhg8f6N5SskPdQwsExAF1psv/SFjwrHgfy3YSNcZbuura+jvIpQORrm2Xm+ks0A4q+9992nBYbw2n6M/cGCeDclohv1jpBdrlPIZVWWucgY6xZQV8BvsoRD5+v5iLFb/ZlWiYLE4ikYSFcWh4yATeg85ZHCvsSwFFZ0LwWSgSxR5a1JwmzlW6YzTMonn3z/7cZcnGmmdyoOLtUsMvSPzmaVuQ2u2BLIZNtTgWG6LQxbQfJbEp5o4nW5aJRshNJUVfQE0mkIcj0+284YB1ddjLMJYulptHYy2DIoM0whqrimU06tQ0EXY20TZZltWj9c6mbq1lqaHZPqSop6OpnYKiEzJZ03kpLl0sKzVpbGPc4VplTJg0GNwf7qutJXhXI49NkJNysVoa0bUN9O2o2v3853+RwRirS2tUCP9OWuEuuVa1L8Iwa5WPOvTlTGWmVTJYIF1QfYEarkddvkKPyyh1dL2Mb9MliZClmjCVTFV7bTmsAu90BM0gxMBUi2FVXQBeSRzcK77e96/qRQFaMagc1kpUNWCi0a1/P5Tn2Oa8zgA5NaIk1zW11UNnstxbLPwMW2VTUUgS5rPRITu104BK4BFGmExJUe445jK+pdtlYCIrQM1FqaocHn7vVNZBEHh7+mE56JhlcXGBsj28L9kZ6p+4LwSxvPjoMWUoSLXL+RVBf1lR7poGnNW0SsEzqx1N08MqK0nPBEDQNCwOQQLZPSewiFZJKGSJ7QEGi5RfMeRgPF4nqavpYe4597oOIS1ntit789zqtK2SghauUXcQLFjXD7TlTSBKo5Hnynrb4uF9de07H0da1aPVUk7PfSFI5evSpsqDKqNWFUb1ZwR1rAykgupTitaAe8tJpK3Fj/exBS6sMq4zQrbutxbE9amZUsYVFPVaypHeCc4WcFPtmgFpWzteQhnWV/0fn7pipjF8FgPigBChvySgR+/uisr7DJFzJlZ7j7xGKnUAT+7lwvXBqN+ocUNg7/NXIweXkqA4U6DZzwcKisPaVStttPiYi3XCUmnczOB4Epi6nmokGSA29sD/z9Wb92iaXud9XVVP5QAAIABJREFUb1V17XtV7z1LD0ekVjqkJMcOEFhJEP+XIIAFBAgQA7GDGHACwwH8JfIR+IWCAJSDWBIpbuIMZzjTM73Xvi/5/a5zn6qiimpNd1W97/s893PfZ7nOda4jaJfYQOPt2XFP5XxVRUhwSImAABW8JsL4OZc+3qrOu1czhnwEBeVEazJXRP5HIJtkXZCe/9VEUKckVhAbB60elgmA1ahBI1dsP0OQbaVl3c5pNZ5ncl/VbdVDYq/ZxsvedbHPL2F8CpZiF213u1Y82duzECCwHsaK90BLEmPh586hcstu4r4P3Kfs+6ck8A9IPH79+YvJzNbzyQnsxVPYduFLYWvVBXIquXYnrZm2iaeNw/YwAhgKJNHv0K6qJ+azp+XP/aAjW99k8jJruAP44FCK1dUH/L7Bh+SXEguXWeaV2pIVjRXPpS0MPFPv3qpYklfWKawB9xw/YLVjgxIkjMJBtqP7TmCK/0YvhGst/6eNKeZv60GlMpcA3PZPp2mV4LuJnmCTdk7wzoDKpFa7L4AUdq1gnf+2nW4UIARn077j+rr3cjyG6PNgJAe8SqCpyHy1Y3TRZNbigsNpEljcDkTS9tX5KxF6bVEKKoK52hF+tkLC7/lNYYBrWGBtBWpsh7wP686BO+/eE4wJfLjiqWrKSvBS66x7wSZ5+u8OkKK7KCtDyYTBUvFMZQDIaJX2EPh3r9GESADEmMFBMS6FzKNoH8Xv2NLq5E/Y8SevAXxKP/ES1h0NmJkmKavUrwruc2gTEMWv8S9BZQHdmspdBcd7tMutzQD8CoIZhxALHVwz5OqKANnJqzpNEw38jtcp28QK+yVggDIOGTjlWob1U2x17Zj7ULuVwV/sdZdJxqlr688CnMjaA+hz76wBsBronup3qPCYADeTN0UO3juTYPl97Z+2ZDZsdvWtqlX2ycPVyaePATq49/e0gL58x1rxnnPco3vE/XkIC+kIVuLL1wB3hz4LADa1/LhNvGfuwZbz6XvnTPdkaIMadewFwUTbzNYEXHmOL14y2AE2pD5NQnlAeW5yg/t4+uBBmF6rFDp//Nd/O3n69ENA4vXJ3/z0F2GALwGWrAEobi0xqIL/LltwAyRbYi/Oa88BVqewV6fYhBcAP2+JZP/xD38QvcCfMxHUiXSye88xfIaFFstspfd6wlzlOjyjR/g5h6UpB2DBNtpCrJaDUHTDl4CYYulztvMQP6iJ5fXJDlwGLHKQyEvadaPVFqkK9+lISsUJjElgjYUliu1IBT1FP5E7nrvgLyzvHZh7WwCB97dohwZYEjS/thWWTW5LuIxW2Vvz+O19J2oD2j0A3NMepurPhvIsWDyQbb++QRHKWImzI7tNUMqA3/8KvmbSaRJrgGqHZ+FToglqwcgDwu/KvjfxKeem+8BbWBTQDvHn2JZbXmOxV1tn/CpDL8U396KAQpJ5xdOJ+7nuLZhmzx6jFUec7YALtaff7/H9+w8LYNL7cgGrgOfPHt8Pc/D92/ew1gAiiYVlt/sscS3YpenJ93//o8k2z8B4Z4NWbq/Nn1vo8HbPZQDhZ05JFrWbFq13dt/ByGP/EHcusT6y5PQVFuKNQWQ9nAvUcyGyVdXDZjOlhet88cnkzdEMIPPZ5JV62MZP5J7LrHGmUwsRsw4HnPtTn11U10tWJQNFZAba5gSDdJk+9RkKjrN8f4Hrt9W6dIJFTUQCSxfviH0pG/DSIVl43Au0oyz4fPwRLFOm5z599ih6tJ998eXkRDtLDHPCZ8swrUJTScn4vIvRX3ZKsLWK/1WAslgVe5j9VAX7llRoFlHttfqZ/5VhloITzy4hRopelXc1G7PBGF9b8V5dQ+US+iV9RCXhFlszWM8idWKnKpwby8kwTDuvn23co79KrlJdWAHu+K/2PEUvoYXcVMkZtA+P9xzX3/FoBn6Zd+i03IXJaao993Y4xiiKShoJ8F+gUgM9KUbpm/njWc8qZC36XiywllZtg0vdopfrT2w+fLbgo9FZQEeLONVxEfkMcwKNkgDoYKfZRdYtlRkOOeKDBg8DtI9c2+cuv6LWpjS9ZFc1k841NnW2Jdkv7Xd1xdUa1W0JwBW7z/e+LT5XO3Dnt2H8e8binmtNAyAHoKwc0aso8kTlqLV3hiTXIGV0ztB5Soa+jOfszxIjZM9Ufpy8WHs1cskUfy3UyhKWKGHR1Pgwue9tx1Xf211STLO5EosEkyhN6xoWWaBw74UG5/zdUIQENbPXLfZ0C3AB1C6DcWTHYzK/fcZ+JQ5kXWWAdwE3+Tr3lbV1H7DdqsOh4iPXxIKma20XYAaWiR2AtXimE0u4Nz3DvG6ZfL/aqIP0xIfdPd8lJVS6i9Wuzc8NXBzkFJDUqdecQSSL1hd9Xwu6AsTq2anLCsjEmgfgM4Xkc9bWAOaILY4O3t10JywINHI9KSAYe2JnJwwDmpoCjEPzTvmieQlemXRbsZvgncXewnyMi4tB7JYy3g470phLFtwdQpT3l8KqcanPsPcK79L37p4oeaECcPtP8rdMBCfX5YbS9cLrAwL6PlxH5bnGgAJyyGOo5epZM4fLeZH971obCxb55gS/mNkLMMzVpi9dfW0awLU64TDHo8MsYMv95b0H69Ji6LxSRgxhMm6ZOr33o6n//X/7F9dHODErlKsgodO80S4OcJYqlNpSAlh5IBrJDIgw0VQIXdE+e3Slm5ro1FQXgyEr/DtULzMFa7RrRo8Jx74gOhynkueTSruHrem0jarHIBJFGvAuM83MPnpR3VyAmys03eo5dpE8pAJ0SYptU2FdFqhCqD9hG04ciEEziyZwpwZTJjWSSBqg7RBc2LKgMV4meVfgcoHAwilwfq7AhBtGkU0fxBwHcI0g9Je0OqhTskQ7yR/94Z8k8I44fA50HbabqlA2QoGYZbhkktyiuAWIleNqIyHo1FTQNji1RgWG1CrWRm89hna6N0kf79eVnwCGJpoDkMoyJ9EoBlyBWgIMMoBkafnzqgyFYRdQrUAkmVpxPYMGHsMSjZFqjW4ab2ALD4cHbzhD2ybSruuQCJyQrVAmt3EWAgxBvdWw8v/LmijnaOKyhMHSeFRFUSdRFYOuGAr0prWDqsAJgGzE3DV8GrM42XIs5fCK6dcVYtcja6OeUfTKSkuqpxKZTF2ewFYhobANUT2aM/TtNgBz1ZfZgcFpS6GtsDMI+psE2F6hWLoVR9kn2YgaCJNHgVruyz01BWBTA2LKEaQiGjBRcFdgzms3Aax7FlTIwJZR/XKdAg6OwS7en06wnEY9W89tVyS6XbkrPL5nDSYx4SmgpZ61wVNNPasR9LXnaqhIgSNeUO2P0mb0V/ospzXbAMl78bwavI0gJu0O7C/BQc9Dqh3+LtWIVDXQxVmbBoA9fJEANrOFoj8gk1FARF0YPlYBYpmiGK2dAxkBUvTUpNJpCvpLqVZ/wBZv9gJVniucxurmI9bEthOnZNJCw5qfsDd9jQnyjLZEcIXnlNW3ImewOdg8Fb5Wy2x0GDRGVp4HkKyDyd4M6FYgvW9Umh6119zXoUirr2bRwrMoKKfTzJkotkPpGZXOoK/TtpYOyjgHJPPuSU4w9tsKnJVjwTJ0pFbWw2xwot8a4IJMDgViBeIqjDUgtYAik4D9xWXN8/9mATOuAEnuMSgEiBPAhFVnz5M6QurbnzxbxQ4SzL58DXtp/tHkcPkhrbe2CGHf1MeInlRpp/aZSyEGYFzgLRo4rmdseRUSJueKjRcrTlDzCKYOUDPA3f1MY77kGmRVFeDsOa4qlxNw/beJfdoqtCVaKM+KwZs+zCBdZoVBPIm6z8ezVRoVo33c5GNUvGPDUjwqJmuYJgYM7EHfJ0FbAtyq1kVvS7/HXkogNTQkuxKfTeSzHRVjA6YOgC34lJ8RilROoAoqHTwIvvg6f+/mPI1Au4LqSooEaltoOftE9uyoNi7SihrAabTNeW4FnQzW7tPG4H6SeSTo6O8qfi7zbo3Aa577eY82i8ZZEFQwW7aOIuxdZNL3VkJVgb9fss40CGoq+kwFxX1gBq7FvhAALFmIsHbdE9xnWOXYDoG/Q64jfsiWJRm/7kDYorNXMD55yqe2w6nXiICymk9XySKqgOGeCNNTQFZ7K6hjcCVgJ9hpm4LVZmz7LPp5iybxrOLBFcw/2KkniN3L4ZMtbRHmAADTIkumpHKez2BtaRObkWeSHnZJ3X326YxFB/zqIgwjQVFN+R73J5OrGLQygaqNNJq0XLMaeW5e9aoE7gXss4+INy5Yw8gSuE/SagHATdzmVNX1LQqQnLtPHy7Bvlui1XwHbbuDJMFb/Fv7dCnLenpl8jkDt3YAg9SsvOZcuX8y/Rc2kUCkgfoVLcmrMKScbLrPgAjPmW2LDkqwHU2g7ARQbZ5Cltpf1xT/ZKR+79Pv4ivx65yzeWLCH//kp+wbYkReu4d+6ArreUlx7dHm/OQ7z7YA+wTZDmKLl2Gtn9AWKfB2ja99+fLXsHl5Hb52FtBQ/beD9/sAT9gJQP2T2ItiL1ORCFgp8LQK8CaMpjyKbb8y1/Z2KAYlcNcvn0+2Hz5lOMU99NWo6tPKfcDgiJxvGZAwB2VTOu1dEMpzYfKeFkuexZx6wHYu8LnTnqnRmuUz1M7pq2cUFWdtv/mWqZ8OcACo2gRIXCeu9T3SecFm2VMEWx+pb2GfC97tcy3bxBYOIeri9zFgm0WgTQDA0PeNLxJLVtHFeCIgSDojmqXE+ebe1PiVASDiLqvfwXHGvyb4tjslhhT8d49xRk9TACm2sG3GJv/rgLGeRc+351zG8VvaN+1IqaLe9WSbooux/iEdLKsA/4dOWuRYyQLZJR4XBHLwhtzdLX73Ee3Sdl+oz7mQadUUQXw/NQUp2v3FP/nh5JOPnuZ5TREHKEXilHKfufY5iZNi9uKWKc5OTz7/7HPAsOPJFoziU4aJ7SBrouTJKsmskiQyEWUITquFy/E7t5AC6+3gklbjU/bN8n2Gx+xPPnv7NlOwr1hr96xMPie5rjAJOOCZgLyAjuwTQUXDAM5R/JtgNtdrXNwTMY0DJBWYDxkrHgAOHjrFnULvMr716eOnk4eA3t+8+CbJm9qBAsZnPA+71LjhFCcOleJh380K2vIstHFJRvVF+jD3grGWz1o7OJhqPlfDaX1hAyn6S8+Iif/vTnMsMMw4XT1vv3zu+t+OXwpU+V0mX+USMk5slWe/8dlhR9lVwPfvkUPqh+wecvjHAbYkBdywiZRDYm+qW+m1xscXs63BxAbvYmNN5Pl5a2YX270S8v79vr4GhyJDYEwwgLnEuSY74/681sRp+iKDC7783cR4LkkKdkMPK4WAWqfExslFy/fd5hlD/onvte9uNlyDMpUDV76YzyvsKylv52iC417HXXZkxQ+CC16POtyuo4B+6ed6ejOdV5t3p9gX8NQPGCynfOi4hwY0/HeDTgWMVZeTX7VPKgbyj+e9gKfS0iwyzi1TLus94pEC227v9S641qSVBoONRQtUrH0myOZ+DlhtDCx8O/LsiuH0W0XOaNDF62jA1N/tHCbPedyjuq+VFw/Q2zjGvJH3LwJLsR67K+Puezbzr0GiFL/vvKbBzAKq672q3bk6CLuVvNo77dQbmoX6s+TTtY7Jj1N4qZzeM+HzTht7WGSDMGQ3VuLUGrLnl7rdgnwWR+6SgrqlNGA4a+xaG+tNh+ygzXd41wHDKSiAMeRnB0kx7Z8SDsZiat5d2z2TM+NQnrPJo0cfUaiiSCZTjG4GY3tzJos4p/gXte2m+DMNc352lunykF0cUhG2ZHLAyulD9BhyLtkP5n7GdV4nv9tsXBmn7q0GOQt8HWAtfy9t3hrc0c8+Z3M84yJSVaxWrDoLWJypFDwKOPU8JVc2dtQeKZ0iwM/PLFxpd437Cocqv673zFwB8tKcHUFSZTbsUuTv09h7SSdXaDZfn5Pneo3c96IFclvQHcSFVzKPW6cgZn5md83Llycw7/71/wCoJ3qNngItswIye7DO5nhITvuyhz6DHES8dQDecOiUrrAgnppFbsZC1g1i1tGCcyiEkwmt2FTWG6+av8qIcSMa9BjwWulPZQ/D3gi2gbIVK9sr9RnuCwMPg9le6Ohs9UHzugT7bAMgkFSPap4gU/DOamcAGmnr3Jfj5d+9fZ22XB24yeobql7HeRBWsaUFO+gBAIj7EYQ7pAIcbS/bF9mI6mR4iN8iZCuzbxoW2nc++TSTc7tt0IRd29jjicNyE6E2Tx7VCQ9VAWd1QP2KaKFJ3KjsuJtz6AdwEu0sjWzMWb2+gboC3Kq9uDQuahP3l9fshsvrh2PqDV0U4UKP4xxH9URwVmMiGJbkMACCzlhdp0pE1LsJnZz3tfLoZ0cjSofrlfJLtnvYtuUeMohOC6IJ1XCkGSXNV1oAcn0635rkVZOr4sVyr2oIGnDUKHI3f61pO+dyIgBZtt/l8FaVynUJcyrGEwPIPWbPeJCyPwvd934MLNQ/lGXjXtVZqV/iVL9rWEjW3GZhLl3x7GWVzBF07h7s8FoHIGxxpEhGMFaLS9JgDUoUrS8dEN8/FPMcDSsDsg4Vl7WNwKnJtBrxeVJwK0kURBE0srJaVdRirjoMAC0chd3ZV65ndP1GUNLVMZ+n+9L1kRFb61btDVUJvw00XMvomagppEEyMBr7Lw5QUIzzJGjYgMVKhJ9th5G6Tzsj95iENuBjVS/qjOtwCH4NynjPqhIVYG1gkefNuSxGpRpjALhn7yYXB1/zrAR2SOhMT7IPR3UGA3htC5gVOBzCLoLoy7RnHSFivehgGs6cgJ2G9ZAAcRYAaG5pmz8PaaNioIItebJZsw9kGcvcHPoZJvuAeN5LDHVYh7U+rrH3mXaG7EkSFIdJyMxJK1EBhqFhB7hkH5rIawvHejdDSqcp00hD3zoyJgw6yE7u1DYMAH3HSSkOK4AdhyLrV8aaDtN1s8gy7OUsQPKVjFqqO/NO+SILUHsxQ0E8U4ClisKHaec4d20BVZ4ZnPbkcmeygNA/n8Tvk1R7fgAIt64Pkbw/Y00JGOYfTE6Wnk4OYD2d2ZLEM1L3TladBZ60VVs9dJosDsmWtmhOsJYFvJetVV7g6nI37EeDKIG7EypyDx5+yL2QUBmgaG8MSrhvz7VVSFtcbA/J8B8S2wbTArYa+I3AxE1j4ui+b+HoVODS2m5g4z7w/mUOaphK+qH3b9oatNc6Ztkh2i/+3tID7hPPk4G3gaV7xD9rJJBl9wymqvhRAWwBTNoGRfYbqHNdqk2m9O8ynSrVRaZmquNpECwbgut0XwamTI5RicMy7WUahCQcfFd/kgSM9zGQL+auxRTbKPGL3MczBlVpf16hI+W1zArECJELGvE3BwPYYi+g589s7ZQ95gTMsDrCzK/rVj+vExjLE1aFrfjafue1r+InTYKP0JNNeyvXoQ6L/klGjJVG7b1tdgKg+hb9kN+/JqhZmGEd0VmZogXcez6jvdUWSn6zAlw+K6wI2UMmvTmrPNfYWIF/21QN9A3wBK11PASoU7QXCw4QnL4+5J4MLGHWyWbyjMrId1+2EP+RUzH5eZjrfKasfdcqEzmNJdLuZeXdiaDrAGtIlLBf9ik+7aAJpwZYbC3352szpCixii13FnucvunAjUomw87HAu4DogqaCoR5X56FPYAw9XQSB7F3n6wzURX7J0vra8AVz9sDppI64GUKttrh8dTkt9+8TufBueNtqaR7ngRP4j+wF9Qvo3unD5ORprznIuf5FPZyBnOwKscCSwSn6uttIsFisWtrE308wLxf/PwXKWodCGTBprsPQ31RAJ146x52dgVW3+999GjyeJuYcY/WR2LG58+esF/R4pOpRcD6/u23MKC+nTx+9gHTUy8nX6PhZwikesIcbfRnMJVOrJRzz7Yyqk34LS2Xss8ebVLVx1/LHhPMcECA8Z2tjw7GSNK5/oD3PJ18+R57hvadcaBnbJlY7+MPPuC+DyavXr9M4c2OggyoYL0tLM+oQ4r9erSxlAEMMrksxJjyue9s5998+BgpmieTH6PhduQACoc2MNRhC1DLeCjDl/hjlGbXy4wxBa8XuHOI2DJgZSQPLEJYTOU9nci7AAionuchbUvaPvd9mPQKX4fdoo2D7RV9SFqWTSDc++xfNX2PHChCy+0y+nT3Hz7Mvt5nT16w9qcWR03ueVYZwMTf1eWy2KgtEkw/lIXpWRv+KIX0kQylYyIMxntMI0ZKwWK4GsXc42t0HYutb/w/PXkC824ZNoKFUHWOlgA1Le7qu2Xe+wz/4j//AXthLWsiEP7Fb7+cfPX1y8kTpqx+xDMyI5ERy/bPdWs7bB+X0aI3OiMWeP3yawo7TGMmVjkQwKV969J2Y675Hu3W6mQubD1hP1CEYrjFt6/fTz77/LcTyHdhxjn1OSASOZLs/WWe3dKa8gxXAFDIjAAQnrG/1pCpUGpIk3LplHsLgXrExLCTtLHvo2PnvRqXCJ5IfHBNVjijDu9YYw18NhY1VsmnFgCr95yezB64YM8KcAuGZgKiqXyKYFWo8KunBKcYZpzEM9ImFohV8VaYxHy1Rpd/j1B9Es/WHauYMnHckAmJPtR47d2WtAyCCHCVt81gvxWAb0F+7bZ2bhtJJluf36AhuU8LnGv0+OmT+LGvXnwVH7K+/YAOFgYIOiE0rGN7BwrAa9ZM/Dv+oNsn7wIzYcdYyBr30MBfgEDjf74Sgwko3knm7WBoUCUFa2xgBPZ5XYqqeV9sQDoqigHUTPLR/JX78OuWRdXgVwEo5Z/re3dBhF7HjpX1d07HTofOyHm8Bs9354vGv5GaCNhQwzksuN9cw1gzC20NNHVOF3ajoJvglIy5O8+83q/uudd1XHw+qwAuba3dA8VSy1CvfH6RNhpoSo7psxrF7GZplsTRLbiXz+H3AijymhQMfDbDjvZnmv/7OQ1aVYeVRbUCb2/WdegXNmjbQF7fZwOyeSK9B2R0jXwyuoay3Plf8sfsg9EFwed3t4Sk/gZoe296DhrEa2CzddbvPgc/25gsR5b7dy85uMlrzBljPcRKJEsldpS1FtzEeKUAKf+dvMr8ye4d11F7JrCXQnWxz/x3hjh5hs1ZRkzb+841KJJGsdhmef95Y9kzCvdMl52bUtIC5j3M6PnIwtSEZbsMjpEzmgXYWxLXYV+pQz0Dg9nA4prXXZO3zUIUqE4U7D5DryyILqxucV0U/BadVu9+d7icBBOJByMP9j4EydM9YYFi5Pje21iz2BqxAHMwctCWGuo9I4bl/oxmoXuT3+szlUESvL678Jox676L3bNYSiyYZ0EuZv6lFEIgLfGjgBcDSwmhpAZXzCA9khw5v8ieTr5o3iGrDiwA3Ew8yxxsn+LUPeLOq8PXgHd7ECR4Xto94pbnHz6efPyMItKrFyGwzeInje3np2ib/T//3f98nSliJvEkSW7YFaY+TTO1TOZbJo3a8mSSMmjZF1arbAHBbRxRdXayyBSaHjp1rbE38I4EQDOWqj4LYIteSClWXkbC0wh9FjUoqqyqmmjjgs8rhhKraPBtMFzGyqDRTW8L010jocaQSYMJiIL8i9yktcH3VMq9Lu11kGT+K3gnvcTkVi2xtwSTe7Y88osLRgAxfD4wk2kZFDhODw2L6u+r07O5tUVAQOUafRQLUU8ePZt8SIDph4X2LRCkM/TffrjAhBsch353QoxrX5NK/P0yxBqxMjSCLdInmz1XiYiH2e9pxMoIFphRjqM20F2Dm4psAqtCnuvfhf77VQaogCTXu6czNbDkgd4nOPG2BG+C1ntINQQ8B5PDaMcIoFkhMNUZRqOSPycElraah0dAriZ2Fl3dhE+E3a8wMdjoHpi04g7jGuLZOGghW/FeJsElDD908IbxKs08jJlJqGDQqBoW66so1WHn8TsmXT4Pr8ng3DZVq4UuoaLL0c7xGgLuycaCPWmfv+/BPpsFMCLiTqJ4gZCxrWWK6sdgEXDJ9hQ4XiGBPyFJcl10mIIDAgk6CsXxZROeYShk4dltk8lhOU22uFa7nkCwAV+qAmxkD3RNk3JlSgfR5ygQ5L+9dxOyPdgVBuHunWjZ4fAqga9FjQaQwY3VAQ24WiruCQHkoaXQgK7sWq9Hp+Grq/IjNbiYVHEIA0RoMKJbCOrjikGZQQt8pkHe5gaDYjJJUmdjQqhNknXBCpzvTFaYZjQ5QXftjOEVtpLZph8Q1nVi7QUaBTYxikfHZWilcyummoSdfaIotWu9uLw9mVncIgmAoQLIJ/NgJkMtbMf17NaaZLqmbDWM6d2gpYaBlL5Iywn0IBWfbVhhqUoOQXODkTiaoXM27ELW3cQ9Z7gqssXiq2q5IEsDfcPD37EDdY2CcNEBZR8LRshUPGNQha2AshxlDSdBhRk8hWbFOazRs0uZOtbu1GLjnOpsbF1PUGBLHCCPgcHR62hczALgLQUsZY1nmRDpgI2L3cnjewBrJHsHM1uTydbHk7NZmAgmF4TatjbLrhOAFzvTnguUKNbv9xcyvEUQRKaAtkItsar0+d+A2Tyr3V1BdKYWwmSdB3QVbIzjTfuhZ8CJp0MzzucloJwkSVjBNRhMUW2iDkQwnDPXlez4JB30CEplvfpv1z5rPtjTScR57gLT0U/VdunXBNiHzcn7JKh3BLznqAJ0bXNpT1bVtISrS5uwXl8BiWCi95Sqa/Zha78UDd+Aq5i1BeR3MlPBcum7uW43TDurlCNhSftF7IFFgpJRCFANmOZ+X+Z5y/qycHAqI9hrYq3D/BRgxdZZWdcHKkA+b2DDe5rUatxSieSZFjPMSm2ta5KAFH1qCrz3pl6ulWY/vwNPdQIF75wSLnPSIKfAoeRYlSjwv2MSWpl28+jcXTkUhZ+pN3UFaCwIb0DnfXq/aS+yoDFAwgwT0P8YlPN81US1ipmpobDWlphW+XC9xOP3AY13jpDPOC8tRPd9Z4U4AAAgAElEQVSJwGWm0LLnDmDkWIByUEEG9xiIuZ9lyhkbaZ/4uz5E2QQ19bYR5b9HUeBQ9hfs4HOC25kA2/pqniv2WD0yJxrLLnAPXnMWMlzGJZW5rl9AT3VXWyZDTmkRi4tOio22ot0B05PHj0iA0d86wWeryTJtiyMo7TpxmAWhM753fGz2DxBo+yAaerMwmWTUeX7naFWch5m2BRCxgXbZFXZiH1966rAf1S6xt06ZP7FAxqE8cS/z3rIABbZfMZTA+EAgRZ3CGWNDfRjXsMk+W8QurcAO/PjRCu23nBc0644BODcAhJe51mNYd9WCNEO76m+I5dBG+6M/Btyanvz1F9/ClGN9ZORStJG1VEO1jDFg4+FHL6AgkuJNtleQRiCxOAL0CYNUH8XTtCi0xnNxkx9QZPuKIR2vFOXj3mzh82sNP7wFQPP69ddpob0QPNY2FI8qgLdDEz6+vzF5uoW/OXjJnjeZNuatbpQjwMYz1viIAt+JUg0UUfZ3HADEszYBc+iabEc6XWRVGeTHbpPkOLzB1plNtP9MMnZgBipBMsPPLKY7UeWQvfp6F79YGQTJFYAHz8RiwBrsvgxrkNFjJxLgrPG8g1EOSMIE0bQD6wCugusWoZUniQQB0gQprmqf9GPYvkwG53s7aBVWAb3Ai054Ktl0YiyFXgtNiUcc1GMxjiQl+pUlwaPtlLWqj5URuchZPIfBqf2S2XeMD+NbxNtnkz9BH/DP/tEfM5n59eT1q9cManiATMNnk5/+/OdoB35v8sMf/KPYww3vQza1TB1zqgxBIpaQUcb+8rzqw7z3I9ZskUJ+aTsp4wEbz8nUsL72LBgBkijNosTJ33/2evIWbc5ZGHssITHDSiYpn8PiewSwvbzqvRYQGM1L/JtGq9gh1Qa5y+/LcHX69SLJ6iWDW3RmAozakEzMJdZ0sMUSjGelXNJKqo6YLEfWRcBfjlfYDPpHvmTDTREsJj9LbJttEHspCJ21TqJbPzNvEug0trsLYLSfSEcBa9cAULPC4nOj91m+soeb+fMemqTxaSJBwB1je3OyEcOvO1FYvVjO4Xv2kDlDCri2EbMv3YM+MaUENJzlG7Xvzgyu621QJCCbXVADwPDzUqgy/jSp1teOJL0LyA00V6yljbadvKR2/EqxJPlErWUGe438yPuqFlOep+ygfF4VwPWbAajGM+jPM07Qx/s8mhBR7MEiD3RMGEDN+0scVPeZSZbGszcxRMUKFipDRAnAUx1G9Tsj75N1yjWFtGEhQAYSP7/LMEzuaQHKz3WdBL4HUNdA1t3n2MSQxEVpTazcU9DuRpdZgDjsuAJGe9/478pVtam1Zn6GoFQ/s+5C0F6UZFKBm8UmLODRdQx7CnvXsbZ728JlST7pe+veA8ZLChqtpv1c7oK5nct03Je14E8ILxYiBygTfEGvIEAp41UZAv7dunSCu3aqNRFGmy+pyPW00BDNf9vi0wI5gElzhMEKXIzPHNIN7Anb/12/zgks3Fi8Ffipdal9nVbScfaS043c2jbXxKD8TO0042n3SbqskldbKIZhzV31M86QBV4XUo9grPkbj3k2BVBi0fM3MPjnwHT2ODN2EVjcq3juGuBpakpNOydvO7DSyej4Coshnj86d+6ZW+Gvj7Gr6tFe2iILeDfLQJ858hKcHt9X49tz7t4vPfEGIWW/efjSWRKSmAPyClgu4k7ZBQ+BUia9/7JOgyhRwyUKU+j9dUOiGPvNn/XvWVPRDugbpp3wjO3TpqrVvn9A7CVRic/Le6TzpzEPbIL203Jb4l/OhV0lxBqyz9PJ6joRSxyhj29cdY/hH9dnbyfney8mS7AUV7D9G2AFm0w0nyLGvQ7Rh9yDjsN7DEI64VrI6n809e//zf9EF1qJTzu50a9jhMlnmRqmTss01SgnJ7l3LgjwZDXMoU2iyKrsIPWHVplitksSlypiKh4wXAR6RBhHwuHmNVCQIt2Am7BWEioeTHr+NVwYgUwDk2FiIIxj83AKHNni0oKVTujotqKIEXODqYTIUlMHRjaTqDX6Y6+hvVu9j96CQytY3f19BNptizQplc6JQ3lHNVTtGqfqBTB0ShRgoo5U8E6GgYpJtgt5WNVy2aMCvkcwIPPuw2cfEQhtFkKrOx8G3Xux9aeMbrWmJMfQCLjuQ4OtjGMlZ2XsyvDVlNVak253akNQG7Sonv68k0UBxwIgy4h19cnX3X3t3V76apnUwBSImDbGGHmNKMFWdP+8h/iuONxihwyH5gWztg1S3L3/MOesHKT1R0aNkwer1dAWs3IQZZDqvoeTGOuU73Gg3Rvu176ftBblq/TUUqGwjYXDnSlDBMD95c96TQsYrJbETDmEQVGDMopRWJPBMJSKj7u3PIzq3QloqzICiKT4v89umjZBGXgmTtdEya9fvykwe34tzurcFkHbwXzWVCTmHA9ugJH1Yk+6rgYLAEUa1/hHpwUbxBtn8U/bJrxOnZjtUhWgFRAaUM+pNLxXOzKfa1iWAZqs3JSzdm2OCZI1Up49k07XLhWIBG1VGSzDU9oVYbAI5I31yxmXfcc1e01hmQQctdWhqMlJXsd+DhtpPJNqtKngyZvQiac1OnRvbtxAxEmv0zLYTEw5azDAVmdgUJ6+xQgxEISlkQ1zQQvVPZIh19VJg1fsxWMC2XMcRfQbcFxJOgYD6pDkQdbdwtJjkkEAp2jmCMabiDo0BZ0krlPbYjodhyxyoe6PgArrbGCgk4nwvjYrzrTaMQscv9WVyDqwZlnrgPNVDe6gqYPNu+e2Ww2iE2IA6826XlYFdW7cp1X1Cp5wzmnvkmWncLgOmeCCapnreAaImQlfYdCQXALEOSXvlEmSrus0AKng1FVsr+1xapkBMoU1QEJ8CgiNbp4Kdtes9RQtiaes9xKVtE3aFufZY8eXgKUbn0zOGBJwbILLXj9mOrDnpBnW7r1U+bG95wiDC2gEmHXSNMxBv+8QoQuYVJf8dxE2jRX3Q1r0nAJsde6cz08yjxOMqG7SVVklsEk9q/6LNw7LOFVoGb3sJZ2sAeoAygy+w7wbQXlXgm9sBH+poGPosBpEOxDpjtN3D7jugiZ9j/0svSaPia1M/lewS4Ao52M4+Q6Qs9+43m5bqFbgYkZEJoD/6wAr+2ZUfL1WE3T3VM6pQOVoMYheobbZKri2YgQkXoztwX5fe9JJgkCbrsLAK0Grqd3wUx04R29Ndhyv1DQlSB+2wUqvaxU7xv2lYOL6WiARVPR7tKMElASc8XNXaM/zespuVIAuq9Bz/Jqin+wz78Hr9eJ8D0FEn+tpBk1p8wQrTKZoUybJXgIEcR9YkFND1QBbm6mdNAgru4SttmiVpC5PKgwmBe/v0eINUQ2mmucbMWbOzs4xLUgAXM3es5CivpXsB221INAK3QH6QFvAvHc/L6xtGbYBP4mBYOxYGFLXy9ZW2yOPT23DpYAg4Kkdhsl9AjvIdV1G6NkANUkkdtDhIDJjMyFZhvkhgz4AgCygmiCHgS3rjPXLhDP2nHZ9H0BvCQDKANT9GPkP/G70N7F3sh93mYz5hs6ERc4hVxwJg7WNRdg+AHnzBPoK6fO9Y575zmhj8/nJbN49YIiCaAb3f8R6HABkVVuyz6eGq0QDktZ6B0VYHFjknja5zqWp08kH27wPRWJbQcwWNhCidj/uvge4cdCTdh3b9frNV5NPP3rMMLGPCV7RzvvVZ5Nf/vYb9gjxB1M592g9tvhlEiWz+jyyEoCqrNmj9ZnJKgmIbE03hc/7GKa6umWChHaPnAConM2tTn5FC/E+AbXsB9tUpkywLD6zvfUbU4ubk7d81kHiZVtmlQ44mnzvg/uTzQX2+ulrYj+fpQVMbZFDcQBJBYyIB6ZgGoDZRtPP+7ti7WQECpJbUbebw4TA1jjXMX6TvSIjWomWtwxziF9lj68A8NiVcsjnK9URFk/8toUaYqTRGt+6ZphVhs5sxa4sE2+ZNFYHRhVO49v9PGMrg3B39/BVPpMA36yV4Lqi4QIWnej01PkMLyBGr+mSxejSVj6gBVT7+frNmxQ/fH1AhTCii9myQix9xv5ZBrD4EAbwNYUm24Wcoqx9UsrG+8pr+N6DR+Qcu2/RUHzE2ixxttZzPZlWztoe898z3uM1RXo1O1O0D5upNMRsV7a1zmcrKeHp049yxo5gdnzz8mWuyzVSB/vrL/fZU8Th3MsBe9hCl2u9BOB6j/P58OE6vkf9ydLkTtHNtmfirDdvYepGBxcpA/dQilVDO9JCMD9aA5h2oEaKHFhYy0bT6u5anPYZZAiXdrBi7rTaGZMZT4x90u1jxmxem2uRTggZy3diEuOCdOekQDuGTqTrZAA5Gk4f3oh/2v/4cwsuDfLVz6uzp8GUZlx1jF1F3CrCVL7Q8WYxZVK0T9I9NKQMDNwPEgT0NyF6FHkkgv9cl9/zGfvl+6ejwWzrpjBa+sGClQ1YNcPt7nVlj+ezbDOvryZFFKGgmHeydRtMqeFyArJV/PJ9vdYA6gHTii1VbKua1tz/7ti58qs7kikWTrkPn1fuUb81gB21svo53OQ7/E7//aaDygnCvK+ftawGd5j4PiBZ3xVvNwDntbVsTscAVZAqGaZeKwv+d1ldef4DCCnwvXRdtR8NlvTnNKjiM28AtfeXv+vPC4isadC5tvEM817u/+QfVhwsANW/G+Rr0Nk160EMPem+4201Te9+NVDae6D/e/ee7SZM8de1GEXbGoBRe6MBNclBxWyuQmWKhFxntS/Xs4xPv8NAbODo7lRd31cwvVlhBchCTFKjj2fShf2cOdciEW/Z5W5373zZ1xUJ6JY169nQ351Eg5/4x+tNQYzPJB7wd7uA6vPwfWvwTclCzAMkTSMjMnP5frJEsdRwzK4ysQhBuFk1049eUUCQhaf9Y83xdxlgFBYmXRbEP4v4AeU21PK8QJ7DboYp/G0kJQJ+2k4t3iQJyIJradoZd0rM8bRkaCXn6VTm+uhOamLI3WcoUBm7wJ/WGUwxl3+XzymAv/bo0GXM+9e/a+q27fESrWxdTRUIfyHztoBkPyPkm3QGFhGqwcOArGILnnPeM7G0diJxd8kXGBfaMqt0hTYIr0uw+5aYiMnya7OTJ/fXuUc6KSgwGbesMPBonjznAmmPS+II8TYm8/5o6t/9r395bavQMpOinLS4F9q8lX/SOIAStaQ2aCtwZLsH4pSAcAHRQhFwmRELTtTEKSl463CKRQdccIMHBBSvoEFHwJcNZCDnoAQfrIFpGRtHW1c7UFqRuCk1dDy9Jt9i3IppbiDwqw2yUpdqNAuwOKr8vXiZzNEsIn62QmAafgMG0DagTHxz6+P4r5weS6CsmLqm275k9SdeI5hrVWgLmnoNgUCDwnsi+D7jNVbe50giMtGLByeTyWs6YM3Ui1FYeHVlA/Bvq1oxTZwGQGQicsP2EJiyimN0x5dIfVHYUxMr1g0/SwAvgMOaeJDLgFW1oTaj7AKNXwECYRsJ9SZ50wTKFimtpqp2VOtob9oGE270ijShGOWqErWIYyWj3q+AmkBArY2ovCKNVX0NjV4HOsTUu8rVhj2Tm7hGdUy8FgPPOCs+zyllgnkm9BocWY1OvPX3o7HmRSdxA4hxEtQw5rkZ0XaeQTE/qq3M9dHApBXOgJK1aifS1ZcOQgxiAorxfPt5uIQJVkfL5TGtEILCtea2W6m7tq+XjYNU806x/DVAXyfpfPHFF5mEGU0Wn5EJDEGrOm/+Ww0jJw9bHbb9IQ1ZOcyCdzJQfR17zm2iXhgBkvdl8BrtOwLwBCv24sfplZN0Pzi1sfQArYxUQCBTxATYZ9JMsZ7YVWBuiav75fOqFsJqjc3D144mua9KeglylqNzr4VpMwK76CkKHGHgXON2el2dNXCJ4/Y88rsGkPb4y97LxD6NNdczi8E6wqb4mfNMTL13hjD9BUE/QvUzipqTwE4L3KHRmaqlbDyu/ZACgwBpgAiBcFgZNR3WINK23QWmaDIVFbuViX0uXoAGQK0IFCvsvVyCzzrTDFbBPijoze/mDI4AWEejvpn3LhPRPZiEW6Ms/OXnWzTIGheop8MvMC9Pbhj/5JUJhF13nVK0QHVoAZ/ydqnQaUdLNJrPEgCVPYtNjdYNluycyU4CdAs6at7nHkMhDJAWafU5P36Ly7WlulpzLx3hDvtwMocmEODBhdcJEK0BPoMpdIX23KIgHO8/hbDshIFGAkxrgGxbJNz7J1jPZVot1x5MTrGzBwATtuxyMHJvtv554Smp8NcTAHJbd7XTTuKcUzPTwATA7xLNhyuqd4J/czPbAe4msKlWlreSjJn8ZPx7KosejLZLFhz4tAEox1SkIo6twXYLLIXBJRvbaa0yg62oW+1kTds25jwMgNrlTtKr821flUS27sm9JSPGByMo43P23Or4A657FgPkjAE5eCITZkF0Eyo/p22SrYgGyur9+DorrW5JA6yeCpez6J7LwANbB2THFFjjFs4Z7uQl8bTrXYB4zq5Pw0RFYI97sJDkdTiUxp+adE7zu2l1478ZLsX3vbdiAdpuWhIGl9yTTH2F9rUFsr1SHNBvsInDKDC41EdqC5KcV2KRQN8zNAA0vyfbLkUF9vQehRbvLy2CvJln0pZOn+G0bRi6GNkRAMARTPde+CwB0tVF9qeApomV0UvOjAL1xhvlB/UrGTASm6UshckvZxRAcIEkfH2OeIQk3Onfr2B8nnJOZPXuE8uELY79PSSYM9YRO3S4wiIFTsGaej6t+1TTctXWFXiQyf/4CQAG9uX1DqL8xBEnDFqYmoENy/s7SOEKXTf1Tc7Vp+ReCkDW/hczVnFoWxnVkIM2V3vAIod7zbYnPsPnt0oR6Q0TWW21OTbmAJBYjEyA4tAGjQBoxFyeb69PwE1l0RXAz4B8tjyzDhubcxQuZc4c8qwBn4iLLPPoU5bRvhP0O0GQ+oL3fwf4d5Z1L60x7ZXDZ0rjy84MprXCTsugC87KY9o0t+YuJvdXsB8AuhbDtmmbNVB/jz7fNAVhwY9DBfwZDnVGK8kP//h7gCQfTWZXtyc//tnfTH762edZvysYuceClU5/5jzscc7fMk1cFuhj4rjvMLRjhqr2BYzNaAB5/rEVlqqX9At8Fr+NXurK5AUSKJesv8zuBdqBLMEGoKfi7RCU85n1yd9/9S0ADudduyi4gD37/Q+2JttLPJ+DN0l6YpvCD+UZsD6H/NmBVvf4o08nLwFzdgAIY8eszCVCFv80QJc1fhSZDllBroEi12IaVeCVvFg+3cEIgs4CV7ZaqhnruVK3TsbYwT72iTP47atXATvcAytMQPWsLfH7DTTnvQSE+ROpGFvrE2cIRNB6yl7VV5gcS2R7A/stQDj3aCG+ioZDbJ/7CJvKaXjYXplWni+L+gHQ+BDPu6wrbYItwbJEjc0fPELCgrMgM1SPbsvsOve2i/6m8egxrDV94cqaetPTkz/98/8sfuUt4JxDOzY2tyYvMgWbibV0wug7pxnWtLv3LongBrGZkjeCkgLmqY3wx6m0LHiAOlmX92DgvUMvMcAGa3C47xANdP24z1OSSSMdARwLySbGvnZlFamgDeIWPs9ncALwf0hH0rv36Dfy3J2AbKtTdKLVi0UKwLxh0VZhC2GwWu6ja6cW1DvilwsedIb7sJ/d29E9lowgKBQdJgtBtror/m5Lv7aumVSljRvtNHxS9DO1JaOw1TbX+KvjwST1o7BYrLuhZ2iMwvu6D1wrE9L2kX7ffeF+qd8pn1sgQoFTG2gsFvu52gy1Wfq92yK6ecTQpRu+N30mKRRp90eHED+L/0j8bLdJCcjfMLzy2902ORhw4/1yIZ4yY6UBJmVyrbtHn+99jxi3fzf3yOlN+7kxf8eprjH3fJABLq2fVXFZ8tWRz5W2oN0Hxa7r4lwDbBn8aELvc2VPGzc0oaUB0AJlKsZpgLbBh77OAnFKyqgBrUXsfxXNKmhMvuyuH0WyxAPJAwrE8PM8K+6PBn/MKf17s2ijXcg9+tV5VJi/AUhviRRdEFXWqQp/Jd/UeWdy9XHxXRjUPuQrcYIxnuQa31ubJD/MwkkPYazP6ntoAKbkaX6XUWWMnO63+vXfAW0SY4w92n9PjNV7InGf263W36/KtwbIyV2kG4n/VtdiFSBbAiikEG9pfLivbb21XqN+liW3Ufffz94JqK5Un5fKHWrQZTPvWsu8n4m/UwNHivxTUhzaCZ9BdfrNObAomERNvL0Bs+LnxvAPnYzxqWfGAXXkXUuzDuWCXWdMiF06UftUYorFaGL2a9hh83bAZDgSv8P7qYNnvHGO0zCmvMIHnjKAR53taTppZpccRFf4lTY5+etgkcroV3PuiuDPtSv/V3iMOI3X0Jp22oSa3J2HlIJw4yyuuf7Uc6AdvHmYfKfj/iryF8vPKdOeA32fsassYXVebQWObw1oaXxM0ct4ODGvZ881Nf8bcSDvtyDRx3viuueQYbErQDDzVNwsO626cBz0MU/MeZ9i6fo8a2dhWtpjMBYKA8rlMPRIJqLdBLPEhhJOZudXfjT1b//lf3dtO84SND16yWgnRTTPwFamDw5n/1AhXAyCGj1hguBAaXNQTH3G6YBO0SLIeIdDfoz+hGK8/t7e3ntogUxs5aZNbHVEOm9ZZG5O96tGyQWKmKYUXwysCGVXMKxGKgY7CxV+lQC30PNa+CQHJtjZ9yWyWO2iNekowXTa/QgIaTExwC/k3JYZdYOqtczA2gRdRPctzDsrr1sba9lMCUIM0BVWpnSZKT5hEjiowcSaR2BrhALCAEv37z+ePNh+hMFfHCBTUcoFL3sEeDu6PnTdt16gklTMQoGrCsNDioZfgXWpqnNdPc69qjhVDUs1hWdeQZmbqkDOHipg8NVVlz60XcFpJz7ww9pcnhjuskc1BwhUtJfn3mCR4F0ZI0G7MrQNrGX9RKAH6JhJqD5vDIhJ1H70PNSGM2iqsezZrPan8xqp9OX4BBlqaqcJXcC8AL/lGPPsBTCGAW+QVAft7zsttMHKRty7ojzOe35uZNo/7+rGPQJ4WXe2jBVIqWHDeHDYZmBqGNxFm80CMgHV5hYsIQKOv/vZT9ivTEbj3BgohpnCnizdJPVNvEen6pjc8m8ZU1yCejxqQskgtDX7zJZIbSAAegSGuQZZH15L0ZxrjZKvjwpsdLYEAYejCepj/TMApvuh9lUSft6zK37uCfeVe9WgPPvJIFpdMq85wEQ5RJchVUWeS1ebCnwXlBXkMjkuRqT73+Dd56UxDXtER+d+0GBGCLnOvDpmAhQBcAUQ2WtXAEzqLUyOqdoD4jmMwTYSqzgLMFSsjHgWL2nBci2PaVMy0W/bcGylHfBnluQ07RiArMtrD82KScBlMaqHlwbLDHEwOE6VRf09nJwgsq3TBiI6bNv6wyjxvQL6sRcM8AIS3IIXVpy7GteAcQd3srW6wlkBsNNS1elymxTQ3PahQL7SgeyqZQIu/kRP0io/P1eDSQDzFADAM7qG7VRA+9wJRjKYYX9M0A6cRb/i4kSGFHqiaDlNLz2aTC1ss/bsPYFK7ZWsPBnJaM9lYhUTN69mnPBHoMF7bkGFnyGpP5rentzb+nByyPk7S5ssZ4XnZUA2i4i8Z0OmoAGE7GWTNZ1Wrl1NUgNCXntEKy/9uWEvXJIMHx3IMkaf6+Ez/u0ZkXpek6UMUBLQCuTE6ZdAsiwKWYZJHkdlXjsT/QzX0ygBm+YzyiRQz+Md8K4H6ZTeTyUKJQOQDxpDLW4ZrAkq4nuarVsArXsigzISIFYAa6Cvnpk6iF3Z9QwIjKlD4hmzguw+8expa6XpZ3AM1xCRXIN9QRqes/IDfbbSUnBn3wWQdr+Mgk0Y4Cm0qJ0i7X8BsOV9ROYtNvhlFVC2UcSOnc4OyNrVbxN/iyrqEbq+Ms9kwW9j31y/Pd7HoGuFMy6d3+BJmyTt370s4937vE/L6Dk/E6Q0IPJ+3Pcm8/53n++HMRB/SkAs0GP12vZofRohYQIt9s7Oe9q59U+ut7p13LMA84LsJid28vyiX2Qi4HCBcaZM+gSNow8VrTv2uCx49o9aI8AiVJuJUQD8d2lNvQLot6j5iLa+97D3Zx3+g2355iXaJDzT7zz/kHjpDWAE1WnLqQPEWIYVlZYxBxg4MRkQ4sH9zcm3L14AApwCetsWRmBIJfWYCs0mifssif8VGieCoosk+zUYB1BKRqqAPtd0SJHQaZQLabVlbfTxBuH4qSv+vYQtvYQNd2XVh69DhydhHwUMZHvL1HMAw6ksc6vitP05PXZucS3tLi34Tn8lmnVzxEEAyVz/MS1/Qqq27q0SG8kce/EKFjSFEzszHDIQOXFZ0u5PfRh+b1Vw2GvkXM9RjFmGWceNTJZ5z6dgrfeZMHuPZ7eFvpe2eB//s2RQfwL4kXUCIDx4P/kATbQ//vR7KR5c8zx+9fUvJz/95S+x9cQJJAS2mAq4zQBQvQdh/OqbNwj+30eHbnny4X26Nl5+BoNY3R3YvNIHrJRbIFJihUdxTCuuoLQFk2ViTadxy0HNpFpae/aRunh/Oj15zXCMA4rYAZNtt8Z+rs1PTZ4/pPWXuug5BUkBLu2Sz9WCxhl7Ut6+oO8p9xWtXvUosQdhWKVoVsMF/JOpqbatm4AbsAsUCoxa1OMz3VvaigfbWwyRgf2mkDUxt5NUtYuHsL120AQUPHKIyAH7RbbWFuCWQMu3L1+kQKAudYpE2AknOlvwM9FRu3YBNmkGS8Du3AG58oxGU4jnrO3RDx0S80Z2ZDBoojUUIK7AJgeXKE3y6fPnXC/DItDLW0ca44DW3DBoWH8L/J4/2dTPPmIKMSCpDXDHfK735NnJZ7IvTtiDDx9s8h5qMs5Mvvf730UH6G1IBJ98+pzncjr54ptvYHg6tfBs8tuvf8vvLkw2AYUtjtuCyOFNYcOkUyssvh0AACAASURBVCDaQr0FsAWHxqXoKwMNXwegKyMzBTDasP/qJ5+JJLGH0dzDThmnhN1MimtL1QLA7dZD2/Yp5HOdU/hLW/mPed6znBEZpwIQntcd1mKGz19FmmiBtvTHD1Ymjx9vVY6Cjz4GjD43dksyqE1wu5r8DUYNr3V/BdySeuBfxKUGyhC/NoqmsiN9dq53D6MwifXZ7sMo9DU+rzAWUxA0fikwza/4uPjDUSAKsHebc/n3zjfcS+6RBjDavru+aR8eMU23Zxrj3BbLb7s0MknWW2KvJ7a1SDOS68Tno8DZ4EuDYB2737DWxnXeMqZSTrzxlX0fHWuFdTMAjLCkMqDN1l8BkAJli5ElCGGRtDSyk0sEarnNvaJ7zP90zclDG1zQ1wYkrbUNkBm/Xmw4vzqnyT/yjXrSHfs1SNfkiHpQt2DgnHrsxuLcj/eeYv1gyQeQ5sPjR1OX73+33ER9ZORwvPcQT0pOyWsI+BbfabtxgXfGP71Pbq//9nqNn6pVuJh6kcG5s78Sf7MXAkYNwox20LsuwNaQvYgrLbHhWjQr0M90T5tbJF7jnm9aiX2PAOajJXTs6QYge02LFCNV6HY/G3M2waMIDvi1MZirc27j70zu5is562BOZv1HHu/rGtjrdWqg2/vx/IQlhi1qGRZfk+eG7fP83iXZ3CWi+Lmd01dcWVp7YdzyX4GfIvcUQGr82bmv2IjvZc5nbNxgeLqsLLgZXxETLdgNc04xA4s5j2/MuoOVWOQQkLsyF0bL45JrtUriy0R3pvHH1+wRT8JRgGJzWH5CF80Fdm6eQtKlxRD1xHOmR0E7mIM6+WOOgrbH9DnFB+LGMdSyz28/i95Td8+zzyDDG3mPsMQlb4zn0UBp9tLAEQovGnmbNtv1TDGmpk5nMJg5Bu9TA2CqXb2L567bFUw59XTnyEc3lslVKD7OsEbKNkhSiHYzibfawBZfjvbfTR5tI4vBa8z/F4kLqptOqYnSOJdprp2XBHSP2O+lmrEXMzDv/uV/f70EZf0KZ3VKgEIElhbUSyjnjjQPY40bctKWD3sb8dneXJsb96OP9I5gwp+vEdg9eLDNhsMBEdz65wgnYeI5R9CsAe9JmkGKo3NWh9LFD9PPRMnqDQulxk6GHKxL81dLw/7qpqdWUqMIrofXYLxHiBuMeKPqLEl7P2LxRc19UD5MEz0FpC9oG7P6tc9QA4UUDTAEQZbSH176MVbXrXbKvAsAx2GwZSQAovo0Jig4/X3ElT/88GMCb1s/aFFAsDmbcFCaCyBwxDIB+qCoep+paIoY3zGYdwG+VMFGlaxASpl0paPQr60W23K4Bmi2VWajO40U4/8PqaJdqeiN3AfeTS4ok9YHbqKAmSF8TLQieBf2hK0BAQ9oXcbomoC2I5b6mgoT1+qzMxjMMxtsooBpPIcDEoimi0fPQAo/t+Dv9nuVYx6i6xhTW3puD+ktmHEj8s7V2Uars2lacWsrtQENcDkcZXzICFDKwVb1TsAwwwNEyw3UBFZiXFwXEyz2GmDHfKY0+ZmG+ugMPX4c8O5nf/c30S3xNWtQXOdgcqmZc+m9WbGlDV0a7DnBpEy8GdmlaJ28IbC29Uc0P8MTAC7URQoXRU097kvQy2SsdQ1bJ7G1JLx290Pv+RXYriXq76QbmRAFZharhqRMdpcVD67B5y3oaJXa6oNBpM8zFS6uQkcgqylC+dxLBf4axzI2aSXAuErJTtUoLCW1ldQ5q+lTOYM8I5O7tJ7yfKMZEqqybDcNLgkA17pE29bl+SvWGsYWxm+ellCHWZyYnOIMDHAzx02gOOdL8NDPcQ1qrLeJuOLs0/dgwliN55kuE+Crs7f/7i2TB1+muLC48pBkCg0hgANBTff9LgmKbfaz6hIMMW51WQx+DXarFb+qpzpGYxzPgrR32UMdaLneHdh2cHu3Au17JMCxCsvffZ+uhHUw0vu+ChhlLwxGDdas3swIfpEMKHzu1L5Fg26TdMF2dueSWgtM55y6eI8XMPHHTjgReYmKP3vyHHtfAszVyr8gGHFK8o9fOJ/ZBEQAMHBAEXZwDmedqY60t16ztuoTKjB+DRtPpoyU54VZmAbYCMXd/UYEsrXBCaqrLb+mfLLPAARD0guwB6PvYH7y/OPvsa4mAzXhTSBDG7qgWG7aykrfzRbByBFEeqHAVBFvgZ+0g7BfEnSaCKcaXsF2CjkG36Mg0Oy2atdn/dXucuW85gAp9X33bbeoG9h3USYBtkyMYVPuAbgLfqfSqdP3/HBtYbp4ngQ246RrnwjE9z7wPU3WS4dyDKjgrGRoxahOui/cV4JqXmPY0l6368sGSvKgtR6FHc/D9sP7MFH2knx0ASS2wP3rMzGhwgeUuHJ4VPi28gFr2BHdzI66WMQHDzfRIeQbstqVnRC8c0/qC23XfYwAvu+xR4KuGLu2U+Fhgb8j2EQy0yzcHY1KqTpwXmMGfBjUhiGnOLgMM1mlgtz6fACn929KV84nNABN2afTJufsC3VL0zbFa02MZPd73naRuJjn+Xn2XRs1P2V5CJZMsw/PaM+3VVIdXywUgWa1wPz5n3w/dl3ttt2D08nPfvbzyUfPHiYQe0MrY+QluEIFmV3vYildMiUSmwNL0BbHNfygjKP3AHA7+yS6MMhk2uzAYBNgWKG11LOqfZMZ6h5xIqM+PANJ+F2nq54Ry6wsbwQIc20UT56hVVOJkEvFzMWmWINdpDwO+DztvdNhAz4oR8K9m3AsyyCBleR+WlnfiM0NKMGZWCbo3EKIfx5Q0NE0Bq+2/q3SmnjJOv8GEHKfoUAyxC3spuLPipp+piPDvUdg3oM0ZolMr2mtWd1ao5UV/Rdir0cL15OnaLqsMTRCwNJ23kWe7xrg3C7DJmy3efHmBQDVHJpnf4A+3X1aW2ERsY4vd15M/uN/+ms6JQBfAA+dxKu9vAa8e7UvQAK4tbnJPaxOfvD7H0y++fXf0mr8Hj+DTTBR8GkZS3HPJiLqzBmczzrog+vTloTpy/0dU+3+7ZuDyXsHZlJQUD/R97m2M4BixTZ6Z1u0umTwAfO4NROuxSlx1y6JyTVFIyvl714zwdkJ3/zC6gYtnjy/aWJL4dcMoWDvZtqfbCqeq3tfVvcZAFxNPzQOqkRM4OARcfbvffxRtPvm02WBzjQTfOUUOuzj21c7PFOePfFoRMQDNuDfSBDcy6u2KHMtW8Qnb7g2h2gYJ6idKOvI+EWWwwH+cAXWsMD3ETG+1/WQs60de0Mb7DqxggxBr+8NQLaFR1liAsfb2+uT33v+CcM+XpWeNL7KfandNcmT9aabsYiwBoD9AIBRtsKbb16FAen0cwsLG9ieKfbsp0ybvUfh6OBwBxDaoRAwRWnJn7d1HWDtAN9xxPp9+PHzyO1cotXqlGCTbhPFY6Y97B9RQMb/f/kVgC7L9oiigt0ggpDzsJYO2de7+wLH+FD221ef/2ayh5Dro0dPJi8Y7mLHyAKdOBYiZOhfwIhdZH/ff0L7NszLI5isG2uPec60PXHP78kLbN9fBMDXLnnGVzjjT7ZXSOCYtMoavcdm7jI8xsEvgi7a3QyiUE9ayrp2XEbrAD0iD2NuDREig3mGT9ColbB+dTx0B0XaK43XBF2wZzJIfJbNKte+m+dV3F5EAEG3ijlKO0vfWx0HFaPkGkci7Oe1blYDDS0l0JNrGxxrwKiS74q3G7iqz6tiWANFiQoEmfK7pT/2D3/W+UwDU4nJjDdGUm4trpltDcSkUygF8QIJ+8tL8NOSU0gEyXMgJ06LeQ1j8jn0Ned7/F7dX8ULNfzuFgysAUTFZqyvQQQY/wpoGFArENnN/UcH/k5+4lqVZM7vgnn6iI4PBWK6vdOhAmm0HGBXEyrqPZutVLYur5dJxXXcBUASw/KzDJMY92C8X3p0Phzsptpn/LWLys2062fX7DbXU7bxzb9ZL/1952OuvLFIdY8VeChI4t5sYM5W4t7vPVzCz7FQ1zp0dlIJClX8nR1T2uLj+gP4BOy6bTPNmRnAZrqL1P4dHQ7+vp8ppuAjbFAzcSDPxPfxT7NZbbf0q3EN8Ym7rLxiXIt1FVu1gUk/xyLqTQs1+9Zirs+ji7G917OG5nrJr/CD+jDuz/w6msjcyzZkkkNIMuk+CqBbuvq+nzFKhp+J60iYYN0TT3LtR2i6yRxbcNI8Emo4z7DHAoyTe7q2sxQ2w6bT40hApnvBuMoOsgU603w/M5Rju2rc05cQjxhUIXB3YkxMTFLn2b1nTu7QINmdxq+B74NF+QjNwwWoLYYac/TZ6xyqp+n6pBssjy1IDF9kqJa6CSGo7eU4f8FHtEdp0698wQJzhoFxbcY05i2ut2sWubehi6kVS5zO96fw20vETLOQTOan8QOS/ehE2qXY3AMiPWbGeMoEreBHLBw5iFDSjgM/jiEyKJFhHKGmsYXoGRjjx/jK6NG65vimq1PAu//wr/6FrccBrs4vcIQEGwo5z/AA9ql6bjGUQSNgn7+MMw+WybtAm/R0DaNpjRV9WVS2pZpw2BesHsD8QO+N/KWbt8B3shyDFRNqk0aTaoIEkw6T++RALrogHJtiGUBQLZksdByHiQC6S/zM9p9sXJFQWwwFBUSQeQ8n5VrtdCqe1x2E3kAc5t0ZVNA1dWjQv9Nv7jk9i82iforXcQ6bZMmpetxXklMNmwMNWMwcYj6zUX/Bu2fPPozQ7zHU98eMe19QYD2MNN2BDELR+Ro73Ah4VzjckGn/4n81/dOW2WKaqDNYRkibVsavgb+ujJQuneBkOeHWvPNg90AMK+JdBQrdMxU+Wi1ZPz9fgEfH4wEux2pFrFBxnWoN0xCArXYPdbPCatDhp1LMs8JQyaBIssvrmzKeHn4ZSsItJqsOuBhIt21IbUi7oqShdxPEn/PxmfYqRV8AKwlwVXC6qtMOP6/POqGtpBE3KYnjVWOJpMlJqNEGKG0n76wdfSfE7eQEMbPBpR4r0GkPlJpKmCwnE05zAKX3nqFhoiCnQegcr3nz6uskw/O0sCxSYZDVKVvMFinZdtKCZzB+HkSfry1p2yR6HnIZqxoCD/scwaTG6shWUNlQGi6emS2wPst2Ch2o3ThFwYZo5w0gwmcEOG2bt2fJzyxwtlpFdcaClSaxTsV8go5MWgF1egqHsi8Er5upl/OngeM1oadbJbViKttRQ8z7pbqlCR57van37aiCBHRANvZiznDEurkOqxfoql2cv2TPyERwZHlRmy+oajuUInbHgnqYUupu8QoTb5KXZi2dyFiQsQEAlQCYV61v0hYru4m2o4O9VwHcth9/D+FQ6CAyMOKkeC/WeBWwiM2XPSTokMmx2DQDhHKGMJVwgKVn2AGaOj23rRCerZ5A3XutHU/rMsRhGzCyhjlzrr9BnxZhMMZiSw3cEvj6VZoROg2nH8tyszKdoIH7vmcApFYYSebcjGwqaNskZwJf0wxUmZpbT8AiuzBnKY/EgS06LYAwWFWX7NOTGTXo3H98lsNa+Nkq2p5OfnL68sklmp9sDrVATFBMBkjJuR5bVUMLCFAnG9FzXY/egN/qv5XLYqmZ+LiWK+vPAZG3Mvkx4umyUmVAjuTBZL2G5bDmJL3qQxSlXtvFGePnaQNJhbnOwExYrmkyig2JHzOAkXEwqsFVeS+tmxqw4ZS+akHRz2iXHVDj2YgdVmswlTrbxUo31vf3LMl28QBUwaoqpF2Uic0eTN4KFMtfNoBYgfRoizWW4e9hwhrsJAEwGCkfZ4U0Z9WznuddOkB+ecZvEzmSU/yYLCmfeQpbQ3tKpr3arr63cYCV7nyG146NMjk34NBeHBpI87kbnIs54gSrgBmqw2UlqdP/YnPdq96Gr9GfC6zqVzPdnc/fBDDy2mxH8+cGxu7nAJsGtDKReL+0KKQtt9qllfQ4h/Wp73U/aQtT4NKWyD7WV2CvvD9Rkei7GTBxvjIdk3Xz2jKJnHPvUADZnrZAngF2P6N7wLa594BqakEewJShVDH5zqcfY8/nJq9g+7jWTx5vZ+JkGLu+B/vP/aVtjC9TkkMiJr/x4P79gJEv1dKi6KC/+Orl24CDC7CNVhhIsARIZVOebZruqQMSf+2LMY9xlBPPzgDnLgBzVgjulCARFFDweAEWj6yec1ld1L2PaJm8wgYe7vAerJlx2dj5fCb2gZhgiue4xBsrCXIAIOFnGvcpe1KVdwF4CyDcUViXTvUDOAMA/QJwZZlrcGCZrDCFwg1ore8b/8lYE/YTaPWBzNMWuI9+5v0HW7QmA9ARVzGSYPL8PuxMnvcJZ34TRuA99sEZzCaBYJAxbO4+f2dCLUXi9dVHkytaRn7x6tvJF199OfnmzQ72Wf9CIMw1vOO6Vh4+nXz9moIDdnsbcNgd8smTbWQXAHH2WHuYhldOszOo99wk5qmhBJopdccEw20aOgG0e7XDMAjbTxeQQQEccs9YaLuAcbdEYrPBBN5VgBsnzE6TlCAoMPn8qxeTGc7GJTHUe1r/F5FQsTNjDntF/lMt6iyuA0MC4GWtWK3MDuJ542PsCPFM7PH3IxhxyWX5Y3Lq/rDAdoGdvQ/ws7kOc5U97hCqI1h3AncHsC+NQ50wfs6+uSL+MI435nn99hXrClBKG7U2x3badZ5lCnLyDbm/U95bDWCZaAJ4q8Qw+injrgNE2CtZNZatln/P6vPnn0y+/ppprtGWrM6I/+a/+osU8H/OYInXgNxlvyqgK91J9cJowyYGX2Q/C7Y6CfY9Z8PJrbO0D63B2FwHnFtRu5UhFrPIQAjcVXwpw7aYHYKkK9sPAXxfTj786KPJH/7hdwFMvwaIYwBOJhzaYYN9YU2cln1EnPUhjM5tzl61O2mr6/pMKGd4v72dw8lnv/4S8LqGcunDU4QqZVDRiux9teruASLqoxzqsaSPwBe9BUx9x7O45DXLMC1OKECatD1/9mzyDPtxxd/fKxdCsfGEYprrYYwTeRlicoG7HfW0TWQtOqcVuHxM/I1xvvbe7Fm7Z27Ef9W40h6bV91Ip2jTeX9tlOCdZ8bCa6QtBIZHcTWTWoN2ld9JntNxje/H+/hHxncDdZWXFBBXEiw1rEUgK59p66Ygh/s3salxA77UgktANmPavEv8VnC1AXgVu0vwsvKRcNzyngV8+HXXr5Z2c71P+fYiMLTvbGCvB+u1fnD5S+PI6u7yK2y7FMMKTCo/XBIx0bBK8bmnfhrzVgHNN/hdQFAZhwJsGhDtNWsgrgu9fnYzoL1nb6UBPO/duN6vmzwu8UX5zORr/H4DpK6pfyJrIzCUtRGYLJZfv0aiRZ1jdZ+JD/j9xGkZnlQxbRjeAem7ddY1rsJCcrURC+cZ9QJmXxSrMvG/rZU5Y83Wu30uxVpr8K5Assh4WFwzdxRwCTBaz73yiVumnXFa6VqWbTIW7eswVrfToPbleA58gIBNSAgjT1Kyy88xJhNQ8pq0w65HNBrH2nbe6fe119qFG6DY+2fLhM0qQ8tYcnTM9fMPY1YAjQJJxZINVlfRvuP76KxzjQ2K9nOtdlw1c6sTr4d5RLcueXixKwuYriEVkW1KzF0yWl5TxZSjuJw4k3NIfHV2THEEZ2U8Yk4wZUcARSJZ3YtMvRZoWqCw7lFwQB3BBH5T/2WuCHjH4C9z+zNi8yN87gIFuZNju1hgBbKItp6fKfkkZgEYKCBrgcW8wQKu91bPWXGLIvCoeee9lAUoEDLryZ8AmuYxgwQWTCYM+1tpspwhXpLOs3ppcoXuqAtgnINVvss9Pct1KeMjuGkcWyQXrk2A3M4sd6xdRsEheCmMfYG7JUgm68vkqHvfEpOhG66/T2doDbdZdhArtn+N5x8fxnOQzFOdGxZdIKpZ6LOAYgEn+rTGqkqYVP5+dT7/o6n/6z/8m+vX7wzGlnF0iDZvPZhsUY1yosYuDk6HblBg+18Jr6qlYHIi/VwgxUSXA8NCrBBU6PrSC8xilx6PydqYnCrwIYBjOxFPPtoFLaiaamchpyZBPjAfncCBQUsEpvPxVUlIrjJYRF5jVxtMAnwMMoa8Dh2aU66cpKUmXFWVrGbvcyiski2hkbIL4AQKTbBi4nrqdFcjZjasoZyTsHTMxUbQ1xnoEhBzKGRDeM3v0DL58MPnXJMTQS+g+D8O+BI2CwFtJchFS2+6bioAqa6Uwc29xUD3gfZ+B/OMnzUq7GvcqHHamlDu2Qca9F+6LdelYfMwVitkUWT7NdXgWq/z2quqUQ5KmrFgjEF7jQEX6S7kvim4TQe3LdRnFrabz30YbQOC6KLwGQEgZaiYYHJt/Ts58/y+Bkhn4nV0C3E75T5lHpQMuOA16rXI4HEN3PQtAJrKRKoYJUrZ61nrUNWGTtIbOO1KXTnt8tgawKoillaSYG2m52bJNB3WtvneOUluDIosJltnSU65tiWCeRkNtts+IJnYJ3CX6TJDlXYWMO/aIJ9DrBajyWo0hqIfx2e6TwCJZSJF9DtgrPsDgM/hMAbFGESJZ4KSmSAUo6ChK72hEqWvFlkfjkGDgblajTdOQZbBANUDYnL/suNOnXbIfdtWE+Fsk5oxBCTM0QiR29aq8ylgoPQFS0vRoO/MqozjzmOABbpx2KNlPRUNjTLv4ef1vpQNlwmcjtd2ha1UX0LZnuYcTmibxRnY2haB6exjADNaz0wo1SD0cwVEzwEabFc5Eez0LKVtU0aIgunPwmIU6JlFb4lMgCmqZ2HeCdJtPv0DjORmxL+lziYBcaNz3050UxMn4rQ6bCtuIxjKYACu3T1jAFFVYUHZwUAdP7u7t++y7hq8r6E8gmAFWoQFlT1bLBz3Z4DQEUS6J9U3lMYt+MsFpCpr5OBlW5XXEC7gHKfQpZidFnRw78DY0dZEa4XPSTHEKM/paiSZUHdm2G9qCUqlmSGJOLK6A+VddqFtfLLKZnEiYS2RhJ8iaOvzdoKe+1DnVgUEmcmVsHoPlWSUdoWsC/+ZabhpJxU4qkBobfN5nY3YNHWpnEAnk7gcec6zwrU5O1UNi521kosdcCpeACDZgXyFyc31Ceg0yBNbGrbkSApiI0wy6tr7K1O5DZSw8z73sKDGM2ib1VXXG90g3mNRnSzZxsMfpb2I960godpPEuS79iYFsYFlt5KYxBwNPaA711TB5xDBHUlyQPs711zsYv1v3VtAzwAxtk3S+gWIZTFLXSrPsf5ctrkBkXo+nn0LQQHvOJP6huj6kDge6l/4vi1lfq5FGAOatqlWK/27YKD3KNPOoDhDK9zGvMb3ag0YJ7zJvjMwzpTAJGjFRE1bCp+V4iE/F1CYApDTf6da7zRTYfjgfiYwxhuCjiQqFALV3UzExvnIBGKjTfe+top9r55WDomaMNojfkd5DkGTE6vV3IvPLY2Nxh4ANsf4ofvbgMrsY/XifEsHEsnWim8IQ7c+UyBYlpOMbIPBdxQ7nUx+TrvsLz77LCDSEgDO2iZTr2UKESN4DU7zNtlwDQ6oaKcV2X0Nk8rAdR1Q26RccfszwO9pAm3XIxV9dOiuAXBm8EmC2O5kgR517ozR3mVKLnEOi/Dxo/uT5cXZyZcvvpw8JOb77ifP0RRbnvz0Jz8hfnkIQPmE9sOvYbq9o2XQwUBzk98AQO7jgNbXYQ6qw2dhkYenj1HAOqDrAFLVkVUvdBZNsAOY6vfRwJrHhzzgoh6jd/doE+Y+dnIPBvQ9bTiLuQKo9Ozjp7Ca1Pa6CntJrTb90C++fjn5nImrS3z2b795O/n2nRqJdU52rZQDQr15h19m/Z8hYXJKHCYL4Nk2YBqTsy8pFiTxk0Evw5a94T5wPwjapZ1eUOoKkHb3cvKS53Vs2zHs5EzMRC90kYkhKyB9S/gsW3U1MWrMnTI97wpd0Jfo/82i6Sev6RUtpw7UmcdePtm+H90944IjzsyRNkuNYsFNgVHiAaeG7gOey1R1Swvs2GadViGTHnXmOFcffPCM+3zlLs6ZTMIfX6FfzukhPuAdyF+ib8Q9PoAtZ0L16g0sOAraxg3apxOShH/yZ3+e/eNUVtfH1lDlB2xx9QxY3NWG6p/c/4mTLCyOmNR46/vf/z7t5N+mhVwf4P79b//5P0d2ZmHy47/6cSa9ex3GEQLZ1TVT+noC3+YfDzdXJxuy9gGsztFPfchzW6YteUE/gq++JF53OrrxlMDiOvmGHUP7+J0DAHH91DXt53/6pz+c3OdMff3l55HpOWLtFje2YENaB0DXm2t0v20AAhpvydmXkepgBBmYac+jWPr1izecWTosgMSNSeZ4Vg5VWQRolw0io90uhVnWR7Bf/7sIne9SkBGjcWyscA6QJ+MQ23UOQ32FvWE3hsXcPYf4xdaz18eEaYFBcwRb9AUmHbxRHTxVFNE2h8ktoG/uIHhiYVjgFTvm+avBcpU7pAhjcjlYKDkt2mDlXmIfrTBUIbu+CrAJ8DX8SrozdNZ3mCk65U6cK+apQStdAG//eRWtqophiqknGKQcjMBaFXejz8c9R4sywEsBNMU4LdCsWx3zWVxyTzat++x2ztsW1eRWCujrA2MFBwiWzy+/GvmEgEkjm/d38qvYMzuB+Kop7iPX5Pe7IN5F6V7PBq3uMgzzOfHL3u8tqNWf1+fnliVY7LsGJu8y70qHUFdV195AVLGGKqfMOsjOu5P/3ICW5tTm0UIyatEJPI+YoXLAIX/ka/lfDcsoEK1iFf1IFSIDqBizN+Dhv5sharxxB1iVMVXPvdi5PvObHJA3N/5zvZsw4Xv2vTQ4HIKGgJfg0MjFbmSMePUSPqO1hJXYsrNNeaG+vmXOp8BH4iLXy+fIf1OQHSy1u/lxxaqlS213jV8BS0dueVeC6nwQT3JWRtG0wdZ0i4z8uvdv1t2zypmQANU/N1dqVl2TI5TvabLD3Vy1ZFkqby/g8ZYFmxPsmaqUYaxXswOrtddr7U6gbIHE5DXESza5Qg+XZ3Q6UZRwKAP/3DoV2wAAIABJREFUIKawO4Z801iPWFw5AFAWXAzXoUSPzDjee5rr0S8aC8hevpa9Tw6yyJDAnT3iJYs3bC2xBNfTTkWHWzl0rOSgzGmrGG0BPHF9guEaSmqIUzqB1c3XOaT3bdE8fsX2fXPuFNOdPFxSOK5hkVXUXq5uqLuAaAbdmHfd4Erue+1x4xP4ZXN315vXy3ifphDJjaMZTD5Fi/HMFSAxHUhO4SXzwBdbkHVIFbkNn+de9HYuuf9tpCtqCIes0BrO6LMMszB2mfwGotgZ7+/vuW/m6XY8sMA+jebdv/9X/yNDHWW0EEQd4LRAVA3STpzqhqMsyjDooz3Sw6E4jl0mTBUBKqGWyj3vsAqBpIhbVpuQD8AFtLqlwa5pJwQ6VsNMDobh9Z0CDoX+SuDOwRI/M6kMMNdV9Bh1D1P17XuorZ40EObCm5hW8i7iWQCWC6TxSYDm4qVNRqonTtRkRo2SCE/DaiOgMShy1Ly0/uh3ZFCDU0Qq6VL76pJoQKNnkvn27TvaBB7w/hwQWvcePnjCmqkXZsRQwp4iuLZ6uRVL2LcGWmSqUVrW+DOSs7DCkiTWPZaxqqpMgWi3Y5Ab3W+grx1KG8Uy0mVsgx4PsDBPLwejkGx77P3A7JvhxDKVMoiwqL2tIRrXQqdnCYSkj5pURaQ9Bq57/AUBSHrZCwYDqbSOYKAm2gzdNSsNQ+y1nVq1Dt4G1gKAoTALbMSActDjgEu7pvdQOY1qIU6SP/ZUV5jyezHF5UA6oEiCHaC51iITYXINOLIBoAhgZl0iQ43JYqKnktSCcE7QOb+yJWlhsoqOz+4OlWPYGM+ffzr56sW3Ad2IyEmeZHYZmJfAaT6UddWIu7cETa26Hx/uBdzIJFZbQ9xH7JudXUdLm7SVoHdARRN8TZusE9kj7PNMLMJ4mqy6x9RsnA4AUDpTSTADgFYinT0Rkf9qhW2nsJsJz4N6zOubcSR7plhyBukkG0Nn0fX2vG9S5TfIPyJZCWilQcweL/A/QvwayOHsoqWFUdW4ra7SjufghZ3fTNaXBKu4LoYZnB/aKiezA9fCWbWKM49hS9AoOGQ7rVOL+P40IJ7P1urqEgNkdg8VTd/m82FdBrQhIbpgCMkZLXwHTJ3mzK48/H2C6WyMUPfdVzoATZzXnYCelQ7gwVpUYFjUeG2nv+Me8YzkPOnkEgQUgBR7NAIs/13gan25P6PJkHbiqmy7N2TTuM9bQFXdQZlTfrDraWtTCIdOaxUoSguzjF1YFU5J8izyCxZ6pi5ekUxwH9MbrK5n18mVgpEmLgDKOOsLGE0rUt9JhNQU5HCTuNIyZZCdFmjbZwycSQb4u+zsQ7QIJ4CsqcDi9s9MMk0WZBDhuGODdDwcAUHfDIYhUPEcdeLiUhzQSrgGm2+DJIsUvs5n7JPtCAVA+Wxmfc9RCfd5VGLgIpZdzpdnwXNsEBp/YeJrrFD7r22A/In4jdgygr5Ud4uRnCnMMh61v1bhBLtjT2zzrSly/RleWwXqg+3H32XoBXiy+sqiBWyRBcB7mEh1+0KJZ3sdflxNPC7GnE7/Vgi+il61DwWcBC21Te6D7CHvI8BUjFQlRfoMrzlJc+kOrcJIUgTdQD6AeZhEx5kKL4tzF7Ckgpc0LmCHijHpACiLUAe2xQq0aO8buDbR43cF/U0w3SRPHj1KlXN3l/PFz5Zgz1iZ9dkVsF8+4MTgxfZFr8X9OmyJPl0gS4ax2lkCszJKMjTEIkWqxjIQR3sS72PDou25MprjwAxwAQ1T7OJcppWf/WQwp32SeSdraR9gQWBRACrSHJmsLkB1H5uEgP3OG95K0NqhT+p5ARjQ/mpwlb1JbCBIpT6uQWUlKe5ZfT7sLECGDB+g4MDy8T7Lk19/8RtYYHwmHQXr24BaBMDHgCaecSVClJzIvuI2jvGvYSxy7kzUBU5kUavJekRb7rV6n7aSx504FILzSwFjFQDZiejqsDx8uJ3n9tULmJL83hLtqj/43ie838Xkm1cvJ09ow/z0k+eTv/vVrwCG3k/+2T/7i/ib//vHP568ZvrrPYcc8HxP3dNKSNBSCI0vmmyzsnlIoE64Xp+RwvYm4TK5Zd7OLGBT0SnbYB1wGJOH/HyDASHPH60zQfbR5Gd/8/+FKbdGW+6yTETaa1cwWmcZMmH3Bs+Iosp//Nlnk/sf/eFkdfPR5K/+9heTv/n738b/6vMJ663YEuux5k6Z3byf5yrQ9vHTbYCx98gkfM21aif07A50KgkNp8Ym/mFfErpNth48B4RT1+9Vzo2MuHmmEG+uYv+xpe4ZQZMUENnchwzuOTzlOgisPY2nFDiOlDcRkOAUrS8hRQGz7N3rlzmvtsKc+BByvrH5+hw+W5uaYT7qEvI+X8NqveSzTv0Qj4eT/NgQGQTB/85lNQjKciZkkG6sbMb/zhOXHTC0Q4kWjYFxwUMmvpqIORRKbWdBLc/AE0Da737yCfErjDy+dwhwbawvy8vieiIe7SnLpu2REereM8kqAK4S0C00+NYBZ1+xl2QJHPDe//S/+C9jm37y05+WnbHrxYSH9/JzlnjWJi3ngJYfPH3KpGcSWgpN24J1+PyVRXUJ8ROydyMxoxSB7emlR+TACOcaHQCcvj3F/+LHHj9/RBH9CfqQO2jnCSTC7OMc63HeAT5mCi+2QGt+DliuLU2SLRmB51JMLAudJvzKLHDeAN1WYQBuUpjdor3d4kFAMeMt9v4h8chrivfntIN//9NnkyebaF47HXj/fPLyDZISFM3ecbZnjPNIZN8RaDjgxYR3zvOh9WQ6ss5csDa6brox94TFU5+/IuXadOMJgTuv36oFL3WAhXY/jEDbvWPXK3cIKYp4T/8gWGdB02cQlnJViIqRLjASEKUK1RksFB9ivjQ8JvtVH5oWMr/nZcf51s8DLgVMqJgmgJZSFraRWvTlszNBVPBiyLS43r6XPsA3iPyK3R6JOcb7ulZmHgHAKq8tofjBMGoffweMSn5kEXUw/cKKd03y+mpbTSTA927YWCOESEw94opi01Uc0bq4AaJ8fPn98rvVrlyF5O4aytAIfp5Y4U4nRq9PYsJcS11PFeHHf815zHO8zsSORUKIPI5Pu9mQtfL5/36W2pe3oFp9u7/8LeN5QQ6/qkhcTDj3okSEZk76GZ6LOvv1HIoRmA+6yZ/Gv/h+rW+DmO6tZFP8vvcVVpjyHgLkEg28b37e2mHVNnwLCHaBtPZgAZcVy91+vgVA78G4Q/DOdTCe0j5ZQK7BJgXcmgt1LJhiP5/ufiwN8HqO4zjk2szpfT8LhyFG8ENlMbpDrNt4zwcBKcPjfIV7ISCQmqN2+1EA5L3UE63hLP7S2NdsomAddt3IsDfn1N+4Zxyqltxb8lQNxciwRn5ujqetKiB7rIkx551czU+ogRW1d/1Zk2QskBfJR5aeYG3hIuY9CCdAdSA2wiarFe7whCuAKEksxsE+NOkQdmTYG2WO4Bm/sGNHmNy8yKSEtT22Y0vdX2zw4tJDirSSSYz81ZSUZFJSBbNOe0+bcw3E8pmIfxgzpRMpYTs4DnGQWqur2FbvvbScS3fVMyZG4POy+6/1ESUhFcmF7kv8W8W82Bk25t15A9mfsX9F/jKSTsxNzOdwOvewA49kskdig9+RYaifgqoEA59XkFPOXFPg51n6ueJH+r3+s0nhpzARukbpenl4/wH3ZFuxGIh7oAbFuEfscpXNr9SWbbuR7MLPkKVAOGHQ4DTTZv/t//KX11aOvcApJmrdY/KgrXoaTsE7E2bbUW2bm2VRFNu3LeJYCjg3GCYONynwlU2hwRlGNMZkoNVVdi/AIA6S18pmSSA+jMndakodutJXq35j9b+kQpJAoMOxTttNqn8Jlt3shdY6Wl1wqhLlameKRkG0kQqwuQitnHZKqns6MituJ1z/IS0KMsYUoZUpIOJpi43gnfo5acESIMqGUNOs+p2D6PP+GuHtrUdUGa3OP46WTBBmHY/AH4BgGT61y24ZHEbT3XNucmhSVkmp28hk7B8AUlbO7xzUYj0UxfYW4S8goB1cUWQLbOxkU0qywGuE4/lyuputoQEUCSoNsMweZBl2W2/1x3dLoMGEG1wKefWYGyD0ZKdUUXTiOohxaDw4N5WJUf1JyjmuvQ3gjTMbzqsSb6kVVTXxEJTzLWfVlQ/3U9oOXROeU++tBBll+W+cTIy6Biy/S9JEglLJsS3iIuG2fmFEbZ9iz/k4BA9mEfQ+2X+ViXQaHMG7E3r65wjS15jQd0pL9hGA8LNnH6H38jYi2ZckegsASUwHSCXQPRDDybqE4SFoYmiqsLaJKto0VnsNzD2PamSZ/Mkuu6ZK6/XaA9/7Ruq7b2rVPlooronnQmqIUxcJOD23MdKcG5kMOggr5Bouz2QmQY894l5+SxuvzryCBo0iQTvXodHrKVa+vhiesLvYNwI82wi89/O0dUqGaqb+DAec9kZbh9kvVUW2TQygjzPv1LglAtqLvS9xuCdQjBHVz7TAFzyHGuBRrccywQS6VlIdoyOGxInqeyo4xShzDeZphT04MUje4PujxR59uDNApyv+hMGI3t0pE04vSXocrqGIdow87xPx++HsqzrIWrKGYZpwvyZNGTLC30O1TgWThFuh7aE10yzHBs8FvK2QlqZka3jw9I0I+erWkgraqmrkc8i0xLFf3XcrsIZlD185lAK7wQ2lKEJ6x1rg+J04SsVsGS28K7QXLnSS90gMec0MzvaeOp62RapbeVwi/Evo2M2gTQGsC2OA/Z3ARe2vallnkRKo6RPOAbAvoYmfwdjLmrs3c15xqgmGCkDLscX+u7czpY3vBciTLcvVOphF37NFUp5kjhai7CX3XvRYqtWmzrgmuHQoq43ClkzsUVauvqyau7c1D62PkVb5rGUlKqm+JinQwhrq1DCcBI0GkiYiSRi0mTVRzy/Bxw4yu4KbQSueLQPSJDhWVm+ZzfpGBwZkyIssJQc45doKXI9N5LX6w7Tj8vnuq0yMtuo8bGAH5cVKA9iSXTm+qjWmbN9dP5CgktdbLBK8c1CJLbuysBLwGlzwXCwapQ3fARujnULgWA052ZvaiBMDIG2vz2YwNQJkai9H1dJgVjsqm8jWsaSEBiO2XFlUC35X/kqWvBNmBeKiJcSTWIKBo123/S7gZEZuO2FMLa8KzjI5O0lYsY1dy9KJKy3Y9k8BV/PYYLBgf/ZgRRVgjF9g7WwfExzaceAEv6i2ky1wV9hK/cbqsmAIgCZ6aVqXVYC2OSZ/KVwsC075jB3aNY9J2hcA3xZYl1PALIPII+yiLZ/L/Fnk9xT/P+U1At9Pnz2f/OYr2vGw7wvovi1yz/oqGYABktkL2bc+fz5LkXsLn8u0jc5ZvIDxp5SH96u0h8wLOxQE9j2D0wAOU9iBZdv51FjlHD1h2u1rNMlev4F9xnnZYpjDf/1Pf4je2QuYewuTB+iw7cBE/E8/++VkEWaf8c1vv4WlRSHzkj1waFAM+OZrU/lX2J6w9ZrPmefzF1ZkPmv3YG87+dZ9pq0yNLUqjQ1aI8la4Xc+ZJ89XZ2fLDGI6Dsfbk32AI5WFdLn/ryWcwI4A/UZfO/DdUCUg3cZpvMCIOTD3/vTyf/z//7d5FdMfX3LxHGBWttwrtkfFvfOWWNrGfdhNx3TPbLM8/qIgQBTF7uTvTdfwcSroTEpYGYSnDQA9TBxM/zZAbCRST8DY059szmnzrJ3lwGWlufxFTC7wnAH1HbSrgMsji9pYUYT9Bg7sO5AD/b0yaieW9LYAGwzDnpFy6/gmc/p2r1mIU2vJdOcdV0DwHRAxiE+aYfW5nckbUIdGWrD9wXvlpgGbuwzRwJQzPYq9rxjoIpn7iHx5zI+74svfktbPMU+7lOpCc+EgyFWuZaXr96kLUfwznX/oz/47mT33Tv26Ltcmzp2Mk976qSslSreCqSXlq3PX5uQ2Bcb9hTw7YMPPph88Ztfcybewd47nvzgh38W6/r3f/+r2CvPhICbob3AovZ3kZhphnhmgyLR1gKNx9OAuyhSLKBt50AHk0aH7ZwPxpF73bxS+0riAtEUwBZf9f4M+RcA6u0P7hOHMjCPYvoFa/ghZ20dv/LXP/u75DDX2g/iCtkhJ0o88AyUYPC5RKokU9DpksAHTnGOZHivXu8AJHJmlpBikbIa7VS0+QCHd7nPA8BEffcTJir/8A8+mTDPb7JHJ8bn3+wBhFMgQALiDG1GJ8nuudcojmmT1JZcBNQ2zj4iRnHwmcC413APoM/CgAm4cy2v+IwUwXj293jm4IHRS3Qd0p0kU0gtahfH/GeACa35ql/LwD3BEP0q1287Yb7PM7XA062dfk9mXlonA1pZj5HtU1I+8XPtO/N+Vbj8h2SMsIZiA0pH2sS0B6YFQzfWyV6qzo+65hEzFHvgHwBsFeebS2nnff8Gj8OuH8XRgFL6mHp1WFR5XdarmYBV8DIOMZ4xuW82mkXzxOYjV/GKBIQE+tsXJ+cUlMNmFHGhCCRNqnCt/LvvUXFo5RZ+rwtxlZPUOhRwU8SI5E2cE/dkgallcxrwClA7gNIAUgHv2Cthv9XndlGvuzz8XtpBJeOMtbq5vtxrRVABywYgVEzIboGubhRj0bqHGrpWa2ZeUeCVX74mIOYAX/2dYkjVPgnAF+yA91ML3HzX/WC8eCdHu3lDC8OsbwN6KRSzXg0UG3t439pdv28OZDya2LDxiYExNKjsNSRmCYDlvVc3Q1iCiT1Hh4dayaN11xg4wM7YFx2P5TwIeJvrDhDSa098z+dLnrjROuZ3BKpvQE6xhNGJYO5gDOY+0z7esj8rNqvz7dAjYujExsWo1ZZ3J1A/e9/fFk1jCLssVolDHIJmnCUwaXwlgKGswXxiGuJu/MwsYNQaxTZ2CwUm9rSxNvnSFYw8vxsglsKfLaCn+L5p4naP6gWvWxAvciUzAd4Wf+Mh9jz7EgoJ5xaCi5p5DtWjaOi+Mb6aw6cJHBsKO1TLz2iNPxfWDh6fj59zSg6cXKQJQQNrSo7q/WSf8/lDo7L8Y+VNgqDuuyYSZVjRAESTL/vMcpbLp8VnqnOHT9RuKYlwjk9Z9D3tQCL3WZ6j/XURw02nGCPvU7AUdNeGa+O0Ot7YosPC2AfKsHkujDmV2bJmcWnnHvcVXIQz4TW5B42wlD3L0UruJRanPm+Yjj+a+j/+9V9KYsY4FYNtfePh5JvXO6m8LTg1jQ/dgUnkDW2SlK/wgcdMYjOgEBG0n9fNJwAmS8sLMChRDLqomIVw4nL5bxlKgTRprTlooy2vgMDbFtEYSZM1D0SwYamYOGoeSqj39mNxQ1adrFb7+5uIFO8CAoi6N1OqQbzosnE9acEEWBEYOWGSlPsiE/G4JgOOckIlpB99OxmHim07HczWrVHkmHVccYwUopK0Ilm59NB9+ORj/mtrC1V72AYeWse+yyAI044gX12ogGGyU2SI3SSmnTwWm6JR/DTLxECWQwvjqlF8fiZIkEEV431cGKt5AnCNSnuY1YryBnxfE0W9htenM68qjICfDIFqhfQ1PtdNABUN7746PDlGfoKI/qBC26FhVUJdpBFg6F01ioKffnlt1V9fgxdau8819E9puNVUY4NG/9tTT8tBlKPImo8D1kmq99NJbrNdwqAZoNM0AbiOvJ1zU6S9rlmSoa54+P0kqexrr9eWDs+GtOyDfavGsCSkuh4TnL7/EoDCCoIVCozFpXp2aEGRlKidpNFWB/GHf/aPJ19+/Q1/XnG2HiQRWkbbBbWdMgpWgjmBrrHrktHr7PVlgsXXDLCYcc24Jp+v7acQCxD9lL5b7LUKqqpNPC3OViRtn/B5amwJejV+CpBqrOIo+Z7OQBDBIE72nP9WfN17jsaVhh8DKyvQoMrgSqeY6pmg7wjsep820JBpc8OJJfAzoLLaMoxhjKd36F7VPOmwDVg1yOxHq/bTtILNoR9gwr3IcI+Fy9dkhS8A0lrxgPewkqqQ/cUQOfUaeR8rFWmx1vbwuffmAKMApATmF2DRqIN4evKeVq2v+Bw0M9Ezml95Ntnn+a3wDGTRCKaHOSerd7Rdi9KGwcr3HQ9v0KEt6bbt6IfZhqrz4F4yCdZ7G4GvwbG6RGEv8j1/x7fzntW36XX0mrVrDmoQuPKfMgQ0+EucL1ubFWk3KZqj5W1mHrBl7/VkmTVTU+ecas29WYZvOKUVNt3iBUmdQB0i97iayQngnZN51cGbceBGSvM+H6eM8+zYwzMM95hd3IBRgv4FF2Crke1ttuMFILHdDObylcMp+MrgCANZGS3SyHHiGU4CCyj6Yuz1K67BNSxQwiBR8JIJwzI9YaQKri6tIvQtmyetBbfVewO3AtINow1Ma+L1TWBqvjKceAGsrYsikFiC/0l4BfXYF+7lsJLG9fSk5J5MHRuXIP8uJFgBtru2W2dct9tKc2nq2boYRphYTF/HGHZiABBAVnbYsNV3K8wCJp7biBsnUHIdy95Vtd/zUi0Q7sUqqNR16XtMhg3okjCM1whaGnyWmLKyAwwY8YzxmmqPcr/TAgqzSd0mk+lmyoaiJZhZZIo6C9r1bNE6I7pDW+MsEuhH47NM/AQI2VrqZ3mttiUaIAp0+3P9+K6aiu6FALQAd7yPQKw2TCbeAQUBwYUUBxTL96En1Snf6FXoF2pqmy3yUd8jgFRPyd9zQpyTSwmoWFPbBdVOSbv1EL5WmNj3Vk9O9rMtmoJx8wIdMMGie4Oe5Arg1DL+XK0+v5Zo99B/H3HmbImwQHF6xOAqQRHuzXt//ISiAEC5bWe77w/4nPOJQ74ePqKlk2fynva6XYLnR2qMWmRk/VYAPo9ZF1lKgnlqQx2hqeb+Ftz+4IPnDMz4/7l6ryXdsuw6b6f33h1fpqt9E00IQUAKigxGMCiGXgOhCF0oQgQlEqJM6Dn6JXSj0LWkS4GEutEi2pU/Vaeqjk3vrb5vzLUyE8hG4ZyTmf//7732WtOMOeaYv2OdSLAJoi0ERCOXZ2Sl30d2BbDkXl7FrkxyT0v41UXa9by2l2/3w8L+p3/2J8OTreXhc1oL3xL3rKBlM00g/SUTO7/6Bq0WYKVrk22OwDmyKTK/J2GEnXA/xoQyy41drOavwJRT8kHNYr/83mULssfUAiNYt3PilNfMshY/oajldNZJtOj+6PsP+WyYSmHoD0yhPxm+g+nn5FnhiVVaGzc3ltPOPQqo8le/+nj4v/7fT2iD3KJtciGJiPv+jGcvQ3mBa1Ar0+Ti7cuXw9NN9NxGYLHDtj6nWGtcKyvAVlQHP9xgh2z3k+1kG5DJgYmE3IyQnCjULbDOiwAtE7AFLSClsAqwc4jgzy5sgpNrgDuKGrY42358Lftdhp1ANx+3DCNtD4Dm5d5OGKQ8uhSA3KNaxwV0Bxfwsxafdo5gt5GgycxzyMI0hbYk2TyzKx7GrJrU6eDIKYg9Mw54yQRkz8Yc2nxW9J9/8XXJivD6FCW4mZ/+g58Nn3zyaeyTNnAXZppx7T/7J/94ePH18wCAFr0sCkxi87VhM+jReeR2Ab4PiZsN/rSj2jHPnTZcHyh49/Dhw+HLL78IS9Ln9w9//g8DkH/+6ce5VpPIyH9YSLBIqj3C3mhfbDt6vHAzvL/q1GjiJ5O7xLEW5rW52vIaliC4bjvpKT7uVDYiNm1hE9+hT0X/0dzDM7G5xnl5/N7w17/8Fff3JXqW6+RXxHYWqVjzM3OAFFZgcrBOToetni6iRa51g1tfmQGYXKatmfxo1OIY7yuL98iiJP97sLUZ9qPFPHWlXKMXLykMwsI8Zo+Mz20M+5dTw8dfv6G9l5ZrxchZswX2/Ch+8i3P4EIKLoOf3DP6PZkjKTIJ2LR8Q425VodIbKrhN0nMUBivOkVAAZ9iMHUJhxST+HcGA6SgVQBF3l9giDftRf4AFy2XKvkefr/lGcbtxsb+jv65x9JFHKhWY7+qiOkUSXONoIj3QJc7QMtcpggITX6hdQ30IrY5kr7LezZGrsIlg3bUGo6NKQZ6LxplsFQAtGIa+eW1eXYseFTW4iWVrq3AQeU4pWedOMFcyHPJdXXwq7RA8UtcSYYK8j8lPJJDyPbGzhSA5iNp7LP4xuoc0hdkgqcxU2IkwBrsj1+VP9XrOyhYgEHJSlwn3qncKXGjnTPGQnaGaHuTu1W3ln7Qopn33KU97hMifN8eqxa7v7rMEqtohxrRo7eVRuON3/F3e2dNX/da0+ogiwSTAGST1MpwDq4pnSSCZ41V6Lk1PnawZZ+wmhirgXeSY2pNai38cg+7j7RfGX7mzywZqR2e53Y3tND7s8jgPYZpZU3SPd7AwA40ekbSlmlunJyjgGyfs0B9pmrzczENba6SCOYrneGW7iG7JVizMOv4vLC8Gtu+g4UOedKW+vlOjPVZJX7kPS2Q+pVidNrvKRAFRBKAra5B81/3TeI4Xmfhaxl9zpev0OhWxz5t7+pLF/vftZF40LX9HAbm2pqPn1DcV1P3lPjHQskc3U2yly02XiIfNkqr5xws54PdHXwxk09tOyZFODaHoNjITqO4yWtH6GDE9k3PrseHHjrok3sXkBqxK4LfMza4pvgOF594EZ9mXmYuk3Z1YzQHUxr0eYbtjFJLtti+s+R6GdYGO7fn+gUme/aMz0qXNJ2AzS5Gu9KYM+xFZTpqDsEBzOsAmO35FLraBs6k4FGkHHNiB0NJCpllEGnhElUENhaVradueAB29oHFXlwMMRaFQYC7BQpOV2fb7B2wJN5Pv1M61jVRfVZpCMHgxKoFjKvnlxyE5xDpEcKjDB3h89QctkCq3mT2n7qyAJ7uB1n1DgrRbhBX/WLkL//Vn98cM5hiDlq4Cz+FE9lF+y4IpOgfnlWtCzfgYyprR27KJLXcGG1Wiht7ZxoBJ7+6eL6PDzkMhVRoNZ0y4gRzyvFr2ExMKtGoNkUNZ4RTNYa8XyY9p7dgAAAgAElEQVTRamj8Ow7SQ6MJjoPxPQUS2rRBE5AIQ2oMUoiwsqXmnBV+ARLpkIqmAiwSSPnfGdc/JSOEBxudG6vmVkXxaFZfRKXNAVyDILgeJttfpYTamkhQfElCu7y4jCOkMvztNxhmdc+WCRSeFqAk60RDH/qtwGYF2z0g8z1rqIX3o56PG7Po4cU0qamJMq9uNYysZEg357X+XLBCQ1nGuzFUNHQmkzFgzaELoAl0udbNqZYgqfpaVlmKdbdHpb9aJ7XKsTNZ87S7CoMJyqgB08CMa6p90VXSaNuCZzUjjBK1oqxu+IwF5Uq/MBN63R++m8+aa+rJsvsnBjugXk0b6hWvAqVKN8oNHecsoMNi3VWvaj+FJuf+497U1cv0wqxytRPcMfU63fv+NVRw62cIMoT5gVbRKQCQAPEIAv07rz8LeJf9q0EiADzA4j3aXB12mK7mlNc3b9ECy9RJ124E47te9HmNkWwlQZMQvAx4qvXB6kqSe6sTJEomPJmkqXMmwJR5dyjrQ/CV9ZXhZWu458Lqqy0yHvhQiqOH43tZJShmUTQDuaXstbSXN3o1f6nKrHu8aO4CRgKynrO0yIWyL1DSRPLbcyo9gQpOIhDfAjzvqbc3ZPS1QJ7BeFonWhBpsMl9B8hn72QKNK1gFKTjTGUNTNDyOXoKa0HqdtqkKrEcUR9BugeAT4Z48PtnuRb1EE3orQqhJQfiOQ+LRvaTbUpnBy95cxJuz/XcwzAnpmmtsVJkMuKimDYkuDLQtZLiWeZ/Mg9uwWLuIkB3q954Bq3+RbdKNiWvce/5fr6PTFeBE/erTEWduy23tvEZRMfxU1VRs0sNuDGZM6leCT5xbln3I/QOLLKoNTqOHtDSsoMldpgyWcxiW4DPKB4ksGV/wgNhv5LoMHTiBJbi2Nwqdk6wAafg8dZZye8AzJMZNwv7hVIOCQXnVj2xBBM8G1vk+d8lQMaFwB1gnICYgZSgtvdlIecKENG9HfDGYJa9maNHMpZ2/7RN1Nnehu1hEWR2cS1C4hNTgCXYkkntCrdQrSkFRiUI81ynHaO0HDtrMcAHP9d/9OpwBcVeeyW45S/8swSyeyCog/Q5+V7eQwFBJWTbbUQNpygt1qxWKx4YPJXWZiVLJkr6uzAt+cCup2I7ammk1hSwKlYclwh6gsVq8bCKWhpQpQUTwXHsxy2jIaemCh9VGCsWdwpA2kJjIgPEewCmz6GLlOuzNIEpbBlMGTT5P32EfoM3iwg0r9eGazP10+eZOGtAYUGA1/vZFp5SoeagRm6ibIQXpPzCtACZbDmnXMaNlB+KLWH/2lZnwawSLflJ1ZYUO8PvHblXeKYyzGSWCAjEfgnm8QqBfQ1ZgZSduc3OxYYsUkneByiRhSuDyH2sDy3GFXaeP31AMhUEmo6Id/TzJvQukM91xjbf2DHZz+rT6BtHAd8A+w36AaZN2ncJEnfQNtPd2GL8hpZTAbUtJvs6s2QH/dOwe2G9XqLNFZkP1vLhk8cMf9gejgG1lpkK5wRYQQ1tgW19Tr29wLYIMJnb+2xmphcpCq4NL2m/HAMVUri/9p1Nl8Xc0FbIzDNgnOcClihczRGPhQ0LUPLi1U6YPE/Ruzsn4PzuHaAPQwuib2mchc84IMaDJBQZgjBGTBJkHegjsN0ymApAcljVkMml4/oo1tBzvUdV+QYblITRVlmewDbFTYPfea51gd8ZxTZtrEwO/+lPng4bDLQwAfBMqBF7CYhowP/Kdt6tNf7bTFH2gKLxbz/7bvj4220Ko4vDcmwrxWUAP1t23YpTXKPVfGPRI+KYVbT1ZseI49RW8kxyj2p+ure6n5yZAXyE2XbqIBzjz4aSaA8l5s1ScLWIZ+Busdd2PP32GTqgJ8hl7MP6ekeLMe+MBhr2U+aEreDGZA4H4EvmoGbZ5+A1+o7auQnizzUmrbr33+yfMC3XAQdOmRv4/gYFm5lMdVVzWWBRXViv5xGDVd7AjNwh4ToiwXCCqj4jEU6K/fw/9rlsTZOxJfbYD3764+Fv/uZvwvwwid6GaanP/+f//J8Nu+gO2spzwLMTiNdWhp3P+z178pTW8b3hxVdfJXZISzQ/N3aVuWjiqlSG7KSX6N55NmXw/emf/llA2U8/+UPpTerjAdo8m+ql2oyTQXgs+Dpo7vfWJofHi7J0ifnxw65z2gPxhxZ3AxCwi7Q/Jzxv+mHRP1xh2NRm2lcP2bcOh1BDc31jKxNif/nXvx5eMETEwSwLnBeHT0W2w7AhNozk22VNI616vhS/eO5raL9+tDUFAI6tFHy21Ysk2OmDMrFPOAcy353CbXFfMsIpD+3doaA8/6bAdoFf/PhrNCJ58JP4XQfvJA5V55Wbt3ClCMsxAJDPPLmT+0sb0JLUFHvMYfQzsZTl4yqZK3tZMa1lLePEsnXxmYnV+tCBYs/lPQQHjOV1HvGTjTRhDBkQxwCxmGnuyw7aaap97mHpJcavgXfGI53hri8skkHTYdNnGt8HpGmkhDCd6jp8vmnnM0o2x+F72pcibzQGYQpCd11FyStzj3fTOstfm4dWXHubTwTw8V4qcU6bPHvSXMkvc6cMMQypoIrJHZgOyJmYIclYDa8wjlOvr/vh4KHFmJFg4b0YB/hcfH1i6lrmvH9iC9a3WvkEx2oybX/OPbb02vSPfgXEMp/yPszdfE4+d94v7Njsi4RG0anu79XBggLD6r66JE4GSpqLGGtwdvogyV74C9jGf8Yofpn/V7GwyZBkVQr8c7/pT/MawbHER8Wq87eMa/wsgSTZhL5HwEHZ4uRZMbc87M626s83kgX6FN63hrlVPhO/0/K+TuTwNRbQJXzkvHimva8G6iQ+Mf/g/bJXWxG0x1ISgMx3zb/D5PM8BWTzjLVBZBJwzKV5nype1n7pxBEHS3bw29fmFPA70QRvMWzIJZ4vXtfzJdfKfMEvNfT8frUZN83BYF3XyAE8ii/QtxhnCvL7PvqtDrz3Pezr84TcI8T2o8QwjousbVTPKRR1CoMTwz7MMOVTbA2twXnKZ69sPiZGxx8T80NFIYfEx+lbRhkAKD7A6y95vUVHY4xJ5NcEIzHDXC25F/mGIKDs5nNlx3iXK3I1fok4wwmrPh8JO0qIGetJYijmbc+zggslRqx42u6MTA3mOfY4V8A/a+dz5ct7PwFY7OzK6LPz/XTRtN8d9TzzHhaRPIM1hBDfLS4VElkNED3FPgicXgMeTnF/I5BKHFY5CTN8AVmnGyaaj1DUsRDjRlYTT1kguzPm8IfarUjAiGsYlxsnqunJ+TWGcJ86I0GsYUKMizs0D04Hq9cnuSEMUR+cmszLZa8maJv91//tn9+ccqM+yEyJyyRVAlPYRoLMGultKOgyCjYebuUC1WlQoyXUTRFUwSQZamzAalMp1kImyVpVtz86ByepRwFXzfkHVRehN+mIgS9ktRJ9HDFO0QVXb+U0rDj180q4Ocw8LzJ8Qh+udHip7l2wvgJlKzbRr+MBFc0UbQ8Zemy84UrRVlBn0VfeRi2Q9fXNGJfvXn6TtkVLgwaoJjnq0ui8MzLYRICHpVbLIq0vz58/p8XDlpaV4Yff/1EckhPcDMDdDJlQ0oxfHobJCUYxrInmTDMIxAfn3UvpjiEyQfTg6fxsF/Nhy2bUaZdRD1jW/nSTls5cMWDKcNfmFQyLuHmeU33VgdeB2P5aIIKfI4BbdOcOsv5dZzPptBurQhyA7jCit+bmS0JdTisH0mCZTRftJL4X0X/utWsf9SpPr1z0gOJ+NdBnn8qeTiIivoIed1RrQZN+0Auoo30Bg64x7gh+L2Xe/Z5sqjyKfJV4rmLlBHMeREAORaYFKUwK5tV1OmFS4IUJiu0kOi8MEsDDHknT995/SlD9TQLZXdqnv3rxHft3fth68DjMr0vZSJytIyoeqeIROU4xzMKk3c+TZuvjscIv80DtjRNaaF1jE/kJ23k8/ILQ9suHdSTIpEPx9QZmMp0qoNPRzaTNyynLVbGzjVanVnoXjbnTmDm1h8qZy2TQMHZR34CsWhw/pSU4fQ9lmEuAg0rO87v5vUpYe+AYlhbBT0SaA1x3urp6cmhOyU4TrAIgOoPxsbwMWAp77PqEdeR70bNCu24kzMBiwY1zHrUNtjL1gFXtpWgaYJC06XMLTndzBDhstBsYGDqdcSYnjcGkmVrhPSg8YGj1uLajaNMmCb49jxYGPDMBsBt4l32ZIJqzmWCx0a15nd8TXC9ApXQZNNbatQjgWyG3spq2iBq84n6riVkCRdoV7SyJhGC4YCff2FhlwqXgna0PqVTjeEeY4mdgM8KaCCILNNHOSiksWngzOMsRqm2HgAdngrsm4Wp0GZy7dzIxGTuYCZ4khiRE+4DU3AH2cinVs2bSK1hT0wHwzz3g4Ar1gaIlGiaIgaMgSWmNGGBoP31fUwvtYOyCg0OicwEDVJaMLChYQrZTR+sDh57z2hIX91wCHdecdfIZ9Km/SUQEpcLyLfZm2Z0C9DM4iT/1M/E7zXdkcqkM7ha0+/1Utw0YWzBd9qAxB3wgeb+7gUMJjLyf+ESAYfHFgEmsucE812ARQDuawTmNFVFsgZp0Wba1bHOfpObvW4lOoG+y2qp5/m7aL/h5sZirZa5AwmonCBOJ+0jSYOCcwLMSQv/0d6O3yr1Hj9ZglD0/C0jjOqXlExDT4TvaiHev3wCszFbRgnvagX29RzuiLGmZuJlOhx2y5S/gu4NviN6c0qwFkHln0hP2R/Pf+k8f1BviimpRAZQTJCJwjfC0QZNgi2AoYK5bywS59JLK9mj3u63SVHp0b7B7m+srwwYDJdTZevXmbSZ8W5QbS1uZ8YTTlkvXcDpDZWzn437DlK29q49Qp07bpKyGEhsS/QUJF/DXPoe11c20nbyDrXTI/e8D3rgWmbZpEczWUZix57xWNu0S58ogzftJewzvv4Om2w1xlMFttEZNfE0aeD5Ogz2jEOC1jLHOOgVbVOrM2QatzqSWqtrCNFz6Q+1eglGepid3CxByAURglsBwm+m4RxSRatoggfoiwLH23hFMML4EDrZoMXUa59ewh06xp6sra2kV97wZz/ineo4WRk1PDpCTmHUYE9d0SBFhZYXgEjDt/FD7xDWzDgJ706yjw5BMXE3q5uYmhlUwwx8+YgDDGnYW4EuNOIHIU0C6nR0Kw3x3BTBsEuDlCGDvk6+YGIutfgH74AKWm4w1J94e4g+vOQsmOLMWpLi9aNMwwnV1AYCM9hYLb+cBSVo7muF8CgCwpixqALaocWrbryDdtJrHzaYX/8W7rY6G0mDiX7xuhzbbIzQGBaHEhiwSRyZDEFBHbgyRs6lunkPYLMKQEPKWVv4FgPWTatl+8+5o2Dm26Eas6fO0AMKfbykGXik5Y3EGNoR7dZ0BGDvsPScoq7Hzk5/+lOEeB4Bnr279lKy/9dX1ADCy/VcBQT/57BOKimjpJfookG/NQSJqdrEHBcnd40k+ZdbyHo8fPWFy6vbwLcNLyiZWfO5/6tCpV5shbi3pEJh3P/6T//yfRvriN3/7m8Q2tnsGAIpYdsWxGs1xCj7PNuaH72/ODkuAZnjV5B2i1rGvxgiZ+Kf9ZqewT064pwUGqjz+6APOWOlLGQ8d8d+Dh49jjz/55PNhm6nEi7StCpRpa54wPEYNuHe0FO+gHbQb7UrZxRThiU1NQNfnYYdukSiNwNQ93U+R6QFF2Wke2nT049hz+gOen0wwi4avAO2nKNofI5+yfTY1vDxhAjJgnjIDBW7wDPBxJnVOrT93OjXreMX7mcxfqSEba58IJuvcWWW926S6iZr+qvFVAOtqZfSrdLCK3eNXxfGGexUjV/7lN0rfL5/E3+93osRnh92FT7Zgow9uAGAkffq+MbZpezwgVwNT6u3dN5Wn2T1Qr9dAFxvNZ+9rLP6FyJAcpgqcXfOps+bit9mLCc26L26xrZarAMDw9PNngXq1v/y6K9LLIrJoU98Py0WWcxtCVd1hBcj0YmHAj3Zf0UrWT/PeeZ7tPfrvZhgE11KdTOql1xV09n5aSLV9rFlv9XX9vO7KUe8GSPRn5TCo/ry87K6TnGGO2rn6afxetX6Ki9zp5PY4phfIXOP7oGWPfQTDw2htoG+eDf/uumGdGFL3VoXC8um1vrWiBbCkG6HFSH1gSK6j5Woy6gXIekeYeraCNz3u6vfe87/+/c7wvNRHtLiwJle3WC85ZQ3Bs1AqYcTr9X47Ky9xWcuvCyStNuMMJcnZqHvrQ/qqA40hA3braF9a91xyzrZX/LzOUiwgssA83ye2zTPU9m3p8vEpyd2r681cWb/Y196cokvj9KKtRXOcJhPDYaDDnjM+9FqXyI38HQcL9XPc89qwv8LKVvvRBFcgVV+MTeB76r1alERMHMkdGOHgIJN0KZ3h6y/4u/Ho4sI69tT8wBjOzhnbQh1USpurOSea1wR7/MwCuD7R/cG6c8wuaZEdpZvmhphFX2Y8a34zTixpYWoSBvk5rHUJJ2FCtqJ337PuvXp+Tv6tuLqedZE8fAZdzkFwNbmZMVT7e4ZbxNaUHUwsF4KABA7bcomfHLzq3/0ccBpb6GU/GyuaGyiXdi1G5CA/4hOa6oiFsWtMmx9xUBiEBD4uaykz0OeSdnLuWDtvvu3AMu2pX2mBtYgQqQAIYwdHxNsSXiwmzCXXNpctolQNlHLQqXF+MB18hZ0hOzvIuJxeMrDiX/1XN8cI0ysmbQCpgZgnEB8DoBunzVWNMyvfGnWthdpF41A2ZANNCzrI9uIHJpNOP0zrUByDgbL6GIItggdunoYq4gSs5pYOQtEIo2kWI+xv1Z+ybHT6MhekKCsiHZqvzAmNHq+1sidbqVB7l6go0OU8pN0ajFshUivMylLRKw/UkeEBn+Oc1d464qAGvOMguJBW+Le3EclP0k0wT4XNA6vjTSso1+oGMfOZUSeDhX8lpRUF3UmquD/+4U+TcJgEnPAZpRXiBq+HmcMqKODBFbSUkeJoblHfaKE1Ac/mTBSFDPuDmyxqcm1I1yDOMsyGMmypUoRh4pnVwZdwa5JejVNjhiRh1QH7nqxcOeM2DVi02ve/pXhX37iBVw8CtJ3ei2uc8LbpRFSw0RNhDXVNIEyVQiYJ4E0HO3xufVppgbiNoWWA0SjVvl++XLteyYsjLbfRq2VVXasW2e5UbWnSkGmo67WNReM9c01hk7WqXEf5u6HIGlN1PQbcLo0XE1oPNEyLM9iqnBErwiY/l/T5b5MEPnm0EbFkwQQZUJ89/3ZYY/LwOq0sBpQnavKIxqePv1gw7vcu1FsBjAGTflAHIH2as0TSbIvXiMl4Y13WeeAhmEzY7mH1kXtPi3LYOe4Jx1NrtOtkuSfHnE4lECCAymuM/VItldUkIN+Cn7QOC/Z4pnn287QaWrFLe4EXmLW/M6zlcG29riEnvj7gLwmZxihCsewvj3nAUM88Z9U2FDWtZqEMH6qxJJAtUOeIc1ghNzAdb87fopdENSVJE9MW2VNHDPa4QmdAgMu2WAU+9VOyT2TYaIuKQYBhnFzid2zJhTVyTauKhOHZR2jAMSDDtpkAjBhfJywJjrF/pwG9bEnoOh8dTHJv+SVYLBiQALHtrQ606PA9L6FRq19Dwux/qci65iKKOaCtQi1obFCGrdTpa1sy4ZDfD+jBWi7BNnHVA4Lx3zQts5dHL/IM4FhkjLgsgfPjlxXUowU0PeJEPtr2OcdnOBwBCNtx0vuozQRcuIKFOIaTkEY/DXX9SFagwA7rrNhs7FaKDQJeDqexddbnKDxQk7PUw9BOli5PTb7TKHi21QlTp86WX7/nlM6xsblhee0R78Vz574EbI5s++X1U7YFc1O9AipzqVf5CyC2jUy9pGozlUXt2pbGXgFVGf6Rc1LJTR8ioA2M/TLQjx1tlTyTkRa8+kx6VbUXLu6KK21Sc1mk+B19k4UrnXJssc+V+/FanYpo66MMhZoIauFFoKgnFrKXWkW+AXWeLx+RgYtBebXe1DTxtMToN1Lpr4Smgj2np1lwU2uuqrf+flpj2z33YMYP70mPenM+lAUZgPzd1teLVHC0ojBIAAcWYe+EISgYx7rvHeymSqpPVa9pjs8V3CutN6q03Lt6LYI+vp+AjRXxfYAeWUJLMtV59x2GWeiPbOXVRu+SJIf5yN8P2f/6pGmnDbP//SzX0aqmBbheMQ+Ljuc7iw3orbmyKd6i76bWoP9l+rE+N4F6E/w2cRR0pNXkGOad59Lr5a0DrLr3fE6aOdfaKbQC1PquZaQT1GeLhhfX983Ld8NXX6Mdx7OQ7TxJESKMDVhvylsFaDUOwj6dAWrxjQLjAJ9GZPsl2VWTlOeivRGwUN9P+QWTQsF+f44t1H9aQLT9V/+grS1IqRgOJWdi8QM5D+7p6drigAxr4pPX7/aGhfUtBlAwRZXfGQcUvHQ6L9eGh4htmQBkOiFgFZDEUxQTUDvGHs9kNIL5KarEc8inzGDjHHAiGO9zsFVlEZDIVuft715n/2ib19cYGJFWGAeYbNPGOz18H22yRytTMPGo2rMESjtYlNoloL2k/Vim7wwBvsWytY2V4dPnXwyfvgDEQgLBa7O1WbaelXxbT2QMOuhoGR8imHzGPpyfFYCwWOAZFXw0zjEOrKKfvja2TdOWwmbKTeW/2C9OZVbPUh8/zz0t0EKqVfVkBKjneR5IUYQdZ2LnICuZ3+z4FJY9F7JO9bfTtN4SLuQKcvZik2qqKIsEaHc27J5yJg71eYvR2PUACCh9RWvzuNOI+bcFqjnae37yox8PX8OEewO47tn4R3/6j4bPv/h8+AaAzX1rMrEBS3ROUL6qFwx3qHb8HZhvKVQYk2HHF0iolHFImxX7bhq7anzuMBIB/o319ZwnQUTt8CLnVyBMnVpbRS0s6jtr6JpJVQ0wevL4cYpIO9vEQxICeF4mSdpM7ZqgtcnqwtQNwB2TZgHupo15Io1QbJ7O8LqIvqNuC9BC28KeffSjHw0T9DCdEwPYpmbusrHOoDj2zm9/9wl77YA282eJYfYBrvf2Tob33/+IVtXt4fm3L7g27oFie1Jh9ucDph+/tz49PFsZHZ4sslOI884pnN7c0FaOlqEJqszHSdbrwq4C/nP4xDfoSJ7zmaew1XfPsfkD7bO03gpDypCy86e6cNzjyv6Qr1ig814sfsXvtAJTGBfl+/7+NMyKFcuv9KJNfBDXnti1+cbsssS5FZ+ZCxQr/Y61LmBTUUzX2G0DxXx/c4AGhCUT43UWcgqyMA+szovE9BbmBOVSUKocxGvzqwYE1jAYr8OzliIS5zHDnZqfdk+a61VhvUAU/UCYd4rhmyOkyNMBumKG595aYh5Bldxjy4eaLqELK1iUIp+xGHshLalcr+3sxme3k8+NkRMXNNkkbUZiYJi8MnbMrdIJVv63CvwFYlbcXpIXVZQuxn8fWmEBM8+lrdOtf06+c8dc9D36emaQiKvR7rvi+nqmiR8CNOEf761FwFtf1+L/5DL8chEeSuPLteu5VsWu9ZldC68YavWM8xz5sxfa87NC/W+B0GjxmU9lHxQDv0s8pfbN9+bInwW5LdBqK5xgXWvRWoLjo/va/93rqTbmFsMZrdSi3AKWPT90/wmQGXubK/nl310DY4KujZfBG+ZYDfguVl4VSzLZnddZCPb7AoFhhxrn5dqLeSf71K3awbsUctvQlcrtC6eQZFNDU/ChvN5nadeUXTgxy42h6fMIWKUuIWtp+7173mdmXOfwP8+C6yqoKytZzTT3bmcs1rO9myRcIJGDzypmVS7JazKGWkLjdvSKAtkJQ30ujzJ13sHxppHXaNxdUVhXkuySPMytK84p+/uaeJ1oMXn2DYX8UVh9MsGPIhVVsegNMeg18f0NEj0ymiUvnEIOqHZZc2W6ugAKZaCFcKJ9aMWqAoOri8Y1d+Jtj3GTP8p8NkjjS/DOz0vHZYqKBcBVIb5N+pW8wl7LekLGMO1x4Y3xBO8ytO/YgWXEIbQWC3huo2M8h8yIQ7MuLeZRDVwDuZsCrJxEOmPUwausYYbK4RPsyMn+jA2uvFho3WdrQcvrV3/WHLEGao5GK1lpJBmI4gISeKozUQBPv3SQeFrwz/MlwFsgcPnEsZuxX4z8T//zX9y8ow3jnIDwCGfn5nz45BEtFmw6HoqHVWFbg0813CILD4Bn0jpPEGG7geDau+030QPLxNk4j9KbycRZFvyMYGSKB6eWTLSOCB4zUYTFdTPaTigCaQth+rg56LY+aCMMnkxoBNTiAPgvVSx+r6a83KCVQtJgyw2aS7YndYFIGYIy8qSZVG//OMLV+9H48T7OANaSUXJtGpZDAnljaz/LFjiDLYE7WcpuEplcqRyw6FZpvT83h1pBr9Ad2UWvZZqg86OPvg/7YCEMxVNYVmm9i6EtQcViGRZg52bzYMcBx0V6wMo5Jr9vTurWUXmBbpC2Fp1pYQLl+xwBgKT9lsOaNj6ejwCat3lExdrczMQwrjJstQYiNSqxgVMHsrohN4jrRsLP7uBYJpkGbKqJPB4aN54GSE2Vp0+f3gI5/TVxXATr1SZtZVWWIYcV+m+n6PfP6utSm7aqYjHCrpXBtxVCnWgDOb02k8VOqXVvdTQ/DiYGoBxthmj4hNt63oKAcUZdDB2HgzaR+9RWxbSWc4Cv0L1TR66cFcE7wZqjsR8/2aD1hGmzJCHgSTAYdoZHT58x7W8jzkGNFqfPBkz201NpqXOglkF3OOoPZgItaxpmCde5z55VB2oeFqhMgnnO2w5aSlKOEwQqcGzbHetU1ZkKaBSLn8bg2ZYkI0QWhsYr7S9ExIZ0gpM+A6saggJhoMQ/37UTp5XOtdf4JZms0drFspStV/+uim8ZsVSCHDBhkMUNdxCkgyIm5LbeOznR6anaDJkhtqHLjLEWfc2ZnhxBL+n0FWeB+5xkcqRX1gEAACAASURBVCxve37MIAuAp4B0VOmdfqx/ODzcjx06FTzQdpHwzQDQOV1ycWECLaQvSLBXacV/hkbOOk4GxhJrEVF/EwfexBakOXXeGuOkKOxVSesMLYHx0gezVaLo9dE64F5tl/V3Xa8KdC0oFLvLQ22bnAtSoSrPmKRmNGvrd6zQFhtZIDcArSw5K1YJYtWG2uWeeJ/Db5KAXdIWawruZN5LBnyMkFBKb58YkQqODXWUO056BiBtFGaHIrcTrPsNTuuSKtQsezqNwZyzMxLjMWzvyShFHFr1MownBRM1gmq/yVQctxWQe5mKTALt3YLC/JatQQmI+VdAc+Lec37u57gtLwC11x+8T3uTgaMTgIsufsZzTgGCMxIAje/5Xp5vgzLX85YFLDB8j3kWJlkL5N3zPfjvY9772e7Pp9u1nii5V3uBoVc8s4HvfcXGYCtS4eOaaoIsV+njSTGhftnfE0TxoEQ7sggQt6y5InN2G05Q5T0bdHT9HP+dQlMVLWowR1UeKzCR2l++LMxNA6YgEKUpq0vMGRRg4FoTqAuoJnArtl/0mWBxCg4nYXHCF+8VsBmQ4sIzAFAQXye0Y0GG6z4SxOGcOBHVAC42ldfN4wOTDprMkPTbLuDmFiSypGDF8M32Ht+zGsn+4PMikdAq6e7rJFVJJmhhJlA0kJox6dU+6bT4rLBEnBLJdUhmEDROGyt/Wox4B9su/pCfp1pnwkz8IEgZX5XksZi0aX90PbhH5UBs+ZgH6QqjwBiA31dnJoLwMj45k/OL00yVZ8gC9v2K4EtNsRffbQPgvU4x0lb2TLnnZ6Oc6VMCPRl9apyNA/ac0hrpGbH4YER8jR9025jkC5QJvHJQOQP4HYpGsvgM8BzS46bQZh/hX/NwuUiBFNdFbVpb8C1WHTp5lKSFDsThPTTfiMujHbrDNe8CjB3yfC5N6Dh3Fimu9PsWDXx8xEmngg36AYFP1iV+1gEnCus7xRTwfX5plbWgRUmdW+5VEHcPUNDi0BpJxTjPzuD1RDvHMz20QIx9+PD9B8MPn20Nm7ScrNK55lT1YpIypR2AxT2wyP5zYvYJ/vTnP/vhsMJ6/2//+/8xvEZDFuG9FGosZupizh1kAEI6r0QKhRkIfcMMZ+nKtmpsmjeVZI+9pgSBvsV4Ml0o7u20rXuNVehyqJGTurVrMoJtxVRvbwVfK8NFRry+ex/QclTGI+fN5xK2itfD3rJ1c0bwxfNhmxjv7cAolfTCaEkHBWeGuPIcGziB7s83rN27A9YRAG/0Su099JOfvpfXfoZm3HsfPMuUWAeinAIY/st/+V8Ov/6bXw9fAtjpD/7Ff/Evhi/p/Pj000+TwMxxX1sUDE9lecmgBwR9BQCXYpnxMOsiwG7r+LQxPGehNJNVl67kJ+ALZ187s5MWWzWhaXdmcq0T/14DHEbE3VbqDO0pfS7bx43TfUTTc7YGKwcxPjxAM3uJaa2yb16/ge3B/lulnXd9liEuMBrGSPBsHdcGCW55ro0Pj0hcZ1gr+1GOtbf45e/95CcpSAk2GsNrPz744IOwW//Dv/8V68oEXFijz95/L6zgP/z2UxiAHxMXLKIbzDtx7uYB7nfZU2do3U2NXg4fPJgZ/vi95eHZKuzGaxJbQEHbeycYVLIEEOpAsmPedxfAbhumrcNKzmS7z67B4J8bXnEudtG15PQQC+kf2W+ygRwuwnk4lc3IPR3JVpa45yAyW9gwZNrxGuZQ4Fdn0HT3U2wj2wXvmGHaV71I73Do7XsBEgRIlazgGnzOVaQtXxFbGpJAxTT98wLkNP3aaJrxmUZxHbhx2EjsPdcYVohgRNMQ68WgYtHU+6a7IjInpRGWMyZonQOp2So5ncTkxgnaQ89gYvLK9fNz9qT30JlU+h2LyN2Xxy/rMJt/6GvX3zu6iVxTrkOQtBMZWoGrx2ga/rSVNgDBoleprDmgrOQrAoYFuKh1S/FOG+dz4KL9jFsmlsCKdtCDwXProGYv8FXOUmy4uzi61sZ/d91xfXSPLbWT+v7OvEuhO/dkPgTog726a40tptxtt1LLF6vrqeLzPKcGvqUt0dijgX091ihwq4qmYa95rxnQ6JLfkzURODWW4Pdvde3Y8xa+ApJaYE33WeUBKWb259JyNnP0v7/383y0q+nKK4KCsVbf57b0djBZzTcBM326v+vPvB7Bu76u8WcC8Xlmd4NJeq6TOLLZH4uOSgyEpNHAac+OAFOXB+rrG8CuxYdhenmOzefb+nUGXgK07NUONJXGW5FlKp8VmAq+ESC4wCbPQa1tDRtcoyjm/jM2Lsah2mi1H/2zbLOFI3IRnx+vUXrIe5ddfQ5TfhKt63ntk2C52vxh11ocN98wxhIP8drwcRTtzpD+uEEfXBLECEWNJbSABeMt0ga8lh1NZ9SN4Bx8NTWsfd5jkATiXyAD+H2Z5unAiB0oebXeWdf3Xc8VQ77KOtQ+9Of3z1sHzbUP+iq13GWnqesvuWuKToFDYouAwC2O9PVqq087uHTvO2pMe8Mf//zH0X3+61/+kn2Db2Ko1yGFrjkKrGOw7Bx0tKCcijG4bbRq4nMG9PnFsHSQK10c2ArPdHU91lkurMf4Axk6gESJN8bgkaZzl/DaOcgxfl9MQAylznG1RIutiVmVxA4g7/j0L0b+u7/8r2+mHV278zatpAZk6psIDMTg8vAP0LuIoKLUfW5CUeVRJwvaRS3gZmBvi5+HUiTTyIiLcY1r1DbBadgmBtoKLLaEgptJX3uYOiW8KM3ai5XoN6lojOGDoFxaGa2kgmby+1baZANUhaMcWuIx9WatbvE9Hbu0fnW0ZAx6bQJZe0yJUhRaHZOzM4EZ66m06hjYOXGW/wqoMHEk0SFwtXrq5x3wWhe1NAsUsy46fl33xPD866/DvHtIm+TDzUdhKF6p4cCmKQHK0t7J5mGNPMD9q4/t1plHRNnKljTkJHq+no0vo605ipoSWmvopnHDiN66ZjozN0qmOAVMKYPvFDcdetgfAkNhQPkZ1eKmpYjRMQBuAGNRysshVzBc99B1ErqztpVKx6CmmddsC4YGJtltgoeqyhgE9mpSAYcENly/166x9fMzqbN91eG2jQAnx3U6Ma2zusrh3FHK+/t6H7ZlKA7aK2lpj2hOtwArK0qsXz9crFOcTguqIs7J4Ii9ParbrHNPktUSc9LMhS3UGliYXReIccoae/h0aziBUSJT7sXL3eGU4G5tczPBv/e2S4B3kSRBY6UDAOAgKJsluVVXJsAPe9QKdYTP2R9zVv24DxPSoh/bPloTGa0yR7CU93Dctu2erk2N2bYlz6BP7ZJKrE1Ij5iGqzG3Cllty+VEyliUNlnR64tJl0k7GiSr+DwwQa7u8FPtMvHnzwCvSYJqnaNmF6dRjk52UgGoVVGsap3VzRrSscAaafxNGmS4yOosfSGGhkwwofbgy1RyTsbXASSxIUxIHYH6fUyVzZbmCZ+b10MSYHB+wPMReJqZZtIsIqrIemKIR4eX73aHyUXa3gABB8CjUZheqZAaeAjyy69gr85a4cdgZ2JaOxcVZN9NJktFS3p6C2wEd4NaaF1SEa2qZ6fP9++rC5bptNqEVj0qIdvSnnR/pHrOfo8DlsXB9Rmg+TuHPMN57uXq8CWv5zPHmfDrikNvvxnFEQOuDbDuRFwCPHJf166LyQFTjwOGsZeC8aDjMAO7cYI1v1Sgl8++EAye2mI4sgLbMoGpxim+7xkSjXLikaPk2f9OJT/mepySPOOeMhDQUgg4JNSSmStYiT0i0R9HeH6O9b8mUbZoEw1LB8WYcOvs0q5uZVPWqE6+kplerMj6Z982hgGvUXfQ9/CzO7iWQCatFJV0aKcTLApop1WxF0gKoO6BrNdwP5jyZ+6P2AC1mCwcNKAwNsHiijaVZ1StS1b52ZeRYhBUKT3Z7sQrSCyALb6O3/E1JuaZCJfXl3h2Korsw2hi5vul6xE2bPcLrXjhubcw1MWiqwJcttWChmyjnoQInrkHjS/cUibYHsqAbTLik5i0JBxfH00YPneHM2U1VDCwf84t2w77byuUYJeArpvAoE7WgYWZYweeCGHkfqu6HxZv9rUAf617DQHSh8ksD/aT1+kvLbyp9TZuoukZcWIrPl6f/o5ikXGBHKwkq9yzxZs8gyRfVS138W1xmYPxlzZtnl3acNnHa7BvHKzhzwUko+nFi+Zg0KtTuflQrTiSdAudTnYGkNvdg1GGXT+jmKew/RiFiLT3WaUPOCdYWANcrgEKZqLFyTpxj6cy6LSN3JtnR2D0GPDNfStbTV2bC30poNsCLCz9onFM7WeCOsA7l+uOHVE+f46YbpVn9giEbIqpnXZTOHfi9188TwDtYB82S4qR4I3DKsCKp/SItXaqcBJswIkbe1ys3Avmoc+3+xoJA75vq6kxj8Uk94ETSi9OjBFk/NiCi24h7dW+1rhJnS81Y/7kj74/rAOQzo47tU0ZA5IPBj8cHlCgBeD78fc/DKD2H/6/3wB8DsM/ZiLub2mB/uo1DCiBfgJ+JwWroRP01hY1bNyC7UcAMKOXx8MK4B81inQ8RG+XBEI2dRp/WawSbLd1EP8WNj+MRSVXWP8znpvPddokFXDJ6HWXqrl+1yKahaaAAvFnnIOwW3mOsP1WkTUw1tNWBlgOu8hmJe0iZ9ig30CGWNTWzUUkA45pV57k2fzuy69g7hNPnosAojGFDt97H34P/dzt4TWtsFsPaGGSYYyv/JYOjw8/+oiBVm/oDnkX+/izn/2UYunO8A26y/qMDTTolgEFBVyTUPK2+zyrXBfXoJdyH/rsBEn1x9ov/fQRie4Z7Mtr4kfPxpKdONgH9ZbUQ+7Ta7VDtqrqrywS6zeM2dXmlY2hXuDqqlPKievYa5sA4bIlJ3m+FjVf71A0onX7AXp3qxRuxinuCFoHUObUHQsyC8Kn7Zh8Ql0lBsbMbm4N07CmTCrtdNHm//AnHyVO+av/5685Z0qFzAwffe/DYYPY6/XrneH3v/+UdSjgdI9WWc+nuk2CAnMyq0hG39+YHH76DLbnxCHP2umCJtLEvgIOrNXbA0DHvfPhu1f7iQmmAQLpDRsmGE73jus4Yd1ljwpoq5FtnKRumXHaGPtWyRNZwLZKCWIkbrUIISAhsGZ+YidRA1ZSlNYXGfPjEz3zsf18t2vWZf8J/NuREb/SdEXjV6rYGGaShcMGloTvEuZ2K7DeA7e6PxproJvPPYUq/jSH8RoCNLXOnN4e2v1SZ0H1AqdOI1IhTUolWteJEasYZTzj/gkbNtdfiXkvyHffKJDRQYrun3tim5jBxcTmVzzW9c3qWnsnlj6rV9hCAkjxq6bhBjjhtQIeVagv9roPILllK1x7dXZS9Jynxwnx37K2Whzdn2GPRbrv7nGM19k1cevZFQjWARzfN6zNFIPrGYahadZt63ZIK8oYFPDTh3s4ZMwYogNF/Xn5vgEJyRUEokrXt/aTtq3H5T1m9fpKr69+J8CHRUP9tICdsS3fj9RSi0dShjbGcMCHRTa7dNj7EheMTWRnmS/fdqUYqzmdvjGnsrfdvw0Yq3gJX2NhULvg9aSTrw3e83fZL/E9Aa1q/dOBxdV5j4Jvvqet7157v4ew2NqeS8Eicf2dHl+GhvG6ZTQ1BQSzFxqzuPaXQLNxX8tnAuhUwd1Yo5NPPNeRuOo5kc/wHvjb91EvHPf3jqZliw+LJVmf455x/fpzCRAtUMdnGKP155f39ay286QsyRj2QBujBIHG5+Zkb1ihcOKwKaUIrrFRdsWI00wDWF0wlGFihJzB7kdi9nOmosqMn4VCfgPYNQtL3yFV1Y5uhyMhg4OFphj8R8n3LDJQxpwOxrC473gmAEB+xw4OY9X7BIe0EWO3+zmw6OFXB+u6Telr2W1bz71yZrG5Szzz1xDSfL4yKKMVzzk5ohhqUS52grWat/vtlBzy9O3w4+89wCea4zBMaAlyzPEuGBHsOONkQUeuwz2tHaxcAECd9wlgyDnt3YP9/HeQMUUU7lWfaTzt7AMZd2oJh+kv4M2+Up89X5HkKJ1EX7tPN4NAazreLEITxCV3OR9om/2LP7+RLnjGg0ziyJtM0RIiqFATQm1rA+mTHs8m391jeiEHyHYRGR8y7BagYB7CTlLLy6SqWDyVbKQJ1oTYoCVViBLE9ncMFjwE0tunQR0NQtVTqR5mENOmkZJAnh+mHdcKBj9XV8U23Rx4nEEmzPKAUsXid6X8m7Tqn65BVwPtEVwISqVv3OSI753AYNFCW1lWX89DY0DVKa4mKr5WTRcTyU5VzuHJoAdFZ71HBHE56L/7wx9S8X/w4Onw/pMPkxyN8Ds6ntDAuf8QQzXUXLNOvlcvAm5xwSZ6AqDpm+crDysBu9+vSUfpZfcZNfp7TQCtw1uUXqnuHATeozuMtJTqsPh5qkVcWx0eWzIMumvaVQcNuzHsGmZ9ylFNKSqQL8EV9+NgCr+qClU/92duOBHlzhARhMj7NUOde2xJqYi5O6YGYxRrywAjrxWphlqaaiG/bwVddmQmSbbA4Na5mOjrYIztZXk0cdZQZWXoGJibZLoP2xqbrEQzip/NAHxk30tbZTTc0RHaTGETHRc7TU0Wzgs5WtXlADFuRgF2MXyPAe9OqRQfEfB//MXLYXH90bAAI1Ihaw+5zAcN5RLJoEBx1sFqBc9GtpzMGRNsAeok0uzXRe5zSgevcSSothKdQCYHXgZC2y+CcLbWsDZpX9cgs6e8JwNRA/cS5Bd8phW9Ua4F67pQf4F2DTDmA/18GS2ulU4jRsnnm+CrBJMzCYrfy9TiFgimehKGVvXra0s87xVcwbJqTFOfg5MVx9jz6vJEF8BPCHuIe5YFYYI+ipbk+beAASQMAFXTE5xTKiYKy8tYdLjFLG3NDrC5MHmi5f+Y9TskIZqlDWkCoGjNqr8tYTeA/pN8jwTpjDbmPFtBbze/jCdsz01YB7WP77eY3J7Vdq4KnLubwObZrcqdTqcHuwXIxQE05254IUDQ9beKCk7V1soOf9NY97Uq0WQAKlvyDPpIctyLmA72okw7z4wTYbHXJB2nAAqT01DbFeHGUYrLnKODJ9Vb3zVOm6pj40cCwkYye5g7ewv7TsYmz5vnfsp6Xc48ZI14Jjo9dQhlF9pKbCuj1lObERsieMBeZU8YrCSslJVolZj1meAzBO90hAqEO1B+FsajDMBjQUwTEGkrvp/voRu1RaEFnBZtUkFOwsPe4DPuV+Hcf7ZgmSzrq9RO6yPg9TuZ3NQKBwG2OSepUjb2gIsSMM4Ajeu9rZB6trUTXEcSHf/e6PieE69Fhl1adcI8BqSKPSw/loAzYF/ZdG1WBKbZ19VWXu0oPQGYcEox92FAUAy5FrxwXrQLtxPATcLcfzJqsbsBM7XdgsGptlal2SKA77FHUt+D6m6je1KhL5AVps3x2tN+bPWS+xN8NEIdBeSYx16ZIMla8TUCMjK9tqlwelYqARHkBITHTjgVzyrvuZVDXmfQcqWGVfaFv2/LEaCNlXJBf4yTBagwIlnqas9i3wKURXyZjZb75Prir2T4sCfVePM94o75X0Bf3Z+AFj5zBWbPDKyszz//guKJTP5iyzr1VqabGqw+/2JC00qFCP2M/Y0y7uksMJ7RJ3uvXtcCAMT2LsxqEwn8/NLSxvASYOmTz76EYQCoiBu0/dZ7lak4SgAq42zSQJyzJbghIGJl3fZgdnn2v23pnhVZU2lZDGPRjkqKQgAwguUCbA4oSCuyzx6wtGvGJGi02MEZEARHyHh4b21heLiCBAiTPBXT32YYggLSl3YZ8PsjnMVjwJgV7m0eu+NAhTcWTkwulBvhG0cw7Q4IGF3n9c1lNL+wb5zr0wOr8hP4vGJ2CTqY8Gvv3bbX/L6DbWZZ8xWYF5uwxVdpY52iTXYJ1t0U0ivasSN85gk+cZZY5SEaPlPs4V323R++oq2R9zxHX1N25jT6O7YOh73M8w7WnDYigAuew0QADhJXEgqBojGZxjADztQ+orih3p3sy7REu/e0v5cC0hY/KWQJkrJ/D9KWznvZGcLvWGiT+Fzi/cZk2h4HvnifDjGpNffc2H1hIjyqRqKxL3FvMGHew+J1FbF0At7aFCzwFdpRD4cDgvkDnscp5+z0mCuiNWmaguA0BT0DfnUnj0+sxBObcG87Sr6kYGRcXUCFU9QNMNVs1lcsEfAvMcTCfaUtCTCrn2UvL8CqFkiM1hTnxHPvfp5gH5gop7qvVidr4FTUWRI0wSNjuXcw8DIpb3EuZ6l0fKpdcYbzYmupAyhkP07gi5YWxpj6ukCiRKzInrcQPsLnnKKJ9O32GXtye3jKNOEtAW+K7GVfq8X5ivVodd9I+MxS3Ft/7z0Y4TYoczYMqPk/C8T7tGN//MlvE485kW9qAhsE+Gpi7xnZh2G3ufVo+Pzbb4ff01I7gnbT/NIc+nhoAloMPXo3/Ogh7z8LqDxOIRzmxSmMzpfbTo8FmDPpoi12FRH3heWNDA9xou4N7z2L/uULGL/75A/XFrBg/dvWHqkQE7ywpt2wFhTEAKpwkYJhAw4q1q1hPT3GiN5wfKKup2KM2lAd6DFmVWucfWwMaRt2QIXeLVEt/75WXxSfGRpM/bvaP6uA2Nlj+oeAiTIDGzCt/dU/XAfQIh7yGfEZFngiPcGBrwmnFbNHN675p2hc+neeS0k98PkN+OsAl7dkN0oKlSEGFNukFz61bV53GHq+f0CbsuNFTNDWVzGr5zp5TQM/tOXxY7Gv6noXQFjnVoDKGLr8fvkfi1UOJSyJimrZrNfaGucBC6DX1rS/7j4A4/t3BlHXlrvPFPTn/R6r0F0SRPUele9m4KBsswbAJk7w8QvcaZfYYx28CWBlXmQhvN17nUvPbZ1Rz7HgXVhAt2tjsbR0CANQtevu1+7rUlziGjo4meeSPWJnhPpjbtCKZwTn5vmcYgraVSPpZSra1W8YjuTecT38/Ip/Pem115JzJ7/Isb69HvMGY6eAO9gnryftooKWxDi2P/tZ2iXjkhT5YCn7OfUzNVSJU9ozK0C6hlDUPRf7MJPI+UqhLyxkoafCE3K9Xl/blzmH7mmAr86oVOvX1/pvY5K2mLTyb6S4mDjeXNfkoK1zFS6r3braeouIUkVbY/2atptFcp/LGg5GINNOAlF18ni+9A2uQfaja5RcvMBUC5X7sLttUR+nsuX+moaZPk8eVTJgdE/CGj7GFxsXmY9c0VY7aRGDn9u59AYdWokRK0smFEz25Zn5+3PqGxP/G7lfkHuMTsEI1JfhX6JfbZ6ILzxX3oKi32nA/5qv4FcGOggWexYdauE5LmSY/6tOO22Lhcaup9ifQ9/LFUfbzsoEWHzfNt1v5krZD7yX+/EN8g2SzcwFLCTOT5BX3uwMW8v4T9ZhnJhBtuHh4S6Fx/3KXfhs272L7WlXCDG1xe10Nvr9Gnzh73UANQUwfF0B59U+H63i1l1XGJB5uiBedUD2YT36+7DzQ4hpBIX4eosvzhdAl5dnPDM+94uR/+F//G8oStqiIbtOEXyRWdpECS6k8OUQs9ipqPCmJ6DnVlGtrocCi9GQMWM75qysKUE9g7hGGbdl5Aam0khGzumsqm83Awf4PY2VukCCdTorF8E21GJZ6NsEyHQ82iuPUlXx1YZJ9Vpmn6BGhBarFdCtrABtnJ5VnhbNu9CCdhoQB3TYjncKeBfbnXsj2UiwY0WxRCAFOWTt+Xlh4pmEe7gELARv1IyJph7INg/oO6qkTrhT0PoJrWHqk0xjKE4iKlktMnEmDSCJs9CRt4PthjGR0chmimDMRzkCN4/ixLWOVYEbEZHhK2CkGyrMD8WQG73ZdeLncXJ+Tt6RLwOAlkRFQF+j4MrxO93I3aH7VSX0q38vFQ42aSbFcO0OG8jrGsDqPRhIGtQ6wrpXInQgpfFQjK9eKfTtcyA1Xr5Hc0Am7AkWch9qWRXtP7oFOhB+rzvHrtkQQ2hwbeWSzxDEKW1FKxg1PSttdTHABY4KUAkGlp4D37dimMk0tCETYJoEG/jblj0hGIzxYmeUo+EzxqEJn8CqePBoNVpI+7RPf/HN9rD+6BktK3MEsVWhOCaAN5RJcmt7qM/GOxMA8l/JWUszyn3vc9J4KnBtK2iAIdZnJy003IOBhhVz1zQOR+CnJl65mKlWBJRtk8hYd4EHGbAO4hAk8vdSXQ2Qq+g/DE0CUxPmABT83Xsv/TJ1KCvIMlDojCADDM+X123SrqHprQwVtFgh9sxXJTd7sQVhV1YCMWKZ3pxWBQJEDan36iRjzjbNJsMyAtKnJmOAdyrLXFMZst3Ue7AN1T3fBXA905lKB31jbkZ9B5gGVFoENkcXnwLekezw/mfYHgMItYoEeXSUCYC9/iaiekGAHUC87dFe+YngsQL7rEVa4gX6BGvCpiyWl1/+frSrWqDZgxcH5xhU9upbKi5On80zLiajlUkfqnZMTUDZRqfYWtHBUZLJkRuYw9jRkSt+BsB5TKvPxeQmwbZttCUem5Z0qksGuGM403FZbjhddlX0Gyeud4b1620SLnSeLrBVsjlpNb5inWXX2RIrQ8DW7Al0LATgvBfPgloW2WqeSRLXFFxcL56pGl+x49j/UypvlzhGC0NW5Wbm1YBEN8y92locZCkHgjGxaH4n1TOuNxV+ATg/1z3d7FoP8LtGXQB8bViShtJZTYtDkoeqanWtqwTffy9g7b9TgF3pb/akKezvZkeUTdBOyTrVl6UIYIBvUOhn6KBjs0sLyuKKSUDfD/cTE+1Sv89ul/x3lwyIWRBIb4FjD9BLy7MmwmnXPWMe5ko4XIdiPhoIaHsM7vK+sYOteu01NVsancgGcna2RjRg+GzPZ3wI/8nMERj0meS9uD7PdNrnDWY4RzMt+ZEt7N7I+ZCN5uc1217MyNKwSysiRbUIOKe9Gp3iRgAAIABJREFUUUZ1JYo1abvOk0G1gME+Lb/u5wz3yNm0YFdMQrUyOzNh68EWoNfy8Fd/9e9po1tOgOV5V9JB3b4unJ2ckrP79MkD7kUcGb8FuC8LO0kLu3YR4M4hTQaGAmjKetwAcn/z4i37mPWF2ntEHKWNdDJqWBO2PLFAUzybORj5FwRf+jT1wjLxjf9sDzQ8SsAXe2EhrYoH2oO0G3FaVxjE8WaXc8yeOrOtnntZgF3VEw0LPLYdXgosYgfe31qGeYdkAGurLt8e1zSDeP8uv3PI2k+hoXeBr1rmeh3+MMY5+5bnIcA6l+LO5fDdd0oTAABTMFrgvVZXkALxTOwLpHpGbLlBsP8NQxBSGHMi79KwvrIU/ZxTgvoF7M8D1voRYMkYGmhXaOXoTw5o2/HIP2KQworgE+93TLFln7ZLAcQzQJVtKv1zi6thncnJSNHItk/Xhwc1oi6qQbYtPgTkDloTKOYKyUeK7YnUGedU22HQXZq4jgIWjDk80c5WsqntPoBBfINd04YZRwoYGqzPOFiEBKQiMsEEC4BuO4sfxoEkZSbb7G1jRD/HorF6tQJlshculajQFggMA2pKBH3z9ohnwesZenZumy4MxBmALfO7U1kyDqWyW4NfngIItoBzSAzumRGALoPSBpMZjyZGxg+zp6IHzY9ldZ7xHhYNTcxkMcXGpojr5PAarFRnV5mHFgfKwMTHWEnLICXuQUDDeFHgQC3gijktLGmLmBzOOs2RHM4Bxjn1eWWRFi2+t2BiaqHGxIRrvGQY0qt99hdTiDeXZ4ct9qDsjCRgXJPnzqKkUR8427AMcP34w/d5HewPi3V8389ykJxafK9ffpuhXJ5bCQWyORVEf4ZkyQbg3iFsO4ft/AaG4xm+b56z89EHD9HlWx6+e/EH2H+Tw1NawOaYTPxgC7Y5sfzffvlu+PI1MdI5AIBFUOKstY3NiJpbMHTa/ZjyA+y3XJOsCfZ6CplkdBWrlu3WWKaFTmkTY0lBjOQWpc+aWJBnU8SHxqSLMahBP0lOzREscvFVgEHFz6YA/pk4zthFa9UKUf6uP/JLv5dWLgGExuBOG2T7tx9XYEK9bzGYCliJEHxjrkVPWYBOH62vSXJZbOr4lZYbSKSwKG4CHoChxevauu4HSw/PAvhdV1JaGS1qJAe8a5O79cXtOlPwaNfrNfQp8B208vrqy+SxAI4MZglAZmFRYL0BnZ5rnYDvLcjI//TvicddB+2ca5b1K3Apfr6BW1nfgA29U6rlbG3xb4uALefoxcceA/d20brmikMdRKa1iWY5zzskBm2s7WU55QV09jymf77+sHdFeV31rCt3LuDqTmbI90y+2QDV2i+1Pj3+6O/bCS11z4KgJePi9spKu1cFXlmvFGP5RPOmDLeyXRz/bnEjOZvAVJusGmBU8E6WklYo+MDdIMvSVSwWJR9ccRX7xu6B3i5aLL0aaqaPVy7Ae+3DQXonV7+3ANPt7Pk61yt+tgG4NSm3nmHOI/ZW3bK0Q/Jv1zSMR2xyZzF2DXHfS/Cug55egzlUDfrAFhvTZF/fTf/ta90Bu35N1f56t2dd5nwu67cIQyyDNLxXrttijSChPxfAcq+muCMY5+AufYm61zDxjclkF9+c2zaLnhux+OHlBIUh4hLvN+cEP2pXjjEKtm8X8OwCQG9umnzfeI98V3a6cceZOYk5q3IXvI+xiUSjWfIsH1vF88RxDO5yQI1FWbWO/erAZXUJlp5d7bmKhfq/D4iZ7E5KHtqAzo5DuNZ29GkT9MV9mKka3wKsmuDDI84Fuc2UbefX+4B2FGOnjjORfhT5JePHfTpQz+mgkCgk4Ga+GJ3GhpyIT0Xjkc9wn0lYOeJZy/AMMckCDXt4l/w8bcHGMYn57F4UXLdNu3yCNrT2Z5253nEo2cgY2li4wFkXAtIZsdARuvqx9Rc3tM3+L39xY/tCkFNFHqmmXrdxvl2PKtRmEzEuwE02hYiKwba9u9FqaboHBppxUjEuDH/AGY/QytCppQHopDAq1Kc2D8FK0WI53KGVF0vK5F/qowYhyDObKxNVdG6puMPiwFlGlyEBh8i1ld6imupEZPhVECywpkEl0QwFsjPDPKi0m8KqMoL0oJ7SPhBNFAK9Tj914MSVwZxBnHonHlwOTIw6rzFfing0D9rkVkf75i190lDqHwHerSytlyZPDJKOsqpGxRbT4dxNGQqNOsa0qkkl6FnVtup5L70lN4QHw+Q0bVZhdhRg2gW5FdPvYqpdm0gndNIGOEhZlb3j+uuTBUy9oWrHKoajB8hnkESzBQTdiRSA0atHd3T1MP9IDryOPUQZbSVJsNcSSj+3HFYTIA2DSwNYh7YMc61/Jk95uO+x+TIi3IAuoIdVydbmmyCyHP65FR0PgxUU91BzcAlUuNd5jIbrUKAJkiVODLNNV/DECmMmbqlXIIPvkqru29yDwf2V7TMw76ZsQ2S/aLwzcmK0pmeurqP3w/57x5Szr2gNWX/8NAyBVPu5JjqOWM/ScSrjZKAtE2mGti+qQ80T6vp0UAKI6dvnGZ/AVHAPOd3PdTiQzi0bgd8tYm8BHU5X7O+dVkEdjUkdgaP7Z20FvTfOjGBL2ndlEoTxIYCrIDOMDgfVCJqyRp5H++3dB2pX9XVz/QUKA42wXtmDnCntgUbqnGDdaopJbqj/MXZV9fXM5705b7JpdMoKsNrSc4HxVC9KQy27Rb2EgQEhC7A2zmWGoeU2N8v1ne6F3eLkoFHOqMfGhCbBDOtqgH1B4uFAGUXMXZ9JpgKPzW1BkOZ+DSTC9gWIYR+mjTwBarWepOFJJ2u9SrCMv+to4kCt3gSQqHPShxBohzIZiFfHaTYnUwCAZr0CHc+bZ8znoBPwGemE83stwEsRI+Gz+9EqEHZA0VinJKlT5UTZYTtaTFMMpTDju6KCdjwCm0CGD0UZf8OWsYtThGmlBdEi7Kl2zcdNFJg0NXezPawxxMPq294o0yInaEunRe2aJDLPMcCd4+WpejrV1v3Lc74kCb9gEpM2dobk/wqb5IRb/2TBIoKvVuo549QPoaG7x09orbsenYON+og9YFIkQ6UCMlk0qbwCPPjlICErjTkSOv8WtLhWfSiG50i/k91vMcAkwoA+OHhp6hjg3m8rqlaUorobVPUkQb+SwMWCAWdIgCYgVqvKmxw4JEObFODVACNJehVHZI65v+dhkGpMbXtPhRPAx8/pBQyvz7+7f+4Dd2FZJBmrISAWPjojsyg7ZW/v2zOTlh6MC/6YtAfIymTCStaO+b5fYQ64dwNqFhiYqZK8d6q0LSjRB2QQEvdVSWG199o6ecvGb4G259hhV1n/nG3WzTOof+A6bFMzYRIE9Ky6ZgUqVAKpsHS0b8NMVZaj2CPaJa92KWw5gUcDzKnhN7/7Hfq6CO6zdw2sBBX1HZ4do8RbMJe/R1cVm1C+khYYqvDRS+IzM3TFa2BvzBB0yRbzUS/z7Hj8IoDD6hKDFrAf7xhc5fIvLs8TfFI5VjPIfcr9WrB5/iUDYnjRqAMqAJy8xze094YVpm82WPRZuAD6UgsdXE/WnrXI/bKGPu9bH5/kuXR202IMk2+J4RPfvv0WNiwC/FbYiZmUYtBmzDqtXHajrUPcrwWmJ7DuHsGWM6Dd2+OsEsPZ3vctgeUURbRZmGI3PKtlBwmwVjIUvwSEExDd2lwbXjJ04grZhwkKUy9evxocqu7wiHmexTmaXxZoprCth6Bjr9+gs6m4fGKwYfj5H/2Uz5ikFXRnGOVaV7jHJQEHGUlMszPefMT9PCWCtsjzNSDhOANwHj14lPdSNuGEooHi1wJ4au7kRDs9mvvpSaeg3ST/rWB/ZCIe8jyPYArOEqNenDOYCNBzBx05WVyCtamYyyIjxjsE4FE/b34BIM2pcvgROyy6flQ6AJRqsbAFG1PplFTD9bcAce4pkzHBk7Q1pWCEvcH2ybQ0wTjFB3omBG9H8KMzFqgVFrcARzJo0e+QVtl3FJlmYXS9Jm6YG5vHXl9maEUKPzxbJSAEBNWdzqA0QUP2VsV7nGnBnxSR7ayoQptRhtfgoCnbS90v48QPSTyJJ0+xSQ7OcJiGSKK+3yTjjDU54PlaGPZM3jKBTMo5KCnMOlE47IAC/GS4VXJ6PnzwlEEZxEUz7IclNO9kJpjUjPFz7eq5cgr44RP21vMX3wxbjB2eYk840CgFVq7f+GPSYiqxyDStso+/T1ss93nIespE9bqePn0Unb/XtA+vcDaPGKSTYT0825nZJYbobPE++rHR4W9+/R/ZTyfDs0ePKQSo00j7F7nJwjTtr2PHw+N1AERaeOfV7SUv+W7/evjlFwzpICx8svl+hn24F22h3YsGFnmQU3kFnbQjmEkHWGhLLYpHtlXQQTZP/EMBQJm4zM8E2MMu0Ucl5jY9NLnDnocAUaCdrDZjVH2YdsMYpgrQJMk8P/eT75OYLG9XIFQKU5UlpqtDe9X1yFIYN0fz580/REoiuVxJVPTcoSfHsqlkx3rJvYAedhG/a1xnnGc82Ic4xOHImhFg15YLRiXe5noa6NZbReObAH/DTGcfCniX+H2d8zC6/R3jGCU89Kncd4bpBRQwIa6938GwziwrIkK9RgtiHN4BHNmxOu+w/eOvdPUNnDMeaUVF7yH37LWwlgKsAdkCALaimg/B5yQib96U/KjalvvfezG3g5CxHwGRbOm/Y/LVtQveKUVVgFtn6N/I2vS8N03kW0A0m6k0CzuJocgVxcQLBcRLjGL/HavNn5nDJPbIPVcs5ldyfVnv7X769yJjEgJGJSv+unlIhra1/DWfwusqNnFwQy8YVKdWunX4eX6fM+Nzd/0ydMDCRGtb7Z/dZTYK/Khnow1NQdGPavdkrq1/lhwRkDDs7ZJH6YBiJ5tUa7AxbAFxRUYqkLA/sz5ZW4ZfZ7W5x29bOH2GYV+3YQ18pgBf5KMak68DgsayfaBBrXGyQD6rwKX6Xtdrr4JnhnNyr16T7+v1mbt6Frx+gVGHbxpPyTKrTjQAU7VcWwHbyMq8KvqdglkUE41Jzs2fznZh0BFbUag8vJToUgQXgafonmb6ulJlxMqHapyqZwybElLSkRPqIS0pY2GrwwidNGR7sI/ruvX1DtEbIe7Yp2DioCHzCGMamW1LFFONgSMHwdrUc6kW6bBhtfLGn3m2FotOIkOQNnxB4wZ4pX2Wa3Soh4Bw9qTxn2tEbLNI0dCi0wFapWMCtZAJJq62h599tEkXgNIQ4kn7kX7YZYK7bNIxCQzWtUNwarEpdsJ4vHe5CD7GprHOdqb6ELWrkXKLPRZ38tsVu1/x8+qy8bzA/MN/aM/sgvJeKq6sOLq6uSzwSMpwQjk6qzAHR8Hm3AfE978Y+e//178kBsUwUc17/vkXBE9PqC4TwHLTBr150Hz2NNVJk38DinG1IEiu7SNX/NZ2us5+0ngUwGPiYVXJhKY0y0RgFxeY8KOeG3+fRgNiBSDBwN4Ew40p+8+2QA+xFTcfuJRqq/0d1NGghBYKeNjH8CZxSLVUJhwJHQ/AoNi+exNNQZcD3rcMXIF5gnGXMKhOQI1L0JFqHYt7QKDjIteBqeTApNnXylgyUHLTCYgITNomYxXYNbL77vVrwR6nlSwPH37wA5IXNqR0SKv7mbRaRtvDetun3xxub6HyYaeNVDCEz7g/EUmqZfkdDW9VZMpp1ZSkOGyelQ4uYF9z6G40jaaGtPdUa5BMSgVLreoUgZv3kDHZjHgMoILetgREV68OWlVxDDRK4NNn4MbOQBI2ogbYDZq2srjO+tJZlLZaGYpQQr0u1zRTxgSFYDY4VEPnq7NvPf+36xYx3lpDD0B/vfcoA8try1QeDXQqWMlEbxkifcCG305rp+10rcJYSXbpAjiN89SWlXyWLA8qzwB6o+5vDqPP58xWZphKPA20kbhm9oAgxTZV9I0njzM5MR8vhdaVyN4s4+MPPC8zJDrSygOe2e6GAeyTJW1rm2WqWglr85m2ZPHKnAdp9a0yZDIbw9HAhFsH4z4JY6jYPyb4q4iAu69KvNpK6jUgpZPVrOpSQYfBMAZdTV3HONDGVnHNvewAnBh9AT8fmQm+hnlcW8I62dPfmUL5/ST4MlmL9diDAt/b6zQhWV1bD235wtZWgusJqja2aU44gpxEbJRrUaPuhLZXpyNdnxM88pguGcSggKqg0QmJW9q51f+z7Znr0CG8pa1lglbZ+aUHAIMAVIJlYbEWiOPwGQEfz7WGvya71STQkFsN2jBi7n/PXYl7V4AWJp2gStP+S+Xa17dgqAeUVh3Vc+rVFs9CWuI9v1bXOSe+rwG8AKz2yyDWh6LmzxTsBKfrTnChisXeXOwTvFMxskiCyPn1BYnk9MpwOrYS+2C76qV2zbZRg3/tskMN+NmptHDWWTbjwsD70HJ2DgB4MLk13DDM44SHKhgdh2MlGOft1N6rCxlnMstkRQmyVaLlmXWdTpjOZ4Lr5EwHaKhXdMHzOWJojwDvOcy+jc0PaAnbYE2dPF01rbIn2KUArQ4R4sc4TfeHw4g8w7Zuem4NxD3nscGtnUJgqdod2H8aYc91A+stJtyvilsQchEyWEOWLusS8M02Ub4Ee31mgm9eg+erEqc6cz3QjRNlT6Sdg892H++T0GiTe/LQz0CfCpbKHffUX+Nn+1VFD/RgbFHj3lKpbXvLIE/Wqg81NkPWdNt7DkZxn/uf+8X/DpnCnOpk2AxNK6bi8QqMrFLKbuGeLLSl4tfOpG3AfoZg2W3Vk0PmvU7yPX1b7ArPWruZBEYr5l43gBIQMGhP26xguwOkGsBoldJ20QbeCfAK7Hk+XccDrtsgPlPWeP8Fzm7Ysg0s+/TzzyPa77M2hijGXavcBnAFKOHZC+KogyfzaQ5ASp8my8UvE0T9kc/HoDGsPhmMBKRLSBuo+zvH+FNFtjUuxi1+74r3WqClViDA8xvWLZ+1j7052i0fanFF8Mo9dUCxwDZKW0tkBIV5oZaaekn8zpQBbhLHquCeoZe6T9U89sA4g+9psyNWDpgwy8CJB4/Wh998/JvolzlwQjDG4C4gEfcybYFIH8FZX8FfbNH6pz6N1/Pm9S42lUE3bJ9p2Hrz/LcLwEg9YJjhTK3DqHOK7qfPP43Nc2+8frvNvpsBsHsyvELv7MBqOQM7Vlgn9QtevnwVP433igTEFO0zDiTDGBFPzAxLq7ACsR4HAIKz2Nk5/MUpcaZxzQM+74eP14ZFWlcOAap++9UbwHqm6dpasvtmeP/ZI1qEaUUEJNk7xH9TMJC9ESDeVEUGMnZvgRtYwC5aTVdb7KidoRkAqcP9t1incbTKYA8QaM8rF2CMh1SCgwdsBw4gTQyoHuoSPmWSolzYS4JcSRSNPUxoq6MhrBMLXxaRLSYI2rKH1MIkEgHALC1Q4y9t0DbTTC0CzPPea+yZBe7dBOTU9g7tOz4p4N3JzfBOUUKSn2nYnBcMpVCf2M80YVeIPkAz9xWtR56ze6QD5lUMFVAwSVBiBB/uOROUkQXBtjhlnd27nkuHErm551m7OduPOfPuyWlbqTnDDm7LlDuBXRjfxgh2fRgn+sz9MlZ4R7Ljeyqorbbm4jxTZmk/VRNLIfMJ2JBTPHflG+Lb0nqG3QxBACFxQUD9FwwPfYgJ7nyKmVPDyoPN4YoC1hqDO/ZJyt7C/BCst7VojXb4d9svyVm+zEAKtS8vLJ5wvyvoQL6HZM3E1PzwH//2E1ran7NvF4cnj7aGP/oI34Ne7qvvvkCo/PWwBri4NI3W5dIkAz6W0dRkIvYZfmruwfB///qzYYfW6gcwTmfnV8IIFfh2mI++Smb2jX7B/UKyIujnpGhBIXMXdSWFFtKm6ZnCT5roV3JZhZpI+jRwxHNXTLQSl6/CSe037WsBpSViH5DBmDn2RdKFPqJNYjdube9ZLJFigwgSdlAlg8CwWfoD/Y65why2yb9HUqEx/fQN+hJ97TiFDH/f4lFAguR5dQ66tlZnxJS30d9Ikqg4J/E01xX9VZakg2MWC3LPaRG1XFm5RwdSQqSwmNSAlRD0+erMJtcpGsl9XUw0+eqMtAD9+isLKK1o1X+Wgl3t5nxminXttb6/XwUAtWEOMqcsXLXYrl9HB+SSMxUq+3ferwNCfr+z3juY52em5dC4hC/XPO9n20T7qlzHU3jHuPOzur5dZ/fXOra9w2uLBHGPwWj+IFiWHKeYgjLF7+cKPWbxo41T/GzBednq/fcEbCPL00A7/327Rhqte2tY154kIABSAMO2d3oc594vmSJsuVqskAX62iavTNeCnWOuT0mL9EnHiSf4TPVuM7yCe5Pc01l52guvOwCdYLPrLRlGQLcVHM1OZIv1PeYaVhdS/X7XJ+xn0p/nvniPvo79z86g8j47uOhzus/+830Kx6hJpZn+7pkLuFPklY6p9LMQBizrJsjkfvXnKe65K9gbSie4LtEUdI8K3sUlyA7nfdH3Nz7wrBt3XsK6G0cjW1kHS6X7MOjHAegn0s5qjCgbTfCObkjtzgB+wiCfGfChIzo0J4mTXedM8nV68Chg1AgdiMbhSheZ7ao3ix78Nj5crVNjSKfVSxyqOLra0uuZFHjnvXe8w4Jrb0OWsag2XF8nf8f798uOK4v6kWfzSz1UrsuhUOZNYjSCjGriTt0cDk/WpoePnq2H1DACmLe7yyT1+B/zB/NqyRIWCHwmDvmoLsMJ3stFteU3sjTmLMRhngXztpAcPLuNXCR+6z46ib50zRiQdNPbqwUb7dQLe7nhQosUkGsGAHbZ4aa8yRFxxAVFqUWYi3aI8la/GPk3/+7f3EwSAF2z2NGCEQAgHHM3TFBJtl3Ai5ZB9RqwLuwULuwAIb2w3FI1GBkewzB6TYCXsbe2vmCED6mExdQEVLJdhWEDUDsVoc8NE+AcUVV1w+3w3j60H/3oB+lPf0FFzqldSyT0CyC0EdBOb75VmmJkCYjdjQYvAEi7EX04UVArWY2CKJB4CHjnz1JZNQBSZJGgQRQ4lQF+34U5YRMboIQazt0J4Kmv42vCbMiG03FaWSggyoclGu0AgdevEHXm4Tsw4j/54z/jvUv/yBYzW2ht/egH+3Zinw7IYIcNEfaYlYjm5HUwbnQ3dgcnU3XyN+LUi3EW4xbWXDOUMqqagS7n0sBNTzRfqaKK/Ruc8po40UxTkxFSFWM3W6oOsiytQAt06WTDrmxtsmJ9rHsCQ65VkMnEyJ9rSARC0sfP58tyC+MFeq7PzmTGCn7XYNJBVVJWbWC+r88iFFKHNfDeZYSbk01bEsmnU/EaaGXrjq+PcZYurAPK/Qso21opc6cc1zSH0HZTjV9pa9mqUa81aZwS+ADo9fl5iAUwVVy5wvjMY0hOMW4yVCfQVZO5tAyVWc3ESyby7LGXlmkJMmg6FV2HNZZBIGn/kwXYNLKsTHldAedcSythgkbF3HANxHDCDjFoVAuGc2jgHO2dJNFqjTTR3DCQKkAqppjGBnAjbXZSnKv1RcOWaiafu4djjl5RYx2FTYpRM1xwkIkJgNcWJyqwER2kCrqWAOCdGBphV8MQ7sckWccY9hjPyp91h1VeuRx8AiQenAL3tnx5pmS6Klw1CcPQuHQc8GcSp3Gung/rfME0o7DlZKF5fo92wpCsYMugttodnLamg1lCc/Drr1+QtG7QgvWA4KsqubZ8ZH+ReFVCL3PQ9pSWnFDxqOnEFXynImLQksC6HHMHuP2zs3V9z/tDUHqgYFDva0pXsIAgq45hb/GeGvlxbQVrei5L0n1r4cFg2kRKph8go+yGaXR5RhgycX2GYHkYyLZayf7EvpBAC5Sl8qfmlmyMdr1q/plYqVkxebk/rCMcP4vmnUNPDkcWSVoe4YRrQrfA3Q327Jpkq9hXWtRqO3Rf2IvssAvXx3YyHajnU92jBOCcF0HCCRlQrhtg3ewCbYmTq5z5BlrJW430ACA41TnB/wWYIqVjR+LIWh1SaezBTBgJJo+xtwCprJuFHQGzCANb8TLwb7YgiTXnPsKynhOBL69VsFCWBP8zUXHfZLpc2wdayD75VGAmQr8G/yRoPQhzGFJAN+2KjF1thoyKVoiJxqifz1nsA2Dy4P007qNstQNbqoUtR8HX+p5ObG3Bg2shGG6S15l6MtSt9gne9aB6nn/PA6AckuT2gR5+lkGBtlxa/1EGTjgpttpePM+CTAYuqRZnolkFU4KcFm0M9iL8zFoZeAjcKS0gM9LfEWxzDV1Tf572e86S4tkmeoIhBtX7gHMBGV1vO2BY80U052RE+TOBw4i2c21L+Il1AIG9nTe0pX49vH63w/sBiEXbq9iEPuuHtMVuIYj9+edfEEMA8KdqqW21UKN/4VoAPMIAcC0yJIiJ86yRtmua+Mb9sYLd1m24TnPqTvI+sltiQ9U1pIhpEc/1sjCwgoaPemjb6MgYFLrn9iKIzCpx9o5S4KPw52cmUdLfdr3bmuI7RhHmGNDuEt/gOvs8NrcepBU77WY+kwwLmh3W1zYobiwMnzz/GLYPjDHFtbEVDhhLAUQQWsYG1zsJeLYGwDbFvawQbx3ga//2Y19HIQQQkAWqQhuAm8xYxawfPWRKOvIQUxPazGl0/HZhwO2xZqPD02fvAXadDS95Fif4vWfvPY2ukRIhR4AvYyAVTkdV+3WBwHMMIPSSBMM24vklzqgJBXtZyQzZ1K7VEs/mI1iB65iWtzsHw9fbTLJlXRdhwf1nP/9h4rJf/urXww49pWqTHjpELD6OAotFILaQrTpTvE9V3av6D72NmNUJ65LJbIuXpcJdRJuJ5wcw5rRQkxUTUifbHu5vc94oBKMBNGKBSHYTQGJJiMhIa5MqPZ8WBU0c/S2Zb2HaCO4BeHMtMvyusXPT3OsFQO9LWITngmR8jqDUCLGQfilAGxtO27qNfuDbXfTkaIlZ3XzIeo4Oe8TDKdzHZYMJAAAgAElEQVT4BIylHSrB2Vyad/iHgAl2htsNE5iLcZjKNGfDP70u97vFoAAEiQ8tNjcWEjZ6EUBuhvedsyDLdU/ovxw+oZ4c9jXteu5ZijTrtKy6rrZpffjB+/Hth8SD2p19WB+VeAFQMkjGYo69CBZhLXio0etQlwvi4RpKIEvQVq6adO/AkgMKPsagvo9g1BbA3CT3+YZ4efHxYzRaYdW5z4iRPBtzAGlvXr8enn/xe8BQ9ZwqhlygK2BleZ2C1uyw89b2sdHhFet4RFHmx+QVP/7BR8N3X/4B1/ca1h3xKYnc+tLs8Hh1Psx9i3nHhzB0Nz4cziaXh//z118OFzOrww+Y9OvwjM++fTVs2x7G5hprrbDuKVuwrRfZ5izZYZp2Yf23eVE05srZh0Vvkc8CRaCIMDqKzRmAz3McwPjOR1QnUcWq0Ws1RtHWYlPiUxow1Yug9bx710xJC8XX8KbRqDVJ9O3tkApLsIqcgnMprIbxVMwcvbz7q56vU8TvgIrEw9o646xccOlDxW8mrilwUaArOsD8u6aC18/DhHPjNoAseY25CN9zxTo5oA9I64XQDppUEa38pf7HNTwzR2vgTAfn8qeMwAbKyczs75UiawNfvJEC7+p5pQDc8hDzmgBiPps47wK/7j7Lc0/80oCuxKGNXOGv+wyNWXpBrw+1im8OcMmzbTllJfgFztawuSbbgS3pgGxym/jp6mCSXdR/5vTiAp6qKOxXv8/+5/24NcBmzmUBlx3s8/uugQCIfyp9VD6zCoj6smKWFTicyfGCuLaXt4Jk5Y/3pEe8Xnytn7VCTG4bpHvPvLbAIgsgtfYZPmBu672oR+v+9Rm07iJ/bryRIRwePh8L12auXjlP5Rd+VTp8N7G09kYxuvr7VqHUwlox3u6DrT2eu78H+/M3Nipw8Q6U9PWum9/ra+Fn9bX1WpJzso/S6ZX4rMDbrtXc37/fQ1hYxB9+VpEE8CkUGKMj6aIJ5AZsLOagdkZbLg4ikEbZFILWm3Q92IJpDDQe2R06HYmrZFK6Tmp4pghBfKcEwcBgxmgie87IOS7w/2MTEAQogo0b/+JvwtCGrHR8bpcKwzQsCKNpa9nfz7qI1rEawLbNEn/YWtrIPvo2wdX765MYXwCW5+h6pDjJ54bkQhHO27UILPPYuNK5BIKV2j2LsQG18RX7dP7FN+BHbrD1a0vEsTPsmTGKTLiqM/AgcywHjZ1DysFFZlsoA+L2cQ0L3KaYZleR+1z2dPItO0hkspf2bXymbZhhfDosizg3ZCR9dUlw5H20GznbZeT3GW5pu67dQw4fO2xybTnbza4GzCT+sfgrKSz78eaCttl/+69hd9uicxK6vcnppULjaTmRdu8HMumMwyvbfZdAZ9RFjS6N9Hudzvjw8z/+E8bUf5ZEUSDC4MREziREkM5APaK6bKYg9CzScQAe27EE41LWZAz9Zm7wM6rs27THrPPvJVhCOjpvMPCTDinVrEZz5k8Tj0xnTKXUNpXa6Ao/ey2yjK4IxExeSvCaDU30c3Vh+4cocfVlC7gdU/VU10IU1ap9mG9WQfkdN0NYfwT0syQF3muYD7YqEPCNwww65fVhMXHXD2AyPth6HLaZAKJV8UqcSnDc5K6YZ+pH3Tmf6C24Ojpv2zycrsv6RYzWhLNXLnQ6zTC50SIejcFMW1mjXVa1U0fQjXNj55kgaOaaA/UeNI8BG3GGPl+BAZMYNaz6VNLuFMLCw0CHycKXE2oCnvA9WSwm+YtOEM3k2HIQvlexYwpI85prYks5IEWRbT+z1cNrdv8W9VvAUJHrMswCin4JHtuelMMQdpdraftnGe9UMjVw+Zd7pmjIabez2kjiKsPGZLfFTAET3IsG/1a5Feuv8fRM6OR8jgh0Y0ymZbZg4E41jgBKC+gJTXJuThCdvmS66YntMwShJrn6l/OzhDZ5NmHMCRQZyPB5xulpUk4cJJhef7damBZX9q4weVH9BVxNIrjuMOB4fwFB29p9Fry/jDjfP+LPVmxdL9sY2IdzMoZ81jyHjBHn9QbilbCWDku1B5WGW64rFPWa0pMKpgGH+1OAy7viOqT2OjZbgMPqflVbKxjqlasemKSNI45GUEGRKWwKzsTWpHNaaGTSaYtuCPzHYZjdHMtK5P5MwMZp9yJBCi0ZYO+ExF8GpEsj2Cw4K0Or7AMJOkH9sVqeAqxQuy9axTCtKFyeuLdNnsYina6dACstrZwl2zYCuFZFJZT9Ftz4Gbf7M0lcgXyCSR0AVgA9AXjsk+xdAfoaHGNw4rNx/wU8huliq6/P0xZ7lyZnReYJhhvUmAQTfdIJkrQrEpSwhn3OABVUvs6dEImduZnm3FHxGhmz9YvniQ6FLkdHZqI1MUJrAe+zOoY9ZK2PAe5OxgHVplZyxpwse+lUSse+w8jrYLl7JfoogmuyHm3lJsHLtgywocaZgZ/tr4cAG7KoCc54n5mFDZiQgB4IyF+RWEVLFWaQ49kNRmXOuJ54hKydDKqwxJquZiq2BlYBgCo57RVVfUJn5Unzj95bnF/9152l9kp7UILKFXD1wLd0TMs2tO6S+CbBM681mqx4eAe95N8Bzd07d1p8PRhPfMjnJgiM7auK8a3dTsBmemdk2W14XXMYZOzRqvyqmWEgIKOpArMkYby7bDKvL+xpi0n83eCss/ZSsGgBfJjFaalTN6kKTt6r9sOg9S5hUmhYYJ5AWuCaK5xpBaWwDZzEqj8J67iKEQaPxY6AzeawBP43S3HORNvkTSDP4putPr1dxqBSMzthoMdGcrCFdDs/V42wZUA9he+/eP7Z8Hb7TQs4m4i5yaQsHuzf5sbG8B5g0h9+9/vIeGij9DcCqzKGJkmkjamSgPK+YXZz33tOWcUXyTowYX2w4RAcpUCYokYy4X4vnT6TMlurKwmq5AWpBQbCHBGgOdTj2OniTrbW/gDaQOyK7TchnzcYVkZCv+Ogl2ggWgBin/E7FnoUknbXCTo4Sd3rzAS32O1iYRi0jsAY2jumZRi7EPkF211SkFGPjSA5LBKHY+CLWQcilby317EDq28aIG+OCacCpMYbttkaEDo4QdDshi6JpYVx5Bv2YTnRqUC11+Lboux5npHFWYHyRcCVR08eEQvuBcg63DsqLT/bQQWaTT7x4wuwzZaIkqfYIOvo4Bm8vwRIdCSR7Tj/4L3HwzIx2HcvmJgNC8vrW6HF5cn6HMWW5wxzgB2MwLXTOSdtFQboPALgd0DKpB0JvHaKYRyCa7aATmP3ZFA6hKeS8RLjzznkQB/TJntBa+45AyF8hhaMRijgWgSyMDcHkOt7ZFp22HX6B/UKffhl+8suF+ifFij2qP7Ev4/ho50GtzC3PCytM+UU3dt3xIG2BJ4JuFnAY528IpmdJp8Cqm/Rvdum9dgJtkusraCqGsulncdnsa8OAK8m+Qy1CY3NAmJwTQL4noVD2RgNjKjJwOzV5qvSVcJ1p9BgwsOefwArUg86qy6ZtoD96T7VTvUk34Fc0Qg0NLfAAkvswRY2HBtwjH7VOWumzRHwiD6SNjUaoFHYTQKonUqnjf6Oc+e0QgE6W+0vjfWcbmihiXuZgkHn4JAZk3cn1G6uDtOsh0B4xbj4cuLvbwHRvv7yS86g0hGtHZLultWVB+jbPRw++fjz4cXX3+TZb1o8xbZIQlhegA1KUrmMG50dhy1CEWwOcH8myZdgAcWE5YfD2dji8KtPXw3P9/ENDFayiLSzyxAynt8Vvs5WpAl8oyzOaPJpWz3nJsusk26hElKfXWndpZDjn6yIxei03bOuFQeW3RfASdEq7Lyy9cYKd8yjik86oKOdMr5zM1s48zOirZQWuQIntDv1UKtFr08pdy9Hc5rPMHdyj9QExQLQzPn88nlY6A3QxwVHE5H3956NP3sLpdfbAZyAO9ojg17fz5Voeykxe+LyGqRW50hmexWsE7urB6WP47rTBi7AqI6l79l8tmsS/VLzqLxflxgq8KezqrK2LXZLi2LLq7yn8s0tL2jPKPvdM91ymlsf34EwPq3ivwJZ4//0Cfw9LGQ+u4rIlU/6levWNmtH+DIGuc/wS+HX5+TatPWveKV+P/mWhdT2fpF5atiU6yejs4qUkla67nlpF+buYgsLnOu5W2ehFSBRIGZn7BVTrnLM+6/rQGe9R9sn1XaTfSWgV0SSIlaYs03HFjX9PEGH5B0l95RCmLEV31NaxzzMzeHnCngkPlRDst1rPj+Tdqso4V4wBxU46ddWrbGV93V/7b7twFmP9zKwQj9rPNjiKuMgP7ODcdmjDYjsa9j31e3nmZ814LKTaIwbertyB0q73E5npuo3o4mWdcwuuQXR/VcBoVVErfWTZQZY5p5NHnE9LC2Tz/D8BYa1EzXRufaLzOtx8rAaNIfNQfN6boK8SnNhT3+Ks1yDHTROWvfZ2R2pKFRCUoti7jNbTSmashUnLdbzuUdoiVLhS+4qc9+ijIy7CzRkxT+qeCr45lRvfC0FM+V6jCYtQnftf2MxZVf0D1U0qLg2RfTkmsUyNpcSqIvUSbN/AXe5zwx3pFszklSNlGIO4qAlSWBz+KoZruWS/PF7z2D6z/IZ5JPKJogFSNbKuWq5cfTTBZiN6QM8V+HX+Eb/o/0zngqoqLxB85fRmRbb4p5SLEx+ax4nHlXsyrwP1xY/zD36WWIK6oRLchFvkuTjhqhzWTGoRKgTYh/laNwz/ocv/sXIv/13f8FgLccBC7IBuljB5cKmHT7Bwh4ciHiabFoZqzZYHb60/fTr8qR1XOpLuCEVfVf/6FQdKi5ABDJ7EwOqtkySj2xAtQqKXRVdshb82R5iwB8D6dRAHpwtbk7CirirFSD+MxnRYNvGGgo67xddCXu6PZhswDAJQgEXlDB4r+mwEXkk6Z0m8FNM3b8nQU8Sog4KASkbQRCkjEEFg/b6Oi0rVSU2kkmrAJTOU4OkvsY0U1kMGt8R6Kq5dWwwR6vwIyj7/mfC4obszimTegIaCEzVdB53RL+fGCEHCFCVFUANc4Rriag3v597NaDUiKcNrNqUA9ZwWLqgqT8roySwVRW0AhekhFZ1pIsp+rz9WWe7pNKnTlCAR51VgY75PYO+ewlwdyI+cis1IuNFpy4gsu7bFjudQ4kd+/Nu8HxmVui6LlW1AdsSoDEpp6ozF3jz/qr61Bx9czqhhGsO2UOpHGXQSEu0eW4Zy1x+tTRekiw3uq3vmqhVHUiTKDXZnCKkQRYI5rNg23H6A4aM0hZyJiOQMdqL6BvaKqJQMm4FnAhNFC9fY2xF3v/UHWDPxFAS3Eq1FTB1wyZkS4uONll9M1snbVnUCKgjpnA5BlNDayIdZ1xtsplU5mI6eY+1cRx1QCwTZ8GMOFSDQwwxxs61SeUzjq4C9gBsXkfYpI4fd3hC0YVNZBzc4iAHgUSrHX5FbyxO0MqkFUGuA/sjCGty7OfLxpGRewRDxQAnLXgNfJ61MqLeEHZlPZV7wVnOzf7LSlwdBAND7OoYVghMvBucwyVA0AngqBo056cYYpkqMiYb4CFYFuOOIVUfcARA7EpNOF9reisDRpAEkHiSZ+29XAF0XTpMp20Mq4DWzr0+GS1W9gO2+DmcSd1MJpY2YxzAzjZPAwVBjxhvWQbavwL/bLM3QJbp4uf7Pj5sfzfVQxMkuTrYEcVzZXzOzFjxEkB0uIZsTN4bsdW5SViOsO4waPxMcA7mgefRASTs7+vZjeEIh3p5rXCu7D3aEaz9575k6RR4tzJdYNsuOnnwHChamJi4I2l3wxmPoU3k9L60WbJvDaRcX+1Y9ErkF9gqbbDv99hLsifVIRQolD06Ctg6PbfGnwITOvMuvl36F9pAAQWD2kyGpT0pFWgrVwbJfGYXCY4Wp7Y+CU8BmwlzXaMW1CUB0QLUQSrApDFqM4nc52PQlQC+kojYRt7LcxnHKYDt56hpKVBkVbQxsdLu2AK7akGr9to6Sz0IrzPRnfCJrDEcdA/G/N2qwhVLsAZntLamBNsFjqlRU4MAKtjsjDhf39upSk/RKrWJYAVvSW5SsRSYqMp07LX3K8NCDcwAxuoG2VaNiD7+xcLXLi0rro2tq+oTuZ7R/eF9j/AvKVQpLBwfgBVM4lLC9zXhjKRPpmXADgFK2W5CLKVxo6Ot6Z0WAZgi6cAdrlv5gTD/uN5D2tNk4m4DzAdoCgO2tEN7UqEtCWic815FOveFe07fYqvDBHq+ts5GkoFH42ssSnnfahP6uhOAt41V2jOsrWkfKeikZZb/GTArzK89dD+V3oqAXA3fEEg5hN3zFuH9UbXzAO8OZNJ5Yfy+Z9JrKn0owfnSSXL6qPt8BqmNQwCeCxhI0fzkZ8Zgda+yymuKsgD96cUB4KkyDcQwPEdenjb8JYCxxDRKi8S/XwJ+Er8hUnfMlE3XWx3Red5/HsZDQQ4ErlyT8ck49maFItMWgM4lFernL19jX40lLjK1VJDLo7THdbq9Bek2Hj8AcEI2xUFGts8IsLP+AlTjVq4pYG6QXCzMwdqwk1SGCOyzN1zntqwk/j1rkMo1zHJ/y+iaKT0iQDSNPbGdchQ77yCw3e13gIC0LgLuHcvAa7o8TkMdozghQ3wcpt4F7ZdOvdef2z1xifP1OU9azBBQPcNaodmZZIK9ahFOxnbFVLb80z5rgM5GkFAlM0uQ0P0rGKMsRmSe3Pcp5Pz/bL1pb2ZZlp13Oc8zGRGMKYeaWqWGfpNgwDZkAZYFWTAMWYAA/4n6M/KHBgyjLXWjup1Vndk5R8bM4DzPfp61zyFpyayOjgzy5fvee+45e1h77bUdHAKwYCzLXlALcJbnNcszPeaFu8ivyL47InaSleWb+uyn2A/GEzf89xWshLMTwaXZ6NoJ/jigygKB8WaPmYy1bQ2exQZrL10rY860a4e1We2V2ijZ+ILKAuPx8V6fvoc7mOf3H8GgW2RNRohrJnivaOLyPsZY5dtabM2eE6SPnhNnRtb2Cu3OM0wNls1hSBWNHm21PpWkUHtazBW8OHtg3KRNX8sq7gO8KoFgfnCjH9J38fOUJWF47xGz2B77+9//ReRHpgHbzlueUPHmGPqSP4TpugCYe00SZsfQAoyFhXmml6PR+ubV+7S5r68tZ1CLRfO0FFKMmpseHVYzSAPAmnrSwryx0S1SBwDogIhqOI1TgP1AXvfTNrZ5aZOz7LUbG9GCL8CAX3MLjKkdqwyEtsfJ78ZBLEYY2GoCGb+5z7V/2jpbkwOgVcytHdNOmcDqZwIKu/7aM/dmA3HyG7HnBYjEbxmrdzur/9Rp5XeqW0MfHcF93V97/pUQtgIXf9u67Vdad1tMblGsD/Dp+l5eh8mxwzosQlms1R93cEuHU9NsKwYv/1fssXrffEiAy6xLnGTt6wI20ucSneUey9ewAmNq/Vm1edpV0v1Yz120ifl9QR3hYsNZc7MASMVaDQiVQq4+p4CqYjfV2al4rloVO4hqcaXfX6awG1/y3ilsy0riXtMqHND2HmAbbcBStcUWK84CtM/D2CIxp7lJSBv3hV7jnkggWYRpft5ljP9srDKBmchYucfIZ+qxVoyhzSu2F9qgeQ7F2PNPhgDY3s0ah4Thcw+x5r4lt3Ip9CRlzbdiUV9j/67uqaadl/NYBUR/7xhQwdd0oND1dN3zvRBIzLcAX7BRgh9+pfOpgRNex0NAzMXKDgpgpf0wBnLfVMKWAliLsfqETu8zg/f4MrfQx/u+nfWn7e4AXQcovU+vy9/ztWk/bXqgOReJweqZeK01Tbk00QMA3l3j/QTa3sKZe2zgbwcQa7BddevUcKQiV1ig9Ywkr2U/ec0dHHad7C6JlrMsOL6MvbQH2sJFZT4o2ngOzLMzDCMtlUVWcd85hItyJj7cohr4DrJn0+RD5o7n2ETNisStkjsjFsFnlXZ+Z84xwZ3BFspK+P7pSjT+5zXiN3aByVI/QstjBJtozqgW3P4hkhW8/wj+dgxJKakgdkEpv2OslyFqEtzSNlxApc/YvyuWKzmjMN/Y2w5KdX/67y75VQMWZeORn0jecv0S+yt94TYn/4XsMIem3dIUhadVcklLhxTs9iGh2U1QBC0H/dQwqzN0diVrZbdJDnDv+HPsnp1qxoW2/hrL57yEdFTa9OdUVI8sRvHL7oXseVtr+bMDkOjveH/uhROem7/nJ83xjLWj0WZ0j2R4q7rzMgp9vYSm0qy3wy26oFenfxj5F//ynyPboFFOPQSD2YAz1vLJ5ouI/xoIGNB0IEuHb4vCme1MscdMT2OS2bOnzyOaK9CQCR8alyRKLCebcxYGRu+L7wlrKIcKH3Pz3mTEaHkA/m4CWAxOiSBXMtWnM3VB7rRKmcS1SpMPUydhsqmxW2j939EmCXI6SiX/UwPvZCqwIZkQNyoow8Iesqgu/h6gpW9pZVvQKFNMCGqsNGoMpWhH/z0Zjo/UzUtvOD3JcEg5JAoM7ga4OMURfcmI+99++askpF5XUX39RcDOiIxXG6sHpKphHiirmr0dtrXtPXDcVg/6EA8PcwZSEBgY3NmaEUMV5LdaS+p5lGPzaVdSCkAgmNDKG70ykb2bzEhDLMhg+1cx2vIaK1S2d+qQwgwxqSkmjIYofd7sjzKa1RqgU5epGN0akyvBDo+TAqP8fmjLDUSzDadPoYnRZnMb9HmoIuxowB1q7wNWjUBtY8OEhWMiyPtZYUiLsK1KOkENa6KKAu9cjwsCx7BirODJcAtAXUyiCK7iIC8I0lKbEOgWmGAtbcuyCeKMlhSNk1qLR7T6XN5SEaCFY9QKRQK0LGiqHCaEfq4CnB5f2SoOZnBtPQOLJDKyitSHKFHq0t45A2Q/z5oWgzFslSSZ6ghiLDBGHTQLc6+xHVPxa2eqBlQ0g8QzMNh3ClFVdGKvUg0J4y7fqIC8t2sIpkRHkveR3eLZEPyJtomAhpgKBj2JU56pxsZ9jiEiUUn1uoH3djkpEC17TF3BJdgf8zMk6mcfh8vjT2ljc4LzjQEzRthhNyZQAqWngHGXOAur/yVcLAOoKoseJ7XHrqHCrC4/AoBayKTFG6rl6mcGFGKfhkkpC8bk1MAUxyLzNl+2IAdU7nod3EMLJCsoaM9NZ2J1nOfk+RBICxPBI9Oq4mlhjv2ooNZNXMmSsgPVupJuDVtaDNq0JhknrgYaVRl+aNt6rt+zxB6aGafVCObduOcSsXMFaWdwUvyDHHEFivAGzbAmmO592RWhyaV6pqi97L0VpjFOw1Q5BXTdH1+nGVz7rJM3c+VZ4Xin0YlyQIZtZQIbfUJUgSkulGW6YhA6xlwWpQWemyvX32QGUASWkpNlrwATLmVjEAAH3GzBtxsvLaRxXLqzqtoHdFYEXxvmxpQh2YD6FABaMSItiLxWZ65tsAXRs6wD9ftqX/pAetIRdoMVvQYg9+poMeG4qSROjWnVKtp+rkGSwagi9JlKzFlVl8rrNsBNK4dVP0AwWWddCiDBWKrE5bw7+NSrtz3pycSxWGYvoVq0Vem5ELzieyaIKarIkIlNbEGzAXUq4N6m9rC1M/Faz3G3dZ1J5nv0yXHaCG1JDQsp/VF9Z0kPWMCRBSTwV4DruYBfwO+qkFcxjmfFgqVqmeeoXVXPpYoOAuBjnLF9fLvrNsp+C9tDCQnuZAXGjfq1aVHnGf8Aq8Z/Wyg7Ya/3+9HH+MwFzCqBqpZcE3QTejUvZ9DqjFYX53Yc4G4ckMLkJhVL/LNFsAIjCxTL9HauYYls3kFHxgirq7SQ8vnGQla8ZX1F35Y1UvZDsXoZDhEc1o4ASLx5+xbwn7PLvjoW0LVyyzOcg8Wu7IDrncnEBueuNevsSKTN9c3h7S/voiW8/oiuAz7z6Hgf0GwhranH6LW55zKogCB7aYVW4iP067iGcZiFE/hui262KMtadPdYJB1jv8utEsDJfaCVaeumDIfEGNzzJwBSATrv4/PHK8NnTx8Nezyj/+tv/w6G7AJ2vlrLZznTL168oE32PZpgB9iE2WHz+bPhx1c/D3tMZ11ksqxTeLXFU9jgRcDAY1hna0zH3XeirHtIq+bEVlu9KWZ6nA9phT5jQMNjwMdFgJozYypZwhTJ5vgMq93TFiLYf7ZN2qYiiOxZE0Q4gMUla256UgbAGQXTrYAnJ/p3sxKLBDwLAW3jP4dv7B44yXoUhhY+Fp3PvX2ZjMSM/FFX5pp9FO0w7OQqk1KXqPmMkrw4lXJqzDhJ2QRYYeyrM57HicwRflYtn1zzpcMLJocPMOleb+0ydIH22wT4suhM1EaGxxurJDcO8DEphnG8fwLQqSwNxZi0XZoIsJ/VZdLjGWMGlHUAAOCDcZJxA7GexeYaBODQIFhS+A3BZ4eF2VouhmEb6yyL8Ihkzz8Ckpc8N0+fwIrFCDVWfSgpzAZcqPhHK2Ax1STQtZ6hCD4NDWOEYUji98kdkuTIANK+2QJa+oAW8WRiLK4D9HLuvvnxJ+JTpsajXRq2A0WhcXTprln7559/Mfzt3/+ZfX02/Oo3L4bNlxuRyREs9aWznOHXb34Zdj59GB6zry4kHLAKi/inly++HLY/Hg7fff0t4Ovt8MWz1WGDdm33uUz0I6da4gcnAXpXZ2+HFxtL5AVTYaO+ob32mhbZE+UmYGVuA+S93qGFevHRcMZe9kzPEY/1ArO2Uf0i7a9JVsAGwaMQB9g3DViQeRiZGoslic19qa2BxHxhbtRwP5l3sekNaLJ4EmDH92TPCIprtzMyLnF308xLdJdApRL1gEHYRRYs3Ud+V5+Von2BEdpebeEoZyfs6RTilJ8AOIZJeYb968VIz6L+JsAjvzeXQWX1afHTstss9DqNXrmM5qOTfGrj+dAwyC2gqoEleJ/YR/9UMVZne/nfxv4BiAThcr/Nl/mJKcrJECpNtD4YYYTzbTE6/sb8Jr6ocg/3b4aD1Afl72gWC9LwHPQdGQjYQM1i31FsnEcAACAASURBVLjnnerM+kj8wG4uog1aYFQV2MxHA6oFPG1FPK7X/eFa9VZJ90dAgQ42GQ+6doKExo5N+zUs+DAZG+uyxSUpRAbYMu9re0xwlkOXwSIC6+w5p4uu0dauHz7Gh1RBzlw6p7uBbvpBi3HFWBM4CXhsHthyOeMEOx8EQvrzS5zOui/i84zHxAHU+fL3TmQZSmhwYJ0Mu8Z+8hnMUQgSeHN/+zvqdu07nMfiTAOL3QvuIQGOEHgSD9c9BbTgOSqFYC5S61O5XNlM2UsFALvuFq9k0hvvvXz5cnj7+l0KWb6Pe9gWf3/HdTGvtsjuA01x0w4x7IgSCuaAlVvet0X3WM3rFguwCyGxe1vLc2yiay1TsPZdtf/37ofoqHMdPqfk09qNdr/mw/X+nkMNXRF7astWx4bkpRSq+ZfXdhIZDfy6eQf+NAU797qgIiZ8Af/u5zj13lzNZr9lMCclLPawwU6IneL8G2ePQgS4Iq9S/39pCfb90qNhC59lfp6Y3JzLERS0yy6Qh5whBbWNr5rmvSyaXIeNhuQKRbYLcj6Zy1olffO5Q+cowimRc35hdw0+TQwIAEx8InE2+YDMcVnjgnOSQkKI4JnaJqp91dfrAz0vh4f75EN2iRATu8/ZK+5FC8UBxTkrEh1uyFXMb5aZivtic4FpssQEx9vEROqRku9QjD3C/9kRZ1tGgccusWSdAuqZvkEOj80gpp/nTMyyj+xqyfknfshgIT7XdfdZ+flnxEtq5SXm8A7Frxz8Ybzt+bbTwkGZ6ucmNqfDkPjAeNT3OwZfUBbGwrn3bZyp/zqn6HiGLu75hexmzr+6uVeTfxj5X//d/3ibFkcuYJIWJltE0jqm7hL9H2vrj3MAi41QFQlZeiNULN24sod02menN0zafFQGTeUrgwmCPoET2QUCBLOKGjYWg07DVo9lDs2O01kJIIOoB2VWq0FniBE3+ZJimgpaJUEGDGk5lA1kpYL3qsmX6i05CcfFdx9xLRw0GWBzoMEmVVZLP25/iHGQFirYgMfjobHZBP24Pw3VnpO+DLg0khplWyetxGOwTEw88Odsbg2900WNr7J5Ce5s7yO1i7P+gbYf3oRN9Hz4bPMlrWhOLKkkpDtT70uUPe0aQXl65aEcRFVyusZBVeWqMnCvDdFHYidhVN9MdgCHtyoA1eoXB9ToxF2byc9KwtUcT6+C3Oki8Bxj7NpXrxgVQGdVqSZA2X7UD4EGtSqOxaxJVSFAk61epWNnxSD9404Hsk2EbxYdtFXvZIO0QCB0cJ2sOjYN+LEC1r+qWlGv738SENkeGLDOVCroWVuHRjFPkl5/1Ioo5yubsapxJoSCwanAKPxtv38q9hxO9syUyTN7SCTchGGaVt8ZqhqHVHARahlGmaZ5hLF0D1m1s/pl8OY1qc8im8fAPtUwrk0WhMDw48dMSVMTBqNqT7zgmHv+IxpDAiiVjLKHbGED5NTyWN2WAVEVq5r0mvbsBlJ6HAKIBxCpyqaBe8ZbN9TfaK6mO3utBDr+nd+vVjErzTlYrcory1DQW0ZgICdZE+r+kJjuwfgwmVCTK/tP9htnYoyKgqLeVkpsB7+WHZhKfwGUs6OAISfvh7HLvdK6kE7eNBHiGEzIAAGvHOMdJyvjR6dHpQK9BYOU45PtJC6TMCBevPjdsLL+bPibr/4BUEvaedPiAWjIhLK+d+7OVBldwcAAudnHBaYUAK3DKIAnBj+G3v8ztbqf8ObhjN6E1SCrpamIVwu0Bj8gKPu6GF4CXzgr6cJ5HxJmEjDBiLmMMaeqKEhAknONcxD8mGCdBtZoXpaugbiUcoRYM6EVIO6aKYbH0r95cLYthrkBxx2IZbjBgcyRyCyo8cQzPSLZ3AFsviZ5kWSsrsIVBYgL/rjH2BWYRpx4Y6r1qqZJiawDH0BasAVieR4y7hwAMrfAPp5ysrEZMOcooIGO1wBdTZmm2ZKATWSubN9NquFl5xLEZl2y5CnkdKaAwF6flmpmEbvouZe12BLqMOqs/LegKu+rhbbq+oBxm3PzoFpa1d1KjAN08TuCtNpy/aXBs3pA2jZfG/vbzlo2hOA/39eOaifDjgvIVk6/2zl/z0Cva/Lda6C4pwk+sY9KPYSd0JKpMyvsvLegS58KqExEmLcm0uwb3zNM2jCNq/UyLB6uoQD+auE1sNUGK/puwm9yGM27JJxo3BEw+Vlh5fHeNeSBqi+abz4WCxDaWUECA2PP9aNHMMzxgbYtaPfnYNSu0P72Bp2qZRIBW2oPSBYP2Yfa5VVaRc9op3z7muRcDRB17wIaAVgRY9iOI2CqfcogDvakVc8Ud9K2p16m9zmeoQthKdvmAdPGM9nlEaJlwplcIGCSZeW1mrgKOjoIQFvmFNIE1z4rbLwFikmKRtpoq9obG4+xyei5wegVDNvd3cmz/7S1M+wgPXDOWl2zGALG8Rskt5oLrzFVZZJrY5UZkyuBM0DtG87DMRXbdbT7rIY7ZdWiownCKUOPbAdR7kCg0VbyKUA7ddQusBsWlXzuxit+kLbfvb7G87zewR6wr6cBKo4I5he43kcrG9EK3mO9t/ZIKNiLq7Da/slnT7im2+HH99vDj2/eYZf02yTeCkTzvk8YHrC9t4N+3lGm9s7h6/bQjPmwS1CsFAMJm2ZzAvs0DivRpEIgcpwEQ+ZewIAFgvH5pfha96WDJ2zmv2AfTOFHja+W1epLBYi1Mu7kOfrsTxnoMMl9LfK8LDgaa52biBh3ZHotLDnjqHiimt6paU4LT9p4aC+nyHF47GS4OZ4fCeg+mrF8wDGAm8U323Mh0oe9YXJzjjba+pJMacvTrDXmSX689nvc2EKGenT23FZWzgfYdvw5od37HVP8SIgUto6kC+f+yaOnAco/fnzPmTkfNjcfs6YUYFiPRytrwwe+H3kOdeL0ycbOXIdJw4gJq3IE0SUjucHvX6qJK9iWRKFiRoHbsIKUPNFG0F3isIxHAGZypzJBnqShCoOVTMrCssVVe2xcncI67xGmiQmuDEde+gjAUyBQfzCOLzH2SZdHbEZ1EnTmjUm/dmYUwHPz898O3/z8hvO/leSkRhSxRyiuvUFXcW3jSXSTdnc/Dc+fPx4+//IZP+fz7fThfQXa39BGfYzO9sYaLFMSL4fAOFhrxgIejD4n5H7+/AngJK3kgK3jsCvUcjLvMFWUTbEKEvv5iw0IlQcZDsNpGvZvZoYPpwwLO0B38IA8CFbmKHHDmYVpmWphI9YUbZN384MAdC1hNpaSFdFj1bRsZp9ohy0wyXZzgxQAVLG871E5i9rWVaQqfeNIymAnSn+sVirgaTSMlYApBrZfnSnWeCJVUIrvVAbJlrgCr4xpwwLTB3A/aeCNhm35KNk9faBSn1TqoKHyubVH3BeCd9ri3CPfSwwZ9mC1QfaWVl8fRhjXzRYJWGSSXUQL7/t+4F2AC+uid/E77GjjyVaY6n5bn927cQQEu4ZfB8xqmqz34xAZ4m3Zac1/R+aF90urpPa5+eXqXimN1DuGpPFCzkMV84vpWGxpY7Y8t+RQhgfFpMtE3QbEdBAvpAaT+Phdu7MKqI0Faew63zsi+cntSoM5hfbsV59dPfOKd4pNH2acH95ICynWJV8ucoL+LTJIPrcGeuqLaiiXU5btbKnCUggxFgV4XWSujHdb3GWeKMCs3XKIlte082k7MUcYkrx/LKzxFu8huK6v8Tof01q/xZCiAK6tM+8cX6fv6gw+70XW+OHhUWLTnpvMUrRZhrEt8eWIGGEWP+N6dyZo16ML6z7nytZu9NYcmoCtsnNPoCf62AI7bQJr8kI9TJOwcZ378Lz4LYuTaq9z/jKsJczEYh36nP25Wsyuh9eSs+WeMhbhsy2cmRv0gmYHAX2O/vGaKmcoFni6bvi6A+saGNmHo7hOylUU2EoegN/zHp167XXPyjgjhtsnPhP4t719VOkc4nlzooDYdhTRJfbZ08Vh69NHWMR2OuCPuXYZ3Jfnh+yL62iarhHXHJ+OgJUcEQcyqMpz4ICqEYpZ9OQ4UPHTPu8LaUJGGwhZ+Qn/jW6rdjH3x3sfMOxofpEOyujEae8lRZQ81DRdELZHy2swNqpcyO5HdbfNbZHZELtQr5yfVcyKDWEPm9OZB5tPhbEpUMx+iUyAZ4RrsL13ikLeCASQXz+nSAOAd3nN85KFzYPe39sN81m/qjRGqVNVd44+yxgksb+FXgdacfZXABxniQO14xYMjBXMYafJ0TpO4l5Vbs09JpM9w0KjrY9erQVBfFU6JniWxufGF8tIZwi2ZwistkYwMXaqAfoOzgDgPDo2z4WZjL/irnOu6fL8w8i/+/f/E7lfPewSway+4jhyqYQkXtFkcjOLmBokuPLqe2RaoxvSQQVMkiWo6xM7ZQVZcRZAi9ZT3EhNjXHRNR6plrCTDTgTRHAo5tXWa0FXjCpPLsZCdk9bWDd8F3bsTswNUQFytWX6QMLwMrDnewZA6snsEgBY9XTKk4wSNewUVr+GLWLAqAH1AG+hFWP11kpHnKogAfckEl4tqRgUAoiwCnRWMhx0UGhqITqVQ/DkyZPh51c/5XC/fPrZ8Nmzz2hF9vcLKHLDmQh5QMvBlgOy/7v3R+d7jX1VGkVqG6lf1nQEdA4PgLk4XAMq19Yglufo352+63r36lqnSCco4P2sHhiB9z7/VEMwbAZw3eh22nCf9JLWaZ7fAofV5C1st+aErL5YddH4mCCFtm9QzP091FUwqdKg1eTaziYpEDcTdwLuVDKfa2qVPfdkd5Y55I001d/DvVzsIFtLdSQ1YamPqE/LVwtO0sLVnkVadNU/IrCOnzQ5J2E6Unxfiizfu6byO2o1kX+4wmraTMAMmyOp26fqPobm2OTCWqYReuBNvEsUHiOuowfkjfA1H6CDKIN+L2oqk1MnawDgftZVnjmRuVVRddo6p0yAzqhu3gdj7/kT7OrUfT9rJrT4e0HUgHSCRayZhtCvVKZkCJgAcV8a0znp+DJNTZ4JULuAe0AUXm8bjUwrIRlBRVNl1zvgIftilqQ9E21dK/buJLRswQ8NX5JjEj2TqgDT/Ds8zEsMNG2y06OAu7zvKW0rGv8R1iuVVUNPDGF0fdA8OnaiYPYt1ShYXpPst/Oz7WGPpHoJfae19ecA5rTTfMQhCQbonHnutZ+1gwVqhH0pTd9rM0qNDaoWFD9X6rLgQMDmaDhWO4kG2S+dewDjOH2H6lRbk1S6CPrrcBqQnom1vDbPP2ZR9qJWrxiaMngt+8gsmJgkSCE5FRhT5+8M7T4D4hH0eqZGYaico2WF7t8ErWOyZ89olVW/7pq9aGIZvT0F0mEK0TPLfaP1xWcv4pRmTBSpMB2xdseCdbAlx3DEjnqXoSjzy/N/yee7S1JtjOak5sdKfhVzur7OlILiTIo1IFuCuTBJyy1hfd7HsDUt3s0PlD5Wa8UwoG1VtDBpAWf7uUxQHbA0H9uYXaVVY8JjoN2nm2pPDXA6uzGV9WY/PRcB6g1UyyS0RKK1tvr8DWRln7SkxofTk4N6dthC9oc2KcG1v2PFzWAkn1OBd/ZUWjIq0OotRPFjHvL21av03R6X/mQBrfq90kS5t1s69dg83rcHn/6uws/qlLpjDH76JK8CKuteDYz0p75GXyAY58/1ue5Hhwl8JLn2PFqkswJvNTRAJfZwASaY6ysDKnC+98hrK0Gvyei2l7q6Dq86gjG2A5PIZzwPo3YW++n00o1VNKSwBdsH22Gk62vnueY9gn19s3baFskr2nEE5ATQfA4JzllLAVPXIG2o7ocEvVwvz0SdVM8kH4DdOOT6bO0hUJXtBYhim4cJ5REgpfeyQFCmzxLcnLI46HO3lOA+AjCLzmha2WoAj4CV0zgdWCF4p3akj1w9Eu3wIUywXVqOZWIJQAdAsrLL9XamX+If8R5ZhsYlgBuRCiG5WVmlSs1ZE/hWF0yQ8cO7jxjbiqFkecoCnGQNTPq1PdHGNbH0by4mkxD1BbbxAQhO8jOLPVfoWjopdJ5JcQL0n3gWR1z34vJq1v+3LwHvQKf+9MPPwwSFJfXuPnzYCkNDG78KcLMHsHrG7ywD3OoLTglCFVh2D8QvCZ2xNmtL3Ift1bIVFcXhJydqxDIcwEEO49hyiw36penZJfzsQQbb2D67QUunAxQsZpCLhAEXLTB0ZOco5q7aOqu+lwAwdsa4QtsoQ1J2nd7Cdh0r6D4bJ46eULE+5/lMce/nFKStnhvrbQMmByDBBgpORC9YsD0JMsD0AdNImUI6D3g7O2npyfeUbeXnqeUou6ckZCxMXBBov9k+YbDHBQyum2HzGcMdWBtbYG0/3UB/zXXzfApQ6h+/f/Mmtv8xsfMeHSHaUIG1S5k/+v3GspHRv0uQb/VeY5rkzxYlBaz594WDs0x+4ncAFnnPlzAi15n6O4/uo4lN7EZghooJM3k5oCZgaIgf1T5cdqp8uWL4sm2V71gi8boBJJW1NgHQq++yw8NYU7Q8Gm7aQRlR7INTALUw7vm37O4THuge35sGWD63wMd5ObG4yZlyUNr68tjw218/iS2J92OfanW3aEu/4LwvkJndAGxnQBIfNk0iGiF1cgyIqewnEjRBe67ngv3n+VcX0UT3GcC4ya5F4x0S2bTGU1z607uj4T9/vztcUmy12OdExDPudzRtdAKp+D7iB2MGbb3xtxY8sgL6gHbOK8OpfCa6nmERlf9MnC/bq7GgEx83hk0bIZcznAQ0oF5vn6tBCL3g/v8H3sXG88wCMAlS6bO0z/q3BMRW+Kv9tBcQoneWNrHqZqrp3doyNaerDbLnBD0Wqnjd+L3iHP1c2FV2DhiPaPkDPhZ7/a54xh4WbNZn3hECsoK1zzx/KXKEgVRxeny78XzzlSngtbbcdDgYzwQs531tP3fdGttQ8kPlfFXky0A2daVS9Cm5GH155Ib8pOBcxXevHKBYV/ra/t8Bu9IlJABnrOpaV2Evft9YKQBh/a5fBcL1e9T+y/jrpIvqMEhxuIFzPir14v29KhRXp5Vf9Xsl21I/rzzI5enEDtfPPz3+CRhmbG2ciR2+Y/vLEDPvyT6tHKDvt54bdkKDa5a94p4SQGnaasm1AgQkOQrY5T7Xfi6RBypnkHv3eWar1N7xrBxS8DHH99nJOs7UYt/Pp9H2gdca5iP3GIBTP9+Ks9WiXV0atdGLQWcOanxTe8F2ztI29zn3eD3X256JRbkUSOwas1srC10Dx3pe6J4XSPLL7y/he8KK5trUWA0pwzjJbg/ex0syPzhprbidbNRj2U4sMV/pxIqugaef8PWlBVikmzUkLvzcFMvNy4w1lW+wE4z9uUShK9hN+9yw9VoXhMCY8hmXFxQaKdJ7rk5pbTUO0R6OGFcxBHAZhvI6BK0p9MA/oL26T/xyRAyvtpv62hMQBOawq67dDnHmNIx85ZHCnvNs4Tst/PiQZGM7V2CKguSZk5KVRFAlxVm3SirwjH0e0WGGHDHPgE/tqeCdsbdfOdPxv3aFFQHJB+292VU4CR6VnElCi7E8lyZobOH1GgmlEeI+J9i/fDxHrIBPZ5qsWYdTYk/xNwcUWI1tlYZzDxujJH4yFzGHbx13ygI6vNW4co69InBrsdr1XyCvtDtKZp7nLftIP9/A33T8cM1hq/L9YmVORxYjGu/4+CXiHGNli+Hqj46bR5uXYtsK/6l1slvg/FopOYeVymBWXohzOzGD5t3/8i+NDPmgYt91xlQMBG+qQ1okGFO7xsqvIN+UCY7AEBtAQ6tw6yiJ5TLVwxJyZ9Gs3FmR0atqoPgNg6vSnJGyreZNHTwNc0enTT5czDJSBcb5Jc1ZZ9pZWCZ0cVZBQ20XNWmr1+tI+gSeTJUNYAjABMvPyZLbTE27pPJpu5eBqRvZVg23mfd/yfV+YEpY2tcC4HG/3isbJlVQK55Wn0yw0spli5QaIOpYOLVpgUCXtjHeX1DDaW+fPfti+N1vf08gal+zGlhOGLQdrMQ+w/LQ2VgJBqTRgKT6lgShDHYMmc66/XdVye61MGqgRAF1tenvK1plnR5WuMpYdgZdWCGcqbqveh5WAWvaaTmLGCFtJn/7PDQEIsl+TwpvPY8CoMrx1JCMAmhdI9H6MoRhn+igdP7qtYSFV+K8CR4j5FYJdm+p6w6oM3/6Ye+BRh9E0XWl/L0MI2k06Xv2Yq1Fr5bGqBpQtUpl9Em4zhMOu1/RVlTHkT02mcCRaghaTGlDxLBlIpaJ2PQ8gtvLw1vYC6ME1YJ3x1bzm+P2fqzQSKWV/eDhFixThLnWqhx3gWol7prqIZ9n0qk2pWsX1poBqg7Dc8XPEjQbMAi823LYdd0U9xZwbslJqlXuuRYYpRraAsa0KvoMbDE2gCAJirZXY76YBPcAxDMdYNM2GWnAGE8Tn2LQVSJQsQfP0mcAMyjBLd8ZV4ifz5AII7v2WECTH4wTjI8LTqPTtjJ9ipj1bnSKji64JtsvZT65Ihp2B8Ag4H5KgiXzkWgbX4HANQzbExgTO1sfmUL5tAAvQClXMi043Pu9/mMxcVL1eODIo7fis+H6BQTc9g7X6WC3QevDdgaTFp1rkhn3ElepLolG2OeYyi/n0qTKtdGe6GRb8e1uHyYBCMDCZbE4OoBxKmMygwVQZDaoPSmFOwEudmeZtZq+gYpN8WHUqdg4twMo1k48NDCVGu94eFv0eFOCDhghPK9l5QRoCzrUA5Hg2oJ8glbjCEmMegBWpPm0ABiyzFKNFviMvauqVwTbDdDUYrB1Ef+wCxNnGfr96sqLTJly+JFOKcC4wbp2pP13JRRWOUtrsYtDX55WkOqCdvFaM8nOIMgEPdeU19j24P4VCPB3ahhStY6WyHaVjToQl2p67Jdi/VVIKoF3hefrnsrjlHaqX12XJQkMz60q/EYr9bfVRlsnBGP1Pwl6tfHNVoepYBDdQD7/u+vMdJuV11rcMJhW8iB23ASgM5Gb3c936nupfHLNMssNDjzzrksmYMZuueF79b6Pom9M4tY26n2beGiPZeFFx4THWoMfSqelQOuyE706rX/3Oepr0+rIZwlm1QTDkjTI2nEtDkOYJfHfhmEfzR7WysmOaqfIEHGVP71/TzDFtbLv5mEJTXCobgG0dmF7VUJMIIX9cX30j/qt+AruX/awU0Mr6SCAxlafEMRBpuOzncimzSO54dwYlJ5awbXCyXuFmRoGuYH3ZBhp0aSxmGa4adArE8oqvoUo9Mk2CHbdHyckIoakRxTq5mmvci0+wE6wJc3JqBYoBIruwN2WiLiOMgMEGSZl+pDcGGs9ffaUwPkQUI0hB/xsFWBNLbwDikiCL5E70A54rlPY5NnzM/fnnJPDZXGqT9oYCWMW1WSRmVgR76wx+EvysEBQBmqxxrKjBQpfMPnVYRF/9/U3PAPlCGilF1RjD5iQrawCsgGgyGSylcy1MAl7z/16zzNUwC/O6rpfPEU+RR8JCHnCvSSy9xmoMZwJbdhxmeuyerFXVzI2AVTn+X7AmIDBVqHdD147e00ikC2G7M8lAWDudevjh2aHTP6cmq791GbAurA4S6x6KzOLARUWNiwYOK3d9XcPXJJgyLZTjzZT5lN4LP8+yl6exF4+pZ14hVblM9jcI9e0ofrk9d8BalxLp9fbImS8DMOCFqHTq6nh+1dbw/qTZ9mngnf6gBn1f9nT2sBFAGoLW68+vAGknaad0+6Vw4CW6vYEBGDJbDNKQYN722Wf+bk+P1u8xtSO1c9zD7IPL/Gjrt0SZ2GBtd2kFVwGmuBWdKHtkjEGz16SzQIrjftOZ0QAwQLtKp6qWDGAhD6Z35sV0GBdF+Z5ThSh1b3zIqMnTHFIMD6JENdzSgvROdd8rlYrJ3wH0I7mHNbmZvj817/l55fDT69+CRAj63cabcRff74BAxGGCftBn+w17VCE0zdYND8/3mMzANZqw7VFJEOPuMfNdQqlFK/MwXtMYtxqi+8ae9ck0ALxp4/b6baxCLCAjzqlpeuvvno9/PEVCR7F1jmS4fhw/p9MyoLBbHut6dMpdpCMpdhm4hgArqas3rGyeLYdHMuEcGN7QQn9nC23Jv2CHcZKxgT8LKCD/51n5GdICgCU5TWC/RXv97bZ8gl+dVCrubd8Tnj7jRhx1zWQaEybob2sYlC3HwES42vVAGR4W7qwKh+JT2x2Nq27ZsrNrxS4in1MnFoFhMqVirWZ3EhAqb3HPYOvmOGdaVcstgLnXPu28e7yjd5m6e8XMOOl+nzy4jyHADkBCWXEcz7UEQsbp7om/Jk+v56h7buwziOvpOyNCbFA3P1r9C/qW3UgyPzY3DL+T+BBW2F+23xHv+yKo+veE8MHwFXuh4IqwHt0CvVRFiVagdhilIUzY4e0WnJPKZRx2Uo39FxPpryst7DKAnxV66hr0AGgPoQjjLqcY/PmKvLU86OQo9/nt5S8qq+U4uqc834+u8RWLpxr7jPmvYq5Z2ty85eCC7xeJp+fm+FhifMLSPZMuz7mRZdOKcbuCgx5tldWVuMTo/FeW7lYlS2mSxtqA0ED8AYDqOtMXtpzUXOUxI0F4PbprQGg3e+e47ZffQ8/K3ETnyNjy1ssoLZiQhnPFqIivWXe00CkaCt6Tvg91yHxYMvdjSkqH5YxW8/dHC+6loLi2lau13jv7myF9VogZH8ugj8dRPQ9/P4i/vUT2vk5K3bwcF2CQaVLXtdiviGg6KbyfpQ0Mq5wrs4obatoEAHelbSJqqfGPLLu5sFlJtHAm6cQMwp77tPuyfD23TbkIvIl8j73iRqyM/z+lHvfYg+tsBmchrboKH7bwVwW/5MLGi85mVYtVdl4Yw5kMpbGTmRtBaclLlXL/gV5jPbGdU4snqNfMaPvJ8Ae7EYsAnubs2XC5NkTG3AfprBFrIBsBt5nONn7AMN8YvgS2YQp/IFDD10DOzksPCaXYJ0SI/wWbQAAIABJREFU74WoUsV33zt5K+85kc8q/VfzOtdBgpa2T2qVamcWm/YpjCZXMyfj3q/UfBZeczZDcslicabF3iJrZNIK6LYDwp2ZAmXyWeymRTfu1SJucBHu0zbctCQD3t2MAJry/C7AqSyuj4xOMW32f/4XvFZDUIG6GZ+/GGPlZucOZADM0u5gYmbAOqsB0NGT3EUokwehzpuCyJW4u4kU6CZwzvvU4e3VlI70GzT2w1jGo0Afg9Jio1UwVUDS/UQ/L94hlnVgZb1YPvHhV5XKaSoRRA5lFmfJi2QQCQw6LW8bev6x4+nlhchoEaQwgUxVpYzFLsCNIsOF9BNI2WZAsCVd1jVZXVtP218Bd0ysbS2avnQKEOeGh/3qzau0BE4SnG/Quvfb3/7TVIi7fl8YiNyLD62DbZ12Wwe7WECZKNU2dwfS7oQzU9F7MIY8zv7eSPVqUDGrbN8sfb3e7tWButKBqIlBAWhcx/Y8uqMVvLkHwOp5VIVHQc8TEjQF2SvgqwmILZHlfTR4BvQBWDkoBp++rpxyBSIdpOxU8X6YexDRGS8RYW3OsU/x6a/t99OvWTaYe8M92VlRVnw6/bp/Vj7fAEmnz/8YxWwZuVV5uNfo+RmGYqCtgqHTZruo96sR8GzOUNm3OvOeIFGh6tEZVIfQQLRVSofovV8E3ddgEtQGfOPAYxweVjhTSUqbnYBYrUtV+GCUwL4I2KFTY011/AtqsliV4Xc8Y2G+2YLt/WgLkzupAVT7wjPZGYsmnAJVBW7UQJg0tfA+Tt9zPfy5gcVD8C5TZ2Uoxpk20Vn3sgzeBIhVHct48yT0Glu14SpZmAY8UoNCPbyDQ4FymXcEVVzkHAyx1UnozegUnMC8O75Bj2J0KZp0trJ7zXNm5tcwL04/Jklzmun49Hpec7j3PtPwNkkiT6Uek0Co6eMpsiLutRlQ9Qle3kPplZUWWj8/7qk+0a0EiIupZLDdJ4HWnqpkJ/qeOoc2zEPwVdaLQtAy1kzKfBil9ahtLV/VAwoZM0XlxlGiT5E2Td2a4EW0bwAEYT7JiEwrKudoEibdAp/nW11PcI3s033af2Zg8ySIZh9nci97xlTD6duzAHqzBAY7tLfRSYbDpZ3B2YMAdyOZmO0ETloBzgH6ZJmxX51oZZBmZeqEtiMZfQYrHSh3D2zDtFoEsJ5nqixpJ47HpLn2SO43du5+YJFnLkOQLJiE9dYA9ca86wFOvFJj5gWU878TGBeQo6Pvgwx6i2v3Ma6hz9bv9xZpn2vYcDLctK8+v/gd/ZSgYDHUTNL6OfOz1Mu5SUtuJWh3toN97X7yuVXgz9q3BKtXy31tlyq4qxxzX9NMGP0vbWrssyDhnX0UZOYq2YPV4l52wxY0F00WWhij+koLKgTmnt/Olo7WHffWWzmqjd8AzEQL358gutbE6mGBGLLjK6CK5mkC54zoSXJpdVk/WHa4rsnE2cTqWnunopaGnd9dBvwQeHWyZFiRtujgLwWDDmljmE1yDcgAiHGmcAvXpZ7oJT64hogoTVDMdD/vIcPANsE5giGZSn5/mcETtmuq5TIHoGw7T1qps4dkQMPMxYaOUWyQpbFEkiGgIkvIsy5LwWvzLI/z+96792qS59mf5XwsEAsdHFhgs8DBuaQw8RjJECvQX339dfSABNHMObIv8MkCUO6PMKY9C4I4AHNLC7BTuT9jncWVZfYNujskEe41fcQ85/ggwzuqUKo+6hT36zPVLivtUG1TsCNhb9kqf0SCtAAAOqJeCvtRDNgWR3V9BK+0w8dhrdUQFosBLzfX0zr8f/71f6Kd+TKFWCvPAvIWZpS7WIUZuLezT0A7nTVYWVsDUDqgdRaGulkb174Cu+/F8+fDDz9+H8aaGq/GPDMkCxewoNLJADh4Rmv9FEyqM5jpjxeRmCB+uDyCXTdj0mci5/4nBmETCp4sEFMdws6ThTWprjCreMNz0j+57pYnbFsJ24PvO6AjcaeattjKaa7FOuccYOUh16wm8Q125twAOTFvycKkg4PfWwIFW4A1uAagQ/8pZwnWI9eknqZvdIOfmcJuypAfh4XmnrkiSZ1kmvbN6MLwxz99x9A37kU2NIxUn6e6Qock8Qck5dFS5izs7W0xXARmF2euWFoWQ0pqQz9fOqq0Nq2s81qYBdjiVfTxjB12KCglUbX4rV4Qd/KMqckrgOXXynNg++e5j1F+JjOlkmhlJ6qQZYIRvdjGOJGJE5vc4o0adtXYKfz3jEU9W7UB8eYW6CRAOse97D4U9CdaCZNBJqrTljnQwzE6Se9h4Z4IHNrybCzLPUbvl++ph7bMEIwlRsBuPllnb7bircA0z9v7cLCcgzwEJ6/VyDJhZT8vsO4vH68Oi+gO33Cmp9S3ZJ+OwYYUvFvgWasPuLMNY5QQwfZr2aW26Y7OPR6+eXcy/NXf/Tjs3QKUwQIZiUSKa+QlCmCUBqA20i87G+wo8EEl9wjDq2xkWGMN8CqQqArh3f5XMlXFovh8X69Nb/Fzb4v1ufr7Od+JLUpb1OSxv7bytIqZI9VgXBfSgi6rFatMAPVzae8rNp9fnf2Tm4w9ajFuA6I6YKUtLxZ4FUm8hq6rWqBUscwtGif2MF/hnPoVPVPjQ/eSSWg6Feqr4v3ynSm2tdiz+2a/b3Lf7zHpfFujDJ1q4LKfp36ndjWSI4k9W57BNclANfbXj+mPbZO2GKU99o/FFoszElBaenWXz3TArOscuhbRWm+gt3GbviPxLecnGmHmnp7DrEsx4hJDY4d9BntISAS8awXLvi9k6ajjpr9RtsI8104cfZGapP15mbcpp6MURZfEyNIk0a8io2d13inW8WG1t9xDaq32PeX1GheWv24yQRY0eG2fytoZdz1u8BkIiPb4QdDI56X/9hln4BevUVblgAnkz58/TdFHnTtZu9P4MHEFwbu6/2K6qedobtLjnN6JYAymjmJnAPr6/rMClmsfu4d7ntdjaDsKLGaGdNDYnO5PQbl7XfySDKncpem7iWe0fdllTnzPSCgEmKQ1mP/2miJHIpgmEMbzTdGD67Go3xmiHRRMK7R2s8VtYc/hd/u9deBVaYye0/r3In5Unbyez6ovl9ZObU/yaOwxsYzr4r73/S1qBLx3jRzWgH2+oStn2r2pdUreeYt8wyrseWRQ+J5M+q3to+HVW9qcsccLtCxLbPJnsuOXbalHg3cSLVFKL2H3j+LfxiFTnKFpbUHG4u4I/vyG4pbDHicmFomdFmFZsuYCXvxqCmT4fRm/kQzi+VpY1XdoA8TjfHY5I2yKSIhx1cViY6/k+dX9SwQRnDRKH5W4cLGF/zscPn+6PKxRWBoDkykKBD4PXOsQ/xvtRfxRAf7VrRiZHGN8baN5Bb+iJp5xrzmc8V/X9Z8mtxci/MTU8QNiBwE89di123apiSMZPyQXNOAKoOsAC7W/MyYxgyKNtZQhy3TzsKU4OxYDmx21vV4Q3W6AC9b3/IaY+ILnatdapLSURSMPG52Tefc/6FWiXZSERtCGD0q/uyAai+QFrqyuhaHw+tUrkkWmNhLQOlFEw2PAfwt4ZzJhBV8QwT5edZusGIhG5qDx/g+NUQei3HwBLFjMsMmih1Qi2P6vDmg5kw5GBY4hCU2bb3NOAkgJeDHMCmHayhnWVjazD4TNg4Gxun2AISnBQJJMJ+OakFnNCBAB04bDcpCJZ8V+u8VAlzMUbBuGx0+eclg8PCC+VGXPqb4qDm1VWYroEwLYv/7Pfz2scUjGWL/ZmbXhy1/9LgmwCUHEXFPFqGQkjkFgh/UzuVfYUKdRlayue1BOO5VRk0xf4BbNAS4h9GKyQF1t+hI9gctrrchriGkhyiFpX914hgnGYdNx6CDujaftcLYXldF7GFR0EFBE2M9WByjCmvy+ztUA0IPXW677KG8BlFT82vX3SkcSSI1jM77FtCxQ1rXxWt0jXlvYIM1BddZNN4Yd8AsrjP8JDiTAChiqYbcSda+TV0BCDSeodmt+i+dck29Yc/aYlaU56a2NeXeBUXBjxThjGCdgXM4RLFrpOrHVZH6FFqcyYh0UtRIl8twn+oRdwwfoSAU187w1Uo2543M0CBG48UtWgUFIhN/dJ9J2ue651gaX12A0dFb+qcDPCgEOiPvWGGYiZFD2EjG2Nz+DCnAGVneObYUiaVtKdarpjrkmJuoJ7Cu51y643laYrCZqhG35DBDta3RwVoh4jZR7Hbjgg3tpGTav+8MBNWcwNsYIvI1Vo4OEw9mc3R8uD97BMmE/jK0Muxdo2s0uZyIsGV00kq4uDliLjzVwgnM3OY1mlLpGB2jrqA1F0HDKfY3E6GHjoulTrYfVZlBAXZg9dxOpChStqlsJu0ZDhNf0Pema9D0Y0DjBc02ezOAMNk5A4zw3PkMgwinQfD9OV6Yl+1m7WUMHaiT5mfpeKYbY/qSWUwkZq7Fp8HQKoPcJ0fhVAIcAgFLUqTpp80bQqLpGn2KcSXoXZCozts0KimXwCI6c5LOcOkwH7PE1D+wYdp5qbpfsjRGqaWM4qKlM2jSQhGnC6xVUPSfBNjrLMADlEth/AtkGKz1AOoBSr0NbX3+J07HAIYMBGyXgl4ARjaYI18cUZPtl6fQL2gH+0TVX1J3qGj2ubxLYBtp05nW0ZGRwNaaANquzFtR7ytRFbKTBQRjECXYKJK+x71yTlWL3s9ekJAF7NvR9PjMFlQCtXU+z9om6Wzk37I9eANBQW8k/5iz2oHy8tSJ5HjtrIDY6jNjSz9EudXvdgakqhFBM0k6z3oKm7qNIUDhMoiVC+ugMP5L5Gp/A57C3M8hGsDJDOh7sZYKmSjINNPMUEuybcvo6GWmZGFvKCQEHM6QhoGm100ULko0QwCAMxTYRrgXBVWQqxorTGAUVBa9tZRVgtz1vjmewgsD0u/dvI0B/wZqtoVMXgFdtNM6QlV+not3y3BbZkz5zW7G9Jl9nISVDHLBXglTaRgEZddkeMfThByZSLtAuuMQ5UxrDxCgt4Dwz18VzoA6baylDwIl5Wh5toPp8tv8KFgoKKrDvl4GZ0/wWmWwpi2cSnV/9lIwgkRDBpT3YbDsUDS5Z5/e0ZPplYpOYx1NlGx/nfNqiBWdUAO15WGp1GOZZBwGLE4Cn+Gs2ZrT2ADp8n3kKQ+rqaW/d797/9sdPpa3JixUcv+U6F2DYaaePt2Fkhj1ag0e07Q59MC7z7JrkCG4vwor8/V/8avjxh++Gr//h+9jY5y9eEifJ9FbXGN/O+zqsxpZhi0/zDApQx9Bzf3xmMA4QCQgnOORAiw8MFpiiXXPK829LMkH9MYVf7eMs8aOaWgd7MKF4Nn/5xebwz379cvjxx0/DP/7wfpghqD+nPVLmlOLQ6ple2Zbi4BxivhFajfV5HLbYs1mYKu+51ysMiwH5MaCvz0WdmrDJOduzvJdtlVrmEwqH6m6qtTxGW8ps04p1qWSTneOPnqPbJFilb9p4vM71UOy1qIJO2zffU5TlGTwFKEPHm/1tB4GHkD11PcWgisPh/R6xApNLiwXB8AuSIvfsjixKnq3M3OxLfIIgs8Vhh2JMAzjF2PJMjw522QDEXdzzom2cFq1Y92vu5wOJvUBt9L14rQMp5rnHeWxGAGXjQ89jdGkVNLdllPVj79vO6SA67ZEJha+/cEAaH5uOlaDwddaz97E9MtAdjiRj0d3s+f+CZ2by/sN332WNsVjsf/TkZFbw3ObWNofvP3xiEiFxB63YJiVnxvgkbu6BSYFkAULW0PM6BQtEGzAiCGOMQ8w1C8Ar2UMw1u6XMX42xXooGfH7Lx4Tj8kQIRnGlm/Qlj3LM3ZvSRa4ISc5OXKIi8UtOxguhg10FxeffDl8s307/Kdvt4bXh+wnmOcKrrs2KcYKXPFATapwv9HHNF7MREp9in5UYI97l3AgUOJ/ayvvpFf0KwFE7jWrNaLGP7EF+b37KZgVt/lvAcgqsBuHZrI1r6vYtArl/1/wrsCzfLWYzv+MXlratSy+FbOuhf/xbcaIXUs2HTF8rj5GP5QWWj6nT54NEKcf9IMSpxYL3Puz6GAcanzbGer+LNOYOXszJsysjz8z7gx72Hie35UtrM3tuUVyvsSX1QLpRWsvS7Af8PRuKJSMlnvtuBReW/HP2EStzIj6Nz3UQ1g3rlnPj1yTgAJh11Rcl6JT0xUMkM+fzpjqTK88B31IWuzspNC2FAEhWrWtMOk+6JNQ9xmIE5kUzk5JaBSb0nXs19QLfb1Q6HMLgOZTNI5KvF2Fq8pfilXnPVQxtJid+eJsRMpCVjzXkbPMV4GyxT4zDqo2zboGz3nYzSpack8FXjk0SGkIJSJYK+7R/Lo/+5rqamzJQAT8kkUUCzWCdyu06/s+5zxbiT/6/QyL4D39nCV8qNcT4gXXZ6zYu6ncG53I4b7oZ6HILLZ3l/65+znDdbSlFqlD8qkhZTV11wFhFOj5OoFh3PPgvpcL/HUwkHrOngclTopxl8+0WM/aeO85m2GCNYaioI9n0eeT+L3n4kUAMS71DPWcvPQPa0CKPzsEV/AruVPLYc8cuMXPfa9oGZvjtzwjMa8+3qIqhzBDGtq5kuVni7f5wrhroN1gYMM8xZArMIlbhz/letSfnafoRsykreVelULa3Tkcfnr9HoBNsNkY0T3CWsDKUyZBmZ6BPGuJQT8hNpFLjjM9VibYBVrZ1+w3C21jFsz4PKekTk6tZO+ax4wjI3aJHZakYXuo9rSA8HPiwMVcl8UeO0fU0jWfFQwzAhV3McZJruSQOPZ4aRPiKz2ztASPnEMYmD4Z/uJL2PhkM/oOGYuCg2f4jD3yGOkosRfELQX4NmJaA/c9X7aRK0dkYWpC20exT5+5C6Bu5xxtqujTHmXoh6PG7B67wK/ZkbW+sZFcRqmOFH3Z6z5XJ8wq06AOvO9rIdk2XEG7ypuIn/nc05aPW7Q0hoD+CGjH2l9ZjkOT2UobOWK6alhv7e3i1PofRv71v/nvYCBTCeND3MjZGCS+Gj/RRxd3G/HINZhmz2jr+Pbbb8Mk0wU5Vtfg3EkZgndSKm0T0VGKqGujRIcVkfdmTZA7Au0hKcCuDHqxrkxIFPorlHxCMVEOh46m2GB1yONUWhtrbTaFmzU8OPck51VNMvG2Omovc4ysjsFKEBtHRNR7nrGVxpoha6bx0WCYBDkVc4/KQZpw7asWByYQSrDDf69QCV1ffoxh2sdgvedBKuyYJqJUR5cBO//0zVccAB6ASQuj7J8+/ZKN5cEUbKvr7o4hAJp0/Gxbg8iqeMXwGqO2IMB1CKtCY5sAy6/uvutnEaINSFTfr9fZp16vtk0nAZgOWLp4quYF0vpWPTjovf/dKfdrTRIbIE8wrSoRJzDRNJyCFTV+22dqAK0gOGBWpjL6zDsQWK0IZXxLm8MWnrS68ozvq31FN60W4UpA79gwzXB77b1K6CEKum7Sb4Bky2AArGKWVVW0qNMuTw+KarJoUct9zhnNHWZRBWUadwELmUdXAMOjTrkS1JWRqXjo7EoYTNJjM+mYz9hA8+YQ5ph98jopD63JiOvvvWhIjAPrLPT2waqQJnholVcZqhr+OCNZJbYFJZKSWl9tGP5MurmVbYXVBZ3T0uw6kKiM0p5lq0FawBtgZyUpE3X5HM+mweQciZAOQUehVpv3l6CF51xMsBIqLiZnG23v9wRI0opXQYSsFKufCQajd2irqE7MZ6s9gCWDdpJTog4wct6PmoECRpNMAXw+R+J48Dbn/BIa9tEN4MwsgxjQZBvF1jg19eJMQXySa3UKbLPjNUdqI5F0ey0m7Dp7g2LB/Ng3PjfVR3UQEtRWIKlGhGwI30eDnBa93It08Romk3YX9lbpTnZ9jQr4w1BgXUqPTBFvz5QBF623FghS4auBN66JYIR2Snvpsyo2GE7F5xZmYFXtz2jTU1fINjVZKnMAkiayKTjgNNW1m8SRC97dUn2aQO9BFcKws9zraZPjPgBENSRe/7QFCT7vwkppmCesyQTvy+fY/ubet/o2DSDqNLGMjec+FCm/ti2PZ11snzIxVggdIrJCsjYwoVYAN6pKBvoGOS3psJJmwGMy0UE4978Uds+s4FnsoAUUz5UaMBhfpQ7CdmQ/BmDy/UwYeJ8+CCKtD80eVFBZ+mZhOvn6MKhrr8tCzbPM8LuawK2NzfQpr8QkzJszKE+lrK7PKrfDYwweDGS6np0tpFV51XlXW5JBXS8s9CJIBeCyECsB60Wbbs8CYPGZodkbRErXZ31tu5OBq23pCUSC15ZIBozXv/nOBo8538VK6l+y4DtbsDQpqSTLpLaSx1rOAejsAgypZxIbygeXDyr9O+1V9iO+7IjgylYxP8s2MhMHr1vQy+c5jw0xUFKLTzkFtVn07bvEERYn59jLP/38I5+3nQBOdmfsUMARfAVJQnQ/AM+nsQmyDfQ1Zo+eMQsCBtK2Xei/zzkLMiFkfmuHDEw3Nx8lZTeZM1BU67JsJIGugsDKd8gezEI6rMJzCZsHAMpWzzMC0UgMmNIQRxxzb06aLSYOr5tbSSvU7vbOcACz58svfk2wtoeWH0L4JncG9exf4ySZIQoka/MEiqYcEuM0e9azmHfqqBgQ36Zl1qdmouPzOuF17jvtSzH0Krnyj5p4u0xsreKUkzltqy0QWgboFK3CqxsrSVJPeT+7BuZla1LdzVT66BDpdyeHDdiRgonbW4BC2D+ZuYpLOxzjHN+eGAuAN4NRZDO3BFPWogWTly8/i1D5N//4TToxVpioOs5QiEuErR28NAF4Rx80rS0Gs0xF5b3e/vImDKrN5cnhNy8f4yenhv/4V38zzDfw0aR9hsm0ZzA2z4jVpkDK5mjtJcSO31anMAkO+/nd1idsYW4tAOEazEHBHwXZBT+1KVb2ZQqqxSPud8zaLgAOpyWM3ztjqMc4/bkyueYB/hYBF/YQ7x5n/zvlbpY1/wWGwpsPe2kR3Xy0zuRTdZCqXcmhbVv7Z8Peme2itgjRzs16LxMDLlNIVgjctrEzi2Up1lrtd7Cbum0hdKVgdORUQN7f4tkMjIfFWfassaHxL+w521GNis6SaAJEyJxxaIIF5jJbLgL3bIxeTC7ttsWl8jXahxJmt7BzJaOUe7YNyeEjYdwZ2xEzpIvFpI1naDeAR8KCogCtSYt+1XZ4bcoJe0EY/Fywh0TxzUe05HivCVuz8VE7MDRPYLgK+mpT9mmJNVFyYIKC38cONuCMyBycx27MwpKbAby7RpvJIWFjJC7TatjRiPv548Xh+TqxQOI114eEBp85QVygLTzAb7JjObecRQuP7L8FJhrP4uNPJ9eG/+PPW8MPaBOOELdp80wqTbqUMHE4XcA+hyzhy6oLgpg3usXYINc5DFLbvvVBFpvLnvfCdqRUHrC9U6gO2FVdCj0+7Ql7mFCsVbff/ZzfdV08iFvr940Rq/W28oWWSxjTBkTE/yQGrzPi6/W7KdgIxET64/46Ajy2gpq7pw8s6cBUYn9ZXr6fhRsNPV9p7RXIMjkW/W75Q4ANfTBraFyldFCkIPRZjSFXSXzJrKQY2YCwJO7mcsb7RlHGn9m3rSsr+YL5ZQE6AX4y3EzWTGmG9wmdvo97v3SlW86jH47/l9BgPiR7vekyC6bkM42rihwQsEgAphUBA4q5VokJSgLJe0iraZ5FAUzFmnL/VoxhXuleT54V+ZEqJlsoEpzJtHVB4573NTa86/EwRvBhVidaxTT1KCp+LKZsMe3SRSOTtDiIxSTl++6Pqww20lbwuVx2MZ4KiCxmXJElMqhF/8zn5H01Ui2ec52MJ6N5x3sL7qmDbXydz+WZybK2gL5Ed5Bxog+0QFgnEReYdadr3+KVynUrL3T/+gxr0JfF9GIJFhhZhYUa/lBkjh4DmsunM4yfKA/QiSI9j/bf5j8ygH1sAsYWAf0s81j3b2cYdsKQLe93hXu9kAQZfrcPixSoNF41fpPB7Wd1Dbsep8YWW7xtsW7ptJasQcdEOkjr3+IRvdMsZ4d1DUNPUILnLphlbqpO7Jz64hRPZDJf0b3k4IRA4HyWnThK4ixgW6fASpy2egpTfWebQQvYvwN8jrZR4M8BTQ4fnMP3nzB8YmmOPQyAly7KyBNR8DwTuLSbUm1i8iVBqUiuqEeu1jXr7mAk8gG1r9P55D5rTNtaU8Bbi8n+HvunNAurc7BYubYw1/AK7ZH5qDv51vZdB++dfByeLI4Ov/tsFf+3G1bhElIjpcN7RhwDk9UYFtugBqsFamGR4CHZxtUum3KKeQHXZKHZtdWqTgAoqgssKcFuhFOKtmes1bWdXPhbizhVMNdOqDdYYO85e1UMREKcuNISgOkaGnfKJvhRJSFU+Ngl96+EjDiXxVExhGGCLtdjhoeccFYBPyWf+Iy9l4pJneC98oeRf/Wv/5vbcj5NbwGQRTHHCHySWDpNZXv7U4ydwavBmmPtFd6XbabF13hPQOvLYAsNmRtbUeC0zjQAyUqAAYjJiQabzysNqy7yXuyiMPe46SDpJsG2VfngYyArcfaABFBz3LEDMQx6CAKLDeR7+zONoE5IsViD6DJmo7YV8RpplBojwQITI4VtZWJoSF3YHaroMnVsHTEZt4KspkKm23FIl5natgyz6hra5t4+yDUIt9NMRqjg+fMbNx/0zU/v3w0rGKtp0OiNxy+SvPt+3cm7iUWbayx7Vek6qyfGR4cfVlAxmDpzrANZMQZBe++BrVTo4nDKqfdeev/bLzdx2EYm4fz9sKrXwUE3f/+9Drj2ZFOj2WnhVc0xqfL1dfjqT9GwDZhNVMLn1HlzvSYWSaRateicymkYFVaW0o5XFbgAjjqBBsTVhKwCGh8mv53t4l7ytR0U7NoQXausa3Z0cLLfe5h+DfQLCJj95xRUbUuBFGGW4ZicCCrqf2NyJ+vTzeahR3h7nJYqjYystUt+Nru4TvCPXVEXAAAgAElEQVTHdJ0QUpp2IFTYGgRTbDhbgiKU3RiZFYgUcFdaiPF37dDjUDQ6HGQNegLNBnQaIOkQeiXYX/W3Da5uccoWizJVmP+ZVOo4p+JsKukXYM1R1Rn6mX6OAZtJgJ/fApGG/2b9fXk50HKSns1MO2sgrRUPn6PAWAVgVmNLq8sm1lUSvH2qoodQka3cuy7qws1DvXo0xfk8fMs1OJGSq5imVW1Yor2ThAbR1FG+f3V+MOwf7WbiYlW8FSKlTdlInDM/3UTli8JeAxJ0rAJrgt9V2ZYZYmudFTorfbbT+qydNGkbeLUFpzqsxoTgsrqfMvec2MTeUSA9IsmuL+s0T9KbgYlxYRVoe1/RVwujD9ug5Q5jrsAcWY8qtPt9jb+VH5lBl05ctD2R19oSfK2Ku4mGk31hGZwKFOV9sJUw70Zv2aMGZNxDhW08Y5J4GXOYy/YcK2A7Iqg9ktMOs8VWuD40w0zWexzBUflZfq5sPFsRM2mK/ST7xnWxlU3Nhrn5NZ6fA1Ngi7EGGYduQM79CSIJ4HlRqXC1im8xCQgvBIHUruO6tQtnBBYGjDLL1NrzWbmPDIQ6YzjVYda+D4XoQFlslrbNSmn2m+Cn61573SDa4FIgxXu6m3TmoAaedRhxLfCuQNbAtMCpXK9VvPii+5bhOPH4NZLXFjjftVa19+o2KxqgqatUstfteW9jr8JUsXIyQEN7Y/LF663O1vTMxoQziRK09rmmBcYiVZsqq40KG8E2Bvft/TCcqnRX4mNQoEkV3BNsG00FtloIIzlxl/yVxpFyB2pCJSCK/ygfU+z2Cqhd66ri24KLrgpg+gSbT/DOBNBAZevD2zBk5gGtokEow0ugQb/ZCk8lAlwJTiUjtgPRhkNiLwvU2MDAyc8oHULZwehc0c5Zi9zajWPRDLZr+EIYJoLQrLHaW+OTsMWZWCkTZBENre0dWvGjd6ceoGAYMQqvt/tAFrk24hyjPgm4fUL7rO1BT58+Hd4yDVyQ8JQ4woFdPhPbmGx5dcCXBdEqiFB04fcEb0xqtEkG5rZpOKzCAD1VVj7XqnT2DK8VLPScCLSaiPnnlD1hO5Xr82nbDgAAMvyPgGy6HlinW2KjAqhpYabl9JiA/MTWRu5dpoZueA6gW3DPWND305/MEOiPAHr4rOYBazz3J0wR/wjbbxHQMcm/a3k1OjxiWt1Tpqf+8N0P5fdhEc5Q/T+iOn5OgWWSFscJACDb/qfH2Q8jtJYjmnNOsvAMIGbFibgQEv74p28zzEBmn+HKqWfX4pVaSau0sOIbbP90z/QWMZkmTmSOX0sSMEnADNOLDgsxQ9fJASRW/9XdudOc5V6dRqi/CiePYQxLDKZ4trEc7T2B7U9U3rdhkD4CqNqQdWkhiILHMe83RVuse1VG2J66fzMrw/L6UybNfhw+7OwlhrbabsvRBfpBajEm3uN3fa4VR3HNxBKzAJ3rMFK1kRbkvL8VgOQFAEsHFhmnarTL7hYT4cY9wr6X8SuYEIBFf20snxY+z3fTDWLTzTMx0PvVJsomm+L8OPVYbyxjb1KnJeiMH9YPHR9j3w+INYx72CNT+Ju8B7GqZ/8EVoa6Rk5oFri7MfnlM8dh2S3TRi7jRR+3sv6EZ3sx/P2fvgkLZ31jPfGi8gvq4T5hkIdg8hEsOf2gYOcoyady2fTD8v9ITikcWbCjK2r4cmNp+HyNLh/0mLL/bJLSjZn0JR4T6J9mXS4owO+wT2hZhtUBQZSOiLHhDQTQv31N8WyG58ndu0fS8cLamozJHnJPjHItnMwUz4y/LeiZ32QipblL0I/GvmvATm8zfRinVvhUNqhAh3ugz/PsxadjhPdKoSxgWy/E3xebK8691/2u2MQoq0CYxPcCbAEjODfcSy9qPfz8THhMLNiuh2vqU861w334QoCrxHjlT9U1y8CKxOWV17kOPa/ofjOuoP3cDLUz+ArAco89kG2JJENdR89D+r/9US9o+QyMWe+Bm4pjO3O9couK/Y289Js9F5CFa1zh77reAVIMylwnOcva9/hDGTMUuQXmHvjtuzysxdohSMSh15mL/0rLZOVX/Rl5Z9E6lKihPeFv89LkX7Y3N6DMQk3FBDVMouuYZ6JqC7j7+hQg5bVXG2/FttURlViixT3Fqiymvf7zfh/U/Waf5dkGzbgng3DR0R7mq3dBmZd7rck5oklfeVzYZOTyglhOQz1m8qntsjKoorUna5x1lQWrvzC+cNE64GrO0a/rYSdYirMtz4tuXT2Quxisx0xdY64D3A//FrA1nuvnyXu+z52RQGE/+NnGGCmq2mHDggiu+tmngrn8bYEzg114jdfY9Wu99y4j1Lu9LPb7eXku+PSwSxtofF+sdqJ94Rm+v2vcz2Z/z4ckmYo1BWHNF3xO4iLEMDz/FBR4NmG8ofE2RzF/AWDO2G2POKK0SAHQ2W8LxOe3FGMEuX28xiey+E+OyQGI6YwF5mBujyABtjwvBlEt+9N8tgWUc7uC1E61oENL7DkMdP89coOMhsxx4sZjbPwYvn12dg2wi+4c2navafu8uoLlR/6THNh4UooTFyEzLkVmzoX7p5+zmtBc8kHZq5I+bKPFZq1ItuIzR252h5XZ8+HLJ4tMuCf/4lqNYY/wrQf4NnXukneYe7F9zIFLp7Pi9miUqmurjquGRvA2JBhinuTE2jlavfHFAncXII/jFKBO2NMWJz3Ldp16nZnUbVGVdQ4JwA4SCtxXgJer+PDVZbpDODNHnI8ZuxEBtA8pSKorHAkZ4iJt5Bqxw9kFhIqzUSbWC35iZWw19qQKDsqoFw3EZo2Pz6N592//W7pTDE5rk8guUlAvAWUc1nREo217ErwzMFLfRU2pD5/eMswCMV8evBckeJcDo1GLEymBeTdpGD9ehGyMGLkSAe2VqCRGbDoNhz8XuZQKKtAveGeA4oHTSMZ4ptOqpvYIdsjAS6vmg+lDEaIXV+VarCB6aCZYPCeD2tpr0DfFB9TIbCeUWbmsKpyTsKxOyWowICr2k0MaTPIEN2eHF5svMFCHBM2vU90xOL+NeDugJ5tAXb33734ZHlMFnoBq+vjxZzHs1QZazkVj+B6xboGYLgyukeitezFirc2yV/Yq0btvm+2OPsZIICqeoKb3pp2Mta3Pq0qNOmkJIngKOjLXvCZtegSsdjLCm4DVde6tsn2IRv/sDoi55qk0sW4mUxEjF/wKBb3Q5K5/5ntHV6Zp1vXE8MypZM1ZdIq44JHXUZWUTkEWRChD6jr2QChsFK69WHW1jwMu8acOa5+oVFWbBAepdBRYWhp3PWgqBqYMG0+iLKM4HALvU9gXtsxWOwpsAgE9J8m5H536BghSYqu2+BB8Lq2TfHBNAHgm2Hl+HEiNSYR2BXoJNPt0y6q8uYYF2vbW2dJGdI9TyUmwDfCCIwyw2dhP/tz9Gj8X0KKqgR6gmhYtyN3A7wBNJtGlvSZDKROfDVg8pU230FaaODz+yKLz/NrOHfCjga29khVjKMhc1IdMVc6kRp+HSZPm0Awg1VWrf7Jy1f2zNQtHD4g0rri7elSM9n48y/peG9w7XQ6bwfk5GNmgSjQRQ694+Plp6YiYpEYYnkEN16O0uvFeY7SEKqxuu02cpPpEaj+xhgIN+1SCXZ9of8WYVDugoI7XKaMgwrVS6uO0rdBV4OGaGxCW3lJVblLFDQvY6q+foU1sAxPaeU/7ps8PI2+w6ORFK1ECMCaUMjcChhhwcbFW/KeZFOVUSp3DCABb2AAyxwQC9Uz5XNdc4y6rBTtHcmkClmEcDv0xgOLJTssU4JrHoHkc2truI1c7j/fz+QocGJwbXMok8R6iEZgCiM/QdugC3DwCDouQ8r3IZNlxijcmUTInwrormDjC36V5WG1h/mIFLZ2ZQDKNQ9YeZwgOe7GD97FH/I4slVQbTVZaAB3ANee7TSRLAF5aLgVWyZi0ulvfN+CpQFrA3TNSAG7fv+Wb4ibzOcVcq2EtpX1UgXodqmLQ9YYlCylle3hOsgYTDJbGZHxPS3buCiWYZwO1DKhgLft9+Hu9TUSGTlViS0y5BsMYxBTQY2AcHyDbgZ9nYpV+NiB2BehefyZ88/2aFO1aVrtWra3TtgQRXMPSfZTpVomgRSyr8y1o5maqvd5gnOcZ5q+rVS3kSfRaomALhGVW2UMGnZNOu+S9HIBwrih3vg8TjthCKQ4nOloldhiLa61v3ce+5XrwH16b5y9Ttkx+sI+yxWTY3apdJyVJO8a/nagqqKZWm3bU1NY9MUdQPhOGVV2nPsXkyJYEbYOFCv3EOODQBbFAkgX3swAIdi2Da9rzkv10zf0dwiJz0qeAxKGdC9zXAmLc+1R81RmSATwHKGWroZNJjWUiZ8HvyKjV59rK6xr52hkqtOoKV/GkEnmZCYL3Pkvt67ETR4m34vPC/pkYXrwgDiGWUXPSarX3u0TrkpXvG9sAEx9hG233dSgQ5z06YLYtAd5NEkN99uKz7LMP7z8M67Qee07sqqDEHYB3TlCdtktbTY9B2SzKCfBnTwHCLaPntoJEyCWBroMgBIlml4kdT3YBECk8klwsAiLOahNgSp1fMmEYlvQxicfaMkwrCsY3tOF8+93r+MqFpgW4BZtRW2sB1Mmutum4ngKcSiMICMhYkhGv3U5ipL3DzizC3FoCbFoE7Nw+vBw+AkTp5+1+sK30CH9ekShrQGvw8yW0CyH2PWY4xylIz0eYYtu2BbPu3v8jwFsLJSYHLzaf8GzUcLPNE38CML2JVMo6cirbFKN+/OXt8PMv3EtBJKyVE3JlHRHb8n4CeBluA0Pt1kKJAbx+l3u3S0Y/IZjmqCXvO8COTEmTkA4aNH/qexarxnZw4gf3nnrMsgUAS2XRGavIaBOUdR/qs9JxwnoKrDuJVV9tgXsBRvw26/7Lz28Tb83JWBN4VPYhILOg1jgsxE/cB/dj7Eis/vg5IBxDOw4uR4YXL1+gffVi+LC9j6+5HV69/jh89/MvSVYE/2z0NumU0b2K1uMxwN01v7cKmD0xQlvtDEnu6Sf2KvfE9Tm/ZAWA89ny1PDF0zWeF4CeQYQgAteoFqTEAtm6M0yN1eYdHgLcASTcAM7/zCTFD2gqHtOK9JG/j27wB+wLn3+A2xQgq3gm2BIBfQdOtGJL5TAlEH/XsmkMF4DkfkJsYksL1832djAvet6+V37fVrOSdOha1FX4rnbIXijqMZb+K8Uw3tvXlR0vGZMMf1NLWHvBmZA1UvF+ycX0gX7uct/bf8e25X5KS7kXFf092SEdvItRbffmddYArfLvPXZ3LQpLqvwuRYJC7/Lvm0wBrWTcZ5XP5PvmAF5zB91SJDewMnZo3UAlJF9AURVn6n2NKeJvHtxD+bDKiWpqbxXhEt/3NlydOGugbdNuejadZu696bMKNNVWFtGk8gyBiQ6+1rOvGIj15tz14rnFtTw/z5X3aIsj3wuLR/8sY8ff1YekANfyNwGZtC1X8VcGW36eIn0VQftzCwOwHkmBqLG9Fe9U3ISdCdtTmZgCOjsI6f7uWna+R/aY68SesQvFL68xcjwtDspn8cfzaixlMdn/zqAx2xdlxEWiBMYqn39IocN83JxWcPSYwtIpxAxt7hyakol5tCiyAy0+ZD8WGaO3zWY4BP+Lb0zOUwBkWrlD6OiDRypW7trvvr7HTmm75IeC7T3fzX7zvASsE1AGcMSnnADSSbawq7By3CKRqEGX7kPiTPOCI1jp+psOZEdn2cF72DPXv/azNrtY4RksyJp1ALmf5bTTYsej++06JZ68L6wGtEq+V4BrBzydeO/iyRJWW9Iibc6GYSu+a+zmgPZRimazar+SrwCmmYrJVJzG/l0Btk3wdxiu+Ikd2rnr9/WZ6kzyHnTnrC8SW+GnWc5MZp+jaOLUbntKM90eNjMQUooc42qeXjE9mHU+Ql/3RPkCOoAW6UjcxQdGogEwz/c/NX8ybuReOX5FkkC4zrjWjpIMn2DdiqBUg3xK59pcVj1ZPxWfzpDCiesdJsleDZtrxMaQOJbJ88QaDilK2hVS5YyyUTEZbrT4x7KxsWH43GjY26Ua3MnP77Jj2hjOEGsoDrRPx5PAnSSGLYpyFprca+4HpYD8ymRn8lzeJTGYZbVl2pOXLVyzfhfEDJ3oo9au0h1XFodZ16jF0gFwDvnkELbdCUOvbuykophUnSE8c/EOST7m/NizidmlP4z8b//hXxFLE0yABAo6eGDMBwys3Vj2jx8d0RZF4LwMJXEcQG6NAFV64avXPwS8U+hwhIDZDwoIosEKMFJtiDGi7ZBmt+nyYojK+PSqgn/byubN+2XQps6Y37fNTMFlD1KcP7/vdBiTj0XQzXJOjUrMJpvKKGiSE4KwBHXS50V8AdXUs5O1EW0AK1Q8OD/nmqBdcE4U+oTDd4qB8b9lCngtWXzfBfBOl//Z85es2TH6PT+l6ucDLVANliJV2l9evyaYcvoW17jwiMr057mmLozZ2zm///77TL+xkmy/e5B/jEGvpnjAuihpZ+z1Q/7QQJdxq6/ODgnQaYBjRUaQ4oHx83X+PEadgFKD7/1pVNQrSnrGOld1pANKZWz8qspMJW7q2tTUUcGDagmykimSLfjYxdrT+8FXr0TE+LJ/uhPsoFt0Bn1fmQo6wtDCDB9qPwkW+vdDfbwc9IBtBYx6DR1p9787c7E+w1ttzBp+z2Qr3/fgB5DBOdiixemOc2WPXCDKme4fnRD7RRaFoIm6PxME4fOAdbkGAvUjErjllc0YulMOq4FLga+VlBnIy7SStZDAJw6+Ao5yaMXYqgqZ91r3VH35JUzqHhbMiNA0xjxMHZ5TCU3jUDKZqJ6nrYcJRtjfYTdxjrI+jdkQVmKqFHxGo49Lo+6MoFQnue9qC63JW4JoOQ/sadfO6xoleJf94XRDKxAFPNSUHUGhnA/22eMVNHSuD4e97XdZn0uCbqfPZg9hkNemz4f5Cae+FtvoGo2F7ev1TN8ZIxG8YpgCggcJcExiDYxvoIXbpqyDsXAwK6sRAN2EZQo2gIb6liTJUFA6tEm5e0pAI4GrwVPWDscJEJDpbFZUWaP9g70WhFZ7gswWW57cz3ke6m7q3FLRMWBVl8KChjpb6iZWMJi24dYeY3ChjTGoU9duFBsq0FktIwB8MEdmRtH+wXinzYXvodaeKbHy9TL5NMUAmW2cN5xpbFlGiuMovT9smhWyODIn9Vmp4397Dg+YpqhAIuZuO8NxmzQrWyDT7JDizASgiwCke0DGZ9gfYWYJuvIeTohkQMUMIu06u9I8FAvU3jhVVnCl9G9SPLCShtMsfZaqhPpV7UgFskWHstmXDthpu7q90S71tsH++71S6bnpFdwUMlgfgzoDRQFnga1UuduZ8GzE98h65UMNTvx3dDb0Y541QcIGhpXmRg3JSJJgoi2dnzWMrg2/a8DmVz/HSXo891zLQ1ZGT0pkx9S+uB/IkIQq4EQFnwaj8UG2fFnRlPFmIsU9CX6lvRIASbZi2IUtqYiPNQjir9LdKfCu+waLYt5kJkW3FnPb9ny9Qaw/E6yvANpJ2U7CqoDekN9n1VtbXI8zYgULQ3OcNenrBp7GFMu0OgqI6efOARNmWQ/X0T+uvUlB2qF5b69NgNDBPlOC9HyvAvma/pthVQFPjVFqorKdAv6eMYk26QbwOoNmOAnaPZ+fZ3ERX6RdP9c/YePV2zyAFa4mlm3+swA9EwA+aRnGvk1QdCl3Mjasw+bT3s5xf5MEwe/eMtEaAEwOhnUe2/8FlBYYmPGeSdeXgJPr66usJc+PszQH+OG+9/r0tft7ThK0kGPnwuXwmIERtknv0kqoPRD8kgGUZJiLWKcAKOPu1U+/xEa5+SycWQhQ37Gq9gBitBhvrMOCZa3efKIoiJ299jmq38tari6sZPjB999+X5qEHOyXz2t6rsmbwFJPYr741eeAUxcw7T6kpeYYtuAJgaxMeluUJc36NNTLmVff2FiD6zrYPYA1tpy22cNLpv7OjCB8PT6s4zxv1PsBvNtjgvghhZgTQBgZxJOycc7HCPqxQ9hhtQy99/39oySO8+wZwUF1DdUrNj4bZb8bF7oj14kNFYPeZaCFA0mmSQx+A5j02dMN9tXo8NV374efP9AWi31bJs5SEsa2/gP89AUTuJ8uTQ5/+WJteL4iM29s2Dm8IFAHbOZ+jgTy+XuTdX27tYWfnx9+8+J5NFt392jPARh0MdZg7E0BwLoePwHeff/Dz0myfY6eIyMfh4mAUYWRIghhdd/DpfadU/0CqjsYJnvdW6tJ7tUZYNEaX8j9Ggtr42z76kC9seYM4PMC5+kFbVILXMfWxy3ukfZg26AFu/UZFlp5PwdSCdwmvhBo4P28LovxMgy1Lwqn2/LtoDrlGmSwL68+Hj6R1Pzpm29T2DFX8LmsAMLN8LPJ5c0UoF4BXv7ff/xTGAQCnSfG+ollPFsyNllXnpP2a45kbg7QbYX1W5zluey94ZzswyTBH3HHm7Auf7W5OmyQoI7i/12XeYB9E7Id1tdBM/ob1U5s4TLZWWcK7TkMvO+3T4cfCBe2ziaHH9/ukojZnlTsJ/1b2C+NwebgjVIRLZaITM3YAL+j7pDxmd83mAigWrFsj8MrYRS8qwJKB+IEWAUF+9C+xJqyNnm/SuxL8sDEtetfd3ZQilLKtAhINB2vLfchuUK6kBqo08Gtnld0O38HYrV4OmCgfq8VvAs4q7jaWEBfEwAw8XPdh3/L5NPn9Xg1xTR+JtvcFeuyM3VvsrEFA5lszx6KTw9QJZO+AL7q7GmMqNYiWTF7AXF+dXDDbgL/O8CSibJ2UXCg55UtDq0nVQWa7octRFViXoyyPlBDR5fCvSC6jHfBL5/Rg8/uhcDuuz2rAQP46t9z/fqQl1xTy8Nk/wQ8TYHOz6q183NrTRs4yPc7AyuM2ewHzozQvd0irbDU91h/VuYUkejw7ApGBhtsgGVynHsCQ0kvuGfvn3WBvD6/0jNXDqIXIb2fyrNKg03t1wKaawDlsixhzo/FgQBvMgE53zLBV/F7AjW2/59a2MP+GgNl3QQfkuOU9lj0fRuA5WdHi5DP1jdVMbOKCn1gnutYZ7H2R8+DXcuuM1h7VoZ+YRgysowvtG8Z9iHgjY3XJp5iG40FlsAxSprJ1mYHYFFA4G/Pm9diy6+2sLMdU+BlPeyo6axOSVCxpm3dtRHRyRSrsFDGV7rqsOF3bcB3OWudnx4HFpGmQGNth+CdeUGIE2pkE7PEvmCtxuj+mxqzdVXwHskAimy3gGaXrNWUQzZ4rQOmPhKXhD3MdcscFxcRGBO/sats+hbd4FXtrYP59MGrkRCxoOk5JbXCdRNrCPIGUCeu5roM4y3aOLl9lHhkjpxge4fCmKQj7LqFZfdGgOvk056hRhKR8BCGnD6hdN0y0dnYklh1Hn8wYn5r5xCkjonzTzDgGbqxplzEOcVa4hDYgLt0Su4Rn9wSb1loqw5MMYAgQ8WuJ9Z2/9TUbXNm/WARUzLwxtBP0oP0GLsqwI4EIa9IatRP1259RKbEM21RveMNxm1uYVtzz4nDJV08Wl9G+mGc9lZ8OU5Je+SwSTEonHsGeZhrp7CnzZhmGBj+6eyKP4CdkxbR7YSw6KP8m4U/iS0OmfJ3JmcA7/73f4M8C0ggAZkPNX21oeX5C6CwBMg//vhdLk5x5xla0bRCv//974Zvv/86Aafit+qQGIykrKcxskoVV1DVHpOKtOgZuHBzHphUAYOsVntP6TTUxKDa9DpG29JgwHGYPCQdoa8R1TXC2AlTHfiw1cHf0xgHeBDdT0XHYIik3iQlzLrDsGsuCaqsep+d0h9t5ZzWmX2CbSu4+2n3LEOxoAA+1UUPvzmxqLubf4p2kGOCP6mpfhlA2xpor/8OKO1nnz0jiPmB4HRu+PLzf0KiWpWrYitU5WOfKqdVAP9k7cL8qJ79JKa27jTKeA8GuuHqjtVrFKiqCuE9kNYNXYFaVe25Y6awPn28ew80+u93RmTAP/70iT+u631br4M2HB5hm7RAXk3S3Wuo/hytpPl9RS519C0QqAlXxR7o4KFpgKFDf2+ZGf3n3kP2B+/TE3YNZD88Pt4WvxRAxWcKuNX6FhiWAMsCAs8sTIy21gJeNRWsKO2CYRMgZA4YsESg84jWA3vtBE2cSRF8Wy4VonTCjImR4sokdE5kVpvMddje3RqePvs1YDH967SXmNQnYAFgSqKshoytkyQyi7ajCyA1YLIHNgGU0m5ZEy7j5AzArKaE5TqG3gzVaQN9BfcbWBHBTIXrA8wJvBZgLMjn+jr5L1MQWX8ZfPkSYOU+ncYo4BLNLVkiJsoOjWgsESuDrl8qYY1RVqO8S1duA9aGLQLSsgOq8fpzHGSxrTA7tifgcH7zZH6YOH03bP3yj8MRZ2NyEVZdWvJgZ8DUmEW/7RJmncyaaxzDLTo1e1ckYhl3DksLxus1dGktrgKlZziEibk12mIAJ2FtnFN9spXJFszNJ5vc83I0Cs17DYZk+6kDIdpk0ur5Om5Mw5yZ9JgWQzODOtgjJu4yjovVU7ogCclYK22Iz2iXz7Sz1dZBvwRUwg4JqG/gWa14CYL4uXsgos/4C3WVBADPafexmj4JODmcvy+AKaLaagUA3jkUR9CSbJxwGOfG/lPDz3ZrAW3mDqbuzp6Kw+OTxvgdiyLqoZ4bhLFfp9CiGMGRmFhe0J40jWOv6UqyKWxhEpx1hDpngecri20c563GlEyjhXkE2dFkuB2B1Wi1Ue0xz4dAqsG7YYNMRf7XwXtjrm7X7s54A5kMLP3ZGQ6qA3c9MerBjP/OIBGLPK3w47OweNADn06793cMUmQp9MBoh+Te9bStLjYzLbWyLUsrrFh6xfjzmcSWyuRpSZZJdL+Wbot78Bk7ZVglw8v7ECA3yUh+XnpH/+V9PWRT9x86QKsAACAASURBVCAw1fSwKQqQf/i7KcRoy5uPkzFgcJnihKLZBuQtmcz+TRJZYFaqvgH2GiuX97JYZQB6V/G0esi1pz2G07bnxDN3KnZUwNb42/UTMNMcqY/mhG0/Q5BidWUFIGch1VQBYOU1nm5u8ByOhq/+n6/S0m174DlAn6GCa+jghOgCiTVjpB3247ATbanDRzwp2rjS9FFrRXCNyjXnpYt2q9OrTzHgWyBGiYYZBQS/TOZXCbw9p7KH3HcOYxCIKk3c0usZZ6qo4viB/2GkypImCoZxxXTK+E3BX8ASWHdv337AVs4yIAPdW+KEr7/6s/0SmWZ/ADh4jq15ThupoLo2Q/aU1+g+u8A2ORnVZ5fny+dtMDXTT07HgZIjfJ7T+SJfwX8vAYiqH7vHWpkULaAFpzZnWowCkFf7jX5vgxbPE9Z9j3M9s0wrCdezD6A2y7os4fdkJn379beOnmYy7COemdMO1XecH77/6VU+0/t9/uLZsMZkup9++ik6hb8AHOqDL7ADL758EZaF6+EstQWYiczKGU5pqzWWXKUabuy4e6QWHf6W1pt1AMwLB4+gB3d0SXHpFkAVQM7iwzFM6KMjC2fch4Ayz1idQRlwyjtoZ1eIzdYdMMJnHhIPCgbJEF6A3TjF65dhlmnrrtEhfrI6N/zl7z5nvU6Hv/nqB4SmOfMUnQX4MpWd9xwlsTg5pe0H1sJvnq4MT2EKLrCvJTM79EJ25xotna+2zqiIHwNCOGjoguL1wvAIXy/Q+UcGfHz1zfvh0eNf0fayDuPhevjx/Rt08ShKAbRfshbTtt1za1fY/kvW7FxMnX1iTBG/7v4Ou8yhV4Ds+GxOWuIRCyYmVoL0VbjEvsBqzzm34GFir/1iD+CBhkns9gbfW3QAlZo6+LlRwV0+RxupHfdMOgxEf2NCaAxjUUngwkTXZF3/Zcz9FvBv69MO/tbqP2sTShDbk7h3gcRpCqaHOkMbm7T8cI7OGQDyZudkeL97NPz09l2Eyy1uVdeBxQ1je/yKMQnn0FagCHlzPdMMoVhgEwm+XvAMV+c9e/PDGpNtP2MfLqq5ygCRCScWRkd4hNavnUjOLCFjo6bePGdkmUTc1OOEvfR6/3r45WBk+JZn+HqH4hW2SQDXIkCKNa4ZOYwtfOnSaXba2NE1T7wLa6XIBsoJNAa4i8D30rXUiq53PoL1dwr2EjqH5gDundKEq1jgjq0Vv+fE8YoVIuPzwL8EjGuxr75J290Bow5w9bPfC/cSoqvgXQBTABoBN964ClUUtVIoqeFl/f3vwAILwHzT9+u/U3nhPcM9v2Py3mI6u6J6Z0mKWnxm4nSZc+ZCfC9sYm8uzLPSBkw8lAK13RlV4BUIMz7rQF3lMgUy9RzFa81nhOldhe9+r35m/pfOmWoN7YW0xJ98ow+5qvvQXxeL3yUzD+iv74O0/Le+09eEyGBU1PJUn3N/JnfXUXBBiocWsRxCZgzdAadAIYJ3/NHvdtDVezW+rimwFjarlbODdsnh+Nk926yYXcb7WY8MHLy/X/embPl+Px3UDRhsG2R7xn5ICvwCS60gZ96cNW1MWSViSofVIhHTeineHFLQlrSnz53Cl9VzLwacOUCYd+b6xNeyf3uh/xDbqrRFraGRak1z7TldsUX/a8mn/qwLIC8daPOSMPoaaNkLuL5318CTXNFB77S4BgQurTqLAPq7XnytTh78TQNoeyzXC6KdDWfLZPa6xejkAvgM/HJaMt3bsgbb+fD9esE3YJwgq3FcCDWVm/bP6cBfAHbz42gmdnC4QHfjwlnid/EKB/eNXDFUYdyYUS1buwsplrLRR41hsF3G8XYtOLBHeyNTXkDPeF5gKdIrxPijF+9gs9Ephx0yNzL3OaYzyvd1L5469JDsbZIOM6LtaM95/ecO+8Hu29HoZ/HYuUfOKH4vZzYEg05OcRtYlSr9PuMxc0djwTrfFu/BMCyMcM2yrucpqI6S641e7g3LE8fD58+WIbEgv0B3gfHSNsCdNsP8JvqLFkLIiNLxJ0gYqQHiLXxrcg/WVnkAi10WV0MSM/7ktWPsY3EiAcpz7l9JCPEin1k0/XI+7lmhIfZYFAhGQ/sxpJAl4pQl2OpOrbdDzzvyzAgAhzASmybJwaK+WB56sKfYgelHdI4VJqYdN0eNJA9+z1q6eoaTXMwMv3d+O4rm3b/9728zOYYkJ612GhSSQKd9JVBZXxnevLHaq8Cj/cxURHndEkHXx623QdRtmVWo0EQ4k1bawYkH5aFlUmYQ916xqNbOop2KkTSKr06jozBBQUvE0y9BM4N3v6Ln4A0mGY6JyUEI3bu1F3pwDLZPnA6SRXdqFffJZzmty95omWbnsCis2Dt8Q/bdIoGLQIuA5DZtPhpw21mXFeFuLJQjkW2vg4PvOOYwFXno2XxudANh2sjOCdBn5qcAct5zVKaG3/7qL/PzMDFycAtYcjqSX736EsAuDqj+hMWYVsdq9YxIrSAVGzXYLd8rYLPQ+Zp6VQaxhMXb9ER+7vfvNIRiMMuQFLOuqhe9qpCLas8jA0RkGPUggNdpOH2m1b5ZDtOXf9reigGcBzBJIsAh7u233o9BSlBVvjodOtNfPdAt8fS9+j3fVdxM4wLaVSLXgxuZC3714RlVRSsGlCyOHAb3SgOTXd8OJho6J7BsTjuHPBVvDriMF6m+MoYS4GLgfDYyq6wQxliQAOMEbCWxBcvA1Gk92zufhs+/+Kf0y3OPACRS56XvX1l2d60xugKns46g5lmest+sivQ2jH7PmS6roKXZaB6HlVqqDuqBuX+dUtSqvK6LtGHPaPTUPI98luxZ2YQ6YkV40+KZ9aqqv8mz4F15fh220zOLEq6Br0EXpStTe6eCTqvxJg2eC51gjffm505KlVrPdSapNOgIddk14A5xCF9CeV662Rp236FxxGjxEQYmxPEZnJCc3ALcHSDwPZbEg/cYo+o19jQaQ4J3AncBuLlk7cgFicMYE52tXMxgPDOiOy0EgAWwVo4OlNJm78A0ScUvGiUmiWrewT5rw1AquHYqHo4j+h617gmOW0BsVc7gLK30vt7X2t7IXvHMeS4FWAL8qT3l4ASDtZxr47mUg8Jm1jZWYOyz4Xpsd+Fe1BKZIJmZHGQ9u2dKT+6WduAzWn5MgiYx6oRUcWQIhqVlcxQ7tHNkVYnBASREk9pKz6hUdL53wXWoCThpuxZJ9KgC9O4NK1u2QmhfkjiaynDPXKN/IvzqfUmPB3yYgEZuZU4nbQUpAHGqWzWFtdhhDWBvSUdv9e/tG9FEa1U319Cfy6o+bhNV75myvdJaVXIzhR549kq9LWeeDc9zDU+pIRMClZ196s+7ZoksgisnjWmzPQf8rJ60x7O08XLmfOaysALw11CFHjz3M9QDx1yLa+vZMVFn/xlUBORtrft9DXoho1fRe0DqGch99OFBXEJnHmbdBBhbcpMk2sRI/yDb3V2pz+g/95O5XgOMYoXXurnuCZwTCJbId2d2+3dPlrTR7qlU91kdbaStaXXftTQZXIDtzv62Ct0Kcgb1Fh3Ugl2jCnkKw+mbr7/JwAQLCefYKQsQXqus52LsEzQJR2srml7LtIE8tqWLgCeGYFtOA7KEsalPTMKqXIMxDNotnAHBylFp0hb3+JxHgIoWERzEItvHQS83nLMlfNSMk5oFrGnRPzreC0PX+8L0wmLbHDbWnoQRp+aXhSllLvZ2AR8FOLAjSwACs8gmGPeMYl8/ASgIfq/CwrMAqhTALACTBcswNPATB4BKGe7FJQqCLTAp0xjJxFI/EPabz9tkCBs6y2sF65zWaWFxUhahjHyXSrCZdZB1Fj/H9Y9T8fVGRrlmB1molxeWDh94DOvWFqd5NdnIZTZpQ5wBjFLbRbDW12rj5gEfNhhCoQyGk0F//v5nI06YZ0vDi1+9JEbCbxD8XvmZsivY73tbu8MR7cSPlAoxXoJxeUPlXn3kFQTL5gEORwj0d/bRA+Z1z19shoWl9tAZ7ZUSVxfRiDGp/unHV+lysEjlvloiAL6yldop6FbKLRxSdLilkONsRqvTqwxHWaFd5eXTR5lk+rd//nb4BHA3QfFj88lj9PVWh6///A/4VM4Fe83n/eLxwvAMAHOCRGaRacMKddviPwtb0Mm7v+xYyD2AoQj4RyIxru6ijFkBbSzw33/7YXi7DXCMtT4gKTjiXm3ztjX3lkLMqGA0MXOGpVFwucUu+4ftF5a+cWrOJUlVQA6nkYfNHQucQohxtQdOfWaLSPrsDGRzmIypGK+ZtiCOrV7n95bZVw4cOiMBsOVHz6MtdPqsbVPucZkAFvTsjlC2wdjP/XfE3pCpqfRHwA2SwRGY7LckgiXOzkQ/1muePxlSYAGIt949PB9ef9wbPu5xcHjOZ7b5WpRy8A57UKavRSQZGRpbwgTagADhx2BLwBr54uk858gp2awJ53MFcHB+jj3DJh01tmg6RgIhSq38v1y9WY9m2XWmd2Ke5yEjh8qsiSySEkVKtCZ3wzIMNHzlO7vbgOGGGmjB7bbbBnzhi/Yf4Y8xJDQ8AJKlJikOVaw5q3KOjMyYx4wIP8+79s5MKYrJyor44vvO2WfvNbzrXe+6ApTO5ERA1qO081OUpGB8RPuWA0NegpJun04MnzwglkDrbpz7yPRzrsdiqX7CImO1e2pDixGTwV0AA9Eu0641zdMur6HNcSBNiiE8sLdBkST0/NwhUQIcz57txGbL9DOeUIant8pqZ8Nwap4nQGpjdVScXGzsFJkakywxhP7BOKH9ZrToTAiNhbQFsfuVE6XAZDDQvvr00eQPDbzJ9bvv4gPV2C6wLvfZigMFolUclCJUmEHF+EqLpr/bcoOSrgnHhL2JvTPn0i81/xTZDd67SATGPuZMVYSIP27X1a+vAxkdvOnr0Qv5Xrw5ZIgHYUNWO15noaUwp282DkmsVQVUWaz6/Q64XJG3pY20rXl8a8LWxpTzObbPKNkLi1+Vy2WdhR3acyiCmE/EOL9kbF4DpG2t/WmPwfOcjTX5pu/pe52yj1OYjM5V+SRjtQ7UJucVTLa40da/A3h5Tnxm180r4LA0hWXyp7WvEW0sFhlrZfp4tOpFUqrY6Gtm0XD2Oal75vfUsBXwMP63EOW+iI5oi+e0CYmjzWu0P8Y0dpWwtoKGmUyOD6kBmeawRe7xPNUa9by3crf+1Uk9HUhLftPAXdepx4uCJD3WybqFWanWfAE37k1z+sqRHYrg5FVYdwI/DXATD4lGLme2nwXfy/fQN3ueI21gnNdAuE4OiX5zPrdAOb86qJg9ZSbawB5/Vs+4pFd8r06uMWYzj4kfMAxlfU9kFPIMpwSoHAiBpqyFseTAnCuxIZnFAsdX2FkL3caHs/g1fY3dWNqsy0u1VtmTOdQOq0FLd2QXeQrjPztgICrhw5LnSASxuwA2nu+9KNOMjkP+D/+I/mmkJEqveJKfn5wYc/TdXzhJH75Ytkmso3VLSSohj0usYM5D7BYWqecUfzyFjt8Erbkzo2dp6d2kLoMXpUADMYht6rPWrxlv+Uxc+MRQ+ikSnuxNfG3Oa2xttbtbVJ2VfIPXtpCTs2/Xib4SkoTn95DnrC7dIdqtquLOUqA0T4l+O88kRUBzPiXCCoiK/ISyc5nyLr/OTdFssUB29ndsTsXhx/ioyYWbSDnQzYRm+Cjrl267FD9a2qwUhnIusCCnuacZ8mpmhP105H/4n/48/UGCFL7YxCMBJ2DWKYwyg3uRUYX2Mo3FwMWHyaa3Wm2AaSVrCqF4jUUMoqBUAKSidroBRkWIm9Gq9szGwAiLwCUt9o600DJUxS7o49YLleVJNNTcDd7ZHK/ZC46kDg2+KO0GNzJwykkyvYrq9Yk6di5aRAahj1IJllGHq8uD0VB6iI5AUGVt+GCcjCX1O6Mb+ZKiGZ0PB2Yoymj1EGAw4q1ufA6NfeZTsKxsyzhmUsssYN57dz5IcB9HwmfXoTYIraqDnxtnoOM0YNOwJZErTbnQSZsh6MY6FTaRcw931qjaXPughWprKsCi69p10CuVuLQyFohYbYSeZdH+Rl1vjquLqJZDraqcwcZrR83zLXDzlAqoiQ6JgToHVn7VApCB094rzp8N2YVA44wDQdfkoEwhsgqVhLzuy8DPSkt3+r0S2OnIGmcNWF+D18lxwl/3Wnuv1pYQt5q83DZo90vpOPjNVwSFJoxOKfPzZb8ZyMpsupKtGPCunvuCyWg2tsydkUxrHVVTAABzbn6DpGh92INvXEFDMTkEUTBZbV1KR6FXI9KupRi/FG73hhWTVHc6cF1t6Qn6wqgr9ma1RDulUAF6A39/Xs8909IC8GEMbUNJm0gFZyV6bvtVtWzYovQq56XaRzOxtNmF9N+bxFtp5sRMe25iZHAUnlcDS/eilUOxrhaMOeDDPVVgPXsaxscWbbFzV8+G091vMkHWyXzjGnkdrLRmwXU/DWN6xdoCgw/js7dIEhAnl83BXk1bahuYA4RAcmSLz0LamtTAucS5LNIiNcKCnyHwFp2ysDpkjFTQURVxwZYCJ73HkNHDhrPtU1yzbEovMpjIur9eT1x1geKQaqiMdjy0bYMVxSPSLlDYqGY2IsEJxrmHaD1ZeXIYwG4SvuDarjF0+Ek0715d2R6IMKvnmHU6RBMhWqfYnslr9T0Ew71Ozy33BhA8yr3PTtlmTWhkBZj3ulaInARTMFSNRgFltSltATa5iihuNOssonAd0tUF80wUeK3OVbs5TqVojmE9IwCJJrBdlyXP21stwgDrXVOHpZt7/33/uLcCwnkGswerIFPAtFTx0jeJXYgtNNgqdkK3XUmSPKvZi7qc0srRiY/wHikGGJwZRLYgyvfsLUlWVh2QkMTJ4N9n6F+zP4q6bzCdAM92URMVrrsDRmHrvcUm7olFZ2H06yvmNGsZZ11TxgXw/jGLwHvr9jHgWYDlNO+XzYtvKaZNfEIKMSWcncJLGAesv/ciw9JkSUAs91QtGbEPDRgN6CzYWgY2CXwlZFVAMQCynaYG3ggKukZWJ2tqoRokxRiofZ1ii3vb6zAR5h4NPE9sW68pO8NFm+yWxF0tmQyNUgOmqpxWIkcDdHvtVhuxcxaEHERhEMy1mniMYAtnDZB8oxTAqs0mk+vYo1swoEwOXgL+e20LgGFzgEAG6tMAAbOwshzqoEbKPD56lb3s3jhmqMCz5w+zlzzr87PLAe5evIB9iI2bB4BzwI7rb1uDLYO2WTx5CMsKQMzE5wYMpJcwEB88eEBL+WyKnPqeDz58d/j6yy9LO5M1Ozh0omW1RcmImiO49lq9P89UdJkMLlk6W1YvCSDjQ9QWcpIa9tGCyyzB7o3V9YDeX37xRcCYRZiN44pP84YOBXFPqGnqc9nc2ISFd8AfGGfs5xnaEJdoa/YUnbLnBDrtBFALyNbYDAbh+hfwa599/Fn0CJdoi7piCINTZG0/vQ5jht81rtpDZoX2lRW0yxLTGftxf89gok9gq+eJwcYI+K8B/R2wsck0XOUnZIh4TTdgbm9u3hw+++wbnqlT8tTMoXiFr1mB8XZ0uMs1A4QQb9xi0uu7NygiMGF7VE05Pk3NIdv2TTaevyD4pso/yfCLc5Nn1vcd2pO3Hz/iGp1EZ2VdKQGHFnBtrNnNG2j34T+UMXnFnt2BSfh0D5YZfmRilFZnWM6zMuOogMs4nwPgfMnkvZ99/nT49MnBsLx5q67PxAJW/BW2+MXT7YovBGApOkG2R8OVY5d4v4AstYl8ntr1V1y/LAYZwymhCGCrn4qN9JlNklwIGF8Ccrkvp3jvec8Uf79E93SJ8zbHGRFQlVV+gTQHKxNtxuixOjyFDpBoL/NP6TrbIWESVwmIManyJ9oEWYopdIUDK0+UhM4Cmcxuhkc9Yaqs+kingHsOrhgh9rXD5cI4gmfrsLdAS+wRNRu9pmkBa0z60gyDOuZHmRo4MdzanBu2NmAtTCvjg1Ye9sKYykJVgDX1i528B0A6wz2uch5tpZYxf8R7HrGn9s5Yx8llwMOV4ZBF/tUX3zJwREZMseiuiM1OjXNed8+Q68DwrCEx+r7STlRTqusLXqTDoPai8aKxgUWiDDngmXYQqReSZLZlci/PRWavcUxziXmmrmS6jPyHaylgJaasFWlLEiUuSR+da6t9EnYTP9D21pRkE/v8oIo6LQeIfbeIpU03nqo3a8BFDRDr4FxnI9naFYCj5Rlv+6OAKDyLXlwyRIm/9L11+q/9VxsayPeSKrfcTpsWtqX+vgGM2rv2Nokde0umvib5RrvexMftK/61vU8+1/Xp68jfjTMThOR6LMRxduK33OnVrpeuLNmHrjmf88ZX1xp1gLOzA/uaRHeQt/ZMun41NdVCbvnZPJPWaVHDOSoeKlBO/1igln7c++sxQx9OlGfL/WnvXedDJQayV2p/JB5vskM+mxSI87wLxCrATptQOWGPjTpo6H37d/XME2dxjrxGbbLX6OAlgROvzZjHL/OORSbCy7rTt5j3qx9rLHrM+zgJfA5Qw3jo1E428oc5CDC2UrvXR+x24/30ldHUTI7dWz4rj/QrObq2pv135Xe9OFmad96PwzAEzyp3rWvtHRcdsIumukzHAKkWXiuPrjilWKHq4+bM5RUF7nmNYbI2wM3PXKarwM+VPNS7NwTGfA+BPSeQd1amPiyDI1vc2mPEntsb7xQeUsWCnqu7eXzuycva+U0sLEBqbsZ91NgCbBUb0K6gKM8R08/ih40LTN0t7GN40wFwAkhqsKZMwq07NyMf8nJXIkAVJ5RvCmDOa2RAz0IEuMnk1vMjBi/NSQ5QRqs0s7Ei+C3AJZK6DO+kZGXhxa6hK0gXkSHT9sSXORhuIcBfJsynI6wKyAKmPoV+rtS9qz0h49Mz64GVNWy4CImGvGaSSeNLE3QIrCNLNckaATIu4jicim4h1feySF5nyeJLxchFHDDPLVJCxfYUEsRVeO0E6zuNv7fIUmxf9oVMQfWS7WAUO+Js63P0FTLRjRfCTmW/qGVZEj2lPx3dXYehsT7q0itREcvEex+zX/2KBuZrkFYCCrZgdAWG+Orw8lxWvsXcmr5sYduusuBgmDRlIC6NVdzP7q9h5Kcj/+5//deAhgVcVFJVoJnBtvpQAgc1qMFNWS2vyyuLsGIA9kINdYCDQWYxHXoCJrtMKn4ZQ7/vli1wyYsOU4PfKJYXoJvGzP+23VZjazDv/mqsIg9gEmYWwKRdh5YKlr/Hdfh3J+HVkItK7ASSonMXRJ2gR9DRZIErUTPlJaitI3+lhU4SDAhG1XUSQPFAAvAlkaAlA6OhJokH6emzZzh7WXeVsEszzQFzZLBGNhdOmwetgF7/i30mYvJgbt24m+l6YT2osZekUoNb2kyuiQ5BEVVBRymowpppraDC7Zt30MB1dR28n86WKKNRDiQU/LDhCuXVd5vYVFLchoa0xCfU6saSzFrxDHrbaQ25sH206OE9qQ4oFOHxmozoIZmjHfMK0GCb9VGfx3aKfQJ5W8DcuFYe6xlalalJn+6rnlCHeeiGjXHFXOm8PVjuI+6jhHKLjpwJrbL/uIZenfF9Y4S5zq4ZqKPt+y1TOAN2lb5fAE2rjLyv19uNp0MOsmDqiMkKcHqse9RqK4D1qGK4ODKD0lmq9Do15Z8VuJzBkWmkBO+sQpxxKC8Zlz0xA7BE4iX9VqPueGgDRoEjW1XUPNsjUdCB2L6oc7F119jryumyDsswUBOU43ME52wdi8nUcAk4ayQMYFLpKu2VtNfoCCvOicimIIcWsqqzNZDDBC2AOOsaoVW+Gx0JHS2vm+D5m6iaaBdw4MqWkfV3Q+EOQGugyjOUWeswCN7pXCDNQDJTqzCYXPeNMVh7l9sYJIRTAZMSpKjdpu6DgZbAimebZNHE4xWO6RWO4kgdP9Zb7FttnqUl9pSBagaBKMiNphNtsi9oVRtT04dndgTDYxKtPI/lhYMkmsMPwNHus7R4ZO5afPCM1OCdAE8JUHmFw2hsVxZU4XcTmCZgkmFU+ojSthN/uHcN2xPUNYfFt72eaP2oh5IWYVseLLF4TwADtovzvCdc89gxpy7NsKdsL2NNSAYOz7zXmpB9/YoJngliWWtsyQntiU4nnOGapW2Pmg0KFV/DsoD/ezHAuHOwStqjHchSU4Dd77LrpgEc4mxZ/1dOnuM9PL+eyb0D2wtIlhGnV7BfFo77QnaWoLHgncemhnIIdpZeqOvY2Zrqz1UNpu3biOgUQBXbwjM4DXvY4FZgsECqXmF17QNstzZkP7Cq/rVfw/5Lu3cxgqsttoK3sKm0l4JCFkaCgFaAbxU4IF/OjoyhmkocUIck0mdtW2o08Bo6WWC8VX8rlSbgBdD1oCyFhQSDBAQB7goQjBaQwCi/nwm6aZkvQMt1kEGWCXH5b+2huhfFrOj374VHiqIF7WHHpfWR9hcCpwz5aIFwzncCXXVoKvD1755lfdgke91WOZNymXWZqMjvd3uSdlyuw/e0FT+fafKgcC82zUrjMfbJwRPRQOV9JnjPpzDUZJvZMnCGfqPDfmSrzkYf8JqWRlrfuakTwULXgPd1/bVVcwIg+i3tipVpCxr83cDZ1QqwZZDNGrxkapo6ZYLqMpJ/8NFHwzb6LkmsuNdp9u8y9n2GZH+WNtLnCNkfol96QlI/r4YXrKx12u58Vk/RifOatY+r+i8KdfvonqysrqR46cRcOxDmsNlLCPvLgrr/zf3ht59+Gl8rACAjTzBRkbkVhh8swwabQv/ki8+/TMCoNMfT7eelIchzVG9H0MmYwwDzAEbUQUBKdTNtKcT2MRUu0xVZyxP2pgw5D5bX/+G995JcPWGyvedN6rjMNPdWEirWVzbrLIWCewwReAnY8pJ2vk1YdSLtnkmnf/uPviiyCCZ27jjWT428A8CufXV/llZTfLoCPIsepuwJmNIOydSm1gAAIABJREFUbtpgjZUMPAOwkqAp08w1kOl4wPNXVsGpb/Pods6gyWPytwzLzlqujKH9F0+GH/7wB1zv2PDrj++z25FTiH4miYiggpOuSVhW0NDbXJwc3r2zTlAPeLkCwEcrVsBCnoET4Z4DIu4C/ln4UffHc34KkPyD734IaI9un+3grOMr3ltG/cbmGqDhOvsMu+mZ5fW+zx5Fn4MT2jc31gCfn6ewN8VZykRfjv8qz/eQ4tzPv3wyPD6DBQf7+wQWwiyg6OEucSIJ+BG6fTOAn1MkgoJwp7R+XqDbZiHJir6t5/pW944tOrPEiA4C2neoknGKtkxtHvaOLCvk4Ye7GzfRFnyKrYdpynOeZq0FDM+Rf5HNNtkGytjetXXzHXSZt4enT3cSR2lDHPoia1JmXKanEp/K8zPWn2OfyKo4dpAMr5fpKavD9uWyR0zOI27epQPliCFRI8Qu60woPuS572FfPJOLxEFewhH7YwbmjvHcBXvkFAajeoRLE5cAr/MRWV+C4ejgDBt0tjaXKTpdDy/QdLPQPk17+DlGwnVK0sf5n8RH3t5aC/tnjz11CHC4fXQ5PNplUMvWh7BTJoZt2H8vOTN7FgzUEOSfEmsHZEyOUzrO+ovYaQtjyX+KgVdaci2GMu63IJnCSxtk4MAqbITAhVIMvUXO96qJ0DD3jK/xkfFPxmv8vrb9dQzuxrfQ0WLyRAwWho0pZAXKJmx5kuw9Y41AHVxzJqhjK5UE6GQIC0QWaj22iW0C0JmI6o/fDDioHKVAqhpaYMFYNPkNCNfjfH1zAEFNgVpXiW+Mexr4mKJRAVedyWU4ksFQrrnXnwJWATVhpzW/mSTdnFAgQ3/WmGD6bH2h2svHDsVS/5u/G+8njgxAV3Gm/6S1rInR59oEPngv/aPxrCz7AJLma60obRErz7ORTQLuxJ9Wop9J6gFYKpfM0C2v3edv0s39LZjLZfBCdVh00LMzHl33rJ2/1+LwaL+FKdmIGfpg/Zw/b89CoNlYrMdEfp4hRzHYOguwTeLMulehvqSpWhzkmTEYy36pHLy3U6dDg/sQvCvAXl1sdLCTz3mPxBquTTID4h5jlLRdKqEiecfOHwYxqR9HDKDsjwMX9TX6vXRw5H7A0Pm+wEgBXN5DtZ3XgAeLjnWNnZRRhck+9KuTROxiqf2/iB1VSzevZz8E7GrPt4ZdmQ9UR0ful3+8zy6FkgIs1+9DNgZLZ5VFdIpf5qoO5fQ9jV29Fv27z08tP89E7kO8hHsIC9lCgJ1kDgjyWfAMfN90MMq21XcLMNnSzAKkCN72VliNxBIpfiduLvadwH3lD0UC8AwLltpNUMzdEwo2TodVDExmmMPFDECJTT0b2JwzGcXmYPgbOwBe0uJ85LjtnA8IG/glpXYsjE7iox3SdImExChM9lHyDIvlDv6bpDize0w+ACh3zRkblwJ4RvumYBLXfEYhTj9vnH6hxhy53AVAXwgJEraikV2DNM2/EsezNsYZpe9ZBahIP4X57JPhupj8vghotzR+Ory7AdOTa3LyeHSJyY1f7sKmpo3U99OMFo4kYaLyX4kIZauri7Ek1vgZFyErzzZvbaAYijZZlqKMbYdIiPkoMxHyi+AjNMKQOcwfm8RMxcjaWPcu2IaxuvEtQxj9XPMkQTsBWws5s8qlydxVMgs7um93gwz0CSRlLleBQ7Ftngfz5YCCkMbESwR1tVupf/tM1TYPWsO02f/t3wStsmptMKGVdjOmauT32AT7PHhZNmGs0BJwgyDnkOTYQNOBDtFf4iC5UfN7GRah5g8HXqQ4k/5ctCYK6hPi4g4I+Lv2WBK6lsCZ4PsVJhfBlWCBk8806qHWmoxx+eqt+BDc8BpjHa4Po3JnszKBhnIWoaAaUPPwXEAT9H0W98nTpzE80hsFlJJsigyImGrgeTD7/N4NghODaNvjnjx9FEOX6pqbJtUgSSsCkFyDrcNc28LsSsAZRzJP06a2vLzGpF40cgjMz9AdMWeuFrNql4lhI3jU4LgRx0XSBZ8CdJWoYqb0NBCzDx6Ig06gXJWeGC1bngx2AtqUsemgTab2GrgGgS/tiYgnivgK0rQAJf3cMUY1nanar0onxdcoTu6zOFDM2KEcCpPLvNthyhdB4ywV70M26Qz3bnI/S4Lol89NAzvFhtZ4ChT0CkyvGEYcOEGGwzvqgHeAtCpltpNVcux/6DgNnBZJlKoNQodX4GVNnypmkUba9xL06zoDroN0XRFv18DXeiqLDcQ6kgxrIZJI8HeB1zGCTZNRqwuux7iaDxxAde/mCFafPnvctB1NPFeGpbXbsBUIYHU6rUqlkPgl97ewSGJIEnZyeklVDIeIwZaarvqyU5AdxW0Lr59t+80k7yMgYLuZ9URBsVQFBLN5ztUyWDT7BDL8t+CwQUicW4xcBWLVElcgTkRyG9PGPRfWmOaEvWUFYgyDXutkcCZ4bRXTpNNkr1qIM5GV8xRHJosH+1DnuqrNmuZxtBJuA969OiFRxihb5RYYmJgxoKk2ZZMStdVGo6k2iYPiTnlf12vUSUpSF/z7ZD2nU1pFgSZxzAus9S26TNFu0PkZ/JHIzc8vR+PGY7JHW9AMwYoBnmCxTC/th3Yr7M4Am65gARwCJ8VKrcDQluLSHTMoam0OAqFNs0Y7JOjnCPBRGRNcr8xRT7YVH9t/5EmOj/mcbYeT/cuePXnBKwxyAMtZg2lGsh8j7D6CcL72aG4Gh8F7HVyod+hQBQ17JcRj44AvVKXOzxDkJhWXxxPgrjmdIwZSqEc0NrVG4o2dll0Bc8NH0qtIJjayjHsC4p7IdGPuZw+W0iQgxwo2LFVlK0Q+S/aWOonq3ugEDQwT1ERgtwDyzmDTxvqeLm5vrU2g1M5u9ow2tGllyHIL887n4XW2QDqt9iYDzc4nYHePp1jktnAfF2MlATXPolfPvcbcNF9pMfJ3Bca097HBb6qfr4NdW29lYrXR8F6ntrRPUK/EpVpuUilr19WrqJ6ZBMaeAxmNOZvFCM91GdRxPwUMFkiWASzZhwXehQ3Zkro+Va2z6/KBfGkTbF+xlcD7Fijz63VrcQsk++szoIWrcQqrPkG741QwWVrxM3k2V9G69ZrC0OkBrME0tlItWCe8jhCoPdt5Cqi0i54N4rsI+z4HQFsF9FqChXUGq+2YSqkt2J4F/bKJk5M8r2QDYD9kw87xzBXknSfemHdIAvsqBa20tTq5joEiJE2yemwBP+TnrvmM1U7u/wasu/fv3oX59m1aYTzfgn+2Gty6vQULaxJh4IPh6YtnmRC6SVFujmrrAiy79fWtgPtGRur36Wdfwp5yH+jr7D6wAjs/CwufgK6moQPSAAr99d/8DTIbezwjbAOfKeC7ton/pzBY7cM1VMjJrcswyIyxHPhiXLG1dSeMpKdPn+E/mDqGFdglMFWr7gpfM6umkRNu+awZmF4T2CkTGGOmcbsd2BxzDHjQ/noeD4kt0pmohotrbLst625sZGvrJS2j6+ubw+IaLYYkXPvokzkLZ4T2RZ99BZ9otMCgNxb63gffY8os+qEyMfFTB+yRaYoO+kv19675PUHWZVl5+gN1jgDnTgxwud8rBwxwPSe8t60sG7TbX/P3RRgfd+/eRlP5PvvlxbAMC+sPf/Kj4ZcffwXYtM9zZ+iFVhw7KvA3gSbhXbTp3tuEGTeB7aQCL3trjHs7AUiyyOCwHTVwdpleeupwKHa4a3Lv3buxlyeAS2nhZG0VlF7lWcjeEkRwjQT+044r4Ekx+OuHz4l33x/euX17ePrwiwTPAsmy8uSDC3R98+Dp8PToanhwTGxIi+3NW+8Ojx58wbo+iV6m5/KY9Tnl+TuwZBkplQWKTj6jfQfFcRaeMfzEwp029RYA6yyagdEOlu3iepMUZFIy/yyiVYrTihbQDIlMgDGAnmls0Lj6uAEWbVkltmBf/NEf/yFx+unwCQMmXuwc0gLO4A7WxDYqpZpLF9fkotqZnI7HAqRFW2BO/UnZpwLtFqE9uzrSgyNiBNpTlbaYwg5YGBC8U7D+h9/93nCADfgavcRJwN1RADtT6QXafzYYDjI/egzYS1Gclq959rxT/R4+fpwcYQ6RcpPmKfxKiueyeAEyjbvWYEW+s7WRJOfzx8+GXfby9v4r/o0/mgRIJS44TBKm+9YvmhTqf8t/CyRqRx0UlU4WzoyxjV8B2VKSLICzpp/yd/29PqAl5ylAh5BQfqRykoq5OnAjwOGPwzjjPbTfaXuM3EVJ2egIBEmqe6UKqt1nBABTsyxtzsQ5zS957SajtlVFf9DP4B/j6YCwXkfLpfRvfRCQMWK0nbmHxG6Jod/Sjc69V3Go+y/9W++s8V6n2AuR3wiQUtCOf++gRkkV6cMselZbMpsle77HlR2gqmJayanUKtZX1tSisz5Wf5dCe3WICEZEF9IgzizJNeLnanC6PjVsosgJxqYCHhlO0e717c8IsOW9tk6v12xDc6EGKAXAdSqPn6aP5t8VR1T+qo0M8GhirZ+OFMubQSV5Vi0/Kd1q42/WUD/gfvKZ85rIvujbkhsUAaSTNMJW4j3SQcb3TegTd/Kny2nkcwShfJ5ci3sshaT2uorX/O8Cq99m5SffjV0OvSgFmWjSM/QprZzqE7K3tB8WtabtTONKBK31cWrSamP0Zz32KbjEOIzzFrCNqewC5zkJgoiSToxb+UbAazuvfHbZAPm+4KWgj3Y5eSw/Mq60M89nmnPG6wLe8J7R3cMOGb8F/BB3yBn1Ub2ZvOuSG9Po/5L7YMd9c3PRA6QsfL9iBhqjWHik6O/1CLglNnPoTuXtDryw2FkasW+6OuxE8jnLYu/73EJnZ1qaWyWHtajfzm205xuI60XrY9Kd4EAP7qFagpU9KFkB6jhp+0zhzcGHgmSCxbyPz0pcxM6etP7LYuN5HfJaY5Ax4zokL9TU1oct4MuN4x4/uE+Hofdb7Z2Cd+fXgK8jdCrw0RZ8FhfBUYidNF/GOmfY2/OAUv7bzg/wDmKnDCjMOcQGofnuL9gJ6WLqp3V+VcDXCDbNPz+TWMX+IIcZ3tucGj66uzzsP7uPfvcJhR1yD17+mAFa2kZ1SiMb0eQOQoDi+XmdArZd5zAdIXxGwFTWxUKp6+3ftVk7FDK1IUqRCKrJpLO7ww1ZXVvsbfEemXXgMxZGMwswhR6+x9orbWUxbFr9XfbpAXFRikKcq2UGqkra8DkIrNr99Jzi0iX65eMzW8R7MFtZ69jLgPOWpz2zuid8WC/gtW4u81Ze/NOR/+Pf/y/XVrTdIBdBQKslTLDC1wjaCdSlnVS6v06DD9glUJVl5ISNUJKTzBBYgFwrVFzjuEXgDQSsGPowy3gEGVcjK22oJZwaYy1a3SoSYdy9BlCqbS2MF4GYllx76NM7zffTTmMyKasmvfQatGoXiYaFh1AjiGO3au+1G2zf/+abCsJFjjUYVstYOgEJf++YQ3dAgrBOUpAeeB6gVX1ByWxOPq+mfFYS7yQY246rqktrAOL5Jj1j6HHMEfRvMo0rSR6gZEATgaKyWfm+s66qHuW/ND7FQOm6D75ekDAUY+47hsoWI9sU2ppXW1YlfkkYWXcNZhJU7sX1DijXwDuNUA3QENCpKUAB0TQWrVpyBFJvi18SQYIQr1C2RrVhUc3ksKyjjyjQeyRImqqaLVe2DihQXIFUMQUL9Ij4uAl9e6YxbjpkjGrpSvlrHgxZivSoA+C6ThFpDvVeY+p1V9Ahym27S+I2PqCcm+LrVQWtybi1T+Mc/WnbP1KSBTQzcU2wTsOXh6KgKWw77td94XNNSy1GVF0WGbnR2DBgwXgJZMzbUsKZeUFyOEJL6I2b71OdoMJiZUTALuCgnsepM7aHYYBsr6BiYV+8IEIcp2KeBNjuJ//IvjsFKBUA8gBrpAVuZvm8/syOafd2T5poaoSshhm4KXJTAYrgdOlvuGZxnAZaYWUWcOZ7Wzm20uZodSsFMgMU8pRFlppcgCvZHe4JqvRqM/DtTkP2Adfe1UnpJLsgMW1sJHNbE8+Hl9vfiM6mFSgAReJGWYD6KAyfjC8MHe/KOSRgJNlLYKDhp0XGRAvYO0H9KVX2mellPpbJd7fv0nqEk2GvHQFkzJFUFnnTVgNAQQHFnA0rMuwz/gmtm3tJa43OLelBOWT3q+crXwZCVuh5hgGIeZ6KFnsuY+C9F987jULl1NyDaZdxbX12/vEz0atQBP344CXsIIKFUyv4VaUe51lNTSwh6u4QG9sHGYmO/p3isEfjW0xAIqjz2aWFXSdjZXSf/aIWBXabZyX76Yz9kEBOx662F3tNPQorwDWSXW0MbY4FDoFYpxDLxBWhNRiXXQOTFTNzY+udrJtaLFpJd1O1CatBBPCl/euDI6qUmNcY+HimA4C36mIHotw0np1quS2QbiQtFk1jUxvXJAa67lyKEUnIqlIsSD9Nsqf17M8lWoLtcxO/8bpqxSiWamynQZf7rZ2FUOLdfK6G9sRAIkWTqvBaXbNgIFOxg4dlz4q12gP31xXz+BS1OwmAmy12i/dpfr2tSRDE++9tuAYgKSS0AL0D7f47J0T72RjFYfGy9t2udwmJsGv+gb+sIlYHS/27CY970a9M4mX/uqZdVL0pnReDwWSjrWOBkFwB1zPNtcqssyL5BNbaWYYg3AHseTbsIHa/QgvnPL72CMbNNT8T2PF5WdQ6YG9atT3nfXYdusF6KfbrlO9R9uA8flnQ7JSg6BgAx+TBz500+LM1BJvhhDP9MJsUTbXFYevGOrotTJ2GKXZgaylnYxkfvEild5X2n92Xz2Hzsl8pili4M6W4sb4R8E5tSUEpbf/eAULz0QCyaGghDQDo7rv4IDRx05Ze+oFh/XPvP//7Xwxf3f82Pk/mnXbWs6NcSOxoAupi/+rktBW28/74x78/LCPe/bOf/TxyHkc+A/bgMdcnQ/wIoOUSG2xRLcxW7KV+NwNIBDwB8X7nw+/muX7+2W8T9B9xhucBXA2QlTOwAqzunSDmLHZshuvY3LrFQAsElGX4UBwTTLaV8pw1U1rB43twyGfz3D+89534M4scsqBWGeKwy38/YiBBCrYUsEysR2BAqYcj4DSGvti+hROAzQXEm92XBzDSBH62aN0do8VSP/PjP/jx8MnHnwyPv30w3ARI20Cb8Be/+ozBEVwjHR5gLewDzuLBc4BW2I6wtGYzBVubNjEsEyxb1DqkDfmVray85wHnVt9h54KadYd8rjbLZ+V+n0ZOYAFtn5u07MrYdA8I9Lq+FluuSI7i5bCX3z59ycCVjzIE4avPfh2R65w5zsk0r12hYLlDG/KD54fD/ZeXDGqALTa1iN95yXXB0mPv77L39yh6L7A3w5zh+7InLGIeG+vIQojkBtIIxA87gF62Pq+urjJQiom3gLHqUAvkLvOaSfSKLojHFlkPE0E1Ej2LE3aDyJ42gbGKLzuba7x5ax0gcIf21m3WTV9Vyb6AurIT3qugvz7S6wiLjPssFoAFTPe4vEyTM+0N+yU+riQ1YmuwtzMzy8NzWq5XAaTXSOgv2JsvKWJOjcG0X5tGs2hyWOH5jdLaO4mfWwQ8XQPIPDQZhzkuhmarqiCvwyKscF1ybs6JeaY4M0sOzIP1/QJg9vOn+8Pu5SSMO2IcxANPXrEmgPDjmUBbutIWYTWZKVrLSibGkqDiGbGQL2NL26x8RHIYY0PB2wBqBQz4xyKi58sigjG2Pqd3AXWwLrIGbwE3HQSrfxd4V+2MBVD5vtp7YwJj59BH4ukBuVssnsvmFzqDx/OuTwi7tvmCgC5+eQ/t7wXwCbSWD7Tw6DWnI6PHeM3PdXDhbbmHMOUEEAJiFFiX1suAY6Uta0dK96l+XteAK6mH8in5PVlmfk/2mACYNqzH+82fdL+WIlx7f59NZD0SEySiT7eCbXzubd2WYJTsBJPoKqjVddeANndnfWkrKtbt0jPmoD5D/iTgMIava+vXlz3tevl+xiaNIen76fN9JtFyT1wAiGFhPWzDYgH5lff0Hv1DXKh9CUOH+CY5krbIqei8d5ezSGHOM8CZ7/skYC9von9WQ1oWomfSQWP9s2THe12Rj9C3W4RvHQ1ehD9X+93PMR+ysF4dTwUap6s5LMRiwV23bjBBOt/rEN3sqIYLhLT9EPAbm5PJ7i23zIAl9o3xsl0ZxwJG5poCEFnLIl50RlnJefD5tiT57+zrAt38a4EYb0Dt7Ol2zpITOhnW/Z0zS7cbhUOZsH6W3UvuBTXVEkMRE/fnO2erMNclqzssdXQzT0CoOnhunu97233QpxN30DPFC3Md8mgHNRl/+eXPza2VZDCXSseHz801D6hde8y8IGe1aT/mngPE17kJ+7EBvxZT02KfcFpGM/kWecMCRf8LfJpJk7mKOm0WYPRLxuBiJw5c0mYEa+bzT/MMkPaRxHK+PSzQhio5ZAbG/DE2XTZd4ltF37mUMzXjRmSB88zUgxs3x2HglAVOeXswnMcgS4ipjMlsg2Rxzt616GMh0X2SQU0+W589a+Jtlk2sXF+gTZa/z0spBTX8KHUN6wtjw/s3KdKeIJEEm3yJvF7c46kDAbk2490ZYsPCB2rir+v8NgnI82mRIRZJYgIxSeR0uAi3vbmfUhInwYTACPjZAcUniUaTrJ35s90ZWtOAaDwH5UjsUvCW7Pxy6Fg6zoJz2ammzaCl9+VLcXliF7p1+F2f94la4TAZ9+mcOrmEzXpN1wE6d04Grt1fcnGRUglxztkOYD8OEFHOyIK/sahYwMHpT0f+53/7L2FacnsGlLzYi/bUqDfTGUiiioI6C1R9Xfh9K8wkx+kBt5rUWQg6RgxX0Z+r5c59KQtFLayiFtoyVNUk+/dDsVXcLwaZh9cABhc+Ls9qYzP4qZbkFuugFHJbRrmLXQZ6C7peiZqJnwdbRonJuAi9KKTBhkHDM9pXouVnkMDipH2QPyZ2fpLGR2caoILrF9TY2aX9gC+Zd4KHJuZlIDGsbHKrnhryMwAHwTuDEkXxp2gXWV1Yj1G5BJQxYM40UR1NqgQFmHlI3fBpWxTdbs7C9cthNIkRSRVwzUEhIGfzqvPVHVR+KA/QHRRb88ahvp3IZuy9yRnv60bPpuF6TDb83S4C2h2Wz8K19QCECcgGT1VNmMXWJvaKIJmaZNFxMRwRbOFadCA6Hn+eyTBdqFlBZ8HaAMbFgvG6rL76LFM9ZD2d3tW1D/oe0NjoLLJ3DFCag/bnAlIatGoFLgpt7b03VdNUIQMEVsUndtSz4HMRCbfyl32hh3dIhcLJTmjTKpFUEYB6vdEptJ2VZ7GxuREGipWpCZhjy6swK2itecXPZU0ImKSFVxdqyznPWOT/VG08HWcDFAw1XmWMu21+ilY6/IEkI+2IxYhUwLaCjtLhSLtjAzcTVKlHICjJuc5kp8b8yTpxS663VbA4qASUFRh5356DmgwG6Kt2ofoVCs9awdN8Y+zSOpVWuQJRSiOtdA5d+wIHbbuvaukIe3oJjaK1YRs78jiAmZpsaYHH2Uu1FrC0okRvZ+jEozgFgc1XGFv9ZlpbSKxqwi6MMtbIJGNxbp1rvR7u3LmL9g0uDV23fVivK7TeHKqDAWtkzCmufM7z7Z0Y6gDZnDftUAsbYqNsXbCF37YLrz/BiIBRY9yFqZxnJYCFYbWdT82LrKv0cZ9vtVPIJDPoT4XWShvvKZtm9BqnPg57AW1R+qtIulxjoQNe55S2EYTbafd1FPzcCEzdYxJCNLqOZ+8AWToxr8S/1b4bRRvi/BQpA4XbabGNL9Gp8z7usxH2GAscELfbZKniYRqxlwXV/IFCvU5/zLPnYtzDsgfmFzcJxhZyfrMnwiCogNGqadmMatWvANy4gudjUBj9FQsBTnaSGc3aGBxYIPFCvWltpofWX9SZSjUXuGGtuvB0CgrqbPg7zQek1dRz72elqFCBVQKixoSTaRoQWYChJQf5PZmrLZHIG7bgKeLa/q5tW+yP7OtmR3XE3V5X274BsJVDqUsV+NZbVeKRKYH6I69Lf5UA9h/6ryTJ7KtiZNT+iT0R1PMZtqQkGh6uMzYoGnUyA0wuBfwJZpJs8Rm5Pj8nV1JfHSwNQ0CmOD+3HSZtQCYyslfzLGt90wrMO4R961oKUJJQ9/fPMBjvk9fLPlJT5dmORa1qn3plzMB7qwkj0ykFn+aTM71aTRXe3xbpQ5NXXutEu/DODV6wtzLdPV9HsrcEbPRHnjt1Tbg6/besQAdRTHO4HDw1i3TDJgXEM352wJkXwLn3zj2AoNXhhAFUh1SFjXEm+GOQ6TAfQYETWk/MnyNkHXbubiZx22Jju8vyIsw8tOX07/MEu0pNmIsbOPr8//5Xv0ScHmAQu2G8Y3XXCbsOpREAtMgh6FE6SLairg6/873vDbdvMYSHD/74s08B1seGT775KuCdLf/ZL3Y2yDozaTGJYe8k+WK9TkgsZrAjW4B/v/31b4q977AF/ITyCLZ7XJnwa4/5/QwyErkn4P/o+z8YHu88wS4iX2AwHYHl2r/pTGB9lUaZZM2/993vx58pM2KL8+atmwHv1Kwz/plbgsWsvyX5mTIWkDXN89bm2WZly4fP/IQFcxqbuntTTszGNy2sUETFFk/hG1cA6Wz53CP5evfG2nBnfQ7QTB1a9jvvW3GV4ve2EFPQgXXle4Rp47qzj+jC5PnoY2XxCrYDgALs1ZAdWqRh5i9QMDllmqkg3lKYFernOLHZCaRq6Ch4TSzHeo0CxN2997vD9tMnw9NHX0aqQD8sc2uB87OCzIAdHL/58sHw4nx2eAp4t8cwjjWAYosn+zzzpy93Msjixru3uAb8K8DdGXvDNnNSM/ZhsfNKP61azOYpqC7AaBW80256nubZQ/rXy8OawDu7AIuAczFJ0jMbjbuSxxDgkKFvS6WfcUaC5g/cy2GpNNZC3Lw2kVNkvRikAAAgAElEQVSWqar8jkmcTDvB9WmLXvhV42cLSnbKmLSob7RPsU4d6FmHa7CnPnj//bTD/+a3Hyf+uVRcGxD0Bms9Rxvs/BwFSEC8KRh4VwCZ2mPP3RT/tn2ep0OY6PW2or8FJDtOOIuyC2cdREFI8PWzPQA7AGmKoodXPEeeWfJ+BznZPWB8ye/aipa9jK9yL9sRE/CuAQQBHoyZTKgDdBQjx8JcNL+S1xQY1Nu+TNZNrALG8Hs9x9B29RwlyWP+14pRvLhAfm13DZF4G0gylk+RWZ/mtfCaFKv0AUl6ixmpPdF+ZpCSALP+yesrb5OkPJ+rc9EweY1NMsLiXcACr/N1caquuVjZsooqqQ6o0ux01/7qeZZF3xTrtBPGO62oVrFkWwP9j3ff/tsWc+1SiBVhX9W6FKmg2De9dbIDdzKX0wjE57wuknbf6XVyr9o/gci39WkTH3MGcn0hSABsZziJBIcE9gUcNN+sX46XbLlDBw/78+1swTonFefVw+dX+FN+tPl6z56xBf8kH+Fl+n5jhwytMvHHdwkAGy9JNtHv+2yrIGr+VZ1jncVlbuPeyJrzeXaCRUuU90nLKnZCn+3vVCuo098B2VyfrE0VRrWF2mnvzzbXFCQFMATkk//UtM0QUiI7xe81QCzPUZDLvIn1EjyLHydmNjZxDwSk4XXmWSl+83l2QehHDokfQwwIeaD84iJ2oyZvmrtW55qxdQdx30QttY8L1yocQDbbGxZs5a69wyPPSDaaRd0Ae/glZQqQofBzta312mpbri6LYoV7cw6w8isAnlEzr+sdIjkf2onEoAVEC4ZL8qm4rcDQFQdjpSW42sDdD8ZSvrP3H/JIOnnM85WjaTrIIdgUe9f4LvrD2pgUIDwrxj2ul0Skkhg7A3jSx5dmt/ldb5EXWJQoQ1HEiaW8xinm6omnsHZxMKxPHDKgCQCZZ3hOq6vtopEp4R9zLFnh5jDnTIUXpPPvyk4fEy8Yp13BuFZLVQBynLzC/OuKwo75SORY7CoU/E7Yaz7UYlly3wCIwXcSCOecKpswdkkMy3CKuxvT4CTYv2NBWLoxfI7kUDK79/FBObXG4bEjpW0X+RlindLErDPZB5ha3LWQaquuZ85CnvhV5CAsBqSbTDZdxdzVtlxEJ8Ebn2J0W+0sk/hjTK6cRHALJQd8dj6f+n2LC8IFaj1bHLPwme4osAC4nMOTXeztxCoSSMtmiDkr+i3BSO2XA8Liu7RLxk8sojH2Ce9Tttnzec202X/359fpP49IrsZOfZDq4RUw8M8LJmd6cVs3b2RT2f/tBk4lSQdgchNApFhTPjSDVQ1wQCirNyyqVPIqPUs1NuCqA2tVuNxdVcBcdI1+9BZkhuRzqmXA/2l/zZGqZ12DUdMN0z4qTiq6n0NYGhJd82yaDVwj5ksI3HbYFwCRbkZeFIFe2WUKakXQlWtTG6+0aUr3QMDuNFN3WCvBKNZFgETDJ/XW4N4gyiRdxLs0J2wFkIGwhA7eWoCbcyfFWEny/TDKAQik8EtNJgmRHaSxsVpgYpfEJVWHSrz8SlVB+rBGzeCLay29Mx2kVOI3E6XKAVVi3enWvkcm7PDe5Yg1SG+0oTQmNQ2z+vo7c6NXpLqRTcWBZCjti1QKdExWowyoNXpaAu8jOlaslwFlplv2z051xmdf1ORU0VpFy0qsDkawz+EQ0WloQG/Ev5vz7JTt/p5eW02yLfZXJcClL9ErN6XnVobYzVpaE2Xc3Vvqh6hLFhYer4uOgnvPfacnE2gNAbDOguLKMi9WYWnukICY+M7RIjRJOwfFf6IwjKxWjQTAM5LhFA46oSJw5lQbXiSI57pbqbGa58sVwJZl55kSUJBB4fMsJ9bbe4vJmElh7t+sofelfa1AJyAHb5hgsoEQ7p0jAnErgZ7PYv/4HrZc1+RMYw+Bnpy59GOVCKlGTxDchMcHYUtDpt+m1GOlpURjvR5jxuhRcr3zoyfDEnp3r3AiCqKfEegbDE6EmSJdnf3h+HHBdkAnp/CxeBDB1AVg/ySgUQ9JR+6EyP0kabMkWuM4sRVa4Rh8h3Yq7XwGMgHxrazL2ODMymLhLQ8IdATnrFAG1OHWZM66bFZlDPZ1rikutODEH2aykUwrFkRAOlUVnQo/i93kZ65PNA4SLMtcUvOh9ppnTbbhwrSMOZk1JGgIodsyqO5f2HAwC8fVmWAPLIwcYPJlltA6iBD33vQGawELkaRTDQpnHl6xljKbJmUfAGxG340zEzo47a5hMQaEMvAtADRcUv6jWj6LOWgF1MClrvsShjVJGKykmQUo6wKprFOfSD3N808lKw66ks4MOGr3aBjtuwVodl+2NvxYL9viZck4CdmqNNeR0fHslxFbnHiP3kaa6U6tQNOddrWaGlBUJVuQQSBNu97ZZ11mwODyNaMyhQHtEfvS9jjPUQOzCnhjNW0PbTY1zItW0dMpz6hbqa9J0FtT7Py9fq0G7G9/eT0Rw9X2+u6xV7VevbIu2OO1V/DrqPpqZ/f9M6SitWyU3WsSEfzMoQwCcFbbDdorr6hgo4OIPTgqlked/wIfCwzz7Bo8eH3u9V4UK82bakfpiZLMgWpJ8X/4dEClUdb+3jt3hkePH9IKQCFMrTp86DGgw5QJi8wSwLXYnPhlfZasimoXPmFPeJ49e9q5+AWLawa+rpPhpL5BUNi9keQLdornidcIgp0itP2KQNZWgUl88LLtNfgZwT3bfj589wMYP5wXgAkDoGk1uAgIT9OaY6JOO6XSDTLOZRxYuOL6ngDYaKfXqeavr64B1DD4gLOfaebaXWy21VT30udffTnch3nn5xlfyFZVk8XLNaYwSbHFVB+3SoD/Rz/+A9oxATl4FvcffguQ9nyYgt318de0ZgIIjQFYGGtMWQQg2DyyTdaKusAoZ1vQ7hWJ2CTX+ezRE4oAJGQOIcAPl+A6+w5bbBPWMsMW/Gzbt/Wnp7Sx/IjPP748oQXlAfcEyMnvOPxiB+bUtJNsWYtdpuYuElC+/+77ATMz5INnvry+Fk0+B1N51qZoRXaPvEIfzoBTOyJ73MDXRHBtBcYUceVjWmN91sskoNPYqH3A1Dk0785hMr4DMLo8yV7YfTSsAwbemJ8A+Jlgqmm1CE8hCzDG0C9qMjAB0LOjzfLQz+N9LMzILJ7EJ394c5MWaWMIQGHOhOfJVjPPlww1bUbsohNhGcqm3ZB1dojDuKDSMApzW6bkIsDYCT5lfmVr+P2f/Nnwd3/7N7BJ6dKYqHtSWHoOWz/Pnj0iofnyES3jF4vD598w6ZBrtYgmW1JI9DEF4h3YGKu0e77zzmaKLGfHe/wezDvPOve0sgJrnGfzGDajZ9ME131uAigb2jZeJyYf0WoNCZWzv5IJxtO0zs665Sh4pVMjUx1NGLEnAXiIXcNQqsC5t5SZUPvniD1i+5YDxIzNJnlOtmHZUCGQlhY8/G+kHAAep2R8cC2K0t9EM3GWgvWxbdfGkgxXOoc5IXgKNWC4u8Zr1COEOSGQOwVY6jCvMLgozE0ArF/YdpYWfZVZC8hzYMY6eybTZbVCxAXPyaM+fbQ7vGA63yXPaNSBMbYgpeXPQiLPmHvOIIkkoPIjjDlsqzLOw95FjqfsaRJljE4mbifubkm5BdUG8HQbbTdDQA7BmxZHd3vvf/cBB91mp7Cn/zdwagV0bUsH/Ipt1FkWBoZ50wADFgoESpKYpuXW7ifbwSUlVPtjJHG86fgShweVVEN011rhRp+sFegDHLr0RNi7rfjVwbJ+LQVAFnusA1ndl/W4PIPSAvQ1kKPlIgEl9V+ctQz0aIBOpBffer+8L5/Q3+/1fQsStT/GTsYDlfC35SF20UeEUxics4Y+mEz7et9HVlq4iq9zCKV5JJgUczKxi8+Qz4nPb7ICfkLvxHFRo+tszNEYdK/v3f/2d9wjnikWItIMWc+6Hp9Bpjq7LsY06WjhtTwv/YBFN2NLc74UO32efJ75XsAimXf6vcQiVUQM6OvAIb5jfNkeUGJ7pXOKMFOswhRTXQ+ffQNV+yDCLgmSvdx8hO8xFs0EikHaGdYzxWiMktfQO7Eir5RUqAZJqTtmnOrnma8mTuA9ZYV7X6Uh7GCY1vbs57lvBEsE7Fwjvjo5RAPQ81q/3xlwEloKQKwCg3unWsGRz6C44r+rzbm60xL7adu4LqfkpmMwj8K4Q1kIP9d7LBAwQyeNB2WOOTDIeMiistpmyX95nVOyebYSDWoCdOWoiSkFL5Pk1h6SrSdbve6t6eLxWuOpt++5319AUdamt2enQG2xLQSoWocM+5MhjC0/R2/OLqzE2sZy6XamfdsYOpdBEROZglfoXp+GUQ+GgB2R3a+m2wgkgbHznWFlEpuG/xtXIxl7f0ZMZpelud2xbGuPkiQmNdv5uWuTs0V+Yo7r96q7SGxGAFpmHr6z5TrJ9Vh3C4NFeCiAv2QAiuiR4rPvZgebEj4M7FufvhhurxLHvNplPZFgQHZFWYm9PdpZg91U7Pw2UzjxmPsscXIRofre0l7NOqTRvIc1Ogtu5RlHNg0wcIo9ZIFXeS+fcbqpeA87sWS8mdPlHHAzvse0+SrXYeHX3CpDO/A0YlDafGOJRfad3Xmy4U/Ib6L3Z54/Ayv0kKLzObEbjDu7yqqo82bARg0XLbzCGNZCqO/jzLcT8nSBSFEGVu2nI//+f/+31y+tsCr0bxtrfHwhop439WsUQvaGlgkwOvqsYKCGSNQ3WhEtGTEJzxQkfjltajp//8nG1mn5EDUKGLocIF1tXXBddAdTdF4a5eyZOJXubNJ7L5LMvzvLINWBHJpq/QyAl88vgMNDP+PkSg+DjEB+tk3AbOIk2KSemZVyNTdyIBt4p2juSd4D5xEH4ab1oUllFLyrgQsmGW4iwTzR0hKCB3ThADkt68bWbX42zfS6zbxPqqkm8WzyqhRUFaeSYynWJryi7hqaMvalP1EgTaZ/NcNWjqmMd6+AdDCrJ5ZlXCpwqc+pYMI/Maa9isbnG/DWwIsyIKnyy1wyoY/jdlon96VYKfpDAbVILHSU29tP81oTSwOqStqsIlQFx/aCEyohnfESXal2YALW+vz9TAPkZiTfHNQSwq2WWfdEE/TldzKAwjUzSGyTKa24+b20ZafC3LaTBj9s0TIoVX2uCpzBXqr7HJojdR3dnfyi0+iyEQWDBW9IEGzvUrPMZCUj2Z2UA8Axz71bJdtH6+HevQ/47Gkq+4BvBOQZaw34q3i4z1Jm5agg2AzCxyShIxhCn8eM4F3avkxaZeYA7ClWyTVbBehfSdILQ89zytRevlXTddueMGAVkAtDqMaSV9tHOXnfI6KrWfdYR/7ndL4ykp7R6OTx/qXxCO1fwN/WTBOjtOHaNgNIZHKYpNn9QBLv2HQrwBo/WTlkHgvj/GHQwjWOZISA/wT9BVkC3oTrahusCcRFRncj0E6bjEnata09GN1zg38p8FY4ZGowEEZ26zgMvZUFdKZ45udU5aeXbqbNSy2vCoK8QSsorjHJA/tc1oTAaDQQOYtqWvbAcIr9q+MJuBBfVoLQGb6iEK+/45Aag8Xo2dTr+nj5tArnWandaZBeFVABQoeRKNw9CqtOIrZAvkDBFO2z11SfXOtJDffeNqL0Bq6A/LANjsagsaOh+Io9pZ7X7LRgIgkd6yrLYAZ9PEWU1UnKhFMYCRMzaoRVu3lA4zaNVDaOiV1ViG0F5FwI4LFO7pFjWjcUoJ0CvLtk/UEHsj/C8AqAVQGrweOc4+vV1bF4YHxt8cIjo8ZGs8O25KmRomNxjUyGbJeU3TzCOglUxf67VjpNwSZ+1+q0ezKTZAUCPZ+CVNoqNS88u9pr2V1JeEvwu9uT6KAKKvAa7YNfBnWaM4MLdfAiKYA9a5FxA2iqkNSBMIPXYn41rVADLBMebXGKV1WNNok0CHc/hB3RQDeff/xIKzj0AE6qV6q4LeExyHydPOX9W0tVa73oQWD0WLg+GVC5J+yen+962W7hhg/DUP/QDEZn6WaIENfhWbU4VBPLyp92m+/zjYSB7ek+GwPLXIttsxS/kAXQTr2HxtzjJ48A73Zg3awDTi0N208e0oIJMKtP1k7HzpbtENS10itI7qfpSwPaBWOoQlTuX8oWx6f2ZxWarGac8np/0zbYO2jXzGALHnz7MNMp1SqRiZRJmeqbsCbzDA4aoaVyC4DI87tMTHPNs3vynLOF/1JD1LRfW/USFpgFiBsbNziLFjPGhg2AO7UfrYB6TtVZsiDic9feud+++vo+mnXbAe88Vy/QUXFfufdqapkTfM8AAZeH//RP/hjtruX2Xgw7+PWvhkdcyxhn6Iz7PsKmjQGKWNggvBt2AOeePXg8rN3aHEb5XmRAZO6esOe5r+dPaS3h/T/4nY9gI1m1gJ3Jubogrlvl9Wu0YFpYOqUKryaOR+C973w0LKB595vPf01gvJP7k6F8hLal7ajKLRh43qRF9t3bDDx49IDzgb4gK78B827vYI8CFb/H/VkZT0KVR83UQkA597Dxi+fno+++N3znO/eGv/67vwtQvL66wWMdZbDVNkMi1oYZ9v8HNzeG720CqO58ReyAHdFW8vhfob/jui0ubIW9vi37D6BK/3PNYItJAm9tiGDeGn53hRgE2tfw3ffuRofvDJDOdmALKlXIM4ZB9sW2VluUY/ttdXXasja1/J8MPYeoTDGJ+A//5J8Nv/zlz4cnD36LrdEGsU/Zy7JF1GCbmR0bvgSA3TuZGO5vX6F7R0wJK1A799KWZZIP27v9zN/53Q9ZX3VgGe7gNGbjKUFAYulDtPpke7rnZE6m5cfzr64UvnQaW3pAG7XttQ4bkZU/J6AmG5AiTpjo+E2B6GrHg6FGgnKErp7u3QQtSTqF4z0YqD4wJ+suL82ivbiFLZ3nTOwP9x/BiodFqS8zEZknUV9Fg/cPfvS7nO8VWOtPkhyPUWg7Yzrh/jYgLotyY22FpQMIxof7/BYB8UauKDo1bWJ9g214Ah62UO+ph4x/936NadR91QZYRLziPg4uxoYXTPJ9tH8xfPZkd7iWUW68ZDzJ2u9hXwSkfY8A6byvjEXP8rmaVYmd1E422bWS7iMpYK377SRr2iP9DvdQQ4LMQYpI4J7XJwk+9/bQaGxG77KSrBh0vozzX8fWFj9iw6pYGsjKPMnnGaBQ5lr5okrU1ecu4EzwqwYgqNVckw0Tu+pv/b5xWSt0ee36pT7xNRPjG/vDPCMgmnssyauskUp+3cQdlOrX1GPxzrzrLOEOTgTASTFUlnSx0AI+CHg1cExmWQ0nMH/zwgo0S46UhF0QtXK9Kpq3P3retj4BVFNQzFHNvesrSqO41qSAJW1tdSn1YSKv39en2vysa1z61ayDmrrNp4/IqvEzXSfeL57PHEJfJ4spxaJipnd5DkEMQXb9p9eY4l33ifrUtBQWiOoCldyKz8GOqYpv9M8WCHs8nkKag014pfG7z7jYlXUPlXtKcK34Px1tvJc5WNfrNRcPESZsoHL29XzrdwuILPCkCrMCfTWZNoAsH2Qc4D0F4Mw6e0VVDPXvxm6SY7zuDCXjdbZ8b0JWOKZAV0SZkjQybk6nAL+RWFDAkM/tutd9jwUbMN8I0eDNXnhDuCAObl0ufmatdW2KLmWT+27nMPmse1sgJUAtrN/W1useNE/zl/sgiRoGWXtUULUXSgXKEssmdi8wbRpfY15lO2Wdac9kFTw78Fj38kb2xfZbXys5op9RP8PCTjTu2vlwL4sHdOJKPcGKubQ1pd8oY5sJs/gGvyKt4jnBZ4W0Y6ycfAN8gmsUWCptN2N04iYGcoyQd20skb8xTGmJrkAnqypvo/at8j+2kGbiaUA6G3z1h+IR4BR0Evrd7KU6XO06tC2AUWr4iRtpz1r+mAJw4nVtoXvcM1C+ZdLOLIE7fSrAHYPGh5sLnK/zF8Rk5+jXU6Dhd5/tHBBv2MGApjm+XJmSgFsyknnGkXppZ9BY1bzL7yfX7cB2666TJHNEwdVZDXPpuJDlWPt7AeC5t0BrcARh7ST0uUhOyntJZkouZcFdbEBZDgvnVRhfpPA6I4BPfJL8nbtzWOXeKc+ENbpAPusMuYeBQqRNoL1gkv2kfROfasC6oF2Oqoxn7VAIRYUDTV2P/3TkL/7Vf3MdtNpKsgkRFTipnzmMQZWrX9g33dzcHJ7DwvPQr64zBSrVgGpZEMiSFZVpfW5qqwW21GDMg4unclfTnKrCX334Gv+wQ3CaXkdN2qDCwEbykGlEbQOQEdYZU53O7CboLDCvr3QXatNrpP2S9i9SKUskIJTC9Ly3KPrDx4/CrAvLiEN+YsAvm4MVsyVFx3/EQ+5JjgZBTS9XSlFd9Xs0LDX+vbT7Qp/kv2vqpA6I5Ipq9u1b93KfGyQQXqIBipujptXq7Aoxdl00SqLBBjk6ctclSZatSlaYW9XAZxyHyl+643MNZGhlEmy34j4jNkcZcwOD0o6zipAhD4BKbwy/EzCtDr35zAgi2wvfDkJPOssp+zmlm+XnPgO88xp87gbKMg5NvPoggq7zFFZJQLJiumVYB4mX2ll7sCG7ce2O3+qOf5fK2rWhOpvG55z2Nu4vg0usprNGHZx0Q+r0+zrFQMctWc1Ra65613vltNgmsC6j3ef+Udi9gAQDZjV2pjgnY6kGVbuqz8bW6DOq1LffZfof//31V98Od2jZGhuF+UAwPInOwgRnYB8tIZ3KJEMHrAJMs0YKij56ZhJuSbMOrM9FZ6GTtrXMoEbBTBdUBp57+EratKBPqz5kfTGKOnMfssl3njnXmpHavJ97s08IzvryO54BA9c4hQbw6nov1ZpqQaXt3N5nqk8aMAEWnrGU44g+c04dDKF2gF9hpfr5OEzPiTqPTkKVHr2MWOrVhRP/CMDR14nsbNYEx8IznkI/54T79MyM6DwA7UAKVZGLBt+1+oGebN7Ttlkd2RSB/ZwVDozAOIMZhsm1tD6dqonX2FMJDFmf6TyLmbDvBI3S7icbWNBTn8ge8nkbZKUt3vtp1c0ytNWuaC6YKpwMNF5jW0LpymivSkfQY5jqiwmpWnU6NPeQeCUtYFNOGjSI5OdLs5yJ02f8Pixa2HwLMAvdm9SIhnPaVo8ROT2hygWSGVBkctRqqcG8As0wa2zJILHW5snoVDj+Qs02CyQGZh5Gfs/poLIQTTC9P7WcouUIMGKl8Rgmk8NBZgVDpxlY4JCQAOE41MZMe7tAIHhWGqRl9wy0pakrOt6TD1lN/q7Bq0BR2DAkW04kFCC12p5WEEDztH3yHLQPrq32SKDNdU8wwH0oE1CTEiuRFmAO0s7v+oyslkWDxaqpjEhe52dWQM61AE6mUp7WxwaY2VYd21HBr396dVhQVJ/YW1t84PFJJgEGpto0rst9YYAdwDAJWlV6PYfdxnjuepLjJpIV5Dmv66jqdP/9OHTtN+9Xekzla1IlzlmtIKq0UqodxIKUfsZ183r68Iqy3bKNbBsthlRA1iqM5z3Dfnc3am945gFmMpyn/HO0Slm/gHdsYgs1R+ynA56b9nIBwEhh5bTDRz+0kphTAA21PQVFbM+zsuv6KkFgu/ykdoD7THHBpILA9xz7Y5v5NACcwfUxf7/gvefRyroDc+0WwJpR0DnAzj6gm/78kGKAbKiNja34oFN1S3gMqwwGWqcCPYse13OAlL/+//42AyJm0NlzCmgAfO7cybTPmXb5ez/8veG7H3wYMHyP1sdRQLVMMeQaT2AH61OcoOlZ2YFVJkj7wx/+CMbX6fCXf/lXYUV6zfuwrnyuqytrwwcMTrh750ZiDO3QDmf1Z7/69fAtYv2TMPMnCcwniC0OHDqhtWOtT17uD8cvDoef/OkfD7/64mOYSOPDIuv44qvHaMU9QZqDCZ0OJvizPx1e0Fr/8OH94bvv3h6uYWm9ZLjWLfTtnj3fA1yFwYZftkC0dfPWMA+I+cU3n7OmFC15jrZiOvhBppJxxyl76N27tBzDjnvw7TdJ9BwScot72GaQxzOEo52cSw2CgRO7mZynrTs4wEfzHppNW3CWl2cJanl2sItNLteW1gOsHcDc+85779EuOz68szY7fLjM6hO4n13sB4i5AAg0zlpZ28BeXQ+PmJY6JiiOXprDDZZhtVso81l+A/PNYQoyEWdgeG2sLgyrFli4t4OjPfbCeqQYjGsnsIdOctUuLcPSNt4x0XSAiEyFWeyWgbxFnwU0in/8h//F8Pe/+Pnw4KtfcP1MHuYz9btj2MTFaOweD1+zjsvr7wzPD+eGv/41LLxjnhv745DPdx/KkPjV3/+MISZLw/qdlYC/st5OE1/LwMZu8N9zXHPXgUqXAafHVrnxOBH8Cf9e515KRgN/K1tbuAqQUmH4XcA6GWyT7GEHUxzzPZnrZ6CE1mfFJjNUCGBtk8mudwCEJymgPSUWdhrtCxgO07Sorm3ezCCP7wO63lgjlpPVzVk952ydsjedVmj78TQtsRe2F8lAgLnjGdlYp2W4JdzGS0kmsSuz+BGTQMHFXZmk3LdaPp6nOfbRAs/aZO6APfgCYHrv1czwySPaZMmBphZgLIZghb3QX2uruJe0/lsI4HwbLy8JVBsHWhDQPmvVjE/CDHLSNRNCAyQUEzlsvWhYycYwIe4s6mJn6U86a1kb24Eu/64NT/xtgZq/26FTbYgCxNUpFL/g823lkx6nG8d2u56E3YKAII7vybUqLyHjW99msBXwK6Ab/+N75mphmdsO6T/6mi6hYmymhEcDyPLpAndsQoGpKsq/aQns95T3N2ltMXnYJE3s3zXo/r77yg40FGhQ/q6Kwmqa1nPtiXWKwoJg/Fx/3GPxfwze1XNoQ/TeAkY7073HpxbQ8h760fhA/F704goAetMdVHlh4rkUtBsgaIxnPBbPWcCYjCLjIWPZPFvzJUEzC+J6sSTT6pmGexcQIXvCZ54MV/YAACAASURBVMHPZGsb3+tf/czSOW5DqQD1BCJcp+wVyRD8u7S92YcUVgRpXrOIjCsE+4Q9mn+Pj2/AUAeS3V+ZVG4xNX688qoASlmLur8UXPnd1+y0lgMFTGu5czHQiH3yRv5qAdDRvLXdthUhc13GReyPaLnatssz7dpw/q7+wxhFTbF0OPk7yj3lGRSppudsneXoXgnwzF7r4F3PjXu+WCy8ihv+QVt3gKFi8mWvhCxSE3X1bb6nZ84W4RBKWs6sbTrHVlSeWWvttS5QrPB1e/jMtOJyvcZexr9+fs/BxT16Ht6vqXLpsgV+tmuc1vG3nmNnQWY/t/PWz9Wb93lTJJaxbDffzDTs/zA2C8BX6zlMV/4eYJwtLMg6QWx/ZrGOz5xjCMUpccYEtnh6BF+4giQG9zU24T1CpnGfei64FqfErzJd3tZNSSY5WzCdL3AcZ8RvldNXsS6dlRaE7IgiP8nk5rZ+JZUhsOhzN4O20F14n9zoOQu0bk+Gh41fHcC6Z9DTCjYE/y+Yt7kBsAhw9sTCNHnN9o5dDBSRYOIJkLuXBLrFUdT0zfAYO6h4T5n24iqxw3ZTcKGJzYknIoOGfTX3C2NbGR8uyrxtlrhVkDX7EV/hUMO9PeI6rnkMcpIt+BK/HABmjuQ5j25mzjUsSxiP5sg25e0Ts71AC3cOmbRXDPwY6Jg6g1hxqNSHpUs7NIjDwqwnnhX/8Ty4bzyjiYPdpxZj0rIue1MHLgmOXHDvBM27f/PfQ4wpEdbsQu7eQ6FYcw/4Bc6WAPTcxIew0xRhFoiLTfMwEeC7iWOowtorRFJnVj3wxvQ1ate/p/VTpoLUaI1Uq5B0B/G6xYcWAANGJ425cN7YKQfQqX9JxAjku3Cor/FLynraEf03GycrL1rMxtLkFlWWZJBD/pyA3Gl1x9yTlb+LaG2dJoAKe4XDrMaLSU7aV2XLqD8gtZjEIuKBJiD8E/owvyeSn+aggHCyeGg7phK9xJRGg/tVpzVyz3OCTRqZMMw01JWElcYYhpzEW6eRyYMBJIs2LHDyttFymEKBaiUE2pl1MfQCT3nPMoYGzh4Iq5+pZmWdqtJYSV1teIOgDoy5fMXMqs/tBsjvvx5ywNEU3JOl+fkXn+U1JnSGLwHFAFC7wSx9NKtPGr1CmsPCtNoUY1uU6M7wibPh3tTe0jjU79TUrh6A9WsK1TUHmiq17R86qDjB6kUvIebSHumgpxU0DYFJb+lyuT8FawTIBCYNguLWU2UxSgwhJJbHxLzarKLVyPO142/j1js1xY8EYZF2w1mmDtvuI63YtrJzqu5OYp4CvJMBdmk/P/+tJltat0T1adUI5ZfkwD1gm5KTdjxXIRsbbMSx1v6Ow47vrmdYGjYYgtyD1dti8IQ563l313JOUyUTZPJ9eQad7aizUG+gmIdV/ZqWTp8BHm0IglNBuZYwljBkMg/JLGPQPCMyMTXeGoqwoWwjpsUKWsgwTcvWNUkaPWHsdZlcvCdAlVN8BUMyWIEb0vGLySjIOmKLruwONBhA5dK2+4qzq26TrKMFWw79bNu0MZYDDLUrzxMHIzZH0MygT8Po+XMPs46CJueCDQJGWX/FTXn/GGeB+WIkWVEz8Kxmjpo8ZZuIAXbpMlY1yCAtcG9sKfsKJ+rnO9VTMMSqngDbzKwGUbso05UBMDA42Ak8+wfDHGiDQysmAS6dLDtC9eaY56M+xSnJmICHUrVO5fWcGYbKDDQpVuRbdsIorcWXVHhUJ1P/aYxnek67luYkAYP3YhDAOZnUfvBeAlqZBo0LnZ5bI2minYt9GSp9uPQNKOK6rQ53R6M9MIjtX66R+aa22OqjifKo1PuANRUQmoToPGUs2P5RW6VE173GFD/8ZmPJJigzmREQNTjV8XEd2ibb33xGAQGTPAhoF3BlMNNFlQX/wl5gnY5gis3AgPU9nUDseb1z991U9Aukqop0H+aTYkMKE6U397pKaqU3wG9j/DU/5HOJ3UxR5o3N6UF010oxQKoJxiUO3q+1V4H7GluZ8r67VEICUJklfD/JG78r484g1fNvu4Bfta/L1lYyIaguEww9w+zkWndtQopl2gGr6CaR+m/W2EQye0VAThvO+hzA3tE3pUDHfpTVNseZt53wgJZL92KfShhdKlvg1QqxHc/74L0sksjimyaemKW6GTaDG0cWTAoSMpV5XyaXWyEV2B8BILhNC6LDEcacVGbwSMtj2vy4GZ/7PufLZFwA2fs4AZS4c/N2Bg9oqz796svhq2+/VVAqYIL+6gZabOsMCXh0/xue2+lw8+bNYY0WUeoz0TdbwKccO7ghrULFgDPYc6CVv7+xsZEz9QKx4r/6q/9AERRdEz7Ltmb3wdbWjeEnv/97AeTi89nlD548H37z6RfDAybNjhBjLADU3Hv/XYLWp6l+O2V0Fvbs3rPd4Z/8Z/90+NVnv2EowlMGAiwPO/cfD8+f7GQPqOP3R3/6E+5lH222b4Z/8ke/PxxQaP3k1x+HEb2zy7oB+Ln/ZWhpoz/4kCmyh7uAX9uwa2vIhsMrLG7qnzx73//oI9ph94dHDx/ElztxfAkw7ckz9PJoC/YcnzPpe46fLXEN+/tMmgeAtLVn/5B4jbnXPvpxGGIKYRuvWBSZBYBc4PU3WKPx873hgxvzw+Ys38fuOQVVtppJgQXBss9M1wMcVItYzeGNzS3WkNiKwN0U+hgHe3CgWLrsYHwh7LINALgZPvP8FcE2Pse4TA019ZeNDTe4j1mKOCbjAq4vsAHRNmVPpNUGMHmRTol/+s/++fB//eX/OTz8+pfxT9qwMZ0xN5bpj4B3E+qVUlV/sjcx/L+/fDLc36FoZewj4GsLEa96DpA6RSvwym1agSygsNayyPUrF8QL2rAwmAXJZZ+zvyyoLAMwz6lvKjjFzzdhBToUaw/WgGyMC/zfBbqpSbZ5dkckCA8AMx3gEdkR1tJuGPUhTWQOYawpMG6xdB/WuuL0MyQdawzAuAEb0+l4At2yD8ddy6tddPpg0RIfzeGDV5ZXuW78kPEkCZ6dFLJtfZ8F/LusQsGJI/bHIjrFSzBkjwH7zs4tnmCzOe+zJDqKr4ftzX7cRXPyEHbCKRPRD9C33WPY27N9ijoApPqiYg0WGy1sKeVdykmU1AP3ZSIaAEkPLUAgohfApWRGfI3goR0/YZeTz2gDU7zkdcbPkbwQCNHWtti0F8F7nNmBkMSp+kSTWH2DwJjXE+DOb5evfK3nLRhknJ1YvPxUFdSLKmWSH73Q+DM7eIpFVy20tve2AWAt0RZYjG3vnjfFJOKcBmAJtiQhlG3Ez2RJpftNNlTW6023ToY9NBDQV9S1lb5eJafVbtpbPbtvDOCn/3iriNR/FiDSuJT7y/cKe8w9dTLBP16DDHNrwGRe29boTd5R4Iqfanwcpl0hmmEVFovNGLikOhJnBM97M4QjOrQSIYjrZiiGp5jI92QdlfabXVvubwt9xgvsH/MDWXPGucZbbR9qn9xMmSzpc5Cd3ZCQgMfYWf2XOned/NDvWYJJf/5hTnlP2J/Kg9VCPkksEHDYfW2exnqaDwjgBAj0PdjnIeBYAHCSe+7XfVaArSykPCf+5z7SlwsOm0MZOyjXVMU6Yyrfr4rX6VZx3ZJjVCHSMrs/q66nPPrG6qsCtSBKj1sCwHHfXavX9/K5dOCx76t+zjqI5bUGQGkf0BmnyXPaWekguK8LC9Xn1PZDtA4pRJmjey2y1Tqbv+S+6lmkY4z183WeDX1etic/V8IjOITkCu7JdfPnvQXb1/meC4BnXTO8t8N3GxA7kPy7rs3uJ3PUfp0pRAjkdsKJz1B2o3YgBebq3OmyNrU+xNK2d3qu+F3B21P8wCRxrASa6OIJVDlI1APR2ObmVgtjh7TLsu/V2oZpbqFG4lXsKvd3zD51mryFN/MSBxqljEuudY6Mj+RlYzT3WzQvM+BrMVPHZesnXrNAndZk8Iq0+pp7cy7UxrNQo12m0KSe6YKx5ckOPv8IqRP2DkSECYYZqm2vHTSOOjNGjLa3+88cXCBe7Eh3JJtXLKFpRbpLeX/PQgru7nmJHOz1YxLHY9jeYk2RI4jdLvmcrLVrmwGRYiRgP+RsEqjM5Gx/9lybUxiLhLxgwcjchM9YgmQTdUN85Tn+8PhUbIKiHtJGx7TInl2Zg83wh2elfU5BhzgjhQBLtLVe5RvqHJpnqBMvzqDOLaFIurVKSov8dWTkpyP/41/8dzG/aYsxkOAfAwIXJCKp/NQkfJ0JUlapbC2znzrC5Bo9q96CaLbNKcoMhdAkzgQiApwsQHq626J25DzGIBpnisQ2gygoI2XcyVqsS4CFZmCKqsm1OQRAsErDwOulkGZ6iAkx2ilW4mJkufboEgjYmDjq8N1EJlGCMHz/BQmGlNjdgxcYM+swblhZVfb8O/WjlvUlQKbJfJg0JmlOUuECbbXVrLnRKpFnM7q5dKgsqmCnLR/FerHiItKKqDYJxSKME9FUaZCKKcroMAGepyUiQomtzTTKVHH2Mrvsv+/99D54QbUCHQRYNS4+tzgR2Vm8Zxdz9PnWAIc3LcqxVG7CltSl4iHTC2NQrEbb4IqmKtKshkBaqUSGTYCD3lbgoeG4ffs27UNfxpGpfaDRGwVdFrzLFFjZMjA0EnCk3a6cSpwG7+G1d9H5YgiWkfJ578JeNHnoFRP3bIVG1U7lIZRVmcEarepXSWfpLcXhcK99mnKCgRYYBCBUQDOHWAdYWncR8tV4pG5gkC2KBCAt3YrvySSTLRK0PK2IJB9oGq7cuMmeOSC5henAdML1tdsBnRTznHAan4mu+gvQkE02bOW3GqDwZ7XYUamhpcQgbA5GhQHQheeTO3bHeVoCdIalWi171ZapvhLG1/3L72pownjU0QacreDG1/a/V5yngS3NFPeL3xO0vJYlZwXFIM9zmvXivhttPGfMoMbgTAq4U7Ks9kjuEsRuQ0LookmbgUD2HNUNEw0gTIyS+pjFurtC32AERp7abzGMClALlKadstqBMiWSAH98AqFPWkilewteRSvRVnwDUBbTczbCpNZhnDPGmRF8d7NkalgCYdlU/L7BJX8/oSKVIRWKfrOGnjED/ppYrI5knXefs0BMDUconUvX09Y8HYlBUSaR2t7rpCZe67ARW0zdR6YQ3utUzuoen9erqk7tHiXxKfDu7OjRMKcWh7oSApVUbLyPa4om0VpI/mh7q5pXtqQLvGUr5CxXWwssGNbwnPOnTqHAKruEa6SCxT9V3ODzFabwKyCZAri2kbHu6OTN0Kqm7qDTQHV0Xn0VP9TVFDDy+7xra9+oI1X2oII/WyPDj0yrqe9gS3vXDPHZKrsgU9MiStdq8ZmGYSxwK9ut2bx23GOjMp2Wf6KzY9DAdWVypmvNZ1rEcVFkjfr78XHu01TIWE/DEj7H5NJ726XAYkVtZY3WSp8t69GZBFW5L1ZhOdlKPlw5789z2NfEa0xCYUJnRdRqraCzGmCCFny2NqoY4CW7IHiZdSLA6S3tPbDNPmvJj/625BMaCOf+59qj9WdA2phxvr+siQhPJwCsdmavx6+sk+xZmWPaN/aza5kEtNli43J90xyAySK2/CWASVgOMqYExnjmezCnbO9bXmWiOqx1NULmZT9oDwX7TDRMQlLiVJ/I4E4CEXaZ7xt4CmRpA9RbSbeF51Ob05JFi3LaZoEHfb0TUAWD5/jjcATbPV2jBcAGfdSB+nd8bgDXpFm08wH0PHv0LBPnfW6LFCK/ffiQ9kDOGa0j7j+181YBztSW24ZRJsh0F4aZshAyxL734fvDTVh+D5hOb/u3La3uqWgvYgN9lvo8Owm++vrr4ZNPPgHMu8EE9o34ATVQ777zDjIK73C9thyaFE4Nv/jNp8NnXz0YXmLve0B55+47+I8d3ouWpM1VJVKHZw+3h/c/eC+B3jY/k7n3/NvHPANYfZw5ZStu31hlKhtrYssLtjsALT7mikBRnbALz6NnxrNLLPTeu9/Fpk4MDwEKzw1cOc/qFOrSBZLNAt+/dw97BPuJybyRdFBDDu2/p7S8pqjIZ5/TaqtPfP/WBmCqciIkNlz0810Epi+ZZGcrp4U1CzPcgQnzHDZVEEqR7Nmxy2EN4G5zcQoAaT5i5u5P4yTZZCaAtkH6nhsAS54jrckBEwx87wvOwN4egFRa2WBYoLE2Dzh0zXOaZVOt0hb6Cp28WRN15Ru4x3kYWMtLqwTaAIwY1ENe65Rak0PB6CXaSQURbcv9z/+rfzn87f/zfw/ffPYfOUs1KOSCIRjq26j9dmNT/VXae569ZCjH0vAfP9sZfvOQ96J4IphunDrhYsEiHWMox+Qy7FPbX9hAJ/iXMLj5j1kLQdpN7lWb4lmwyDsvG0+bzXLPYT83sFnaixeszSnx1Dr6fBus3SIMC2MEW4g1QMeuI4GH0w+dPOjkZwuMJjOu6yFnaY02bsFWtWiXkAARUBUcd3qeRbNMkZ0leaBFdtR42/8m8ds9gD3Le48JcmoXLQjqNyP5aAzA9b3YG9ZpizaRUjfuxUsGS1GEm+QcLsDEHIOyad3vMazSfQpS52i8npEkMu8jBadz7iF6oSneKPVRLKj4avWZjC8CDrEwxsDRttOOCvglvEsOUqCRgLmzkNhXPN/6WRv61ZLsvEqAyrVvcVgVtSsh1Jd46BNPJlbVNrdW2PjIYu513W7jje4PulxCFVlbO7QxRfdXJpEaQJM0tSy5X8kB0blLkYafuYf8jMRhrdie3KrAQ/+ke8fPMG/jYcQPG7OnyGeiWO2gdjJkOFzuvYp53ltpTxfbvZhAxtf6B91kAQ29ANRC6PiY3jGln0nrXlvTap8soX+fQ9bEgl5A79Jt9ivC/fon8zQBQ4sbDgYwMOW99FHGk107MNeVnMoHXe3AGTai7+X1kXnh+msibIGkrlOGE3JNSt2Ms8/nqcz4vATR1bKyyGndwInMKugaS3pmbKn2UgRVo/3m8+ZrnpzIe+xxkevrGqWN1zhRn+p9td/pYE6mPZvbBhgTSK6WTYHFMP9lLAlC2SWmNAv34PCu7GVBW37H/LgP4KvBD1WQta0zsQprYS5TOt/l570QhzMaWxnHG0UZxwX4556LVNHaaLFNuZbkPsQ5aeeugUzaUGMMsYJ+RiqnKEDVrwKxKl7OPnP7NnJQBnQEpKpzVFNwjYccOFESPh3kvSCvtT26D2lM/tk66/yeHRjG6gKHkeniOo2zBOXcw8YxXkuRggqE7KCzpBl9uWtkJ2EKtPxR1qhINOAXzSakEw/br91OTCWIwnO0ANALxgXE13CWSMMEw5BN1VpiQ2yquNHCaAcs64bFzGR9ycistdUm+KzKjxQWYE6edv+Wz7g/S3YlzIYwvzR2blFJR35/doxup9HdYZ7OJmPZI+yxEk9q1V3xGjsaKKcGn8jAIobgnQPeZUAhRSmy6pwRWXcWccylLyiwjDKEQR9qIcRrMBZx79ZgNhnP2hBBxqlct4VaC2kjFNSmiAemrveH9Xn27SVdHEgGyX5TbuslEhJKT3Umah2fsh0FRte5Sgu4uSafVXm/7DfOqLmbYLNAp77E82TXZ2yBDEO77bgmnmH0ldnj2ScC1tpLGaDKh5krCzi3e0v8LQDr3uVelLvwbIh/GYf7e6/wYwP558XIErIZ2KYR4g+FJARJW+yeooASDp47WZV9AzQgUdKNn+H1CNxlYi0FZQsy4hrc/E9H/vWf/4u0zdo+U0wCnaOACVXPZlAMUFapQPtgpgFhjhGYjxtIAlVVFcElgwCRUcECN4yHoYTgHbVrEMBN6ORZxExaSZWlNnoGOyQhNOGopMfD5gb2351S6H+HGqueSmi+FbzXw6z3NThJQiKCKRMnIbzJSLHbXCorj4rIH6o7AhJ8SdJqK4OGI4i/D9sqBb//FMHhTKXk+qxSZME1VIIAvT2AtZM2Kcqv45XJJxggSDOtWDa3KrhmwLkC+04BbA1EBGhwIpk8q0PxYLbEMQwINkjE/Pm+m9lrqJbicrQahlC80+JcVFX/UtWRprvRmCr5eZgaVQ1IgtPAOPeASa3rKXjhGPKqQlcvfhhZqXCULqGf7XVIS5ZyKniyCmvBtlnf1wDYw2bbnJQx2179fa/pCIDXluleoRMUSOCgkWzMOy1Qp5TrmGx3CUgSbb5iknSH1KswnXLamYn12goAOtMoAyPcCzL3DHxYmwpcCqR2fUwYEyclSOLeo4EoK6+GOJjCW4HYh1Lrv1MNk/nJnrO/fYNW2YB3BNFTtHv93g//k7QtPXkGJVjggM8QIJHJpBOLbqTQRpyclQlYQfzuvG0kBnU8e0eAT7qWBiYa2rY/q3qqUapW4GIYch2cEb9nQuhob8G7DI1RdDVAcQWd/m7R7MshubYJUhPsiv5Xi3X2FOciIJUU8FYdijMmkI5QK5/RdbtkIxo4SEm3VXMKUVUBJceBm+BdwbgTpPPZmxSMjsr0AGjFqE/ynif2yHB+rJRYeRfAE6c6oT1uepq2K1qRnWMhrViKtIzSMZLdOfbkCGDXPtWgafSKTC50lFWxr6DXQOwivyz7gLXnXqKRlf3g3lArsfQ6jTiSHFupw1l4/wIOsZWuSQOPtEGphqbtEuaKbAD2kAGEzsXJppaOxvmdWQLG0zMYD7QOu8dRFuJ6ymHOUBkbvUSYlNe9goFwTZssIyQLWH6Fth0A20USBWn5gPUwHUelpTt8IaPdnVTJM1PAW2dn1UrBWcFPGYQB/ap9XsA9DjWVOoPn0niYJDkbgap+OQL4nuqTtXr/qbbWaF9mSyTaTyCZxCCBNn+0974nP46D5b8Npsq/1MSvN5V0qTDYIvc3e9bEQq20YuOqsyGQLqpTTrWzFHoiY2ArI0egOiwU9nIB9epYcgEGje7tBLcV9FUF+4KkXr0n1p7reYimmD/z7BikVQGkgv6cD5mGzY56796z11qaqgVexwG3c9VBN32dAJOv8X161dXXFRjonq7WbAs8fbpZB+x6UqT/cRqloF/tPT+/bHm3mbJAYxsDHJaeUmk91sAOvwzsXetcj1pBBjhec54hf/Qp/Nz9oPzDMoyyRQYeOJVVppWyGQ5wcAjFPrq3a+urGdT0Eha7bMZp94Z+X2CQ33dohAwZA6GwI1gPGTH6foNmCzZ6ZIMUq91+mQB57q85ZwEQuD614uw02Gc4jW0Dgh2rMJJkwhq8W0CwfSJnIcLTFtcc0ABIde89mGOP87pMt2bdDd6+ZTjA5uYN9g9AtaxnrvkEJq8FEFu3tra2Ahh+8elvA96tEAc9ha2n/oj7+0LWX9oc1aCBuUQ7o/bwJRVj22i3bjBdtImTy+o06JSB5t6c5Fw+hh31y4+/GPYoOh6KyKuZykOYZ729VyvfN7fWYWxt4w9OKY7dTIB9SbBnfHUKAFOCyBZPh2GTVuItQBzSqwTBF6zF0xfENrbOA7wJUHkqLMyoVag80zKagdf6MuyHoCnWIrGVOmme+DtbN2k7fpEhZU74HrdtCJuxJ0hKzHLKeo1hN1ZZpxXiH1tsV+YJ+E9fJuDfPmdQBXqvvts47bHGRLK5VtkzmwCj+j/Zmod7z4YVgEdt1CzrPA8j7oxr2KVtJnkya7a1MjN8/4M70ZJ9DuBDZAVLa2AYBG32/KMt9v4uw+pmQje2eJUugzGBAQo0s2iqzTKFzz2qzbAbQqb4EzTbIhNgEk8cOE8lPXqtMA5NJP7sv/yvh89++8nw9ad/F7kM21uvWSPPqnHN6uoM4DPMuue7mOrN4df3Xwz/4ecP0S+0e6LOnwCcuqQ+O9uiBb2NsZ7tbrPXagp3tCUFtqOzo6+eHraQqnG/nRKnzuhbBKwd0KZeH3Hr1srCcI9WXAW/SZUC1jkBdhntnTNYlWMsnv5KJn0YC2Gz1LRFz53+JEUO46EMPzCeNLGk8MzBJS0jMRMQ0rchfG5RFl9+gv+09fXChDIsJxMwmIpLyuS4f5RdwCZy7d6LLcInp/i+JYadkITIajzAzh+dTQ47R1yH0/8467Zl67O0dRZieqHQeN5CeLVfFRNCoDMJq1GEXS4aRWxFmEfuCDVzk+yU/4+eEf5qEZufmK99mdj1bh+3WrFaCoQIs4friG/K25fvf8McK6aweU5PzLwGbXB/rbFRifj3jpbyKd32Rng+Nr3iavdABvbFXxZIF9K6n60/St7kU1QPtpg5AYy4znTHtPvq0gfGbfGHvIfgZXIpGVFJIEv8vvtjnWUNZquCt18B5zxD/Lu3fWbgFf/d2/+6b6tCb91bESWq+N6vN3pg3J/r2RlKrzu/PObafdbSZ9ZBAG183tefJRittc0AJD7D+Fu/v4okQmRdZMEJwBlv+dnx99k51TGV3zGdLuZdQBt+YZJWOveC4J16VoJVIwKEAqkB72owVppmzbn0/Y3RJ8jt56ag7p7z3t0naix77VatWiwR32yCkSSjxeHmIQFkq8UvbMV8TsUJNUTBnKVA3oCUnr32+2EQafvi1/UlXG/Wqjrc0gLu2RKk4PzJjFZDy/dXdsYYXt29cVv5uOaaqipwUa2o+jHZ0FxByCjRAestv1xbST5VDt9z+cRqxvht7dynspj86qBtz1H72eh5a99bsgMNdrIuxufei/nwW/snRXXxChlWKQLbrjodACydAq211/UTfPSrMwsL/CQGk7DkQMG2nn1wi7IKFvIt7AqeVvdbkWDSLowvURbDr9gOzo7r0Pe356V3SvjeXXbE348We9a5hoL5lXPEX+dp29VeBagKcFra25MSfXxNK1TUgMrqRon0lgV2bIGYgnGvJ3iUfGthbH9YmyypCAsomWhLbnF5iS936I8FU3MDD5lEC+SMlDDSvF6gr305QnyUzidivLRpa/fMyYhJHbbiurXig3FlpGzCvCs2aDAZsR6zOWQaRmACXh/vUMDjXqfwB7TO3qBV1gLjtN1psAAAIABJREFUC7oEnMCeARKe0xacVlFaoFXF3NoTRcKpuLryVzGkYnemEG1CF0CyyD1+T1vgOc0AFA11AHZzvtLV1E5YmOI/cpaNq42bj83xc748P0gKBS+wKOfD1xeZr5L7XeHLhvlh/5U5mPEmuIWdlTK/LYxKohJkzFko4LznDgXmliyN+0AimMOq0jlHjDZv8Z98YfySabN/8a/+22s3mjfmYVV7Inp1HsgGBwrYWdWcZkPNwwQ6UchcsCCGX8TciT41LVVWSZDBXI4IlwalWnWclGOPdGjtGsgcegXke497jdmtDS0ryeRIGuMplToBsKrwRJsqQVqxe+KAuDFbZOaohHh4MtY+h6IMUdh6PFQPoQ4iLDn+rdM7AIw8l6HVGHC+TmOb6ghO6jnaPiZXJqAJeAwNeIkOTuCgHCpV0jkeFgG3gbmIvOzEbCYYMFpBbdlXtLrYxnKLoPjGxmqYPEdUQDWo6lDpFEWPiz3yRoMro78DKBTguUDgG6YPByRBhjRUWotsYQjol7xag+p+q7bRtNfx7+iRcH9+JwdMJxCjWwlqwNymyVGTGQsg7WBbHHEDWnUsJfLodcNgOdiNEYpov50O3L+V2q6f0Zkjsi68n7R3gtz3Nl2ThAQkuZ5yZjIx+xRV94P3J7Dovqigo7MHa9+EOp8E/I2QbZxAKhQ1zKQCp6LX5zkJ3mHsdXRHsCA8yLaNO81TJyerRADPabPuvTmGr2w/e5xE0kppqN2K+lNtX7t1ByYF4tO0S62sbAw/+tGfDH//q9+GXjxDMmFSJUgXsVmv0mBRJ8u9WM0XPNWYxAA1JlOqLk2PyyQ1Oo0tKOqBVxJywSmNZGv/EMyJ8Qud2fNN0sCzfXtamvvXZ15AbbUhmoQK5mg8S7+CBMUBJKytbCiDlqrKVbKR9u9U66snHyJIJk3Zgpm+feMJ/ix7FKBtw5PiWjWqvKdjwllnAfjpK1rTcTbHMmCtanLpZxpFzX5AbidKknRNobmJ8xiVDcsNHpPUKzu/RmB+eEbbDbo5K7SxpSIlg9bWINky3KvAqSzdgB8GQX6G058Felpwnk3smeW//blOQ9tUAx1KjyTaMdy3gUTETdUFcUqtGpH8XBBQ+yBA71pCdS52QswLSS9OLDqDsFNO0PiZJ3mdApQbe8UYd4BMncElQOUoWnd+zsk5Z4ukdDwaYVbg1SRzwi/6WFz/JPT2a7Wm3LNc21mekddtJVembLHiHBDg/UrzHuNnU4CqgjM6NPfU4iKC/iS16lxcs0YmsAl2Dew1KIJy0r8FQfUD7Gf3W4Bw9qUBTMFBVo40RBXMZH/yJ4C1NPvGFIsP4Iai9SawDWsoMYRVZIFik7Nmbzy3sfsJ3st+uDeluh+h92Qbie/lgBd/1yqmTIv4C9YriVaSIMEp2iVho5yRuJvU+GXl2baqLlIt6yuFKFsbWkInkzNBpk6fe3XKck+celJYyYtQQgFo3Z6lHaQBkwX6GRD1wRYV2OoD4tTb2fdNwm6Jz5M9WCBPbHsH32PXS/+o2kEMsIrN3d8nw1diWziIKVrgy5Ksl62NZp7nm+vJczTRwybKltXPKy9xpEg862AgYlBskKnOVSaIK0TM/Zl4nsPe1meemVCbMCV0M6Cqwp5JlK2aFsqihcPnlnA298R+OTOYYu2f7+JPufdbGyspjh0IqJBwLQC+zMPksyrvVNFj9rPnc162luxcALVxAipBOfW5irkfo04x7lkC8XVaIhdgkY0YubImYcc2ANnY496794aH39wfdnj97/7ge4AhFGRg0C1yzwsk5JOAUVcaV+5hjvYR96920729D7iljfF86gfjd63ecr4n5/CvMMV+88tPEGMG6EMj7sIzwFlN1BQmxCvYX7PYswWA5QdhljmRVFAuU/60y9yzltGYY5Yzf3edgQ3EDKOcH+U9XmEPvkXsme7DDCM4xCZqk20dvSJhO93D1rJe89jJE9b+lD0wC7joReygYbeEBt89AMPdnSc5S2q6KiAhQ8X3cfednzEdlFD1HgMUgPrRYKPlkhjxxZOvKGK9P3y1ezE8YBqpXApjs0UAc8H5FZ79NXZgHX2dc/bPoydfDx+uLQxbiFSPAQA+294dth/Qzst9bawuDtPsj83VWZigk/8/V2/Wo1eWnemdmOeBEQwG52QOVapSSVXVFtRqeWz4zncGDDR0YcPolmHY8IXghtsw0H8kf4rhq5blFtSwBUOlKmXlUMlkJucYGPM8+HnetXeQ7ihRSUZ88X3n7LP3Gt71rncx2Ak9HuyZ8fUhoKesvrSact2290MLHZZoN75D4nXGZN1TWmoX1ZSE8T3H3pmdGUG+BICQmPIEZuImQxpsqRHokY0m210tPfVelU75r/7sz4fffvHF8MWv/sYaPmBm6ZBqg80NFhawZa6pWqywvV9sXw7/x988HQ4I3hMrht3MdVCYyvtqy/hjzPqCab+eA4emdGa4kyeNd5ya/pDhILZqW7DrU+Z1O7OckXtM5P347gqJD95U8XmTbfZFWtA5X8fEtXLQFgBKPZO2Cgqu2emRydHs+WrdxX/yX2NBz5AsQRndZ9h1WY2jE/oxW13R0ZWRRDKm0HeGhmT4nM92FnB0Gb+NVp3C5vgVjmFAIwHxxFvjS8MW63woKMfKCOhdcT5sy7pyinzkSwQmij2knYpeKbG6IJDXKIgiKBdWRrps8JfpGFC2oxLYMPe59gxXUO81uUbp9OpHe9zZ7Z4aZwHO2nukCBwgpbfOVjyeon4r6EQ3NPFPsQGLCVOgRPuYik1lcHjuuX5tbEXhDYTzDOnnBJ193+RJZQNNvBNjGFOlVUwmVcWNxd6rduAMcbAY0oow3oN+MwW6FMk0eZ2RaMwAWANAnfjR58w9uDaxv+5JCze8fy8i+RqBlYmwovSFBRxWnlKMqg7gFUiRsleup99zJwv4LP1c91jXkXXNyh+X/qB/1/1luqedHXpCGXgCbhVSZH1rjYtl2AtlFgb6NFPjDnMcC0Lp5mEdjVmMW1NQZN3UZjWeV5dNkHme/GmPOKizPaO3nBixBt30PMln3YdTJblu11NglTFk5RgZhEZcElZSy6F6G3HYo4lNC2BMkTBFbO+4ASEal3afYXMK0BWpLd7UpF+/lc42My3+e+i0ZvLUinMrpuldDBavoytOruvfzfe1ccfEmhYtVuaW49vP1aPlXNfwjZIrMOs5I/Yen2ZAIbbBYoeaYJ0Z5es6yN0lRwo0L2KAoYx5p4Wp3jLu6zuw1fPLvt/63vJBW1TQ54XUYmLm3jefb8XTnGfAIQE7cy6fwyzXZuzmMzf3SUwY7KCeTWmqV7tiBiAEdPO9qx3WNVKeq9h8pV9nDuE96NeNxywCeL79zF4wTgGIz+kgd3QBBcd9qu18+Rmy9F2YAOPsE798jc/Xs29HiHmWcZV2WbmKfUkvAetTfgkoNk/8IvhqDFIsR2wn194JG2OQJG6N82xnyBtguQkJK71jd9AFXT0XVxTuqJqoL6yEkYOV7KDiXXju5t0GnzC9Yd8dez71I54nfjdjicyR3B18vgCwRZUz3iO4RAMrY/PYM9EMp+A0dgVLnqF840y9vb1EIW2SIvGCBJAptO3QacVfj5OTGGOEeRZbVzv+IHJS7CN1ivlcn6+ElF5oqM4Rr6XwB//lYELZhOpAey7CdI+v8Mpqc2pHcqLEilo3zDTP36KAe8aiWGJ8iSLgX4Lfxr7iSRYA2TXkQhQhT7CJE6sw8AHx8G0nXo+kMIHYVoTQX4jx9K6njnP0/DODXbRz+kPe+SpYXJEgrGZnMvLF8PnIn/+3/4z8rKpTGoOI8glu2KqkAbAlSDFjDsMtpspkCg4HO8kJ/0uLIQsrc8WA1yphUTuZjEW1MALn0hXd0Doxj4ubTGAiIvdWFqpCFiPcqjI3N5QAsdr8qmrYY/BKTvpkUQ1EiQYK6tA2wNe0U9BMTnTifoN7lGEYlgTvpwvcJhgXFXVxPRRx4m4LmTpcr7pb7xigIPNJ8C7G2ZZhAzCTVP2ztQg3p+0gBPTqxrjBnAZbLBMZJdVb/prWCoUkBbec0rdEG8iM7Xq81klj5zCOErzx3ib+qYwAZPTk0CT1pGn0+PdO//U6FqhWCxi4TGoS+uU6u76hC9sG2gCKJDMxHk3bIkFDBQZV/Sh2TLFPinJq1SRttAJhMaAi3b29rAz9UfaBB7wS0zgpqjkabQ+aVYq8bwtavI4DkpdOo+9aEr6XRjPMloas3wQSPGeT0y5E25mbAsNV/SlAJW7VYBQj7h4IhdYqawcSrMq0A1mTjYtZlf86Nt1gymdNqCkrw4mIVXeqVrgDBwMAPEUcWONFELqP3syDT3+EjtAuDIF9NI7+mH2/MPz9b77hYVANgoVpfmH1+MLqSLo/ykk7zMBnksEYrSJUVdnatw7XcE8KiLnfs/bWILj2tMh6rnhGxhBpf22HJdXO6DYWvTqtoFZq+HkAbr5fE1KLjROmrEFh2LNM9hNQ5ZlOOpI84BYJOmuoU7ddWBtQ7doGIL4nzgSAyLHaEyQOshLdKWO8bnmUyhgg1LEBNrp0UoqzhtyD0/6mL9HaRLTUltprR6IL4GAUrV5csrecfjqKlh29RyRD6ptIWSbpQrtnjtaldZgKLzdPqOjj2Dhbsmh0ixce5MqzMxbcdUvQxNoaZEm5lgGR1hBtWgswDwlSpEL7c+2bN6jzMmD28JeGh+Ppi50qyBdtsAa8zPLv6HbhOAT+L3VMKSRY6XHKtICHQx3UNkHIlUmEU6wP3AaCKhzF7MNhklZ6BfhPYVeM8WfKteGZyviJ3TLQci/hLK5Jms5hWVz5fAPc1J6e5P3VV6wWS4dDlLaZe0WHvcteVfx2Di2tcTT2bKvReVqHsZ3b+824dIGe2IOqjCWwSWW0ql3F4iogNxPI+Z/sy4BDsjCserEXI2Sc1iNHoqOjRVukQ4VSracCGNCedYqWjPifgYDt+FxjxIKtRLegKiCYumeCabw47ahOT+e5Zny8n609b/R3Wb+CzsdqkamnBoNLQNczNc2eTmFAvxHbWYWhDCvycxOc1f4oAJPr1LZ4LlpFL3aXdZIdkyCOz7XdIuC8YG37cq+5d1yPtN46QdTgudnXPjY+OkMp3tT6GuF5dmX1ZRKrdjx2trQuy/+WJmxYpFars1bYCZkBXq/Xp781Gcva1Pn1s/2dsJWNAdhbCyTm5wT327DrIr+A3zFQ1v9ZgRQssPh0QnApiD+LnTqBNWVgxwKgw4WOFTbAYSplkgECAHI8u+8TQGOAYh2YSHhftnK8oX0iE2wJlOyAOsa3q0lr0WsEsMTrd2K0WqICFNPs8d0jWixhQF9QFJoxiMt55bwQ5G3RAiv7+hbCx3dur2fC5y5/pLaswtzY3dvJXl8kcPvZT38K4+qL6EHeWVvFxnAuuZdVQLQ97PsogMYiLcPq7XmOEipyfw4LskAiW24CFvAJ1zENqGVsso/mJNAXg2nwCf/v3w/f/fByGOOzQDM5HyRW6rth340HlhZoSea+bd3YAOQTLfK5H8A80wbLpvrso4cw1LaHXfTUntxlKi5nB+g5e+7hkx8Nv33+ZniKLp76LevrD5N47O1tYg8Addh7E8QlJ5z1XafR6kuwC1ubtOViW9YA1pwguvH6WViYglMyKWXAz3L981zfyfG7YQFwx6m2TvQdpQ3nJz/6Mfo1VKp5379/sTds8Jm2oM3BDLTbQH0326sPkMK4vbpObEUVnmTh54/vUU09GL589g377QrW38PhDoDeaFpmFXU/HXZkOeBHZ2h3VqfOADjyHFSLXm2+G96x5os8o2VisVXAuUna/6/xy6dqG8NEm8FHjNPW+eiRw0z0szIladEB4DVKFODShizBLjUpkmXxn/3n/wUaci+Hp1//hvXFlmrjjCEsAMDym5ktvcYZWPY7O/iei9nhf/+b36GER4Jh/Car0YZWmaQ+wVbwtAgOpBcwvmym8acJr1OtJ9CeW6puFj5H8NSEW5biAibk0a354SOAzgvARmU9xgCyTSzALHMmtfEnnMlJPnPBtjsZgMQUM2pVcw8CE7vHxJqwF6+VV2AD247u7885nVBtVeMvrneSoRTGthZHzo6Mg4jtiX3GmYLumZwm5rXr4vDwcth4dz4covEzxqCjI97TFmgTUlvTX25gA6coMOOTlEnQGExxPpN4sl8FqTxDvagjqFbFWgXRkwDEcprcqptpPK1+kGtcms8me1X0iUCFJHBjHmNF7j1aZzzvzuLpPkYbrOaV7ai+PsBTu44qtlQLaYoWueoC0exSCZCE/zNGsJD1XnC8gDEZjX6vBNWLWePvh/3tH96hAJsqxpSeXg1A0zaab7kmN0MEGsDQi9Yl52E8V4BYtVTW0IsOYGVYh/FcbK82RPZVDaALoNiAw7y+Fbe8zwKY9AuN9dQ0n7xGY1GvMYCVr0jM2ltk3wN3HZjyHtKcph9NN0fTO8efRNMvsVkx2gqIkDHPU2zgmC20ic/MIfOZtsHKeqk2vehWs1YCBGnT4/dkhtlFE5DGYnSAJO+xGIqCMyakgtCJySJ3QgunVYHsNWOQpp1VVZXkmOaLuWZBomjVCp6iB6n+mWfGwTKtQBdyCLbFPEQf3p91Tbn1mdd+9OFXy7GRssw/ZKAEZM0zfS1/iglarPgC8tiHkhW8rnRsATABRClFkLgyUE2RDyTYlIYhuprYRffAFsx5446Tq6MMKHBQ0yzvY1utOZBa1F6Tg4yuBHwAcfYoMl9jf3XlvQOsazh28C5xmPuc51Ca9MZrjS0qC9juEAdQapNcx+Sl3p9rXHvXn0cOJrGbcV0xmAtAfa8j15+pub0TXLN23JPxSfau+0pwpq2zQHWGLvDszUX9zICgMS0VE/klocrXyLzbgv1tDJb41v81UFUAztiiD6OInAu/21uo3S+RNGrM1g9Bbv8eDCFnu2xBACX3MdeSKfVtsqxgj/bFve+wJddLjEZ7USzV6rrSlxUoVWBU9NkByh7NHQ9Lk/gyikdHarlRlFMa69wY3zXG/st0PjjcLzygxXVeh7nAyASxFLnFrrISPDv97ZnDx2T/8TGRNjEnzwQ+MIAM2rGwYBxNrqoP0cdZVCZ/AfodJph6O3d9gG4xvnYZuQakH7a2Nvh8dazdtcTB2hM7tbhf20YzwC5km7KX8Svt77We+gL2ayTOSp6l5JAo+hIjWtCMTIF5szavxcnmCWnrb2csuXPwAnNBchXtA98zPrDTUlkJMYAaaGNbPfHeKaDuOXaNvHT/lN9D/uGCZ2W+EKk5Pld5mH7m9Ul17mvruVf9LL9Vcme8lmfhjrLzT9whKIHPJi3V55+P/Pf//J9BzmnssVZVmZE54ibnbW11nXICmgKQGVHsdBaYM2nTxCCapLEIsjnCmNIdZVd5Y8UYcCGiZRcgogAywZVOU/WaOo02DAtNc9CJOlQngGGeF41FMV406lYrynD7lbHRvNaxyDKB/PVyPOUI4hRbEO/1Zrokyfir16+DujsVzypiqMh+cqjHUkwdLczGx6DIQojT8VDw3rJwqv5RAvdWMSbQ8bjAeHvIZjF+ah8ISkjJtlq5iUbNPuDBJIyAe+t3mCQ2Pzx5+CDtOc++e1YGzaohayXopPi29G/vWwNSE4zKeLmWosm9yhXqdL7vRilqs07R5DiVoxiwcrS5jyDAsmUSGtWzclPrGPl+1zw0efWQek5Kf6QqQAZVSeoFdAUzNCAZ4lDvLVXW56C+juh4Wmz5ozi9FdGAqDHeZXjDNuTwlZCqwZFsoWpLq+mpXQOx9mUFC+UQDVhCidWZu+l1ElKWW8IYNhCGJ6Bf2wc9UBKUiUC0yTbvNwP74OjgXejHTkmOokZAAPZAABzpyyTHgEmZ+mOCHKSM542RW2NC3yaJnq1T/+gf/eO0RD599hrW3a0klZIn/XPFXnFf62ismEnID6tQwCBJdrUidiallVaFdcNmbcBBKrSCBmnLsLXWCqngRHMirIGVTsGOHmh5HzlfPPSEQQatDjjgdTm6CYz8eI2fbKUKegTib5g5fk82SQNsasIP1yc1mABjFAadib/AhKDCDAs0b6Ky9x2T69DqGYfhO3N7OIR9p45QpseiyzQJcDXBtNVJGConJCBnDq6AnWeV51wADIcxubiO9j2i2ejEXWp3TPhhc8zQemtQeTG2POwQMJksawQ9i4J3atSVIIS05NJjsDBgu2SAGRPUJL6aSl8LIyEt4WVkZebohDRsNXil2K1pmREUTrBCYGOyFSesJpcBvC3BVTGRn+5ZO4c2PkP7rMKtpwe0is0ASJqcDehSXG2QUhEUXM8NJwsfDddq/TFKPbUObMyo0gQ4T0etXyMkbgyrY6csmqmwbioTwgSVtOCGNQeIUIDTB2APoJy5wK5TlUn+ZpgyKOPOpChgTqtcJXjn2irgLtCyFw0KLK+Ay9d7poqV5nmoAUYOAwkjlN/bpfXSPaHWY29nDjDGGVhFi8zPKJ3Bagm9Cc7it9p4eD9Dn2MLKLZZ3zJD4Bz2QgKOCvBlr/qahOH8TEdqErVAxfSE/WIy689nCNIOmUhq8OH+ydlpiUh8k63f7XoMWDxrsT0R88Y+BLQlwOU6Sri6mMdnisuq1cL19qKFfi+6Jgb3YdA5wMGCjNpupZFSwGjZtRQwArAXeBddI9fXdQ+7uLT1PLfu4fKxBa7acuH1Hcjc4d+li6RPrRYvz3UCIj6jM7tTYfQcuNcF+rl3kwEBtb19gHWBAAsZfKbMBbViZb+qRSeAF9+t/VXfNWeB92ff2VphRKU2mwwsE/4zzrPPowZLVTXcMxqfJptIX6wP4XsmHzLNZH8u6BPdYOwP9fTC5NRfYj8FUCanHJZEMAW4EzC4PReZTA4oWaJabSHO6aJqf2lTpvAvtpVaGFmG1b5CsemTRw9gkL3mhgQD1SOt5DOJtPaQ7wka6tfDYOHZe51Whasijw3kPGprIuFB0OdzlnW4CPj11RdfDr/95pthEqbXgR0GJvlqw+rDZCaz5rcZBOAeOLK1lv8ecq87gFQWWe/QsvzZfSbXwmR+8fRLWHoAz9i3EXV82H9TAIYvYb3tUjAQcHv08COeyyRMvqcZDrRkqxTXN3fr7vD9NiAb16ty6gHFGhO2ZSaHL6Ojtrv5IlOoZV4b9y1xfh7yXvu006pfM05APiHLl4ev73F4x4xMYZ7IV6+ZqskzMd5aZOqs/vRC1ga2Rx+3r04vRYzHdwB18IHHFHxlWd5iTaxuXwMCGpD5PF++3GAPHg3rTMq1qBbf4x8ntwL6afv2AW4X2a+32ZuyMPWze1TrTYSWAA8Nht1Dgoh2kWiTN5gsLMif9kJAQx/v4i1sBImHZ+TBg0/47Nfx9zNcv0MbLpzUrZIN1+cxNIZwCu3B4QWA8/XwN1+8HjaPSuxattM5/kf2xFvA4ykAWYstu7ubxCgV62VitRV/B1exHx+ij+g+sHDrmglWO411lnv95BYxxoRVF5hrtoSl3V67i+0D0B1BfkHQYyLtbwb/NZHbnws8WMc6umDdYHWPwWLfZViETOxLWqXmeN8FgLpRWffGtsousIgXfJYA/pW/J+MCv3LJHpqaFHRgQBlnSx+ye8I9HhHr4Ys2sPVHAJSTDl8jmTnCX6u/WKxkY7ViCIeZ4TRUY26fj8UTwQtshgmYsiG2wJcUQvkV7d05oLmFWGPR5CMmSkmwZZEJrBWjS/a8U3bDmKpfz/NOoaPFwuqPGT+GzW6x2xwjxS3ZyU0WISFTn/DatYP9jjCJa/u+4G0OcdOKy3suwKSJvEyLd1NE8TVqLXMNiVtlQmvzYt9FHkufsXT9ariYh6HYy61bw/eLLyomUiXvnbVnbNpa8vwMwTvuKR0r+uYGjMXHhTVXAFHi8BSkNMv+v4r73UCdAda7gzpQk5uxyClgie22oO0aT5IDRfKH5DmFYt4/jDoL7K3TQ5DZ2MDYNTpQJjaCOQlQtbUm22bqXn/JX1jQT0tmcsDKa/QZJfNS8Ul1ElVhPO2snvtopJdPcArmGPFOByH102FdYccLICw2eO828H3iUwXv+HkxuRrQyGfqfyvuKIa/P/OPLYAOd3Eoldd5TjGnhm/V80qe1fbODajj7zW/7+f2biFzjSqKClyUlrtAnawez8AV51/wXpthbGiRRtBAxrIfri3yWo78Q54qaP82g7uYGo+/Bo+HoWW7+gmSGfORzPiEItCdO+iw7p4Pf/eb36Vofi6xoZ2PIsPUIK1o0fM83INVHKmCuM/RDgu/1MEvMLUBxykGV57j2Qsjz2KmMW32nvmg3XISc9qEX97Ts9HZnR5AwdhTi4QBsGFS4ofN67QJXZcusAJf8xRsq6vIqcC8JjpqZV0CRDdAXF/m8B3PZpfuSgt5YjQlDKolPvGW8UsHCgWGzBG5D/di7oWv7Jnk9uQmfo4kDe1ZO9/aWBcvRXI+R1+beMhj4JlUPkgLbK4WAoHMwRoq0iWLLLZf4POvYOCPnu8MHy0A3o4d42v5t0QWO/twAhaVMMlcG88D232ss9SPyxTPsRMnwU/DcleD9Io99o4CjqClP1M+YcS9YOGbfVaalLK4BfOKDWdBxfPtM5iQCIP27Noif78gzxmB3KW/gWSxT2EthRL8jd2F5jqewMTJ2uQyamwCmbBFIPFs9qm/5jaRAJIIpnY8+ay6fl1iIOBYdKcLrNU2KQfnZ/ZnlI41/YngvzaLApPxYNh4MoH54yAr5SOOo/NNURtiyf6xcQodPAPrCDPVIRshrAmMCrslUdSWa5O0sxYZ7O6pvVa8lxqAeMPOtstJDMXfq3cJUcPisWt5enj6+cj/+hd/fi2YYvCsgZPhE1yTD1ygxW+FivNkqKO0w9l+xGKqeZeJnHywtM6aVFeTV4OwanNbNT+Jh8mkDJrOFNNQJ1GypaQAMzd9kG0+Nw93jjOXAAAgAElEQVRd40fiU8mLSGRVAaJVxsKmbceD4WHzIHfHFcPfaNZcl20mBQrVgS5au5bFtkU2IxPzrA6abVZ7kfpU5chc9OgfJDkh2SYg9t403u4CmSidAq/hOIdxpOC7BjWjhjOd04NL65HaK/z3ByrhOwSgsl0mAYnuIui7SJB59869MNB0AAbaVipk+NnK61qG9hvwrgmMJ8DnAKnPoyNK9amATDeouiUyoiqxK2PaNTk66y5UUR24BjcOkXe0kqmDScWzEujuqKq6KYhlkEXCTAAsWKp/93t1eKvVwFZYgQyBSCfnLqIjY/KnLpUV1aKjlzhuDmGo/gYuCm/263J4gO0gAskeTkGpxtRUszAaImxm1rUOqyCjwu0EZbIWDf41mN6LTpb/SfWOJkZaWTR8BT767G2dlm6sJs8ZrR4GBla1A2LJXAG0nhF5z/OnHYRKhZ+f6Ys6M9gKVzDJbgHKbu5uEbCcDvfuf4RxQFwc7aH5pdsABOqJmXxWEJbhLAatcW7VxptJWQEtS3jfZ68+TqbkGaTozIxlLA+xHlEKEogIrds2QhJAXpf2difNqXOn8L9BvC3TDRAtjTcBAZ1RnaMe8JqMeN+esQoyXH8p260y7fNubWICIFaKPJcCSOoLSbuOUWKdFYGfhpK9Ms66736fYRWKU19ShT+niieAacDukIdJXnd99I5rAQhhP5zYGiuLRkdCEO2eV1dwep5x5vRJmeC6f6SKr1C9cUrQ1RhC5LbJMs3OIC8amyQNUNyiJeX2DXVaoKry8Bhx/+IZMFF3urG6RBl2kYSggZzNNsYRh6EkYNTB8FYRFTyyQOFzTlAcK0VQZWXQD+TZntOelclNnFMqWhG3tYX1dHOYPd/UbQ2HYzBpZ9eoNgmmCtq7BtxvdBjrPsZpETOBvfTG1PjSNraAXxDsnBZkg4poVASQChSXvZUgyQCGzbKwvM59yBqsFlBtQMDYBMAm+eyMFrCWoHRVTbUtYS2miKJN1B5Ue37WtCjPsUnurz3sqC3RCeTSSlLtLAaiSiMI5lyZJAoMC5Tq1Fq1VLse7SHezKSkJzXam96+4VpkGIegjew89nqxoCu40e8sAxLKcr7gOvyqiV0yYIpJof3V9nf7V4yQ2iOLMn64h8hECJDK1G3X6mekVZfnb5Bv1d1zahBndbIAcxOGziAv+xSQ1XUOQ7rW1GQ7zEPeP8+j+VAriGlBZi30KdmHAa+qkpt/c999aM8R58IgxL1qm0VY0bx/Ai6DghjvKnp4MWHc83f9mBVGJ145RfzVq5dhyziEQQmBs7RwcBbjV0tHR2DKZ2XwrmaZgLJ6flpRg/tiHtoeAUBqoUwfEmZqgXdm4aWVS0unthaQr+v8ka4mkJEF5wAc2ba5V56DTHSHKZjgL6BzOQfopL6s4J3PRhsm2L7O8Ii7tHfK3tygFXYLbTqr1UtMz0yyzHsvwKrbQLf1R7TMzvJ5J8QHBp1hR7G3/Cxt6Txrb2uLiapxU8BrzqffNxFYQHMsOjkEkAZbaiXpWw4A+q4IlBdh0z5jqu1vvvyHJIsyj3z+puQGkMfKDZjzsB4+mySbnFPX03hliaTq3urysEgBaArwzilt2oZp10d7atssnmFjTwCqBoOsMU13Aibaqx++BXBl6nyKdZy71fvDU4CxN7zvNAmPwKsgkkH+IvehFumiot76I57b8jKsO1hhL18+TwxwBbAnAKw24bFFEuyYAJTkKHYQtgVNNgoVM0hN7O0qTA1rG5Dcvf1me4eWWK6UibMOq/iEYR2zxn3qy7Bz3AcjxBGnaPO8eSsj0MELTKPj7kZZl2kGT7zd2oT1oj4b5w87t8Dvr3F92+8OIwdj8c01WV6+RRcF2oMs7AyvcTiNHKsdtGtVy3Poxv6ezEI+Y0V5C9lYBvdOu4f1C7DqJG+fpVqgp4B5U2zGKXT0DMxNdLcRqP7V12+HpzAOrbzLUjDWi5wBz3ZbdoP7gXOl1AMnJ/ZHE2lrj/7r/jpTkQHD9p0iKygFsPYQ37ZOIjcPsLYMO3vOxlOKIjLqHd4i8++UgoRsTJNBC336BwGpYqJVu9CB1X1akobx+WFu6QEuA2YlzFPZ71ck+xPX2MQTWpoUrOA5Oe1VDUQ1W88TH1WhYp5WYQcgzZpMqb1q0RFA+mh8dXh1Mjt8+2qTCbIUSIyXbd6FuXPp8CRBSn5T+9iH3ZV8iCBExanRyUtOISgg08L924prPcbVbrc2pBiCGOgqWggWmYDFt2jltLkW7xM9FBs8TBz9iKwW2TYmw7E/+G18RK7bGJvXGUPFbsoQMpFrDKnermlMFKaRNjpF8mK+hCFjDB2gql7jfaWYmgJ16TTGB3nY9U/RyqblWSZg+/ybYrt2sgFzVWQ37i7f2kGJDlYVeCUTtvyuX9Gc9n46UGT8aPziWjQgr6aoV/ydwlkKnu8nsvb37UxAP7s0knsiWnut1q3kEIpJWYBY+agCBv1+/F+zcblG7ydtqnZVlK/MPbo/GrCaFtsQJ2RZWuBvHUXGxBlS6MIU2SDSKPyj9NU7oFTt8GnNJWbPNN58VZwWP+0z0u9KbohrqNy0iC4+27Y3Uoir+LiDLgHJ9DsCwr4H93loTmm8bZuh0lFt3SXKWEjKgEEHdfX30fdzrsLu9HOzZo0Ukecm88mqhgMaBM38lrG6sQPvZeEQGzGH1IQxnuC4ZAo1/bYYJHPmOeSzD7EJu9gkbZqsuznu5QLfzqIMD+7dAbh7mNzUgtiz5zvDD2+RQJCxZdxjTMc15VkJ5KXLzLzcfL2IGe/3aTZIzly6Atoz+1D7rrrEzAOrfThAhiBfA+2NDc3d3JdpcTfe6ow44zWDW8kD0cGuSeXuO/dQxZjvpZiU2HK9A77yv3QUNAmR3obs2rtHj51wz/8smPna+Ot2lswrcj28T9r4ua+04LYzXdIlLT9o4LzrYN4uE8z2XO/XmNUctSckN3GgftyWf32DuWqbNpsprtpdbL9tqrEvWTe15hwcKo5DwW3kcLhDW+rJ/iYkCPa8mn3mRgKL6qayxpfkQQ51SNGfZzrpZyklACPP2E3wTpbeucOhWN+08XoetJ+mRz571UiDO9Tz14Z5L5FX47rCVkfyZxKW5xKTZecnjjKoap6CWogn6vbK3PPchFRkm3blU+5NAWt9pnuhk6cyKCKxcOUqZU8hkcgihIGfYTGseQoutovjr3W0sc/8klqkMu59Hn52ilUSEDgnFoQlDulEM+RKW6S9cKCKA7jMp9AEP7vGfkCyOKdNNusoaItPtFvN+MkCgf+1RT3DC9szcp8WeN06+sylefxh+RlXy/AVt+BzLZ6rtS8+4TyFWeJXuvo+H/nf/ud/fm0rQgAF3iDtNURdbp5lgi71P2ZJqg4IRKc4PHNsegMwQRwPr4ejkGuTpvcH9oYezM1USyRTsHYQ0A06qlB8Ha6iqZbRLNDIEKySQM1tHQbbUkVDZS3YtloVC+nJcVCtghEaYrA723GqIuF/fQCCTB5gjY6fnYSXxbM1zOs6ouIru0Rk84CAPQMXvDI+18O6sV2BYxxCc4b1n6LQz9OvrfGUtqyRcHPLxNEAeA3TBKuirc9fvQZ0GBleIZI8g7CzAsrzTGz5/R//AZ8Noi1gQuJ0rd4U1+MQDQ9FRPmtUkfrjYQ9SK5aGVWcikBqWGZxneV0W7IYx5dAwGuvpMfNaHBRDI3So4poZQNBS/es6TzwWg+6WineswwIkzvPp60a6rG48AJ0inVrQKo9wYoyQfLKbXTffjl8z6Q+A+0aCFEaRCZwOmGp4J4cEz9Bt7DoPKhaB56ZVPswNXFJ0TLIQRNArOTPKTkCHnhKrsQqYwGRtnw77U+nmCk+suxIctRUEtTqbER/doyeUibs4PRMtELn1sCnGgFARDBtVaJSbphR7Jlq/asWuxEoxmcXBP4A3jtMBDT4/MM/+OPhq6+f09pFso1Ys5pcrsuY15lghmdC0ue+SZuefSg6iDbBKC1B7lXu1SDDacqyTQRnZTv2Sb0Goa7rNHtIlucs+otqmwi652oFUtwXBhOuuqB6zlztjVCOZVKm0mW0wF6ygtAqYDfiqnEaVoLLYJqE3+hVGKjyHDLQAUaGCfYM52IPFuIUYNXKCBWkPTQfSeQMnU0uL1JpFcQUnOb+DKAdvuCkqNQbuCZFUbWj6C8I4E7a2ogO3CmJ4jl78cgkgef0k88+G75HU3ICRoGJxxWBjIByAAWZD4BgE9BDZNxVi0LpYZ1TperDOlIl4xntwVYSvBO4t1p14yi4d22U66Gh9TzW2hYIEyBa5jJ7Qi0027AE4QvEttXERJs9fbIZm6me3DV0do37OEDmIgnjJNUpW65OsAsXvMa9MaFtFoQEUJklYT9Fp8J9brIeIWHWRcfqZ0+oecca6uSOsQnjJL/nUbwuVoZVN231IUWYA0DhxeU7UOlXeR/tdzEBsle4blkaYXixhk498ieeHSnjvU22gpdqVymLaEBnlbfOYCabub/dh+y1dzCebHlzspu2y88rVnXt0UU0wWQruc4BoZrmzHm0KopZETvZqpoWPASQehLStSBvqrKJG4uFoZNOtU5QiTXSBnWGW9lNz0SB2p3NbRW92kCoYOMXBO9qjRpr2WCsBW4XBFTFPDRwsCAia6PYdAUQVyIQPDOJXiUiARaxRwnasF0yn8Jw0//I2PCu2Zf9y7Wxbb2ErRuzy8SV9epDeKJjq93Qp2rfeJ8ELrw+xZ4UzNqz8kz4WQ6u8vyxz2RV2RJ7H92t50xndYjBDAm6NkTQwoFNVmrTjsM+TKuor+G6BN0seFlE8D4NVk0gMuDJa2B/zAF2WEgI25r3OoqWoNdAOwvndJy9L4vBcygDMAxBfm+ave4929ZrIi0ry4E2cwsrPJLJBE4lus018ufM64IFdJ+iyizn4/79+2FCfvn114B9ywEjBGDuPbzL5NdngDqrw8cwnzaff88kT+wp122l1QB6B18yT3uRrLfoJ/G8bTeR/TELkLS4yGANn7+wjC3Z6gJxz7Z+Cvxs7VNQg3V8mwm4z3n/f/OX/yZxj8wc94daQuqU+qxl9W3BikgBVDACJlIYLLLYAM3u0LZ6lx7K0TP9krPj9IBae54t67hLcWMb8M71WsigIgJkkxaKOuMOKhB0phByhd05VK7D5EXlBvam4Kcp8yTP7f79u8OZ96jGLrZrbpYzyTnapdg4hsbrDkU5bZEAl8WWSQorgmgy3Bbpw7y7vsr6jnLumTLO2tie5T29fsuQClpzd96+GJbnRoYffYQGofaO+6yphvhB9ocTSHd2ia0oVCwvIt8CoLi/s53pwebd+r7799DZI0YbxZ4usV8WAY+/fbZBcnEEKAijhHPxjmLaIUJs89ikBY7g/NKtTDTfY29kkJIDOCI/dM2AFIah0GjiUJJ3W2gKUoDUPjmZVpvl8KgTbOcczKIFprSaGFgU+H++ej38+uk7EjOKtQESSBowopPYjU2YiocyEdzT7jnPMwmVxR2TLYEjfeos++PUggF7ckqmKnHlz+8uD/fViyKAnzVBp7glKCmYOsMaXwNy7rO+AuOTrJ0g2SWxl/IEtu0Zb9wCvH1B+/U4z3yKvTrO56g3FylU5RW4h2mBYFqvL9Ay3AFoPqagpo6eAK2SOGOAg2pPLi06qIVCCMWMa2Im8cdr9sLe2K3hN2/Oh2+fv849H8kqTjKmdIwAmPuzdLRklBx4bcZEKWjGeeR6Aozhsyzam9UU06yAqGIrVA5wU1RThqPFsgKXBlau6Xm6B6qorO2wSOy5LbaVNXzzE/QQTWRNrl0KXpvV9SD4AQTGmaAaxlYV/23RD+NcW6gMg3acgnWBGcbNlfj1hD5DAE3IuEYBCPOb6B6F4Wb+QL7BOks2ELjdpFXPWDqr1fKdzkL3kvzqgxpKq6+Kc75X+RvjvEL1CtjTVrdf9Nvxc75HyQQVEFTAah8y6AtSoMv/6qsz7jvL3GFFfnUAo/5RvjgxVmOHB8wLoJgmxXy2ixtA0xyQ9Ylov4VH7jcM81xg6aXnvpLE173UYLbKZ+JnvY8wcmqIRi+Ed4kPf8e365+XPdReN9r2js+s1bBK2yvxSwHO+kzJfmH1JZmXVGGbah8UKDBX4Eu17xXQZgFRof8jC6WC4KFQ1TNPTKmdx8cmvuC3O/jqXV7AaC72XsU8tphnHXxWMuPTBAQzVykVCx7EkZeXMqOUlai9qd8SOBw1x+N9tAfqePnlsCWlfSyoGm8s4iOW1IrD5q1RxFmlLV87Y/FhbGIZOQo0aGEWn6lBp2/lWtIWG6Cmrt2hEZVrFhOv4qTSlvcZhWXI98K0CzBZIKcvMwdwTVNAZB2NGR3UYKzgzyUp+PoCxEq+xf2pnS05Ertsiowgs82c0ZjEwoKFlxPsQd/DIQLpVyWrmK/ze8aT/ct8vcezxvk+hxAtGgAtC1Byyqnan/jk/pUiccC4KsT2fVYFuMIyjBsNAQNNCJQbwfhvQX6BTRmM7HmlDWpAhutR01ODQbT4vE+wLRvSBi/ySqVCxBDGRizQnQ3r3Pu7zVfYevOsKvzKGo/sCsy5U/d/9iOseoqKV4B1sjLVIbUAqybqRTp6iDfJDzKPIMQenqs5j/kRa555Be5jY/pIixWz0J/Nu3bIe0xe7uL/Yd5PnKbYZWeKwyg72BuZtg+KI2JL2kr3hqChhBr9ZZmrJr/G7WjDU/y24yI6yBbOBefJz7iGFKPxtfUMKxYXTygbxDpbZJP51vaj+3WO7037+shPgD8I9EMS2mEbOYzq4AL8CrYdVp716XiGXTLsrfb+mqswzW3V78V5EYbYNXMmbYt+vE0QloyRq6oigvnwFP5cTELCnK/TGpxcXX4+8q//l//u2sN7mv7z0g/xQnWstoWsoHMX4U0Mj+LOAkfHDFYwMI02lgwdzLH0aIP4ru1jMtOpoknOWESZdyX22Vqb2uGTQeDm7kKW6ox0RNUbdHE94B6WAHlhGRjYF1spI9abd/Ez48S0tF6XFTMenkBCKhe24sXJG3ARqfG7b94gyOzf2WQLGC21baSGmub4MAXv9toGM9npaHox9YqmbotstLtM3tw0HJKpJBYFJAp6ioh///z5sL1/TLWDqiXVVPvA76/eHf7wZ79MRebatjjW1Yp4WhYJpM5hIgi2HVHFlwrsOlqF8N6LteDrNR88D0APD5etUkXh1R92enFVuzpdOWCmlYm0ZFWFKaLxAlJtjfS0ocqH8qzjsW1Z8END4+ttW6KFgjU2sQ3bJIZExoOHHO0c2BpOgvrd76Bch6UgUFFVR4OrBFTBgtVqohpB9fna4ScGRTqApmUyhpGQZRelEK7DNpJsaAEM1m6blmQ15Ww/MxiLbmDaz3COTghiMQQtwgz0GjQ6fKp703bZM5LVEwA8NZkEp71Op3iOY4imNKaOuNYxyNp0y/HZnpO0pOC0pJMPHOoldILebLwIYPMn/+SfDr/+h+/YPxfDMs85lWDB1pDtqrWtKsCCyhqICgptS6t4ywilqo5qx6X10v2Rsd6ukWtQzsJAWGbIDMG57Tg+W/9d4ql8igFVGCDqWZVmWDSxuDf3075OimcvQzTt2jiNtNAZSLegqDvjDgIL9vmzTH7m2o8Fx/M8ZQyQvJJMGAqPHm4My9Ckz/Y3OCtuVZ6BRpSfpobDHnVvJEwxKPe+2IumpCfuJWeDkYxauZxHl019txkStDdvXgCG15CTJRKJcSYoXVxhyAVTAtYV/VmAzsKc96uDkOVlBUP9qBo5LtMJu+ckQS5PBrKVmbDrEn9Upb7blwwH0K6p3SRI0YAqg81M7NQGydjh8cEZ5nVW/6msHECuNsY7fstzwThjYy+ddi0ATbPsAp81we8ejCC2jsj8BXR39UjEUmUPyKcZhSExavuSWpo4F7WJbG8C0UwwOelUZPeMbZY4FYMAkTfP8axBHJ8nEKYcwCjnc5p27rTcytQw6TaxaIN41KlLpVzAuAVop2FCF/Dk36uo0drXDaqtgIVBi93mYCf/EQT1sevYuL/td2h/ubAysgGVAjrGNp0jem8ywzlOxR77h+03cJXN0IPbTKbm9/QZ2mpBUb96ApPW2QaYdfFg7biDinK+DB4tRLQK8A1TQdZeO0+9Hbq0VopBN8F1up98j65Po45Y/IW+jWfeQcMukt0rr0nWrGRyrnpyo+12+nbuK+eaZ8BZF6x13XTy5fMMUEs2IhXTViXOugs28trOBPSeemuHa3JAq4N+3feu9rD3U2bVFPH+BLEzt4fnpebNFUHEGcWKZbS17q2vc87eAHipaSfDTc1G23HM2Auk8hzo+7XDS0vLTAxDD9QEhs8qiQwnrdKWxHlUOkHwJ4OIUryTbIGvxE8qeWFgPKINNoDHbmuLwiLlWdfkQfYJAE+AS9blhLO9wmTXcQe2cCYcYKEz09ZZiJOhNeX6cT2yFG+hz/X4o8eZQKvX8Zzfjs1+M7x683b40//wP8pwihPAkI8eOTAAFhV7fYPBVQJKnz35OP5CzTMB8Oxv1nUOeyR45z17LhZsj2RtF/HZts7v8vvMLEJjjkmrTLn9kiEIf/3Xfz3M0TZy5+6dJHfb6MDpGwRxFhgucEBh4tnzZ4B967SvAkYJYLOei8pIsG8e3Zoe1hB7PrdFyiElTvo14cYfPX13NGxubKL9Njes30LDzWFWMLeWKOzou2THT9Aqf0zvzBQxWFjx+HKjGsFQAVj36Y8/+Xh48cOzFA5M7CaxJYKMV9iObTTQXjFAwuEG06yjNsj2T/3nHK+7A9hmMqmfc/DXKgWsC2zsFmsruDzN/l9AGPvjR7eZUkuiwj0pvhKZES5kG3v56vVmQMtZQEOfxyU+132kRqd7cv3OGvdt4e2INafYzPetqD979nb49Mkjrvcc/3s8vGJ4xyng4mPacp8w2c4z/RbNY4ebOcVPsPGQz9P2rKwuAfSxj2xfkfkAeCUDY5rBJHTmpvXZgqPM0QWKDQqqy2j7v/7u6fDDNsVG2JUOCpjDJx0JjHK2DkmuX8PIP+fc3EIrURZp9Jxl4njm7JJgj3qOxkmsF2C8rvA59wHnHsNaFEiWxX4JS3EOfzIFwO18EeMT/Xm01fSbSUBEGsaH331DwXQT4BW/+PDTnw2vAYScEPjRkyeA1IvFbgWYdILvqKwzzv0o7bO7O5wF2rP1K4K9C3y++2aJPXnBa/xcgR5BTadpH7D2u4iY/+7tyfB8ByDLhJL96DAR2T7TALbaL1vMjbW15w4BisanwL3rEOZaDZmogQACaE0WIOFtxQkBp+KPLGwXCOKmFRAUIPPebf2WzREHzB/3cqQW1GO6AZSsLCgOfys5jqxmz7luKQVg7ZLXY8E4DLn3RZya3Ft/boZIGANwD54ZmZj13wIGMu20A2zG5M1f+qz8+QJtfMoveAYlNRhgvoNUILjS/UzpngreFMur50tJAgVr8LF+dd9XuVOBY+kGaiCYr+mD0HKN8dcVF/q+Pcb7cLJrByV6Ecs4p2t9mS+IW+W9BE8aY8br6LFdktgwI0tbqtat8quuN51H7DO1Y4n3r6TXNSxGVr/vG6BQDKsBUfrz/r69lbWzbGrrFABkzuPv5P18Ltyz+UeA0fjvSp0DpbGm7oMCwmVmVQtoMQCLGd/jhmhaCYz4PsbZLf7QmDvYUb9rHJaW0paPJe/yE0K0KM12AZVMa83vl6RL4mF+x504g11PW6PadhRikdvk78SD5IkOlYGvOUxwps3nd5BnsmXXCMx7FeQyxvbZTwJ2WP51j11wXxZCVtQAxNb5vp8+WMEOUKhKbLdEa+31sHsJo0k2dXLAalN0rbRzfhmrzauDzVoEtMk9VSty5cwldVCMWfTp2efGgk56df2TW2trs4bGZxXbunbuE9naaWtuXQzmQhZWBeW61q82WTa+hVDtgUC5Eim3yT997wxfkYWrj5YN2p5VJ60kh06RoQBOcYxerA1Dmq9oa+q3sMcC+x3z6Gy5koXpRfA6632fVK5UYGOkaHKOvabOUDU/KfCuWMfVllqsJKU6iHXtBsq/LVg4YKFkF4y9LpILUZBQXw29u5lJ9kOekq8XYHNdnQLtvTvOSL1TgWalLHj2FHVOL9qEXPan/sgCjq8je2BtkBdhX7lhjaWPG+nE55rBIrYF+9NMNy8NWfPAWbuujrfQx+XvEyfD3bXFnAvzrBpUVhOzlTrUt3db6fOyq8vj6PlUciUkANZCslJketo+VO5HLdRLrjcTbs2nJWPRkiuGkIEROXsWJotYMCYuJTaQYow69rLQS9961onr4AHaMJnfkwxJFLg7Q5bp+BrWHt0Agpose2LrXvgwj3QPhpgQH6INUd+88Kjo3afAwc9CiKocq6R4qhOV8Dq5t+fdcyBrz2eb1jvAfwqtn4/8xf/wZ/geLk7Bet5AYGjc9iwOz5QBBEmuSbnaYT1hdw8fUomVEaJBDMuN/1ViWwm/N1MIqqyuqqK4yWXdybII8OTVx0Y22nG544ZYV797aN46n8bs8KY9mAJ36UXOISk0NckTnxPByDjNAiwElkTVS+/AVtgSdM7kJF5jhcuJWCaY0wae0pe5dh+wxi4aRwEVSrDUey/gzANe1yuzbwxGjM7BZMr2GSmPcRSOFebQOVzjNUDh9682Mi1NZssKrRA/+uiTBLVpwRNcJBFVgyzDMzDIldJVUth16ELL99Mj/tnH2nP/HjhBP1F+tbGcBKlz9aBnua2sNSae7yry32jYAYo85qyjj6Y07cpx2WJYzko2XNGGnYh3Tl/9GXTYW7A0/UyfsW1nPkfX5orNtkSFW1DQg2rgZuuUhsvPkNI9x9q4lFMg2ycwiqyAHtmKScJpspIxye4hnpWHsSZanrN2JBwkmLLQoqtxpE6S7dAEsFxBjf8mqQh7RyFWWyULFLQdsNr+DMSl68qyI0CH9XHNydWbiBUAACAASURBVMm6BDpjlWVNZIBFgcLSWE1OvK4dRF9rupM0d1iUi3dIxmYRIv8d7Lel4ZNPfjp88+0bgtMBUI+WMwFlDENpIFWwkweTPSljQ1CwWDAGKz79iGwKFMuU4LPPTKxtz45TL/0E93O0F2yBnCcxwQDJKNCQGFy6pwxwwmTKszVYq3Mp4GOVIlUhq54tofY1NZK+nIeMG9crGom8Xj2IWYLODZJKz6qBhsbTinmtG88wE6h5n5MNGATbMDjecQ0GUYr4ar3UEig2qV8Fxjv5kHMtuGuLq5V4QxcNJZZSnYkIoHDv+7ImMm2IYABtpfGJBUApggYqSKNUNDWOBw7OkU6tURX04FpdD/eH5yEG1b0os8f3Uf+KZMZ1LQZABXtxLqk41RnxT2l2tQC5BeTeh7oHYyTK2hSF3MdsDcORXnNDYpczaAZNjGE/Od+KMYddxv5Rz86zejK6MlxgJ88HxPT5MvCYIGNynPu4wYEwnnT2epjYAM6KTljbFR0MtaJ4Pwd9cBRtTXEvTQisI/ovG3UUsGOO/erUXgMFQdswknsgmkClqptpY4jD8dyXbU/jo8BSkOyqzpf2Y1XFkoylKmsbZjERPNtiiep+Bg4UhDPBy8/rbKi7pIaoxYDOsE61zwDB4I/P0+EbxAl8xdFi2wNatcpdTdGryXk9WLJYo1ZmijieMcGctGEUYyHW0YAjiVZdWyqyYXzRVuIggkgRtAqoayKYRrEhwGMYsZXEFCO3NDm9FquLaeGJr3KRmtYVv+PeT6GLXw4w5+e1PdbtsKChhQvb52Xipa22Vbwjbu4Zk6HCOvma3tLl8xTkTAEmoEolThFwj8YUaw5AcMB+MHGUqWaV8ow9Iqvn0yePCXyXh2+//RY/CYOWawgLxefO75ZmVO0P20RrsBEVfSdyqinF58ucu8MgGQMaJ2dGfkE2Kv/TbofFSmCiXo/ssAgLp7CkH5eZAGNAQKNVZBVbFugw4PI+7qzfy/7fA3ixRdR95z3a1qu0wSHtoIt8hm2zWxtbeQZ3mfYeRh9rt0gQ7ue9pZX2kyef6tGH1z/8MNyFXedE+C1YXt6Pif3de/cCBqrBos6aNu9KCQyuZQnmuWw5X2fBSLvtWXJKrHtpe5PWFd5dPc7HD5/kDP6ff/VXFJwAt/jz/MVL7IkJlEXQg+EXP/8Z8cfh8Ff/9i9Zv7XEHSmicG7Xb98ZRmXN0noyM6IuZxVztIOjVGcF0X799DnP+GS4l2EbgFIUXycBfQTxkjTybKbQaHG44AxxntPuZwWUbEkjblPDzWe8TCzjsId9Er0pg/IUJNV9mx2ebewNb0TZsMlOUld3asqJrlNXgE3TnOViR6mzpC06QVfPib1JoghI7+DDP3nMmtr0KhtQcXXihzHO/w4FzqcvN0kwKcqxFx+srzDAAskE2TCswz7vcZd708/s7mwM9xlsIkhrkvziNTEWmnO/+NlPAXf3hw3e4wRD+JyOh0/uM4hjkdZg9usZ/sSCgu1mMtUnEWVXHsa1tuXZqsk0NnbSYUIAWITTww9vKPCxtxSoN87kkad9+JKC0l/+7VfDd28ptuLT1tjz+mc15XawUwtMzd1S20cheNlytsRjO+wvPuNcOMjMPT0L2DrO+9my/BHM9ftc28IYTFvORYZOoSY4yXM3MTKPn0tyU8wrGZMW7ATsL7k3dRenkKf4+vkuk4dJZGGvW1QUPJxfmhwef/IwbeaCaefYiTOubx6W5AS+SsbNJb78FuDwk4d30mqVzxHsZ6+kO0OglWvegMn6PezIlzt8NuLdE8R00kmOTbyNUwRIiNmN8/SjFfrXYDGBiio2VDxWrXba30pe006egkPlFQEijJt4zu4j4+R5QFJ1k3cA69Wx9D215TkPxsf8Vxac7tICnrFppBZYM6fY3uQaWmbteux06XmbSBXjrHIc7VXpppWGm75Bm5x4XWDNWKWwn9gnpwQbu8nCStLr82r3kRwo/rKSU3+vNMTrvQNg+cl57+ab4qt8fdld/VXXaI1ovoBYYvj37bAZ2NZ/z5wovqqDEUJU5RcihyF7pr32pigneGQsGACsZF76Z2gv7AzyK2CYTPj2+mLbvWec9/yuX1u1LPrciw2TOLe1zeY1RuEpCBbY9yGTr0sx5HWGki541rKeTekb1/d7bpg4tsW/HcTpsjNpu+RLVllAXP6eQQHpErIjpN5PX9GBu87eM7ezwKDvdn9HwJ91ENiOlrLhMPfiZWmf9IUuv0CBeao5UYZdZOieOUnphUdnLeec17j++MfEgHZoYIsdkCiI7yaNxAt2ewtbci7rV11RB9AJ+rUW0iNJKryPrYEy1P0zZwECWzZmbIbdu8X5v7VwzbRuZEzocNl4Ry5xgo+WYcQ5ciCB6+P91aC+loNzc5nOGr9XnQfRYkyeUnnETb7R4pvqouvdP76mGIjGN54b1yA5Ec+h6wp3Bqr4hIXUHq9JAjrGpkdCSNarrCvPBrF+tT0XoJ59JIBn4ZGfi3E4jMcPtvBjTt33UC/OJ+63YJe4v3WI4O9l23aGYWk4muFVXuezKy3yihk7COtejg0xAkp3V3UeuWdqGFp1WBgrVxGjQN6yfxJcCnyMNq5ArHvH4gc/VfN2Dsb2JbHJ3IygnszrPfQLmYxrZwMFuGn2i1Jpp3b3yabzisnhLdCcEHscSwzgdbK+TwTceQ3oSfTdxAHshtBQBUOx2OszIzfrbFT9cbXW8rIMzVDOYx9WvcW6YwqPkww4Wh5+QHYjA4WMsdnjkQ5KllK2VhujnTK/62Cu75uhQBa47cQzx7Bg4CMRvKOoa/zpWbIIdMj+uHCoFDGu3RE6oIDlxjG8ryx4z0hS32hoIrUmi1P3wr0vkC8IBiIQi4+imDlBPHg8MuwjhXWMLx1JJ4nYE/fcOoQWIJfs2o0Qc2E8bCeRE9q5DgcXKaHRNFZDkohNKimBYCrpKFFyqaQBzKnUnwzYy7VkgMn51ecj/+O/+C+vJ6DKyuaVGuJCnBJc+kGK5sZ5WjW3qtsEZd0QESUNQFQgUTGHyvh5FVazPXhFDSzwxYq74EslgjwbrswExJt0Q0asMoLBMmyKydEdhA5REMkFrX73OmD1cU3DojsYE86AaCbGLoZjj0tvKsKlgnABPEqA1UmOablg4xuIOD48jopFVVjWz9y3h9m1wNCGddicm+hvRk8r3C3ow2drKDzIgkauSwZPsKEqIbwantJSsMdkLpH/u7Qy/JTpbIoOZ1FIae2D9/U+2BEHYNj6aMucCR73rHOwwqDxisabI5r5fkDLsNN0BA5g6ElpCz5Y5xgOQTEdihvDNcvhaeOqW3AW9pSGjhd5GNSU07qVWHdR1NOWR5J3QCC3ymH0Ge+DXBfQqk5J6a4oDlrVydLYShJuqxQHSSdmy4B7wM84IjGbIoE55XNke+oUBY0OAGlC0Xc3J/AjmNZIoTNo66QUacW4LwNESGMVncbJIKocHZG08irmCpIt8BCwyesrwHeMYFi2ibp2fYKyFzWuNpOaHLYKRuPG1lv70W3jEhyo9uIxEpk9koX7Dz7FKIwNX3/7W4Sunwxr64+Gr79+QW880+gIkm156sFn2IzaE/WnDKZMyFkbGQnRCHCPmdALSOjITMA9E7Z93IB3xXi1dVQBUsX3Y9RksaiBRCUlwJDMQXuCDHQCOmskHWbiUIfSuwwT0uo/P6m26QLmZc4J2HsinKTs4ApZoHNzi7RcoiMEUzWTjBOcGCjLaBTkhdXGJMFbPP/JC3SFzt6gZWTbGU7ieKcCX565VOjYkUT0BSJdMmBBwE49NivzVu/to7dpWW0493aek86fNVuGWXJ1xXMHAONkRJPINnAZiDrwBRgTtsl6d7a8RATWZJH3PiaxKlp7TZYz4N/Hmdv+V/ovVUHswrQ9SOwOuSqLVdHtDvraQBBD4jpMOjUWUHgKRtmEYuLsV9LctKBFa0hKOhty0mvgms68Z/TuxmE1XNLG1BOHK/amQuLTAfZxzKwzPiQMu0natNzf6p/YMt71EM+tsnHXNZymqmPvtt/yd7QR0dMbYRLypefGaqrVOgNWg1PZDz4OzwZnPULEtueqsyF7z2sVyGvBUF6rPTFQK6scZ1o6L4m+WAudcU3mU3jeAQGak8vYbcGuEve1dUsavD6k1lqGhZoqXSi4GJAdQPXvnv+q+JZORmdI9kqngZc/8z39Xk9AMllVEOr/52vafbdg3t/zGZuUWNE2Wekgou/l14cAblX5yzf5vrKuBYMNEvQFrp9Jtj/z3EWI3cSp7R8/L23kVjHb2rgnuy+0EFHuurHMw9QmEPXscjn6gUw4k21rNdQ9jj9Pe0VjhnStGdsrZCdH/kJg0vYW7Lqi1wZS99Zvp73h1YvnBLjIDwTc7cmYz7VaGKpyimaugEdjVGqzBGDX76033bxX8Tsua3QELcZgm8bwnbv76M8RIk45ZIbrPDVR4r+y/MK81hS6Fnzv+Kh8suysdVo6p7BH3wJUjWEzrmixFPR30nyKcOx9WyxN9Ndurba2pYHgkTZxWZ68bs62Eu5N+3sF0DJuayP/fojmzxwAyiZgk62hizAKlwH6bNc9xOYJ4MzIrgPkkAmnbMSogD3XKnvcpM+CSQEUsABZG3UDTZhsF1V75h8YWiHgtQ9YZ9uq3Q3n2FgZ3k6SXSA5+3f/DoDPqd3cywEgwfTsMiAWU1oF0wTLgJTmBIOi6QmsD5D2Dh2zV0xIXUdTV223l1sXAFdMeIMlZjxktV5JDvfSEey5MYLbMIuI0ZYB7ZyQtg7za1wNWFMH9oQx0hpApJpItsicARLu42+/fQNbEEBRHTzBwkmGONxZnhjWGKBh78Eha2rrjfHlS9qvry0+8M81wCyBO0Fiffw5Pkxx9RU+9wiW9Yu3O8OzV29jTx4A0q3RqulQDivkrwBCp3kWq0vYdBIVi2lem8Mk3u0c4ZMOh3uwFbU6W8i8HEF51J5+9cMLPpd9g2bbPKjbNPY+A3s0V9HUgUnNWZ1xLwScgkmqvAlg5OIisicbJ8N3rxjsgO+bp0h3TcvaDM9cwHkKyYp/eLrFHzRL27CWfZ65U1c5UNFBPOM6z/mccyd+m6w7IEb2gWugViDPzvcy6b8DE/Ez2qLvjAEuwYKZ1XZwBtS0yvRfNlpJiTj0Bj/Bf7Wv6XDhjApy9sElf/vbl8MXzxiiBTNO0HYWH2xWcEUXxbSTnBX59kwRb/7spx+zh9An3T+kOLmLtuLs8Ps/ejTcgiG6R+vxNoCgyfs7ADtFwS3iHROffrfJ3r4Q6CBe5LoC8hnbBIzSv9bQK32pYFdv9bJlVr+s/800VP09579i8FjRG4ZW968Wsyw0GGvPKEzP7+4Jbuuv0uqYHsfYbQtWAYC08b6jPinF5SIHmCx1lpn7wDhI8C4+Qlve2iU7eFfgW7Xv+WXe4poLjISNZKzrcDM1snz2FpCMnVMUc2r9e7ttJFbMucBnNz4t9tnP1vc2P+Rn9aJM9wXaw5JoaLFHAxhyb62wFh21mOr3+VJnFiU30wMKVHZAJf62dUD439xtdeDkmejzy8nfFLfCiu75H9+/8WeReihwrd7J/1/5Wv+TyED5hXxKIxnwuf26676LCVXslupE6QBgnkHza/09K9fy/eqeu7/rxVe/F41n42F/jr+USe4SJaZMi3P51AJTSm5FX+peSSNti9F7AVgfa4xgjNTZfcomaJu8cxmhgnfpLPI99GnmkwByxutFFtHmCPyQ5POCcfMun637yXQBiYQpgPzREWMkrhEQ4kSAijU5lbVnjOazjOyAuYYTxWXv1dRrAT7bZWVPydaaIW6ai7wLBSD27xr29M4Smpb4ZHVk90/xzYe2VqLheoIfViZGoJV1ijZ52wP9WfXCZl/zvnd7zpNisPvVdfcZW/RMvFO5UN4QuxHiQgN9A+i5Fjwfz6qfq92T+XXCdUsGSoxPrGExthfce2yWgR5+joWEtoc7cJtraIV5/XbW3byjAZGxYZHHqY4owcIUBrHFxg1H2kJe6/f+ffCud470M9tjxr5fIqfjvYfFXwSBIhCYT2ojHbJSNt7AruxNkXVS6Ag4WnqUDsuUfamkwhhg1Qgsb6UZlC4Zt7okYz770EEjEBG4r0NYESMMCVQvdwq7795X+85W2BH2pNbyhCRqdGYVH0Y3G3JfgsuZEN4INdWJ6P0XM7a6TogftWkCd1zL7PjJcGtGtrasekg35Ix77L8z4v3SBrcwrp4hftAzGQYxBfywPrMhbvIqLUAKFezD4EXu8ZAyavq4wzKMG7OWxhQNB5IJbT5fLej4F8BJ0UWHInlPE8QUatsZrwj02TavL7a76fzSrjr1X5HpQONuc5/40wJphrL5zJCnyrC2ylOmHdDk57acQiyqQdDBZvSD0aJNC7mGUV/SCBIhb7WuOotOsaXgSZKt2cfT6RjlrF6Mfj7yr/7iv74WuHN6jBUPwSiD51SkCUZzuHiqSyy4TIdUFgAx9AeZhMQmMOnSEXsTtszU0INqJ00iEpq67TWFrvqAIzLN66QjFjujnGUUxeJkiubslwdK6qpGtCdevaWjU5RjSE0wBQHagcjEGN7DsfYms12I1cM/A43fhM5geWuH6u67rYAxDiCQLRR2Au8leOcD30anqdpLvScpwcX6i4aDAJdtpE7NzLWXSHBYfPzPDThHK0Y0/gj2nv7wCjDQCuQpoNfK8Iuf/L5vGiMv60ED5pRK7bYGV8MlKtxbBQScwijxOl2xHObS8TDojqZTYyK6fgVMCBCVs43wJ68Vna4qgKCHlVwnDFZbqp/VQdRMlnIbNY9dVTUdT00Zfgf7rNhPhaxVYiyAC8VXJqeTiqV/ajTCpBPotEJuEkbCwnQ/Kx8Kb15zKHRCd+4+ok0JMWvYVLI9bKeappJgUBRttGjtKfZJvzyAiAGvE3BGASUmqDSr/uNB3j+kbcrAXH01hxkIyIU1ZPJXEwS9binnHOkAsIKj3odttoJ2xOZ5Lmr9TYfhIqgJeGQbUphYGl9YMRi3O3cf2ydJq9O3w8cf/zhMsNdv9vOzGVqqJkIVl10lUFyTZXc2t1tSX9cTjbFUAzyTBTCnoipwrXELoEcbmdWKaNzZXnhMsL0TQ+D1zEIvlkkjI3AOJp6Vb52mlOTTCLC6L9pgkBa0pZrojmKPeNYyGMMdrGi4egGCWO3ZqSsgu0DtH0EckwfBdafRufY6o+tr2z1PhxWC66vj14wJ307L0xLJwvHRVq5VoyloGmqxTlMyrIMdeO4UgcIkNAgJMMj+KF2R0ubKwBI+3/15+zZTF6cR1ieRBD2l7ZpiAEGKQul1szq5Gqrhus1zDQbRnmep0tqX0mKs9kQNvwCSNss/0UYMkOTWqL/3YFjdxQzW8TwJ3ttqpE0WANEAW23lWUzSJjs7yR482YUtw+ewbxX9PhXwJAmeZULvFU7mwISCRG6CNfATnUzo6jhdcJLX8ZvDpQmD9igFAu2mFPrWEtKmPLtq5zj1AHMphjh1DcYhCdfi0jr2BYbmKFo7OCjbFC3I+Fk6v5x1K1F8vk5NdmAFywUaJVlorLJUllM1Lx0U/VHZD824k/8sMRdLy2+dGIA5GRIHfsQzVMYgAEfAJuwogLzvr30tTZWa4uZzq/YIg4j3AXL0TlKeLeZGvU8VfvxK0UMb0JK5Hsib0Gl/+pj40tmp1+X3BCgE18ImUN+xuLi2EnS/0+1uTyp7K07a+VugIFNUoEbQJu3B2meBRi5WX6Vt7my73r7kUJBqJypNF69Vn+L6+bwNXJNI6Id4T5NHBwCoA+u11FSzYspUy49Bb4mkd5+gjXPPKA9g8uTQl0P1/Kw+wvixApmAhl85spJooUIdxLS26P/dJ1X9rcSPfU4wFFCBgFqmyzrtoKtrt4cXgDaZpC1wYQuswY0GRRvrABfOQoCEtDW77iakSZEtgtZn6WsDIFv1nx5uI8ewCiPtKVPad2BWzc/C8CYY9UwYg2iz5TJ7PzPYFFtmz7BbTx4/yXs5CXMJxrgg3qGtKXzGuEUxFnkM+37v/p0UpmQa5PxwjwIoTv2yhSEMKeKFC8CpNfTO1K27Yr1MQ/eQxkjBzv1iHMTiOKlN4Nc2ECvEMu3evN2s6cu873hagvg9rl355BXYV8uAdxtvfmAzYhc4t2lPnQfcolXY9ZniDB6ii+ckVUPvtF61+57FL8jYO2bNnr8bGX77FDDv7kpsknrG6qh88cVvuW0SFmM2rn0XTTSTklWm3N4HMHv5/bNhDfDvCNsj8LhMW6rFHxMlZQ1OnKgGq3kbsGwFNuAx/nZtcWq4t+L+qWTHHMRp4m8B/9QHtDi6BhPgPoxOW07Tkh8fXVPnPRfP32zB+JClOc5nzg2P1pbTIubrdmDYO6V2FfBvzAELJCprt2+V/Ab75rtnL1IA/PTjx8MmXRX7gKEZeMAz/xrN4TWGUdwnQbWR3MJeWn8szrCvDiyqAk6uqcdjvK8fgMF9e1Wx8pPhGxhsu6doCLIO2jS7KmzHvub8rbJO5yOLgHcbw29+9wygb2O4/fDRsOszB/gSg0nLk5/lIC6nnUPJ12coq3Dh/mL/3+JcrNOiqsbdGiyJWaaoX9ICteQEYe4/NicxKAvZCqQKjJsAaBs8g+4NgXaTGuOFTSZFfvP91vDmJYAvQPMca+pgJv2DLNgFnrlNVJ/CxLt3f43OgR+IUZEzYF9++vjOsM6aTfP3F293hw11G4kP3uE3ZXAsAdqe8dk7pwLXyiBga2SoaF8syhivxhQXS82hP5GyaIVTiznVStgANn73VDvSgJRMggywUQPqAsxYtOa/Ftj0MXZ1pBU0OUC19Qlcxo5btMjpwNfbsm+c47NlkdQpVDLgWHaOCWeLp6MB1QAGU6giIRQAFjaYBbEOmCX3wYYnFyodYndzAAkLrg0A0/LOE3vPw/SxeNg1UQMUmQA30KB/bqac6nEkVETv9b3tvgHfEo/kNvP1wV8rluR30pXZwLIOOLkAN4PhOqPIz4rv04fXO2U9Gkilv+mspzCOuTfft3/PeDL5XZLkYvEFpAlYypfPWbZg3vU9GJjOH76RYpz+JI+xnlkHC8u/5EZaTlXxV38GWRt9ZSNk5D74P31/MZ+KzV4T3gus7F812VNmf7XSBoAzhmEfmSO5FOk+UrqFe0x5O8+iWlz9b+XClVv4uX5WpKPYh/pPWxn1zTK97E7xv6VTHvXurFNuj18WjDGBnyQGdPLrFIbo/JiYEdB+munOiWn5ni3pB/w54hqd6B4mOr7IeDQdNOaIxl5htFoAb3tUBhzXbxHb4QRjAsX4s3tICVgcsS33YF9ZGwAkGFcysQ7QClVjOjEU5zHxHRds3NKHkvR96zqWXjknrsVKrnXALXME90RyxfpjLpOcLHGEVuL98/eMW1To4HJ1QhQb1VhKOxiAkPcUoAtHLeeynq7Am9tLEojfEsPQpoVtB1PSfMLOK22LBYAq2FehuYqd1c3gWeoEmQBtDXByEnd1ZhQDMXvL/dCKEB+C7Z2NmknDIR2IGwj2V84p9hA8wfgjMXYtkeCNFic6moknSj6o8kP3C/EhHXDjFL0FXg+2XwwryFXsg1kIMEmYAtzAd5hfq9emlqwFJIuL5KXj7H182YkAklU1+wzZI0cw32mmHcZmiYPMUYihxCxKJsdWW7WP6zoyhLKxb6NZy/WOgw3MMjBjbZ7BFBMwG8kHS4qIIiSadEqteS4lVik/IQBml6TPLt1QEkK815YXFEhobotWazrFiiWr3Fv8HD8zzo5dyDPMCc35kxnskZcp6N7zZ56xaJDzrOY5q1op/+5euSSOvKRF+OJaPWA00E/IOSWHlHBR5dPaKv2xdi6M0V5wyEMrZqR2zi4S8j9zTvdbCln8zK7UyCs121b2ug0LlYBgzp9uP3MoY9/qCC3JuIFps//yv7k+kvJtMkmSEQ0CkMiu1TBr4q3T4v9ZeTDY3wUkECS6DfBkMmjwLsBm62konXEC1d5kJcGDpYi9CYUtaZ2ObtLhYQ7tOqw/N2yBFv2wJhjl36WH5Cb3oAvwVYuYqLvGys/q49dlGC06zlgzyw3v7m3nYARIDPJZ06WmCfAccf8cVoHC0OqbTRPw+gBDZ+W+j0OpH4nmXRmgSj56JaH60T1AtnKZsbtW1Q6UgRV+n88UENCYj8Lw+gaWwDuCRAFZKzP/yZ/8aXR1TNDPAEbVkwuIxmGTQecBk4Gg8Y9x4//19rC+ueNwuC/BLdcioKv+0uAhztlErQ6C6+x1alz9uQmxCYS/oGZKEuMwwYL7VpVUhoRVHA0k93WhgLiAH58XFoXGmr9n+pzfZ4M6cTBi67ze/eGCHme4gIdToEpwEto2QFMcmZUp9tkO7U9PPvsJGkToJpHkq6viOqpFJ808FVrTOqi+PHX+YFCyvwyAnMaC9pkaXrzO5+egk1T9FMFX04HE1AOVAIv3FQQ9QEyT8JD9CEjnnk2QUYmfVa9M/cPBCdJKC/ZQZZqWhywgLeAdW2V5ZZ3K1uTwu++/GZ589GNA4lskE29J6uYQcIaBJgWYt3AUu4KzS4iOv6OVpwapVELulxW3iDXrBMqCp3IU1pNGSSNMAuMkX/f2KYnoEefvhP/6fBYI/G29cgy4DBUdd/av+59Ew31gIlRs0mJuxuD4nwRA6jc6pTWwJ/erbqR/9zqk7bKfwjgkwfeZ84saouiXCb55PtHikGk2TeJ5ebzJClEZ5/pmFCU/d7/XtEn1hCwaqCd0SFI6glL4gUEBPxPBtvqpkRaAS9tmqmFVObQqpd26g+bV+fk0LAvZvRpf9rhAK58tQCPDJHXb6A14LwVy92rZDfgmY1Q2Bq12mbBr+4OOxDOn3YgxLtAz7c/NuWTcuMxgK1Z+ls/P9bJaiDPLmbPd4ZrJu5zrCRLmCzQUSX95NgQWrNcylPIRE15tdSaMqwAAIABJREFUmQ7Bc5JBLOpG2CKHjcThnqGteOkwDc612krRUyABVV8urAMuU6FiXVdVoPh8A0JA2CMS00WmHo/C7BudRJwWlkTaVIJXCSKRBOmGuHfX1r1SmHzZ5F5JDbbn2TBZ4gN7YpEhCw1sTjHF+1B/Iue3DUTiWVLEDWsj7DtPIutkm4QDkuYFErl5Ezy/LDZ0Vl0JE/s4KnAMmw6fkkbtJA29jaNsZAdYfYa9etrBuQ7i9YTGPZXpq7ndatHpZzyvkX5qdc8E0DNiENbuqc5R+bxiBCrC7fnxbFUkKbhWU5Vps8RnJXjk9ZGTMBh0GI0MWL7nXgszys9R79VzxjO80ZS1VT8HWHDb1tvSc6mJ0+UrE1Bxva6RP/uw0GWw6Po6wKfUnWyxg0kD40xbqs6cflB9z2ikuJ8EdnNvtpuUHp2BY/nqSslK08cECIADgOYewyE2t2R6lt80ki7bS4UTO3zGftPfyTCfRNOsxJmt5lYApkB+dI+0334mtkd7PkdrwoNHH1EYeTNs0rbvchOGY/cApzgbJuNWAhxAJVNau2fRS6BeHRH3jH5R8GF+mUFLsK0M4B+i8XsGo8gJnqu3SzjehG3B4psggmB+dKmquKatMdNbpGVnAQaS7fIHrK0JmoOIJm2flSXsH6vEapzw2GT2Cl4/R3fP6cvRszLA5FkZP4/ia9ZpO11gbc5gW4hgHsN6klm4hy7lNuzDa2QmLDy9fv491WwKVraW8xxXmMZw/w4FG9eNtTqAxfY9zLuX2/vDE9qgFcRfpGB2ylTvX//6N/wG2jXaWz5/EamHMBwA61YB+N7Q2nJowkMhQ2biEkmP4JaFSavTAl4+d2303QeP6NrYG5ZAPz/7aA0fpvaY8dMUg6p2iMN22BsyEUeHJzAmFbFeJIB3YrixgC3Dvt+rN5vYcbRnOH+rXOs0++/J+jKxHAMUKMC9ofItQLsAknV5sgcrbhSGKEMxuFc1604Aj2adDEu7zqG6mKyXzNw9/OO1gxrUa2TfLcFWlHm5R/eALWYHx3ZpmMwgPUGhRR1DAdilW4vsF2RfaCn9+vk7Ehn03wDjbMkxkZj3LOMvbMO2IPKrr14C8r0eDtk3tz/+mCEVnBefqd0nauiqjytgxJ4bk3kuQ4F9Pjs3Oazy5wkMv3uAd9O83o64KwpgJu0zKQTJBiJm5mfXti6zx/ZJsnZ3jxnqccQwOcBm1jzAg2xr/T3H28T7zDYfFVj1maz1mKx0/veAgTQP79N+zFTh5WVsLZ/5DvDZ9dgCFH/y0V3ax1epHZ3QfnwC8wAQHHds74adHsbatuceMpU3hbZINFg4agwtW/iM0hrbWOA9xRiTe4GtSHt4n3XmPacmZIHAjD9SwKzWUD+vx/DGdJmOKruVM95BGWNtbaV+oyFuSY4960eyp9KRU4Pa/EpBkHvuCXextirm0kbEsjUwLxcqmGO7mF0krYCf1llsQ9eB65NzBertODJmcWCVrI6Kt0qyxBzGIlgSYO9f8kRIAm0qp50/LTHs19hZ/iFFCGYFzK3cJv44Wb8dlLYGurAfQnqVn8Sle+/Gl9ljJbnT7zPQWbLfYqb5XxPO3i6qEfO1XksKRTd+r2SN+lemiubpS7Ru+sbt/W7Yfu3FCgEF2EkoWr6vxxX9/Tro1j+v53Sdid+LZ/3a/L0CGQtQ7OvjXjE2y8o0EDnaVinGy2St2N5sWp8T0EIJEuNP711QiddVDOEF1+TLurVa8z7d1GLIjMCVZzYSE4DqgoCeUfyd/sGYM/mYsWVyGweTCbzhG/hzhcyKk2MnKeaccT+7+hjpbwJ2YS3WvZnDeQ834Gr0+vwsilW2mPK7tuCpt+kEafXIltmjS9idOzCStRC7+5z7fdZmHJuLjueFRRr9lxqpXKfEidLzraFhfm5AVu7HMxdtyTCDnUFaLcwBKARV+B2ngXqeK1lWU97iWJ21AIECoAJ5ec/qGvHL/NnPELBLvCFpxfzVNu08Z9YOW5eWVG0q7+OffQfmmRNYwJQhanddit4W6M3Jy74IBhXYIoO9DRFp3SP9XFRcVYMtCmBqZBX+3Ttw/N0P92v/3b7fPVuu06kaZtknPrvae+arAYb5twQJCVQpZJB/jRgLsRereGCKVe3cdouZY60gpo23Z/ASMT7M6i06BsyDJToJ/IziRy7wpafsv9NLC+KuM9eCJIRxjTnTCCy8awpi0Y2DdTnG8L+TEQZEHRPLuv5ZaAv1Dezmn5kX4PPT3vBvNWtHJNtQVJsd2aVIR2fMKJNS8dMWeY4ctif+YA5MLjgPoOe9x06GFFVEEz+qD67JWeQbDmJx/2ToC9d7TH6i5nRicyNZ/ZIkCn1lasvlj4xpJILY5uoPJGsoE7EwRxEPPyhIHCIZgN0IOdUJTMPDc3J6dO1OaBdmhcmO1NcrwM2dYtE74LTnI0X+ypcFgG9AOfev51M2XQBEmYIFYltcz17TlmTty+0Y4zsUzUK5cfl18LiEzskFCnOY/HzkX/5PfyZMjFMzWaC1jxZGp5MZ7GuUbc3UqBcTRzBDoy3a2fUeqh3SD3MzhqmgYVTfxwpXqi1SI6slUAOmEXGDu6nSH++BVgirOayeFGnERUYLdGpQuuEHrzX47rR1D4rXq/HsyY5A4uIy1dEEEk6ZlUGjlo9MBybp0kIzRUAq+LFJRfj15uu0QgrYVCWhsdnSesrDJnCxQiAzwMTMz8nU1xidGiNv9TRj07l/9VAqGJCSWX3Zi1Qo93a30UA5Y+osgA3PfmV5ZfiP//hP0FcB2FDLjDWcI3CTbXFBshQwjuOQ6TP+QvxEMSbckGEfKf5tctKAOisJPiuDNr9cuwCWgqC8ToPaHb1ItY7DA2iFLewGWWW2JMoASItcBVayOzTeJuKlmVTCpCL7GpdMjoGpsAxL09caWB0SpM6jP+b0Hg+V7UEKj47BCJsG5DoNy6YGJ1TVQu04KvP3Hw1b79Aqox3HcdxB+9WlEXwjaSn2o0aDIBgdNXv5lxhgoaisz1hw18mHTrS8hq3kYT8ngPUZuIiFVVm5nYEtuji8evU9rxXuJdhnLULtN8l0/LpXhVeQ6XfBugjoeZDyJq5lWJICR6fDx5/8XhLH775/Onz22c842FO8N0LngCRzy7cJ0NHp4/3daybFJsq2t+ySMMpW0RjYOu7eV5ciOlU8lrDCNNus8QWfHwNlpQCtp5hyzqPU6QATAo+8z6maf4B3MyYygmuCWOzDpOu8PjqRVrCtIvAettcWeM73oldFYGDVMgNTqJ7YamOQ6Z7hmUg51iAq+inYM0tCYxLitVokMjAYvaataJyk6GibpYRJSZJuNfFalhlglu3m5zJZOJOTMiYn/DPNGaFqFI0dx3aXBqTGVad+eMh0aICWmibEhNaFW9gPtKJG0K6iWujDiY6B7aPV8ZBHlcICf/HMSCnv7OA6p04SRacyU+8MqmqKlCyxBGP83KC0B5Q9IMnZEsD3s1oA68ur4q2Brgp3ptbyvUkSyimrZTAyz2kpvkRofmSCyYSs/yK6ENoYmSxOkI0dNIFT44hWtHGE7qW1n7IORyYtsnt1Yj49QFKTpQMqrwYRCV6tCHrO1ALiXtTtWqK9eHZegW4FWzkvOhzsvU4nE2G5D4PoCWyjQYQBW/QXWUPb7TpIFWBFTdF4lAboGMgajLCe2YcJSNQDMnkpdpnBhhViHd4hwcmGAuomZ+zpac61bYrLgMH9PUyGYvf46oG5f68p0+/bZGVw+rwCujXG3ofAWgLaBrh15nFq3gJpaXtqQsackTCYBSda8tLf06BdxpQMiw7c9mQi4rwyH7VPBooJmGVCmZhaQSPQN7h0j0iTb4lQT8R8PwH7aANaRnDCsIxo9x/r6+Srvi+9f0F897lB+6FAnMwTDXWKWu9binQBKTDluegHSv81WlH6ZYAK7Zx+6xBxXoM82UgCibYtOMHSSeomn+rgyUb2M239qeFEBWKnfUsJCZ6DgwTUfF1Vaw17v38AsEERUN/Qkwr30Qz2X4DFoO4cO9Er9/okfaomdpxil6CM+l3aAM+pHIj1e48jgv/t028SiFk0GOHsL7C31x48yL0dAgDpe/Uvu+pesmfUZhU08dm6J2ZgywkEPX/5anj8+NEw755lL1qJPQCI2gXMvL26RjBMEVMWhiwBnzUGztZH7fMysgBq+ulv36ALeEqyYYHJwtwISMilg5vY0wcEtCZvW9ubedb7ewfYfQoutspzPg5ZH+OPURM3/M39W3OASLZ2AKiS9O9u7fK8sHMAlM82dwGRuE7AtNevnuNTYVO5t7Cbj+4vZxroK5h9c4u3M130V198RyA+F8bVKozFX/zyl8Nvf/W3w2+//JIshN9lLY0jVmlZncZffAeb8RasJPfjq1dvii3KXvz5z34yHLAnvoax9+Pf/wOYWOj4mdixnx48uI+NP+T8jg0//vgOlXuBJEBljq/tRbI6ZS14xufQVVrkzzrAmEO4TEgF9F/BuNsm6dBWyBpUW/CTe6vDKomJQ1DOKHps4deXYAbOQmk+oJCsfg6KBAGRDvmc6CWxXnvHTOtUXkApDeUElJvAnwhqIr46rAFUTaGn6PCNYz57a5+9iL1coYDgUB9PlxqGH//eE/bSFuu/PfzuBZp1kwucCfYHTFonec+xr9zjE8Q17wAWn73E1zn0TaMJSLqv7InFTxMMkxLuaZ+Y85i9tcBzW+IcrHLWb8+NDbe5kRViT6fc2WFg/DoP5XAadoQFvoMDQXr8IffosBHbmn7z1bPh1VsBXjWdsT1tmnpIN4LBieE4t1zDKc9jDP+ysHKLeEfbfDT84g9+DFMDds0+gCPX5LMY5R4n51YA5EaGb2DhWSBLEU3wD39iF4SFMduRtBnHtkazzp5Nn118YOKK99pNQjgFjlRBUrAqhX4uVPuo3RL09/dNyvpX6aYVcFSD7EoLSVsQW4j9NoEvIKtsn0UT49KuWV2TY20tfA9SdSBKIK8XpSQlFDngPTvLkqVsndL4LgZOj/39/A5MhN3Gv40ZJC98yNwOCIht0ddYtEguJGNK0I2/Z+CSsVSGddR9VfeCa+Q/ilXYQav+udEXDzjV2q4SlhbTqthCPU6t1exAi+/XfVBiTvalIGLPszpbr4rY9WXxqV9bBjtY0GrrkfyiLirxVte9C6HCawmgVbmLgIwAREAKY7N2vx0v7KChOWGxUiq+6DFXBzY/ZN7167opIrbn13+vF/V8zjdsKPaEe8l6fNaFS+wArvGJ/tu1l8kafUClTbDj4zBx7SDqjKteBExS3fao7ZsdhOwa6+6rPL/Whh32VPZyabTL5hjl75f4iRnixhk0kSUoGPOPECc7uXnP7jdzF3W7yYs7UFTFzNIx9H3DGBM844/gj8QGCy7TPOO7TNI+pRttkpj+NvZ3Rs1wUyTW4YTCxMYea4621zG+S9DfLRTAzGv1ETcddWPxD8FS97vtj9W5VGuaZmhzj9iEikH6hGXfOVJYbe94D2mX5XXpBtD+5rzX1iqQvrSMvT8LoClKZstxzSlyclYtAtuZkPhLGSmK4eoQykZsheZuJ7zGAHgtl67YpoYZRhtd2+3985llu9SxpBurYQ0XDm5qtsmfB9DkOXagzn3Zi/19rTJhWHvSAM5eVK17rLgk8XsHOM3wjMv9XP6rrcv+S6eZWm7wI0fpcJrld47ewlDnucu+53OUH1GDTQ1XGe+nXOv5qB2A3DPvY8wxz342vz2RqCRRgLLM4alAF+QsXjdGkd+uVPO85J5ch3r+0fR3j3UyA/bW9ZkWdD3YHCYYULFOuj07eUaOjf/gd2VzC+hbUHWK6zxYR02ENYZQiqnpXLM2ro+kDfeIA+E8P65dWLApipKty3yUtEOMGMzDuDlki9pXeQ5mTWHWS8iSNSpwCC5BPjvJ69SW0+7OEysdoUM0MnmLApVUnrno2kHVom1YW1VgsTIizczV/WtiQ1bTmOmnSlYoSVNss3lcmUaJI75PAXgyUDkj7FvBdUFL9QuT7wrm8c7q+VsEDh3ZHD2EMFvpL2De0TY7B7p7oGYDoNIkG9kqv1Uik6Flgrk30P8VcizKD0ACDr+z3cKkYpNZ2RTQ8QJ02gavebkH1oqQhlGUuLXYaLDHsBh1oGu8s68vA1jUd9dCGmUX+e5GMkM0+AxBkAyI0EiwKB7soJi4m7AAQVRlswlGmThYAdnc3Arg0cE7/76z9254+fa1pgQQyERdJkE5QxMJTYPuRiaT91eadBVE+PJy/IIPtnLasmBbCXpgVDi2qNxLlXcqaO5TvRw2y5ffPEsldGV5dfhPYd4prG1r4nkmT14QiC5k6IBFwQmYSE4ZKefl5cl8Kqqu6yM7SLCtC67GCPCLPRkKE8ONbODCzzQucYCslx/gdQVQZSMpipoR3RpI/u2aWg2MgTUJ9YZ5k0yb5RmYZPotq9NuUgcIuEYxylYJ2KjzrEWGLjTQUHDqHCfk54zjlCJSGwPvYeTvgAlLt+8GwFB3YY6kQ6aUbaECWib7UqYPAO0mGH99ia7d2ck+CRYGiftStDSNDR78AFveNRPRYC6YpBS7pYZYyC7KhGHXn0TxgmQywzHYfFcm8QlOBaFk+wFA2DLuTs01FzrqQbyi9fD15sHwhz//Ixzg+fDlV18OP/nJH3KmrgAhEY8GgpkGZJqGwVH7uCbhClqOaMwyMKZaAlwPW7wCEJjoC24LPnBvVolCQpHKbfCkvpvsG56/CYRMgAm10Np+mAQQ8fxodN2X8/y8GJrV+m2C4G0IiIeSzZp5fRq7MdYmbXVUdtjYMSyCXp5ln69B6ghJipX8gDJO7GNL7ZJ8jTm0gmfq+o1Bl/YZjZCgM242AqZQJnKqZPNdEKyk8kAL5+j0Koy7edgQTGZUQJ9KSO3bEtoWMDpGL8+qVIAChdJ5pte0LY9hdGfmEIfXEduWlIBPwViBQi+x2C01tUgBUJ25z0H6eEsQuG+ZDVKc3R8a0kwjEmyCcaLGhgGGz8vzluTDazP45XlUJb6qpwKZAr2sYOwH3jAiw+pZUZ/hmgzeZZ0AVtEyOHaxkUAZODf/3wEqV7DzZm2ViPPmrJAsHrK2JyZH3OdMAmNFZXk973MQdkMB8O4XW4UFtHeYCDnBOZpnMM4INk+nJ1hsgBctxYq5tRw1SCWBc01JMxEy8EtAmsC8mKsVdL0XzY698bglY3C9SxvGtoAMmHC6JH5F/yA7yf2lJpLAky2lYQSwvZfZoz0QugkM1LjgmsJs8DRz7xZkbINwWEWAo9xv6bZGdF/bZkUtyXwVpHxNgFWTgthSafUmTwXeWQW9YeyZuLTkpNrZSwy/t81+WMUPtd+7daO5Du33iu0JQG2VvAGa2QrtGkzIe8KgWXGvCwarA+d0Vtku2m4ZHN53tUjz+zLe/AzuUeC/JBB08hUs1jOo4KrAZ89s6Vh6pfrHtGKZwJgw+CwtCDlgQEDXooIsa5kG7N4ThX/VXPG5816CusWIr4A1DHjOosHkMbbr0ePHYSK9ffuG+0A3ByF576k8kM9JNpx72DjBqnKxB22R7qCv4IkaKeNpG67swvUXJLu9dp8iySWFN8Ajzons1vlpGFLowc0B7Agenu4d0+4rYMQzBoQxBnLYkhMnjVcePnyMhsnl8AOtlAoTP7kP6Ccz2HZ61k05CFsL9V8GeLIVXA8r7xYP9sNiXYKVdBsA6Tb3fR7wzsnj2tAVBjWdcO4CyhrkcfZ3AQS/BwyxgFUi2YLZY8Prjddh5V2ppWrbJoWQFZgWsi6MCRy0os13+vbWIQLi7Kdt7KPyCPt85gM08D66e3s4fPdWDx+pEH3WzOIazLtRNOJ2iOXWhhWKluv3HkSb9lf/978F/JPtdsVwCuwu59JzeAfw8x1t0q/fbtCOejsFkh9oe1Zn9ZeAd2uw/H79d78aHn3yWdaOj8kkVotF84A6Hz9YYw2dfEesQ5X9BMDIuZPXiaWszehHroePeN0ik2gNnDdhjL1Ak0+7Lit9iv13C025Tx7ezfvtbjL0CcbxK/Tstnku99fXhgVYe1679sgpuPdvM1GQmHCJ6zvGT+/DylM6w2RTMFa/+D0DMIxpJklwlhjEIJtSpt4lRS41nU7YpzLpYju1eeyX9fsr0aA9Amh9RiHuGEBwCdB3n3hZMEv5D8FV7e833/2Q6bJT6NuOCPDh37YzrKYkANImD+Py3EE7HAVt3W2e4RKx3ipFrjm1rDgXajYGCMP3zJFcuQ8c5vX0B6aUR+vxURKRDdbj1RZDtmALHEKHO4SRGeKVibCakjJe1dQKGJGmvAB/tmoK6t25vTQ8uncrhbXTk3cVM3Ot7/ZIdtFElYHwDQPWZHn6JdvD+BPCAudXG1MaVmH3GaOqmGLhQp+S+LJAOf/Epxmds88s4GgDZZ3Kuh/nXvJceJYmdzKdYvs7wBOb2tjNFoy0fTLv/j1mXFok2z4rEkEBJBXLVsIUNloHmLSpDZSyAKHW6IdDH7TlMgXDGm6vLeem86jYLMOFvBrPsp+XsLDruJYuuB9pIV6/4BRqf0d7auKm5IuM27oumblVCCqZg9qH+s4UtFiPFKFa4TXatoIqXof5gBiZfrStW55ZXVDWL/7PuNHcpd1HwmPvp/ny+K4U8XVI5c86MFm/Uvfbv7qv64zFDiQGeEynhOyXXFhZ//ar+b1aqhuQsrxWjx3q79llxlSujcDAB/61548dsOzX1P/dY5EPGXz9PVzfmmDb2jWNqZJLqgnR2FN8ZmeDy7wLUGSXj8WAFpfH3/LBXSew2nsrZk1u6PPi7/roTFs1r7QoJ6CujcY3pROWM66y6QiEhnEH5MxxPrCFst4OKZbtAa5ccv7UqB9Pp1XpDvdcIPloilU1AM3vm8dZtDfHSX6k3AOfJcN3JkWC0jQ+hTFBXxxgDYOCjvhcXP25hAfPc/S43M8lm2JnSQqF3HXvxggZJPuWODb7o74q/y92rA8zM+r8uWcn4FRtAN83+WsYcPX9FEQD3rT24sQitab+frTu/F5imL6/JETgX1jTHlcFF/WcmbvwQcaQ/cz7jHweFqqqLd/BRXaQoW+mnAUxqmev2FaV69tR01mvRXYpELMD632Scy/sdsCwv6bvt14gSNHCvCFx2vv4tIgcEgOqfTfrTSzgHopMWWyZU1RhbaOLuoC23DQSC9cUpiQsuQONoNzL1d1YevBnsO68ryNs2mkGhJEfkiPJDNecKMFwChFiBBmi03NtTWM4i4mkXdSigGf6vXSAYGTiXzWUYdxNnm0PazMOuwKEhuE+jq9+S/ErxX5JDVz3As+ox48d5HQjpKjC3UoAit90UnhYxu7ryjfsxVBfOTrPifNLQ981Vx+45yb+1+4Qwc60vFsD4fULnAXzT16IfcfXWvRiMMcV5JGdI9rGYd2doN96bNFY4lHi5zJckl+CstahTz5QJrY9D5nlAYn1Bel/TC4cExtbJpTiGShZJYuiNbnZgpd+wedQLMg8M8lrnhIJRCn2BGz9fORf/6t/cZ3qiILfON8pp2HwpiKgbliTnkMCIhOaiNuLjOdQ1jQZQQONcybVNRRbZoNnyQOukXNDGizbK5/ebumXvEf6j8sHFr7CFWayjq2mQTL9WTn9umn/Xg67WmsbCGVrgOKH3liosiZ5UA8VCCYYNzkpOqZC4U4clVZMMKfoJYydXUCP1xtvuB82uEmYTqe9tx+p0VUwX6AlLYq2V3ENGtA++lzjNsUmdQKYAdcCbLNHjx8Mz777rokZY3BtfWIzHrCRvv7uaQKtlaW14U//6B+HfSR4ZxuR7L5Mh/UwqKsCQBIHwjoVKl9sxuTFXKsHR208d0WfDJk4gMVNi69VJTZsphqamPSkrjmUYlZWv7dVVFkMGV4QNiEADsbb99MA+xxFtdNWbNTO7wj4Vk2GwQkEpbasVADgAaStrbXPCoSa1Owp9s2rM1GrUaU53gk6J0gAFxHznqC9RSORAQLFg+N3SRA40ApjC1K92XgVtqMt/RcYLCFUgyCfjxlFRLkxbGnrVdFF0WzeKwcr5F6MPO0jAbea3teFGjDuTdZB0U2HBIyQGGBF0z7q3zUdGTfdAqYI6OL43mwdDj/+vZ9TsboYXrx8MfzRf/BPhq++/o6EhN8BgJ2GFWK7SgWmxdoIo8G2KdbLKr/DRzIAxmDNlt7GlolD448VuuggxsjJeCFxsYrBAwq4IrCkWLbMxASUmpqqdIcdyueZeLrHPFYBCqwYGX23oC3rE5qx50AjpUPWdpYh9D3CyhVwDBOXxDg2QRY/T5Y19PzFYVptHBAnhbVji96AUXcEvfptEcg2YQ2Iq8oTQe0kgyfUVrjcabqNMBjUrfAuAJ3Uldzd2+CcqM8AA4D9qO6frV/DuGMgYOUSqGgEA7xYCRPIEeDUDmQfGXipOVjDKbQl0TtIxUZduNLxqBZEJ/yp2UgAz1qY9MqYyURL7lk2T8A/NrtVvwLUZRQChKtVwn3mWeMATPQsJkTjCQaJX6nmc3fjVFlHrzbTJj441clWZfb0BEFcmD4MvbhwYrJqErIDc/gdXmFbAXcliw67rb09lSGl3TDgsh0Mpsol77l86y5Oo8TES2dGgFsnU+3knrKwB3WNQVZKzyJsAM9ypgQWkNztcQ9QvJz/j6w3a9Iru870TiZynjOBTMwo1FxFFilKJNWypVarw+GwI3xhO2zddId94Y6O8I1ajrYdvrN96Z/Af+KwLYd7pFqWKDbFIquKNWEqoABkIoGcB2Smn+ddeyegdhZBAIkvv++cffZew7ve9a7YGX5p42ucvW/h36kkR8usPkfQ0KQ7bckCiDwj11ymjuthQu1nansq0JLpRsVbNlzlbdn/fYBIdHZala0z9noQ7t8jWh6Arq6ps/BC3bedwOtsQXvujY3c39vPOa/G64B1su6rltAYHETrU3ub81LZGpqtAAAgAElEQVQgYiUwFWQ5n7OCP8E286Fq7/Ur/p9r9D4t8KRlTDDM6ZWsdaansV8N7nJtJsM5n4IFNfBC8LO8pNdRn13AdQF3NYm9zkESsQCvxeK2Je8o00cBOLDbssvUHhG8834Mgg3IBUlNBvRD3nNa2PRnykho4wGXtKXaeIPqJYYHmJhr02znF0y3rVtg3XN2bGDGVS9fWkjL7AGv0VJME1QZEOl/Az6ZW5kcwaqzJS+6b5ikuQXAJhhEe4A0wuPPYXBeu3ITrbYrMEzRSsPuzU/V9Ll0BgDoaTfd9rsANJvPNhmMcCnXI1hxHeBn3gIJn6kPdM8aQDkAKAwBh/+kxdiW9H00cGEusCev3biOJhwadKzPHutg26fB5Cz3sQtwOCFgLwsLm7+L/7p7/15aLBzi9BxNV6vNgis1BCs7JK2vizx/z7+6cU4dVWNtHdDqGRNqzyhoHBPDrAOwJTzn2d6+uDbcQqPvCR0EzymeCLwuznP2AfzXd2ipQVbg08++oKD0AZNubw53v/pieP70XsAzmYLj6IQusKYbAJ77xjruYQEO7N8T2pJ3HPCD75vBXv/dv/NjfOPY8DeffgIYiX/E/sgynAZkUhLh5tVVgLc5dA4fRJha1qRDOMZ4w3FjjbRlD8MaGktO4nWq6f1v1zMR1oKiAyxsaX3r6srwwZvXsg+evWB4AmyAh4CQI6zjrevYMvbLXYAl7dsCn/s7H77LMwccoWj6aP1JnpPJiezSJZjEJ+oEwoDfIUYZJ26YhvnnWZCdtwcT2f30Ej3Sih0c/GSBFlDtIhNoWc8t2I7rgLGn+KpJwLVv0FfFmtGuyjAT2nufwox8YWuzbUkebPbACcwCGWYGQ2G7WgyxZZMD63RHB2CNMnBjCWb1d25cGq7RujZGJm+xTamWMez1pKAB8cYjujXuP9zkGmBZrF3j/RiktkMhzMI5H7FvpwB2wSEZfrxn0LZ395bPQJvqntbfqzd0mVbjt2mJPTuiUIbus2d+le/p7CW+HSPQ/dnd9eFLJgpPolNX060jUBBmUHRY+TJuk63n3ncTa9viY42wTD7cpbGXxgr4Wdu4+LmDxsYxRixmsJNcSyLBZMv4rye83a67J8+BmMa8i43zjMbmWZiswqb2Mtp7JtfGtxYjODfnbaX6E4GExIflU/rnpOUvKGgVybodNe7WRncAKC/IDxezPx1ELIN+LrGmCa4AS8+F+K5FUNnsAZb4voVpmUDutZ7tBLRqPsZr6SydALJ2YzQb/3phKs/CvEE/FbClPqODXR28C0utFXXiqxp45s93BmIHveLffaztevrtJjfx+tu6VRzQWjf5U2cP6V8bOleAYfxPKyi1N6uSdfnCvn/OQbT2ufJb/F49n2Jv+V79GXWfG7ZcAyvDput+tl3rvwvqJebzvPu++k7XxT2WhJ8BAE7QlnEqQG1HTGcpGifx2po8XAW//lnnbaL8u0QUh66pPRbmvefD5U9yz3ngzMqmGqewPQV4PwkIY7EWoz5sknts4zcE1sRw9Ay27akJGgDLc+d+D6hAXMBvR/4bZ1xtV18g62zBwToUuKgYDGvI9FwEPHYKuH4uOaJFuKnltMpi4bGZVXTV39pa6TnMQBU6Zcw99fsHMtIE63IfTYetrUlC0wBqte/zHMzzLMIl2S874Z6qc1YtzdnX+h4xBduQPZ/JW17JZhmTK+tj/O17FJutut2iW8hnmQ+7WsEh8v6lFRYJFN/RGCoxRXXL+OcasFlgfCElaU1scWy1Y/pcC4ysONmfl8DyOpic+E9swDPdzmg/JxUT+nPGs20yrQCuvkA72c5Ht3nZ2wktLcI2LESSUjvbFtOU6lI7O+AdetpnkCTMHRLb83NKG0lGMJcbI18avbAAC94YHmxGvAOfHf12cJIZNBoE6vZhXx6PQbghRzkl73AWQJpSBaHbXo6NMU/IdWvp+fJ17LGps61hZeoAJiAa3wRw6gKvU2COJBu54Qxx1IxEkEj8WLR4NZAigwnzXCUkVYfjJHGcBaeQSpTdCDnDPIeOSuPQFGXMU9s+jXnT5htHGrP2YYIyn9WP64gS5AfY5ccMqdrcoWMMQsXuCeulbiv5krlkZGDMjMJoLb9WQFpD4rrdKtPFa8WZzL/bwIpW3DHuLCDP5yhxza7DsmnZFyEcgDngl+tl7rHSblSeJrqrvoc4hJjLGcy7/+m/+4dnVqMUvDwmmxGtXVpA+Jn/TKgFBr66CwCBIbt65Uq+HwcSJyUbpDQbdklqNWSpkGhk4+i5hBwOK/kCSCLoRX/XobnotrL670H2FXtOMFXtnb1EE1o5G0MqYdfS68yPTGqJkagKmMvnz88SXPkaq8F+XhiBXIvJh22X2ndRfdk7ijR+ff9uWhmTiKXtpU0UTLtqtUr1KSAm5DlgbhqTsoBqssGsnNf1q9N2jQBToW4NhkHJNJtwHCBgm+T6zjf3ACF20aa5MXzv/e+l0j8BQ2ELFmAYIFJQuBYToN4y633q6Gv0dtHJX9e+86D792IjWumR6lsTS9yCqZC2JDdKFgZZ/F1jM01w65r7HBuHpFgkBmC2/fpvTq7RCIsvhDoMo4UKxTwMA5MQ22C3SShKS8zA1wTbNjK1RwzaJjO9zOvKBuUS3EdbMAcWCQ7VNJtApH8Clmep2mnQQb9pvTWhNNGIWLltG1xvNAMi+o8hFiAxrMzzMJCwFcKKC8CR4I3VXnXQWDeBJamoNpBmxDuJiTp4B7CcrLS7J1wDjaSsO8oSXC9MOJ1siG9Fz60Dmk2eds112ma/+90fhbWwQZXhj//LfzD82Z/9M3RjnmPAeP5U48doUeoaBrKbBEicQhZ2XVrJ+9Q/2SjlaPzSwDkZyrHw6vK53iaBRwTwAsrVMqcTEGyqaa8G7VbJ0m5aJiegngD5LMlgr4gFCPLsN8fvG1lhiTi9gW0VzVgDqzforPF5sm8ToGVNrRpBNyeBtV0pugn8kKwhBXGnoHSrxZdWi2O17wBarXh4vXzmgQYfgPdsBBaIMuImUbzGAEq8ZYtEWT20MVqoBeIPYFQcwjIQvFsAqHPK5DFVkhFbUXUz/FzsDZ9nFc7z458FwrU7AUhcr3Z+BDU0zGlFjHHtxlkDKmCEjWh6jz47Gcl7JKOCpT4zg3ZZxaVjo24kCTs3F/aJxQNA4zH2tUGcA2u0a2NWeRLYW421bVUG63pE0i/gOC6gP6QQe4BiwNEDmEfSt5U2iB6NI/AU8xeYodXr1Am8cY7sGxykN6HmkZ85Qqvd9LxgB6w32CE6aJMjn2+KI83Z+TMZjiNLgb0ZPZzYDiudAiw1SCIDclpA2+1qAqFUCG3XtgXSeJW9AmjnOjlJKu+fwLuq0Tpkq5xpMWQ/xqab9Mnm1e6YbDUQVUq/diotDvEV1QKRpMl2iDDt6rz0QN7fLUKFlZCguYLNntiF/u8e1loIIEaCoFp2E6i14LPAymKQyFipPeLUbwfCWAHubaPVPtgTIIHPSEPwqKLl1JIKq6VJiLif80nS/j3VtrLrpclSLO4kLK6Ia2GCbttKziA6TvyKlk7hA3nfXoGsa64iWxJAW7NMTmJ8tZn6NBmPpQGZwgCJfwIcfXGC+1a44V7c+7J/qqhXU+NTJOBz1TfV5st6F9C2xUpWGIh0WHcBzg3QnRDHNas798bN6+zPI3wGQ2a0b6y94H+197PvnU6vzl6SeLTJaIncE1XAPiytrBEYLmYgkbqpMvBWlgCNltaSOFutXKLIo02yQDHOmbQwYgC0RSC5zrRSh2stAnAIvi/y2fNpa5SVXYwQ28mjGRbWTatKt5Zjg69F/N4qLajaui1BNcFu3SrPy3s0FpjG3js1zsEJTzaeUu2GKQpIqmTH08dP8t4y+nSIFp3C7vdZ8D6mUqu0OLnnZZx/de9OzswCTMANwKw9kyue6WXkQVaRjHAvbnIdI6zbzVXaXwHADlm33zzYGG4xPOmvf/bz4e/86LeHA1h5sju0yxdoPZUBe0yQPkal/eEW7K5vn9I6UrGf+9A21ujysS43aGW9tEibMHrHX967j/zHk2GUffSDj77LMIzL+HKBQ+w29+8QMNmjyig45MNJqYoTusyGh/rQtctXUyR5ho9Ua2Y0k+2RE6EF6P1rywHwtpl6+oLH7qAE7e57gFw6pc++fjR8g46fDIQF9ukf/PA7w63LTM8GZPz6wTcJuEl7AT4p0mJz9new8xR61p89jY1eXOK1rPsuDDoZY8ZVU0xy9Iw4Nd2W5kuXVtCEW8EUk0g/F9jEvsD0VhPu49/cAWA7Gi6tcT08823e37miB4LMnguLsLInZcFxvQLJts+wy6WpZZrtDDqPo/vPhg+vLw5vXVmOtqmJpLZZprfgnayA9Wdbw9d3H8HiP2TwB2mGDHPfVb8lS8TCJz+3y354bjuuw1QsSrK/ZHkqGaJtkVU4y2cu05L9xq1VtjVTlmH8qDdkQXQLMNBY8c03bxOnjg8/++Qhe4JiFPbZlqVK2bBFxEPVnVLJ/aF2xj1rbNqS0MQcPX6R9RdWGT6FfWQSeChIpxSDxfTKfCoZb6Bc2PLt5/Wzaa/NyayiY1qOGsDmtzM4x2RIH6Aj9tRqc3WXJvu8yOnWZuLdT0Qk3+iogTz1eQUKnYNAbli+0vonGKEP4++RoDFJ5JqNHfQTxlL6jrQ8v2aL/b4skfJNvb3RezYZLZZUvvyWt9jAtVy7NoU/2NlUgwKqgFZMcVvJlDCxY6R0lHyTV0X8Wi+/97p/7OzssPB8vaCDSbPFDK+x/dQ5QMffE0fnrQp4qf+vr4odq3gZMEMb2thQAdn0Uc3/9Xevta4bfJUMe+2Nt5Xv10tqXTpYWIWvFF0bQFd+rn71ewlQ1p5r1qblTXXv7tWS9XBfuydqYIWF/Jelde5eTA5SBSyLiPq+/v7FOJ+Mfe6aye6F6hwrTbtMgU9yXnpg3ojFCHfKGHGaup+Tao4R601STDiJ/AnngvXaY08IytvhEkwjgJD7R3dRuuJOyjSHUIDV5a5hfkrMCFTwPCzwmmZwXhfIz9ZgJetvIqKfdn7bcc8gulyBxGKbaw178p7U9BzF/vgZpapnl5PxjaAhXs94hY9PHtQIIMbWiX/a8+oAVBW7qz3bnwlXMfuhnn2BcDVRVd9hnC5Tzl92hTkdPhOdYavbHlmTOnlEEhcaCGkh34K1z8Q8Lmw2c2Zeo13q7FUH2cgKN56tHLd08vQp3mWxAmGNwcbbogCX2C12ou1cgTABFAkH2KFuJzpY5zW9XuCuvfqqvdR3UarJgq2SYKX1X7bBr75P/XOtX7GFc66ysJIp9CnYEUDfGUBfW2VHyRmOyGHdfx4c11gcxuenNqqsOzuULFa9RK5HoMjPsgCcQXXIUB2fkG+fEIuPQZ4hbzSOMsawDTksN884fjqFhtg+Iz6uTZksO9Rgb6/NvxyoySInQS4EDrNOzr+j9iz2w1bVRXJt5aLMv/uwkmi9c2tdB9LOOvd8Ci7Ee0EijI3V9k7XoSxCQXOLRK+6f/o+qpZ1zWu1jVenh4xJyRvm7nZjUNyavkJnwhQFTvR5j9n/FueJX2SRSxAJNqWPJRbUBjvjQddSU3CrKOXv5j7G9bF7EmZi5wtz6YzS7pNS1IkB0goUyaTYpuoBK/PVclAHFco05D9lgWQdKtvluhMeAd796T+AyAHDgZvZJFhxeMVVqrRqm6l/NwKw9fDRo1SOr1y+koMhyJZKfmtbNRg9pN0iQYqJD28uKycFR+7RzSHoYRVAB57qPcbDVtxKUIri/8oQ45izOK+qRh211oDWcAxBOR5/0NU6GBoRae8uQiYc5pAVS6gYGNWO5s97kFNJSfvRCdPNHnGYARXc91xbEj4rCRpP7r00e6i6mgSZVChezSVmhHmCDhNejpaMQHadYNja5UuwdLaiG2b74iSB/BS/TrBen379CQH/zvDOWx8Ob994JxUHE5et58+yQTRUAk5OupPd0O8xtF2NY/vy55LgtfalMGV0wEHnPVjloBI3q4ngs+O7YaG4CWW5SLEWdA0thAPXDLdimR0olO4s6LVJ4HtApXiGQzgHmDYBc1Ha6QJTe02GfY0Oy+qM287lMVGZogryzjvvDX/1Vz9LwGnApoGVxbVBe44gSz6bJNCgTFTai+7PeBdAbJlkS+e1nwQKVpdGgIp7IeHmic2p8/kBYQGRhOGKeVUApFNRawqhlSQPc+mNjEodpp0z1QxADg/9pIk9B+iAllr6F6kUeIyEFcvJ6AD93LTFAaCsPz8afvS7f3fYpBJ/l8Tmn/zJPx0++fVnw0//4l8FkJxh6qtJksLNqWAJFBiAsU+j/Sjgwb2HTt+cgomgLBv3nlWlSc7jOMCQSW8mBqc6Uc9TezABw0/HFMQ+jA4DTsXiBRmo6vNaE37bcrz4sGAE0rAB0ZDhPXQ8mQrseWXd1CLTmBb4i4Fm+wWM4+Vq4YxyxkYB8DSIJ6yTrMRMjdTwsZ4Tp1t8Js6CxOH0FLbC7jqVe3S1pAxzlgJQcy4E305HqXRiqI4QXTXT2VeMiGRsXCauTBsS3D20uRxsImv2KtMsZbE9I7s7gy1xgURGG5agSgFVh73ESLLrIxhaRrKqekzs4v0yOSkgSQ096WffKqe+04qV+y26ZDJDmuBoGGMyJFswL0hVIvtWPGH7QK+4IGvTgRQ6aACMQwKzavcB6HCfYgsE6o/Qvxsfp2pmkOmzQiLVqZGn6Ny9FJzk3nUs0USzyiuDTweoaLnDhLjPEycC89kTsjzYA9v0PoyT5C2uXoVR4/6wcuQ5r7b2iHzrPlgXnVMXCM5o81YN837df7LAeuWoA0zn1aU4yNJInWP9r6B9dURCnHtln1cbZgE9aQPl9du2trPPbF92P2rfF51uLljCnjCx00FXq6tMJl8Hk8Z2fvetNP0UY2p6p6xuQWmfXcCO19gJSa7c554XbbnDHgQ3I5irTkf5kD44og+2qGJPaXEK0Hodip67t/yKPmFLNEygwvq1FTWgVtOEtVJuu7eBtHbPogo/14XNcwa5Bn2S2lspahmkm2A2G2+VVhaulbkkBQbM/O576Jd9YcA+bIb6PH2KeK/+hgnAcxZsFCRKpVXmq36TBCLJhAbDvc7vBlYGiAKuBdbK7FYSwcC99BQrJ2ot9vokWWow72SjpVDDNcuIk1WWydjY0ZXVNWIMNMM4Bz/46KMMP7hL0ewFjDJBBc+rtuUCftRCwR6MeM/PKMHmEXZzh4RKzZYFtEPn51cB7+aHp7ZTohfrfRzS9nj1yhsVVLNIDpDYBwB5TiHFM7oKu07/ZKuRfnIObbME7YKRTtyMva8gOsLbBq8m4DJp6WXU7x2yrwXQnIK+QJFzHpsepp+MadZWJqvrsrmJhAHPVCbicwpiDx/DFjbmAfgy8BWwUk9QAzPFei8CjmwisaF+X6XqFr6wgbKcYHCVvqhxFfYnzw1bZjGTz7zBMAcwouE+gJVg+DvEHasAVrKav9ncGh4yxEdJAgPfZdqlVgBv5ljjUfRix0STnKKIndlDmPrTpwyRoVVG3cL1jfXhKlp+7nft/b2v7wxvXGVKte3X7iiKCo9hm1lAWAMs3KTIcv3qtYCmz55u8PmwHwEWt/GfDqsIrEASaX1K2+tZlplpDGdwrQ+dpcCl7tj8hf3hR+/dQEwduQyYdQ/QentMW+0Vpsq+C5im1t4XD+mYYFCDX0sE5f/+99+mdbaGITwEGJ3EN3Ei0rYzi6/YBOgzzjVOccJdtNd41g6gcQCJ7bozrIcMcU3gAYzANfaMYu47JHHqza0LAM5dpIVtZPjzn/2CicML+LUxZAm22d/XAWlh31HYGkfrbppnfaj/M+Zljzild4LiibbxAvaaqjn7fGd4/8YCrDveR39HYWiV1uacU569gOAxz+Wv/u1vhhd7L1lj9e6MJZYylMgY0V6A0eiFLvKa7ci61PARYlauO7EloKjvuQaL8CJaf1fWFmCpTsDSfJj7NeFQB/V//z//5fD9739v+PGPvjd8++xw+OVXz4Z9kr4J7LoavdFz9ExwX5M8pwwvsynAHUEMpd8YMZ4PWFaJcAoLGi2+LLrKuPOgC2q4B8Isbrp12k7tYCX0peOcZM04qAND/FuK0CbvLRYOI+a113hWfE9jSdOrKrKXxIVfndmlfUvLn7F+AKwCiTq45Wt9j56gJ9bntTK1/DntR8VhPKewSGyzLfZdfIxxXcCilsu0e3i9kNNZN9oov/JvWbSysfHR+tA2dC/xbLt3i8/GzYcNwKhJkAKg9T71ueVIOpjV76/fc+UIxRQ6Z/2wfgW6vWLJVTGnrZ8+oF1vXXMl0P1euk/1ujuv7hUTSamEVsiLJWngXa6zkTh8Fq6Vr0yBsWK0c0ZfwLEO5tV+6M+1r6H330G7Dojow/vzNva3Fc34MDGzqy3BhHNiXKVA/zb2OIPw+Hzj586+Sq6pv2jAk7/X97B5+BU7NHpOGua2z4HrEVexKDMlW8rWfQA7B+hYWN7C324KXMmkVQOS/FTdxgxAMtdwj7I+JYHU93IROTLAMZ0uxEqwtnXmFnHnIIRMeu2cXSeFS5CIxqeTrrFBTofepc2figQ+balkomTVKr3CuXYwnfG98Ya2sphP7kr2i7qSApuNQduB9NqD1eoZTUFjuoBQxQ50nT27BjLJdfijsahnyDUMe9aWZs5d30fm7natvXCCqnmb4J25urGWJBXe+9qVq/H3+hJzy5wePl99tewJrsE4Sf00CSPRya2jUXtX/d+YqWKjqv3qULXeZp8uNN4jxUHf1zjQfL+B0v3zOvOuf7+vS8c3DrHPiw63spWztUj2s/r6fqrzUuDdOXjFhWUoJKxM2Fdo3D5jKjzdARQwd/Gx+jYLq7F52kC7V5waPoX2auR/1ABkf/H6HuvIdlP/1FhNzcOTC+TZUCwE6mLHeE91XQNE81rJDGI8rnvwEp6X1zICcDc/uk8BjSEQsAAn2Nu7SFJsu3/BM3wOK8iBqD+7QifEpnrXHZ9o9jc2U3+g3rvacQH1AEN53j7XbWKM2CkLJebNYXiX3erAXWE0kotKN/mYgnPF7A7iFHvyfueRV7mJvuOFYWMH/y1Xwj2rTyPHlo16gI6rz87cOLa5nWFj3x73Z7ZD7KAxK691AJdxtAUZ/pBCvBiDOrUulq80ryEOkYSUDpZWhBJMFRtLMct8Ub1L9Sgl4AQQ9ExKKiBmPD35ycif/Df/2dkMKPAESZQLbUVZcWGnMi4i7ixbyuTuwYMH6LsspX3DYDmJMB+cNlc+XJaPh0JwqJ64019JZhsAF2F+e5FtndQJCKbEePr6GhDRnUohuq96yH2NTtKKuefESrnr0J1PFoTXmCSYlAvCxRFbBTWRj15HCZa7qEWrreQrU0hYoGdU/1+8cDOx4UVPc3DUtyGAIgASeNCRebk6sQgXNm23VON4ooK2VhBNoKbYfJcQ7PaB7nDdtt0JNkxPILwIlfTz+58NG+ubwztvvk9A/HYcsCWJZbTjvv76qzhf/dG4LakG7WkvK6feGYRZJwEdPktjkylxYf7ZklzXlOTLTck3NRS2Y+WzDEh4NjHKKWGI7tpKWu3KndEXnUITEgNPHIHteNsvAPAQxp5B+OSQg6EmUEBbhcFZw2LHSDvmngnW0v7AQbyK1s4nCGSHqZTBALbLCVIUxVumQhdadWOHpstmjdCq7bqKVIqY4xwEJ9zEAi46gAJrdbC2ZFghsD9cgc9iD1m9MqD18IZZIV2dQ2HSHRaNWnaAYsfRYquKgNUGBaP3mTInWCLzTvBOo+cel45dAQ97DkfowIrvfvSjBLdqBP0X/+kfxxH9X//P/5F7GbeNi/WqA1puI8FnAp+i0sZYadB8Du7Xpku2RTBQWg4aLbUAPMg1AGBcnao4p2qTDaCLcZctKAauLt0xVYUlhqNYPXVP2DqUiosGJme0quK+n9NirUpNOiHY4IQkTXCnJtfJgPVc6NSsjjkpSFAQViDJ++bWelrkptjvE1zHRXQPDtcRReeaTxIEe00KqiriaUCtQXV1DQYACefQjsp24zmkwmdV0lZTxcNnSZJg2kTDzorpNJPwbnHvk+gNcuZJaiZIYNxv7lmZRfSYxVlZFenBeQRj2cuCk4K1BjqC04JhsnHDGo3xNiDXYdne6pQgh6wAENqymBUX9FHwuIyynt+U5YRq2OkplVT0iyRfn8gKtIoCC+QMOvqhQzWocll5HU+1xnMq+09NQL4vPZw2KjURznAyRwJ0JhgOlkEza8znqnOW0cwzOpH56aAFWV+CzqxvxMVJyGcu3uDnAUT5s8c+wA5Jck3oiupDAOSj3Ldgp8w9dkTaKrMoseFVQKgESEdY4JeBQv25r4Xi37bueiYNHqTmWwkWmPHLVmUDCsGNdVg6spsEUQr0ahPF1BeLbhgVcPaSdsuBNwZFr8TQU+/Lz0WU2CSN64iv4P0FX9K+K0DQgskEWtqx6MVU23+vzJ8z4KxfNP9TYearv3tW9UE1EKQCwyRXjYV4nqC1gN41MblWQyQ6grxd2siSWRnF1rQ6bYMaK0laW6LoOibobUmJYHu0MptNTzsx92LLbAZsOAnPhCb3VcFeZwgU21agkb3meecZG0B6dxOAODLvTF70WdNOvDY55Nnt71O00N+xcQ4I8F9yTscAyP1sbY77vUtVhD057YQsmGEAF/qAPcAn9eg8iwsI5D9ngMQWwPt77789fPj228NjJsUqL+DzmGANZpXVoFVUwEXwUAbgCPbCtsrtXe7BGm8AlzEKjG8Ajs3Dyn0+PH7yTbS6BPNOqByHxckCzNK6qb1/+vhbgstRKr6wAwVKATUOWQNbW63yO6DiIiwsWz5lngd4COAMR8oETYYqV3XAemhLZvF3+nLtj2fU52Kb4yF6NPrEF1yThbk5JrduU3R5rC4fz2QfetQ+cUW9xlYAACAASURBVJKFBHWuTCnWuTb5HRkUYkwEg1bZkgDTAjhKVPCfCYNmRo3ZS8urSZhecH6WYFjNExBvAw7tbBM8g+J9cOsKwR3Jj4kG77NNAraOfVy9eJEEDpsg8YuhPy+xN2nxZ+/YGLMN4/erdYbIvFDzVBFv7f3L4fLaxfzMnU9/ncmvJodzSFtMz6Oxd4Cm6/qztNTKMp3lGRhsXqGNV/Buh+f9mOEMKdCwmRRJtz1HnR1tvDGTx+iEdpURdOcs+k6PHw2/9c6V4RrXekL89gTQ+Ev0ZGVd/PCDt9HRGR3ufbsxPGR73uF3ha8/vIn8yPfe5jqR5aD9dge2vqxbh36p1TTFs9raRG9VQJV13WIPK7egzIneZwFB7QOen1P7VtkLxgeemUuX1hQ1QLtxPfo3dx7DLLj9PdpJt4dPv/ximF/m/XiPLZK8cQA1J5nusu/HeL9M77QlFJ8/pn3F7soidDr0NPYMF8SzWhreXIGNgK9QQ9EkZcnCJ+t+wrNbdwDG493hFx/fAYxeRYcRME6GCev0nD02rpaj4KBJr4B/CqMw7DgDxoWe/UqknWw/RaI3N1xemUOzjkLEDhIW7C0Lv6MMi/rVb75h2Mb68IPvfzR87zu3WePN4Tf3n2VAh77G4PuMB6bQeRXxrCLUBGhthEVpP3+ySwuwvwPwGI8KCuizEr9hYyx8xwy2IoXFIu1mkp7eDlkFfe3YecGE++ytbuWfStg9Os4NPOpJcgZRtKQqWYb5Bq+xi6YX7GLrlZJp4NA5Y6Ix4eIfovVVALP221ih1rZsbYr6JpASARIXFoutACdBm2JvJN7jswQrozUrOKY9bj7HJM576jF7puy6DxvjrWQTvOfyPYk9E7MXGysDUfjM3laaLgM/55zI9kpPK0mpCbB5ghGU8UDOYbseYTPBL6/HZ2Te0ZGOePtcRD6r50oBQPjl+3W/Gi1VvWRjDwUMNOpwPS2wmdII4CTfKjDOFLIDbykaCiQG4Kt42V8FjDVZCHMcv9/AtHxey9/KB76aBP+3yA8CzYnZquPLdrysYdtzR/ybA3BCNjC/scgjqGBgylcHbruPLtKCOVi1tmXPWDR0qIIAOrHu9Lh2njiN8y77V0BsF3DFQRSyZy+Qc0QOw6RegDvxORpc6q7xmceJbauY6HkcFeTSv/JzM4A2DpGBsh4G+SxAxIKTbvFj0bKmHdaBOk8ZBDiKrZ1ikJF2/kJABGI1/IS5Vbp2sM0ueAA8u1xSeEwfSL4ffdqws4lNQxYooK2A5fqzBBK7JwJi5e9B2+LL3JvmlmFQ8azMyQvAkj1apA13mfdvQSrdZxTvolPtvudZ+yvxGb5cf3oRppxDqnKWHQLS4ifjHoe2GR/HBtmeqB3jdTmb+toQjAq0i5SRLNmAjnXefP5hVzVA2GvuQ83+f8Axq9T3fwd1gw+0/SlW0ovLntsME8qNiJsUEJWfswPB7qu8xnZuK5sOBCPuwMdcOH6RItcNCjFPvqVwhx/UtgkMWug+C5mlOli8lw06/aaImbxJ854MQ+DmXmK3leI5PMD22hHk4CPPBP4uLOYcdUG7AuLTgeiwQOOzBtyNwuQbP2Gy7DJ7bpr1BuPYZy+k7dsYnOe3TLFWAso2+bT+KdryOeu1xlWoqfZz83gxEz9fC+VzityUwB7xd8BgvlLQ5Bz14WnJg30fpb8sYvBzMs/toNu3y5P1naILaWbpVhiG3zxlMOFL7p38yDj82O4yMSHtdjqlqpirHQrjLvstDcnZn9FvbYxwO53EhLRp0T41D+fn01ptFhV3JfO82OH6bVtiMyTQ1xF/RtO65awOa/MZnan9Hx9SzEtzsQvHR4B3/+g/P5twwgdBTcQueZF0RpkAofXxAR4emTS2tZwQ0Gyx+KmW5mBWQidQ1yc11c2r32bwWZUqMQppfyaPASU8PFlcD2wh70Hd+awSx6wNnDHagmQ6bZ0Ni5rErjEyuvilIE6oy3zf9hMP6oyVBhc4fd/VYuVGFLlOhSgPggSGe1t/vhEttrQn1VFqyRkBKNXQLr6eiYwmXXnIbcS9ziOswhLLLOCwjLsOWbaHf56AXSQQMrc4TWX4zvDgm29JQt4c3r79QUStre7PoE9w5+49QJr5oOQTPIcXVHVtRZJan+mDJsWyTFqlp0bPa9DLcYiOW99xo7zqsyZ5MFFpzq+3ZGqsBSaNsMqYNWq/rV7NwWcqFg7BJE+bavXIFlPnsUQrS30hEybuu9goVmvq82VjOHZ9Fkad4KPtb81GZa1Ts9U6ecWxEr53tYR24dIAN2HS2OarYbDt2e8J5tVUGp9FPTZ7+w3SDFwIKnEyPvSM4taI8bv7zP2iTo/VtACBBiJUwg5ts/V52ULpgSUpOVaPyXYqEo9UnSriCApeib7C2bAkEdS+eeuNVPe3CNJ/+3s/AKR4NnzyyccE3kvDMqLiTsDN43GD8JmlPVWBSzk3K2sNFDAgi/ZYOTkNl2tku7JERduGbZHV2Qmie45cA8+mSZkkVJdUO6dugEC8gWYAh1gSb6OqX/qoULeLx5hgScBVivWxmhtW5/KTDHtAS8lrsK1H8dxxjL0aQQblLwGldmFV+ZDHMZaXxjG4zz/n2bMvHIBBAONZvyATwOEsMDoU4T1L2yf3QhLxkn0f0EMdS7Un2/VqzJ+xnsWkVMB/dLhKciV4uH3IqSXJOCMYsSVHA2kl0lAygxBsB3V9vTvZbmziCc5bhAI0im0PphLWRFI14EcteHBpBRx1KrZApPWZ79nmHJ04gyx+1laF2TmZGrB9FCCWieiUSfVCDM4n1ngtVUR0IUZheqaK6roKRAta4JRl4oQq72AJNJoMIk/dz7xWpg2rmNKlzsJgr64R+6vd1C65l3ndBGDKLsKzLydpmaUlzuEv1XJaFdG0deikWR/PWypDCWhNOGoiXJxRnI57VCCyCivuq2qRkGVWNkNgw4DD86iDbUTO2MACl4uBkOAurQIwSaDU78HaFmzTxsUONF09fURafznjFTSV3opvFh3SRp9PvUgX79ngjMvo9vXRTeJ3gybtXgpNje6e5C2BfVX9w/7gzGeXt7OQoUo64ddel4Qr1WED9Apoff76rSQMBqXNBxizJm7V18T39Eaj2ot+vkxIowJ9m6CxjHQDkTACs2qVsJRGIa3pqWIKaMrgrEmyYeQ5XTl+p/ygQZbBlkB6JsXycxYdlBewddGEJS3wgneCeYAPYaezvpkMyEcr2Kw99zwpiblHJZLMPes8w753PW1LzUAqbL22dB4mUtkcAhnQiTOBE3S/LPbduXc3+nDvv/d2wInH6Mxa/ZahJsBrYKf23SHtHyYh0W1kLQ+wP9toiZlkCHCq43L9KgMxANC0n48fPczzd3L8IeyhucWVsO4OOX/eq/qhY6AF6h7OOFWVfg6BRf9tmqRhSvCU9d5zaBHrlmFU7lXuWdabz8RJvFPEDfMUBzLBexJQ3cnDrJ2n6JDizxH2TPv8lAFfsvLGKFzd5dqeUOXXB57gH47woXP4+En3DAH2Ju2idiSMGcCxF6axX0rWjBOgI/EW8Cn7y0oyBl25Agsm+iiBW/1xug94ZPMcjZsrsLJg/Mp7VJL5VGAO+3oMyGZys0fLLEQy7g3WJgG353sWHy34Mcb63VnfH3795ZNiQBs4Y79uwXSbx/7soDF74xqtlpzLzT3AXcC+XdZ7Cx24WTT8rMifWRjgHpYXlmILX7wAoCepdM9qSGyxHVOIGV/rrwknN3JtuzsUAR3SwRCJa3Mnw3ffvGKVlDU9G+6hc/eMPXCJZyEwublDCzIMtHtP92HgPY8e3O9///bw2x/cDij5HD1DfUNV5D2fpbVprDeKXdrYRnuQ2GseVvI1mIXTDL2SJSA4y+UAgOLfWPsp/EO1RjGECaCMSxmeWKGfujr89C+/pHLPoAe0hjZoD3aowRT3vMs+OFOH1Gl3Ju1qT8mgoYxDGSl22sRKLcUlzsXl2ePht99kwAcMPJm/DlqZprXJac7rxAp3nrwYfgmodnYGW449f/+bRwBoeAoe+BYt1sauttla/LGorI/Ub/eWSvezTDCHJFy/fpEEiqKXGpMMFnMQynVa13eQ3vibTx6EfWAr+pXVpeHdNy8zZfbh8OVjBpDNXgRYrCm+M7CjtTv7nJ/EeVoa/GR8gAmqQIl6UTKNE2NXwmviFcZD02u1sKOP1uZ5di3QJf40/mmMqvP35H2cLJlijQWM+Es/t0lgJCopWx5bb1KvLfbzuNi0LXUwh+dqW2I+yzuJbytL28Eji3kOQBLIKQCggIDlJTSLtdFcq88qulL6RDt1Eg/yjoVppYCYhXI9jN8aoNFZ2Ym99CVJXGtYW2x2RWex4xUidrteGtGR3DD4S8xSIu5pfW3vn2I8P3feYpxb7O1d+pJqDe0DtjqTzvf088Jk8dloxPP5BSz4t/Kd7StAcbvH3GYxJZOPNT8fvbPGSvEJRUM5SGIDBFxzn2EDRBJDhdmjr6tWwdxf8kGBmuoyKkC3mHfRHveeUmRpDMkEwu25Jqdp4KtdLoLD+m/BXtdJG+ueUs/ZXn6+SkMaf6ef9TPseOAbTvbWzxvn1f0WOaTvI/drAbyusRZIm09cxn4yspggGZ9Ck/MCEimHFKkscu7z2fu2tBu3SpRo6136jQIUJvp2BXHmlBtKoba0sEa5pmnjHZJ+Sa/GTRh6WOwOBMKn4VdkdO/jO1/iey5ffYsC+szwyRf3wnJWpsDik5rlOxRGcl4TsFScPwoTbUQAKHtZcgxxiYQGgUxjrzzJKqIKUBRQJTuzYia/XKM+AC+geTuL7UPq3Jm7kk/4M8VSba3oPiufQ4awSRYSQBFLqDyuD4bwwM1iA40yfR7Gg+m84suzOiXV2zNpkZW/+4ws8PaCgox478Gug3R0BHeQAFK64oJP1RHVutwEzJOTsQLte/1ez8+LH+/ea3anx5l+jsBXmJEtvrTw4n4rvn22PtdYsjXGb/mG/7OoJwZCTjp2xuCR051hFXs+jr/Z2HBQlfwWCQZIVVjkt6CbgqvDKdjjPG87J2QTxo7wWvXRDyB6yMQ8PVuAFc19mqakVdxz1PAMgU3top9NDCjTkXopgB0xFgMEZ0cP8C0OOQM8JD8UH9mgiCn4ZVfMOM/NGMvBDQJhRXyqzrXK88t2u1cEyOMnzCHVb+f35xTNXS/9o3GnuXdeLx4T5lrtGe2HRTeT3hRauGrPRggrxCpjkEPG5y/DcJ0YNndhBtJlcOoEWoHZNFECBtrFw14xxyszbr7sP5YdMcbLe8eHdDNvDqBdKF8Txneza932a/sy+Z2fMa8pYFR7UINJ/LNs8bL/+ozqxtQ3OjDLnM44zfeYGR39ycif/rd/fDbFAX/Jh4poR2dIPbCMWocmLMlXI4HznLEVhuBR1NYRw0HWg1a3XnY8ZaHLZfT98jJkvcTIGnREI69YdTqYLvSp4QxzQFQ3AJOOqXSGTAB6pUkNL//9iGqFdMYkkEHhSzTU064QfkYGm1i3Vjk3jIsi6CTCmcPGPZ4hyCnAtLG5jgHbLjDGYLiBiiYltiZ1fSippVqtao8pA1EJYlFM037Uvie4lOTODWRVJNNNZ4eLVD6/uf9l2kCmZpaHjz78URz8MUwcpwu57iOn9vsrAO6AB/rYbcvxkPNZ0QN0m1l9yhCNmv7ouvd+cNlWZyT4XYvA99cI6RTUA4yhziarRNLn6BQ9K6oxahnFWOYk1Sk1auy3PqczO4zEZKdEgp1OXGxJQCzA02xSDbisO57lhO0SGGF/qYGTwRd82a6S4QgeNpPA7JeqwPjZvocOoQxtVciChAtc8r41lrvaLzR4RwTHkzxfr8vquUntjMkjz9TpNAIMshmDXvO5TvJ1iql7WJuqnpqT8xx5XkKdXJctqrAaZgjm/bmMoc57SxHz2SMMfsgrAbHW1hB+dYog63997erwHLHvjU2nNTOSnUqXLSP6ZI2CAvEFGlWl5lVVp1ilvfUuQCv/acjPacY6KsG7sBircnTeVtDAFpPhAIQxgqWLFyH4BMgFklvxymQx1qkmpTVwJm0trr8Oyj1QVYGuCzmlGDfX7ih5tdSmmPSoc/EYeDZMhOdp/Vwa2Rm21z+PrRhlPzt0JGtvW5otzCSTZzppHAICBJwBgT32PSKip77/IVpSnlXu0wDhGSwOmZWmQ06ou8K05hPago9Y+5cwzAS8rGorQq+RTPCugyAZCgBq0EcCrW0oMK8qwaX9UhWTxsevoJdvyh5rJyHV0K7zU1NZBcKsDRVAJUBiK5otWAJpk7Bbxo43jbSwsTNcDNNeoaZP8D1HvOOGEpxFd4x9ZtXUipHzGU+xFcfcxxFJtgykKCRwQT4LY+DQxm3Lrcwj7L6XTF2esPpmWzQbemd8aTieXmNvrgSIzTRVHV7aFFobjIFNW4O0dzYwMsKqAercBwVOVRBdQVEFGVV0cf10ugdptawW4wyE0Ma4rrxnvU/p0iTsa7bSCZeym030DJ4WEVWu11oMqKpuwLckFqUR4l4UuEqRJ2fdaeMMuXDyJH4hDNO8tlUxKQh4zrw/19fzsAv44VfXLhG0sZpfth8QhzXsbRy+zuRAhpiAVQYaJamodp5u85OLCcw1rYwWw9a+il+sxKqG5Lj3fOPGMNGh+2BZ2EywNkHVJ7PGKYLxHoI9Dkc4r3S3600bmZU+fULOdgUisoMFlmSrXtCmyuYSeOSDbXG2xfuIf0/RLM+wCiMCwvo9bYbgnQUhn6TggCDYFNdkK2EkKbhWEwD9aAVQ9V4z6LBNARrYivDwMQAbe/X9t94ijiBw2tpg+MIzgBIYAP6s1VGCn+eAPRcEdggCR7jIo6MRvldTWdUN3WGvmMAsBEQjsMafOKxiCVDBs3FBhjDA2nUmyW5sfJthQGcWd0w+2AOXmAwrCKefW3FCuoA777dHsUXfbZBmfGOMoIt3LTNUBkMyjb1eWbmcSbfHTvYEPHnBfRgLyX7TX+gPbHtwPR4C4n394GHaWycsEiEBIGgheHeGfTji2p6gJ2cx0SnvtnpwYbAoACrY489tH/f1AD3z/Lxg2PoTmHqRaWDX217lteKPZokBlgn0blAYlMHLysGSw2nzPLdgEE/zMyuAD8YSJpGnx/g5wBuZbhcZ3HG09yIFuj3s72NmNjzc4FrDODkavv/uzWHyBEYkPlDG8iE+YfMArVqYHCaeqrg5UX16him/TFS3SGBYO6P2EPvOAodtZAKOMmRzXi3iqN/qqaTyPUYxZh7g7qM3l4ffuc6eYA88fr6Nrt+F4f7jjeix3bpIqwvXfp9BHyfYxoePAOpoK3X9ZLDdRDNuy/MBMGWLTlgkxoeJi2gVN47gnh5u7LAft4aLALzX11YALw3I7f00sRO8o6jnM0vOZ5FAbUjsB+t5Z/N0uPvswvD1vU0KIiSM00idMPXe4Wgj7D3ZD/qAPe43QCX3Z3xgG5KFS6U+ZGfKUj8CqF6bOBp+8DYt4COsL3HTEoDiywPb80eHL77ZGB6w97954mAS/dUkxSvANOUnOF8WHQUajM2P6IQQoMuEV7mCJgHEk8aIFwHML9NKvbhIMRnGjy2vtucuXlwEcFwYfv6rr2mRRX9v4TJANnELbdiXFsZhFz4Y7j0DmF2+TFzq0C33cbW3lXZoMZIsDnjmbWu74Bk0eddXJKnSt9Qvr9efMRIXgIhfbwUQC0/5MogV9uD9M5Gz2V0fouytDm74Gf4q0Eq7Wl0xBcjUeyUH+XeAnBr21QoiLY7U80cfy/gGexmwiPe1ABVhefatPsFzIignq9NODRMr3aEFZPMafZLEAn2AMQRLEttdxZ0qQHlfKV5q0/1PgKsln6Wn9reBpw5o9LgszKS0JHdIrQCugDxZvgIl68/FenSlU5g1OdR+67ONJds6henXgJtiTBWb7vWvV4WnzpTsYYdFolZmMo4RRm1+y3dwTep6NY3l78LWc0+Y74WlWNeda7Vo2ICXrFEy6mIHWkgqIojX14AUrjsMKH1qu+5cjX4zsVrdSxUNW6GOdX41EbT2btdI7hNk9TcZVGEKkzyEIpRa3CnqGHOJnlVnU+IYP0Oww3VzPbEnpDYUAwAD0NEcxd5Fi4z/beCvLNnKxj7TX7oPteeulwCm9yaTNQSKAnJ8W4HrFLN5D/2TfjTMYWNUpXB4/0vYl0UkjUz8c1/Z176/mq8yg2HswmLXJzlUpwr09aS1lRXF5m8VqyUmqbXz2iQTpLW4xV7zrImxljGVMZpF2Oi/JoerM1jafxbUa9fqc4MT1McUeGORxefdLsY1tdsq02bb8zO+ce/2qcP92SoHYhFAG++wSKUYZNF1Zqy7LR0Pfq57r91PYkkZfwnKHKZUcVb+nZUIWcgza67XA7nYF9s47VKR3CH5oQDnfj3eVnIp/i1xctt3FesV4Gm87sn0c6s70c8tYGiU3y2o+fnPyY/MdpLHRHvaQgKxKQDwwgU1gQ+iy2errCdfUEx5DJxJxZzYc3M0hwmNk4PqGywkGudqCzw37sV9uhuOT5xw7rVXzn5EwUzCUQB32XkhEEhQoEDEvU8TO57tMWTvYGO4seI0dUBU/KCF2qeAiXbFWHCckSzVnoGahN6+FkrWmYc/rfF8bm/5d6NkeYgj/L5Al9IW2hmBNck8sXLmqk1fsuyJAzLtmGNPW3BxrUPAgbikfh3DEEfmrg0vuM9vXzCEzQ4oW4DN4/0czldspAMneO8QGloulDzauNncQZyC16VrLvu1FX/i8ySYFbM7gGTDWdzvxh9d7sfPFLPIEChfyz0HAE/OIugLkchiAOec7Jj4jefP93bFuDwrJ2c/GfnH/9V/cjZF29KIFMWAQqCbADFWkRQ5XKDVwqlXLpSTI9WgMcg7ZHO48DV+uKokXUg11Rav3Q3ZNmY5B/6envkGwKmBxGLL8qvFAISwWpkbqGq+RtPWqSSDXoM6JuHbcwjRwXHZijVVApK+97HaQRg5tewE1TLlK1o2HmKNfulyaXNtAZqfRz8EB63ejBpYcdg+SPkJvEjjEBFuwBKTITen1dMuNNkdaTSk2mH1oUvD9t/0RSVqLtK9wJjiMfRtHoJMv6CCOQzvvP0RB0Knj7G0omMCdRRuRDk5/s8A2E2R86+xTxuN6yAAJsJeQUESzyTGxZqZsF+b63Cd0maFkRey0Ej1L0EhGVnn7D1pzVYsuI5omihSytbIBsyBRJOGJOHF1mMSuSGgp0GLVNg9Aps4tBi+0j4xqUtCiIGwPSwi4g2IzJRi9sYKAtg6Zr8CEJrMpFpeWltWC+YRF09rRAvYvNdz4UorPhoAAVPBNYWbFc8OxVb2nTqUJS4bCnyqLcm1+CyBIo2WrU+0tSi+KdBjrz+H5wStoxFHdLMGntdyoMV2ixYJz25rX486i4D5yvCINqmX7N0l2rR2SSYEAQSdDb7VY9NFTsP+qOnNdc8JWvLcZOTUnzuA4d9DNWctbD23IpZqogz/VnHtgqZxftkDVZkO4GsLGj+noct5S3uuQUhRvxPc2P7SAGvZnbMmwziJVBOcgGobb85ogRURi9YxOyyBxGSEaYVOvrX1eZYA4nAbQfhT2pQOH6OddA+jjuA1bNIXVIRsuzHhnxJoQHDeCZ777hU1JRDIHQC5DgHvBKx3eB8/RyfifTm50vW/YIsVRnYV7YQntIRNL9yiRQwGgs/FpMn70mnyvjMAjQF+ZDkZRGDDDELc9wEzC8MroCcntlhRqeDnwOlvrITow0zu1Zuzntoqhkkc1COUsaOGD6CqhQwCtrMjKOKjJHI40YPRJT6L+wBInD7jvLEvD1qyoHD8GRWwcBkYzLFHq+0ZgZZFiZEzB6w48EGPZiubFSefsBOvBf64HhlbgAmjMCJW+d6c+jg42e2p1WFn4iKirObxNSTDjdO1SF4F6QVYJfi3QNArqZ5l/2xBQycbsZIKvHP+fH0iD1tiLcCY7MqurMl7cYLY2NKWK7fgr14pMyBNMSa6QQBGOGmBC4NA7ckuIPAedtlk3MAmU6B57wWq4D5TJQlktvUijs/dFtsE2V5obKfPRUYbtsnnqm32e1p4ftbnfKqor2y21wJ9hyt4XT2hyY0b0Gs7WoEhjrtV9vxn9QH9smoX1oUMw8aSy1ZqwF0iGNfRalyqbT7eChSrsMB6cZ2eV7+ifYONltVazDordjWhqoOwlejVPQhAabctNqkhqE00QXYIhJ9s0GnrSERwbScwGGctBB3dywcy+ngeyUeaHxYYmMOWG8jpeaMlZ8AOiKE9kJWTIUlclxZjgfbDOSQ5HsNMerrxeLh96wYaapeGA8CudaZbep5XAFBcX2MA9WH3leRQtxGGgiDmU4AWwXlbYdUh0U9nIlmZOQAxizWTwxLvE/DLpJsiydqVa9krgijq28w5TY61WKSVdmVlKa29Ye/7PoLPtqDzl2fY7ogEs0gWmoqZPzEs0/brc1aTdXX1Ckwxh4XsZbqrGkcWr16m9abA7EfoBCvi/5Q1Wlu7TOvpaoLvr9Clc9CEAbc/Lxte47OAjxgBwD9GvuM/+N0fRq/sG9pRP74DIwrGo2dQgO8lP7OAX5nCXz7l+m1LneG65rn2VXwKkQDnsDa+16iOyynrqQbeh2+/SywH4/HRA95LcJbWG58b1ewxiwf4vzOSgxMGBz1+ho1XhxGQYo6i1QKB+QUAPO3pHkytlyP4NAch8EmTiJ3/5uvHw5zDQrAPgssmwzMRBncaMhINTjzFTk2qCcWzdDKt7O0D7Nge2pwz2Lzjw43h9z66Mfz9D67S5vtkeECL6AF+5RmtUDcvrw3XoBaOUHz94hGaqTAbXwDuXSAelPu4/exx9E9/8/kXxKhHTFG9Ge3mY9bLtqp9EoUDNsw0ou0f/+YBbMhjhnpcHG5dlU1VEhtq3NqCK3tUcPgMZvQZydE+E3MnpBnwDO5vp8McnwAAIABJREFUTQ5/+RmFlwtIOBDrqJV7hNi8bULuJRmaguQCdyaL2oNDWOt2zxqnLTEJdxEdwF3u+9nT9eGjK7PDB9dp994HoOTzZ4gP15+yN6Bd/vxTBsUB2u0eG2dTLCPe3QOIVcYmrUPYGAm56syO4NPUKN6mcFhdHqXBfBmNwtVLq4BNtvujKwrAt0u8Zmw9y3Thj7+4M9x5SPvsDANOAA4P8SHv3b4yfOftK8Nf/Pzj4ZO7G8Ola7dVWHX+eYq8+iHZIplkb1Em4E1p86QooV+3uNKSIrV949cCQDgchIOrP9HWmvgaVzQApLxLA3cEBfP310GpKnS6rvn8ljglFo5BLT+Wd2FttKcVJ9ZQCIXe/dcaCFTSGrbUFSOs5EuibRuGS7WOnnAGKhcQTBJErPZBTkGYKGnt4lzIMintYPMf1yEVtiR4SRC931xXxXlJ/rjhDupVkl/xXy8g+T1jvNxTAxa6Yytd1Er0qqjVdJ/aa6Nlzf3JePKr/r2Klu7NDt6lfa21L+bzuL62hG3tK0c1z+vxZZ4zz7JgDlns1RbmIUhHVbZJAS91/Ykekhd4/fr/WKnEHAV8JPZwzdPqndJ91jVxg+/FvRjf1zr5s/XM/ItsLwtylXcJPNQQMvdT5Cay7q+IFRIG6jqK1NEL5x0MdrHVFz3PR332fV8FPMyK1vWzrgGM8S8XbNPH/kwgezJOrjkFo3cSm7NFl4oSCtrxF06RdnCTuuaSVrJFas3V18sQKN/f923xgt0J+msndRpfWwgzj3UIlRPh1Uqe4/eL/pu5L9evZmcGOWOrTwAqRpClEcTDcOf8FPEhCVDlHcb18avqelfxtO+RgHfuywA5rmqRDdJlF8ahxa4WE7Zn6bOzOJT8O+Cng3hisPI8zDNC2Eksxd6w+06AsAFh5sQ5Ny0mTWzWisieWQF3O2FkSZmv60u9HeM9iRveh3m3/5aW5tgHroOfyXA03s9uocgbmG+a65hbmz8EJGy5TgPf3DO1VyuKTaut/pX3zH71XKV6W/aqcrJar46J5Fz7Lc+tXQGem3RqC+ilfJ29FBkonqIyGZ4bh/tNmdNT5AnMy3svzeL3Nr/Fp6xh95nwuqJkEAVewOGJEYcL2sYvWMc+sxUYu/TSfI09cMZ+8PlfUHIJwsMuesGJ6gRhjSuj8U0uxrXUEMcCzC6AYYyzYafZ22MMO0ITiTyXQjA+dBYNfPfsC2IYCRKugXtTXXrzk2ASDXjXLgtLhaXLnVoI8RzJdLSF22s5IiY3lnAmg7bLWMKCWrCb1oky7fNH7s0nIvnIz0yBkD1xRNwRZiF6jlvH5CNza8Mzio57sNj3IUdt70EmyoCXIjWkSMvzdTiYOVI0zdPhWV2mwU1Yd4v8aY1vRYmwjRuAK9aSPdDscc8hfQ+fQ8gDYU43jVX8aZiddq7IKDXXjP317Lof8VWsvcNAJr1G3vcA+zA3NvuTkf/tf/knZw8INNnxSZ7dVkHgBS+43CUCT9tmBbYEagwMbW0RhBNR7eKMJkbegElXzkh3yjFAAjHNSSdBKDRfnRQXIaLR/F2j62JlgcImUxSRhcgDL0DPia3Z7bTByGTLZA/RUBbXn7XFtTOWet+7n+eC+4AmSIaPYbKot2JAZgX+gkwA2rdMjJziKUARhpMJOofL9pSlJQIb3v+YBDutmmmbLZpnN3w6fRHfTqmtag6X72GUgq+GDkHfAoLRJ4e0fpAobG4fDG/cfp8kxAEeBNE8h5VL17i/SqQmWGMR2xg5noOfkfamMBVLp6hYWxorte7q0AjOyBgyKU1i6JrKSDGJxREYfPmsIjAu8u70TKurvPc+yZVftgCXNpZMEGmlXT9C0ABR7ucPea4IZTJMwql7fq5VF4PImnhYjlzAtZyTra41Wl2A1ODOirZAsacvCWQPnqwICDw1kE+nb1++BjRaJiYyAaao4jYQL0GgDEwrMWyRHQza2uoqyX8xKr0eqzPZD7abwKRQDLM0/wrUOWRwwARAi20RCjnLaqBvFmFQpwAakKiDxrP3AHuws0+gIh/COIRy/Obbb6AVw/ATgvMlh28I7LQ1uCAoo16UzMoc8leVrr5nzwEjDVqr/Hi9gsz+Pk1VzWl6vb25t0pX8CO71T0n4zOPsAI19oJUYvdIF+DvIE1VllgPn0uovjWxStaMunZpxyX2s5LvGdMxphVPh5r2GAz/noCQ4O1yaUxibGZgf8zsPx52n34BI85pj7IfAeM0YLbayqDl7J2RQJqUHwss6BRNUk4BrZgEJPNmD10eqf3qcxwSADkdUzczNu60XMEEdZWgis/fKuBPAKkF1NVuL2umKp6J77EnBqGl38fz1jmIu8r+E6jyiRrI+tIGxKsF6T50K1j5Egw2gFePcJwktJy2Ojg4EteZYRtjgHGTJsNHL9IiK8h5AutOZoKtsUgOhaljQmsbk1U49/gJe+mI+zjD4QjQXSAxuwB4R3YX1o7agArF2zbss/ZKMxSA/Sows4SRvoqnF0jdGV8c1mmb3Z9aLMAjTAXdHLalsqQWCKthQoECO9ztjENruk3FKETTK+0MSdCqNSaBctM0Mch17UzIOwhmMO0173FtVXypc1st8KUVpL3rGjaxa9j9ezBt3O/aJ9shfOauv4XrAG/8mrLSmOo7dswpizCx9ZmZlBtBXkFBJ211ke2eBlabjEzsFBVMSD1nar6w7193th4ibX1vp4mtyURlGXqVELgWtun3BEzGlYmrtlSjFmFlf65dRw0uqQAuPjaAfImeV3FE1hcwT9qzWlU/Z83Wva3Y7WoLM4g5oy0RmlTOeU1UFrRLK7MtrRQdBHT1EzXXqph3ahoa4EQ/xD2UQnC16ZyYnCYZk81cSXYm2sl04dpdf22fiZsTRAsogNGjbVCXL/p6TCcDfBIgc50fwLpbYsrdmwAq2iAB+KcwyK4jMD3pdGzPItf46NuHqSrbqjnuACGu59lzGAUAta6VQxtcb+1FWlYF0R0GEgCx1tAgaBow6sq1W+wJGDIAcLvoZG7haz/68P0M57j95pthaG8DCgk4GyavURg6Auh5+oS2xIAUr3RPFpgqO8vAKp/LnoM+uIY5BlWsMyyjYh7bFkkKuAZ9/TeAYy9o3VymrfLJkycAzNvDdz94Z/j3fvfHw7/6618Mv6Rt6ZRzpBbfFPbDCrFs8UmKjW/fWB3+6Ld/EJDrDq2dP/31l8Odp0zXtn0Lf34FtuCbt24ThO4Oz7gXp8vuEqzfBnBaVCy5TRR+bmEQxoXxwKo6Z7DaPnz3PSbWPgWghPHPvVgIklW2y562MKuAOqFtijXP0b3DwFG8vQTgB8jH+yhCbXHyzGELFGzUFNSPzV95Z/jrX9/HtHKuE5OZrGgj6owIwKeAxD1ev3aNwVOLw8P793i2m/hN7d/UcIn4amp0b/iD33lr+A6A1t37D4Zd2ke3AKzUm7Np8hb3cREdvHXaXm2Nn+azt9kH6zxHgVI1Qb/84mv09uaHm1cvMWDtKhpIsFxIEo/dv9zzOPf48af38dXjwy20/C6ReajdZgIYuQSexQzPc2l5Bf8O6+HAoSm2bxuvjgyfPT4d/vzTTa6dfcDnZaIyidIsvch7sN+ctKvUhtqS6lC+kKWllhSs8iUYl8to4aldc2edPQmw/Pc/uEGbMPt5b2O4CCB5doIoO8Diw6fPh68B1Q54FiP4OgcSqVeUFiLuaV49R5IPtQO3dwHf9J9hfVK4ySCx0eF3fvx9nhEalco2IHECBZXC8Uym3t68+dbwxZ3Hw7/+q49hd9taTVxp0Rj7IXD3hz/6cPizf/5vhs9gGK7efJv9agtXyaY4EGPea8UWOFitZEiMZ7B37YxEyJvvxe4lGPFXTQcMMz5ZSuUaPR/o4EgYYwJcSXDSy9TimESyLecoP2RRNLIM/IjMLGNbvzKUCJ+qTaiiRoFI7ns/M2BBD5J4vTZdRq7Xql/KZNck37wL9moWG6TGpt+LDpZ+N0UUWf4Vix5msEED7rSn+ssUcArkcQVKx65ADr/y/+m+KEAqf/X7LUfyZ8Ms4x/7JPPerRSAxZjc1eUaegHXP9eaF8ig7yjAqwAif8me9quzxs8Z6q2A9fraZP1iFet9ArC16+sdInXlrz4nP9PuMWymOGd1nfFdAp0CRV5D3Xr97v/5e0v0tTJ+pRDo/dRbnLOZggO16/C9BLR7sc0cIR1KAaNK/7s6g6ow2wEW/+AWM75JMVqGUqaSe44oKCmQH1BFppLDD6stVB/baFqx+YLnI7KJYUSNw7TjpVUYI/7c4Jzv+6DZq26dQxlx5rfGvcQdgsJ+rv6ugJ1iKRpwZpCdcT851GUYtBZlDykQqMN9hp9c4BpXGIwjy1mff4pfs7hs/nF8QsxFLDk+tZzumJcUwQwD9ZuCMG4E9xwn8rxLofS8+Cde2HNN9132bHsexkUBIPiq2E3WrS2KBUobu1UR1HBcEX6KanypiapNCHOKD9Yue24EkYIbeI58nsnVLGq+0pXs16VeXE1Yrtju8uXLlVeATxSrVdkUiv9cs37He7CLSl11h8sZ7xsr5Ey69dSTNsFxX6RwWYBd3yv9nCaPyg792wxOwaMO7vQW4XN7FiCmErHzTgljT9+/AfIBvfOeOT3ce8kOaEbMNc1V/OAMUkJLWz25dHzxgmNyC8GsQ1jaTgG+ceMqA42MeWwbhVUvKYK8PvmSjEiHb2DnX5JfOeQvwDvxh03d6iEK5NkVJ/YQnfCcYfaq0iq8hzZDvuSct8RwCjIM9iNyFzYUJW8neuDZS3ISH7KzLPmAkmq2f3LfSSb5yvONzEatp8QH2cuyUAUAa5qxwx0l8Dh8CBBQOSy6ubTz7hXbgSXksKBh2I00CQOfwx6Fy3Q6Ti8P22fzw5N9O+MouO1zxtFGP7Zbi7OnbIt63Pq12Akn0mbIXO3fjmMVdlHAql9pc33tufo67U++ydd53tHsW8eIYi/ZZ9F6bbiQknO2IBi7ij1F1iCnzVzU0TDqmPNGEpQENtxTezDv/tf/8R+fjWIQtmWr5c1ocSBJkIY679QrfndaWioqGrCgzmV8fVi97bLooXWzlazU362omyjIfFAkW8e4TGCUBMFFF3AJy6PAh6DZGPhKJJs4os6I18lQ8LDJdJJ9J+iSaZtpf3QSzfOALr2yFVQ+wUVpVQlepZWQ+zgisbnAgZiZtUp0OjyivXEPcEAjkQmGGbpQCYT35IawxdPEQ3ZB9GbYkJ023Q98Ju6KzmvQDXGdXtKOvcDjyCmtNwRwp7TNPd54RLslE+BWrmNgEA8l4Vab7NLK1QAWViLU58hjDPKMU2igXWfBhSHDHdmqKqPNCMGkWaZescPqoHugBcmiNaiBahUtwbvSKSgAokQWHRvddJLU1uB9amJKVYSCHjNNcwTh1SckZibVq4Bk6ibkIDpkIQmsI5qlPtf3/Cz13GrMdgUPBk3R/WjBkEFTMXkKrFXfzMrOJAZZAxNaagx7cx4BXQAI1HQysXR/pj8dWizPyoR1DuuS1tCAdyZ9pRnlpEsHatS0GPe0js+BFVUp1BjY+jgCy/QEwEXg1/cTvNPQOa24XBbVcdpmL0wvDUvMyP7i3oMA399594O04KyTXNlucQqAEz1CrrPaSkoXxnPSdTk6kykaj+3ffI0tWqlwOTQkZ7ACvDiHFhi6DglAbaty8EDOVgWOBj99r0ZfrVXMNM697dGNJIAtc+mCE6dIJnMewiIqtla0KTnLEQGOPoQAt47Q/Sa7is8BPF2k8jh/8gydpK+HEadQsh9toTri2cnQkfmzQ0Kt2C6SR2HjibiOYFjPmIxohUhmiNUpWWtT6Lc9Z9JxAFvu/QKsMoMh9//SRRgWOKSTgFqyAHHsOTflJC84PVD3YxIHc0Hg1jWRWSVgLOBWbdzsjyQXNZXK+9XZn/Gcx/JZnuiqVmXHGsTYXhfDbjW0QPQRGBvTtJtNI54+gsNNJZ0k7BTGHNSZBFgRv+VsVkEE8FyhVgDLYwKRAwEWI16DIqdtRuyU56QqXjpOK7h0L0oI2WNvWImd4fqW+cYyz1yH9XT04nBIC6GSCF65ibrMgFHvzfUIYFPabT1xcl+FEdAcbIIwryAT0dKQlX0VRxd/0YcqVADi3xNApwKZBrm8VlCujznvRY88g5aYZIhQsy3PcbyyJ7WxNXFMbL0GA8j8sHARxokAmkm3FdGAV/oBWaXuY9iYTRuzEqNK1urkOPxEuyfTT9DMqlq14icx0b64Rj6Clhz4vBMUODiGzygNwEpCe3KQAK8xGCrn1HaW76rBFDU0qYObroP20LXpzr5rABlwua8i1G6gy2fZrhWdvgYqyu7rCV0xO2oIR1jLnDV/yUB2mrUDo/y7bE+TDcWyMzxKJm5jRVY7mwlFPTt1t2RGGiAZ0Dh9VSaz4LjB8vkgENbm+o0bWSsrwMYEE7ANZBc/fQLAxfc//OA92hlgUdEq+xiWlLraNy9fT1KiD1inzWJj8wn2TT9P8BPGltNla0CFeyGV2TyXYiR6z57LALX6HQtZ2nLWfp4W0UkAtug5YtN2uI4VwMT33nmHQQtzw5ONp/FNvMlw0Ymh2HYHdOgbZEgZxFpwnMbuqF+X7gDzTnyjhcoDXtf1+saxRZHwEFihtXQL9qD2ZOPpk+ERg4vWLi4Pv/fjHwZQ+ed/8W+Hu7RB6r8E8G/TtilD0tjjw7dvDm/duhab83R9A0bUt8O9zb2BIebxoVdpJ/+dD2+j97c2PEWjd59n9as7Mvh3hgXWc8lYQ3vOAjwzYSQmlGk2jh7N1XkGWbz33nDvARNtiQXsZrAV5cg2QJ5zwDV+7vcZVjCGv3v8AF0k/O3qjTc4+5MwDNHUIVkcsGf6vEPama9du0qhcWWYWLoCCPQrWisFyChQqTtMrOdZKwaBOrZ7DH9YpCV+ESmJzewffZ4FY1unBQffvb043Lg0ju3U98lWGYZvbXH99gkg3Aag5drw7lvXAGW3h4tIYSxpO/BVv/zybibpXb1+e/jq6/uAmEzU5X4XnWhHi+0RAyMWVy6FATOLHuCnn3+NDZyhiKp2ITEda7FNixAEQJKR8eEtQOZtALIFWDMTMJ7nKYY4EfKA9fj425PhX378LeAa9oU9MU3xaBFQTsDsGLtvbG0Moni8Pn+D4RlH/JxdFJO8z1s3rybRuo9m3xOe8R/eXoZRaBy7Azi0ANALSDq7mml4f/6Xv4AhSDzLGZFxd6IPCYjHdRF0TbG2s6yDRbYNJhUbFqzAdh0hrr3J57zxzhvRfZyg58ZCltO8f/4XfwlD4+KwQCvsZ18/GX7xawZhXGLwCL5hlAKexec3ry0P/9Hv/2D4Fz/9y+HTO7AcV9bYJwWoWQzzbJob6IeP45CqSCto4MuMpy0GakMERI0DjU16buB+OAdRtLe+g/GZvsLYTxfXwJbe0tTbjyo29N9b21Kz5xZf6jpad0CYwzLDCmNJ+6rxVACgssfnRRn8gK3Hmeit3SFHqUJw+ToHdHltkwAg5i01ZMNigt1HudowkixynA9ja91IIR0YoyUZLHZcB8zia3Iz9R41DMAQvgCy7pNdq05q0Fb3fCQ+uoF3HVR75ccL+joH7RItGCp67UnnXoGKDWB4PQbooEWujDVQ/8uJ4/nhdsn9frrv6gDg68+5A/h5P3MiYwvjjgZghlnG51fRtPImYyiL8IndLJJq9/lVBfiKWfpn9gJ33RQ/q/yLeUB7drmnxtqrZ/mqjbb0Bo3B6/56/uo19dd5PZ6rkAjs2DDGCAArpc3WPGIYbMOEUyE1dUyRVbOVHZ8hE6UX66YzRm4MTYvpLIeDwiwauKjmutH0xckEOOK9vE9lOuyUCTNIph1EgpeAI/PYshXimyVtp/sorYUU1DyA6pxin0/oXplmMrZ2XN2jmtBZ61f7phVzo0XvJPliDSV+aB0RvTgbNhrXoeZu14IrQKo0gDONszEzXwc8inXZ9l0AswLtaohifT96q5IzXGjWuwDStifcgC1/6frtGXCVPPgVo7QILFUIMGbyXgoLKKDaf1MqoIOMKUwrc2Ee2fZlCpfN/vixr8fBidXano2eYfu8ED9cXv69A9ndZuXc1HE5B/FcK28znTyJs2v9atiJRJmyOTW8QL1itTuYGjy2P6wusH5hAdtqT4wrhiHugaah96jm4SF+zGK2A7yMI9ymgtEn2meAQVl2e/RLOzzLAYroPlReambjMEe1+ymYjStjxFqky8kkwxzEtmP2yWyTApqmbXeB4VFKRpiXO8zNXMrcPkMBU9SuoZJer0Qdc0/9o+agbLJ4Dp+P3RXITrsxZ1KWmoWgSBEY37tXwu61o1J7atG5yFXjasAI3GmP+btECbhp+L3VYfd0lgIgA70oLB4S156Qr8rB7DFk7QcZnaWN34eqOOAysjudIeczYa39ZZG3P//s2+Tf3KN4TSuulw2s7rxoYTYtxW6v8u/ug37WHE4o+coiQPaebduFr41z8zN225lDsBYpjL9k2uz//D/8o7NDN709eDEa1c8r5XsGAV4rburMBBEM86Eo4JWUFMU2m7clV6876bAgrMgbZFH1OyBAlT2wQituetlzUyZCRefW8XVAT9ZbTYi0ElDU6hIlVQuowCeDIze8r8nrBB8AkAqkqHZNR0eL5Asc5Tp46Dp4J9Jac1hYsNHkJa0Zm2xoBPS5N5PhPt2qnEQBi7YzJXAXWY7jLV222JdyjcWw0yGFf1yTDRXI9xpmAegusKkuLiLuP7JHYPoNQROjlGEuXQKAmJtcpDp7EU28K0mi1PxSANl3dtiAminBwBvoGYMqEOaGkg1mL76V/CTUBJsG6LZ2aGgaEJpprM3IxQmnMliGrwCBkJeSTET4MaaH62c/uNbR+3LjoamzcnGaSvenCSRlGcgCqWRcg20yVRUOAZVq35XOrkMi+PRg2srI27uxTbpNzDyMuwRP0bTj75Xoss6ZwFYgb0/oM8xEoxlxT42w9obVElzimk0YbNFaoErdK0mh0LOuW1yr4KCCmP6gCeQxSYsTA32LiAIHuANsoZVW52x1LZU/KyKuiVpw3ivDKnb3CaqZYnPx2trwi08+wRGNDb/3w9/lWS+RfHwb3aZJEkEZW+75BLpuWA1ZazFJW2qCDu/Bs1WtvVXN0hHZalR7y8Q7RpkoQAZNwNX2PT8jOhL6U1lWVjJ5I/elQZPvZyuY2n5hTyno2qqhBQgWuDrWNA7USPBeq9VR5o3gbU04TdBO8pd2SllZJPpOCJxg3S6Os/60Vr/k+dgmdQiLLiw/A2UBdPaYZ3FfhhH7UguvzPooTIMjzpdnrRzZTJLjb5moVFOq+XmnYrJMy7D9ZNr4RHb3XFPOOUmQEwUVDZ+wqukaWtWzTaFygzA44zzdgG1tZERUNb2o94qsv4CRa0vxJAm6bRSyF2QERucuoJHPrNoOUsFlrefIysdOaJ9CUFbGBie/qroCwzL3BLcw1pPeiw5JTI9n9vKMs6nz0pWqrSmrVyA66BX3oePR6/E/QRpbdDP0U5Ccu5xHJ2w6ANLisDO6DPNueThkf++bbFkh9CTrjExeOFedDXeuI2lBprHieuBf4F21zAruZNKa56y1LmrvygYWmFVDLyrgSttR2HFWwW0nLTuYr5YEFP3cKlqrZLu39QuefcFTntl+hKNTus7nGMj6Jz/bfW8k0EE3z0hYlXym7RGJ3WPvylZkuIi+IsB4DZLwNQbI1bpbDDifpyzlMERyvfV7JpZ5DwmCq+2ks/VirwLoeXVV4a8Aru5JG9WDQN8rE+MaIznrbODcwL0kcQ0od4vKuDvAdgZM5N+K2VcaH5XYmdg4PIgghjU95GynaYLvC9wpbC1oUJXrAu88s+qD1fMzObACj+/nl/79yAmzfO40E0SjgcsaCWLJbj9Q01EWNNdtpXuZyfQysAW+b96+Savs0xo4w681gLTLMLhk5D1BW3aboPP21RvDnAOcsOsywB5TBHqBfZhGUsIJW7LirIyeGWwKqOvr1AE0Vg5QYALnEKEaqGL1VfDOmGIZ0O79Dz5MgrT1Ygtx/l0AOopi+CgD2xfKY7Bm2r8lWjjH3ackRrZdWJxwX73g5xYXasiLQNIi9+f6zgPU6Btl1zkww4JcGBnsU9sftvA3B7zP+sY6DKrNgEO/9+MfpSXz6ztfDr+58wgtt12Ao8nhh995f/jwjevYtYfx1e/xZ9kBf/mLXxGP7CLFwDXZhss1jAOGfACw986NS7Sdjgcs2mYS4v/7q88pPAIGmkCxBhYj9H5PYRuOw6QSvJsH7Fmb5flZUoIBJpPfYle0Ay9dBgjc5nqfpm33P/zDPximGWbx4PNfFlA0uwJ4c2W4c/8+zx1dNRhIU7Tt3r33iIEPs8MaWmrXbt0GBPoc4BL7ga7OTmRWqghqTKJNkVk5zzUrXbDF57mXJmUsckYW0IC7SEvs5TWe3/46wBtFTIoOj55uD48ePwvDcx5W5/XrKwBPSnm8HNZoA55XPJvi2x2GVnz+DUM2KPzs0f6zSqs23jyFrj0YuQ5akTn51ps3qZ28GJ7CjLct1thIyYYDDPDGLtdFFUkPtAwgNsFn3FoDbIRtOE8hJi3NSB78emMY/sWvvgWUK2mAWcC7G9cus2ecNv+E+Iv9oo3EXjl4S0zpAPBwib10Snvt2jJTjdkL95gOsYHe4R8BWN66OBUNyNNjNI420TJiQrjtzb/+zZ3h6TPOAc9BhrJxr0zRKfyLrUPqHEbiBV9rUr0My26WibIrKwvDbToAjrUHTLdcJk4zznnEGj15+IghFW8Mz3aOh5/98g5rDKhKu/GZCbFMZM4r83OH//gPfjh8+fXd4ac//2SYXGYoFMNMCmSrDoZ9bbr6aTxHrV1kPUxE02lQbV/aWON6gYIqglcq24fRRbrExCe5hO+i7anJe4l7GqMt5SP9mgCatr5rAAAgAElEQVSYtr7ZVWOR6GklRygGdCa2tiJt+SP8vL5eYKgl3BoM4yeLO1q+gAkWsPRxvSCqt2qAU7T2tPMpHOsKtHvlFkoWqICXDORo7PZqLyw/5895d/UeSkTUQKGAGj0g8c30a9F7K6dUU1hb62j+WWZO+ZQO1nXApVpfq1DUW1K7zyr2TxWMOwDmp3Q2SGcZ9WdR7q75Pe+xgYzu5cQF/F+tfbVZernpsvH6XgMd8x4m1fGXcXX1bJN3eD+le94/K+Caz0FZBuPiPNvGXmz35rX1AVZ+sO9TP1exbTQufeavAZI9N/Vz+xqd74UACRXbnOv3uleaHw4I2Pa9n61PBXKLlt0YLDt15mpoo9rI1eK5lSnrACkWXx0E2WJn/83lCtPG62v7sWIb/yqQUPlpwMqw+Yi+eH8LbxaP1d2e5DOdIquOq4s6IosIdq8F4mNbYpU7cqyZQynwHbYfGrta2FdmIRxKWyjJCUOi4czXkIg6Y9lbnh2uRzJFD9bClKyNk9ypay+GCZacsM5nmJ+8R4F4pf1WU12L7aZtTBtiCCPkAa19t7M73b/pvMNXhHHpe/K5DirUP2YYT4szBUcEMyzgGkuGEcWLz0Fzfs5hWGEP2rnGumqrArq0MydDtpiQ7vXa9yE8NGDG2LFAd+NMr70AttK6q3zYZ+terLPXbBzX0aei9vdM/Ju15fXGf+49QcTolIoVGHsZG9Z1zJDjHcOyXJiiG2oMf4Km9SRFQH1LB2vHHNSn5rP0rdhlvB8fk6mwPifeV9kIQV0HA+4r46CdQyP8DJ9mSmwnzgV7c7XhmRtQdiuDGpJw8Luak0fbSHBwXVzLDASeFXLrC/i8TeKNDC/j59WcC/M5+I2T6803fDacG7XGeUefW4aiBhxzS2h9K29NbsxroimavKr05TMwp8kWnDYSkODmuN2UXJuxv8opR2ezEEauMPBrdthEzmoPBirutKS83HPNRsrgMy6uAZRly9PWz8dkiKV5TweIm/1JfB6g25bfisHPz4zP330TULbF1OaTzcf5s6931vVc3M9OzGCuElKAlf+6ljAf+d6sg9XY4/pMsQroLz8Z+e//5B+eqYVkwJeRzPyA1XVRvzGMgPpD3kgxIxTFVnNGZpaJhgagEnhbcbxIN0xnWlRrmlU4RTMNgEpkvKpNzXDHeBfYo+PzPXQKAb14yhpqW0MrISsWDp9cB028M87SPWsyKrtHgKs2hImfZ9zNp+6Vv59g5DSQ/nT6uHEUThjd2X+RdkBbApwSVlCvP9tR9lrUTHrl4bmpgg67IXKIy4n7dxHnfKxiiVxA/AivmSHQn54kGA51Hy0nDsIm2jePaJEYH6PVZ/XGcPv6W/y8wsNQUGVOcIp8iB50oTWr/ZnKyleALf6zGhfdQbyraHUFCC+jf5KAyfsQLNUw85/AhI4qdG8DBo1ywJLdgEQems7GyYQhDlzEvFnTY4UfeT6y1C5emhvu3fsiAIItUs/Rd/NLgNCgrlrs1IMw+ZiMkbWqmc9oAUgfXhIglnsuUeBqO4sugb+s+CUQtJW6Koc6tgroqqIoJbuGcPiMbRE1oKsBDbIocwi5RzUNrVab+O2iZeO72YJjpc+q1gnA3L7DUFgfjeEZ35MtZSvMLImQju4EACZOzYEeJCenTHLaZvrexas3hwU0nf7iZ3+dxOS3Pvw+icoWAuWLTGjeHWZIGGq/OsG59EIEZT2r7rtU9VrCXoFbjZnWoG+TGGdSGIYwYIAMVZNZ2UOsqe3NBVYU6FtipTWZSqdl1cT7L7DpFcCbc6yTYn9Gb0LQMoCHrCaduq+X6cT3Bf+s2rEWVobUCPQ6pKd7XBRlh37IZ3FfvO8sAPXB9hOKO7RnW4vcfhrWogNEHKog68dgfY9nPMW0wmOAdSndckBGcFDqStoWM06SLGvpm4d3OV9qoa0FJHBPXkQgXZ2hiVk1HDyToyRqy3waNkI2FmucVl7WpvQ5SlxaXYOqylYQGQgqx6rWTvaNfjxgr4EZlaqa6lw2wvsoVlQ5N/eLZ027MwvNHD4HP/Q8QccJLDj324BmlG2EsX0abAMaAxuSIIsn0sBddzXIJgBOZQXpyAQ/nUWr5YqgbYoVAksmG9hV9vQMdniJRHJAC3Br/MZwPMEaODxGxhVXOJ0hRE671OF051L3WwFJAeXnGnZavtfOqLbO9gLPXKqsOhcTpmb/+u9dvNd37lozOq0EyF6zn25QyBm1fcH3yYTqMrZl77U/jWUtYCURTLbgDufVZ+Rji94Of7C1XXuXWknzQZ69BPCsaa/O9kKHzyw+pgWWVnurcpZUIGsQq6+DN3HyzPDnDHzxLAnYtSShgpNKpjJ0J0FZVWit6PdEsLMPYwtbwN59xZiCwk0qwoQ33zc45P0Eg3YsPrmWAfjrs/TTfqWa3IZuaJyVgjhmwIsgtXtEmr2BfuJA2cusldfsntRXmvDLTK+zbyWwgLsMqMheqMm9NdWwdOm0B9sUtwKl8pwE0wSmPFeuodqacwAU6xTD1EpZhXV2c+0KdpR7ASh8ga1wYND1S1e5KfxpEtazTGcOaM2edj+o8eMTEVgx0PTzPZe2XXl+o2GZwLfiDiUeXCjt4Fu3ZKddI4hk0AOgjxPHBdFkFbuXHNqQqeXqkbG+TgQ8xe477bRaxZ0APpLJsk4Hn0bOQikIQUUBgrt3v8qzXWRYjr7a2MehFRadvnpwH9CNs8+6GIv4ue7zTSfOyiTUf3Eftr/+FmxErm74jAKYDN4fff+3hi++vDP828/uZAKaE9eMxdS90YapdzQOqPTmzdXhow/eTRvK33xxF+CJ80MB5RkaedrgUaUMZNVx3pT7OFWcfu952mLnbPPEr1mwuX7zzWEZ/b673zweHj78hnWgJZxJdYtoowngTeJvdwCeqEoBSjoZdwsmx/Iws7TK4ISdDA9agtX+/e++B5ORASTPnZxYga92xAEVxmJO6dyFCbgEK2wV//7tI6YMt8q28eDi3Bj3dIlrxwpQQFvBjj3f3qfdjOci04M4yEm5VxhIMTNPpZ9rvAR4N8Zen4I1aYfvLz65MzyE0ehw10WA2hmAOx2rhSxZJ04CngcwPQY4fvP6ZWw0DGeLoRNzw6MtJhZvES8dGFmSxHLv34HhNwezYJXOjDn8mLbzAEb4L568HP7vv3kA87KGclxi+NjNq1fQOHwIc5riLmfUrhBZHrrgBYp3W4C13vc3D74e3n3j6rDEOfr8CXqR7P0/vDE7LDKR3enH26zfE8bZ7jLAYw8gbwcg8ukGwCxxuANkvJ85fOm0OqeWpLTF2pMwUE9ZX8A7ujreePMWe3mOBA+QeMkkGwkCpBM+/eSr2N8VtAB/znp9Tkss5R7APnT/OOde8B77eBwf9/d++B20lJaGfw37b52HOs4wkhTO+CWz8gWJmuCdwL3MH+2IcYd2I8VV/wsIYkG+ChpJqO1PEjDQh+l9tNkm6/pj7a/vZRKuI9U2W/iuzCq2N+8VHxJ+WhInHYIxY0CPgIDFmonf4d9CjmnAkv8WYEebodaovsC8RzAqPrUBQSksN/ZbKwbJpg07hJ/XT5RvqVg879mAO/1pyaAUyNYBoC6x0xmBATCSR8iwsf3WlqjyR2H+tTVLYb3lIenwaT6kAyT99bmQ5rsKBCgGleL0eb/Ex68Y490vvw7edSDtdQZSf99MgNT5tveoxLqmDPu9xJm8OEU1Y0aBktbl0tc/wBUv6gBIYvi2D85zLZ65+yTrJBjXPuf16+zX5O/ZV/p7fqmv2+MWfX2ep5lA0NYClALqujdbfqmfL/kgZSfUTe1s+JICCcDguvN8p8ZOhtkxYtgJY3P3C2xzPnM3+nL6Q/yTIC7PMYPRlHPANtv1kCvgeg4S+9c19GcnaJv/7NBJ95MdBQY75o3E9upccl0TAk3GI8SKuw4AghAyMbnA62GaUbw+Vb/bVnvBIICa4hX5/LlHgD87x8K+iwMvyal05djVwD7vjDvPc2K6tr4pGnr9OZOvmFMBgM1D0+pcYIv3Up149VptfPalaynOlecvnlAxX+VvFMvtsgqoVPr1AjSR+eDf/YxLMoSxqx1o9C6NnbzOtFZLDmlt8q+z/wQuk7Pq1wUO27l3HdTk08IoxWHcU2DSKwC4Oi8K2MyXdsMuIa87oF3Fef3c9Bg016Q0VCMD5Hx0YI+PydoKHOMHzc0d2OT5z7PCKiujYQ48Q743AeN9El+0v42u7Ky2lg4m4p4DdZod3IdOqqz4KaR6LNRmgCO5UIRS/Az2w642nEKXmrTaeTXZj5B5OsbXZGCjblJNd0FQyQDmexZieER21snqO8V3niH3RdpPgZTcC38zBTD4gtx0E4DR57SM750SXE2cXsMBY1fbEAZjzzBpg91YUHD6t96sCGM9tp2B4OFwCjvOLALHfolTyCKNzdcOtnK+WJDdZhA/dl/ODDsw7fbOACbx7aiR4VP0WU7brZi+5JSUd7EzsIq/kovEBsacTeCejt1xjWpITp8G289HpBr0WC1H8nka02TNG+DXz3ZneL++R7vv6D+vSnSx8XxeNavBr4B3LNqsmvXmKdozrmf8+OVPRv7pn/7XWr5UwKUKuuHyjxgzN8gElH3bywSIFGLf4SFZp8gwiIAN1dNuhcA/d3aOB1BHLhAiUhgqLsYmYnxxkCXa1zd9EEkddDMSRX8v8e/cWBa9gDsnqWp5xXQEdhIIWOkk8DDAnrZFy6o97+dGmqBSqSaJoEN5CjdCTVs0CbfdYWv3efSGtrYA0nIA6kD2ioFtqcXIKNF0jZPMgOjcxdlKPXYIBkkO9yttNNNOY4zsCFSLSW2geSrhJK20MzxnLZ/C7HmG7t3eLiLLt94dPnrvewGk5glW91nvfRJ5H6pTvmQVxAiFVlwTQ2No2M8RE2UtJtj0TqsJxOW0WT/cNYwDdFSxDAxFzoux4Ssrcbff3AQRwJNnZ1CWRNFnm01UAo22EZlwuuYTtDg9uA94Zz++bZGOMk/lS4aYbbKkJhpgABjBE7WBMriDNdpK21VpGiQI4TBn4hcH0/dZJnAMRZu13SdxiJk3ieTrIHRoBLHVw5L15eEK8FTIttdi0CDTw8Nq1ddW0KLdGgRTiednbcXSpfhzAjJpiRTsaEw2q+9nBP3HThZLK4hrKBSikbECRMsKYOZLDMrRywvDMtNlX3J/n1OxniRAf4vkSKbn+sZm9NHmEUqXeZgktO3tWoOaGqwXq0kzVQX0GSVh5h+sWvg6nacgio7QgG8fUHAMwzVLJc69amLrHnA/pNLgz+rQ+joHYBLkrRbX3j5ikmirWFrQWzKeCgPPXFuZ9ufGonINZJTJQjsEiNWIZkKzK6Mg6innnRbWUZgGrGzazS6QGI7TGnQsi5G/OzXQhFRBdas+FglcwwtMR8UFkQQBXKdqKxhH+xve5QXDLcapMk3ymkyOXJ6FzbcVRsg0jBAnGo9yxkzKTqkonaJxIJjiHtM4p5WYJMfgqva8gIbtrjqnCuwMKkUh3KcXmUzpvhKsqPYggysLEBQwoo3p+gkoUcWPMG5NP1JY9ox71aEmKUiHBZ8tQ0LxV0FXNaz4N5MWcVULB/Mkiu6D0j6oqbZb2E/ZNxYtvEarsAojv2Ttz2RZsW/pPx6ukZiOTsAmucA1L1xHoFWKOMmHz80TbNChkG8CeQOUAuF7YKIuiHa8g1cpnrSESXBX0eto+DSgLK3XzbZ4JqNPFGcv0lasM/dETwJyxg36W7VKm5WCEF/ec2fEuq8NN21r1YapWebKW2BKFTf2rliZgtYWWrQNJpIyszxPxmDRYWL9urMVdNKOud7eg+ckTGBBpyTAxToM406bp+3n+nt7jkFenGlL2vr0bq9nWh9g4K9OUmy+4WAF5mHaxa9pW6olxq9iAxZbLHpbbS29bpMOxZ3XaSsXaIqmYhK2Cj66PqbgiMUVB3toK/d2NgCjCKL8XG5WEWtFbgWI9b1zDkUQ2Od7vl7mrgMf3IthsxlsGTpatSXgttjkuUkDC9ft0AhtWbRJvD/ey/1ucOG9JpEHNJHBfkRxZwkG1BXkFAS3ttE3Uy/WAGcJMGcaLZ6wNgEitNNs5PyMKb3rF9/Eej2GeaT+n4UdB6AEsHSoSUsgu2aWSXtJSNBeikD/VbR6P7j95rCEXXBHrTM4wsDQe7No47Ud4VeU2tCe2VIpozjaWLIMw3SqRGMe4M69qm3cosLsz8hAm55dzFAvxZht8X+M9MavP/8NIA5sV/bnNuw9B2XMYpe2eY5HDHpQM3ONAo+6rILz+7zfJGDVJOd3DobjPgnYQVhbFi1pDaXwIyhYbEcKTzATv8tAgT9kqIV+8qcf/xrw7pjhB4C2Mixs/ydYzZAj9tc0BbNdJ+myttNUyhdmiC1gugnqrV25EXBuHSDOs7FFS7MtX3OAaMs8RxPJTVrYD0wMZSrG19LNEM07K/tOtB0FhHw7/v3+N89IZPFjrRhoF0R0xpp+pmsYUI89Z6BsAVBbNw8r8AbA3NvvvTusMojjq89+OajD/HzzxXAJQGyBfbq4ujxcZJK7LWMXAahWGfpw4sANij5fPqQ9+bHTuy8MzzaeEzugeXeT9lr0APex1TM8K/efBeTLxFUrAG6nMput8mNOv3n2cqCLFT3WERKRbVqUXg4/fP867D7WSuaao964zsc0a/yzz54NP7tHezU+Slv21hu3csaePGVwCdf+fMvhHMVUsJBqUnTAGl5kzz95fG94//Z1BL5nhi8fPwVknBn+6CZJBknZJAUtWXe//uQ+03Bh2cxeShuv80xyHrjvpflZkjn2pswkkrpTfQL2ZR9AfG6amIsC1s033xguX7kSPeeDPeIOrn+XabjjYwCwW+wBNLL2eJ7/5m++ZCiSwlxTTKdEsgUbJiNToIyywbCKLvMH77w1fPt0Y7iLPt8JyaU+2PhPG/GUzoUZNH1nlSYQHOZ+bfnRbmBkEndWMiKr2o4KWdQWxasQEu2z2FPZW9ormTA1bErQQhsuYzySLdrXFE1etd66XwNaGpMJyLTipIBMZ13pyHtyFFll8w0+JYyaJPHF1sp7+R4W0vxzSzyTmwQEK0ZM2HWtuNOLnQHnGkhYgGFJvRhrBMhK4ar8np8rmyWT0E3YHa7W2E1p908CW5pfmRYsW5sbCmCC337VlVQgnF+9EHUO+PF5lYepJVb5QgfufH3ALD7LOLQGjVQyWPfaoEj/zNt3ECOgXzDK0rEz//Dzcg3GTp1p1WLwai9MolVFrxQbfQAJFMpOS/wQ7OP9BG0svqT4ruckOAhw1+4/TKv4P8HaAgc9E91PK4NiJ4/3YOtecgNYpK5tzyHid19bs6yFn5a2QDtGZDOVxInXYRHIwRnq6tpSp1zHtOwXpIJmYePuYXueU/iZMAfhPXymEhtqOmcxHS1k+fPPsYMHstwSI73ab8Uuq+JZ2qFZNxncseECdeStaYfkSo3xw8vz+dliZx5gwI0NEDC068UY0QEVaoia5kS3zPNlPKTIP78LBqRLrAFrLskssZVFwH5WchbaM6zWzto31UlR8YNki+zv5O1ultpryS0oMkXSwnPGPZ8XRAWC2tpG+1LJK99fgM/4qGEPfl5iMm1JYvOS6zFHUVdMgLY4gxXHeD/GQMlX24AB90ny9A4qWqB3Ibw+sQk+2+tzgnzAc/49WRW+v4CiKkCE/ejPtTXwWgPkNlZwH7aSRebLPWmxrsdoRbCpIoVrWcyrsHkSx6QtnGc7kZZ8Y3IxEs+W3VIAt8RHUE0ixUOfREg/DvWyyDrKgMQdJthPwjgfQXd1CkkIJU6ceiwQZjnVX3YpjEGAOEVDds+OCdna+Mpjfpm7eulGfsW0K+kg7ag4xqkDHdiLAoMv8SOjdBNd/P+4erNfTbPszOs98zzHPOYQmVlV6bKr7O4CDG5jg8AggS98gYAG0VIDAqlFi5u+QcCfUX8El4BaSK2WaEFjrLLLVeWqzKwcojIiI2M4EWeeJ36/Z+19TuCTFRURJ77zfe+7373X8KxnPWt5anhwlwFcXOc+5KPXm2/AiARPwQ1ko3P/s5xJsRTJMJ6pKVifnnfXzgFfFlRrTewoEjRXOqgA4MTU/Lx4jPIaMxSWOoNxAhuw4LR197GxeFh75HDkPhtH+FB82hvTeoA722Md2mI8ciQzEVzAvH2aOHiXeEwLoASO2IAxsHtJiSX9gL7GHdBzFNck0j/ua/dKmM51LjrZrFjgV7F9WMSNyXoJbDf2qja42+YUgkKgsPtHYoyYVRU/HGpmvjMlCYzXXEdyznbqo53dH4/8k3/yX+LHNKw4ltaXK6jx8uWrsJluMrVtbe1GwKOnv/mKAJyWOAIF2zOt/CYBlEHSNm8NmiggxSpVDqIHFsqmwVRQz4ZeRxC+JUj+XFW0rKh3JFv2hK2BlRD5oG3ZmABQNKlX0FDAIQ4MI7WDDowHIKi3AJ9HxI2jRogTGGnbyBRIK0hhNhXrw4O0sb2eqWiyz4oW2Q6vAQivM4ksp1FDNvyzwewKQteCEAZXhci7FiWAn6k/AgL2gNtOy8EaIWlZIuC0Re/JN0+Yurc5vKSFQpbDQ6Z6ffjgUQFg6qkQ3BUTAWOFA8nUngBRlYC6udMP3pyvG73rdZjEZlAE99kZFhrdeQLAQ5KBum+TNm2vhwVwiaBXJNDNkwRAh+O9m4w5WMKAQ4FItnUxmQZEu78JSDFFVcfnnkpIJloJopFwq/UCA6IHcwJrVgMU9y3DptGrYM+DkM3LPc3Ddohgq+1RGJAdEhBfJ6hnIBS2DPetoKUj3PtELZ/9Avfo/Ymu28cvgBhB2LB1SI7Zgwqo10GrIMjEUhaV4u6u1zTXOQdAdYjBcoKUyXB0fMzmHMNuQKIDIxA+peLmJLhFWAzbvOlT2mRXYGWs0SpzCCvCtp0FkqVTp+Dy/GSzpN1bCmyrzoTVY9sr1+baOt7aZNG90AVfPQPzXLc6VH5vj+et9VqgbdSAyD2xS1LkZMoYO41ygGWdVrFeE3Txd/eHgaZ7V2fRK6OeH2nmen+fpWucQDLBr2CG1SuBXINJ10VDVwCv+/+AaztDdHsc8EwdqVPYEZnwxh4ewwE5CVD2yDRaQkeCq7IiOCNO3VKb42JkIdOx9qnyjJJA6lRHsR37JJmT0Z1CP2+cqXqc9YUZAr+d17T0wMZbuglwQGuo4JqtljDwBthnGu9ZafUEPDqoEweO8MwLdK/kXHDCSlMcL47BQEKm4zKsoSQRtsrn/MtYrdZyJ3cqKKt7VJg47Q18X1bhmUMrsCEGFbEDtl7LoBLY8TnwLyb93o9n+Rw7cgoIOIFGnp+n01Fc2IDMRF70M5OJtUWsmZCswP4p4Ojx9ita4pwytjS8Pl4YjubuDowPJ0GrZEq9sNwn50sgJgFz2xO9ABC2W2Ok9Sp2gjVbEJK82NJrtTYHJnvCQCiBXECU2j89acrPsHdrImvZ4141F3TTbhm+VPtDgdBGOMWErpbYaHwKbiTJqHaLsIXVU+NaPcPrr2j104qxlrv4AcE9gzi9qvZbkKbYBpW4hQ3QExUr47xrP1smCnU9lXTGtgSMK1+WAMxcpfmmXqX2/my5Nanp4Hb8TtE94hcFoXqF2H/rgW1AxBRHShemKn6tTZrrM7hzAlqJpJtYVnJXSWwxbvtQJIG6o0OAbKYzj7BuFrAm+GzlStyrAvhF5y/gWpa0rfMWig4BXKqlwPYJGa88H5MB0oVos1GkcBDHFIn6t7CmfJ219DCD9T98zhraZ9qOY3yBDLtlmGXXkceweLbBc0rywHUI6FxbQX8MP5LhFoh7y14YxZZ4hxYdnKqbc8Ca7BCcCt5p0/qaF3tDFjU2JUF56SLpw2YJxFbYA4I0H7zzMM/GRGYHBt0mAZtFOJMV980W7EBPs9NWTbQ2AeX0CcvY7oiJY8vWrqGd186Gn+e66U/mAfQEjHcAAPUzr2k7feawC9ZrTw01AP+0y3EPp4JVfP4kLau2zjuUQ6sTMJfPl/l/zHmeJOCc4DWG0u4J/3OtZf25Py14TVMw+8O/+1vDLVojHVzw6ddPhi1Ap9Mz9I1oNX327Ak1FUF5p+oB1jrlmutRBWZtkaCQBMBrCIPdZA/Jh2MnEeY8shewKePY5yViPAdX7NNic8G5UTrlQBaebbeAd2pgzlGcmxJ8I77RbqKHHeBqBZaZ7OFXL5hGz/M3WJ6RAck9ZOhXinJOd7XIgQ/Bl8zCpHvnvUcwCxaHX/7ir1Mcclr3skIK/PnBR++jr7c2bMDwW2PIhOCrw7Ho1B3+/Ke/CCNtaZ6hYthpQeV3YJ9ZhP3qy19XexbnZo3BIysw0rIXbXuTXc4a79Ba8+3GwfCMIRQHJOB0mQ4/fH91uA9rbUEWNYkLmOrw4nBs+Jdf7Aw/fQpAxwbV564AYHnOtne3nIUUBoBFPQtaakNuhdl5lmnCYxRs32GQxjW0+H72+Zfo080Nf3gPsfkLwFP3DSHOPsLaPwXA+xa23gjdGHuMCdduSwxaIKHxnKjD63k4Ns7ShigvAeBm++sPf/SjJJy2ZU+OHcC2+xmxB0UdpFl2aJV954P3h//n558M6/ujwxvQwRni6dloWiJubuxG3LNAojXBZ9ynJVpW/RPYf6NIUcjeiFYQ++vYc8fZt3XX1vx5wO9DJ1xrm4wxwtgXqKpJybGP/BJQCkDIvwmYlC/h+QTw1FZaCSxb6M9qW6Kz2YABf7doEd1fmecy3LTZ5hI8zSoOl+aZe9yvAP0mu28lWvpBfYnJfQalJbY30Su7naFX/jh/nQT4LADqivHcmT3a8GJRdCDtKjY1zlLWIQV3kz7+nOf1lq6uRRv9TIFLBZqlnTTJmmGbQIshV312B6G6j8rnGz+1/Kv77/gZ2dfewlv/1gEabWKBbl3+qIq6/T46ONdBQteqoM04t/o9zretLz/rfkjsyISUcX4AACAASURBVD/UmtgFUuzDgB7+3X3QnmW/tssBHM0357P0u+6L+G6ZMRb6XJ9idVWhtYptdUmucYGKaeWWiXPZslaAZX9mIVS0fZc4V5COzyyQubTabUO0CLC7vZGCaeyREzaxo0cMptEm7ilZ4/3yegFnr8R9fwjdx5zHa7FAseeUe+OwxFIlX9MnVApA5PGwptPYU9cvrY65H86j3UtqKfP4x4iDLeBlUm5jeU5i9/Tdx7alB+CrApaFF4uXkWsCoBIUtGBSe4FnpQ60xQviAteqt/N15ljfaxli1QDg6mxq+8R74O/5rHR9VT4XIEJgJc/BybbFYgp4wWsTT0gE8hlK7HCtBfUkAVFcyTd8NrzWXMPC3wzGL0MneGF/plctrVGzvtwL5r/mT+a9xhfGSYk/W0FJQDbkhAzhKqA+jGLtkR0uhtt8foClnMMCYy5jMxamgJgi+HhkUtDmurskTAc6L9ctry8QM2A/9rzIPjVUYYziQDpxshay1DzvMN/xww69m+FZ7dGZgGljPyLNYKubWr/Gbvh+5TsqfxWXULfUYRD8G376GBkhN11IVYB9dk2qdTs9vZr30HY4rE4otphmfdIzrt5rlQUokEiX4NHuS/JaCkT3btLCXLJLSqV4zY7yFYD2ZywSy+Z08KVkoJwPAV1JMXYQ+nz5pRZxNOxTrpfzXmewjsM5EmsMxZA9m72g9h1gqx1f/NseBbEwTCFoHAzs7xG6284A7+iQcsiTeJYxrL+b9+0Ru0lOSieNhAptvnGlQzO0Z8GzJZX56WXa9BHdl1wOwhH81WamYF3D5ro9M3asnyyb2IsinXHteUgO0c6G5yFMdX2P+ZV2iesNQcfc2q4i/RH7zDh7lOtcI+6J/M3BwY9H/tF/9/cvrKCZ+LhwfvlGOwSKK8vXYoymqRzvg/baWuJBERW059qFFSRJOxYOSTZT0ZILsPPBuBm8ISsXxRirRQrKrMFvBqHfqDfnoQiYkSTbIRO2u9muKoJLcsYGmKV9Q2O1CXMt7Ag/12STe7C/W+aXP5Ox4xjeUTa2GncOHXDwhA6iJsDq5NGqIenZZSMeCVQZYKvxx3VmAhAXZSDQWRMmoDomR/m+bfT6gS4gRcdTVQ9R6CSetlRx4BYXltF/WRg+/fWvU6l2GpG6BdeXrg/f/+i3qk1UMINNpwHn2EejKKwP2zVN4zxYYRp0UKW+n4ogr9NwyZCQ2SHVeIkJbxmzLjgTJmRtEA+gVSufm0wngxlBCg3MDBXZzs4R4BEoPQek8nmWwQW8e/mMezPBABRUEJ29I3An88RkRXBrCuOSCYW8/xxtOzWUpAys+yMaICntyfqoqo8sS0E4WYKGCmoddIfrWp6w/wTZIqSe6l4Rju21L+ef9DJVNVvwog0nY4lfOpdlEqITy1R8Sc11umE6r6QHO+kGpztGInMKiKRYtfRtJ+YEvFK8P4fNK65JPa7L2p27w0sCyy+fPBk+fPe9tI9uMClwZfU6rWRLPM/SfuhIfeJEV4rfe3VK4xJg1iqAlRouKvshdydDQ/2aarVLlZHvupd60CdTUhC+99P3YC1ThGq3JKiLwGqYYzJ9FAy1smPgWA7VnwubM+C857FGr9cAlgJx/FXu28BGMVzEemHMxfXKojOwkjErU5FzlaCBtZ8nIRplYIuU5GM9VVpyi+Z9eo6TVnXH1nT2l3oKAWdgl5w7/RCQzvc/ALTbQTNyduZiWFy9T3JxvZJUEsFoOyHEesRI8AucmTF8wBnOvVOiq7LuR9rur8Gp8d/V9lo2qZgIVTWqvVTJSJyPLD3tygX7j8EcskE822k5JdFzAZ0R5AdPGMjQPjvC5/qhMers2SMBKUE5nsGYIJFaiwYB2KRDg1t+/oLkWmZn2AdWYj3frIuTDKO7SVvUyjgTn2aXScnXhv2p68P5PDab/xwnHrlub9ScO1P5qjXBDReWHNdZFcQKaGL7W6Dmn4/ZM545wTLBuzglEwXXwmA87Lu39U0K6KsAsJIDv3qCkdwkttTAvNbCaWxhGmjLmp5qB0vKlyhJgOP3PQlAtLeZTi5QxBmwCmvF2RaCSD60qmcBzQYzFSj6965j2gFFtVY6OJeozXftz8gATmZC7rOuIWenSSZkfThr3ptAcD+/sUMtuUlwq51trInSA633i+MOm7ZptNQOK4CK7/mcwgRJ5VpGtDankqIqVjlF0SpgBeM6+EPY48fIPyhsm6m8rP+05zwRQ+m19ESumCauv/bGqcC2FzDoALZYggvtKvtzibZEEybPg8m9bbwWX/KWfLbTNgMu8d7aVQs92lGfvUyFgCYULrzGXae/YddXAFlMwDd3tmDenlDMUDcLQFogjFdWGwWttAR3sgr6ROJiulZxpSrEJh6lA+b1rsBSWwK4U7hY4O4uk+hMfCzwbKCztk2VWNF+bdwOVWH9jgOL5mmPjW2KzzYOsghXWpbq3Aom+Jyc0uo0uMQWrXBpHORQhMffPEVvjHYNnotseYNVDc027LETUC3tj3o7VnK1NSZoN28yCAAf9PWT34QFSUk8LbsOO/BMONzonNfZynrhYCuYfu+hJ3ifibRffoEWGT9z85qF1fnhBb2jn31JCy2trMYfZc8obrBGfk2jZ3PnBkXDo80wB08sOFEw3EG8+oQA31gtLfk483NlIoj17BQwx6mhRvoFzijvOwrQKTN2wqQSAMi2Gn30CcmCjME7TJSdBwCyTdTnKjPGdsgd1l9/bsFqBnDQSdrjsr3VtgFsErDflQmKvUICb1gC2B3nHBhbPPruBznLuzDb5mCPHboPuKY3gKIvYFVamQY2M41jotzBcPvhHfRW14c5AMk7tFtps2ZTzCyNnKVFkl4HcBADbW/tD0/eHA5Pt9iT27bKng9/8nffIyUAyMRrz3Bte4i/f705OvyLX347fL4OgzQuGZuCXV0FHFPjcIx1CYuVxZjlZ7SZrwEYjdtm8WM3uOcPHtxKsP6zTz+BtXdr+Ds3mKiNdpbWZwMdvYWle8OXz5g0+80658N2bvyoQMSRGqoUWdLCxHm0QGeckLMO44Gi0XtMNH7w6F32N4CE/nH969ifc6fJ8rwnABSMEv9fJhjvogd0oYg9v+aI0wJ2aIt4FrLplMx45/b1nIvPnjxHjYFBI0z5PeQsmfycyx6PL8B38hmmXiaVJs4CojJbMmzMjve8C68jduk2t3Sxyj9U4VC3ZOJeNjfAUv+ecZzxhfuZeDVaaNooErloKem/sK1hnMmMa7FkNDlTpK9CUbfRFnrdD2nfEviQcRXWXb1vu6j82c+coi0tYuvpzCgAo4CxisErZ2n2I7EOIGaS4Oom6YXRmghuq1rTSm3MO9mKpTcWt3Zpo+M3Te4aK7uDaz0P8YNriFhN2LS40Avovqa3a3Vbb4DX/W/WNkWuBjw0v9eLV73A131wvu9/DRDsgEbP2zogpjfq6xbAQ/thRNLWsvK6Rurw8zEePr88+3ZNiclcW4vG/rnFxD6Xt4G/Dt71deldJN3HdiDTuLT79c6oqhbGSp6TS5kcBzcStJEhdIAOOcUAh96FACCAh2SEDGTihrSEB4TTb5rwwovCLxmnYDrjQ7rmb1q6zYeNKVhD5WL6Ok8pc8B1GFOq0R6gnp9NzO+AQckS+v2AC8ZIsvdKFzK5QjpFXEPYe8Q++sS0hSZu19+79ycpisxj5xg8qZ025mr+Lux3zn5n3vUpsm8/wz5EpuK1AjRcu35+fU9jkf5sLkEqzpYxlN9P67h7Oz9ZHQzu6x6P6E8uW0z592pn5D710ZJ27FBI90KB1QF5uLke54XlZE7m+dcCmVf47+37sTPJWSreTzuoYIqxtbG+ftLApe2xfmb7Z7x9Ti5jxry4bEaAnxb7+mdjws4CzL23uK/rnCcWS3xXXTUj0axzbUpLW3ntAf3XaYpMDnpT0kJW3gkdCsWGVGKoeNICVPo9OwFDHAoAZQwFTnPqZ+OLjJ+xX9WNZbekPycrGoDPFumAylXMMI8Sap02P+HVZ/uvKHRtwfwehgcPricf2LJwBm4xZ8cPZyaFCT7WCbfpjAEornVxkWqfdtBKYFm7bRdUHseJRd2j4f333h++ff4iQHjFHGpQg09k0qwLIghZ3VgnEEQOAOtOx1eHvbOZ4YBYxgxWkC/Tm4kNnFbsuXF44VHbF2HV5ZLcjA5+AuvQt4Q8U3Yo+W8IRnVO6+Vlw3ympRWeALjFckU0yB5re7J8WPMVjQDQ3ii/+RUpKu9KBnhycvP+Gpzh+bQwb/zp46xaFcw74tdT9YqPjn488j/8j/8I8L/EKT2kMuPi0DRWTmOTlcLCqYUhwmrfvMCAD9gFvUzum/EwgUrFqx1wK235YA1cgB25hh72Au9ciAJhSkw8DoyHr+EWRJM5FZq1ApsksuMEYAa547T0TAE6Wn1V2FLmwasXIMNUZwW+wkbjPyeuREdMXZvQ1WVVeV/V1qWA9T5JzxhJ9+YW7LvWemuALzihca8cuNhh1SZsyykBnAaoPdye9Av+JCgIW0TjSTsRRrV6pEWcAcUw0mu09vz8b35FW9w+7YCyckaGh7ceDh9/8D0cMZM1ccSi5CZpTqyUMVhJWwmSVyJawrsJCLi3Ym1RReV3BcXDHEnls1gJpQtoO1wlbgKBXp8b1c0cgIZ/s3otYDtrW5DjlAEKPEwJzGiLLADKoImpdC8EUJh6xMne3EJzJ+1Fouug2ugBnTsgRO0k2E8eWB+/U2nneXYaAd20CUy03zSoBqQaUjawaLMbohs+j5Gsqq6vJEMkVR0+zzYzEwcNssmBr9G0WQL3EDvFKURvHLPVNtfh1UtYKm7GrIHAgPRyJxeyh0kAMb9pdRwhyD9Lou7edYNWtefM/nvaQ5UtsHpy/f6D4ZdMCNwhwX337gPaso7RIdpG1PtuBFHHYUiJ+IfZl2nGLnvdnwZU8FewVcA6OmAJXh0IUVoQAf3YuzqkMO/YN1Y7nJobZ1o/kHMbB2OAoQEx6FXbStCpJYUBQPjcAhJLk9J2UPdpAbC+FgDItm1ZMazzNElkhtmwp2zRjuHhP5mWOlvB2xOCHttGbbYzco8UsMEPa+7lWWmaETg/eYNRZUowoKfDJzxHMiKOabl1ApLgwx5MojGARbPnfaqZtmxdYy1tWZ1Gb+TFN1+mRXpu5UED75wMC4ON60+VEiq6E2glAMexsH+t7nk2ept+LirZhQkC78U+1Zn7cGQAhb0pk66trSBYNPIUS2fq0sQETkZgkn1eDGb2nYEH2n+jCu6qo3i0xduVAGkUWKyEudn86IBXpY/jGPdi5fFzUwDXXPcx4P6EASU2QBkn2xxPnRTFfpsDcJ49ox0RYv3R3LvD8cwqTKZiTYbub0KrQ4Z9OMqwl0gZ6CQ8Hw0kz8RwAwttuhObWadiZbLvAvhWkGPg5M43wU+CIwDVAhb3gz9YFcmWEBhQpnBTiU2cX4Lj1uLO9kgVXvaVIIwJoJoUXEcXju7OL3aCj0xLll+tkqiN3wMQkAFlGhmWjxomLcis11ZrUBjZVljfSlZMJHuFLMYnNrBY3zkfDSwqoWI/1nvymVeRqzMG+pT0CuCqFcuvmoJbgXUlgQY6pQFjTJMiS4oTxUSpAUxqrpWubBh3Vr5dp0yjqyBCmxjwTnua+1IAmGCJva+ml0BRtfs4rKKGevQCgeufgTnqTSaBscDGFWh3eb9NwDv9/SIFAQcSCFDow12LTYoFTikNQ9/AjPuTrZ1WFidDC9Sb2HPeXXFbRtdgr64ScHwDuGWCvAwYOMPzUiNuA+aYYPc8YIxJhGBdAlDsl2yFTAJ2oFCC4arYavP6utegHln248MN/OkqLQVPH/8mQwF+9Ls/hDFVRRtZ3uq1yRqyCLYHaGgxRnuoDqkt+7YvRTsRX+XzEpS0lTZtxlybwNMbgLhZioc+b4daWdRQ9+05LZC2fqjLqE7tKAGXrVRbJEuHDEWw7WdWu+6eTzEUwIb3X0Nr7BU6dTL+imlU7RpL+H8Z6A6tUguvmEiwGxdW0+p7ARN8kgLINdb2t7/znbSK/vVnjwNk2ZYcCRPjEplMAq08j8nJi+HeTaahU+zYRU9uG3u6hx3Zgk2nzchWYGu5lkcE3u4tE8kMKZEJzvVVssP+dl8aS8j+sNBlVwBnOKwqPvMGYNk19sXGawZxoEeaiXWC6GyjTKNjw84QR1qI0BdMYONHyFa8hAOHHWG3bzB4YZEBPPus4RyxwsLaohEbNgy2I2Nod6T5EeTvU2CbZ4iIEqGH6M46OGqHdbzD8I/d7W8JdmeH92ltVa/LxGCe2GuRB/EObboyDA+RXHhFl8nn374Znm7q70eG7z1YG3703RskLW8SF4xybRsn07QoPx8evzlBA+6CZ4vvpQC5wLMyvntDW+5FpCSKhZIiF/tmA/ZvRKax/9+7dzvX46TiF+vPh+8+ujd8yKRZrDf7ZYRJuS95D7TlppYBJHd4T9qdWYtNBp8E6ISJqHi1DB0TzTPjOoXBA1BdDL/3+z8a7r53H/O/Nzz5/BfD+QHt3UxKfo0si1qI4zBOP/3Ns+HTb16jCcT+tvWb/TznZFjBAX2F6te2w/MsHCSinVoHRCTYBpyw+FlAhPugOgMcEmDSwzXwZ2UoZtwvKTpo38p+lewNsbOxhKBCs8PayQiIBwisNjxttACHaynDOpIiRhqxpRWPm4JlbwdQutIPy4CDgGSCTWUvq+ujgC59n0mZNjwyMvo2WzQb+JbiiIY2GZym1jZOQJHoYpafLlCq2vszqbzpnKZjqBWg4tMCQL2d/BXYEMDL92lJ+CVQpm3Xcr51PymUyRRpxaVKhluCmd97F8XV5zhQJ/6nrXH3vwVwFHDSSQflUK++OpiS55Lrufpyzbu/7H7SV1y+zrU2lvAMNB8Yn1VLmTArIGmAhFrivD4+rFrM+gsDrqp768+1YlgHlPrn9Wut9asiouvdE+1LtlPLncLWC0Dj9WUHFQgbeyl44XXgM2FGexKMy8SXzQn0ufptYa+TlphHu9e9U7uQcy1pomQXBA9qqIM/qj6ecY+Fgyp8dCDMmDOZIT8TMAt/bP5UFebq1grLzjII65DYw/w5jEHjJjtTSqdMO610QvJd2yOT1lV7uABdtZsW+y9rlzzc/LzakAM8+Bxcz2yzxlZt+7HnYf5TB8XDgE1wVPsgz6g9e39e0KiIBIl865qavVIL359N63peW7rSOR+J5/QR2BRjGOzCPvGoNsT7TSHdM+z7twJotPwaaO4ahnhTWWD2mnGRIGBYnV6w1yRoK0FCu5KH5f8qJ0iYm5+ue+uAjJ8ZjTM74dq1G9vFxvFel7qByXdLGqcA9FbUDusRnygoqyiYgyrIfYwP1OUznlNCZ/x0g7hhgKD0JtdkkXITfxV2WIA7nz05DeCXzM5j/bcFR3NnYrw98moBvEEZI68L4E+ixJGDyMhXOgCqrxe4SzcR+a1dA7ZmO/t2lLjy7OAVnQyjw8OHK+j8TlMgtAAomUttSNjpzBMIa9AcSh/SCiqemWKbVUtogXeuBe22djhKZyHGmcG3XMAgXMJXbWwwoEqCAr60iETKaszjDyzacv5o9QWdgPTBBNlTAF1ywj1yyGPxGZ6Jz9z8vRC6tjU9pwGQyw8UIauwhsrJeDnPPyQCN6j3YL6trp55aQDrJtnVSESeY6VVeg4UApn2TaJHGMPVcRTbm/NSpJAcK36VBFsB0WFwtp3m50QX3zxeAlmmWLfOHNZxRQkS3uB0e+vHI//T//yPL2yd8y1jkAU7RBb5RIEtq/JWqAVwkhdi3NJ+x0+kTTRJnG0JOmSrAsVWy8GQEipS7uEt050LzwG10mc/evt3D6dHNodIwEstAZIRmTzRcsskOY2Lk1RYdAKYCQIPW6PiHUyIPDxWsNnASdZCNyXIit6ZiWcN2AhdXu2prKTfq5a1N69fRD/LQETByAjqN4DOBa0N6CAMgmQFoa3AlDfNw/JePf9+TpgsAoBch0bKTS0A6T0sILK/en1t+JJE4ymT5mwbVKfg/XvvDx+9+1HAvZdoilgVEMV2QiW7O5u5DL0twICObbKuhyUsQkFXgwb2yIEARatOdGfldWbCFtcnACJrICCm9GCTStskDQYIVjW142q6kcgo9D0iLdwgiEcrffXDj94b/q//+5/HIdykXdSBIM+eP2mJL4EhB9IBAmpAWDFahPnndUprtoop8y5U+DhvgnmetwlqqkeNkeJ1+7zScsA9K2IpiJYpfiRACfJsqeYuTIh6z3zjBua5WBXTQEwC5ohi7x/Qxik7i8/e3NgJa8TrmkUvRoq7FahJKyECmwTBI6fo9mBY3d8x4GYJOjzWS4bnGCCNWpizVLVXEIL+8y++jMbOkpVQ2nBevdgcPv74d2BYsg+p9tfo6AJR/fLg2hai3oYGwYAlkxXV92JryR7VScQI8l+Q+CTIV5ofnYJfk2ILrEzl6C2nG0A050ujhACmiTlfXfh9DqZEbzUWmNXOjI3KgPSZc/4xWk6g9azFXqTqQNrhUBjOc0AHW6vZq/Os0YwsR6c38/dRQL9qO/E5rQRoHw6ZrqcmATCf+0MNn11AdMXWHfWtmbOdzDYen59tyYprzy+v8owQP5+fBLx7SkvQDdYVNsMMTFzuTf2fM/Z1fi7XJLXZe5UlBCDGGnnGSxemgPZUtjF47iVBde/lxSumYmJbbPvTiAawTd1BRgBnmYR1nrbdsVEA5EyRVczZoFyXJNkNsFa9JZyQrEYZfzJE5SgImhhAJb0Q1JSunkTbaVBeiqyC0mE4IZGehJ0EyTwB2da24uOrsIyuk/hy3ndfAARCHZ+8ORw4iTtBEu+vRmXYxRYbdEwF0ttSpo6p7ZGK9XdauHshmkQCn6yJ58mqp/vDYFMgKTpxrc1GQxjtB32G9xvnWBXGsusWXApEKJ2Ucmie90w1tdJoAMYvB9hkj9uS7L5lfeaZDtmvyfcWIBKEcetk6p2OL1ptBEe2IWgrBBxYYwHKXgX1PXqLRSZOa4sFqtTKEzA1aTRIrejzErzL+eTfBb09gzXNziEOZedTSDEIDDBWAVv2U6Y/FrMi7BKuL9fM9wwc32637a/L+lgYaPqMni9dvm7NIloKXRHCr2KQ62rAlaQZkDZAHntQttQ5YHEq3AbF/Kzrb7FKGxGwH/uqLfDf5ucXCcSYjkowJ/hkgFOVw1GAsJWIEXvxVnhdU4tM57KaLTjw91nacSSY+ve04aRyaQKkvMEiwN1qiguv19fTsjNv+3rskyAybLg3L8Mem8Z3qM+oDfQZq+OzzdlLDbABFLbDWenthb5jgWb+3WEIs+yNR++9Pzx7+g2Azc7wvQ/fGx7evg3Aj02LWLjAMyy4aFdiy/m71zXttFPexCKcOkPWZQKY8flz+Ndx0HKZhJ76lxR6rJCrpWTgvbXxmiLUDkAYbAbBAn7e1gwDX9lQm7D4O8go4O1k6bBnndBJPJL4m/dJS5WBoqC1+zhGX5tU+9T20mOe8b4+Q4YkZ3KWwprrZmDnhFkLWrYxnvvzaqla0EpQIuTB1bsBAYgeMuhimUm1z7Ftz33u2lUr1vo2t7+tNQbBGiee6RzyDu4fizOCp77mAMCvpkdSzHHN+AzBUINPASvvw3sdwfZBBmO/l4ajurc7VNcz2S1taKwJe2YSTbti9WBfPD+854PbDO66zTAQbO4BY+JyvYBdUwC/ewxxOAKgE7AfA9yDuoeO2/iwQ9vrzBTs430AMwocy9eWSQaUQzChQasQ0PMVzMlZCoqPbiwPj24xPRhdUv3FHnbwMZp5I3QILHFN7wFyvnNnmb20bv48HHNNP/1yffjF14cApBScOC+e4ynOxyr7zyKHrFQFEYxTZIcdCfLLjuN2j2zT5az+1r37YeBtweYZR6Po43dvDvdmlBy30DINY3+DM2YRZ4YBILBSKeiazKvxS+81Z50EHV8qM3GO7o0Jkhqn6DqNV1bov/5v/r3hX/2Df2V48fKrYfPV4+Gbx5+ne2ablllZoZuswV/+DRNsATnHF9YojM0A7gEWioc1G6SWqhsn7fg83DAXlFAh7tZvldZPMeaU1XEDRHtXSRH2rnvNvW18JuPSAXEWy8wnaijEVSGnM3UCohi78HOxzxaAtMkBj6qoXPa2Wm8LsDAZlX1c4F1JAhQokeEYIQFU8TIJlImlZAMuPW2qfoZn0veR2aIttygXe11F+0ugKom8ny17vvyjR0C/2uNk7XwSN+PpSGsUu6cDWV77JSuogWo1fbPyh/iJBhRou6OF2tqG8wK++rr368q95r+3GYyC6U3nrIF0ARsDrJfv8uc6U+7t9+wgaE8yfU3MSPN1Hfzr0zwLAGqDnXwOYRD2BLWYjfncDobwe+4x62JcXmvsVyX59efe5ZT3Chh0BRp239vZdv33RGYBaTszrNYrQEqb3Jl9EoDGaygAWX6Ssi+Cd2paG2UqBePzNrb16qMRzHUVe0m/LInEAUj4w+yLsomRiSIWmIZY4v6Ijq55bZ5ngVI+b21HJi0HHCvgLC27GcZXjCgDQTslotXLa/pIrdhzl93auPl0AEsBaG2qwWPlvhZUjKfcj9pfr7X2gBvJc+aQQ+P/Ai1s7e97LDGY6x6/UV9vM5Bqz9Seq+6yip3eBlU7W8+z3Yd+ZVqo69XamWXU9b2pz8zZbkCd15MhVHxvxvbGVjAt5lgB8Wrw9lyxWoktVJeOqgWmnC9/5/nri41njcG8Xxli5u/phjAmEcRvxeaKVWsNfP797LgexoUhwPBZ5rI9rvWZGpuIW3Sgr+dW/bxenb86h8YmJuvRhcRGplOB3GWBouHExT45JCDX7noKB9athUZOYFXrN80FijiixI5OjlwH263dVDJsnBxwR7CTZ3/CFHX3sHJNe5AB7LII8GtHmlNbBavspAQszcAKQL4RY0JlWU7o2ps7OhXP5QAAIABJREFUG955sDzcvr2Itus3Icm432KreaQLxEq8Uc6prM4MTNTmGFdxb2E9k4dVZ2eRHHbo5PRzJFQoyyLH7xjSUGkdG7gQHxCfGXPZ1bZDwVH2+Blg3YstYl4m5Z5NzKNTC6susZNAbmez0brr3jDGz76sPNr9lcGCAvcBP8kzyNUTuzecJ4CxhV3NsiAy61lDWGsf9F/mR65n3xsB+MT9tBPNV8XWtrzHvSP20sHm3oXTCRMOf9NvnHGPmQehrbbogG0SENZN6FuXuU/bqKeOaZv97//xP7gQlLLKHQZWwBTBMyi8fNgJSL4XkFZSoOEI5WpkpKValfLmNJAaopaoZMKXjthptQFggi8H2VXHJwBSKlSlI9HR2TjiJCt+T4H8ailSlNwEX2Om/pVQ4K5aZ7ADwmpIYIsRFLW27SMOXPCuQCpZUWrJHDm50A1Fe0OYeG4yjYWApO0kmwiEE4g6zWUBvTkNgcbNa/GxuNHSvsv3Fag2AZHx5uYI4yzgXTl/k6Qu5C1yquFSj+CCKWWzBKHL11cBCJ4PXwNAyNSaQ6/m/fuPhrs37gEogUArxm7khLGTlqruXbEAZXBMlNYewVgFEsWYq8pAtesaTKlTaP97nilrnXsPS0LAhWdB0BfRTll8rMUWej4mN7Z8uHmtytqqrBNbIZnz997C+YPf/Xj4X/+3/yWBw7WVG7SGrqDh91UMuoMpZpiCtI/RCHuTBEHmn+tt1dNtloqTiHgMZqv2NO2FVMeSfBZTL5GYlYEAKW5wdfAKWBUCUY/Jit4eQbvtwZ3abVDm3ov2ny2MbPoTguBj2g2DbtuGmnv3Og1US7NBNNBpjaf7tCDBeDqPQHoF7JpzARfvQe2XEcA7J9wt08Y9vwab8tvn3hytoZPDJsCdmjUff/wDAmAOPp9xRLIWzQuuPBUGjZRrJLBi4BuQQNZcDfmQieBnX1VvAIei1WMMZOBc+m01urppeRj0sGSy/Hq1yMS4nFmNtK8KV1VuIwarWDv3rn6O7CKThGi5sTb7Jg8tsDIgtbqngTHwX3fCIcCf+95na9KywscvnJBoowM0YtDCedvjvJiYOWxiVP3BwzckjjgWjLBMWluRd/dof2LvHAo2KWJsEcGzHMCce2PYi6CNg1KWl+aGx198Pdx9+B2ST+nhskYclIHBRZtkj6RbNpFV+HzPpy1bwQS1i1xbWfV+YngVL0VzhDWX+Woy5n4SIJ8OYFr7UWdrQCZjbnbGNnzbvPhwqls62BESSs3fMQmTjs2EVjaRFHBBfJ+3FUQTI6dSu59KD6WC3nIuKT1U0Mh+lRB+yCCCI6chIsw6J1hJsmdwvIXI/BSAwjHMuhGSOVmM2rYTnpl6mJEuUFctoFsFnh28U5Mi6aEJOteS6mcAuwKXrVQGdKLd6YQ9KJDkPki1SVdhEG7gqX+QmRrnX0GM20W7YkGlpvTWJEIPtJqaBpP6xzmAG9fVYkhvg9kHFNGGWGHsAaE+Y8vhDeq6hI2ldqqAl4GMDONqpTQQSrtsaPqVsPRf/SxES8hA3JuIj1Y0uGxQb/lIwCHGzHkoR19AYQSum53viU9parbgN9W9StSMkzM5ltOu7fTTtCEFJmKjY39L0DuBK3+OxifrLkMl2hwmrPGT1TKUwNBnEOanrcP4IVsUZAfAErYtPQThJJzdNlQSVddFZRXAaQFwzfva2KAVjh8VtJriWRg8mXhb7ZzFfws868+3rMbKWuM5OZBiGdHhJdoZ41PcH9gkz7hAicH2bcT7ZWCtowW3SSEqrDuY3BpX8aVj9rVM7WWesxd86CR7nscePu2IErJ6sq6HN6KemvtR/3TI2ZG5pZ/yOm+jyXv7+k2GAbwY1mHef/jog+HRw/t8FoMADECx0frJDQZDqNu2xHW5h3w/bbDgXLQ7ZTsAUgigqa3ms/Oe9PPuu2OCz3mu3yKZWiwOd9gGoLPtdh3gxAPhs9qHabcLS08NIgtePTbyLIyzX9f4fJnU27uylHnOBMfuC1mK6gAKCBwdFqNIVGUWO+y5s5W+AGQCUPyZBclr6N4d2MrrucLO7MmGxm/YdnvKvabgyRpMsuDaw3tMdF1GbPo3sMNf0yJqoVWw1PcVzNRKGkifwfLitIZ5pyaiiWTkw7Ifa0iANuAQ2xgGg4kWscYBoJTFPOOwuzz7G4ylm6HAoS0QID6kRTcJsLqn7lFsfunrmnsgcE2MI/vi+4++M3zvnQcZSDG/cmv467/5dPj0i0+YjHsNxhrJDLdpkjQNe28EprOxzAZDHlZW78YX77I3llmb7z16iJj2q0yDfPNmm3VZgAm/AetuiYEcxIrYVZ/L0ycvAXYPhocPbg/3V5nWDVB4/dot3h8mJXZ7k5v/Fz//eni2R5xMu5GxxG0AQLs6VpbQteX8vXj+LfdgbHJOe5rTmDl7JGHTANw7FJtsZXpInPQO7PzndHhMkpz94L0bww3AR0iUTMUbGT597LXKMEH7jkFFNXHZCZckaKztLEMkjF2TVFPkOgXk++EPvj88p2j6+Msvhn/jD/9w+A/+9D9kevFPuKaXw7OvvwS8u8G5Yb1p2f3Fp58zYXZ7OEH7aJkJuVbjCwyJFQzA1sE5mSth4MtKoZi2Hy1B2QpqodZkShkj7vuuDVrTWwUEKGzbOWAsaA5gPBw5kwbsYEe1G3ZOXLGXSx/OizCJXCKpCoCiVpFxEd+L9ixxgT5Gn+KQAOO3LqlSrLbSh9XeRSc0sXkBYdogbiD2vgMO3W53dlq6K4wJ2OdXLXj6hspLuk8JKOFxM7cgJzHG9n71sfqzGgxUMVUHL0obtsAVi2GC4v49w8UCKhnUNUmc+IhKMhPr+X1+7+9VnQPFcupTaVNoa8BCFaUqie5+qheqLp+DoEv78l47m66vT/e9fW3iewXmW9wYf9JaSHONFg1aslqaYbKp2gTfBk76MwVy1n11gKgzAYutUgWUuucChzuw+Daw1J9d7eGreymAspg7YVvG1lQsUeAXr5WNTEviMKJEUmmmplsnqG+gwBS59UFhxGOfHHRmTqGusuSe9Y2XxKcOHhAgJLYF/Ne/+jxmsM8TtqW3/ZjBTxZpA1LV+dGX+Mw86xXfF9BgMdB16+CjP+d+T3wWkM3n2gDfxIr+pbq9wqrUDiVWMPYqNqJrItiknwvbToZPcislMfAP/JuvTfG1gVi5GJlKFi1Dxqnc1u8V47R0jfva9v1SMiIle9X3rgVAwcQcL/eG+zLnoYA1/cJla3s7A8ZpxjEyyWpgGDE8dsD4aJaiRS8Gd0kXr62DfDJ+s9cE6hy8kAIotsPzpv1K3ux9GGPU+bKLpzNHO0gcEFO7GEDmaviL1x92Vov7Kg9vYKd7zv0UX1fxZ3+WZXcsdNuqW/ruka6xRZp/myXXv7kI0eR8j+thmNKTT4m/zRNmmDy+y5AppaxgocnARz//8KjA3VHu0aEMPiuZ2UcUueYgprhRjGHVNX7v/Y+Hr76iA4JLOJYtH3kwGNYUcd+8ejPMo2vq9RBVMpwCiYudjWFp+mJ49wGx3A2wgCO6JWABuo6un7rwyR1it4lbzLc9G7n3aErhc9Eh9xQ3+QT9mYPDjDPNhxz8Fe1jYvhjpYXczVyD5IUJrufVOjgI9352DuMexvsOYOUBsViwJQkI/qxmPSxO48rKjf2yUHopbcP+MW4OSO0DZd9b/HHv6+OO8CWunfYt+9xCosw3znCxvWuvpsgkmsXPdL9SBSNxs2pTLzNe9xEWLvsgQ0Pit+r9Y/vcOw1EdFjaItJaL56tJxayUKLEm/rpxrtiChadbwJKnhJv8Ak/HvmH/9mfXqxSITdAjPaCQZytEgS/VuhNZm1JjLZdpkDV5CAXRWNRG7bAoQjtGwTnq4lvx3lgTDVKJnCNCpkEV0PIP5RhLip4r8YIhjmxyZt1Ac9EbqPNQ6IoYGdVTSPhIuu0/cQkXxr6qkxUcmzSJXIpO8IKh3Rbpw3SPgdIZ8un01L3dl4BtGySULzmYOwFvPONSmxQpoYUZZkiAiUyuAjQefiCdz6MBMpcrxumA5KCdn75WybzOijjGLAM0HGe5Gmfyu+nv/40Segpga0DK+5eu0uSsIzGiAw5kz22CqCpwsF+TmfJyaaQzVBU6qJNG8wIGu7sbEYw2qAmgFdQ6aJH98ER3RkKFhRjDwYRG1/hbJP6VE64AAE8F1Pn4/M1sTfhWVyaGZ48/YLrOkCY/NZw796d4fHjL8oh6PoykVawREagVGc2ruUtn0hjwxn0RChUFmarMvYAw0DQ69Hgp91X42RAyH2o3WcFxUOxDbMyE2H4YINB2RQGlGnrsWLTkPYTwJ9o++WZHYDM0+a7iQA4CWA07GAmhMGoroRCmFQFTvdew0QgySKJ8GddD0OEVGE9eDKPbK7l2a0srQ1zgHe/frGeQSpTPOvNl5sYOAJlBNrHbNVmbaxMRJyU+8o4eQFA3zSnvoK7gERhPlZLo3p1/nPaGU0Io1nRtLXidDDi9sELVCpgq8Mx4OW9TI4MEg2DUn1KIFRAQzndc54lYBXsSveMLDsBigWEvQW+BQcFnooCXeLvYdfyPjKy3IMB2g1SBca4p3HaRBdPt0u0HQFyss0IsDrFbpKW2PMoe5Pkjc3ynfkA8uNkMLuHsE2dpGWrtW0LArYERAqqqpHlyG/bf0zmneb78tXmcOvWexkHbnLos9T4KqaeVjd0O20PNNE12fMs+L1yrNKc6/4DmvLc05LsGTFQ0sA2wd8Ln4fDU/gZly4BMwnu/IyaWzhRbSeTJG1xss3NwTFjMPEydcsJfDK+rED5ftg7z5DPJoNPDH78vvdN5UzANVoI7gMnT6nXwr53gu4cbLtJphDqtK2euc+93jC+tGlWC40qbZuNEHzTEWwBnWfPpDJ6ICZr2lcTQ4Gm0L0rQCvNlAKgElCZCGk/1FeJ44t7ioNKddT3de+GEVoBW8knOBm7NFhyXgSoTVqsRvM5gsIucwVSBcRHczKLXICZAVWYqmF5CNipl2FlzCRC2yUzHDA0tr8Yb5Vk+u+1x7vIcQ/sunae99QDTtcqGi76KJ6392GrndfS10Gt1zD2cv/13gmSATj697zHVFUNSA0GtK8AKpnMKRuFPSaIaRIg8zmf6fvE3Ao8K+wL08r2ywT3TqIWuLkqaKhHpT8/JZiyAqscBC+KyLXi2j71agEtYLb2uy2JAm/lEwz4X3N+CPUJ+nytSfcxjFyGVDGpNUEuZ+7ApJ21cWrnCHvMiu0YBbw1iiQW7GRcj7Ln9/EJu5x3fe4arag3KObICHOogoH7Crp3+7DpJjOEhoEwnnVZx02o+IJ7NRDb4zN9xhLwYmN4vUCu66w+q4CyTPxqB0JH7MYNgK+54euvHg+3YM1+9P6j4T7C/QaG+7RXnoBMagMEi6N/KqCs+r+Asxp72DynoznZ0jNxA528yE6obaR0BZ+XqafXbySgylAL1vkQ/3/CPnhKK+YbdHeNI/TxL5+/qqo0YJZn8si2eWKSJUCeE6Ye+NwjxM2esA3RHNxi3Gxjuio4fUjRK+cBFu/yIhNoeWZW0SPwzz6YhzW15MAGAulTAvNFJSnYa8fuWeMTa376v/jQsm3GdVOw3A4pqthe49AJOwFkG0b3RUA0eq7aPb0FPGeLYsRMtoKlVVZbyY4RiDrletSdnbQ4wv5yWru6pvohhxh8+PAhgbst9CUIL/izBJBkkLwH89kEmF2J/i/2HADUgs0Oz+A5w03++Pf/gGFRXCMxzymFvyUmFn/++RfxA7vGJtp47KJtw1tMZA57gMLOKOLVmwhZTxI7rQLe3V6lAA3AF3kGJCx2dyw+Au5tMkgDxvT8HGwE7Mo+Vf0l2AMff/gQ1Gxz+OSTXxN/wegkRtijEPL45cbwymEcIxZ1isW1TD9TOj24PkOeLdpm9YUm3jII4kMMvrVi+KMl2ogXGQ6xyHN7Dfg7fbY7/Gsf3htWGSoh0+IVbbKf2DY7hfA2baoWqzyvGoZFfBffyLrP0MrqpEEHuUzPr6JBdI8hJb8ZXrFuf++P/nD4t//df4v24M/RWnzC82FfMrxoAz3ELYDWX33+GE1BHi+F1Wl0+kYBag+xRQ4uSeHctmZB/oCpis0nAOXvdLBwdvdgSMu2sOCiL0tBQvtmG77Fm4B3Jvs1PTxn1C6GFtt01ldAHX1mk0eRnaHPMgzSf4flyUUI0EdXNaC1dpl1NZZNQmyRrOy11xs96VbcCLvK05zfK+G6HLqlj7LXIyBU5Si+f7/eTAwvVK5iPX23ybW+vyXjNTTIDzCvkTEhO8SyRBVfa4prFbn6NFsZfQIAFkrjG7Arabvi+32Y0eX09pbwdwCh+5O+fv8/IMvnhr8QoKlpiDWEoOK+GvrhGnVWfAcbvMeCu8p3dbZQ/8wUtEwYA54VySHDQeKDC6RQS8q8Tx/X2XVJSE1cuXdZPAEq+blM0TVGSBH+SgPM9+n3459zD7HvtXaum/fRpXQqVnCvXsWwyYsCDFcBxXyhnn219aVNOi3t3rNkD+UWBJJkiuvfDG+LhV8sOHOXiq0yPUD5hQbWuncs8pv/GUPK6ZbnbL4zx7kyzy0NVn7xPfMj42OB/tyna6UzNk4OAldxfxXf3csab0HDkq8xB3YnGvv3Z9RzJNer2PjGrA58s+BSYIq5bYAQ10Y5JX5+y24un0HOS+3TnBMB5axBY1r61OwO4dpiB4JKF+CRgR6uhcCttiM5RA076HrHHeSotvIGOrKHvDaHDQRAaXF37Su17LEpjf3mfnHPCebbbSWzOG2L5l+eS96z57Xxe2IR8YsAG+z3sJmMfcUcQnF3LxaqEhJLm/DrbfX2x25nEsd6Mvhf5HE8zxJiWv4UMK+BhCE7SFxy7wW7KFDS713qNidPrH1Z+Z330HI9MQEBUAELgV326RKT55cYwbA8KYMNzdQ33xI3OjiKKatoBStVVUQefFpapBcSAx8ap7bnHeYte2mW3Eu/rbawXT2rqw94PzSNuYbjpp/nOVgiXnuzvonfhq3mbINDik3s7cWZUYpUs3RhWPzYzUwAF9EzOWV7bsgBFeuaQ1f7Z9kSc/3ofQq4WmA3jsiQEOJ+iSR834KlcabFZNvAnYSeicN06+1CVHjDNKqTC8kdDOI7Ugvc8YDFvDTPdBl91r6nrGrjbTEQv9J9Jj6lj45/skOqtE7tdPOafY4OXs3ka/ZFJEe4n3niTSWk7LrSlvhvvS2/WHjG1/q60kE3V4hMAmvi5/WCSU3a9mor9/bZaxv6mch0W+2b+AgxtabmgAGX5jV5D+5DAK9yb/fJGXq8TMpVRmNs/Mcj/+DP/p2Ld957mPaRTYCQEaq/07CIDHKl0BtAS0EsFJnqKUDGNEyb1/QmLy0uN4dbyUmmyjqIIMBC9vMlFTxaSRq6bGY3cUMydZZxoK0iZdDJTddk15o2Zfutgw/UhNFQCR44qbFTc4vlwAPVCHliPawy8JIYl4GMTh+bpo+UFiQsYM5NhPghrJ+NDdpmd9GQMtFKq5HGUdFEK3wCmCL2Bg86SDZDEslGwbdCGfBOtS+dl3uqEHhXQfBn1lZSpVpg+KwQeDoQ9y/+6i+4PJgLAEA3qMy+R+vsDK0djrCednIlh8KfVYsvi8qXjK05gk7bFF1lgSANk5XJHJRUkLxGwdFqI/AFpb9R7QfNIrekswC1tAfyea9evaiqkMZZoxwhdZk+ako5UMCkdATw6zVI/BZsguskUdcycS8OLcZXgMeAAgq5zoh1cN9EO4tnoXbYNMBgAjFWrLNudNJet9XX2FABjrwfDt3ryd5Ck6gNR7mcVKXzqyiutKJaNVNGwWnGUpe48DFJhgnIEu2X6iAJ9jms4uRkK/tmhCqzh3wKTbUjNHNG0HDTYLqN3KOi7l2v0WTwCL0BYljaLW8Ni9duDj/95NPhxu376dEXpBJUlTGgk60WRjUIteNWbdwXajDUc3WvdL0vE8dMYOaZpDU4jJqqlvVgyz0tIFwVvGKACmxl8pPAgQC3SCHBdwW82S5VWYij1qxYQzY408H0ymOjPQOYp1rs2cx66qH09k7wYRdYjeYaBCpNqq0MOEGQWbHD6MFrEh+CWVhiTogdGNpwvvd8mPaMtuEC5+zzs8mFJKvjMEy2SegHxplPjJDSo9EkY2KU11zgaI6wO8fQ61ZXb2RCnoLhjj63jf6CBEqzYoAfDSDWqIzdRYInn7vA3ARr4/4oxhP7ugFNmWadJKGMZgKqnNrSXYy+lxU/g1VBBFlIJOUr8zhMGIQmyga1U05zkn6HozyJxpzVfyua2BKr7FaT3b86Ax9LoiKfp8GQ+7pa+aP9ie294O8ZyIBY+tTMGk5oGdq8sgCuf96p7B1fmeLdCn9d79P70X4VQCS+U4WGXsmuaXOtdVSzybny75kYbiVe3ZYwyUr/4YoCXtV+l0pAo2u8uW4B4XVIAiRJ0iqY70wwlzZBrMG9gVvT7PQ8VNsJ9sk2ZFkDDUyspLDaZWVmygYuXU2TA3UAHRxSz0yQZpYgrmupdhbB325BKs0Sz3XZnrSstEC0My56IiPTJECdTvStdqboUXaQ1Av0/sNqrTbA/uXzNzAvnUlaIZxA2ZMZF6RV5C2guX8F7GSwJuFJUqH/qnMa4WKHlahfArAw5nMxYAioaoFGP4hN4jMMUtSfMsm24LWH7VOPTTdiG4IaYQdObff8srcF2O/fvhktNhPKA86O0923AfZ3SFak9muHHCS0pDakQTSAppOPtykYZRAA379GK2EYWMYLbbCV4NSx+gLY8yOkCPZhDBpsn3OQTwDelVFQR3fHqqKBC8FY1pKgZppzK2t+W3vNtc5mmqfSGQ5zmCEgpaWVNfvo3feGD2A23cIX7REQ7qEZtmNrE+u2RDHSqb9nBnT83Dafc7CxmfaZgLl8nkCgYI8J/DZsOwcO+bvto4vLCH7T1m+12tdbybZd4/GzZ57Y6A3J/ttBC8aAz8mtS0wTlbEjswL5Z3yCNstAsNqXtOM+b6ff6gPUgl0G5DxmTWpq+2jagk94j5fco0pkau7pByo+AiRhzcKaC7vVM1AgdHRsZFJ43rVjdg/gC0xka+Knfy2Qw2vXLmrf/FnPnedJxp7XZEBsippigabE50qBYsSzbcFIqQuusaYjw3ojXrzBdVe7bn4yz0mb8OLVy4CwGVoB6Pvwzkr26DaDL7adiAjj8qN332WyHUxJgN8ZiqiyG6doRVtff5mCXlr+WczkTPog9vby6k1kO5BDmGEwF/v+xtrC8N0P7gTgs/hl0vLk2QvsA88DX7K7v8X6qIFEksE63b91jcLpKj5/e/irn3827OJbLIbss17bFE4EfEdICLRRXu+0Oq2CoA4jkUmAHdjlfM2zz3m8KXYaPx3QamkMM899TLgGxEAyFFex7+9TAF2bPRluIYy/jjbuiw3OBUD65p6JQAFiRwDMK5ypC67BIrX71CmCrxjA8uDBO/Hbr16/VIp8ePejR8Of/Pt/PGy+fjp8+/UnaByi58iz3z1kmu76Dm3DW7F59x++Swstrd8OgSIWPbU4bTKjA5H1wzNVIkMmbGR9+Z4sQOMQN04G8cR/ld9JW7S2T8RdP2MS2wC6xJ/8J6BgITaJXVV4c06is23MZkFSHxTwz+KbgJDstnovw5WwOrSXAZUsqjRGeWKyOk/5nFCtGohksJXOjmqr1E3YbhgdMc+JgI3FFNkVsgplbOld40zTxBjpmq5xZ4yRc8C/ZFKgNOJYZqdGV2dLABP+7l3qS+qsFhHAVmrvu5LaK7Z3n0TrETax7YBW90GXLMD2M53hlhOv/U9sf/XVfz6AYwNiLhl1xg6hwvRW02IIRS+7JeOdUKHv7wxuz3c6Vnwe3psPJfF7xa4BbRw+x/drMnzFBr0TxqvrxTv/3O/tkrXe782CZFvbeFGfmUVk3sv7Ne7xOZrAJ2ZxDSwMxhy1RDurqE82bjVesa20CgYWY2tKu1Ig+FmBqHYfPnY7L/S5PmOfu8WnIreol6zAdQFJuQdiT9fEmDRSI+rH8l51T61Dzfw77HmB/N5hY1Gvt3rXUIlqySvgsfLeOic9Luvf0593YC4mltcVecR401y13itrIhjYQLSALBZ4vY7WFpooNHFNay/3nXnTE2L/AGRhgOo31Io3NikQovKFYrd5bpXQ6Sy6PJy29yWz+CURwfRSsX11m1MjigRHFX7dez1G6/thdWk5P5PnzD1oo+Q9zeCPM0CsYQgyBr0IO7ZyrYJDyng0IFcf6x60kBwARTAnE6tb3imgZE4g2NLCtrc1If2ZFBAaWJn7sQDtmaegES1Y77exezug0318PUTBJovr/qpOvWi3WyS1/T6plRPcKYyO7w1rE4fEG9thGmdgG/vHXDV6tMlgLaZhz9Jpg48lJrA7xnW1mKtOoJbkkP24RawyNct0WXTitF+eH1lzYUcHVLV4wj1qe+koGCUPo5403Iepv7rCBFcAxBM6BMLE5kIvJwZrz7JmaS6ufc89yWbXBmT6tGttFwX5viZ21yKqWAgFNg+2mtUZJij4SmHrlNe9cHAU0hh7Z8RFXPPZuTkyZ4S91Ic7pAPA3CwEhipqpijSGJedMWcRwzXXVnWb23OeFOU5KxkKyZ8z2JOilg/TuCo65Oxxz30Yweyn6EpmHxSDTjwygC12ofKpknnwmqoIcFVkKF9W8mb5TH2uuZE/12Ir8xDtUSdZGctPp3uHteY103YImnOcDz8e+W//0z+9uIWQ7i4BxRbVNVHPJRLkuBcOxTwMHFH8UIfZEB7iKTTR3FRS4k3erM6WZkVpTHjxnZGWRE5DaRDghvMJaiAaQlnU8JrUlOqvVSMReNkPJvrqYTkuG0N6wCaMwxEIkgZpQsVnBcHke+kN9n15/2lYQWXXrPTLeOLhkNAU3beqGoVQV3V/fPwMJs9TgpTtjD/YLdB3AAAgAElEQVRO77oPzg0e5LPaTUuYUton2kKtzUn72J2XhzKi/wTCBfppAEXwXQceAkn9GMyZlTUOxrXF4Z/9n/8c0M1EdRw2w9rwwcMPqJw7PQo9EwK+E9o2g5nY0mlLFdfjn9PWJoTCxncTVwWg2nQ0ZGXwy1m6ljWu29bACooiXtqeQXcKLt8MwaXTV006kmC2wMfBE96n62AleY3Wom0m9j2HebBMoK4wubv+2bdPy0CaYPEr7co4Ao2zYJdMDPeROlU6OwdV7FIOnqPKrZG1TbRTajMUIwMkyoBLIc2kJA5XFwJWZ6VTliNWqbPhB6JrYpAno4jXyEAw6A7tHWe+CPB8yHVVNuL6QFNWZ4wtdkhAPs2ku9N9KuGnsFtI2KwWphJJ4ByWDXvIqpvg3QXG5fbd+8Pc0srw+OmLYQoasmwF9RZd5zt378bxSPM1gYxPNomVbm9C2c6EB9Xn5L70DFTFudhEAeqsgvmaBv6UESptx2IrNRBQRxIguYC9BLapJNa+dz+qYZkAjn8U5F5eXsw5Kj3L0pxMyxmBQq/o1Xq6n9R1Kd0q3bTtYFYRx3mfMXTqZkdhbzLS/HxqdTibdWIdRnwAsNj9JiKoQWG4Xrb9MEp1aPeAM0iCsuvADIz1PAnYHg5kXxCdSapkRyTFr0m05qMnInCziQj36rU7lwL3pRE1HtabCaoOVSNppSPGmHWcgcWiPISXYPtdNJu0SqkCNqdv4N0qMT2I8vUX2rkEY7zeqcqwGuYn1EUEVA/TycoPJhaAcYQ9n19Udc8zIEcbahWpNNDChPU88sZhLFrZ9kNsASPIPGMN3fuCZ+dnOjr0iQA5EfaLRtWBVTYnIKf6lIyngommn1LMsXI0ge0bWOZeqq+mPZOQoyrhxTyo4LeqhoQSnI8MvWiVxbQnuQdaZSbXzAck8dHWJmDwSHmfV4FpgvcWLFZ7SgFcpT9XVak4Rmz6Ni2zvk2mQvLvthgm4FfoVnak7fe5q3KaOsA+AKIHjxPY/h4MdrZEAdZXVTF/PgNaWnCaZ9CY5G8zEfyZE4oivfVBn3TJgEgrvs6/WlISiLY90gPYXDtgblXOC3J1rbtouo5aGyTLxumil5VZ9lmtiwBoJVcOlRHYdDIxvYkBtW3vt3YTKc5oicmmquqy4J3glBX3SFSwX2SS2XZ4csJnwiJSz0oGmToqc7TWzRK1zRFY6esMUBax7U+efQvrBsDFgTUkPDcpRsg0c4+orRpfyJ3PU2yaB2gT7HawRW/xcviFOjfiiyYXh8c72MJiox5Bmz3izDggyeco41A9IYuHgn9+pmu5AfBwAghm0WphhkSJ9bRNZCcscaq2JNEfPnjItPaPqNRThPTasOO2qJcoeAGCU9iZV7Dndvn+MrYnrV5cl/p8vo+tqtoKmUYWcW2XXYZlqJ7ZNhM89T9pNaKY9fibb2D9CuyOoesHC469KiglK2MmsgONYUTw6hRbJ5MncXL8c/Yv+rdcg3FTFRJLykCNWeMMmW/60RPaTDeISQQ4TRZrIBFAF/GMDL+AqGkzK7ihqvyyntjzsuhSHXaDiLg47bLaRdL1YOBshTyAaRWXAqKYtPP6Hc5jBgb42hZbBXyT4WFSw5kJw8ZEyjPGa4y91L2zFV2fYgJ89+4dQKaNtN1ol9SanaZodpOqvkWUucU1wCsGoigCLgNc3dK0cQmA0JXw7vu5ToFaW+wdwqGUgX5ENvbS2u3hN9+8wU7C5OaHrgHe3b6ung3gG8MlMmwEuZILzuI6eoXHgOAXOPtlhpuokXq8uz387vc/hlF4PPzkZ78c9ojTnGBtYhJWrOBmkixgWJII9SK9fweSyCj1HsP8d4/lOTq4i1iEZOyYPW1yPEMs7WHdpl38AUy/h4vEgXMUS7iPQ2IgZSG+egq4GX1XnaNaPcTDPLMJ9QltNYL1tkehd4cE+Po1hm7wGRsAjud83o37N4Y/+ff+aDjceTN89sufDN/98E4S0vWNY1gaTMtlauzy8uTw7rsPI2nyHEDv+SaMSXV7TQB58OoZzXBGBBxTMDDu4X72tYG2ULPDekHG7ZSYVoBOn6lsjS1qxgHa5hRb9SmtWMPeTtzW4pQwGvQ5sq2JN9MamNi8ALpMZTWZMQ5tttF9WwCfheViLBUgoZmo9qWkwcZDFjLCDK/idgFPgSuKlZHzwJ8F8AQhvDReKsNUv4KnLhYTbc9JWrVJXEcKdLKQAnzUmtSEauM7H1rlOl0/r67pishQLG2j8IaAdq/M9y8BNq+rATid7dOTzgCgXFfAHX+m/VxursX8iWnyOfmoPIe3wbJiB9Z11fXVr0o+G+OtF+5CrpCB5rPJDzTihJ1UBagWSOs9Vbxh0hvf296/NKmaLExinquWwsvr9LXuEYtfPN+uaeuZ03/6zPUJuRdeV+8pE9jiU8WyAUwEJFKUEUT07xYtBbxqeqW2KvGXn+OzNuZ2vdkTFdtiY/m8fc6YMgb6X++56yaOeMbJFZKDmhcJfHD+LmOo2PiKwUvDzlhMBmp1JmS9jUllArVcrSZYev0Vf/mlH+qsR++lWoqLHZhOtRTzCwDOM2lgapg9bsMG4Onf/Kr2v3p+OTN9b+QcYd88v60rQt3dvm99/w7A9qKjNt/97Vdvde46kYlL23WV5FTtvXSCCII2Td+kAq2IGfZfXVHdO+fvHdjb27CM1OP22dg1I2Pd7iLB9wzDM77CTxRDsIrE2uGwoFhrP9fnJDCTs+I6ZW8WyKL9MpYxb05xr507r+FtHbwO5oV1FfClOl7UitPOe7/+vRevK9eq9vgUh8PeKhKRnVL+2bjJ93JYlqSLExhvs+AQt+bwhyN75DivUxCz23DSDiQDt0hYsH/ZUyGGxuc61decTmKIOQjSJ2IovPbgVO10YjUIFGpy1+dXx5tarbEx3Ktx5LndlUw1lxV+HcmLa9fRmN2lE/GAwYHQ+Y0ts+db/O0aBcAytlMnsj1L2YQd9/B82SljDujZ0uZ7/xKSDigMaoJrWKWafega7yPRIuF83K4sbY5dWTIqSxLB2EIiU9rxm73IfnbPYJct1Lnenv+4GfeYO8vz4jFpzymSUuIyrZBkjGn3mRqy+hLjX3X4y3+1z3KvpUhScYmt3Blaor0RWOQ9XAtjKEHNnOlmX2Kqu51xzeN6GtO2gc9XOYNs7jbF3LwII9ZlchyUGIzrAvDuv/n7f3axuCK9kuCUizdBWnEAATR/D6FC1QJxNflHhJGEB0BKICaUXcP2ZojDTPJhEtAK8vn3LlAtMJGDBZhRLKsy+N0RGSC6OQy2/H568wlSD6jKK9rbp+15yAP+xMA5TIHWq+bkbE86o5Li+iYpa04p4TIby1HeRcOOUksMttppEwRYMyQuz18+IfnfTLDlgXZn2a5axqdaUASc1P+LpgL3Y0XSpFmwI8wpgjQr6XsEgzIsrIIImGWPYDCdUDbKhpyfWxnuvnNn+Kf/xz/l/aq6chPtnnvX7wOKohUDS0+hTeXvbY2qW4FxFtCSiq9aRAaWsuxMME0qQhrSKBDYO8GW6/PzfWZdD6Ost59XgYLrnyoIf/ZgOAjDgNuqpuw6D0wSSBM+24EEL/kvYuX8/oJJezIw52FjmIivr7/KvWi81OLiaHIN9qzrFAkCAQb9SqubehDRa+M1vFaneaW3UACdSZ+bNRqJsvJc+/YM3QsdvPOZCtwIAEbk3fiPBEPmVKqeJFAeaJ/FHlX3RYC2bswOYYGMAdZF48e2GtgWU0wSPTuE0eHAFAVt1TTMCayAyU1m8ijwOjFBi86d+wTAsLL4+UmqcHu0a71Eg8lJioqhJ0DQeHPvpRdTYG53MDE/GvtWqSzdiAKmU+lujjJBjPcXI2jQUutUTLtW3cGw1TpqVFBMIyGxkhhAW3aOQpjWn3nGpSsIdZoE1aQxra9cl/tcgE/wzj1lpcZnJ0ilI60Kqs+nHIoUY8S3hqlzgiPYaPvoJYwt3kPUDG0d2RFH6ELxy/Uf114QENt0QIaKrpCT8+b5faB9idZQzr16IktMjxwB6N6HhSHL897d9yv4YZ+9oOXv+s17JDNMwXMCK3tTpyBz5c2bNyQqT5L0W72TORPH6ZlNQN+qjC24DZDEPXcx/IClrJ+OqgfOCvV78FK9AZATvFtAD0JwN4K/TpuFNZF2H0EdwAhBYsGAObQbbOsV3HMPpDXCUNe1dp9GF8VKjLZGVhUMJHSTRgEyZ+dvRPvhVABaBqXsTVl6nE1ZT2qd6SwrsM/RyvvmvPE9gTKBDIEy70V2U590ZzuhxRfv0yTcACYgQrPL0QfstpbXeb4Eg2pqVuntpLJlDh070irh7lUDVfakAFLX28yAGl7Xx62X/akArAdFsqOnLft55lkbtT10yg6BSezJ+yr477ONo+ztKAFdK6CyvdczFgZwO1MJkhLM1usKoLvSxKvWk9oXCUZaUpIpuLWsde4sUPUAAH/gpGd9kXvOr2J6m5BWUSqBnvqVBPudlez3077M54XxEnvIZ/KDWf/GoqgBIsWUzB7DN55gqy4AHgQ4QPF4HjJIra4bmCZzybrrbN0HXbohrZ4KAstOoDi0yfCAE/aja2mSoKKBLbMKa6f9gbdyIvg+duwNYJe+Rb2tFUD+JWy9AU00qPTzfJbfm7Hin6S5NGJskVQf0omc2nEZbQZdx8f6xUrm9mAZpdDjxDXWWvBWkDE5Bnvu1t2bsUFPf/MEu0ExET8xzwAa2w83uC6ZMsv8+YJ7++4Hj4Y1dDj3KCotYHdz3WFcEyuYmbs/uDZ105wyq9SBLWcL7n9BFeyMmbe+9Ij7duBSroufef78mzCwTYrfff/94Qv0Np+9fJn3NAYwDlnMXlD7jXMseBhty2JBCEIIvlXyVfvSOGgR8K5Ei01AqrXJ7y8BbtnSc6D2GQmn2mkme0oKCHTqP217XwQQSmyQAm+xn8LoNsbSxnDblAFiN21PnCEo3g/73PNaMge1v/hx92PuWyZZSTNEaiEFtFaE5T33aa0RfPOzkzgK8uEbfLYOBXJv63dllgh8vqTAZ3y0B0BlocDYwcBYmZJrsM/20CNcu3Y7e839dIh/ngTQmg8DBjYta7BG66wAvoVkwetRbLCVNovKs3SKDIhXvybqP89gBfedsSQajEo90AEg+Hz77j3atd33JvPVRbJArGY7kDqB3/ngg+GXP/8FOnlbwzQDIWT4+ly2AceKfaGkRmPF8Lt6PZ7vN4CSW05pNr7wvLPyR3zOrTu3SUJG6EhYxwdRrJRBSnwqW+MRmsfff/c+Np9pvPjZRfb0HjqpX3z5jGSFwjF7/xB/atXfs8M8NZ4VQCVnUNkEY5x5h1ew/mpuOXTkzsM7wx/98e9TeLwYPvnFT3g+w3ANNunR6cSwdvOD4avHz9gDx1w3bBiuf4/W2199+WJ4yVIesFFkZdi+/PC9dwMw7pFcyWhwLxk/y5yVASWw3CU4qm20Ehptu6yKJOHG1ikIlZ+ogRIFWlViVQO3UnxW9sSE3yQlfqx8pHuwkmB+zERcwKAVW1z3yA6YlRgHJikvnyGLVKZFEvJmk/NsUvCutrbSB+aZmmsYTyZOVOLC/V8ASQ06k+3RpoLHl9R1uS8TOwdwLF0jE7gk02llbHCYMUPuqdhxPb7rMkG5Of7XY/FeJOq5UfeNOd25uQJCertvCnP8fHX4JMXIGnftts7aqiE0V+L7b7O7Cnwrxm7JVpSwexW2StcrxS/evOuiV2G//FwHdyqWKRCjJs3r42pK49tFtKuC2ZVeWgcA458TRxgpFxnEh+jPVJGu+Qbs/qVGGs9kltg2OUUKEjWQyEKzRaUz4qkRWmTV8lQWyLzKfNIhegI9AaqEaoltzRGdGuv5U5PMQolD9yyOSLAIYBigyZgYO2Z8g+3Vf2eyMvfuV/Z+QkbZ6gJvfUhIxWreVGmKcg6iR33VDdPjU1e4g2kCa5EAajFF4gfBO+OsPAOPSEnlXIJ2PJD4mTC3roaD5ALfAmDMubN/Wk7o9Xn9l3vqrX3TY6d+jckN8J+e5XRVNSzg7eeZwhFfnsGcb+OotkZ9X/f97t+1N97DvXv3mAT+HO3dJvvjcxE0517NgwSvwrSUSWahy5yJ6zhsBKB+lorR2PTqWB/X22vKcAQ+L8P7zJ0caON5yrOoQR9hK7avvh79mdRzFmK6Ykle5dliHTIAkckyJ9Wf9jjXIgL+SfslMUe8v4ZPoRc+yUAqctGTXRhw6GdLqhonRjtF11sZKhl2IStFrcbnJrCHxJkkJu+bZ32WIhNFIzTFTxnwIHtNXXHlliYy6MpCVAHslY9ZGIJwgRbrzNjRcHd1GvBukZzrOefPMyrIjM6gnUt8CVT3/ZQOltbRI0CpDTVHyMAIfJ2fGU1njkViYSUGbO23EKVNppNgC32+N7tndF6xLhNrpYVuN5JxhDhMQGpAPPye9NpD2Y5tOJbXU4Mwai+YoxjrSNTx97Tei4GkGNkHw5S0QGyg/xkDmQ/47M21LaaTyDvosAok5srm3FV09XmVBmQNn6nPri46AcoOrlfbrLE0sQygoMVWr0eb4X4tVp8xcesw1a4L8tpZkbilpGzUkHZoaXSCA+grdgN49w//4z+7mJnnIHD/Vj3HNEgETRNU30W2ZQgkuWO3hI7K5pgk4AkN1aCiLdwVy6ycoP+ePvMEPU79KqChGyrBr7RISRNum9rPEZnVmCqguYRW2AnBalgcPEy1UdyUVn6LdkmwkcBX+qsJXwjnBRa06oenM1U2AbwsLIsgmCIdVROm4w6h6RggCvCO9h833ZyoK5coeFcHsiavRgyXxfZ9NOLdyM3woDU6Jj+rtB29oj1kh6C0GFRFMw6Y6VEHYZ5fuEZwd3P485/8RRIWKw3vPXhnuH3tHhVdNFtooXVy5yGJjvdURpspswniDR5OIwZezJUr4V9BGY2oU/c0lnl26U9XmLG3ydkWURWRCjE0WKXF4MZwAp7vO0PAqcaf1SdbhHU2Gn33QTfePitBNw2Uz9uquJt612q0QQybew4wS/vdnW2mH5EA+L5ucB3fHFXxAMQ8X42pE9tM8GRIpYrJxrYKEbA3lQwn0FLNtk2B5+TBtX3OdmMrQCaKAguCirauKtydKoPTP02CbfN0xg0/f0QyEPAuI7sJajEAwzGJ3DEAFEmCKimuQ56BwwX4T0aDIIoB8AwtjdeZbri5ra7S7DDLvn3FOG0rBAsARye2WWoUbAXzaTYH4dkJS6qzH5LAlSEKyM3a+CwTWBi8mGQbUAkwcI9Wa/RkPZjTOCji3oNFn6uBsvtFcMvz0kHZ6P9xID1/2ZcCiTI2xAEEOw24AaLTlinSn33mcy+wJnoQOkJZlQQ3JvBHB2j8kWBMcZaOSBCH6bXhkBbYMyem0rKg7ogJAoN9hykEtUdglOwS8OzQFnoyAYtg6hr3p8C1bb88S9cO33lEMrzPM7n34DsBBbbRJTojIZueXcRe2YrIa9iHs9gu6ddxKKzr54+/DM18EUcioJ5Wer2lwSHv09s9BQncSz04NtFUM8tnUFO4tNZ1VAJuotc3dkqVzCOEw63qipYVG+GUwSTpmiMdhwmHrZ7S+ktDQa23qhSWoLAJ7Tnvc3q4mbPuZKZRnO7IKKwcNJDGZSUFFDFwsYXHaL20P06TiFfwHq06EwrPCH8Pc5N9EoeqI3EvmYS7PgJDfCWh8We4wQTkXPjbgVdPfrqeidyy0m/jucoObNW2Xj1PgO1nNLAwQVkDk3P+m2aEn53gyOuIjyhAzd9PsHtWU1PJDHgsA9sEQ2evXEIBaNr+DgT6fj1R6VPEcl8NiIzT7eBeC85ce/ey79/XIxoeFnS4Vm2a15DAq1XfjJq0U9q2HpSWzmrpYJoY9AA7un88N5k6KXrwGoOL+Izo/qjfKlhU03kN9p26Fu0bzyprqY+1onmeINHEhMLKEWwo9MXGHLRj8mng7b0aEeeG/APFKpLvefykbGrPozo+pwxWebMNIAdz1VbuJJR8hkUv22FXVpdz36lyc/1qigrSuR7z89MMiLjOs69Jew53cg+sApjN8hkGOWGtuIdtwddfpuhX5838UVaavt/kqgAAdTkBcGQucn+1z2VaWtCZjg7KDr5sB1aWTDk1ym4z1fvFS1ogCeLuYncVtV8FtH//wYOskVVkWeGKMsueUXdUyQ3ZFIJDe/iJtTVBcXy2FejG1p2mgPfN0ydZByvFOxQ9ZNe/AKRbJ4mYm5sMg0wb+Jc/+3mSO/e7z1WQehstM0EaC2YCPhWP1HPP3neoiJXm+NFq3zHYFvxzLwSMZr8/uE8hqGnuCR3PwsCX4Wj7rULNth3NKasheGPClP3hNDNex1r4pQ/VnFuscFiFxZ0l7OCkE6lNru06YO9YvLENw7NS4Kp7uZL8vqd9nfo06hbqfyygeR4FrwLCcA7XAURNVHxfJVgUFHfYybVVNDoFuW1vfvmahHmBlm2APvaJg7EQtsvzu3nztmhtkoTjw40UzG7duktR6frw2edfJXF4CUjm+s+MwSTbQILBgWTsnz1YpNsM+ZhCK9gWN5+xMgkOjLDw6FABa25KkGiX7wIIP3nyOMGw9SNbU40ndwANt9hntumWJEvp43gOC2SpAnRYvRQDI7bNM9tA707N0jANlWkQuGTfLzHka5f726WQuwAwnkFt+hCu74M7DKtg6NLG9uu08d2h2+XNy63h2TevqP4v1dRiwEm7CEyqJ2QdE3NMoiM4C0sxYCg/q5aQyc0Oz2DtxuLwB3/wIxgNO5gAEqezDdqJmSaLtuzNux+yN86Gb599RhxniCybaoYpu7vDZy8ZEuOUdxN/7k8GRyZ/BzQz9im9LRNn46YS1q8icDFGHeZWGsTZV1W/uLTHARVkUfIjxrkZ2NVAnpABTJrjl0uvK9I4LeGvYnTFm1X8KRkfz+AWoGv8cSyMFq+1LPIXwU2v58qXVbuXE43jayx+shDq2Tnt3PucY49ZSEsc5IZhzb2MswmlDmAoxl5JZuhdKdViGU0z26YUv2/3/fbv8TspRhX49nbim9Ys3jNMugZAdgAkRZ62Dh1QiJ9nHXrymX0ZJlbF9vqQelbl+yrWbAzJdm0FodZrshbeb/xx258mnG3t6hqqHVpbFJtgPNgK/5ln0z7Ltq6wTxqhwHjEUKXbkks2lsVrn2dikiqg+dWfVUAwQd0M0WoM+8QxBYyFcS8bLj9WwIkaXA6hOGcQzHhEP+Xn81zUizU5Rz/0nMLyKf4zxAsZ1Qz9ix4f7xUWXFjLrJWAHO/s8K+0z8qc56yMsS8FSCwYhdhigRd7rJyQe6DHEZ0Z6nPu5+Oi0d9Kn6100wswK/DzbwOz/t1Yr7Nxol/eusZ6YTJ7zJggz7jA8TRsN6C72Jdt0F7bE/5M3x99b/m9fj1pZQ+LscgdpSPsXrl6zn6/xPjr3Pt6z3F/n16M6jFd/8wMj7NI3ICsFHt54x6PJrfm8/pE1+wPfM0khtprVjOttMkcyqGGK4Bq3qMYdGVz6l5yhtq9piW92ZsUzNve7SCltjRxcjsTuZG2Jp1xmOfxVqyb8+rByk5pnXfu9Xb9ie1kwvGaMPhiN2qYQmloln0SPBP9tZhEljDcmEaflFjDnB0yWpEtzM9kokEO2KVLwehwdsbiv3GD76jUR4FP6Q7jkggRyL+U2QE4pHunhp85NKHZ2DSdcXY8z8aG5FinSB3dXIGZfX8NHISBXLDk58CGLBIaQwYwbcBuxz06qG8GEbkxXqMdFTeK1A7rUMxWp5PrNyl0Em9ZwFvGt7/aOBmerkNWOMEHjM9z9mDOt9xB0Nzze+i68XyNpxWtvczVvBb+7rV0uYK3bUmeV9wnBThyY72En9v3QrfDPh9/RT+PL22PRAtZ64Gp+L8wr439+VU6/G3IUAo9vt5BbIDYYijsVY+jBQJlZhKfG6c7myAFpWJ/zqFf57mqwa1FlAhLM/ZXULJy0kDX2DZt3AgxgQx3Xvfjkf/qP/+PLmxNuSC5FohZgO0yS/Cg75KNFxaCF+PV8ASi2xUEsgRJo48ioMCGCgNIwy2HwF1FElFsPA6TUlBxhr2K0/QL3Jz8p5FJfzQbwMTACvTy8lomI5pkFNpdk1kCIjYgqgwvlRaT8zD0vDZ2ZirKlagHHfUhsiAy1pykK3XXfS9AMhrh+D2Efr9mY6G1Qq+5AYL21sDLhyF4p4E3QPb9raAKPvUDKbgj68eDePPm9UzGe/OGgQe5Tg83wToBZYImRPtXlm6lmvyrz/4G/UCoqSRI92mvfOfuRzDvFsNGUK8h45QBUdbRNQmImKSvACjBoQ0+ww3pry6G6wd6bwI0mRDVnsGl/hX/FkZX1kYUvYZyBPf0lHHjgjUJCASe+b4VWQGeTPwV3XfzaqBEjtmwXfckpkR2G4njpUZAgAUcVhMdrUDFZ1GJue8rIOdD8uB4KfNW8GUAANjplKaorNk+I6uw2D4lhDsnY49XGFz5TOdpjXTv7TjGm8ceMICKscBcGEU8OwG9Fy/XE2zNELQroH5A4G6SnaqpBu1gAx2lLYwbQA3XagArCOic2Gp8wmEJ7nJ5cwwRuPPg/vDl119zdtaGRQLxb1+tA8DCAntB5cgWU8+R68n7qD+VNTCAceiDU6BYs2iu5RrrfqLfxp9N7nPfgJkmE525EXaqyaOBioE3f/Zn/PL1qYjmrJgPGyBW8Kjwfk2luhJ59vtZ08Y2iBFJW21VzsPsTOeEZ7Fo4AZAs7Bz7DU5B4gLbdHECUeU4Sfs8wN16FitmnzqVFieGTHu+PYT2DImKKwhwdEZwN3YJEL5jjkn+NqBlaGzmOH87wsSsGazAN4K2+8DXkzAtDjFu8kqcWR8NNQcdBEdF4IKnqsJ4tOnnGkA+UWuc1I9QF4nQ89/c+3DKAAhXKC1z3NSAGYFhjqjAL7qzKVDQAdpqz3C/Oj6nQOsO46dEqIAACAASURBVOVaUGAX1sSFBQohYZ6FoAEZV3SkLtTmM1jjLFY7PUM+uA/ZIbZke1gP9hATRgtsjKrT+DigHTZAujvIXcSSBXcE7yOYrKPQpqalyGJEASRxVC3gr310BV4VKCdwYB9JTVEtDcViR3sR2deClT5z1kdR8lSlcudVbcprBJ9slYvDEUTr2po1KMa97UCRckw1oU9QwmvO2fVashMb1iTjmrWu6YqcdRLdMFjUWGNPGwSF7cmaznm+W4tKAZMV/HeQLn9Ou08JKvegNBVoAZQEoxVw9UlpFWg1XQuDXBPWFkD4Ol+vOL/XbHW2xNGvEqsM3PF9tYlhaLZERCPnftOW8xVNDotVbb0V0u9AeQaHsOY1eKhaovVz0fMzePAs4nMO8E9jMo4AezkU8Qe51hRevFjZIDUVT/tpK2sYkoJ0VG5fMZVza5c1hRFmK4HaVk5Olu2gbqmaH/rL1052hQllgqzW1CqTsO6ghzcNGG3ro8/JKZsGoiswGDJYhLOxL8jE3pLtOSMThU2ZhJ7XXWAXlKTwDM2GPeZEWYABTotJ0S5JtKCUds7nmkIENsfprepqLsOGus1AiWdOS339OsG72ZZTbX/3t79fDESr81ahbUPW2gfQRCcHPyGwJXAn8OwwgmnsxgGB5GkGDAwB/Nzh/rvttjO0Rn7x+MnwEja5gdYiIJrTuGXu7QKkVVW+7Il+X2bHEvtTqQRbgUtMXDCgNG705WHZkvB5PRHXFrTU5xpPeW5kx3Hfijh7D9cAGQUxX7x+kcQyk3KxCQKMTpXWjlvAUp+wtC7xRxZXeWZvKB6WoLr3RLWXdZ0jQY/uXfRMq+jh2dOflZBZZ+9ZlVe+ozoK9CthmfBDgnzaEn1y2gq5zh3AygyjMABW04ZBFDn/vPc7dx8O11fWMljky6++hMVIcsJr1FbcRzvZtqE7d+9R7RfoOxyePf6EPU3qDTDyZht/wZTfRQY1fP7l4+HRhx8MD27QXvrZz2A0Y1cplv3mW9qgTywqU8UHuNJGLbqPWeM5AN/YSYcBtaED6t4KfM/q44gNHDCxB6isRMwB509wsYZ7lYRCBo2x+BYSPV/zMCyrdRo2OklBAnL9BAUlz7cgUWf17ACcasdmuF/Z6bOs4Qx2/NG9WwzbeIG2zw5yKSvDnWWGXf3q1wxZ4bx38W0TaRn+2M5J42zjMooDi6xl2oeQksgAARzzOuf10UfvDD/4HQpcsIuurTKQa3edc2WhG3bm6CzXtEb78HOeCd0E7Bv1E2dX7g//7KefD98yJOPCwlwDDdwK0TWNZzHZrG4K94yggu3BhwK/+ov4lUp+iplVA4MuAakGFKeDpzGRfP+IievH+BmHcPTWxc7ekhEXUJk9VAwTig2CpybDaXsqoC0FjlbQSsyjj2pspOQhAS4qaZdVZxLm9xTET+t4WhWLNWnLmWzd6NBiN2T9HnKuvb8MTYiJhe3o1GvBd4eIpXW4gM8+sKk+t+4xyWKMc33lDHlPPFsBxA6mxGfre5t/8j1cw84av9S983UNeHONfAYBgjR1zbG+DczEz/FveY0giCC9xVnuN8U72YQhZpSWZm+5zXXF85vo2/Fd8U2fopmhF+09fU11f1XLcu+QMqnvSXLFUi0GNTHmzykktEJBf1baOZ9vWtTSKWESUvGpeZ/vYTzoReXPMtuMMemgmp7Sgle7qWlqjxUyDAy/eQJ72jgqeQavzARU2dHEjmOyLG13FzTih9MKHgciA7FAETXvFLnvAJr+zcdl/mNRxpyrx96us+wr8+HkZLl3V6S0epMftdjF5+WzsOgSYoyxgT7WM9WS/WIuFdMnrck+DWN2GYaukfm5MVvOagG3+sgwz3RCPsc8g0LX8yz4ZczhvqicOu8eV9A15b1vP6eDyr4iz+EtINm37N0KfZ93wKv/3rXV9D/JULUV7TyENcczz5CDvr8DDkoyMF6wwAc7jPUMa8n4nBz4JvHABl05nbRgrBBprHZuvG676DLQz3Xh56pYXiwr1yaMRi6lg8zZZ9oer60Bxh0w7/fWi96yuBNjWmButqj8RuEVFVfaulr7NHlK6/6RIKE9m+UeL2CJz1OUWhhTQ7X0dGXGq89pnDQGkHXInlfu0MFTynyZDSgz5bAUfZyrWUASMQkdO3sn+LfobxdJw2dssdcuI3/WovAh5KQxtZMBAucmjoaH91Z4LTq3gGyScQTutLsWbPUDrk3hL51JrV2xoCe7WqIOnRyxk8bk1f2ijUjXQOyDGpgnwwLYzubO2PBqG/LGkVrEi8Sk+Fk+RT+sjTZWSu4rechnISvY3IO1jsyH5zP/Xiy6aqMvPWGfadiWxp0pjNbE5AKii6mZzgbiuWih8vPGh9mR7r+8X2n3BRzn2yFc2OEi2aM9XwvfsZNsIAtDrrU+06Kzz82zX23T/Dm+RsZjnU/3RXU2ln32bFf3Utldr8kc8dxuUt5nygKYU4KJX4gBfzzyX/8X/8lFJsAB3jkIYXF1lcWjghkdiho+kGSNDSIAY0U8B+GSTm3wam+vN62FLQ2tQjdLv660hDQUlSR6kWl/45eBT9oIg5Yr/F7C+cWSMD8pmn2EXuPU6v0FEwyypGHOEqQ5/MAqZIyTC5BnUJWbPnkmBoP/Fb22Ft3gdRKDP8i8e/kUwI2Ah2qpuiw6RvXf/CyZdSZatqyoByJ4p4PPRDB3C1+3bt0KOHcN/Rwnjz1/zsCDOGDvGUNEwGXCNRpm3W1079aGz7/4hISK6Wf8u5/x7r3vASLBKEobH4w82vIE8QTeMu0pFE83SCWPXt8kB0vwrgz5VdWsnEWtR0xyS2C7Ee5Jrz+TaVyJw3Qyws0GigXGpn3OgFLQiWc5C5POn4lot/RXQZFUaipg68GWAEGYjXE60s89DAJLAqhV7YgWGc8v1G+uUQOuoVkh+BYAch0NVDXqO2gYJXE2mdYocH9Tgrpcc2fIBIzgGgzeDNZLdNKJYVKga1rtDdgjr99spOUhCSDrK8Aj1dapnraincOCGjuDPSHNPuumiL/ATh1AkyIn/BzTkjKHrtvNu7fD9BqfXkJ4U3HQ8eEalffHX3w2XOdedm0Hc/fKfIgpKDS+dAvq+XQ6dmlTlIHys9LO2JJ+HU9YnwFOSqA1/fv85xoVo6uGXGTv8b7HaKhlTk8CM0XSqzXaBMXXdOCiJkqXIYsOGolNtF9ynVwjvwyyo22ps1JDwTMX+r5JM1oL/tkAkbWJdg9n+tYie4JgV7DNJkFgiWHKQQ8k64IhxwKjY7ImBAHUVGRQAwZqWoqAgS5OO1OcqX5GlFUWK63KpBBMBcT2pBLFs9shUXKqNNfttOw5RObdS8+ePh5G2a/T0uPdL9oa1kXwLsGLVORQvovJFCcsBT3GVF2UourbbuzEvwtA3UmmzB4CpJRoP5N5bS0neYsdMyBTU4QlkwU2pV5dvqcDk1XInvKqMynU51CC3bZW2II9OoH+lvp2VrrTgcpneHY8H04fM3CX6cHzd597Dx0o70FbBd1V1ewtLBWrdYCtEhT/3n+mqu11fko/pWyHH2Hg0cHACriqon0Z1Hh/rbqZ4EXdp0w5FiCwDb/aNlKNbcmJ1iYAnEkc19mFhdPa0pzlDOez2xbb6hxYYfucAsN976d41IKvOEX9UUuQekWrbGFV7d9mFRSQVoFqEr8G7tU5ugpYM9TAa29nxp+LoLxtvviEtAbouAVQsqblE/J3WY2C3a6px8h9JeDHnpSxEb8WxkIlUd6LSYPBhKwcFbAm1DgRdHFwRKYSE2jwc9rGntwlWeTnioktSIXPljGbgscMbRCHAe4OYCpdcO4UdR6HDbsAA8qA6+bNG7lmQVQHDKjtJANIpsE97Nvi4uzw8uWzsqsGMHyekzDXsHO2Mexi79/APhPAmFIvjzPoKgiIyKaUseW5qkDXUIF1Yi2cRJpkm3VbWKQY4zNivWQWB4DVr/BvSzD8XMfnDIaQGe97XcOH/s7HHw9HgF3qvGRwTgJuEm8ZxH3P8f7a9jFsjS2f3pNDDzwjM4Crtj3ra5SNCNOKz3yBjt2LV6/Dcg07x2fA+9mCWYWkOrsWfUwkBACSOhK0qREbADkCyrXvxwm6BVIE6E3+E/u0/RfbH997JQRuIic4s0UB0UQwdkCtWDVzvHKeg0FuKvusYU/0zeMEQncBaSzAWKS5jkat33dPqTErA9rhTBq2NMCx3TMkhTNm4uv1LMIsW0J2oA9U6lIM/pvxmOc9ibexGG2j+6yL9s4CyxwMOzVhPDfT+P4lYobvffSd4Ze/+hWDJb4NWOhQKgeNOFxjjef48fe+w8bfH77+5KcpsG0DMB6eTYcleYqt3aYg+PFvf8ylHg6f/s1f8RwpyMAu+MtffI5eDuCKwIyMcp7tD3/v78B6pkjLs5CRrpaxQLcTfk9pl501HtPWK3XBmszx3JWDec0+2oJtGikIgM4krRZ4POsWKfi78agt5d6boGUKhIINDi+QzcCZc5q9Awz2eAbTtLralqtcxDz+bZ7PuXcDjT86PfbxmUtMEZyCVfH862cV68rGVA7AsjbP2tYjGQeGCfq6m7dupuB8wL5IZwTm41v26g9/77eHj5hge8pkwDWm7R4AHL7ZWM9+9zwsLjK8g/vQtyoUbkHr4Xd+Z/jf/+Uvhq8YmJFWJe9PQMrAJPa52n7yi8/RLtUEbQta/d/LfvdCtjFEFe9jWPm+RbCyTRk8ZniZk1dAmhMG1Rf0RZdJmICUdrD5DW1ZwAEuwmnGxi4WHwT9ixHnm1ahya/IFjTArLSGCqyIz6RNy7WUoCADepznEwYTe1ddZYkGXqNWxBRZnaFiUV8VbMxLEmu2lmE/P3IuHVyxTV6ig+9pkp5YrulGylDleboCmTbZ/Ezaf9v19w6MDiSE6WLCyj1oV+LzkjS6pn0w3hV41wHBv83eS/ktsXEVkC9Bv5bD9J/zd796fJDn2ZLKDt51n1pxRb027aLuXL9hOpj8o1jF3puf10HJinPzosuvruUWYND41XuWZOBzy14ovbdorCdudg3wNxRK0WaJVI77LAC4vsBrFoDTD9h2rT+0dd1zaeGL9T/JVBbyE/SUZZZ61kv7r0D56MolbnJ9q6Wts9Iq/Cow1RzqbU2s7MPGxKnhCb2ltvZD5aq9G+qKgZdn4L3L6LQlsa2hP9/Zihkew1dndWUP8DMZ2pBuEde6vXc7R2/HiH1gZB2WWn4LWP16/HuPkwIot2vv+7HkL2u39j2SoZTGgS32Sazns2hnooYTlo/r69db69Mz1wDMDtiHta98AkUzi/iv1mEaEyN1ENOcOHp2TcbBazmATRHMwRyQ/eKfO9PubfCxM+f6+ch1t/i1b8bExdocn4X30s7EZUGYF9qll3jOZbRwaBeVkyjdmbxe/2scEzuQ+LCgW3Pl2FLtLTnBLPnE/DTxH0Ox7DpJnE+rdxhtDuvU9uqX7d1jr4cNKxlCFqJ+J/lF2edDuxWnr2Prq9V9XBKBnWjG5Nol3tU22RP8gxM0x2Grzk2dDw8YcOT05cNjMQdeJ/mH/9RrFHjVZl3OF4gEAIw8wLpd2eZofBvKmCOlBd+olYsu4Nc8yEFT5Kiyz7nejb2L4eUm+5uuq1OHRDp00OIAr7GA6TO22ChwqP7wAfFNGBSxdQ7EKxA7NqTt87f3laBo37/Gqr2bwH3n3+sBmRvbgVkTX7vtK7tWRcrob3IDNRHdXOj/4+rNejTLsvO8E/M8Z0bOWWNXdVcPbLoFWxRlw4BvfGfBIGBQpiB5hA0bkCEIhm/8P+pH+BdQvhFsWIZJmjSrp6rq6qqsnDMjIzLmOcLP8669I5KKRnZmRcT3fefss/ca3vWudxVZTA/mumvnMrgordB2HnSGtZ66cnptWTrgWt6eoq42JbhKkWGMWUuztcVjtYH4I8ALOc0ig0UmCoH7YAlzE3O0zf6T/+xykqBygj+HBDVewAxOXVBjDEFhWUFWkhfRiFFbyoBSJ+eD1cgVlVJa+RGgBcavCfiFsdGQT/WzZDmJmrvLTdJM/lIxazbAG0gPunFkEFQdQFEIDRRkbATAkvrZNvdTBKM9BPfvPkhQe0RbgEw62zh1pknMWnBca1HAYVr+WAzBilQ1aUU4gfWyufkK9t2TaptVtJers83JYGeeFj2Dl3rIHFI12ERa01Lhs74MeCeq7dp5f6+oMLvhpZymFSiH3ICFijDTX1aZbvb8xePh8ZPfczgYEU1l9O76p1QZlpOU7R9s8dno+ijOHA0XGRfV2taR5XJ2FfALRvUN60WVIa5N7FcZHZ9baSx0Q90dgQc0AxRE71lrmYKd2WILiGwHI54FAnr31c5b+8ut7pSQr4xG/7uqeEzwgRkYVpBxlawbqeVB760qGNTZLmaQWCCV69inuHjqy1HZHisjyhqEhoRESeAQQKAm5JZgshvfIM7v2zobgxohVgN0dSVK6NE1dNKvSXNa8dgiR60FTaZIAgSSmPNjpidecB4Uz+ZZur+kpGdoiK2ush8Nbi+neZY3YFGuDY9geZ3Rl7+0cpPgnqEVJLNvN1+ju0ZF3wqaRjatBE4uLaDA/Ry9M9sEElxU+6MU8Ygzx1g0/Yy2l8/dfwaLzTi4DjJ0+vNW60Oj4/vFuZPoT8DGKUDD/agGXAEKfvWgIoBMqhkKqJK8C86GqcK+sFoly6oxqExe9phY6bPz2Y7RljCB4R9T5NvKaYJ7WysPh6Ux2niiJUOCaCBFO+l4Jgorms9eAfw4OIduPX8nTLXDIzSGPLpsCMfE29ZlK6pVJLUL/PfI+BLVjbXSMqBCtUDyRfaRYRiyVtW2MimQVbyHfs/um81W8SAps+XePSUw1gx7jyAjYC94Kd1bZq2VF8GGhFAG294n10x1SiHkDJUg8BtHUPbS1vPmtANQ8Qwci67mnYCbv69u1hkJqgnkhc6TtZ7C8S3Dpji29Zb2pRpMYYLMfVrEyNGQNeC5kcXBeSOxzR4IYfY6+q1AuaZXdbZBHJlOIE4paocBQN1zV4lFe+8KcsuOCK7IgBmTecgaqJmWKXL+3HPJnkj7juYvyUsxB9yYYVnzfduXD9RSNMjWWcUGVUuBYHPXfnO/ddFmWzhlOBX7qoT4ZR5aAHLi1IlDU+yn9ok4vIdkriZyVaIkeOc6aIdiF1vw5X8nmGuBXa+eplDU7Fb8TrONnvVuTztbQ/CuB3rVwsF7mkC3iVS+toI8Af9KsIrJYUBeuyyBWwsWZS1mOnYD8jzrgsm20wpgqWkoWDdBgcE57iewVQV9zwi+ZLOmjd6VSDGdZ8qz1wb63AIWBzBE1J4JXhKHTgAJFDJ2Uus5QaNaK8u0OMpCMcnfAYTRX1sMMtF/TnvqTYodandesH/3YaXHfmP/VgAo1ogL7ty5Dctnd3iJ/xQIibYo96imia2UuzzLfQoIshejLyX84vRMK8asySH3rB2QQbtoDCGoxT1l8AG/EwFqkyy+v4mA9U0GZuQ0sk6f/fBHwz7admu2xmuj1alSCoF1OGbBAwykvVqmDLYau+wZegWTfYLJsgJUu1tMpoXtnySD9TBYe8tk28dPXyT4nWMq7haDlvZIEtzr10MdDNpqWps2O21lHlb3vcOIBGEAjgRzXNsj/IqFr0vO+Q6twMYYrkeSRR5ib/8o1n2xl/Y4O7aBenQtgEWew0nOhvW8qF7H61lIi6j+nmzefcCqhSWntXGG0kJ7DoBHNR7G4NNnr7DjzietVk/DzGPOURiTnF81QrWRs03PUcZZ9n+YHSayArLYwKZVdszaOfRBQF3NSr3KAu3X+i/9xwSslffCrINd9s3vksi4FrbL3lu7Gfah8c+nP/gQ5hlDQbZfwpxbGJ7Twjo2fSP6tG+fP02b2x/+4g+Hp49/P/zq139D3IFOHEDM9894DZ9hICyr3CLNP/pP/4S9Nz386osvAKpqyuoufztk7ZLEfYl2IAG8s9aBMU+B7TXtr2ri7TH5NkNOeH7GFLLXU7hlX+0B7tm6vcK0+rew3ZxqXFCUCZ77neKXWsXxpTW0Qh1kK+gLvE4W/hzrssTgiXMkOVyH7Tf4O2j8xwpmZ8+PAgqqIcjzkSnJ803bPptPgP3WnRvDxsvn+B5jCs4Xfvr5663hH/zxvzd88slD1pNWXADOXuWXOZizxDMdnyIucZo1z9qhI9NLN4Z/85vHw5NN/JI+xkQkRUDOEL4+AEhjOujSoiPHJptuBdfo1rWEJfF2MB73ZhmleJz237LstEcBwdo5CYgW/6qNr4Jm6WLxuS0mKqCqCvtcUMA7CwD7PFNbqlwDi4oV81fCLXEgwJQAuswG4xEBFuz3GXs/MjsWM42rAUIlLsQ66/9lC1tY5vfVmsS71ERSYos+3CoTDq8mWpZfTjE0LDGZ0rAmZCf67BqImDi93X8HscLI0OfqF0VPGkDQmd/FxmsDAV3fd0A17Uz8dANI8u/CU66Ahor9i5meP/6Q/+t+8ap41cC8DlD09/g7IF7D2frgqzBK2JfmOB3AKhCrDQ40/whxo7WSNT9cxI4GrOVz/e82hKElw8YWGTyBrdPmaF/9nAysyxoWW9rox20xSwyVPWNE4bA9hd0b0cPl9/X50rdCzrCbya6dszNZkXbE6MPLBpozlDa0MSg/81zzx2Hp+n/jQRcxHRCyctvaaY/j+ds+TO4jWGP+yu/1rjJf23OkPkCxM/nCkjORN+l333FP2niL2t6/+a1nR7ZdZHSMoQSqPYN8rkDL1QC85Fb1vBOGtLXuOUXXnVdlo+KWegbmff13OkDb46I6t6Up6V7z8/o+7HmYHzbRWv7cm4UTVLEnbLe2510s70l/bazltPcXz1/E7iwgo5QhGmrgyzYmznhLbKJcgc87a6v/41HkPRqTU0Z5j9+Sm6qNH/vTNQeLrdXjwH72Ajy3wm0vZntf/Xc7eP4umJ29zj7SJoYJ2cgtWj11QVPw5o9apw7iSmsl92T7YzoueF6zxGDLEwwMnJ/En7zkUol9fCB2V5DXOMxB/TVtswU34yrvR5tpcVI1pGk1GdkvrvMsBc5NWNREGlw959OiEtcY1jPvYZQybjGKWEagUAmgJQZk3IXNPs1aqkeszr45fXUiVdeb95Q8WSZb9kl1cGUvkxfYIWmRaZqYKhNTk4spR1Rkk2OJXMQTwFBMbx9hAi7deed0KXCmtLNOVxeclPUanxnpCV/P7VrUbgPUJvGh+g/tQy8KpItKQpa+K6QvizxlU3sxvnxQSZWY55oj9Y5Ez0YBf5V/u1aRc5Nd6uHxdRbzg6WYe9QEbc9CulJ5TYpu4hssTIHk1fXRmcieEztWy3xLajF2a4zZVOUaK7MNWnHvCDond/Hfkql8PeuYSb5j45+P/Bf/+E/s9uIBm2gdD+u3bhPgSd3XoVplK60rWZc6pzWYeSKIOq6iLxZirsaaove90tA11TrwYFurxtGbcTP491Xve3MssTMY0vQvx6FXRXOP6r+bM0aBvwTvFDVPkB90v9HcU+3W/xbgEYOUttFGjyUgCTjigzCZtNrPe54QzI1NM2wBBpzTUmVilTGwUk2Vks9fALyraXBuCFsIoc6TFAT4kKHCO66trmU4gZtORPr5E4BANsJsepurvUs0WebdKMCGE1oPmeTy/ePfBWiZR3h5Zel9qgzL9IPTArLzkjWzRbDYUUWzrgpi1wHprEUDC3vFK5MrZkzYfk10My23tggnWaje+45U12TgPjyiNnwx/CoI8I/tqIJ3QcRxerK3Xjx/dWUo++trYulp2o4NmN2A0RFpYFVpB0olr0Q7AYDOVYFGPs9DmlZe3qMMdDlD76sHGq7tLgmD12nS7z0KMi+QIJlMG2idmmDyfG+yxhu0yGpEaoomSXFQwkpCTql8J7EzqUw7Bc6TVpMzwLtJBEFHuFaDAvX++jTKtB8bMPKaQ7R2pqdXSPDmGLIAQIQ2wRQV/yRgsqmciKdgOJ+psLRts1YpLthHgmey/PpkZg2tbMdibFSFuwdjAZ1b+20m1hrgNjaehnSPxCRmwWoyP1O3SwNnG5pJs/dlBUjH6POXAeKXlPma5lUARFWE1XJxLDzPqIF1l9xHca9KiNznJXgXII11nEJRe5IKzgi/f0BCdQkbzbaTERKM8ZONsCVszVMMOG3wAAo65UOc8wWgnFORJmehbLNv90g8l0j+dknKL3U+gqZqFwHyjTqwg0ucnruFmOkyWgY7SRJnSYZmaXvYRhdpCYaBuksT2IiA9CSJZ07Lw9PZjhYqtXeCHVI4XeFYk7QKOut8qaMjECFoNAGYIXDkOk6M2q4IMxfa0SyOaps1GKWFdxznldZYATvsZ8SE1WTScOLERgWZAAYO9wEB3r6i2gVAysfNUzmcX1iDocEiTtJ2n4BfoVfagWFw2sYhgFDgHbuINVSwv1rodXgshgB+w++uq7tt0IuQjoFxWO4FKsk42Ac8jE5RA7c6cyJV/VS5r6ncFWzbatvPZOn0uL8CkLXWbYF/nW7aAXR7BuDcVg/eegW2mH1lexNQ9spsD4K9J4+8uiAGrCaT2g2Z2IJcjWFd115gi07d94uNbKB1WGzNfnV22ruV7s5e0A5qy/t/90C167NWdMp+wgF7LrPGYZ3UPfT78b2vgof4tPj9VrBIhBAGpUFKzhprmIKWQDLfE/jItbDP9qlmJtCQmUlAN6W+HetyAEN4DLtmxdYqZyrCJjDtswXvZNGZ4Kob6RrsMJzi8MiWdZNc7A6vsPXn1EnIBHYymKYtGIQVNxYtL/dZdJ74zGUGWp1zDQe0+Gk/bQ1SIPwGRRzZyiYUW7ScbgPsTZqoGKSbEPicuf99mYAEHcfsOUW+J8emsdecSdZSoWXBS0HyJcAZNWMNmKa5Pt976/Vm7m0Wf/KEYl1aSWmvtBL6gw8+GDZpYR1jY/z0k09gS/O89V3cy75AMyCUzJzYOZ6VBt90iwAAIABJREFU++gGw7i20+KJOPSNZWQnNoc3SBwsEFh6rVsAMi9pkw2oalFXn8Ba7GA3AnJlii52G1BRTTf1eBZo8xAjPdqvKngV+GBz46P0LWrTpYLMNam/5xAK3zeizjyf0nXFFvDfmQTHmdf2bAFU9taoGeybQ0+MwXxtJUPsI/toWD/1Pq3GK+Z85uCgyUsGMNxnUMGNsI23d/gc1vs3v/0mRQbPkvqctqyaeChnYHFzmWcviFq6dQsZQJHWWluLg8vX0Buf2ThFSYuYI+qWAm46XMag1BYhAc8kTiYp+L0f//CzsO3/9pdfxBtmWrmsVfyhwJ8s6x+8/xAg9TkgF0tOfHnMXp2cQzeVicRvKKregXH2yWefhPn45//7v0rSrQbQoYU5LLbgpa0pt+/cHf70H/9ZtOv+j3/9r4dn3z+KXEqGTgkIcM2LCK8uYICPAVeVxBBAfgVgy9tFP2jcIgF7R3BOyGOZpMgA3uEb3peg70sYoGGiJDEsECo6Nfo1tdxY9wWSTv3eLEWIdQqgirjKAjcGEoCPbuwBPhO93Bn2/CR+ZcyicIZD4GvVceUc7O54Di4ZlvI+4Oo0bPJH3J/tShcM6gDg5TWf/fjT4Sc//QSA/y3PrJiQFvKmZD4yaMY28RF81Tpn4I17HN85t3pz+OtvKFpvcUb5PKU9TEYdBhPghL0cLTTOsuyH3n5nwUI7ctUy3Aoe0fE1qYl9r+Jgb5WswnmxppIcubLGMdrouKdKhJK0CBSzNtVpoBi7AHL5Mh5MtJrG2H/77H8Zgyf8CbBhAsBeXmSNbPkqSRI2lOeYT5zl32EIEgMcJ04ENFWTFfvkZxrHZ2q0bZDmKYIZxCruheiief28vwljzmrLLfzcimMbmMN+FPC2eJUETmPiPkniVd0N74IEiW25ll5Q7eBd1zPtyWf/u/v5+B8LjYnZS4usAwzXPvZaKuJdZlWP//29DkD1GDsur32/4sqSsOiNtD3vkOHd9a86gJeHznV5Hm3r6/fb98FVIm0h26TVe+er31Mf7KHPzfCC3BtrawEPUE5mfmcfeY4KvFviDYwTKYjCWLLd0rBCe20RUlvsZ8l8TQs7Md0R05s2mURtTGtM7b6XKTVNN0fYPYkHfd6GI+5di8Ly4Pl6Z80r56qOqHSPEWx5Tf1L+6FMRCdC+Kz0rdpDLaq+psdfrmFyImMZ624+0wALtV+iP97zprBLr4HZrHmYoO0stTOZvflOnNdz76t9yDon1jWGCHhQ+9yv/pz7Ofd6E/eYl+VsVwz3bnzVeE0Vm/G5aZf1vWTGazM4XwV8ViG0FzzFFozPD2DPWezy+7LOLX5ph8xH5il+iUeUdBT+lBj/XdCmJmJf57ZFmKm9lcJuK0x39lw/g1nftsYdXO7r7O9GIqPFkv3MJ24V+OdniTNlsQf8v86bo3cvDlF4b/ZVwGH27aRFPdpfV/FDb8kdxyARHUJ48fu+tU2z1erJZ6hX7MYLGUjJoDFyHyS1YIs64FKmnrHOGD/bYfLf2DTyMhY08CMWk2pT8JxYgwv2Hg4C2SJypzF1g/HVDuWR3WbezBaym85iwrW9qHb7GWIZC5LGI9Wiqv8znicn43v6X2O7C86ierLedrRH9b2z5GvHai6zp9FDJyRhSKrtuU53brIErk/a5TXR1Z2pH6hE2G6mmvru9XVb7CPvuYVnJzmAr2udZmVvur2tfdD3X9fZrz3TtRGbjnAm2tZu9pqKOUmHiUNSkxP5PqVrZz5d7cXiGw17ck/4Gs6S348+Mr/vPfQuncKoCtRNSzE2KIB96xq1YHgI/jTi+XX9JfRUzPz5yD8FvJtn+pR6LFIR55ygFYokG5KNuUOysI422zbVaRfBZHeGwCxUfjZpASwEt5mSVq2RLl6cfguASg+vEr44QSnxqVQXKCXo15OgYmVZrTC4UzurKtIy/aJ54WbGgHt488AEhUB5DWxDMZWRwXq7oKFM89ANdH0PExkDZAOCbjALzOLeMfZbTLh89vxx0/YqhFngzofh5BEDcw+orAaTXx9A9ZK7Q4dhheAs4J2HknV8ayUXjZ+0ZvJLFbAIlBCEA2eswbzbBDDcY7KMKPYI7TS3bn3K768wvQ8ggmkvJ0y1nKCtWaFvjUbEfg14OCxhKpokmvwF3DKwl3paFF6/eoLeDZfrEAOjQzCI0CGwZn2gRQmqtukt3L8bKdoesmxsq4kToCWUBOqrL393BZ65D3wene1Sm1VwrkYmC57psMpYqhVY7Ly0MLV90J2/76OjFliKllKCKdoiw15TT4tgFiPntfq5OmJbWl0fx4jvYVwEhUw0Vtmrbxke4XX0QNDP04mYGBm0nZIgy7RyDZzoSD8nm05dMyN5B0qwn1NhMrjjNZY7Uhmz1Qj2xuJ6kp03POsxGFhT/Jm02m0LDd9Xb8dg74AK+SiJq0K4BpNhebVgsCiz9cf78h579cvr9BnnXp2cSrBhS7LJV43utiWMqadckSw5kXm1Gq1+XVWkZFq848y7E9Oo+WU9LUZPNgb3lkqfbLmmhyGF2FY6WTwCel20X+MlnXd+FId8AEjqsArHMNMq6ntd2IIOSDAG20y9LAX5UwXnPk3ccTNMusNwkzhMAZALdlkplz2haL6pvFn1CRTsBVgaBuKnsBSm52/ABCxnEYFy1ibMSRld6ri4v7EZ6mfJnFDbaomplFbXLAb09czEadlODSzWDqmpo+0oHUfBZ5NpK/NcG+dxJG2vTpDknvXKo4qs9tbN5gSstFI9y5eZndXpAMEwp3iPpXHuB+Akz4HhFHtn2KhRApMAQwJFgIFU1C6cJJSCQQU7GUOeUfP+mzPkLhSUa+B2mHANAI5mkSBTK2RY4KlpoAVMVvtqOfYK7gToZJLZ8loDSZJw+bkGAvxed1q+r2wOv/qwh9gnfj/Oh/+5hzvDwHUVzPf1ec/m/Horh0lStPDc5walqYL6PoJz2rEaGOT+GQcw7smKPU6umeBdqqc+R6cq594qiPLf77Yh9fuN2HvWpGylwbS/r52JY04FrYKvTMlqbJEErgnkau168NkDnV4oybl65zo8twawBwROnuncD8+zEry6zm7TS+vG12PjVG+zxVr9LG0BZ8T1MbiJYLRMA5+fa2U1lteqL2bCI6PNrftmu1r8L7U7xEZjgvG0GTlh1vs2QJIhWa8riYcd7Nnd9+6FkS9ILiNdAGEFsO8G+q4yVBy+IoCcthCDa3XqwnThOVpx5roNdqy+amXGAdgLAC35CoHzsB3wv/rmBIPcyQptl7bFHtAK/9HHH6N39k309yYNjrA/n3z8gzBQf//Vl8Pfp0VyUbYdbZUzvKdrui3jLVPqaFWdocKLzV4mORBwcH/O45+3SRSeP3sGiF4A3UuGTMk0TFuYVtX9EYvPNkm7lS16SAOYAIYtwD7BBtckMYGCYgg7gViWl622Ancmg+r1GNAWw6Tsss87TDDjCK5plevza/tt6d2597xOQacC58vvV7JbyUsHjB2EpRaKftXBG59+fG/48AGADYXDjZ2D4VdfPR4ePX3FNZMgaCMFJrT6Mr9TNa6hZO4n94P2zKq/39MOZ2K0hRc2pdcvo0ifcMhnXtgWzdk2sfJaU41mTX0+GfTEXl2F2eYkxxesscyOGdudYJdlCi62Zg47/aMP3yOBcDjRZhjYc+jiTM2sAtq+GF4Sl60xfOHu/btp+f6Lv/7/wiDVNgrazBGfaV88B5988unwx3/0x8O3aOR989VXtJpbRBTcGQO0oo0UPb6JMafiqQ1JEQUW+QJMuu8ePwe8A9TBHFi09Z4FkmytM67TR6tlbIxhfPIWTUHjYW1RJguGbW41XZ9vsYypyDA9tb9qTyoFIhv/DLA2wg0G9gLYgrmp0vPBnMkZh2oJRLP3jCcW0aHeAUwbZXDCKoCz5zvytU4BRFf2628fD/PLc8O/8/d+RkvtjeHrL38zvGQ68q311QwZUZNSn7C0dgMg/2S4c/cucedr4g+SZPR5//LL58PTN7B54ZgJZh1YPEpLtkU2E2xlM0zqi1HoJqh2qKoYdRuZIoZ2PSe9knKLYP5eB2bCTmq2LsCAyUv8V2hOBebwGvXnJrS9ggWsizbCWGqEPSgTTjmBQ4FnkzUZknFlvBdrOsV1zOhbc0bUGiLWsJOBZzjPeUgBiGcrYK1un9eqrfda7Zzx2aygxziJLXsNyGn5sIr85c87oyOxwrtxGp8dPS79WFxLMfZchwBpLYfuOlj622JwVBE7cgLt9/truv/s/q6vdQfAIinREsywi+zKaICOSe0VANdAvgA2xuDNl8VHGstoWFr82Z9r//vKr9vGrlRAwIVi5/eY8t090JPjEC58//b83/X7Fetj90LoqKJbzyX9Wz84blGSZ+FgG4cBpc1eVmtaCmvLVE5psa8KtXY1WDPIcxaJJxZV/9Xi5RI+xcF7Dpaz5qEUiu3VKQzHN1OgD8grSFDFJ+URjFdTvKDDIlrKPK/aDzLzw4JpAJbgob+nDFQViF3drBP/dB0lG3RAzDUwJzIW60BW6aRyPRbu3ZENROsFwn6OCiSueM6t7/cDOMc+V5tyj016XHSdY7veBTBUzFK/ryZnrWG91s/0JFeHxrWOXvxhcs4CD73NmibdpH/yr7ILGbzH+15pvzXAxzVIW2zLfywQ+DsppvOaK9KJMZjMzADJPEMKSuY+RqMpNiqhI5vNmC9AYAGCndyStfQcmg+3/Zr96eq2eDWaaYK1dgLwO/82uO77dXCo/7tPkDUvT3GZAlC3C51cU6tQcWj8tWSOaBQ7GHF/WB2HYUjH4z4yDQ4zdIr7hEx+ADjB20uHJuIHLRpr3wTsfLtxPusYzMOCpGDFAj5mxwGRstyM78J4LuZqAQPVLj5q2yZ+7RAfNs4+xWUQc4hXyOyuP+bmFk1lzOrnQozhNaaJ1RJeOvSTxGverwU79a0lGficLECbj6nzHAks9s4oMd/kHKSvEToYDsAILueIC0mtPfd2iaVTsvKSsHrZw10eSgyhOg2KmBXZFW2YxST8aPLURsLqZyh2puV1AZW1h9qSlh/02Ks9mHx+zpmT0wMoe6BKcqt5uMqLfM7s04DhfiZr67nw2bpevXOuk8KSF+gLXLXk1s6JkLxV5IWyuYKUNbQwZ81un77fLAbhx5RyyMR5GY/JjXhO42OAd//5n1wu8BSj8wZyKivAxTIglZUkAHUT8G53u8A7H9QMwbuUXSunNWK9HLKVFhdLAeCcaR28hzgHxd9RP6P0ygRcNBoaLwc9dGQ0SYiG2ZvDcDql1gO5Q6C0oMYJn2GA6rSWOqgGstJxi82TSbChVFcFwQPZk8wEn0G+S2Q5/cx8TloB2JdHtCQ9fvydKXozmrbNet8XUHrvRDhbaqwsnwMSKdfA6xUwMNBZJchy2or3qwaXn2trrwY907bYIAYrXpMiqHfWb7G50Xj5/vdxoOouzC/cpy3iA9hCVHxpzzPAEoGXRRfgrFW/Td7T711WMoGeziIGqG2sGKfOcvGYF8/8GvQTmODnJgE+cwFSD0+03TAKQcw1fSxx9nauUVtAsE3A++Vvv+Y+YVIY2Hp/tsLi4E1QraIcAlZ1GrPGTkNuoOLeqkpmH5FcH+D1e7AU8U2LhfvFLC9JvC0d1V5mghAKaoKzak9yv/m3CL6HWUBSEEtB9Qv7NbkJn4fP0wMYgy2gzLO2LXrRxMNpMJyDixPao2CMTRoIWWVtLYIyLq4AD97PgPAMxtjK2t1hG/bmpSAxgcA0QcBNEo8zjN42FRXBhAjQqhHHz22JtQXRgDqAp613GgbBOem/rUomndz7cI9eAyFcI2ss4Oy+lCFnEu8QBBPkBFYspxN0fWJJ7m1jBfDSmHTDVbokPcAorYQYew0MDkDG3jYJaIyZ+8C/NTpsOQPcjLjnj0n/NNcxccRwFv4cUc25lG4M8CTgYbvspPejwL7JSYahmCCpgYCNBLDGhQFPEIx43TLt1BpiH7unpwTrCMJ2944YVsAwHYKysGphEECtaWzAqrIIEHv+MjTHs6YuAp/l9Qoy2Kbl2fVMpArK3VpNCrvGDZRAqWxZAu8ASAb2lzB0ttjrDgxRP9Er8xkq0F2i6TrIOne+g84FZgKgrQCftOdx9s4pgzbGONNzVLlINUncDEK4FlqAj1iDE6fSCoZiS9RfwW1jEkiyPaPRrNBecQakhMvu8cEahBm0pwpUAbgJVq+6R5NBGnir+Lt2vocVIJ2we84z7Pv7d6ppzVa4HBHeNXgyBtDx6JCKD1RFFq6tWAIVoEQ3MAmCeojaYosoXlYx5EoqQdYiz9E2GG2ygaB2RUtu0OqwFdunDeJ8hqmaef6rfch2OV8T+2d7i9VViz0NpLRVsicevSpbdq60VP1T4rT1zALIWGlsv9OTkjjYBOrmq35etYpUda+C9lxDS7r8vg6/V2wTtOIjo22SdVI8GLZdWv7t8Obf3GtPnLwmz7s/TGuQBTTs0KhMRIAz3gz7z3pZVdSP5bP8/BoQY6XLPVKT+txD7HXAoY3N/eHpCyYzwhxIy4/abTJ8cAfzjSGVAEP9vYDr6u0A5LDfl2Dd7dpigX2zQqUm3RpAh4NanAAd9nkqxLbDOhlLQWaelWcBWyRgIxBRAZfSBu5TP61YIurV6N9keGkLTX5rclztT1ubnE72luKgjDCB93XaLz98/30E/n9LADo//OKnP4O5hA6lQSrXIXi3L9sY+27RbW4WVgZxhJoroh6ZVs6GdgBCgjT3ANf5+PmztCgaUPpMJgmSkxDnXNX1VMXW1hdbx22bl63sWta0exnpgh1baI2pJRwtNfVD2bu7gGgmPWmpEThwQBjXXxp21dKmTXGCd2IF1kyQLb8jMxpUqfyeW6TazTwXskpsJ5JpdAmjd4l47h/+0c+GezcJ+tkXX3z9fXThdvdlfIWnmVZaEx5BSJ+XBQvfK0WuxtDXChoDyCJLmJG1ZVAWIK/72pZYz3PATM5PF1v3d1NIY+8Fr9BPWAXnngS8PCNHXLPTkJ3otoivub9+c3gI8LS99RpmHdOF+dnqzXXec3n43e9+PzyH5bbAdFbByCOZNLBmxixcCRDxfrd5vcObjAFuwSzz38+JvZyAKdBjocu949map0VpZMSEn7iH91havsF7rw5/+Vdf5Iy4R9UTFEDyy/2b9pkycoldw+rlvfWvVbDUT1SRehwNZQejrBAPCiqa+M8wcGOGaxd4FryTDCHQfIlvOyC2NjIz9hiB7W/RUHDOsysbbtqhG1zP2k2m/SLKvwdz1Ou59+A+beT7DD373bB+d3n4+R/+hPjmYPjlL38zvKat9qMPHww///lPUkyeYR+WVAcsQsA8JWI8y6MwNH77PSD2Js+VGEEpENm2ahLq26dkRrL/IxFjjMAzNJm0gBk2QljdBuwFIFQRq6ar+s0+GbAAmor34hD40kYFnLrKFQT9jV+wlXy259nCgExPbYQgsK1Ds7z/jqxUWY5O8ZbBpSyPhRteI8vxwhb9JEacD/UDeY3POnAE13KEjdRGGcNri7SfcpgXsDcmpvGzggAyIcQru7+Jbyz9Om8lE3ab34nfbCBGtOyMpwQPBDRzz7ygAXYNk0kc5evi+yyWaScb2HfFRAvAUshfgMEAXwUo9K6UXvi1mNm/yku3AlISsvbHKxGQDQDcwp6rVyUCqgTV5LKBTmGG8cx9TdeM0vdkCJX21N/3+QeMLcAuVr4xh1KUafdRha8GauTfBe5q9/vPqmNHMNR1BDAAJFG7q6oYxkC1F40f3Jfa7GojdaAMdsHr4RxPAyIEkFUmhFhhm4LBkUiIg8HYO3aEOYgjwDTnV+aw4LPW2Dg2eqXmTb6E34l8TECzFhvkmRdry5hcAkcKgI3JFoaYbZ3mp7zW95UFnGFzvlGeUMkxGVMEpDVn49t2X2RPtHNWlruG6LhjfBbmrmF6+x4tt7XoEPtkjKZNF8Bgfd+Na+p5VE6aNfcD+VuCjJ9j3GO+pM+rPVdDGCo/r3zN4o0f3MLm3Ic/1252HTh9RUkj1TqV3EkNO/K17ik/O6zoACd1zZ4XpXl2GahQHW/KtsDQTmGdOAR7ZqyqNJOfb17gP7oemftLX5b411zTYYP8u9ortWWV4/tMAsbmmRdY2sHVDtjXnqwz4d/u9+riqsGRfmXAjcCfRYe23r2gej0Epibpej/mAGuTyCZwf6an4w6pshhkiyoFG+PmyTOIAvioUeLGQzW1iS9O6dCxqGBIEvZWhgVy7cjtjJMzKFHSn2Xat1uOp/zKOfjGOeul1jjRRIZTTE6aw8KsJ5aRn2KLuvGAOb05p/ss92gnE6SlkG7SuVsdOjL/I5eV4T41WM6uhpqsyrnF30wgA8asez5xHt9NDs75O/baIvtiazlnJ68l3oj8DHs2RVg7Rk4hlEHuagWKc8E7STF+TrqlZKle57Lu+2q1L+DYPVUAfbdNar5XB1q3pR18T10qRIkqjAerCUheRaA+CKUkfMqeB4/JnmHvcCzECvzb8+N+KxZrMQhjo3n/suSc32aqcw59N3+vfpi/C9OQicbaqF2s7+D5yjzmvz4f+S//2Z9eqnenYUw/OtckMmgb4AmJg58Q5pqliqJ30S4BfTgbtzSQYuhz2Kt1SdPiQ03Sw+9bZbWFUS0jg0lvIi0VfIWlwIatyR4ekibyZ5AqaJIbwlkTvM9LpTXxDwOrAz4F3Im+KRQpgCRbwQTmkErsDEBAGU2DT4P7oulnJLYBCZ9zxU7jdTLvjqiolxGpCqwG7OHDD6javsk0TjXsbBfZacGgD3uJAGse6qSTbURLNIJWWp88fUIgyuADt5+BiS2/tM6Y890guJtBLPf3X/86iZKMpdFxqqWAQbsE/6sr6GgZkFutvAIVkvbk2rIZrmjSVe3MFEo3SlvHDvB1Gn42s4BYrUjeozPY7I33Z9FbY8CDP+/O3/bptH/KeuQzXbPvmcTnIV9kKp/sjBj9xlhS8802uxATcy1lwH1HQbJoqnD4On01wtcklVbXsmFNTnxWOuRQSh0sUFpCsiB8hj1QioaCDoCDZjIq0yOBi0C07Tm2hsrAZK1NdGSvRf8QmrJG6y3TE2+u3Mi1HR3Qqgl4N6H2gMGqDlX6LIBN5j9l7bwejYf/nhzuP/hweCPDhGs+3AecIei+g37DK5IHbjC6Swech33AzHGMrElYjIzJE9ebo2xS1xKpfQDtIO3ScDlr/SvBTwxGPbNisphw1XAYWRD+t9GF5yACzbYfRayjmK7p828BYkSddQAx8J7hAvB0rO6LtCBbEcVY6VwMkNRrMshNAKuTUquKPTF7sjmMM4TikMTLZD7sJ9tmAdTVoRL1cwCOyUcmrrKvDY6tox9fIuIOU89ncaRmBWd2ZnGttEYcQEGCo4j4PODdDK1CBnImHcdMz4zeWSoZpaESx8tejcC0e6jpOHoedilETApMJNCqSbJhETTnXIeqLKeOK+0xXI8tTI8efRfB/tuIuo4TVNoy5x6YwNGmpuKzifOxGimLwComexJ2xDl7bsxJvJcGQvybPwuAeBNWunBuZ6Nrw+EY56U5YCu8I05As6LA8xOA9FpMmMMO88nzGTnHBlAtATB5FGTNdE+upwfLBfBUS1LOm0WOgFK96FJVSw/q32Go8d9WQrsoa2ld1PsG5JclkcCyTXczsOPafAY1mc6WAqf3lf1KoNc80xx2MkCJFWKTG0E+gcu0STmFkP1n1Vbdiwa2JKBNAYYBPVyXhZ+aaB4J4ByT2G2uqSdbvdpcIEyBIp0h7N7SnxgA9+KKDr8nIb6fwYVAZ2dmZk+5xq1CXiBwJVdJqFIJbkGg4F6Sv7JVqaBq8/g9p3O5B311T3z87KqIcx/8fYykgvkKn0bSr7gwgYufYZHCz8iZ9f0F+QAitCFWX21X84xT8XSYyvdPXw+bDKuwBU8NxhRJuJYp7KHnJyARPt4/GxuvYiOm1bhjzyp3mOqfOpi8Zh2QROFjExBtaT9HDqcQPJJhIFtsD7+ZAQZqixrUtsTNYMwChiBi2gs9y2zxZXylAZwAkMGX1XUZXyYC2kp12GTX+pk/+MEPAH7Q2Hv6bPjxx58Md2DknmWCXVU4ZemYqAvMzuKHZmX0ci4PZdAT9Mu4eY0ExOuXTJENk49BG7Cz3Y87FOgEZ9xnBmyCWnnGJvMpcjkxvhgXFpeK+aZcRTH1fU3pH5a0R+kCyQpjeAFV6gT+JhCsiy19Mh3DfAR8ECRKUREGcU92vaaPP/wo+igbthCzbrIcjS+6dosDRiKgj61RV3N9fRnm2R/A9EWTjXX5+tEzNNF2aYVEDoJ1sHi1ROxhZ4RrlkBTbVg+Y4lhZT1pSZLKz47UrJHlzl6R1b7x6nVp+/LHYolt1/7MWCpSJoLY7AOZFV2IOTqZ7Dt/LiPRIUSJKQWWYN39+AcfD6vz0+jxfR8w/i2A1hy6RwJNXwPevUIOYZb2ZO3hOMyEU2UMuED3pnGJ8hiynRw+cv/2/eH7b79FnmAr4J2BuAVdYxfb12SsCVMZ79jGrYTJ46dMfoXlOUlRyHjB4kyPWcIu5bka30Y6I4nvaEmDsC4m6ikw6A/YCvq4t+yjdTQGZ5DI8D5nEV0/5hocjDInOxPA1mEvp6zD3tZ2hllcEJRP0vI3hp+Q/SDr7tCKFgDaHOyj+w/vsnbb0QjUZ9tm/vwlk48BOj+mRfrhew+GX//22+G3FFX1FX/I5Nk/+Pln+APWWnY5dnVGJqTMfJ7Bex99xIS/meGvvnwJO1M2Gh00xBBnYfSZyOFflTwxceWPbLXU9+I/2YOAZGGChzVQ8ggmzLr7HtN00Cnxr+424E79Qthm2m79F/a0wKbSpRPYdH/Z7aFelKhbxONtZwcQ2EP/apyzPAUT58JiCq8RjPMsytg7s53T5C4JGP40MSvdIE6J1pdyI9HL9X+G48VVAAAgAElEQVTcl23bhk56qLCiLQDbam8xIWe72GF+VeLm3rOVz06WYsX3FsYk8Z6sdp+ZzM41dUZP2PFtHTog4O+/y2Lzszpg0P14/+z+32Gq6fMsxjVgwbyo+6IakNQ7OoqlloE+8SHmTAWEhZ3U4qB6clVYCuDDw+zX1Z9bAXP1unrO5e8qnnAJ3/HFrmZyqfrd/h7FcKq4JmvXrt/r8OzlD9cXDS2nLRp/h5jhHjTCrHQ0+lq8v8zqaF+x1hYTcms8Jm2cIEMNNRFoNhc0DxREEQiy2FQdS8lpo81snKCmYYG4ArudeevnGf+7BQq0a3GFOXZyEGOfFo/aBidQJHCkU89aVc7RgYMOAl237PnMijhhrNHloozhZb7bFeW1FfhZyKv2Nju3xTZ9T/aWvwJRi6jR2Uf1HFqhmvcrJlBv35M4UwPuOuBX710dbN3+GZd2vcWrPSfDyD3n8rOO5jr9utQJT6zYcIG8RhCnAUauf4qr2H+ngNqK6ER749bu2/U7xlQLxCc1GKN0hzMsKjnLdbeE8aa+1pXvALG/U0X56g5w/Uraxfi81qjvx84YvAZ5WvzM74SklFbampYsINdjw966Weekyc9o/Fjf6NJyz7OAzDdxZxYh9MfmmO5jB6IY248xQHRhlDzWAi7xLuXP6BWfMVXdfLJl75GZGlOiaYy8gN+zWBrgJyz5srkWPU6w95fHAJ0Mo5imO+oeecw0UmGJHWsncG2cN7WQiU21lca+7rvEoznH6ri2g5UXlW2RCSgTP7IBGWo6iQ4rUg7EGpwcgEee1cRNmIHEQdyDfsQYNXrd2hfjcO7IHNZrtSW3BmQ6SdauGph9AvteRQDjxgI1n2i2pvbftUahV1xsTwv7pdGYtnufh7iOXYD6BjEjcwPtj0aF6yhCUHZw4mM7Ra861GLry9+FNc77hhQme44ZETIXw9LkzSzA+TahJVnoMPe+sseenfKDwTGSw1ksac4zZ8UBFc4JqMnCxqm2/PuZBwcXn4/8V//1n7F6BrnVk+tQihs3brMJqg2vt949fvKE8fNMoiUwT4IoGCci6G/lwooSLKXfo5t2TA6EAY+C/LF2hkwmJ83RuUiCKFV1r9awbuQ9CLJ2bMkrH2RC3fQqEgQomGhloHqENagaF7X6ZAy6oCLAtqVkM7cAJEYvm07miNWKAv6kU/uwXm08T0tsORrZNZVQKXTt/RgUzasjpp4GixmHzf8WMTSLBJuz0ioNrnmAbkIZg7bOmuyYpChcaJVeJpSAkRvx7ZunGQ7yBs2VcyilC0tM/aN9Yo2EZkRnJWulIb2upYlbnwwaerebM/TU7kSLbWOFv1DjGgXuV9cF0eGGLsr3qkpTziiUWJlEGAv16dy4OqQ5AmtZEt637Sk+C7V7nLb23v0HadO0rUg2QcAfjNkYLR0CwcI9C4DBoTvzMAyiU2GSPWgrsQY5k2EL9U+PuMh708zzXhPwKACtozKhdU+ZKFKdMREygHYCofeUlhfu1/0hc2ef4DaTBmWlafjStsnhiW4hzA/WeI3Keybrwo462nk98BQBnaqdSaNxjsFLb7pBTpgjUsGtUI1RAf9geG0CaLWXAH6ERGoZoDlgEcnGKkwRG6Zf0w4lo0qGaNhrOn4BSvZq16zyAGeqD0G9SWDXgBFECYsyII7JmnqPGvqaWmZiabKqs7c65Xu4ZwT/NALHIp+tbyMBQ3P8HdxQP0sWjXvFinxYjbYduG88L7ynrMIJgp6AqlZD3VCeDa5h8eTNMLLLgBbtAus0yjk8Ym0uR9HskfXCQJjzU1rI1SZzQhJLeOB60/p6AXB1SXuo+4eUCaCQViO+r76I7BeDHw24k3on0Yg4O6IihfD2/ol7uFqzBK3dd2EuFT21OWcLE7RpYWNOBBOwa2pMdU2TYogV+8vANxVBXmxgriM8h+FhNuKEH9sMb6ya3NGyHfF9eOeA3OozyahyLSc52zmL7n+uddwpvLb8sEZO47Vtdpaq2zRaluMWJ8bnhrfHC8PrE9jOdx6mFcz9mWl+ZKMaf9tE8rwMLLgXK7IGndLGRceTpCToqQBUW2xVWSeTokmjoleAXHY4FcRGF7+ulle1sicNguLqS5pcaSMqiPEyKmjsgU8lGpXop3KHHbLVuLRVakKja5oKsjbeAF3jy1t47bGhVq3UUtH5wVbR2XndAe4D/llcciphtSb2KdK9ZVRNPIGVtOb3QkFLKHrwdaWH0YA8AQ/todfhfu6FjP77YZMJ3jVtu4B67b0TxGcNXM4KzDMQo1VeizVc7AJNd866DAEBT56PdvW4JWhVwUVTjqpo2XJsLPpxWEXABp6prFoTWKvaXpMAajxeTTvbp3or22RJX8t3T9hrR14zWpITM0sk+Fu0KxIkhhl8ngEAMp6qHaHMgqw479sJlWkhgTVG6F1FgGDI6JhxBvVx3uM+waAJkc/PVtlM6maf6ysEFTaxfTtvt+tMaDu4v2OAO6uzgojjTtFkX5+c7qd1N60D7BmBM9dVXbq3SHaY9M4DDM667/EtH334YYK+r37zZQZm/Ls/+Tn2tpjISVZ5PmpOWg0WpF5Kq2yJKqtdqYV59PIZWkesB/e+CPNik6LcLsDNnq2t2kmjmhYUzvCagJQOQlICQskNAKxovbUQuqQ5jE18Fjw3bJ8T8pIksy9lGgreuWccwGIAb/uHww9WYWh7drVxxiLuURNRn4XnyuFLSxTH9BFOro2uDT7Ns7RNQVN/G82YCEPLWCVuWFtgOASAGr2YttHZXihws4OQ9YHDGPDv2k2nwRmfeRvej8UkTWdaZDl7aWkRvOT0yb6zKLbDc0nyxF7QxxnvJL5w32q9W6usFXKBAvforCwJ/t6ChX4DXWC1TLPOXNMxhVKD04d3b6O3hxwGsZKxmGCroObyygLA2rPh2++fUbCZHmbYWxZ13Be+eXRxMpGHe3VICP977859BhRt0Y4K+MtDdpvbvlxyHcUeEvxUfuCAGOYZAy82N2E9AArOz9HaKjuO60oLpOfafc6zEKSURWuyOMfv+qwE9jR+nguLLgeAazL6LtjPy2ivTpzL0OTcOqACk/76DW27sLvmuKg1dPQO97fR86OF1UInscfKHHsW5fBlwNWNt4fDsVMwWecH9++kSPdm42VV4JX7gKXnNSxzXbaZnwP0/cVf/SZssdt3bwwfv3+X/T/PXt9IN4Ot7lvoO76CxXjvvQ+GX/yD/2D47tXu8Of/168ZGMX6sDAHDnHDT2mzBdMzxEyGF/cjmOX+K30wp/QZR18Xiaq4WLG68WX2lcwl7UljMdb0cgur1+1pxnG+UtsUN+fz4ZA78KbAFOxEdFCxk+yPM9oeBWpn1d/mc2y/OreYz5kQVMx16N/C5Cp/Y94hw/WCPR+QWaBdkIa/p7m2W0w71r4KDu1wvsNA1MZzNueMLxJzV7G5kr1iMqnxGvH+5AuV2CUfMu4VaDfBdx0asJL4N2x0biBIaMLY/HcHWK58aQpjZY8KQCuArAN/0ftuSXQvuhWPr4gHJceQj4gvLna+0wsBNdQhc90E6Pj9zhj3d//toqb34fP0c4uJXs+u+0v/jnyLjCnf34Irf2u/1C51Dd71qQXyNQYhn2eMqh+pBNqkl3gSm+GgsiSwgOwy9XeZOK1dCngXUodMONjb+B2nMwv2mIwrzaBUgq0c1U2ScD+fqa+zgGE7nrIPetKANTlT2Lwkm+2h5Fm1fZq8pdjYanhnOAq/lzXN/ejX2yAv9Y5Z5ALI6j384Nxz4hxi+OyLep5qzPbfsyCRfSVrzDiJNc9QkDDU3NudnchL0s1Vww98L+2w8XUVH6VHFWDcweJ+NhOnCWq0zWfcW6SOGj5Se6U6JHrbu78aSSZjtaxF+Yar/05+WkBE2uzb2nViT7Eza0/Uz/NUcn/uQ+NFc/68p/GmYBDxmZ105oSyvL1mtXbT2eZABdZ4BkmKdB2wVvue2yafFJCuSegsOHyS//Y9ct3eaweAvIrkvbKna+8XiagK2T0W7ueit6+738Psas8zuppcgz+fdLpsukd43il422dX53LWThJ0GVdhfw8MhzAmU09xl1hnno6GPeU48YeTbQCgLZPmyZQNKT4K2pJX2HpLpcFrVtf1lGF/DrtzG5jLpuPQqitrZ+eGBeB9QMIBuZ6ZscPh9pqEm9LLPpSAws8lfdhZlE6X3LtFHtOLilfNfdPlwpqHQc3/1IE3F1aaJRq5rLMHSThmmzjjnNzv4IJ1YkjF+UjrruLnyffVGDXuth277QMB7Ku9WxskWIpLVyz4YuvFBujvJedYkFHGKr6oXlNxfknRGKsGrOW1DmVLLm9hwpxPUlfOSOvUcbBcfFbF9X1IhZ/bcx/9lDGLa6S+pLmQAPO4n20uzrlJ+2xyHIeTeneSoeqweT/ec9f/jL+TsJR4s86QZ6IkBOpsW9x0H7kv1Ho1ztw9PP185E//7B8Rp0oldNrfFAmrNEimY5qcOo2KoMNE9a/+4i+HH/7w04yprxa6fE4GMHR6YlgGbjY+3Bu3MqkR0Hhc96AXA6szP9IqI7uoAVRWLTy4YfYEfDNBt8JXvc7FdHBhG4qaNaleYjeOgJosKT/fQ1mI7nUbWYxIcyy+1ADR9scjnLr27uUrwbu9sKBMRnKieRAmHb29Tsqu7R9ppbHaaHsg73X31l2AE0XNbaMV/FKEsSbd7RtIslYyM2TIWMRbWlimZWRuePHiW34HlJ2HtcMI5anJxbAVl6g0y7xzI3QxfA+ZAbYGwelu3fCGIRVdtm7QS6tOR+Pad1HNTk3WuJeDKIdbAVeJpZ6yFhmAIVgmAMDNCe5qYKwQTMEoMKHJZEN1kgRf2SuyBmp6kHMRZXPZkrcQh7NMcPsKPaGZ2WJPuN/8MhlwolcGJviMuf5UP1iLrmkgG2MDpkSAJp67k/BcgykSNA+RbdoGFVZZcv2tPa4Ocjmx/T2HD3BwOWAn0HYdWT1GMLzLxJ0F2ngN+jVMTuA5ePOcgM12Gw4a2gIBsoCq3Fdel1pIHMsYKUwYZ+Lu8IbntKkWHMZsinW7jSbgGeuxufkmmlwfMRVxGyHW1yQJCkjL0vSMCcz6FWfaHF6v5PrfTjuu4RMOZZjhdRhqquMGp66TiXvOgkbblrcWEPgeJrAagLQrx0D7bPswlqpw+VVs1VIXvaoie2ZkgqYqx2dhGxQiHQW80zidCra63zSCMITWRmA0npKIvN2ohJ/fcQz4FBNhBTjHx2Ambj/jfADo8lGa0W0nigKun2Lgp0hoPEsjgHaTMGWOcVI+37IT7n/WmwucZDDGAdMI55fv8vm9NdsiwWz2xQK6dtorwQj3uEwR2X+Kr2tMBe091xlKoXFsgVSviveAZL9NIbTl6ULnYODHFczNGCQBptg2CUvDKUtWCQXcksBrf6ITZKCHPTwGsNQgC2TBShwDBJ6VXUEVbIaABXhm2L5cHSZufjgccp2HimJLnlSfwqloEqTZbepPXM5wb7Zeyzoxpk/wqYMozRIdjLayDzbp57oqOxX0x4HwnjpP7Vbnbhuzdraa9qtPYu37qZhGVUX3Pbq+g1XkaD21KroJe2kFtmTHYEY2RvZTSlvZ64I0YSpZWTT3JjDoNmqUPSHzVP1GnWz0WHi+Mo5siXQtrNj5DGTeeE3zUOvd5wnCuL60X1rBbUw618Dv9UQiSVGA0mJNalc7QOk6djHyXJusEINq3rdX89yTxRIsaYauMeOeKhZGMSU1noIgqeJqZ5u9tYWtJzTawyoSVXJ47nRREuhRgBiHU/AOAFtchywX7ilBhZg6a6vovJOoFimOTMuS4QztA8BdGJAA3ilQv7FJwsv7ll7gxHD3wfsMZqAV1qINdkGWqQmtgXIkAki4It9lCyBbxApubLznxQnMtoryvAR/Bc3VuJONF2Fxzv0cwJXn7hh74Zd2Zgt20YyBpjJExChWmS2SjQEwrazQFsF+l8Htc3bNNjY3AB1gjrEuywzGsFXYItEdJrp/9dvfUPB6M/zwox8Mn77/YZK8sN/RqXoDQLSHrde+3li9zTRJYgbuMb6SZ72FvXzE8AP3/22Sf1nB33zzXRi/Fuf2tm3DIRm1WKJdZZs48EYgQF8XjR0Bf5mI6p1x7/05WsCap8i1wP1v4yvVtpX5KKtPT+H+sxXpUPCP1ylGvIhdSqzDolggdG2cYloJfFVxXeM523FbZ8IUvlhw1H3j3vdnYYdie2SqrKzOIIC9kSnAsivdpyWHMQqz8m1AHiee79FCZpvvJD5lEh9s8WQfcMRrKhade6H0IwWdopPJdRszrQPCCdgesibuLcFgpU4bVlDTuk3UeO0Kw4dc01//5ldMXl9GNL7aR9W7TSsrvmeV9mzysLIx+Jg9Eq2wCwHCvPbvnyPLIAs4xajSS0xxALaabXJW0vdg660z6f0+7bZvXrwI+L20AtOSYovJjtq2KfZgp00g9hHe+e2X37B2rb0aHxSbyvNYwPcYy7yGKWf8576cx7c47dj1mGfd7AAJI5f3evjwYWKmTZirTrO0A8BOEFY/flTm2OKtmwByW4lxVtmft2+sDa9ePxs2nrwYLh0SR4yxNDMGyAZIyO88foFkzf33h2nAuZ/+7CdIN7waHsEo5Hhy/2hP3qC4C0PjwkItidTu7inx4yk6RsvD+u2VJGOHJIiCHjITp7FLj77+JqzSdd73P/yP/5PhV9+9Hv63P/8/mQS4mmFSsla15dHAZE0FYSzGRGtWQFmgIue3Eo2wbNqfAgSIf7Ax2ij3Zre3xRRuuEgDKPrr3DQ9gfPsq7s1IRsqiRKtU9pD/Qt/n3N2TnjOJuargLT2HzihcIr9e9xsnIWRgC5cj88y7O8GREjZCvvJRMnkkef38PYdirdLgJovMvRtBxuxBdNfMNN9IpAowJJYCpt5Zettq+R/npXOKHOYT6DIxNOCDtj1FL2qZS/An/qf5fT+DjhQ65llDchQxffymdomY2zj+bTLCqLw/QA37NkOKmjP6z26uIUfVZ/T/2Qwh8/MS3BdGrjaWVaJhWQL8ppOGqg4sNopC1Csk14/r4Q55Ab+zDkMrYFOqaMmvrzW/rMA3ddDH1PEigI5lGKaBG0IaSHyPQU0Wqhw/ZyCbpdYJIuihQjDJ/HxFID3muR0zqUxCLkTcZKxq+czsT92Jol7K8p76bI7J8lnPOPGIC5e9kyknwqoUq7BNZFdJELiJOF0CplIUzwzHqlnVNrh1S5d8VYIKmHklcaoxS2/Z67U96fPs7oIWABek6JPnnEVSwu0smOnWjQjfB9Q3IE2VbD0adQeqGJBIkN+xzyrT7btRVqfn7IXVczljIbJXZrett5Gsoq1cs/3fRXb30C5MPsSB9be6jllH1LZf8+fRfqkaacae5jP+P0I+4e1Wjm0eXriVu+BZ1L3WN1XJQ8iOxYJCeyqg+MEzfxTmr1VQHIdSp/PtlgLD3buNCZq8og6M8bpGWTiPRj7xT8WSCthxefVtYf7HvBBaO+77FBnDZujBiSS4Wfh0N/h/fw7nYNepPuN61uGLThBx83Y+R5+EL1fOwuURtA/jBKTc3WCdKasCxZPJWCknV+Sh1JdgdkTe7svdrGFS6t3hjewpvchWoid6JdKEoz8SWkIusguXRsKOPO0yM5PHeMLBN34HjmOZAmLtRKNLPZZWAxIL+PUDhgZqdogazF2ACoV4v4JcFfMVws645CPjIcINoY3mzwHiA2H5+RGl8SC6OwqAXQqyy7FjepYECF4l9WrLI/dTLZj23KakrjFFxmhdk2KgPFHkok21rzc/e3lFYO3cujCe0pH9EqnNOfqejjOu35rkpzU16RDTajNs+W+C2hnDKbkiz9x32rD7Wx0DYoFZ1eK+8r88hiCUwgMOUfG6+I1aqB6fcXEc09mMJu/438b44l5pEBzrTnvvhJj0Z46iMyuxJOmH719BPPuv/8f/uzSBRBcMkBJIsNhi8gfi+nPtpkkt0WwfIeWGStYGpkIhLvnWKzS6qnhCR46b1DNLNkrJiW98lDVt0Ld/ZMF8gbs5/XB6EzszWbTe+A15LqXDt7FMHldopo57KKdsgbUz7C9roQ2TcQ6YyqDLwQVRcu4bgGr+nf1uzvJ0TasiD+y+BsMrXCqnghpVR+tkGCEMSRd2y34rT9zUmbTW1CH6v0H72XTGNS66RRKFXhyAzmpNfTyRCoavotMxbTHffP108BDHoLNzUOun8r5zbsRaj0HpXcSYIQZr9p1ymB2UDKT34KUV8UmdOVW8avD0cbQt8qdB66DRZ2t4mFIi5pViFbld436lNX0uwsosBE1oC8JdGrEewEbBqoaDZ+5CLwHTMBlFr0hGWpqH7gnnKiWBDu2v4IOv6pyZ0WzEPNOjxaIEQRWS8JJRDmkYfB4zyQdYegVOOneMLEwWDPwFyw18RKht8Je4E2JpZu0RO/K6VTuR743RbvLOdWJS1q52EzZRwZLIvuCfj47eYRhZLJf9o6pks8vDfdgDXwFMPmKyTmz6JbdWVsf1mFNOsnOZPI1eml3HzzgjJVW0DTsOzV2dCIyDZwu6jRF97XOJK3kVo25breK58BD7n2r3aPZyj5KcKWhc89X5S3AFe9hi3ix9qry6Shu2wR6i5drbjBTDNTSgAjI0yoRGjQTq+ip6eQFhmzPbQyzS97f6XOzrPEUAczYwdYwD6Nsfw8WgYwAGGlnVF4UKjV4Ojna4j4USuUZWB3DeO0JmqM9QujANbjX2YM8P3VsZKvIetkjkB7hWqbnl/l91PFodd4HXJ2cvYnG4FKeYxJNwWte5zrKTDQwcr0MJnVI7pMEnTG2BnEy1gyirZBcT2hzD6a9ht/ZB2y9VKRfQ61GJwzl40PASYNxUY3oS+rQrDg6mU9GTWkPupRjI4B1FxjzU2yebBaenXpGI4oqs+EcTHNwgWGeuT0cOvSC64/wv0AWjNARGIY3EVZfkMmIDXhD9eqC11xSWT4lAZeJM04Am3af2FGdYRVHemWqgubWmpTt5b1WZb6C81ZZM7A1UTNwD8gn4bAEiROcaTN4jp4JWb3uO51P2l4DUBVDwBu3FS1tKI3ingEFca7FRnBt3b4maWF5GagKjQrOeT6il9iLDqWXlunGnB+faZ3xa81Mg0KD454oeu3vyjKExZTkoO6rFwrSPsN792Qsv2dFUHvJvXZ2QZKWVDVdDxlJrlOxpFxDbVFP3nrSVoFxMQ/TUuHqcL/R6ZFZh1+pNtmqwmt3ZSDJFjIDOSUpUevORN3gJbR7pSEEHtSlsYLnxDC06CY5+7JUfA9ZpfvY3tExihMyp63463OxLbITDP7Wb98bXgOmvaT9cQ09W4e6ZEgHNi7PWnkEQWOud46A0+e9DHAhcOi1ygS1XUVJCtvEHSohGOuzNXn1/g65rgw6MVFJ+z2B4bgTSNE+1UaxVXwvf98gJ7IYFFGWsPPaog2KHqVHpfuFnU8c8sF772fIweNH3wwPb90GvPuEe7eoRCUbIGSS692jqHZEIGv3wAItoPIHdgl8BJcOuKbH339f+n2yZPif6/bou0eARbKrKllywJRtxd7TsyfP8A3FmjBeECR+u/UGO69/sU2F2CfAmC16MPBZL+3yNv5uafUGNpIBOeiQGei5lgbxMrtkfajTY7HPmEuQZIp9r4fZ5/cjP6FsQvx6aR+1fB8WEkkr/sn4wtM+ZlLFHycsTs8KoNiOOzn87A9+MTx/AeADc80g/AL9tCMAKxOUsIr5tEkLYfpTA1U+4C2xXhJkE1jO4gEgRkBC7LYtaJ69m5n2Swst/lh/oA6yCXRATMMbFrEzVvx3DeK4HH71xS9reIKFN9bD97OV2ETi/r11uhdmUuw6BVjcIQabnZsEgF1kr26hByoQjXwK/mAcXzEL0CbIucP1yurfheUpG+suz/29u7eG3c2XrI0dApWYpSUsTBZiPs6RxdontMpuo0M4j29JwYHr8pmH0c76y9h3qr0/u4FP94y/elVt5Qm0PSvGKuytYgDbKcLzaH5bEGulDUmiBjiM2OrPGRS0/ej+PVgQY8Nf/79/iYg4MR9nbM4BU/xRLuFQnVX29f0P3h9ucT8P37/P4K3Xw/Mnj4aPPrgDYE1RSh1pTqrDLGaIKQSXbt+5FckbZUyWl0l0m1bPBIvz+FuASs7mEmxPNZJ+/kf/0fC3374c/tX//bfDKHHaMft/h+cdKRmeRQAg2TLY/jAcZLgKjJlkpqBSDOjrL4GkarftjKH8mO8JFiS+15C6kdtmjsSCSTtnItO8tTwm3/oV/Zk+PN0fdokQNzgkhgTpFgCtKf8Wg/Tcf3ZkyAyUURc1ZP2MlQK+ioVUiXuBT+QYWkXZcTzHee7VZ662prFYWN6d5SaYKNDl90wO0xKpnyiOm0X12PoGmGk/tenlS6uLJL40/rGAmAgeNACz+yR/TfekzyzAoC0R618FtOoWSqHM86Vv5j1S7LHQ3opCHUCpQl4D+bz+diZ7cbuz/Pr3+9/9ejoo59V3P6gfr6XEVyfeNt+4Hqogjli5hutkcmqXir6/2oQDZpmXcD4ylbm8fu77lPNjTJFnxP0Y+9l5kyQ7z43vCdwL6gkc830L136G9gzrlD2dzoFgfsXuj4SQr8fed6Cpg1ZmkbVGpjDl29NGm/NfTdyl11ZgU8kTCMhUjOUe7SyZiqWKwVjgbf13sdjK/lR+RsHWmL3ZDjuBamhaf87VRuj19mmeKRCyroJRaaNrzz9tn3y573WoveBqATXthXyenSRHDhRyv2qrsKMh2VjsVXKE+xdMTSwjWJa8o8DVq/im7V3PZ6gM2Y+tVdtCcsvJat0KlK57VgrA94aYYU7Z8tJeAO3xhDmy7AJtTiZk8xYdXOvrJIjivxdhGKfrzHs3LjeGNCPiswT33F/pCsPH9yEFeb4CmoIqLVbtIEknEUWv2r1u7pQdU/u8yP0NGGYAACAASURBVLf6jLIdBSjW1Gzb+8UILOTpPM585rxuin3o+xUT3hiOXIFntDLr5OrtYXGa96EQ0eVrQlwyJmedHOSQ2DkFdMkWDm4R/MLmKr8io458wIKA2QRwHLlo5UtuPe1sWuMFZOnymb6AiESh5/jwLQQahhYtGE846dy4UxaXextZhnnOD7lG2JaSkcwDWdfk5/o7cr9qEW+dk/gnwS6ft4SkKWJQ/fNzpjdPL98aji4XARWNEmWrW8zuNq/0mKPrHmynCqTRrOb+/FucQ1blHKC6bMl0rPAc5ijuOjDH/Cg6lG0fhnLIv5VDcM1qyGAx9AIUakyNU5Rqi+upc+Fzjr1mb2p39QfR8BQUp2g4Gyk5bbGxEfsYXyQOImBX8msOilQKqYrzkRRrPrPbLaVmPLeukXvV/xZb0m65Xy3oe2S6LqR2q/LTKpSUbJWEMO1msbXd+gxr/Hzkf/zn//QybRwe0GYUbPWQGq/DtuLhRhdIMjjdJlDwA0wiEryzcEHiXfAE6zUswoDK3eShchBCn2hjgusiCECkTdE22qDohZiaMIQBYpAb7Zh6bWlryBSpBU+iGodk8lkOJlRJA0jeO0KYoSt2YdCiRS/AdstI8JbUpr3TpFsDyPu82nhBAMPYZu2ixoZNnlYVfsdNY+XEA6LTsmXUhRcMU6Xh3r17xbhLxd4e69LX8lpfvyYo5UHYeuyEGpOjFQActX6+/NVfs6F1IAzIgG66u3c+fPrpzwkqSZyoGsva6Q69B8VVTSxnWRpKtgUUgpzvuwauYUOg41BNEN3krI2brRx9GSor9yUoXA6rNn2J0QoymWjbjmoVf4XWlSdPHjeH5O9puwBxbVdqAt0yZHywS0s3M2XVFgzZhFMGp25YPjcTpd4JMMpgVuvCHM47QZKJLb+zCqui9HIq4TWIcS8JzMWBsR7ea/W463gMqmzPlOpPII5VvHBogrPDaNGUbhwRZNO70JoxxGG6kBTtqpWjQ4zXTxDgNe2jY5OJiurX8J4HGM1lwLtbN9eGv/nuW6zLEpUVmHg810/efy+J5O+//T1gi5V+QW4cE/e0CGhrJaIqQTwn3ttqg9UbtYP8/qz0d9ewVdj8nklwJkYoWs+aC0A5VccE2HPkGnRGVB96YYu2a5Q2MKoaFVyVRoa/P0PlKu3vjXWnffDngiFWmQ1AU5F02IS7nA9OZZsrPwTcWqZiM8X01RHAO6s8tsEVmEiwj57OBMzLEYaunPGzcbMrK5EysDD2u7BdDi8AFElaT3A+IwBgTlm1eOAEac+rldWZeQZVLNHWohPBqG4xSW9+CebdzErsgbYoxttgXSZVXFA53wRXrI9GOYFxqqIVTAUcbQY7iWeCXIex4BBJbnd2CA55p0w5i/NSewz2qVW6CVo7DQRsv3CjkHC6r6cw+CckVrMzfA8dQLgPgDAkkAqkWplVfwmAb8FhJLDuTqfXh7NpgUiq1Ul0dCRHpQWGw715CYuD1tsRzvbrsXW08UjS2E+TTldUMJ7fjeRAgI5KOrrGWio7sfeddaeTLIA+g4NkjehYrCDxjKvtsSqwOYst8fA/k1xZRGgFGQMWk9M40GZrqhW7JqpqlA0gdDiNPFBnk/+FmSxTh3Mcir8t8JpbrkGbMBPwr6rR5QNK1Nb9X76oJjz6p1fwr4ODeo6dYe376huc8Or3u+/w3x78Ymao+2ELFMGSrdusWdeR6QmSAaBt+AaXvUjSdTAqlyhWY5w4b1BacN5+TTc1+HM9Y3FYFyv73lsvXmiXdmGtWo8adW8q0i4onrMu5KY2GGA417BLYm5hYNbqqkLcFhoaez4DIQye2Y9VdKrgs9pEZG1aJZ4F0AKYwS7fvncnotB7gIYOc5HpkoSM69SuROib6xVYq8TPQLU07PTiSicYsWqP4+fZf7uA/rJlipnIEAb2jn/LehKEk3EVsX7O0TYMMQcX7DAcR3sm4812Bu1hBiMBzluIkzUYf88zXwBc++yjj4ZbgGObm3vY4xUAyVvox/hegj6LBPlrWW+Ze+pvCgJ8A3ixS1vrEkymrrP15PHTxAp7+C791Sx6tkckjT5Tmam2enqdqa4L8LhPuZlb6JltopVq+7Ab3CE2shP9ufZR9rD0xX3WOZp9DkThh8o7mLTIEi/9G3V3CyBRJ9PkUea762vRatqipIBp/EMFewc8f9u7ZB8Z30TFSZ/H0V1anh5u3FyKxpqV+le0Sx+ql0T7v/ZuBv29sv2238JMMG7SFtiqm5vGPvAcBe5sJ1a+weKLSaMDbbymAAUZAlVgTKQ4koCWv/IrhdoGQBgzLdMiKlvSApwM3JL/gBnLutu98eD+7dyD4NiBLaT8b5X7kKm/AxB6RLHiiGTITgZ9w/rNW3zKKNNfeT6sxSGgk+2PHwPwznCIDnZh6o06JKl8X9iUgk0J8tEr3j0anjx7xeUq98LwDvxtyb54Lhz2ZNxmjHKS4VsmmNvorO3iEyxCaivD1LDQrS1qQ8lsW5fN6f4OcMd5SSJqAohPlbkmePfw1jqtva+ZCovUBGd5gWteYu+PsSee0ea+LfMb333vwR2A6RUmxN4YngLcmfT96NOHPB+vA+C1MZ5l1Pss7txdT6ymzw47hWt0r23DCHz59NFwG5bZPKC2WrPrD384/PL7jeHffPG74QRAVEF0EzLtrIBut5UW6mQXG1kKMozZImYkFfttwq+Wc8VbfhnfJ4nnXoslUkOjwg5vwFYGkbnltSMGM4nd1Hktv22sHB1Wnpdn19+D3MG0WfYLsZkt25oepywmEQ+AY5u69hFA3dzCWh3vkdjXeJNYwvj83DgkYFfz+UnQKxk0OYzsAuu3pEQA924cFzZKIouKud1TGVYhSOEeC+BW/rfAlYrDs4YCQa5F/l0tw/53FX6KDRJ3lBjruhBUBaHmi9s1Zoq3AJVnWFvsGsb3FJikjS7mTLHW3vV3PXfowEtNRPWYXoMxV2zIfP/6qwDEVsBKMaEOd8/Z8j4N2ExBNABXsfv6cJ0UgkNAKMCu9omEAOmQvn+x+72otEo64dHuIe1lGMAOLqvBiT7rkEdMnMJYg8lPXP8u+JLn0Xz+FdDJpkiO6PXzOmMLByYK3NpZEjCCz+vxRQTrtf2to8c1qU6XAqd6jBlAU0mQFkP29S99adeqftfvSzoJ06btuRQTeW0nmYSaYt6i72+gp084DXgNyE4R3XjPc+cx8ff4twQLmZW29GVwBN9XniNTdJMD8N7JfZ0KXUL+0XJtcikZFBhQpUANfXCePZ8foDh7Xp9VXT4OQAooyu9HKxa/YmwjqcPzZcGxrryGw2VKZyOPdN047ZP3IgFFX1lnv8A0v/KsPPv8VetWEiz6P1lNPk/1VV0jbasgo7FEsa7sIlPPrWLMmgRb2rUJt3PGOlBXUic9Tq195j6Jck4+P7/Lf1i8cp3tNExrp80tIYZ4ztUp9xn72Cl8EjspnbM4TXfBNIx92NLGKWMCqT4b/RXdEtNIQB0euTeV/zIOsXBUkhpKSeREu/7mLeRX5g/7xzxHCBB+nrnujHGAQCI5xgQ51xwTbUcu1WQ9gu2nHFZJf43gT8U23BPGdilyXVj0rQJFJHWCa1x3nYgJ+Zzdb8cytLkWcyNxIZ/JMb50+5SYb3JteEMN+nwE4hJaEWm+TjHFOLtsdO7bfDKtsq6/BWbB0Crqh3HH+pmD+vC9LkFNY+cMKxWg0wZb1G4svBA4bIX1zPO9sMj5Kv06Yst0IopJCcRpG8yzjUMtjJcWfyxpYphq158Hz0hcQEyY4XMtZ6khGzV8xbgwJDZ+J3aNfVwge7X7upaCihJsXLOQGjxlrK+Ao51UrmukCZrepfdSsab6372LoUhN3t/h0d7nI//iX/63ybk8KqK/BodpA+WNPIwvnfJFMuuQBgMnA9veLlOTU1obLMGfk9UEKLwwHa437oGv/l0do6+1tVHDgDi0+ikG41Z6eWCCCTFuAl4ssGvYx/hW2+31RJpy+qY0orUeaqfRFDjiov0dbaXs+WKQxJiyAIJLnts1xK43t3ZIhkka2IAvXtHGsPkiAWUmjZL97GfcteOZBfGcJmo7qHp26Lxl6hZVP4KaO3fv5mElqcWozDRBW6/1DdVjK4H3aGV5y9hznZSBtO0Vr18+YiPsUUmiRRLR4D3Au7/3i3+/qgs2bDoMomXA5USb3oPoLde9r5ZXkpt6Fv5O6Lom7Y2mbXVu1vZQ7n8fhpjvoUOUWVeTEw1equLnfUmZTiKRCkBpfvj8Pcyy4J4+fVyO1qPFi9ysCcRts84hxZBC91Sf6phkRL0jz5BgU5hz3TK7W/xeWHxFx5fRKOPAJKdoz40i/o5TFXQpp1KBSxypaLhBi73mcbZoAvBs4mCoWBxRsT0HwJskUA3Tzxbm6DrRFgw4MgLz5PRwc7hQB88ETmdhMBanWxRWr9+PdLjIwRnMAHQLbaP+1dMnw/TqOsLTY8MDJhN/9PDB8O3vviFBeDJMkPDoEAzyg+pDlVYcOlOOuF712ByvvY1B97pch1mDUZ5LDE6A6XLkVipto3OfyUqz1z4GKZU6q5MF4JaeZLETtYIFbmRL1JlyZ/E7Vv76EIsCcAVEZNYKrggC+L7FtNGg9qpzREZ5s0nWepzW0IkTQC3FtHWkOjYCKeaXhrF2eQgbDwAvbFnWUQd5qcNiTx6rCWRrt0xKJv5KI3eBw3rTkrNX5hZusJdgbOiUOCdntvRPw+ibAdDTcQgAxzlUW6AJohu52kFMUAtAd5KR62SrZbQWWuU9yY52J0GwEyPnQu8XQDNhdW9ncixAnFqUVjovGQDifYZVlrNXGiICcxMTAnroIJzDCnC4BYzCU8DAWZLzIwAZ13ZGxhCO7mCUARiwCEdhF1pLs+IzAd19D0bmOJN71y55D9bqBG28jTGYzxO02QmoY0d9lseCTVb5TKIDmgnmFMgaAMqWmgZqV5LgUI1qRc09szY6PANj902vwCeoESw1OEwl12KEzoVr0WkloC1WUGmuaHgskNhmVbocgh6eHV1pLyr0ipRntoAriwWy8aqKnTON3UnAxpcgaiq73gtfsVPNxnXfkiPZquWVTFSwXwF1tTTJjuqJTL9Pp8e5T2QJyyrNYCbXpZ2RJJHRQ8TWeG2twHQN9JrUYldaO0XFgfWZ3Y/5WZkiJ3imjfPn6rGqLYUd9rlVYcT2Bpy/4aIBuMm3gSnJqgmv7TFO79QCbOM/rDYuAuYZCBzRtr5EYKZmmR3ewXGjgWarUK2N1yQj2uqm4Mghv2gSP46fe/XmVbQNdeW2BinebuBSk365Kc9rK+oIbrq3MuHbwp36lTIysTPTFPg2aDNUN8vrtTB2SZAoGOXaTADECIRk6IZ3gs/cfP0yshJhIMvWNukwoOK5uJ8Xld5w2ITt6/p21uXD+/eHD9AAO1ZrBDbfzZv34rdeAurPMdVzGTus5IOJnvcsE+nR99/h598ksK+WiimAn93h66++zr9dkwVkKiYZMrOJLtgYAbRnKcmQYuncq7p5soqit8oHClI6qW2OvTPn81Fqg3u6pAgxxvl2+EX8oFMuDfZ43sYYgs+pwGpPbQ+KT7QwCVBAy69r5u+o4XpKAJq2cUEi3k0wUna6tvQMQE7Wia5+FPa0hP/3378n9Yn2YAaGJCh0WjcJFcUrgSnBgzprhihVmFI3VlDGax3nGQnmvjVe4dmapNhC6vV4IgPWea3aOotw/Hd1VDgpvILZzmroYJ6ApQnyEs/y8WOKfiZ1Ai6xLfoLWkVvLGew1ya6vwKSnokbt1eJSWFAA4BS1s+0VHUS9cWCaYI9+4Bp2lb1ZW8A6Hz0/oMkLkquXOBz3HiXxootWRaMGW8xydu3+zAunQZNSyuvFZDb4/30eWqspuLPD20jNh7a2NjIs4jUim1RLRl3P80RH/u34N0Z67zImt1avxEdS2OzCz53CuYAriDsjwX20CYTYdMKx3lZAYizQm+S9gbG3a57jd+5fWd9WLuxyJrAioR5t0ix7eOP7rPKglPwLhziEcAAjWWlQNi/HUCypd69Z8Hl2Xe/Y532GGrxYQD9UfzJ4q33hl8+esXAiicw4AEQWIcUTEwuWDMZbcYAGQiX5L8KQ8mqkgRXMaW6ANRPLB01QZmAVMQGxpc1IK7a3twLtsn51X2HPuWSveMwEc9r2rkaKLwEU9OEzWFcOFeKGrSlWWw11lNLqcU0BnG2/5/w7Lbx3bGzFuR1Yxbw9UsBO2oYQwpT/Al7yu+bILmfjWnj99Da5P4jct7YcBbJA9TFyheYZdwfkLHt+ypuVLGs+6rrgnoBXt03ZA1a7N2LpB0guPYx1yy9+Ftj+gbO6VOMkdPI085mZ871opDnxHt816+niyfnqFoFBTf9u5/nvq87sNH9cm+D9+8C0+xEKBA7DBpT81zfdSeDQEf58mo1S6XHDpgAROXvfb+0Sya+Zf9ET1Q/Vh1Fnd3ovlHXTP8gaG686m86MfaMg6WP0Hn3lsYOkCb2FngqlKDiYmNGAQ/iQ1tSq+Wy2kd7u11nZaUI1q7PWFsSQrd/fW0DhrnHAtY1na0GoPY2R18T1pnxZ4vXuj2xZd3zVM+xAXV2VRhL8Z4WsbQV2S8C63y/9N6dtluDF3MG7NbieS+S6wkuXcV0YeBXPCxQGaZxQJd67oLW+vFiIvWBTHV+qyBc+Xhyi3Tf1f7vz77HXV55BzWSfwacqX1acarAS2fm1jPp5yP7zSJ7i0N7u7nXmaE5fF9Mwc9MNxFrJY5gDmVBJYNBLEwnV648Uz+zhx++c+cOvtXJtcW+u3q27dzUWa1Y1JjZXK0mCPu89M0FdGe9WB/9orbhgLX0QowfQzyxbRdCgvZPvUcL8atouU5dHKBxip0mJ7Aw6/4eFbwTjBK05j2yXRwsmIF1FhkEQS3cFWvQdQjbjYnoeBx+zt9ITFzZAa55kUEYYw7+29lEo1fJHQE5WnYZtme2qyyGz9RrlwgjmzW66FxDAPkGAidPaLFzsVLtZlFf75x2XeIuzugycZUTbOcphlIhHbZYis39iWH7kDgaksGZXWsy3jgvuzyDFLjz/mpisq4xweYU6kpb1HBY0QgyGyv45V00zRUArFwtjHZtdCrlVbAQ1Koz3RmT3dbUfxdBS9dUxBPtj2ugfSHszd/zSEvwCewJ5W9s169BpmfG+toHPt/4yL1kZ2dsVOI1c6Y6D96PAHTwkRBdCoPp4L7POpO0m+cII7jt+5BqOA9FYDD3cau5ThVj5+zw2uqk5B0coiQB6vjg85F/+T//d5eCHtLFa2Fo/aBKqkHfp5r5xRdfDD/9yU8yPr1TFgWveiWzU0ir39hKkow3r6Oqbl0E0/ctlp2GnrYANo5ouWemHE5R9LtRFCTzLKtHUhUtH5RBQncQ3qjJppdcEzIF76pv2F576ZZljGMT8rmynby2uOss+iLV0Tcb6FLxgDQsG7RbbJDMjBME6ewNYA2+TEQq1wMEw/Cl3XVLbRqBSqeylEaAzDrN5FmrtndH4ebdpH1SPRJjHzWB5qnOL5NAPf7+S00eDoRWOQ707u45k8L+YRPF90SXMepJogZfoVZvxevr9G0ddW8LtiJRTKyatKSjCiAjjZko/6qy1FhYYavYwsT/BNp8nU5MqrgghdN8YmjTTgXrEKZEBSFVVVHPyGfaBXwNhJbQoNiGRjuiThoBlC2dvEnpdwU1L4FSD1YlFLVh1a/J8zcxMOgVJNZ4cjA6uCWbIyyyJjZZz6Go41ZduzC/wbrgoWyMUyoZERT3f2EcCSLSwstznxO8BZjZQ09NQVGDyYCg7APZEWfoBUVjqzHRbI/fPR6BdXcrmj6//I4peTDvHAm/DvNuiff7/tGjPKdTg2teV/fh0AHF2guhrwDJ6jIH2s3Mf0cXgudU918gdf9yr0sdl9WZZ6AGAQmk+7EGtwjOGRzUnm/fssaRz0lQaPDH/sjZFe1PxbQiwFrHmj5pK5T7znOWqbt8jnwbgf1M/4WaPkfF5mIPxhAUbdC7THGzbVKDe4Ijkg06drYR4VQdzxgU6rCoSD7OMNqDAyt4V1936XAZ2YFWXTHcBoMyzGYXaVnimU0AbGlS40wnCOov2Ff82/15aBsiQX9vrxYc0cC6j01qwkIFHJG5GKaIwFLKeUVDrqDb/YdWJ7ZA9oXnUfBR1sGohh+9ihPFyANAAvKRoIdV1YK0iP6f7uGAnAyKngUJtQ4hDpcztUrytiODDTvhx6EOg4g5oCSTdqvCRaJ+gjYYDL859wn6i+Mnr4ephbVhb2CiM8MHzvhMNaHSTgeQEg24jI6/ZsxWQNyq2NyjyU8Scx1hQEozGCv+VVGtCk8lVHn+7fcu0kLiXrFAUrR8QWCDO6te2tPOMIuz52yrm6Wj879761Pt3wrgQ0tPMF32STttom7iqv3XhiwwVbg7vyQUOkup9hZ6Iu5cxTGDxDCHWjLRdUp60uTvZR9HI6OcYmkCFTDodM8OtAkaJQHJs0xJKHs8XwKhoUb7/ZIkiD/CkfY10P+lYMBaV1twBRKp+Auw+rmClLYGk2TYtpAAkd/JOpDkG0yol0VnOK930ikvsk1AOxAhap5jkk2AOAIw2cKbtL/a7q/OmeDGDsztKmwkVb0CaNI+TgKgJskuwM4xfnUN9tgW2myn7GknR5qwCuxOo5NWzLsCUeLD1dVSgynBSq152s5juyYAyBYgHi8x2fZJWASrSGx4lmXn2p5hYj+JnpfP+QimnXIGDgRyLXdof9RHafejHaO/530dVCHzehHgR81Zk7Ulil331ldhvq2kqDiGFswYNkTwYm9va1hbR6bBmEG5APWTSJT2CQRtl9U2uL9eb2zC1LvLVM4vKdZxvljbFA0EGWC6W8E+Y6DUiPuUoO6A4kQNgAIglVHMv49sjwdEW4ThtiQ7UHul4DFncz/MA21LYtUAbK7dCUxH19NCqDlC9ErZNzU0AuCOtYomKfYzjFjW2cm21X1gq+chLLTtsBcF/RRkXyBwVuZjgGX2AJaWe1+m2rmgnX8UZ6eoJvPXIRJKN8hmFrBPqYI9LYvNhMrK8TY2L4Gi7A2exRJrr2/UnnqefSYBzWgnrdbCeJXa58Zm3HM0hExiFAwXkPI8tPcLS9cz7f4RVOQZLS+hT5VK++jw6PGTYR1W2jrA1zH+5hQbmliTVqRLbLOsKoFmW+pk5jjN1X208fwZA8AWhnu3aZ/23PB+6tymQ6Gdd/3pOes7kkmb6ithA2QXcNECuFuw+MIOuLKB1f6l/5BxKPvYtUlhQOCCazfmtKiRQjVvaDu1GpAOd5mh7cdzrR+bxfbP8KxkEljpn+IS9wCTM1CI95xXNysJGzq87HWZoJ7Dm7APBeZvAuA5tGaBdujpGRMv22YZtHDrFude4GMShh66dXZ1WPyjAHVma62fzs9fPP6GoQxIdcCEP7Mlir08Nrs2fPPiLcy736c4dAHobPFdVrVnfJr3OEI/bFRKp3uxJeyG4bInqiU01O7GTqUgYBs23zNW8rrszkkEa0IkANB8ZXaN4bzMNYtLrNGqcRO5h7Gdf4xXbeG2SLnPvj8A3JWUMWfRmTOl+THu9vkaq+S88v6n2ZQCDtWymKTPuNciQ8C7anM1jglgkrSnAAKBJQXnvTOTfONZE8oqChfgFyCh/XemnZpA6l/5/LBktdNhkPVcpZhUfVp79OsCJttWW/7Vf/v1bgHtOu8RXNGWtVxGsLztaQfg+coUVZs/ScGtrXMnTvRCVgp8+j5b/Tz/rE0KnInjKxnuf67Bu2I+ejY6o91ug9IlK43eys+upTe6j/X5hg0Y9+/vyrySqVpAi7dRRcSukcja8D0B59gUzxl2x/2Q9kWL0CAdC4Dt3qcSDJ5NbzcT4M1zsk6lt+jf2svesWOOlAKie0Z5iQ6EWlhXD5NrLTJByWkEyOSPz9TXyFCTGCGY3PW2fG+/esuy/77S2uJ9SvKo2GT1rPX5tZZ+3/c5sDPDfcnPw6BMbFVMykiOdGIC762/6vpefpbM6v7e6tWmq0Qg0Xskvvrss58M3333Ha/RB9PBAaPaPW2e0IdJSRzwfFiYEMiMD+Y+jbcix5PrVXqmiqGZhssfdc78b1/j2h41rcCuKd1z0zD6bDME4MiXR63tOf9Tv+86moukYGZ+KOFG38eZzaAhC+uN3GDXiXtKWxNWOKQRn43FEp1uta02nTuBJ/KjgKv8zFypA+jGGYn9zXN0G4nt69wa/zjx3tjTfFGWlGs0rd5bY4gKiEb/zwnmap8lVq7J68b+0zDnJgDu1ucoOE2x7yGGzJATZk4AeWDYvA43iZXUJ1cXYMD1AIayH93bFqO4VjoqyA54Dcx+YhF9psO6FilajjmNmKGAFwfbAfAmJgTn8dno8HrWBG0F073/FCui22vspJ+zI8PhntWe3ws4AZCIIeyacLWV1bDNVl1fC4t2fiwhKfHN87fDyy3O/+gKg6VuwhxvAyHIn90zEntEOcUewsr1cxrYmfZ1C8zaBa7JnMsAyYnyOQ/cn/m4k+Odhqu+q/srenLJdTy7VUAMycWOx2YDgwc1coLYwwkxlK8TtFPvVH1BWXe+r74lQ/IkCSmrZKu2nuCqOkL8id2ps02sHHyquib8FQH4kLz0Rdowtf/ZJxbIBdK9p8K6yv70HjG3T5du8oW9kym66g289P1CRhEPEcc52vx85H/6F//NpWPjL0wyCRQNJAXv/KVXz1/lgf/oRz/KhI23TGgzyVQUUaOiUQpY11ltJmyiyjKlNIIB5CpJs7ruA3JTdD0iK/sa1nIWjYURJ1EBq/TWJAcCGFY0ZLe0h+XB6IBfwEucblp2i6edz+1U5/Q/ZwoNujPqsZn0YRFsj7MSf3zMEZFGSnK/8fY1oAjMBitDfIST6zS4aTVNtZzkhs2gEbGynkEZXjNBoawCK+RWBdUps7p+w69FDAAAIABJREFUrRtwERaj4q0TBGUGFnNM1ZyL4OL+8OLZtyluCracwsh57+GPi7qaNlKdSAU+GtfQq/m3/x0gL6yTCnIrAdWkaIDqdzSAtub0FlWTuM5IsYrepyK6fjVUowxpDxacaGfCETFznQnXo7HO1EnWJlUIvi/opEHVoMtmmSFgFbhQIFvLaKC+RBU7rAzW32sQGJ2hWuS/w6Sx0hTjSysT6+s6WrH1uXmwO2hsgmjyXsL3dWinCZYTZNiKZLsdm/2Yyrpab7ZjzgA07cJa2aey7TVruJyekEBYhwSry4lv0wh7jsTw+2iL6XbpqLgAbiXgqT7M9gETg2FuCnp+/fzFMALos4D2zM35Fd7nJALI7pkJA4ZUhATjqPSxLhqmGZiJAQAMqLxWzohJrLo3uwDDOtZdElvXWidaQBSGk6qabToH6sHppBKIlUZGVdIUHq3pX72VUQMTkMf7SttoMadMxI5MKlN5Kq9aFVR+J87MqgTv04JgK3++Ju9hQovI6fHuBi6HFge+t3tIdYwA3iTCezS4nLrUaXBvAFgTtJDKZtvCiDqeRMq3WmAHUobU6bJ1zHI613DAWsyiRzS/cjutUqMw0WR2HgkQztGOjZZc2goyZbraAgTyfEa7AARS9A3avZ+AXeqZWXm5Ak21G8JXbeqawGZAqapKpW1RCQGTPd5H6v0ZwyZcO1ksY7AnU6nU0Kv5KdcQXYtztOqmx4vOH9aia8ZrnHzNCgwXiCkfcu1n0MrH0bA7tcKMsTnW8TKVdwoQed3WxQPAOyppBzjq/bElx7KRzBop40gN9Hjuc7AVPWsBsQPFEcwlCGqgm5YgSVdVm/3yltM5xPlN+6rAZpLzCih1IKkotYp8Ak9ZuXo3p0nx+57n6EGqEcR7V5Ig+4bzFsZj6e1on6xU+lUsjbiusucJIFoCoHOy2ONaqXHYqtt5Pe/jPWqPDNSLBVzMk84w8P2730gS1ZiFXWC4J2dpt+FCs98TJFUwagthD54F7UqQuuyKZ1eGcwI7K5TJREwca+pWv39ZAlL1O1u57DO7nF+3oKAfkTkl6DVN4CZtJEAga7tFy+c4Z0nGUJiWTn21KKXz15dyzQas+oFMBePsCABaXFlZob0SAG8Te+m+sjDia9KykmC0GNImt6MEfIcmNeyh6Cji68aYbimTXBtisGLrqJuk9PquW68MXEtkupJVB1tZ+JPx4BPeo49tnMBukaEEMvGiRcrPDLRsVVWuZQ9W9yaAmWLNmcLJNSRG4Dlo5wVCjgGf/PcK73NrfR1A8CkJxxbrMj289+Du8MmHD4b7tFkaO4xRfX5LyddLUiPNGdjqQcrecWKhQxwefff7BD76JxlmnreXrxlsoYyBQSD7ahzwI4xdzrwFGuOfaHtpZwH0DP4VUz7cL/scXbmFmRTrjrhvRdKdxl2TUrWRFqtsl60J6FaXtU3RDXViOz7HPTibZEQbjjYf4J2xkQUJi3Im9rZ1eLYObb+1pRnakafIln4Z/iMw0yZnR4cPP2RSNWv45NnLsFBmKQruEEAfY9stth7B+nOwjhPjbYuUXan+nNPiogfK89uhPbBa7xy+Y0JUbbK2yPp9fZCsZO2L4F0/U2rWBQSw08Bglj0riOH1y9qTpebwkgXeS12jJFGs+wYMR9kQ7z24X0Ux9tJvvvqKZ3t/uHXnZgav7OCPZ2VkYzeP2O972gHiJ4dPqIs1ocA117KFr727vjLcXl/m+TDZ/TWDIyI0Z5FT3TJ8KhIwVq7naYesajcFWNiXMqkFJ2PzZbw2YCVT5/haYxKpz0Wbrz0Ig9fkVduhP9VQ8DpbZaexwzOs343llQCMO4Dj2skV3sO3S5ILkH0os9qSFNfq2h0RZ+5zf4sM3NjiHDsg5C6sOzWKFuZ9VjPDEqw7dXOevXgU0OLDj3/IWZOZJvA5DrsErT/W0zb0GeMb9oqaS9sw9g73Nhn4cp8EA1ukX6aY6fTCt6djw998/WJ4vc/9kKAVgx+wiP1mFGl8a/uugZ3ts+nullmnPII2nFPisJpEDvjBSQEZdlOAD+43iZAMXa7RoTGeNf2/sZWAVIn507rIfayQd1hQ0Wboy7Wlew7kSZZOfOj+5/2KdTlFIkk7dcACzVwDXIyHBFvMASRBJMHnWAuuW+RJK78Ng8XaisYX1xffFApr0vjyV16/uUf3F96j32+xUvyFhUf2eph98XnF1tRudt/UfWEu9Cp/Kf/X85nr2L3Z6gbOXRWaBMCFKlgvGdbRE80ZU0upFeUsTgkeNH/fwb/OFvG+u/ZvZ951EKO04a5lJTprrXxiwvzESh3sUnsrIA7vGb1yQfvo4Qq8GCdXIaxkAqodLYPMql7amH9d563W1HOVa273LgtWxndJwLj3HB6hzjFFHYuTeiz3a22A7CW/Osu2A3jmZL1I12Uteozn73YQzw6BvnZee8BD46B31jcTYLm/spPadQHjYi3VOtV+7s/en2WIhfvTombyW3w815TiJl9L+DmBoa4bGgDC+E2piSTvjUkmaEgMUHuiZABcB3Mh49+0c2vJBT5k6WGfvK7PfvST4WsG1UhEVRMyAz44s3b1OPzBuMCCjnlyug8sfGPHfFbRfxZYtOAgs1ytVAvfBDU+s3kL0vgN8+ubN29EZssv/brFnwCb3rsIlPbPXKs9X3+vQO3SKNY/FyPS51otqO51N4xYgPeaLhjjmZATatCY+z8TZPFDdvdV7FvnaJ34wXZoY5m0uvLZwQZkWcVmVadE9rGjyfnwKi63fcUvCVL63ASVjGnMYfVnVbgX/RFvcCKw9klWpPdtOz/dEWjQ8qrh43vE8DsUCmVd4rtCKiF/UEs/nT9yhe10ow022voUoJTrkiwzIgAGgKU+HV4YrIYCJe/q/vAzjHrmYNldoNc+wTCMMUgUs+oVL/AMMd0pqlvk4N7mKYZ4VizWm+sXgO5KqGvHkLfsHXXlZCDLwizgTmbcAYQjC0oW1gSvlSm6sXxzeM5U9N8+2aZtlvdGr3+MgZtnYavKHq+OSgu56Qhibf1cfaG5rx1kkT4TpsyEY3+n5DyMr5UM0+eJ9+g3l4gf5lpuUNdNTE28mPPKv/Uv7qMC/qtjrooyFgRqkq55tdOKj+hoPBGAtKXV/Ykt8Rz5/I1DJW/U0DBBbpmP2TCJ5wR2u5Rb8pFoCNa5Vfc/oD/XEBuvv3SPtf2eLr7s4ez0ArG9l9iIsqv1UdXtFLshHhVWqB2T5uyHn4/8L//rP798gdj+hJVxNUGSeAF2mAx6SHn/m4hav3j5LLTAJZhqblSDty44mYvk9xbVkokTvUZSO41bo9crIf7cBxgKbsCnMpqVMBYLrxh7gFUx1E3I3PaTZmxNMLzfBFtuBB58VTeskFwb0YBXtg1yLyY1CbxMPNWKIXiLsQ5xUmYhVXkGVhwB4lQiY9uWbWk1rU4tGC/PAEX0ehvxbIMStWiWl1YQXUZUmHYTNQXcbAYL0WcycOA9rOzu0eJkq2y09kjBFkiA1tZmhi/+9v/B6BdYeMbo588++/uwwJwwInJsoKO+VTFPumPpzr/TvCP2no0tXdnDUa3BBU+4Ro1WaiDG3kl7Y75fYo6FWheo5m6vlrFKxCPYikFSzNsJdg7gELzrFHmDWPeESaCJjsLMtiJHhNKWlyTTMicInE14hcTC5qrnX/obBdok6bfymqpTVc/cOwJX/Xp6hScMhWZsu2GuSkIlmFggPtetL7Ap+42JvrBV4pi4F+NORz3HSDjxBwM4/v9z9WY9mmVXet6JeR4zIiOHmkd2dTfZJLtIyRIa9o2gG99ahiDI9oUBG4YBS4AHAbYgwf4R/BUG+tKNtg3BNmS7SbVYpDlWFauYlXNEZsxfzOHnedfekSkFkcysiC++75x99l7Du971LgC7AEi5HIExwGRMpNxmgz0TTbVWTs+naJVG55Dqym8QBT/mI29jzO7BaNlGKPyRbAAq4xpCReYVa482lGwB9p4tTT6TCPuyD71+JxaaIMu4kFkiqJhpxaytGlQmrAGqMYhxOOIpnEfX3/Pp+vksM0mSzw3rLO1ziJWyR7POfE4xpmQc2NpWjtBAV3A9o6xNXnOuKtGKQ5S+bTDMZ+qkEODJYI9rqkk2dXmtCq7Oww44s4XWah33JpV7RDXIPThDYi39+iXG7pTAx9qGjCHbmscZcKHtCZgq4MF1zMPCml9GYJuLuYSJlntlHRdv3SXZkwVTUyKLZVfj5j2PJjOhZ3MNmQit4dMQ52xUIBFGWpx8gXsBNuNEay0FK2TCmujJjohOhsxOQP4jkjIn4pm4OEZ9DL2IS4C3KzQTBdwF5cN+xQFcw9KZE0wBMAGyH07RZ7ma4RwzCfQKdqJ2YlZnDTgpM3CGPTfH4I951vhsFj0WhllcTEF7N2kwmOO6dFC2hL/NlMPPPvsMQfVbN4bfe7atRBtzI37agtEOXEVTgUXWESSAkXnNemRQQ6qfcTU3Z8tEyuBGO+D7u0esQPoe7s/Y9KwNIIPslGare3tDZwD0QRMGXB1QrCBUxloNnpmZWb4B9so+G8xVYO5Zt0rfmcP6CKn/1YJVldbe/ppiQGMa9EA8YGsAQ/meMrQaCzXBXwEP1Wqt7poafDKu8Dt8rqCHbrSzD3qQXRW1up9+f53Fl6EMPjds7j6JtcUK1/uSwERg5zZ6mdq4337+yzCDBYBnBe8A/QyiFx2M4b7m/gygI3btcF+3LcGQgd6cxSDOoa12VwBc+hq/37LaAKJZOwJxB+1caGtg2QgSXJIUzy1ZSUULLUCjwXBlWN6vGqYJRAwAwxisKaFJYviMTKh0UqvEFJJ8g3lN54kT8GQPRjdEpjXFDoYKPMMuWthw7W2FuEM7i3txB98oY9c4wumOth06mdQg6fPffZnEQ7Dmk48+Gr7/nT/ks7z3yTC7D/YIVgGVrglkD7FFgr8CqRecU9spZQ0KFO1q98M8ZOr3zotoaxpoBcAlOLUCPMF7KPZvQOfeUiMvAUbaf1hSvrcA2HlrFUAGvdoj/PXLQ/e8yYYsHQPESkY9L2E2C3Gw32ZZf2OIDPyQ0SX4xM+1X5mUzDqq+afxiw32fDYGhqCP+1rm/j4go7p3s1zH4sLk8P4Hb6RY+vnvHtA1gAbftcM2YD9bxGN/H9JBYdLnnpJlHr/Nc7Yt10mK2pVdEmXBwWmux8q6rTUd7PfMZCqtQyoI4APcJToqgCOxjmwPLamFS9azAA1jL7XGYNexZ/ysLvoty0rpDdnjtitXWxW+mTOyeWcjjEerp8Is2jInlFsErGRHH+cwKge2oINFq/Y16/EGgN8KLUr6iLAPSRjUH7Jo7JRkNfzG+IxlgE0ZPLLbwniRBdm1dFsiKDuoAyF/+2/+bcD1l2GvGA+HeefQA/Z+TVHlrPB85nk+U9yvLDpBWZM5wTAZZJmkp2824eeeRurqYje0k67/3j6T6Zl0PE28+4TrdALznS2mLNMZ8PZbm7A2GPwBs/AQv/Pl7z4f3nz7LZ47RXXOtsm40+DXmShrLLPLdOOA8FB4rWk9f4xGLIVNWQMHI5lMtjKxz3jG+xdoQT45GX7PhMAzMr0kqtzDOf45QKXAhSxertU2ImOHSotLyyvglhpU2v/4G21IFf98bToulGkI2FLgVQaCaCst0nPvFtEDDDjQS0aKzFcPW5jhxdaSlZy4iGtYZu88AXxXNanyB5Pu9t4mVRZv/TzzAMFBP08AyERO4Xxj0cQxlQ/4TAO+JIetOEh/6NnzWtJA1QEH/s70XYv2muBWJOqFnw66GNMZY3T2Wv/9MJdN8AK8F2uks+18v86Y63lTzpgxuMyfFO3Lp6V10M/m/Rxol692jb141f3T64BeB/KMtXu+1f/u+uAduCuX66L0t6/YvD6qwEdXp+69GHjR0uRZVddVDU24GWpiUuo6t/co9KSKiF2jOTbH+DQsVwEy4mTuN0MPbHdJYUoSRQHhFhOi/uY1aIP8DK+LPwEtGlO2r+fr69v/3WOirBfv7zW6zsZBAgidUVf6kq1DqIGNPUnveZTv2QHSzt4zdggY1MDAf6OQyjp2Qka/nnQOuTQyj3Jfxcjrz9HXea3+XgqExPc9rpH4IDnEmCpt7YJ8ymvwumfYyRMBFMEF/akatcm1i/iivRb0suAdMDlFKt7Poh3XpN9X2ingF88kQ5VCCCipnUgr8HsCfFknFkV/nhyc9YpedpPGutkDbX8L7CR/Mws0f5a8w3tEJ88chCTY65SAUBqTBdh7jYIwJSvlQIcaBFC6eHbRMMBONqwxdpNSCb6gXp74QbPziQdl+SUGKBZs1twz6f5yT7GnjcUypNKcI/usFNeSc7a9HvIO9mMSbbsJdOc+fnuDzhvyH2x56a+5HpKGCnj1HEgAKCATX0u3kdd8qkY7bjaxX/QCiUkHugeu1Cclj5SAZPsngB0lWdh2aNzNcv/8zhntrHOLxPZ2c1DEM0/yfC8T510jASSTL7G01y9QGwKQoLsfWEMUjONCvDEqteBHnnvn9q0Ad8dc+xWa5vsnk8P2IXHSpZIFgMDadIuBFjLNK5tNyuCakEqUUQgkGRvtj/WDxpx2EmlzFwDoEl3IzmVd7fo0ThLRUj7C3MG43GfmnrFYGu3/lseqmyopqTrR2FPNDmvLizCgFJnxaQ0F63GOjk27FTmRbACvGbIZ5ynDPI2LufLSiCydcYksdfZsmZbUUK35+Z4FaWOX/LwmK+u/ZiBxZG0tdGDuHIIRaSKLXwL/kmJ4f0lidv3JKrW7LtJG4iFc3+T1wo/G/pt/9l9dBxiw1UFjxyZ3WqraE+5cD6KB10mYAB7M0rTzwjpCHUAhC6fdfdVHHwCFhSuh4EqSNLgCBv5JaysXtwyg488MYIOH51CVc8lh1UBxoz74tHKm6muFw2su5oJVbsGYXvnpBqOegbTGErYXmRUl9WEb4JpoCu5Moz93AFtoZ89pmQZuGFCuwRYnd5j6Nr5/VeXRLOEQPIKZ6CZXsNADdw/NO6u7M2GP+RxdeNkBbDauf5dEYo8K6ALMKTVcpkji11dpFWAKzGc//b/TDuFkurGJheHD978/bD97wc94LcFqmD1JtmuqYq8QdSPYHXAH4VIFFZhpRi6tb63KoTaNRsq19QVV7bIqpJhz18IoBLjFRCRgtOcQuNcEwvlMhcvUFvaKLBg3t21PobsLVplh8p5HVP6l46bCyZsJCmcaTNgxBi4VvCTYi1Grtmo3s4enWqMryOmVvwLpKqDw9T2Z7uBdZ+j1diP6wiPyacA/T/X6xdNntQcjsG47MvufPbdIW5fVEZO+TJTysMnWIsEVNr+kUmJ7ihoF0swnJlaHNxlMcc5e+QLwTkbYBkDTBiDZ77/8OtX8737/+8NTxKLV3Uk8aqsqB36G/SJNOhihrCafiC1qrj9/bBdTGypJuIk057BaXbtgbgHaGiHZXa67a+l+K02icqKyINWtOcU5ymAwgTRZEHDxebhWMhY1Lmn3q3gqFcXQgWXRFvZQujM+wxZ4Jtnn3scVzFcv0Gofe9qu1qtzqha83zUOaBkHc8R6hRlnZYU1eHHGM6bS44QldYfmZld4veth9axYKbZJzSyshjUpMIiyd/bKIu3YjlRH9E4oLk7TZ5122iQYVcUNzZ/9I9ClfXA91dzTiaXlS+H9BBVWRgwyFMmXedGYIzwfXpG1OCOxnlCHEQr6BSzCMwBGdRIN8skcuX/+xsAmyQZkNugcU3sCezI7DoMwDDfeh+rUuSy6edrnZ5mcJSPYio8XwPVckHzNOtn4eCd75GCcBI62WVkPnoFMauIuIyrO38vY6RcEZT4TDb8BffSkbA0WFHXdfHipQHloBG50rOXYrOz4JUOsFwPCqAsY3ARZcaiZRmzVLDalWqkN6sKY1r5KWrgBsGq4kN/LNbcz2gc0JFkREGqAYgURReOvoLFaW1KZzn+XaLTXI+AhGyS2I0GtYLGCsrZnFtB/0xpkIGFAFntRAe/rQXwCsCQLFWCmHSqBmhVo9eOanl/12iapM5zt79ftj4CF7x1b2wL0/Leunr+l+2sztQMJJLn2CYKiOWy5CbXA29On6E4RcMm6cz+cYoPi81hEAxcDeIPEM524Z5IPm2Vd1evRJh/jN5xQeW3VNkWqqjKWVmclPTMAYiPvST/OM9iDoWOFd54gTzZvBqq4H2Qz6N9lfSn+zGsFAGVgu8cEfRLsc85G7N9D6DyseqaBqcWoH5CVu0y73wwAwjjnSXDk2dOd4RCmkwG9wN2HH3yQNXsAs062tJXSW7S2qvep6P8aa/OcAQZLsHIsBGxtbA5/+t3vRUt2CoOtnbAdYwKbbEvJAS0zYxRnBJ5kjD1HU2yfbgEZ3M8B70w4zwg6twE3/Kwpi0F2HNhayedZ1XcAhYF0pgPqg3y2cTbV5jDD2m+uU3BbI1hl/+wdILUAMORApCmAUyfLhXErM6kN0vH5zfCMrLDn3PJsbCc07Hc/hZ2u7TVG8pMEFQxGXXfe2wA3ZxM/pn/fpYgxTqV9fnFyeINBBrZ87MEm//zLB9wLLEfshRGr+8Lz6bAsJ797/o3t0mLCv+P3cShTxGeyMfUBgk7VGVHFVG2Jg8sqQa8iYhIaCR7x1QaeypOUzpN2o1imdZ7cezKtjI12kQ3xPgUclgCp/O8LCkDkKwGxTLYMtI2zlCcYs3CZQikxxpEsrTqHV9hHEyDBu2OGSFhA2lpDgoSJeRY71W1UhoHNwGdTLLSrgjjO4SoCNYI90S1ljY8o2MqGDcmuJRrqeFms8TluMFn3zXtvhFGiFrDs1zDOjJvyp7RSrwjyZy188DayGmUHyDhM26UxUQAhAXsSS4XoBTv4fVvNPT9PGCxykpbe6WEHe/7+++9wzphmvzTJ59+CzW6SP4UUB0A2n/VH3/42lzvD9cs0vUKiZD3McG2GE5kv8KkTKUJy3xQEbwvsGctiW8ueAn6w7/b41uePT4Zt6n5nAJ2+l77LLZ+JojxoWWxhD+hb2Q8mXVXkyaimJMrZUxb7tU2docXrSwC/tMy6/RWE8VmnhZH3jli/e11mnUUBDSv/J5h8htyGJmnG4opnkmd5RRHsiIRUYDfTdPFJJmZ+uc5O1uytsYkjLNzzJ10unFnPbQGDja3tfeTsFQBokh4WhkCISWNiFs+DFYqy8Z7HKjq/YqB1zbK8SF8hEOitmBh5eLLFyn90dlgvOPmzm7ZiXbbXl19pTDp+p9hAFVsXGFis6hQZ294NA9B7zqe9+ur5QmfO1VC3kr3o4FDJ0BSLr1+XCae2KP5ZzUH+J/iqLa14voApGTbuFQt75k8VqwsCOzG21qBP/e3FpA60CYbWEMGK9Wds+c4ghFqnkjvijiJbYTzaNDbbPsrz8EPSUdIHj73SzX0dvHwdAOur03OmFO8C4FVRz0VM27XMQeN34xw+pmRp2tALd0eLY6LBzgt6PtLzVj/TOKNymAIv+/4xFu7AXAf9zM8SE1k0TsWouiZ6G28/R65N8i/OgJIQTv+Wuer+NcbzYs3NT7F72rrHz7aHkfcY8kZJ8swZL/DfaTO1QtbORN+jfrb229jNWMPCup/v58Ynuce1D56bxHAVY/W4MAwIbW4AMQOkVzIztb6FEWR4mAe9AS0d3I/mXD6jJlybSyYO6/4R/yaQYtxil4/dchbIillb8U913rXhOtxrgE07y+xoCEDjz0ofuBMfSqapcA7X0Vb6m71l3GyxKQUCM4SKDkpmRXCG9ad7ZmaCYRXT/JnDVxHb5fZ4iQy+M/KxE2yY2EOA/gZ8i0O4/9WlH8H4r+KyBA5sOeSGYWodTblqD1/kfjcp3o2dPEe2COmvSbEbz4b7uAbZWXQPMCoIK+MMYoUdaD5H/YBdaQJQ+RyvJc9R+ZTaDxKe9FsrTC5fptNANtoFsdYe/uLZLnHqGNgQLMARhcsznYbPTxvCa4y1AvDK5gwJ5wrcZDHxVqZ1u8b8jmCca6i/cdDK2jJrAOZxdd66T5RrSTeMBVBjoAJyc660D80GWcRKYeM13CNMTmyYTHLPQhi3xDDmqsYWxvkh0MTGFZs5EkFcqwOhwqpnH9VA1np++jfdTWKcYFTVPSH4KEHEXeC+9zV9qna3K5HokNmHj/UafFbipeWNyu6XzIjnRp9ofq5cTXWm+kyNvdntPxr7R//0v6SIKMJZArR+yDLsLoOpJG8G/XyYbTyirzI1rCSmdTB6EWnMK/063ljR345kdmPkf3dn1Q2YF2orlF+hH+fAV1XKh5LA1YPdjElPwkx2BMGsDmc6k84alkwNvCg9klSlGsDl76cVK8htaWB5UnYRRl5bpR2CQ3mwD3ijSL1VZZBygTI3v4FFhJz52+QjvdQ+ED5zkQRmW827rHhRQt95550AL2GVmKDy00USptLwOksVfx9dHhNbJ3ZNcRiXAFTeuLsy/Ku//r+SkBjIzzBFc2XxzQhq36ICK6NA8LSzzF5fw+4IgkA3dlDWTmNLUlvitJWIu1H9Y3W7xstXUpjn5CxmyUkGLTdoclVf08pjJURhdxZAfZdntKX42VbkDQR9FtpnDe0RSZSsu2hQOOY4laECEmcAbGSDeT3un65J1bUzIu7N80tQF7ptBUrlIKtlrSpUOsnStujOw0dRlcxq//b36vnp963YySCYHY7YP+rm+HzOCPxtwbHlk2402rlIKBQJJcAzQBcBvyLBMJifAJgCcclUIYeEnIyYbvcHHyMOvj88ePbEEG94Y/Me2ju3hi+/+DKA7Qcff0Ri5VTi0ta51EASoFvlMdlzfXJvcVpFH855StBpEl0CscHsyx/zLDSMTCRVT0dAht8TPPVMWKFSR1FWaU0Q9PW288nUM2bF0aUCJZihtoxssUqGai9VJSY+NYZGR29ipzYgoKJn1MCNN9bxK1x6gUHnBEQ4fArAySrBGPptGtoT1mbB1mRi9qYgAAAgAElEQVSF2KXqo8PgOdw9wxGRpDv5zWk7kwxiuLpw2icsQybXWpmaIMF1Wq2ggQnTBVNtFQ93Wu+uAQngXQAcnasaPHlN7Y0MTXAf8bMAsdoRqjWKjqYdXcceHTuDCoIQkgIZjZM43AFtOx3WxZnMBZJK2yFH2EgTzDmDaJJTAwnW/BonrYLfpMxfNZzMCyIiz/PC+V4cb8Ogw3Gw7y/OrY+xPrO3aH9laqMVNo0yYCDpVAz2pC3yBrxWcEg8L2Y3MlnKTVxt7XIcfVrlVHR4lZCWNqQAbIoeyhEE/DbYj3JDJb6uVwttwjhwn7VgvYDM0qKU6aa9kTVTU4dd22Iju2TuQwE8z3ytrutS5zzMXaeaBdCrYLWSlj4QxVYfdULrfbu/iH3RPns+EuzJviwf4Ot8tL0FKS1PPscWNKqH9HpQ3G3k68lR3shVa/4lyqcGGq6T59O10XELsPN9k8BKDGpSd8TCX8uKvMYwjJKcNOZeA8C1b1lL2Svsq5VVBO9fMA3VdguZZ8kcq/JoNdY2c4tQk9j6C56/Tl0wHzJwKP6e8ROKVgFAXQ/+ewW5gTkCmXPb/tQ2ixp+FUX6wI4kJCZ47EnDCi2Jou672g4+fBajt8D7VPBAMYY11Yfrw4rlWxpP6kl6DhRWTnsS1+yQh5eHtHqyT2XDWKTSBigsvyiTn/PvoJdTWuRtY99+jr/U7/AcP37/g7Cwf/GrXydxv27Jxnvvvst9YlvbOoGlD29RIJEJ8dEHHw3vvfNeGE1ntIaMZPy6j/jMY9pZDRqNhG4BiHg+H8E4+uYBAxK43DfefHv4/IvfDU+ePI/vU7rBkMCYxXbSK4AT2xwnqbL67LSd3o+BoGdUwHKMvxdph7/LcAVZoocAdiPAsmMZbayxchOxLQ7gsWWTNdIuzbkWfNYRLYB5Fpz7carUJhBz2gX1CNWVxb4Yg/jVATM12vTjTneTAer53mcK9TwVkdV12XAUYgCUdrZhOtO6a+V+Ee3VnCuelYDTLmCOLG8fsfFGZ4W6CZNsqgGUeMVzXYBZQIx2BqP320HpxnCVeef7pIBK/FXgRjFd0nJukg1olY4FXrdOchmARLDFTW8LEOfglAD9TCSX5yYjrq5NPVTegzWbdR8aS1AE9EFGD5ZrqOFktKqqIcifNYpyakSmYOSN4MNkma5QTJuCtXxEi+VLQFsHZFg8O9G/y97jmZ5YNND28cdily3dBw1oXKctWg3EFGW0h7L9BCtcG+1sihR8oP/m2tVDlm3uzzvrWzBTAG8aXzpvcqGumr7DU26BkyTn6c4uzx9fR5Lmc7sHi3B68jLDKe7dWeP5OHkbVt3uzvA2Qzls/d3bh60pO5h73rrL9PUUSwCnSFS8/in26jZxicLiFpvF8JcYsCV4ZawhwLlzyH66Whp+9fDF8JLWgUsOheCygGekM2SmGHvYXpWCbAHMfmWYGH8bEwbQSKdGgV/RL24D5vrgj2gBaUP5vY1bDvpaHF7CgN3N5EUZLdhSzlUGX2D/jpyqzPcEQ41nk2hOw1ynCDbKgJVqYdZ+p/jJAsjWSTxqYthiJp+5vk4fapKfRD7mt7RJLZCa/7jnywqa8FfLrI+2gzXdj70qAhW41ItGr+ctiTtaUaoXezrA1n//pgjafFLABn1RYpjyU92/ea3997tNjivS7ph7tbwpv9POrT/uwFKeVwC08qsWdjuDr+da/qy3ldZnVXeMAJ25T7THwoaTbdL9vABo+XHjc/W3qrur4hPPQr+Xtm3yLErSp/SVvcZIJPHM5knuJTYItFdXj+svU6zAsvLnzd96ba2Q7PXpG32vLpXhOvecqYNm/p34xKXT5rXn1HPNnk9UjlFga02MLQCpvldxTM9p+3v5d481e87SAcFotyUGqn3ar8N19D5fz4EDWLU8tT+/LiNSOpsVJ8l0899q3lmsig6c+9qYkPWwA2qdjoxHD5+k8PyMfFWhD/1VgaHVcWLckfiOGCLff21tAli5d7huH6VAWFp5ebZ2gVW+VYCc19jPQhim2orE2OKqfp7xRWux53O89ldrWEV4/3Rfk/Z89nfYmsSW2rnkcerial/kMMts5nqW8JEefAsAKU7LhBPcEbx5DU8I+8p74fe9rsp9JS7YQWfhqgZRuke129r2PtymP7/SLmcd8Qkyp9LBkW5lsQfJPbayAmmNHw23FyUMUGBK3NQG+MimJ98+QWJoSkkCnxkkBxmm5pBq3aUAIfPMrgtee8RrrydsS1VXkL3ns+ND12eID8aRFkCaaAHyT7ptjFuxjfpCATTtveytEInwteE3Kv9ljkDwql5w4leVixKPQxDgd4z9zUnW1pchvVAwIWZ0IBeudHiGLv8JLbwngHcy7qL/5vsmjzXudR+V9m2K6coeUBSNLXV/Fc5XRRdtlvE31ztLEWCJopXgnWxzbUh1SlXnQ5hyxDw+sxAD9BvZo+bBkolqwE3shL8tCEe8FZ/digCRHdMneyb1GZyfPP/YNeMAvYmkg7JY5iquqc+5psYKaNagwNwDLxQbk61fQxG95iK+6MfEHbz45EPsG6UEkku4DwX5XBdtQrPh+fQG9Hv/1WJc0iT5TGO2sTGYd//jPw69akTAouv6yY9/PPzBRx9HcFqG2M2I39AC1UpR74qLMKht2ie76HIZ3DpRrB9iN7Y3UeJ+lXTFMTTj4AV0cO9mclFL5noQGA2vUBWbphkHS2DRAM73MoAuX1TaISOC/kzQ4bO62J/ihlU11uDaplsJu8CYweISbcD2g8+jpbBHAnhIe5+TTrxXWSYCB25qxQvdIBFJ5O8F0POXHHIPl0bdqul9qstOmDEQyIQqficgEr8hO03mkiLV6jhE1J+WhTXaAr/7Jx8Mf/EXf07LjIkTSP36PQJRNF84JaL480yKSQW0OSM3UlhVCuuKjNvCoQG1su6B5D6P0CEQzBEkqmEEBI70u3s9z2k5cP3SCkuSVACGFrrW0qCrO0DZkD6fVCtaJVlD8Jvf/iafVTRmhjfweXfvbVbrg4mrbUstUC4D2ipoHMBO6fa6bSHu2g9pQeA+rLS7UWVwuHb+t0CTAUzfMx2o7A69V7uSoSRoa8mEunhqy4V5VHouJgQRZ+f9TOCcWjgGaDRDpngB4BLRYzUaWRerOqGqAvCNI5p9ec6asi9eUok/OrocvvfDHw477JkvEWqXGfCtd98DiJkcHj16kurvhAKbGs2sgWwRW1aoflu5JnHzOGSaJj83wK/R46wB6+fzMyCpqUBq+9F6trcTQ2jbdgJWHWScQk1VLc04KzWlybEHMyFuTgpuND2c5gioyzlW6Jw7DXhpu7mO2eqLwF+m47iHBe1o+xQgd0prqM4GVf5PMFZjjOPZBxBV6862ZA2+z8v2svPRS7Tq1Lyzau89OrSbc4WO2xVOwyqMLBWn312hKyjL8RDwzklMk5wREDzaxw/SWrXLOt9iEtGCAXy40Y6Y1xGUfp+sWoWNtag3LTEGZ6xDKM12YrE+YVV5z9KQsQfqVVn7kbkwMSmDay905TMo4SbUGk+1gqy+mSw7MODMPWPygKPOuHpbPnm2athplMZItM4PngHccU4nADROrFivDXtjCAJPrnIpC8Msen5X6mUARPj7Y9KlBb8VyQWknEH/CCHFBCEmUZnqqWPV/hI0RHeBILcHc92OFru5Wml68NeDyQTvsSXF5O2V9s4ccx21QWnR1TFZ1eJ5qrm1wqAUX6dullNALSjoyAIQes+CvRHz1dkkFeGMARBjNwwuO1DfJ7rlfBtMxYHCIMEOez1z3HuvrDXZqVyLU+Xce1bO+u8ImOhbTPK65l2fstarqD1Z6gWgHlAnKG3JnCBNgkcBytxzTSvUb8g+s3LpfbmeXmMKV2Z2BpYtOIz15FsBJXlArq82U0DLZ3XBGZMpq990fxWbtIoeAhYJQDhLp07U43oquKiCA5lxBj2kDdr9wBoEsKBH4og9PzlDkce2CvyMhYUE+ybc7tawTZEywC6PWKd99dbwNYIrKwgPy2qpVh1tE8/PwKFVTB2ooH2yECEgcmo10OeLD3pJm98A+2fj9r3YtiNYbuv4KgOwMQB/WyJlNdmSaSA+gQ/QNr339rvDu2+9PfzVX/0VhQ2uhevwj/o0YfCzjsew5WRmLQIM2g6ozsp3/vg7YdUZeAkYqf82Qsh+X7Y7WqNTFOD0dwsAkntohj1+/JiC2RFaYG8Mz5gU+qtff57nGrFv9xygYiWcgPX6CXWIsD8yGQTzZ9GmTJWYe15CT2+OYPnOCkOheK473LsC/0rJaOuyB5MQCVhWFVtmpYWuKeyKMYXtuNMMCjBY3t1BnoH/pdASP1NsYJl5tX9ktlQBNkkWoOIKbbrP0S87or1+nn6Zza0NBpa8ZAoqxSgAKodGdWDVIUqes0ePHkeT0Hk0vt8SWmeehwDxtMEIVkXb1gFJqYY3QD9BeDE+BDO7v61pm7LYS7vOa7WY6TORiWDBwGKVgvLqH+7zb9MFgeC7W3dyr3s7L4dnDx9Hd0l5gq0P3hwuAXrXAXQcYuE08XMLGqyb8dQ1vuwAcFKdod52d3DI4A7O5QpM6GWY4wJj3FTO3Jw6ffpa7Om9++8gabI5/PVf/wwWJ4UUYgH92yGJ7jzPUuadfrf0zpourScRsHAnw0xsIS7ZD0GMmj6q2EOMK4mGw5nQc2OfrRBfeV4s3ES7kbU5Fsy2AA4gpb8Y5xyriSfozuJGgHyXNu7tlwwvwa/t0dp9X6275Vns7czwp9//I2Lu8eHz3/4cW3XNObiV8+CzPCaJM8Ywmd24zeAKmd9cxwjWxhEt6jLv9hiKcZdY3vNlcqpETDpt1DvCvz6FQvHiZGb4DYLj+2g/T1p80yyl0KeP78VP86fimBjvVRdAJfJhGTQ7qO/tdtR1zrAIW4LCyistSdcz05ZZN2P2aAfGFwn8+Tpb12HLszfUqKsETqtAfMwgGYxXZDbOYeIbx8ik70OJBIsro2rTPwXTK6PM5xWDTHDZd23MDQuWDVQxNg+TX2aaiZy711i0gdDxqyyAsVhizGb7O7BW/raSRoFtfUUX7e/MpOoOKnDPrw7ueT0muK5HNMI8a9xuptqz58K8chW0l21/ed4F/jsg1N/XvyPR0PKt/ncHIF4x6+rMBFRq19SZhV5bB7oqnn41RT3bn/cO8KkUS8A4AQf11Iwju0Y3NtQJ2W1Kucl7n4bchwFq8SUz6ENS+CCXiswNsXeYJtEOtaPEgp+GzL1ShTF9pyBMmcmK+ztZ5OaZJPcrwK6TRHoRMKxB1rKDaa+DfG4k/Wdsg8+msX36e/T3C8OwJe0CamHOtK/ODvK59binA5CJ/WUccg19yIbrGH027Ku5an9Ono0UMFPMFABsJdOAAYr8owvOZ+8B0IUR20DTj7/1reGXv/x1bM0Lijgn3IPgXYG4Nd3Tf2VIU1hooiplB7OeHjde658F4hCBQYvXAirGY7F90T+3k037Yu5RunPJV1tRs+LOYlmluMxrtUNhfZkvN3C2WO5tXZK3NpZdAHcZwFVINXc0FkhQz5d6oxaD3KPahMTkQmEB4Ftsx/0UOCVzOhsmRQ33V1rQWQnja2O2zpqMfhnvERwj4LYEBDvw8Ol0451hqyyqjSm74Vn0zDuU5fj58NYmhVEK9zPTFl7VFKRzRdadPpBio513ynW4npcwzWfBW0anDtzhLCWe1naU9vIVNu8Mdlu6HpSn4vlOMwgDLtywtuQBsLjEszTX4fW74BviADUIQd3WtcTIvd1TO2aLbAg2gmMOCozGNYURMA81WGWSvXF/i99dTSH0KgOjxoevnhCHzuCr6RA8skiJ/e0yPLKgXdoCgquAUzl5Wdz6SuSdfyVukvEQJrp66ZMZPOXfzp0a4/5dAG24fsnidAqqaqNKOuN5OpQlwzjN2/XTiaVqgquFWYdGSnixKyR7XkzJw8cmCOCt32fR1N9LQcNuAuIP81r3wWQ6uRwmUsC7OE6G9sUGWWRXPkIdbjtHlcFy4FkNJ+tttMb6FqW8a/dbEdXUjtW/lExKkQ+KcZ1uBvZpacZWq745gUSeeQlhl4B3/+0//0fXtkNa1XeS269//UtEou8AqpA8koxrnHWmWcAYMEcoy2KTWllTaKzU3968fZNEehiTUFoV4WI7PbsmwMgEqQenMS4qcAjrEZaUVin67eeI9KYaFADqiiCMyWdQ7dVbcyFqkpj0xKIhR2PErRGabDkldZkSrAalLaaWG9YpmB4KkxIP1aJsHpINp82OeAgCbzWMoxJYK7SpMHLrtgTZZiR4ZyBekCoixbRYqAwieJe+bB5yUNJcv2PlTwPeBYEGuMHcJXj/4L07w09+8n+w+ajmw1B6480PuQv0dGiFWjIgNIDlfx28c+0iOsrGNbh0M/lQ1SToa79L64W/28dtB7kWDNVRBcQpene1rla1KppzBu8ypHAGJoI9+U9FXKPLITF4/MlPfkxwyWCTgExUgGCOiM4fAuKFjhu02nNNgE3VPRMWWXcdjdM8k4DZmmVLSVDpCrbctILA1RLKoWxVtzxfE1wrqi1Q6FUy76MzZ7wPkylBCFt7b9FOEkHLAB4m1DBZ1APjXgUfvM9DhlhcAVDNo802peZRRGHtreeaInQs684qtPsAAIeg9/ETkg/aTD6mfeXJ3ovhG4aR+PXpt79LiDmOns/jEpK1isz2iKgvxm+c6oxtnVrYOGinlaWiZOu2e1WGASAsAVk0K6wQ3VSzdYhSfo+yNj7LMDzjoMpIW/WQ3q5WpEwoz5QOx7Y028eqesh+J8Gx/dOzo0FzLdLO7ESqFnQfo8tzxec5GCGtMMYL/J9nb4TjGhe0ISGxQq0m0DIA27lsGO7LktQYbIGpK9hCnGMZl9GW5Lgc2448vS7xKPebtppJ9iqAnNV3tSGcGDlNQq424DFnwmmYXzx+MPyANuTzQ17D/XYBXoGRiNG25MKz6l0GyE/wjF1IS4COVYCuhHO1P/N8BuHe8JIJlAtQ0KemnN4rmOZ7KB7PGQF0OTnXseu0SWas3ACQTDPYZBz74z4P0ANjbALWrODYxOnLUNmnrwDidKzoQ5ydzw+7jJEfAbRMzd/mtXy2LEoYOedoYa7YvkbipZDt9Dq2hHPlBLQwBbgnhxwkMfJBmyDaqoKT1JFEqwP7pG3NBOoACgoqV7uLZz6TjwSp1F/gTzFqq91aO5A2TYdisG8vDBz5LIEr7fGhhRE+Q1uUFmSCB6cpCuRpIwwqJAsaCJRGW7VQubcEI92cXTum7A5r6GfiPzyrSaV6K57tyC0ATjWS9wpTwClrVmOTSDTggGdiwGzA2EFMHbLBYdiaVh/T/lU6LX71gLlX3gJSmCS2INKYUdtnopAgxzZCW3YCZpRWq+2DveU2TEXBuBjPavctzY3yOzJ4BezOZGlyhmxju5Tib8zlfbJOFntseRCUErzribH2VTb0GMDRKWfOQCJCv9gUQQupeYeydWjDnlH6AbA+gIotr2Gj1iR0jZA28FAWHLZ6Gp27OdoCrFo70GCa91LsPkVOAS7WQO0YW0ldC1k6pwb0rP8+62v1dwZwy4EpTvUUiF2jTXYDQEStl53niOADmAliec6jXWTwzTrevXOX/XSU9sAp9ptgY+m53RqeOviHz55jnVcRsN+8tUVcsjR89OH7/Ps2+20EQMHrZfXRWny4/yLPYw62mRD8LDHLEYDFb4lj7r/5JlXjzeE3X3yOXtnXCcLVYg3YmrZx7R6BVDRGavq4CYxspgnYHxO0XbqWlPxoT58Y3txkeA7G4wUsKaZEUEAwlinNSnf6JPv2kPMr03wNv24LoOdkRBB4zHMdc/9hn9VzOkbjbBGwcRn742dXy1UxYlyP6ILJTGlyFhbMZmkLfbkPe5PntwUg49784ndf5fluwKhSf9MY4Jo2ZWMNP2ubZ6B9c0qu8YRTOpO4CjzLPFQ+wkINDylFR89hWAktoWp+2XOTqnRjyiQxzjnRX8l+qLYu23SseQsKqj1m8Gw8toZPF8wUnHMQiaHwzz77WWQIxmB+LrK2Cko7ldsykzoGF+iInmOnx8vQRyvRolXY/hZT1Qe17Zu920XxXduR7CA+a4G1ECz1EgU4H8JAuXf3PvtfrbuTTGfdvLcVgPH58+exEWo2yua8oCiibTLWrMAbn6bPZs2VKsi51feyBpEKsRLPvtEmWnXPNF1BK/b7jACf+o9q2xJnCNyvU4RKUojm6cOnL8IkcwiARcO7TFOWtf7Ou/eGH/yN7w0PH/xu+NlP/ypA5qeffi8SJjsUyzys7jwTlxWYrzV4yxYthssBfBvXCGp6vbIrbeNWFifPlus+GGEbJxaH3z0fDQ/QvDuGuavmnl5dlltadQyAxaRzWnr6JXOlmAJVNK0OmLwvr7LI6hmI39LuaqNZP5m2slriP3y9yUryuQJ9TVKMLS6xk4K3btHKFASWTFywI7ATZRiHFRMAzTjNKZPGOWWbZYqHwcZvhqluLsBzsAAqOH5s4UUwpLFyJvlZQEjtgmBAAzQMd6r1tbo7Ar4IuPHGgnlhfQW4qk6hzjotDb7qFHkFyhSzu4gFBe7k800MKnDL51hg9gNSYBBwtJjBNVRcW5psKUyaX6jBGjBUG12Mj95x0q+lM9M8m11fvK+TZ6UPiSrArnxcJZGtoJ+Eqg1qy36o5+zGN8nUZia+TC5Wabn33rUItTcyTdTFdIndo9q4ijsdlGTBRQF2YizO/oKFO5N+8w0B4jDeTaCrTTlSBlmu0oo2Pu8gbCeG9DgjgJCJuaCiRS/ZOB1sbTYumog+h1z3K7CoS8hofzsT2ZjG12SAlL7QyDWgcuXF3Ua6Bn0/uA7RKW/v7dp5fTWRsvKwHpsE5GVd/ewq1pfuuH4giX8DxPye+W3tx2IFeW330d9+Rh5SkjhVZPSz1fa0Hf7UfMC4xhbAlpsHnDY+MWawGJ7YqoZrZP1YkkhqYd/U6DVez+AXZR/YeznrHkzexzgu0lhKTGGTMuG+5WaRDxEccd/yWWo0O8lV89LbgY3fO9knetTt9PdnVt00as8VeGtOVdre9QwFQPxv8159Uj+rWUfBkgZ+ulZqu4aVRbwQubCmS9/z3AJXWB3PREwQn8k6pADABow2Gfd0Yg7r/rFjjv0tAWSKosnaHIUW5LCuyYEmJ+g8ijQZkhW0/e5LvvEoMVzMQRDG4rMU4yIdgFP2E67w5UdIRVRbrQMNLZYhiWHMR642g1TPAsSABfKV2TDUCuCxjVd3uccQCYdweTbVHE5VtHGmo92dfduK7ilFyR6rwkO3FfcA7m5vriPp8oiCIb79bHLYp3voCTNJzsbxgU59ZU1HnP1oZPscWmxf9qN0ByVARUfOwZHBH6rAM+UUVq4jAFi8Dh0O3N6dWyvEfsCS+IqwpvVxxqkOSiVe8n0lcIm7+Hna/kywt/Ydkk517NTARs8BMZhSTBaPJF9xAQGgg+Hll2LPLN5W0dR4Rqdn913ZmhQIBPoF5AKgl2HMXhLM1QZCCIluuPtGW99Af6/CZxwcjHgoQ030G7wmrLr42Grv9qzFxrR/m7umMJMCGRYnRBUlkuZ/NPaP/8l/fm2AZQCS4ImbOqTCL0iWyoqBTHS/aspgKgAmhY3qa/ueVYc7d+5U4JnWHhIRjI8Mn64DIWvn3wZbEhhnkcugdQQ/7DGrPGlFEamvBGxpaSX9zmmdiGMTuBC5LES9ksXSprg51DFSRbv1M7xuWSTR7NCRGoC7ybnWA5KqfSr5mb4bVo7gVYl/S9n1sxUqNmgUvNtXM6hpuOlw1B0w6HTb2m5p8NFbw3zWGrYzkkzX20mjMu/WmUrm0NNHj7/g86E1c5jv3HkXw0ASTVC+smKluIR5O7Xa9ywNOwJXR3sb4PJhft/XpB0Sh7kAQpuKmZVCrqlTyA0o/X5Qa4PU9rxEgUvHjqSNP9Hf43U31TrWQLrxvXt3aPP9VyDy67n/NYCGc4LS7e0nufdQQt03Yd7B8MNACio5kVeHpcMurbYCDd03vTLof3tPI9Y2YEK0u1ri3ZL2BBomHs3Yp2rYnLR21p+XjoXC6HXMdIgm/2kZTHVGlkoxN6VaT1D5uD4D0MH49mR/1gMW56TugsGlgBGi6oB2tkzfQq9wlYEUD9Cy2kFvwmv99//O3x12aM2S8bCtQDr73p51A4BxgLGZ6aVUD2Q61BScErYscec6I3H47dn1Fo+0clg1MgHgPCqWna8Mr3AClG1eUrml1AOoksj79wbg5ROARlu2CnggsGKPLcM4rdaGV5UuW7Wq91+WIGABQydk/DgB0//O3khyQtiVYRUCnhhfg2GNHPtsBMNEwHbSAQsMcJig1VVKuVqHGnrM23Ckw6JN1mmApTUjK081PKdeoamQ6bmwE0jI/b5Tlmz1e4Ye4ad/8ulwSuJrQjjBepdGY+lfZlhFC+DTzhXwvdi72gAp4toHgRCNd0TZeZaYdBId2pZImKYnTQqK/mx+P6UeoPxEhpMYlI9dA8JwZmYceDPOugMgXCMQL4PCNtgLK406ihF6lbTgTpzD5OT5LC4SrIzGhwMHVAC0TC3fHS7ZD7Yij2AszSnEyrXtIX4/C1PkmmubcepnSxx0ErNS4j3LPp9UnAsUynljIwtg6hnDzG3JRTENpIhbuGjPWpaVDor169Vc/ZfrVSB+TbqqCbZlT6N7w/9kLPqlvSlmqGL9MrKrtbdXvhOQufbtXKZw0JgGYfNo+02qeM+y9+6vplPTKr85yz19Y2+LOycBknHY2AvdNhgcdqp5qukC9TryFrj3ym5dew3h0T6l7drvqdvUmBKyNw2OO1PPJKMSK4PEGtKhT8yEuAaipxqfgLnkAdR16jaaRYIB+4L7D7cCmwtI5t7k+555CyIykB/R4plinYUmAXuTtLSqmWzDpkasXq0sg4h1EuFlgtR9GJjDT4gAACAASURBVEhqbdLPzVor6t10/2yht3AVFi72ztYB3vsQIP1UPRZ07iYAPgw8lyimnHOebZMwwdJmek0+77IXFDQMbgWGeb89CjBjsIQWYXEJqFwIltr2CLg06dAfwKqnTP9Ut6VkAiooGm+yB9pi2/jnKSCU1l1rodInmUizK9YpDAnyTXDR92kJ/BYts34dANz5wNzquztPck7TemP7KXvYdsivv/gCltWT4Qc/+GFYf//fL38Z2yNgk8FPBuCCwKybzEALINEiS4CuGHRNtzsjmDWstWv59to8FW6SAoAD8zSBTAt/mfqo5h/XOUviuQ+TUOBt3qAZx27B6QXg0LlslAB9AuO2xqNBShFokT8CsmYx+iL3aYCJtJOEkxINvml0aibnaNDHpvr7AptHB8QSMsgc1qFuC+umr510qjoJ1AVMYCd8C8Srl6dWVmIIkx+DbGMs96y2lJ/HB6eXvlqlO5M1yXJ5m7BAI6YdFn6xvce8p9ZiZLFD8KQ05Ww9Kpti26wB6T7g8l18pq2wv/n8c4A7wTtsJ2i0VfYJK9C0I9s+eQGzaoozY+v4DLbS/dhbvKJJJusBRqLPrYbWMLUZxpnHQQapQKyT/25tGJteDr/6pd0CTPrm2ZooLsC6uPvmPSbO7tB2TEEYG2Znx7EDPpxInxhI1ngF6L0omymNai3yuRauHNJlQmuSoX6sgIYtpNoRi0zRu2Wfrzq4BfBcnVhbltSh4m0C3kX7lZhnGUDdNlk+Yvj4kw+Gd999a/jpv/4xLMBHw+2NleGP/vCT2EQB3mhEYbfUpzYxjC4u6yYAuI1WpPZCmZl54x7PrnEr9yeor0bi011Y5lPLw0OE7x4B3p1aWZOlL1vNJCbgRANrtJGVxeZPIu10udS9JbvRXucHxaAqxp0DO4q9qC8wiTWGdO2MqwRI1UVLXOOWtxgP+GycJiuotOz848RtWREUNVuhyT1QLJsqtvTOniPjSf18s6HGSiEBcA0O2LG4J8Cc9dNnqTurDWmJVMCg3Hux0ZJAC6BFT6qSOd9TgMN77TmMZ6bYWbZPNs1IAW8Ptvcr+Nb8YY+/s6I38Wsb6lEfUkBd/oT/dfM5Aoa+T2fwVcxfxbcwjRrI0yfw+nYduEoxylYz7EX//R7fG0v6upv7MTfL81Yep3K5zg6JdJIsbEkNYVPhy15jg4XBxe9atKl/qyMMIzTyFp5b5HPYt4Kyrq/xnoWVkCpMZGOfGwu4xTfmZGUj9TGet2Lf+Tlh5PrUs/cKeOz38np7a/aoMUFLmC1O9dfWwxWYrrbQf5utqK/qz6sDnBlX04C5/JAvbVRnl6ULyeSb/ZBJwQJkgmWyjRKL1u/fDAwUvGu5Xgnxt84aDUK7J/8ukKvuMyATe26BnFLbHmDDAhzf184YA6iN6bmRUBDgT1AtsaJxV53TFKJyP57t1qLHvz2v2oGAHLxCm+d+yPluMVkAXb4Sg/HZyTuNw1jLfo85yrxMVpb4glNq/azonlswSz5eLfp9cE6ZG5+pqY4gByQep57j5+zy8jNcL7+CS9h9FJBXDVr1whnYxOtq+KKdQ3UGowvMe7oOftkO7jf0o16UGq4BYENWMu4xhirf5zMPa1YfaV7J4vDqYWuF4jJkhZnxU4YWkl8RKzsEU1smezqDLpjwfeoIWHyNg7bi4/n9dDWFgWcpQ1kHgVbiMaWV6G64JO7QJi3BTJ4bg9QCKWBhhs61+cbIMkfjczwj+t5ZBuKZa1cbaBUSCqAvPeeKwWVIKlFl7imALnGhhpZswf5eQzLiGbntS2TFDugc2jvGX13BDqRr6Bxb7HR4pQuUNLHbwLgnpi6xQ2EstWf5P/KjMK/9E1aoG8tpu/oObTO2lM6EeZz9JpPVl+meMK8ViHbXeT6WKaydQ2ywu8z4LDwU3saBh362H65vTCGodSq6n5ywe6xMjK2xPNeuBZwQqxUtzDlTME+nHbmhtiQxWfmBkkhymKEFFPPNGjTm52ZPsday+6rgVe+rPXL/i5lFT90zYt4VPyIQ5+/VcKRgYHbb6HdTUOjTmu1OKr3csjniHl745Y/G/rP/4h9cL9GOYVXPCWZ5wLxx2iZboHkEE8DDmmpLmYv8vICXEZXo7eHDDz+Mca+paaD0LJjaVAJyYW+JgHJzBhi9MqIDrApBMb2qolBOWKDBao7AoBuqWsFoXSFQKmdl4FyV7RJiL/H9GIrXjJzOJ84qxoyF5O6jd8K/ZZTE2PuooI3uo891QjL+HG0iH45VAwWx3XROvvQBXnqgSP41PiY1BgmV4CJkTTXcdjQDfh9MKrIanBi1MsSnAG3e0zKgnT3vThRVZ+vly8cEntsR6V9ZvgNyDnpPNdU2Pa/Fg+l1dGRbxoAgl4dQ5p2Jp2tQugMEzwqXaqRSwa8k1TZojWVvB8szTnIHG47kUSPu+6atgefdwbsCRstBere2MP785z8DZNxKwnT33hsJLg/Qi8ukHQ146LItEEwLA59DAO0zdGhCOd1qy+lVTY2w15TEWj0cmWd+ZvvTE4hyDKVnIYuxO4fO8Ozv595Im5rgWwAlJprJmEk/emkpuG4+E+f4XKF3aC0746V5fxPlpO1aH/bWhSI8k7RZo4XmxLZ1zs04bVEPYG0dsO8FYv/uv/vvDb/62S+Hb76BZqwxc2ITBslrdPDCLJM0nQwna61XzOJUbDMQcRcw0XnwuzUptiqNvRVF8Vgds3pJGpoKFKiKwMbw4Wq8w6aMpmFRfaXzLpBUaKwcZ11gV2kDaAFTkeL1YUvI2jJ4yFREqvGAAyZJpf9SbE3ZZhMaI3Tt5tBpHPGaGCwDYT7fNj0dqbNVeQDVrtMC2lPa0kYYeicmndv6as1FK5wkx2SG58XeWKGdXL05WWgjIoRHJFd30QG6e/suSV7p7swgvloj5AkgM7Cj1qprKSaGE8i1LYp9OUK3LkEzWkKh18P2U6fCpFCK9DX3M8H1+e5WdGXJOuBkVqF/Ne21AWj2XaBzNYn24RSaFue0sF1QQbsABBxTm0mjzfdk3s2P83mA2iaek1SqRmj6Hbh355nWubAVGrp6glcWT7jWfXQ4x6Zh4iwqPo69lV2nbqBgvayPAENcP/soVXuucwRbKjpDJhepztNeydkP3TstzeXQwwQzSDKgsg20n6mWpPeBNnGAVirD0FD/qNozpPdn+rMBiI7EBCcJCk+Cz0obNWtvENKTh0wAMxDvFU8T7tay6Hv67LT9ivdXO0jT5GGj+h7VqlDvZ6usdiGVUZ1ZKm2v9G1qmFIVAXT0JoXu/bBT2z12Nl8SGCt2PNRiEdS1l70s3VEDtj7NLZOkOq1dADcMhbKV+jqvKVPRtLHYc8+fDDGfkSyYAPW2bVORdZL5lfT62Jdi6NhSJ9v48TffxN5YNPJcu86z6DqaAJ0SCDpIxX0qc2eJvZazLQAjgCTATVDsenr/PjcBgVNKvAZzghaCQg4ImKbV9toKMX/LRhakDXMiQT3VekA1bYsAm0WrTORM20K1418LzMMwFSi8JDa4u44dZI9dw9KtgTOnGehzii3R7pc2KecnwahgsgAVn88+dABJNFlJ3NLuI4DLa99+841cxwoJicDdKkChRTcnxBoInZ3Shqo+qSwegQJXjv16wPX87K8/y5m/d//N4Ysvv8xzkBGmjRVMCwuD5+2kWPe7e3LaAJpNYOspywgL38ouex5fvwlLcZ1ih/sAExJtPRlg7m+f9TFBrxNuL2z3stDEey4BwlhZPlAbVaCW82dV/YSA9Jz7mOHsqz9H+0NYaBb7UsQJY6iJRSc9tRKPTcaW2FpjXGXwltYLPs/BDzlL6XSwAGJ7P4VI2xEB78JmDQDgs66EzPuSaRrRZoPp9nxkZ5QofX1FqN1EyOC8FVn9fhI+mQ0CMkYEDn4RhObaDrDfMjtiB70WbJJFhVswLWRoyGTroPgMMcee/hsQWdmAC4DWK1ickyQqG6v4yTHYQvhktZFNRgTNSpvPM+4EOj5AnVLPGWvs/nBvufd7vOTzvX/v7bSN//SznxPPcX98zxZdtXOqNbeGjIwoVi6ynnYJ7MBc87oFt2WVG6+Y6CsTYXKavcLPBcY8qzUV0oEdZ8MGE6QdwvaEwVhG06f6YuzKJrqX5zKV2QMWSqfYa/v75+jdkcSmEEnSx6Td9VVlNq6G7376HZ7b9fDzz/41bbA7w7f/6A+Gd5gye8i51D5bCDBZXSXuGCeZsmBjh8AhHSSPHz1M+7FFdSe1HxDjWHhTw28H7b/tXZKCBQpKV3PDVy9GCJDbMm3CZIEWG6fepto/JmPaf+2ff0IUK/vck3EHElZBQ3vvDqmig/F2dHx0w9o7sxDPh0m6Q0VIHv23BQvtmjpVJyQy4Z8YzqpN6WA3B2mwJzzfeolq0yz2bHJ7Y1ptrMBTgJn0kPiTgPQ1OKu19qo3YYyaG/HCNEwl3m/saigS9oR+y3v03sNaL7Fwbb++IsliAy5yx/GTJvm2QcpYapmB7/Gary0/V183oMZrP48Ievypl2m+Ugl4/Fl7L3+3Jm42Tbwkh68GMvV23Nc+qOL3136/WPIFDOUO46MLBEmBjNem4GY8wH/rC/VHAfQFGiQ2yCZNh47xBqzT5sd9y+53K/3x+qpgKjRRbZ1VlLIYZh5lrJrOj6aveWS+F39f08DL/lQBLShychGvrcCWKtI3HalWJEze0+yWz60PnKgihYm0MirFGE5c0djz6eRx+7Fvsj4Bjxpg7d5vh6Iupdrd/OpFQ5Px2i+VexVDs2Ilr7re11i9np9rVYBqsfA7yGtBKKunb2pF6Q7Q+v0iw5QmYBhMWfgCej1nAuTrdIPZerkPaH6MXZNA4V6KLA7/i08UgLX4bazoreSZ57HlzNZeVgOyNEXTzqev4UWR/LEwYO7uGeczzWGUOvJ7Ycrpf/h9Wa+Cpn29xBe8d4EWO0gyybrt6d4llufdcgcHat3Z3MBGKyOinSPOFnTPkER14cqfp30y7E6AKmVviEHS3s7N9RgwNqoZD8GS3slkjOt7LVhU4pot+KUrzNXyPbzfAFAVlxq/cfdImEwzmA+gaPJs2FwWVMa+4dtfHiBvgoQFnFM6J/DJGMtJ4v9z8IYjhl25soI+4t6C4QKtsXUO5aHoegwjdYpCqUWtKYo+K1Po7k7RoThr/oLcFyCX1k4SlftPn2WhXikF19X9JDAZ/VGZb+kwce8YSzbQy64SnrfFIzGPDRjpU9AIXyBXdMI9PNmFDISfACVAWsH4204uvY+oTi/c+B5VQAwwiH2vPWqKqc0016xuS0ExA5MJ7Eg6JHl95GsA2BYo1q3DWlwj/ZkiVpVVf+GUedZLcke6Od3r3GvZhSr8ZsiWOaSfKSHH7+eZla32uXmC9WkWfLRFNZfAdTDesltG8NH7MO+v3D/SbezhyKUljyB2MwfmfdL5yVfhWUGBsq7VNdHkE1wngfEkyMa8PoOS4wrLmteHr561a7aSNfHManP9fgYBef2eRV6iH8LHoXkH824ZdpfsLdsHgtTyCiuQNd6XDcEHZtPLcuNGDJI0Apl8amKJAdiimuoFC96N1Nzhg93cDoNIv64TGNX9Caumfcki0VE1A/a600nVJKyamnJnK5ifF4aJGmw81LDvetWgaS+lGsYtmkylbYkDbyLsbYvipqeday7grhgYBnai28ckVXsAeNs7zzNpxIe5C3sq6GqqLhpEl4EqqhPwuK4I5PM+Gtp7b9wF7KAliQczIokwIbK1NJWWsBZLP600R2T8zKSCPjEme+cE9t03MAGcmkt/+un0sHXnHr9j5R8Q0RZcfqMHvt15d9FSD38l7KUxEpQ2TqbGnif4jHacm1j0vYyvRqyL12bcu5ULfs/1OSCB6Qlzp47qEPyMr3//1XD//v3c/xoDGr755isYebeHB19/FcMu+8qEb5H2oT0qLK6RLAADMfdBghMDJta4twR0Wn+mCnNDGlTBiDxP0Wn72Bud20Mpgt3ZQvVMeyBhMCIg80rbK1VRK1/uZQNHno3tlsskEEcwHiedbke75BhBZE+ifM7TotwGATo8ktYTJqKOTnS4M1SxAQMxjg9fyNY8HT549/3h7/zZnw3/+//2L4ZHT56yRxeGNQL5aMoZasuOQOfA8faesQ5QWJm2QpY9y6G1BS1sJNlQrdo3pb5hdoB6DTDs2GcztBuZ9KVyZuDBe9ouqRHWakUrUIFwNahIAPdhl2V6UuLVohnb1hB3j0EO00DmiMAbTmEazbpjzsMk95iWKtbTQS3GTuMYP4ErzDS/X+KdvvE4n1+GE7DJAJh/jzsV1nPO4bngly8J2Cw6qX2XyXVNh86KeYmHs/c3t7hHgABbrfn5F7CS/sb3vucvpRUqDohHo2MK20vwLmsgSEcSw3OLKGlArQKINYh+33bXVG5gGkzzHG3HP9x/FmBlWuOuDodMJ1i4JoyeBTUtS8NQ8EGNJZLmSxgTAJwnCH2PwXS8Mom0PQ7m3RLJ9hQsvSsniALcjQH2XfBnn7U74bXD3Dr3KQBIlYzPfProEesNW5KE/sr2W/6nkbcFzn3hmZT75h7mIuKMo9eFXZgLQ6/Ov386AzdaQvGeBbxF50rHasUIJx5GAF8BMwwyw2TUodSEzW4fDcLce2lNtvW5IvI4Km2H7ZVVXeqJQAX8eXs+2/fS7vXWkT6Upp6JSbGATMkZxFcATva2E4OQAG2AL+FPap90Xi2o9pz4zNV68r4tqng/Fntsf6tJUKXL0u1Lzp0Bq2we/t0ZCEliZOy1ILJ8nzazwF5tmNfouqfFkmsoOYbS1kiS2hKXDD0wwXHN4+f0R7JMDsNSXvU6sWnH+FxZDCYmVp8F5fW7AlQGWku0pnq0RiS6BmoWc9SiVKsxe51nmWQ1QZKVQydZc6bTujxQENoP41c9Tp/5MlPDBO+OTmFAAFRbPdUXCdyN8wv6/RQ0ZAsSTGVoh4GV55AzMO3kcK7pijMddjfPfZEzYc3+BLaX01p3sSHuBIWXEx/HP1bS4D7R5xhM2/7nZwtaRwgdm2+CuAmj+/79e0nwP/3Od2EZrsB2BfBQXJln77kcwQo+4/rS8osNG3FtMooecI4efvOIgUoFEmlbfYa72D6HZxghWRCxjdVikoBTtFB81jLT2F9O4Tzlv6dgwy5MXw/vojPm9LV92HJHBLPamSWnG/Gw9evjFBlkGJ4B4jnNWv8/D0vPZOVcMJJnoT90wIfyBCY4i9iwcX5nSi1YE1fD4FRiy79qn0w+TOCJYobD82JOT2eYUDFs3BjLgJuK/guOGaGoh2mVXkbeOMUmdYASUMsw4Fdk4brP01Lkmc8+scpvcQrwRPkIdfq0gWFaFvBRflg/4J+qhLu3ZZjeQ6vQcy6L8cAWGZ6RmnL6NLXutF3GKU5sTZuV9oD7Xaf4d8A9W1w652cnaOEt8rnL+NlFGHXqzoxOscHEYhNo/ngvCuCrdTeP79M1GxcI7p27/oLC7INLW25tQycBU+N01tZk9siDb54EuLI1bxUm4BIanrLi7wFwOanxKW21WV/2uuCne0dwbIdJxdrZKXWeDNw5a2pwqX0UfS/jBJkDsWdOeFcigfZdkmXbpBI5ct8bgHeXFMiVoTCetJi3h+bcCcC7IK8F9E1ahhZpoVpeXRj+9IffRdNwe/jFzz+DjbCMvMrb5cucBK+tFzxhLZaJMU9hiXr+1D2ScfcVoLUxrMWEUxBngXjtpoXXp6zzKRIgy1vvDI8Oroavtg/w4OoWNbZXimlxAwCMMhubBlakJwoE6ixnOWxhX/I92doC1wIw2qya6l4gkGtkPCJAlsmOMmOMA3nhiBhD0NHE/sr4wCRIlgPXs8jAKrcs2ywFU4uhAtiu83l0lSzCWn6r9Ml2/Axq8izoKlvhyMSrWjGxxdqjsInwc1yz4Kbr6nmottXyW/kd4wf1qZtvtajZ/WoH3zoYZBpW7ZbF2rBI3QGcDCEQaGiATmdu5XOyZpWQCv658J7PvD/r6L/D8hA89HuClcYEKYQVyK7v676o3/NNruB540/lBCbSUW/Ks/R7FSv1WKHWNCxG4532M/2suV50WWPUK9acZ48ZS0eywm6EAGfFfuqDSvoU2+BlXkNoXP671ss8qg/BCOSp4/J1sjFdS34x7Krcu4GzQLHF++omiP5gsvZqN65iZrVFdhZb9mA92Xzvhn0lqBAfVWvR24xLbqVyyHyZOMfmvvLx/qxPVvZ3/W+7kfZoae+fWy2KFtCryFftsvUMOru/7xGLdpWyFVgXf+d1tXXzdb1A6V6pTrIaypf1NG7hAj1nTlU2ZltQU9wWdtbCYtoJbPhDBxi5B8yZQ7YAyPDIB6Ss/NnnkImu6UAr4L06logvZG07PK11y3VguJ8RY1P3bJ8I2wdZ6CvPzTHbWvdpzJl8my6UwhvcE9rPgOxqHLIO8xQ4hRs//d530dbFV5BfWyw5wG5PY299tvvkRA7vcJ8o4yJwVwPJbNc2l7QTrIAV18wp7X0/pENQm5P9STyjc+HLoV5qpkV2yZzSomM6k4qVn+FDxPpbq2gHk8PfZYjUxAWFS/bwIYN1TiEaKEmyf/A4hR/lOMYB4xyAd4l/Vg/SnFQyiZ8xslUWlto0AJ/DwfcYCCZbcwZbvwHzfvLqAJ1XbClTbGex9Z6paO4GtxEEFkgy5lBfnTXi5xIUxiyCmFcI0jqA0SK+z9q4kQ/WJhuvbG2uZUCQkiZn+M6T67nh0cs2nOISNjt+IriKOadAswQXCwwaBFmTDaOwyJvhCjJoPTsW1MIos3CjjTP2KLDWdlrzDjvglK5aGB8NW0vjw22kSsbpEplFKuGCNTmQfOHvCKpJLBMUa/4kZzhscVv5LWRZSNaeVnweED1s3tJdzARjbWKz10qiqVdoDF7dh8XMzCALf4/nKQPVdRYoLRC0sCvxr/gPrsyzVIxPT59Fl14AMAfguRGT+PmaX4fAxj8G62o4WNPKPgQ3s2jf7UfWMme9DZuZnGDa7H/9D68NxDQKod9yCZWwFBJp0G1wpBG3rVStLGHipaXVctIa/SSMUjDHAAgUm7e9z2CxBCCL1lvJn5X56H8FzChatlRp/13DEZpB5ufTQSinUvk0Kdm3NZHX2g5qe0h0HnyQAZ1cy0Lpa7yvRlbEvTaXhr7AnWLq9AmMJhMyZ2yFlKb6dIcWSKrDC7Q4eLgFUjRCCk4XAy1lwrR+HDCoQ0fqRhWAWCTA8neKlln3YzJZ/y5dHxH9p9vPeRDTJABrCHzb363A5LPhd19/TSCnthN6Zaezw1tvf9CANQMX9F5MslyxhjzfgJ3NkYbF1qr2UmO9tmKvtCqQAFYDY21jrGRRZmE5Cw+YDsW9EM00wZgGsJUYvkLhBssOpeBZyYTESOpxvnnw9fDJJx8HvJN1ZX+63xfEfck6paqG+V2jJdCNbfuWjiEsM/UT+GxBJwG1OAOr2QI/Goi023bwqxx/tXfW/fUEPGAu7+n7Z+owLwgDxgpyu8c+hbhYM7YzIgzttEX0dS54xk6dtV/e9nEZWGG4GjTSMutuJd/LtLNpklcLQLskq492qKbz/XcQYf97/8HfH/7nP//z4THaE8a6y2ur0XsJmGgwBNurEumqtGsoOoNS59CZq7bBuI4GxKkY8m/vL1MPdcQ8IwMCnWmEM2XgGDCzB14xECtQSWWHe0lgz9AHz7TP0Z+Fps6zSQXU4Q3sZYXRF0jggJwzmCFsL5MW1nOTKr+aUtBHCBDYC0dOfuZICOzr0Kx4We3RsXFNZ4ATThCzpc8hFLaPHWggScakWhunlViqQqC03Tem3vICOokyXaSz8yyfYwP+4P2P2RNqHKGzJUvYWoxBQoCsYvuF1m6QHCYDCb/sNeUA4rAVGpcdaOuc1GrE7Qk+GdIE6wLtrASIgvlW4V07A3uSep23e06QxmtHv85rXqT6Ndp7joHGgdqyKP0cluWsST+/P3OONtYxNgKnZ1Ps1RQTrQELhyUYutPL0bRYVIOK1frqwVfDFgyRMYO91nJUsWLTyuE/anhQtQlXkOqeatNlM0kKkCsC4MWKMVHXuSews7LTKjf+bukp0v5gSzs/9zxoL7QbnhXBrQT2PC+1slwAZQuschpc9cQgjOg8gwL1KqmzrcI2NpNpz2fpDQl6mahX8C4jEmYYoHcq0i2g81qnAEajaZUgtyp5mcLJPczBHi7mT2Mf8HqTbNsEu62Smh8WSjv3YTII2LF28/y++zyaRezHBAKeS+06XzJ4Al7rE5umkFVDX6MAftmeYn50W1JAZUu+CED8b4XTvV8vVJH6Cf7W92UYhRMyFfb1vtmfagIGbEkFW9adE64cmEAwkeC16PJp4+LzxVdj87SPDcj02UVTLfuiJvNGQ4UM1mcjy0zgbhkA4QAbMIZvTTsF9k57MCPAoi4d+1MgRyZxUgITB/5SNm8cwGmGc6mPPgWENFqYFfxRlJ94QV+5S1uk58TA2fUzeNSG+cQdFKSWXbUnIOaMLfkNE2CvqKwGnHaP82Fv3EUkGV/61t07wycfvgdw4tAetT4ZjIMd0I+aOFbiWT7ZYtpTBgz89Ge/iD95TPHEszOL//Vc7ACCBGjmvMvivJHz4DrUMwsDLf4P2ZAMDGGC6dLs8CbA3STPcZfJnlfY7hdU0l2vBdfPQqBC1TyXYttUMK1u7x7sJ8EwhyckDkmgSQBKDKMO77T6pzgIpRdMbg5g+WaNHAzV2tNM9A+xv8p4RDPKqXBhm1BYgMG1vobGLfdom9QKa2mxTK03bZvxjcUytT4NdMeiY1R7tEDmAtAMCt3Xng1txhKgo/ZBtqUtPBaPIlguU4w/s4As4lSxEQSmNfyI1iQSqkn2hwMPDvHX2smwPgQZ9Jus/UMGiKijvEJlXwNrq7bvf+bQLKVMAGPmTJyslnMuZqj+O1RDjpl+YJLnfQ/xbM+3ejRjZjwFVQAAIABJREFU/PG8HDmQg8KI2o+CwhHm5v2zZp4YAn9ZGTsMhfDsv//Rh4kf025qjGdCC+B88HKfYrPajcZkyluUiPsLirkOEpo32cGHWKyQKbIF6Le9+yJDTrSjMzxfGXkmnu49dSJT2OV5HAMer3Ju9MGu+wX7Zor1OsGPGFfsPH863ELnZ4771f688/7bw9vv3R9+/+BzbMb+8O1P/phrZgAIMXhkLXgPGfALMPwyWReGhn5qDrB559E3w1ef/3a4TevTOT5WcXSf1QpFqufEtiP+PbfCz2yZRRtp75T7JHlOUSeJq8PoiPllVobRUIWZYjmVTc6+sLJs0Sb7yF1lTmJSW+LgCmv7PvGj2jQ7OlLULyasZAG7fdigw3yGMLhcTs2uYuAUtkj2vWD0qS3gXh+vS5IUFlj5KGMoi/lpi2XPR1Ih/rI0T034wvCJbypgJ/Cej8cYNy3jlbj7mgDb7YzEH2lvLL57Dhrjptv7Lv3jDZbkhMwZYwbbrMv3dv3KJNgWn203bCCWrA8NfrSdkxMpN1E2xSX1T4F2FeP1zy+Nu/IDN1/aagtFAoLNnwZ0S7G6i55zL7xP7EwrMHnP5nxZDT/ba9a+ZQ17W2hdW7Hh1BuFBe0Zdq15TddwC2gWspoxmEl5tR2aSGt7vP4OYPnaJNaJ26ulLyAer1fCoWxm5aRh1SXeqZgvxT3uI+yUltdkHXyWPF2vyYKzuWB9btMEbr67Co2VS/nvFJfz369ijuytbJL2IN0Tfi/hS7Fl0iXEPeb6hTYDeFY8W62l2kjz3oo5/NIn+CadhRmJEbMtHXveuoo4TiLtebm2yvjAvW0u6LMzH4wGoKBjiDE8V+Mb7KEFIfeHBS0lZ7RjysTscv7DNCPO1/bJLNMjGNMVyaUYhOYfFYsUcCpDvgrh1W1XLYS1zzqg2GNC/04BkX3tPXcAIgx4wHX1Nyv/Urdd+ZkaAuT1ap+9VkEh213VOtOvWgTyjH5Mh9+TJ4/C4s9QCn7JyfTei0QZz5dDqiRICFT55TVUW3210QZ8wi++3jItycH1LVID55f3yZlR55oCzxFAi/vNAs4YxZa0ONK9wFS64f37m7Dh0EsFULOD6xR7SmiPRBAxHJIkDx99zaA9GHEWQ8gT1I4zbtAuui/dXp6lSCHwDgt03hyg630FUaT8NSSgCbT8kOlZWzOvtUgtu0/ml3twGk3ZdWLpGuYS+bGw2krTcpz4ahz9XkElmZbeo8MZjMOMk7UPyjvdQf91jr+f0AHCbiBPmx52IBHtnjnICzIXkj9KsEwo4wWYSPaYGFTCiTIYkkpkqBkTJrf0OXr9BrTpGtLU4e/wneaIDlTye4bJkfLibmTbL0wZX50NK9NcBS3C68QkRj7ZvzDzCzArjKdPaNX/2haeWFW7JsbT7JceSptjd6cFGXO7yJnxgerwuoYZVka+aNwkSKdPEsAt5m4D9xPP25VXshcFHBa7MYQApaya/Sg74N4u1nSGc9qtmcJBxQjF9JbNqk2porBdasaixrxKnfRBGbGRrKd7UAzu8OjkR2P/3X//H19HUJC7Nog1mRdtNEC/qVqFhujkklqsq7xpo86ySCYfLoztnadscp28ixjhTR6qTrxYeYp8V4DqA8gUTX4edoJVJN5flp/OyslsssX82b7tFLyjk8LSW9zaUYvnUQunQy/xQMAfmQrR76nqjwujMclF+TsaMw2dLabpSadFlkBKQ/aCqsn2yxcYC9hQbOSjsM/Y5IAVtRlEbQWHCL5ZKw2XgZF9/LdoxfD+NCRVBat+erelAtIaIA/Uga3EfObq4gbA0QJ/DyQeD4dHCEOeSRVVfPt0DrrtnQpOuKESQq4EXufYBUndhKGYa0z4Exq7gYYIv45Jt5BE2NsvfZtsfN9X58MaldZacsSsaKbONLTawxfGIxvZFlQDrKpoUW3D2Phs3S8vGQ6hPl/Er3kXafGljQgoYxJn8kDyMT/bpt2BqOe45vMNCBiCYBUCA6uuVuaZhvJL4KEjz8Y2uXw1GarvI686gRvPsoKJes5xJuqEuQ8FpDlAGqs5KrcJsHX6fJZaTWNos50xNEDtAgMOQUP13mynSgsFgwZOMdpO17F91oNIUXp4QcvoCzTQNGzra1vD3/sP//7wv/zlXwLG7mWgya2N23HiOkGflRprfiWIUVTc6zSwJGBNu3gzcpkUhsHyOlPwljHGPeg06r1qYMUxiYcC3q6PjtBzlAA0zkUKuC1VAnCmCAZDCmP7/FqbGvdX1GNBbNdYoXtBMJ8P2BOO0O+P8z0N/i0S04MXz2CpVD9/BlpACU81mn02EYakRRiCZLViYvCKdTUGo+LCCY3ydGypMbgj2Fa01WfmPQjY2d7sPrG93fa2SwF2buT2OkMecEKxl3jCBOUmVK2KaeoQvcLYCpN2E+xq+3IdC9SiTZP3SwUy+5d9ihuSaRd/gHOVfWcLYKpi7s9Yb5lHOEfbONS3I7Cawon6ugtYD2fYRCfg+tJ5kxQSy+XrA9QhbG8bHx493x/mNu8Nx+O0JK7dHV7gaL2PZfbGEYm+iy3rLtqHAiI6PQ96AsJaHysxnrto0CUYdXJwiR97PmsSZ1Wy/VlNW5X2X86n2jF0sGqjlT6mIEr2WAPQKqAtdkXZSnUMBWm13by++QXRpA7WJfHwLBmAWW/K2bdy7T022rnAkhZIcJ0npLOV9VC08AKQfH4GMeNM2E0RwipsGMulveZXwGpBVH0Wn5WpyTynk1Zsio4fr0ulvgV3HbDwXg3ovB9fVwX+7hQMLATEKomrpKeSh1ThrdAZyCrX0IC6uu6ymaG18y/BnyOARJ+XzJi03CtSz35IZT1mRQay7GaKHzyjl/ib+JEmGeHvyuTxnB4D6kybUPuZtpGxtifsN1sNFKA3QM4e4V5NPy59bpy7KrzYElTt+PqA5bUV7Ahn38E/nF817yrRKT1Fk1jX5JRncpYqammJOX1YBhnIzDCztFaBF6woE7joznDvVudlz5WGLOw1mRj4yPhoPl+/PM2NzTsB3fsh1ngB0PcC3z6NXp+PPyK9PP9l9sYmRa3337hHsUK9l9obDmGaowLvpOMkMYJH2CULZPqI38PO/fkvfgWjaj1sRMXx3aelDTYBo347bI4bFo3nJ8UPfYqAZ63TBbZx3oEB929zPmEGMll2xCROz70tkCax8xh/pTZGPIto9iQ5AvxCY0yNujDWTCwsnye2ItYQZPLs8lmZX8yaGugaz7iNwvTiemWo+bdnWjayhT+rvyY5xj+CQefYnVWAWIeNrQB0WnhT320RMMekx9jKQSKlU00Q3YavGL8d836B8Aw+jaDcq7zGCaCCdK73BXvBP2mrlmoGK30BkG7RjocAtaN8lj93vfKMsO2ukVN4lYyYcvogRs728IB0rImMxhkAVOd8GQsd05pz6bRE1nKM910j+ZzljGqP0y7MWocxTEy1CJjtlD3XzRjskjXwecrOPkTKwDalnAFbf2WuytIDTJxif+3CNnn0+GkALCVeLOp6lgWBrwAbXTuLaiN8uYDTbZiMSdZ4zk+fMDkeW7Wkfh7J2CJ7V03H1Y1btBNxvrhek5ZjdHBnTFw917LDLD7Z7cH9j/NZW7ByZPid6qu1wewdfaFTmfVByxR2tY8myn/y/T8e1jeXhl//6qfpDPjhpz9Im7mxXhIofJ9nY5x4SbbJFQDXokx8JCFePPxq2Ebn9jbDOc7YLzt7R7FlskMdPGTr9+Ktu8PL04nhKfqx504ytHWKrWK3y1xarJQPt2hoB0Vv5av2Jtet64rZghz/oiXxPrWdAuIplrvnnZ5cCfy8LEDiCnUhtXVnebboGgu0JplzN5Z/cJ8bk8gYUedoEvaIBta9ILMyTHLOv7a/t4KnnTaxdumg5UybfLFW2k3ZWq9Y1sm5cp/964YRpL3QbjW/qzHvMXMAS989frqS6/y378P38vPG6osf0jayDwJguL4mdYlZYhjTGdF1unwAaUYTSOK9wjIz9jSGaf6vg0sBkVpRKlphPN9GmKxrb/F9WEMm2K4D3098yY2HVduANz/35vP6YnQGYu61fl4F9NZ+ZoszcaW5UQqoFhw5RybQ8f/ROK6EXdtYCXe16yu3UJp1tW5ViO9AoZ1GJtKezeq6yQv56mtfjBvbI2td69k01phJbls/H3BANfdlA+98qw4W9lgnPrzFAQHw/KzcUzFKi8dZX73YZ2Cdz+F7PUaoycvVoXIzDIXvJfZsIGKS/HQYNNDQJy7r3Xg2QEZ1nLlO08SY+u9Kk7D7yeG8/j4QpIaa+LMV/KXP0xzKln19jXlpOiqwKxXXOOvA4ZKbmVJuDGa+2wHWtC7z/gFzYQz7Yb11vJ8T42cHBMjC60BlB8UjqROAz7zDwmTF3gHZjePN57nX6LQLGvpcEq9UB41sqfyO8YrxTPac4kutbVjSAq+R+KClt+izSSFoln1WLYauOyQQvq+ciPdVjNHW7cf9BCjMs3PvYFP4bK8rXQHYV78Ef/RNdyDoqGsvI874ctzci0+mWzUkj8vRS/zB5fCtd++ko2Jh1iGI5nTrtMtSPIYVEPsU2Rp9qHbNAXhVZJUl7HOWLFAdjEpbUZyaXKBgpISTEg34RoC7lRn+zNH5BPtO7eQpYjfJCe7/tdWNFIMkv0R7NrajGI5uHgumIR35pxV2XVjXzy409XTv3r8TX/f73z9gPSjGIfHzEuBu+5jzOobdhuhgd1a0xG0LtybWfEQ6yviGsYbAmJN/3cM1FViJkiqYpKBi+6t2IDhGEQiKeFFAq6DZDEDoBEMLHXY4PQZIzZ9Z4tbV5YV0RVURxanDZZdrYB2xqM9ZOxMQuMA7f3YGdhOg2JhZOp2ErpzzYsMVk1pZiCJ1mecGmLPoGRNcUh2+cU3T7Qzmsmn9LFvsdH21vQH17dZppsXrlIlt3GosW4OHPO8ldePBszhlDCho7ATeaPx6r4nvy/b4/umuPL/40dg/+af/EbrZNZjB1oJi4iiyL1OiLsxpnUn6GpItFdDWT8GUalWaT7VZ+uchYEZAOhbBSSEuoom0VcPqETaxloZeqL2f2em1BsXVP39KBf9FOQWTZdu2YuRL0NKgIFUqmT5+X/qvwUOYDEUJt/0m/dENrKoK3SsavddhQOyh9X5F4W37sJK6R9DvM55lUyte7AE5RZzfDeY1mHVHEw8H5eecEA0ZUN2FKSDwZGuTIEJVs0R3a1BCaNN8/+We7YvXsAu2QqNYXhjjfmnbY2DCHsnaHIL2y4v3EpB1Np2gXMQMfX783QdhBByzMi9QZQKffm4TkKb9lM1iNbradqOX0yj4XpuJRDaWgbZIeZJT7k3mRNqCC+RMpSutpho/GEckDQGQNAweQH7P19mGE0aKRhxjqHi1rzG4CK03LcoerkLQo/WQPVkDJErXkISN6/a/3cSp8uikBO98fUPd+3UVKFFrVa2T5dAEnUxwBaAETks/sdg3VifqENjDjgHH+F4jkC14V+0fGkBYkLLSWA//d3hEknDCPfCey0u0VaOHtAezCmgMMfFbJMPLw9/6d/5s+MmPf8yegMX5/FlaZ9VCTLuF4IY5jkkqzymMplx3lIPi9DKmPM+Bc8OZEmiwhc1E2L0fh5l9+JowcQxAgaBFxy89wARlvj9BQNoSFRElETtnnxl4CVAKQvfgPKCN57ZQXK43eV/2SAIp9wZAhNV9nZEmMELTtIeaLGXwB+umeL3g8TmVI6t1F2c7MVpXJFFjMM7OCcSdRKhGyjEtc90uRCPMQJfkZQZmo054nLUecT8bW3fCdhjH+MsOnSGpNgitvVvsMRM5jaLJq6/ROrpOAZ9TIbVyDIhgNYQE9goG3gSUdwFItbSc5pQpWiQHArnq0SnkPuln2vostT3BXLW/ZD2lcbu2BiDS4GlHcoroEg5n5RLbcY74+TH0fhzi+OrWcD69lhHr1z5/2bhcsy3Qq6toQjUHG7AoFZoC6lNFbpWyAAUtENOcT8LU6AlED26t5JTjriA+DN0wrOpcROMhdHL2SM6iFPcC7fp7BWBJ64yJm8WOqrBZFU07X96zPkN9xrSo6zBbMB9gz/dt7LICBCu58dw5dUpQImmfgZpBZsSjBRMEMQQbS4PHa+kV6B4ox3+0oF8bVRhFJQmyJSNgbXIU8NA93ZIIn5/BYYDcajcudmC1KfWCVTnfWq++btpcg86+zl5DZyFmrflcwRQLQk5NThDunpRh5DRnz4t7T70ybFGm0LFmFnZcg972W8GEjCczH7XknERLQhMtPoeJaAttayydmrRdJbgnIBPgs1pshVytOtbTAHIRcX5tyCl7XSa2buwa+5XBI7xWgFopjFM3HO+lkLhajdLvZOpM6KcpEgjiqxHKDcUHWAzJACVjBe27SQfXagwQUKglPmqDybzTDhxr11mNMPoNxgxP+JxMfOXZ3EKY+JP33qMdk8EtrMPDp4/z/NQmU0vOZCdSEAm8ASsA5Zxet0376K8//xLNsS0KYTCftbcmDfyyFeIwPpq8RJIMWYDeq3vNlnonbHrFAJPriE+/8wbBO/bp8MgChEUlg6sqkO1hu5XKiNi64DLXPU9LosGdzIQkDCaS8Xvlm9yfffiLLK1pq/i8JufOv23P4O+wEwQnuP4+xEuAUkdpHOFZMObSL3mu1Ux0H8rO2Lx9B62155l669AnAYhcB5/tH9s1tbfuhWgltTOZSWrcilqs3o96nIaeAT3Yu3O2swBoGmnp2yyypZLttcuO57V2b11g9/vE0jAL9D8CzMRTGzAqd0gaA2ip8aOPhxV2+AI2Geu4QPxwa83p304BNr4Q9AGctf0VsDnMP5Nw9qbJzjV22vK5UiMj2pNkM1jwMh8cZ0MJ3jnI5IjP2OU5asfcJ4skrb6mYs1iMOlD1I0UdDgi5rMzIS2DnIc9GGImvbKkN0iMZ/i+beynnPFxJT6QQdCDH6FZvMCapGjCHpDVHa0v/n0LVohdCIJn5uP+7XXvw+gUkN66vZIWXxm7i8QW3//TT4iDrkmmvkCSZnO4A4tOLb4z4syw2gVHBbO0s8bBxuzEnTNo5R1sFzNlbnkTP0s3DNe+C2i4B4B5gU9mxO9wPbPK1EMAbXzTMX7P4ljpWRVo4fkw7lAbLhp4fi8skdqj3b8EsJLRbbIjQMT7LDiApw28O3bCPdfr+mqTBLZ3iX9HJJ7+rj48rdgUNwLgpVWy9IJk5AqQ+7c2zQJT/BOvc19YME9rOvYxhRKvyyTRxNAETk1q/lEaZraFveoySeGF9+ssu2JYNG3nJJRVLJIRbPE8sXOzs1W0KV3w7qs9f5qC3vng+3XAzwUInSFHsU03Fbjg/sNMMaazgKAPa8WjsLvaVwFbBW51n+771DUaG/Tpp/ULuVZzjbCnXd/GIPEZmrQmZglsHxujIS2fViygXG3eu55zjzXjkzwzAt4BA2t6fbH9vHaLH/6acaQgoXujtNjacuZsdNCwxxvd73YGXbeVAd48qN6lft14yD0fYkQVqb3gAhYt1Lc1ZM+GaNJigPp3xcIFMvtsjAGKTZp7TJbu82ntxXrrJNUFQNS1lPh8dK08J6xZ9o3XJzDUwNx+Pno80u8395ILqd+rgmDtia6bVVJRNXBP5l2esTbWNWxxUidW+LmRRtJnYtf0Cy8ocNkVpl82ZnOyss9BO9GHLdhWm/yHc2E+OiL+MJcy9i0soLQmXwGjBXIUdFhxVs5O81E3ey75pT6+zpmv9j5dl2h3G5+1Z9k16DooicNpZ7sYpwE52vko4MfYpgZ82TVkvqn/20BPzp2rL/Haw8rnc05cK+M/1jhM/8S9qs42HUmehWCKxVXXJfGlwwoSJ4qt8XPALIvEGZCD75CFLNtvkT2/wNZYBlT7+A65zMkOfoD7dlAkRb7jE+IAO/CmwQZktRlXqAlo/GaMpP4w+84J45lma9yIRrADwMaJfS8YZHnEQCELZUrvyEJbXYCRNgvw6bTZgEnlAyKXYYyGjRen0XaKTQg+VnxLnFO1yxQn0fdhXcQPiDvxS0t0nt1BS/yU1z/f2Q1jcP8EndeTcWRCKCydsSaw2tUjlw3p+wi8CX15X5IrlDqSEJAs1oIX15XOOa6l28Wyb9oDi8QFkVuc7jbQ9dYiRW5Aooj+WQYqOfg0JIlx1mF6nJyKdV5Qp1YmqOCdxUC7gSwGxH4b31feakyfVnOwGws+0Y1s5B4lUlyjPilZzMD4vBOdejEhZ7bYUvF/kRRopJgC/6v9PZp+sTFlW4M7aUfjh6rYoI2yIJOhgz6KtOwL1hMnWbBs5IHEic0u1yTs6o5L542tvUnMhx+N/Q//7D+5LjCnsXR4qN60bB4Ng7e0S9ujSf28rVlchO0xggwGI1Z4Z0mk16gq2voh9dAPN1A+B9RS18ZJYxpOwR4BnSw6ixAh9ua4RN274K0PUgDPDTED+FEOuxgdWm+NVx5KEqnSQPKr6xOYWFbvskhpoem9nStVAQMeqfx8P6CXW1y6KQHZDpMf92AD6KjmAe9s6ypBz1idGF4rOdLKbZ+Q3q12jone1u0N3qvYPdUmW226TvMT6giAwdsYoGk81wiuFrm/WyQKX331ax7gVQKbK8CNt9/4hPeQyVBDHvxaBHQKKms1ryWlAWnihAvpNhFJmwJHyTHYPfjPPcQZSff2XsqwhvmCxfIZttCg2C6sfRBlXtw/Kw7bwDj+gnYS2HbR7uNzXYu0m6ntw/2VULGbFIBOZ0Gyo7FMwmQCCrOyO2EvJ2PHU7UrYEsgV2DVz7SqnQRbA8HaRh+J5ygo7Cav9umi5Ppvf9Y1vgzmvf6IwCdRae1trFemB5NYTzp9FPDOBh3+keDElhQi4DCvMvgBg3d47L6m9ZnnMDNDEMan7gC6npEML91+j+rE/PDp9z8d/uX/+S/TiiODYuvObZggBPwE6IIZMWxehwkIxjuVNb5kuHhtJn4aktDtSQQ0RJ6TsE1Zy5wZAwUNUa9A+rxacKdB8N5dA89mgSI+IyvVVpRgauIodADSf03qTebCJuE8p1VKAE3AC5abRlbdiSOC/zFb1Wi5W1sFRHVLAsYZvJGdZOqqTAjbXhYwrLPs4eNTkzb2wemzGP8zdd/GafsFwD1TfF0tqqfbiXyqeq6DcFKgVT9tBFUuAooj7m/1Fu3WFbeHbagGoMCejtwv92AGuwjMcP2lGZIfVYCVwCmvzCRezD03CuuD6Y0G9TrUtL15NNwvAJxOmfR8XIxMjqxeW3Kr8eiyDC+kWRtM8pmCJgq5XoxzjmQ5Ad7Nk4COO7CA+x5xzyeIrl/P3MJ/rkJD9yBVkllJBKB3AKkKVlMJFCBzYwcfSK9aO7OViEdYu7UEVWW7wCuDndw315Spbfy7AN0KrgzsvC/tadqd8pgKMKzWh1egpy152pyuS2gyEAZiS2Rc23mHaxgoWWSJDWriyYIFMjH5WQourQIv8OBZCItCJ+X5b3bYf1+YLPqgWzDQtWe65mmSHJ1isxfaroghe8a5fwM1nZ4BmY4z75PEijPj/fKVdg7bRNq6aQOzZ1piWmy7qlZ3dp62VIClglqZB7L/3KqV7LgXE7iq42W7uYUEAYYECcovqDvC+nPGvQHvJ78XAKG09GQSZgIWPnIWm3EKi89qZGc3BoAhYnIqqjpq+h3Pq4mx9ynrRFBQ8EYQJtokJnBqcnA2/TMu4060jJ+kvSvNuLYMA94pF8A6LHAe8LKaQ4AKGUic6RWGrgD67yKe75ACg4hUPFt7cdaWP8YF+kABrGr5whfRhu+B3Emlv/RdDC5lZAeEMsjmktZh4v/xR98aPvngA0AWWN0k9b/47W8SRAveCYpaUFuH9aTG3zcPHw7PYUGtYWMdHPEErbtpQBMlNvK8WS9bqlNgCpBVyVe0e9qgghQPfUwCeIAfUxMXw5t3EcZmWM32Nq19I5mD7BX9PstoRf9Qu519SquirYAGVS3xs5iWVjzW08KdZ8Rip74rw7lkTGYDVxKaHen1GewaI/g8ufZdgC6fnayKaK0IVGireJ9FAE7PThU4tZWcQ5hN87B3nzzbjl7tOWvmz5OcqIklqJ3hV3wcz0V/nCndYcY7aEMAqDE6HZzE/pkT8M2QBQopAiyxWdjaDAES5GWNTaz4/ROuXeb0FOdKHcJqzVKQXh/N8IR7JAmZMl+i34ckKAcveTYkbuqOrtEGfIJG6Anrp59KcYnrdapytq/t3dlPxmxKSqNDSMxpS+wRw7+65qNhmiGh7NYj2kl3+AzX1CB/g4ENTgEO59DBJ7FlDiqxzcqWYyZ+A3JZWLISbsU+BRNjZNZtrsViY7YlBQhgv5sksdenARjX0UAxZtkjjrSdeKm16sQG0aZ/AYtsj/ZcQX5Bl3PYd0tItGxsMpAFFrpp2ebmyvDJH77FPWtP0P+5w7r5DGE/m9AfpzDlkJViolWByuEhFFph1h87OIzneoW+rjqV+vTnnLs9MrMzBMcn5zZohaKVGAbIU0He1m7knjTeCaDBAqbV0aRF0CL7tBLyAN5J3oxjfB7lWvM9/kMgwOjP9nPb4Up8e5EClW1tAyD7M35Wg5YqyeJdiSHUQKpp3QIrgkE1CG4cNrwdFNVeqFwBRokPDCmJNaj8oHxiWfcC74z9fK8CTYxFPWEV88emc59V8LRQVAy6FLq0pPGB5S+dTl+F5jqr+sMqSlXEbLyRCalp6W0AkN/XXgQwUvOsWCaC3p7bSFgEVKuuGBPiEuf3OutakxzmM1oLrQUS/WsD44yZwlqLryrwshfIPJu2Ewrc+Ln6xhR9fUayvBJLFChVd1FAZTAsfWBbSf87OnkWOJJzeJ0FOGpDex5hwTDT42XdOUHWp5B7ygPOM3Jfef/+Uk2orcmnAcbyufXZ/qzcdHVwRXLH5+B+iZ8swC3dMy12qeS5wDltfsA4vvSpXWMv+9S95TWZ99zslSRFAAAgAElEQVTcYyXG/qxYee7Hep49lvEspK3X68h1djZhAz5r4zVGYX22uWaeSc6UrZqN2UM8HmaZ928O5t4SCHMv5NpLLsq16s81cYr2JrFBxXd67ST82AaLEtqy5F6xjhUPRkca26S2qz+3CGjslynPXE+P5fQ3xg2Vk5sbVHwSPfJWSHZSdO3bakcWBJQJ3IGOgMvcb7oTWtEzcaoxnvF5zp3txVUYdvlzzw1ncPMZv/j8ch8805wp97vxZTsr2hQJNGtgC4n/BQg9q1ybObIn+dhuuNahot1Q/7j2Qo8DCjDtDFWvs/JIN5SyH+ZbxDd2BmkqsqFrb05yD8sU/d/bnB7uLGmo1MjFn7F2IwsKJ0pordJVsJNihcWnawOpxAMUUZ00i2/cd2Aaa+K94jqaLAaxNOvjxPBF2kYdgLECo29hjvyMVtnktRa1uR5xAdubPU/GF97fIi2mxtzJH837lOegFTXAu2tA5iOZwOKXEhkbm6vxLdvoth/RIbTLte+MsLX4Dv3HLgOeMlgwdtKFsMjp8y9N0zCdZZ+HOV06cjkj/M/r1Fb0GCd4i0Aqf0r/rp5FgV8FzvveFpAsJqcIzzOYZygimS8uYhdWONc9b253Oayo6coeXbI7g8/qU8/L3mNfTG2CO9mZVIX5sOm0K82WGVdXMUacoyQ3ooUXjKrFsyn+JP2qXKjhQMaXviRF4nYWGxCR/VKtrg3s5ncFxy0IhLnuGeJ3eneRgywytKPlQ/FVSnQog9IIVX26fDpbrxhY8c//p/+U+ygWgiCFH7jN9MxlBg1Er04D7M3EGAr0EIgSGB9QjVzgsIcBxmKvrAPQGYPLFAiazQXyISYBBnA6Ow+KmkcCW4omypjzcPQDZYLngeo98kV/JzDBSHTRSxfL9/Y1Gu+IBTfqtKBVWsGsOoVNocFoGmo5tB5Qwa/Sr9CJdvaWdNoRiZfT6l7Q/uDGUn/kmIBJgcJ5WitDiZU1hSEyOPIhVltMVeDXaEtSTFmgLmL5fLbC0wqyu3ZODHR6n8CLbIHlhVUozFskClvD//v//Iv0scvKU1Pr1uY72oR8hmCGv9NFZE1KS6eiWoqsBvUKhmtbE4JyqbVxg/qWc+zacV6PzkXvJwPRKk3cJS+6qY6JHgclrgAoQrAR8qg2vmfPnmEsmKDmIVVcmMqBCVamXQpi8tydcmir3QumhZqAiKyr82Ry67XPkqyZ8PsZpbEgs6GAqdCovU7bqAWwGnjndbr5q1pVzJlyMpX8dBae6yXtWa1FjZXXXXpNroktYfyO1X2W4QwGnZmqCcKFwysMUKQUG/BkHayWEzgS/K7CDlDQ8sQKMlMPz2UE3Hp7mFm5O/ytv/lnw//6F385PHkEWwRjsMnACidwLiOO7d4w4Kkg0wpVBccCxF5XeuFNhNl7pYVQ4LnJcQUk0rBJVFjfCunKOLmXvddeCfO8daOQoJOfzfAcBOEMsNIyKfvJdgzus5ibMndqhL0tWCYzOgf38T4g5MOvfy/nHor4G9yDYqVszllsBFnVmJMCAWNl9M0ghn/B9ckquQK0mpEi//IBR4QAnCENwJd5PscnaO9FS1BnKbvHJMmACYfDuTmhfUlRcYXIL1n/efTWZCaYRFm5OOW1kwDfgpBxEnEarpmt0MW2MjxbaoNzEjzyO+oZTpBETUHDnr6GiQCTUCOvCHhpbgna+lrb3Fl7q9eA87L1TOauaSdwat/ZiP3iszIgbK2Mtplde9ZZj2X0HGa8VrR6ZmiP32ZvnqFlOcys4XW5bsBNU4mMIOczw14QWPY5GyhbyeffnfmVRELmMUYhOGeMf00/qur0v8maE8jO9xqgUGw9WYolNO8Ztc3WYFj77flRj6uYSHXuww4lKPj/uXrz3TqzLMvvkqIojiI1j6GIyMipsiprSBsNGwYMGLZh+yncRrUfwDYaDRt2oW30Q+Sj+H8DbrRdXS6XG5nZlUNkxqRZIiVSpERK9O+31jmSqpmlCom8vPf7znfOHtZee+0A4rx2kwTMIEw7mEoRn5vhO7JA0nbWirR2vaFlp2CpuzUTJv97ET0pP2sGdn6O9yAYF+B+AG+e7U6FKsN6nvcw6gaw1n2vphXJ8KiwTlZCmH88W+1w9OqSyDRZk/WVQQ3DloS+PoBTv5diT5je3Uva3AB6cfQN8t2vrexRsBIgNtkFwH7H81cHToDXv5/l5xZPKp4c0NGznftoIFpNzBYvBHzS3sm+NmB2qqbt8l63ou0GUvSgc9bamrcyhNFfc2ZkxWvnBTZWATUPOJcbAPRqnYQrq2wFU5ptmw/rlmejSP8Jv6RtEdSR5WXgfMIESrW02LCx84fHLwHfHvIz9d0G88CqsVo+YXTX/045g7BMxt5wuM4+INoerHYZDxbVTDDcO6k/8h6fXLm++NlP/njxw3vfy+9ZTX1Oy+BvaeV4AaDi4zlGK9UA9srVa2ioMWCAv2vzH9z/Nkmig4O84ggzs87eU5goPjttmwkBr+vQFKeR42MsFMCa7SS0IwYLrMOs3uBaHSy1iWarYFwZ9GkH4TPhDQUsco9cBDj0Xt3TJoFOGF7l+9r6trGr+yVrsgXQSHv4OpmAJrLxmdXhMyHys9woFk031V6Lj6A13DY11tlqe89TW/d8jkkseF8BzGcw2WRROmTBZ6JNcf/bdrlzBW08doL73+FDOyRADjrQZk/dx8o3yKCTmQHY5pAxq+us/6WLypwYmHRwwhHTjJecmu0l2waizTGwjz0wiCbGk/EEaHwZv+lcYCcEH6AdeHAgsG98t7H47LNPo3X2APkQA2g/zwnpFwEkZXxbx7ZV2XN0ik/YJjnStj0krpChfcDkPqfsWhiYQLhMbXXu3qgvxz1tsLb3GIRygh9TLkPdXp/bJfzMGv7uCYMcBGQNOy0iWYzI+cenCGya+O4BgtlCtcXvuOf1FcueZ97vKuCjIISDygQrHXiyY9eCBgWfY4L3EqbdEaCl7eO2F8msdyDZJuv6SlCIs/XpZzfRdrrNYqKPyD27P8SWnFqdrhLjdO2rxZsR2KlheXED240PzhRwC2HsIXGtF6zNA7X5WP1zK5cXe4fLyDbAyGPPP1ZLlPdIYTHgRO0Ml1qgYAIviSf5/WGHBKYjd6K/MK70zAmyDJDPAoXty76X+lPRTOZ3DhhOwcryR0F9Ez73GGAtsiXtyNGtCm4Zmxpznk8x3XPms7Jg7/Um9vWaTBjZB9HA5H/1m7X5YQkO+558yxjYxJP30R7IoPAFk83tY+r7teg8WV9nQ1uxDO4ytj4GLAIqanTNC7h/1y3FCdnRru0A1syHJtvsA4uvw6DyufoQ7UoApMbjE6gRCHcv6gPDIPHBuuYBWdsWO79ybQJ2Fu8G0DPbc+d1+1mumdfzvog0CqFZp/i58Z6uR7x51635Ws+GsWZzxCarJoFqybojzAsi4QFY6DXrmyYQNwtic419g/m9ycQL6Ggs5vv6+clDe5fZm7YcDrBVX5wHPL6SrxgjZS1bIPzwNaq6H30nwFPe2AdQgNr3SxeMsZPFzkgXdL/Ps+GvTD8+95XvlTiIa5i6uILLk6wgMWJ+P+DjWNPZTeXvWp7QH3kuvfuZ//oM3pNU3DeeVfaXU6Sb71C0kbWGfcgQkwC0mrXuS+2Fz8v9J3AXthP/ttjj9U/9be+ruEDj9ZBChi/N+wwfahF02ghfa4HTL9cvgwOMg/ifBa/km55DtpWdUPp+23zNN775GrawMRUvsJ035ATWPEMuiDE63KNSMAKPsvQvBAhqzB7pjlGgvoxUkQOHjLPM072nZ2j9+fV+v/F39WFzVrN5C4RrX2UcR24n8avr7/5Vn9kOLvY7MfjuuePFn9xzuMMJch4AXxA7ztSC5NXnz9NRQbH+CTGLOYhp6toFOzDooABQOyYneJk4xbirQ68uo1l3wBS/VWSVlGl6y5T1S+uni+s7FPsQVzDV2WBAoniCz3wbv61NCJuS67aoOsHitgQbnxlXs5OyfthU1uyIeM7fUy/3+o0rKSp89e3DxSFtsntwOvZOKPic28WX82zMyTwXyaW693Xuxn8C9MUTZBwS4+J/IlswchNPk7FVignBH4yxBFnx99nXYC+sZbp5IkVi5GCRSIkEi4LsGhlrOZD2OrUjYoV134X2+BZiBJn04urOBrJjgKNcwyw4ZCCWMZ3PW3vsvVtw1H9xLxYtPFv6afXoZx4ytbe1W2/UXXUYSbTg2wEUvc+A0v6rHVfG38Eo2EsF8yoRInA6czjP+OyWU6+yYFxtfvAV1tA8epJxBI2TD4F/qHGf85R23U5sjn1cWv750v/0v/zjMw1D2Q2l676amkAc3rbqtWpiYpxKrjpxHnQCq7aoMWWHFpeyJT60siVJp7J3jFi2rQgu0kU0YQxIrDym5WhoY3hwDGplKE1NOp2fB0lAIYg9r/FAWjGW3mjClIqXwYqObwAVrdaVTqxhTK+9iYQIqoEswZ73mX2ZjU+wjZ6PCPLzl1QobZtgM66zoFaHfcibtDIkEA5LpkG4Gz+VfLW9HFgBu8Dk+MQqdRLFtvCW5dKK1UHYCARPgHe2M965eQcEeQew59fcD4LJrJfaYOcvXMaAi6wTEOggB0ATFtm412lgG1SU9dI+6wow2vqZjafBHHTOalF1yEjQ8bQk66078ngmYKm+pRI3D94QYhVIC/DWSlKYOnz+G4zCJgzDsAoEoWRO8pxixAFk1A4s08MEVp1EhZc7rGTqb3SzF1QM0KuzyAa3RcpKVYOH6RgL+DXAKFuvwVE2t8GezlvE2+Ed/P4EMg2sMzkmOhMwpHjOxzDKbA96g1FYgZmiKPc7gGUxEA35W1pMXr6QHrxOBRmGA5NYv/n9lzm4DCFcLDOE4NZnf7S4dfvu4pf/5peLpyQVsi+uAmrbfu19KKru+2USne0v7CWBWQ2LidmsAFS4V6dZ9o/V6AytMGHif4+fPKojGhVJ1y3V7uFQo2HBvsvEzexz77VacfFTA0jw9xV6Nol5Qbt7RNxdO0e941zXSbg9dyaZj5jiuAkIeQP2zRLA3WvA93dMUY3BJvB+Jziifg3s0Tc4ToVdnWRpZn4q64RWcNtF1fxZZz0OD5nwy/29pVXJZFijFqYd2pOCvoJmu0wxPpVmDPC3QTFBoE9GRloMvY8xGTBgk8FrKum2uJqIJgLN9XW6cdtUMpXWgId21gvQsW3Lzl7hQm1PXOO8aSvUT/QZnypez70cYcPOycaAjcg4KW4KdoZGVcdoQE9brICKLSnqGy2xl1ZEagDpDt6hZQRQfwqAeoZzPnMa19CnMyjJ0Bx+ZyPi9g0sU5W2Ymjhw7PqvvZ8p0plEDLYdTnvMyhpsBrXMoCoTNVS71PDP4Iv/z6DxxnMzCSj1cgC/bUrTVTCxnWdeKYZQOA1WBHVUQq6pSJYhmOq9Am21DLy2spmSLVNG6+PUSstgCKTG8eE2FRIbTnz3I5gvoB+6fh+ZZJazrJBS0HHCjl3AMsMLGcxQP8S9g+2QTsvgKIjzHQ8HLP2IefDCvZgHurk/bk3OYdIzIDZQMb9UcHw7qd8ti3/6m8BNlkNPoNpp7adra9LmSDYgDfTfOP4u36xeUMIPNOuBAO4Jp/ZcwbDWIn3+xEJ93fy+XwugIcghomA20yWm63mXvsLWM4rssa9LkJE7VcqyZzbKXugHdYe66Fk5qpx99qCk344Nvzc4hEg0DqA7SZsLq/jCLbM4+cPJfqzPrawkKBwbTPpqC/unvGrIBBsrjH1bZ8zIQAeOQOFmQN0828S8i8+ubv4R3/+F4ubO0xaJ8k7YP0dUiMgdmhrriwoi2jY6tt37sBU/4pq8V5Y/RYEf4dAv0OSZK8qN2BQrBZvB7vos9R3OUU3Zfc9eGYhQNuWxI/r2bCDYItCy7bsccAdW/bUAZTpHda/xUntFTbTMN0gk7O8yefKcrNSmj+eCROfAUIHxDTJlM2g/IVFnDHQ4wnP2Ocj0Geb61WCeJN87zstb9gjGdwmOmnZ4ayYqGUa7bD/0d/loKlF9IpKuVNOnboq6GZyNpPDbZlPDkoyoTMhZ+1t4baIoqai/9VeKPMgk/oEW9viAMxyQLFN9lCKHtprYkUn/B7zrN7A6Lq4i33G35fFhV9hTx2gaZhquIU8ttslJqies9jCtT95zMAqAGD179ZhOAosysayqGuysWFrDL8TQWm17Fg7bbNMVicFy8j2sw7Zh3Y+vABo3eIatxgyYnxhUfUYxvRLgCtjs21A0B0A2du0nz598jBT1AWXrqL/5CW6n5U/Ed0WoFfrLVrGTvLjjpw2r5yHg1yWbOW1mKQR5Pub7Mll9uBbzvyJ07+5ZpMQY0Tbo8HAF2f4+SdMdRVgX+FePmHSrq3zexSKrzH4wgRVUfTNixcWP/7xp4trl0luEVeyU0VW41sno5tQGgcZufG+thWLztmeex5AfgW291uK6jLBz4yTjMuUuIFp8R3AJFEvMfvNxXd7J4vHSIC8xPfKHY72LmsQVoTxXHzNsP/Gm9P/uEe85+Ac2vbKAPjfMpdyRCocbhsSr/N6223RYrnsyiX0jBxsZxKeydrYpRRMjW/SKiu4IFBeFlSABWNaYhIeZuzN+0QpTAWLKUNfSOs62qcKIjdha9G6JIUJ1Hy4F39HCZAy56atn0CbOpwToPvYX2YQQ5hgBZ7mdNB0q7hCanO5LqalvpbP12/oE5OrDKDP7/u9JsMFD2eMb2zt+0ly8GsWIgowNs+ZMW98uGzvkXsUdClpIS2ExkeCSl5faIvN1/S5/ndOXnSt/bmFM1+TWAqnZELsf+f1+V8JF4KgZbgbd/is9fcW+Tq87OPcZV6zReTkZwIm456bc5iYDtkbrnsmzrNzIjkcl5GcbTCn4m+Sp5QV106LXM77Z9N/dU9+vF79fgG4XL8v4GsW7T4AuOPnhnTu84H1pYg6fvfj/+obZ/t5WHqDIerzs2jvGq+MWMsDNVk3E2x1bbYcKiL4xd9n8XMCu91vzcm8f32QoJfannMPeJHGMSULKJWh5JOgilJXsOijhzynbCqFVSAuhfBRYOqe683mM3mDtKfGtxcQnIC3vzO7fQQzkrckxismYF5nzufnp+DL68MY470d8CdL0DVRSiuDTwZIns+SSKTMkQBd1tap2rDrJWHw+gwAkE1urMF9Hlh0t/DC97aIYfwc78IChDl88+Iyeycg7Xs7nduC32sLsMkfqh3eydTYW4qzl3BMdy7Buttdg9F8GFmSJYr9F3fseMJHvIL0A6NauZ/z4BkcrLDzbPc0BvDomf+p+33MP9bJm61X2al4laLUu+MXDGrAj6y8Wly/SMENcGpZjWLyr3YbonFIwfDFi/0M1yzu4IAQB5FIWurkWdfMXE67VNtTzc/LtBrfvXMjw4sePd1fPNo/oT2W+GNxEZ/AWYZ0saL0FwUpJRm0k/qb6JDOZ5J8mxgDH5J9AeO7e8ViooBXOzgF+iYoleKFe0uShWdTqQPPvnEtOV4di/GoRVHj5Q71EPQXLEzxmrVZQ8LjAj8HHSJeA3eBmefQv/VMlzS/LttcX25sfEosYyHdfeqe1Z8p46I8SQdUNKafXZjmzzImTwXRUkDSHwnaUWzOICJzHItjxlhtw3e4U0ocA3MxVnhvJ0fXlvvYAlZz8X8oCWAMmO5C8YbYdK7f4svI48Liy+lrlx4zPX6+9Ff/619mYIXMH43fs2cVsgx7R0cwGBQZmavO22Au+ZpUd1lYN4ttMYoA54Hye7atODkjU/9MsuyzM4jlPQS4TFYzLU+gQkbVqD4MheWguaLdM1Hyd130GvyhbyYyq4PiRl3I0DWHUZUJJ+PJEtjUCpCua/LiNQcMDPBQUVmn7L3hYT0EGFEAeJnNIVPK3nPBqk0CvwAZBPIXeI+ARaGP8/uya5y6xus3oMja5qSjmJOXojuTB0uQqOHg3hT61vheQWzy07tfLA727iOM/OtUDLZ2r7GeN2mv2KOtloBFZ0ySZEUrgwT4t8bQQ+I6TiDNCWrv6dk8uQi/DicdA/uRo0r/v+DJMK6zZWxWWeb3awBK58xdcMNzsERESbkWJwsq2m+S5wACPagae7ZPxVlz3ep6abivMS3OwO2100JNVJPst0/d/6cR0kBFRyNh6jzSTqebQr4f641UcHJWWt17MSDDAaitEmbm0PUIKEiQbELsoX7Hz09gF6ySlIjyv6Zt55yabkHZNFycAfpT3lGZ2N9nH9DKdR023TkmzN3/+quKh7MHTle3F+uXby2+99n3F7/78vdoJe1nLRSH3U6bjtUXQHKSaVmE3pn7X4Bayrui9T7LHniZSrYFK8Rpe+EAriN02+B57mkDdAMZnUtaeEgSMglO5sxoh0kgwRmT5RAgxeAjVQNaum1n4959JraPttpZCvTmJoEu/0vCLzAnM8/Kua3XAhAE2LYXn70hEbPdTqA0LcgAHwZiOJy8J0zS1a1rtPu8Wzy+/zUTlpmyR5JjcK1o9znWd55Bh1jYoude8O/2565u7cCqgOEJgBZ9gGgZ8Uy9Vozn1JQy8TQo9FxoiB0cIMg/xYetNit2uw0AeUJlaxnNO9v2ovFJsnnmpFDbHrELr7i+8zgP9GEB495AcXciE2tlBe41zvUc/3ZPYV9KpXYtsC048mUnRrMeTl58RWvSEZU498cK1TKnyZqohnEczpGThwu6W21MFdNgOxWutoCGZZbzYOHrQzV9Vt+nPew0WoOYso8jlm07m0xNkwUdjEH8YCpGKDaVJM9Ehzg0eGybzkwCNBsJXlIESWktGirRxdHp8ZwERyNYriM0+M/1FyBIYmQlNUBlBwzYbpGgm8/Rzve6CkIvAUy5n3Rmab1My8XQLLEYE4DEFmOudTi16iT1TwH/vneCNQNH3jODLhTLdl1MYEaV0HPmP5JYjeQ1LNUEb8NGen+CtHxeNQL7+bFR5vDsFxP3t9iSM5OesO1kn1ezzpY9i2MBTXJdVqEFkeuLBI5EEQJg8lr38CGJuCwuM2v3gUC/dkOG50n2gwLyDUZ1LtucE4ExGWsy7d6p++VgBfbxqRNvOfpNjAAW2IOyOPWP2gang2o31vCDmVqM3XlKcHMToCyVUivs/O7XD79NRVaNlSZ9BYo/sCf73JIkjkJLChE8Q+2ezHPjAU7o4h0A2VVAkB9+8fniB9/7NHIUR/i/fYLSxwA/ttf6XF5STPMeXZdd2hL30fV5in3VTrnfbS/1njYBv/f5/SXbw0eVNFpmPMtn6OFZbd0iUE4QJSgxilhte/OsMU37ksLXZfeeOe1Pth73aKW/z9yYBBB2sM+iPWYCqm/k/QJy5wzZ3i9TrgLI1b4zJuFsEtA7Nfkp9/kMRpTrJwvuHZ+1gd8yiX6Jv8xgJYc6cFZsD1EGQzBfuQiTEZMVN3niJP6rzuA+wzW0gwX22iFgIuV50B4EqBFcN04bzC11XTPpUH/ksCDbfMJorq7cJte7uWl8qF+R/aldKTvNdQrrntbelyQkDhtyDxrfnBo3UQBap81FgW1B7UsUb9cBmb/++jHXzN51SIGBuoU0zznP8QJ/v2DbOHbxLTHmir4YINWWYSfQKj5i4vOcfbGHT5Y1KVqyRfvp2roFL3T0EAwnzE0o5rlVV+4OGoYXCPAfPbqfAo8nyJZk23APZa2SiAja6n+yXwVkLaIEZCqLQ6q1LaW2dJtueC5sNT09OoBHAZsRINLnbDu60jO2rR45DIo9//gBA1N4DrcvX1nsAjA/uv9dbMitO/doT6KbhQLij378GfIryJ28fArD0lbiq4vHMDsU6TBoN/YsfFeWuUVw2+s3digsOdyGa8rwHPaZSYYC797b45fsozMAz7ONxT7tUU9pMz4kcNGemeBP2+x1mySbMwguVYaAxClFW0H06hkXaFN4vD+3kTbgS3ZkkSjjY5MV4wIBxkyEVQKF2O8VDNo3GW7HuvJMjhx8JVOT+8TS1bbZ+iS4l5avMszUzgqD1s8IdjqnkjYmyr6XdRdApMB9Abwy9Gayrg9IG/mw7/P+JxjzMfAVPs0AhT4wvcrIFnSNL/J/FrOMp7kLNUmbcFWaIMCBflNgKTFqdY6b5AblHH6hSep7UCQGNrWf2tqR4MzXTN88AdZEzdouPrt2qH/3TfTZ7okSG3R+zUuSC/EZZch4KR0s4Lr779m95HlPm6X3kkQ4WkLx7Zlgmlywa+4ivNdo88wMkGsCoon7BwKWyxv3lmvlc7P+A5jK91wDd4d2mP+aIyTGGayY6DKO3Zf3GiBj4qmwevq9aFvlWkZ8ow9OXtGF/vC6oQs41s6fZ3+n6Na9l3UY8VP/VbBwPiMveMYiycHHGqRd3hgs69h4axZbPwYL3SEyvfs5BWnbWSQ4U7C8WpN9ftobbfNs0U6cwfP23GaJeU0mPZtjYn+8H7soHFQUIBl/2v3TOKprN0kxdkS1O6P7x+f0AfSccZPnqpM9C8B5z35+O+IsrBM3ez9cjMCvBblo1HGm1U5LvRt7nC4tt6i5CDe6gS/0vaoHbjysL/JMyzCX1V72k4w0z7UT2ie5RHuRNcSe2G2RbiZtO/eQ4Y6DkVVmfoGa1U0lVpS6svjgkCb9APpzKyeLa+vvFj/89CYx0MHiW2Q1DrHBl3cB2TYg/HCdT/fJkcEELHTvI1F089btxUsKcG3LFlyqNqRgupPCL8DuVz5iA5uxmY4ggTsGi/CeN67upPDlkCntmWcyBB0Wxzx2HV8dbVbWLsM5eUtlgapB3I4cV1usxp+ri3sVDdUDfMXX3zwkBsFXnpK/r+wio4APwZciqZz1dY6BusZzgEjibQvO+PeAWIKP+Bc72NoC3uE7knYahxesTU47Wra1115VdOpkrCfeLlM/cTnrLQvN+5NEo2yP56XnW5tRbMYZ7ecYeGGRfIsOAcKCfM/r1t5qWgTbolFHHNGYTgBZHDqNbcsAACAASURBVGqYv7GP58RpMYOsLT83fo4sSM5oz7FnLKw9A+mRb9d+F/xTG9WiVc1QZSXyZtoci8rBzEp8aKdPCV7JXzkfAtCJg2qEE4+lA2h8VnSRLYYrGXUKePc///N/TG7RHnVN1z7Tv9yAAg1hHbChBWu09QbrTi+SEu9UtY4VpwJIlTPsDoMJRci5qAAKGncvjv9tKgTPrQjqZBKmKDoX6MWZLHgzQdfDTBLcsOWmAyWmQYv9cUFYD4PYSdlN60zepwa0iWAZLTET2trhhEw4M0bYRFemgRMv+bcHyKTkMZXwZ4gbyw7cckQ0E9tyDUOfvbo5boK2EJiIHFF5dvOt2woR5mDbnwRQ6kSlD5NUeMj4vppj9rQLbH5y+xOmaN6JGOPf//2/pnKyH/BuaxvjwGdv88BtgRKZnYbedZ+i1VNEsZWiQV31/jkEZe2UOZnEPVupzittPDr0sE0UJ+2giU4NrmZf/20gP9sRhtZW1rrTj9yoJpUyqDS6J05Cs53E//M1vGSNyseBOoKs/Sd3b1F1J3jGEMpW0Wl5bRlqwTOLJiF7wfsxMUtrEdergbXlMYHRcJgzeTRp8UJmu7WH1qTNZ2OrcnQ1eIUjluNIcgplgJBckZAcEzirb2iyLZC3BuMqoATDB95RUXgrco5GzKtXTMMjefzRD3+wuP/t7xcPv/kqh/ste+k5QqVru7cW/8V//l8t/tW/+r8B4wAoef1lAnVb56waBwhVFJW7cJCF4vca44sklNKeZ3vFZCC1ktVWbY1yxD4ThFb3ZVY0Y/RSZZpV5g8DTTJxjahLsCt9TazNTC51xIpjc1kBKfdf7JWeG/ujXotnzQDC4BWWAtMNX8OY1OnYenrMs3Z4xTLORmaTX+cdAuEZE9BiqIU6SEur6Lytoq3nuQboO+O+TYxkDikh63p7Ps6T1C07UZV7cUpg2HCACZuXroV5t08Cbru1E3PTWhAj2lBAh2Ei6bRA6fCycAxivG+3qe9pu5bVnI1NB1a8wCmXuel5WlOg3MBAsBdn5PMQgNlQT4rrPjRy5douCAyhk7eE41CTJ6L1Ur95/g4UcNLsEuxNSh+LC1duLh6fYAd2GWTj9Gc1u/j8TPOlyuZYeFuBNfrRCWHtq6dnVbWVoDpk17ZVnwjrRhOmRYxoNrnuA/gz0bfwMoG6AnhlUE/WqsBYdNJM1EaANkGHBp6lhM/XJ0A2kPczc6ZbBYpYq6y70QZS/VFAcaksBsUWFmzHGkBONfhkV3faeFq4U0ipTfJeBfbeWaRgzbVBTi2MTqWtc9pU/igeH72+2La20hho+ZV/x6+08OTPXMf34B3rJStHezDByYD7soitsgrw2Qb63o+U0SGQ10SvVduKcDfJsJx99AqwiYBxyVYxdT7wASf8O4xBq5epvvd8JrDS3umcEzCWOSyzSmBVFpbtBS84j9VZq+2XRWilMiw5wSABef892pFkwsuOUGvK4tcGYIZ7+RBgQS0UzbJVT6/XQSk5F55tR3+OAop78i17+lBGlhM+GcIgCLOu1ijX9uuvvko1ViPhdSYR4n4mC2LaorRiZV9aOGiirx+t7eDZEXB/Duv8P/r3/n0YBjIxXyy+e/Bd2n4ikQA4YnTxiqBWvVQlOhysIeBkQPnw0WPsJywzrs21itYL93LoVFXOlzFM2Li8R4ZHZEt6htTj6j5JGzP/dSKmUgUWFiu23P30amjGhV3iWdQPJokuoK7dSRtbEp8ylMPwz7mtPEG0YHldzoHBIM/yPICWAfR3DDR68Phh4qp1X2fQyLV2OjhsN2MsrkUQV4BIiQ33TooFSebKLPb3bR2VfXZMkWFKR9g2nXZF7lH/697L4CSTCINr9xXrE3edoJ9nZpIisGGQSlFFHbJL7KNzFGJSief+LW5qd6shaWxCwciwSOkB1u/Jg4dhq62k//cN3RawRAXjWY9rlylMrm3RfnrIvsS/w1iweGESIoDttQhPiUva+SD4tIzf0o95NrbZjy94/j7nJ2jHHWJHt5nQpw8NS06fg395SdH1lIKbNsDJzbamXr5COxNn9iXs2GpWWaACzEUKwbP06PEzQFGKGClky+5Rd6kaq+512eieAXUBnbb+VvkJrssEY5M9d++GEiKuET4Gf6e+3QvaipV4MEmOTg/3eBXAUJvw5AnSKfi1Nc7tfToxNmER/OSPPsHtPOZ6VxbXr9/iXLxlaMWDxQ4M08vXLudMu64TFLAQvIKEh0lDGEEO7TD+jCSGU9VlhrxePD86x4CKjcVzMrNnMBVf8t8zWYYBsFtQEHiN7bcQx3MQtDcGDxOXB6N2pHsnMW0GSMhMMB4jgMi5MNGu7tGkJhlHCLheYPKiTEdbz8p8ssAjONz46pV+DCam4N0qDH0BVd+mBaMyRQXCLIBoufRd0UbMtfp+nukKh7cIJmhX/9b40QS33UXvmXIDhOm/vfMCW/8u2+qcurT8fLZVTWZxfGfArwFwxoeVVZXCDj93rcIWH4z5yKIEIHCdP2hXFzAxAeznT980AYhZqHOV588S8/kZ/m681AcwJT5rAC/v8yfDOfOX8TqfsfmU8YDt5haKqrVnLN/nmc8z+bd4L/Mm+Uzj0dh+f2rymuuf11YGTCbkplhUzbq57mnhM25j3T4uEIbBY6Jv0SvP7AOLW7s5v+fggjm0YRbXQjKJW/qHxc3I6XjtI8aIu/5obfL7Xs+ILabtdM3m9Xa/thvAJZkxk++TtuYk9VOU/mPQb7SS85rc83yuAaItslWHTDs0vxLX8j33clpmXQ9zWWM+r5v36TNp0TMFfwFu/uzCfjb/nh0WPmuna2fqus/DfZ492XuY6y3DL1JSOetDwmFIYMzrUlpA+QPjywC345k3tpxxUM9rmHnGMNyL0lcTYDWOacHIi/moBZt/G89YEDMed5kDlhjXe9bZjNFIDHA18vdu0PjwTLkf62n+apFFbdTEi7yPOfzUMvR5RbNyMNPsNvAakxOJQWTCL7II6NBn2rnD38hTkkUQ82+jQ/on93bwTecW95EXy3Rl4wb8zjkYxPrDIwY+mLsINBqLbaJPa8FPlp2wk/GDHRj60Qtr22GVvSbG2QWEOvdmb7F9gTZoWHxXKMiYo7SbD9tpLmwnh4CY0iX82WYCqwCorPvsU7yn+8KcT8ZzY2xxDucHbNCVcBHA7uXiq+8eMpwT+3uOmPH8DkOL2HOrTJV1fVNERjsZINSugxA0OMd+P22osrTJZyabWJKUBccQt8RaxJLG+XbTisOYI2W44QDK0+6tedDPRL5LQNNCd+MSn2uet+cmRcogXvjy+o6At43wWxxJfqI/cvpstdDbzmr3onFJ92bmJvhe2nMPgjY327HPOXqYMW4Fri1Wev0ChrKj9UUBG73H2M4WlGILBPmGrJi2PAMBfdoGNb6nZK/oNob6ktzfyfIhPoFN6Mvs+AoRIkWexmmzINUhgQZr2vylny/983/x33CGq9/jVdnjbfDbxKiTxbzpS7CDCoTJNGEiFoGlKKntZAbXHuiLtAX6daxIOTfmBg2TxgSMNVmXfRBnawJbplAcQZx0BUGtDIQqnEkk7VP2wM6x6AHS+J1tbna2Xs2qTo2IZIIm5AKBblodiAG6IF/YezonPkcWjoxWHZPJvkHhM8CzR4heb9CGoFCy2ls6hFPbOURATUK4PwNNp+uKCKuLJ9hgotLW4dGqln1QNpS6YqHpsxYGhUcg38+ePVl8D32f29c+xUCdAt79DdVXgD2C1es3Pk8gpgCyI5HDTMwmrlNJkm7ybWI7jGcdb6uRAguZFDeMfbUz6mjb8jVbv0pnnrqB3mNYH16HCYeGUD02fvd977fttRFZL4DgdFD3QplHMiapshh4C/7BKBCokkXoM3S099OnjzONLa17rtYAnipIX20Fr9ufSwM2wPMQdkJRxdlbSU3EhYFqQu14c9dJFqR6XgqJe2DUw7Kf/oJjw03eWfvzOYy2b7lXZHPJIFATjmuGblWBalvNbOvwHLhtYMmhtfTFF58tfvWLv10cPn/E++K8WNMXGL8T2kj/0//kv4RB+WDx1R/+QMKE2ChtYBtUcXx27SwogKERsX/dA+z1W9XyuUa8PgFhHbsj3z2PGt6cSY2bAfKYgOYSZEBJqlB10Pa8zJYqg1XvWV0hKyVrrJGAoN9Tt3KXNhbbh9Xtkp1jZcbqsEB0mW7dU++Y+nOFduFoeRmY2kpKUiN4R6/OcIYYSRhtMu8y14wLIndZLF8EvNIhHNH+5fm0Xc1nZru5bSwAg0cADAH7M8lH5oI0cPYDoHqYd7A6l5O4OslRhpNtTLb7V+A2QQ/XLFMxlXDZYAE83FPd+7FxBvhnVJMYUGIS5lk2LVCENhpcnKnzJEOv+fnSZFHx+68Ha3FF24b2gtXAMyfqAlq/IRk6IBkVuJPGvQRAadL+cmVnccBwis1rd/l99X5oHTc55ZrUwnMib1pR+dlJBgV0unaAKZMME4EEOQb7sh8MoisVkAQm198Az3PqWUzrcxxGWxoEotqWOqbBakewJ1Mn0tf5HgKPZROPiZiydgYYnNYgGXR+biJ+fUgrRikCDCfTSbMC8SYuMHRIvP0917/JR4cN+V91kLzuQ/ZihtIIVLO31EJxEErYLjpftVoE8g0mA2IV9Ism27h3Wy1MYhugzYqxPqN+LS0cvH+1MDpcxADXZHwGsAIuEUsfwah2JPR5GeIGzwG3yv6OjIRJQgJIzhf2JUL8CgULQmNL3OeyMC8MdoD3ph/wKwGJ7z8nksoqw775ZXCumzjGFwlG3IC5O5OlY56R+nZgdTmD7m8Dc+9Z5+8Otp3RSZY6XNnw6og5lGYDFq22TaBLh5sCGh8UHcecD7/vwBgFiHnO2lhugvLOYkNtOM70EwoS9xFGEVDyufhTbbospPgkgAK/tLsCQQK80dLkf4JSGV7Ec0gCxLn5D/7iZ4sffPrp4qsvf4d9ZRAG9siWlUtXr2I3aONx0jYgjL/3gx/8cPGQwRQvYKo5US/C2km2q9lqMS2T4VIAcj/YZguw4fkSTKFlPYFQPMHwmSMh65R7wCvZj5zJaO16DmxlJxDMeXUlxt6IlhY+WluRqZd8pjY4X8YI/Dv7nefqOqTNdAzv0F8LQG3R9vItUgT76KamCMVrLS651/WPMrzdnwGTKZgoS3AXhtbLF9UUShDPNTv91ut46qQ44pBMJ+e+bc91UJRfr2jHFQQ3qXkPThiK+Cy43ojZsy8Mot+QBHg2vKZNdH4t2qzRJuT5cA8LrL5xvwmu8lxSAwdsF/B1F71kjxy/3A9reYs9p285R6ynvdGur8Fe3uDPAawFGaLGZ5usuy2vJnZALAHaZHnqrxTyNsD2vCUB5zr2WINntIepn+heuSjjVNCTazMuPGAfPmQQ0inPSHuyhj2/itafeqxPHj8Iw9I4wudq0fbGrTsAU68Xf/jm2+jjOXDp2AKrlfBoRRWAcY1OLZ4IfiuPYGzAmTzmvN27fYP7mFOQ2ZdntryhCwyDNK3bvHaH5MzWHmOT53zf/XuJVubXxE77xCTXrm0s7t5Ux/XV4g7XdETb71ffPIJZerD46Z/+dLFJ2/EaDEjX9hW+xLggQBGLZHFQn79HG5QtQrbJe1At0D0nPj9ZvkKr7NLiKfHEAfdzIBtF0J6/Z6qloZQsXm2oNgifdN6zY2zJ4QgzYDArwh4bQE4HAzQuTmEw4JPWBGkZ7V1icWNCC2sU7rT1sh8CxBW8k4P0JiwJW+U8r4JDBSsCwLsXtCN8lO3gxjmxK7HPFSMvi0g5FCcRWnAuE67FJAFK/Y/vyNMbUm5xZdqA7K3+PfZBoEhbPOzFW7uARveG957umwGK6+f8TJ/xZFylOK6tMAfhQ9QtMq7TJoQoETMx2i2NoQOClZU9WRbu/ckI0f5X8/mDBqvnehYgvNbCbP8QvJudLdVL7s9SCNOHhRliLOL+tnNlTPGUfW2rH1/NHarLlCnZFoCTO2k/C/hqhGYxfX6+TL3aWska9Z0BkwWP8l5jgFjut2BlhsLIIAvA1Wud6zn/7n6PveK6jFMDZCWnt2NG+5tf/Og5dE06GEVv1ELenOirLfZ+3JMuUOOU+oiAd4mzxr7w527x+YwGYGqeGyDM/SJ44eeM+Gxqfc1nPVmbk/Gp/ZudDgHR+b3JYE8cn+nZXa+sET+3uJJdzOcKqofAkrz0LTqwV9NKqgata+U6Xbt2PeCecYLnWLDJNUzRRQBLgMtiY8CuFhe1o/6pBmXj/7C8jek0anwJanhfxtt5j6wdYJd2ZRSULHrZYSFLfD7Xxln6SGzUaFN3kT0v5ov670iuCNwKpnm+hMLYJ+b1su0zxXgCu8n/mgMIxKnNu4atWjXvVi5n7FVjxik9ZDEja8neroSEOTDxivIYEAgkg+iSja9dS9PqTbCCdfKG793aXtywXfbJ4wwDk9otWUDywjEgTGQ13Cfc1FGIR81BXp1wz25s9y+CojLz7BxaIt4gW16skoNehNVHGQ7t1FVkKjpVVm3Q6OgHf2js2VyPmBFykfnjlPPyecYuc73RajdmsQuCdd6iw4HWIbRPDxa/f/B08fQl++ACrL61HdpkHS7IvhXYsiiCjdLeWLxxkGd0uYUyeeMOlgsHbsT0+EZ8j2y8xHk5243zwi7jWkN0it2tRJfXHDwh7bDduw4iS4eJtkK/LxYkU9LWcr+v3Ja6dnaLJA/R7lYCJ7iRe2SAymH7JabrdOgMdeL3mxsN2xzAtnYuXYijwByT5vnCp9q6a9KuLIDX1a4+uzW9RwE278era2u4+3S2BDe2srvH3LTgXfX79K/qlutXvQdJX8i8hBSgL/Pz6xOMaWpv2kliwV832yFVts3+b//1WUGZUnfr9PzjwS6IZ9vKlWtX4yEEA15TMfOgriq6zodmUizf9yEKaFmZ90OkpG6AOlsBe2OFnF3dtlX1VDggOInorIWt1Ycw+7O9CYEDmR3TiMSJCPIFwa12mA9Qw+SknCRFToGldUEj1/uooQvqKksh1bdSSGclZ7JWpNqqQXMAYOd12i7ykjaUOBPR51Rr6xBM3IKIi6ZzxqwmW/2f06P8mcL5AU5Ge6srbruHBur4iKAKA3AHSu29G1/QCvSQ/vM/RLvmOZ95/frnuTeZXr5nzbhfDZYSDJuMDtTXjTr1DVpxUEOwgwuSaOdPE/qpUdSq1UmAQNc4wRuvj4MzaQ2Nk2SD5E8wYlZd4iO5iuhGsUkF57zXtjM0eCuN1JZY2plA+/dp/dAg7wD6PqHX3qDSdQ+YhkPYJZmZDsCHq7Pw/fOM3JsKWYLwe/0BDEaxarKSZBlatfH9blCxlhZtNfEi1/4AME0tgvTXc3/q3WzDSFlStw0gaGHFhBZaD5jVAffeKWCWY8VTZWIdX7w4Jum6urj7yWfRsPvNr/4ORgostFO0lHjNK9om7++9Wfzoi59mVPtvf/sbWnegWF+7iTFECVSmhMA0Z8WE4iJVjRjdnJWEqVmP0MillnMdNYBmukuAgABBBOEOt9DphcE3mD+uQSt7Q2PCFIg9lgmfnJO2GtQBBjRkbVx/z2srprInXGMnJ442bQ2/QF0oSsbPsEBJxhzGsAwbTpAgQQR6d2/fOBVRJ8V6HT1HfF5g2TMIUKJI9iWeB0DYKT9LpUPQjnt4LX2ca1cj0iDcw3VeLS/ea5WW3HPow51HK04mlgLcGzxD4y0r9gE5Eyj1TyjFKUpYlQqfJCyRirbKqvH92i63xJRZLiaTE516bMXG9mFtghqMClSfvnnBthAMwKnoxHDqanEtUxk5r/MJeOcmPL94/vQA3cpdKmbc0/63qcqdMqnpxTmqlZtXFxfQmAhFX1A6yYhV95Rx4mDC9mHtDwBLnTCcc5kWYJOoBo+pYnJ9cQp8GegkGIymxAwCG9B3L0zArIzpBsJ1uyryTPButp7ImPW9p4ZPQXDBUNZA4IyFj66mNjUsBhPtCv8LVoQhMJiDAfh4jQyptH6M4DNJl1VB7qPTKJ1k9UHIeeqsnOFXPKfaJJO7FyS6mcCailXvp8ynGmP1Ej0Pcy/P92n7YFmK2cYGfNotwWNbFEdbv3bNs6DDFGTy737JjPXaZ5Dcc1qwPHp+toDhM0xK3+HPTkT4CULUk5N9apXNYNUAcMoPGMj6FTYEz38y1RIADYaAe/sV4MHlyzsBxjyvnpec7wCmOqC2J8v6SRHJvcBr9vDVrscOA3LOW8kNKGU1HTunffMsOFHUZErQCfsSQBCttFS/WSCnOG/sbKVtcd0iG0WGp/jFJzyH57xO5qTV8GoyWtms/ongnfvGdY3d1I+wZ6Z/MdEzmJRFtgvb6Eeff7F4gUyHQKX2zdersWe1+utvHyQQ1Ad88cUPcm1/+PLLtCfbkmmrjXR4RY8N1MIcMBFlT1hMjJA+z1MfqI/OVFhlC1w8i2pWRq2eGvzz+wpRu38PAOKdzrch4Gu7DowwW5S9lg/+11YyincDiGxMMc6GiZGtFD5k19s10D5zvRcAqUzkbRl8/Phx9oEDdQScEmhjzx0CpQacPkKfphbdCyQVlHm4hMSG7LqA7ASxAjSZmMv7f/fdg+i2GUtZsZaFofaZw4bUQ/JP9pegAvZSJoXFBEEfz0vaOYwrZIBzNi4DdtlucnJqbIB+nYNr+P11kmaBYpPGA8DCJdbhLTZWQHyb9X3w9R9gJ1efLsCfjCu9A2t9SgKTijz2/5D4R9bAJuDZNtfWbhOBHoFTtecK0meNLdHriFiLA9h6jOtePAfAM264duNq2mTVpkn7M2bhEADSJNVhI7K01wHtLmLfj/DXaV1i7bSPl6/ejL7z51/8ENHu+4vfMxjFSbkGzUuytN0f2l3WxuehTMKSzxq/sMX5MHAX5Nthr9y8fJHzp46R7bYUTQ5Ye/T2bCU0Brmq3h9r6R7b5/oOqWqtEjfZSuNgEp/Z1curi7u3txd3mMprV/Zf/+tfEHvxHPA/n9z7hGEjMAeR61CDLXWDxLUwAY01Wb1DQNrHDx9lj9+7dydnJ591wnNcvrz4/WNa0o0b2TPu6cCtSTostpQpktZ8kyn3sAmELJUkINU7zQTaADOsDTa+oIJ+p+/jv103z9ZFWsNdo1cHzyI2vqZfHDbOa7Q4oX0/lhV+wRZjAXMZhHbgVBfWjZGpqIm/R6FWkMcUh98PYzzEYfeqBR4HOnQaeCaQaq8d8jRi92U0a2fBJsOmBlBUhsMHaYnJWvP3ZSJ65q5fv754wPpO36FfnCBIcpfsrb5P/j0AukzZHLFamPIDEPG9CxdqWXIAGhvw8zLn+3ffT93PWWCfrLAAIroCfcn4ajzcrwkaZTrlsF5z6JNFGwvsHZKmXIoPsXHofP/azTJs9YHGO9POpdjDVyRWkiT3/rNeI/fy7/N78z0/BjhnoW0CXpMN9n6/DaDM78/PFcCd7xVihwl1WDIfQDt/v6DYfBYfGJUfg2+ZBm9eldixLH3/32T0z3Vsy9xg3417nCy6EF8CBOVhJl5KTua5Erjx2X90H5EC4XkElBjAn+8le37mXjlDXtlgMmYN3Vu+Tx9s/ltmW4u33rM5sIUJY/vYT67DWOkSBAILXimQ8twz3VRShtPe9UvEK/7e3Gt+XPS3uI4MhtH3cTGy2Y03jHsEBPXzYbL6c2302HOHxEHe30UYxhZ8/J0+02q7euYT32FrfH+7lLJmPmfjwcGuszDmGZXHlhye1xzqn1Is1i20UBf2nX5tAOCu3Tp7Ql8r+2xqf+YZx89SLLAgyxoILk6JiSP8mXGp17GB39plPR/BjhdEO0eec2f7dPH9u9eiQSvDMUMGsOnLxKuvT8lXiemjqcxn65v8HPXqjVP2DzoIsMUENPEc9ISNM9/Y0J6jAX5lUy23Q56XOEpzdYunSrHI7FP/3v3l+ompSEaxWOfZ8LqndqRFdbs4BJc8I84ZEDD0Gn79LXEcw4q2IQwd4moJFxIDKmEhoC8+4eCNxEmCU9qXgSfMATDaTEEsC6Q+iExmN+7QHqTdtICffmTNYj7XMnUS/V0Z28Zi+votfH/PlqbeImKBYvNeh6K1qO1QD4kk4ARgCdMWJB7n9xzGVfZ482QluqZ2v29caQMPU4cIdQ0ZACLmwc8lqGnjkv8EgLcbpXrVAerMWyymaB5CgpCcZl6d7wRcTEu+BUFB5pGPmVPLJtTGmMuZb0aDnT/RfQzjcBkt3ispPB8SF94gnok0DDGfQy/fDyhyz44CSlt/mTb7V//iL8kxbJNom5EJlQZsnaQhzBU3m9oYOcBtgzFhdFHVm3qOaLSG887tTzppRoMUUOhtJqfKsHCRTNAP9mtATCZ8WNHFCWA4YzMDiDk90mTSzygI55dIbAA7DQ2fKcAh28ogZSYMvvGcsDgp1RVOH8wJrivVs0HnlZXhu7vZDknkHz97yoKblIo6v2VK6vNuLJDYtAnI/vBh8tmyk2RGiZ5fIIhNa1IqW207CGgZYenR9y1bAxDBFgHpl88QTr6CYf3izg+oqD9n0tofODynaV3e3b0dBplJRaan+eBEgFn/6I4IcJjECuwJ4lmtCGtH8XZBzbJcwrBTxFIAgucZBo56C/yOTBANgca+idZwxlY11exy4i6fr0i2jMIwGTD06h35zEw40wfPvhHA9Z5N6BMCGAi4oQUe1Pgi6Jb15fThNfRPpNeqbeTwEO9Bo66h6Sjxtvr6HgFWfUKg4NJzW6Grzl1pq03iZRl6eFM9wli+GG1Cd+9cD8NBRpPOMNOvqOBsSI0RhMYwysAzQCsIYjXENTLIMjAiGeWanz97SavTncW9z74ADPwGvZo/0P4Je0DQScYXum7fPHm1uHXt88VPf/qTxd//5lcw06Tm4kS2HOrR9uk3rIPGXf0inVQdh0bfTVYtjwIh1Q2JMLkAT6qeVhRKF54Ahes72xQnIKKemlWm2hkpHAAAIABJREFUCsbCbqKqvw04KltmAroB/gJsLKEb9ALW7G6el9egk/PZH8Gg0PH5Zx2FzFNGdTthddkqtK2NGH61As8AunTi0cA/fLBYSxDDvbF+tr8dEjAr6iqwoRaMifiFTPERyMKRRc/BbcRaWMWSMYFG3Bsc4urGJZJDnh3X4PWnouLe1sZYhRxArybUpMx9LfCelk7RO/eEDtW112a4HxHMXiEJEsY6PtxP4OokQvWgtG9OB7Ut1qqfUzhP08LD+5sQprhhC5nivpxLq22v0HLcub54A0NmZwsQg/t68ZZk7tLtxWtYJnBIsz9NSqIRpb0xubVmk9Yjg0vbZ6sfoz0WRAoLILa0wajPM5OwtH+JFnXoHxKiDvUZQZhVUuxEiyIftEtmkD0D5GmbZrDWf7vVeBZhYFvVlmnoOvY9w3jTfmdvVJ9ktptErFYH6Jk0T49fKfhocNBBFuxlnolU/wBlIzCewCNFySSsghqukfICrodnck7q9PMEDmXu6GcEIXJdef4Fk8J0YA/Ez4R5N9gQ7LkIZcuD59pMxmYhwWvwHrQTaVF2T/L7aVlwDbhXmdMCO1YC9WuKEauX+NZBOGHS6kN1/EPXQqBaJrE6etjmTo5tS81MJHO2ByMs7YFUXmXpqFViJVjgf5W95ETKXWQVBGb2bKvNLdjugd2S7Snzimcko1YtEtcv1UcB7hFUVGdE28k16TtkvRCHHaIT5lCWiwI3tLrZ+mt74P7+c6Qk9kZLRYffCDBG68ogbjIgbT3VDo9n4P0dAG4Y+DiM5aXFHq73DmzCW/yxjd01CTvNCdBq73H9jxj2k0ln3OM+tkmWxVOKPzoo7ZJp4yt/173F+6kD5n/1+9o+mVNqWIZBpu4uzzJFjMFGDXBqchXwrgGYvlybu8cauP19rYCZ9iAagu5pfhC9PtsqG8rFVhsfhRmfWKaJVkCnvELwILVZJm+rB+deKXhuG6ng3brt0JyLp3sWDg8X25d2w/QSMKKyuniFjIdnIYnBR/dwEQDJa/nqK1jeAP+2g3t921bZua8XFKm8nm0FsWUoy+4Ycde1GwARFLUMdnN23YvaJouNrOc6k0vjAFMMMYXoFDUHP3iLe7Ss2jppQm8dPVqqvL8stM/u3ua5P+c1D5N06LcFAo6lYTtHUSAVbbrdiyRKtJYuEwzY+rLK67TFnp/4NL7CxvGMcr7UCto7kDG7myTMxyg4aOv0NpPuXwDoyarI1HnBqSQdZ7DuaE3iv7HZ+lgSQAHozXVsNLbdFl7Xz8BeP/IKVt86a61PFCBXV06h7U3bxHNd2H32hQWpLc7oLrZ8h5jmLdcvW/zRwz2uxaTKkhbFS4p9VwDvVqM9ie4r7NV3DjfC5q84nZ1722aS4OefXWUAC4kQz/H+t08Wz54rJSG77nTxkx/9gGFY1wHvGVBB7KBQ+VtuRr8luPmMzoY9kkrX4u6dO2WfYReewih8+W5j8RAdpmcvYbcoAm6yr6/RJ6q9KrvCQU58Uger8dyNfQYbwecw/Yb7vbqdtekWfD0X9Uct2no0OozKwp5TjT1LMDDYIoKBs6vCfacvPJEFRpux4YBxfdjSQ/Jl2kdtdTTlkri3K8f4wkQpXSDqe0YQf+QTAfqa9JtozcmpE7zzWssY8vWDKcv3Zvu/gNZ8jTZCsNok2C6dFpULWLlmWqQIocfflNkU0IPr9PqnXZi+OclnPE8Btvk1W1YnAytrPd5j+p7Jwq4ucj+zsEm/CpZ5TQWlcg/p2BlsjlxfuH+5rpkYT30m4+7KRgjc4F9H3qAhS+u6+98YgTNbH/JhImmT6kozvC8Kj3hk+vYSKkY8wL0ZE3iVH9vPFCYC8vQe5hpM5loHPakzzB4QQNYaB8ArWPeesefN8+8pCfIxgJhknn0uaztrqD/gTE8yxPtiTE6wZnCQWvzXWNfEnPx9tpJ7LSmkp9WwesUTGCzT0VgDXzRs8DxTzb0GKSH7oYUvWePVHixo5+9NYDQFUq+D95xr7X0LOB3YOusArRT/32Zgg7INGWShXxI8gDE3h8hsyFCzLTJ+vF0bcy95jSFL8N4z55gAh+DDZN5N35r3GGCrvzv1VsMQ5M3VjrUbwNs059mBeSzA5zRYn+SM1Y23uwcEiBq3uQjGv6UNFDPwm9GvNd8xxzPHzrmQBWjRubqdat1qkyKb5f2MZ5U4jd8VUM0QHF4r80w/cRnfeIhNXbw7XFxce7v407tOPj9ePNrjXiQqaM+xMSeAca/HUIhMQDZOU3vXdWZPWtBxqFInsIefFbKDRtMil9NkN5ePKQLBvo/cN8MX1Eezk0NpJ+z/OgVaMYqcY30y9y2IWXmBkq2MSWQ0Kv9hgdnOIjsEzS1eIL/gMIqHL94u7u/D0rz9BX5I9rfvWB1b6+FaJokukldOuVfXUl+ZDgbF3V1fCS6Cc+bgPAontZ/oc1OYKRtNRuIyf2QNyp7XBG0TxwXL8Ky5fZWTEnyNTq4MzjzV3l+TkOaIfGXIZAgrFkXaAZrcYtrP4DsdiGoMlRx64B8tclVnNPF7WMzFQ/z9D91LzXdcO31CLJP3K+kscWdbc/2+NtWYW3/eFlnzddenEkXGdi0gtMyRz7YworyFsX+wEmwlzLsVYobf/e63kcS4dfM6z4x8mZz9JaS0FH60McYzdmYJuFtk27jEtNm/+suzJIw8CK2DjskgxoPaEdn9YG8qYI2bG02nGjA5fm1TdGNm8qyHSwPG4gk8bIOUWpkXOT0zec8GlD79QSNAJ5HkmI0uqFDAST2wDojwemxpcXOa8Akm2RbSylCDkJn0zt72Wf0LY02Axw0zFsIN2wCkiXQ3IdPpGFbwjETwdXqQuSYeosy7tFnIxgnV0aCESj3g3qZtmBhBEywDwU0WX5t6GgqowJMDJlrBSPVI4IWkwqk6ItSHAHabJBc30EqT3fZk7wHMv/sEfgcE6ww6YO1uEGTLwhHt9/28btsdt7d3sy6uly12Bm0CPJNJM7UffJ4axziEPIcp3tlEVBaGKLBfDp4wSUwiyCYToHQzRguIzWkQa4DkMzDhUiBVzS+reD7TtN0MnSArzrbMttrjs7fVag2Nv0/T/rfGWn39zVc5gFPbzqDUtfXf7iP/Llip0TWBmvp+XutsGZygcpw2+1G2nQn9nFB2ieq+ouBOUpIh6Fk/M4HGoiwD0NAbGiDFltmQAhKceNsyKk2Kz1M5x4hT1d6G+bCBcXiETtHRPs4G4yYIuQy4dwIb7avv9kgU7i3+/Gd/uvj1b3/JMxOEQaD69qUaNf63jmHXmXgOFMf2jOjg3rd+pOWZoEJ9tLCSdExupwY8YSANJsMMeLqvTCrXQ1F/S0LkjWqcNKoxcPm3z6Ct64IjibN53hk6I3tG566hs4KgcWVtDOY1NjsgcodPH+ae1W475by/Qs/Nqt2a0+JSqcEootcjM83pvFZW6H5ZHFKR4ohwj9yTtsZIxJJPFlpnWV2bDD7RlbCWZ6ec+Q0mLq/v8DtSuQtIe/19NiYxVE5StewEJp2bDJEk+EEDG+xkv4xCQKoicvts5+F61UgQpJORceq/YWqcAcjoYq2MKVp/4gJwT+/UOJJdwLopnn7uPImDoPVrChLnyjZ6C/vi7Xn0/VauLpa2LiMQLqDWKZ7vTmzVBxhySvVoewtzjrWQYexkKsEC40ofeir4A+Cpk2oF2oqt56L6P35NsHsIPQs4sR6C4mW5OTlRcLoJTtaFD9ExxAnKLArbs8WaKSQr4DMn+63phLmHiJZ7Vj4KYm3JS4DN+8rKsRUhyZ3g+tB0iw7HAM+tNqZKF3Zokxy/ZIxlmAAOzZZFg3LPhddoC+psTYxeBvfiuQno5fMYe0KbLhDgV5OfoT3BmhhcBFQcA5Jkc/gVgCAJQc++7+0aCIK9TwaTDFlEtVBBYOYoeRk/eX6w7wBKdM6CU9otifxTR4ZoLn41w4Z4kwpEK/ZrS4ZFCZmRXt/Q0+NenDCmpoOyDK6lrbue6yX2zy4i9i/Y505ZjV4iQV6E7NVflebP85Z5ZxuCfiu+x/Y0rku7kkRnhMBq2x0lgbdiTAvjxUthRHkODFSXOScCBYJ3Wp51bF0HtPQstopdFqjgl+xUp23q5Y+cJKd2Ciw7CxWvsSvXkU24SyuPzD3XIPYmNkoQYBkNuCdMewfcSAzgxNCjDHF6K8BDAOuUMNmypqey7/Tggj4C3mpc+my3YcGrsVKWftsv3kZMvUmrgdZM8maCawu+vtp1jiaj+yoJgb7Qgphsb5Mq9VUM+JtY+zV1VNLOzWvSfuuXZ8vECxvq97Z5Jo+YqudQDj9XUNyBVGu85+sM6oDBzP5Zg7GkHztyqAufu0Pypbh7BgckcO9gJwWl3Ve/+/K3+b7235hsDRaTn+uwoNzLiOEyfdy4aVxnmBnGEPxb7RWTuQPiH4dMWJiQuDQHc1xhAq12y999qgSGALsSAw64IB4zPjkhLtimWGOL6h6F2lfHL1nFMeQCxnKnBwrkrHLf/PFzOFM+46tXr6BlqR5aB+p4drWFsrqMJfzcA1ifL9GR3dlBR5b3uuAUd/z4Nuv1GmDwJYxLmUCHvE5GnVITuxRU79y6gr7cQ+wFSRZrUkF3g231kmyhl2UGWAcw6Rl5ZScH6+GeiNyI1+DU8TASyoo3I/GzLb7bUpXOj5xz2CH7ti8bw1Bd534U1L4E0GqM+gww+oiYwPbPTLtW1YWC7Z/+5PPFnTtXsm6//fJrqvHXor+nRMRFQM7vfXYrA6Tcvy85V085jztMHTb2U2NQ2YPYKvLuH37xvSQYBxaRKIA9fLW8eMiE2df6ZNuHtJXJw8ruEThO4TVjUBsnywgwYZiDEKaOY/IZ97T6uwIzKci0PcgEWLvpvjABwWoRQzjQA5YDZ9fWqIBighCebwFlPyeW0zajvqcagz2nTaZ8vXZX/5KC3AASzmMb3bvGM4J3BaBGamL+OFEtGRRhq7BfsHHvmV6JGX19c44CZCNWNwY1rhogib8z5Tna+WFBtfZPv2g8pR+ZLHOnkOs/eh8fWjV7fQXSpv2Ib08+pV1pvPIxcz6/k6R2MqH6OSnOGv+PKGC+d+EwvhvArWwP7zPF7gBsdoEU0JMskUSVF1ocKyOSog0dEJWV8HdGgmphZlyb9rwmriBVk+DmPcZl+rpczwBbvb2ujWBqda4DdH30PhP4/fAcXY8PLc35vj5YG2gya16VuKiM0LZz9/kF4B1563tG2bjeyaqspnMBuLy+6MF4n8Ze8QPj2USFjc9zyFkAbt/PtfXc8fey4BpLBOzLWg0wOdfVmKQ2vE91FlHfT573OsLyqd+pwL3gcGWTMhhgxCleV4aFjL3rfV3HJjhAwRwzrcp8b5fuN38mqMFmjI/x3Ap+agDUFjWezUHzqri4dmt0HefZf89+5AXRJud3zVW9dkGYCVZYGJgdBa7NNQp1D7FRFsOMG9TjNV7TdysV4afalZI8NHmOgE4lrmTuh43NVxrfA/70DAko5RzoqIwjki9pU9g32QN2G8nEJ3fDn8rCS+GU9/GeMsxRBIBvRDvQp53imJdBfKO/FWBavFx8cuX84hoh1QGFTNwLbf7EHZyPx8+QpNjcyYTTOVTHKer6rchvuIfUNSx/MGDUynm6fIh5lFZ3YurKOzp31mG7bylPNVjn2DRzIjsfnLwecopxOtcTpqx+ie+dR2ImjcXY0cTB+ll+z9b3HTAFv56rhfuWfG2xDcEEmTO0T89v7GZafPARiTnuK4kJFgiz5807vdYOrBQUjP/OeU9pYIDlbW3VRlRr1XZu7BSXt0LgscZzsaAti8+hRdn5gpmxDz0rfZ5uRXWhq2daAljxnZC2LHwHCJUlPpm0A7Dkl9tCX4B8Fku0y5EEck9MvMkcjc+xOBT5MM/oyCcKgPYAGFn6P+UjQnrxnNsibUeo8f2QVjDHmgCgckuZrs2blARX++VqbUrCUs7CfIZ1sgs1PgBW/OnrpcUvfvmLxe27N8G26IRwYBdOsxqBlehxb7onp63nvz9f+qf/I+BdNGPawnhIEHk5+nY1tv5xQIXTaUwYK6beB+vNSjmUTaMjSbIUB1QmWHhYVlakY5Iwq1umAZPlFKAyRlH6oojsELskUPPGZ0VNVs4OLSC2k1UTzQ3bfv7phHUE0VmLk6zT8udTuyUTWfm37IzZMuoDPp+ptzUQJkAKe8viOOCeZJypCXRIG1JagXVsTuyzmpJ2DoELjZGCmFSDQZ8vXYYlpNhq6JG973kN0c0zkeZ1arVYQTiBuWV71RaCkVeYYHqC2P/DJ1+HbbDG93YukejcvZPATPZFUGiDcpFjNl8ZBCY/NUKuZ0AMNQYDwNXxuLYJNtTpGI7KdX/vQA1G+Hc0+QU5CLJMrCoUL/ovW62sMA+HCbxGVzDOm7Xib/Lo5RyExdfhGFsAjH6ZAKRdj8v8/uc/TFuQ6ty/+tUvsz4eBkEzdW+qDVLgzGem8Q09nL+rrVcmZqsyEbjUFnifOYR1eK6L/fTelCCUSYv0aK85ST/3ZTXD1kkZViG52afiPQ7Kd1ox+UxZUds4v4h+Esy/Y33VA3wDxdW5RaBei/Nb6Okgmv1v/u2XfMa1xR/99MeL53uPaGHh+YKq7+7YgiUTTZH3tildAPy1QnbE2mXk+nDk7tsymwxwDDQbsG6SwHnvrzHOAgadQipduvve0xbWS+5/MlYrNm2C1elKQ1PPiqNneQS4JjoCZwlIWK+ApwBZsm58f9dnFx3Ag4dfL85InF2HY6f/oJkQEd9MZuVz2b/LRw+94LTWLq9EYpr7lOHjsAbAOcvvGkASLbUEZGDZxhjghve1fUfnd355Cw2Pu7gyzp7OIgHbCI4NSBNEdVJUKNlOx2Z93JuCCBEF5ZoCMBgwGaDGmAoK6TQ89+xz1uucxj8G2SoLwVJAGbW/SEAEmtQ3yF5hD0A/X2JvCgAvr/C+nmmmNOGu0BFCu0i7snMTkPcGswexDdAvt/HSBnyIQ0U3JqPlrcJZfDNAUXeMvex4+oKl4+wmsC245p52jH3AWfcRzyvCu5wbn1GCmmZkBVJGRdl7r+xAtVNmQCeTRU0Lq5XaD21udLJkneWcq2U5ZAF83wTcoy3bw2bca2BngDNARc+61aGyMKpdaRU+iU2CXQOqspes9CVIHVX6JA9hhvHsbZ3GZntuBSkyYMNqKHvzg6af7B1bvNri4df0BwZds2IfwHOwE8IU4TOd2uV+UedxVt1kgiZxTGtzExydfiendtLolETwet45qVq9REE8W8IB0qw0Gu6rN2LBJVVp1kO2XH0p+5Rz61Aj7fQeLG/t7qbCwDxrAQqfqedS5p2tuIJlxiUCXE7tXslErIoHWwAKLZ+9LHAt28hp5rY2btEm6DNOQ4TMpwQ3zlxxMimAuhph/PyY63QC7zuAwWtXb6TFxvOxyllQZ8WJZg6HCEvYe+PzZXDZcpPqP39e4jcng9JBTAbJRw5ZYK1vMWRB3T4Dj0cAc1aCL9p2y/60VT1i0QJi2IJ9fNxvfv8VraswdgaLS5sZbssAliNUPCrP0ZBhsUw80iaBnw4j5pTrep8UagOsVrZNVmZPwLtR3U2wzyYKY3T4Qe8lRS5tmudvsFwsfmXIlqAuV/WxplF9sC3JamZyzm0zGwCpe1nfY9HRVoi2ZXSSmuDdqqDrywMqrTBI8YEbxFrGV/qiNa5dyYqC+U3Gbb/1TAm4yZ7bozjlObEIminQGBY1ip2Y7cTtC6zvFbRaBWFv30bfjWTmEZId3tdsK8rAlLD4BdRNnLxGwB9A6d1LaOPI8mfjHOCvZLd5nE2AbH2a8ZaTV7eciMvv28Wgrl2SYmNC9v42gan7371q0bJFVfYr+sImstr0JLRq03iv+gbOhHo8R4KvdDe8JuHQfuijnC5rK5Gtpy9gsx3CnlOzLiCebbwMg7h9k4IbIN/e8yd5HhkMxWduw6owofr662+J89QY2oIhR3uwxVrsvRPiBVnd84KiFiFk//tnc9szoP8yQSlAu33pCn7xMr9PSzfg0z7gmnTWizAYt4klLWy+4gyrrXdG9eo10izu6RNu/dr1zcXP/uwHSYp+8at/y7lcAsy8ma6PcwT6N25cXHzvCwaYUY3/5uv7+FPsAnvEolu6Jmwf5x6c2or07uLenRspmP/h0cvF8QrFxiPOKEua6b7RLir4pk3JkASLOmr4DeaDCZtO2pgif9JC24JY5QvaEhU9KZYkbgebpcaT0ikyRmVcXkAP1yLH1AIyuYsgt36P91Ww3RYyJ8s6MXgCVmonTxDMfTCLO4Wkikip0yfDIb5STJ6fCET1S5H7ThmXlSfwl63lXcF4/HfBO+3yBECCDiVVqj9JnjPAjEhKBIBuIbwMpNEd4lqENViQUKZgbG5AmAEAGXvz+7PoOvOrSY7wXASaH4CXnz91yGR7+76VjKg+Wq+5bctxuX6v2WfigeqSDQDWKzFu8hl6EpJDt9VY4sL0rcmLkj90eJbPdxaATW1znt0oLnqxn9jjCMxLANFaJxmulEc15EZ7tefd/eS1DcAvTy42q0zZgGHjYWVdJJCMQmaeX/KbxnTexATpnA7Z5P1Dl8F7IoOgoez7kbjndwa4ZvziPrFgHfZYQIk+wxZ7Rozms/BOvG/uee7JSDXog7ieaIfKsAng32vLQmsj3Mfj/n3P6PBZEM4ztJDV7o6E4D4X/aKMbAEoc07XZwATidObOicOGI88/7VNUdaWxb0yaDmHto7y/g6c4c2iP20niq93UJJnf3/v+cihHa5YfcXpE/U/Ofdcl9fhvcrANk46xG95rZI55nrrlwPM8jpjuDt378ZOVYdNWQOKc+6UMCzVvCZXJCdUEigseQyEcUoZjS3Q+ZllzBVgFbDztBgPXrQ4aBcO/w6zKq3J+nVt2yhS61/GGvb5BqLqmUgu1CJvBidyoIx3MmyL4XTX1l4vPrmErA2trWnjNw/jgTr055hYQ7KBzyM6z9jkFVn/+CkZb5MV6rBDY+MaIp41170D63p9CaLA2/3FZ5/spgvIIrn37DDHyD1kerl3rMwQcafxJnIUkajBrwsJ2LUQfEw9QM6BEkQ76JObV76kk4BuWUgEa4tvn/O8TsEAzjmkSW1Yioj+T/CS/yr/lB1vrhvGt064rfVMNeWclzGcVzmAz+KJ50FJgwDn+gkARypamwBZdm7YvShQtUHM6/7JoEWBU881vz+ZvL6r21V7ZmyjnfK1F+kYmwSpgLmCXoLSw/ZN+ZzmeMU0jGWUp+pXwcL8TXzEZ+D+iW2asxEGKQITEkKUsTqvCXhJLCCG5W7T14sDTXspi86LlinsYzWddciXzP4UxFwr1sYYRZLLctajf9ZkEcpChwBzTOfWfeQYNKt3b17LPAjbto3DBbnjQ4btslPGZ7ayfCJ4909CXDapy4EQhKNtTZQ+rV62B7EhLl29NBBqGXoOYuwBf05vrgfU9otWdevAw/JIG4ztZYAItoEQvLqOPTylOUYs0PY9jYzaO7aUBhntJj4gCYhR5vq2EK13J0/toYB/BrM6G97XB5fWMgLMgl3VemiVvZNH/BX/nyyutFAqninizL0YbL4iEbGKHActcquoYvq3nUrjtMoaMNFY6cZlKzrZz+Dc8dttT8r0Xe7DvvBQfn0EAi5i6xnN5r09DYuI1UFP40ZExb/8/S8DoJ69u5BJZJ/cuxfgRtH5r7/+JgZ+DiNIRSmJNEmVCQPX23HNrfrIQjKQ6sj2OoYP1ZW2bAqetfVQVp4BshVTn4WAk4UaWQc8Q75nsuGOnNWiSas3IdrBmD8hIUg1P1pZaEcByq4S+FpZr6dfWty8eTuG//79rwG4aPvySpM8kdTxfRk3aR1NMmSwY3A0phrKXsr9e8syQGm7E9CL4ehBdd0ruApwwDOSwanjcX+kPZy9mUoTSalDK5jAwM+qYZYJTxqBQcXnIpqwsibRdREo4n2OSNZlAm2ZWK3DVEHTbROg9W//7hes9bnFF59/GnbNo8d7aWeRVbkDA8A9Y4VG9pOghgLtskcEgStwbGJS7RnXy2qGjkCjnCp9Ain14RDCD9OuDrNfUqarZ6RRNZG3GuMZdIv4fc+H7c2pvBpQWMngddnXnLfZ+hhR0VyX1XCp3WeL3dXXixff/RZNBt4LZ3W6srG4ANvA6a9nAWlwRATspwcP0g63QK9OgfBTEph3ZwBbx+wqfu/tOVmCVMNIciKUzXVYhTlxDzr4BOBOGvhl2sbPX2D6kQwarv8CiZ9fVurDFOQkBXS1BdxE47STeMpgVIumE6h8dqtWexUDdSIUhlTALvpksv1ce4MCPvMcjod/sZKCp7wPDDrdVdgCACk6oCMSX8Hf89JZBGNIOpaYRLzEYIpvuKdzJF3LVOJWL1Dt9N4U+BVkTOah4+ETLH5o0wyKuLkVHKTB79GwFVZbBQ8MujxPskW0V9oXba1gfsDcGHYDQIEwtbba0iVYYPHBMyQYnpY7g/zBThPsEcjMwBtsbyZ8JXgxYG8AG+ctC8YERfthoKNzH/bPA5dUO8DGrJLy9zH1Vzur41NjrRVOn01bZ8Nkgm3YJKgFlyRC3EfYPIB3Ag9hI47nk/sbyVJ2e2y6gK4Bu+L4TAvHZ8Uhc4as4npdsnBlbWofDAYV2g9rUXBIxmeKAQLfHZgRc8oeMlh0X04AOP5ELTT2QDQX3bMwtc/YFzJOz+tHDK54Pz+392dBC3DMae1RpbItC/bYGBnvsAKDXv+4B010ClhaqCrLSuadbJ4tCgSCXLkO9o+gjEWQNwZz/Fvmj8/QgsAO+rTekxNGA1QqAcFaK1fhYJRj1siJY+phnUSnheSfvXjv3t0w4t6FKc0Z5rXPABjz/HhDr8triLYde7bSDSTqgEkCgcYEBjZbrNGNK5cXN69c5e8MDcKWOMxKxtyDB/fZ7/pytPwEibGDTX7+AAAgAElEQVShDlZQSuK3AClPAKIEJ207eOOk7WgqmXy0TcGAzn0rsGOAnTa6EWx6tgRMBdTDNeGamxg3BpDlpX+YyVC7AxTmrth/AiUTRdYqjJK8n9okZSvO4Tj+u3p3TnXvPs6ENCU1LIQ6cT6fDzDr1Gs/g3OhtpkyET4H2ev6q+xvWFraZc/SJr4ig1P4n9p4HYRVxleSbu0ya3oVcO6IouF3336bfaVtkIOzz74w6fvJn/wx0/DuL56irbdOwUg7c+3K9cU6LLVv+B31VRT2lvXncxMQ870FfQMMuwewoV7rtRuXmQJ8CDMQQI5CjLqEmZystqN+mP2Qvc0zuUTSsLuziabfd0hNPM3UPxNlA/LoY3ohxmLqtvKU1DtMMU8rzjoK/r3le0kSMbHfPqG1B73RJcA+i4UyKk36DKKVgjB+k+0vM0C2m/5VUMhndQ0G4CX0Ru1KeMNZ1cen2m4h064BztZz/PMpZ3WH/bglk1cGBaClVfZ3XkCGKpU5u05AvbFhgueZdgIwZ8quEXcbjPqLl+8unj1Cw5FE+MQuBfzNNdpgLfSKWIEp5hr1A0n2TcIunC3+7Gc/Ic67gebeV4v7Dx5z72oQ4q/5nR2Ghtz75DL/Plh8++13bb+yA0N7kkEVTorUDqOJeHV3sUR712Xu+Q1FpsfHxCCEbHTfhs1sfJfWucTQZapopzNdN4lywVTPV5IpwQKTxMQibWc1Hi4BqnG62lECb/rsFAT1mGpEsYbKFVmkbxJT5r8tczKz094cY+tkcfMrWSfGiIp+dy9qy2Xz5StDIQQx2nblunue4wMMIT2LAs7ekywLd5TxjfGQeqj83A4R9ZnysyRBBaCbyFnsl7XCdxUSDyJYgMXrct/0jBfsCXvbQqOxp/GFe3zsk/g1AbzccxPHtqa7cAN0058NVkX18gRkyiJ3HQNGJDlsbnYy2rCivZQkUpBAXW1lWATZzHzNL7iv6SuFazNYpYSKTIsf92VUlaE32hR9loCsdlPgJKwn94LrPgtuba0MaJZv+6xbXCz7rf/Klwm4uU6YeE2a2+LbMy6gOjVgU7wMK6b3lY8cBfj6e4cXtJNggnpTm8o9qeEJCB4ml21ogpPNBdOmOuRH6g76PATv09nnZ5uLjpgnk3h5XC0Ea08c/GAHTFuDk9RLSklBKXeW9Zit0onFE0t0KFdi6xT/FGUcS5M8pV/G5GVz1890UIPrPLUOq5GW1yZO+QCghZk8Oq8atDSPMn64i2zBC4xNB5616GYB1/Pv/tKWW+TyPmX6qNmbAijPRx+v9nUKvYnNOkRAUMkcX306NUUFZF0316LXov6q+X87FvygycY0KrVIVVKF98lZSGtPwXC/PId2UoRtPoA09/9qBnTJvG4h1ThY+2Qel3Xh+gQFZZCrEZsBh/GdZbcn7HaQoh1OGi6uN1p1nn8Ln4JLAv0y/vh836MxroxE7Azg2s1tbCI62Xvq4/k87HRj7x3BarYtVtu0QmHpUB08i+EUUjIIjDUyrtS2ONxvFUb8Kkw5waAVCqNbFyDl7H2D1ik2/i6yO+SVkpaODvYXd9A+UzZF23MGY3qPibkyzogsuQf9BtdhXKIEDXb5GL0+iyzKbcQWUUDb5zOPqeYI2D07RDuXStFrqN6HAIsdOBdYqNhAzrlr0lzZ4YVr+MRyYPxc9t7J3uIWPmb/EHyFe38HMUUignGP+2OZmBF3tdg+z+Rj/rKMf0ubMut8+ep1WOUHie1adGj7a7pbLNhHa3yQKLSZ2iqPo8QNcj53ic9MvyFxIbJa/i8kMrGPMi3Nd+dADy1Swf0C4z6HnMUCIT3B2gA/R+wrrbQW+2tbX/M8ziUOsICj7Sib+jz3d4EcdpVcNkV78xYlP4jTJL0YT61qRyWGsMhr0BAtXMkxl023JHnNW+R5mcseAwI/fUIRjr3yoy8+MSri9cTYgpRESccMroqkhD6ba34NBkCn18+X/vt/9pfsUyvpbH42r7KzosYe9IADfMg6oFL1gooEbijqO9oabSFyo1+GdWawWWFYb9SpT2VxeIHq08zx0S7arJCU/lrHEeYcn5H2lyDsBgskTBEWNEA2oaxYe4NrnVbFoat5VnFxDVSdf9seM/mWYLQC5e2fFiSyFdIeabWdFMRve+UB+jqPEsw6hCLVkrQmyXJp26/gpNe3OQ6613MJ8GYOhtBpRR+AtWi7TZ1rIBlbZETluY8TNsfLl3s4nAuLT+99trhyZXfxN//Pv0wQcfQKrRaYELdu31xc3HVtj6icI1ytaH80m2r0Yzx1tBwxK9E1cHMy7KjaDGcT+ik/jzYhXwVLm5y4Nhown5VBdqjzBjYB7wQMZGUy5ABj7+8LJno/CXJ4f38/rCCN/mCF2bbie8lM1Ey4prIsrUK7xn6+jmX268s6MtA2YNJglD0jw8FElvtVwNRkR0pq/NVkFrZC4721ddlkpxpVARwNVNy/MlGsaPHuMgrVYQHB5noMqlrNLO2aZ8V/1bhJy3QCKfYIz/FAVpotl1zjGgHn+dWdxe7Ve5nm87d/9//m3j/95N7iMsDr10yv++2XXzGZeQtw9moMXLUvrDIojI6YNH86+KT3FGDbhDvPxkq103Vsy9mJI3eQyJs3JAY84+xdK2mcsQnshBnCCdcQeYZNZrd5nZZQh2KickTVX8BGUNGzUVDxDfTq/RhBgyFbG2MUef4btMyuvn68OHnxHQ4QMAmHcH7zElOKOBckNWtcr9NazxTkfse0WT73BBBOYxaNJsC7V+bFAkXvTFo1XD3P7l3bu2TenCMBEkxQAPb2rXudPJUqpwkDGkNW+EgcpYurN+Yfk0Pp38skAdLTW1W15UvHLcuSoMLPQ5fPhEe223ICsJ7BgEDZnYpzYzA1svxuiXJl+qrBtARgKmNK+6BGoltmSZ0/QMPNCwgCv0b8Fp2+U67PNmp1MOOMZK4KalgxMphwqwnQmohIQVDvjsTH5AcKdGxFWKo6UgP3dG2NIJCf9Wx93B6iXSqlveB1A6BM0dWWqieok4yWouBwbeUMNMt+LqDms28rUM+wTEB/pg23mqsj1fZMhkOYPmFOqR1k26T7WzvnhCkAjkgk0K6RaeRRfGiAGu2PD1FsGHzcuwm5DKUjgTX1ymQZuK905CZ+ArnDvmTfc96dcmWBQTB8np933EuASPZMhLm5J5PAtKYMRoCvlcXmZycQjHH2XjkbYbR1QIG/q95VdENzBw5oOozWnXvlNcL75ygCrHqmR5uyoLtnx+QiTDoCIbXJCo4KWBKMAeREt8/vj0q99k8bKiCyAYjiXnnLeXjF4bl4kbZCRa29XhLg7G3tBn8vK9PCljQILprgVJmAY/o7DLhT1EoyScDJs3zOnnhMgSoDKmDcbSMsfevWjU4H5T1eUxl/RXuI1cMMXOL3Bd8UTS/riueF7UuLJn7AoNuqvqC9z+Evfvoni7vIPTyGZXYCKHUd1pdgiBVhn59tcVZTDZDUsrQN//4TNL4AFLVBB4KKBuGyp9Ayi34Ne0Pg1GTCPDUAF3to5JIjUBfsTHUpa1ux7TnARYYWre0jNpi2vsLaaFkJKNjG7Hlwv8UqVAPLNWjBg/fm/afou3q3meANwOX3TYY7QKf+MOz0tMwwhRWGwhPuMe3nPN/ZVlaZgxYww8hOd0HZt57jFNFkRrxk2A/7c0OQjn3l58oSM+Ha5fkFZHToCc/4Kc/upz/7M4J0Yhmmru6sY5fYO6skGEqbPCfOiXg4dn+Xgqgx1iHJwRRRPyXOUU7A+OT7P/ge52R58evffJm2Ggsq0Uc1xJRB7CkRqOc7Xq+B6t3bV6Mb+ujhN9H0yaAkfYztlW7qJPfEm+zJI9gMglu2WvtemyaA7FH3+iEad9+hR7e6fRnfy8kTWEtMR0DsIAwZjTAVn1E0tLhlqCYrzUcoIJuqv0OEOIPHFGUt9Jjc+JoT7O46jHptrcDIugmEt5JnoQg3Z4b9pSSKGIFFs20Yd4JW5wDlLOYax6j3I2iyc/UWgOCVxR/+/tcMuyChAfjcYi3W8J360yNAN2uY7nuBUVv2V9D9+5M//v7ik89vxR78/qtv8IWcccyu4LDg4M0bSG7AaLfd2rZ6mRCCA+u8t8UoGcy2na7D/N/eQcdvB6CbZ3qIj/7m2bvF/eeAbDDe3dEWL9yMAbu0zMRWLWA3noycBy/IPhDwZt+prRn94kyAZY+nTdZCWJlumRYO+yTgHdezQnzgsNKQs2QzyV4RYJXdy1XInLFIYru+XQtYTjuqKh0QF9bJ1H6V4eV2wS6zLp4r40nPiWfcWEjQQnhCax3bEOC+umueuyTpgpX8Ky292mDPaoIQ/fGQzEje4voUdJ9F8QBl7IGpmzZbAyczq0y0xqoz7vWtP379BGNsLZysuYBjXKg/m4ysDnOpv891DVAsB2wQAMyV/LwAT8aSXGulWysjkIma5hsByQupZXKzL8n7+b3wL2NXtYfa97DbeL5TC+o9G5Fn5HtPHbTZ8ZQ3Gl+T5R4JGe3vRKriIVr0m8zGyRjMMxjxe0gIud8CpnO9CtjF7OWZJ54SkErMYhxjEadkjjCO+Z/g3bTZ7rnJjp7XGtaODoQvc1jjl6mvNwHjqQOaCa2x65U9MCZJt0skZ/q8CzB+0B90f6ZAkK3UmCS6sHYfvX+mBTS97oAT3PME+d7HfrGrbZNuNw7ACP5EqYw5CVbf1mmzPb95vvFB/Uz/N4dvKHHUtm7jF8gN2FL9nvs4IKv3wz7JOvM25gMufDqcWKcdmL7+7D52KPbCwp1Uo5FjpdBoocxnwevND71H87nJlmy7c9mXmRatj0mr8WBQcg8fP9+cNe7Da81enq/jM9WU83q8BxndB/hXz3Y6uQYzdYtClQSWVxRCzGcuBFB2kipFQ8FGQSf+uAcslrxJa72TzjkT2jKmfl9ah7i0aSv/XuJbuxTU031NceTAXCryUNyrvVyD7fcW/fMApWP91F+/gSzEITqo5yE1bKiXv0I8c945AN8tPrmD/EGG4iitw/dJLq5cglmtbcY+Hhye0N3QYXbnl4nH1P+0WCwwKFjt9ZuHGWuw58y7n6Jn95qheVBMFl9+bQEMDIHWWdxQ1vTwNYOWeKYC9+oCR8OSH7UrUrvP2QjQ1rz7HcWv3XOHi//sP/4PF//n3/wKDVW6pd7h9Ym99d/LnIENilpfcC/r5HgrZxI6LNawrrzz5u518BWuyVZdiVoSaAS+BfRt/VUz1yGN3E9koXzesXEdYlItQs9B5Zbm8DxtmdeeWQpKf7AmEg6iUa199V74nPA37ZgMeKc9rM2xa8MzEL38FBiMiRmkwd6x8wRnlHht3YGFrMcL9eMvSsQBb6Fj4BXdEmpem+eYNwre5XRgYiy0iB9YOdUDTZ+o3I74wkZYfo3f35IPv3x5DFPfYr72ifyCdV9fu0gsL4OVVfSsSjLis6iD/3zpv/un/+TM4QwyCap15xSTTS6yCLiJ+RvYBfaCW/F1IdUKMFGxkhPdHat1Agv812C0bC5Rc4SoR0utB3eCcx87LA+yjAu/19cOOqO/bzI4jGMELKONV0M5DWGrHqUUFzSUxVcQRMPQB1PjUGZejbfJgJ/n7ylQafXfoNYWlCdPHyWou3SRoDGMkNGuaKWKZyG6b2XJ6ZfpnecadgHvplNJZYFr2cTgCx6d57pTWWED7exeJhBngi0GVlFI2WqrHOgbTCW9cePa4je/+//QEdjj4NqusUZLxTV0iJxMii4Nn2cblQf08GUDe+/J925FHpaWiHQAzbY5lPk4ktnRTja1C1LxYR1mQDKZV2UsOozA9iLPCpuFwPyIpFVEPy12+WwZCDId24NfqmvHG8fAY0w04kdsPBNvjYSfKUotC8P9luDZijBrKIsuSVXabBs02v6SkdGDZebPW6UqyJjEKs/eZ15k3UTZ5Mgk91jtGdsRNa9ufBkMBgCyoRy8QsRuhVgAu4KyVqc7lc9qZERd2fOrsBe8qiMdYFg07EdApo2Nq4vtyzDvONB/87d/HYbBTabd7qId9YQ2sa+++Y6W6GsYg+0AA8Y1Xnco31yjZ2vueUEIHWXGmlud4b2qkYD+G2fP9lfPmmKWXqvn1mTDZ66uhE5CpqJH30qG0wcN5gR0PGP+TIq192hg4loZEGhU3CdpaRHgsJI2WFk68mXo0lcvcO2vmJCIYX4T7RwMv7Gm9oAXOe9umerUMlNpNXKnAHYGSgY+MMbDujvTsNKmLHMMrxPH/5brEku7QIJ5YeNi9Ie8VzUbpPcLdJ3jd09I5AR+dLrH7ln2hC1lsp3U85I94FNx6lHsgyvMeV03SDiBdQH4ptNKEsPfrZZEwNZAx3CTe1RfyAxwTvV0YQJtWX0ngXKfWDlU5+i8YDAO/wLtvfBVFq9WSLJ20IWyxXaCcjI91EczmHBP+TmyGrRrBqnqBmnocVB6Ttsro7kxbJ5OKMmGZyk5xWi/mZGoALcVrMSy6jO0HaQBYwOlaqYUzM+UJYEPkniTMv+RNp1o3rgvBZjGSHWuPftxgIj5DJN0K+5JdEo9d68kyPb8p9UehzVAedfTtMpEfAbm5p/atVLoO3hHxxaHyu9qk49gvAgcTtudQJvPMbmqjTWJbPAd5kOCexnjrbQWFPMzCOZMBHlB7U4F6aftSLFC2+m+EvBPdRcwlPeLDXQN9EcyIsOq07bRzstgEveEwYlaWLyaymQnM3p9mfLMex+mfa8Cwk7Tnu04vrfs7g8JYCvkBeKHb4Gpa5FEkX4vRd9ryFFtKcB6gHctkczudYAi2YTgxTCAvCedvUEHzh9Ap7IY2Ers7Cv8yJO9fSq5B0nwVgn0bLG8fv0KyySw8Irppk9Ulg+o4f7cAayxtffb7x6G2WHQ7j6Q7ecgkH2THP1qWC+2Ure13HPy/U/vcQZlllJswBfoK56NIVfrDiRhYz/mep7jEz1vjwC4jCEM8PT/gjyZNCfAH1skK6YDaSxMnGGEylRr23Vjkeo6NhFoQmmSOn1/Yo6x3gHHBKrzvI3Dup/LFOle6TPt67RnaZNKbAGLEjDtDXazVWsCMny+k1yvXr3K88fP83rv5yFtEV6P4J1nznXw+2FAjOTZ69Qe53oEkbkW/WemqWIioi2ovwc0tIAoIHcx8hUOEOFZ0uoJxhKJiDuffhIN35dIcEAornwJ9/MSGRB9uvvCGKZ4xYeJ0KdDj8X9rQatU2cfPHwMEAhjimO6OYpIaSNNcYCkQdCQffv40f2ASjdh6u3ApjuiDYhwIXY4AJDtQiQjZxZ2wrzTrpLc4adXSUgM3AWmZHM9enEEU4CTBcP7DDtv0VIwy9bRJPMOsOJaL8kUtHXq0vXF/cfP2Ed0G7Bml2n1/e7br1J1f+35VRZDQCN2B5vEuVqHCXGJItuy9pb3eKtt57lvAAh6rvRTnnuLXCdOnweYEsjUEBqUV5tndfGCJOv82jbFPqbEoYe7yevOU5UPwMbauubHnMklKkf6nGPs4jl89+c/YLjVn39/8bvf/hrNQ1vGaFNm6Ibs4HVafdc4ywcA6c/11RS2FKu2yG7z6xqfr++TYbfKHljbpuCHtIX78Tlg2hN0dB4+145Wf0m7of3TdqbVTr9oipBJ2DKwB9vBuM84nOtMwX6wg/w9z1q1jWQ9ODjJJyiDH29r/Ino+irxlHFXGTFtv5yDpAQwtLmSA06jqWdipu5yB9iVNSfbsXZeG+pnpAw3Yvj3xX4BH/1GAPWCfPmKn2qr9tSLHa/MGgQseQ8WzS6egjlh/GjHksUGQuMv/AP0doJPvu594Xx+JL83gbEPRbdZaGuc6u973hqrN5nMTQ9b5H+bsLYQ7x2YiGYd5r2Oz85VcR+eef28NTLBmuhIBdArgy85zyBEyFCRzb1MVnmcnM2cydiBqCK3b2wocJMqlh8w/lvtQy9VXx32mSj5R/eea3fdXHOfF+858zSf3rQvH4NyE8T7mGUWOz2AybneLWz5OAoEt+jS4v4cOuBnCd6lMMZ+6GvKqs9+MWF3zcwPAzBNiRHXtuCiX40lJlt7sHb8mfEDn+3PUwAc+dHHa+H9T3C5ea7sr7Y6e11pTx7gXdYjzCHfun6z0i+jwyi5jFrmvbaA1VlHZX0Ap/iZ08R9H8/vBCPz/oJ2/HdjTBefMlGNAX12vS+3mUQK7WFkkdx8Aineh3mQep0jf9fG25oaPVB8XdiG+J5oW+IjZOJ5nXbeeT36rDISKZpkuIsaXurgCrA3Pm/O03hpfmV9B9A7/XPajQNK91nqhz90kXViqODKHozAFAjcC6y1Oc8uBccXxhXuCXeMdiJntcw6t9YW/loyg7G112POYf54mcKKAyTWkdE5oKj/CvsPjBofZWfiKc/tCIfoxHCPQ6cdqx9ugQLwzrysWzcgbPKz58R8fM7K0f7i4oXTxfVr4Clv9rTIjR2IvzdtpbVIGaCqxB9jkwKqvsYJtT2HQh+ZIcE97ThUkjOiLu0hfuQAMGjvZIPJsqvEegKTZGjkq3b8uP9XKKqFiGgc5JlLh0NjcafDNjBokUP86R3DCn98d3Px5z/58eJ//z/+DcUh4kkFVt1v+HdJHVe3zi/uXCHH57XraH97qmQ9voVYsUbnyIPHsjYlngCGA1J5ApRtcRKuUh8Sr1q98OxKJzduN+d1zS3CzNxUkob7qK217vHk1Gm3hiii3EX2UXV73YeZWmsxSTKO2AA20M4g7y2STyxGJ9uK79hlJZ6hT3KYph1SnkcDKVvgC5yat6YbR8kwOvhWsK1LxCUzZjRWK5nE7r3qV6abMdbLQgQxJOzEDUC/Y6RB3sK4F6DVf2b6N69TssPuG3NBu9MOic+9hrNTps3+D//svz27CDPI9oUkXzINWHDHB9uGshRjTSDDmq7ZAmJyo45EgmhRTQ9gK1pu1Ww4jQg/1+gEfEhSN8QvY4jKpkliI9ItijzAtYnG+z7+rD6uU0QNxNy0YQjGuU8Kukl1DUGriGWnCOZoEBs42jLXzzZwTihpS4cLYSWYB7fPdM09Jr49fvwgm3kX8K5An4yBagvFofM5Btwi3QZxahVtMVyiAb+OrT8X5NSYiRpnqAObRCDn8ZNn0eExmHTKyCoB6iZG4DMC7he0HX5HS+kbgi9BHBkRF6juSrmt46gBVh9AQ1dNqDodtXDmpBaDRFvrrEzcv/9d2FfR4Igj5NBIw3eDa2ACjHadUmm0NUUjFwMnE4sKComGWgW+ztYtEwaZU4pQ2kaVQ879y2ac7AHbd7ZJ+pwgqCPbsN3GdJDnLYvP11kRsRKr8cxEVYxGWEMjuAjSXi+Xe4sGSSGH9465el+l+evgfa6vABoLxhGoCxRqgHiO0XdJMteBBec5cG4LD2qTO1taADocRMDnmOQYOKqPIyhzLLuGveu6rJAcb23fWFy99SnB+LnF//XX/zJVkFu37qLz8GmS3C9/92UMuYwxEX0NUxghEXmueK1gpc/S8yRwk2qV+yfBW6vSVlk1Zj57b7St2Q52cNhDBccTNLlu/F5er8MOCyhbL/diFTlT5jAkgnXSzf39tHd7HVbTPJ++rw6JtXR9ds8DXBxQdcOZxXmRhCkeGvYM97fJ91dO9vk9R7lz1s+RhJpUcn5eAKAum3xwjT57z9/xgRp8ZTCusP9XmDZ3ESHyQ+jfBhW2aludXyNoWALcVjvQuB7T1FbcCL2YkBqwSPO2UjirvkIOMnO4SkA5gTdFQuOMBANtqwUAcS+kRUOX8VYGMYm6yYnfEViLLXRv8B1AR52seyjSswZbqd9Q3XvHvV7+bHFMm+3byAGUZacTfGdiz372ueb6WJN1tCBfkYD7bAUh0zaNfZBorw3xWZSZ0ymMJjcZMR/mVQE9/9vhM2pfVJfCFhp/17MYVnKAIycMt+2rxQ3ffyRlsWUFsj1ksjnrPBvYT3abv2My4XoY4JWKXucYSFEbahLA77heTpc24bAVsNMLG2AEdNPBGshx1jrNtSKxBsQGf6l+W8UU7LTFwZYnQYK0DbVAE9uuXRhxXwIxNST0WUZkAjl61iQhBTwn+KLd8PlkoixrXiHcin/Ptllfr60MW1I74/pw3gRpZAW5d1ohcq1dvzIYlAfIZGbOmSyuOSnd+7M1NgWt90yueS9lGXom5gT1HXyJ6ysI4zAJ2T0GMYKiylTYMmFrpnmr4Hcq2+4R0DJ1/GwdkJHjZDkLXq6DgLrsGFsXrIDKaLSd+NadO7Bcb0b35jXV2Ke0Wnq6bftXh+0SWl4CoA6MeEHByCFE2h33gf4tBTEQGotKzwHhHj56mKRJoO4yld0t3uc6jPLLgJe2Ae7xGiv/AalZGK/zCQCT02Nl2spQE4zx2QvkBCAxyoyNH/cqY4f70afa0FGAeWwHAd4UWwZ7yP3i2Rsv8HwZ8AfIHolDWPIGhr5uMFzKCokprASGttmkh2922FXbMdzLtkZoj12zm7Qsf/bZZ4ltvmPKuYnMl1/+Pv42BUVlQQI6d/92OEbjF9kR+muvTY0gP8/PTqExbdRtYcvQGAAj/VMGJdguY1uSLAJtCGfe9lgBJwHEJFpcqyCS9q2t2ga7sOdGwcYkrPqJMs+0S7agyGTATxgP6DME/mVSGc+ZDpl0yj5krR/ef0AM+QLQbJPnTSykWDX70aEOGfbleaRlZwkW2DuzGmM6LN7FC9gkRcG9Pz7D/XnIBx0S0L/FJ5wDFHM6nKCoyYkajAbfawTJ1xjqIosh7A00fJ7DHtx3mrvMPM6HRS73V61U5SG0lUovXKCSvgtbzZZrbfmZBaFUSDRgxDGsr63Fu7sX0c2j5efZkxRbK/dSWEfHY0xgqy7LttiiKLJKFX6de1aaQ2beC9b/6VP0pNiz6wbz2Tdni0sAnH/xj/4CMP3l4re/QY6Cew2Tkv2n/pMDQywsHLMWDqIRZBc4zAAQE1nvi0TRttZNWpXXmU0yBNUAACAASURBVFZ7xrWRci/2Ae/2cB+P9mzNrT7ZlFoJyO0m8l7ZT40dW+j9/7m6tx891y076F/ZLle5ymd7nfe59+7uECkKCUjkjhsEQvkvUISQEhASQoJAEhIk4AKJy32JBBIIcRulJcRFAoIkJOmOkEISOr337l57Hb18dlW5fGL8xnwf26F2u71c9dX3ve/zPs88jDnmmL0pYAfwGrAjucMk7Q7Ne2CI599Afy1tQhG5AvtnevvNKwrHaanSup51AT41Vqke2dhU7MvRuZOQaCSaz/a+A15hAM11tdVpY+e41lXMwT7zNbphEx6+hdrEsK64Z3RyhwW4dwBfbxEBYCbNtiOmfmwS2WGkT4Q5xWO2fZNo2PKNBT74nXeF123y6wYMOtd2nbNcrWXvIw/YwLuRJlFonZi78bbVKJ5nIQY8Gz7MKrDZn9t1Zi/NdFXMvzFUQIu2Mk66I9RsfIGdosB0kWQJ1qj/9XflV1tbbAubGH9dtFybfT7t1evrEtmTPpdZrwW0vAXICgxM0r++h8G7Wm3X7y0W3cQjUxx/K22wgXdvP3RWw9Pp/x+QdLp1quFsXZvzbXsiP1/50HQdv7e+ivzvA3XuIde6mH9lTm0A0nq2zTEt5va+8roypfOZqzWz/mN7hr6/8oiJ1S3HnJvtBvrapZnX+MQ+cM7yWZUIyutbPCTlgmXL9uW2h/k3unqLiLKID2u9FbDEezczxZXtXwz0gmlJ4hUnW+guaDm58jkgQ67fgtkMlNMOqdvC/gNQ3DTFM75ZoXwYZjS8deXFLm1571oTcZzXOGOYva7dPTu3w4idZ9QiAPAIaNS4blqyV17fZwAIzfqvwQDVTxZ/btfePHHbLGJsZBmPmA/k8ypHscV8owc+OnQ6YrCl5iyLjzPx1f1qmc/vH6V18VaKIbSNDacw2fvgZSbfx688eR5bxnYB65A5ArIekHQIE41v6Y7NdZ5Z8w4Fij/Csso6HyRPOs702k9vH3dA0b17v479pBUbYg4QyE7P/qqdZTdhI7b8lvdZW36Kb/C+Oiw++Pjj3sfDyDUofD88eR2phHQSPj/MwCJTx3WwaC3P/oqfbafedobbKu6K+dGARli4NQEtHtgTwVtUYV883v2r/+JvVIrif/5ffjfAZPAEvsStpsh0JXm0dtkf3T3aXdtLLBuAEute98sLtiw5Hr1chBLPxiLTb+PzGxrIsMlTxYaJ9eRuZWRnL7vuxnhbPO41ihxAzs4SSBwLYKszYFP4j/x+u9n8Tovwpp3P/tOBVw16QCWbkL/9vJqb9UF80ejATqyHYOTztUTnmed+TgzRyusO6PfStGtGLGcJdoDNV4k22NIUA8pyFtNyu9Y/+w8mcZyl8AeD/ZUuL0UZ/mbDImojPTvX4b6U7PnINwHv/sO/+OfeCORoeEHtR/eMllf06bbKrGDp3C+gaXqTjRnV1osEKBavRrRJ3BihYUoMDbtABxZHk6SpkhUo2BzycggzdEJFfYApFH0vXsbB/m3imJ8tWvr7IF7HDWNebWLuq+Ly1ujXiKLyTqVggL08gBhHG+rbMO6IDX7x+R82ObiVqX4+5zTgD1QWg8s2q6h67v2IoWVUTdVN68qqvthYDTQ8sK3SIwh+nc/HwJKQ2ZR0mv7+3/v7fcjHSX4+/fTDvNeDMP++ysadCo82j2sBEW+G1QNwkaAOw2ELLBoEDNjGyLUSVwR9L8h+NG5yb998QwwRm2BAGweVrp71ZnxtcEmDTdrnY4JsHIUDLmkwupoBb8UwBvep6T25D4ExeumTtDq5BgnEoySGEuOuba7B97SecBrXs0bdtyqwTmZ+LtEU2E97hWRNy1ecTg4oBguNlbZw2DN1gFOlGmB4WqOWHlbZcln3KzGES8SeeHUeVQ3jk0zz4wq0fRs+QBBeS0pMcY3m+wnb8zwja3gYNgMB+JOIYQtUTWprZTfXc5hg/ej6B7uDPJ+9VEP+8T/5R24ujvN2Naok8yeS0Tyz49w7EE+/u0REUAQsADpU10NVMT+H+pdmn3ur8RR45+8JCKb9pMLpceLu1aTPJRTcSYg1FBNAAVMK3jFOKOIx/MdpqXka7aLmKKhDuXuMSlTyGi7AxVb1ARwxPgK/20c526f3s1Vcn3aXnHstn9v0xcNXSTxOMFYF9jFle2HVcOq5jlPVFQTw2BSfKTk/jZAq7y+hQg3ePwiTyMRLiUoAwYfZU5cD4u2Hkae95gKBVIFEAFfvJgCxRjCugvsxtPYHijcbpgJ7SSD5Km2NMcRtSy0AipnDGWIAAluIzCfYLKtqwDyBIVsDrEKPLljT1gKBfJxm1v5y3u9aHMajs0u7+7ubu4MPf7I7D8go0QICFu5SyNBilD1DE2yPI8pdXAtIaSiO7KiVmGwmLWgSMU6q96IlCIaYddPeiXX5vCxSwddUntgx4OpIBQAzck8SW1Pi8j7aqd+2U9Q2jCYoqQOBC7a0ZF0xxr+bPACLAYVo/82KYu8BywGQ3nDsywZ3nSbpqE0SRAk088wAV86fyq0zhHlXdpRKWvXLwh5q0WcY0atws65VoDH+BPi2JAvm7L8N7GCMG0Oj9j1rVhHmBsNt5itIuYL3guNbkL8YymeAlLzHmsTbJKLJx1R7tV+z4VhonjmdzDr+XNbzPC9sdfvnkMA/9jC7hDmU93WeViV9tWCuwH4xn12T/2aLO4hDMGygQ2yx6/gmbC2s7YMUbrQfWF+B6AXtFdmr9BvZbj5ZoG2QQttvssEPwxYiav84duskyTRG6n7s1TdYVPRgsj6HmX7605/8ZHeNTmEqh48ff5cAnTQDNsCLtHrwH8e7X/7y8zKMTMq8feeD2j4+7mY+4/vf+14kEL7LBNLHCUDSkhtGoQRAoPKDgB6fRS7A8A2FLlTd+/cf9Hxp3zwxNCM2299kNfhRAth9nk3Cp+CwYgo+t8U903HLOFUaHXB3ckbPfhI6/gFw1mehELMlbfYDwMv3q2OVPXHb1M58Hr/mawpHEx+sboFKdUgspcKbn6nAfn7vKPqSd2j8pVX4mjbifLY2R/pAkgkMzMXsdPaaa29JpWt8y07Ic1jaSjPleZgm332X1tckY2yb+8TaBAbQDWxbU66nbCltFvHn3v6htugUZAX7HSKTdbH2+/FhJsJigfVe2YHsFz6n9iK21SAR3xOzGKj0MhV208Ir0h/bJtk7iv09wSykQUpnDuMig3lu31SIxHYOIw/zrIVZhYZY7dYvJR/a9Ew4fpEEKex98Ur+PApD/+vED+eGLxwlnopP2I/tA6JdFYfkfQTG55Ea+ShM91uZ4ip4fpCJh6e5n/vasbfn2wKc6YX1aRNvtvCbe5fAXQ3L+0L242nW6VBRQFEk5wkzQSnjSe6bcaZDzD4/jT+aKdEZQJPP8TodG87kQdb0MDbwEICVeO1YIQ271nVVZy1n2LPM+mq9fZ3Xfe+n349W7vXdFxkGI654EmA8F5jkUNw7Woym0h5kKiC/qZDwOr73UtpVtfGbVmhy6tVrOVvXJNyJTbRYJYHEij/J0ItfRXMX6F59sg07aEyffUx3rnGCZFpi3UL5LNYwBUbvtlM88x6XA9x0Ynqu7UTbrzgDEUHBJIWtm1eVN58GrIy/DZB6aOKzQmj2ATZn2/CyuzAe31ywRyWRzRq7x7eDN/5GfLudwUliFWdGdL/tUPlZRcmxoQtsSWwGs1pDBazRW/aXa82/gYfivHlvn61oN++/MKoyv/Lztt/nq+3oecYrB/G7y48sJtXKSZZdGMBnmNwtFsSGiQWd9WHUTuGgrLMNjJsFwDzK97MvWyxWmCzA5dwMCFrAEvCyFal6gsWyZexNwaOfr/CFoexzaE/RytLybUJyGSHsmEQ3xZEK3ycZdSYFy/kqd7HFYv8agG9i9aV5NwCdr9k/0w1VUKpFvIHcCh1u5ILl78Xsq0PH3lzvsfzj+8y+Be5gbvf7b8G7Ad3m8yxikbq3+2bigAEpl+1tq3K+hsnW5WpR9X0QcuWo6/r7mYOo9t4LnG3x+JIfWm23s66zdztwovF71jhrOkz+d+DhAjL71BEKAGpbftz7woTa8ufRQBwG+CpgLX82bbGzxu9A1ZmaLB5Q/AEeizFW8b9+L76ixAhrQAKIFmwfHeadYTLZo7lvdgD7mE0rU5yPBcbJwXWK5J4Uw7qcW+5PomQINxPHue7q4W3a2MWiuu7qJJPblCm5+e732ZcL6O15acF4JGTaBlnZDJJfE/ctEFA+NMw68jpA8zkvgLbpdhHgzWRke9UuLlYgr3NRKUB8fD3DLU/SEulz7PH8/6v7WLMpRCX3OYt9VWTW0iueuUSzM2dJ7nGYdsq92CftroYPnaeb6BqM4fXj3a2jyBXtBSgMQ/lWgLDT0zDv4g+uR0tVUY9P6nAw+V67eEZWqMAnvCT3Wh25vFbefDVyKfvxD/cTN9GiO4lcwr1HLwvevboUOY1o51euxr70X1rot2eHjMXWypsUgw3knPh6zv1hus3Y0f10ZFxKHvWnf/ZxtO1v7n7n7/6zaJ7T2M0+SWy8jyWe+PtKiBKHL5/u/vRvf393FF91/vR+/CCSRj4567OX+BNTnD9REDRcTc4qVx1Ndpy0RR5AZJnnMhI2W2eD4aEm6sImKno+5BSYx0zDncF6OigVwLXnyvXFCcC8YRkOyDZatJNH1M6QT4PZwJ4URfiNtu0qigaLyJ9HJAfptMrZFekuJp+P9FYiaGXksvvkFRMrYblPZtXhdVn7y3mm103jzVod5NkmrU67sYJacKbY3ydy7/jwCwGDm+tlHyE++TefIlYo4/rC85/v/aW/9uffPAnjDJILLDlONRJzRkV5FnNv9w//4e814P3hj1JRhpY6SHkriUY3NzSeTokEZDsINgHjNm07KuXDZPB6D2T1+FeDCEukP59K/rv3GSczxtBiT9vsQukXiOczMYhWEOJTPNAxaoPao1MyYg67oJojnXHENgZB8OOAXF9XpPCLLz7v790OeOdaDLGYRCCMKAnEVt27hkmUDzKhkA5Mtdu0yhE6zzUI9lQOuHLgzxuJXunMNu3B7jd/9lu73/mdv1E2wq3QoD+Nvt13D35dpth5qK+9p7zP9Uyu/PSTH5cq/W2AOIm1Kbw0ZlTMJW7WjxEVGNQIojgnuMa8WBWiq9XGOc0U21ScJfe5Tkguo2eTCO75Y8GKSoQ1MTlOUZb39lmSEa/BEujkvgS8T9JGttqiBfFYYAVutXjkeWrj4igAl75UhLRlSLYL4Obvam0xxIYCSP4T9AFxJNTlUeUQYhoJHqfVY5x+HYMkq9c8SdL1G/Oc7THAgSq26S5PHwd84jTyexeTOGidBN4t4d5pIxgtDUi75OUwzEI6f4/DWigLj5OM4cdK1Bayl0D1IHpUl/OafxYWZafMoIcx7JhFDSxHG6oCs0n6BXMAA5UH62Mf1kHnemtgON4tUGBdrMEEHNPWK9hqgt9AIYmRgJbT2dpMVDcAJ61mNjjCtuBc1rSy2R+Cc8mQn1sr7cyux/7UAmh8u2evAnGD6GbaT1+m+jSsFgkXtkY+VttTvr939t0IcUbz4ZV20jyTFzkfoKyzVKdoQ/gMgOYrgv4YndYjAx5KpGsuYR1cd2jv0RF6zpH0QOdaY8RUXa4mcQPiMfoHAf60B0pOnPNzjN44X1WWCzkLz599U22H87QPDSAUWyEATusswI4BJurs/FQjU0VPMJF/o0d7H5Wx8wAAB/nlw0yYfSMoimM7Dlj39dPoMr25urv20Q8zcEM1SgU+75v9tZdneZjfcZ47HYnjBURqW80aL3aQtoV9LdB5XmyNUettnW0QDpi0v1UzBfzWBnDv7NJZQDV/BzgAAgD4SyCbc+zwlw2YFdAMKIBpp63LVEsVWgECzSItDglCsB7jAwRogs8LSaS1/Oo8895D2x9pgqMAwvaBttXjaJTRGRFLX9naKGyiTvAEIGHs5nOfBFh4v0ViJUdeV0330uIFR9GnynpPQGd8yHARfPm7bcJsiOmxEi1tt1jJG3jdBEmA77UbIFPQLE5WsNJJVqYuCmK3ZACgrhAAtFUlw5w8T1La9nuTR3rmpv3eNbSqKqnZAve29WN9OifNbyZgmgS5m7nn2M/Z005XV5XL/uCjRqstLLSA7B3+Q7Mr14n1RKT/JCBi25swQk09DwBiVWjcabXZP0o7fNg4qnVPCcPHn5vaqV21wFveG/j4/R//OIy4m9X6AkCenD7Os3tUhtG1aIeqJn+XiZfP8kAMzjnPQcQwt3fuRocVK5yN+8Uvf1l71jZD65A1x6T67Z/+ZPdpQC0tBWdhRWHaKGBo2aY7ph0Q287+qJ5e/Jl2XK39z02wFpBtybI1XMLrnq+WR/bMfy9t2xZA3jIYxqdoobDk9rA1fQt0tRgyQN/svYkz/Jwfrc5untmTPJ/aRvZXlXZLEsqY4Svz/Rvxqz9KbHScVmfFl28yAdYeeBh/+iT3qF1VMUGC9D7DwGumYDk6XO/A3BTHYt+1UNzPhNgZCjOMDr9vaqwvPmAVykypHVaXtsQMF0pMoZB0Kf6UzMBrejJkGE6jxRYgvsONJI1Z+yPtttnbihlXspe0eXuGT2jjBhTDkgKyAIlPcm5pBgOYnuZM8OmYodMOEvDqOqBWYYB5BpIYCETqwt6YMzaSI3RyAmwp7sYePs4gjHvxW+fYQMAu4E/Wlx/SKgS8E/M8y2dmlXcfZn9qnRUcPwxb+3HO0AnwPDEpfyGJ8oza5uSs5toVr1wPCQwZKhFx7e5HsbeT4MX/xI6YVvgsvv8ogOlp1sQexxo1+Mcgt8ePdA1sjMg8tyuKr/n7dtqGvO55dCJeZp3t9YvZRxgdr8+yVvEzx0nstDZf/+hm7vlZrinasbnRZzl31wIUnp0EdM2Z1V56ATswzFdAJAdnmIwE9iLB9SzmnVuZGhjmokLIWRiNj+PKL2CxH97c/frbR7vv+MutYFIuWdagtjzrj3UMXLKn+IgOHZLIbUALwJGNrOZdvucZApPO43ff0NYkjUAnKWt7fOFk9+HtMFKSiJ6fBXCM9it7jBmMCYwtqQMnTqQam+KDPeLfiisFrBQL6MMOO825Wr5h+WJFRHGTuEVXBFtIi/AtE3DzCcC7YZ8NENn4CkNZnO/f4hN5wcayKgBXFuL83hTByDkMyLOKS++Dd6vI9L5vWT54ATndg2XTxo5u/lT8zN6swRj/f/DOerFznW2Yc9f1dSX0EbN3nLsL+XsS7G2wQhPbDdNqmDS6nx0+ElD1UtrXXid+QbCoLm1j3EnkpzUWmMvPAjZ0XgHqh40+k2IVMAHeNG0NTxoG/wJcFnD3Dsgblucq7IktFxDm7lb+NsDnVkDYbHz16fI/wv9TrB4wpaDgBrKtfdHr24DbJt7b/nYdq6BR225/b7nF2ttvSR1ZOLGF169422ctVva6bmdufRVAE+N3jW3Ud6AR9s/TEA/mmgcd9t8LlHunYzjvtuISn33IRjRfHdC5z3gDHt8HBafw53lvEzK3+208lB+IU7sHu48y+C2FqafJ713qgYFwWTd+dunx9b430EK2L68DTIilsIfkaWWxAkJjUxWDgBNyFF9LammBic3n5PcK13bX5rMK4uma2mKxOS/TRbdAb9e/3s/PFyGo0+Wtu50OTPE+eS3fX5/aQgL5HVIF837Ll/Y5ITrEp2E08SlsACCsxQt/xw+xy48efFcNVZIQVwNIHYUE8tx5DenjMIxVcB1bXDA2LY7PY8tKigkw9TL2UddSriI2V2sjEkF8b7TrGaqUGnYf3Xi9+60f3grIFTtroGI+41m09K6lCPUy8VhrsclOadaRC/o2TLoLCc7g9NVyTF56Gps+zGEM+PzJM3oYqYVHsf2PztLZ8DzPJ/b19FynDI3/kSPDAOfbkQLsC/mHT2MPnhsgkzNC3/zENFga8zn3WLuEEXKn8b8vd3/iJx/vPv/8y90vHub+U4DhMJ8iQGT/OGdJEXeXMp33k8QAf+yHt0NwiP75yf2yF4HoWOSB0bK/6JsbQDhTfUvoyZk6yDRERYpqltc+8cttMM2ZMDRiYgeFNgQgAy7FKuIC66bIMPc2LcfkM6rPXfBzgHwF4Mn1Bo+iZTn/xuTLs897i3Ne0ohXtAxz8Xm0Ak9fZvBHrv9V/CzZKPl0bi4dZxkQdymdARfY2jzPvKaSEIljnhtogqWnyJVnJwC6ENmpa4mP7h6nMzIAnrbsV9EmBmcYWplD12cnVrY+bS137e4w++ssLd5i09uXzn6+9x/95T/3RivO9QRh+wnQtcGZfuHBaDE4z0H/9tskwOkfp41T7QwOcKMsY4k0sMwiVz9IFr0lQstw1Xi1YjQV8aVFt6o1nWooQMnXqnR3+EBa5k5VT+3/tohN//+iKS9Uv4w3BtxmFqxth9f76Rl+nBaUNYLc71YMfQukW8mLISBCaLLeowA8wEzB5s0bt2vo6PoBsiS4bRvFXMjnXSeAXWOfw5+kZgwVowyVzQNmFDdD6DVYKWiiEl0B07/yZ/7M7nf+xt/I9LfPC4wJDk/CboLuq76N3oPKxq3d9z77ye43f/M3d7/7D3737YQsIFaTEWw1QGmC8KFgqwkwonSoVANm4lH1dxJ8NkndJjtC3I9TaQdoQngLTGa9rdMY5DAL0sbxIAmDCZa+MH0k4ewwlhHQjHEEDLieanzkZ4BDlWnsOWAgxwAEBt6Jl1oN6oGbKX2q2k8SnA8TYIKMMnbaIoUxOEHdgI3ZpyaGusJcM8c/egujl3aaayqrMgfy8SOMseyfJChtn4wTGvaVPUV4eqqt4xAd8DDqUplvFRnoxVi37UkgJCgKOJbv3cwzf5lD+SpBNrYq8PNhptcdhUXZIS2ljAsMMwkuSawv4BNQpMyPfBZo0tot8G4N7eB0naeh1zPAwLip8nAMvvx7sUdVxTjCVkn7OTOFh7NBo2fIGJep2GiJEsQLMjbQSzWd/lzbRqeSsSf5S9XldVphD/Nsjq/GwT36spUu7GbAWSd9JTHZj97dpbwuLw7oFeZBpq3uxUAbJtEZrglEj5JsAgIffvdtA4HqVmFYSv6yhw/izO5Ft+h1jN7dO9HKuhaGGiZwDI52nPMwMDwD+3WmyQrUwhK5mHZVujSu21CJAGB7CVwv5nqeP7uXPRcwN06jgtXJMgEyBg2YGNt2agCNtW2Lp4RT2CHAF3jGqeSaMYJM2r2a1hNC2Yf93OuZMJtqSYZ3HN74ME4MYAmgIaadBIOT5Ya6d/PegDFDcAQRisieVV4DoKKz1E9tK/VM2bZ/azMkz9WbEbQPG1ZlSHv1AJvDoOz+yvpMK/RM7KwW5bYPJgFxT0MRH/siqdEWijGZPwKdXKvEHJBnf9kkFwDk2I4E17fg1ZpPe62q8UxE1tppnZ+lWDHTk6PjFXADyIHiz240QdKqlr9nSBLh9NFJ9e9nSQDdT6dFG0wCZFAEaGCRtZOY80P5nnu1D/ABVmVfojjnokuy2bH575VUDMs8bWlJPoF3S5/CU8EUUW3W1ge6eJH2u9MUKLQBSKAUFobdvLX8YHoq6gDFAHcCbK17ZQW/S2QE9zNkA3A9fhCLynWWRZvg2l7lG7DFnH2JvGttGyzbB/TQusedZ1+yzUCeDilxBoIMVF8v+/RZrrXAYPYxp383YNvjJBcAJew6k0W1hB14foK6BCwnAXKx3z/66KOAUN82QD4N6GogDyaqfYVB3ZbAsJG0wAKF7N1neV/V9bvRfPvBZx/vPv3gThhaSbJjp4GdtC8fYiIDzfIb2FiP4gME+nRzRNaY5i9pdbY9aBKUpUUijJuBLNom5E3s2STlmHhL+7RJ+sbS6dRGLBTt4y1oDGA3yePAwJOIAig2pkz8uv0DUPS8MFkLdBmYJKlspTqM+MQnGAligw4EiX3AGv/VH/4qroaP2Kb12UUSMowi53RLft9KjOTfS2rCtQF070Zeg9/5/HNDH2bIBfutnQnT0d6nraegd5pz4fcVvvj3h5li7NwdxfedZo8/iy1iFxUgL9Fdw6yPxpqMDuutymXV61NszCrnjAn2CxjT9Yvkw+OHaUEV39V+BGxKQUIR0JpUDyY/uxHw6XqA40sR1eZvx96kOp/zjFU9ZzHWLAD45dzPmz67xNYJ5k8xxmIbz3JtNWm5jp7VvIFk63UH71B9DGgVdtqlTSf5cYLlk1yTNUCxdzabk20FD2xCNpg0gbPojNFuK5Ned0UkYxSfFD2rtUtTVZuxwgUgQWE2rbuffPppgb0/TFcGG9DZqNgiSV4u59ne0nKVuOAk5/Y80+H4eGccv0PS90EYiZ/dOkqh9t7uSmLpNwlAtMLSeB0mdOIQ9iWJDpYtdsJxgPW2p2WbXk2BxJ73PDBudQkl8mySZ/r7E9qYOfvHx7cD3D3Z3X+aMySGsr+1tkp+vRcmJN9QWYHR8qIxO3H3JpfhvOR3gYJ+p5qMuZ7gkWWKvYmdADgCT4/iP25G1P1ipjKabmh4Rq6uCZcBOthimDivcm0vMxFXwe9F/Du9u5mKypZvGlpAbGdjUKxWZ2aK6rS+F8jvnhhWBJuv+CytXwOXgOSNgQTZ+RqgZgCRtuWWqbGxslrcrHpa36XDDPJ7wCMxsMSuLU/stYLPZjdGAkhSPQDNvOfoJrVzxZpLwhQ/81kt+paBNMyvBVC0WCDu3IoC7rdnJs9SAb35a99/1pK/cj7LtsrelcSxv4o48p4CLPmcy4Ka7LxLlxRo6TZOHInxKtZup04DkK01tokhsBUb0kCkYS4NNpV865IYJPFZ7MNIXczZXLnTAr+W3a2EhjUuyDhASh/nZnNX0aKxpg/xnHK/I48wgOxMHJ08YBULx37Me/m9To0F7AH5REl8cn6+1ncxl9frF+i4ijS1/u8Bxe8XVpZv6JnxmVvFsBOM38svMYYWWLQYmQNQAvfmeocgrF6rqwAAIABJREFU0gX459ZhgXr+1v01HQADWBbYy3P236vA43VL33yBh+5lgZv+7rRd56T506yhAVukaAD0XiNXXKxAF3Qae1ZGYQtM0diKDcS8o43pi9a6/SvicQ6d52pDwgDaITSDKuzVToXfiBUWoNdpmXNfA8JtmntyM4Ko+Rqm4eyT99eynSXOxMa48/ORAZrz+hYg3c5c12y799ENdy4UAz0HbaP2FVs1IDffxEZfCMC9HxDmeqSPdJjpjPPeilrAWLpk15KbYLaxOYrjWhyfp5gBMzFwTvxQ/0FZpi3qiWtfBzNwPNnQN093v/39490H197s7n/1TZ/N7Q9uhlASwDDFqVcGTmTd4Qt8l2IrZrdzz8yIL9qFtnV3HAUrYMMfhbF9GhDx6cvLu3snwQHeHEc6QmxIG0+Ras7X5I4jBeL5AM3EO2xT8478oBPt+7yAGGMjnd+LAal+9sMPdj/44Mbuf/8//u7u2UXDCrUYT0uzfVUGHR35rNCFAHg3MkX9oxuXdtf3Ezvmv/lre4dfexrfSw/ffqjdAna1e0eMCwT1nuzU2IKee+dc3pWi7Uybn+67an0aouaaAc32YK5LnNt8uEUvmMYUIxbr1om0Hov52+J98zL7JkWnWJTzMOyenGKpx2+lKGay8H5y2nPkGD44DMrr+8F1diFRxeyfJ4Z5eCYXwSSEZGbITXzdm5A8MM2xh1+kQH4x63OYGOla1iXoTNYsgFyQT+vps5AXbKSSKdBhw8xsjgZXyrW5yxsXT9I2+5/8W3xoHbQksEydIMkSTI8dCq0qX0PMkXCkAbMqKF9dppkANdWKYXG1UtekaCpPDqRFbGvG1q7id8rGKIgxiRxgpwejjtrlYMvEmG1GsA64ANk4hrZmaRfhYLfDP4ZjnOgYaVonQTe3TVyHl4PS5C7fA85dSwAnYTE8AvMAOw2wdC0sxAr5Bwg6CrNKwixYhX53BPBWqdOeZRqo/SPhdPHVxOnGjvHMOgEhiYYbBlKyQRzpn/qX/6Xd7/3eP+gfgTdAJSlNk/KDILySFt8T+F6PTtYnH32SZG/aUstG25gFErRSzoGtZakkWO0o+6n2uz7oeo1brrHgqaAtDsMzJsj8JMBIq3JvD/nQZ8vswjxpcj1J9AJRJ2GKCPbTCFQmEPXlOajGd5BB246weEIJrf7Vpd2PfvSjMhztha/SFuZngggsPUxOlTAgoQp/gyNGVkAy0eo7571RpuuwtqqBa5xWJ8nYBJ4GbHBehNhfpwJ8OfsLlRfrDpCHeUXI1/MCuKFBSwpv3/mwk4UQtK0zrSuIfxmkqhFZWzoQrxnatm5JCPT05z7z+xIwQDhW5q28F8PurADEgbSS7VJpsydMaqZxpA0Pc6MMgRqWzYnnN91Xq2EJCi+3gjZBvT+rqiy4BPbYB50oZW0bGKpMvdO2GT2a0aG07+wN7C9msjqTucOzGL+rQauOwzR7FS0sgtvakU9Ow65rAG0SlvOaZxeg7FU0DkxoqhZZpgc9jdFivGgESCqwCK4ELMB4e2ZyYs41QOKyxCFrAIxg9r5OW9/1gHaffPzT0pNPVdSaCKpWzfh3jrVtUK3cCYwF64Kcw2pyaVl8EwO5n3HbpXybmJyNzvlVpynBiklCB9kLkkj2qveRdcc2qThy/k2vZYrhkob8boCkI1XwBiB0G+7sHr0+3D3MegMaacic+Z1t8EgnJ711lsDB0e109i9Vi2baE17T6cqfo+yXYQGep+CgWmpvYvcCBMeZjY4nNq+hBM96vioqXvvMf03ysxgDE7CO/d5upYDxBI4EyGf4CkCW2hxHXg0+LFc0egmB32CXSwsfdpI9opW3eyV7TVJ5NTZKmxYwZhjPWTegRtzNqh5P0Dn6LZNMY8pMy+9KMN/E9jVzsfRZb89ngmn1JxosGyje/ToDPZzKBeTMa0eg+P0z9H5wbc0UBDB0ljZN1w84yNGzEaZISS7tO4LTSTKfPg2jyXrFHglc28IUn8nWCiLYbvZnP89oAhBrNv5oAKWx1b6tvfhJWjUxjwXX/F+9rIqmFs48H+xpJBLrSMcME4gP8rMLaek26RQA3uSymXXAu0zRfBIA+2mAAO3et2KbP/3gkzJ9/+kf/XICmuK902rjWjrllqZW1u5GwD++6l5Yd2y8KV+q9rTtrBH783bKnTaF3L/A85uvvthdjw3/WbRbf/jxRzl7CcjYtJw3hd6vH6U9XzyRezUA4atMQjW9ln9q5RVIhf6U/3ZdQBuJpHvTKv5xhjdJtYGKbLWEss9uSxYrDL5JeKwEZtLfbYLmFjO07WdLJFci2te15WIAyrbYLeC1fn0rZrETeRZ3UsgEFLjmgwTfK8E0NRRbTvzT4QJ5rUScPT8zRbcsgDmPq1Wo97e1v4pHxCifRosQiEDyApvrIOdLjKag5NzrJLgVv0H/8EE+s5qO2OXZN1iLOgT4H42F+wHVDmK77cNXAYsqXpd108rZltVteBPwDhjCJmFGtpibn/s8E7NVwbsP8nvAslt3DfR6kQQknQx5PjeS7FxIopM8p8NdynzJNWBbsQsTO7A++YxMoD9NlHo1bTiSj12YvW8yHe8ZsJlgdf4H5HWUdXXsxwbcisad1txLYX/dihaddtlHuZ8XZW5qBQdKkGOZydfnuU9tzJ1gm/3WAm8DfPcUxnfOsBbhs2j5kkaZLmyMromtCjiShtAWlfPw2Y9/lOLuow6leJNW6FeJmUwrpHyqoAN04d9nat20zZGbwd7+UfSNVNyfBxzfSwKSQ9QzATRUVCQywvZ0uEbZdRjas95HVzItng9o2wwLoV3X/oytiFbe/Wd5arHPVyPf8e23GY6SqYavApIxB9UDrO/fgGoFEbFg3s1wiwUwsLX1Fe0amIS69rgJuLgf4CYRaXNQ7jUF8CQvR0lCLkbjCL+ePMgZKmQ9CgYK360olPMR//w6LVwkNbTOtmVT3O4Zyw0mg+wfbYkD2G3aWvUZM8Vydf0UHGnhBiNjfFl9HEAu99DEr/tn2k6nHWsD/VBA6x/GF1W7dQumlg8qU7qgpTbld0yr5UMWcWCRDdb6Ld9TvV/ses/Q/iv5ABtvWKA+ewGCtVXkhzY/h2EDtH6hO0HinnvD0gHct8OFbEnW2s/lG5gq/Lh45WL2xZswf0z9fR6h/d6/PKVRax3q5E8tWLaRru2w5yn8mOzotctXKc5N0VCMRC9rihfrPhZbbbHkarN1WRXYnDwNMPs+a87vLtZeZUz6vJYu1KzztES+GzC47OQCCf17MRy9X0HVLUdU6Fqg2D9HHtnywTLZFTXZdsuxxTOuYYF9w/h6x/hbYOKKJcrv2c6T+HqdlZWX+v3lTxa4VmBwO1NrbVz7YgOW8ajdTjeP1+Y9nIO1xksCwusXiLyuce2tynRs97PWeHLRlbeNhhiQsH586wzAZJPLs4zyuH3aw64tryrpJHbyJH7l+599Er32b1t41W2wCBMF/mrb54tGvLisBA+AIyLO1lrb6epbrl6Gt5Xanv8CXZevLTjcHTjThPn3FkS0zQKZt1xVHPoOLN6kWEAO3lcMpvC57anaTs+adMMot2YPPtndSdv/7UwGf47dHbmCvbDW5Hovn2OsDUs4LiuxmS6HrJf30zGmIwYzP7ei9RwzdoxZzvDL6ZYRBx1eON39xkcptL56WL16JI/Pvp8CXYedZceTuzHozJ7MfYqTxHjWkS2wo9gH1ll859k/zAWd5Ww+O08MEPmeh/n7yYtAQfmeZwC4nDh9WqRHAml0FBdZxXm5LJ4UB245omfSDsj4fLkx8PLDFJ/kzPcfPs1nZRXTIgwv8uwbt+Wt5fhsrCEgr7JuR8kHb4QZfjMyGoYZ7WsVjT7efv48zFC0Tapzy09qoUdGqjkUe0haylmdXLX5Sll6MwTOHpBHlORQeRX5j1x+A4QrLYU5Chwm+dUXCPKb5xsAhQHOr4pP5CvsF4bmSdbxwsHV3ZMUOdnFsm8VmxSVc69HYURiU16PLiJm38vn9kQAvr10VtafkJQa29kBXfmcEhfYAB09SoPJTeUY8uZDzyhXcpZYSJdap9/m5/JXuu0JzQKK5rPzWVeAvG8e/HzvL//n/26kqeLE0AUZ9DwQTpgyfHuVAT1dOIZ7AtuXL7S0jAHjUKD1FqetrUX3axV78G2yMkFquLYK2GZIbZIlXM6QHCc5aWVD8MbJ5HUMDWP5tnrjAW/O3O+Pwxgjt4C8Mfbv2mAmKbOYqLDpZU+AuAzgaMukjSPMl0ePwj5L0vM4mioSUi1gfm46WEWr8XeqtWW09HmZd3Yc44RdMk55EkpJBACglaOsjddYv4NsCI5ScPnTn/2sm+J//J/+u1YhaOAJJDHKDjrJ1KSRGXHv829loi3WBgN4FBCQQXfaF7tAhahsFwcqII9156xUg32+ts0ma3kORdxzrdU0yfVJJDkLhk3igjUigbuehPKLr37d3vE6PYe9OmvT0nd4BVsuwA19K0FBrkdi65q1EldrJOwr//Zz14zVcy1tV5hNpgF1PLdEogEP2NlEVa130zJb/TpgVRmfY5wF1SthGsBOSyhx16kiA8FUNLFLnmR6LyMM/NEuG9tRzZ2geNmvWBuNaRrwlQ2Xv6+k0o0liXnXFruK1ceZNAGgd5c9Qww+a/QcQJVkkpYch6DVEFPrUp7RH0bI+8btuw2y7B0MJmzIVzmExFRVvbFtyjTVFkKcPAcZO2YlmG8Zqlt1wHNczNGpbo6ey2oodG78t8R29j5gftheU31PoFDtvBHDlVBiPALuhgGiRfZ5BMHDHo246tMHX6bqProyu9B8PeROzktFAVvAJFd6YAJVzup1vn9uslEc3Zv8/aZ6BwGmwvZ5/MjEWkCI6n+M+427WZMABfejj5CA82nakz/95AdhGtytPsJAnkAlVadpy5fcAtlpFLWlSFVYa0c+90I+CxD0+kVGu+8lyc1v0xN5kopH289A6gyUCpzWRgCZ5CTPDfD2PIHO84AeV3KtWl4r0t2yTBgWdBDSTnWt2lNZw8t3dg9TKXkGJEoSZSqSBPBCzrIW0baNS+TYItpD2TjVYMlGvpw9Y3KuQEiSSm/mMPtiP4CMPVANPFT5Mi5d72jxCYan7WXaJ7QY+j6weml9LKBuOT02dIC2Ad5cowr+gKCcySQT9luB/VawG1ZVe7JgJifYClbDnVbu2D6BgEquz7qWCcvAMOelyQIWuInAvHJ+r5NbVWA3+78C2wbL/R4nm2cU5qqvtvu3rWqrXrd6hokz+3t9tYVNMOdeCopMK9ZipdYuN7mbRK1JizOD4VJGxPir+RzsU6ykfFbOPJHhQlbAiJxZzNnR2FR1plVJW+3q+Imc54rk5vXXoydXvdQEg3zi+KipZLteiVGnqkpCsz43Yw+dW/csSMMIVAUFrpcJkQCw8ghZ9LaK5Gfn2TO0MjwX7bQeyVOFpbznCy0lCXA+NEk2DLhff/X17g9+9YsOkQHaAESq4YgxuLFGVNoVmuiomFb7NAWsuyk8WCeb7SCfT38FwKBF2rMtUJx1eBH/cTu29iff+3T32d1bCW5UsbMei6mRz/3Dr+4XZH2da3+Stfr1l18Pk58WpCnf9mmem2BQ4DzV4tmrbGen2JlEnDbJ6u9mDfmWlVQ5A9rwJ2EfAJtPmando8PTOKRWkd6TlrlhzPTvJrkDqs11bSx/+60IQALRtFJW40eIlP/Xomf+xlwHaFZ3MAFnGQx5/dLVW+BubeeWrKyEw3moPIf9np9/+OGHKR6FdRzgVrKE3WeidwHu7qC8R57bQcCyZwHqTABky7Vcn9JPzJpXDiP75CBFR20tgs5zg0JSxTjI2l1hD7J/lojzUTR3FAW+TRfGcwJ3sZRNAMsep1eXQD73eimVZ3HIM5qPtUWYyJl+nN8/UBDKv69IRLMWbPNR9pK2b8kPIGoC7vMAsA9y/ddyrx/1vPOVX99L3IVVm+uyz+zH2rScqePc7+0MZbiSoBnQDVe4lwTIfpLoKBiwiVcwhctMSowTJp+BWmKZp2HOKhIfh+UN6ACu3sq1vcq6PwszH7t7LyCs6yBGXZ8ZG9/YSqid674d/cbTTHQ/y7MG3mFuTzvzMAheZG0x9so2iw/RYmYStLZfwCMGAxtylLMO42pB1bCOAjD0XvOHPEj842uF4jy/w7D+9gJ41Ubl/l5X5iNMvDxrMfITbJ34jY8/++HuF3/4TTQDA5ZX4FriOnGQfVgJhK7RgGYrefOugANJRVsRK83wTsOsQvHsdn7vWaiztO4qCZBW+BsR7LkczR/McUHUhcZksY86MBJbmY6MRWJABbYd5p1/dxJjiV/T3tpCJdvfLoFN21YMn+/Zu66hIEbOIMvfFjk/bzEMmLUxesRABWXkLgPG1/avNix3z6CwA5sfG6mUuff5/pZT5DpaLmIHNpBPkjvg1MiMsE/Lb75vc0auZGOObollgewm4hh0o5+5GGDD7pp8qtrPYl65U+2T025n07Ybtl8HuwFp7FO+ufIZ3p9vdS/2FT88chkz6AbL7x1IObGEhJmt1OKnMB3bkHh0Ch7ucxhLvkbfc2yi6132dDHAFuBUMFN+42+xKaCjhIIpjMw6ZS8o8rq494DMBepA4jo8aAPJFsDFnxf8FINnH05xbmNv1vf7lSF2dPr6BoKNjvCwq2fYoRgenXfsxPsdXH5nipOTM76NTXInteWem4Jdi3HT5eVrFdAbj29+xt4WHzRSaZw+YHgvdNuHK4bpQLKcz3ZKOJ+5ZnFic7lNC9WaAysG5FqA2bsiUJmK+bTV9tuYrdcyeuS+5GFl9+V9rWd17+Q+Jq0iE2BExddW7mh7BkJBnQh/4o//8UoDISRcjV3rQKP4Hl9iu9rAFm6nM8L1LCC+cijxGatbbFirsya+ChY1Fx+/s8BHr9LlxGawp+zX0jOXj3hGYtB5BqVqdY0VITyZFzpZ8hHtk+heSR5MHxkoXT1Qxerk+hfD0K4+W/RbkwNqjVQ8vJL8kC19HEDvnBal55aP6aCGPBeTajGkyIS4E2e0LLS8NsyOAXFyhDCsDl4/3N060JJ7efdHv/rD3Y9+9HElefYNRyhOIhfz2aaI850zpPJ5PiMbGMYUvdrMI8hzoy3/NCDa7iA5yPNLuy8eJI+4eBQgD46DFDCdLCSsDK70zPrsEXLs4a0g32KQM2idMXMtiOeZix6ylFwlcZTBUwrzOdu06l46Z7EhCpPiSd0BI6k1MZH8GqB5le4tokSKPJeiFx7vVlDqSpJwHU1y79qqPF/DNJyL6SYy/BKzHFPQPjZUIi/eij7y1spitdtz7NNi3xWfgSNt5745jv/ONfI5b/KnU27lJUBcbP9KLxn6GfAtF/DUc013FYwCHuZMvMpzPg0+RKvu+uUUBlOMO4Z7xgfD689fx9dpl22Hqbx3cqDX3nuTHlGYF/C7l06VtY8AzLXyFyJ9QRrM8EojF9NBBGyOLzXRtvGagng+7PjiC5p3/17uCwNJKJr/FWHUB71RfTlNIJRJG7kQieDFIIEYCTWmcbgCFIdI8Flx19UGmAgFw2gZUUGvw+mAO6yt6xSgezdGe43CdvC0+rmmpc8yjLNpoV1Oc1WJVkVrUXb7wDaDuapF2r7er45Mi+KMvqYfI8DTIvvk2eOiyFejxSXBWgMruoEa6OQh5r7upP0BuETjiRaQjV8gVIKIgUbjQkC0AaMj2uxwx5BmjX/6W7+9+/GPf7T7r/+b/yrvm6pHJ88N9R34pmosiamOXIyfVsrSlCU4bU8ziXAmEVlMjAwBi6D5MFVzQWqTDA4gh1i1uYyXLeC0uRnEHpiCP3R0boT99E0ApdxPncdMhvW8TLPxeht62I4S0TARVZMlWU3AVfW0Mx7sbt/9oG1hHXXcJHkMhfc9iEFZgvImiUoMK2QbowMsZVSwuBpGYO8IXEx/kXx5HyyCrQrV1mb6QQFctHcXMN2SNcH7aabgAe/2DB7IH2wrSbkqPVFtrb/tss9aYZiNY6OlEDHt7NlHYcW1HTSH56DtDNFFyrVeATZa7y0I/e7be+1Zr25HQKgvw1xRnbl2+04D0TpvE2UAkYCiJPaAPs/Ec7wW8Pp22qBohQGHV8AnaS2wIlAXUEmiNid3uLUyNzCHaTIBwJdcVxMPgUwcsuciqB5dF+1A43Q91/fp+HOeMq0qieHR6wBkL5KUBnCL7+qefRXWw1Qth6V7WTUsa4o1KEBi3OkAvg7T7o0WmSRAKMStOuSZPn78bfYDJyu9DHiYltNLWtuzNyVgErtPPvwsNxI2BWH62Bi/29YptG4BJEMWR7AXsI/3tSaAxFdJDg6SXAJan0d/73Im5HJIvPfT6PFQTK/uS55tx5En8b2c53qMTZvWrlcGRuQcnj5/trt9PQmi9m6gXoKa/bQhHgMnM2jjKqp97OFjE5TyuZ4/luDFGHttSdBd+mD2EPYpQIVepy9VQDYMWAGEZeDpCvkfTaPVwjvCqVM50+a19n3fo+03M8X7WoTdPY8JikbQ2vNc+3893ym+OBdhIZPczbltlYmdz8a3buw5gEBxo5p4G9gPTGzM2URm9OvYGHpiko0CcnkvYvnsZSnxEscwXzox2daRSG3BYO9BcLoFx+tap3qWc59ztwJYFcQ1YEjUNFU3Cd4IJnsPbY2E9YdlOgw858nrKrKc72ktXZ/rPUx+brsttkMuUIuw+6QN1ElXOesvYtcwx4jMcpwvDD5oojggaMG7Fg0mMGaDtNT5bEwxdsnZpn06wODYP76GLX74gJyDBORSWl1v9ppaScxrBBc3w2xqgJ0zR4fIdV8N0O98r4Ef/K/WWWxlSeGjtFufpS3hRpKwj2J3AAnfBpy4FxvWFq6sCdk+CT0A46NPP2qgh+nJ4wNAyR2chRVFL/SDDz7q8CrXhogEjKyYdZ6nIoBklKbY9djDn/3g+7uPbl5LNZI2hwr7tOw7c5L/bx9F1y7P7En2ag7G7vd/Pxqhng1gIc9PMlom5RZo8z1Ybb74JvsEWGfg0OXYF4Mgpg1s9oUk3/5+27bjF5snTUC6vlbCsBLuxgT5n2FEK3HwWnsYw85+sk+Os/aGPXiWZQXk+pyXszznZwF1xCkFqPM3X97zFvBLYNaplhKaBm+TsKxilr1kn65zcPfu3U1kPPpqWpzZTqC41mbAivZdFfEkAY8Sq9Bho88JWKQHpsjEIR9kIIKF85wBihcT+F6zdgJuMV4Y6dei06dgMNq2F3ZfRiIFy6vxXn4P8HXzxpUWwHQk0Le8Fh8rPlIwIiVyIQWda/Hf2lrZMNd6knYecaF4CeucBhrg5nH0ee59l2uOxt2PfvTT+rqf/tZv7T4Pm/If/4HJ7BNvLjbJae5Nseej3MuN9KZgTB/f/GD31Xf3K8UB9DjrsKWRCWGf7G/M5k8+/qRM1YLhsfX8j2JH40dJVszoKyzFBOOdpJ2zdi1rf57Y4uH9DE6hi2e4mSQVWzvPbV97T563SJQPv5R1wwJoXBwfUBmJnFVhAl2c/DNnLtIBeVaq7GKIESMHmrFi2SsBEbH8nLveexK6skywcFr8CkgA9Asz5EJi7/0w9y7Z/5I6MU/A3idhXvyjf/Zl2LbZf3yAdkUXUVYbrTet8TNtEmvzfa0poE41QmuXR3fLV4v5JFjiG7QSP6pt54gzoCL56UHAIvf6WmFErOj8lKWnCArUA/zFLyeJ7dTc+Psm6S00ObOAZPqv8cXArbwPhg4Qv2ehayDR3JJ8CdlWAHGWXjUJpa84CdHEOp0Fn/8epvq+IpUTCMjKTwq+icMUscSigK3G6HPPYkAxhRZM/q+5S9sZ12TKNSBnKyL35e/sy7Iti/XnPeU9ix229rWPaXF6A/mGYaUwHvBCUQ2zWDzAJueiXnit+Dr/E3NhUxKxVzgFDOzvx+dlbKGfmwreOFHRAZG5bcsDTrZMiZHbDJmOpewZM3Z8tAExWpoB1ww+0ykWVwAF7ri/xRx7v8Wxa1cAeIp6b1lqmEjb1yrW8XcFYDbW3QKLl01UkBoA7R3AuV5TMHVjpHm9nKcF/3YJzTW05bb6p1t3lg6jzWcvgkefg4f9Hng3QNA7NphraI5kwFyLDgpe06LcrHuz4Ss2K7DjewpiYvGCCrM31g6ZNRrAr0X2+r/EXWz29n6uFQuf7QdM8Y8LJF3A1dIVHKLK1lIudpePyAUAMoCPxhfD8qwURFrbtw8awKO+aF7rmtkH8avTgEEkhiX/YBDaR3fu7u4rXLAn+Rzx2kjtDEC2SDRrT/sc2pnLXyKQNBfO/U/+ONe5cplFqFnPoDhBPruxWZ7TgLBD1Jn1m1WddRcnT4zas2fvuo+8ZADf6S4BtBW87esDugVEunaUs3z2KP4lLOZ0tilxiA2vJPZw4p6kDTWlq7KIbe7mpDov8nniuOPkSiUD0L7LB5bAlPWgn6d9nn8Gsl9583h3JxIDF2LfSTXIKYSlZCQMqmiOlmfyLD5L0fY4uq5PAtI5hwpW4iEsQLJeJ4nPAgNG6/T67o/uhzgSlt9efIKir/hba6p1uGYgpf2X931C1iCfwZ6UYF1N2imaeJ77uf7pJGnFoLluc+SwfsUtSPu1F2yidfY6hC0xpXgiMVxZ1NZdi6eiKzktkFJJM7nffG5BqdiF/XQz8X+IYyXE5J7ZcuvMHD+8nyFR1QwtXaDMv1xlcxzepGzj/GJjv/gSBb3a/t7wSEZ1fzOC1hbpqKSw2DJSXDUxnpncX46a52iarH2KRIB4gY0oh4FT2bvJO4/yvAB3NxIy7JPh4pcUse2WrIl25+MU1+AbZKMM64g5z998zxSK3VH3tXUsEOq/k0Own4nTqjqYnx/m/ugjWh/+YFiU6U48ffzzvb/4V/686ypIpMItgL12I5VBoJFeYogooKCgEIfFeGllnUO3jJODVvBuc3h+RnNpUZDfP6Sl2ApCMa5x546LAAAgAElEQVTcLKOYf6sAShzbe52bbHsQQGxDgbG/PJ6phg3ot+i6gizU805bys9XILzAumrCtAKbYQkbsg995tg6YCCrY/CCYFQrw+ME44epCLunZ2HDqbpZpwLvuXcO/WYeEIcH6dWDzoDYsK6fJhCjJ2hk6D0kINbShnqRw/qbv/Uv7D5Ke9F//z/8t5nSd78HwChqQIhhCNcDPGn5tN0Nb/je975X5+s+prIxxutdZWpYj54RWjAjM2uUQ7G1No+g/QQBglqJZo27pDS/h2n37Tf3yuyqb8trHkTIU/KrrbgJNnDOe8awW5OT6Ie1PViCgF3Y6ZcBAlNh7qQUIs7Ata1qN85KO4XNGIHrsBFpwrl2rDxJAutnQEENuCCkAeloSc2eG4Pt+Upu7NFvv03LZUQs18QY196W7qDlJ88yaS8G5E2CnYvep/RXAAWwY0AxBwvAejkJjqrClUw6FeM8DLMQQ0HCi3Gq8nEh723sc8UpC0ylZYmGH+ZqtXxybXlmV9J6fZbXlvmo6qfV2C7OGtK6EeATj2+iD8DKGmqrrThx9haGJUe+2EelTmcdVd6r3VjNsHqwzYl1SxS486eOUUBYYLU2Of89E2obRGQtJWFApQYbZXFFmD505+tvAi48vxfcQuse48SCAISHBVa2iu+2kg48UdHP99JO+3ID7gTvhDhbBc8zpYX0Ksxd2lAYeQdXbraCFZwu1SGDNo52d29/0CowUFyroHPRoCR7qI4BH48Ic56l4Q+ozyb7AHQbaKTNd5dpR0gYbrEt1Hktx8LDt61KxT6GeB+LIGtzkuQC4eR1nI0hLMdhkpw9SOtq/ieh9Jps9OgbZChDW5iigZFreSTpupap1PnewdUM3ojh7fQ6wR1wymdmlSSN7AQtLFMiAT+5qT43DAysl7qoLTBp8NX2n3FSK9AFxnCMnSoNhI/DaVtOAlgAwOhAmF4b9o09KpltkAjwHwALKLM0ZQqq53WSd2fJM8X6k7hoqz/p5Gd7bgag0J90plzXTFub6dv2J+Y0gf9O9JKgcrW5voLveW+2txaL/cTw2/xH10tivNkHz8IL6X/4nFXRW9pnw4Qcncux75LF2eu1hwKnnI+CInxS3me13BQAkqzlRQK02seso/P9JFphwgJ24Zn22Ky1xFdLA7B52iNmMloDydw3EENio2iAfSXqUBUsO6PtOQMKroSnsUT2MvmDgkpt0Qvwi8FY7avcd2wsNurlAHJlAuR/fJDAV5ssu+s8AusKKoXVU5Nor+Raj4FOASF+9fWXaSuMXdnY62yXFbInbqfFDhsK61fR6v6je+OjBMsCU8FQ9uhxgIVrKShYpzPAr+eRNZXkSaSfZ3/cDvPwJwHuPktbqwrhWQClao3lvejMYS2dxN5rl3uQPSq4efgorLKwbQVV1XgC+OYAiDd8AegPcv8KMnzoTDmeVjGSEJdy7lW9X2YvryRLwgZIWcz7FXxZ88XCXAnB+wloz4Cj2JbC2ZdlDQj2SVfk78XuZifnjF0s6KlltW05gACgqARQceo9kEBb+NJuWXve+VxJC6MMAJyugLRiBNz13EkptKCltTh/ABvO2dUUFt7ERj0T1AXE+/ybrwIA2QMJ/NNKqs3J4AaxXFtZYtiO49MOtW7kNceV4+Av4utiw9hCIJdz4VkJYLWBiKV+46c/zvM5j57r15UbYD+tkQM6k+RniItYhB/V/iE01bmwZEMUc48ipfE4mkG//uJe22i12P/4Jz8Ztl785x/80ee7X9+L3mmLD2KyAcfIN1yLmPgHt8POS7LjWd8LAHgYmZJqD8e2AyKtu/N8NXvRf9Nv0slg0q5WVz6grZX5fe9t+vHz2KNXOXNXs3aCYE1al8Mevh1w8MHXD6r7Z+KffUnPcU9i2+A6PiB+2TMGfBl8U1+MESUmyfUoql1McQnTAPivYEg/km2mY7QffSUyFPbVfq45U2Z6pqszClDKWQdyiR3JqIq524IptopYeAe9xFYdZTiXKef/5ItnOVvqU5jVPiN2sUV3zGrqfWKAKTL0S7BFQxBAJqrcAGUxTm0oW7KBIBLhRylGPtUqGw2jY3/yzOUD2rYUKqqBLSHdgEyJiDZbWrd7pjCyJ4DBja0mRnaeDcVpnNJW0Cl6S/h9AXHEiO0mEa8Ci7UWZn3LPtNCl8JhJS42BskklhPLAfbLBOmQB8xerWQ0p0eTrJqvC3DZCj8ATsa0ydWmEfZi06pzTQuUK7OsPmAx06ZDZJEJWtSQ2Lb4OGfC3l1EhQVulQWca1gskYJr/s1H5X4BsNWWwpQDUGJl5jkcxy7umfSYdrRrfawGPaTDp8ngJHpvdQLFfvWx9Jzp3JkpPS1dUxSWrPLrpIGGKQk0LiDCqNHHbrcBhumAYuzoWou3+VSBKUDwAEa+yF6s/ITNWL9Tppoidv335JIL/JKXDTt6Yzr1WUzhuQOR8tV1zN/ysoJXPHf2k/e3nq5X5MVHrvdf17GAsWonbjmO91z3sXzDW305dqNHZnIPS7KmIC9Qzd98xVqbFUt732r5AU+th9hnu4f5XeAuOYx34J39ooDzxRdfvD2Xo4Ob3KVg3Kxvc1d2j03bYqFmFw0rmxUMiLftvebaiT/5FLna8mltmQWmGNSngChGAsgVAI22uxggtvQk/mjswgBkupr6Gc1t3wGtyz+KD959xgxB8XsDYI/G2gIvG1M1T5gW6nVfze8329QYMedpEUFmDaajawGUzo3YRddLv0evOus2QF3iqWE4VD5pL+zh1xm0dyctoUCjp5EfeKxoaZBdwPDj+NDTUz4x5692A6M6frpxdPxF4lRtnsUlFIJzbsga+e/nidc+ScfDec6YgRI3oqm/d/ZtGiszcTbSD4fRozRIxvRxPtU1y1/gLuJlwF8Lqrmf1WWnMPJd9MIxIi9HSuHNlTu7/+ePHu8eZEjFXoYEAY/avRCbmjCpXSJCYvllp7HyAok1n9LKZmeyNobjed9qhW6DpeTw7fYjvRFphO//4NNoFT/ZfZ2ClrhLnEnzlK4eAkvZlwDr2BDnSYwxXUBkJCB3U+BVnKlMx4Zsk+kpYcn+rRRVMIPoqhui1/3Lt+f3adYBPwGNugJmf80ZnHZoBfjpqKr+pa4mGnRICB42JpuCgWck0Eur87OCfRjq5Gb8GXmysuzy2upn5imjmHRaO5vXQaQZlBG6nYIfW9pCoP3HRsuPAIW5hhahxMdZR/qFR+KVvBa+YPigwguGdTWEa1/4LRiHe6rlqzZ7cbYS6+I75OwFHy/sblzY+/neX/sv/4OcvRGI7hhogYNfVCFzqIuoz0CK0QPbAgzI+Yb422CCxEXRHWFAaH1ALO2UjEde+/ZQ5+YE9RKWgmwMT/5gdREPrwYFYwwcASrmM1WkPHxtABbyKA9dcOvL+xY42uj/ArRpFRsRcF+bj+7vYgi9pVtvSZhE8zRAGZYd8O5hEG8bnQH3PTpkAgDv46EwVsA7Au6+2QkxnCPNuz4KxkLL0yQ8WkeALrIEh+tJAtnPvv+TtFTe2v2ff+d/2/3qV78oYCbQAOocaSNOAIh+qhXQ5FvAWlvuVqIt2YY1M2Kb4XN9rWxUxH6+OkWsiPqAZSNIu7Hg8j3PqFpNQLLJi3vNDV7yc0xESR3tmwJiSQRsumth6TEQpxlYYJ1bfe4E2RH+vZuWGBpAi3lXB9fEKElG2koFAzTabFVaZdXS6UANjp1xG8PMKDCSphypag0QZZ+M40cN1ioEvGD0qlGBQZI1vJFE6Ek01p5FGJSx9qcaMyrfMkINCXn9Au9Qak1W1FJw7Wo0zZLYYg4YK+2wSugFi5g4JuVxyecAu/zeaRLJDufIngD8qoD80Rdflumlii4oFJhZBy3NQKkCLBgDzpvhLFl3SQkGUPc0vZ2si4RukkhV02nBmFZkm3uCC8nUJK6bgLNKXJ8h0XBaXBtLqmd3zk2nIdszcUSjdzdg9OsAsp8c5xw9+TJOZdgjvsqIEvSVfrxRrgEhGAV9gQlIwLs4+9C6MSw7tAXzYWoT3TNnYT6qgOwHIAW+PY2TzBWERXSrCVhBuNgkoJTEeBzCMBrO8ww18pStkwrxtbTeandm4A6CqL46A4xMK8oKloAwbBydoEsS7TxHdG5GWNECXR3Tr8+qDsbwBsH42C7G6FJec2xCYu4UAPYi7Kb7YToc3v109yJ7Zi9Jh7HwbV93vrIgznyn32W9gQ0G0Vyn84TGbipuHH9Nd4Hgze4JQLVceB5Z9k4t3pILQNCco2mV5UTLJgRaOC95BJNMKYpNBQll2lkBbsxQGQnDtCLaZ+wdZ9Lfr03xGGcATYNk+5Y+hESCg3JvQM3scz6CVodkEajXAUMArlLXh314TA9zJQkCt/w+YGvZ7gaf9pXEg63M/sJKaUU7L2pAnv8aqnwcYP4Ae9hkIMFczVTNXRv/Va3PLQgtuzhf1rzBXgPNeYZTCGJjsLpM18x1JxghXwDscua1hHKiwDs2sq0yuR9nsa0enda2MTn4lyZ0GxiZNVVBtwFW0WHdg5u7EhDgIhZ6ggig2Lzfwe44wwj0HfAnz3IWPSMAqwLVAH7xeRtD0l5glxIT7n782Wf1o//0l7+I9lWCP/R8QbTr4bvzd9t3Y1c+/fR7sY2PY6MzvVSCMQXKzZeEFZuz23a+Xl8b13svV6O54hm+CJhtiMsPMyX9x9/7bGOEJIHcWjQ8O0DkKZAx/zjJ2RAEfmMKaxisZajmewZqAOQASS32aQlNEas6mG39yt8Se6377Fb8YYPnnP+37VeC0fw+W1dGwbZPrXHBXmZyS5Ib1G8BQfeL/eWzAfsC1p6RBIT5b6BsBzBtSdcCwyVSviQ+DcBcUZP+meA2AvXTpvcWgO81zrTPlcjwUdbS/Rl8IaYZ4H6SfZ+tqHMUHyfQlQzTJEJFfpH/fhzdta/uJylIIlX/a+9j5WMvqRRnjx8lWDyKfbqRAPKN9c3v3QjjDpvrtcE+7mPTBXZmq13ZMxnbGnC3khn5nJMA2iYRY+yVEZLPkSRp2xaXzQAlbIXZTp7lSGGQDQnoWxuvdTJyHLGBtF5PA859+fXXLXC90r63tVw5k20/DjhpCuulVOlNBQQwPhPbScQa4HrHEfjHgB29swyiuB3AWWtvJUfKk2vLi39bA/Hki06pM4iEL4v9iY3LJaa4cjMsssQo2/As2rjfJJG+UA2znM2sI3kAe0xreKd+NwEaYJ6WnHV7RfspcgsXusY0XgO25Twc5tAIzy4HrL0UH/IG0Nu42+TqdDZoM9bW3k4PMRI/ze5gX2HYAsFgrNnnea7fPnu9+wZwlwmI9Vs9qyyOog1WhYQZQJLnJf6q3x89zurZOVu1sbbVe2ynLRdgsvnrZJ95FlmDvOd5mB0SHrq29j6G3uv40iZU9Q+GDWFFug7sey4n8XvOS1vyxDYAnoJDwJbElBiueTZiI2eU1jIPAIjRmnWmFTsXQ6uQfx21VkwsO2EK8XTmAHdNorIXJKgSP3YE6/FCwakB3STJ7PgqWrl/RUPfk+yulkhg6ALpFvj0Fnzb7P1iXzW/8N754wyunGdpsvn50uzyeezNArDmCSi855okmlgfbJnCaVnbBq11ZXeHYbvSQjrKgJiXYWY/Cgv5/EV+T5uyZ5D3ECd6OAuQZWdKVsq6nD2f4v1iq/KfBrUBXM9f2J88Rq4my6gFuoy/6n2NPeu1b3tlFd7ke2WEbTyzrmt+f8CaYRUt0LMDEGTY+Vrg03rfaenDFhtAbwHLtdt9H1q9zp/JxiOx0AKJ/bDZ8ybEuXcglPdfRRPvx6YqPMorVzyz/MMCgfzOstHtqMIgLjtSyj1J9vqsBTZNlDLApjUYWRI58+xP699W4s0vLMbYaknu+cue1HHm9wxLcI8D1g1ZRVw3e3FarK3ZAu66Ts3bJr/1ujL5c75b9OanNiCiJJwWO6eQytZYXR0UhvS4P2CkeESsdSPFl+fkUfiugtnZD40fJxfBviq4nvfC1m4hFYlku0YrUCYU0KcA3RQofLnOdkNs4Hf9H9uw7bHGcYpqBaDe7Zd1Bi1K9xqfXjA2n1sCiWeUApZ8T4wKUGjNI7HkftbixeMA36+jXR7wNNN4TqMZdxIbrWXVFG/254IuuQ58U+iCiQwQVqDFUMnEaLZxmxxbARyigbmzP/vxD3Zff/t493nkQZABbh+m3fJiBgtGiujNi0e7W2G0t2lri41qn+PH6Acj7fh8RSCdJQ7uvXv3Ktt0cBz/fOlaprOncPcwtjgMPJNv7Ylqjjv0uY5hLAOz5Eq6RoDyQ5wCthkbZkGs9EU2s9PgJ/ZvmZfMxKXo3X18Z/dFYjZtuv0+gJSZzL6QC9dOtOgG6A3hKUWvstHyfWBr2ejsfgF6b0tz1f5D3OHvkqfIQdjymmR/Twu43NgUW8y92u/iF2YpYKMqcgw7k8+pf9ywB3IeY5cGVJRv7CeGIleBOHWenz2DcMafKyoDWUfaaKRSFGTbRcGqKFpklcQTHUQYGywO21PAyc/aXVJ64bC94U8tQLWOwBeN/t3j6EY6V4hYlR5Dx8t6tAia61kFDIVaz6T20vpWnmTa3XOpZXMevnr+872/+l/8+wEsZ9pfD7REpB+GCjnMGkmLHbZoqzgibkiyx3gs2u/7VYgerC2oLRqO4ZIHyTAN9XejADYRGlpvqbRxvgW5nEOGrmjqUN4htnUQfrvf3xDaTf9sqJozRbFGjYEwnaag1dxPzxfDlNdg+dWwS4j0KtNZMZ0tYBVmxIB3wDfUUYZs2hlaUcvi07xrK2PuU2VZIM+gCmABBYAkQZjrbLDX68amuppq8Onuw09/mClm39v9wS//393f/b/+ziSSCTZexEDc1B6Vw6Uq/CI9i3/yT/ypMjvGKI9TW2O8m+Ju/x6nM+wc1zrJC4M+bCvGoZoIgqJWD+lcmCI14qADetFtAWoItLUNZm/4X75nkIfefA/odrTcTrJWJ0l0h9kI9BrjaqE//vSzGhyHYiUxNeoCva5VgI0extE9arWQUxaWtcrI8Mz3AF+Q82q25HWj5zUO9ZgAuvY4h3lD9X2fYTDow4CEs4zkfvU8LUhJNF6nLVKyWywuRqFOEAOkATFwLKyCTJtVcX5Y6roAyOGylnrQY0BRmIF3ub5zCYPWktzntxGz1ma2HwFuYI0zQ+C9+nmccH6XoLjARDuOs+E8XAs4dwnVl6MCbGDm5Uw+TTJnQIp1+yATCPXSez5XA+Ra51UBrdh2zstMaHon0M6R2VP7QSs5TmetDBYOvUDq7AGVi2mTBvAEgM3Ah1t7T6MHlDYqJsy0m6xBz/hWYTq3FoDDVo0mXfCc9qI/dymadS8zRZCxPTnJEJgyCcdxVsycp0ApEPzn7An0L+1Ho+h6hODz/epc0BhLYEoXyBAFVY/zMOhUbKppkWBVC/rFtOkC7+i+XExQ+8bU29yPCjMjKw4wYdEkQi1ilzkCrdnAPFISxo23vQpzL2c2FWzJXWiHDf5pIOwFJLwhKEkL+eskgezI2V7O5mFaE69GuB1wyoHFO9CQ8SwY/mqNZA90UhRbnevQJmUYiqAbNd8+xERse8ZYt2p7Nbi1DzZdkTJHavPG/7bFaavCCnTWNLuK1bOBW4DJXr0FM/r+wAsDbthH9msA0hU0FcTvwxogt8BawcWZAFu2lKDUs1ZMAEAIT7O9sMcESjOKHsg4Qd0EsKrWA6QAqJdO5mIjCGzbjrgJEBfM2+51/MNUwJwLzDrfc8YazEvItoCviYJD6xyQSvC6Dh6izTTJqfZs49ulf2wBGYgXsQun2av2W6f+CnyEGblXDKGRIbCvJmBewSPd17KoNp9njTpoiN3HWGtb37TbnGvv9ZFNyOI3iMY3SMk5iQ1+FMDAyh3kfAuwOiyp1Ap+cXRqAH1jKwcs6dTtfNYf+8EPozt3vPvb//fv7b7TqpH1Akxgk9MhS4jRdkHtE6rqNyKNQIdGQi1aAMZb7yUYjHXHFpyYTMobMe65RyDSeYovV3J93//4w90PPoqmp2Qxz06Qa/1P7Ztcq7Zxz9F2+CqyAtpSBDGSReAj+2Ti7aWcZ0lrC2t9dkBErcKq4OPPAd9NAuIPX9K6K2A7ib7XNTAkGUH4WZLc93+X3DQh2JK7+qgGSFM4rP2MTe9ezhu5BlqGHbiFBaULQfLb8zMt0v7Lc2a3F9hXPS7svCZYYu48M4lN4gRBbVkLfi/fm6nsmLVTbfc94GiLb7kmiWm1DbOHPCvroJhBl/A4jKuXud6v7kU3UAImYXfGsrdcTxMan4NxFdtK4w4A2DbD+IIr6V8R0LeNCCCW/aKN62JYXDdvRp5DsJjfx1zVEnuQ+6QZex7t0BZRJNZ9fWwdv5s1otvpGlT6VcyB9ljo99MeXs2X+NY7dz/uhLxOQBd3GA6W62g7tYnDuWpDJMqy3rQOtRgl0q1+Ua2Kc91irkKSIsyAd4fxwc70cXwptvSDiGJbg6tE2AFHWnCz3+j3NTou895+MyhCYBw7kbUyLRUEaZrsYXVcs687tdaZzfCwxD1Pcs0PtZBhwwZU1x4kaRPzmYbug1+HpXElAAtZCQmJWKGJLQasjoOAgM/yee7rOOxCDIiKybPFEsg8Jzq+BSKcw7y2Q2la0X+xu/HBx7vP7z3ffZtcSUMRlhRgth0y9Fex4MNWMLGuemlkHMR04u0mwtP+r51sSb20nVQ8wDK6B3vgzFk7i0yMfRltxpzflxk+YUhXp2xLnOzrKpDLXgBpGOV8AmYUGR7sVgyI0Z/kXtrSqm0LMJX1ZgM9r044lCBjKijiZo2PA3I6q85dW96cwfomyf90REx7qHsf4Ee7L7vreWv/Gv8wAEDziV7P+rfca0B3iTI/PbqAE1c18e1vbXnJlmzxCS2e5AfyIX8XXNkABWfaOX5mMFHlSyahXoW2Bifb+2LUVGMOONIW5Pa2lU05Q+iyraKbeBTm442j5BGXU0zJmXkWluyJnMq5yBkXT89kx8mBtpsY9l2TUWd/ABh1RbnN9cRdzzKh+Pl5+bKVNSjYkmcKnC6Dhd5UU40N8LQ4jtH27yXpg+U/JIlhwEwb9gBrLbBtYPHq0npfNml8xbQQr4mtC7xrXKsYnXezh56mOMXXKvZqPWvlJl9TXBOmTI76fofYArqa97H7bR+e2GeKPLM7xCwjOTL5ozyIDR8f0t/o76z793dXafte/9pYMl0zOU/eq3tpA2z9zmJvDkg5AyVc/xoUM/nckikaQsX74NZiqzUfdnY3lmh3OtDEWdv22Ns8ULuhuBG4lxgbg5ivlSvLLezDk9g7BB57pm2RWVDdZKN7Pvm0dWGvChautc+6lbW+/Zk41XXZ0tikc7Ynnpt9tKRdFotugZvWZ9oEp416rdWKPbv4TsiWI9Zv2mfiQTESEBjri23CzBU/RHsTg/lqztDhxdPdnespjiYeekxHdz8AZbYOphTg+yLf0D0wLNFLyVMaA+pOgn/kfcUahWYb72/PIPvoWnzCLXqzKbbcTwfP0yffRO/u1e7DkKxvXg7wHq1Qj8VaigheKFjTqdf6Gj/FXh3ERyMFPc/6PY4fbjE873f2MgDr67TUvrmy++apYl6wh+QLZc/lsxFxZmGmIAmmG3mLienb3msTWxNxpd9zDrI+HbaH5ZYih8F81zAE41Oe1j/KDfnGiQW18q8W6qUhOravRrPnqcOeshdIRIkT1kC4YjL8UfNJRInxCYqIcBd2ep7htJfGmTYHRXAaxubY5rH9PnM6YdgH5KcBvedUYvvBjQ4RrDDw8iwx1+nryjUce/kYUpW9PrJWs4TDhMaSo+EcgDEfdZI8oaYiawHYJUFUsNAZpB/eeD6rJK7dAOfKYPFBW5znPNTeuA+Xn2tdeq8XyiTCPB8wUvHwiOae2NLQKFdz4c3P9/5KB1bQJxqR9Iul5WNaDOuDE5F4Y7q1HRO7bbvAhdz7fcy7NV1P5V9rRStHuUoXJUnYT6IKdVyimcCeVpWaeEkmlwjoTDlcAxgqquluHcKy3hilJPV+z2pm0SQcmBWquWPcTRIE9DGKSZICtAF5TGsbwza9071Gv5+gCLPsedgXFhlQNuK0+tqfdrJoxcdzDyigDvTNVOV9dZpOwDvJIWfinm3iq+lZVy20boC9AdUMQwjYkMN2++5nu48++qxVy7/+O389vfUBwSD5DpRjlYrtB3duJji9vPvX/7V/c/e7v/v3moyuli3rOvc4Gh5XIsbsc8YRjaYW4FX1qZTwrtu0j5RBxZl7Pt6TQ+XQJKFNPKeCuSdhyPobaNAgNxvYOgLkJDcQdW2znVzadgeH0SO5WOr3g4ePmiir6NhOkHCst5f0xiQ19lQrQAuMHWMP5e6z9doN3JNjLyF69oGzhqjf0NZVAy+4n8PTBKx7KglCpuGamPrmPIM1BLLAS8ZCgMXeCfhU4YCBXc0kFgH9niZBPcuzR5OulsvM/CmQh1JMT+0FQx6jq0GGUL/2Z62fB2GUAdqAt6Wg57UH0UTTNcOg2KscSnW7amftmwkM2iqR1wGxtSE+w47Jfvwo4J3zbv904EiTmNEpmxbDAVTm3omBhrJNczB/A4jsy6Mk98qpGFIFCRLsSaIxFs6JZwOQOKXUc26+eZTPDphRsCf3ALxspV5leNr2rkcD6aUWqYBir0PTZZSfvwrAePRRvmey8nn0kr6aoLX1iwHjAVcS+wsJsJ88odNw1CmzlyMybt0adOSTz3MeXwWMO5DI0KMDlAAwcvGm8JkoCGwVJb6iJZHmp+pK9bfrwWa/OyOZvmYu6Yv8jddDc8GzYGdoRIR7zuwWxJ0AOlWyJA0MJsN5HUCXxPNlGChYsacXct4OUgULW/BN7MLrgmE2v+B1DLc9jIlU4LR/sBYncOozbnI49kQwuxivwIIJyMYJzRCGreosSbD98zkc0RXsDTvzbXvmMIJ4AMc+3a8AACAASURBVLZ4HOrUhUcUfybMzaS+d6zJaRNq3NvAme30jNsWq/Kcz3UWL8VpSZQ4/h61/A9g6ax1qlWDOtM2hy09jFxyBtm71jPvYbjDDOOYRMa7FADgNxIktYq6JU79/C05W4WipY83uld8gGAfCDRgv8/FzvHH+bPfG9QDmTbf1ClSkrvYIqLBJwH4XwagGBJ7rkVCVN/kfaf1qEGk9GYDvZd2zrQSD+sMmxIw+Sy2o8G3RM/6ZW1eBXRydi7QNA1zufYtyRkmMlvo+s61pudv7R7kBC6m9OhZDYPQuWYbpsXTeX+mHTn3/WF834MAZDRTtFVa1zv5/dNcx5sEb6qrGBzapTD+Rp5CFXUA2lfWgo0mP1HmvD3HNs+AIgL01+9ECiH26Cjr/f3o4X0YEOmqliq/m88DQD6M5MReQHlDiRZA8Dhtd59/8XUCn5keholeAA2ooM1qC+KBYbXrqrO5Nus7La/DugOCv6rWYPaOg5olU5Aa1s2wf/m5FnyK/G5MGNXUvIHPXG1L7nMN7hF42bfVRMLYT7zQAVK5XuCsZz+GYYKsHrheewCM6i5NgruSqGoN5TW3sgbiBPqQD1LIehB7zHdp3aqeYexO26rm0LUIJZj3MzbGnhD6CDzbSilwzN/Xb9/Y3Q/Qp7XSfizj1RoWLOT3+be8aUCUg5xNbU/AoKxgq9vN6RtcJ+6hM8t/AlDSLifWaSrSglXAqviMR6m8A7XP+dHsFwU8VWrPatyW4h5206aBqLiUOPFREqPTDHI4ClsTsxAg8dXXmVieNfwgoC9A80nWBlv9cdhD16Pb53Mfx99dTfJzJe2lmNodiJZnx25VFyxJmaq7Z2BwlInHWo8O4xsP8uyepBjylFYvJovqPp9ffU/nN+urJR2w4N/OddbKdZ5nPY7jtw7IZ3jc1nwD+5xTcaIkTRdKO0yy3jci1XE35ww4eJSzyk+dnz/NGZIYZb/lPLKz4iPJoLjsKBqXr2NHH+f5sxW0B3UdvMTsyP0Do65ESwmz+mlauQCfil2V5Mjz/ODj7+2+TYv0L798GFAv54Mta+LlXsQTM0gF8Cn4r4A2G2l/KL4qNDX+GxCn26+vxyYcQfxhxWn/j85rWCN3b2sBi95SttqrTNVj9703NnvZOJ6B4mT2EvDwPOt5MZPDKUToqJH4jRYvfyBp9xliesWdBWxNUbn5WotPo2cpaS4wMoHfgOBNDEdnujHwFudWizPfEXO2/TS2ZIFpTabEe3Y7ZkPt+IAoTXck6l2RAfOsV+E9gKefN7Z+xxjqe22+u6egZ4oHGfDPvj3K2WVn9sWJTVKzzmmpnoEOplQO+3cAG8DhnKUW2NjlrGfmwmV6Y4BiLcuhWOsascefEKKK1mL1yUgUtNPH+7nl2deCPxqE41IZUfkF+569Fw0tup7e49Fj/mD2GdNcfTIVx8a+LZtvvn5il0XOYBM9mtrexjUDYqz76QCr7d5qQNnNtwXC+eU1XMRaDugnb5vcbf1uAa4mtDNo6/7970YrulPaJw7xf2+fIfO3cp9cl5hkxc1Y2wUSWgwdFtgAq/NMvAegvYyvXI/nXmmE3ttcv68BLufe7de37LH54cR0rqF50fiPDq2wvzZQzXssKSR+pIAc4om9Zsvnf/xMhzc2ziVnkdhTXOl6t1zZK3XAdF/5Xj/Ded8Av7yHa+/Aw/w+YEwMAbzvZOd2r8wedgoK9fYCtO5p84+msVgj68aW229npIIULYF87lX3Rn9l5FWGISkXnYFpS2N4cm4thDMkcTrHJudZGrWuxee2rRfIY0lLsphC1QJG2LCleS9+qKabGLJFkondO1yJnwo6dyNgy+VXD3Yf3yI99Hz3XXLblwVJAvzEh5zEYClumuTewQLsvjbLAo/JzRTraiDoLmefKLLxKpt0jzU7yu+Sabobf/b4wdfJKoJ/hHF353q6izIcA5uMriyAfC/+gu0mgfMoLbZsxM2bVyupxMZ9+d2T6u7tLtEejq8PM/bN5QwoS3fTaXIffrj2SxFEDI0cUSDX/iEDM0XNEmSyD+2Ban3ai80BwDzbHhVz5ydi+cvOfeLG7mtx+sYysyknlQHAGVAzOt4tuOR1+8gLPYcTn7VY6WeNv9mVyRuqHlhjS0Nxii+TM83EWDZXsWeAwGGH8zPsuvxsfMN0xQG3SqoqyI4tOvIblRdCXGmcKIaa6zmhAwys5mPzQ104S1uykj7aYAu2b9iUIg9Qr9c956JIA/Cu8Sk77GzSL0RGUlicdW6ruW62zW80j8t1kgth77A69po7+8+R5hnZlZEpcK98mHyKXAf/nJgk02b/6l9405YJRhETKr/kALlASQ8kcx3eMre6OAnestFWRXwFwx1OkMU6pN0SQ9nFZoxbRZkEhgObJHFa1brRYxSmglDzU1plDybrk6+pRs6qo9uXUtkWWq1ESU45b4ELNhWkPje3hN/9/nIoDHfp0nnv3mf+3LqW1o0E56rZjx5H5yTBCceufYVxZeCwNlSRTUBF16QD5Z6v34peV64FaMeYjshhqhn5DIh8q7obwLRaFPpwJRcJAq+GsXP3g0+TOO7v/ubf/lu7b3LIL0eDDWWWjstB2itsyuODW7s/+2/82d3f/Fv/ax0VR6KKjrmFbjqhxiTGANilu2fDWqcyTnpQR6iTCPhijbSSKbnv1zjLzbPUXaMfMyDu9+tvv6wjuJL2FHtO29wNUxUxVfrcABAqERhdEX++ZrLs09EGyHNXBbRBTUx5mYSSodUK6yDP9CZBOYDwrGsuWQX4zoQm/fKq07MfVUYYcAb1epKjGisHK/fYewKibo5Wcv7q7GEO1ZNohWTf0KlSldDynNefBHy6rLUvn/8se+/o6t0aFkkDfbzq8uS9UKYx2ASs1WhKBeOZ6X3ZQ4yfKcUVAtVzHw2b0xNo/wgy03W6Gv07rW8mGgOCTddpG0sOqDbtZ2klYxQljp2MnAq+86TNB4AnGQT6nYbuezsT/5wbbV0FVrOuEk1V/7KsADebzuMj2m0FvRtPtL2IEau2ILdjn6TiQ08Ly/SUs8S8iz6DtdJ0V+ZsgsbqGCtOxx3R8VGFeRVDiFjxMk7ImQLe7R9+3MrEkyeZMPni/lZxmzHaPVNptQYc3vnwk90//qd/kM++sfvg7veyX0brD+NNu9OrTO3bC8h2MXpHgNQGI7E9bW/L+zx9wh4Y+S1g14Ivvo8NaBBuBwP6BMJxXtG4e/0ibfEBaDCRDgPk0pChQ2AaHvbtODXV+tjEMDWP0gJsilCTrxjb81To9gUdGAcZFvEszL+9sDSzIcq0c76xzjjU2jWBgwAmv+/s+V8rkGxprr/s4C0YKZAuodd2kbVdALu/W/FczAP7sc4QIyBAUc49oGkFmquI0kBKYtXW+2mzmPaEMHqTTC/2EWfFiR7EPnZSJQZNwd9hmTV32QB/VcqewfyCdhr7+ZwORZ7B5bBN6xzjbFR092ggYfYUzBTr0P8B8I/+xtI5YXv5H3pZ1sC0xGWvVuDeSX9xiOxyGbs5H8vvTDF0mEsugE3kxCVeHLSg82muWwKzAvOytWKvFR9eZU+8yT57mXPpzO8JaHqFY086LMd75RloH8P6EyzySxUS3oJ/CWdDbc42a6/toc9wC/TO0pqBUTlj41NlNRlbe1DW50kAr7azxr6cmdSYswlw2Y8vFXRqYfFVvxO76iDzsXw3v9Q2ewMGEjBfNzwgwcD9+DNtejSS9tnC3AvdretXbxUww/Jy5lVWG0PlWrGgrub9OzCo/plkRdoyEnzQVWNEaHF8GvvzgxRntJBjFX0dLRbXitF7/0EYzthOWRvPyeTsr7+6F/uIwV3OQtsSyrjIB/Pn2Hx0Wd+Cay2siTemBdw2pJ/aSj89V4aM7WpQNAmetRfkYzfajw1DNxaPlxdo3QDwxQKxD1xjp5XmZx0A5UxKyryD3xPYCtSJQed7hov031pT8z2fr93Te4oxOsgr9wa4u5a9xx6zA/auoqDXNOCTICra2Ge51hYWc0Y76CPnSpu4LywtcbCAsBV0QTWQJPsZM9y1u9+2bghSc21nYUsCaAHF/OadFAFNozw7eZg9MQwn7ZlsiPbaUwuMvZYiCjkQ4MCjaN3+4HufNrn75S9+kRjSWmNecMGz/jo0aD6+yvfb4p1kzn4+iA98GmmQq7c/TM6RJEnwqQCUuOebbx7uDq5f3d0JePfrTN07jU0VCGMNncY2Vy8HgzIx3a2AwxL5si8kl0UJACaKGynKGgaTz3oeJtFxCkkFoQX6vAFwL/eFMQJBUsGvfZHcSOba6jLtMibpVS5GK0/u7UA7N4277IMOX9Cun2dYvWN5VF4nwGZz2IAyAQPIEOS+kImwl97kfq/Yw2c9o0ex0VcDLNJ3fUlTUAyoCJi9sPRrV7xhsAXdVUDdeWzhK8AWMfFcF3D88vHtTD9MjJr45ZWWLiy7FJ78rK2DfEfWDkiE5X4x62EPHaSo2LKEHEqrjy4PbLU49LaC5R61Zdn0zpi1exm926Touzu3tOk/3H33KM/38Gb8+LCt35RVOH6G7igdIaek5IEUCdiPVwGQFYw6TKraunzfMG8I3nsmmLcDxitGAbmmgLuYR9Uwy7XR7yTbwlaA6hcTnW+dbpthza5ppYyHxGm6RZKssfsdwDSgvvO+tGLFEGW6Av7zNS2CWbH3/PMUm6bg7w/god0q2QfO9fhPOkbi1l3YpCR3Eq8A4tweG0/z0HRKMRtGL7IEwM9zKphogIa9m5gt63OY53Sc2OraFXnU+AZ22hCxS4kzxTiNOewZwxu2OJj9PMuf57neqwGYXe/jDJ0jgn4gYMy9ffjRx/mdnMnvIg6feEbheoDHWr9ey0h2YPEME8rarRgF4/V9Jl7X572YR2u3r/WaMt7yXkuDdLHi+pw3kBb4MjnatHW+zUn8a3tu3q/sqK5X0dfGVqt4PeDBu8FdBZKai8plJlfpBPqm8nN97/+92F+LSbd+JiZag6pWt5jXAFiXXW5c5f26bk1q8Z/frpn3WrFa9yzAtvtoWK/eD+D5GrhcrXXA0uzvFQ9ZY0WJDlRMrtQ8QkyUmMtrGiNtQHV9SJ6Tfz/RuifWynq4xoKGmEiKm1sho+BoLrp78b31Xs+sOl95zw5iQQbJ6/hMr3c9pqOvLryRj5CLhKiTtWYL7bvVblvftzExC9bn365pANNNjmJ7lkNAGTuw2Hd9pttQlO4DMThsKPaS1FJzgMakwDss6PiJdOd8dCXa4vEX39x/vvvy4f3d1TvX488VmxIPahnP2lzOGQWaAFDEbY235R0GEeV7z+WPyAHsQM8qiPZi23Bdx8XkGy/jb/dDKji8FJbfzURL8ZMHl7JvC/pnFXNP+wHQ2esW9uS58c/0o+USX94LcSP46OuLKWpdut7urnOsPwXVgcz6bDeopMMsPI9K/WwA1+T6iiI0lOe/h+Aze2/tKc8NEYT3XLH16sipTUIUEE/Wzr5jLPd5iEHkM7Ur7H/s92ZHnYNhEY/9cP7YL8y7sQtyo9Hm40dp7dqfq3NCHKQgQe9uALPFstamPTqyhoOK+/cAdi1+AbwNPc3v5tmfKUTv8T8D/gHdztqGSwtv9OTk8wOGW9mJ/9qG62l2bylsI/JsuI5uqjyLdX6RKbx/pp80V5Rn0xC2VjqN5HtiLo9N/Eeey7pdRkohjRMchUSItukyurMPdX52vfPZYqEbARsfR4rs9Pz1z/f+47/0b5d/2IvLwp/EEFwNnX8BOkuzQXKovQK44qUO8qocSAI4xPXwGFUBr0Vv5Si/58NVhAWKIwQ6k5+a4NpYHnyvY4L6MYTjJBpg14CNCCHR3o6IzyZ10A2aeBrAaxyBShnWBf00U0sh09FU09IZY1ChaK9pC5bpqqbMpu8gewsIgmUH3V1TCl0X3TZgmUTvyEbK/TGYV8O2s5FcL0bTsGamZcX9+l1r8DTAywQhKgSYGWHwYK4FvPvJb/xWDvKF3d/+B39n9/t/9PttcUSZpXnXSTB5/R//jT+5+/DOh7tf5edHeXiS0itJlFtlzbqPg3WMRwfrUoOyaSNqi6SkxTFXPck6jG7gMF7mOQqOh/0CnS/wmt/tNEyd6JuRf/AgQzUwWsq8EbBIEtE7Y5AStT55nIpOAlRVDyKbQMROL7KpsTXrjBm1VGKSoGIFVrukhiGijsaPa+ut5sImIg5YbIA9Wkdvpwmpui5jUaYGceM5ZKvCJugGJr4K0+rlyYMwbAQuIw5eoMAe3CpZmHcX84wx6K6mheCJvcMAopPHgF/egk0gpWq8hOBNhEzzCRnQoNXyaa7haYNKLaCvXqGYT7AgqXCwsUUuB9AVmAHagD0df541OAm4UG2KGLm7EX6/mP37619/3vWWdPRcCM63+7PP7N3qRBbcniEFErxWrkqJHgAMyxOA6prtL+C7JPBNE6DV9uE6PTtJaUCNOJ2b+8CMyopmr2jJAL4CPGOYIn59ORo4WoNUnNyLcdrP89xe713bXb35wxrbb+/9OsYIe1eCGQCccGn2RVsfwzw6TOLz5deYeZd2H36Q30kSpgJyFDHviFK01ZWrkgS1oYNjUoWfPLWgaJW8VCkYR/tadU7ikL+ra7ON276U9zN1+AJ9sKxrx24z7AxkuIYXJdTag4GzMagvsbpyXTTf97QJaWeO3h4AXVK1n33yUNXdkBRVTa2/DfiB3oCqsPO2YkHFpyVVKjhb8KGYsWwGO0K0mHNkW+wJ1U2PcoF/1UWs7ZzgpYGLwThb67lWwtY48vMmJrGNdMQUNQBK7hXbShDexH5LQNqukFVawBb75ewDKCQqtJ+q6QTkyGdcTTulV5+FFSnIMEFbotIhJnGKM34+oHha6stTqf4GkIY/QDVnp+zJBEbWILbHmV/+4iTnoNVziVMd9dipEVoGXgzguf4WVO0nOfasn2ftKmCe11SHVWDcSqlkfmPZbK00CjmSW9MTTzNN83UYnhJe2a1nVWmFfF61cQq6xsE3qaa7N+2v2FnvX6OCBFCcTymbMs/ssDY1rFwDeHgGFbrYJjoyFddXbc46VEcR28w1JbC4lQmbrvm4BZuZ4OhzMZpVow0ZaPBOH0ugAbDMut/MmVKgeRKb1IoXZuMm28AGs0PPQ59xztzjC9OiczPP7dG2UY2vJPUAGDkJ6EjD8ziAr71pouwPPri7u6WllO5kbulJdGHphrE6poQBgi4WCAuIk1bZh/cjrJwhFcMqrqGeNWxQOQLNbfPJNSymuHtijyS4Aj6BUSv1Ofz2QdmhgD0B1wbeFRgkvSGh2OKaxaqYQBWrQag4frvTzOjySgZzz40hFCjtvw3Msz89RzYbMHYr4J09iU0H8Oh52xKYldwuoXrJjW4BZ97rfZX9sfljIJezAuw+yTNdz3A/rWyAUn6qwSKJhp7TuRbP/nHAQIAmPcpOgOfLMBA9t7zyTgb/lC8kSf/wbp53ntOj76qd+zxsLv4XGA0rB2sDro4zPEqA+WkGaX37zRe7H37vsw6O+ibDTyRJZXYIdp1drSGehz2coqM9I36UYJ1FekBF504YYkT0H+d8fRBx7ivxx9/ce7Q7DCPhdWK4e998V1DclvBcHj542NaUa1dNc7+0uxVtvIPsV6CnNZdYAMUVahQO2uKfT5In6DwooLsloQVzgTliQDGEoqH3aHvj+IfzBhbDUpPkHWq9iYu/GB+o0s5uPYsdOYseKlvlDKqoa9WjGdqiSPdL2FG5Ho8tVjpMKRIKiTPi7zE4+Kb9yjtoy8qzit0+7JTo0Up+2SLVtPFaDECcoofX0+Q5jA7fSVyT1qWHKQpi7F2QeLO5eW4KAq7T9VqQJrokIzAH3B12aw43RoVnVluYfdGEXDVOkl6AevwLgwO0uhifeedO7iVMwocPU3QUx4n72JAkrxgOlRIJeGcPYcFP/OM2hg0pIbUnsOuGFaUYh4G+MZ3KVpu2wcUE6W2IS7dWRV0ebJ44VTHGs9D25H6rNdlYeEC3svLE4ECxMmqmaGZ9XyRPOAqj033ejK4oVtwvAkw3lpTU5TPPUxxt8Wzzz51c2Q26sT+2RG7Zl9qvAN71J3KAfCZiwiWxWTHu7D8XKtFkIQ30FJeyW9ai8e3GshLHi+GsafzRjf0XkUJQ1N613fypQjgt7PxbK1o1qFRO81+TK819v9D2nvflG7CDAMftTsFKys9upE37zs0P8728bxh3QEBx3MhUeDbjYxdg1HsVjNhLBTQ3lmCf2/jpBYBNtcp5NnkR+OEZzGt8ub5eI+BHXue9a9/HlnZKcvfvRCX+Wr+zQIe+kRhOd5EzDSQq48oNDEPS1wCA73yEwu+Kod8vkPrvMuO2+6nu1RZjrPxpDepawMb7AFXPT9mCA4pMbWPWpF0Xgq7t3oe5M8X1BYLWR2x+jE/zGjJB1hBYvfLgDkQCwsX2z9T6+BSAaHNfoOvs3e2mG6MsANLPF9Fknuu06fp5dRi3a29xHXupTDrTsDGWYnd1UG3Pa651GHDyNp+/8nWvbdy95fX9/PwBDJXPtz0bP1/PdcW43QtbTlhAUhwbWynuqE81Lby26x3oOufwXWfKdF5sms0A3Oz/K3rOA6poO78eA/9R6u0nJ692D5/Z67qK9naPEt6fBBG/kA4poEvtU3yFFkjgHUcJkLqNZd3CKcyE/8kzwWDM6xECrh2blJdiOltjknuKH4ehcV/JH/47LY+1mQpAWNRY9Tqk+Ozq5WVfKO58GULHw1N2NcSSgnfRlU9egyMHI5qieAYLRmJL3AsD8BzLfM71V29/62rpeUQf2GIiMfkCs7tHN19gwyj+lzmb9yirMD9fWE+xnA0wtycV7uzvsd9bW7znl9c584oWna6uGCO+bAw2rLwObzSQoj5aV8Xsr9pQJJD4XM+yg+oAco2FEMsGvMOI93MYhNZY0i3I3KbSonIcJodWHH9m8m6zx/ilXs9I+WCi1z/1PIp14Z1zr92jDmJsUf2Koq9rq3EZvTsv6eDBnuuZVuu6OnTUYJiN4Y6wIi5C8GqnUNZKnk4ZcfQjR5aKzvbN5JKHiCU6GzyjfIjYB25wJefgatYCQJt26Z/v/af/2b/zpmhoW0Kmj7uCz7U9wxLRksf51DAV8JlWLP9u5YizzOFZyPzbseQQVwG5ZGdjzDFqbroHcdsYPqvgnM/LQ69GExQ+LxS0AyCmKsfxTGDiZ3SitKUR3ZYES/5GM2LYWwVnaJHk9TW4Nq42NJtxKDp9cDYg/zcgUkCSJE8YeH5H0IBRCEl171oZmEZG06CExYq5diOoeO6RUPGaFMX4eGCPHj14y8ApMM2Z5MFcyaTNDz78NFTaO/8fV2/WY9t2ZOet7Hf2fZ7+3K7Iy2KpyFIJEiRA+iOC4QfbgKxXAxYk2FYP/wb+ED/YgC1IDwWUZLNYkKgiq3jJ2582+75Pf9+IOTOPlJeHJ0/m3muvNZuYESNGjBh+/SW6d3/+H5hwITgMu5PrJmdB/9GP/pjstDpeOvetHJTylgT/OI0+a0A4T/Sm8SVApGOZYF9QSJomH67Dm9IjS1yakTXw6AFpdQCuDefidtgVWk6raYJ49TEEmHRmtzafBC0+RidKsMXy2FmCvGQjwi6pIEgn2bIJnS5LsLFqOLfqTViGJ6W5smYxMG3jp6TCDJAHhIPGl9TldAlLRqj0FiKa2tZuZ2q6nrtWgvN3i+MpcHcGC0zgRrRbmm7Xzkm3VU2bZa0EL3ajcbNdA04oWWkZi4BqhK0BuwLCmMGArXUF1XoaMOMCJtkpAGFKZnG037+HScO+PCVITkm4XXgJZqNrwwYvLTFFvyuzptF1Tdlx8Ac//EECpa+//jqCpY6T53E6xGYdl+aS4+DBYjDoAW8gF2PmuMn2EDxwXRDcWZakY+pBqFN+xRxMWDYKQ6CzWi1JqmCaoJyDdnZCXSfnkPEM2OPYHRI8wnAAuLw+/T5raG7lSYDB/f33BGocHJMwDKYfxTCdnsFG5MD0WW0uoVPbnSbZaTGoGFuZPeurT/TIMhZTgCQ11tyia9mOhgyCzxjdiTj/ZOkUlMVUa+jLuWTtmaXP3lYjRQBZDYTKyExwT3bK05EuoymN0HmFjmzrenXubCQRurxlugKHfE8nqjnHFTbe+tMXw4Fzz7jus+eXLW3nPtRDSgde9qXPJquhxIKlUMvmqgyoAFqOUveYQXMHowKsVJOIsj10S+Q+0q5cvMNDIB1ee8mF9rEyM+6fwJiRA3CPV2OLsE76Zwisat+jcVKAQlgCzQHrwGDWVQPGtet+ps5YAi+8++iAaadtdGRJRBwqs3XFKtOJjf5Q09IrdqEHliBJNczQ+emNigRHoonXfE7BO+17sRCqO1kHRepnDazhNSlJ7+xDvhe4E/AooWr1n9Qv0f7JxmyJoQQodLa2JFwWjmLsAFgy1ATvQr33uh7ODdh0XwiSCv4cct64pwVHMxcGEXY/5Muzy3NE8C6hh2cQv9fRC55hsOwqN1kgo47rzHNmnLMez7GldToMKZmMnfHZSLicmejgd9rQCj50rkuOwoYQJ7CL48AyJssCmTKk6dx1BGhi8K4YvOCXMggGrCt0lN/eho3MBrPb7KwAdHShaj0IiMqKtrwoAvzLNO/ZJ2Dg2i+fbA3rZAjlb53iGN2oGdkcnBnW34md2glmL7iX79+9G3Ypk7wAcHB/Ok4JCo3u+b3sJcexfAsZJxVAOQ76CbGT2R+OZWXp1ZX09VWW8eA4BnRw/vIZFVwUCFzPVF86ZdVsJOeHoDD+hcG75aPuSTurJ/BvyQAdT29AwGO6ZV31BWT4u59LG7Y1qfGZGnPAbtkJAnmfDGbXUnS3uO8FfAflJ6JhyH+uKQtgy0kWUMIZxNew1UI6yBlIeW5pF/lsHTrBxJSWOcM8VjXGqeYfjpXPrI6mc/z06aPoqh3CMpDprQaXYyMALyVIGEStcCuoWwAAIABJREFUyiXkHg6Z5401AhTA348+ej6cAr6+e/+Gs7/0YOwIX/4W/k8qGAyibawiI+iCs8n5kUlHF+LPfsR73w8722+Gl1srKQl5/X5nOBUcYg5Oj01UlAaxoKtB+DQVByt0AIw2HAm7Y15zDaCS8kxsShK3NrRJEGi5iQ0CTKrKulCvplizJtrMvgd4l5HRgYCAvpYP6YcJWPh65s09zZhNysQDJJENm47UfLbxt4m5kqMoLTqbKtl9PZIhqUiwrAX7dq5gN9l3WLQy9T377gSAGKsTmK+CbSt0IvScUoLm9BSmKmZ6HlCJ2IEzVEFt7JMAq40mDCbxMziVAO3sBqkN9yw1UVZMO4F2o5g069JHdgQc1wBYJjBMEsi2KyZryr5icyvRW81WBL6LKRNgiHW2jA1ZXkXLl/m7uNQvtPGW51kBba7WNK4SVOV9ajfdoHWrvpRgoaCyNt9ZELzrmkcV6FVMkcSW56bss2YHuk61N5t4ooHQ0VZKIMXzy5BuzyCxQMZENehSk6nAEJ/L9R7d7SSxe0lTlc36/lSm6A9aKpXrF7ikgxGQIueaP2u+e4auxq58lfLDvM+cF8YZ7kvfoO3iP8+ACa+d+5Q9UsGkI+c8ydiRye4fuy6OqDSYp+x6HqABmCudj69Zs1gA6XZ5PtmuEzAujf+sBNEX9z60U2rgqWEvWWBWLUEXlgxNEmiXgIJry/hzrKmra0EfzhTuxXVTxZIGyiWV0GO+NPjL2BTrXzvTfc38u/ntrq06yxv5olUY+PsO8gVYbnFhgC39kwYMZv8aPHs+5hpVutZBng4oxsfl596n52+E+j0LMm/FyisQwCqtikE9E4zZsv4FIdo95t5yNNTf/ftqbFXrU39p0Q72njGuIn2P5qdVUtbX+rvyuw30jbl8v/IF7oMOgBin9DHoLMV01/bcbfsvpBfjL/dy2xt5nviMjbnnuGdnVDVXgWLFVoseveydBur1se/AWR8TAaQ+VynvazGDOMA9SKmjkvGpBG4lRxrwnmf2PC3WVW7BE0kb4XnXwb6A0wBb+DoCcfrGfb5cA/1+CnwtrUKfw+vmMPOq+g02FXA8uCfnpJOMqjFD7adgFCExGF+oU2rsYKk4FXIzFwPVsiQUd8I4Pb+UtYVd5HzdPcefkbhK/Bf7oW1PUl7GLj9rXWxnidHUdk63a00Ta28Cf2wJfTj36yJ6lE8fbQ7bkhJI4MzAeLfzeKp/uC9jQMfaqrLIukiWwKYHJNNaYK92junwfoFf1Qki45SGU9qujqeSDeoSGoc7XyGSZN2UPXRc0kw0BI6KmTOXLUCuuas11OPp3kRHrCUeBfOmf9EbLN6vXR43PQn4Cvgn45w1EduqvTWBnDGv/SUA5Wd1YNp13hPzd93eci2XWGmhVhKwDvCyk9EmvQcUXesyy43PSvalpMoKM/FMVk6jansSNMUOxP+XwOC9cd00I7FCTu2MvNZsEzcaXWUqJ5Qjc9lrNuNJCBAbb1S1QrArk6X3a7P2RjRwTSgwn+oTWgl3bKOsYGQZori3/hkPY94dyz5NmW3hEnbwtWIj88NaP8W3z71w7WV8BIHGg1O6zf6v//wfFHjXShLCjspBVgioAZ2/lx4do2WwzoX9ckFUjX9RMbt/3Ov+Q0XUCGkQGDwzxvdGxCHJRDkstbg62huBTO7Wm/ePznAWVzuAu/Cnn+fARl/JRRfjF48s2Vydkq47pYEose8yuh7yHnSCNLMMiOBdGVsFUxFD9bDkniwvSwltJq8GWWaJAe3ygvospVOjboRj00tm6jkry35OKUhvKVxaUYKKshsKwPu9T35veIu48v/5b/4vSpqK/ml9s2ir9Nqf/uinwz5aRnbAcbzc+POU6pVGlM9ZugyL86XLVwtaIKFAnn5fRTXWCApGlUFMF2DGoes1pLTVzSLzBsMuYysBsEyZgIS9k+Xd8PjRU8ZP5of6LrVeCryrem8/y8BG1pUbUSDNhWyGYkInnPFJ2YbARls8brjoXrBuSmer9B98vipRKqMhWOC5v2gJk85xy1LVPdj51rI2u3mylgA9b853YZPBhuEaRastB6KzHqqpBH8Ans7tQskY6irxhujFWarg80wqVqCDieGfwKBfoYc2TRBmC/ETNLMmpwVc7LRqqQJlCGFC9cPa8iyCG9b0BaDQvY3iGwXD7eq7hqbUJ598hDA4nSdxvDSmgj1VJ++ewGDlEKsA1iCkADz3ZO0ZnWabXPQAy8/XJQud2pIRfiBIYQOIGK1k3qujc66pI8kBMRdac7EmV9Y3AeAp0Tp7z7iReff1N7uACszBxudkG+iG9O53BBjMDZmi0dxjxoDxRufhClaOwI16DdG9wejJzDxG48jgcgo6pPttgf0kUGWGLh2EYrB0wEobzkNZOyX4rKFN91Q0dQyM/OOKjh5Jkn5+lutGAfXaE6aVLfWddT3AxoxAP3/U5zq90OHncJ2wvAuHnGsdHwK4SBxlPClk5oCGHcH4zaw/GY6Y43PszD52QGH/pZX1Sq5qC1nXoTxb4tSyl65Z11zPfnZn1L97IOAC6w5xsoc8eLTTGgjggbW7u3svF2B5kY5+HFmuHxtsoMLfXctTAKKYmGW/CiyskhTXgQGgXzq1HlhdU6bEm+vQLa29Aj8EeFP2r73mEHHdCoR4KPmWKgktnRIPsnKFZVAArKXcXttjd6dyLOtQqSCrqPnMf5xBmYvY58ZmcBzy0pRYVEY9TQN4rhmcKdlHSgZ4+Euh9+dnLM60ahf48myOD1ohk1qON+p5qKclaBZRell7Mu6qnMa91cW04zTz2acAF355fz3bnEYSHLgmb7oMQdjjTW5AW6ITaQMX10gxOop94jjPo3dl4DXo4DWGY7pRcdPz2FOBzpS6yNTDntnEJowvfr+ysTocc9/fvIKlq73ldVvLa7FrNziL7vdA2pav6Xx4fnPeWZr/9g1dZnVxwmL3YLiKxqqA2QmljIewgZXAePb8RdbQ7rvt4dnW4+ExemsC3Aa1p4Dme5YeMz46dYuca/OWyDCf3wLc/frLL0maMK7YlNhYbb7leS2wnmXtyKTv538HssOmiI2rZJU+gmtMrUTlGnpQ4A/7HksjJgGLBCwVCMVJavsq68fgkB8Wi6KWX4BhX897vZbOecqKTKrog+hLMAfulZRKtqC/wIEqUUnJkXuF9wi6+9XZ+8XSLP0ex8zkyTJsbB3NSZJh+kml5VkatjJvxvm5LDx12swqR28l4B7XZf730ZItp1mtK+yte0smC+Ok86e8gmOkfb3krH38ZANtNjRqbVDCvlDP1TP/gnMr9Xz6KrBzRuzfQ7TU9MHcC6uwLHUa9/FP3NeyrVLyRdLMNePc2AnUNaPQ9wX7+5gIyOz2FImwly8+GXbeveEYPR6eUZq0y3XebCNPAii8/ujJsAcj0zM6gKugFPe0soKmLieJQtCu2T3KsP1bFvEMBs/9Gae6+wzMgVrKMm0TJITdYaDrSdZMjA64gXh+H65EsRJd/4ytDTmUgJgQEOB6dkO2aZm+pA66wM687FDWSUA75yJd8SyhcQ0C/MGyuFPyRWecgG1Eh0F9l3SITfK+9tr86vIwzV4+s2wZ/1OQ1CYd0ZPWjpDkOsVQnAPcXcgCA5gcg+12cALb06obAakAEo0tU09cLBCDASN+mYWstXT7y8/1R/0jsy9wScbvIdhmLAI+VeWG2p829ppXc5CElgwqqxJMQoa1gV8oy1M7NoM9sWTWJEIakwA5C9gFJAl4V6WK6UqeOXs4W3qS3jOgumT24K6YQWUPvK/yEQOqu+4FwcTB/TsASQFqnRTgnHUml9ajM3TdUybp+vmX7sO835hG0KuYfnUfgSW491vsa/zRAEP5Yb4P8NnYY15Dm6ENStDFORntaBOuSYr4nmpqVNpZToKxiEGuAKPPaUCJ7jDragFff2aK+eeMOvEsbUFwb/6QqhsSLSYvpxKElkSAibkj1tQeGqPOr0yNScEFA2HTLYDz6lcJgKahCYCAZ7bj4tmsjXN2qtN9AxdzVulfPbDnOggUv9091YLk/vPu32TvtLFyJ/bxSkzXWCj3/o8vSEzogVXgXfkE5aP41a9/zzTTF+YWrNjpFQ2J2T94bc1dxSQ9HvU6+mNVEVEgXUCs3MPDfXawsDPlqoFiaW1VUrWAO5eFy8NnvWfJtdg3Z5WLtX8x9r6vJ2pdw92XCPDL9WUpJSmjL+IZx/Ml+dPAsIxZ5km9eSvMGgOyxeEpB+Zhoh/pWLb3VeKvJXz1hRMrWfZevqf37jrWpxJk6/6Pt94Bx37eVrXWw7wUIF9xoF2zU63n2rj/+QPY1se1J2ULgygMoI+B9jYxLnFQ4vbstSaZor/L2rr3A9p8+34Dq6pgywhFr9hkyuz01fBkXaD3YNjZQ5qKM9O4wIYyI6RE3kC9Oz5PajXEg5L7KnaVDFf1YPV/A55qk1wqSnhwX9MQRBYnToeNxTFkJ2Dzc04dkCibgNU3zT6OBmFI1ZWkFmexLFdW8BnJqUrQYPNtSIXdP76EeTaxRpKLCpIcHpw9VC5FoxwbZTllMcUEGLV7glbX1aE4461PowGtvVzVjPp4MWDNzlaTh4f4oRiT+hleo6obap36FTkK901jpQYQbASt2DNHTgDX5FfAwmLeGZ/2dTTt+HkOc60ubBQ7z6g6v4nXJSxoM6NJ3PRaHSerajgjr0w4eoJhJwUu9fcT4fL8Dwmgds67PyV6OGdh0nvtBgB6jrr34wj6O3V1vW0YdK41bGr8hQyZ50Ht/S5NUd3AK0ETgkF8AeafuP8Y7UIZ28HGAIG9hhVhgrUSY2wUOIVfkIQICb7YKD5GOa85fBnnNOzC1rAtjU1SElx2hiZQPxv7F//6H8YenuFMZYOEJopYYUT6ixlSjIPqZOmErpGVlSFU4ud1EIfWmq4bZQSjjSeQxoc5dMkKi/Y2vQlP0+p4o8abTnddo7rXVL2+iyZlrgaaGrCwQaoUUHCi2FU6DAUkhonH+8wgd1HaMLkCABQF18M1Rk2HsQWdMg/m1PnhXtJRlntXRyhlNZRiHNjVKBlLF6+LqWjLazDmnHi/f/z0aZxHmW0apjLI6tbpyMDAwsAaSOWgk1lH2eslm3QKsOeTl5+itXYx/Ns/+Xdcz/JkOtWqi4NzvE7nt48evxjeUUJpRjoi3kxqmh+wMBxPDzfZGTryfm8Jh/Pjg5rxz+GpAXfWXYcuSh0VxTI9oHmu6ArqkKoTwD0agMwQOKqTYhB8ALjSwctoFXIQbsK8O0RXSUBK41G6WuW4RZxXJ0mdHh04nWWDfgIJO9GNN2FGg5brpkuUw9rsOXOZ60h5ZR6OGTs1AQTvXE+9/MM5WWjgXUqFGmNGRyzAsyw/kXCEfi2bvQJosCTIOFUqrus0ZceuchtKoPlxS128TUYEXK2bt8TA0hdR/ji/LGMDBdXeBOAmyIQIHOyRyUn2B2DrFMfWDIlgZQyUTmwOFYM7GQk2rgCMEERlvsT1o9GDwZpF/0BH7LLRoLUbHiTZZxohg1kdyqY/cEAQZ2CdzG87fOdgPKSMmLfIxAojpQV+zn85Z6XnYLDoYVyOqBqSsrJYXziF02gsJMsGyLeysoFBekecR0mce9wR4MC6HVsZFh//AUHpEYyb76IZOLvwGFD1GXpM2+yNtxjgak6g/pgHpgCe4JYsOvfcBF1ivT/L0AXnOpvMO/XzO4PBvXvB4TrJGM8a9KZ8yiAXUICDNQGejTMsB5ZlJjOMNe6aDjMBZtysxhz2oCzWO4MU7JIlsOd0WVtQC4rnmIJebzZtZwfgdopAi8Bp+u4cBtG3lJM9hyKxPryBzj6Jc/F+ZzedhRcJyOxWOZMW5oaMdjgqAM4DttP+u3PjPPSscP/e4CHrxDlqdtXX+9zRF2lAm3a3vpepQraP4KmcZUVQyyYKuHsJw9QK3mrvx46z51Lu6YHmOuFvs0WukmTLEqTUAdwP/WSa4zzpdMi0K8etwKbS9+nrPIGP4AvrNtoVjINge+UVyxYJ1vaARye6MwW95nkDUQS2qnOWTibaPrkngfvqxFdZuSpvktWSDFscVa9PZ0nLgHj3ETYkJQrJJvO8ZtIBy2xgYuCsXol2lx/eJ0TUitOlcKx9BhlyB8gn6KZrp+zQneymnxnQuyQdvFfvo9ZAOcRx9HU+nFrngTGbVwvTvc81pmHrTJMUsIS9ynMrm70Em9sz1AzotPdj9pDXy2zzZ+75GdasvOHdg32et5qqbAEkyxa/wmHVOTUwnIahYYB9riYOEx9xc84fwd6UuKDLYgmc68yE1gHghWWUH3/yaemsYg/vsKePVhE3zxlzmSYJZ3g7e9zLCSDeYxpYbNDoRzDnGMbxL7/4zfAWUXG93Dn2vfpehwAiEQTGhsm4K004/W0tZQ9GADRkFqekupVnMZaCdh2wLfa/YsklCZGEjntdp8dOwYxxklZSmpgcAdCUKbEW1deLFiDz4dmdWNESC/yKsJiZm96h2G6rOvcG9foPxXDPR8amGZym+ZDrwIQQzy6zWnDB9wm6VSVBBfdTzj/zKzsy2W1s7Y2lbkkkVfA8obagwZjXdG7U8tWn4q1KPuzu7GTta9vVLhzhC1h6cwTIpTMqGGqpu++dgRF/R5C/ur4I25LsPfMlg9LKgiBbMHw89/XxptWlbX4Wi5uy2zXs/uLwxW9/nQDKhKqadrJdZi3pZx15xqfEMvqvdIzFV7gEKJYdIDiwubE1LHJ+snLRUWVd0exnH13TCdbDOMmhHdaterjahhvW01N08BawoQY+nufaqiqjFqBzz+swl5/g/orGrudfEsPVrU6fSL/SZEeAa/5o/32LfI6w+R0nx87rSr5OoFFNXvSF1V41OE03YZPXNqHJPic1JbBqAK6dSsbcwAGGKv6ZDI8ZfSGZVgJ3BhvaXCVXwmBdZewosbS0nmRiLxXyXBT8lPV/KXiIb6HWrL6UTZ1OCWJCLjIo43UC9wZrkTGJbk8FUi5m81R3BH3ayq6fq71LR3jPCEHh7BlZRcVwrtJdA0I/RIF2/G6SWLLz2dqwuAjsYKhYVnQlC5I5VmLGxh8znINngFBKa7gO7C6b+2h/Ogu2+9u1ewpI76zYiJ4HNCs2W5JM7InEDEleOp4y42qf+ZUGP3yIYG7KPFvgr33r7JAwswWW9D3Yj1bVJGHNmMVOe6Ywfza60x8xAeNZV5VA2mruidd3AMpxS1jYktwBgYgltPPaM+2Mvqg+jq9z3FP1Ivjm+uPfJbpeiVibCCnhMUHiZAK/g+HEBpnktYmMAKWdemVyVVBbkjcSGjzP9N3tcmzFBNVN6veyvg+Ip45gRD+iLHiFc+VqfydMzOnR0jC3+hRWD/baw4hndxy8PwPbJNxlR7ZYLcBLnr1scBKKjps2TSKAZ69rqQF3HUBybjp4l1LzBuIk2SAo5fjyfZoPNlC0gzzpct8CZbMrXbs853wDhnyt1+/VNTk32prImsoNFJhVTLLqCFrkhfKDwhoSSNFHaoBZ7iH/lZ8UoK/5Yb7H18XO8L2NG3wGgfx7X60xnO5LOuOTtcoJY2Bf67qP/dFXhEWVyqiaiw6U+AzGvVEoz/5uDQk8D7AHH5bnRiM541sJfdf6AxBWcaG5jjxvi6nvJT14by87Li00Yyb8CmNjgS3u1fvo49jHwBJx90wnhvR5L23yAsI7+BOJKsYh2pLGwHxGLzGvvVuJz2jYS7hwffCaTsCwCuJWogfXCFDPfRY7q1IwytPolxYJpT7LHer+MsGgLZxiTOZGxLQzxsWcUVRgnZ8JpGgHPSvwea4527CZyveELeZ8i3W5DqxI4iybJPnqaZImdHye57wdaI0XRsRFj8lzjZASOsOnMO5YXbNpoQtMH6XIIvrCVnAZF4cliU24gqkuo/aI3x1Bub6BZXdxA5hHQ7xbrm/cpDyCndRdO8FVBGmbsRdsMzZ1jNQ0dl5mIZRIRvDws2qws9rCKg4xqhjCAbUdy5bsjP/Mn+7396R5SEmNCdbxjdgESQmslwB9LpDslwKt8nueyUqPlJ7zq94ZWDsgTpMzi3cac/qZYib6X571sobTFCd+RlVh6Q5JbPHalUC3lLYAOMcmSQH9cMNl96+VdtH89jw0kVbN31wm4itKYqWaU7cMf9kGgFjgEKuyPo0b2nqzI+25XZj5mcla71sfKzIo2htBfcFvOwTjB6k3HODQsQColRSkzb4lbnX6Jzgnjf7HIqlROq+z+pcyRUOQsJGj3ehJZOpTmJQwrtMfnJih2+y/+h9Jklf3SR82wQqsmCo9LOHlZFf4qtJKOqDS9dKF7SA5KMV+K0F1F3tH1YtiW4bKg8sP93qCBJaq9tfnIDZzB9B0SsY/Ti6f76D4pTFI8Bs2Wi2UD41KTbpGtFo8d1HFjsoHFVVQ3gPcoCtMMg5bvnfznVFCGGeZTeBz+H4NnJ8pQyi6MjrXuFOVVRFopHaebpfeqyUsa+t0TosOXjXf6OBdBa+CTh7kKh5Vxx0PY8G7cUCHT15+Jsdr+LP//Ithd5umECyqNTu+sUFfPH1GNz+6ysAUmcQQlDinYGiNnyCTToBGWqfcw8KApTIyIPqWOZilS3BTGb8Pxz0BQxgsLG47o4kIO/cEMhrwSVhJlgC8foPmDeNvww6vI/L/BCBDUFLA8wG8K3aNQKuby45vLhY3QZXoMcassVXAUh22alihHtBJNr+bVWZJ1zBzk9hVy/G3HlxWxCJjIx4lKj+3iHiBZlwHnjVl0NrZoVlvlLNOEaAMiNKfo83oG82yOz4u62vWokaY3UWgsxogR+Dn9MQ29FxXRyuHOxtLFkPotKWnICtRDQ0dxR30AHV6zim1FL1fBHRNWYnOEXNtJ2P/JPiTvQR4J4jgwZSDnDI0o8KwxnS0GeOe6Q9Q0+5Z6rYdK91Psj3fw25xLyRw1HlQnNnuesyB+3OFTryHjIkBemUm1e3ynjQGdsitICjWzgOA9ZVSXsZhNEGWVoCXtuYa4MO915R7KWqtuDABKQDJ5NyTYbT+Q65wMpzsfwvN22d5Apt1kzLrbRgbr8voaFy5vxFBaxg40MHDqsIRBb5nj3uA15quTGsdSDrTBkiWJymALRXest4JgFVZOFBUCGjUj6ms0siOigBtNymVpRwXYzsLM07gYgpjabMJoHfmkANTBgHXOr6QQUNWjV04O877AHROYJ+YgZkcRwdQduPd2fCrX/3H4W/8rb83TKAV84pGGbYd/+7VGw7pDcqKLU+WBTYf9qkJiQ622albe+K+6oBdDq/GBC7GEDpK7nn+9nf+rLN4XR8CKF6jO8U96x/HivUaB1nHiNfpEHWdsIAKAQBycpaOE7YgJW9xJioL25ls/f78fS/piLPc7Il2ojoSV5LG90bnivU0Yl67c+7nBQTWzrP+Lam3tDlagPwRlPdZilEr46BYE34JyfYxyA8MPOwcy/h18Ebwzs8LUy/gWAE/Bmh5Df8555by+TqXuQCEtjIAPuvn9IjSCVmhCcQtIeDwlQ3TQNKwOJvD6/McATzJunJsLNurDqccpJaiMy6VUFKTgg7VsJi0dwJOOqSCqnYj1nGIAK+/S8mVBzfXVCeFTX0IGC8LUj0bwYsDyiktgTLgt/Ok18raMIhw7LH/PQizDHzO8pWIK1cw76mmzukxZ0PkCXAidGAs4T/Azrqnnjx5PJzj0FpSrjOhsyio9/TZS4Laddg3lGsAiN+wL9IhnLnf5b52FFjWDvL6EWfhU5hUc+wjA9Vf/PI/Q+1nH7H/xhhHHUhLbLXvagDaBMGzdEHNrxaEl/NZpf+GYM6n+qphat4Dd7VmomVrEiMSBNWtOTZM15HxDNBrCT/PHIA6oJQ2ZgrWejV4EbjIOa2vQTmPAEgCfTObrm8uFx1R1vAazSdEf3rDlASuvM/OprL8DTxcv2pM9XIe14oOYHwGrmXQYoMNdd/mWc+O5R46Jz6tPo7XHhMIsNyS907zfDLcLvVPfD7WzjHrI2vOoIezeZ5EjXtBSQnBZcdWBy+sTRmArHM7SmLAYObbvOQa8G83jjjRSMDf0hFUZ8vu5cUkUabjxfPnw1//6z8d/u//5//IWWbpag+Ak+wCGNBJN/Enuf4C+yrIdIgPlw7xrLsVEjIvHgH4wsI+2HlbnWCxBVd81r4Avs3G1LFxzWEv/sZP/wD/4CzMwvgZgh08i+VW2hNB43wxScYJOrmeTZOMqfd4Bjv6Gme3gCEDugIJollkokYHOwlqdMp4zxzzOMu1LCs3cXTKfO9q+zklHGN1R91XSmjIrrMsfwFANPqcARGVkmCvxZlXcBrWShLflnWWXZX5qI+5xF6atjs7L3Vt6vALLMjAk8FvCdYBe0QWhrpGJ3YS1f9KkFqVJcVMaeL3jLHjb/JGH8kgIUBC9OoKvNM/qvLvArnDSCqTmv+TJaFtFLgz+a0dnJsXqJR9B8DLvV+T0DwjkDDJcGnTHbR8Pbv1E9RnuhD4ie6siUeZ9ZZzld8fv7mBNX3tpJtlgqQH4ERGQWfdJGAOUNvZswWaPLBxu66Yc1RMzL7PE2s4Yw0gSfmiDnvlL5N8LxZ57f0kK6KN3UsCi1VdQJF7l73WmFIZP89bEw0mkXlN9Ep5r3aiy0mkTM+1JjDDxjcB7rUEIvTXZcjKwpE5MgZIOkNwv8gAWCo7i3Y0nsPwhpjC/WRyP93p+ewQIlKxUkkqQVRL/wLy8DkXrLEDPlPWprI3LzfWhsv9d8MqoPIqjc2GCapiJpF0OaApmbF0nsHkctsfJtjxr7SRlmYl7JPFpAxIC+gdgw5k9kTjh+BXAQIPicJUfJic45kriVxznrVhzCEg08C4zF18xXxIkk69bLa/L3PACxx3v4pdXfFp9x/SgJFrdn/Lrdl9Ge/NmCxxqoBWS7Zlvt07dakCG3htT8p0dpyf1ePDnA2oWAuyAAAgAElEQVTaYROfAsHupxb/BrzX72r3qw0KQNKeN+L1sVG1DrsP1kHMEBGID0UV+rPmHGNui51UbJ8wELmnxJiemYm1HnT+6vd1BnWf0/vWh+hxdo/RkyjWH2TOBRo8P/qaTpKr+XxhpfOsXsN715e4f06eycRYJ/ZIuDBRnGo87ysEjzr7A8iHeFCxgGPvuvXnXRYojNWQF5o9+S80+go8qWSptqYYkC7cqnxQAuEWjTvsEkn5BcpZb+n0GpkAdLvlfnHIwrYzsscns0sqa8/GOt6MZ2Qsm7GrxT7ELHpUzu2ZxBD2zpwMWxr5rM3DJB/xarqxn8J69XyYs9kiu3mE3XTeZDtHViYVfsomVTXECY2dUEMguUuceIcPPSzi8wn+4xPqH/P8zou+gIzxNOnJgOu7aNtawl8Ew1DXkmPlaUQuTbq0dVzj1PUmHxISSZIwVmkAqg/e1mQIT/wx7sg6aLFEX+OJGUJqKduZBndZ37WJUgnEEtbP6dWY3Y4Yh3TWZUqgRZFa7NNlR8J8s0dACBmlRS5m0/WOjRctYa1zpohjrll7MNyTqJLcLZkWvN7aKyRGRvhE0QAH77GaQtt8RXJRkqM218o5d3SBtQW8affFRAKs69c13zFEGP2ztvcjccJ9zWH3xawC9PEZgn9qoKsTr2zTEr7RLJWdwAhpQmnDkMgV6EwFIyLJv8jZyz1KMFNSTZ8w8f4kzLv/5Z/+93fd+AjSdBRdx0mf2sEo3RZZCRoaNp0OVz/8ueGO+nfQqhvRzhqpklezfKVfJ2Mmh1cD+5ysTmuOKDWDYZltdB1ckM3I6TwXrb+c836Y32fFuvH1UDJQzRlQBlhgLqKoAdDKqag/lTnRQdeps/TKjWfwq8HqWmI6cZaI+pnqcflMK/MrMdwCRqLIRSmtrGCNI+WtESlUU8MSCAIZY+gAnjIEfIax4TnMulkO1999+9Xwl7/+Txg7haOLJfCTP/gJyXEc3b33mhMCLsq9EqjIyDHjX46tbEjLXQQVDZgXaTri5yqa6BI0KHIcfDYPY42lY+FiMaMsU2VaPTszxQl2OKQIQF2sHmIyENTHie6aixhnch6mmiw1N5SBbz23G7U6gvlaF6C6STLvPLB2dym79IZ4BhlZ0VcJpbcAuOgkBByz0xJ0ZrsWJuDXaNn4oJqdpFsmBlHnVEdQVofPmxLqlPYmx8X/WGtsyjvu/cySN7umqlPU6MJmXjR2N3c45IvrfM88AfhNqrcmgJTshverwKZXNGur9oAlEqVhJMPL9WLt9SnMsAk27US6IFcXpnQ+bMBogcA6HoWkR+PAbDKBUAWbrRsbY1GUaEVSWfM2tsgIs3o1fDnAS1fiECZOyvWSfalOcT3b6XM6Ts7ng5NVrNAwsizlwPBZDhV2A9d1zRoQW96lI7VI9ySbPeztvqKsioDPZ3J/2UxiCibB+qesz+/JRm5T9rOGftZT5mWLNbMDEEvAxgEnSKuB9lktM0WRNetYEO6U941kHlmWA3goaHptuTL303UrXFPRy+F+/Hlaosu21Ln1cI3fVRnoESLPUpPTCU3A3XIQfJtZ55QuusM4GT4Nra3X49CWgPU8zTgmLumMyx66IgCdITBOVTGfswy4+pvffTlsffb7wyXB1c304vB+j3Hnvtw/il9PqnXl77SJzSEzONBGCFb14KUfdt0hdG/6paZSz+L67wTprKHHjx/nAPVQ6u/JXtMR4to6hAK1zl+AA9dOgpNifcVJT4pZX1wh2aATOai1864DHTITGh1IVPcrHVZb8qbsWdnVUN5zkJc+ZjVKqQ7gggg9S98dtBT88XkJaHUsAtoVQzDOvg9jzJn1oI6kgUi1u083tOb0+9d9kCUghM1NZ00dQZ24lOi0YJT3qvOYTpzs15RR8v05YJ1dDAUKbtjnirq3flJhPDsuOhOOhV2Ie/B5RmArACO7QoAk46+NaqX9jluVtQDIEHjpAApWuWe183OwUxYXDMYMmrxnA4QhNtssqU6Y9lWAYBXG3TKJiq+++TrrVB7KPD8TeHDNW24U5oXMXVkyOhHcy4hgOvMcBiA2P8xxullyfbWWBPrGuIEf/+FfG/70T/99An7ttCqr0+wN46Ep1usKSQHtqaXzMr91fs9haikEPMX1jlnzX1EKea6jxrMs01Rgk4ZK5wDaknsOEFp+t70bDTknVwdJ0EiHRlDKEqdVkgrOrY0zKnNazP5edtydTIGRAlMLrEkSiudzT3Vwu8a9Sg9cSHZdNOPapROSHJHN3xx9s98JRHjudII0UAqr3p/p/LLuzP7yGdF75O/HW1spBXpHsiTBqfbDQI6zV1aenWI7uJLSW16b14jU8LdrxkSKoJi+jePg+buH3pm2XMcgfEvW0zlzMTLLToQ9wT5cWl1kTW2jG/c+SZ2ZaHipZ0ZjKGyU4PTJwUnKTm2aICOza1ZeYEfnKMu2i/3JMZ3v3F+sixNLAflZBNE5yy7R9GQ1s34UXC4B/NevXw9/+JMf8/rj4S3zXSzeYvJ6nqiB53g7nhewmk9JgoDrRGZB31FfY3NtZVgGPJihJHz7/bsw0g94rrfvdwEqi4nimC/w2kcwFRYoNVVzb5yEjICQ4LU6d+sbK0l0ycTzHdoS91ixjwrsr+7aBF/cl/5KwPgAa8GzSE420ID3y4BcYa2rKWhu74y9uru7lwDLM3GczZA1ZeabfcMSCfgpMz5BRVhqnkW1FsKumqzusd6E69nMebpX87lWcE3DvFN/1j2obMqU3V/ZC8dm9En6HeNPSLo1wWVp1Anlx4KkviaBkpIoZt1jL1hfNrhhb+UsxyfX1hvshn0TLZ9qcmMjKdn+jpsetX6WtinsQ/Z/ynOwKZHSsJHYrVIQSEkA6Bsw3UYk3PIfEmYC8GE/E1TxrHeA9SY+ZYDdXFUXvuhZ8VUJ9YoP/OwE6zIfWmxRemfFHHSsyj8xGdUCu9jO0pELINH2k4niuq4Hmg1DCgzwde7blLC3z4+dztFXTJUO9BRg1KUkirnlWVjnbwOgdP30N8KSa+CnIIL2yoC1yYz4en31LidU1T0GjL6ZgDtVKcyPmpruGBOsguRY9pkJuoojZO9qdwzOnQueScH6i4yFpeIC8iY5a7OkKyLz6xl5xrU8L2XZmDgYt5rIe9NHA8hepvx2E307tSMvrqcovYYBTpXBmGxX93LiFdlhXly/oN57AwAezW1902afTfb61UGc7s9UwrUAhM6K7CCUkVcH8/o5Ht++lbk6Zz2gD9vKRJzAb1vzfd76Z8awtHswZuvX7MBv2MyCph98rgB1bw7RmX4BsloCrAOvAfj021oQ7ufEp8i5Us8WMI813gkjCe/1jdp95T3NP9KP6MSTNNYRpGjMw5SptjHrYGY+pD1bAYmsyQa4eH51oLNLdnRQRMJJB2ZSBpg1XESZJEjVBzVx9wFg2u+/EmFV/p094T6QfYzvZBzwIeBa811gvOdL99cC+CVWKFZsmrYlyWACAMkG/Fdj6fiNjGcHHftYdUZmXzt9HOp+HdACy/1yDTqOKe9uz1nrq+yMRAvP72pSxL8Bx+dhwz1F6kOGPFaimNmeIUotyCS2KWPiQaVZmMsAbWV7ZN4G97eRATvWruGO9wX2T5byONICa7PoDM8CrtmgiC2S+CbAkIQjy9/ZX+xTiR7Rt8NWTHNGXXF/R1zrHMbf5BS+waX3gw4sOpSXxKMCSUFAKL2VtKG/681EX471ZvWRxBlBujT6Ma7N+LhOs5ISX+Zc4GfxnXP+PzR3LMC89FCzvlwnjnMD+UwW9zXy4V77kKhVRK/SLQ5RqjH9HLHeECVEAZMWXDsJDOOmsOw4l7gHcR7nLWe7cYRVe4zPLeCd0g16CvrGnqP6wHaHt5qlmkTkhuMfFqO65Gdsymgk5C+0I0Q0+LDGkTwjicuw8ZnXaowjscXjxKaqNgVR/EKgHpa88UJkC2yMV93JU/UTX6HsW2ebShArJCSwX86OrF3xLBOErAmTNFesG5O4el2X+E5JwGTv1nllwkiP0K7k4mW9caUVAsY8aBb/bOx/+p///p2sjmJe6BzJ4imqs1lBteQKHPPQEBovg9byd3mgiIz6+F5YLyeHWTnYTngxIdwA5SB3/a46QM2M1Xsqe9Z08sxU+OD8JkYjD1bMOBecFFmvF2AnddCKU2lgK3A1oIlouZoWLmJR+b642nt8hgiexqmwXLAaKDiCvlfHXdRdJoVjJLBn5qvrMAjeOWlOpovHLz/fL+85QrbJMhQrRq2NZGm50UkP5LRUpjyKBgfPP/l0+PrVt8Of/+Lfg9iCEUtdxoH/oz/84+GADmx3ZKDPEMs/gcnmfZCyDoOxZ6YMQgqEsfMgGzvdXsvA5nDIgeR4l1N1BBDQS8IqM6ZOjdTclkli4Jcp8VBPJ/qHBBR29bUUzud3jQje2Y1RlNv1Uaw9QS3bH5s5qGXscknmEcciZcm89sYuWCmHkCFjN1dLpVWdKaQ+ThY3a8ltMuWhjcrmqfHTQPpZOuUe1paoysTyWQRQ40yEhUlQfLwX3ZILWYAtG+89aegmcZyOZczMoJ1nxjtZSPRCMMTJ+vBZ0VgKa8zPI1CW2aazyjXm2FwnRzRlYA3vqN8zonmBNevNSbeDZDRaMjY8ndFFNirjHHDJzS4qInW56dLESa36/ZRbuJEDHFb31JFOCx8uS+7SA4l10MtofG6DMQOZns1Tv8ph06BXmY3z7H6ubKN7TAenusIVsOk44R5mfy5Sw397xboj+BMEmOFzR3bTkwHEHrgdUXKCXl8OfbJGq5ufcm/zw97+W+4LgIQPOHHNxpBVabWaeSnRxEzu7b6O1mO09lJqLShVDuEUJatOZTQ5uU8d7Ijset86TJbgsp890O32akOOAZ09gRiFgmUOCPw51xyH3DNBNvvrzLbu02SmxwDbAoiSjYE9OMv93hBcnhydD+us/yvW1CzrcRlw/VdffT3MPftkuKK06YjuA/uAFafR47geXrz8KIxCBXUDAcS2PZQ8uA901vpB2Ev4Xa/doQs9uzlAHZjwbxk7CU4YX7P5PVurUU9jj7Yf3f/piMm+L527Ciy7qGoONT8j91H2s3f9DqOKzz7DlmWOZJM5O3xmSh/MLrWDPMyDnJclDi5wHU1Cf262zV3s1Gg3ZP0GZPKcMAtvyYAHUtmROGAtcxp5Be7DToueKdodWW3dMfSl5exXkOhnRJAdWyMbLHYigaClwZadGKwrNeBa0Ynhunao0vlivSI4BSjNEuGQ194ukaAxGeF9poOrzExBPAFMrQ7XkLUliBdnmTExaA94yhor57q0ztJxU0Bfx4E3LxL0ry0C8lKGeM0ee7V7Mnz7Wk0URW0XckhHrJzl+2hrNQmhbdhHI0C8Q2zXrRv2A8fcvZtEkgBu/hRwlTIt7s2kjSUA0a/j/Pr4JV1D1abjZh49eTr88pe/HDY2Wf+iiEog4NxGzxVveQFttIw/8/N0Y3O4AXDSttphC4swfEsDggs+09IRn++T5y9hS9HkaRcwG7aQMgunME+d+zqzOTdlCRBAygJ0jFfYTwJib18D7vOzaF2agGgBUk/InZJUKqem9nvmP/Na3nyNeZ0zzoU6kLK1Soe3Orza1Ehnt68jx8R5CmtagMEdy+faMd4vX2dZsWf7e8p+Zd0ZyLj3SndFLRb8EMt6WX9mU5MUjBNMAw4BQTeIe1n3mXuWjeAzy+x03foch57lKVOqe7jWEcQht4RiDHt3hiaonYY3YK59QUOrg/29OO+zloibCOW8mkfDyrP2EjG0nCzxjUzC4IznbJGNawLxCO2518NHL59Gp1IpCrugpvwPhs8EGf+RtjYMBc/pC5ouvRt++kd/COj2Jlp1ESUPKFQC5e55n+PExgqwrg7PDM4qWWVSY5U15TmxOsfZDRjgvrjms17RbdYgPVn+2ErYEXSi3dqkiy/7c5duxbOL+h7zw7dff4P9k8VQDr3ngL6T2j/RlGwMVu83YBr2sGxcMaxk3KWqIN5I2RqBO3z3YdGSMkEQ1vYJYy0bYMYgRDCiJcKqKxxC61RUzMNSTAmXjr7AHGvaSgY/MzIz3JfrqDqWWkbk3ve1JDtdE5Z645dxaA57lC5Ozy7HV9hnjV+pryljKvu4fOx0a/WW1SvTz4HJqv82gpVrZ+RbdS8Fh2OL3Q+sIYMnXjTbk9GyKVIKbiBuYFvBledoyq9cM9rwSNbom7GuYIqcASqP4QPMkbQStJONe0OQaZJLkMlk5CTXvAjzi6QvlQTXlHxpwzXN1WSivjqw4PD3EkDPHf2R2osmgw2eS9zcJRF9Ql4Q0EYbbwxSF4s9jU/L7gpw394XHUs+RCa2Nl9GkHsvF2W80hTFvWeg6xpIrKBzqn/lPPHuBsLkfGlg4oj5FaBIYJU1hl9tTJGAUVJCgZN+9TLENh1pMuHCDOBo1YP6cc4BJclzM7CUKOezeOqMubXbvHZecFc2hmdkklv6gSZlOd9zJqUrLPUDMlRl7kZTiXWt/87rZZFoUeb4W4kaV/AdAaJazAJ4N2FHeo0C4lPWHB+9yoirLPNBeiA+hLEWfk+fz06e6P6M49AZKPdkC0eFe4p/2c7grDdBcedMe958Im2BY3vCMyWJwvsCtGVZN2IA3wrG3wNRPJ8xhba3mGelMe7Zr8/jfIVAkkZ6VRXQAeWAE4JLAf0rSddj1c6ojAlvn+1ruryMMVz8gfivFdcGlA64VfFf+dWlxxoNRFerZ5K+fcZTVlStmX7Wte2SvxK3NT8uAEt8NSt9LGtOO5piX2IDzvUPXLeOW1uD6QiuJI7xbaRpGqCW8a9y9L5+OzAdQFNtYS4iePfhvSUm4E3lW7YSYD7P87CTdPpc9jLGJD657+hJaistN1W3nOt0tqHrIonjxsT7EFyvpl4Z4Ty7n1+N6GojdtA446O9cW+28Y/vDWg3M4YePTZshM91eKCOOHGd0lBW+WCHyZekcZIdwI3njH/Kz1A/EiBIlnN8DJMigDnKU6mPjO84ZpIDuZGXW/NU4eEPHe0Rm7nzemmjOuLGcMJAJs19fkvmWROCezz7qf6RDeau9Bf1jVfpMIs9HodQEC1v13WTDYAYk0VtMipruUpvTyAVGSOG/YaPZSI/pAxjfZPthczXuRiMxdJOn6N86TqzjAce7E0nYqULt+ussTx7fJK/AwxXQy6nJ7589pw6wO6/WndZz7IA81VSSPrjhHkF4guE5T6rMV/FNPozzAHvm9VHsxss6/jEZwsQaW8G8RV8DXxYP1qMp8hadaakuVVSgCQ18UPU2Vf/3qSEpaqeWybN0jHWMxsbaVx/xX37x8oqK0TUzQ4+1Z7ApHaxs0v71uePtqygfhJbVr0w94mljU9IyJqw0kckmboMA1SJDRYYMSTx6Q3PIdszoojak9JHTzLLqioTWzxg6eG1+bi5+dnYP/on/22Yd6lJ17lqC7Vvqg7caaWqpKq0GhzsvtGcyB6A9sM5BtEDMsBFLZ6eOQjV2WC7GW6Bg84K8vO6zp2b52FSGy02Bq+csGKDlFPuVwlMVqmQf6vPEgF2g0Azdwx0gZI+byHF9wiytci8Nmw1DFgvUTMglvGS8lee+5xgPYwyxmOOzb/Uy9nMYLdGCT3rVPRm6c+VGelBd/yTUA89MCh7mFkcnn70MfpA28Of/fxPOWyvaIahLhosiR/9ZHjz6vXw49//AQ70WzLw77P4NQSFLheY6PU7yl0U4wJcu5ZBodEFgMp8cA4+LHWusTCAVA+utDtEnS15S9DDf+d2ZQS1LoqyZTOUMzPGqeuWOYDRW0FvKch4nOw6gGVdlqM4NmxA5X/7GgYXv4vujk5QACXBgkKVXRfJBPvevEIEvBiDod+7UTGAW1uP0CVDy45nCfuAIDVlqU08082v5JHd3wJ+Aj7KupExYHBt0HLLZpahsrr2PJo9t2RTrq9wktvG17nvJTrOp8FturdCaRfcnsUC7W+/zQbd2aeMFF2RSYIOwbs7jK3ZAZ/bDH45JzIC6nllYBjkqc+Q+YnxaTpkjLmGrWfsUqJly3iCvWYP69BkTir7L4BQYEH077KPax/kwCTD4DbR4AiMVfl0OS8ZYQMcIgWZoOkoKtPxWtaDHX05XM+OABt5JcGQHXjNMBnITLIGLhhLMxi3lLBeT8LU2SCYZ3wO0byDPsKSASAlmBH0lN2pczWV8gwdcjrn7L4hkF/j4pbNsWc1uA24d3/EommU4yjroJnZshmLjC/LvsoJ0oDroF+iZZbDUs0HdWV4se5OGpeQibti7dxOU249QbCIAQ8DFdhxloN+hgP58pgPgUUwp3Ym+30NXcVJMkR/8e2rYeH5ZwB2N7Bg9nGCKZulo9Qcme0X7F9ZqsmXJIPf9Nh0QHOg2Ain7FTKOfhZp5KXllytdb96Nrr/3J85jyOCx/69r7ERx40UbJ4zwWMazCicqsPYdJ0EFJvzne56ATUs49SpLWaYe6G0Oav8J4do1lSVeTq6szybr++6prLu0sHJzlcCEga0Hjqyoj12GwMvzRr4/GS0Zfs1dqHOYXekZbF0DUqfzyYIjoevTQLGjGpzPqv8pkIlx3mO53NtnCrhwD17zdyTmWRBH91mfi7IbfArsyRajwQ9U9gy/hEwTxDvfj94hvBeNZWi6xLAuMqvBNxdkQkW/DdBsk5fDyhMiPR5NeDRlZuB0flsY2lYwe4o5P8dINdfvdoj6JpGguJxbOcUG0pti9XlOYCeieEtzLVjxkj9vzMTJnFKZcoAdJl5ZeK0Za7teWye7IxKUrHylXsgmRFWBsmDc/bUxy9f5Ezbs/kS4yEY9ezZk+Htq1ewPyYB8rbi7M3gVBgwqQfidQXob2DbXErXhw31eu+AZgMA2jDOBJ9kmFp+eAkYYXtDx8JxPzpSsLfYR9EKNYC1BFDbToC2yp7agOG3u92aZjRfwbHr7M8wAsIorcCj9D4eBJNdV9q87BdBlLCJy9n/MMBwTXSdyLJ3JhDsml520vcswGy05FwbnXOSV2mrdUK3NjZyFh3gB/hMfY8KGJ+3s9fPS6MtjTP3mCAiC8NyuaokmLe8U4ebz1CjUM2z7C0DTlnoZJjtPKyemAxPy7Q9O7eebg3fvPk2CTcXv06hws8zls16RrtWsUmyG9MEQ0dYJ51xT5WCa4XE3yUZ7+UlkhUGdiY3sAF1psgMXB62aEq08/7bZLz3KcE1Kffo8ebw6vtXSahYguPn9gSZi1C5FQG5E9CGY65zC8BjwOj+8cw2OfNoFd3g3XdVIgTIeEJJirbfJFTErFnHNqkQwN6BtbrP2pn0vnSamfNHNGWZQbfWs4+bjjZqF58Oozu+RWk7VsbeEmBsfhwgbZ6lqzCa2Afp5Mkz2JhDNou24hTwLhqysllNKpgkZA0JKCwC6HpdQTgZdx5Ali0aGERPUnCEKbWs9Rrn3yYbJhlvcNJbHjcsPvWDrwTclXhAeHwfzTGgd/YFyWGBQ9ddmMyCRi14TFBTbGZtus5/koCAq5cGJ2F11pkRlgo3IpCsnYoOm2cf8+9aN9GpXu6x5a76SO38id/HRbyurGSX54Tdh6WqMwZTMuLJvjl3dl9XLkN/xYDm2mCFc784DQT9djTV4kZwvNgPnZHV9Ul7t8HSYK3fx3f1vOde0kApJAF9e4HACshCHBCQiYFppVKyEtv3snqjkem6jy9VJeclE9Eb5Bic1b1VgtLnqrLL7ivfB6CCqAFO3cvVJE7/2K+wSKzWuI9fMgP5d0+0le3T1lSDDAlus5YCmzAy6J/Rf7Rxk/vHgM+Q31VcfrRnhz52VQa59gyw1Vvjs7mXE+yyjWGuZRdJyFHgneus2YyoJXMmqSg4Qrvxmo6aE4ABk1PzAf7sYprx1VsxYRv7qmyEz1EgSDWsKkaZP/dfSgz18e6xl+/t9rnHebUiK5iWsRkQzEO7+T//ZeKlwJtUWjFeakoJnnfmT1W+VElqBwz7uBfpQNZ9AW/F+qlyVCsHipnZPrvdQ7//XlraQYoem/m5H7L903XUWNM9lQQma6F9TmJW/93Av4BVLR6NkH25pR/EpwU2hxnmmjY2DIBSvmL3IdwZpSWG/6Mf35KfSca3WNb7N2FXkjmetySdG/hSzRvLMHTAsYOKHcDsFWD+vEuRxIa0ZKR49AMY+SC11K+TZFY7qzv41mNr5yAMc5mNDajsZe8B221EwHsDavKZXQMvYGjzlbPPGMA8ZxKyhSEIUuXvtu8fAHSlUCquiiyKCZfZc4gxasjjzp+SyDtg77Ff1Om8pVHkeTpjiwGx9rimRAtlpkyAuO8XlmgYgf+hTx27hU9tR1P1kW+p4Jkg0f90bmz47BlJUBJi6oRaNXSlfnCCpeygxGYCRgI7lrmPkE6QUW6y/5I5PGIsjg65tyk0ae+Wh8NLpBQA2oWI1XhVR1U/LwlQAfwcQ1oK/vMscn80rESf3TOtGqRo2x/iQM+jxNatZDoApXbQ9ce4FjAnoaQlJVyDglwNu+hAfWy6dlEfvVXGnNB0o8e1zk863grMco6nKSnTFq1qbUJb/zIqfZZ0FHb/Emupb24nd5NjEzJ/+bmVW5H5MD6x2soDN0nE0ry9wk++7zYs6YQ5Fuzz/QKnUG3ig0/QZZvVHrLHxQ2+6Jg+ciVCPBcE8i7dDxLHbOKTsSB+btV+fmbWf0hQdU5737EPWbvGcIJydW5M5RruKWfB+BPGNZJOC4jsLiITdUuS8+0uOqtXnM9qAGf9Vp+HNHRLTFhAt34231DtSVWcCbTJabrN/rP/IeBdwK6m/dAnKywJszgsDDOldkfpjJDAv+0rwVnbXP4obbFd7H5gM14JGAUbGOiiBD/Up9sAoJwJnDMGRKevshV1wJc+RDvoXQg5dBRXLX2Wfjh08cvoekk7byyVCDjaAEIWB7tVjShfG/ArWTqDFnQpuF+7tVhqVLdcXgwAACAASURBVAdEOaH7BCxSJ3Vg1V0xG+OCVG9Gw1NAWAli98PAVRknyQBEhpwTzH+WXfr8skN0Kj08F8jALuE4W97w8//vTzB8aNcw4XMj9GKefTq8e7ONE70OsLFPIEbQKXOFADcNIgL41Hg4rB1E7Sj0Q/fIckDSLbZlF6vLSh3SKUcOdbYynf6ZxciY3Vc3SnBpGvBAdojjqUPoKpV66lPpemhYViizMmN4aqdCjKSHcjrjtOzo6sry8P03Xw7nMF+8xwjnM0ZdONdFK7PwkmyZDASZNzoZIvwJ5hKoASKzZrbofPiK0p7qdFyBXnTEmssgbVa7MKnei40pmKNjsiNTlAtN49hM4vWcYXRnvQfEQY8xHuNTBpfUl5vkjNMn5R6x/JTn1LzfpgRhbFiGkWHjjTO0s84w7KcAVrcwaVYJhM2i38CO1CgoIC6rrrJLtZ+uMfRuSDsJLlL6e8EYH1N6ZQlymB1met07LVh073hIqr9otlGwo8oUHafSvyp2n4dGB+UK0IpTFgNTnUg1+AXelaCnmbuU25h1SMKNwJ1Acjjbi1PnXrqBjSirjSpkXicbywDGkjICdyjet9K1AcSuYLONFmluYadPQNMpHF+BE0s8RgTHOlVHlpixzpx7u35e8rqVlaVkXGS26niYYR0D3NCspDtQHCP3joLsMJXCfqnuoDp3Zk/0tzubS4f79hqtRLvDspYtWYkTry2jo/D4/BoBc+k0jAPqTdzQtIZM+A3r4ZKDfoGy2CtZNmS95ljH38N+HVtYH07H5mHjIAyvxgLrkEqxYYNmNVNq+bn/Ea+VVWggo/MouOO9RtOjOWyOsFOSwKWBrGHKNIOt8S5dFpMJVVKbFuwJaOrgKMeVyeD93p/fa5sENM20+/skW7SPOeyLHeBY4oXGgUrGLIdD2ao0vUkW23RkAVidwan2WLGYzRxOoMm20kArwDbAnYidhzla6+qKAD1lSWkc4nvMlJVza/CULKdz6l3xszy/ttVDHAAgNHR+Z2Y3Wk58f18KzvN5LiV7x9gawFsa7Z5wTM8tZzdD3DKAYVEDNN3aXVYNJ0AMAx3LvqsEzsO/Sk+Thea5q8tvjX0CCf72MwOex17qPBlcWrJWZYra3n2E9p2/RcAzwY55zow1QOE//v3PsRkTw5/9+qvh9RFlltiPKc45y8UVNN58tDasbizjcML2okRxlzE9xJ6d8GznnGfK36gvpdOWvLtOAz8XYJOJ5b8DdvIzSysNZM1Sap9lfW1R1r0LMDIPq87nOKLUfhYwUZbGJZlbbfQyQMXTzdX8vcxe3d3eTpmczQWOAZTeArx8CxPNPZ/SKpzaY65j2sUyPRseeI+77hWzl9y7WWDXoQGFoAl0/8zbEudmmBpp7+UYF+tGVpj2pgO7Ja1QDkwFtBWodR8lZeFZP+WryLjS/oWB0kqa/QDPPpN5zqV7K/NniRj3oG+gjqoOtf9e5nv3yrud9wH01hg7v45k2MnoNIhivm2E4o7Qk5llvdoII8y8JDnxP1g/AedkXPG5ronoNrIG376nkQ97ZlFZEu791IYG2MD4V4A5ngmex2+/Q2d0Ga08mGfKdggunRxSgs9aWySJMUdDLVnnJwBellQscB/HPEc6tMNmTnmt+4U1Zpe2Y1jodhC2HGaGtSZ7Vmb2PD6I3eovz5DlINF1RGJtgXJbz4kdykl/8INP8Y3QOFTfUN2ZSIgIJhH08OfEchHOVM/9dcbL0j7nWt9gfQldYPTu1GzEaCapZWmrf/bQ31tiDNbWlfm4HL6DiXnOmomuLXM5wzguwJwYh4GQBIN2SKCDS8l0s/TbDFjAd+biQtkTfQUBVDueNodfBpaluZMGffwnO11GThr7OLn+3DNUzWPAMXGoZebg8eMt7pHznbmO9qq2TIakgLuBXGQZKhFhowbPYhuLTJrM7ACpurz4UofsoT2AFMMJhdEtL75gY3sP4ild2ypl3D3AF0jPwSZDoICtxG/aLe+3sacLG0mx4L2edPwCn4sHtEGMayZVMvFJizWof3GObTQWCXDDHwH3MLwF7wxCbWLBV8kPlE6ThF2bVPDgXIMzjvmeYf9HIicj2s6CsCMFPIux2bWqO3hSIE0xZ5KU9frNJ+3nRbfN2g1tmwmiAt5yW9lrAT/43mukyYD4n4vCb33m3JJzIvhnwx79Sn2YSkYHwPOsdCCNKwJu6Vo8JI4681ktYqMQAZMuERQQgTlKpY36VALqMhTNgXkNni/C9uN2vRSYoakSa/VYgDV+bhs7S78trm2+gCyTAKeWktqYggtqh9QSnZ4joZ05Lk3GNeR2VtmbMlWMi8epAnm7o5SO4CefESki9qzJff5dlQ5KU5Dso/LA4N5mPxln0048T5+fjE/rmPohaSK6VU4CQ93jvQ5GJYaKFmUl9ire8Hit2C+NGviqzt9FAPErnkr8j/LtOnjXgZ3uA32Y3HTOEpe1+Qso0eLE2pv1u0708H5S4VNLKPdXSSC7Y5aGVcC05mv5jGlw4d4x2deuXxVrpfd+fybp34TJVVI7qXARKOE1rpcwQ/tYuNZk5zTAJDfkGnb/S1ZwTNpayFpnH0k8cdw9O3Z3d3N+qaet72e81AHVzobs4+/nhzjj2RgZiYrN/ED9TJ8lzDpf517JeGV2az5yjxVP9GRZB9ECygl2eG3uQf1f47FefebcV3lt2QW/XId5ppac8/vsIwF3AWuTMPEnTaSWtl7mssVEYRkzRvo+1yHlqLMOeEdSe5b4ZGUeMG3ybNg9JuZBpocgvmwz5+UxetZ3+CPp1Osc2zDAc4Vxt9rLMxV6VhjHKW92fdvZHVsxDiFhoBJp5u54+OGjxWGZbemzzto8zH3kv7H9iflZAM63SR1jxGPE7W44JwTSZeVecdbOEmt5th2ivbd9jj7xDfjDWBD5jLXnjok3R809aHIsACPzZtJvGiConxeCd4KVxpY1zKX167d+Vtk/DW23eUUa6B28nWUXbcXkVvIwZo3tlaRY7ECtCb8k2QTUS3Kl+f7cW9kV1yl+AGvTWO/MclnL/wXysl6U3TBphn9oeJCu3J5VFfeWhEIltQSxk/BJDK5MQOVGxQiyT90jwp34VhJL9Bfm1A4GvJO0ASQW9r9z7die3C4j34GNIwFqDsyz+NI9n04SxhYVD2ubossfG+G533U6PSfq31XS2uVElGAjaWKSXOYdC07cLI0q1cSd4L7GzwJSXgHQvt4Fk0Df0HhFbCFEKJ4xzc74iBMqWGTtR7OecdW2SyDYP93/2dg//Zf/4M6FUO2vDT72A0hpEDrKniSURqgBXjptfdPVQ1X2oSP/fmjqqgMo6eRUJ9KUl2IAdMxyqrkYszkru1SsmxJT98uAvMq6ChUWaOg0TF+vgeyNEWIM+axoKRk0RKvJIKx0a/wcF1N1TylKc7WgB1DJ4V+sLr/KsdDRQGySibCRxh4lK2aGBSEtxPe5FtEemeOP7yvdp8rke03vR2c+JbbRcSinQxAjAatBn4GIddsU7E3jOD9+8Wz4+c//pMAjmQSAS1vrz2GqvYdJgcOMgLC0XPeJjqkBewgyghfMXXV6fcjgeA86Zc5jdwy9D8fD4CZzmAC7H2oVjMrQUHdlk+6Bk5TSCDTK8FtaAanGSdiHESAtV925lIjp32EsHbcRQNelgunMTbKlcZUFWetQebS1MfzuN79OLbvzIKPPQN1rhPki+y0btbpYutPD/uH9s3ZvzYFiaRflqbzJe+mHU8RPZT+oycgzWaI7i1C39eW3MNTmASeqvFNDSNA2oqXzAV2DacDy7j26hQvSp63HR7vAZxJ4YFwFcWUeuUlTWo2ZOCcQX1RskkBpHETrBNbBIdn0VQBF2TVnKUMWMIZ9YADBgeL7F+aXeQaz184vI+C88RyWh7lmzWiFPcTn5LDjv364GZBkHdvwwQMtALeZy2Ibakj7gXcPdDBulri4RnQ4qoSxSrpL5NOMiGNejCZL29Ko5pQGKYBfluQ5h7dqB5rhCevJcDA54BxS44Bp1wqkUip7g3bDDF2Ydyz1tmw5IItsC5pSWIaa0ieCMgN0nnsPtqnZJVke6uwI3qXEXACCMo0xDK3aZWEUy+ARJJQurS1ydKI9UcbWwCNsvvjfOFR3rM2UqeCUhZkICMLzndN2fXx2lQMAh9bw+5yAFqfagMvGKbgAvI/rWXI0acOB82EfJt7eBQ7PHJ08CXZl6syQ5Z4gALZ0WAPvPY7CqgPkoYOUzr5aZwGUzKZYxpIO1wVgGVBoqwoMrwOq79WA0IJ3KYkoJ6ezgnt5SrLEccKUOaDcs9kd19Z1gKrqSOhnpnyD50/ptaKrYW95OFagY1ftMHJCuReQqjJZnUcPC22Lti+C3/x7cYHuusxAZ96lq29jAlcDApMjFcSVs629qwyqa1ubb+LEPZ6DidfYXSrAJMwUnQHHxc8XiNKQ5ZB2NdYt58ufuda1DaXXon0rRqG6QL4jwKalDuxB/9jZL50i89w4KIrICpCF1VcOu58geFdyBLKXwlPANlSTieoMXGVugiy9XOo9oIzX0OESTDKg+vEmZX+85qu3Z8NffQdjc2aZsmvmi0Ywp+cHww8+/2h48nQDGwN7h/vao2T2nHPhFBt6zOtk4amv5jOl5IExExC641421VrkOSyzXaDE1rJpPR5Z4AeCVdzDIuf5yI7YAIt/+2//Ldh2r4dv0Vd1zB+tr/JsnF+AIBvokz2h6+Ia4J1Ono7D2919AGtAEgDV12iR6dy4307Y31N2quXPfBOo7kG0e8g1oJ6de0EdKu34FfYpuxQQQsZ6tHsiEs3Zj7NvgNq1A1d5Lp/VQMn57eBdZ/L3cy52ze7lAgCNcTfCbvi6MwCmnt2vE7/0xLo+lmWz5Z+UZpafoS6d4FaaWrHeH6HX0/0i7XGdSxWk2NzAtSI4mi7Pze/wenYEjj/CmtcRc74MmEbYg30SFgd0aS/g0MQO18RPMYmUoBF7Z6DiHrk4hMEAeHUDeCfL+ojz6oIs9zXoiXtwHv9DoE9AT4a/XaN18uYpz54EfFPU/k6Wq/o82NlDdMxkDdm5bhmWvOWiAhiymQNiYzcsPTbx5Tm1K1jL83z++Q8D3mnftNGH+EPF6sfWsNfPAKOPGTM16eYNstQPSgmtXdBho1K2615JAon1uUgpr8CQ+1IGpgnC774HtEYvcYFyzE8//Tj6MHcAIAIOznE64jJnp6yrlLXrrss6BvwUrdDeXPP5QgOKPwsm9wZWsh41RwJhIxnVmNQdfN34n/pMCWplClSjtCRxec8KYPc5+yjMviSKeA2f52cm0cA5fyUDvYHA7ntZAyaKUnkhu0J/ADb+HqXFJ+gZydC7k7nP2jBQrI6WZSdz1gdxasCJv2ooVQc90gFXG88zRCOsBfv63K6ZSfwBv2TbFVOgWE+Rb2m2OEku9otsO9kkAk2un5Qa8R4TbgI5s5Q8932lj6Hfd00gfGFjLj07/w3SOUOSV/tlmbqgdE8whYUd4KlY0frSPbFkYqjvvwLNvGclEAr+M0YQZPe+U6VgmIldiQ/Pa2RMVtKpJc0T2IkslO6e2pcpadR2GoD7XjWRBJWMSZIQLGDJryrPL3CzgtQ6XzwLIxjP3/25lCTozKQOMFwBZvYEUNj+AWRLe0nF4nnYo7NTJvoPc/5eel+eiUkgemaXlmnXLA5YKLvKZj0RTNdX4/+wF3a1F+OTcae8wTJzvgWrdlLwjflwfo7OqWRABP+Ksiy1wkwkXsHUNwFanSsFYRxKgdNaD5kT9nRKwFsS8J5tJ2vPOAYb4Jd2MUm3+GvFlv+QmZcEI4uzg1p9XIvd6PjUmZ5kSPMBfM2HHV4rGVM6cx2U8jWdsdYbAqZzu7vIc5rXyszt8aj3WsBUxXgdmEupbt5j7FnrMskd1lPJRxWrsOK58r2d3+gGB4yur/7MPQb2PlJCKjjR6LeXyk7w/iSOWrxVAEZ9pgm5DopmfMoiJBn24fkkC8m9m2ShTKwGNFblU9OKzBaoCja/ut5fr2izGZaT7770uXsTgJRGxpdhHwvaBPSs545t6kzXhO6ygUs2pCfX+pncQVk/o5N9ip1UpJDabALFD4Bqj3EqoVcAcgddY/daVUU+o41Pj6v1gSMbEMBP5fGrYQtGHPA4n3M9vD8WyJkfpvV3mRcbwVyTnJ9G0/2Y7ucCg0kasFbTDTRjBvNbSQAraNpcOEeeRxMQGUjHD8/WJodHCzazI8HKOKpTbHMpgXki4MSyjrGaoQsrm8OXNLfDigBmkcshWWbma5EqiyV0Xmdg3P/m9f6wc0WMTTMNbfuUY+AeUqKh2SjjUM+uSqJw3gKIzeCvKBWSYRV0cm5N9HDjGbsGuOq/e0Y4hlaKFXusNAKd90pe6OcW8zX4TWxyJYHcr0keN/vYE0PBZIzdAzQ3UgjX7Hbe2FK4wXjQZ3E8lfyZxRdTQ/ZWlroMQ5MHAcZli1u+XbZPJq77OVrZxlYNr/KUSMMSYxzsrLrN48ofQdyYtiM3DPJS1RWTsRkH5xa28Qxw9HJiC1CXKyQmKdtvXCKxYUz5GAFM5QlaUqzIB/67zmrPwgLstQWCeMJClrGTLEfSy4SoCcx0QcZ3O6cabJ01+XiOMwDwzo7hF5PLw9tDbTREhewxsQD94yp3j56vRl7GX6oriHPwKeYELCeufzb2z+g227NhToaIoWCKRiYGlWUoI25SB8mbFjRoRqc7sQnIGNB7Sq7GS1HWRqnsQIIPLD1cwEtdFDOtuZ6HtYvTVUnknQCKAblLJ5Ey2jVIZsxk41SnGg+AEqbs5bKldxdhSj6/ygVq4fnH53LDyxIpI+JmLjaUh36nD+so+BWkNZ2z1Huzm5dZ0spY9gNMsEWwKy2LsRw9APT9OnIxbBFG9KCbIhgjsDFwVGxdIXAYKoRATMb08Oj50+FXf/HnlIkADHCtHbRhpmCEneOsPnn6KIw8SxpkPajDo2MaEIVVb6cwja5fHXTtder+uzsevdwuHfwaotyFTZNvY84F5Fw4S+jOTDBPcwCLdpQMcsNrdGwVXJ6nfEUW1TTsEYP6jLHlITimIuIp0bUsxtInRY/ZgC9ePB2++/pLnk+9BDsM2TpcrSHZVgo8W2LQtE/Y5rpVbhcFmhW7FkgUpd549Hj4npIvjaOMIe25iz4ouBkry71wRJfncZhh2wneLQAsHqNPR1jqFdnwy2EwCrDtwK4cLZHBQpx7Gi8/TUsxBGkawfpIqWMOKswyGZkr2oaP27EIYHBOTZQbAlzaj2tIr1m7F3F86R7qIR+dvcquqOEmpdouXz672f8zyn0FBzwmrJ03eNTiRqxbyrUjwO+j48PYeLBkLTH26u1U0CwQVIzTOkSLiVnruByzbnjuYGHEQMtMgA2gsUzoa7dBHI4wOwHvxqD4yubIXrKMFiNbzANKMwhGiM4TUE7I2GKvncMmuCWbYNnwqfpVOuw6Y5SKnLCG55fXOWQEJGGLWVbMQbBHAxOZkHbMm2StFZvDcp/STroh4Al25SGj3Qk4xtwxfrc2Ign1ukqCXSyu32mZWjeUAKl5wX65ZL1GqJ1nPjNwAri7QuPpDMB1Fu2ZaXSepsjOaHcELHSQ1KVZJpN2d7kfwPb1KYHglV1rceAI7pbRJZMpawdRKKlxhM0Yzsqm1WF1NmVJxAFqjqSll5mrRlH3MGBuesOKDtJ1VsJ/7Qh3fZH7Q1HnpznYHoqWThbWqjZIsfqSoIhOp4tBMN/ToTJt0QXVGU+Wx91vystfu3/NSlfHrXJwi3nqORDn0ZJxmMECooJlpclTgbBJD+dO0NZ16dTcM7P5fNeoB6XPG9seq83rmt7pFOBd3pPDvrM+uk0uRytOv+ta56jZLcFBHf9z9nTgTj78ggRQ1j7jYwfpO5wGm9HohCmY67qQkeveuk/AcI0TnqlsuKV9lbQJg4KfOTaWjeV8YL/IYChHyPMTcC4Bh4D5DWLhC8PvbS4OX3/1anjNQX0M29Nkt2D48iY6aI+XhxcfP2EfD2Gfvt7ZHr6D6XNOIKjNPOY+LNswaJMJpuO6AbvZDNw897aQxiJjNEw4vM9O/vCzz8ME+7Nf/kecOzRZnr0YPv3os+Gbr78eNilPf/39N2ESeQKq2blIpmKdxMzaKqWjAQaL2b0H0+4NndC+PbwYdgAyw9YyC8v7jmmQIPSttl6xCQSvcYzIsgomKmGgI6k2qYCLc3nKOem9GhypQamOpInC9+/ex/k1QO7i4cswtI+5xiHlpX5V0u6hzK5OhdrvYeomCWdwRIIO4MgzzTXXnV7nL+c/b0vneoPO1m1W266/07V/9R/UoltbXSPRuDhs00lcJpJf5brp35TOio03TEZuA3JZApzgM/vuNr9z/ZjEExASvDRQOCBg6IxaA6cRtm8atle6hYetYJIRZhg20xak8ybNEDk+xDc7Jlkl6HMjOxbbvUISK5359IP4bFmDNma6xT5O8z5t/AkaclOcz/OAgEcw7yxr9mySwWzDlDQ70ICyXkeW54XhfAWr7Yj1fJCu5iuUOev3jLDVVyQz1ImL7mqkIUiiUcK3530oleHpAuBrR3XnQKbrAokxwSC7uq6ooRpd3Mlhnb1xyp785vWbyBE8Vz+R8d9k7NRYNbjSBszxnGn+xToMwGv3WMbfZkret8xawy7lOFISpiON/qLnmk08EtRwZwGLc5xWA7H4hrGLJbsSOZUWwARgYNl5nsi0u4uUBj4O8+U8u161MWWPARc9C+IH6e+QGGBt30xRucBO2cNfOIahNsG4K1o+buVF6MdZ1i0gKb9Jtr6gVYFDgjr6NdWYIYCEb0sTiSoRdd/pTgRkcH3yMFUW7vOW7pR+hE+qz13NulyngkIkM7igpWClE1RrN1q7FvaOSl7DwOIi8i/FtLsmecnN8j5suQBXxqh1tGe+dOUrIHe3FItbINu59Dl61UsCSVkg2n9dIm2737sePaty9lTHROc1+q6NNeKe9jk926ozpLIMFQgJvMtoTXlZgLsKOp3/DrYFmOF1jlvYQA2kyBFqgJr7qB2f5HirUAoAkCoHWaDVwdGvG9avPl40OB3vlHCbbMHHdRyVbMAOHpKoZcHknPW9mQuZQ64h7IGBquDerZUQbPMzNHg9AywZtPrFDtGe6Z6hc8obEJqt2hFc4JHxVkPp5MJ5sYOmgV6x41zfsqVlEElA8JH1aSVFuCd81PIb7fZbY19a48YU1bXZ33VQJeCWiTWfvYELNV8FJKXkuWmJaysy183/8XUB9dqf+G2Mr19q/z38vuLCDt59yHDrZInaw63kWr/W+EEb3eLUDhp2QMJ7DWiWTFIRBfzq4KPX6+/1571pV0+s6nf0EtEkjQUm2prJns0z4yOlOqYaBEUnzzgM38E10ktO+/P0LrFeu99f71Zbic0C3ntM7RlqfJekLHYswGHbh7WuBb0LUBV8zhgllmkSKdzvQ8xe8YPJymom9lCmqgHsjLsHMK1Yzi6MxMG+OYnbAkY7EOnYeR55pid5Hb+t1k/OBfdJG7fuIxd4J2utvc79FZZjYyOqXRY8wARpPZeodpETSopB7epNGkgYK16wh07RuXbcrLbSr8IEhiWu5mO6l6eKqEpNw13WTtmMnVgtAWhb0wYZMrnWF4jYb46Hx8vEXrDv0BYJ8FRkAokQVrjxjDbN43PHuc74aHP44ntY5ZyXp9cApAzZxuztsIbvpd+9zX59B0P26BYZIva8MawJZvWYe+NAk27KZJgw73tF0E4bJiktvQTiSFeSQ4DZEa6mknZHfyBaxdtvcx1N7ICiBbylyoz7+xCoTxIjEUEGI76G//VYRU38xJv8UcIq/rlsU21uzkVxEPe1OxUAizP5RqAze7XIDHWtqoZ07c8RB1stoQ5hkU6qV0Bwg9hO58owmtiScZxSM5pzLMBdRCnKRzBhdhXgGH9wQNd+bHnYvyThyNRLZ3DMJvFXfMIbBunCxJt4jrgQz1HVjBWzJUlgXCdbNjiF61McCXzHxJlnIGvOTrjhAroPiS2VXd5auB0ezZJYpUmR1zwdXxm+x709vib5a4kg9z3N+rZCwH4HVnxGw1BGaJvTJZKeNmOcmp+nYcU//m/upDS64CwJ0fleW9tIpl+QxBvQPnXadQAibjSlYJRw6mg5GSnXknGYVVxIfcoE3fzJ0IOikl1POYs36rsYJFlgBprp3OTil/Pp4SzNkAy6TkQYakxeaRqUUKAihX3jJyDg8CpNHDMedtOiuyiLNp2XWAg65jqtOn5pIpBgwC8DaDvCtCylHcra4vFglmpqlvMEjaRjjJvr04pRRX1vdA7ZAAaw0wTwbp7chwGzFEdmLE6Fh48GiM8/EQSUQSQ91A6DZhnYuDPU4K9sPBp++9Vvhu13Xw4vtmoDTKOh9vzxZzAi7dbDNdm8J3bDxJgvQJedsb7bRcKCWV5/DBiyS0ZedD69PeOUarSjawKzJe2gZQYAaDhWbqLKIMNwwCG3TOgM53wM46aWyRWfOU8G/5BgLZ0zGcv3MEFmAe7WKfV9B9MkPczMjrNw5wBu1NuSOaAAuFnpa62RB4oIPFedgw03SzDiPVSJrppEgEACrRV1AwBV+/FsHOY1TlEMjCtncvjs9340/OVf/mWAnmz65nTIMhunCYX34EE4wulcYGNfEFRPCyxgDHymmVkOFYCY2YWV4dXbV2w8UG3my6xFutGYHbOkq2pg2ODljCRkZC5vZYsSiFsCNDkD84wR3kWTyIymhqcEosuBnOCai4zhAmUOGqbSYiw6vSXj1dEQkNP9wscZpBSQLsOxAkWNXxhrHNYpeU1zEpsXlICyVjVl1OyjCkoc8qYRGAdUAF9HWZCwmJvag6Ll02FQ55t5j0HlPk8J+mlUVgLzHHhj7A+zvFPM5dzCI8ZOgIwOyMzjBRR026zbGXEc5142Y0pecABP2T93CJomOwAAIABJREFUaknYoVlwxn2SJigEkjzXWzoovlwjOEyXOJsF2Kq+NGnM5p+eWJJAcM17dMQFGm1CoW6MQq5X4zQAUHDd5iOUPF/aaMRMCLoTI4KoKVlX2KhJAq4jxGLVGbPE1ez0JGsDUrc8yuHw1HnHiAIWLvBMAnrjzNUZxnP7luB5fG3YA8+ZUvyWTJlB6l0TTBWMjCH3jgRumAcF/J3HcmaqCYxfKZtr5fw5CXOuycyjVIzAzjIG7Vx31PzbeTUjf4Rt7gmS7uDJ3On75B4g87IsJPere9uEjOCBTqqggaWS99oKCVhqn/WGAd3Z1Zb17G0A4DjugLuCNcxp1wAykPb5BRzcp7mWgJjlPJY7pDOza1XtypIk6A6I92fJh1IJxSAUBBIgKtaEiYTo5PE8XmMeMMVr+nPHUsAySQpLNQBeTRoZ/NSY2KhECj3JlwPE/lnfHj03gCjpnq5GmI60SYNCiHOPH45D2I0pV8UxFURoncir5BKWBPfsOZPOkrG5xZ5R3+SMOfUgF0wMWZ09oSNyenYMc3Nu+OGPXgzra7Di0D5aWV8cXgNUvXn7FqBjle+Phm/ebYf5mvImxvsQUG+V1vHzANJqhwqQP3r0IqD3m2++S4mSYvZ/5+/+XRoc/Hb4+S9+EWxgA3adzKPfffkF5c50ELc0xvMUO/H582cILq8O33//JbbmbvgRDKt3dAL97VffDyubL1nzd8M32wCD6inyHoGsOcEQS9Y1VgzbCp/ZA6Yrnlkgzj1vki6Ov2cP43shuw/9ONflPudUOT/MDSy1MF5t9MPPnFf9hCPYZPJrzdBecHalk1x8iod91BNpBkquW+fiUlFopRWSCTUhpMZulTd5Wup/xJZGm42GCoCIG5xlrqkjdOhOOV83Hm3Q2GNr+Kvf/CaMRvelHdnDVmYcFmC72TBIkMtz0/MrTVMiboyjhk0L2MTPN2F2e44cM2YF3OGbqOvGPW2Q0LB6QKaY+6CXRBlICIYIVt2ZkGIN7tNAgjKJgJ5XjP1bxtCSEm3rIUy+hWXKf2EER1NUyQ47xbtmGTCZcjqp6RJv51HmbXdvJyUdlsku2WmeHxoITPDeg4Nj9mLp1ApCrqDraQWl+ppqwqg9d4ht1rPwVH/HutjEb7RUVmZdAAK+LOP1sKsEAHaVteM6UFLh408/wrG+Hn7L2lUgehzbK9i5Brjn+lYDZ28HrTzAv4+eP88e3YUtt8TYC8Trr464Ke3ZMv6I82L58FlsL/qFMsR56DnADu1rNPT4qQGeunXbnD3TaDwaJLjG1M/xvs9go3lOy+gwmSXwZzHnAteRvajfm8Q2TrvM1nGTTgaQzOuIBlkjgMpxWB03JDdObvANOKP2jimVZ20u0sTD8/mCsVsHkPSs0G5EF7gxalIOZYe7gIIVuJo87SDDdNNqLKDYZxJsKUCgGCom4Oq8SRmrgRaf43VNapZvY4JFv1c2PQxXEmF72J80zSDYnJqEualPYCmSJboC4Um7CYwxspzNdpk1uTvBWhV0TskTn23DISc8PluzxZ1N5D11O19nWyViBIEEo/RH4v8I6vDeCpx8XYFC/WxyX+c8lf0jSOS9edaGsdGAOJcr19F2O0YF9pjYKtBKf8hzqgC0Ygh2AMc1pR8ffW/ggA+JCvqhOUvxlawkDWDMvbuPpjy7BCrvTmFIhPctTld2yYQM+1zfNI3RFGHXy442X7EOU5LM/Fzy2Wo/Kh+jrusWzX2iR8v9uH9suLIgAyNl6MollLa3yeLoAFs9wc96Yr6zznI2pelfzY9fBbDW+N7/3Upktbl9fFyPFeSXzlbG39JTfxYQrhoA+nXPvmo2O+Pak3WRb6oknCBUgHCTvbwmiQjtv6Bie01f967BXrbWme7ec2SfWjDd2W8BzYzDGoCXODJAZMWR8Ye4T5lIPRb0b0EO/SXnKw3qGtDXE6ZWNDSJ5VS69KYfAj5Kwtz7SwLCGVttaHV11kGshnvFgg0AoU+eip6uYVYVR4LdNicUYIyOsBhVGtoIaig/Y+l2VXSkyZssPwFD2PwiTgI3E1RuXbDmbDKl7XXfy4T0luZNgNu9s1VSPBB4nGJjsuq+7DmaJnFcf7rJWWlzlvCn/dwj7b1AEa/rLEDPS/ec55nPluSe0jwmtrP3CnQTzOlgcNZMEki9SYXDk6AGwguON9+npFCgLXpo6prqf8giE5QfIwlJzHPzlgoC4lXY6Tck6K9s1GKHUfao1VFA6Y1Q4b6u9aTm3LTSSSaC8R0E+aYhzbjGb5SbSMUf9wJj9tHSDC35IIVQ/jiaYB8JYHMvJ/hro3nZ0FQ7SM5JKbxrDLCJKpxr7nVsenV4T4OC92+/jwzWM5pHvd07oXnZOexAwXz3gtGZSTH/33imNPg9gbQbYWnyx3NSI+vcuMdTPs9P9EMLzHbZ1XpPGt6YSuU8x5S1ceV60DPDJ9YxSGWHY6w9D6u04g6xH9/i9SLnwH4yISRgasKot1y8hu0WW8yLr6hACwtUHVOlApAJGAGcCZWFvca7lGIReKzmc1zPRKrarknGVGOhIszItrMxI/GoDRoBYq/t1IrP41ofEfNNjlttUo3alKFKAy95JpBr7mYY88u54fsDko3aPCXRtFPEk655l1wHg7UJBzSJSxNVQXEBS5+9nVOClxKRvFAqYIiTHZlZEohJerG3PAunSdidpjEK5yuPtsA9blGFfXf+DkKI2FZp/51RQr19hr0Z30wsaaWIuuY5Q0nYTHGdMO+0xZ7ZlmKzr8Tbpmfn/8XYP/nf/rto3qXLXg7E6lRade+lBafzaKchH1SDZWc+rYkLxYfTpvvBXWzehdTbazvpnt+jHEwCMU0rhAHRifUQNshTE6cDEGYUw2RrnV805g+ZyNKT0bG9ENTw8Vpw6+DqnPgzmQWWsnUhdv/W0U0plmwMPj/oLuViOnaW6Pk+HZWzlDg2uiJ/WZKmQyfDxCzGPM7ZKdowczg5brYDstcBPBkgM+kxzFzf7oV+nln8qn+2y6vsORengGUTR6TTzCRZ8AXKWPYOdoZvv/nVsLVSBnthaYvrrDM/MsQwuMzHAYeLE6njOqGGhVkt7mVuca20p9z2gCBZYGb2021PDTC7VZoxt7tV1Z+nm1oyYoaIdVCP8TkCHNdQ7ncOdimvWRp2dwC/WlBld9Yl2B8a49IoMvOpeDqltGYGyCynwQKLW1ski8OD1PEVMFye45NwFh2nymhiUGv0wx5zTOdw0L3/HOYG0MlI+zkaganh5cefDV988dsYOjMwhrheawwjIqBkOYrBmyj87CRrDfBOtooaTWah7Sx7C5AzwXi+sekAemczdjwTvLM7kDaO72O8BMX0Hs1GBBWTPWM5NCAd4KrX2ifIkpdjZ7fSMnRfgKKDlI/57IKbasx4zdC0C3DydQGZsx4LUHYdhereWJ6C0h3QKWOSnG1eW6Cw2KVrtwyRB2XvIvrgIBcFOgCcBpM3hbRmMMslJj0QzVh4oJt9sIlAOpipKcbnWTbJ+I4MXAHvTpnj2yuYQLyGfMFwxxzaJW2cATs9QpOJv2943nOZdoJ20nF0CixBXmCd4nS+JvjcJoD8ox98joGTIm2nU0szFYj1oDCj5vo0K6FRbA4gG2MCcM6D3LKQHE8m6ilLieYEMzHFoTvHPE6l0yX3wLic2kQBcDklIzqSMiIprRUAPziRPcy6hz04B5CLelWSFOcTc8Mex7VZkjPYlTN4CCNAc22Z3YI0rmmQwvgH/onwNuMcbagqyzN711lmsbUmPATCTFhEjMfndI1pO2QCtI7bnQVhEMXEnxtIMMk9++qBsUBjG796uWHPjgb4T+ktAa16TZYotoynZVICGJXtLAffz0y2zEOXvRsby2cKLHen3teYVROkO8fpnSNA9fceummEon1gn/RSxbA9HBoTgVxXh7I7eAYMvr6Ei9ULKeAvzq/C4IyZn1cZbrOXlmdJQZfBUw5L7ksHwntVksDyIh3qgHAl8MtEVGaateUeHJcZI0NFJzrBhNe1JKm6Ydt8owOnXb7B8YvmqmW+OtpNL606lZPBY/96/oVxYTCajB9BUjQCLaE2sJM1YcmfrC4aNsA4+ulPPqcZClk2khnK139DImTCfcR6/+rNe3QWdypxYUDqYcx4rJKYGcd2WmYe/SocdNfarJIJrGvBkJcff5wz58svv8pzrtiMgXLN9zTWEXzUcsgmOkDL7G/+tR+z1u34/Hb46JPnsaPv3u/A3OCanD1ffLuDThf2U9ssoIa9n+ezpxr46bluYsw5VzM34sFx7ErrM/q3za6dwggTePLrEBCmd8gs4X33geFOsdoj5cEzy4K9TwTy25RIw1KLHkukKjwTLTOpQE2Qrc5yz53Smk3QyNkvgFhi9VX+JXjn1/raGomojWEfnTd9GFk1W4828Ummh1dvXg3rAI6y6/cp6dTvsOzI9XxhabpRN7Mc7SADCv5lQLgJa28JQEkWwTIlwIeAgicEK3ucp0bq0+x1x2kZGQXLjktnyWqFsk2eoTKMvZbn+7hsT0XJ2StrAFuXrNfv3r1Leds0Ii+e91MAUaW7mcxQ9tGc+569dkJiyTIeAeeRgYXnhGwImfy8dJl1cWPnbB7AM/2QclqbJFh+7fqJ/rYyEilPM10HsMi5IEZ3zLNvA/ysIYsgcGt3dg9Oy4n9YzllgUyIiFMe9Po7mmLg+a8CKr8nQbXNuJocctso8rzFXCzhELunSp+SNUxZvPMna0kA8JxkqkmaefWfBHwN1vEdzgjaDJZNchpwmkDTX7Wc3N+7x/UX1BAyuFSqwYSzJbI+76lBH2Pp2jRR6f5LmS8An8wo3ycjLV1m9ZNybW2nQY2VIfxMkI/reXaYVb+AAXVmqanBgJ9tAg8/ZAEfK8LvrIuUbNZJkDVZe7tXnZhELq2qrOWw+YsdVhI2Bs+yfUySlZZV7aXyC/LH710XvpF7vcTHnWLubXhkgOEzqeucRJ1JcyQwtBMmMi37LCYV825STukKuyQoyWHdCOss3d+d44A7xV5xn/nBvduh9lKGuOPpJ1YnT33P0kzy2U1gdkDI3dQZXZ0VGBAlZ9MD+zr+a47gAicSaLZkmj5RbECCVd4TM1NMSX3TaCg7rgHkHhol+OyOYEqA8S8iyRAg0eS9Jafeq2Bp6A1ZG1YY2AHY70eAovOUxF0SxJ2RrEmWzgDchKkBkQlGxyfl2Ja1lvyCAeNhNO0gGVi9hF1fXqRLNd9rg3JuqfvH/c57Lnhv+P6eeamuUadb/44/guz3CTEHwlH3XMxaqiSTX5G4aUDxPVgaeRJHrN5Tc9r803iNrtFKqnfWlM/QwU/BuzDAGrMtycv4qOV3+pWKIF4T1lMDCcP0dy20gLnfc/wlXuv55Ou7n9O/j+/cQMSeaNRv7/6vbM9ai725X1UWGH/62b0yyXvSl+qgZ2cLPlR3ebanlUCxlTNCRXQR7Om+T/QuTR4lIV9yAekQz8+z9mXMypTyHmtmGvhaR6GfGxmnJD6qKicxhSL4Sdho52sgTVCkazYx6sQtJAsbJwqGABhdY4c5vjNjYa26PlixNuwxbnP9+QndJ9Uf9E98deMnG/HEN8Q/wvfrklBznI2WeZcWY3XZ7HMliOkn6i91/Xr3n+NUY9GknVKdUAB+wDyupc2O3ld8uwKPTBRXfFPsTeMo94Pa0vEtBSB5jnlAoq0Vx0JWKoyziwYUGZ8yV2dUhN1RGWRsMmb1UZKtrH8NgcQRiQz8bobGe+MA4t7DJY0pTGpOCE7hBT0nyXp7uDM8XlKegooe/TXPf3zAcZsisO8FePWT9ccE7Q6OrFxE4w697Hc0zbjEF/3kk48DEL3apgs8DfJ24SJcE3tEqzmYpbZev7T0UCV5XHDO9HUfRnVizCJo9D3jOPfxjM2XOCSOI+FEX9950s5pK9wQNvWTee2adJWJU8i+5zUP3ZELrNe38IzRf+ilucbLST7xIQUyMzec/9UpWE1+bARx2STgnZU46uGb8AN8CtFBjEc8JmBgkvZFcvLZfFY1zU0yeV7N2IVWgsnFccpkpxjvGbIYsputCpO9WtISsvP0wrFNNAF5fzoBSGYX9WpuZ/VnQMQAd1UZ5RrXr4u0mwxM3SftjX6/aLcANeNppVw1RazuycZwk3ahdx3j8xuHxu/QvmJyrOIjWoIZje9xd5hOs4J3xjzn3OPhzdJwTAlvzl3Xd2xCJfznSOIHq4rerSxu5R/Ey0yk3f1s7F/97/8w+0TdH/NXCzhJZh4skfF259BVSWAUplttmnIIDORgV+lIc1gJGNiV1bvvopluZheWDATp3hHIxajk4OQaGskMioY7BlQDXEyioL4MsjX5/j70XGmMOglcV+0aHU11kiowrMPJCdTE66j2TGanf7rR1dYxiIxxjiOgEXeh6YQh2lnp5QZ+WMIIfRGtoN297QLgEixY9kUAhQPuJn0LQ+LRoyfZdD6DLAKd8CppBVFV6yfOhqAZwIaHFc8yTyB2CntvSiFaspgjxt5s7l/8p/932FyqA3hpEVQWvaElDvAYbTbOMcwtAZ3plA6asaLUiXmyxEq6rkbZZ7fkxXFTU8bOlAYNpeMhpb9pSYQ+r7g3jKSgwRgrSzxhpk3z5wvYGrlPGVC8TpA3pVuUrZrh9nN0xC2fdHwdE0sxRwrOswFmAfAssYk+S8piYQxC6YK42Mo+q4uqh8MIh7eytgUiBrByM3A/AlmuFW3PBCKTm3z+mzdvKnPlfLKWZFBcoK9jY5FzWDjRhoF9dUe9uUHAHAHCMWs0DhvfGyhfwcDah5UzA/tlkXu1o9uEhoYP1ik1e+nzylbJRhFU4u84YcRro7mVfH9EidMUwJAMCdevG3uZoCeixZakBLCTRafmoY6I3e7UbjFYAsjkcyPcy78tSzaQ0Fim6Yn4T6PT60i7PtWDTFbF8mvBQl1fDYZjFVBUB6eYA2nn7eHYqPTjPHP2Vw4Gm17QnZKMkdnmGZqwBGgV5EiZkAczr+VaMhEXXLfzNG4guLy+3GVemVvAhms+x0BynD1r2eSZAuYNVOwipR4Md+yzFRiix2S4vqLZiCVUP3z+cbr7nuDkclzyrJbNajs8wD1ECmgSOPFAC7nXNcyvzzCYyQTFSfKQ4b3aIIKRkeXPakEIVmug1X0hqIvGi+AbB/g0lOsZbMbxqeAMrCjK0pan+RlZNSaTcjUo1ncLw+45JYrc9zQaDZaJR18wDlSVn8RJZWZmsBdZvwEf67D1oCvWjmBvNeOR6ar98VDsJSMj1mR3HHsmOsyL5uAlo+ZDty+/98DxcwSQOvBWjlA5uElG8Lt+6PtWwbty3MsGJ/sV5kE5th/KHZhpKke8Mqh2avLgcn3O89n7ZKrSWTbJjnI4BSL+f67u7FezNEsP+hfjOXGmmCMj56qsqi53227xH3QjGQn4L2wZGYk7rrEsY2TEDXCBRF9gbuAWCbhBghswRm0juw2Ne6qqrqycIjMjYz4RZ4iR5/esvSNTPllRMZzzfd/e737fNTzrWc9qcin5XNh0KzDzw3aUAQtHT9P1depc3l/7xhpEr9U4zKoBRwXA0yap8rtqeDSYzXWu4tF+b1CRn3sBzDaVuYB8gDu2RFW1SczoeHDCHXIkKMxaaOfEEqMB+yTyBO4JY6Zj3NlhE7CqcQYQyQCIJFYCG/cjQLZn2WMMqtPYIvYbNf7uo3ux1VthHb23+a2ffBh7mWvOvm+SGIDN/vzFrz/bfJt9eC+fC+ApmJp7B4jt07NKADMTLRUc0sKeNTsO2NL9Smz5ICCKinyuZSdM0acBOgxdYPtOABYAjwDbP/nxR2HxxcaFDXb7VthVKdJ88dXnuZa0Yd36YPPFd083v/z8XgR1cVzjU3PuXtE2zcO9AFDK+wOeaIiV0a6dUbufaWf8+lKhpHlnf5hAtzIOnBXrX5+d761DopqwTIbdZ8PmFLQQvC+B/milzXNaAWmAiD3BH+8aDtB7NYhnNGv4zQnG1/a6adu357SEng3ogkUAuLoUoOb2u+9UDBwLr8LegK68TwFddifx0glWcWyMBEUSo9Dhyzpcz/PeT4xCM1fx864YIv7YvsPwBkpKPhQAO9CowjTTyjICyZhoU+wBOrHXJAwkTJev5nrzmk8DgonSLmfQCQbus2jlKrp0uJMquPhN8pV9CNQq84ffiV/B5rl+NVPvAiZq1djJL9NYjxPnsd83wzzEJOogkPjTGerirLIrSSRaRE8hImt457vvwmrIzwLC8/1Ocs8d0OMD3Ekm2dwZdCF5yYAMgzUCFn0bgPoV+yaxzX3uxidfjV3BED0O4Ekega6je3+Y7oMnia3EnIJ1xbY23RMVz6/nafPG/tlJYjCtoQPcrMPOCgBkXfjLDjsCEvNxitNvpVKw7rEvtOjwjfzNdIuIG7ClfM8z1ILJdootCsKIeSRFRPqzRk8ynOJpCj7PtcsmeXth/STGiVmqKRfbioVqml2vN9dR5rb96jprvyfRNQXR14DaU5SeNp4pkNTeLuyxsj4w2Qxx8m+A5oVh1KFb9D8TR0h6Xiq6ik341jw1CZxfjSVrE6e9li9nbwB3GCVno+dLkkAsbfiH825vFuSIg54J50nOgH35zAGN6FmzFTNdfGy9tXPtU9zuZPEm+SPPU1A0/74CRCvIVCZZ5Q7sN1HKAIKuabSkJ0+o/3TPZbk1I2tMOXBmj1lfvw7R47clUP1v8WcvEz/OsCDAxkgltD5T8NGzyX6gnXocJmss5c2r0X0G2hGIZwMxMvIaOr4VjK89kwxL1GdtXCuNrcPkSrQY5UvsOtv63PCvMhsTvwBnAUHYK5Wy4NTG91b+ZwFdJKfaElf22ApC8ZFlY9pTkuOlCLICWGzNujAry3H9vaBf9knztRaoE18pnFRCYuk+WGKUycYmAV6Ze+vwA8WmFWBoHMKuL4lyZYfy9ybGS7Gx+R3QVBzbmGHAxgGvl/PSzq0BBNdiDwOwMuH7PLNWay7Z18ljF5/doSWepsJJ5Tu+l2P6oZ9RLBoftk7pXScRz+eu7bRdq2VPekae/QoUVNxf0JhfbwcuLuvm/TvpPvtEYaw6lmXnDVA/wKtogHEbzWRL2Nb3SP7sRqP5RljfDyJ1IWVPmM7BlkxRFwNodyaTo/msAgE536MrO363LPOcy7VQTDDf4gD9MOCFoCRHxOPyWPZGnq5AwtZUqir/sb+1m4CH/LzXWaMVNLaufD0bvT7X7pklHh0geAgJlVzwvBR4YpfnOeeHgYf2U9pX96MndjOsOwQZLH6dGGIxuQtyRQSqY6fI7phwHrsjfxbLxEe77qPGtXO+gEjWy4TQzetIKp3L5NrECDcMcUruvxdf9ib7RFGUVAo/Uo139ioEBKys49zb/XQPvAgodyHD/B6ku+dh8uj34lsvhPDxMJj+o8N0aIjVYwv4F4A7qLY2QedW2cIzrKFqdPZNc/gp+NeE9TyOnffvZeeVKILMEHuYOANe0ngZYLlgKwkBu29oHr/JX2r7axYNbdHVMr/3UwB+eQ6PEyOJgRRL5uy4jkW70VPPv4lbDJmy/7039rFcsiAY+8vOx9bJ7wb0RpiRe84gLQxRmnDi9W0MOxN1Y08NkUQwocsL+xDDGiByoXlfLhHAaRhF9MkfP8u1wCLoBpsim48u604cmWs4gg+QfVjSqdV+WUusfWdTUQ1L2ZlbJ7uTRJruoSlKd+CTllldZ1nnRiSuJdeMM4UdeBBQeT8g46UzBlWYXkxuyjkO3nHmSvTUQw7J38VwBcfl+3kO+yFjHQVj8UyepfB9LfH5MWwgzyVPzbTZvxk/YjfQ+Rrx80epCgr+z2Yx2peebx8kyRbEulkBsGCzbDaUS9XY/JwbndG4U3Xze8E7tNdW9wZlb6zhgblJJiGLySCOcVsDd5tvgta2gKViKzCcyS/jqgcEm99blVmMQcGOICr4DFMZGTRUstDkTpVrQawFqkSpp51WxXWqp2VXAA6yUAKdO19/WYelL1zvtAESZ5K00q47DNPoYgxAtXwEZnqS3btJMFoH3GOuD+PiVRKvAitB9xlFf36ZkZWEE3cDPtFT+Wf/9P/Y3MoIG4b95s0P0+45U2+1JZ4CTbIOQ6fXPoxqmcEWt9/ffP3Nt2VCHkS49iTXvOpVqSB7Roz1EKCGhtmKDgdYTSyAyFRLUGovBojazajsz7/8LIYToCV4lEhgAmQkfRLbkwAw7rUFVkYu676diiyjUp2CrEUrnrl2rW8ORKe7uogARkdJKrE87SnXJPHaTsDvQEi+hrmR5Daf4R6PooF0MUy5K1dvlohC882euiCQyA0Qm8aQFEh7nemoHNrrVJdRdnfS3nrv2/ttg9JaJFBET8WeKPss9wGINEm1umvdM9PyRfx6ADEsB58Qw2ZCcdblcRLns7nv7Qyw8DNa+3bDumR8h/qOHdjaWdYsFW/OLdffppQ8ywZQCdDeTtZ1fhZx2AH0PJecL+1ouQ9JVSP2BmxTqbHN/Zx2TudhBY4AkKvBchr6nAPeAWo7CRR7azv7+HR0ts5GTH8EvLFiDRCgHJD38Dm58TydGLerCQoke9EPpHVgalMevyD1bO4ZiHEiRwHWNein4zEsJBX7g4BgD9IS8ijP88cf/yjMkNwHMC5GnsAs8I6QtqCgE1vbKoxZgVWhbsNBabHMGc91qXQz8CO8rMgQ+5SzrhV4O++nXfwE41H7fq5VZexsqh9nkry4u1dJ+l5l4g/dg5Nc084FrL4kOJmc+yDMiSfRoXieIRcHYddeyJkbi0JY2frnnBcMnySRSPbKarMXWnHO9w7t3dzPULRnqA3A1rMZLURAKy2bASVmcMTinAUzkqvF07TwwB5o2VpA7gl6FjbC4sCnPWGh1S8sN++xF3CiLOkmWFM9d13+vIoaT5HGmaKpphI0gBpmqe85t2tbDm2RfvZyfQ2yVdJeqGTgAAAgAElEQVQEjUviZS26ZoIJ9me53pX15zVrcE6GYM6IYKBmpfRugQKdTe2irt+eWtmAgKpVc8X6HiXxrx5FIx37gdYPHUag0qxJ23AwYCXgHLRrk3w3IJ1J4XXSyx6uf1NIoueXa9P2XzAyflHgWjFx1cu2tANUDU3xLGO/EuyZCnY2AkXaG38W4O7Kfti1nYKb9UwQeHAtMgQBKH6ZNkITBWleFrTKZwKuqouTi5GmdLpWllG7pSD6WXzQ2bTpnQlIwEWWIRmbeRhg7sHD7zY3w9Z6kmmzAiMB0ZUEoX/l559s7vzm0837N29sbl8PszRDBTzD/VzHvWcvNv/ij/8yAERaQmJu4Ogn/EACKJObd7NXD2Krr4dh9jjJZieAZS0ABpIOBZu2zyq+YCdl7SpE3SQF0DX7uUmYfbH45rbNlsV5sYC3duFh4kyLHKYS29yhSz/Y79WqWcA8Z/xeJuUC0yowns9pwaa2WwA52mb0nz76+KMGpU+zn7SqMcw3blzv3r8bZhuwqewoiUn2G5DRlFR2m/zCKwyaRfwZiGTqnFjq1tW0BwNRYh8OY3+Ad0TAtRgb1oOhfAkIssQGZWTnv3MBJj1vQOKwTMauqFq1NTv3cTmxGGb6l99+naJJrvddyUCAougeshvKCIo6FzATBIm5rWG0O48zIKZxQlhnpn2bkqcS9VTRNj79448+3Lz3/s1ppcZQmONaH0Um4k3spMDboAItTUBJ0y871KmMDqzyeb5Xc61lifZ8YcYmCeJ/vS7gtFZijNROAe9U+rwmfvRHH36wuffN15sPAqJ+/P770Yz8zeYvP/00vvugAzGwnFo01K5soJE2Y4ySPB/sPaxfYNK08Ul4Bhhtix0v2oQS6/Z7MfAWMfP9S4LjADayN8DMuUo+KAaPgLiE5loKcx12IHnGXskanREP0OVNxf9JtsFJ/pEO7JuclbNpxcKErJ3JtQBFJVIVssdYqD8pIvQ2oZjkdcAdIL0YxzpKhDuUqwmGNhpJ8sSIAz7NYK2CBgvoOppj8xzFDy+zfpsU3l6n2KX6WHvn+hRZteaIWSTliY+fV6fWpdlXJC9ovYnzE9PxgV1heUCzwUn0F8DdWVh91AoYsb3imhWgayIuNvC7aywLY+z9AGSTYa1F+ibzC/giRh5G1qyNttF1cJFXDbNrCtVao9s+XzmDSThH0mYV3ReIAjbEUeN/6o9NKuxn8IPOIPs1Q1Ik6xcTL2JPv4kO1vUrJgNGnxJ7zoCsFN61VfMLA7xo8RuCgHOi4Fr9s6z5YfwFMNw02/qe7F8yL35eW3iHRkl/uuKuU16hUDzt/wDwAl9Yj3K1/JQYo7nW4nO7vxbfu8p6sNM6nyZOg7AsK776Hq9dnmlbKvnDhYniL2scwf0PqGa5R/du2IUD/K7MRozoFZTGYlyHfLwFafNMRjvQngJILHpY8jpg9eI31tbZ7hNneokt1n3lPFV3Tzy7sLqmo2AZ9gY8673MHmsRvEDvFDUHtBwwad1zA/jPNbwFD/1c73JaYK2D1zkTa+yKhd/ClHxlkRZZwUyDTqo/tnQudEhLSQRTPBikGPBt72Y/DAOjhXkFgO0IdLfYIFjKMIX33r29+e7+Yad7e9avsz9ehU1LJAYDrZ1BnXg907nlhu2iy/l3r+3GWDpAPJ+azzEdb1mxdNgmdxz7ZH+zRet+GO3xtfV58t9hIX4/DKEr1ltxFlbWVE3g27PemFoRr4GE7psB//nKsuhzbelEDGgZyaeAd3Iu57tyBrVnIXK4z9jii4mNwqNoB8M5eQbmX35mAH5NtIB1ewx8lhjWBNkwx/a2jsJMf7G5mqLg08RQhkZiassJ4/AT+yUO1LVEhsM+09OedXwau3qUR3IUKaHDEAMOk+dfvnIj/j8SS4/YhxTyc13AtK0QWiqbJD/p2XFvYj4F/iG+WFufwV6MfZzulIJ14uysUbV4WYeSZGdd45RmqFHFUpFRgJ1aXw1NggVMK6ZT4FyXHenZ5M+KjP68diKKgdkn5AM2tCQENi0fqMUekQsHq1p2dJDrh2eYHfv0yvXIq0lRlOAwYJoVL5Bd0kjidC3N6aLaD87yOjn8+Vw74E63lP3fxoIlzshJaCfAaWITnVg07o4ErIt9BbiJCVZCmuFgyGh8kH1bO7PYGqtm0nAHQCamgRP46qAMVW12QlENLsX28ieKTOxBQU++XrdNcJkAdzcOQvZKFxfQ98zrxNcZAono1BL4uYPN49O06r6Iby+mNZIu7QQlIRP/epyYq8zEPGxsV12Uzd3Onc202b//t96UjZYnp4LWJCuLWraYIC8XYlPRPWkLo41eV8m5Q2Vn0AA6cPUhGEQPkpGETOZDW+npwZhWqZVxYXoGIz/aSVMVmZ7vBFESWkGNvacasiRXKlGdhlnWg88b5N6Bn6lTM6nSxwH/HETJzW5avDyA9jnnvdBQVVi8t8RpTTwBdXTaBLqquXQxvNnd775pYCg4PTrNRLQ8DFP/GC/gnbztSirikisBasevE0dvAm1CKBAG8y7tK3kYxKKLOuf+j5MdYbQYdnArQOIf/l//ewAu15hJhb/zb3TQwi/+4peb/etpl8n+aQBhakw28qsi29lwce7PkzBqaNnd227iV00oeho94A4WBHWhN1szRtMhg+MK+LWmaUvNmhNJ3A949yBtvE8SnE+gAH2nRZVqeJhv2oVtcCwQlYYmXfmPBhZDIHkEjBXMLEDg/WeU8/Osg4AK646xGYcnqRq6suB+Zd80aTdqOgGRQRnvf/TJ5pu73zRhdj0qalprTa0plRsQXIAyiWRaZl+nUkK3EGB6795o5tAyVEVawTNMs7YzhWWgT391ZgIlVSq097LdGOdcA9uwE8YGNtejPH+Mtd39TFql1aeCLiAzEc8EmXz2TKSZxFVVXIvfCICOp4fEt+0wa9TWnvyyV7vn8m+SVQweRkvwPYHSTBET8HrPFRBi+NdAdwyk4CBnVRUHM6gevaa67/fu1SQcDz6LY897ZFos8unrUMJbOcnrsCwMVCGIfDE08othi6jAQ99Pst4qS5IT93B6nNayXMurBqgDQvm4Vi5aWU8r18HNTPpB749uYtqvT8IKUQGqXiGKOpp0J0/PRKuKt8pfwxLopN4y0QTXs1+3s6HoIbyiq5Z7f9VpQ683Bx3dg+lxFOeKgo8Z0+b6vIfgLL/YlrTM7p7LecwlmPS8ifbemezLR9G5e/Q6rNNoMe0EMMZ8xbqV4Qi0gJ3gIYmUajJb1mEk2AqcYd67IFQclGe5JiQCUEFdAY8yMiegmWdGH2W0VtYq8hr0t9LdVs1JAhs8Yk9ynktCvj77epzGKSalDUC8VjerYaRSLkFYrmVtscVWWgPrtRql0tT9l/1sPxaUzDWeXewwx+u9a7erbzL6Nb4EFQUjcx5W37G2Br9lj+ReyqyuHRA4jxBzk+vYkgovt5o7bAKbYWXZ1fDyNTkLnBoAo0wL+hA5exy9VsMdUg9APQN2sp+wo31VwzUbVEvS2vaLVeea10RBpWsFxLHJ+D2JweO0CtZfls1hH0iizicwC5jxNH5mcfqYMsCVveiG7V3f2Vy9sZchErfafqpVkV3BGElvekHt41zPd/fuVlPNtXVKpL2Ue2TrJRmSOsMmVMA9x2OgTdr0XqW6jHKPoSH4U8y4eSNDFcKevhd5gGvxUTcymIINMcjnWvzYjz+4nUCV3MTrsGKvZwri+c0//1e/DOD0IsFF/E0S0OfZJw0Ok+yfzz6/HHtngq6psU+zlgJqoKrndyX2FXgnSasNyLPQUgvQWdkso4cyVeK2rS3gaxlHCgbOpUA06+tn2H/+axjDo29lT2GV9j2WWGOtPHcoxTJ1dkBpTNmlkIFpBSzP3997773uA1PblA+wXWj1PYn/JLGwDraqXcn7HFze7zXw3S+yv45ouqq8quJiyGHD5JpvR79We4mz8CCg2HfRhHOOAJs72ScXgGDZIMBAqWe1kNh2li3XYMqrZy/p7ITCTt0FurwIcHQ913F580304M4kobt8nebg6CjZS0fACYFTYgVKdtjwTcglQo0BEgiW/RdWqFbJnGsWtUXQBPX2yqVkRBjZ2xHaVwCguVa2Xdb0SLExP/fkMAU4gysQfyRfC/DRtpuGsqbqJWhtAiwYjuZbirASU63ZWgRbd5LwijkUfrICV1L5/p2f/HTz+Nu7m7/689+q6Pn/96f/KoNN7nZKLV9/mpZahVIyKUBTTCRavtOeN3bP73ykorNYzIfRd1YMnEB8vj9Ak0RffJrEjD1P8M03lvUPpKuvnKERWHC6R14nE+S3uh/oi17IeydUf5opn4cnubbY6dcSDNpiZcskHm4NIxfWfJHPKNZbwGBllQGAh60y7airfyhgVVQAi37aS9lSSYzJw2/ZK4McNH4t2wHYIfmoXZagYcmE9iFpA16xXW2BlWApwmGspAvDdSzTcCX9BYry/BX0nqcX72L28SQ/wIwlKcRg6l74vt2oBfvG9tNBszK/xDDDaJwi+wq+r2yqeT4DDq0aan2+eZ/qPImtlz3E1skRFNcLJbhR6zBOpbGXNaC1W1/VovJ8u3jhW1LAtCcC+ruGBefGv7WdsB5fATT2sOzF5A9J1q+kKHMuyZqiuWTuOeA060qTjj+Zwk4j3camrnWdbPmU3IBOgGy4xgX53jUDewL4HxsgGBtxKbnZ3AtQJHF1Lk7xjKi+gmjzlX7G3JEuiIKPBX8GSALSdO2tx1L4a67WZ7+8/QLSzbIBEQaEa/fJAi6twGx/f/tzU7han3WnB/Ndy/Tidi0twNkKPvwQVGxc3dzSyyaZdkzWuKj3sDywFThbWUlrrFufsRQ/1xhmjbkaHwHtoNPeq7aB7xkW/3otw3KaPbeugWfS/ZGvMvzzPf4K6NeYzJ7M1xqzyWtdqjXA4AcyYfGs4JVr4S/lFgNsTwfAxEoDngGWhu8OrBgG2KXEEG9CRLgQO3Um6yqvu5jXiW1akAyw5/VXMzH+afyXDoOd5LbH2YenZ6OVnlhWNC42P02sIdUz4GSM0nR1FJR1LQvYpjC9ruEaz9ZO5QZrQ3UuLGBmBx4sQHgL2PLTAsLiXQXNAZ3cMx3Y+xnOtQK/BW7tgeYNI4/hi+9zPlsoYYM8i54reySAWWL9cFOjmZ29kgF1Hlunxjql6WbLPMgUUeq4Cqy8ihPTyqi1dgDlYaKT2TIllk4Z0s6L0/i/XMP+1ovNB+9s5YwLhAA000l30QAqeAeNbQlVPo60UgssbE3OpbzoadjXdx6nMHYmHT80sj3fF3n/2IVT91CUbMAuRBHrOTGMYqUOwumALFdDnGNHKOiJOT2vZe1XcL4gZ55NB6xpJ4bHhOHV+U7JhckS6Ui5kLVR1FNElaPycNZsAG8F7jl/+E/iy/lSpIDJZN/THc/PzQR2qeDYeFISw7gGPOrom6FBZJJILrywtvl5ubvYZ+zFxIDamOmZn8uvvUxofXXyJGxKA0zii+WGjeeHHKbY8yrP7iRMypOAkwYQnmaIkum0dAi7DiWMeTT21LTis5HiQKChDosO9ShpaWKRlQAwTNHJz/geQ8fa/SdaY9t6HYrK5Yl3WFz1kD0hxLaAvpfC1rx8EYkkIN5VHV9mSswArjMZyncSUsiT5+mYeIUprzDjOUxHzYUU69pNbElcs7XMNV27kgFqkddJi3XAu3/wtyIB5CcYtBn0sJfKp2CdnQM4YVvoQ2//NQMGdFKNY9Tzc00uuBPJ5JJUOqRAvwJ8eTgNnuLYZ6DDVIeqT1QDOELmKzVTwDuDKabVlGGX/HIepZHHaEhIgWTdKNkAFUsEZtDIWUrFrVouFaKheiaoIt5egGicQUGWxVCAnAQiK4sM5d2/uUYMhtu3301V/ubmL3/9F93V79y81Wv+8ss77eXG4BsWxJOFJjwG3wMeBp7pojGqed9OVLS/GFKJV651O4HlzZvvbj799S82D777oi1xf/W3/3qEDl9GbPyzzcHNd1rFM8lvL/cjUWVsqgklcAZcCihSKYZ2S7anLUw7yQhKjqMZvRHGddum8V/2AEPfBLZsw1eZcPvB5uuIa37x1ReteLSq5GezTz78MGLmDyNwvLAVMRQll4L/qcpqr9BKqcUQ6GLBp+3DdNbX2jWWoM6m91UgN5+hEuhwTPCwtlxogTPBKS1N738cluE3rRX4jFLiLab21OzLNTB/GXoqgXfT3woE5Nqcv9FKYhiBETHcYQMynvxG2ymJeAqsOTGH0z5wX1rCDDvJM9gNo+BljMDTGAutzzfzbLAvOQnJ7OrUgVEnYQHN/uToWt/pGdCKy/id5PkXGO9ZmTNkv0ylcgzPAHl5Bs3CpjrSs7YERTVSC9DdQQGtTA+QXq2EPD8tvYyXNr1S6OkJJMN793L21NefJpIOa+dipgoy+ibN1gHTWss6b0XAGsB5cr/G8FWM5pkAVc/ot8URbOX7igAn2d+msOYG2iKvCuaeW7FVDU41ge7cwwB2H9z+INWJCJ9rSzQ1t4E/26Bl7PvAcxyHe1IFmTP1Khmj9q3X2sQKmMXZYOZKZgLm7eT5bWc/nETY/Eyc1ugQzvQ7egmvUgE5G/CutPvQqm9sB3hPQnQS8PFZGH1Po/nz9OLtzZNlqt6lnEXJZge8aM0BmnoGKqImDGeNJc67/mwSXCetTrJiyqQzPmKsA0p0mrfvLdTzNdmZIPJ7ofKpdE/iU5ZXq8Cj3enZomuvgMgaJK1MsQlgh+UnQBm9T2dhiipa4ZqwZ2+yq7WH9qHEJ9fByThLgBM2owFVgbgJ2gytqd5G98PSruScez5LsMsOtFrdZGUKNf68ThWdZztB+nre+R2Mv7YymICWzxr7SdmEcxtBdy0jQJNqoubzyAQ8ShueMyXwadtBzoT9zl5y/Paa6mW1/PK5AogfthyvBaQybHsPUxziy8rwoOVY9lZa5RexZhprddr5/XEG+zzUSpx1GL0fRaUE1DdTPAo7Yzt6nz/+5P3Nu2G60eJ6GN2549gQEwXv38+wBMBlWgafxbZfz89gr3799Z1WmD1He83AnucB70ya1QbsC6v0+LVgdVqW3wnT7iSsvmfxWzsprFwJyEZTEpB3KUHqw/vfBEC8vXk/02ezecf+5T2Oso+/znTST+9kHaNNeT89s9iAEpba0Kz55QAVWx1ONELugDEgjvXU3qywdJznxs961k/CUPQlEG2LqD+TEyirZiqoo6c6iUC1bpZz4r7ZSb7J3vR+7sdrtDSzjfaXZzjJk6QdUS1nRevLem6WPcim2UvVKsk9X0uiw26tw4UErWVlYx8I3rNu7GQBrjzzS9GYbIuzM0SInp4mgA3DK/7hADOpQXGAXH401/RtptACXN3jBUlE7NCqiWnN32iJwsLSvpT368Ch3P9O7X18DIZ5EgRr1/gsDIB33nmng5a2wt7cDZPTxDPFnaOwwE9aSIjURgCdbXvTdNMsikSsQzZa1ZcoCby1EgMOhxl0OftrJ/bU4KKLsZvnEqgfZi86CefiQ8glPIrtNgXtGSZec3b+EciIHRafLVMANgPT8uwq9t3nDMw/l/PxIG2ZUyRYBaZP41uw8BxYEPXHKQ7uZQ238ozEQb/+8jdtfzelTxtuQfsF1AGYOtPDMphCbm1hO0Om9YqOMcZkpzkCZMrqnjipjJcuBRZymHdYbfE1tZG98JEf6BQ4CZV4V3KdtTkXf1DGk6LKztXNg2cZspMBZC/fxN5KfBSQ1iFueSaN0yQLSaIK3vGmtH5y7faIw9tClzNdYGoKM6P5zN9b6+k4ceAUUt/Kvyy+wjlc9733qEYcwGGRo3gV3/4yAN0UcOgITdtSmSx0/WIPDhWZ5SgYO64X2BEAif6sLgw6xpit0waqyIeFg6WJHTNFdOs80/f8zICJbNpxWnJXLTDnsIydJqXyi5H0KNOpccMC4PRsz/AgSdj4ncVveN2in+Wa3X9bxxdwqbuvewUTLM9JclfGJeBzpHZW8K7JNACwydlMRUer7DRdlrcJtBbFTNXOFEEaRrsSzawn8PlQW7iLAIhhMi3acVjHBefdBwBTrJ5FNQTvJHEoRv9+bJw4XZB61bA37GLgau0jMgNADhNHESv5FY5COyMmx2oXD8YWdm3240hLDBj1ot1Ak5A2dtCSaQ0LSE8LcwtWBermDFngxtZLnL6yoN7qM+ZaV/BugOdpkSyBo/GpOGH24tuWUTGJ1LtAx8QKvl/woWDEFHTeDrzgUxSdgaUFNYbJN490Xr9+9Xkvn7eCdz8Eh/zZS8pUWg+QjEau+wPQbkrqA1auwOAag/WGrJPXtLA0zLC+t727+JuZ0DzAXtsVsZB67fPzzsJbQHFhx3aQo/XPLwX0Myk8J3rPpglpAVClupx9iy0FdKkcTdZQIazmYLG5GKhlZOVzaXqW0nE+k8Vf5BkDU7KXvnrCBsVeD7bfc2XokmfbgWQtxNFhA9pPDDrrtzDcrZ+YIDZADLpqyTvL1qakkWY64xs8QwXSFQikfUtzdJ7tANvNyXsfY/sKFmbPik2GSZwVzr7V8eILiHk+Gn/X0uUoZxk2dYBK7a8hx5i6bCjhq2qYx47aZxkks5eCl0JGBwzwT2xyzuBuFv3KNZ1grzf37xkWc7q5dSNyOds0hd9EUucoEhs6zkzKTVwZUInu3U78SmMWBWN3HOAlQmjJI85tPv06seCFy/m1X7tJExhwp3X0xRtDNYBlYhFDFsL0y9qLWxsLye/4hLw328xeTYF5AKdVl3Hi/kVWQfzUM2CFpt38XEgrGMm6pNhkvyou1uNTaLAabcgQghf5MjBO15Yb5b5UAs8nHrgUhuALQw1hOSaqliw17D/FB0V2fsD5anEln/Ei7/E8YLGp9NathYvcz27aREsYWmRstMGeN+AiHVFXIk/0OsMp2tabeylIKT/RIp2WYwMTTyNHcZKBJEgn9OsVNthZuT1AcjSVDZ/I3la8XTo7gXvuuvlYDZiuguAmMAvAugGHuQ/6d2VgLzZKu6tC/q7BLXkWAL/KWdivbsz7ymETNWyFHLJ3/jjThGc450HifriSws6pn02h79EzwGPeKz7VlPmJTQw3UUQMzhWUcyeFTF2IzvnVFI4PFOED3h0/D/Pu7/3Dv504JOBYHKrcvKyK0Mu7wC4DfZ6+h6qQpFyy63FLaDDnVOPzsN62W+V1K/25lcPFMHtIgkSTvRzWoSzOIcXqWqmLDq4bYDgLdDT55EC/Nxxl3OU96sTz5704ugGWaJBBuKfNzL9hAKyJpEq4B9LPznNlaIB5gElI8LRuxVgAJSpSfj4A1nubr+58Vc27a9ES+PijjzLg4E4qx19HWPlm+6O/uvN1WieTICaZdS30VFQQsL3GeS5C7Qvzzt+zmk1CR+OA1hLB6Wi53Xq/B+L/+aN/Ut2Xjz/6UYSqTzffplJ9Lbp6F1PJVom+nIT6iy9+U9r9+v5GFQNJ2dVJaLTGYfZmDWwaLT36x1UGG4COZpZ1wkQZxtckrfv5dyLeX975fHPvwXepWI+2lgNBc8q63M/0wxrF9n7PM3uTiixbfMkE44Vp5iIK4BZ8cOj5IODdBGlN/m3cOsRhFDFGAoGVYbkGoduZyHk5bV3fPUhbVK4VM2yCdu0MMcjoxdiWAoAE4CjlZWthWiYIu3r1egZd/CpM0iSzz6JvludF01DLrT3RivdSTdcKo6r/JlFSxWlVlrQi5ZcWtxd5dneTQGoluUqsOwYCBd6kXOvv3i6F6vo4gMKAExMUzQCW0WG5tEyoKvNTIIC1lX1vj2IfEjEebZgYkrJSzjWpEyg5c1gWExwx6Ca1hemQ9zD1b1gH5wOyakGmp5UhJPHWLxJ4AgXaAhZK71aArNfYlZlu8zxV3Asx4KbMcb7qtm9iJPeu3M46xNk8i6i+SkYYPhIXvfrPA9aa2CxwOVJZYDkIkAM+axjpZ+R5AEPTbnmSnz3OPvnZj38S1lsSthpZzIYBa+kFAMO0kNPEacNxK+UApWlfk5yyT/vRPypzJd/HaHHegYq7pupmqIz22620hdVgS+pyvdsBU17G8ea0VKPgTBLS63mG0ZeOIPrDzf0EOfc2ERK9cFAj2xZooFU+ty1btH7ySvtDWXTVF2I/OV+R1FGYPJxONe5iWzgHuhMT5MyEszIK8/u6V9bvrUHq2NEJNtdkDF1fwLS2dQicnJmxxQOwiMicpXH0U8X0eas9XVs5iOyun9XWc4l8fhaDBQi6BsBrC0uBvwR5WoBR3fcCYCt8YPxKdKYSPcH4hAXff63g3CTWwwhZmW5+aj3/vf5cC4CQPQFsl40tMc1nYvDSxKteqs/Ie7kfCdDD2ISZRCZfVh1UAYzTx0hi+zyuBZictuBpB1iZXGvr7tpq9pYxslxfg9c4XqEmplbPcN5DOwb9rwc5Z/fupTVVu6YkuMlRRPqv7Gyuv5N29AQlBwFbfvTBO5t305qptfNh1vLRE6Lm1ptW2dbmYaZZHj99FFZqWg6zZ55G/05yav9X+w/4k+t/J+2uj8PQapuNUfcJ0C8ERP/2my8379681vbYw0xBK5PT+UjbLsbfd9981qFBP/v4/QTGeeY5n9dv3GpR4o/++M8zFTPFsRSXzgQk+jyTZ+/l8+lyKvTQJNOqC6DTEgk0ewbMyfO/Ema4tXyY1pKXKWgYjkFD7nHAHwkzBljXv8DmtCt6fisDc3z8FAe7p2NPCRYDj+0LNtC/a8MEqvHdUxgMAw4rW/GOP1nAotcEqpdko6zv2F+SBk0Kso4ddMW25hm0aSFrdOPK1djUkzDXTYU/Uzb9dhKgbzPpFfvqYgLOU3GJ9g7IcD7rouBLsJ09tp+K+0GGYNmjF0y49l4ZyEDbE5AFyH8Z0AsQt58iKUsCxKElZcDTw/gK6ydYwxKja/UwgzTOxo9djo8xmfdyQLmr0YH7+t6dDI4KI7OnbfoAACAASURBVLEBNRaiaZSSAQlApsTG172ObcM2KPtHwU6Rg10n35DzRGflJGsKnJnCmum7sXdsVH6O79LyTNJDS9+j2GPBp4RDEiMWdF48w7KG6FGWgfimrEaDSSRy/JLWe6C7KbdS3d2sD6ajRIVA/+MUufTc0Le7Evbjbnw7QINNup9pupfz8zQf256dey2oG3uoY4TdH7ALsDMt8GI5Rasy7ZIgiG06yTyfoTjAZy3pYjNGWnrbWQ9s2Bda4oE4Epj4e0D7XhKK7ZyXN0le0BYMQcpDC9s1niTX+iwFraO07DwL2+JlkoqLpg2qvcnJ81Hnsk+wK9qury1HkUdhLHbOubAnVsbvWpCZVufR2Wp7n5gXEBBboG1r2GrTvrNOS11b/MTOvspT56sCMGFoHsf3Ya0YmDWIUhLTnG8W2y0dV4iezl0KAoZVKSJirbQtKICymKvFs2G+dehSAXP2DgNyfBI3UOZIz6B9MgNZJlkfvyTm5Zcu0vLMdYyUweQac58L03Yp/ozfHPtgLSSIkp7X+dlqU/Jb/KX4L9/vWmR/ttuG747THpa6vIOflKgOEFR9LMuUeyroms9mNy9E5L4sFuuvKJfXbKczZie/dpOcHWVyspZ75QKDZJAR2LG2GSsCyYnEPhjb+f5J7v9J1vtZwPYXWbOD2Plh9CXpy5rtYxtlTcQzK8DV85uYSZ7rc8jnv+pwCsmlnGXOxfdMnGlftZZstBhMYXEFsFqYbkwww9CQG/qzOpMKtn4/vKNYiTgf8BSbUaZJAVfMusn3Vqb9W+ZdFmAtDBYkbvw1raajqSxGH5bVutdXhik/sII3zQ+WeOKHQJrXud/1s9ccb52I6bPWboMfgnwrmFewf7l/77teX4GzrOUKjEzuMuBiP38BD9+2QC9Fvom9ZrDi+l7rWe40WEUJ57jA7uiZtzDLEopnnQFsdIAyP5XhQ2dOHqSwHN8E0KCZFdusgMFO0MpUUHJNKwu1Bc+QN+YaYlOyp7hC9s6whpMUooHz0VzY3Hke//kSwDYMPFt7APchS8z+ncKAPbrm9GvsOJJXTMaAu86ruLBDJ8Rw9obWSmcoz5t/qFTJsheGNTxxcHWSl79PPjk+wRc20mT2y37K2dDS67vbyVMAaztpaZW/vgay+zkb9mxilGQ3zITcAEsMAHfhHLkFgxsnhi/wmvfb1wob23j7ZoC2nLCvvgozPNe1txdmY54F5hPMwWBKZ7DTo9PW+TpdOoCsS8CWMNXlWA9S8Dx+eWFz5/6zzYPjvP7Ku7n/aB4rhJC8ykM5JO8Ue9wJzssZvpH46TC5tqKadXmSuHA32rny9tH2H5Bu9tWckZEUmeK+v6+dOCvYOpq/wPAuZ3ERP2NJpwMHK7GnML/sy5kfX5wn59DEdfnghQB3FzKMQ0uw6yNVofX22eFIg8m5OrF2eZ7erm3hJTmkWAFg6yRhhaRhk2bJs/6uBbst0jJ5b1Np/dqCa+QclFjl9fHVmHZPDERLLnscZuTz+FuxcMH4Sk9gK0ratQ8bdDkDMCqdXvzKcKoUqPPs+L1qjg+TpgWzdS3te/bwfuIwuY3OTKQSe3E7MQA5KUVZsc5uYj2FrA4QYSdIboSNebAV/cX97M2w7s7l73thZj8hS4LafiGD/qLLd3iaAmL2BF1KfnP0IVf7QCcx3Yaxx3Ih+5qm/zuGfAW8e/jkJAMr/rO/U+advuBnz4Z2KljxgN3opbQp2BQCZkLD0H5iw5LR1bAyZD+siqzGq8yivAcmErFACXDrE/0MKzqCm+th7ybsWs5iqvavra0FhvKQoaLYIJJWAbyNI4j3lldyc5OITXVgAKwZELE6FwlAJ3kVMBjnNj8r+DQNkPD4iBlfTtsoQO7eve+y8I96QFTqJWYAvO0E6pLzbyPY/CgtpO6DngtjrVqgpajC6dDw3JnqzuMn91qh3t+53PsQ+LQCsNCB34lQOADw//wn/1tZPpfzHttB8Y2bvpJqtPD0Zz/5pAL9//yP/u+IV1/uUmphUOWsPkRAAQtJZ2m0+6aKAZVedReOVbmXyjtHcFSQZKpQmIPu/2oSF1XYb+5+3bbjVksXLQFrP2PRBUgQ93y2yh/xM6BN1mK/iRKkf6a5FLRVkQHceV3W02dzYo8ePXzrbFv1KYizCNIuzEz3eSlgKfPyHLtM60iCSe9JhPkxMfgcgGreZJ8SsjShxsCUM2GHaWH5K7/925s//MM/TFJgup4Jy1o2GRlU1aHHa3tq4FNnqhJqL07bBEMoyVWR3kmL2Wdff9PE90UOsOsllm4q6Bo8MCkvtbkuAUIDhu59AaZjMIGsr2p05ZlIchoY5+cAU9hFwF372jlwrrS0DCgzrUJV/ciaFCTBSq3AcRICYAdNvjhpoKLpsBWpzvOiZ/Dufs7n3c+TgOaJGODRRFRQyxZkHZzhVI3OpD//DIN19F212XbTupVNvvkqrU0nBbPYzLSnYaIISQTxhD09e/qZrUpECNs+yGfshqVwLcL6krDzANYkE9VGKBAJzlVlV+GnISWgyK8Y0LZpZ42qBZHnsRtAwvsypoJdiZf1PZfrv2D628IclrhKBlQjTdHVUtCBJqnMJf2NNl72U/bCs9zL1y9zHg5uR+duNPKAZXQaVk2S0+oQxGbSR0zCZ5+coSFBd0m7DNBZgJ/nMu3oA7atAdDa6rcWN1yb88RBr7Tt0rEFPj8IfN8ylLtXpqpbNtoCggysNAMq7KGKgi+gHE2LtQq/DoYAeKz7DlAyemLDcPUs3CMndjltkCqfkuBLOa+AjbKlEqhUC6oJqAnMq27pBBW1F4szXwNgv7s+X9oTZzLitK36ntfRKGlBJ8+djhbn5Zli3T5LErIG8c6SIQjuS0sedkH1MoB31iLPGrvWs24lv+zjGcW+Mq7r+BcAr8H+UoFvoL1UkZvYLcnHtHzN1OsRmQ/4kUlWTwJgPUn7PFa1fWrIj+EpNKUuZULx7kGmBqZEfCtFA0/temzj51/FhwTAuf/gMPd/svn5X/trmz/+sz+LXs13CQqi7xb7fTZJskTjTe5lP6wv4NNT7ai5hhaj4neOEogeAwsyufQwf7/39Rdp9bhWn72VARg0yOnfvPfejYB2sS+Pv9m8d2Vr88n775SZdy7neefyteqp/st/9YswoBJ0XLkZ8G538//++V800XTP+3mvPeyb7OmdgBYtDGSogzbdvexfQ4y0m/o3wBBfdBjWGNt1JbIbu1pJFpZxmc3sW/baGoSq1k6RIokVsD/PQlHlrW5XfMkwPIZBbq8amFL/5yw0eJkAFThyYohQnjVWEYN+83bY0YkbTJVdn2mfM6Yd4AorT3Ccz/AzrpvWLtD+MHGEiWoVaM9ZqhA8Fnq+Z5Lbbs7CcYLtZEibTz74uBX9R4klvg5Aa7/v5fu3w6pnJ1VS7eteW9apQJMCKVZEnvPdu9+WrQ5YZJdtaAmvWAQYojOCntDTFCewOgELh9GPNQH6Ar+UlmYV4ZnIp9izH4Z02L8SxIBTtet+GeqTPW/KaO0ZgDcsAoAu0JCeG6kKX7t5fo8SZz3OXniT/aiogg30w2choTNpVovfrWjiOk/3ci/sEKbFYfbGt5G7EPPQDbqSs9AJwLHjqs2rtAA5kr3YGS2DH0X7TjH0XmIsGovJIXLeskf4iJxdWmDiqccPohFYmwkUShEPOKUC38q7tkVt1mFX5Fy2/dsEwyR77JskU3vPQWJdQb+hLpJDBDiVfjGKIRpv6MTFr5D9YE/PRUP3ZUBuQ5Oe5fydJhbh2876nRg34AETBANc6/wSo1WjL5d23DboAQSwCf18mSgFf5Y2NvHBwvRZ/QEmv3WnO+rsAG3FBAqsTYQDUlpzE4Zb9MTMCUtMfVKCedxWL8CJWGEKWvxF9XZoMiuiCnvsASsBwMzaPo6NAtxdzP0pFIvbCLYDy4H0O/Efzo6CARthP4srxdqA9RUowjadia1jA6bwMwmdJ9aYfNnzHXjAq8mydNFgNiyAjr3pjDAAGMFtLxdv5Pr7ug66khyOFlTF9LM32xFSQGj+vV3Muonevm4SOxgAv3cpySJw+FwYFInEkpBpvROPZWJx9tQpoDPnmE8QY5WMaN3d8xILksWRaL6MPec/jz0nRYgU6BWXFdq3JO2xcbS0sV7a4VAijSL1iLyX9I3liTWCxb7kayPLs7RJL/HBCoopHlZ+pL5YHDLDxdrhkeuSP617rxp/BUjHHtl7bSvLTZEFWMGy2u4lRl9jVZt6JghPfOKXz1iLkyvg14nx+fcVACsAvYCFLUSvTMi8zwpMrKDbDxn68pf1+1PgHYBn7P+AQmv8tIIbK0juGleCSi+YpXAmAFYrcJT7W+/R9/ve2gHLYJz7LLCY/9lb4kSxSuUD+t980S7s1Mysqbi9jdeL1hp7ozdum60Ss2rdTyyaiHFzLrH2QWQLSH/oKNoW2ORzFMXkAY8ie2EoUDX4yjSosEhZ3Gdz/jugQw7dadjiRdJFYQaHYfXdm9ubw4jlY+rfSwfVwcHIYmGncqPui/blClq26yd2ZY1d9/O5HZ6SfcWfde3LGJY4LS3z+VvfszZoBtIUV1sA0LWwVrumqLHEXr6/AspYzmWG5T367+7Nec2/7W+HobUfQCe5OZ325vDxfwoOR4lJsYTpE1uzTfUoSdjwDYtWW+20qc2xafEXe1nryySnMvAC2736p2nblMu360LXDsa2wkQ70GJ7Y8MRRfxd4YeM0md3n7Vd9rt0Ydx458e55uSLAWxIo5znr7MX7kdGw+FVaLMX/Nsnn/xo89Vvft390MJBuzxo4S3a/yXqDBN7Be/srx+C1HCbFTSv5cA2w9jLa3QDNJa2r/McDMzRzm095cCv8+c9LEKFkOzBvdz7mfgN7apbtHiXPMvgK/EF9r2cB4DPDrn3p/Fnx4Cw5q+2pM+en5s2cSz5/B6fiDxxMZ+DUZpyfcE84POAibkOOvNh7J1GtkXB8CjFi5P8HWu5EkXsWL2D/GMKRNbqNHZyW1ENNdkXf1KCUUDWpYDRrtK3QPXiqxeC2Ap8toV1ifX3g8nQNz1JF4/4D6DIhiKyiGEBu+SeFMd20yq7n8Ex7yTGPveK9h3d9cjUkJLJz784G1zoTQhyafVFjnE/IxMkM9BZlc6g5Jg/+dnPN3/yJ386+BsiRu5zp6zY+OjNuT848/f/k78dfILANwFbzkp1D8MhgWOMLANu+lmFspvkDAA0VYs5UGNAh7W3bqRO78nDW+nDKR33YK8LVsfQp7toGgEd8ne952uFw4S4ccIqflPlEzb5890EcxJeDC/TOT0cB8uU2W4SKHDer0kdBw0IyiZjsAXgGBzerUUlhpsmWDbY7du3Np99/pe9j70ARRJMQAgQUMAmwGW8BZSXgrpK6LVwejDun8YBUIBRVjmXlPriDF374bNUohNAbGEmqTDlP5ofMyErbTxX39389Kc/2/wv/+v/2I18LUHvpbApnqV5H/66k010+51bm2++/LwI7NVrV+os3PtekqtS4jlqYJprXdavic1iAOdwjybh3P04Z9VJAB6NsCfRc1L1vpAT9U20kmysUncZzwQqV6JVZk3qMDgVrBD0e9RgQzXyPrsJhsv2cdgWR4fBeRSg7mKMlU9uwrIkcCvgJZigvcX9OTzvp4JfpxfjdyPsQ+2LTyVTeQMMsrYDxBh0KhhQJz/Xam4c4k4dTkDSXBc9J1Wkr774Eu5kDENbSVQVrEGdFp2angF/GUHUTvmrfqKf0vod3aNU1Y8l6thtkgMCmCoQeT2GqQEbElhMsU6WiyPs8AnGoBVl4tqjbVYmQSnfi6YT4w30WajQKrcqdlbx7Tl4W7WcykOHyPQeBuiyuu3xZ/gTjKjS24NE09tZhg2am3tvP4nHd18WuPb0vRIjRfHseYJ8LMMzGdbwJsbG/tkK1VuLpfN8mL32LNc9ABIGVpJgtY6yHNnrnLlcy7ms5wVVZ4zAOMB7Ce5//pPfHgBOVcGwkBh0lPKqqOS6GSsVmQac7E9+f2a/qdigzpddMSwc/yaQmGrRTMk9Y6hHguJq+mi5zBrZHztwOOwsNh2D6SjOJRcL1OCIHzw/u7l3NqDi3q08W+0LmEL8SIw3oDT3pnBB9wLLfCuTQwUkzvQp4Lo2dJzvfs6/5GWduPWvO4tWTBllrOQWMb6vaAPq3ga+LXqM6Lx9Na2z6zAIt415ECcYe10mdIE3Npro9bDyOoW6NmaqzAowj9NCOq1YaVVPImQytJi0k5ULuE9yBZhQ5cXWxcgVnNE3lBhPpU9ytxRD8t4r029tb1qBkjUQtA7Tup7gKO+9VtnZySYcbceaoTM93wUpMZQC/rKn2ji6HqOJxplhWJZ1C6DDjnHGMG4l8649yWnb09D57R/vn7O4aqitAWY1SwTDS/JhL07SXHi8gc9MMRO4ouOnLTTtFE+jW6rQyKLTQ72QVirA3bnYlp0DE0cVkDab6/EPuwob8S1A75OchweP01YfMCcxx+bbAHf29NmAkA3i8o9//a/99VTdDjaf/uWvJuG38hKFBOXbARC++e5xAqasCQA1IM7PfvR+W/8eZ4q2KeR3wp7zfK4ebIfKnzb5BBU/+ehmWUTWQ1tD22W/fZiWyOzJvUwzTRHil599sbkf1p3kQBAIgJK0a/lkL7rXtWbl9doltuIrMSA7IS9PSBHI3+2vTjiV9Kt8Zq9JVgEn9uoqCTBnep75OkXShlxbQsT8P9RTHDBgNJ0mQZyplHyR/7B3sYudGwHme++H1Z51AMphYlUgHyCQzxCgXwKyC8ZjqzDE7oWRvZsYYz9r/yTrikl+Wr3RJHAF+QSj03ZXyfz4vdMAuB+//1Gm997e3A1w9zT7/H7ATGf0cjRRnV+W3BRaNkPwJxmoeD1/lLNFXxd410lvBRYA49FPCTjrdeIi2oPPSWTk6L0I4PI44AnDbk8eZEr8B+9+EGZ8njvsJ57ufmxubTF7CShBGnQ4aI3mk7Xbsr3YzxjsgBQ2hU8CJj3PnxM7N0hX0GGbtk2RdU6y5oqq1qBt7FjduUYVas9LQRPQ9l00+gD8wKXLBJx9CNZCCoNH6fygWVpmOb+X9wTG30ylGQDf8xtfJAZgJ/kGPqJsy/iR59HhK+OkcWReG7aK+yNvsRf2gqLsMGHDis5aOdNsuf2n+IgBP0MPRl+y/n8iw4Dm6eZYp9wlptgKqA6k0baTlCPC5DlD0RV6zb8DHtqWPPp4fIFCY4Fe8bD/OqF82FkKXNrBV6BDHEiipMnGAgAUkGJn2V3xnWXrtSkuznU6M1O4Y98nzu7jrVkO6BQGwMUL9BDTDmYdKkkzk7On8MjHKXYn1nU9PisA5PkkQZ694gJQ0p7VfWDHF0BdWjHFNITA+WEFFefKunZ6aeO0YTivzCYapW0/t1dSAHMBNH2eBIx3XWVFiCzqf/M7O2yHAgn4OIB3Nn/bFMVOAKD8Xexlj4nLJWsW2X7xPKqjpmCHrSJh7fUtw5/YnAI3Ezv3uWX/yQ1F7gbNbWUQReDN2EFnI4W+xMmvAavepy2rirwzsErRzGevU2wl7k8zGOskNmJ8Bykd5+g0/uNJ2+63TU0DduUaTJ7X4QJg1q5eMJ4/9uQFTOKZrMdM9xygzdqsDHw+/i3zq/bFsKPCoMsQwoWpszAaZ4CINRIDLww7P58/1/dar6Zr3wMIa3H9LTOu8eckwkOiWPSi4jd6bbSogSCLbMdabGlhbwGMCt5puVVMcLcF9ebZFTxzTevRnJBj2f8jeN89JgZ2pz+4lu9BvnmFOLxvsxSZynB0JgX5zhOGUtmj08E1xTsA3kzDtW8++tGHm7vffMdq9Jrknb1nbzzBTNfbe3YQXos1yzAZOZ9oO+DGGcB+BgOdfb0I9SeXiXePHc/es1GBpM2lFQvtT10tZ+OT5KSezVgK584eOpec7SwJHoPptLkv8UuBH9qoYel/9/La5tV2hlg9ex4Jmxm4yC40D8lnrICrW/HvzqQuLXZDAc65cz7kx2tBVt40en0TN/6wg4H/53MbSyxsxUoa5L8W0OhHLyDfMB9XvfgwC016L7MJtEE0JDFB2GBX9rWDZ2CR4g9/gD2aVuBDvoTRiRnfthej0315NzY+ZsaAI2eV/HXbE9NpdDF2Yjdx2tUMRxArPqRPG+AKGLObmJg9xe6+f/dBJklHE9jArvzscYCck+jgtftNHBBCzr0MoniaaX3IHQfXbgWCvbT59Z0HkbfQlTD750r0z+7eTdcaUF7radYYa7lxhfMmnpfDsdHygOr2x17AFZY9af+u52/yyoXs4rULKOWiqqOok8z+BLQtHSclceTnxPpbugey31LGS3y63Q6ksoClVpF3UCzzszrMMDi17Au7PAlrL11m986kyPGMvrczlPfEIMX4ngErNOvCaMNg18odtrIYdzc6GB1OYZKIHBvgnPc5SjyLxR5rOL/yIZ3bcGZynLOm0Wat+AD2aibtjryDeJaUTYuCWde1sLtOQh6iywDM9ZnOKluBCVu/PJJizStzLYof1h6Z6kmAXZ1B5ApMt/V8xAzhn5QspKhzOaBy+uYy5MREcCxtckTJURBXWuzbS7Fd3phVZ9MBmhili7wVZMK9HqTT4tHDxxOGLDGb2Ig8UJ7BH5z5h//pvx9/v7RSVnsH8pkAKgELdk5HUcfZtXJVhH9YazMNJ04GxVtAnBscCv9QZgEOEkavmxbYEfTuwIgslABuRm7XlC6LZkPOnzk4C3M+7+/GVMYZB7RIgfY3mawqeFRVrWHmRIFLCRZUjIe+S+/LZM5B/g1QKAOMFRa85rVF0gUatCnyj7/3e7+3+Z/+5/+hbcJaXQB03hfz4RntstLpMwI6SdatiFL73O/SPvo4QTvHeT0Akdd6WFcS9GuBGVrwBPun2D9zy0uASDw269tg60JAsegQRU/un/7zf5yWlXudTnc+BuZFaKecuCmvW1m7b+98UdFmjAZJAeZDHcPCtFudRIW03W9/1S810J6gwnPSFjHgXTdwDt1+DBak/X5ahQR+WAgWrFPHBHy5Dq1YAmrrgQk6AzGw3gTEIyxKX8dHAmXWFoYLeVaHSSqrR6XNIev0OMGL91Vd9YyBq1fSvqQa/V0SIKCT+8IA2s/9AqAqTFsB5QRjOj8STAFMt/KcJZdYVlpWK+aegPRCWB9aITAJH0dnihHRVmZ4QUqKS2Ap2HJ4tYDaNlqHBBD2i0hYdTXAUhJbBkx151papwE5nW7cswFkShtZnjXRYZP8MH8YEWeFU9SWRVizehiceM/PTLWZFQO6TWWvgAdHKMjKPzk3ZTPWmavUTxVzqo70TiaAeMsozRlta7jAOg6orNQFiEWPfncv4PzDPGdnvMHrVPDEzKoItWFJUloJwU50loA9MZDa62LRm2j47E4UFGIH2JPkqUZLBK5iYOaaTvOMH4ShdBzL9MnHPx3KOkCZk9IO2wrTiKjSOgC8Y2BUA2oJCOrgJBw05Gq4lVCSpAvc81m7NDU7NRP5vSvYQBdt+kwq5SEpVz8kPimV7gQsj/MZWdPtgBoPAjpol3219/7m5cWcp7jes8Ct7IeLuxlOot63gFSlXtOW1E5TzZHRpvClwmliqmsHZMwgn6nsrkzcdSBDg9p8hu91muQC5pZ91IARSyU2KudinqPJdTRKYnc9JGBXg6uxcfaCPbsCfytbQ6K1JoiupcGUYC2fCSzyetVGgOowBCXlsyPLjs2fMKgvpXggoaJxttNiAXH871sfOmlJdc+6LQHvWmldW1HW6rl370TnJaBbK16nscVjy7SSzCTetlFqOeB34pcMQBDgY1w4X4I4xQ6MIgkQza52rOW5AyMUA0brzJmzt8gkWMs5b/bhygDznvVbi2+xBmvCiMVLD/Q8sDaMt/v32UZAatYzZ2AHozdB+MvoSgkAr1zb21y/mRbHu18WJ7md4O+DMLBoWdwLS+7XYd8dKvzkGlRjsa73EmUqLFSTLIn+9St8SirkYYADlw7SMnla4e0LYbZlqMRTQv+e2fPs/zPR04vt7ORtQwYCLgbwvHHt8uaDW9F1TIv8j969HvteBKDPSuuDtf30izvd56/TPv8sz+Q3X3zdFuCCMtkTnZgr8K6ILp9pSvZUSml2dIAJHyGgy7PBYJpBDNMGcp4/z3Nte0KWHcuu7d+sXkGH0b4b4GRsn3bu71uapijja20b9+cCFcDstluLKX6gy8PCL6102h8UQY6XKfBaT10n1hUdEyDeY/oiOSsSTQUirawYRYcpELbImdeW9ZQzIchuCpgDBaR3dkSyBOY/vP1e4wq6iMfZn08Dmhyns+HarRsZXGK4lKpz2PmRgZjhU146UgX3Mh14mFAq1gZHaA8K8JrzVn1YRZGKEwDexz+fAj2xIeObr8Q/7QcQM9jK2s70wjwPawNUit26RKQ712RN+O4H0eXTKjux2Oikid88l6NOvqYr00asgkrVjGwVfX6mzJ7Y87bb510UA6zDWpAC/gNsARb0CxWQFAKYzIrtKzLkNRdzfZcUOkmxJDky1KUDEQAj2aM0AEmN0KptMVnBJv89bdfIDPsQSzivPms9820Dzb8Pc3Yq8vYyVoL9pn2YTqb9UBfInrbFB3ZkTbQsZT9qTUvCdZzKjdby4zBXnkbb6OWZFD6yX91XB1TlNa5xnUanQ1eM12EU4qEmZNl32Udrl8ia7ErW3EuBpsQphiewe0DnFmIWUHdAO9wDEeWAHNWNldwAq7KfXitgpZi1teW5AK2x6ibBZh9Hh5c9y9lNzOEXn22FTGrUZtrkLNe0jdGpVdN5bXwteRuGdkG2vJfYt2yzJZkc4H18lK/v2TYDYpTBneckPsYS0sLenxOb5u8tjAE9nA9FAT4ln2FQ1tm2wGLoDjhl32HgV9gdSFS2GuYXAHBkdgp/5fVTKB52Ks0r+Saf53rqb7M+bVXLwQWA5QAAIABJREFU3tt+Y/Jz2ltTvzwbofuTDsACAGCBYDqOlnBZONW2jM1qFwx4RhtybHAAhZdAz3wW0DjtTmX8Wsed5BgAUWepIKNCUeO72MlOk8X6nymb6/ALe6IxOFY5q7Ek7G/Z/EtBeGUxzZT0YT+u+VIT/lzfFNvy+bHvFW5XBGj3jj1UNfP+WRvdrPPEOd2jSzzUHAPIBqH4wffY7zUWXSdmKla27Xn56vdrRiXP63CQ74eurV1T6z2uQNz6+rmPubbmstZiUvLu0R+ChKukSAFDh3XcfwsqKzg819//Xz5iVPDW6FzsPbicgRQhVtAkXUAo8evYpFmftdMJT0JL7BkgjVZtbYL5t4NUkzWkb6VlUDu29sHGszkThlAMyCiGNTgudjfFPIMQaLlpt8OOLTm7afcAEM0BAQ/aqeUIuhuWHBnR4XnaZwEIJDoU17BAqxO/gBcd+CDOzv7mq905MK0xZ9eNzYAVjG7psFbnuVvvVX+2bDnnsODh7DtfI3Ux9mAdLqDTYi3udkhN/utz9jNSV/lY/jMkaytn8OJ5AOIUboFw4vIOE0krJfupWHIBOJdYbOdSGPSJi+qbgOFZrKPol2GhT0Kcsx3GGbDlcWQerJ8wO9Y6TLyd7qvdsJwvhMTw6AGd3Zn82wGUKdg3183afHb3KDhAhs2kMHU7evgXoxn86/tHm1/djQxGciJse37sUnKxkxSAX3pwXcsYH/67NmsK4kgf62C54iBLbDTr1lV5C4Kue7xdM/bAkjdMzurn6JoC0mdLe9T9Sbluzvte7ONOhitcuXS0uZZBVefyrPFxVhkce+OFfRXfm9l+scvYcBhj3p6NtUN0JOQ5534MeCrjTi6HEZl44pJYQgEkxS9yYorrdhamaYE9tib71XC0N5EqehwA9GlYkRdCmnDZ5iOIQz0H2oL8cYs8znc+WyGc1r7/DNUoVgXXyM/AQBji06zdavu7X2vflg4QQGYlzEYT+FViaWf5Unweu4cYcCWxOZbpVmL3Y1qKiQMQiRQ8zwd8p9W3c+50c32bdl8A8fz75cQ6YlYdKC9zhg3YeJEutlcp9pEO70AMoHQ7vGhHGq7GH6czIzlGpbMQnawpAF2HR4gKWbU/OPOf/xf/4Rsi3oJ4AVlFmumzqETm6tEQp7UggsJxrK3gYEtp0cuDqzBl3mkF4uaAAgHQfQkF54G1pUUiOm2IklVtH6Vb5pd2rangjThmE1EJm01aqzdV4HHSCe70z6da2D28AlY1r34wTjR6M6uORp1Hf0zFaoyHndkgooCeIJzTRivd2vxbf+NvbP7Rf/sHaRm93MRhP4GwFhGH9WlajDxQt3jnzpebd2692/e4F/DuUSrbAiK6eJ1OmI3SiVFJnKqf1yRkdLNs0xJtc3BKy48DKMiY/bQV4fz3PvgwrIc/29z9+qtq5JhcQ4Dz9rsfJvDda/vUowT4X376aXX3bt261aS6DhH9Ne9bhtbyHHrLrSBJ9vNMEkjMehRG7CFdBykAZU3u3A54922GVXB2Ki/HWe8CQya+BKBDEZcwm66pTUxFxd64mImHApTp5Z8A7HWZD9NKRzdE28e619y3xKfARQJHP/PBB+9vPvjww+4DyQ+GkENzK8NCdnLvkKUaFIkXALYTYjPtsFTnYWBxNiiynoO9R5tQ9V076LOAILvArAZ+1uL74Ecla52KNBNzxpHVEObwaXs4D7TIUt+4fqs6V6ZjWtj7AQXdj+TQmml5vh6B+HHCYYklAZP0YQyqYGMdMTKSnBPJXZKbigILglo1sOcn6ByAbgFJgUbZsz5XrCSZWcGtGc8+WkSc9pVMxK3gfQzAjonLRPUzJdC53YqGweVU5F9G++80nwsUAVQ6awIIAqWdRDdNiGXISfCaEOYmTKx6nkCigFaRnlyglsQAnMUes0ewgS6n9QzwJOi5G4r+zXfez9rPlOFW+BQDAtQJ+i+iVDPqitAGinB0+Z51Gc2cGXgj0OdgTsKmC8mpWjGu2xTFl5mkZ4TOmw5ZMRZ82ru1vBBEfSFpjaPfizM+zPO7kVb4588PN9+mXfDxpZubc/vv5udT7c7eMKTDc8gUgSRrADN72v6KI1Bhp4G1tBsAJtoa0IR7hNXLAsmadeJy13cKHZ4pUMzzZ3PtVXvMn8tEwlwpKIeqPwUKdgQLZK248cI0Fgbwm9bliiG3VWdJ4Gr0Fw1IwZQqVf5t1zlyFgMSbAdgdo6e0mTAfnFOMUjb6pthJLXf1jpJoGJN7pNdL3CsRBTbtjJZVl2TBtQAU8nlEqCsrcMDwE5QP+16Y59ri+z5gEcNZHLPWrTbWiegEbgAYvNzhsywIZjWzu9pKnlAvC3Jo+QTeNf3xSSecfaejWTeoB1BpaSJo7Z92y6b960GWmx2qerAvrymzGtyDYJibNrsbwHV/fsR8s/vl9Ny4szTLttLi+xpRttHSDH6q+c3P/3Zx/n7UYC3u2mZvbm5GSCOFlt1w3Luf/nFl0n+w2DNXhfc72cfbAOtFJfaJkE303CiAHEBY7QIYpsbGnActhHg7myCnerlZddfDAgtUBJ00pd9loEtr8KgvREds7/6sx/H+TvNI1D8OPvJvb57K9pkYV796tMvkhxsNvfyZ+2RHi1ReoMpFEX2wqTmV57m++fiA1RtpthXCfc+m7ZWAE/jt1TMAVL8QIFYGiSeqf2U9X62AGIt+uV5rENThk00epHacyXghxm+4avPK7aseq4Scvsl+1uMwi75WdcjfC9rrWw8+yr7kfYP7cmsyyeffFJQ5jS+cELhvId1ji18ljNBk+8UOy+fdT1aNB1gkb1KS9T+dQ+Y/z7kQfaTxP2gDDIT/85GO+96WqNj+/PeT3Kt96LZ9igMy/c++iC+OvY+wXsnwRoo0WR9kp+KGgeYOMrazHmJnc77Xcrv2O5TzMnPh8lpX71JEPuE/3QHnYKaFtW0TwLSypruf4mJTJXNL0EGzdxLASsfa5cD8ooH0EUwWQXbYW6sul8SHoUKIEKTiLZ+nTQWBPx5RuxrB44JiMVf2TuKrHuJVY6yv9i+ahBn7+wmsaFl6jxdvXqtjOzHYVtVoJvfzLm+knXUTK+gcybPAMPQOgI9OE86d76qc9wqOV84UgbiDrEkJgmNG+BVBxMUxJ8E0p7kc6a4olWMT1v0odgs/hmgm32CAflcW2rs/Otq2yX51eSTgurDjIUWjJ9JbMbfjUi3X+yJgSz8W65ZjAq4S1wGxCzo0WEZJAqGJcaur+16AChfBaGA2V5vn/NhwLxcoOKCjFYc1pi7bL6xX5pd3dO8txiHPwgzmcYSppGYzNlYWB5TLM9zTTb2PHbpaeyMFuxpO5XA0Hwb3aS1NXnWVLurogoWprgPkOueRo901ccaQL131Hsfduwkn2vBRhxNQoNdUFA3sVGc1E6ZskPy3taL7eInJW5J1gBt20m86bdWxmXxDyM0vui25b2QEOyhDsFY/LQ4tUMHlmLRgGbYPfYWxGBayQ/Oh8GKQYJw0OnSA6SK6VedsGmznZZKe0dh5ThJ2Ek+70SRSUE457NgGIao/EMbV2KUvTB2rqWoo6j9IsCgtQdAKJLvpEVeVxC9qJlCOFM7rSFwuCxia+G+61enoF0t2oJyulLGtkwr24Bbk6TO72I3vl+80sEN7DHdsaU42KQhP7ey7gqmAFZ/AN6tBeMfShIVIF1ig8YsCytozb+6IwA09p+MCHiU/+QgK+C37o8VgPP+P8xd+u/+LZc4rNthXfMg6zUNmOFep9AzgK64c/7dcxATeVFf69m454L4UwgaMHxQO6tJlofdOzBYJPFppQjsm559BV9nbLogaGhj1p2j7RVbBrTby3M0PXafXWHfZlFr++XSnnNvzblLjI28QdIGa+5sAIVniVU7zVgxpcUKZJopHA/D1R5TVqQ1bd+7j7xn/vw8r31DEy77CfBwTiuns0GAX8fW4i9bkOnQurG19gR5o+prLh14K1nH8q1FiBZVG69NB4r1n+6P6Xh4C9yVVTkJdXWNcxUF35c0vWfR992PZ5J128l17Gy568QXWecBaq2R5asY05yFnNOdVOj3k+Ncii7eScgdR0fPNzdCdPnwgw82dzPp9nH8MjLNTt74MrkIDLXKyyi2e1/M/RAu5O45zzdvvBfS0De5fixk+dC0wO9evplY6kX04R8mJriceCotyDord25vvjl8FVCPJFSwhuTKOzmzL+L7gTQv7T/3J7+zPnCVrBssrPtQzEKjFhPWPRZomiJDz84SN+uSXLu3KivQvbvooNeGLV0qy3PsXsOMC6BYMDN+YSv+4Z0rLze3wlC8mD1o3ZE5XhjWSM81j/JZqPenkYcoEy4biT/rFOEEim+yP/u+ATytndgVQabsUniO2zRspSDzotrZ85qfMBU4QF0mpMWfegKJufOenXRcAtDkz86g2EBn3xGwjqfrOZMrYFiurODRjUd0GZ9jaxUO7rrxAS3ULJ2HznKLYGxISRTy+bJWmtbq9HqRvfLOtWuNl+X/x/E9T/MMeeUzIf8cXEqMdjaMzPy6tpPXGWQS33vl4Hp16R+ktVuufPImrNloqR8ldj+fHLhlhm5xRdXtxNZ8pcGrisZ7iRlDDsgzLJM/F3g1MSeSRYrkf3Dm7/7dv/lGYt1AMRe+myCiNMwG4xaBTkb6wbGNyuqa0doVz+5UqemxluxNBbzqAwULXkqiWikfNpPE4yQsKDRjFUwBlfcuuyTBpMVq0OiUAjAEWhadkRGU1bg7uMCNoaQzujZRKwLZ/O1Nz89xohI7xpMz9e9FuPPVaU/5Hgcn6CSaS7fnRph0v/97v7/5R//Nf5WDmil8ueZr0QKqds/hgwaCR6nGY3doj8XA8PlaZgE3KPuYcAJjG6Li9V2vCXQY0WEeSmRcX7SK8vf9MAD8u2r1/v7NzY9/8tPNH//5v9zc+fKLiJUfRqvnvVz01uanaTWUfFwNKHglZcB/8U//2eZWnD7WHbD1KEBGKyHZyDPFxbTI0T6rIZQg5dnSAgKc+nOTniWQApTSlDoOyOWIls2WpPJJDJQebBVzDbH00zp2e5nKKlgGGnUKVRBpFU9sQsHO0yQ7tNV4QkHBS/o6wIsmzKq5qU4vyT1HIIg1dETATODXvjFMBDX1YVh4V68HVF1E202iNFyk4vQB7wRFvb+2SkPO8yF55FeirVZthscP2jpZ/RKVmRwu9zDgXbdGDQWjoCBwdqkIzDAUIFUcWQ5VD28MyM3Qor/KpGHJytNOGZuJvRhJkiQ6MJIEwZMWImer7dpZp+sRPnXvRrqzEHNuRs+igXnP0LRHenba2lfWiWmLPBn20XGe5bCxVMr8vCAPI0lL3QCEaOAFDwMYMpaqFNpBO5giKD5RfyZjS0+pqQs5b4zu6yQ2CRWYktyb5zHvTUvCtFdrkW2RaxHoCZaGeWedXsYIo0/v5Tz4OiowSbTzOJOKP6kGlxxd8LmXthkTQTGmtDqPjDbH75oFq6YbmnLqswEw0l6sQG1ZEQN13/Yz5mfuX2XiFW2A/KzAF1XoNW1DU5JoguRsXg2Ye16VI3vIFL1vYwNf7F/fnBy8m+pRigkxznsm8tE58gy3sof2MpkynylwqYYarbAm7NFgakKVZCmRWVmTYWQ0bc4esg+wWDxbgUmrQrPdhimXZ9GAtAzGsbH2378uigy8Y3cqwF1bO9Nm7bsG4nmdxMfPrXvKZxQIy3qvcgev89wl8MBSlUsV93Fa02K7Br2nsYkTDE77OoaBc+Q8uv6tJMju8TTnrq07Sfb4khWIc6TaqiTwX+yP62zLXc6pr6neCty+T+aehTIvcASOnGZ/u6Yyk9nwVvVM6UvLQgfyTJKF7Ubv0OCAF0AK1e2yB6f1ugGtMC9/xowFol9KdYtUgGfETg4AAVQy7GXO3YB3p7VjTWazOw1pEQgC1PbSlgr0fvQkOm8JxveibbefXwC8q9G4u/3Ojc3ho/ubgwBuV7N/LkWE9ijreicFn6NsoYe5B0focZz7XsAChLh9ldz4GP6gACbGbDUA2aFUJzHkAwDSuYvFy/pw7CqgsdtnMuEqzLv9ACS3blwO+BzgIefo9WlA6jDBr2Pt5bl/9PHHm7/4xa+6n373d383E1EfR2/vF5s79x5tvrp7ryK/CnrbOX+YLwXw2s4Sf2IfBLxAcgSIoPtLpgH1fMFR1uppAJmyozAx6czYn7mHPkOAdZ7RytLwrK39mqBpJZVcsWsYsmUQ0g3SkpdnJ4HuhPvshU44X56RCiudST6srVvOaAEOVfIB8MRv128GRI30hBY9/oY/IHhtT/An9GC1xB2xjXlvgxfaEpc4Q4vbsyfP2kp+JaA/Dak7kZVwDum6Ye45Z4ZKXI4fuBb79yASFF9F4iJvvnnn3Xdm0BLwJv6/rKVl7wvcMSvb5WBqukpxvnfRns41Xgurfz+sPawH9vY4RQrMCYMksMC3ArJoq8W2wNI71L5oD2MS0v/UAZDn4dqBXOeTOH71zd2uoQTmjYFLSUwO4mMneJ4py1iCbFOLb7FTuglcVwufzt9yviWzAt2TfK4CI1YmUIUWkFjA4B8xn/fBkgCweO7aqwEm5DqOs35C/kvsETAm59Owi3UiccPSgsQYhQNirNqabBIdGkASmz7MDb43vpkWn/PNF8UeH6SgRHvnNIUcyTdkSqGowHL8w06umWYe++j8HefZH0peGgOkNSsH5Cg2fis+w3loAVShMHuOvpVkeqbwuZvEMPRugAbinZwTQKS1Oo4dEw/VxuX1AGTxTQHt7D3Vd0kMQMMeHibhJL3tFmnshqUz9r3Mt7b++sXOYubzk9G2rBTyADEt5Ap6mvxgrGFYJRkNg5GGpqSSPa+/jZ9v0pjkqOCbmBajT9RRf0aL13pLoDBpR99YYrcOn/lelymPNHu+GneKWXTbsNeAlEAY75VnoMUbW7EMotyfePn1otf0Up7ge4nB2CTFciBs5XEW8G5N6hUpm4H1HIyPW9un2n5aRzyFo5IDAHASZux8QjX58/7FRwXgaDllI9cfiud8DUt9WIgAHOvquVvDFy6SXc498ZFyGbpZtArpU2Nia49lPz9JzP/N119mbRSBhHdiZtc7IJ5/LPBh3ewL9m25F3JnztLY1gHneldAJ+tRMGd+DeNtYsvmJc6SqF5xmB8XS3qmJhCLP/NZ1sd7VubFzymeLqDbCuKtnzfDLiZJbhywgF/+DtDp9TSvnFxstfkdBOd98298/BpDrD+zxkjigH+deTcAnnM3cVS1/5xHhILFj7vnwSmXNchL/Dzwii0u6WG5L69HgKCbOoNghmGtkGWtgOFa0iuhBBREaHCcdFgYNU63sPHOMKa249R3CP23PdDkyUvxPfdr87T+F0DNmrC5tMKtAoCBT8HeBJZo2DZejc9nfx6n60VHukL5+NFhjXqfDkLjU2bxprgaO1TWec7QtPpNK7r734qIp0dlrXYDGGCREtenpzearMllKjsSG4693o6NFLKQUmongPZ9nN1HPQueI6BaLLvkd4rV/ozQ0iKt+Gz5vtf27C7AXc+R82ydey49CwX45BQR/38em75gMs2nMPf0wrbAnzzlfAZJXA/IB7yjPUyeRIHycuzr7/7O72y+SzviL0J+uZhc6rI82GBOZ/0ANvCs+bjPn4GOWf+AS5ciRyEOeJ6iGUkhwOYzxI2LVyNNkpwjz+JGZKyeZmjfM1raVz8G/20ePNGJ5QbjV/LsDx+k6Gu9MH/FtboM+wz52+SjsaMjAcK+5M+62/KCkQxZf3bICjoVgGxT0P9e45HMU6cQI0bkuY/E2eACTYrzpXtDKZfO5ubF4wxYeLP56FqmzWe97G0FSa2hpzkfh8c5N2lJPs46nEnrKjvUNmYEHfFcrgXR5VIIH3TsdlIARGaYHMZZI7WTok6eVRnD1TLE3iM7kKKp9uPzYdlVkgFY7hRAQJ09k9kH0OQHTuOHX6QbzCAMeaSzX8gSs8KrxEc9UqQCJmdwpqdNewB8wG9ZpTAkMVguUq75vX1UMDNYDD5iY4fUlviBzuqz2OsLl9I9gemXAPVs9trVdLDtAO8uBAiMzt3FsPAQhM5mrQCeT7OXjnKvKb/nGvh065CusspNALdnGBEgcitSOGcTXytSkSZzV4gJ2Heka+jnZZBsps3+x3+nmneYP4I8QJCrHTo28dDRvCN2WJFCgFoc9zA0ptXUIVUtZ+xqdBnP3LjqrydUzao4hTGkwJgI8jNaWUxtKP69VaGl8lWEnpHOzmhFC+KcX+im3v80yHXbYjuRaqi5bZ+VuC8TFAVqnPFMl6S/MuBOry+LYjKohyp5UU3WJ305Y6D/nX/33978wX/9X0b77p06Ry1zguGXLwk3J7HL5DxJw1VBeSruAv77odpiiKkaeD9BoIMEIKnTWSoLfITJbdo7GXc4CRbDTttHRjdmN7o2gvC/+PTPSmlVOdkmypzNcvXKrQTFmVqI6RADcnj/4ebxvQebd99/L0GhrvWpUNexZ70MD2C8L+WwrE5y1mUSoib1+YQmZAC4rJPWOLTWm9cONp//5pdZ97QS5jO2Ql8ttTwGdDsJqLHXb5IwWxOBOQBAAi+q0nphTQX8FefuFLWhXz9K69eVJJDXMslWUDMTMMchr23ZArq3kwPrjN8kCboafYmvAo5drCh6xX+T/Ki6OkCGMFTfDdDivx7YbL/c67UM3jjJvniaBBsoBRg5zUTHi3GqZ/PaEf8EMMDRVe+nGnKeY/Hscj3ZBflOzkDanF7m3vczzARrS8vFA6Lt+ezrSQglWEBthlaSw8l37y3BT/WCsk9UaBiFxwBF+4HvyXXvR3NABQZI7DWdkLckKOteso+dI1+SlTq+vIEWj1YY6wimmlWhZwbWQ3f32DR5z8IlgnzsyeyD09z/+VDLsXdUAi86JwkmzmLe5qyeqg5mX0iiz6VFyPDOuJkCd+didHVzvUiCeDYg82GAjTcJci9gCRHkD3hY8DqffTnJTtUGGd4lyNoNdQ54pxoNSLwUw38UMEO1BrOT2VYVRHtzaxiFBE5V37T+NoDKmu5mLZx5u/J19jyDaX9fwuo9frI5n3vxTF+nHVjl8wyWTEDIo2gWfXWa97z14eZszhiGxRtta4f3CwKdyXvllG62r94MM8kwkegxZD9dDOPpTV5Pt4ZhbdIURsxWmLKJsCb5WdbelmIz27IlOM6NNGHxVPLNsjCWc7AGnAUgJDSSQbZsYZq2AMAmNokaNsla1ewbrtXiJXguq4eP635idyVI02Joz0hwpsVqALJOrcQ0ipMCoDTgBiDEHnbqtMC7GxaQtLafju4S5lETQ07R+SnDbvYi5u4MufEMvx8wMNP5hmVWkDaOuQKt+XOniOV7TXy7D2cNscVdgudNf/Q0ARe/I7zWtmbCLAYev2E66lOsW/ZAsCmhE9z6POG4QJ8TlfwATIARdh0bnV/TzqaIFfsfNsVRfj17OiwW18jOnoko7a13As4lsDw6fhjG7eUCdwL53ey/y0nYAHfaK+4H9PtNJpR/G/txOyxjQdIXYXKTFKBpcZCg/Th+hhg/2/okvqVTEsNqfpXqHRmAJ6HIpWM25w54nGt3Li68TLA5yfDVK3tpgzi/+a1o213bS5CZ8yTxP83eAK79+KMPNy+i44bNdSnFjc/u3N18G+2+L74Oozs6PsPMCLCutSQ339Yb7J44MSwdwf9uh2FY/zgyoEHWiH8T4LAfRH4xyCQiAyKkYopRlj2wTk1r0W1JBAtEqHI3UJ/hES9yb5KETvcSZHrm1RganZlyNRbwqPsqz1C8Ys+XsVNZDIHvSDcYnHVlYXxVNCGGbIZkpCoegJWm3YVMFNMm+1xrU/2avWhnKU69DvvgSRmhKzgJBLQZr79zs5VSTHGg4JXIPHh/EiTOzxOMX224TYLD8o3UBka4hA0I596A0qdE/nOtdLOoApwGbJI086fXU1TUmq2ofJTn9zR26g3NSZNHDatIsKltxBoDrJSiJKZtL5Tg5ow6p1cjv3EY2//Fl19kf0SOAjgCyOLTcz0aVI87STwM4exdBYvGLPld7LCXxK405NyXABQbSFGTjQKazhThTClPfCTJ8ayqBZfrELyzkU3WxXhQDAyu7BsTe08MxMnP6nowiEv8ApQt4NAhD9M2A7yzt5xVwPrFBMMmYAMdscHtH4xcYFyHgi0+iH9lI8rK6zCpRQNVcpD3UdR7qXDJr+TzX+ZXdkWSmNhMOndhnL8khk5/UFwbv6M7AyiBbSpJcAYbF6stYFFJIvgxtlhChh0oeTOAZyk6rjavQB6QxB4AJvZ8LPqiwBbLnl8tEmHGJaDHECm7WBwVsI5GH4CcCwAIVX8z8U4ZOeJSTMcmuon5Yo+8laLegwxduZg9qdtDPNbYDYOTrSwLSJcFdugy8Kwgo7akZQJiAcRJJqfINTa3EhdLjLe2LE2+MNpSpCfizArYtr1NIQD455eifa6tA60UUiX2lUcQymPkTzzNH/A57BxfVfaY+BFro3aC/tJMRRej+cwyMNh9JAKMTAFjBtadTaLNPQM3nhzdH9Z8bMBMY9VpFFJAYs9OIMznSaJPo3+qyFt9u6XIIaEvsxXLNvpJbMkFAzDoGxmsJqnOenVoihyIq+4E+2XYnO1SPcPcJ/CO7E7uw/MrO0xRogdgcq8phE18sRYG18JZ4wXPpy2xk/zX5zclmpbxxiPWTNG2zCvnju0DWy1asHlNw8k17lxikYKuCxvK9bC/FmuVRFhBOc92YnXMm77LgEzrr/qe6TypT1gArrc5wrxoabkfplEBHqGPa+l/8+eC3OKRJSeY1UkMqAjdeLP8zAIRbXdFGhGHiW2BE2/bfhNX1B5Lzg0g4leyv3O2knuXQHCkMyvnroPQ+lrgLDa09QVWyPEMFRpA0Oe6R/+GBVSZjubIo2N4kjOG3VnwRazSLpauAAAgAElEQVQFyDuXASdnt+NL8rqAAZ2IjZWZG65GYoGs3GHAo6qoatPlHhQBFIs8N0XtdhVNCyNtaMU+k9UVCzyPzz//PPnwlQKJA4gMSadxpgKqgn72EiaSf3sbjypG85X2o3vJz2Ebix/Evx3IszzXtogWTJ5ntbL4YA/O8FswChAj+9LZkAF1infNZ5wDa9m2zWWoC42zM2kB3Ur7YmKxN3QpPfvc87MAntZ+12AbxJasEZBEDrifjgRdCW/eJE5Mrv+CwKt8CaiXNYEN3L9nUBKAx5C0DFhTyk2nzq/uBIzLNNn9xFIPQuJx3j/++MedfM123w9Y9zyx07B8c67of3tebHyNEg21hVyU61eAKRC1PNvm+8VU6KJP3NyYh+0QP1lHwHheV5C+5wPY7FzRthOerOQlZ0POq5MusR3t5BBDPnr/1ubeV79JHBCd2UzYNfz7YuJHl2Gq/BG2Zlo9T5MrvaIVnk/osWoRZ5iK22ykfV1JFWciP8NOg5/z3LV7v0wM+/zN1ubrDJg6nw8pu1whDmFFYcNglIK9q84r4DqvAwSz9fbLIgHk2dvlCk8TAzbrnXgSY7Dg/XQndbCea6v/tHdHz3f04florOaRWbDeZTUqNCZulTO9DN7CXrSbpFsDizS/h8xxJWzF/cT/ly7QCkYMmoEf9KExLF8HnDxOXgx4B8RrMb6Y7iJAus4O2urwh0yMjH/R6QoPyrsoxDhzuU76garlI2GTmOtFmHf/0d/79xJXcvjD5tgJC2atppWybzFyw8CtjrfWEhbUSSvE8wRaFToVWAiYPTDlPUc278nhNTGC0uZ3iWArX4C30tpHW8ZDwA4rtZ3RT8DQgynxywJiAJQNhLqbn9O2Id4DDlTrjrET6BeEBCpy2oPcCwqLTjusjMeCcqvcr9o1RfhzDSaU/P7v/5ub//6/+0c5fB8V8OmkT2LMJrAtVWPVZMHIgwf3y7S6F/DGZ9MK2U9Fd23naAunTdekWRAmkLJu08YlgX2QHvp1g6jy2hCSj6ME1jT3nudhnk9wdhDBSwHv5f2rrTY+jc6NCSd3vviSKwqAdzuGHFPGWg6IyQia/CZgXiscUwUZ+q1jrLLq79rhOBC92X72xz96b/MXYf8dBnxjjHYDGnb0d/47iC5SDVvBO45mBE4xogriN3APgAG4KotsDDmQ7FGM28cffZy1N9lXP3fWNwejJ4hBWFgYqqlNCOoknuc6Mu03m3cnxlsA1SpvD/uwxQAo2JQOaBNFTjHruJM142gxJ18I5LWmYSVgyqQq08SmulucX55LKgedFgX0Ui3lyHNNW9G3OW+6XGjrnSiXROkwz24vbBaHjCXDZlRRL8K/GNDumQZlrEEoydvYCgxidLgMYKB3QQ+gIEHWIwYPU2EFYMVi+v3rPJ2dpZIh6F0rgiVVOyfo9ksFewKXAY5r8Ji5XpfJk6n+hSG2lYB+tAayxmn/cXTPJch4cWrwRxx77ut19iTQXKJUrbHsq3NZC0boqMmXlk7sSc5IC0eSVGy23Od+KOqvs5b3ck6u37xRbcNrVwJoMOJEORdg6nycJ2NXfmOCZfqSz6Nbh93rmm2N0VLj4OllxfCqboRVNLUUr6v0e4DD0JoDejzPwnkuZxll4FGuzZxME906ydFnAoIy+ef4wtXNvdc7m63rmQaZvXFW8pb2ua2TOF12Lvd4kmveCnB1AsRs0mH/xcnlPtmtYUvSL6AXlYQ/AZZKzsWMmaf/wEd/F4aO4PogDB0swmlfAkKMvayIqmKEZEcyULBvtDsrK7CAa85gRcfrQGfAivepM8rPCJYKiggvlsC60z/tsTLMBJQDpBXkoK/S82ctxwk6t1r7vA9G0aUk619HZxRroAMf+l7TplYP3/01LDVf4C8Ovm3OHGRB+KkeCkjZvpVZOIH8AH4C7fOXrva5z0CN8RVARvuYcL/iT4FQdix7uclpkm1ap5zcVmyH5/GyGkGjCEWnqIBdzicAvYC89+bM8x1JUR2lYGIFg/INNqQgYs7gYYZSHJ+oIBphv2g40WgNcnb9Rqat3rwSG4BRRvv0cgog0Z7DWMoVXAlAgn3xNIHQw7zPk+yrz6J3R8PUGb9z54sE0HuxVwkW8rnO3KMUhbTrzWRpiYxEKmK+GaryIPR64r3P8l584RYmvIArgZdg9drl7c1Pb1/dfPJhWi1zPdbrKekDosJpz/rJh++l4sxnvtz86a9+ncmyl1MB3dn80Z/8+TBcsYCxmpcRkNjEL3PfZc8lEBE0sZPYv3yvWAG7FgtZ0H0rRQzP5mHOfrVeVXGdUIE/m1o/P61La9Fm9ZOYfoaC1CYq/GW/2DcVlxdXaMfoeRG8TjrmPirpIeEsE4/+YQC1tDqYOPcgwxvsQaysSe/SuhRQ7XEKLPbhXphiXtPglwyEkDHnxGd1mhiZgFyTSrxkQdtoz599ne8DZd4NEGs9FG0mSZ/4CbjiZ2mdkggR35QB5bzm+k/oX2Wt+Dl79kzer3IZ+ZnGANU9GfD7IMw7oBPtVlV6eloCcC1DNHW2OsjElG3yJOKpmUSf2xoQkhh+qv/n4yN/8/mnBU6uxPdfXAobAliV/BPBs8AYqEM7L5e7pHGThCxJMXvG5nYASeIxa1GwO6//MNIXuh4wPddhCweXY1/Z9AarRbZaOKaPKLMk0I6pX43FxC7kAxTI/Oy0t/Az09ExFgYB2vR3WnqC3pl+V9YRNjiGZp6vGLDtRsXOJPTz2YA7/gTohWXqe9h4zT5yoDJjIPYf+yAAawo12RStul9MLCBO6+CTFjZib+yDBUx0HW6x+lFseBNZbUgAzEXSxImQdOWztQKXFZn9McW6vLfWx8oKDGtsWhLtcYyD2HlSDNnbXlM4I/exm/hdm97pUQqcgEnwbetefMRo71a3TDEl68pXHYZJKgHCtlXEMyk+vXRl2nWin3hIOARUazwxWqn1gzmb9jO/JU8rg6TJ/STj9k1Dn3ye/dfiTb5vDYalZSDDTAlWLJdpAocbO0ti7TP7xU0UdCPh4d3tnwW4l18sReDWNPNm2CwdUCR3yTp6bVv3Y1870C1r7fP5d3qXqYZnT+ZzA8K8jg2HhwO+j2mp8rtiaLieBHApyKsM8x58sPOnTZY+5DlyErnG0xyeVwEBtlP4vpQ4dGXUVK7Uffd1Lm2GM7j0la1EZ9yarC311YdeztFKc5oOpBFq98P1+WKHMkFHjmMYY6MbOsPj7L9FyqK5WHsl+nzqS3u2x09OojvdHI0zxCsLW8o5etui11M4fx/wLF/Am0bvmKAzMLBr6D7ZbmCGa1+sit+GUff9GriuAmGLj1jBvOokO9z8tPg1D53oPp1MOQAQfR34In7YlkfmWZ8nCZAzsGV4FMBBvOaesvcV5oa1mDUADOUm7J8+H3uvwF6eZfYq/v3C4UmRMMVcQvU5XxcSU1405CA+u14pa7VlwJmBO2FqdY3EpQo6iaeQHMTPznLeqEUxbKLGLYgVYf7OOc+5oHmIdZd21xfZnLClE6BeMc+m9LXV2jUBZmXWuQR7S0zdMBlICciYzpoO0UvsdyW+72ef/LhFrAJKeR8McjGOs8I21adq7VxyK/bCnlrjvUrTeB59NgPUe6arruUQB2aASYu52Vvez3p0EEdB9rHn7IuYbwgHw4JFndgPcaPawxiw86P9DHfK3gJTMe3OPI80z2VsR7mEFl7rMHlKh6CRf4oPvRAb/jqFmOOnDzfv34rG9WtSHCnYZU2epuPD88AWb7cg0m2YZ3IHckJYdCd5vncPz27uPstFZIih9lK3wLe9ezMs+ZASDDD47LPfbPbSpXV0jKGW+y7YarhMPGzs2Qtxb/ZJzyvGXG2evMH5ZgbJlI2/s16KoOsg0Gqml1FWhG6x7SMRQzphmPHs6JKTdo3z+pyrnnWgWvbbtRBqnoRY8+b0MEzjkJMis3L5QFFGnD3EJyzgTpdF6uAeMQJzgfzKm7MpBCFPaNzK/lLkt+Wcb5/z+DAgKjZxiB4nITYc6eqofO9I+sBR4Aw6B+xOZBifo22Xb2elsOw6TCh7VAzUnA9rhN1sLDF2jJ2ljztyUpjL8TvYamwdm8b281e5h2YuXWu52HTpyNUHGFUoGvDffiFD0fzaCxtLBG8Jw+7ajpbZ7KcMc5Q/n2VfYGqGezAdidtPsneOXuW1JIESQ7i3o0jB7KWDsnhWWeDxudjaOd9yBaC8/EnhslOpc30Ks/Kbk5OXmTb7D/6DSEkMbR/ApCWvragLEFLdEDdWwzOTXzk9gbqKmMCd0xmNLgd/nLZAjhF1EJuUMcwOJkearx8KslfxIAtYYC+PfGWRePjrNCsL6uCvyL2dMQmrQQ4DZAxd3A2bcrpohemzzoJz0q0ISyQXh1nGChBR9S1/tlC3b9/e/Omf/kmSsUyVieNWdRaY+lKl9KAPA0KogNNzEcQAJ1QZCSIyOqr1ni+QbYK6OAztDlm7o4iUe7+KFWfDYiUJTgT60zqRh2rgQR6QRMFDpqlyI8DCls2f3SColVA/CqBFv42ekmAHTRY1ucKzGCkN7ria0bRbW2St87SOabMJEr4YUWs9miybzc9//uPNH/3RP85E23sFYdbK5gyOuNb94dBia1qXam3k9Qz+0HNzkPNG04s/RqoJvgo5lkDMsamtDNPzBEsdWZ314dRGU4EuQA4DQCAJ4cOH91vBKjAqQFgqeoRdq7vicDZwmJaQ/p7XbucgMPr37n+Z90mVyPPJtT59GmZXHK4vVVjr/JL+XZxvg9Wy30f4Fehmnc6HOfPK+6UK8/lnX4Ud9nRzKwnKdipUTS6BZ0tA1uqZCkv23NpawYiOjkgcbxJBbkcyIsFy/atuBtCqTjB7UiVikiaV8gm+eeVWUVWXc6328TzDob6X1p5f65QdyZdzIxGqE89z2ovg607a7DgOFYEz58LubIUh/9bBH3HEWARtCTDVKRqCYW2aSvlcld00H9W09q9wbMPqE/wTrmeA2Qvt6LvZxwDq+wawpDo1rawD3mm/udhEaoaDqDJoc8IArGArZ5CzDBh2Nuwx7b7n4qD3UKoFKYBcsVuSlucMeGzPVC1knmESSJby3Hay97Yd/oCmZ1M9O5M3P7qY9rkLNzYvoml3Pg4H00K1/UWo7+e057ENSdZMCirFOjcpwL4U0A5YL3Gp/qPEow7NcJ8Zpd78I4b8BV2+nEl2g0PeDXsT4KWa5P55Qt8/ifOa6Xxjl7xn2ZYYJ3me66CfVqWx/HIr2pWchbftt3lWtK3WlhX7e50quFbeq/XoPurMbO9pWV3balfGn9fa15JDa3yY/X4h9922IQ5cUtUkVQA2CV6Dtu7sZdK1QoLBNlrgm/ihS/jZVXB3aOuzx3u1AUlv9DMAZtglGBKuE4V8GKlA7Gl1bbKgfe5F/j1B8g6moMCWbpnEuImqZDZgcP7MN7yocDj25mhbYfN0CnO+f4k4uiS7WkJZ/6yLgTRPMm1R9THYTB3siOFm78Zx37x5sPnwo3fyvf+fqztrsizPsoN+IzzCx/CYhxwis7KmrmoJiVZLJpkhMAwznoDPgRkGPGCYHvSGMDEIeACe+qsgXiQZNCC1JJO6W01Xd1ZOlUNkzJNHhHtEOOu39jmZKTzLKyLc7z33nP+w/3uvvfbaKakMg/SQNlzm7FKy2e9GA/WAhlfGDdPqTjq/YrecTRLii2hRXgoLjHOE0b2ThIbyyIOsKUmYx/nZVs7f6SyLZZTPjgN651HsQJyB0zieJ5iOQKys5Z2DLLjkvejn3Q6Y+Ls/eSf3ksZD2XdYSc+SeVaGczlr7W/+1b+8ufvNVyn5/DolONlvyfZ9ee/p5vMw71o+E/YrDRjgZ4PB2kNyAsIx+i1zxmIdblcHEYs4XW9zP5fD3j/Isz+IzMEE+pMY1GF9BWyV9hpjHfJWxmkBl6yR6Tqrq++wNOeM5pMM66TltPyFls5OWQ5DWnAq976rC1hu2GddDMPZ595LQ4bqLAIGc65wyl2DpICGLdjyEmJl2+eZjz17fKE2gsJooOPjLHZ/uRfJsTp4Vm2ZFG+jSftO70GTJQASxh1B+56VZTlthxGZZiGLT6W7MJf8JeZank35rlLvLQykzLfzXxJMYtSa1knw8uWLmweP7qWEL2s+NppdKiiNdYcBlftQ0lfgis5SxkPZYwx2fJNpcqMb4bMwz3XL0wltl73JM10gqJ3PERA6F97kIoDFZ5IxGhXUh5sO5vyeOrx536vY6yPXyhpryJ7XcazZjTYnAYwtndUPovcnAKKD65DFEjfuAs3D+C67koAZTwAu32X0ujA+fY4yYIylCUQE/xbeHhZ7WUI53/JagaR10sCOPwrw9dzsDxAZwL+wppS58W0KEuYmnH3ep62YMrVXCYyPA1YD8c5kzW9L7mCeArtk6V0360iFAe3efnC+jZdz1lnhzKhwe26ppYqAm7INsnfycwyJgkyx8cZsZXSu2mIticrv2lV86MMNwl8647OW+Ex8T+w6QMI5bOz4MucTUAB8sDJpIzY5KaiQ0JIkiB+p8gNzVmmmhgoAAYHDuYBNe/QmKwQ+DORV0mHtaLoY7O5RzeOcARKNBZQyE03Wt+P7BFU01coaB8LWZ8/rMih8xz4X0A9IQiOsCZsp9SS3wy6wFcYK8GYMAAikQJwHbMnaiEQivRrWmCVOlAISc66eCdNGSZmGWG2Ol7/jmeoku5PxOpcg1DgdZ94I/DRkBg4W5JkYhg+6JsnLEMlG1kUW4Ek+oNVE8XFoQ59PsLYd5oXzZtXzFiT6bnK1Sdiiq/33dNoFiC7AUZ+Nn81HG5ZZSw6BUXy/3J+zYUCM+ar/DORYQOxZeVM6Bl1Y7e3KLLfO1nN7TfYVbON7LECf67YTJFsrcF2+KnOVr7Wiyd8LGNgH/EJgFKDX/QJpm3TJtUgdAXnqq9OEHCaVTVjmUP5njriG9ud8ueZU1bCh9ScEx/m17uq6ywM26Lkq+xZ/Ogd2Mk78vj0J2+PHm503OWvP6M6tnNl8x9tk43Mfr1xDQlNXZR4p81PwDiq2gEms1QKC7GtikzgC++5CmFsUuyRtBe6nue6VS9dyzn+ZBIOxLP+zoIqKNklAOmI7OSvPn9EkJutq/1rsYQgU/JqMl+ZuADmad1bqmSbOp6oB8jC6cjTZ4juQmDAYxrTbaYDd6sdjREpWVsJo5ABKNojdlLC8GV1Xcgczl1NRwW9DhCEDhYBgjpRVG/fO2cKenGTDALRrOfR3C8SneX1jbsA4csQQcabRzcSFA0hNIo6NrLRE7kNFFb7SgbHVKRcAqbu9OEOsI6b3H6ZT2E9Xo/m7GxBldyfzUFZ3tKIrmcDPmuTBTnwvLNJXuZcX8YnO5jOuXkhMtD/go/PyVc6nndjVnfhtLyVbQzqRgMXKtr7Yh0/vPN589SzjsH1pmk+QVgIW5XMvhrX2zmH0Z7exsBIbxhbcfXKSru9hrtOHi22qbjaQzfmNJc4HXQC4lvi3nJOtmd9NsmPioTbnQhjo2M7+KMPW2SveWTCbEnTEnMs8rHt93ftNY/ofLAWAyjaz3VnXQO6DmNCdnJFW36mKLGNqD7KhsKDGcFmrpm4BYrHHNNfU1JG8yyvNVTJnTXVUSxNmlLMu4wKIAs5tp9qQdMv5/Nn17pEmOKm5sfZawVFm6JxFa0Wls3GV4Rlyy6yjKfkeIH5lKzZxZvva77nvSRhM0mFIV4utyRh3jPiZziRn9PJaRAgl1puwL/ez3nbCVjzQBMzZS+cl4G5BS9wxSYrYwKM0iQkNJgAvzf4A+ghIOa+RO0pOI8eRBOH57G/s16fBlqZ5D99E5WQV/kIqez9xWDSWn9K8+zv/8amDaM2acCjKlGug6oFcNJOp3LJ2AfIpu6o8bEohy6qT3XX4Lu8D6rXWuFC0DISyWCKfsuejvebGOMHT1Q8ika5tWaQAqJW55L2AoBGCnrIaC/t5Al1OhINfHfk45lksAXoE075sa0YFAGKR1/nJZ2LTrSAVHRhfmA7v3LxVw3EnDBkTOWAX1sZ0mNNZaNhyWkkPnVIzgCcEBAUiMXiAM00VSrnMe+hdrZuJk/f0fkpCmHBjEgeS04FqS/OPwZRd8jNMAOLnTxLwbael961bH5aV4aTCKKBN4DOBSxzS33z2WYHXNnBoFx1lb5pdjEgtnZey4zrWMWgZz0tpRcw4Y7gxnH434sLJHLx3dfP//JN/WEdsN6U4ZV4xKJn7KxFhxHCUeVSCwoFaD/+yIBfmYzNry5hzqpUs9XVYAgEkBZQ13GkisDbMKKiLHRX2l58RLHdPDxOA7qaciaNWV6TI9GTCVtYMA+j6R8ma1KlPMHKYz9zPBvn660/bKIPjz1y+DLPrrIzZUhbQ7JssWrJdZUMlyG0HLI5QPm87Y+CgkaHb2b+8+X//9JOM9+Hmx7/4ZcD0sDYyHmMQbVvO+JTvshztvoilxrgtzhCQ5jtGXu3UMLCmbPFZ9Zg4qYJgwWw7rtZojwPUQDdbRlm48W6ZsH2oNA6rL8bBHvPzR/Snkj2TBaw3kvdfTHeh/TgxmBuozKHeMHcZcyAGSnbWfMtnPcKwKWRjHZ7YdSehDcsA4ug0M86/iYEGLlyOnt/TgCXPsxeVilxLUxXdFkHzF2jEAQsAD2Xq0XUaps8EWZld4Ew+f8odGLdFZLpAjMMx6y5Zsr1kOXSKoh/jMD2SoclYAJPbjVIQQ0Mmm+R1nPZLWVsXaRQ8TzkssD3ZyqcB7h5thVmWzlAsARYHwJLGAXvGOVS2bm8r4cRasWZ7UJYdJ4uasrg61cMsozUoWFS+1ERNMvrWs/nTvUjDA+upBl6pGYcBC0mAIrhpNny0c3yNePEcKhzgspll0EWbjsGMT52GhdEhWdCkBge2rwAED7N5MqPTNKPOef4OOF8B5vUwqy5VrmEdTcA5Ohw9QqzDimgvQaeDYSgPs46XQ25lAkxALHCaw6i+vzLQltkAaJfGGcSB2wAn+0m2037K/CuvGt1RzWHoehrTzB8bVEMfgCTrDdgEvPP8zQjXmRhGKiHwduyKTaCrwY4pPdKYB3De7si2Ru4FuMk2KKE0B5r1PHicZMIJgLOPGSdW46boaV7d3/zsJx+GdXdp88UXn9U+XQk7ijYH1sD777/fMt1XmfPPv/h28zAll5zfuwFgnsfeHKapAW07DhFvnPN0NtdwjlQUnbOeIECpwvPcB02qk2aRk7lPRy6B+rkEnhI3uymnBDhuh1X7/pX9ze/+/P04t8833wYcefIk45F72gmI/pP3b2x+55c/3fz9/+1/L8hz4913Nx9/+e3mizuPyhZh0y/Q5lIKkT8Fps1wxgF5q8N2AHjOrXNRbMOht44fht0GOLn93vttDvToUdhu+b0gQOmjgIUtpwt7IY0L7gXkKmDVfT0dbZ3fq2PZxkE/cEbpibFpbDh7VLAuz13bpBS6SzBrZSn3bqlGgeHRy5x9O/vJGblKE7TJD5AR6GO35LmDdW32ApRVTzRr5SjnMNjS3nsGwc2XfSGIlASzb0k7XAuT8uuvv+7caSKFnSXreygQUGqbs5LP8lJDgewHIFw7UGN+sGXYt1nXgA6MPVlZHUndA/vI7/j2/p2U8if4K6tgtCh3A7aQDnAesNfmVTle2X9xCikgKfO0yjDL6JIdqI3RxEAGPtdRzsuO8psEFYL1B1k77BsbpTTUPBnX49wjnwxI3rAXsLA4m8Ak88ReKp0GvgIuKzYf+83ZPp+JUA5MxNpNHSaRKSHyOnN3MeXG2IIDICidT+l1AElSLHKA7A47gq2wlxLPg7ATsVNbQdKAVVKnnnP9xdoLYxJ7vpbzOG/8Ast6mEgLKAKYzxnyRPJTeVDmjBj5uYD+l6/eajOBltw0SYf5wp88X83j6roW8AgYnHMCgAX48tXgwQrMnw0tavcy9gWdR15lFePnd7JVtU/Vho5PQMfUKZOfaRYnQFfmqtsfP5y32zpSXocy0szrVoJYZz2mccstscqWgOZ8zh/74WFK953RW9iFbViRYMweyXoi7XEu53zLr43p4k/bU1NBM2cQ0w9g8++KfTufjHXuUdMX55Az2R7g75cVyy5LTjn3CmwOi6MsLSfjAjJKjtmzZfH5uSAzn9nGNLHjRL35EPaf10jaTQm35O2Avy2JJYfiMxMkmfedBFh72R9nX0dHNvbzYB+LiJ5RmN1NBCco4wvkv8dYsDLHY/obwLcBSq59lEDVlttJgk+J1BH5oazd/d0k6BqMAe6swYUJat8XBJpYqdp2uVdgqX2gnA1oUdZIk3KT/B9/b/yOlncCMV23rCosnknYlqlYH5ElW6ql4MmNnSaY9RklQSyBbs/pMnp07/y+2cgaKwAJMKd3A1wb4zUB433sums2mdHPGRs5YJ6km+qrYfdNGR9/f4CcrnE+Sp6bBlX9AoCAOLNlnby/BbBDTivOMOL39OTsW/64HdWy+tyPGKqTVCB+1t5bzCJSA6fxc5L0Pf82Mgf5U2k0ILf+AAg3Ps4RMK/rPHIbsb8SQQBEwbp76tw5k/IZW/ET97IWdImVQCshq3MosTB26mJirHthukuY8F2t3bIDNZvIIXP34fPNj37yoxySSfjktncuv9PO2Q+idZ4V3WS48ZIwpyUN5CgLqYld18IgJIMjoQAoGBtYm2MY8vzig4L7QPus6XZZzvsljMo+lezlVwNW8p5WOGD/xS4528xd2bpssX2Ws1ZF14mmCwg7JoZ/l/e6H1VcJqvRT2OisYEtETd2wMXEjmyXWN+a4xuviY0peV/YwQHTz2be2MFqsInz24Ej15LQL7uMLxdywbnXm+spW9hNXHAaQsiUYG6luddR5uFmGiMFuNOtNP89j4yOdY2ZffVCmkGlxNY1ev5n3169+k4SGfz0nGORGZFkehtb4Vn2A8jef3oS8C4Nv86m+UDnBukjexRYms4UFWgAACAASURBVL/vb+W6O8ebd6/QHr68+ZPPvwpLTwnlpVRdMP9YG3mOnnGA0e81Gof9NeNhVNd9WzbpMrfFlI0TYHZJ8q8A3MqIdFZJIE4ya7RR18ZYAwCukkQzh8Vgel6wW7mHnCP7JJawFCU6QrAg60JztRrfmXtzLsHH9sGE6tuwQ/yIlgAD8IfM09Ld2HmSDPy2Nypm2Dj7nX66xhfiyvxsuh+P9MIkTCcWktRbtSytSQmzteKioSr7XJbPAPeV+DFm4u/aRpIBkywY3cWxVY2fxLFL1s9Z07d1fshgILHMGU2DeOd8cIBNMJWzkufxaWMbsUPFpqc5Z1UvYHW+DtPyNMw7rcKev8GeDfnB2ZT9tpsmFyqJ+Kd8/BfJEF64kKrGXJ+u9VpdJ/kvaSnJf/v2uwH2ojl8Zuv3zvzdv/efnjK8a5DGKA7gFoeqYo2LcCTdgxpjpXhDw7ZBpyOi0rRhz5VB14N+RdDHUDisekQvjvoEoEOBbYlJHRB03XRvyYIrqBILaQH4AnAdxlGziX220pRHeS1Rc98yljIJL+PkyHw4ZGx2IFOzcwJxwMsiWswBqfh+DheCxbQJfvrjn6R86auWw7qfqym5Yax1xfOZuqd5PfAO8HYY5x7QZ/weRpTaGJ6LkT68eGE6nS7ZfwFAwRU6N3efNfhRIvmS4HQMJ505Nf4CDNeChLz77o1mUtvhbedqaK03ky2KU5BxQf1/lkXrPQ1CAh46F2vIZZs4ldlQ7bhSfSeH+4BL383RQrdt9hIrkHNU4AtIuhVh7SubP/in/8jq7ecNSm1Dvo0xygJKdoia+HQJnGdthmVx5GqQFoPcjEsWBPCLU89R241eGBF24GKzGcZnWU/G+ihlixyKAx0hs3CfhYWynfRWmxc4KHpIjnCszzZfF7Jen2RN0DdyXnj/LwgB/+aTBJJ3Kihb4Ddz9SaA4YUwVQpyxIFymDYznc2XTi51jBwSAoQpS8LaiSMftuPj5yn1SSD7s1/8doPdhwnsrOs2yMhXnRrZqurRTRavP5e14NTkWnOAT9fZmRd7dso4xrmlVUhAewIla7IdlGVqasDt09EhWr/sGU7fapRWBqu1As1nRFuakvG8fD6B0HG6m7nUzmFWiPJqYPwwil5Fv+PiNnn8WUvdwxiJtA5jfDnBHAslxMDw0Y7S/ODy5mbYq3e+/bpZsXfefa/l0Uq46XcBAepkUqxjuBi7lmsk2G2ZVByyzDHwi2Do2AWlTEr043jEQwKKORxzk+nuMyxJQefDsPmOcwjsZpw5vAANaEulgUJJvplg9VICmjPPvw0ImcD0dQ7mveub17sp08z7CrvmtCFA3EYZ1u/CdBCMGNcdJTaLbSuLJ+DDhWTkZkoGFOOklmqe74MAzoICpZ1txIMG3u522KUTJNeRzZ86UbVxTctZZy+tv2u5Th0opbXEr2fNC/SU91tD1hJGrbGbTtLGatjQZWliLQLHFyegjlWDiDnIv+tOtzhcDYYWprQ93gAh91zmUMaFrfZ3gCd72iY26OXLgVhtpeX8qIis8l/OvDvLfuseyFhYDz5HGaPvJ9E5o8/i+ZsBz756kn336HHssnvPtQi9j95H5jpBM6AWi8jaZlNHS2MO+mqdNgYYp3YCilnXbcOe1wr67HHgCUz0bJxLuk70rI7SVfLrb58GkB4dL/t09yDM6CRXfvbTD2Orrxd8ZpuAwkrhdJAW2F+5eaMajHejT/rll/fL3jLmd+59HdBf4DO6puNcYDL6N3DAwd7NGeA7JZe5yLNqkGEDhnl2krHuxyUJEwdxK5lpQJGD/noaZbx/bX/zi/evbT79+rPN49jDL764F02+m1mPKSU9zNmVc+qTX3+6uZFO5bc/+mjzJ598tvmX/+rPcg/n81zR2jNOHBDZdkEbpyqixRfDTmVX7ecGSnX2YlNzhmEfWWcc8qMArRN0jh1uAks38ZazyexrVAJnmgRK115dwflqebU5tCc5bxjMwFeAXX7mzMJMsx987lPNgYAFuQ5dtzaiaBIjEH1suPL2Wd/n0/EU2MbniZJl7pUeIrYah1Ppx9nYoFTEb/avjP/zIuv8SQSuK5yfz70f38M51jWf9dCmAlnD1zSUyNhhID4M6LWbawM1ARu97wC4Bbhissvoyb3zUTzPi5whO7nvgr6YZ4v+7MU0pzJGtFYAYaEDJ7B7KP9VEXFrViKPPRExSjgpFQKC72aO2+U+9/cyDI+eB9j9mId+57xzH4BsoJN9ACBS7p+9DLShacj+AmjvpskK/8Sz+1OHSgHhhdzXlGeaywkOxyGeDozOnYsZ82FQpnQ843M240XCQCDQJlVsSNY31oN9W0kMAFj2013NPnJnyhs55priSKptBzAB3mHcTQdwCQnljZiONMQmsJnEBPATGQ5KP4z1NtBQ1gtgZZ+c11nnzzJPz4GogJ7sNd18D1NtcDNdmTWO8vkrQNJEVJ6164kEDBbZAhDbvdaIddtEPc1SkgH+3WReEYCWZq6+GZvedZ3f1RfMV9+Tn/MxBJyS7fxMjXOw5ugM0WorK7HnP0cfeOd+EIcAh86a3Cd77uwpWCOwbnjYcicyEHwn80geAVijI6E9tPp2U0kxQNGaDDZ+Prcaqk08TUXMdJxUniYRMKwx66F7GXiU329r7oYRREsKe67l75byBFaCQeeEtVt2RZOjWbMSeg0gJdhyz+y2M1siy7ma5wPgVa5EIEbLLh+eytaO3/75eDwBBfYSsF+7RNPNvnrSLt5YMdvJWmLcnsZev6ishY+e5GxLtzK5jwMK5AarR43BI2kMnNfFfAqyVDLRxV2Z6kAOQPdcZzCPYXECT8dP12zN2T6yBGu1RfXkvgNM11JWsgZTcrg2DzAeAHs/r5+gDC9jLaE4ftwk9sRLPdtr4ycOm2qQ8V+bTBGo57XiKraUFveapC9Q4NnLyh7ff20+6HrdozkXCL7P4TvBsgQv1mfjQGmCrtUB0pVrC9rL78XEKzgA4KSLOJqXbdqWuIO+lvt7FNvvvXyf6m2a7Say+cb5e9bULl86QN1BQNoL57IvktA6l8ZO2UI9/zGwntFEzWdgnmL92GeASRUl28AYAH+eS5UabICPp8Taz1oxIqFEUy3sXPuKLXA3LdFOjFYGLnsLd0qgbl9hbH4btvsvf/lbm/OvdaM83fzZV/HzsxYkm4+SpDsbv4uGIkCE7wSI55UbDz5nAa9oZVncBceqh8X3HWaWipXq92W8xb+NixYAX1XDjNeAN21WVn+RrZzKsAFkrYdhyNpr5s/eapC/7Od1zax+6viW479WMsV9tnwbeOJeR095GksC27IGY7OryW49YtSJB5VxxreR/Hy7+G2tpLG2cxaKz3ezn7Bm91KiejHki4xs1gfQknxSkvoF5F0zSaTIg4iHzoWldz7v02Bhfycgayoo6G4PmWMvzcbe39y/nxjXuMER8rsrSYjysTSo+PJuANYXec+5wwC+hdK6DlT3nMYGHQTU+ejG+TTGy17MOvrV1/c292IuDq59EF8yzS35m05WLK7sIdddgTme+5rQ7PnVSrQ5o311XDM2Q86YeVt9bey5FXcguSC58T22M+9fbfcPOwAXvDNP4gskCoSQfPZ5jMImDsksdJXlPlVTQtOnMqN+Q/z17/Uhs2ck6rPeVVTtqt4wZ/FVaieTmD/FvuMPYFc2xhJbyjiSURBHDDCMsWvRWpPs2AoEr8kwg1FbJOYpJjC2qNJHK/mBX7hUcSArtTw+7xEHGbcmI5fqBv9ugiR7ohIjsZONJ/AGHdcY3xqLJp+6u539HPbdgeRb2JTl6kd32l7BMsQ8fJ2Y9E1AvDe57tMk/4+OVUqlt0S07c/lDFKpY1zEQ5pA7obcYTzmjJ1ktWo1CUxjKaakAx8y3O+d+R//l791CmV/HIcQk2uo5w7vMHUKHmDIoUaOkR/q7WQzBR1r+RWPxaKaVtNx4nIojxjsoJqMwVEOu2HdDRjUgLNMoSnz8jOUfc5gM6EQ5WbglEXSURkNLAG0SRrGmEYLc7ADnhxQHWSLgiGC6mZD9t5lqTnRmQA/fxHn/TCB9xxiEdNPKSpQcNWauhYqsWu4bss4vHc5KE3uxSvRCcq9oTjeS714s41ZqAwQlp7nmhblPm9Bf9vWeNggL8suUx+N1Zcsp+xblolAFYh0NwGehbgbg3M9mYBzmWTU3Z/+5KcpnXkUgOTbZvhp4ghqe7Cy0w2YiYN+ryXAkV5LOMtKKitleY95y2aSxXCQyhzevHVp8y/+8B/33+5vdcaN23vvflAwVaDucOUYAOFmLjkHARUSsHAkOHbTtedyjZAgS3kNMWpaDpyL6ebKyRTc0R4ckIzTo2ueMpuX6fynPKeYRFtRM1J59jbeUC6cNZPPxcgsIItBkjG5GZbHZ5/+KvfJYZ/ym5PM+4tkXq7GGNdZrCDvaNK8jsNbKwBQ41NEY2IrDggAbY+Qeeb6RTbkjfd/2o6zOhg5RFuutXRMtF4E6JgE7ncVX58SInT+JZjV2jr/tcS4ZR2jQzGgFTbIdMI0OM+xOxnpTHHBmQJFaMyTEXaIfacxuYCZFXzP2As4BnQHHmG/bW+uZakdP/w6TnyyeDT8QutGv1dqgNUkm3gh+hGo0g7WMgiwDeLYau39AsuOw5n3cLwFMYTzLxxeD3h3a/ObL8NCyo1rTtJunGH/lZLucBQc5s8nof+e1122mfRhlNIfco9z6I+gLrCrwVzYToC7t2Hl7eXezqe0+kBWI3MTEtLmSQDVMwk6esTI4DPm+bm1vRcNuvf34/A9vxfQ49HmYT7v7ibJgGu36yjV+W9wGSH+sFsAj7oKrU5cNbVWgJu+k8Bch0fAfLOdA2oxuPTXXqdVeDPEAoYyEMdhHd2uKf0GzAtCJUxaNs5Zb/CzMIRyP8M+mwOqf3GWxkY2GM24Wvvo9VPCMDpCbO10OlzBkDkAy9TLfLeZTH43nV6HZs/mD5NomA6rts0KHjIs1ddY9USzdwVK9l0zZXnT2NvvEwTWRR3CJYCwJ1rG0QB3yiZywWpksg3V3QTUPR+7DjhwP5yn+5EG0I3SemkJHaF3Dh6nzz7gXDYwj6Obf8teueeGrVk7ABFrS6Z9Mnlrxpb+FHF+gDnmZ/ZoHSud3/gt0d57FDuVJi1PaZ/qppUPO0wTiA9vv7P58UfvT/IhTj39zVcSPfnMlipW7D7s7Jwpd9jrO3cLYuynTPPXn37ac4wmG1DLHiX83ww4RgggMYzYx4+zfwPUPckjHStfMFd8p+invEkkiim8e5g9SDQ3ew04/PDbLzd/5Zc/3twIgPfJZ7/ZPE5zi9OtML8SvPzkdhoevdFQwlIYrZjzAUD++FcfNwkB2BRoE6o3vs7dg9ju43weEezLeW3tOoZI1hOWSm0MRk3+7qtrqh0gR4OwOjcZk4Owl5xTzzUPyc+GRTfnflnDAIrM03MNOlYnTLDDD2AnM5ZjLwM+6rAeG9Lu6HQ4y7Jj6442t9JN1tedNN7gjE3gH2bXEhj4nXXZoL/PqCQl4vz5PdAVIPgy87mT4KXixikbfRLGZAXLgdwSlvYicN2WlA3Ouvc5bViV51Ii3fIrDMYl0bkbu7nuE4L7FaDHCk1iIt58E4iALOV+zk07X2KE48i20wb79v43Be6MdZt7LLpMEkLArQaHuT9nqI0MbFSK8jzzaJys9p2cM4mH8kKMhwBKS7npNhZEPutl/CoAaIHmPOglTMvY0y/DKHy6NJDh/3Q+Og4Drla4P59bsXySHWUPLYxqTjk7pnwrz3Y1/tG+8zAjqDkYm3A3JeXtoJpXSojwSZ+nFL3OahJ3ZdR1b2Zv6MrK0c0zSgJWQzjjQ0emWe1E5nyD1e5KPAr6NaaREGu31yWLD558k7k5yX59nud4AhBLZUDtf8bt8pXrORPS5ZcGT8dEZh2bK+sEe8M9lC02Wkazdkffa5W24Ndg1wLxrCO6Rsb2Vc6zprpz/2vgYH2yhdPkQVdiSVlg1GiAYfZaeXw/OpSvNULJeYj9SMAecKDD4lmyErlPrwWgVrC77HnJgIBwlS5QzSEhAiDmByeQDeNuGgrlPUDMHyRhBVTWP7vckiTLKPsTGDRyO5hA49fz/VvatX7l/rEqAU1shJnEOLGPdF1t1+8mWJfSSjHHchauoFE1DAH+sbmz7ixz1QBzHbB4AzkrS5mrcRNIljWltC9BfnyKbWBt7OBhgnaJXGMJhnmdborTAXfANfv91Wul9RJWw6Yi+v9SUzZJ63ysJIbS1YOAePzaNphoJZJ7szbHf67/R0+zJefTZVLieDSknMkqkZ61szk7D9hw3RFeXzupDqgxTZWmgmf8/QHllB8KA9aEhzN//fuwV+asZmNWP2QN9n/IQhFg+n1jPUZFQFxt6KWcbIndGvcZKFfOy9hAX7XJDYRHn+57Rlqeu/ve2CgfdW4rnUP6MLa5/6WEuiGwz7V3jGdeK0Z1pjhzMYpGly0gV95HOxqbHxBSXyb3vYuNH6u2H7DucDv+SjpCpp4gnztnikXzll+Gzcu2599K/PhdzkDOPXvVRljsTkDg8yUxDNgyesX0qgCPAaAzHh999OPNN3exrzFf2QueiITGECt0B48VqKQMhuv1SGecphu80vw3B1c2958nYZGGWK9jk7aWfcYXMp5iszl7ADr2niTAUnrdeRgtr9GV3dpcDxNcTCapy1/jx4/EzjCxzGtTuAXMhuklbhpbMHYMW/98fBZjNQnQYYAim6ykm5a6Nr75XvfQOmTayhhbcIP6s9w0fn4TB0gtpHMkXeimkVfxq+lOWh86Dg9bxVfs2ufLGlfDnr0bKkGoB4kF4t8cJkYjFMWeXElTxG/SbLHgfX28AHnH1rXu1fGJXj4OIxN4w2ZMwrTdweN3Xb36QWK9AHSPHtYe6TBLb1a31TuPk3x9nHMy0iWvA/ShuWughOigsc7FzNE7lzab9y9FS9f8xRf85598EZ5WGhe8TTUdnWJAFWtV4HqJBzs2s5d8sff29cTexmRY2t1r+cEPq2UKlnZc+I0TH06VSxG373ysJrsx+sR9AOEFrFoZtTYk+aHB5qbDshhTvC2xeUISgC58bIlO3MJP8SIGqvEj0TQGyJ4lNzFsb8BxgeY+V12TvD7+31KhWW38fIYYmk+5+kkXJVeTCFi1uWuXl+dfAU73ttq4FbBbx8aeG5+I/uuAiB1b6FXGwjll3ZbA5uxZQG9Lt79rafpyJhXM5EYkkSqPmhnd38kY5brHASR3BCHWpaSf+KXjH9arTLBGjll/b05T/UAjvnY5ZJfsKx13X74I4Byc5ygEmG3awXzilpjP2mjlXcb56uWswWj3h1cT8O5//dvZ55PZpU1DV8hkV0Ot2b5xVmU3V8DNzLZzTNHU2filejoU0DgdNjZsBsAACXq36YZgdRHJlVWybWscsL2G2VYWSI0J4xZHhNFcDi1gEJZLtTN0hVNqAuzL4aYcU7ZpGhlYTETM5xocaUap5TP5ZZkTDn1in3nd5QQmAl1OAsDSdQ3UgHkD7GltrUVvnyX3Y4EAHm6GVfEkjDAsNJnXlmxAbPM6jqygwLVbRpfxUFIDCPviy9/0PjtGsiXJwmjgcCnlqJy2+2FZHUVz6979bxv4ui+b6eblG7mPvc37791uYPskGlT3kw1fGQk6MfawVY6TeZTpboY4n9VulTKeMmmLQwU0krWfTPI0GimokKG7fOVg82cf/9ECgq4CmeZrK10U32vzAWCfEisGww7BMKi+nax4Ne90xAuQkc89jNPGITQedFoAKhW2zn81UM2qWUd2B1aMVPA4khxuawSDacpbBmAD7B7HcW3gx7liPuuQWoMcvBierLHHj+42uKYv4zDGrAKuiG+mg890kzVQrwkXL4zmt9X1onsAQEwmUWATZ/ng6nvZIBfTHvxBmCsBVfO8PZQ4Grkn5UX2ksChGZMFJGWwKkhc4IUmijbyBJSnfADT1B5YtSOr46fsxJrLGAFomnnGAis4U1WOJdMyndjM4ZrBWQ3zOHbEuKdUYj8W6FrAh5Pn6XRr/+Yqghmtw2npbKvvzzjEPYrjElCphCUMm4ARHFt0fmU/MToM1YXMLcajtvUXQim3xx6mLBCohUXLnhB494wNJpXK2K9hVxL3Z8jKnpSNtOfLDKuJnjHJnNpP55Jde5Z9twPw02mWgCi9ktxfeTu07uQ/sn5HnyrzGs2ZdhzOZ7yznfk8elAQ5l6AiFcHYbOma3D7lHG46c540tynIPUsR1ADHOy+5QBs9r/ghK6iymLjlNXRHqANQ5CW4ts3YaVY1z05JRM02xGAcbjMKeO9ANYL88gzY7sIgFcmHOe/+kAFNLEnxs46WDn3TY7kP1lz824PYmM0gSJpsei0KLnzPtfhOEzJ74AtzWJVnmC1F4tjsRzytQ2CFqDFAvr333Uoc52FPT17fykBa2A3Jb1bDnb8eeu265+jYZOxVRgYKORp/JHrATS81ZiWyZHn0NjlWZigW1mIb2JTaYooY3jZTo10khKUYVFnoAWwLYPlFMlQAzeMW+6FI8hZNAa1JYLorGnnBiCHDbOjnDHTnfRM7Bw9zliH6HMq+96NLsq1a4ebDz94b3Mx+l0A/RfRDzsMq/NCwDtdboEaWEEEpj+782DzZcpJn8aRf/LsfgC/d1uq8ZvffNu1cIihXZ1De0kglmcwH/FM375W7rafDG8aseQ1AB/rc1c5X9YZpsFeAKYLV+NEJijReISNA7q/e/1KD/7Pv7qbsp2UdIY1dBjw+uJ2wIbjSAZkLjRO0cn2m7v3uycwZLrP8/8SHfYD9oTjwprayj1dz3lpD98Ne5mjV6ANmGxuBe95sVKNJiKACLRz7WnsqwS21n7ZK7X3A4SsSTy22d+ndLbbv+eBAM7fnZVs6khuDODXzndsWPfV6FpdDwOO9t7DJAyUzhSQD+iIZYdFP+ffsCOmcVXKgyJPAHgbfyUBe7uxYQmEYZrGRDK3QBfBon2ljL4alACrJWlToKBnwOiRoRDtYQBiJmUuLgWQwqRpsC+zCkA0PpKQztyUf0p2CN7LYMhM7CvLzbqinYeldS/dyZX1eoayBAHUTUqmhDTgXW2Kcch4aHykxBPgziF8Slsu/sRBgDAA3ptqiwKKsvecvXkWMZL9APBmN9m3SwGYlRN+8eWXYZ3Hjsd2N/hjt7MGzVXP+551VmiunZ/rBF9L4lnYo7LOknXWhRxwUcwqgE6eu6LWj50ReQ3NqCZNk23OfR5EeMfrjJXgCpPh1LUCntDmq40U7ClbzccRjG9zBkBdbCeN20o0ZAydI6omWk7J1hAPT2lj2S6xBUdZn48F1dukEtjRgJcpfXOG01wDPAFkm+zI7zAo6XZNE4MJxlagqWy12upZ76v9x/D0XZY7+2zddNyWucv7XNN6G/YzBsOU3SptvpTktnVrbDzbm9jHvYiM8z0LOObejpPYKoOmbk0+qX5mzqg8h2qB57U5wGgMC6yTnKcZx0uZCwCy81OHa2yoAsn2meddfGln1No5fE3YVG5k2Y/OpbUpxYAOtEUnwO++Ny4stPNMnEBIX9AGhIuddZYUnOoYLJ1XAUGO0yWpScSdzlTLBgVwlWxYSkyVo9Y74vKxT9Ypxn6C/GQudEFUBvY64zTnGra6muwBBK0LMQ+09c3Jw85pmxos4J2kDhkRCTz3DDjXgXkHKJZ7OcqYORcBO7sBzzHD+Ag9f7t/F+ZgwJc2WtO8QKGAdcpf65k7vnHLV/O7kQHQvGiCzDUQb8BvrbGfnno5g9fgfI3NrLU2eQKAlFAwvuJKnFhtqmcty6voS4+EARuaEBugvjGO2GoBAPimbPFs91VrdmHQLfPbJnPFfqZqRJzHh5/gexKGztxJabP7orK67AV6fTn7NRchl2Od8M+8DxBf/55+i9J8ayRjuZ+fYd0dxvfbj87z+citnA3gU6AF2JExZTSUCqqw0XDEHLe0jc+UZ6nWelnRJAgGuOO/qSSphmY+o/fYhhBnS9xQPl0NbG3BPW98Za8rIy/3BqjEsPkwEhPkGo5TdvgoAMCb+BlHp/ubR3FquTDLcM0k5H6c8YbZ3qzOIvuvkocP1MTflJs24ZUxMU/WM/aZBHn1FWtrBtQpmy731JLJ+nbxlUN4eBlSguoGX3yxnTRv6nuBRthiJBas2565zuZpBtCusoucUz0JtmxZRqYQWD++8gBEwCixWQZyNLcbE9KAGw11AKLk7DSvnKQ0BpLpxzI0lwcBQUjo7OUQ3VeenCsA0i9FrudOpDkqI5F5fpQmX8FGKhPw9jhyAW+fbZLfzLWbRqjMEkmblDGkPPGnm08/+6rA5asQR0RJ77z7o2jh7m3+r3/+8ebxcWKyAK8IDGahuQT2L/NwO6Sfv/Tjq5s3Tz5vx9HHmac/iZbwaap8ngTPxbz0ifwoLMAOYG0hmRqVZeNHNOnZ8ZOEEAN8D8zPxrTXJ/npNZ3zYhyj9Vl/HJvVTrHPC04ujUGWORnf32csANhSnurXbQwCYM3v6MDzrYXnxfIlhErKm2ZA7TQrHs/5OftYXIK5njnt1mWfB/wtS58GcOK96UjsXJlqzTaWyp9t6ukMMTa5x8oxeCbP2mfOuRyGumdXOjvsUIkYYzafNbbDuUhGxF72g5EX8lvjU/ZnmXfxycrq7RFQf20vfgSiz1mJXeC136fSRVfic9G52wl7E8OT/7aetcKaN2F4tixagiGEEt3pEYvKwAt4q+uu9X8+18BwfxbmyasAe85iNoGd7Jm5JGanSm+Y9VcuRy6NhMjJye+d+a//h/8yP88GWaiX1QsieMyo5gItc7SQOGvNVObQqeODdjoGfq25tjAGiFkO7o77gh7GURBgcgYbuObZbFToOqDJBgfqMQoYVj2ATMbS1c/nVM9NF9MurAlQGYNVJFkJiteUhko7qo7Xji9vYgAAIABJREFUpTK3NHZYg4QKIS8L4kocM4620jpsmu8cCwdCmUvRstPcoeUg47T6fppg8p1btzbfpmxWGW3r51HAs/jpyQ1QNh12rqShgcP257/4eQ6JM5s///Wvh7WQAOxRynEOo7fFwB6GfSc45nlr0AAgRPGvJmHu52oCp9d5Dxrl1QihP4lxBY5dibFtR1IMF/R6Tinh1dzTmhnBxFsposM2mO6Kl6PTs2b6GIpp5x3x6zR5+NWf/XEDkTJkMFEWY3/lSjTvMpc+j6NXinvumzEanYkRTLUIW2ZRMdKhB4+OhkzbbFrvHfbAOCrWns8S7HVMEnQ5LM0D5Nn6VLZWWnxrUYZROCDHZEdrWvKri+n8e5J50ll2NNVGkPN8a4uUJuri5yxjmMbgfUfX5SNkI+3uXC5TcCsHxAM6dNuXN1v7VzbfPHy2uXT9ZjPXddobSH6fDVmzW645pblYCENZHtrydAPywwFYdVGkSRX2hLEp+DGOkKCMZZNpfE0XMXM5HbzGaeGsdHw4Iwu4XDBsWa8+jyHT3KAZskRll2KAdN+t4GvmTndZDEOOy1nObrpjybCgTtPnMaYc6RfAEoANcKwCrYIoeo2zh87kM1a2iPHYyxwAh18m+L2ZJjBuxCHlcx2K7SQVZ9p+3ddoJgdG77V7bynXyWTuZwwArrroHezGoQf6GfN8KO09WneESKrZk865RFPpe+xfvLV5EdbMzQB/N2IsXweEfZByhGdAvXRNfl0gy54Zht5q1L8TwnVsLw6vOQIAmPAVaDLeWLNANc+gS6YsXuDzBkOCEqU33DAHq/muYLFyTdfm9XU/TNdYmfbqVAlGM6YFA8xp5qSlxwXZJ7vZ/SwQzfQYX/tqmGpLCXttHLAcwD4HZx1r9m9ZW8O68zVOfXfPsm9XTVGlmO6jwVrvc7KnxqjlPOPTjVO2ADCuwwkbcXROpLue940WpkvRSgPsTce1MvfY9gKTAUdXTa3sdWNG5PYktjyHQssmBIpluJSBMmWYRlXZCHvQfbeUWgg8CRgbd8mZCsZySjKGGgih2TeY5jkEHLv/4FnuEfvV9TQxSJldymRv3joM8/hGSihybsRWvcga5p/fuBhGXew9bVfJpOMwKb68+2Tzm+jIHSkxzro7Pfs8zX4CoqRs8OTVNCXhmL6Nc1eWLrJU1wmWTsr1ninhOdzcSykXRpTB0ZTgbNjFtR0Z0+0ksvYv5sw8SbOFNEb5cbqO37w6yZFHT9KN/N6T6uTtJaA4EGyEdfomzFDaaWyGJFY1DxOMA9rZ1TI9BFGZLGUDx3EsdAJz3l+i7ZH98m2lB6YbrGYMDSzi6LbZklL/NhvK/Of85ir1/BTA8w+yGIBqTzIOXWPWcQFw+qlhGSYxxGFxTk8HUCy+Ycmt7OWV9WPSywYKaMHht1fMjd8rX3Wmvc57bybJIqkw8gOj7VS9zSX7Sn5Cx7OyvwURQJjO5/bm63QFXgEY4Lo1rmso+9KGXs4WjOICLVNi1oOFk+kcE9zneT0z+229vUyJnc6wAs4jDSGyFm/derf7nL8BuDMHN3PO665698G9nDuSEWk2EbvdoFnwk4ByGnhMoNT9C7jjt7WEUlKJ5piGOE/jhKaZWJIfr8P61y1tsvqAC86lvTkAi6So88q5hS2vvBTLXHMNa6VlJhmf6pkpdc3nAkzNOTY72QFdvt8Q4c7z23uXcpbv5TrYpo9SRr6fNe9rpFP4V3k2HQ91Ae+9sSkcWT4mW5hyx9jsI4ks18z7zXlZIDRnnZWYP8AqrJ2cBwAAQDRgCZBirMT4r8Iob2lLytJPNDGg6Zi51uXu7oOU4iXZvE8Oga3KwNTOLWBvpSnGUPZP51wZxdyKDJrXFiBpYmVhSeY57B/+FdtVHzi/dU/DMhlAhv+xJoLWwM1FTK0x9tltPFUGcUqWdYQOy+4wOpdKcB4JBlVhxJ4BgjCUHKhtDtGoROe9SUKSiuBmnAZYeJ11TV+47MmyrThGcy4BrAvMuv8mVJbETMviJ9HDF7ReWkGw+CFrGSWfpuV4kmrOo4JRZEqGUdomeHmv8cU8Hu3sDnA/nz4fZpx9W3ZuHkMAownASWyTj2yCzWxUxwx4REIkeyDXIlmRWch6TIAfn0/DKx04senJxmBBGV2JQtcH0p0E0LTGmiyLL+SsO0rCh03Q2EDi8oCcQP7TZAUozR+z9zDUdFNMf6MmlZ0nxRyALvXr5hnX5iFrww7xjzFZGfCuVVtQ0kAL3L9jzfywZK7yAktQbn6ahLOWFh9yJF0WcLi+8pzz/3+m/Jr0bVIkrxt21lLZIeglYWHzmG9nhL8DYRcQ0FVXBlCBvxV5M48CamAqbIS/XfxoQMwpaR8dLQDIuJsSbka6Fx1gJCOgk7LEspJXY94O3VnbsRLzGhmH+AkFB6352IrdvI74/l6YWZf2M1e5BqH8YakpFxwgnUaiWIW7tjJnW7G0rPd2WQei2I8FQiZxPnpU4z/xhduIwb6Ob9NmU7QEgRoZr+OMrRLbtbvtz5IEVNr78HlK6IJyPAmI9/w0/nTK8ProgP6O1+zjghAdWM0aJKqB/wD5aUYD2G6TwiWh43MLDDc5OJ0/nVXdb16LdZSz3XqpDli+dVs9T0Yo8XRBObYLaOi58+mNOcT6YvDFx1zXSoGkxe7N1A04tK6tjlFlDroNaosxpYFeNsmQGIAbFAuQWxLzlWU+e6Al0fH/2ujAuslauHgu/kz29nb29VQl5Yy5dqtjTXubDyE59STsJpXh03DgeHNlN1qXW/EVszbKmgagSHDE//3wRz/d/OrPP8m5Mh15SWj95Ld+Jwmey5t/9E//ZPOnn9/JmZEzoexBNnRAY83TPkgDs7/xFz/cPPvm4/rrX3z7aPPnacawe+m9zVPgHQATSNU3TrIPpNVzLPvXQFeKiK8kLuvcTxORJuTZpWVPl80mVl32rP0ylZEz123mZ7JtqZIi5r3myNdqF/y8ZalNLA0oCNOYrrVjL9gffsTII2Arrkl560KMMsnUuRYpqhWGH7+84B3msfkW01WuCmddt+cp/TUu8zW40uoHzud73TSJqm/aSh1EpTTAWu5/BTK9fmJhiZllDSobX0g9ZLHWs4hfSILEPRhM98Om7+V8kQB4m9jiMOD1FrZ9YtALkZ7RWXovcas1+CZ7T6LwfOJSFuvtW01dYifoZpd5R6KDXTCmAcFbbZTEQt6v6occz5vE0U0GlfU783njxs1gF2lc0TPFOrHO5vzN2onm3f/0t045FDLLI4DufJ8/V6q2qZPBXYMwTlKp30tgtgJrDe4stqWWuAfJQotkXFuuaZKzUQFdA6Z9D9xAPy0wBtN1sMz24kwI/tdFh4VmQodFBzWdzIavJ9Vhm2BaQFKgrcaPQznZT/cwi07WZOjDB2F3oTJX3HD5KrW0TpNyjAqH9PlXRgvtg1c0SbJYH6YkyrXajTMO1IMwLSwq2nfKI9ZNosz27sOU1+aa7717u5nm+/fS9TQB2fpcyrp+9rOfbf7ZP/9nzfL67MNknmXsjcXr1Izfvn07m3gvpTlhfDRTGpYHYCdjinY6QOJJBd7d09z3Iiyam1mN9nrozjwLrFLKGwdciUiOsM3X33xRZouNWKpmNcuUII3GnQ1WND/fqyZJOwTKXGE7JOi/Ekr43YzHOl9ooWv5scXO8gFkBZHGk9O+pTSO+Gqd+nx2y6zGUeTIK527n2BGyRiEvGBGbgcY0GA075sSqGTSA9wdKc/M+wSru1lf2rnL0L5Jh8pS83s4TklrS344mnU+MNIC3BFG3j9NMHwUlstHmzsPE0xn9xwsoGwdloIsk/FaGZqctWZsBaICywUsqDZi7uNC2B46q5q3VbNkHZs1e1JDuxjZtuuOI+pZiIHTTbQXjX1ptYvTvP75PTAz4MowFGIIMCZDe9C90P0OM4SDEYYbADnZhjead4RVJPAduZgEKoI7z5P7eJGfX0h2q8kIWfI8m6SVslp7cgf4kgBwN8zOUpLz/f47N2rcO84xWzIWYtydlMO2JFonyxg9gfx33ZLj/FxQvhYH6Tilzt6puGFHRi7ANQbBmayzE4daTh3r4PWbgHNpTY5Vukm54PnM+40z+XeydDRN7qQ5x3YOd0D5lCxhWmFvJpPWko1hs8S1H+dFRpJzjplVJzlghnvPfY6m5NLcRjDYCCZjGjvAGQHIEoRvYpMjGODktGxDB4vs4/dOLQBklvOUV5ivdT3WGY4jMOAbp3lA56HAzx5wUDdYwMcRHC0aN5oDaJzDvhYUtb7z/h8mI1Yny30VRK+dnFKJApZ1oxPw2B8tH8s6z/NrPgAwBZQMVX28smEZjBO8luVa95MImESQhjWJI8tMaGaY4wckxEjKPQA5JvBI6BUnzMHlm9A7zaidHuI5mzRDsRdq22bcVjp8HX+wH6aSJEheZO/80FECFuj6tJf18ioZ1TvfppFLOzBmHQVYcd2r0ZG7eeMwCZvLKSMMgyrj8esvPs+Bvb35a7/zFzeP0lHuVuy7kqm3mZ87SbF+/MWdHNSxX1mjD8KYevU2TTU0ESigI8aOXcn6STw5DjYNl9zrdlg/MnT3HqeZ0bM4385jjLzszx2aiYJIWfbsi4spDTkCxLx+svlxpA5uX89ZFibg/sV3Np9++Xjz4OnLlsxcj97dXhzeTz7+067lC5cPAiYlyaWEDfhEl4Tz1ifLT5YAhKYY38/ZKkDew1DK2jxW9mmdBDQ54eAqSc0S1WABcwvrSo6k7LFc90JZb8Mok1C7lLLXbyP78DDM8dXP0PDBWvvN51/UVnLkgF6ctOnmvTTuyXXL+sg6VuLpnPBvvsY0aAqrrrqRo/mIzaaLvHP5Sc7Edp5vgO8zRttHKTmAqgU2fIOFOa1kwzMUSMk6EOi0giCvvX79xugIOSoy5+zclBLFFuWMeaqrqs/IWm+216Tn+SUSt7NXr+e+uDqY+5jpmhxg+dfXyTMeJFi+kvP9bpo1PQXYYTOWnTmlMSe5F4FUu9UD3DB2ysgBxiXYCSDZRjNCLs523n/r+tUwKiJ5kf0yDCAMU8zv0arjs2Fj21dYInyMaZyCfTyArmcvO6cgjyqG7EFVETLzGSOAJL3WY7qUAJe8llbvYXy3Cr33bKXJReg/80tiJWuq0hgSU3yp6EGuIIdxp6l6Lj6PUtnax/wM2AFsepykmjGwVqrbkzdgUgpcT+NPnMtgAmEBBBgqSGevMO6yN19hwDWQyp3n7HqW5hTPaJdpMtOSPCLxkoLDEm3jtYwBGzolskIaHSd1Z94EmLzS85y8RsErNsmDCrlz38OqAlYPy3kt81kBgmHvDwvC18qacg73GvkdbSCsyiDxKctKkjI1NM5rZygwqrqtTAbNaEsuN1HdO8n2sotIc1jPOQtoi+b2dJa9HH+mCJNPyuvbfGzRIiy4UT8RYLAwrgPQr4Ga89pewPyxV1wFO5UNF8BW77CsgjnbegY5VRpzzNk1GqaTZJIYacde+tpZZz0LxQwYCGUAYVPMmeSaHeKekQPml4WahaBxyXYSd9tb2oRnfOjy0ol2DpMIiJzGGSCLfZV1shtfm9B7mdcZI3tn78L1VsEcZX2eI43Aj8w5C+g7J/ma9wGqu16d50qwA75UgF0DlKyP40Vio2xPezFrlyTIgKoz5vxNfvjKwrQJmyjI540u6Mjd+HuTEogU7OQCoK6gnEu1qgVQYtwXAKWJwMwfwkST32xa45vvyx3LCrO2c59Turt00ARq5hnWNbCu2yYWF5+3pbzLPc8DTdBvXkbXaX6ETb0mrF/lc5osIoWTvb+jkUHA6B1sKISDjC13p027CuQAX9kYMQYizQS7qjNMv6Ysu7v2Y/7RGC6Jk8SY/FvdaLcRRHLP1aBbGDkA48am1gFpA4zTuoXA7lw/9+CzCtKXGej3+R1/taeCv/ON2ARnuBBInFulrIJriTb6M/YCG2tKWE/SOOrHXXsff56YMckIoO/dnPkKQSva33ti04Hu2Egj74KhU71g/qmEKtBb9UGBF6yd7DlJdTG5Vcz2kVex3pb14BmdnfTX2HT2no1rhQwwu89LSkiiathy7DzG0xo3FMDN10qkaaNG9nT9DHtCIsy+zrUnqcHPWPa9suPcu4YfAJMTSTh7ozIJI5sVgCJ/KmtdE8zOtNj5VBAA7Q6if51+E2VBaUhBm/R5SlPvPkisLVbIs50EFHmWawPSdzKG22HgHqbkcTfls3MrmZMjwCZmt6YM9kQSVw/5oFubj37y082t278Ii+7c5g/+1Sebf/Hnnzfhg7wh/rEK2lwhM3c9N/M3f+cn6UGS1wRg/ad5/XHiyHP7Yd49SxyT1/mMxmkFeWN/xe2L37vuDXvQuA4Y1xZL/Rz3VmDaXC2Yho1VwtUCfhZUVh0lHl6Zus7t/J6PZf5W2Rzzt76m1XrDl18AKaz3SWyPHbHXZo2UMdu4MPeyVATVf8g4SzBVAgmgaePnGcVX0/CU+fbs/P2xfc4UPhzsyJq2p8c3QfCZ+FU1KNsFE6nN/9cSEaue4yTkV1sI08K4LzN+uef6lljW5izX2I0P3+ZrPsQ5F1941ew7k/NjVzlsmpVkdfa8ne7kmth4vxhck09bNffOLiikDU7ysjEkoDqJnkjbHJ+wCfySYc0PacG+YxeGtcuODcFpqtYkdtucy72rPNK5uwmus7935r//n//26ePUdVsMBg9LY1htjPgYcM/EIWqHUyVJDbSGgs2pAEQAdOqcyNxmkJW3PItO14iyj/BqNcxyQ+PkzoHka9Xm0tWMARkqdFDxoJ2YUphhBvRyWHKzqAaIWp0fjDlGgxOMhig70kxt0Vu082FV+beDYv3qYsygcPoBDePMT/2zBToZDNTsGKwAZMZCANLPhYBmfICP6/PI3NNp4YBfC2h1KTXyXvsozDyrvp1kCarnnm7ceLdZw6+//qZjIaABTO0uTuuvP/mkhn7YI6Pf9pajFYfgt9LhFAgGIWYIGVOfI6iYUh9gK4bWaJM0M79QyVekes2UVEetoBhm2ARHFyrqGVZEHEJMgw8+uL357PNf9zNkyBmN6ufkszne21n8K9qvbNANABEw1gQu7cKrJIcjkmfovNvUgpF6XQ5bjmQc94wrXwQLq3OWcdO1sGLNQLAY9p2s0RNaMXmt9QetZpR9Vp3bAg4pJYsz++pZgFUsEPsvzyZjA4vV0lnDkLVByzSVQLtfEH/tyAnD596qxxC6/YV0gjo9d2Pz+Tfp9pL1bqwvR9S8ZVz5VJkR47BmS4Ggq4h7gR6GMWM4rNBoI6Rw3oGL9lutMtmvZrNG93EYejLNAwq2VJw+U599nLPpNDfOh69xrjhH3+sdjpHqy0YvhJMax1FHY/fyJmCSssoXcc4OU5p9FCCGpgEvqU52qVVKiqcTnfVVg86BEPxwnBhlwUydudDX250aqy09eeLAMzpXLiXw6j3q2jslERewCgOkvkxwynmyRydbNKwQ4PFhArG2KldSEgFbc3desKDjYRykcwk63jZrIetO7J6jgB7vsEjgnEP+RjRPrIznYeXdP39hs4Ut1wNpyometgFMbBjFjIAkHvK4HW+hboKgcXa7zhc2zRyuRdFqGzV1aAZsTqc6Os0s8t8KdigxDIuFMyjoJ14l4xLmB8dsN/bOEjQnbM8zHaKtQWtSQJ9xc/CysfaluR4W7Uxuu4WV9fq9Q259X7hIp0zpuVKOSXysB/8Ps3hrNu87EDjzal35zAHlRk/Jn+0AvByS5wjid01Pxr7BBQAhzg827jj0w/a1R6ydixevlL2JDWI8m7XLaxy0DtFn0QzDvGzmkcMQ8dtn0cFUMqFMlgYNjTDP8zyADJbNdNAK46Ll+XMu8cvsB/fXveHZc490CI8wkeIwm+3Ll6KZmfd+9sXDNCTQdVozoAS6CdiAfh/9KIy26wc9k2T/lNl98sUXm5/+/CcBWAJuZv6u5Gxr4Jfp+DJdHO+lY9wzTEygZg78B0/ScGNh3Mj2ua7kzpuUxequ+yZOKI2Mc2evJEucMUim7pEuumFBK/vaTlCxBSincZW9ezWAlNIQtmA33aM/upnzJmvsIB2r/vSze5tfJSB4kesKfm7cuN6GBx//6v+tlt/Bxb2eT89SSglot064GtWwzbxw4OiUAhXvRd/UmtEpmnyFsX0W+y85xKZoYnExEhPcsG/CRDcnElckfCWVuOoDAE9WWGMHAM7HH3+cz0/33YIgb6JVd7Oveaw5VcAsr5VMom9nbdLNdG36Wr6sTUlFX9XS7DivYr9JdsUGeS+A2f3/6le/6vv5EvVRsn4KHuX8srcAJxhLPf9zTwL0hzrL9yzjpJ+EFThC7J7HepN0Yx+w0yrsnvPPVnnhHHNPKgECklZMXSIk47uX9Xk9voyk6Yuc40DwMrvYNIFALqDE9LCsx5OsgccFG161xHI6zXvNq/hFngGjr+APcDXrWcMDAINkCr8LrZho9PWcVfbRq+jC1QZV6J/9du4J+LKP83vg6/PY1sq/SwLERmJEO2vWoN2Zp8xkzqsJojHKLubc3RVQpJpiK+NzmHHzbyWyWHc7dd6xRqfRB/BbYPAwzWiAGjomT3MRZ1xC38WJBw6nk0aecxgYxWnyTKOpN5IEBXjzmReyFveyftpMItfeCSvN75sUxhqPw+x7usmG9c2PkHDMWRKz2mqCw8yvsW+Jc0GSAT4mFTuBjPmf9Tc6vbfCLHee0Ot9EtCz5wPbJYDNz7tGgV/1ryf40lSj15LUKmg3jLSeQI2Uxgd0MvLNKrWSb/4UwfytyDMcpPPdUfbROdFExnoAsqmMUZ5H6L1M8qyd18rtKqyfMzVz8FRCMqV6FwLSA2/5s1OeGQDBPNUfAiCp3Jh12uqbrJcjTWfy35yJkigBRt2jJJLmItie+TcZkdpeI9eAdWGY8f08b2OJKXcSmE1CKvqaAbclyZzp9k+bLTjz8vujyNWsXXkHXB6QDxBRBm+us62MK3tnP4yr7TToOk6S4+y5aZR2QguQNpGRFtwp5cp+mHM4QaTPyQZ6FSGy04jSH2dfvI4/oGyxnQfrM6O8gGcwMzGEMzZ5JIyo4/gQZ7OfJtnHfRow1rwd6bKcvVVNSMzArofMc86cAe9GK64sTfNfRoznGhZvtZDFLrMU++8VpFtjqrXCY00Cr2e6Ndbuk/ySZa38MAhegbz1Z3NvJGgyn7l3tnGt5ikTuuth0She1uzqXwxJYPTYlNG1CI4PJUVSdiwl6imX3cr4bmd8D1KKduNSgteUp50m/ugrMlf123NeYrngKcHVypICQEkS2kcFM4adJ5bRFXIaKfIHx68GlFnP47cNI9c0lqHfAon4TvSf8xVz0EYnb3wXiBxfcJg/pGwAI+bDNKhOy+da5OxTfRrxcPY2f9k9uHwc6F3rZElyXgjwfpiY7066zpY/mDHOCtw8jE6txA+H8PKlG4kpw3rOWc4gtkFOywqzXvLcO8CY3Lx1CRhsIiFr5lEqTsxXO9p7vWfMFQsSZW48s8Q927ede8A+sq4RInwyH8nZ2IRI7r4SPnn+No1sLHxU/fphakd3GmusdrI1Fn3eLlHhGT/bHsj/MGKBlx2C7oPp0lpb2EDFPBrT+BEheJzmLCCdgOHYjsKxX+KR3YDyB+ezNlIVpdPnxdiwf/ff/48KmP3fv//7Ady/zrNP05HnsSMagGHmiR+205lWkwuNfiSPxSPncr5UezpgDZDTWXoaYMWk3nr3w1T47G0+v/t888mdp5uHcfIkgDA14SBtosHLSxexj24cbP6tv/zjzf1vfr25/cEvN//gH//J5k6SqI8CymqGoSHWacFna2cguZWtvSZt/LmCa8ZXAsk4GudKVCzA1Q8TPXy4lThSCSq2JP+5jvVbLCHfcApYiX272to1DuA7D0N2/PFKHIl/gbjsMjCdFEBljKYRhPPxfGI008kWSebuWTc9vgaca+Mz+qqaJNljTSq4KysLnpDqEL0MmmRCoil63s+tjrikTWNDzzGlv2tSYrU/1vcQCOZsXccS0cyenJ+N1r+bG6bhNFiS1G9yL2fJShY5TZy9rUFi9CgvaGqiXFalWNa3eHS1TbCyJvGA87UR9InDtMs4vkhJ7H7849dpjHQcNndE2Vsmfi5r4MVxbLEmi6/530hq0dDD9m9MCtA9KAjfJAVgXsI+z67RWpJwus3+F6caN3SrEPXLYPXwtlE5Kwu7gxPKmWHwZaonGBuNChPWpgX5XTunQq0ZmATtQDwHiE3h0KcHwEEV/E1Jrk51MUwAshgZZTpDpRbcW1wJ0PP7b+58vfnRjz6q5scqzO89FrNs+4oml4LaLlqj0TH072HLmHxAXg/mXF8wa1K7cfLvOkScaNoWskHNKkwwcJCghVFS1rkCj+7fAhfEYJ7ojmZh3b17N0He/J3Tq+RHsFZnNIfQw7xWS+CTGBONFQR22IgXU3o1em6blOPeq3OLEQBE21eKlEz7XpyuD25/OMhuM3Ec9mng0UUkE7iAQNiAa+BsvtYS6AG8pgubBe41QFWbaIQRsW/yWckyWpQCoDvfjk6fA9PXgH7YMwHwUoI1Dt8ELx6gG6SlVxF3byC2duYMSyrjaZOgdE3mVtchAq7JvMvmcgqy0a/HGbZmvv7m686FzcU4AZsafMSYn6Q8siypzDnQBwDs5wzZk4B+Gi8AfawlmYBmzuMoVNweILSkA0vrt3ZyrX6DB5KVlRGUuRcIXH/3o83L0wQFr3Tfo7tjTGkbOlSHJfXDbHqznMpcF2e0mU5gNoaVQzDz6/cA4VKA45w1OJLpynhw1qy3Bif5Oz0EjsZ2Uvzrfbes1cwtwMnqkA2IM5mFOknxINDHjwMGnM1eBEKwWMYag3E7a1WB22mcW6XZF7KWn4TBwyKP/c1n5p4d+hW+5hi3VNPxwCnTLSiOuI65BU5SdoTBGSeH6CvD14GWAAAgAElEQVSdnp0YrJX1CRg1Pu7pVRh1a1dpuhzVcKJL44Cj6xGnGklTlvv1cRigycKZV6W6r5PROhsGYKLkAUAw7zDP6H3IsOR1N6IHtPMijWgyn0/PpYw+IJs28x7stIyGGO3sD10Z30SjABDcQKDMCZ7hZBbtl5W2Pgw4wezYCi8apxYrZkT/e5oB7bArE3zrYAo4JmTMoagdqg7JZHoxUaeBy4yTkngHGBvg98arZfHo8M22x3Zl/WEDrTZpMk4jbLsecKtOnzUqcJiOVN9n3tfs+gqilBWXPWnvloH3g6SFDK2PYL8FaF3j2fcDrCtVWppUcGjYL2xBgUj2OxaLe2+ZdnSm5mzJOQJQEfBjBOS1D5amQUqlexCjrmcNHKUEnt6NLO24tQKv0Qlq2YF5b4dZv5fcMWadhIIzkkLKAV9lvNrZLOPdzumy7XGivr2bEtdqtis7Uo4YxxlDbX9rc/v9yzl7BhTfjbaRUtSyfTkFsd2Xo3PC2b4fmvujsD5luY+yXzUyUi6+lcDjgXJZyS6MuzijPVuSWdvGcMxtHtMhextw9vgw5RVhdwo4otOjUYF7Py+IyuATZd7X4bOBv3VwkkYUkTJ4eq/aIzdjp/7xH366+fpBkhV5/v04ICQWsLS4c6oVT5KMYGMuBti1lIAlta1YLXGutlrqJdNqPU9DBiwc5zx2+N00EFGqzYmTeAIoSbLdv3+3+07yxHNxloEaz5PQwmIkZcBvuBctmuqHLSzSBqd5X9eqQGixZ5wqQbr9sEoR1OnM+mVv5/WWPAdoOia/pUOV+7145XJBS5n8+wHhPv/8s9otwZeA+GIARvq5s6clkzCL2Uz6N2F0ZR0O5MDXW7uq6XpNJkCyhM5r9Ikyr8CaNRnIXCqr3UlAtB8giT7Y82h+Hmc/H8b2XKH/mnWECdiuqQXuFp2oJRql1abE5Gl8lFdxGF+GIWAONPWpXixQ1HmXPWI9zU0Oy++DDz7sPNL7ofNIBmE/tvdK1syLsNBpKgLA+Q8O9TfWUMaE8/l80X7BDmhH3Gbafe4q4L6cGVhcZRtFz1RwkPsH7l3A/AX8xPcD2gG0dWvEPq5eFTBCUxjfmfunkoSag8SHKPCQNUiTSNDLn+DblCnJJ9D5ncSAj62Dbp6m2VPPMUBCgZmAJNmj2A10Mc8rn1WeqStwHGjNKbCuXqhQyPwe5Q0seJOdsWFXA37uAXNzHWNEu6z6SwWylm7aALKMi+CN+Z+qlek4vQZClS/B7ln8lvVP7/uOrbSc+WvQ1eYD9VunwVbPHcBj/jTcnv1NNoX1cRD/bPM6esWntKSVQuXZVS7wL+xXbJIsxuMEmZJubSyUf6vaoLH1Jkkf5UPXr9zs2JrnbWzNshWmSzm/sUnwJgsHfGvipz7m9z9by68w7L2en69ctnO3AJD8zupJZ8ynMRcGSmIA/+W52Mb6sA0SZ29hm1vX9aMlM5dEw3E+p3rL+Tdgko30/G2wBorLefMqmr7nlMpmWfGFXev0PEA8E9ZjXdOPgCYJuOW8JQq345f0HMw1JGKeBjQBYtM/upA12iY+CU7r77Tc3NmsHGzOkrLeFdMqbba38owDnAyrvgwb/m/OoTbQUVKpQkESyYG1BKwre2SC5vg/OefXgN6eW8G6tYRNgrcJB4nkJXD9LmG1rL/vbJw1nPuyZlfm1JQuT0ndsHbGpKwgnmvvxVb+kPHS2KFbcSnjs88XkHIYhgFNlxJO7BPrp7w1eoNlO0HgJYGzjuL7Y1FdTpBMs7Wdkq1ljQCwc/KefRO5yGcA8EoIyPWaCE7wy197k/2H2eecE/SSgal94w8ruXWgZI01qScwrrbd2M0ylQCJ8SFW6YQ2NWrsaGpG+7gkDMdkvoHh9laPzTwgH37GYOZbchJzzdrEZBvtT+e21Ze1FECZDccMs57s1VdpjqXjNab1VATxCzUmy3jmmRE2sFxLUnEekKLSZVYlWd6POFEG1FIhQe9VQqaggOZvbnwBZNoYLL5cKx8QCLIOql0efwN7qqSAruMlJmafY3dcQkwk7rYWez4b/xU0Ybv4155ZXAB8sAe6ppj50WJrOaDv/AYYJNm0hQrcPZmYeC9APPJK7gkooiz4FckJGvwZO1qGu1vxI8LK++1f/qXNX/93/sPNP/iHv7/5PBUGr9MJ9GKkToBFD5N085kaK2yTtQmYspMYwz7Q4XPuaeQUpqN3ziOEgNiKg/3LOTsuJs64svnjX3+9+eZRElxYvZEdMP9AyTZCyrXfRB7lUjoa/9W/cDsd6r/aXHvvl5s/+OMvw6aUzIsvmVL7l2Qh2h18NLKnidvMy8oYq0vD7jur842EYK/+ELSa2Pn7DqxsZhOYJidfa9ft2my+wxqSLHv0O8COjW3cMMSKygLkGpU4abLZ9ptkg0S65Ix9XEJN1g0fhqPR82HBS1aiSmU78nP2qeeYuCOfUFZvO1U3tVUbuOrWWePtH1A/b3y9jkMj2WU9ZR2sbLppwAlzGJZwn/275xkWnus5QFuFOaatttmZWlZbXiOxSLu0Xbkxv7WvOX0WHyTsaxol+flh1r4c2Wm0Ukk+iVHrxyOyLWxY0lHY15L8JV8onbevs2frW9NEzxg/eqV7s8S8ktk0XE2iHwGkMWf+v2OUe9rR3Tk/URnZmB2R5Pj17535O//tf3ZaamEmCjtjmCizWctiylgA5OiLDLCX9ucyv7nYSmu06cpoWBbNegA4mKC8rqfsci3bqvOCUs7wy14SNS+1Xme0aX88B5DVME0Snn2XacMomgkyuVNuILuqpnjYfTI8MzkDwM08Ygcps9BZcibzu1baNl/uAehowBilHoQ1lDb4OE7NhlV7Q5dF2Q7dsjCiXjRwYdgZF88pa16xfYuOM1Zh5xGNbIct5cO04Bz4MdJHyVRj3ghEIeXQfhkKB4dgH/vrZT7jnTD2bkRrbTeo7JMERFgI3XC5x2aXOvVDVbb5BrwcJ8KGgm4TXmZs1ywdpmDBoyxEANGkj2QJR6j+QgKuT9OxdQS9R/eE47GVIJdmhBJb9yDAEdCVscEpgcCHmSCw44gLQN1vy44Kdk0piAOqWlTKPqqpgpZ7fnMrZZZQ5rt3o/fT9TGvw5gpag+otGFFGDLMC1OR62Usj5IBxzLYSxC+itXbcLJ3HHqv+04HLGt96MGWikwT7cToRGHfhL33Js969Z2fbO48IHqa7H4AzfOh57tKwWaZ8zL0Zt3VSKyGt4ZlSmEEsc1mcXxG3APU2Qz16A2N4KrXXU4ZnsOlOoQJvppFVGZKw0HpYK75LNpT6+Hpz7V00ZqfxgDGN0Zfdi3PfAK8y9wD0poNKXjNKcle0jAiehtYkDvJwDxOeVXXDjCz5QKz5zmTU8IyXUKBNPYw0/pKK+usjRpLOdLMy4CqGHaTDakQfv4rIzTvevY0jCSsDFlpZYoNDkKDRy0XHKVMcJ9z3sYEARliVBlYJbBnLkTfClsuugICku5+Bw5dDkKj6Sh3Mz7f6wSJz88FeN27tnmLFh8wBR3/FF1aljYOjiYcmhNsn4utU/bQ7PAEq56XLVm7sc4ymcO0tswBC/ALoFgQD9DdpxzmF50OWWGHPDC+DSS8N8+wHswv8pyCxHbqy9wCNxwIs3ZGC2SChtGXY+gxDuwne5KDL4jz92YBaxuHlcRWua+y+pp5muuu2auukyY52P8BsVdwzcSzSw0+ZdLLxBh9zYMAAg+jUeb1A7KMnpjPdI+eTTOfShJwfgWCcVQPDi71fKlgP4ZHvux1tlQjEJ9ZDSC/yzwSo38d7SFHry5y9ASrh2qZ5bovyr7wmTT/cshh5+Uxlcm0vCqfJRP9NCAKu6ik3t5+kS6qz6ItJ+hsIB63n5cjALgURt3NG1ci2B9duf236U7tUI5jH0bxm4Dhz5+EbZV1fym6ZM+zp36TEtB7LTNMU4DY0+dhtSnbuRJWn/JD3afa+RjrLsDhw/v3+hwttbWewjZ+8SpAz3NNQLBcM6eHYcfEhjmftiRgcntXw6C6dOlqzuWUcIbd/ouf/yi2GCM+ehyRgGCjPvn6cZzEzEn2/KU855dffV2NMYHCfjQ7MtoFsEgh2Psz75NxPp9AiIg9J+1KSlntWeAUEfZ2dozteRRA3uuVnbab75K8aRIM8yXzT+fuUoAqwz8JG2P9NDqvKdtEV7A2Rc0cy/yn6167xud8khBzRpFecG9rGZh1OpIYNFaH8c3WKJ9d90nLNnR8DzApAYTN+dVXX1aLFkt8WJlp3gGkcY6VySV5k7M58+4eneMvslb2sMOw9BYtI+DB+D259/xMaSVgcKQQphTD73m5Fy9fCqNhZCtIBDi/LygdyWvqQLoGfcSWd3LnYnuUzvX30eiJrcbgO3FWEUYWsDnrVPpk3UhkAjA0+KnOcP2ATaUqjMVj6y9n7E4OP81UVH+8yLgqXS0bJp9DF+iFBJCEQcbgSOmUcajW07DBzA/nW+nzaRlQ06mxACoJBYz2jJH5BtK9BqxkbRxmvZGpUC4rKKvfsNgoJb7VpqTJELvYREBLc52hAjufq9oj7PQ8FPH0yqRg1xufVlSMjae1J4DFQOEgY1/RePSzh/EB+Iac41PdClv8ksSTdZQx1PFeJX+BgNioXTYt68oZ2SBdcgYoISjKXp6AdEAtNg84sHCg6ld0rLDM8p6yH60FJyHAONdYQS5+VRlK/lvBD0wo37W/5ppPNyiBPTQan7GdMQJYuxV31zk6ySm2G0MS+2cK+5wvgAOFXOUqtRQUqMYUPw8o9SoMlvejs3ghSTbnSgHAarp16MfuLnIcfjcssklm+X2/+dLGiV9gXwDP8lwFEJagq82KAI/Y+xmTSaYrnRUcDuheAIzfv5wFPZ8kSuLneiJzU9ZsxgHA4LO6FnovArMp87K3lFSeJLCn27udSMvPAR067er0aCwkJ06SCIwGQc7VYf5tR4Ce34kV9Dy+6zOl9/XdlFvG1qgIWKo8lFb2OrqKc1bYcODUUkq5gjjO4OoBLmvHOGhescY8AENld2vjK/5GE4MZa7YJS84zthP6cn6bmrWk1VnXctr8rAB61q4Yp0nVfNtzAmN/B+4IeNvIjYQEwNQayrjXb3TOLzHDWlZWX7zzk18W5PpBGe3CtFqZdmsM+MM4kE++Ml3GHx2t2hH4xzLmvWUdhGm3kwqMeCoFb5S5nuXjLgwXa+r996MxnXXxJp0/47xVO849NQ4T/1iPXZ5T1uo8PxN/gD3YWprHsawAvHqzib3y5LMPC24Ma0x82LUuMQhEgB2Oq14GYZvk8IsbR7IBwqQhKhTEX/3+/F3cCMAvMG7eGicMyxsxZZK1dB8lHSeR8DSM+zckgPKMZeNmbfGxp9Ox+8Y4dPYCauUvx8+UMDzM+W9/tRGC+8q9jI+J7aorNKCKbziMz337K68piz1nmdfvJ/FBWqRAkXXFFuUva8Wbkv2Cj/VDZ21UM85Y5fnaVMJcNGZeGHgdE+cJ221tiknscVvHjI30wHT2xaZLxUe6A188yFqNTToW30Xw/0W68LqweG4nDLrbtxL/vk1FRs7J3/3dv5Hz9p3NP/xH/2eIBSHIpHz1bBKXR2HPTsI7rHUaoXnfWd2G87mjPToNb8Sx9ojnOtgP4SQ31waL25c2e9HOPkps9Ad/lGYVqexxVuIVWD9ll8ZuIdicPHuwuRLw7t8MePcqVUL3j3Y2n90LOJr73w1wJ+H/LDJQ1Wvvnh1NVftq3Yvmat1zP6wy/E5fdLEPHeNljgsYL3FmS6n905M1Lp+KSD8sixKLLe9jG/hpAHbrB4hVaSBrtgmkIQlgSrPr7dRaWzENHlyjCZXgBMOUW+a7Z4SKmWH+ld6Ra5QkJea2nmKj29xkIYS1GWO+SuiA5eR+9WHoWdR9NlqqZcpK0gIWxSMAxPy9/lszAvP62csTcxerkpDwFxHdcp+uyf/c9a0KJu8XD78MwQGdditNUM5Fp/rQOlIJJt7NFTSqAN4hH7WxzxJHtTKNbEISRG14hPjT7u5Adjp3kiK0mZMkjY969Dosu7O6FYsXR+PfGu09SlbE92lJdm64mtBwupbNJnlD8+6/+rv/SZ51wDIH9Y4Skqb4GKspRXLYTBg4JYlTIjvsDXTHigDn3yZydU66EJeyW9d6oxwDQAVBz9dkHod5MWwhNb3jvFWwfU773kOzU0QrYygM9nQ4GrCwnUQEEcviXzt0WFiFZwq8DfMOuFKtHM8L0a1TtCLL4xR4FuDZWrLowGwZpEAwi2/Kzhic0U1grJ4luLLJC6YEdOFUXkvWfxDUyfqhIFt8GAleSzdsZfMYf4yYorj5HyM8hLBpsfwkXTn3w3Azxrdv3e6GvBYA736YZQJo2UJWFpukeli5QSDcdICbe5jDfAwGceeVodVgCIvO2MQoY0u+Cput789nMquYlp999ucLtZf+0ZOIa99KADHsAEILnDXPD7x79933iqg/uJ8sfzfjlN2Ze/NEwxCARctjnFtrCctpNuFkA6MZGK0uXSEfJ2uiPnxYFpx1ukCL8DHhSQL9SmAYwgKCoapGmPY46+1lArF9zm6CePoZJ3Ho3mKzLYfOqr+4dgoc8NNY7WTTXs+mPpvA9WHAnWubG7d/vvnjX32hCqlsxFP6VQ5ra6uHtD+XLooOzTrbJSH3ub0GSEDrpEb5O2DGQUZfZthg1gvDUkZrS8uzNzMfUwINgAGGTFBAkJfDVrCZZkBZW1O+2DWf++GsAc7exuk5kzE/CjtIWS7glVu/q6FBIrtXBPpzQOkquZ8g62lKTuz3JfzonlyBO7aiz5a1qOmJORoQk0ZMaNkJthjmCzkE9wOMcaBl9rxf+3FzpWzY2lECgyk22f8JWAAEmJ9Aa1mRc/Z6wImzMrJZA0fK9znMORCJfZ6GgtwOcDIdAWjbzCPG9UoOaQTmp2FbPT0fLczM45msc0HtmYzj+TiNHMVjothKqRYtIIDyCXvjwHGQLMHnlJVMprZ7q1tqDo4eJLKfbFbmuralPi/mAKYrO8dRyvpt04opEVqDwWHfjJ4Xxx0jeeaQYwijmgxn6eF5r0DMz55lrAuGLOPmYFVigik14O0SaJRNoqxkGHUr+8O6Wv/ucz2P36+gSbO1TaLEdhRgRtt3QwPAPqd3lc9Y195kCr9PmgwDReKC0HGeQfapekNhlLGtuS6wRim857eOVmerjViMv45kxozTD1TI+qk5q4MdGyZsc5DmJrFr7XHaggTs2URi+3dTjrkGOHTY9vJ9734YYS/HmddMqJ3jskZvplvrL3/2o5bsPw7j76Of3Ig9dIZsBTy7WfbF4/tPyxI6l/X98Z07KY1IM5Q8B5D1nKAt6+udayn9ir2ih7OV1/IcZPcElfe/vfud9saZBIHPX4cZ+tJcyfhmXUb3R83rk9DpWy6QObiYskIQ4/5egH0aRAHh/sJv/ShZ3m972D94fLR5dryXhjopt82+Ps559KYyFAGTkgzYSdODs3F0g+elClFjHA4K32GYw5zLt8Tak6C4fHg5YGC06mJDOVMvs/YeK2c2HxoRCE4WUGISTso9o1MH6ErAeLGl5Ds5P0bP5e69gFyLuHA1WDlDdQ4DDOW12G7AIHsNcM1mYg2sjDrnjvn1XCso4vPZbr/zOvtVEwdOE3bi5ZzDX3/z1ebO3TvRHVnKbXMv7F/LUeprjJ3cj00X2j+Khu0rbGiSFNlj2K0jW5CAMeNDz+xCyhuOsKbzPFgNazkL99H6P8g8AZM6PvkGNGNJn6kODVbeXgErgEp9DQ4GAJyPkXX+OMmGl85ESYvYQafjG2U/SqtipwF3dfPKptD8JBURCbqUfgIGOjd5FpIblyKWbC1iK08p/4A5J3mv5g9thkIXKNd7gRk7V+7+VJpufgoiCcB4mPl7tZTsc8BK1roy0zYy41sIfvK+i1mPgEJZew62QKGNd+pvmLfcxcKY4lCrJgCcYCewe9hJzr+erdn/fJSW4+furBVnZdlfgKt89nldf/mhtNX4HRmPNwBpsURY17t7F0fHr2xGWzFMvTFjvSZPUMdQ+8G56jxXCib4Z5hW1oOgzz2tTap8VvVsHQUNUiWnsVCmLMn7rMvRI12Diykdta/LtuNXLmCE11TrDvgFkKE1LCXrbMw4XDkIkJGmOV9/e68Nc5QFO085qYkdBiDJNcTQfBlNgcpTLliRpEMSZJIOl5MAuJHmYwCnYVqPlt+wLScQr12s7zjB0Hom6Dhc//sH4I758knTPGIaQhinltzxt/N7XxNOLaCGwK6AkM/E8JxmeNVsFCzy3fO76XgOGJymHa12aKLFGqCJJU5QZUEaxZjOelVqSBvMECjVbNAneQg8xZxop8lhTwJJsPmP8h7w9Ba/Kp+i9LasjoAONJB3d8L0NzIWbdlbnmUpyVrBG8kvAWUTA+NjS3RMdcb41V1PPncdX/uy4PD4i6tvsLJNjNm6d1bGXCuMCibPuK0VRNbTmpzH7jcR7cS4EC0A/thaEn/1EdioJpNnfU4H2O8D4FaPNE4bkHW99oABS+lvfc4lQbsEzk0Qln1jo/V/nX3WZitJzIPM08WUfYcj2nMJs54mnRWUHdIKGf6yr12C8NjCfQ3pm7EHncF8ruQQAOwtf0XTJ6BE19BUjRRcyrxYlwMcKZujsYU1YyKM01rCPndZrT5AlVgPYC8GBjwV/BvGYdf4EkOPNpW15WMRNyaJap7P117mHgAXEjqx7wOq5D1ZVy9jlDAIj1rOHz+f5m+eXUWX9UVnmo+7laoFpdkFjz2Dccg98fcOk5C6n+7o4jAj3fWU53MWVvddhZPf1eaNlNN8jf9aqYrqxY4O2XfABGMill40P/nq4suVmcnHsub6/tjYgqES1Mu4uDbgwXVL+uiYzphXfiz/1m2dTuq5SMtshVH83o34SYtuJ7DjJADIdnx4klEn8aF/+u6lzb/91/5CNHL/MLrmaUoXYst22HF/+Md/lHhZkw3l68fx/VSJxcYB/GIbdJouMosggPUYX65AZ5ifhkOV0js33il2IMG5d+HmZufCO2kksr/5+//HP0n1FY1UdnUYVE1aYJZnTM8lvvzg0tbmt3/+fmKOZ5tP7p5sHp5EC3/ZP/xmlWEtgQfm1O5NkmoFztd9t4J5K6C1niVsQMczfjKG4NiP0Xrt2bMAVc6zVQOvIKozNu9znRWrsc+xzSvnIDlbpvWQEcAXrlt/357Pn669kgEs/LFRmOn8+WHtzmqq4e8am3iA3ipAfEC0khRy9o89w6hc8RAJ2UleNZaq/ZxE4TTdm0TYqwUgbmxVjGN+t9rS1Y6tdssEd887zwbj68BjA+4kk4BMAVt6Vb13sjzmk0SLZHbGRNzlSMlZc5Dk95kAe64pQcYerDFfk2QhgDjrmR4yHG9TKqvpm7XeBlJZU08TczxPhc12/Pg2D4m90uyw1VgZT/6xhCjsTZf2sSsLTuK+t8783pn/LmWz1SKKc9diQWVP2XwAGwfWYco+oPgyG/wDc7IfJlaZXRz6CmJm8aHaNvsG1R6NIaLX1flYjH67tsbB6gEgRMkDCtrn8wcMgE7aUAxijWvRUA8WtlYtDpAi2ZQYoGoiMZ4lVkxmyQHMiHFIBLAEtTlVDu3pBDb0U8+onbeMzoXUJJv/tfRM9u2HlFSAHCM6ZacLKxBIZuPmfh+GSYBZ9DRBDiceAEo3ZQ6yWSQWhMPcV7NgeZ2DE/DSshqAFIPXsZtOb67vvp/HQcP0O5ND+PY77xexvn7jVhgvjwYkYPxlAjC0yirK4kgwU6HQXO+H5bGuqnvPWopUqMqw9v9G6PtMjCuDVE5Yxl456+NHKcGRAaFVkHmlR8JTfGUxh6FiToiaC7rff//9BrXP0yXR2KndtnAuEUTOl+d2rdGimu62L5RoyoYU0CBOSjSUIY2WAuNa7YfDrlMsRQ62g8jrjl8qTZzuUnw8h7v3Cd5PMyYHmQ8swrdhbT0Liw4bwPpmnN3LrLsVdFmCgLR73t1K9l55bjby1du/FYd/Z/NpROiNZ9lVaiAtHGUImTvP5xBbA09Gy/MJOoC2Vj2NAAwjjCWaU8rVsIFWo7MadELyY1+ykbEAMh/WnxJlZRgFXZW5Z6zM5ZRLcM6mqQF2VIHrZu2yVjMeb5Np3nEYqqVh8AG2HOFkqc8kQ6WsKMdZ9lY093KYvEl24VjGu3Z8tEuMsed4WcHzbtJm7wShyjzbmTen2LM8ozW8m7m9dOlaWVSEOrEkysAIGGuu3hKirQM4GUKBfg8SDQgCsF0I0KY87E2ud/L8UejLBiVJgwAMbxm2fNbblkoCXdx/Lpp5vhIw8rryi6ME4nHqHseAHu0E8MAyAIhi8cnOxUnYi4N4V/vuHXbN4ZYPQZnnzGSei0/nWYcx+v0BBVCuE10HbwKUll/k78TSewivB2vmZp7TwZg5y5ocx2kCZeA1bUYsNQzXMory+zr9i8NlfCrKj/2Vz74YLS821J4wFU/CtHkV0IfhZ/uaz6ydIheA0SyQBRBMaWtLtPO1lgJXE6NZvwEJOf2C45ZWYJUIyGTKsayAETVu48S4jxsR8L9z59vFqQBEe/8IKgvaCZAr/1DiPJ0LBRs5I/KZT58GKKbHlc/BDK7v4BBz6OT6x1kPSiyV0ACy38ZGVvQ9a8MB+VopXGygMnPlZLpqvomd4DzrJv409bBPlGkm6AcKnyqdCkD1LGt9O0DMm7ArTnNYk2C4HNvwb/zWT/P9480f/tG/3Hwe1tbPfvmjzGk6Hed323Gwv/3qbq4dZ1LH4mTAP4526QPZaszerNscqpursQd7GdOjrMHKWKcc5iCJDILJ7FAdJUBwgIXjN7vJ0qZJxbM8Z7tZ5U/AduxQiVH5+14cz8OAQs8jrGyOtLHfvHq4+fCdy5urOZO3o131+syFaHKG3aY5hI7aScQcp8va2ay3/cgynIvGznkaQpTC7KoAACAASURBVNkm+xc0aCEJkTKdnD9Ct52UkGCwvo5NxTQhNUAEHLD5POP4bc46NldmEnCLZbgGLiQBlNrsx8m7HMadM7pJtXYLTwOSlLuYD/tCoKlk91VshuTCfthZuvCWGdpsceQgYtew46zJ+2E16upub2DVHdHRXEoSV6cWexlYeOPqzfFdwnx7lDNSiS8noGzzjIM1UI0+2VznYe0rvc/LAT6jTRPwDjh8I0kJe1/QWo2fnGXuDaNKUPcwAYPGJls0ewSpGQvPD6SiJ9ryQ0A0HS1l2NlHgL9er8CABgYBvmI/sRUHEE2VQezAk1QqmCQJllPAmnMm6/xSmIjbkix5XxtFJZnjDMIUZZ9fZe6cp5fz7DLIpynX308Q87pnJtfS/suazDM/ovvISGsaJqGUO6r8BJuuO7AELb/F/Xo+No49WMAGZ5m/77KTNqy9nntQOruPVa15TFlH4zhDycqN5qxrJGHcyrYbpi/fjV24BlDK62gxr4BNNZMFy00K5HrYrQHaXIutBdidw/gukHK66BwqA84cK8PN9TGpTojIS2iFAcl+j1C9WG7O0UneJkkkaBDolI0NgFtK5LNny+bNs1RCogEo0zhAR6s94pysAdLKqhuW+bDjhj09ZUfDppsgqBni7g2gnuBnuic6v8Fu1tF+zrXL+68S6O5tvnoQf2voXgVFqpdIs6gAnt2MjZ79XwAQG370c5R5S6S+kw7MwHblrGyppcDtxOY2X0pPex408J7mG2z/sO8aKY5/uXR5btI7a4JdK7tnqb3kGxqjJt0XgMD7WwblTCwOQostCYDhWhQs9XnD1AZGY/gCQaxvYKVxH8Ye0I42kc4/mIhAlZZPN581ZICzsZ0v4+c0+ZjnwgCVQLL/zDHGJhYtJuoOTU2lxsAoMUMSuTvxa6ZMFoho/gesGK2qAYYYC3NvbQvq6DurdGkzlrJTMdOB9ZPobyC9BKVsRn2gxWf3b9dnD8vCy3wVCFoYNG1YU8C3FLY5p+mWLsGzMTNXK4t+APmJBVpJYK/2/M4qUVIO5F4C6NGsnbVsbzTwF/jmmavt1GB8qpvW4Lp7soG8NTGAVv0a/n2udV71S9l+y3yS5UkDkYM0Ets9STVI5u1s/DB+8n7sHqYLBmWrwrreyLIYU9eToGNz+DMD2rEhL/snHe40CmyFFVYwfSjjPGvC3i+r3Vqq7R/d3caoHFL2tmDcgLFnJIYXAKK2zC6O/2XYp/oH8CNJIlriG492FpXKgtvAcKu68ZzzNPYp7xWHFqQG4IJL4p9i67iHFz47LNDjJwgrkiyJpbO26LZtRa/5TKRtyN9JgqrOcjP8AeuHPXM+dh7yie2eXgBTsyX7a75WZpcx4JJVG9c8xQ7Y68rGJRz9XtUyf4+EgbFUDkjyh+2w59cqLr9j5+i/rmBRV0FtUXf1+MQZh+rQAxbF0zl52CnVaucxvlOJc3nnZPPhrWFjP2wTIQxo+/BKZHgis3P8fPPb7x0GwAs+8eTrxgo3rl/v+Srhay9INNPMfCmhlRj2IOegeA6Sup0qo+7tZDFJULBNF9OITLMiFWMXk7RT4bYVFtXlax9mTvajY/x68/v/4o/SRCzPnLEWaxdjEHdr5Cg5HbbdX/np1XYjfX4cnd34Yg+OJa1JGmBzDbDV8e/a66j8a+XuQ7wYLMaXpYNhX92zzNGUw2e+8z4sySk5HfDOOrcnOub2ba5faZdlHloeb19nHipv5rMzF+wJ/KDNB/nd1s8s2rEZ7GKT/EPlkEXvtZazk1/UBneNS6ehz8QOY2NWotKwb6dsdvYQ/57tz7otyWfWZsXErEM6kt0hc/ZMsnCSBV334qSC8j25+ufKuGuFhPiV943MIV5w6wDAntkj9eFPcbhycLZZddS5NDfcz5mxHVY2/OAk/pMk/IWslwsHzuk5G6ZRziSQTzMGEgHtiC2BlTVGYus48WQrbDBMkWSCI7xIrHp0nARvbNWpyomcK0e6PrOrNa1D3rEfiWYqnXWuStY5Mw739n7vzH/z9/7zUxlWgZpDn/5dAyAHWCb4+vVb1eph0ZTPMvRzcIyGkddzhjlrkw1zk1kICRpoq7Rl8JIZGnbdSnOcbJ4tbfsODXMWWsXZ8zvd/yon2LKcybbXZ8h/XWylhI8DyRFUP25BXYoY+tA+OeXTQaeC0RnYvYAfo1U3HZUK6GVgsM0suimLW7SNliYcBSGaJadlhLZrIWsvnHvOEyj14ux5hgFuCLKHmZVfVoA3942J0M/NhAxDJeLXAdgqdEvTaNEcYNpcQ5a0CLMgm4NoZHO/+3EibiYrcDWi3y/yvAUAlgN2N86BeeFE2ITzOWrMgXCz6QsS9fWTsftOa4eTlEDu4aP7mytpi30xLARACzT44cNo89AdyFwqY/rwRx9sPvv00yYvOCtneujuL40aFkHyLEaMHIawAv+5z0sJkl0PZX865k12sSBexrY0mrqhY+QBbs/COhS/Oyz8HkPRHMjutrcdn0npMaPRjMS0kA9ql/sLICewKeIt3gxwdpQAvE56QL9E/aPpIMvMg+wyL9vlTBhol3euFjT45sH9zV//9/6DCNTf3XyVIP3atTRIKDo+hxA3FMiK+bIa19JcIfnAlzq/wIbp6OszDxI4WyeeCVgraPHtPS+Iny96kmyfrIS1XHozfYgCMvaqDBQGV4K4Zq+HLTG04MkWWvuaUwjizmcOa1iqCCI7CX/ElgxwGiqwrB8QLEd4QbfTHECyfeScIakFg5u0CvCdAOeM7KFMZtA9+4ao7tWUbOno95ruYO7xIGKwuwnMiR3L5HEasVDKC1EWIENekJoeHMBnHF4AZ8WHA+7tCU7cRzLgmHhYVFsBKs4IyqIFRfvrOIHJyYluVckyZj9dTWbkRjpKbaW199MAffe30mUxGcstpV9ZW+d5JLnehbfZr3mopymRllHj0CuLfKqnvL1SZ2Y0sLAwrDvswgK+ueeW07XDJCrTdBNcM9S1VOO31M4BN/41R0bSwSHate2wUq4/B6fxLHgXu1EHawFOW+qRW282zNrO57rmXsrE29mvyZDRoCoLuickJ28aOdSZY5MWRoiLy4Kt9PwmH8oQsREWXT4bHXOhjuY4Y6vT0XsUHOZ+33vvvc0nv/5kOegDVveQjG2zx3OfzektDAdBwNpcB4D0LODdcexo9YE4dBwbB3Q/ix2P3WBrOAsYu8T/ObuAxXjDr+Jke16lsspudFZ1CLOlTwIGHmEjtfwxYHIAoFe6OMW5epIyDI0FtqNr9/L4SZy2vc2tqxc379+4FjbRzubmrRtpChEwIUDwJ5/9aUHBO9/cT+OCnJGX4izGl/ks+qTPct+er0Ea+5ExuxEA5cWTh5m72Cul0BErvn7lenVCnkSgn9PKzr8OcPf0KIzkk+gxodrvZl9EiJ4Lk1RWmKnDQr0c8WW24kTX2TzLy+f3ow/0ZvPbP/6gTIUz6ay8e+m9lI38k+6313FATsPWeh5A8Ew09i7nuS6mDJeWkASHfQmcY9eb7OmUxzYkOAVQFpACcOUbaPswDHNzzaGwhwtUZ/0Ccdg2Tqnsecsns1459kpVsW6xTqpp+/9RdWc9dmVbdpgPg00wgsFgz2R2t6mrtmwLVsnSi/0iyH404EdDgGDoN/jJgG0ZsizoJ9RfUhUESbZQJcmuNm+27MkgI9h7fGPuxaTiFivJiBPn7L32WrMZc8wxc13P0mYNrP78blpRTP7l3/P733zzl3nNtZ6VxaD3d3bdnzIDNxBpy0V7NleS4mcYfPtJfO7evZtW6lfVyqXj9Sz7i6+iz1cAwv+cH+xaayUpzTs9i+19qViXfXY3k3wxz35Ke/M+raragQCtedZash6nWKVdV6th2XWKWrlHCegwu+Ov8l6YrtcTZEMT+D0gc9uWWmxKIalTWKfFRYv0wzyLNzRxvK+pp3ld2yWyh78IMElHRQs45u0AGQEdPAOJnHb/CvDHSPhvnrVkWJGmba45TwC70/z31DXkXBNU7wRRPlWxVEu+gF17vNaVbd2b2CoQCRS3mArLkg7jh8RCfNUB5mXipv3so2HvDgOdT0gf3ABWACp+iS5w1lccIzzn44Gzhh2ZIC2u4i+BiB2kgufQ7oSNEd1EYaZeO3t7ea84jayZ9cdQT/DeibLDMvSsPpCESJJgr1wy2AY4aeeq6gMbstYN4rPP+e4JCibmBBZOImOaeGKj6h4OgDG5EmByJhizT5LgxaJoMo31BBTJvZdZ5o9k3nNip+sKgTEZBsH/5e9XFP3ymrcKfgFAblzTjv/bXFvYuJcyeEnXxVx544e232StaPVpf6+EQu79YpLQDxHHVth+EK3FawGmTZcl9+L+R15lGORT/Z/k7zBnZxWS7IWPzAbMsu1Z8nstAOX1JQH0/iK3A+ymzRcgu3I0+azGo00yR7PoIMUQsUrjARTJgj+Y65NgGqTxPDbidfzxYvK0Q6VJX96Hv8q/U1rLehsmo1gjllfQVoD0stiqfWco2trxBYAwBQjt2a8Tu3RitVwg11wtM/uNz7VHYxsu7WVPJh5++WJa6tazaysZgMyZwxim0eZaNrbIu7wZ/7wYm0uWRULtqsRtcq0y65oLTew76zq6gN1fPW/burT4R39U/Cp+mhyqrDunoLmLeHs0Qj3GMvUbJ8x79/3F+9n7voBc1lqM4EUdXidJLohsfw6DtMWydg/I3YGmGxO+lzCTeeuvgVL5Fp90iT+rvpf12Qa1KAUH9Eqvw+44gwOunidjMQzFsqdzKNr6LG/Knngd2/y2dm1idPane7oMz8kaDGAhmwF00rpWn1GpElIfA/K+oi+O1ZY3Ea8X9C6IPHpZlbphE4FnfSo+Lr/fpGBA5bJGy2QVv2jfHEmlAdDlqp1e0b8XJOmiu3bPcbTg6Ss3X5WvdMnYp9U6m33aAmmeReIT5gD8YMiB4vpD0+ezcomKY9emDZK/YWdP0lHT4vdWsB12lb0wE0cXW70t11jV1drLPsm9jd7kxKNd01w30HRAfYfiQ+UYOszJOgGu3ReGtAKJwkPjOzm4uHMY5lAS+1cHWdlXeRW5lxIB8rmNL/I3R5+W8Q1ThU++3d27sZfBJfG1YUd//zS2mIxH4qenz+jsBVx+92L3V+8knjpKt1u0fg/jJ+npPnl8P2syaw5IcQ+vg220WIRNhcWZ/7uQZ/Fxgm78TMFGklDJp6awGNAuzORLl1LAu3Rr9+c/nOz+/EGGdOWWFEYBp53ejY7VvW5Cb97j9Mnub/+NzysX8tv7JwH8MrAHuzMkl071lV/I9XIRzlDXqJc0LEk2f7FXva/vVYcx+8sZdT7ERmLne5E8+C4dHyRV6Mc6mIqpi+04rElFPqC5wsDYbH5JcUDXpM9lw9o+m9fxTfIZX/aBp8qftcORn+P37Qc/3CjrpI2cEWCg90dAMCl1dFLHNrl24O/S5lyMTfe7JLZGd3+KkG0nF0Ox3gZOuBa+tUVODMnxVyYvF0FiizuobiY+2/cjBZACuJwCWz6vE6WSD/FHR95IQ5DRmnjN4ERnOuIJ0YrGaEW6kI9gd9PgbZlszrXVITcBtFRcaGGCTQxWkj3+4ixeKQNPFAyvBPOgLX+W63z2Nizb99rVU9jJ73UoRa4NAaZFvti/DpCTd2051NgdGrz0bWE4H4B32mbHgNBXcKCmAIjOrrdeBWwYKFpXq51WdsYITp6Z5Jl/YxIJyj3ogkN5vtXCyx+LztFIxlZwMIEkwempEljASRaAARM0HYWZ1LHBAlsJQ/4OsBAo90Hn97DebiRJ6kQRtp0TyrXZkBI32l2+75B4f0F1UVtOoK23s6GL2vofQCs/VyUT6KjcqRS4L/T8Jsb5LEZSMj/tNCNSLAgjUi6gZhhrzFvB2aij+U5R51w/IE27m8q5z+dM1sADDJ8mt0WgRwzRZ1wEQiXouJkE0GCGi2m1qnFuIrBRUwuUDihVXays72xObB0Ax2z8AqDAl03c2zrQQVN1BqT98ldf7/7dv/u3PfgNTOq8LyX5ubH7u3/37+z+8A//oADhpQS6zvBMtEWxTbCTv9sfHK81qjZM3kNQjgLa5AzYNNliPkP109oCRrVwAHzjnsJmBHA6mMDkV2FenZm2mt/ad++ADNN+CJxyQK2E5rN70HMQ03pUJ2sceQ7cW1W4rM+BqaCtqk7QO1TibbopI5p138vUx8+vhfocpPt+GBb/+d/9B7sf7j/a/fTTt2klG4qznn6HryPd+6xHY6tVgAZbToizMI6/LYBbcNrv57p7umpopnI2rEyizwLDmbAF+MX6mGqn10/10jM/yD5opQZoRMiyTEEAFJ0fLLTsA0EM7SNGGNunwaOzMC14WtqbA6jUN54b585hnAC1nSfVB8FgKmS05zqARhLqDgo0T3WzYqNWVVUj67pvsIpKXRLUEW2mV5bfEeMA0AOyAgwwJ6rZ1+ASiyCVjwAqQex2xwH4LpiejJGSqtebOPSDDHxR6WiLuX2dFQseY2fsjvJrdwJG3gx76UMAjMdJWu6/D5h+OSwewDGDkPe9nABSENlpd5mw/JKIhdOedTchF8twP2AApy6Ia1AOFPX7CQLFkvYbh+8suXBnuiAsQFWAvVHcFxi3qPEjNGsPDJN3tFKm3bdA8ga+zvOeYNv55cjLbt6CcM9kTV9cbQvsWivJ3WNTXXYdTTQE9lsxoO8xNI2uwaK8y7xW9a7Mis0pn9X2bdPvXGLevxR67IWcH2wmCdswdDh0SUeuw74TNGzVsQLuQDeOLsEazSzML3u6zjyiv1oZtEs3TxP4a8VQCfY72W8TYJjqlLbdMBzoV13OcztStRdA5pwLjlWB76f4dJE9xjRtxXiCtOeZANYpePk38eL9tMV+dutqdKCup1XqZHfv3udhqx118AFW8Hff/nmYYs/zngGzdtE8zTTB75IIPw4wpBIpEQSUHQawPs55OUqEAHC22W+minsl+oxPE2Dzsy9zjwphbxO0v4ozf5nq7JPnGeh0zZRmbbY2c06XLZm1bEuJRKasASBwhj+kw/luWM9f3I7+3ZMkrgGgzx/e3P37P/qTJlhs3LOwep+naugejvMLKonAfFXutwEBZzL2vFbQhJUKsPLsgDp8tCD9oSnq8W1NVGv7BqSwCTo4QVXePs2/XxlgUKAq9ivrcCOMNtp5jx89SHD9pLbss7A0TWR/8FMAyGp7hNX3U1p/6Zbl7Nf38WufMPkX2GufLqHmlRjbO4C7q1knMhL21XcB7mJhcg0BcuI3TK0W+AwjZU3JjDVowJyp5gaKAJyyxtbHtdRPswUF8kd7iG1/klinPpu/laO416ybFqfpHMASCfiU3zeBlS38sLXdtrWfx8j3GuPEtgEEnflvw1zF/hFs2vx7AeQUUICstwKkmN76ErBtwmlsKlZ8GRPlZm3PTKFGa3USRK08zhS7ZhL48/jYE/EB4KCJgfgVu8igiE3DNuuLVVHtKDEev5UHW5BJfBSwDTh7JetD5DkVtbDvRtLkMOujNdj+w3Q5y9l85/NThNnLNGVtUBKdxQI2bbugEwtXACMAoM6K2Hr7H+Og4JVig/gnP2OPAGGKJ11/V5nPwOzFPMPEFn7To4v7apJrL44W2AB1jdcwmbUySiQBb+yh2LZgoLbdkQ5gu+0Z9tczVzBeLU32RRk2npm/N6gfu94EI89w6YT53kxrnXYphwdL8aBSGBnWBWy0OtlHL6q3Jk4a7cjzNJVin44O93Y/PPguDPzs5a4k4Ng655lvRdFTwEVZB5OMt2gYIACj3Fq/DNBK6oLdM2htGGzACIVkrOhpBRNTEYYXr7IPbVl1BsRnZYj1VvO+zfr792rmbYVh8ZwdZF/NNUwyB6OSnAHMPLMmZHmWL6NHN7qGnkniFQxqGs1hTbP3MxAA+InBkiKdOCjrtpcY4lL0sU4zfOIkBdpTrQIpepx/PzHpu7RnvktL3B4ZguwFmra794a8aXECCvO7S2oECyrnoCxQiRVgE8BvUNTkBgvkXODlACSjyTcxzrA22zbLbrAFn/hXrNGy6RIP8998Zwc7WBuJ/PY71mqxXtYeXSy45kPtBwcI+AydQ6O5KFZejKjaSmfS3mySu0m42H32LYBO84C1zfUWiGm+NXnT0pYuGFc9RWvIHvEB7AY/n9916YqT3k/MTcVCDK+zQk7JBDj7sUmKb2JyWtSZR1BbJda0j72/QSq1WAYmZK08zjeYkGxVQfYByxEfel8FmkTyTPO0ycsb5VBtRc+7AjzmbOqGmDzMm1g33y3Dmc3aQOWCb+IyuV9jpC7YxE9VDph1c18zNbORY3+/OWXjlskB5CkGUqwWX7JNXiCv9bxniBdQJ/fTz/F/JsfWS/RDGhIm1nmc1tq358KwT/xxYiBFzsK9SHzoVjgLc6fr3P0ADAQaYmIBYUfGpAytgi+zD5o7Wt+NNbmKYx+Zc4D13P/kzhtBQH7Es5aVLYcYNmOfBa3hOJ297ItTw0MqlYC5Z73kFNtQrK653yzuuXuXfbGfdbuZfXHt4uNMY+dT9zPoIRPsU9g0dMTuOMBSCnB3I7HP59czgCLgr46VOymwKg68DhFBTnMueUdDJ0yqPnfaYTpjaBXO9GT2D4A1hYT8Pc5CjnaYTXnzxui7Hx19vvspkno/Pnm/+4uHIe/oeMhadsi44nGZtlosY2ffRqf8QAxJ2+5g9+2DaPeGTGBveqJYnzS1dfuxpSNF87N/GEBqQD12ZxFBlgzCPIcpUotNbt68vfvmt79tTj2tl1ubdDfjYA5CcL5LzL8GY8BQJraBuUycVTkgsXc72CYP9TU6293c837Oep7D6LNvmsN0TOtL54xZ/2W7WqwSTyB9KfD23M5gu+pdA43zO/I42rSLdejZkaRaU28nR5JzDenKoKWSSbKDCjCLZfKnRU5rgd2ZWGEwmk1TOJttX5yWtTlIbH45fxB65DTOx/t2aSq+nzWPgL6YA4GxYkjkXnyItmtFiw6KC9lDIzw9zQ7d60nIXs/DfZuc8+275MwEAnJ/R2F9QhtepmD0LFp3p+9ouSKLIAqN3a/tcT6BuCPSXwBvpGW2wh/czP2/A979s3+UDh9o7XZIocLZ4CXzxomdJaF1iIg/cwjAOiBMH+QGSNi8nCyh6eXQRtRwgJsi3Cj9TJKkrs5tqq/7AVJ8tb95M1LdNPk7XThGmPDzVEbpucwQBgZuHx0/fxkq/1Q5ZpT8TDDshhzcpKCgn9lAaypOWWPCn6wTAzdA29Dloand9JsOxIB8At1Btjnz10lmOsBiqx4IOACcNjtm1xrnbLMW9+VQChxO22zbfjeqcZ2tTb4xGJ8lySt9Pdd8Uv0CGk9azC4l6bnTDXvt+OZUc7VqhhL9NoZCTzXjyTC0hYMAbz7LxscaaHterqHU4o1F5GCo4gO2BM2Gi3z51Re7f/Nv/7DVhVZkbKosO9DwN7/59e7P/+LPmoCo+mCSMCplFma9VNQd7NMkyEXrOUIsA5+3MQLLOkvg3qQikw9bzXadna6EqjsHt9WiVhPzrALEQPM7gYbOXY6KRFMzjoC607CsR971Xaqs2sps/KGLhQUYFp8EY19yR6Mhh9CQjO63rXo+lTHtpFd2t45uBjmPM84ePbj+1e6biL6fo6EWlpP10MyiKgi844gr4t9IaIIiwQUDhWlYfYeel5msiSHFN0sWG2RsSUAD5awFGu8MeYhhi1Gxb+YZbCzM2RGtANU15F6umogWYJEj5TAEzecytelDknf6IQLEVlaMhMfEyrkum0L4mhbZmdTJaEwbhfdkkt5yWIA2QVd+DkTGSATeCaoAKL7sXcmMM8F+SPqdSQFVwewaJI4rBjS2hY4RJuVBgHhrZ0N1j+azPH+CoeczMepynt05TIxU300K3EVA9r3KeR0dYpD2pRjGtBiaHHolZ/TzONGDTOF7moDmadobTwNsvM+0p2qWxINEg3R3MeyFgms5q9oU0nFWQI6HaaVK2xeHq68g98rh8cNskP3ue+yu7wH6PVfMsQqJc3ICeLZuc4QrKPeZU7SYZKCgVcG2cd6VHMib2j/VeMr3OoEv/10O1Ho7b53eZB0EalsA5metrnKWqqM97yPaWxARaGz/CsK2YG45TfYPw4hDXe/X1iZ7N/tBYaS+pvt1rsH7GPIjIXyBNWqvSkAAQAGImGCTpbSvSh4kkALV09hK6applQUHAPGcU4Ctd1pEuMZWxrQFM+LOMWKsRCo2W7tS3vskgsT0suicXIn+07nsq7eARiBLwCusuEvZf62wY6YkAJYMAqcuEbN3PWm7+vzm0e7O8X4qmpkEbkx8bOKZ1gut+gHwgYP0317FcT+LNt3jtFicZRFUFLEKzvLvN3nvA4Mh8trDTM578+ppkqn9aIR+nkLE67DLvmvgA0Q+F52bd2lzffhU4CFROe1wi9ev0w6Xyt+5FCBeB5G+YWJpzutZdDKwq86i98L1HaYF9m5842Ge84P7Dzsp+k3ab46jVffjdz8UJHuaP0CPa9cz/TEBRLC0Aih04bSqMEJZkq01JoBPinBYt4LeE2xwmzu2+1EYhF67WEUKIGWb5sc61tgWICx7VnHirOmtu3cCTh23Ukrn9GHaV7G5+cKv6aJqVcuaaUU2xMK5UJTDOuLTmmxtvn4Fb034s9+cg8Uetc+x54/DqnN8gbYvDZGiB2bqbey154NFtFrgF5Dd1m8JX+7xfjTEMAppwKica/MS4IpBJCEYXvyV4hqNz7L3ARz8g+KEs9E9NUNTXgXIv5KglbZivlGgi12VTE9jVUDUa5k+l/3/LLqf2rr5eu045w0UyqedJaEQ7NtPN8IKlYCw+xfCDjZgx3UBpE8e0w0FvsW+Z3r3lYDRrlacgkn0ImfXXj3LXjiNLyIJ4Ho9A8DdALaTjI421jB8xTMNTCUp1RSbie1dCa/37+yRY/fv82giRY6WBQAAIABJREFU5d/aiV9JDL2OnQFiYQ9UTWyYxdp9xJYKx+xCk9g8104UrVSV6Z/elUsdPUaFmj4yznP9aSSiuBKfoqCH4ZKzJcE61Uq3ATH9zDzPZY/ZRM9NMlO2GMRhS+YBox3WwGps9q7xq9hQnCrGUDTL9S7gxnX7vq8FKjsvKwEarebcvQJMY7O93e2cX0xjkgeAYW00j55EY40mUuOIDMrJGTIlXiFuX0EgrFkgJrYlhpIkx1TMAgLZH4okbQXVshgQ5iL2YSQCJKe3wia9ns4KRdZvvvm212nwSmPUnNvKDPCJuQcxceM0fme73sIJ+Rzeqj6mCdv4g7Jg4RFAIT5EgpfXYPf7fXtpQMJhp5XHVJRDoUtb0M8Arn0shvaGujX4GnFDE8fY5nMB7LRa7sdGEg8HXuKevSjrn32I7yxKKFfIM4+RsmcunA9w9450QiROsvdIz7RFGngnCVaIZP/4XEyxxtFLz3UYKdqkfC3fzkx99JWbj7Yuy07ZH9V83cC8YWeI08VAw0YrWAT0zPs2FvD5214bv790wsXNQ2ZwLpERnC3PhV9/m5gbKFjmnaS6FzzX22I9x5n3GoCWLZUsWiNA1/astzzIu7q+0SZN+1iKqHvZe+ey3th0x512jN0t4eXv5TejwdwWN7bQ5WYd2QAX0+FdinAFlHwLGDjANzvn785HwfWsirj6vCnRWl7tmJxxeSG77d61gjYGw7KRgPu9stzEZhPDyZVWfD0HfO61MibAreyZGaoyLB/XDUjs85X7SMnlx4AIQJfr6xrVMDntA0yJn8VacwHNndzPGuJS3TzP1VnZ/l6yyxbzia3E7A6U2G9YmQDBeb50vi5cvdHC4ctX8U25lrO2jA9rlZ1SeK6vxPAqCWI01N1DGUpATjFjgUHDEMXqA3AOsWbAvUUyGKB64s4SYxTY8xpTgNt9x7YURJ491rwHfhDQo4pwCvNCN7FabY1JouwB9iVWPydicFIktcI4Os773r1mcBAfcnn36DRghwEeOt4i+/PFzTDnU7i8mQr9tWh/vnj+KPHOcWLP493TaBoDljudtHmvNvrJw8SOQLAOKTCQKPch/lHI6JTyrDG9yzcpfB0fXdzdSNH2UvKF3d7N3Y95298+pF0XaRrgtkGSeT191kuJ8eb8Khe82v21X3+eQWQ/hsEfIk+KB3x0u+sK8IKxB6tYhI6eSzZy64ZZOd7s18mJul89hy2nGH3tAWN9tnxkfYk/6h/7dBmpec4joTQgUEHqXIMOG8vvDFVaIHtY3KJw1x80Jx6P1vf1fLu3Jv5yjYZYtcjaLsSRahLLr/vyXzZHoa8+tvdAEiUFBXtiAyzLdd32Wc9wP2c+b3KT8bv2bdfGfl+/IydovChGCJCs6GbHwy6QIewHBZ+caWy7y8FIzqf4oNXamRD76cY7expGegpkVy7Gb4qjtO06c8FTaG8K4xCj5tjDLZwpDE5Tr4HDiFkXd0+tRc5F7jIcDzYMOBgyQcwCXetn76K9u0uXXv+3yUe49/zv4/MHwjevw5Ae+Qwf3P+yCm/f/f65f/F//cMPJ2GzALE6NVJbn57qthhFiyUaOKbbLCo9aniDrrYl0SSaRI0ekbated20REjkFmvDQusvhmG0ndUDz+9zQkT5JL2t5Od1TY57seNMDjz4bSO22tT9PAykCjPnoZZBALHM4jkMNSQMFXZYHYnjNVo7DLADbhMUYFFNrX7eJLODWk9CvBBnfeFAzmoKZNMDfwxE6BRKrWpAmKyNTVZR/rYXDyrf6plEZZtIxwBK0DHcVgXO9Ute0E0lws8jDD4J+MW2fVXrJcGb8OVuWpkF7B0SQRsOOyufGb+aW1RpAyQNw46Gjc1WQcmsgbYGG2KYjFmLLGdBVNOM6tjHKF8NbfhP/vw/9AxfCguxjiqfrWXHz4AunM3Sbig1P5+B+lkDr61PfSafUQ2GvJE91pbJrDHG4duIOAKuLsVQC57cN6fjiybYs0yK874O4aus9bm0WVa8VjKSNbEW2o1U7doKiRUhKSk7JGyJJPFaY97l71oSTSQqmJebNgWZmOnziNEvVtRU8VTt9mK8I+acQPf+k7AKrkdfMNpYWCwOsWvv9Fs6W2UQWccYLQFBq5c+d9ifmEiSxmWMhxGpfcWEG60PYeEEYPpY/agBpCUZUEvLTG7X1B1r10pZg+Jt1LYgczPg7ms/RsZ1DEy4rUvAg4so7BiygpusN+Zoh8yo9DH0rTo7FwJjy2v60iRnbVfIv2nc2U9HAbmsI+CZMTJB81LAijJPttYZyVCBq9z/k4dP0x53u8CdP3RlRuPqIJOjMtRCO3nOdw10rqHajoInWh8vHyVgTGAYEM8Ewzd07s4l+L6QtkdBSe7jaqZRfQBu575O3iZRzrVc1aZ39iggZcDaa5/vAoPv3qGJx3maVSuZvZkR8nthVwEhJbLaKfaytwdoGk0jNHctiq2y9QCMrZn2JGfbfzAPx9asZ9R29zznT5PExcRYYNkSfB5Nu6mmFSKLXfu0vaGnjk3avqYVZox8k3X2J5+3GB2LETLt/xzO/Hd9fqun2sRd/Pa1PnMc6dC/69QE7rWjo6NRB59vrGLAKsRUC8PeSBDFjmsdbRt49o3XdLJY3sdkx2nLC5iSwAl49ipOFctEBfPdamOPNhHg2FmTGGBhCpJrgri7TrnWLjsVdwA2PbDrYaEdHQzTgtiza9KO/SJMITZfzbBt+2m/ACa+Mrk49oSW5s2raZfNnrgd8I6IubbFvdjiJwCwJNPnPV9tByZFpaD105PY6ySd9JFehB1ckXbs7iR//KLAQ8JzdPVCNEA/a6D43XcPYw9yLwBZkw9jksKpi32XjAiUUhhLcPEhdu4tvcnYLaw04GL9TDTzOnE650HVED1fxVeCoXr4KmPnX4ZhQ3vzJLbqNGCQos5hhk5UYib3e5y/mzjbKaGCNq2ZRHSd/UTZnhU7wddpi/es+a13CXYwKwekZEv4nNh2DN88Ga2ztK9uRQv1akBPgx7Yom++/zaDix7VblkTftJQgM9u3Ql48E1lIJpElLE+bVkFiwwycC6B+vzXltBWx8Qz38DsVcWV5Pge4OEVzVPtDrTnrkfHMp8rNtEaYsqwfYlRZN+rvPNpAqRXscNnEcO+msDduk/CDCybFu9OHzUxN+s6oF58HXYQ7bX8HEO+SSGQN2Dl+9zrdYUsQW4A3mPdCWmLbfKfCix2o6SX734YEOF5bBxQxnv61E6xju05zvm6nhbugiDC//rWBILZU/tH2owv7h4/eJA1P8hezmTj+z9MoS/Php7KaZ4Zth3GnrBWogWoAbiWQbmi/VayJ1Fw7iV91b6VX0lccw4xK442JmEWI4lUdPhMlc01AYtmSEM+C6Pf3tIuolCbzzYpl12/DGSPTwSCmvAJoKTVxySNALf2UwEvWwjwmaLDBRqnkmjZdTtWpnDlPJFuIHdA+kFB6Y32OKCgAG4rgKw95LmP/Zvfr9yLpFrwn/u0r2s3u8qkG4ZZtdoYC8rk9Z8CNsuWrsR3JT3DEhxmlFiUT1igj7V39FgB+1YSIIahMc1HKuC9zZoL/MVDfLLzL5kYUGkkBgoZYv6KAQsKhAwJ8Mre0UEC13uVYufVyMkY4LKfwpFpszSKpzsjshYyk3w57xWsd+fA1nyo+1xsVyBudYy2uAMAXAhGDJbPrrajpA9g5exaU8lj3qMdKhIce0JMDPhoggJ8p9nL/217DSulZ0kBSwyYvZqfncNsamyn4EuzeqYYK7Key72aOm5/l8FLViSvPR87jIFyLgnVuyRP73P29jN0AlDaTh5xifg703d1dGAgUirLE9+YHqsVdRiTq6C2inGe5xQSJqFdft+9FdQsI28AwD5tDCCAduPYxNG5R2dRLtNWyq2gNn575TqrtZndn2flq5JE3ac/S/SsYVP1eIDWrK/8qwMzpn9ziweGebq+WgD0frm+xQ7yHHV0XNS5kfU+CIAHvNOOfzXI3IeAppcDjF4OiMFfyy0wyhsbefJZk66P+K6h+ySjPxcLAWVsxEjfdFJ887LsW2fGPsvz1L0B+Cr8vyX0vY91P5h19mKCigLEYibdCwovQIkFnPcdxg41ufvoS2om7ORcb84Qu1faf1Oikjk8C23VYg57UyI9e3axguY5DIDB9ikYbkxDu8k5YnPK3Jp2SPt79A0lb4DG8WOduo5JF99UF5jP5hcOo8/+MmDWyWlyuTKLR4O095rXXEhu4p7bCZXvWf/6cuDdBrhYi5fyi/imTkXOur3JjX0KFq/4cLHtSgRBOij7Dpi7MfdqS931gERiDrlydcMKqNBEHv/Jrmpz1OZzGpbcMXCxALnX5p5j1y6JM8IurozWxTuNkRBZzr97truTFtm7BkFFn1ic9+pV4vvYRTGIGJHUjkGCiAAYUaSHbIPziD0bYGV/ivlcl/gR87ZkheTRL+KbY5rawk365PbdX8QC3Nr9yXcvd9/cP909Tr5aufAWOjwzMVk+i+3L2h/QDc+9sNsfwrzTmTHk2Kx/clHAjt/z4k/j71nX8THLloyPGjmexc5bZKDKTeW6PQs/W1qVBdhgIpv96N/hMWyxc7zlL8smkQKAtZQ5XiYq8BUrcUDogmnOy5bPuBbdDR32iaCQJy6PE/t9qCzG+NPKkEgka5+2YT0Ft2c4xiIbwA8qh2Jvbd//lIgAWxiN0NEWnfbbAbxGQm3s67AARz5I/CDmnS05a0E+RIJAO5b+L9ZwpWys+QauXw+m8e7F43RtBd9Jlqh4z2bNMA8dj9PCrmOnDYPkbhJzKxI1/0rc3knF8cYnbHjihyuRtSi7MntKnfzFm/ws/udFusDeJpbnDVo4Ykda4KGxN+xW92ivDgFrCEmdso4cBj/Z2/v9c//0//hHnk9v+nYEH4ENDx/e/+hIr6aKL9F5HPHgNa6cfsgC2VyAaqsHgWJY5lstd1DxBOSX06ri79hDA5YFYOGUNgaGNa4GAdHcfM7lgCqzGUcvDxCjkrHYKZ8yWey2FYj5/rSojZE6jGP2b6DYJLkclfYHhnxadjsWfNvU2Bzt1XfIW5noynYdvLcgCNDA2buWaxKZMHf0smOfWbe2LMZQMCKurUlSjR466usmVIzLulZ6ga6BoV1DOxblffTpXE9aXSIm2kmm2h9zLVczNe2zsBrqlDHVStM0Xt1BVT3I75buP+Kp1qQJM8ClTK8ZfoANob2SBkgn1OXeX4Rh4tBcCoPlL3/7ZwUx70SbaLQFtQZpxwQCDqttMW+srXs9jcM5TNILWHyRvzfB67CGqXIB7xgHyZPrs16XUEqzyVG/JwACNqoIjB7L0H4DsKalV0TqGTIunQ4TdoNgXqKiRUYQOMUCmhgMJ7Q/rIMMJxBc8DTn4uCBZ9olxmk2xtywYoFiAKAkRcdJhL59GKHTG1/t/vzb73fXEvhilvQk5eva1ZsFK1SUOyQlz6uGMtemgrZavziyqWjlE/v3GQXu2SwNvAXocsSNO7IeWlMLslXM8mUT3RX0qGgbDuEkVjSeEdJ+ET2IqaDHuHnOcXTEXatlkfVpqxABbEF4A6ERRwUan6Zt5zWdFk7B9s//P2OgsqaGpmiPOBCQbC2MfqaqJuFoBbGg9zARsCS0M37/ww+73/31rxsQCYi9hu4kcOY0RYML2H+txqr+jgi+M6Fl4P1pWuou5fkkAKdLc5bWwr2L1xOfYSTa1zGuaY29QI8gV/uSFljO8dXoAmhvvJJBGU8MKU0B4izrfxpn+iaAq6Te5qONJsntVLAE7QUwCzYT5g1w0cpL7qcB6LTOjk/Yqm3sXqvZP4Nh1q7nmZ5EAb+pPK3f4XSHVTcTghejiJ3CSFhJ0qq8T4vfVv0EKJYGPs6qhZIyfceGrN8BiK+gq6Dg9vsrYJiJt9rUR8NoOXt2d1Hhp/K9PUuJe29cYXNzyg1aB0TR+gS4a+WODci9A+KHij8V6bbeay9sIYVIcBxd7uc0r38Vu4bd9l4FUeAryQvYnncr28S+mDUc5tP5PEc6YIDjgoK5l4M8988CtitOnAQIuRSAAOOVLtWrRFxYFg8fPct1nXVSNvzkaVpar+S8/LVoxu2l5SoF17R3pp0g9vPodtowcm3/8T/+SZlomCbOyqUEz4+zbx8+M2zooIzlb6PVJp0ypIEGZZ9r/ncQYHnfdRTYMPUsLbMSgQR2r1TgTgSgChnRG0nAGPWl2AcDdKxrWDWxc1cDxMVa5fzPtN19CRIWba7/cn5PJXkvQs60qN+EeYqtYP96Bvy6IOtKbuxNhJTfh4FyM6yb2qns7dc5JzQktTsBD26G0Q0ceZ57A+Dzk5jJKqbAFq0pP/7w/bTk5aqOc23sId8PvFkDJiSkb+LvSUhgJj1JRdya3El7L4ad4P6zO3cz3OTHBvuYERKYVT21zwDzFUQ2UXcD7pyZTrWVfmXfson8GhZrp8hnj9CMewWt0BaR2MNEXQmO9+R36LE1MAJQqYTG5wiG9+mDxc+e5rpv3rzx8VxYx099svPBFilynsU+H0dH8HwSJsCbhE2wR+fufV5zw0TbfNa7rNFXacGWGD4Iw0oq9T62SqvJ7QBuQJfvw5w8k+QEvNPeV3YTID376RfR77vUPZFEDZMv96SV92mAxnd7Ab+CTppCfjcsvotJHl4ZPkLDJa99Edv4LLHEqaJcE2Ht5bGB9awKqlt7keq0+KwVfnqqhotIyiWBZDvYma0dzj7M5rqa3z3MuVMg87uGiJwosgl0Meq0w/HD+Rv5ks/v/aoB7qMn9+NfA7Qo7lZ3rnKAsYX5/O7dDH4BFmAsNKcfQFESzy5fzl4sezgOXsGs7HMsfglVfDuWThxSi1ETv01xZO2jCfpHqqRmDaCQ11V2oELymEA/T9YU1y123WJ7/pzIbjIHeZ/Fjv9U8H8iBT5gkiTrOSLiYrL49cRbTTAUq7CANm0oNX028Cj2ScsXzShgAKagQVxvOo1a3AIg24oz9k/2sjZrIGogsSZ57IMp3yQ2JqnS0p14sWdu5Gj8Wcl9gVpx8QaedcptfkvcJ4YDNouDGyTwcVkrcXulHyR7uY5KdBTAS06Q12AHGlywZCS8PxBc5QFz2W+SWWHf5xlMwl05kcoEpDip7fJDugjyx4AK7dGIMGIIWpwvAlheSKxyOUzn12Enn6b4J84DSGE7vcfAfwFAIPhPi/FcdLxuVONI4dAU5/MpgOhgKZITiYHX8T8zGGC06z5dp2nv/TnhXn52MUiWXy07M8/DMy/785Pp7AU4t5iCjvWj6EtP0W2xxRrMfowf1s8+Mla2eKvPqOcEADtDQwpitbD3M8OvgI7nUCYOG6hINvGoJLKTS50pIBobHPt/PnbuXPbihXQy7OcsXPac8++rhyaLp/03IB7W+16kSgqW5JmdRB9QZ80U/kbcvWzS+uy5zu6pzbZXBzL/BtLaq84yJrfitFhvhsNMkF7Jpg1oZ6sGBF7r5NxKhieCFWP3rJMd0u0ikgngUvaTqNHQsQKkCiWLCcYeQIplERvbqCBIr7wJ+9KvlMB7FjJxDL7RHusp6DqIWdptBfAsEqj1HCAgt5w9z6aV9FGQQQfZFoOLw9Pi/SL7UdxiCCJG+8u0XmaWRQCA2McA7z6Q3eja8huARR0Xui2yv27QgM81GsQEWGX3FDXFHSaiu46PIMoCmAeR675b+cqyZbVnzcMS15WBOGCpR6B1lYarfdZCSD6LrSCfUZ31rA1WazuDxK2J4UMZShxGz5fP4fdGk/kgbDoav6+TN986fLv7xa34muzFo+SmhnE9efZo99nnXyb3Ds4QYPNF9MzZx4Io8Yk0sxU3XrdIRLsvrKp0JokRult0FIWo8TKJo+nxz59kIFakegA88v3j61+nTflw98d/lmFZoTk+CZvuPZYjBnCJPmzcgFhcDt09lRJFrPfxjXKNatiJ0QMuinHWAJliIlss3/VtUWSxRae7b5GQxFXNE7K3TApuYX6L8d3GyrlW4Wjp+dpjYpuVe6zcwlnyNZJmAxatYpNzWdCsnToDIvfs5Y9nyV6WjZvfMUyMbJmY3WfDHAB3iwwz3TuwG8WAyWGGOTYyW2zfFGOn5bUdFPVJo5fbz87PFfC83t8vYz1+BO+7QRtjNrfZ8jLnfvz++PC9FHguJg8+iG51LEHxj+ZmxZtHB16D6+0U77PZcl35o102T/ZK4qoObrPnxaK6zBSu8/50ZduaLm9CBjDgj60CorsXxSISPjoj3yZGfJuiWf68CQHFNOzs4mJOZQhmbw7L3zqpxY2BVESBs7Bj0PnaU0WAvde/f+6f/O//0webR8Bv4Uz9Y2SGwRGGUh1+nFgfGISUcRodtE6azYOjUYI+OYE1x8c5zEMRjFUDIjc1rQITSHkZIwZoQVtsy4nlcuWtdA49c2ieC2SrOWmCtoyKgNHfCV33703uhn3n85ug5nuMmEPgXj+i2/nETg3rKF5h9iChNTo5hKpSDfTyfUwylWgXaWqeYFkyBIBDAR02yoBoKoxAgCsBKXy+IFTFizi3a1iGckRmh1brgVSbbquAAgNV5ri0F8n4CoJ1pHGMb4zDX/md32wbdpiO7uMQSxIklYCdk+Ng2k8di+l9D5O4PHue6ZvrWm2CPAfPuOBEnu+jhz81ODbVxHQuRp6OkA1fXTxgX+7BJDiA0FVJewHI7b6ywTsRM5/3PC1fDXByfRLYJrb0hNKCXaer8gSlixCkZJJmIhDZer6IXp3KSdlMgoo61wEeS6DXWmn1WuGpqkYcSQL7CBzTVxD8lk5e5mVaKk8ete2n0/FogIg/kuiMRoX32wLPHNRLe4e7GwGyn0U/4fzBnYimHu3+9C//dAZ5YDrkpTUuoVVXDBY7oCDIVj3pnpmqtWCXgW8bqiBSsi0oVolKcFKjkOfQIS/ZK0XbBfrVZxhqtDUArqoME40FlKmItsXWT1VG6MlIl8r05AAlTZKsGdzhbL8JYwh4x9GxDYP2M7wGHkRDI/taHHIYgWkJtTb499GXe5P9o6Wvti774SBOqiKiQBmMta3q4VhXN0VVKGyUb4ip5t5+8/m9STKQHnPF9CJP83z3EizTbawmRatjo/3mtYdJUFN7DD044vbZz69iEQNDJI2hdQmoere7EVbTm+f3EwB4azYlv0uPKQDIhyQsF44C5mQ/Rjc0Gk8B49JK9TbASSufgtMkgOjRRxLGVooTNEvyrG/WtFPMJib8WO1upaM2a2n2DMgBQPiocceJbJX4SRjnPaaFdbTFAOYYam0v5eDrAJ1HkwEx2dKuGXuKQTCsj591LWa/DHBon3ekfVm644yXtMCnydhIAKwEbcC7xQhYFbzR1RmNDN8TmK0Ju01A+pxG28T55TPm55nsGUfO3jwPitSp0xL/PGd2T0AmwceE8Zrqc27J80vnPqB8K2nAOwhfgKv3SRqIxGpn9Zz6HAqO92nkUbs+VfCWNnNmh8n04rkBCXmmKRiwg+yoJB6LHMhsgAIB9Rf5TO9999Zxnn+A+FRy7waIeWnyssnNeQbffPdjdagAwh26kO89MzAiH7lYhEAqjG/eA5O2eoLWJ+f4SlhuKtyvtfjzf03MtXDmz4erAe9GRPsgGit7F7SGJVEENDX+T3NM7iE93blfEgyxC68zYCUMh0tJoFSGS7P3rC4eR48va5jXmECMHec66kNz4uh0vMkwDoD9VCglWGFkmd6sZTzrpfhx525Yqim4PHmqEDWT2g16IAQN5KMX0uldmGJhIx4m4MVuuR27KKmw1gU3sKxy1Rjz/lJ2rRbvXBcfePvmrW3qdpIzldf8DqZbzwp/nLWelj2M9anc3kpiaz9/F+kCk2nZUACxIQK//vXv9Ocm0n73Q5h+aX+4YKJwgvd3gJkJNzpQiH6YfWIqZnUV81ywXgx7epLWUwEo8KCyG5KnJnbDXncusez44ocJWmO+Ag7m7LJrDbbznLKHz5Js0Lj7GmCnYIMtu7GQPmBUAUsDFB7l/fYTQwgCTUV9DazrOZ7gzxQ8LdGfpWhkj7XSLxlPblvwMPsaC+NZpgkDKe6GZXgQIAKo+JqPyr2f5L2BOa+rrxObms/0rKp7ujGF2h5T4EWwiAFLImGKeQU1/KzAgOAynhZzO/8+ik29GjtGj+ilITKADkXE7C0B7+Xst5s5a1fzvMR9h5nM/NvvA/5mnwN3ALfE5avJhV1v8A+KaEGhCWb5lJ4prYKJIXyjLV+eq0SwdWTwoERM1JuTCJBq7Duxz7TjG0QBOJMETWtvxa2BL7kWdnikBXL9SRTKZNlsHZ9d35f/tWAyRuhjUuR9vHaBIKtw8ik7oK073SPDjJHULRaze6wuaN6z7JlW2jPgK+D/tQypMbTrcTQtD1I4aBu7QTTZNwL86lvlW5LcC4rTOcdr0MYbzzHnhwRIIf/6npFmubxNKfR+I0mzfeUaux7iCjGNaGtbp04w56use2NHoMzsfScE4C7ePMBwNWUVICGmyevZq64vpnlbidkvsgsZdidJwwDJsg7zbGR7bIQrmcRsvU6TmCvmXFCsSyLm+b8JGPchLGqYS6fh+uyAAIp6J2mnw2Bui5gku4OB+D2foXCT99Een+IL9r41J+UQukxsAyAkD0ULYphmtWcSawlWz+GAvoth0qKsovRWQKuET53+OP6CoYqr+d2/83u/16FO2qTb9iXq6L7AqBymM/vcHEl+uRWER5LmZ4B1JeR2ZVl8eb0CWBM9LPa8dlj9OjJGwqjnW/Kcs3YmXkS2aTvZtDE2kSwIQ7oiAKn4KLIrF3Ku8w4BnjGSMM60ndGByhpopa3ungg8IH/2BfkVnQzFwppsjsxINYMVrXM9ZFgaSNnDvUfta8OseVPDGoIAEMY28Jrt3A1oNsVeANWAp+X4TXdPQYKJMfxqtRbFToDMtuEDD6a9F6tPW+O0q8YnlwWEuOHz2Zip8BAbAAAgAElEQVSZDu19hlQwmsMG1Q1WMB0FzRtbeB1tUGB/c1kLDix1psuSmjivvBCaXfZTb3DsLO1u7GrF9e6ZGLjX2eNnpovnfm+E+KEoFLr17mHa4LPjcg+ke+aa5XKKkt0TnmPeW947udYGbvTvtCORVRZbaNppO9zD+bZXvYad3b5+7mYbALslAM+z1zkDEJon82F+fyto84mG1xVMYcOzDpjg72ghJoYP92v3RZjuj9NpdtpYiH49O5j8OdI3gC8D6766nVz6eYYFJiY6Cjj/5OmD6YBq8UcMHDuTgt1Ib5GlAkrLv4ZhRctNjuO5sgnaZdsCHUeBLTU0zxBxEl/plDp9+WH3y7/+e7s/+L9/u/v2SYp62c9FEvjl3L/lXDpkCiv0cA2F8myROWSprwHhwGZ7J7HoUQocwwxTtJqOv+VLLF6loew5dtK+di4UjIF+RXTcR3I5/imfv3538uMFwI3frO/a/tdntwFbjSu2XLHkoM3+/EwAWJjW7Pu1H+yppZu99oQchu5h9+8GwNGtW+SCuZeJQ0cOCmNzmKUDQLKzExtbC509q8C2iiJTMBksybUcZkhhp7/XSI5tGPbhvOfS53dr7VBDBImdunhOKyz/MSSRkqGquRh8IItpDsVR2HOvQ/J5He1C+uP7sf/8VjGK7Ek5hKKCnNKAL/HOBezj+khF4viXvK9OwwKPifvZVx06j86y73chfGVqsdy0npUfm6iiuWFxp21YiPWyyfy3w+DKIh4ZCl+nb17+/rn/85/94xQcZlS8ivmM+c1U0QS6ix0ikGYEJAWzuBMNly2yvbmgr4Ky2YAVv5R+5MM8TMEpqr6fA5/UfF3k0EEHwFN17O94mAx9boT+lU3rQbq2MSqTPM7AigHnGpAwHvl+N/ZGERY0T/sYJzWGfbU6fHTAdWxhOdSo1wxPgqUlRtUuhw7rywNxSAUYAIeZUBd2QVpfJUTWDcBkYSpCm38fJ3B9mSp4tRU2IHFV8Nb0H9dxGCrwandbh0iVpBW8XNOJ6SpAtlxPW18TePze3/4voyH0KOsanbceTJUQUyJHWBprqLBPHnqHOEi+yhJiGOYweHZaoNF5TdMDJhHZZgg6nS80Zol4NyIEeas2dOLepl9yXGBvmEA1JsSh3W8+XWBdMVmIubZczLvso+vReam+x+S5+bwBq+yJTqTJ7z8/ebiZntFhwBpcLSSChfcErTEs+py0j9IBijZUAMzG1oKDrAnRXInwuzBr3B+H3z2RK3ytbS6HuyB09gymwwxqyBSjsA2/ffxgd/OLv7p7lBFD96NjgJ59dIX+Yp5BnnuBxlS+BM5LbLjVk6wt4BGosIwQgNu+eJZKO3CyBjWvUyG168ZxMkQxANmPa00r7O9AAybScjfPgFkenRBOoENFgD9Z67Y8SO5plMRoAe9MSTZRs9VI65StDphuCyYD0Wfnc+l/CEpjRAWu2CFhOZ3lZ6dh7lg7VTGJlzZzTs+6N6Dakr/SqXOmT3Pmfkwr151bNyO0nsAz97SX/VQtG+xXrNMAg3sFJ7aWj4KMJIKzD2LYLrxNZT4V3raA77mOAMSB9N5HQPpCjPHV/TzfVNgvsDtahLLfaC+8z72+/HAQcfaAGVdSyYlRfmEwQIzme22/SdSdjXdZF5Vn5wf7xfloW2JAcnp+1kKhoiyY5SCbMP2nuiBr2M5i1FZwVtEh1zWAzYBqA6xN2+sw9iah89Vgf6usrOSv7aebsV5FhwoMM0LdMyOmvH62zvR63wXeea19uO6hTEN75RN7Oi3Uk8CWtr0Fruv3lpB1NWpcv1antg/s7R5kGvOVgOaADS3+M/HJMs9UMcwJQwS0bgy7REsgqYIMjcgzOKWl5aw6R/neeUkXjZOC6qP7MYLh7G/eWOXTns91WAlrhMWBOWWCoIRVMuKsudfLSQC9x60A8k+TNI2WzLvdr766s7t5rPJ+tvvy8xt5XdoPA0Cd5Pcfhznw4PFz3mBja+UM5Ew/V/igcSEhUIDip1TdUjiyVlomPVEAkCCxrWwN2jGnVYKdNVPxrgUUD2isnSJi628jwlxGhgBOkqENiU+Ott6l6DUylhfPhR14KQU1LZ9YonkW7xRo9q7tfvohxbQErHfumI6mYJJiUQBKA7WEne8zdbkpukAp17mfSjgZgqMEtAcVjZ+Jq31+SfrLkMwaf/fdd7t7d+6UQeMztYNqy32JfQbYyef/4osv24L7JIxH+0dbbJOmLdms3kme1YNo3rF192Jbn6dQ0/Y8r8k+xCrAoBb4zj7GXMi5jc1TLPr66693P/zwYwG6AZ0UQC526vqvfvWrxgePHj1qMe1ZCgNGigAhzuc+32dNMU3kSfRcsL/fZK9ELmv3da792tVrAXNPdz/FXlkbz8wzFAOpFHs9wNB1eK4AhocpXr3J3oopauC+kj+ix4eGDORzxBTDiBlVIWsl6SmxJ/81UOJtgkXxhXLTWcd/0/mSILNPZwW/eg2NeyTPsZl5F0DJWd73JIyAD1pF8yzuZQq6n73Ms3+SPQ64c0YU0+rXykTJ/288JJniVvKZGDFaVAXTOZv7BTH41mbffS5NwNkFVeYspFbeA0Bj7KMWWezG99Et4rsVQ67kmu9EZ/EAMBqGuCEK92MnTH6jTVhGBVCxQteYYTPQhkZi21bJapStO1PImclqaeV5mj5KBLqDkrRbxrYDW4iUD6CfPZUFr46mAszQd+pzhcozSG1YDs5sWyy3YkYLztWw3JLqPr9JbGXBi/FUnyH23OLRAs3bfp/3Ht9fOw2oYwO2mMuajth2TVzuFaAiXqLPM0LdF7M5rx3FrqXYWiAnSYO9oyBBC1ZhY4qp/Kd4WmFwCoiNcxNnWePbGZQDKDjNOWKDyma1GnnulRLInxarxgl9BPJEGO2qaTfHGsawrVlezX/Zc/Vb7k+MJuEEVBTppNV72nVtpttPHfDLV1vRxaSV7wCeji6wNbwRsBrQ3vZGCXhYK69OHuR1wKthYJ0qiHj2yhNsK260ICCtncp8I2Bu6i6wMpq6WW9F8OcpUPpd9u04fgHr6kYkE1pgl4MYUKdgmYON3c12HOT6rMF6nostsoZrVK85Z21Nlp2Yb7W0jY9fMQPmsyJHB6YVwBo/3hzCYBrZ0bY3m+wCdfP7004+/tnXihvkGUcBLIGhne67AXleM3HtdFV1zRVqc08zGbgPvPdk3cVke84auYgUzy4mNr6ZyeR7icHeJcaSAHtea7q1IHtaJ70REJeci6KCc5eYtKyzKebOZ0yr6ewV/unn62nRW6wkKc+7zSTPYeh4d2dWcVRRp4y7npxheBYoAIz5HflGd9acXed/8sUB8aoXDZSyytu+7XROK1FwkH+cD13kjxESYJusufhVDjmxdmNxORr2mZ3YfJu+H7LEFAQq3eQ6CyaKCUnbOOfeVbEkAHbWXsxuDTHFHCK5yOlJ9mmGrJ2zf2NrFJrFurt0Xv3wIjbXtGR2r/nWMJAU6xQaO41XbrABIzN0hyzMXL920erRibfEC5/Yru6Vza5tEORHcMheZZ/PygQewG6rcE1Rgl8uI23OuXUdYk7ul2wCP5eYPtFUfHEGTSTe/+LGrd1f/JRBiaZyKo4pPKbb5vPrKQI409FAPti3v16mwHqr+QAw/+aNEHZSjHVmEWb2w1Lmn+s34AutR7HBw0jW+twYUsusGFS+kOs0LA/DCYgj/xAvvvpwJZrG53f/7zchkaT48Y7GZONzNsxbTvcMjW3xKKmdxsZZm2IB1qmrIweXqsqzZ8jXYh8vhvOyDz3TgPQtJ1gxev1PzvfSpFuFhMaUue6qSABr7emNgVoWsCva/NiyKfPWpFWudbgeXKQ+zbU5s/wq3+R9t5znU9/nt+uPvNHmf+yVdj54bgXbmjg111zv0X22FUiWH2xrddZjtFIHhFuMwwXWjY+enKSFy/j4aqqzA/bW5tNHC3kYuW31B8zV/mhlTuyS2ETXymUinHCDsNfJzpBhIPMAYKXJm1OV94/UVQLnds91SXkXoBmi0f7uaQgC5+Lk9sLkQwACIL98AbtyoPcqw9MpzqYcZx1epnr84FXwr/NY3qSwtr3i80l/0PNUaN9sUJ+dtQD0b8+hzyV/WoTIZ2QIWAZW/JP/Md+bAKVi4jEkkkYb5DgMKYw7XhyK2LZY7THa9fKQ6GbMWGo6RtgDy1jkd4AOMYyqnV7rWbtAX5zJtBct8G6M23nVj20j6YFmCGZC1c+0fluybZ30wra2Lze9jE2BLGcLI6qVJw1Nq8JhItmmjSPJV9138BJEdz/2YE7FCDjXFtsYGkmQpAw74WVaVVBqTYl7ntY8BpPjrd5f3ruBdgLZFwHtrqHoJvjS3ulQSViXNpxr07bKwRITd/2LCeP9noTCa81UpBkN1OP9BsuqZB92/+0/+PuZBvtHeUbREyuanXXKvUDDgVQ0ylTibAyAmORCgqxtA/CEvTj6dyr9AWux77JRUe6tFwbmhUxcGf0Mgf1URLUoeK/VRnsUVgbwU9BRweYsfiuQqKJh3jlc7k2y38BjO/AMmX1T5hExRxR57Mhcq+rTk7AnBlhnVCDzKNUMuKmqGDqYOblWST9kPNd14ZAIMeSfFxdIhhGV332dARzvUkHEXkCfbotqjD3kvEEsY1O6qmqV5CNi5QFFT3Ktt7/8K7u/jFbVadbsapgmtIoAZK8FOITFS4ufgKgOkJPKPdWpbAMIrKs964xZ81JqnZe8zs/sWWCdNj9rDFzggK9EX0Dbltj3dQLPg1yTZ41hWh2w7cB34ipjmeePfm6K18VU589LprCY6DBMKFxwldES6ZT52GCKBiO2iwAAwBLQOwnY+QBmjBVHf5IR6J7NQSofnY7IGAfEJoXLSNOeWIDu2+ynh1rQ0v706y8+Dwhn5o6wKsEh5hDtpjjXt6peZV4MYwkgeHx0uUL8H85ybnLVEgCVThoBL0In2YtWTbVCArgQiNVKLoSgL3Vkemz+d3rpZoRlU4nOuty8kQA9oCFO7mnaDTJ2NA/jqM7qbSpgXTZ7oCxPz46G3RjdGKTcY0CNJrATJHWKnApYntdyvmzaDMoJ60aysjFha+y67uPE2b0VJAkiBqydFi7fZzuWc/0UWLM2fG5BuiZfn7TF5gdL72GBdlMUmQrN+ryPgFzsOfC+9wNdcnUTgfV+hj29MSu2z5n9OT5imMoEzef1aPSPAmQIgjB4Vd7ZX+tw0VAOr8y+NIH1jcnFsV3AkU6l9brs49d5bmzWeewLeznCxPZ218P1qZ5l75U94H7RzDewWgIpyTpDwU8C+yrsVLoUbX3jlPMeN27dKItMQf1VwB1t+kdhu127cj6Ax9Uy7oIVVPD8fq7reVqqfnv/cSvBdODupcVzL8+AjX+JDZDXAWbqgg0iiD/QXtoW53wmMAADsdqteQ6uzZ4wwGUvrNH3Jh1mYtxzthaVP0EF39BKndbxbNGLucYXJyj3t0Y/lL5TgtfjtIyYwstfaV59mlaO8xdu5p5n2vv1sK9u3/ssCSpdtucF8fdyVhQ77I8Ka8cWATUxdAGPWhEMjqjwsUQgZ/Nu7tnghT/4gz/cfXHvXvfpj5mE6uuztHEq+jwJOIox1/XJz+8HWPMZv/z6Fw2ggGk2F7+AZUXDVBXzq6++qm7e/fv3a+P9HHj32qARPpImzVb5fx7Rmy8CsGEhAu8qL5H2uAJZ8TO/+c1vdp9//vnuj//jf2hACbx7GkYh9sN+gnBaiqd5T211mGsqwUBUTNCbx9cDMIXJzH/kM+8/eZjW6rSBiCHyXh1wlc/RLuw1LURl7yqM+fOSDcg1HOfaMRDf5h6vJEHCqPuwJdlNMpkdfjZ/XpDeyPoSxL6Q9q23KSpp45q209jIgDSuWxHtMvZmC4NpPWqLBoZgwA7F1Pig59l7b2Mb2w6Z7929czv783T3IHb3mVa3zWYIrC8moWoS3b04QyHcn/jOGXJmtXe0eClgVARqopzdrshg75g0nbUDTh52cuucc3pU9XHxK1qFjxKQH+a9tH1rHdtLgethQPPvf/qhXRoHKbA9DZMMY06wO4knc5tgWetR2XZahyfx61AzE8olt3lOo3XpeglCbyyf+BIs1BlWknMlCWLH2dmtwDFV/NGxadFrW5/RnJqpd2WosIY6BbZCRuNXliy/sLR8FvPMWq7Kf1k1eRHby+6IyfxspltOXFCWBJCKT8Hc6cApg0e2AF7iW2mNJOtpQ1QI2o/PxdC1R/cClpy+yHCasmudHdN3FQ9iPwAEeT/xD/u3nzj9OGwdSfzrTGwFrijS0J6dCZ0bMEks3fnIcwSYj5wMzz7FX/c4azDYhofdOH1LtnrP2xoObrdpLEkMc50jVD6JiH0y7WKGdwyo6SPKhszvSbY8n9/86pf5PQWDAPyJYV4rtPEXOTvOApzFfTel6N8VRGhQVeyh5/PJ0wysyVmS8IlhTKp/ys/nsySvx/FJ0CZDZTwD8RxNyw9ppSNIXy1V65V9uPbOAnUWkIdE0HiwxdrxiZOXDCC32JxlvMl3AbdZkzUpdbWjlenevTr6tb5WPmBtqmOmAFxmG9maxJ/8gtiqIMWS4MiZqlv/mTk6Gr1T4Bef197Zt852267T6SAHktDmT0K02Miz3a204ZOqOUv8LGboNTe5z/UnfjyML7qI3YzgUDA6HhGzNH8rbJ33WeCVh1zwLruqmrpZi2nfEx1tDCDgiM0AJ9c9UhCzd1aCgfPfJL5A+ICObFCL7kDmrF/XLHbTZxVc7srM0ERxenXWN0Cp+pzWZBKt/GzkUWr1dHHY+l3KYfuOPtt0OlT3rUDpSDD0QjECnZVS58eu2Z+zj+lgm3Rpz4+ckd/rtMkescQw7JZYK8/0UmzeaRjVHxKvvqtOmvgh9yXuCaD3OAXAl9HQIhHg9xv75RmRgqmdzLUhnCDCVJsYK1zY799Yjvle19Zlkx/ofc1aLKDEPhuW47TqLVZU16B2YLqiVluk+5ocaGLVvmdBwC23EusqYOQ87717Gj3YV7u7IX/shSzx2yeG44VpnCIwiaP9aOBdiG/85Z3og714kM+ijR3WeGKtSlTlzOlEs/8LYuURKPBajE65rp2dnKP5pzbNPNCz5FFkSDwbawAIlG9dD9ZxEbidZ/8iwP0PTw11urH76SnKlWewFVeIZyqS5HN0k2FjAgwdb4UGbHmtreIOAJ4LK6hcEM0D2EDrDVS2PjNFdtilvhZw9SmAZa3HDgyBaT0r3QBLZ19BefCYIUM46575YqUte+1a7iRWeBKfXC1az6Vnk4HKJWadCkrnf3xjwbbcj/y80hLios3HsX0tuKSgK66fYZhYvfbR5Dc1Bc4tcI39ye9OgWO0EFuk2L63OpVmwOP2u/OffsENFnPQog9YO0UQz17s0tkAiUXawV4Sj7bZ5M/ygeQaF9Ppdz7kkDd57uIinRhn2VM6YJJ8tEhEJkaMNDEAkzQadxfji59G41p8vou8CWAeSEeyhu1QFG8HZu4fsQVLL9zR3cmHm/l34tHk1wDBLjQSDZa0nKwx1LBG5RArDlnkibYdO/+wGB2EFw5+/9w//1/++2A+w5ZrwNoBDgS0TXPVShuwJ4ftURIDd0GzbZ+uWBac+LeMqJpXkOZWJ0ZjjbHtoc4CaJtpT3D+60CbLucANGllN7Pgo+kh+ZkAzNdCk4FoksoyAe3GboxBh9cmHoHPNe12bl41nnP1ugawqtrZkL7//Nkw+QY8QiPGBxwKJP27K6HTO1AnmQIHSLKZ3PvQ16cd2KQqRsEDHmdM7HKGDDx6dD8tD8f972WVjWyiBnN5Ym0hyjpIbjj6K+nbmurUAjenfXm1yhmZrt1rqpoM5oXdb379y7S4Ps01pa2zh4XDi66JqSnaUVBDc829NsKgueabaaka4EXb8TAnx0CPYytI5nqSkBUw6MSv/SRN3zdodphU0QGAz8PIo19YBlfeD7Ouxjrvcyt6UfbT4+wZjD73BjTz3ph3AicsE/frejEY7a0XaTfC2gCYDiDoIKoWC2SS3PORG3inQvgqAwnKLExyoH3z3GXAzrQ3tJVNpSrBxVmqNMS2L+cZufYJvIGdU50d4VFtiJieo38kKb5867Pdf/Vf//3dv/l//iiskQdJVKNvlKos4I+A+6W0Zp0GoNSuCbC0bosJyoFci2aDfYOtYr8aQPFxkEGeh8rDcpZljWJWQtVNTFJRFFTXuNI6eJN1o8WUdrGyDoe15z4BJFo8tSXupwJ0KcnglRgWVVPth4BnLBGitIIF1QeC/owusepWHLXJmTqNn5F9cCnG61UAsPdJsCYZ0GaitDjn1e8Ea+jvFdDPeTBkwyzBs1zvA2O3s+fvxSleznWqaL1LEAM4Acm8STJBaH1PIpX3pY9V8PEg9iTVj3NnD6vrdXZGbDp7KAYQxV0LzFES3/1QoJ/cTwud4MFUvez3m9GoIUZ9/1wYVmFOHaeiTv9GeR1T44z2WajPb2insT2AaSdeMBywneEnGFwwUXJjypwAucHHMInrQABj+R0A3gqwO9lX2tAAiG2cdv5h2nKmArDxQksTogY777OC/AHEOMZxSB8Dps2Yr1ZZlUlOzvllzNf3ffb6nXWdK9Af3zaVLZIAnLYK6Sp8fBq4eU2DQQHrlpx+dJ5bAOGmln0tgxegl+uWzA/zWkIWoCFnyuCDMisChNHBJCreiWD5n8nWJ5IDrNicQwyvq4Y2EI7ITnG2O0hF8JrgjJ7XuV57M5bxEwESHsR2vEhy9ji6dtaD3bePV/VdsnMp++D68cHuF1/eDlgYAeRbh9Eiu5sg8OLup59+CuAbdlBaRp+a8JnEjvM9iY8zzQyQ8fzp07EtQrx8/GrJAVyuCXszcOVcGGJPygIqxT9rxfa4Zqy7twHv3oQtdGKQTtvaAyal6CBAOC9ovZwENb7SuPm9vesB5K6maPRTE6vPosfm7LJB9uXzxPtv3wVQfxu7ZBhHDs0vkviepv33TfQ7zr2PppzoMX7AVFOMpk4gzbqVEW3gxNZGfh41P8/kamz83/4v/tbuj/79v0+73pPdFwHHbkcn8A//9b/ZPaVxIk4ArGyBIvbeF198sfshbfKV2ijYspLJYXpZ35mgfbi7G/BPMPLdt99+bAtgl+mYfUy+JPkdfhQNq/hLRYwCL3md5+wLi+XXv/51GL7360svJ3B6HL/5IvtJ8aHJbQEE07FTUIut5m8AyZ4dNih/1KLbYZ5HElX29kUq0nwbwJcA/1cBD9ltgAVgyETeJ5k6HOud38t7OVMpZF7LdV7OszddFwjZloc8904bNAU+n2eyclmDsccZgpu9P8y7G2ER7MXOvYjfqXZbwArSAdYSqxS8Bshqg1jA5Qu5vxPV/C3AFPhfiM0+i214qCU8cQjw27o6KR10tGVrH6vYsXPOxRqiVDZZ1koOQWMPgLeHSYIdlw1D+fFyijnabiW9Wt8UegCCF7LH7924ujvCEOigKMFtkhsshtzv/acBw3UpAM3iL8/Ssvwu/uqAALZEvklk7J6CKhaDdj/6hHTNtOLmvy28NoFOgQtYV8mFvNdMFKodF5tVRkTysiWPH5nSW3xVFgKgrbHeCGkvNoD4ze8C3O2ZBcyVecVubgnusKMnkVo+340sWzxgDJBmNHwmuZ7iqeEsw4QY0LJSKZi1zlPek+4lptOeoSvsbV5HG2s6QRTuDOPBPpDQWYPRsgWUvo6/BORdDkBKYsNX40gHvsncgDiNNDcWuTVf1f6VCA0rbLS0VvzsV0YzeRiFn/qGVbwUd7LcS8uM9quYZoa3YXuKW3QmWNsNVNmKnliFuirIAvyt3/2rKa49K3DHV4g1aBq/TFFQIfy8dnWJKe0+e79MzewNRbksKlY3GRAFT3kBjdXXkt4UNl3hXl6DUXc1sXVqe73HgwAHAM/3aUU3REUeVAA5e2LaWdMqHr+ymIiLJWJh27ab+156h+PzpxvF/mhsD6DmOPowZv18DbkhNir2zpovRt/6+QJWyoZvLDXEhb6H84AVW3AOcTd+ZhWSmygPA1ys53zMIAd5hG8qgues5nBnZ7Ugzs9h/YorDmJPgMcKLRez3gqcnh//B6iX62rvbstngWQSK7kX4K81sbldF5u12Z4y2bb7XizRxdjqhOuCR2zdgGbOQ5l0/o9tcO42e9aGx4Ki4qZJtEfUfuKsrmvut3pZgL0CBjP92Xu+Svw9/V4DKo4APUbqtMWyl/OMhwk9Re8BHtviWKBNW/jon3VIjMUW63SVph0dB+tqgM7DkCGsl4I0MHsw1kYTjd+n4EjDfCQ2tNIbGNdQOfbhEAGAD0oB8FliiLcBvbAc3ybG186srNvQdAOK6T8qbhjYBVB0T8CmAe42Jo/78Yy2fHoBKc3L5EkY/ltcuYDrFq292Vbcck78zPfFlkBIMUaflYIC2y6WzP8wmvaeP9zdvEwTVt51sHv0IsykDOAQK17JYTz/9vnuF5/f3P3wzV/sfvnZ9d2rtMte1kET8E6O8ppGXWKONyHPAI4RVmZqL+IRsgmWV3yZbi3xSAgmBvaII4330WF0MVqC/LKupHchOtwI0eZdztRr+UMk6//yYfZRJJPoa9vT/I5nqXNC3uLZyWk977YXs9V5bsgZLUCzrS0KzD6pwiyWlVhBYc336gPmOfha3yuzbbMPZToWkMYy/xmomvMeprrCIV1nxUOEim1fzhmY7oXFgvSeC4A1ZXgBcEMgmGsrI5xfke+IYbZijjNJXmT2xOomUpzTomwI3ICYJTfkD6yHPVi+sWB1i+7DWKyfiR3sZwIHc5/L7pWIxAZs67Cub9iEU0AtJJ9r7BCerVDvp4bV6eSjcXep4G58LXsFmxHzBcQT+5NWUICkYyde6xDHgHawJjE0X2yLO5cAUvcjfy7hhVxA/EiHiiVHlGvusbsATflcOyww7rDvsg8D2j19m+R5smAAACAASURBVPjuwtXtPIixZn8YkKKqBi/Q3bS6XSUY09a8xQcsVT57pkTHD5+8zbTZ/+1/gLf1kE7vbrxkK02DNNM1En0D6iTpdCGqqZAXeI2ErcBcbrJUVJTiGEEsNVtWciCwmAEKQ20c5Hgm0qr2V3g6VTSDDVQGK0yahzobcS7eAzQNxlQoC7SMxXKMpYL3facN0b9tKkL8vpYBartaPtPDkBR4n7bkFqzESsvhz0O6mvYNXyblPQ17TqIgQePQfID3MX3U/azN/HPVNcYo2nFXA+Y8e/a4SGs12/IAaCitYG4dDp9TpHmjedcI5oC3GmyT5hqraZY/ksCrSRg6cjnJwM0bXzIpMwFFMIrCWRBzgIRWgLVQxAEfx0ABWGz+a2EOAnIAAAAcG8UQCiLS7u1uBmK8zL9XMmMIhve7nGDoelB27UvXr90uXfks4snVOFGRyqPT8mCvfP9jjC6gMs9OUKwyIFm6F2bI87A2RuMNQ3NYAiLZqwnmH0fQmrMEqtWx5pCfJiFBLS+NFd02Whuo1WWfJdHi4EwbY5y9hol1vCDp77Xl5jMO0Gs2Y8lcfihVncNXcZNch/WVQScMMFHYi8ef7f6bv//f7f7Vv/7XM2UGaw0Ti7ZLfvdG2pR++P7HMrO1DM4gj2Hc0FlY06jaOpKFUcWQLE3FeYKLobj/rCfQmEp7en5/Ga1qeJgEWTAjydgWDPdgA2EFpjl/Z2l3o293OwDFhbTh0bwTbJkQTR+oVXcgYar3ZxvQzcCKxTE8DayQJBwQAcsFPnkuIJ12zytJbj0n/UiSWEHkq4x8xfbs847BK108zu1lAoTvU9X5LPvtSu7xWs61yXgD3k2l8vULBjgGnwHNNVcsOeuAdXcxLCPj4LWEvP8wGmGvM0m2EsMxeHfu3WnV7ds//ZOwkfLd7Nmk4bsbYVKdJjH8afd5JvsA263VTLYDIKgMaYd9F3AeOOKe91lPwB6WFPesRT4BfNuvrAtn1LXDwiX0axLm6M0t+vvHiqTkRBJZvSa2aCbQYfvMYBeiudkrCTw4L602Av9lDzgSX6Xjt6I51U4/b+CU9166mCuBakZmL28g2yRhs3dWUrCc4LKD1rGtvlviOHTt0TCdpHRa3VcwwbZYmwGrhiHsGqsnl99T1FjOn0SCZEsxQ0vBXnQGTQY+CbhBbsC6v+Jr8hkvwxB6ET2n10SxczGH+ZxLuRbyAPIKWibn2LPsa+0tpoA+CztKlewq/VKgq4mCwLEkXqZMsSsSlraCxOZiLFtzhQvtsXdvXN79jb9Gi+zl7suv7rWw9Ohxpg5rS0+A99PD2GuDTVRzMaCzt7SI0Cl5qw2NnETOpmdnH7SFQbLT00nqIe3aKWwAFF7njACOjvPsVZzbppG9/PBZbCmyV9CburrQ6v2uM3Y1026dk6dB5d7kRe8THAg0Ll4IQyT+57Pbd3b3A4QpFryMsyf3fBJ9lrNXsbG5tst5T7anrfLRh3ofAC9pTcDQcf6tEufn/Ny0HGFSS2CHOf0kvu5u2Gi//PKr3Z/95TdtJ/3Vl19XN+3PA7a9iDbNaGGJyAecxkDEfgP0tcU9z0oRRpHGc36R9fj2m98GUMtgk9j3TjPLHlqg0bBEJ4jj9xaj1fXdvHm79hRL/SBAkLaa8VmXd7/zO7+TdXoWtlxY6jkH2kBOMbRpBmlbsrYYnLFHBlPwvXT4bmUNfZb34fM9wxdZJwWqfjYQOc/cACWaWDeupWpKGgIQlvd9nn37HGtXUYwtS5Hqy+u3dtew2u2X/FxAD6iyn1sgS1CoJdk9YxlKtF5FU/VZwOjja5mSbLiGJ5V9+ORp7jX714RaU1gt9aUkz9oz2l6bIsR5zz9reAjMzNrsBbgULbxQ3Iqf69AdTRN8TfbnaqErc5edAlgBpJrQbsUJVfO8h2pwcs0AcklI8jzT1Z2/534UaiqurnDDV7CZKavEP9/M9V8xtS+2/EqE7CXKbwJCXrl1b/dtCl/us/IWZAPEiGyU2NE0RbYL0Nd2upzlgKPTCoZ9N+2YPV1tfTItO2sJxInP/gBI3FjM4jMx0BShhnXg/ZqcSqOc1by2nSa5tzX5rokH/9P4xbXBA7JmBV10hQxYJQ5Zdq5FNvcoRst70W4rfygfPK2gY7+XzrI1F5dhKhN1/7TQ7PxhHmMqDp+W7dVRUNdUxpwASVL6JslJhfE9sw4ry36M3eNx6ArSUjxMEfMoXQjs2BRihgnhTdou2NM2rBjX9fGexP1LzNvvZZ0Ap96jg6T4TuvX4vkaZiS0GZbq+p6z2DbhjR1d6Rvx7wZ2Vv+oLdEzvKxrVdZxbFy0R7/8LCBaihjvUqT4EJD2QrSFTxVPcrbaWW6ggYLOYu9x0OwMkE5xk04mhsJmY17ns3QNXI48zYus4anCR87+dfJAiSMMXpGv7KU9Lhl73irxU3zVsxRy2Pn9tK6zNwXwN5YHr1s2Xb4K7Nqj7GLP22iUta1rItu+dmKDOYuA2LKtPra2TueGPeqzCqQvgK4A0jDpfb6/+5k/K+8Rv/Nz/Rxt8NueHabf7Os17RjAt6+1k/ZbGNqKQodB4gBKnlNlObJmbDTmbzZn2MSJlfJMtHNfSibM/hcsRfTIdTmXwGQFr5lWn7fwfhLQWYI5Qp/EK6NV59FpnZ+BAvzoAsitRRlciAR5Hf2qkVGSNNNy+7kdfdhdI38i8V2TjIErnZZZnS9gJq23TX/RHvb5rretugMIt3NV5FuxuICYJCb6nDF/DUeZs+MaxDtl/mk5lA/n81oALiNPPDh5HykmiTemc7XT7WNgvCEVLZjQ7bQWQ2ThW8uQLwCSf+uGAf7k3p9HX+v95RvxWUgyZBSyb4Bs/HlaR+leYvzootk/vJqCUXLs/PlQJvOmE+jWNtB+wLuNXZv/DgA9+3Tt8Z+B5m1AC79a5ueshcJBnzkQuGw9QMgMvrOPhmmYGO9i5AAycObGIcAvEg8R8L//PANOYs7Ph113dOFs99WN/fw8hbjEDftAsRQs9uNTLuX83n+QiaAHyV0VIZI75SMK4LSbjxaZjr4CbdrrTYM3EKpXJdLO/cTfxy4SqqUd/zr7/0r0hQzv2ou+oI6d+3Htj9/El4cwQJrBmcCqG5s5ahI08oGGZViRoYKe2H+ANmexZ2L277CqAE3AfEzk6fBZXwu88u/xxbPX1r/n4Azz7tNuQ0VjuURlurY80jXQ4+9Z50AAYFtusEDtlVd8ilss+9UZA+2I0lGoU+vnqbZAes9zAW4teCQOr92PjVhsy5VPDADMrk+uu8BKt9NiRnMr06cHdNRd4Zl8tKX1cRL+ictavFCIspaJUeRZHzsaC5KK93TnKLoC9uEfWs1nXgDmKmYqLIE01H4Z68E4gnPs53WVmCkIJyaczlF5P1BZwbhxRtjwN66FFJL46nli9BeRLQkWnDx2yDd8kxiNTIM8Zxf9/JNXl3aPThVVrtsl+vG6VpcC5o/G6Jw9709qaIBNZJEpYqziY7V3N5ZmriDg3T//xx+wRBiYasglwK2+QC7ccze8ABAkKK9AJ0APILeBd6Wrt1ohUBrWGgRRUGYDA4ZsOJo4o6cnWTecAeMsQSxHY6NsmnXDHjBBzpSTCYxsIg7LdVYgEbAH3GCMOf8twKtTw+5zOPKgBF3XCXhvlQOJnemA3sP9Xc3fbbyTBAUD+aW1LuALplqnrAFG4uQlFBLUTsOrdR8R5Sa5HFg3JiczwrN+7lodeIjuRiLvegJ71r0uZs6ANPzl6FlAYf27lHsJoMpM1uJtjKnBIAR+JZDvkvTdvfvLAqgqjYJjjAG0XQCQ66rg/Vb1bftCNjyxXAdcwPnkybMt+Ub3f9lk+nIS0F/84he7b7//ts/JwXqRyYye49WrN8pEcSDtTTbo2fPHNc5N5ErLnukrHFsdQTbqlWxKAxAcTq22T8NaFEJ+/fWXuz/7sz/tmjtMAlgMDZp1Dk6ZYQkunmfgRMc1+y3OIJkJzQ1aeIYqJBPOyQPeDQDjoNLN2o8SpVY5CBUnvAIBLrVGDD0fe4GDDFB0nPujmfQqju/ytc93X339692f/H8ZVpFJlpICN2yPdEBIWlTtDxqEkkKhQMeyY1Vs1doBQTYWKUAoZ6BsLIHA2KUezuo70e2ibcFoCoA34z97a4IWe0dwZq8JjlXjXFd76xO4X07i+uWd67snP/22VOEKZduQWbuCRAlcGaBqi1VnRgLO8dEpw3AaEFvA+0xLXtuk2YCcWSLGYa71/DKigcywfw6TUH+Ik6Xx/C7B749JPrEDv0y74nVaKnRqatxHk6+JRKjpF7PP2rxhMm6Tj6xbjK523/dhDrEL5y/SqzEYQ8EAKARk8GzjsBKsA+/2BJkNdAiDRqfx0j19h3kGwmWtjwl8tDkKnvIeF7FB8rjbJtRgBlND8EgDgf7DtJNpMei15vtL303S1arIRnPv2d2McQeUJJjFJGV0JzHiPNkWgeEkUJiz9ilbJbFeDr4h8UdH+zMbxH5hDwXI9shygqMzOEnUCvzHgY4Oy4B342xXK061nTaHXEaO9ZNo5bUjMzAsEfu25znv10SxAeiwRarNU+BskplbYYNpe7eXL8euKAC0Ah522d6FtC1H4/Ik9v8sCPtpgDgMCDa30yaBBXGsJgnuOzeYKXltddckn3kG2G+SAPf7Wss429oVTZvrowe7LwI0KQQJNs8CBHYi+Ja0AJskJbdvHIdxdyOtQBfT9nlYoAyV9/GTtMlmn5vqdpLrEyjLXQjwa4t8kuet5VKt1WceaZUAXuTnqm3naENKrAXcDd6bwvc8Po8dxnS7DkhRSGGbUxT4KZ8JTD8V1CVJpEVp/9+4moCwWpO0NOLvciYVRy4IRPK2VwJ+sZO0/QjOP4rtxkp9GW3Hs7CxrsbXHYft+zhMtMQFuT2t9WEJx55KMLCj2Y/6GC2kimr5OxADSIVp9jT2/0pe12JLHuhvv/1t/I6WwmkrVrxTWfasAYH8CxDYF1Yadp/fBTIu0PhZhls8zx/Bitd7jR017OLZ2+yi5zd7ewBi32f/TwJ2NNjRdr4FgwZUlAGXVlxVcTbZnnpPl8xgJ0xXr01AT6NYQa46ulk3RULnmw+/G0ah4SX3n/yUID7FPFpVCWZOkjhgDWgHAeY3wZOHJkB7FpAQOCVhYQ/uZojRkUS+FfDEKPH5h2EJiDOu6VQAtOVnJ/nZAjtz8y2AXYhPuhqGsMBP8eVpCoLaAY8DhoGv0jc1yWRF4XU35Fkn8Thtq5CJ49rJzE2nzzUt0R+0wGnd8NxqA7QNDTiw2u5WobOV/3l89UGqyZKsSwTp2VvJCMZ2/CGAA1hZPV2t97HrWlHuHqWoaQebYBj/sx/tyFMsloAur8JkeBhwU9jkXBRIYvVpeWktBBznGb/amGOGRbDj1VnG+tsSIXGFaav07d7nORqsEt2XrtUJmyw1KwA3cRO/sp8YVO8M5gSgsnZ3s4tFRDdbS47ECezvsYctlExSyn7WUbO00JF8sZHsmz3LZtKIro6ta92Alk4cx0bmCPJetIO7h/mZvAZTwr+xfsuEy364VAqYipGK/eidVoieben1SEwmGRJvA9TLCgdgerYdQpAiQNrqDvOHb//Ylir4lAQ11tzamdazHyfRP5jP04alMDD3vnRXZa5yAPdfvcqydZafAyxMG+OwPFciOklqAdj8tQOtAB5iwhQb2E1rwR5cTPJ+63oS92OdIMkXiPPzTQANG6iVW0U0MfKAWPR3C2hm/ygMPUvMyG4qvFgzSW1b5oBZ+X3sz+uJP/fdV54hTUYi6HuJHS8f3kzh8kZsSex+bHQLEUARec1WTF0A5bR1j0/33otx2XNlnxTA0okiTpoih/9WEzjrfC0+8XXspWS/elAF+Qe4WknwMPOH6TXD8xT1AXaTm0yO5plu+nDALz8Q80gA84vzc98aALotet3OznSum9QISZxOQ53ir8K0eJ7PMUHTWhm8YyqjDgxVEfbFHiQzVKkV+k78X0E83xcjIRVYC+dGoi3XdqDmHBVCzvq630oU0Q0sU2hAuaXNu/aYdXOvBSJrtKZ7q0m7d+PzJc7ObYv+A14oSPMLjcec33xWl8ngIoC95Dl/KnuxAQolU0BqAFze39nw737OsAObO9QvAdCW2PwwgPv0ndUN/FZo6PTNgqp5TogpYqtZhlkrcVs+QtHgKIAxYkHvV9wfEgLCggLbWQrZl67dC+s+8kZhk+/Hr3bAXAA6Q4xeO/fbJFXMXD7DpQNWBwQZQG3Jtphku4Adsb69rrjXvbjFun7eYVpWPX+fMzGSQWzt5Bijp9uJuwXwdRQouwge4s9zvm9eCTidIio24vtgBY9e5r0uREM313504XR37+j17l5iNCDLk3THAUEPxfzp2JFTeCzXj2+mu0wMMf6mz96ey32SF8K4el2GMj0/YJ2iGOBUbB9wk0xIWpJf1wZrDR1c4/SVbojzkU4JqL5nON4QiWaa7tj/aYsWec5U47xBYrqx8/Z9OwjlZ/UtA91X3737fvYNFnn9TYH40U1crMbmi3NH3VvDhFSMm5kBLxMbV++tcRLASE5r/w7P08dUI57t2GL3Dmny920fr+Lof1rwHx8nBwHIDjYB0B/ZD+cBGw9+A3vha4rP5HPJq9EFXsWGVVQY0tXEw4tJN9c952kKIDOgA+DdrsFtjkKZ6j3vztNce5mw7di0PhAbPkX32WgWslE07vdgA9FEP49dlxxQTcwwEXiCuxS7X8rZPUeuR5dC7Jm8WQhX4G5jzrINzsArcj/JC2jRHmQaMZlZRIuEy4mHEn8krrseeSbnitl9l5iNJjGZiw/nr+2enianeR8co/ly7mXTNdbM6HfajVd7NZ1XYqw+i4LgYz8be7h/8a185EM07/7pv/ifP7wM/dRCzEjr0SezmM7gXgyGsesWz41LqC9pL0QNbKslpNEmovvDYWzGEhCYYE6yoOXFfnRYtLMUgVZh1dqxJoBtVazFRqMJ1n7iItlT+WtAsYF3+2lZtMHG6c20En8kyja1D7SxO/0kN+uBCbQFT6VXaulVicjvTvVlo+EnKD3MJrIhbCSAmuDM785EKO1vEpVMukv771mHC6RHOrozTxOkSjiwr4CeEi/XrpLN6QIBnwXYWIn0CvQsbpH2OhjV3GGkVQeuicxUQFE3jhPweJB6sunPHRzergC0ZESLnxRzHSJ7YKbG5S81QgMWfdgm6Tp8J0luUW+nLYne3QQiDhINI08d6PEuzr2BatoxaL+hSqs+AAGfPHtYNlUZTpxNfosRE/StHnxsvefpFX8STaG2WGrnzHr+Z7/7N3d//Md/3CrOTCoC1qLqp/yByRKmn+rIWQYmCCawJmk+nc8BHXaekk00/a6kpTSOij7hh1CpDw1HAN4lkXgWoJCwtgNrm5XuaqxzIgAVnYJxWAMRkD/K+zzMBNM3SRYuHd3NZ+Rakygc5/pVwSQVABTn4yjMMnsOKNm24ILNMz3YV/ejFXXYsKey35qM15A2429wSTPLmfAM7R0bzKFlPO0jexqI2uqqsATYhw6fz72R1mwVGFU1AdNxWHMAsEc/ftPKn0DmkGC/iqo9mOD1QtpLG2nRdmnSNO3kgBKOyUHn6LCRzoc9UYp2nGGr8sbc57MJkL8JeKzNBHD5NoaQwXiRtsCfwlY9iLO9GyDh0OStMitH46BjxzEdA7juJ2kb4ChnN61u15PEntMSRKPQucfyjcadFinX4yx5X9NIsykqnM6gvgnThQ7n87QOPnwd23L1XpgpWVPshXf2Q1qms47acD2jc2FXYrdUQDYJYcd7CyJz/4eYlaozAklaIwVJN1uhnSo2TOBV96FIIGH+pIo2I9Gd1xHenwo4GvYmiC1QE9jXmU8i+Om/P1aYtkm3q/os0VlJE9swukG0sqbavhz9YgYs29i2jC3BWFV44dZUAUevwj2uapffWy1Ci0FiH7bq5rO0ZgkwsGByZoY9xRFKkLFqMFln6uCFOLY3Sd4vZmjJSX7n2aPo58QJPg8Y9zJ7gv4LfaxKqGfN6RdKGqrRkr1HdwaYLP0ReHLeApSXSYRfpD2SXVXU+M1vfqdn7dGTB3nNJNX29RvV5qzj9TCb7t053v3u3/w65ztgs9bsBLwPwtj64cHT2HJBAa2psZPPEiC9zTNOXBnggf5KtFgESQZKsLDA/ra1cMR0zALKaHfhB2OT+dnnAZyA2bQgDwRhWb8rGYwAhH6W63qcwBTAUc2a3Ic11C58mY1IGZrv3As1H5lIUQDAJlHlhy5Xd3Jaa50N00ZfJ2C4Ee05/uNVCi03w74F3I1eVAA17bEGUzCARaHyOWES8iVXc34xBjEpDQ9RFOggh7CE/lVaZV+FNbkKDG15oxfLBud6nH0DNABn1XvM143o2Ny6fiMJcGQlgBNlfmfKb/wl8N7nGByx9uhisWpXHWBkfJD9hy2nIjkDqgQ747MbQCpQZW1O+UktnLRA7NXKDcQ/mISdZ+HeXude+ZhLnY4aGx4AWEHOdMoHAYDV5g+it2lYwwcAc/bo5fiTO2nxvXZ8Y3f/8aMG6WfZX8CiFnxiC66HSXgdIBnfJkEBaElY2Cp7FeOnCbrkd5PWUEiinfv82Une/3ZBBff06PHTBrRY/woZ2JoXY4ME54JTthLIdQbQTiDKfnoOWHDsWzV2xEI8nCDW/5qlTvC91ruMqlzTCPSzBmzI+GpA+jk6Wjmfl7LuF0s1mGSY7X+PrZ61PsjbHuTvR9m31+Jr9/yOwROCRnpxOdWvs/6Pnpgo69oViiZ5kdADV7S7H4flqUVV6qHq7P619BQA8dXEQcGYjzT4ApuHlow1xaqboB7joiyRQQ7aslPdH2CR4obz2sRhWGNNDMps651NkpX3myEew9z5yKjCptp+d7EWJL6KjH7nEiZ2mfbD4FtAToNyyW+ud7UPTbFkQBq2RvHtbYcd0Cam+TxxoknJ3MqajFuWmYmWYmCaf9g/uepXTZbzHmQskriym2Rt9gOc6iZYxZcZTCUGAhYOOO7e6zsmKOxeKKMh/1WYgVq0/atgxCQsK2Zd/mIS0ylkTxI28igFiRW7N9Ji17lgl3zCFPHYupyNAiqNbaP9fHSuwN34T23Zud/4cNpE01YM+BwA28/lEoqQ1Qt1/9kMCib0IPdzHiZnCdsnRQ9t7tbtEFiXvVf9sLY4kgnyjAyjOeq07qPELbQzHz28X1bxufixSlRs+YZtKQ4oY8YQgK7bEAyWPm0Tr9xz91BjlyTDW9eR1697bzdAXlMiANa6+OSTz5mEe5hp1s/nftpWC+AUV84pH5zZPYv17EnPdvgE/LP8DhAhIc5rEmtezFpd1SaW+P5CpEgSLlczeVgtwKJhEU4XTHILMa6ks/mZ7gRxtPxAnjCxf/MNE2NcSxLoeO9+f0NY1rFuMa77Ln/kewus9DmNj6vL/HNr3Yi6D8OLdVD0Gts12rhYkufKDB66BHtV0Io/aXudgrVrGi0vGrm1rXLIGkmF103XC5POM3Re89/qBPoUE2Ebg2MCDjDf283n2JMAONIxPlfbsPjFvfC/E4PLUQG08WEkqrCEa6Mnb22hhg3JNQIVGm/k/19Kwd07XzAdPgXts/f7u8cp4gHqXAyG2EmmJJ+GgGDy9uiz8tGGGNqLGJEb0PmpDczvysstpH2F0GE/VrNbDNf4tBnJAC5spJy5LahbOzTb4BzntfSH7VX7hi6dYQGYT+ciW3Qjalk30l6BBNBi6etccwqPGK/ig8+P3u2+vpZ8KEXHTlcPaEJq6CA0cJrCmLVXAq4f0VZWJEuM3UEzcjlMUYsubjTQSfuk+LxDbbCY3EEKOmGqiSMAOezQsZbaDivKz8+lvTFdDM8SD3bK7wbsNk8okDJ60e/bIppcJfHB87yPe5ZDtcggV9iKOJ57u6jsT/axDPGZHirGGqwDphAAuPnBMLlLZNj8dpm2WU/rwGcrWtR/eeztsBmbusDX9d+PvtPNlswUvxDMZK5j2Gvrv6vI6r/d59PG13N5WQv+ZqNgIoYJLTammOIluwiILrY0oJ/1XLjMsvmfxnrz3jY6+SL5sWhhGyi1EQtWfjRAebdn/9CMk8HrqNs7PxqP2tm1+/Nbck153sWwOvfDEL6MJcyO5Fdep3BOVot+6uFF0lpIPZFBkRvywwD5jYRlijNWpXPa4aqAUmib4lqu5FXkKRTM+ecrV5PHlqSoA4ZmM1wo65JY6tXu+u7kXQhkmTIr9u85SXzEfpL/GXB0CCD2Z/kd9TmD1XTIkD1Uu7XljcWJ0jb7T/7F//rhFcpoFqRC5PllAUIBsyDeh9rlIny9qiUzcGGAtNME9R0OwLhstFX6d9WLqiGcSZaMEcflyjjcOjgGEQtAEMSguSmb1gbKpqwOSd5ZkCZoEWhrD2m7aH5nhiOMcRd0LkfpM3sNWwWrix+DvJJdO2CCta5MD9MIew6LBZBJ4P9aDjVDyzlqUepkNO2Qeb/qvOX+rwTEGt04wolDqz8OmIJVhpZZge4EQyY5vcQ0idHCbFzaaEVVrWz/O7p7qpKAPMMiMOg6HUcgDPSIsTbBlmHTovnZ3S9yeBKQpGXMxhM8l0WVNQC0cNKqNnZ/JzPle4IDejQEKCeIdXhmMtG5AGKEsjli98WAV8A497wf0ISWgda3alPkbS8lmL6WROPF6bMxPkXLhw0J2PCcgaeehSTmJKwCUwavhFUAQV5rCdCqFmDWUKKpGsKYE6oGEJ6lvYgugXvqqOwYrB7YvK5VhwBB5zNp9j2qq/dKZecoexeV/I1hDXmGBi3UCOV9HNQ6eOBUguaHmYKnNepSetIvXby6+/7Jd2ENxBHFQZoL8fntexV8nemFqXCZdpfg9u7nd3ePowGlaj5J8RzEivVjQHAS25nymfbscorXw17E0CqoC9XPgZ7q9LAmVtWXAOZUIbCaUzWXaAAAIABJREFURm+xDK6ckYIrwI78nuI8ijjW4YXQht8F7GSxztGjBM5p0aTzlyDtXKbV9YypLKG9O6e531YaBB2SKXvH9L4YKMFGbruJBStlv48mkErEYa4DQ0rwvAvlPBXwPLuvbh2XqqwScj6/dzGtuhWkz/tLwuyx3oNWYmzPBHnHqZK8ybN+pQ02r9FFun9ovHb2o2m1Km15nw85o/uqXtgnOTkHEo7czQ+Z6PN473i3FybMQezF67zP8bkY6GgcOOPaciSFr7RI5myVyeMdAFJ5L+DdlQQvM5GZg5tkrKxEF14QO8GLQB1YWz0zxlz0Zrk354xtaBBBno1K2WiCDLhTANYZ2YLVYbeNUZZcsAWjiTcOeTnWTlTTPq3Aki+/D0QGoKxiwFCvf9bRGyc77Q+TIMzeMRjIvmz7qxZTwZi9tzn0VfUandBhMGAR+29T3dpmBYnRB+P8BGpnAc61zVW3iI2JNgsHtxeA4ofHz3YnSeS1Ir8qvTOBYu7homQ0zxbdHRMAe+ONCWraTwA/rh+QyeZk/R9nwjZQiD6J9BXggt02WkLD3sTcI7Af/5wW8uPdX/8rX+/+3t/7WxGa/THgTVhLsRHAmwdpwfgp4F0OTj4lDNYAPNbkmaKNenGAOGdZa9W1JIBPM336QgWC8743bud9Mn02Ug7nYqv9HgbqL7781e6nDHb4/vvoMQbcvxxw6FWAGlopH2iZAQVyH0+yFueTYGOrXUyr2H7QEE9rL4D6m7SU25um374KkA2I+fqrr8Iiv7H7l//yX+6++Oxeixj1s1mnh9HcEAhfv/NZtOV+CCAQpuG1MGbbtjP7qPbJE+wkXn5GIIqtZDqWYJgtMjRm9FM/v/d5WzIc09/+xV/Wp2Hk1kem4GMPs+2KczQny/jKT+1TiQr5g6d5Tt2P+QGAgh+xB+216wH4sAhXUuy/lRfIl/3cam6u78H9R933/Kr7mOmapAJyrgTT5soC+g25UJXc9qjXXK4UwrBn55jmKef3Bb4GSvkMP9ASfSGaOqpDIRi3RfRcjM+9aJ5qc3ye8/P9/Qdtn3uW19LnZHmOc503JQP51BfRxiXTcCeJ/4fc65swh0UU1U+jl5W/Ay/5IAWEd4bn5BUGDHkvtu67Hx/sPstwkBn2SuNVm8dWsMremZb2xERZhxPDRWhM5W20SwN3FThOsrfZ4sWwnKmWWDNTXJtioBaqYfTw0QUx8kd1WjJ/LntyT1u9gqALx/7iZwTIudoriY6v5cwd+5z4lP2CC3m2bFSSmnc5N09OsgacSeI+IuGYCsDL7kGvz7q9y/MR/F/N4JAmsvlsz9BHFoReRQIgVCdYBszN8wGi8k8SWQxSMQ8NXfGHdcDyFwoD16yJgH3abQXwU30XGVcbrzQkZ2LsH3soXnUefPEDtaNen2tqwWMDQiUdzk/j0ayRzy6IV38ynQ8LmO4E7uzXgnu5ljKVxcP0ZePTtPfw+8PEyj3F4YoPMNp1sZiaKw7mmwxTeOn8505MUWYb9yL5Abzj1Y8Tl/I1LXyLJxTltqTaRHXxwjprTbJKlJkileJp48Z8q10k+RJDK7SzC/Z+E8oNiCp4CqDKWlgb/lwQodjIvowG2CSDnUYrdtvIAZ2E6X5ePqoG1u0MD1LIKECdZJoEXAcPJG5QcMa6bydBLuRKJBRe5vunYUvrQHlxlnVQALXTtHhK4IANnlE+R4EFnB34vhMvK1RO/wuxIQVa7FqJoeTK9N+bt6+3MIjp/eN9rGHdB9Nuyad+LMyWLDBx3/9P1Z306LVm2WH+SAYjGB375jaZNzOVksoqWbYMVLkRPPDYf8ADA/bAsAEbkCABtiFbgAfWwPbYk/xJNiABFlRSlUuVVTfztuybYATJaEivZ+1zyGsmmJcMfs0573nf3ay99tpr4Y021bDOhiw4jM4B+Lr/l2dRf7vsKe9txw1D1dRkGC8zrf6Tf14T9TVuwFwsbxQ4aECMo2yPYkmJBaFBjZtzPsiaSARjM7GZLiUWPIxf28v9XlOAy14re0Wck8/tcAegVwF+SLIYFSgkJwEYiT3F1JPENrMqQDS2rUl5bESZ2U1QZyu09Gm9mqG6x9HsK8jEueb7Z3okIBwAvOR5C0jnGbXbCznOcinm5N+cTzla9RedbfJOeW/BZ9daphNgayZcvz4hXTL6U1cVJaqLLZZLLJI7RNqwtw3Z8ezYI8m9L+3nZS1OUtgvyN6cB2M+3mAFtmjhKXLWPgwIZi+UJLPoHtqf7fQyFd0zEy8DWmJPEw5nbwEmPYOsu7Wijbud6ehnV6PNm+eaNXNfSKr5awbR3qrd7dAG982HWJv1zA6W03jV+Wx8qQso/9W26L988dqe2Q6SnuO1vX5YXAMITvxdgCH/HS6U/FjF0VWTL0ohN0XEw8RIhyFKvCMpkcBMt8BpYnU5BJt1kdz4y5vxuQfRpc2wnmqUZ+/dDlhEruc4BT8yO1euHCSu2kv89iLrhOakwGWY2eiEi4loGdqX64RZIK0J02xYh74k1hzmcAYS3rmfZ5vcNMVWslGvjkKeiK8FzBUAHgRl7HvugQ3Xmn8pg0TeJ+f8l3/1JHkiYN2wDCAmf+p9S0nIGuX8DgjjWGBSTutxNc6tv9y8LN8ppAPO65WWooC4QazJJyksDRjoEa6s3NWv1rr8/8A8P1nj+nWgWtvTsbkKjC3g0XIWnVK5ofc4T8C7dizl+3UhrMMx2jLNXxd897Xs3zDSV53EtYg1zOJhk3V4Dl/gzBOPG9dQsBLouQ5IKaCV3wWM+Tj3ARtqPMeOkeEBxqdYaiKxDkc5m86qfNfh/qInl51J0u38nNRC1jGElw8hiERGOp97VIkeBXaGk72W5wGDFQE6GJF/VMTgE2Fa1X9XvI9ESWLBm+nogcVY23ektUqwQeShpx4iwPs7m6NN4vXkQkwom5hFyOeSI8B0xvTPfRfsnoIHu9vnVjzM351ym2r2xNXEX+Hn/ObS//F//u8f6LI5LOf03upggTfRe4mDNFGI6B9hSB/KMKysH5U47TgzMWfGfUuSD7RVugmGunTvOQCYRtokKuI9troPpZMb8+eK2rb1IkAH7btsDPRDCwM1VrGXBNjwRKdXRyYpWKecYJAZ9bwaLUwM31FjAvHOdbzThpVr8HcHmrF/S5AwC3sckdxr2Zi79IgYUuwSgvjaHfLwZmroaENMABQGVlqOABESsVVwsJX0VPQJawruDVzw+ldhcqztaF5rY7cqG0cLCDGh08920nbjoUn+bQZOgPivIRgYaC+eP908ePBFvjdJmt77Botp68pQBVsdiNXgMc9Gu3BbRkVfuAoOThZc0F+6OL0ZB8X9v35Z4V7GrS2CPJODLJDMew8PbtYh2sSCSkh8nVd2ZllJee0B4CTX/jDaTNqb6hCAGNhSuY8yFnN9HJZrc0C1mQLvXoThYFqSHnqgkCBCEH6ePThOFT0WrV+SNwFDh1UE7BHIYuO8z6AGWgnDbPM71cWsCwZfTm4NUAXJtafFkJcFCoiMxt37tGg+fvUoItsxqAEFrwXQu3V4u47bAbuMYi04cg5U9rMmJimqHJq86F5e5hmv+8CalMkpCM1nDHU/zwFwHIOBuTiDRzJe2nPPa7E7n+f5QtyBdzYw51QgRZCdv6uoeQ40GLVPDZ6XwDfn9iBeX+WuLE4Ede+1F9B4A16eZxT2bu5f0maIQAEl2GNWUwIvKDGQRaIEbGYMtdqW9ZPn9Db75zRn/1pYcQPmmxpIoPNi891zQuvbm6/uSiDmOWIUqSqX+dXqw1T0gbOql28zHfJ6KnKXsfuSHKBgn0TDCwh/lS5mjabpd6FBJ5tsm0cSGBlv2+8NwInz/Cb05Dc7tzeHmaQkkCCcvnPydLMX/Tzn9pTgeO7lYYCkw+t36pxXcXPxVNuYErDRiPR8VVKBKI7NtBUvgUv2+LWc61bsJHdLwNqqWe5tK8EwgfpOB8q/sUlNvJFY+pkz7XAmxtFYmMockNWzAoq8SVDIds2kxSkyrFUsr237IVCuzrMW7qMjLui1VKzrhPOd69mstIDgO++Zdo+VzTHC2l6/sp+xb1fQz54tkwVg1BHoU1zxPTeuhx2bAs+7gLAzpTJJHDZI/FRg4s3ltFD+m2++y3P1HiBcfpdGmycQ26odpyATdycx95r6IW2ACaxir7WIqWSzn6qup9VJjL9JwAk4EPy0tTiveUuLNF/+1YM7GfBwmIELtzd/9Ef/boYuPdk8zWTcl2FhsF1//ue/zdTwOwm+0vqfNgz3chQQBjvQVKnqLTXiVrSYtjXMjs8++yIJ8o2c20zZBTLk5wKd6wGkDmM7nwToEQDfzeAebICTMOPOE6S+S6+slr83KZA4A1cDdGCO7adNZID87J8EBjlqPdcSVs4eQ/EP//APuz//1b/61wUnTDg9ynl8oiU1nxvoMOzj6IU+f1T2ykEqjsZSCCXYeeeaQ96KTTvL9azDig4D3LHDgOAXJoDmKdy5fa9MYgkt2Ym/+O1f1Jex84I1+qlyD22UBwHATrLeFcnOfrdnbgdkPMz5METC52Kz2cPVR81vLLrrudZXYau1cJTvqvzAwmahlWd/O19ag52BFuvyWs9YIv064JvfRCXY4YO00B4FPBacX+T5KZDdu3MvranPBpRt3KIIBhGY7KWBYs4vBvX77CEMvj0AawL4a7nmP/ibf6uV9K+/+TbtrUYAb21++83X2TMpKMQe/J2/9uvN60cPy763FyXLtKGuCnpbUIy9il1/HZ8udgFYCoIFYDtllLNSwILIlGQ/HEVgXyuw524C8VlsoTZq2mZEtkcsOXZDXCCuiZ+gJ3mYmADxGfsRaNSprdh8C7NFQF4R5byv/44JOlFRpzgLHIBD2eKbbYx4rVCuE0Ao+kgspBXKqTfA4zCffy2+eEdbV/a31jp77HXO83aYEa9ju5/kuQl+MaCatLQIOHFG2Wg5f69i4yqdAiQhcskksAH8UpMHwCS/KH6SjCsGDFOHnsx8jgRg4svbSS74WrHrixd57mVsSdzzTLRPeSb8LyDSWrB3LZysrLPRMi07QUtq7rgFjtrrYd4MG2/YXut0+II2+bedJHzigOqJAm+s6wJU1EZXQwubIbFd3k9KYscQnRtpL05C8TJyJk3OykiASiggTYGXfEVtd/YdeYyL2MYyCvnSsAQu5d9t7WsKuE2QgIHrlNSJ06fCP36+ycGSIGEiNR5ZbL+943WrJl7j5MQp7bbJvRtOBOQsu07M4V4kGHwYwMJ3xFgArWkF0eBaNagHgNchMmdQwnX1/Pnmb/7iZmxwGNUdxnL4MYmedkQtSApCCtH5bh0Jsfsvcz6OAt69PqY9BhDWpp1YT8sh9gcAKOsNbJJH8NlXI+OwFSAYG5dmNRfE7wJQXLd7PTHZNut+/+7tMpBfvn67+eabb+qX+wxW9gu/HDsxIvlLa1oLFMino1srN2/yufhw67RqLbYlVg4kBu++Gx/YjpvEYH7WxHfZS3KDsp6WGKJAVycpYnxnnzcWKe8qtmM6GDDFFBWq/+y/eb9BE4f5Pww7LYbYcR+HriyyD4AB52YFJF33UfZdY02gGV9SZusAAD1XbQFcY4Rhdct/VrQIO3+NU3763+kIGPZhP8tzEJ8uyfu0/E2boT0p/pgi9zDMMNfoVpbVSd6pZANsyeOPfqRJd4kmPJxEObFJzg3mmnb1vVanQ44wGME0SuzPrOFc2xRFO33YuzGvxN9ZK0MqnLN2eMXer2zdAV+BMwpIMDlFsfkchVC2o0UVLcrOV+zktKlOdwc/6ohgAL0N0GX4yml8N8GQDlEIscAAF9n95G/AxazhEkt6czttErvcjqwJAMzZLHDHdlQDcM45RpUY2n5rm2CZaGP3WkRZcu62G1beap7T+quxZp5Bu2N0f5UY4Mgmlg33aD+xyC7gXbtobLiCp4L52wtFifgcu/7t8839w9PNvQM+NAXe+PLP790qyDNDcgAZpGPSRZRCx1kGcWHkYfVfjo6wo4DtJC0oGahnarCGeexY5SIiz2jAOzr2LaDt3uxwRcP0qsGa/aWLcLegWdrwyVDpFnK2rWve1Y6Hd9HXjpbZ23Qb1XkVz5h1gYnADgrItegP5B6wbTplsMJGWsG/FYRXXMu9lgWWfcLuYULOc0GscN+FFLP/B3NZNS8L5hU0nO9fbftalF9/thKG5Mkfz1sd9KYF0g7ASFzpnmEG3Yu5Tr+Au4grk8vaCzrvIgliAAuVeXmkAlVxlrF5q93vMCYAXeNEA1pGosdrZuCFmGUG6gwB4VM+01bSEiQWlnbIOZcvpV08Yrz6DEzJfq/VPHszJqnFiAEnw0TN+ZQ37O3mDKSVpqSg6C5evXySMxZbWDIZ8kqeIwkusAGfEPtTH15iGfxHLBAgf+dGOg1neJn9cj3kAQVH9tpeAc5y3XK6o8SdTy8yPPHDZyWsiG5qgxuH5BmOPGQ7EQrg1fcPEDts4HkuBXazJpX8qs/J+4B3//M//fsfVC1VE6DipfDXcEaTIg/yai7s+FUCIe2I+Sz6JPuplEIeGRoMI6CGJHrb0IksRnvLGd58seCXjhnDTZR32ggcgtHS4FSrH6C6Z6BAFrqbNwtVOvLS4yvAWLU4vN9N2nOuqZ+ZL6u+RZ5eWUStkHWf9zfAymGa1rMZ685po73bPIzaoOdaqsJuy2d2mmcPgy+i+aU9ioufFjFj6Z0YLYtTvvT2EYt08JrYBsg8CZtIEoON9+jxo258YqWt5uS7HdC1urYa//VgVZsnjrIip9kggnfJzYvnYfUlGHZ1t2KEWjnJvUjs3B/RdA7Emjo30PPdgCi+R3Cr4i1UuHkrk2G71hiPNDmmVdfhEqSt454dKKCV9mBaDa2yanvOequ2Cv5HjyitNAt49zgsGW0IPcDZY7SPZkrk0PExPjB3plJHQ26voCQTeAbcy7WXqmw/dcfkOWmNor+zTCVmkIl3G5Sgyt/DIejNgRYcnyYz30mVpK3LxNtDp60+lVcuBkaisBUq+v7+3axZdBgiii90DwoTg3an7UlaYyWOre7kfdUTkGBoz2uVS/VRfjf6ccu5a0DMcdrxqmEzFWnRM3AmVJLDDKj2QZ7RtDqNAUMV9x4aDTeJpmcPC0g4yptJsKujU9Reog1oSUsXtmf17TiImSrZCgJ2KIOWKph1DN224F1bKPLzguN0hJrsmFAGZNC+PaC1YKYMsXzOa6yXOJPtOFM6hRxjWY+5xx8ePdl89cVnZSsJtlGUK3uiPSXJqqCkmob0U1S0cta3LzPerGbAiwADl2PYXqYF4CoA0fO33rlqd+Nzr9iLHKzpkQQNdtIGa6BFDOtpKMu7tx80qd+EEboDjE/rLL2whGIbfJgXCfbvPvg8YMq0qGNDA2ANGHGeAOVAgOO2pnpWnELOKkZegy9tDQO4tR2urJaphtnnJt8BYQXtHE9HqAN/6cSsgXfOsjC1DIYmj07AsDUr3IoZZTBLBZYTVNShj36i97W6nL3H7goc2JrVGXKoa0Wt5zb/JiGwv7xvFbueypi/TwHBfl6DVc4DgFQ7iAWYa++URDvZvgEkY6moOqnOBhh/c/QswGocqkAjwY0pk6lCbI6iI/L0ZZxoWjuxhTxPzrIt5LmXN2QbtEXlc1rFYteAynm9pOzHx0+XNm3PK2cimojJVQt00IwDmktUsHIButdz7YdJir96EBDpxvbmV7/+qhNY/69//s9Tsc0U6NjP5wGW3uW12h9+Hx1S7L6ZsAiUjgRE2Gx2g5Yrdp8/ZIMxPrRS/vjjw2H1NKhiC9OOlWDvddqxFSruxiazxc/CPlNlPsp+Jq5PH0gwae8DzBWp9zMRWdCmzY022+dpf3159CTrPANPAF0Porlp4rX99RFEzee8TMBA54mGI5b3boRzAUc77BEQFQtUkJTTQ2Fgk3NC0+0o4MZnn0cjL0N3ngVYehWw5U2SVMUZLa+vEszeiP6nNumj1y/qv7StjC4rZscwI4BkdOkMlLDH72TABIbgox8yrAgrL2tWJl5iiW9++F1Zkt5j8BQ2+jolcGUk258HAWyAeU3GBLVJ9g+TmGulxz5u8cQ5KH5vUA/Ge5g4tHslf9nzP/vyywaJP/74qFVrxQKgn3+b+HYAoBth2GxjRyp2SZRL7cJcvBOB7GjqxT8B164kkHX+H8Y/tWUvdvEB7aysBxASU2KPfh2wShFPMs0y5lm8zTmu8L/zAOAqG0NSZiDPdCC0/Q4TiTSBxC/XxzYraNJ5wTpQhgTcaefxFDpvMv6kemCKBgvjp9V7xRgta4AEAfMQeqZqrwAkEOz/5h+0nOQBbnYUb/Kc2Vf+15m8nMltNCmFlQeJDe/kvrUdAusln3Qq3+d+mlyGhfAyjJbu8axTJ1fyd5jH4i3t27EJr8NG1SnQomTO9KXYf0GwSY0minfqrVb1+A1i8w0RdCDk+SiWslcGV4hVtDhiSNpvRzl/pvNWv088I6FsYIYZMB0Xa2LTpLxMo09tsWKmJieS9azHynCa1kfYG3YZrTWA+4CbbGy1ofK/trkByjwfFaECjAsI4iYUTsoek21psSYpgS2SBWuSIhbjDyQw4pRhWosBJPKKZrSiTjqkyvcbuOSZih/id1psWluDp6W1ySKGtWcgTi7ba1oof8rKWLXAmiC4PIAlgE+xEzupCUYfRM9R4yiFcwmqn5UFaV2wHUxczDCNyAO0oJXn7Ls6JTugL/kLNuogMcJumMKXxGV59m/DCj5JnEACpkwMeQTmXXY8nLZdANHdNbDkZeLcN1k3NqLFZOdI62Eu586N2K4sqTgYcOsatUHtazUHBGRNXGOL/p6TlRTTNT611eQY+ZzbdzZfhA1rL7NxLWg7nUgAjfE90knZ2zJXVhKbninUi8wGILhDlLIG0/o5r+k0dAyxfCf2x0hTDOjeIw0Q8+ztn/xJ3ASEL4snn6MbQduX2OmSdr6wl/bEXUk2U+nvIIrDSETogBATNk3BAlPIJOwvkliAs3Jq5UDtwFnbIcfIOkPW2HlTLCwzSOdMrks7YnWoeMvEjo07SrWb9vjGJjqJ/Enybu3yGZV6GQ7e6HIDN5acbSvP90piduBqpUkUeNuRM3lewZAWfaZAwu9V79L24KfzHv+uOILMQP6ohVLnILe0C3QAjHZfDWgCqJV7VNsrz6PTJWPva7MLgvPZRVpLVBh7NtNEP+rmyfp7/7bI7KMyTxXhsybbWQ+A6WWMSOSDXD9Lfzl2MOHG5lyRJjHPG6O3E8ca0qZLAXPYOmqR1wFEN6vsvjL8+iXdk/7/bePLKUB0AEnWfjRlc+YSjwxZBKBBk25hSebPlaVy7wpcWL3AKnZxYZaWbSxQdsXLEZm9OoUIz67+ZIkpL7nHkARuXI3Af9A4eq4nYchu79+ptrDD3LXPNW6bnP368ebnDyKjkEEW2IiAi3vREcP4L3O67Ptb3Y9vIuN12n0/g0Lsu8bLYoHs+4FnhwlZvbs8Fh1/zC8cQP6r+HCHnEtiH0OhDq7fTwfDxebZq+Q2ild930xfx4offcf4vFJ1gWfLROHqow2Q5lF/ZNcuQHTj58WnrDH2+J+FUQ8IBtrJK/mT7Fu5hOLpG1q/WfMSQfikXEPBpX72+LGyVPmfrMUwSwc40w1TO2d9bN7iMZ8G0bWuJ1YSi7NLeS+QTsFZPgukU4iyqfiTEgLKqhtb7x+aY5JycONtV3feFzYfP8iudSAiRrcOydGZLiTVgpFYxzMhfzTFDoQHec/E4gNEYrK324x97SR7w+IMipmOHQX7a3keu2FGbpkyG98ipz+OlvWb/N4P7oGJfXwEjMemi81JVwv7McWkyG0lRgRYVuqrvmqG0b0/O27rrQBKB8FZ/FP/jd2qhjN9+JyprMHb7BeDDw+8L8t0Eqbfs4vE0h9utK3a9zkrbIJhfu4LMGewSiey+24M6J52UlVTDOCXp3tkcDXrntjiN5f+x//lv43+v0WMsZXAxRgeZEINE7WdqomlfpV2IcCe6hQByB3TTrUheGjMF8M5sG8vouDF4hgYe0azDwTjq4HrXOg1os7ZEIKgqX6OiLSBCOM0aIClshvjzkgPLXombgBJeojmmyoMWuAm34W1Z0E7xKGVgOklVhltwk27I58hwS5abDElyQxj3AzGT5HjBbyrlpOWu3ymAMaZocPh1b0vhjL30+/JVRDgxZIz9IJRfBztDPe3l3bR15gdQEwPSMW5bbIzgbZ7uqj2JxFb+i+d4ksDKdfKIKlkTkAQBkJYJPsBy7784vOwBrQCmMprmhmNjgRHSUyw9c6z6dv6Zp3z7Z7LMcq3CaT5TszDXcg1BpXWiCZO0yLQasFSuQfY2uCqMTcCzI2+xdJ62Uqj9hisRdMk8+wSxPhlTTA27iUY+v67byoOrvpk0qT2LAmvQ2PNTa7VhiRxEQSYoEZU9EraPc/S4k1IfDcO/jht2w3ytLK5jtxHW44T/O6kmkYQ35TWvSQLhE2PM6I8V1LHyS40ga7dMVwlSeNBjHmAnaMkFncSsL1Mexgnsw+AzZ+x4wAEEkbANsPfiqDBA2WlEJ2mERfnWqbLGEsVjAnyHdxFQwPAXOH/8iJ6ZtBh1yltHC4WqHWkbYhm2yrKwpATzJsye03bKgaVgCNOyf6SXAgqODZGyXvp3r1H5Q2DMSYm4MjoWwKetB/77qMAlBwWsMpACpCZALT7XgyT14pfgHedMmt4RfYmfZ33MSiPw2pyT7/6+RfTPokyD4AwRTGGj4bZQZ4tUOIkiR9D7lknNJOWTWt31nlXdS4V+A+AzhyL2ogEm1cFPzQi8tzOk2BflthLYw/vb37IRJ9zzIfYrq2wWq4koP3wNmsh4c9rroWN+Dr3+yL2Yz+A7GnuU0WGzZFovw3jVEA3A3QCgASIESxJkmirOKvWv7YLeC1YWSrJ9rfz3PaN/AbXk61BAAAgAElEQVTyjAbGJAnVWhKqaOPOWjrrA1iPAx1adNO+KSpUVHedYm1E/NjM2h0AAwcoIMjzEGiNzuR8F+egCuwX4AQjd3Wovn/YviO07hqcOcH5aHqOztiw9eiXjoOuyHW+H9jCAaloqvxZG8zQq0nAaBWeZtDLewwhQU40Ic5MIW8L3ehSnhG3ZrsbCAQcy56i71S2cfamddJmeoHtGSDgZVpLHz15WhYlu2oAjsyMjMuVeGPi9sA7wMNlQCcmVfbmrbz6V/dvbb6Izt1nX97f3P3Z55t/+Wf/ZvNtQDrAnORFMi4Qe56JgpJF7ayYOmzkjRQoLmK7DJmorVBAygUoWn0eUOib77+tXhk/YQ8IGp05JsigA9W8X/0i7bMB+B49CtiT+jPH3kQ+TltLBjbWViYr07ry4TtZp1Z2s+6fP7iXQRpPm3gLLB/EZt4MUPkwgFiHPmFoJ5kRLr9IIKwKbAMCWK4HCJRf0x7cyX7QvswWvJcUnOR+wix+49qje/k3/uBXaQEJWzYDLjrRNSLtd29/VoCMvcbSU4nlo54H7MMMumKg0MfhJDv1zdhbLRZlvX7x868ayH6bSbUCUHb2JmZ6fn3/+LsKtbeNp4lawCh+oYw7gWSE3AOsMsoF83j2AuMJzBZQou0V2XtakmuL8jr+rjFC9oGg0xpiErguSYo4oIk20K2gNz2u+P/og17FcM/zKxCjih9W4qXs4ft3HxTcP8/37eWanqUoQgfT+rNxpr5fs+aSmuyBW5nefpDPuiwByv4DWGobroT6oqcCLAD6KZIJS8tYakU/MQcArMC4Ki4waFqdB3hKq7c9mj+WWZCHfdKAcWKBhsxAwMYQ4+P9j00HE5iwOtX+qXSXZTWr27+zxx2oYh9ar8QUihO7CqFtscvezz3sZ+3oI9ZnNF5MnOPMxLdgS7HZj1/al3numML57mvZ32yIFue9sFW3Yp8fPXvRAhSwpduAMGGQlibIuQ/6yTHiDYhfxRdLRk2KBziIf5zhYl+5j6OAq0C/ApS5o7Z6W588K4lvdRAX+7za6W7GGt8FIAHUNEFnu6ZlqQU69rzJLL85MiSY2YDo+vusGb2oShnUnE8SjQnj2sZfDCOV8a7/5jN8T96jceDaNs3GMEY0P+Y65uUtudX2YImIGeyBpLm1o6bbia10vrDFdHk9//qppYg8z3XaglsYbh40rZ2VT5BQ9V7HD1UEne/hc/P3Fp+VauzBpW2oABC2mHgPmFm/NgO8/MLgqY8CiuYLr2Xq7UkKbGx8i6/5xyaa+by9FBlu7cX/xwYCbt5JJEUBEjkDsjD7+FhAvYQtCdSl+BmgjxjFMC2M6SEKWLP2ZBRY2Y7/vBYncftW9BSt05Jw0xHtUJFlI9SH5v5WreKVNQMEtxdacMs90iVkB4EfM1RiimZlSuVZA4tPiN93+u+wUvzb54nJjwNAkYux1xXihqE36IfrEBO2NbTrM8m/3zPVl0zIMLcAGvIE+6fssiVuCI069ipMpsR1Oi6wljI8s90OV8Lmbr7MMXX/aUVeOpEWG7QCQJ5190cZbGODJqVb22AFyv5tClwKviO3wW4rYg9Tz68CfPauJsp8TxmdCmvuvftvgDydWj04DtMSD4krriae5I/sK7uiMX2eKaaUBBvrxbOq7q5raN7orMxwssoyAW7m2JVwYQ22+Y3EK2Kg88SB70JU6K5zPgpoD8uuXQ72BWCSjejZ47uHqMDSGIrVqbD2nMJtmXUL83GMdvfKJORrwT5AQWU3pnumjGpF6OxnSnon6Yt9k3XEqLucM62QrnDU52E/tkigsN5lnj1UQ9g/DIsTmFiGDratTpspkNvLK7uTPbPmK7AEQBF70I2thn2L2gPS0AofaZhcb1urPbcpCLsua8J8I7nUnljrvC4RSoC7ACc5szfD/HscttJZGHKXwnxl786jcXkz+RTF/DfpFjiIzt0vMlBMd5SixG2DJk+H7HGSePBOSCY6G3Q1yRmHn9nbLng67Oz4RBriitcBCgsd27PsmLg++6ayFXndl/cf1AfJeXb3w7zLkIqHSUmQBgrUKbp33T3/7FmATD6H/RnQcknE4Ap8MJBvLcrkexvjLGB+Y305tNZMsUbXdwpSpWvYb9kziDzA+TLM8o+wmHarAfcU9jwDCSBLt5zpkqQWX9Xz6ij1uYzETwtC9Wvjz3r23EuLVmQiJiYYokF8V7EVcWPaSUk5YaAXlAOiTffPOlTR9bPd/dKscwuDzr9zUdBdTjP3V5LJmgc5a/ntXps/07FvgWmKGgXi7eEWM/hKUjy5JyBX9s2tG+YYJN5M62wHTQgf8k3ONnCczz8ObvSWg8ihuCYXDNhb/f9iT4gJw+xt/mNfwHsA1bknoKfut7at6h2KWYPZ8E1+05TdI/ujCy/rCrA7z3N5FzvIbum+OAvwfnxxO6y7FJWjp8rMNX9mqDxs2Z7Jx+xr7cWsl2f/MfdSqPFsFyb86G7O3ko8+5tL/+Sf/qPIAw2ABgs/jLE40pqUpOF6nJ/Ari2fJk2aZiqwb2vrgGccSSuspXaOqPksyrSN1TZ382LUjfZGw8Zc5EEE6rGLVJu7wfI5nCJHCRAohTh04SaIMUCC9FIcfwIcCmyu5YG9o2nhHpL4M/Roryrb1bNjfLOwhAdVKauLR9RXwP8xeMk2azUlTCCgXn6VyUGgNBvHGlgngaQ14FjOEzhyRtsJ6BgTD8GhOMUaiJEooy6b9qlW0Hze3bt3C1poFa0xbPJqkEY+R5K/OLCVNdhKZROGYWBUbNiWyhsBYTZeNYPy3l//6lepiN9osDOI+rSHCnpnwphDZQrwVPxbYczn0GzAzPBflPsG3Kaooipnrad1goDmBBwCoaGvXwzjD6C4UH5Hj4gwZhIilcoEbsPuGTaifvP/4I//ePPP/tn/XXR8JvFqAVzaBOFd1THzHQnYGkiGMp4KxPXoHOwk4TwKC9ReErCqyF8NgCTgZ6R51Q5VMAUvqDjAufspzBUB9+MMcRCIzpSXCdUEmdUrjA3aU6VLZHx88n7zR//Rf7z5NqyNV/luh821SyxnQhhh9AQCyyTf47ymrd5Lyw2NPS3AGEv2DKOygnen2UcO5NX8rEM+ct3H0QdqxYSQdx6U3nnGpU03dMACegHLWjmU4AO2PZtc+40wRAAqztGb0NExSDAh2jef83ea+2GIoPyq1u8T0F2KJt6UcDwtoI+g0bRadGDaKansawnHrHKEJUwCzIKPSZCbcaWiG5CMLbqSZItz+SGs0gd3w4DAKBLcUQ4rtqtyqjU+RjPrBFQ+Ac52zXJ+AiCoEmspO8u+3icqn+lvrfaGfaCNzLMk2L+ba7tIdJMCS9u7dtL+cXzl+ubHs4BtCWzuf3Y/8Wz2XV5A949+lX1NVPSViqNgK1Vd2n2cNOeodcS48A6XWSjqLDYwf4aITBBfp70AdKY9ryC7c+HnKwPDs6k2XIHRRWB/CRCB8Q3olmSxBju/OIzRZxnNpOoCoWXlc+YcToWY41wH7RSEb7VtqNZDNx8n6dcECB7gOpBiDL+Eu4FCk5QJoNchN0DjGVOvcjvcnHEqi6CsqcK51gKOQL189rZWZq2jbSMOCJzE6rXhDmFuPQ+Ih21n3ygGcdRvW/nU2q3tJMBdzuvb2ObqN+Uzz7MHXkS8X0HhRjTE2KfnAUKcu50w4WLec360UAyz9Dz71qTanfT97eda/tYXdza3kuzdCJB168H9zYuAjP/8T/40l+H7Y8NTlXSOXqc98l3A/be5H217gDSstH3VSuvDGtIAYyoDuvz8l78O4+N48/vff5vzud8zTyeFvzJJ9fHjTHmNQ//1r3/VJON3X3+TdcbMTitfB5BkDTIFUmX9JG3G16LL0eSEdmTOkMDjXarKd8OGUxgoMyn79HXac+8H9BKzG7Kxn8D2bZK2N7GRx2H1QbhVFrG/hJj2BL0Y56Ws5bbJZA9kOl3qHz1jJpx++asvwyzLOmtdS1LyNN9zNRX/AYETOCYG2I/tPNHmks81TKctjvSTxApkAgS4AEy+JfvpFz/7ef3B4+j+rXpfEmrbkJ9fAzSJHD/ls9ahKl5v/wFGB0CW/mGMR9pCAuQ02B/5+Uy8ph831WDyDH51GEbZxDnnAJ/4HSB8tXSXYFESsh+wTWtcdfL6efSeci+pvF9mV/nSXPdeCl/PtPMBWPKaGIS2MZM7oOd5FYCW77sRMHFHkNV4hNRB7GSAxTK0FQcqpk5tSzjryI2mI1BGEogV5FrXGOCjjch3nmWdMIxoHvkznUPA7bmzp62eF51Mu2s5JzoASdbSPY3G0pJUs0n5dxNWsVyxaUkbaJm9kutwPx/yTK7lntJVEoH/rEX8MymEnbZnKRJFND/3uttW4yRSezfDss3+eZnEi68yZCPfAeBkHxp/YMlk/V/lLL7DCMh5qWhz3jfyp4AdbZcB6qpFimmQglv8hj2mINek3drnrEii+dkjLfD5nlu38ryAMflMPvtlCg1NjtFN1+Szyz6Zb/9b2+e7x2aurGM/W+1o90Y7EEwJjCRIQOG2fVru3CVG85qkKd55xt3s7Laz19ctsZ7ijRY0ezO/sc8+hEUMPNISbF9W5iW2VOzDPorhjrDC6U2G6W5gB/Yd/yvOxYyvSPtH9tMCSC4xnzXBTBr9ueXS1mvqa+ac1d7neX/0R7UbObdlgdGtHN3TKTzFTmEQFiCJrbC3WbJca2NX7wOj2duVm5g2cJ+tUKaddT+g3W6Ay/NIWmBtvA07e/znxB8DKk1i2gLvgUFSZ3muaemyBmQH2H9OHECh1bhJLQ3YYXQCgmxE7A+WUTGrYvGs2QI01C4pjAtUPKgm2Xz5wk6UZHWXeFckBcLW0V42rXzYJEvLf/bBu8otzN8907207zrt8hZx3jDuBuRYGTLDmpErjZ8HBFgDXUogI0C/E/0+bDqEAZ0xFzo4/EzBIdqa8WqJmcI2D2p3kGmI1wKYEHKXu/glFGQCzsMaKUso1+HsF/BZsB97oxhQCz1zjes5KEDQ9aJbbq8AeicHnVhg2DP2/AxGoH2G7eNDV620AdfWGGrhjC3gKdatmFZeOCC095FJkTgDUyudEP8tRm3cJdbhp5qLiI+W9lFDr7LXaGLbc3x6ebDACnmMuK9AywBoAETP4rjgKwAdgwpIT+9WbivfzHnPv61Jvvh1gKspkJfTlLOteCa3QIBwdidlshY5B+J6ZzBPTiGv8+u30oaYs/yGWHTsoHgTXOBsA0oUNWnHKjyVPd5nMkDnT4u/vqVgfb7btWJ5Fyix3j5tyS2bO/Ab2Zvue/25OM9Z9szYNutb8keB8CEW9Dva4pvrq89UHAqj1V7M9fCtM8wy5/78aHNn5+3m3h6kKOsfcOx3TxLzRatPwnD67mnyse3NZ9ESPw6z7jTM/rv70bWPvj5CAjKFPXYlHTmGQiETfJH2dddrQnuJPvl359kz0K7o/tcBQQWoekJgSgpJmNTOZp5pPg9L31Ctl2FiPU/udePuF5u//O5Zhn2EkBHAp8P6AIJlm9ronwownnsLIgXCFP9n0IdczPet2oBrvrCy7kbKAI6AjDNx+cqs9UZMXd0gcsK2j4oP+MQFbD/1jLqnpvA/pmphy3pSS37SDkVJmecsn1gAn+qNtvBiZcX29n7wgbZGjw6xPW/ftgiz4CwtivIPPcrD/Jq9N+tAdqqdj3k2ilYfix5lIo4NH9b3FKbFR/XAucTtYDw+hxY6H9OOEp8rr8i/sNTnAXN1i+mmw4Dbc8AinfA+PnIrsYk2WfFeWYL8kfOmqJY4zTNxqd57UUbmdDV1SIj8bn2G1sIaLPbQQVolDLTU82s0ssucyZXtJ4/ZT2zlfsxkeANX0sEZ+z+TenO2rt3NJOXMAwh15KL6gFBgZ1F8MBjY1eQFvUYdbe6Xb801rPlXu+UUcgxmU8RSXFXkBaZeev+bS//4n/x3AZmLsCWoP06gFkZTKqMuBNPgSgcVnGTTRzBSINj2jAHxtF52nHBbI7SlMHIe1kyDK1I4Z70C4hx3W0NM02I0k+gAwRrE1mmqiqvUzOhxQTCAp+1j+Z7XTSLmyd/MlDIso1XAz2ta1QyzYScJEoCK4USXpbvRSigR3CCytsZe2AAC31dh+mAyYBoR/L/M8ee7JGOjQYTJNdNPSz/NA/d6CfTrl0l2co/anqqDYros4f4AnVqtqs8TwFLbDAPMsXtMr7S8QrwbEBA9TUvy4kRWWmorSsBMtEpJjMPHOgvoslaAqyZOko787CCtLF+lFdD1zOMc1BrrCkPVsyjTK89JsFJh1zxDf9ceOZPgJsHU2uQwVudCC4oKl0OYn70O201A53po7VQ3S1LEgDQQTJtXQC7P9UXYGETcrYEDq21WS9bz6CfdSoJ6ksC7uEADVkDKJFCE2p89C1vRZg0I5jlAuQlTvg5DSmArYRWoTaKA0WPzMzAmZmWNMC+JkgZsUO1SRTAYwYEHMqgOjeEQgIXKk8CYZgcmR5ozN//eH/29ze++DdNFklhaeNgcee7WqNpIYQ5qEbfHnifptY4F8zyz7LGbOTsVve5hDMiYNUDXBv55H1ozHRrtaXyjvQJ4Y/De0FhU4TMdV7Uj58JvQZ17sgHsAVVf1159rBi0t2HqTaIxhhWb46wDJ7QXCeYkIIxm1korQgDbEdy2reiiCVameq///zK6NtAodwkM0BYjKO1AlNy3qj/tvQ/ZYy8CbtL8+PzOraxvwOgE2tcwAFWK9fQt+2fGosfoYyuqxuSTrmLpYdYW4Buq92kYQg1CUjW5CKvrImCF9mUtSRdhx+xmvxzk/L5MQPo8+h/vrmZCY6bI1oZrjzZpdjxV283ogZ3m/Hawi9ZNYNnioIB3zre14aedLf7P65z11dmu1bQyd5b7KZjGccWGCR78pl0pCJ7q9QSHjK59XGfcJGqc9zo5zvt8j8RjAkLg6MgXCCLKBOl7JqgeoHhpTXMe8g5JQ1tZ8j1rC+1KZR8dpnFECh6jWbGwkhfnrbJt/xIHnsEC66QshQk6f7udcNy9nj2MZWRK8KWCDnkuOY9PtV9CGaLxkE7ZCCxjZWMiLlpEHKs2z9ofuldpt9W2q/0p28S0psff/pAHkclWt6+nakvb9Dx6dc97vqyryqx2V0wKjg14cjln5m4Sl//w7/x6c3M3e5bAeZL33/34ePMoAdp5ru0khaBeZ56zqaq72U/HaRVl+zFznYMd7RAmjfpvq7hhTMR28Bdabl/wJQoU+bl8z5m9F41Fv7DTfvHVl7EXb1ohfvUCTR93CTtFESprlvNCQ4kmIkB2gqrozeR877OTQdfUxaZSHhmEMJWePX5Y7abD2FITSTGYjnMm3qSaaGobdvph2nY7fVsLf/bCYcBqbfGCGMn9aUDEi7D0rlgzrO3c792fhV2WIAgbTpD3fZiCwHtBO9AaeGdvO6+qpPTEFIdexY7SV0Prb0sX29Ak7fLm559/XqbXE0G2UEcibLJbrqs6PsuvFVhu2zp2SUEBe5i+TBi2JlgXmOMD2MpJIFeNl+dhARYib0I89ozPdD2utSzXrJk4gO4aQLyATNZ9JwBMhfHznAoiNhjKdWYDnkT3D0PjRkT/Beg3cia+ffh9mHczdfheQD16fmdZt3Yj0K4RL+T61oDb2jpvGH3bFchegI5SI4bR77yaYF5wNmfKebAB14l52LatZOeegavHQIy8qwNPWukeZgGpkpVRtyZ01qUFVX5ZwMhu+JniBJFsT7jXFFtUoedh3W1lvYHg+wlYD7JOJsnuA4UBfexQz+3Yu8MEwYJXOfuT6DQ+yp6+thudU5X+vNZ7nKe2DsaXdMCRC1YwwD4EwktQ0y+m+HaFrQO6Zr/iYiu4CGQMvxCLOmd0AU+yf3fCjC2rKuuGwcmGitfYYnHAMdZO9pu4AOOvzAQr3qRjAdOWJORTMrIkwAtwsU7a1ippjzC2/O+9gMQFM8qEIm0wUgoFNyTvsRVtIwVqQTVIknjmCxtJ/HAtZ1Wy4VydxVeW9VnG3GjwKrxKMgoQSPqzJu/JFuRlWnfEydttuxFvL0LXuVftYxZ9lUoY1t1U7xuA9bqHXdR1WNZgYk1estBO72UY3jMwwBomEK9dcY50fJCUAKAUnOyeVngB4gNG5nOciybZogUPIKyJ7di3uykcYCo7m87RFqZVmAoKi4BL54xN4PfKaCP9EnBKC/sRMf1cznaAnG1AndhIYQl4l2s5I/vBlmg7S4wB1HMOMErc+wAbw3Qb1paYl3zB+NCC5o2Rp0Bd1q9iZmJ0Sd20gG+1m0VRuFpJiz40OywHwspyntsmBujJfvC6dq/0+S5tikAoBej8nJbwsHBnwJ14R7twu2VyzS/DxL5IHnYZmy6W4FqAqYO0xMbl9ZwqhtE0HnsKFB7wdTqQsImwj5y50a/iN934J+bd/LmlBbZModhZ7msGiGt3U4GTAX4m+aVFx5b0n5b4ZIBIx60ECn6vzzPvdcbz/fXhZfVPomzrNvfBTtEmWrKCAmZ7ffPcEqOJEbSNa2flv7O8OxkMNqL1GHVyBWu9iOkHjgLyS7yLe/lsIIjgzvdqx1w7iaopEXvDRBc29br8FuspHhQEoMWZuwe2Ont8CgCZXV/Ou9zVvWphlwsBABVe3i8DhRq/0N+zT+uzdFgssgIlmdCxNnhu5HhuRw5gWjunLdSv1S+09N4bm0KYhfW9qvFeYy/81Df0mTWGTAzW+GKGz1WOR36b/2nRWweoTVFg7GJBfXa0rNHRfduLHzzPeZSHWk9tldeTEu28f7H5LGT7/bTMOo/Po3X88CTFnwwDvBSw+WDnVVh3iXMjUfT44Y9hwUViZIcMThiqKaxPsTTyJwG/n2Ug4I34yUoW0dvMevq+xtJLgQHTsBIIBXLlunPWSjpxBls4dw9DBrmZNXWuf3zyOmy73HskB14mrUqEFn82dsA+QFRZAaiaz+73YY9Oa3mA1+yt/cRlYytmuOAKik733qeW00p2iMH7nKZYxGb5bPG8AZVeY7MCh4DzY7tzxiaVaRG5pChPwV6WX5BbKTt7fub9a0GpgygXO6ds13Uqq80edHaGZOV/gLuRXpH3zXrS/8eE042x5iwKfi04ME0OfYH6yf/lL9amjFznX64tPpJLsr3L+olCroSF2ecIAJSnG9LUSgDt8NjP/D4/y3DC7AXnfD8HnpxW5XVyzSMFMEU1eSz8AMazFqT8e1niJV6J5YdgY3im/Fo7/fiAuVf30BbiFgut8Qy9Amq3S68Y1VbauSPJkPVq1wjbWpkPSgVmKYTocv325ugiOFpaZltmEQPHn2B91+4A7nIdhth1C9gTS544QPoU05wnxRznmD1vUR6xJT/PPvnNpX/4j/5LUGcfBLHwuxGgPj1OzzPGWzbl1UyIefT4hwZ6RF4BXlo1JEECJKypIrD54IMkDGXVLbTIaRubh1w9DELlPwkuaMBN1XtYOUMrn8rqy1RxDwKQ0DgS8ECUq0HQLcxwRC8tFdZJJBPo2LwS8lQ0tiKkz2jeDgsIC0YFHHOqyKeFBoDkfftJyCTzjDiD12md2G156FpdHCRTDXdUzlXT0NVz/YyrTWr6LYMu+afbIviwsTC/aATaPCruHj5jedjpdml1ioi2zxAIlEGwVPXXYGpl2KyIOEbWbOri3aXnDgoMaJiAFSvvl59/GQZA2gYh9kGaOfNu5FaAp91ItZrRr4ivBFpFPYFiW5ViPK0viuhuwEAGyToKSoa1MMlFmQRZQ22z0x8+TX9jUCQl11MRj8Mh8NhWg6G1HkUbaDvXDQy+niktr9JmqWJuSMb0ogvENvncg83DH79pYCM56dQriQCKdfQDMRoLeCV4Ciwz9PsePEEjPSIDMpJcQvqxwAqaGr6A4ZjXSjolz8s60pIxZfYi6/w87VF71z/b3Ln3VRK2VPWzJzhZwKN9JkJ5l2REy7e1KRNEe0euYQVorPFegAHPWtVV+5J1dha0HjIi9Hl8lnZhgPg6vICWWIMXVS5JsSeeQ+4efe5MNJ1KrX17LxOHgbSndCCyNh32AdDNejj4qq0N4gpmD/vVFOmyNsOMbOKa9zCCHYn9E5FVmV+r75JmAElW0T5UlQLecYbswaU8ox+ix3UneglXK5Cc56bqqSBQPbWpkjbwlWDTxanOZBIvhl2CpQ2B4VU11e6bKcq0Ky8H9Lk4jSA+A6vKGwN9mNHy11SKksT9/iR7OWD9B+1D2gMIridBKOhIh4EJptu3sLRWJ98qePbqbo2jFqQEOgF2p8g2jvU0ICHdPaCVmBaw0HbTxeE2YavDGr0G76mGZe2RLrypmHRvAutrD2N/PMcmZjNZcz3v7DC7UpYtULTb2vNDz16ZeS3n9jl8EqtdKqdlUEwgsOre2QtAvVVbR2uoPeiegWGCojVZU/1zHyq+nYLV7xl6fydh57Po20iYMVs/pEhBv4VteReQ6m1aM5+mGIKJaWLs6ySa2hXOAzIpcDhzgmsBlrNzorKdz1aoOUryrw33KO+/yM/vZODJTvoSz8ISbWupVvgOsMlzSPundlmJMk3FiwSEv4oO3d/9xYPN/f3Y12ffVaT5eVr4vn2UYSh3Py/r508y7OFGdFOexR+8ZtNoR2DiZd+Yyuf3VYlLAQ/aewOe33/wZZnJ36ZtdWs7/rHsXgm2qagqpi97JoF4hKf/9E//ZKYz5jPobiCHGP4gMAYsACEYJvtAGy0AXnsZ4Pvu3ei8vHq8uZUixw/f/ximx91KCGBz03M6p8+SwtV5ru0Y21YwG3uGtUebylnFBCwQhHIR4L6apjlbV7BzDG/Q6hfbc/erz2LntZvOHvU8sID5zFfkGPZuNHCmK6JwYUjG777+uonfS0OQ8jzo+p04FwUzLjoJ98lDU31HC6TBcx64dmL7axib4yv8WkG8SRI/7WvFOcBJ2wayjtjETVWRJsYAACAASURBVCJauAkbO3YVYLgmMto7AHe0z0wbblxRwEShLsG1ogqQpI5kGAhlSJSJNhV05/tpptveu31zc5uub9bKc31lAn3ef5BnelPCno8AaPCTpoViRF8iLdDkKOus0Jgz1qmTArcFvOuE71KR82WCw4rDT2LhTLAZlQVR+NS2Ia7yLDBl2QA2S2JfcE4SMVPLrKb7aIFPu72kYQnqJQ9AJ/EbwLIT4gAzkmt6aNYQ0Kdolg86zGtupMJtWvuu4FgrFZsd+wmQFoBjn6moE3C/FBDlcZij5wFg1qDZdVRAPr6Aj5bA21tbwN/Y9mthuHs2lSKIIxcAS4YF4Fs5V9tEpbW65E5Pk5S/jGyGieOb2P0XOfuYWuIKyQ5gRcxg3bXKdmKtvV+0aGQeBH5stg02CdMUQFbAuElQwYYJ9mvX8xkS/4J39kqu216/k72h66HT5PqeSZRqK8mfYG6vz9N3AUXF12UchG0WmyE5BmZLgtrmoz1T4GjAU+wpfTe+yZCKJtd5Jz3ak9qqFAhTkNsJCAPc54NnSMAAE2XDLPHIqk/XvaDY45Pre5a2rNzv6r/4her5LSA3P7ZqUX9kUJXJwB/lO2MzR1JiEjJMsSakiqrYaCm0G9xp7SVKZGeuh1mjje7urd1McH3cibJY2VtJ2MUpHQoUlsU1ezzZEL+Q7rcON3oRG68VqkNPsDuRHbI3DkyJbdaac2wQSB44QPly7pdNavKMybQkqGyAtVgBzlXaonHQT/aEz+xAAUw9wImzknsXk2BjS6TYHiw8dq0atApfsUuNERYm0oD42IjwWTtgCh5YLgW78jllaXmBOCHndy+280NyibcBDE8SG5P0oOl6Ney762mHvR3GtnZjenZXsv78ZW1q45bZy4AygDkgigavwKZnYSlsFCQQ0dW5r2wabV1AjgHm1n0yzHsJ/8i+lE3T7icfMe/Bmpvn4BmObbemrmHf5PDca3XSszfstRYPc68YZvxiiy3NLUYXVhI+XCagXj6zsZACyUzr3E1MvZv9snct15u9Jb8AcJHC+KDowa6ykfkORcGyagpUTFyDWQSc8dgrWi9uVrASsxV0CQjV2Iz0APuXa9Vil98pX/YztfUrdpUjaN+5SPlQs5D5GZDOmhuqt7L8KlHleuwGuc0ChHa9u57pejM4QIfC0sLtWjusKL77U3fF/x+8m5bZidnXnHzVu7Mn10LxKr3Sdcia+ky/prib/YiV6epabJr16i++ONfnde8K6Ga/ygU88Pxbou/N9Z2zzec3nbkMics+f/UmmsVHiaWv3k2mlqEIWxlKcdOgo0x3jTYq4Avh4ixx3IMMmNJ9c5GBBAcB9zoIMOf7enwxnzY2CuNuGL/OpzhAnDHx7jwD59L5ogkt/qCJ2q66ACm7wQ0MtHydM/P1w5ebl6chHqRVVvy6JRYWDQDm3K77ZweW/65MrZ5WebV4uOzQWSMFh2qsLhhH46+8wj0Cj8QoAwnZJ1NkKRM4a9jcwD4BduWzdYohLk1hhT6vop2HNB16Py06nSzSEgoQqw+Td625ouu0bmWQYvVlfaoZu+Qvqx8UZ2HL7wZEq1Y7wlG+DwmFrvRKUHmd2I//YvfWCenFaJrnfOoWqg1p4WYpIrHHMc6+x+usj3uttmzOs9Cu3XgZqkhDO9+c8x0/TNapXXWxpYl5WzhsfpcCUTrY+hysDR9IYmzxSVigHZT4MU+bgmgnoufXpwIyuzb7ZrpOSFokD8qe9Mt0e92Y1vOGLhtsTraNL222Swc+QKN40R6794vNt0+Tb+9EQz/xvfivkj5LXKbDQo6o/XaIMAt+sTDvVvCuRmg5ly1ALnFzP+f07DeX/v4/+C8ytGwqZM5scefsEiwXTjgmLYLMz7KJVPwSwIQJMJPABF9ACWCDyuhM1Sxw14rkBAnjCIjvzbSfGnyJEe28Hri0U+a9DkCrBQI/LYcVB/V6+mJx7tnoQDiLzOlsY0uhMCaBp1/wPAh9GTARr9/dTwtFrlEiddIWsTFOrUYxvDkgqvGYED5NW6bptWXL5N938oAsWx182QXZFNpvCKyrmKpY5B7K7GrVgbFnQLLDct9XKhSd4QFHcboxLLu5/lfZ8MC78zgYRmll3lmrVpWXSmeBsB7Y8YDDyNG+C1GfKpdx5Nq2JOV0+yQKEinMO+DdtHMQu5xqYw8L5p1AmXCryia2Y+5Xi6aAnxERgGEMMni+ozpsQeE7FbCtu6mGJFhBK3ZdwLu57gQTy3SkcYZRPMiBZ1TtEQCvoN99q2Jpf+NUfd+NDK0wyVj7IjoqQ0Gf7/I6DCTG2HXczNoRyKYBI6EWpEkMghx9dOxG7sUGtFJ5msCYUdSqdSutDnKm509+hNFOct42CbueCzVt7HoTsqMkals7Sd7u/3zzEssIG1SiQYw3N+d9U02YvWp/OFTVshDWuL+FneCQj8CxX2HO0FHTZrNQhAseZP1accn9mG40gsYjljmTelK504JYHTRtnMNU8W+C9520DbcNNRNbTzOgwf0JBn0uZh6QsyytXDvjUwMvFsv1AOsqoCmgZRwFulpYsnb70WfEGJyW9xFNticliyP0jMFFCDbgXa73dRIaQOx7ehpYTwmsqsuS1wo8PLMCqWtVkDhojLLndUWrTT8zzyLvc/aCLc17tL9G51DlHHCjBHWQxIX+0pskCn/5JsFfRPa1ttsz+0mOtGKu1UzTSlVGpqtj2nh8UCdW0xOxR1RXcx1vEiBvZapQp8EBErQ8im2BiHnuDcQbOCwVHeuhUm/Rl18fWxGWKqofq/ZPvXla5WZ/jKiwv6+svYrqLkHnOq3Y2lXfQrK8ALfdTcDusuyWEfNe0euapLRsZkeh9iVnsczf0S9RyfVQBa1rq/faOiWBXitsI0zN1g8QoiXNngP+bGMAZc/RL7rI8zgnXJxKmgqmRPM054hjVVXDsFMUeZrkv5Nqe51s2fgIIvTPw3h6myCqwr8BbO8HvHuT/fwu4N0VQELA8n2gfbQO377F8qbLis37dHMnBaa/9+/8web+brSQfvxdhI/vlgn6579/uPnl3/zbYbq92fz2698FFMv5EDTEZtAyA6SV2E+PKz/fA5ZfJGAWIHlWApn4gg9paXn2zAAgIueCOc/vTSexq+KhykuiD6ONqTBhYq09jNGnCLYbRpK1A/rTx6iWTfbleVjmDfCzBwVNn0Wn7+0bk6pTWIp9/+avvt7cDyBImJydvpXPUcDRNXcptuLH+DxJ8vWc1bYG5bwqDGxlnaqfls/md98n03B/F7kWg2rYWtW++2mbHTmKPCvnOM/ou28f1q7Z93t8fQtem4q2C3r+7M/+tOCDZIyumxfM8KOpFGJWv0j7h4Sx7bT5LPUSfsgenoFJSwuqI9lkYPzdTDHHTApIlrYW32dIR9kIAQ9bhMlrK+nQ/ZhCkL0Y+8PWAhjt5zfaVZeiCuBAkVGLaTq6E2gBirQ+ZLp5rkUiuIONGRtkABDbficT1PfoNWYP0a7dyfceKthJWIX3QGitDJh11YdJ2pL3+bNklI02PEN8wTYqsLExWOgN3mtHx55Ww6bs2tGKbMO6AJvGX9YdMPqazl5BnAHRfWYZMllXxbAWRVs5ZjOxQnzeDI1oi32Dw2HQ8K2d8Jk/EwsXXm9lfQ9zRu/Fn97Ks93GhsrERdVwvwqWMPbZXxg+zjTN0Ms718OuDbBkXqBiVWKe6ymIvgxLVqIKwNVpcQr0IdiMhZ/XKeq5rzVYbmINQMjn7yZw3zl7GvtCDzYBdAprLxRRwja9koFSj6NNpE2lOsuABoE5gFLxBIiU56ulU6GhrBqbF3vJujKOS6Lk75Jmvyobwwcse7HBcePH0X5kQyXuk3QA4gYs9Hq21g8M3vL3trX0uS7NlmIGb1DwaOEseyX3+C5ryE8BdNncTngNg+gs9md01UQMfHXi63zva+B9iiKSy3fRj1IcbDFDS6SWrWYvrmsKPc27Gz+Pn1gTuPWa12JTfXoJAfP+lZW3Jqo2Gd9Ytmh1fJ1ZNnoA5ndhG1TgP/u9xfWsKRmSU10EYrXcl+SLLMb9TP6mRfzi5dOeM7HV5kqY7bl++wo7m6IjNp0J0dXAi385CnPiOM8UcHkpNlgh4lJCBuBdNZjLtIovXHKL6qa5NoXz+Pu2oi4gVQGT2qqZuP7T9Wn+0Oc8gEZBFYl898MwtpqIFngvGlwfBg/y3E1WJa3Chsklqs9WQGhEydsdpChrjSy6HL7FUc9QTDIFBdeEYIBl8iH+ZDs3e9vgicuJkQN+HkpoU8xS07KOYmC2QyFnZG2mXQ7TzsWJo8SDiv5YwQOyDVg4mOEn8G7dJ7MfsKkmBpg222mvG9wG4AYIHyaJNW+hFBCOdbOcN0CIQq8WvmEuimUk7VMsa96X6wPuY9bRxDA92cur2cWm5XVpAAuTK7Z2YTJW06sBYU927tca0BG1b1y6oqEW3hlqwFySPhL8Nk7y4oIww6Dq8BjXYtcl59zThcU/YM5kn73P7+TnAZE3m2eKFYBP+yPyPW17y+fxdf3qWvkBf5oeOkBl5k28CO7rOjWnG4jS6zx3BdUOlhAnxO+39XUBipab7ev7rmVASFeg+9GPxu+v7xlplHluPfvkC8Rzi72b1wF2xNriRUDG2EOSGeQz1j3R4tQCNJ914NyimZ2L34u/ONgK6HZVQStnQgdL1v/ZSfKFTVjsGQiYHrjNvd03m5tX84wyzMIq3btPQ/hJtfW++Dxav0+/T56sdTe5l/VILr+V9mL7tzmLLihDPLLHdF7ws76rkk1Z72mVzHPEIBT3t1hI/zlaZGHTH9zM9M8UVP/8m0eRU7m8OToXC8bXAmezD6eQk98OdYsic9RpDQ6g/XHL1YZcJBaEM1hjMX3jWVI8ulqYfUUrdqVA0nTRyQda3MzfOzTEnmkxf2QCmpu0a2/aUDF56dvqGBlmnT02+9jvfgeGcPYN+yX+afHSxY6Z+RRnNfcdPb45ObNe07Vg0rJC4Ngfe/Es+fia7zB7ALvVR1hz2MV8jrM6TFy/ZkAPNh5Qf77fucDMJqPk3F8WR4tLei4qbNABEWl9yX0YkjUDXuo/xYY528O6E08uEmb0qz0vZ8gxzn/JC3RQFumwPPd2GNbmfpqe3bgx68smr2QXi7WeIyf/rfPXYzbkC52gsIwOeM19dmCdNngdnf7cXPtwc7bzYPP2ksnnja7aaWQPIEwgZ9ijBdIRk+qHBhT/xNgcHVe/xdQdQOMM+w7EAQ/iXabN/uP/6b/J2jGCSSAqRh1gi4B/jI1WIZWmF88f558FoKl4pBo/4o8jcGjZbGIB/ATPDO8c+Aa61eSw2FP97MZB2S4mIHkdJlknpeWhOpCos60kcmh5CIdhgTHwD6Oj00mFBGljXDl4oJED/SK6cm6W2OnhjbtjWGmBcZj1UYP+AtPqjJnlagKpoGcqUwxV9Vzi7HfLEJjqaw9XrgFIIxgoWFm2nnHso3GhGtXW3rKNLKWpMSjxphxl4k70dZ7n+u5kotFJgMJPU2eGeSfwcw/rlKC14rUaguoK5rqs5WwYo70jBixJUVnIAbodpsLdJI8D3s3EFpWtTrYF3mT9MW5sRocSKCTAkYxjWXAshF2HRQiyHcr3StElBO66bySpclD8+SDfBwzpxEFVzwbBEe+OwDrNhCOtiFoMcv9tOwYeZT3bPprADjMQMEpE1IWp+nJaGIA0mVQHgXk2+1c/+2Lz/e9/23Y1DqpCrk09Gnn2uTI6Dh3nS8fHPYoH7t2/l5dELyWtuKWE55rbUoJN5L6zZ3YzLvxVQA2J4SZtbFcCApeFqfKQayIoz8BYu5MAcENTH80x7USzD/JlBawXsJQDdjhzHvzM8xhdx1SXVVeBbsbRA7cM3lh0NWYizbSLSVKwHhjGTlbKdwpWsfEkg9VyMPEnLSmvXjzq85OreIYdaJJWOd9rcmAvGbBHZ6rV1qxdnYb2AEZMFZi2B+ZgnEsN9yRGkmAgkPt/EyYEsK6TeRbdNMGiKqEEVnUEkNrqtappjZX2ek5wKk6XGoxr38q5AfZjV+Te3icixZ64HA2cipUGvFHZvxpHeppK3bV8yK7rSQXtaYzmo0w3BNab5qUQgKV1zuj6MtOjscDqXIaB2CpPnuO2IEfS4/4xXAC+54Brzovh9zuvyZk4rSDyAto1MBpD22creVyq+s6rMzyOagCJOtfaw/Esa8JakEqC2+rutNzW3mBSeH/e599YrjpioH0+Z2UatVXdvl9YFsMW4SyxYodV5meKBh2iwuAvYNwaBA4rekA069Brz99bWc31+Ay2s0G0ZJljpHdqtDntjoA+QN7z2KXXaT14FmDtaTTDBBBaejpBLu+VXB5rnWTbJfm5v6MUNtwn9jRZA4HoVgJha3H84XXeD1RK8SPXuLMfe5/9cyO2/iKA6ttTle1pk/sQm/yHP7+3+be/urP5cBJmUMAJidrX33y/eX5Ez+TzzQ9hOms9wxhXHKdvYxLlSVhs/NWBFnZJ7FJH81+g3GVgee7rOK87CoBwOTqMWnHPE3he3daGbIJ5mMYBj1Xbj3IvZTjxF/aaQC7PjS6lZ/vjo0dNqsoPTuy0GxvOz2CFa0M+2FcQOk6rTPRYIl1BrxRcdJyzpph2hR5l65EBTHIfT2KvtE/dTCUS2wwA3wmGgrAkugLv47QxA6d2JQ9JtBVPFMsMa7j54E5aisgiXO4wHu3LpnOpZn+RwRwG9iiK0Wo9DHuNz3uce2DrWkiSYC9MulWEfT/3gVluoMRxbFsnMOZ6vVebjV+Cy49tGYZK8BsNzsdPC7YkT52qHsCXrpmCUItmWUctsx3ikj1pD7BJ2FfAxFUDqeBDvhsL0fOmq3gRO/mWhEFA5YKcrdAmZhCIhfn4Muzq3dwngEVbqfZiEdmdBP274pM8Oa2nezf2O3182G0TlJY1ZnpZ7kJC4TqaNAKv+Dc+i/YJm5DvG23JCToBuPZJAdfc0zuFFolC9lGBSue8WeycQYmqb22bbuwAAK/HW/Cf/4mvTNJVqiwYD7DCbu79zj7f5m8BdXkjEIBNvRd/sheWLEYLiANA2jb99rRJbsVBaRf2vHIOXp8l9riIX8gnusZbhpHk846zhwGIFfzGWgkQvRMguIO32Fy2sQDDFN4+UDwPq2grWkkHH8LKT+Bu4Arfexzq1UnO4O7h7Vzk7UwE/BAmHm3NAUAlBliH1XklByAxtX58XdloEpglIeObrdGS6BY0zr20tWZNvNn+BfBoOpz/U9wCgtaL5AtrnxdgrJMWmwzrEkgRU1ySf+v097y+TIosH8mYm2VkYxomuYoNdT6c8BlOJE4F3pGR8ZzFrh5q7E32x5BgAkwHQdiJXzOQQbLBHrfAs/iDDhCrTU8i9JOkYGVZrKAcXzUSCtkLgM/Fv62Fm2HtTSI2dU4x1bR02cdbZbnlHsL6aJwvFyi4M+yqMwzCxAAGSm3RIM7yaTGvBE/iA8DoVu4B87gDGALc2eXCZ1IpGFTv8hBfJ1bSokvbeDtSDIkw2rZ+mkIEIq3OCIXmt6loVApQO1Z8aP2fM4VRumgOyzNahFNU9uw986wVW7+yMPgud12wg59vEp/XOgve37hJmAdsG6kF8az1A26IgYD2+wGbbbPK0eS1Z4nPRgJIAVBLtzM58YG8QlFXsqmg0LY815Y9cT3J62Gm8d6KAOV2kt2dEANoq0mKFXIw207omQ5KlM8dwKjF+YX9J7ezdxtf5PObt00t5dM15mJneFXLB7mupd2adROX5Q0FocQjwMmCGgN+tni5rGeVjrGEAOtsYtYHQ1lqPt0XqybvSICIwcUaLaDmmQEttJ4hZDi39M7bHidWEq6WGKL7w3U6jIJKsQ450oUcgtxhOnPxhDUht7/E5rme+DxMwgFVpo24xfDsu56pMgljt3Po3mZtMWsAeNi/J4k5sxv7Z59Nh89l9HE01ndGJvNui+SSn0zuOeCdNetgDWdJjrGAoi26Zg2cjddh/LJrLTC4NwWgthobqGii86eYskCrZ8TOFwQYNtcASp+01F3Pp4LvxKPt+pBb1j85faPv7rsMGyRjsrJSq0XqHutb+Cj+I2yt/O0wkz/3r2T4wxXyCQE0ct+v3qXV/V2Km5dTaD2/EnAvK3f6ePMHP0unzNmLPo+TFG6Pjs82n4WxT9d0P8B0EOtqw99I3k8GC8uxgFELULk+w5vENoaKcYsCH3scWIrU4TwXO5hnbxAdwOV2JA8+hL39PMXf/+cvfkycmSLDJdPPluFyrEfeY1+CtuYMDKjWyGTpdqsd6NVP94y4xLpNoX3AUDm3d7FBfsk5CqCLc6xb8tjJ7/kW/nXe22F4sU/Yeo3N+ReAH39T27NolC62pcSo5fvWwXI9l40DZlDFXPvYcvlKB48uBR17cPIWa5AXKDLm2na6pikeZtiOPVStw+Ws/7SzR5dO35/3KNKPRriCNcLO6NsB0rDMBvwc2S45Kw7rtRxqccmZPLidi0hksXEhUWwtJCjGCpBbPT7Rc5YLVtG9LP7kbxZbP4C45wMUjJ/RVaMgEDux5k7ua21vBqh9OiezX0o6q10e5qPz1uEezdXWYWoIRABqubZno7Ac+Yf3ycm30hkTPTvxTxnhtcMtGS3g/TwL09inmDGxm18tjNf3LHIC7p2Z44Nyr3KqEjPeRfPuH/yD/+yDzd4xttoOFhFoSdb9MLl2k8T/xf/7r1sF4JR20/JwmFaaBtyC0m4TsV0cNC24JRAQdFYrTWDZYId2ClppHJUR56JmjDV0y7xHq6xx92eYDfkv0VIMIMdI8uCA/u6bCIDTA8vmu3fvfm/K+9lvYM2ro7Q8JpHajYAykMMBFsQClxggQwQGuZ+hDiubZmtBVAFcEqnbuT+gA/YY/QxG7ITxzKLWMGhVZTzz0FZ0vOPP45wlmdVDiQFkCxmhrdzrSVoaP/vsQUG8tZLhYdoUmG0zwWXVmJgNtGqpcG5zQDGviGxrG45hpa1RDbLzzS9/9lUEpzMExPRRqC52HQYdsNIGaCI5lUBAG+0qzh5bpMl0RMJVS1XYIPBOCEbfCiRomfFsD2JUOqreYQLyMo5Jmlb6L/Dh88+/iObRs1SLJ8E5iHYBlp1ED3h3ClhLm7FBI/RdqleCAWVdF3QZ5dq/jYZbROB/+YvNX/32X9VIaDNTheY8akA5nAB1bWHGPMieeJeWA6yvK1sHmxu3wtp7l5HjRsO3bWh0DO07Gm/bCQz3D29G8+lR1sweD3skbXz72QdXcm8c2EWCCeuoHQ+I8vXvfte14XRMWrRXBeEFPfK5ElUBjIqrZM1zZtCciRdpF1ZxBd5JKldQWyIvZh5BTe3YCRhi6MrwyDMTaOitJ1huWMT9nIEnTx9VW+4ihu9N9v9O2EDn1lrOAmjg0LIfOzSjAcforqzGoqKvTll+1nORa0YmqDuM8ZlgP0YH+yx/nmmlY6CBiARmOf/DAP2ckIEUnluDYaZW8t4AwnZTORsgmnPYjeG+5HsD/Dd5B04S7c/+uJqkbWSPgTEoM7EjMTf7KmTWLa2y3wVoyOEcZ8QGYQCnXZ2w6SVsMFN+8vxU9tdAU3CtmpMLy3oleVoZagDCtKRIODDLrMMVrQ65bpo97IkzZfIxZ3iQ+3VG+7yzJ2fQhWB8KvT29ArwYbY634oNa4WMvqBzOhWXAe/YSoxkQZa/FzTN566JRUsOS6LpWbWqWuc8CeUaqBXAWIorI6w9AfkKFs4znARG8MxGzPOadM0+/pjMCBQFy7l+VHeB9CVsA1UtQYIkPgHIDy9PwpAR8B1W08mzQzcflu7oDNlzWuhaTMj/TrKWT9PWar1cL7AGIP38IsytXMi7MC7fZ8219dMA2eX8A969T6UUGCjA/TIsqb/9s7ubG2HCefYvAlaa8Lqb82Hi7WuDMIhDJ/img6SYc5zXtaqeAB3w8+Denc2TH7/tUBaV9+uRa7iZ1v/vfniRYP1yqsexG6kcY+1dN0kqtmQr1WOAg6nZt1PNfRWZB/6Cv/KcAByGogAq2ESgAvYM+O2qCblAttzjQfypfSbIOH7zNHvgfW35d998G12YaNxlCIx9dy3++E0m4xJfT3lh84w/ynpcD9P0Er2e2AkFAQWrrdivV0daD+KjtO0nodhWndR6gw1MsyTg1c5BEuj4K4Gc1lLB51HAV1IPwLIntDzzHbeyxtia1YqqDgsbkevI+ekwATINud+2GQHCsX5zP21zWfYdO4BNJ1FWFLCf+p6cAa2Ja6sfEBGr3F72bI5zrY8CGN4My7uV0nyOlt2yyzB2s6e0mGCeM3omOwqmxSRYU+5D7ABMuJJzepQ9ZXiCdg+ajbuKiyYPRsu1FWD2AOiR3wqDF/n+6wFirjUpD3SadbOHOmE8z68FJ36tNsA5n+m57Iw4kv32Qv+uRQLL+noS+8+jDfj9D48GZGEnsZkkarFlR/nOt7m20egkH6DFznCK0Z1ZJ4oWuIs9BJxgDlaOIGdZQYi4uGC/cCI2e3w78MS07quYJXnmJn8Lmg2juKllPve1H4AAG9p+VcjsM8o1tdiRNTwKYE8/0jiX58dZr9jhTqxfksqKTwM3CkKmDTeFvK3416MUkcQuZQzmtz2HhYuJSu5iL+dp7+LJZuciwH3OhzY8wu5HibG0NN198FXA14PND8/DbKUBV2M1AW3bqrEfJMVLUt8E1nS4Sp1McDyA1SRJa8CMBbq2pq3FFntHsUpM0+nE4sgysSTTfNrErX41oBZsZ30wg4E/ZbMBuEm9VHIk/sLQDzF2PktFn9+3L25kL5BkUajohPSsPwsCJ7uUBOBSioYSXKE/sX6e+asvfl692uqViQf4cPsga76ywJ0vidnsl09DjNbkr/eadSkY1axtwJg13quki+SfZlzby6fVt0lPfibW5/uPy4Id3yLBonXIv6dUk3tNTJSiqUnFrvhpJQAAIABJREFUIDF7Tcy7Hf9Le5L4OjXl0yRZ3gH8ZJPZahPATxIHnAK44mN2rsTPR98zVzNr37jyVs/UC0VXhVK2VkuvnCO3VIAbkwTr2WRkBd5cC+BnwPNhIK3SEcNCHF2w+tQm07kfyS/AqwDBJOzWZ0GweubbnitwYnkaK4jXMhQv9sL5xGIlsv4sk73Pcr+mrYu57AfxneQebmEE07Bh0zoZe3M9lLNdbWOJS66atM7/5hrEX50cKwHMdzVnFbP12gbMAZbVRy9FxDV5XYHc9XmLFadL6hPzpK2qy/sKdNpnXqNjwBmSdJUJNN8HjGd3FXar3ddkGXg3yXanWvbnyBDp5kmxxKABgygAL4DNww7Gyf1geVqXrE9hlHwADASjUMzOP7E3ClWd/gm86z0AkU2JnIFLYgzSTGy5PQOkHsKjWAeQq42Q7I57MTQl8UlszUlA8/MwQjtYSsBdxrU1HfBw5PTpp472dsGRxc99ZMAV3CkMujyLkZBpXpY9yEcUdLJvCt5jNE5rfWOygjps+xBIqueZdZ+OLbbhE5DT5421DcCQA5VRNHZpjQ39d9U4bl5Zxv/S4lmUc3T95C4lo4gpWhGanNR30D8DLHXydq4RsHoW8Abr7vYO6YXY7ogwKsM9zdC/Nx9CdDjL+gcwuxJJFczJs1c/bP7uH9yOzvXLDl55lDzRJPWvfv5Z46kbKQbTkndLfL7hFTo5hqE07Z8reFcdx+7BedZydnmR+9uNTIs1Fl/QInM291KEO/kQssr5tc2/+Pr55jQ25bQdVYudXIBWf9fMuPpZNt9azfmBNcjzc+bYf89tsbHtJhGT2B0uzHPyInY1f2iHTZ5jfxUknNjdL0BtgfMCZCPNxTf1F7+Wa6rdWgDUnrm8f9CXIQVYIzJTq0Z3NSXtEwBSQWP51xQwPoHJU1BUnKg9ENNkv9O9Wwsg7H6BRbZ9idnWfKdnF6kAoxTgtPjZ3cTsckvFYtZUnGTfsF3tVMu08Q8ZXEJeydlXtCZbJH9UJHRmTRl3TtnGGXw1e7QyRXIXesEGq/jsLOXKYvP6t+n82TVUMnFBtSUVCguuf5KM4NdnCNuw8lz/OrjP+bafKm+miBC75Htf53MBhYomlw2cSTHNAK6r2eM7B1+k4ycFtg+xaQBh3wX30sLN6uT7WujN9bVwRp8yz31lexebWGKU8RlzRle5Ke8l18Ffpdj8m0v/9X/1n34g9rufxca28SBMdNpJEnb79r0cpAhvP3vUSpC+8ZvpS1dJFRR16hvk0/7KQ9JSOejq9ANfx8wSaNk0cfJrIromjqpNbxNUaiftBCsofxZtbzdIfYzLynTbj66Q7+mY6AIyW0mubk1ggi2WhTWFiagstiABfZvasAUBggdgg0p8OnltASWGZWKqWRK2aJnYAVt5nQCXyLaEpW0A2jkV6bCLUulrr7ON2EryBOcN1vI5FbtNdfE0ScJor+Vhp4UVK0hlui01SyslEMXGAd6to5s/BpDZ5OtGklT5OQaWdhAIviTZ5wiy6Wz8jV//9WoKoO6vDtKx1vc9bZrTmlGRxjKgZrIPaneZC9lEbZtdxF0lRxJhDllC9cN335dZafIfA2R9tfmN9s6IBfstUb2R1imtyCvdFKgJCbcHzumWsBCdCMW5pNXRfkpS42D7fpvba0eEUhtmWrwe3Ise0bdTUU9wvxPmlWu0+RgXlXoHRUKiqvY6rd5ivKvbNyt6/+TpN/03+1s7wlRe7bYBpGnwffPND2FeZFLl7c83v/3ddx1y0AmZWGIqsvkCYIjkCLvCPv7swYMG/6ixnKdnYiLSGAmBadYq34M9umqjtV02e+hWKkEYKiqxkuFqNiQQ9JzaVpFEXpLYVmZBD7ZRgG0O5+79tEgHYHjy6Lvcy6xtjnHBS1o6bWfIb8CS96ta+BkQcIZuEGsHYKuojIZLpy1KBEx/zdpjwPqFqksTxPktvdkZzz481oKnHzVnF9OAu9oLAMbICC5XvTbBm+esauBZSSgxEfYIu6c1Mhu6ZxrLCiALvNv2bHId6pyX4/jPT8JwShKI8QUsCEy5eZ7fJofWo7Leqo2hXV/byxWkpetiK4LwBV+BtqwURhVB6tinANNXYzydP05eayL6e1kaghNAJy1CoCIbg0nB3qHr09cCGC6J2jaW1tLuMlojU2GtbeHMC96OTiSgbk2yAAvYoWs1VpWm4F2u1BpMkjk0/J/+mgmAYxPWCtL6mZzzOOkRHF+rd2WDmHDcQHecFDswk/1Uuj9VoNbvWjVSMKUkoRJ+1awSNnNtAKqtsB6//vFlNB+S5MeH+MzTJCl0rAAPGKVEje2xtu8BRrJuqOaPHmPfhakVxpM99lnaJjjK82sqcW/KcN0xeCEfupMK6WGcJaCL/gdSyrMnDzdfZRrtv/+Hf33z9uXDgO8/JBh8HCZSkp4bGWiU732Xyvl29sJuwPlHYWwdJUgAx5qytWfaVa718qXsj9jia7ku5+Tu3Qxy0B7z4v3mSfpkaG5tpyDEcR5sR6IgUxKvBiCm0XQQBpsWtocPn/Qs+fuLgFHH+e69JJfOkFZ8gNGrMAwvB3jUgm+AzLWI9jsrdyJw+9d+8cvNv/iX/6xn82cpmtExMsmW1uYXKYaYAP8mANN+QDa74Z0q9KLdhjUGXMH64bffJ8l9/iJgmwonf5e9ftppzSZYDzNjLz41ytJlsFFGGrA2gwcCfBb4cKSyb7tfFsamNhqVVv7mWu5Liz2byzYackK/sm2osTllQSmUlbEBJKXxgQE8rdom8855UGmeSeS0bVatRucEa+51gNbvf/ih02QFLX5J3hSGRgdyZTXH569tSRIQaVP2aAdq5SIvJIrim+zPEwC9/SiItJkJDQcg0f6qCCBxcQ9YhES0b0eaA8NYsvgg06xN3z0OkAqs6bTWfNeAcwOCs9QAL9emIKUAKBsBZmv5+fKzn23uxW/86Z/9eVn+RPi3si404WjxPA3TUNzRsgpXCbxYGM7WzppVHNr1KlblNScFV6ctmfbaFO1yZRJdxaqsFfDoGpBAXJDfmOrig+u0a/LA9wx6evey7A/8PHsYwHkgWM61GNx0kljkJBf1JiCLqZ/s4aHhHvaAYitQVGKTvbab4tdFnuMbE/zKniAvMQOuqoMqMWUTzl4lATzaHF5JAJ+20atJqt4GND9Jn9BLQGjW//79X2ZfH2x+DLhMV3NlMwoAPrK5JddNQqZSLW4YXdthB63J1hqHrgDyiEcPI28FMaqD2VaqKWRoI+oEWEB1AZeAUB+fxTDKCYcXGijDynmioelcZi9l/5/EDpR1Aw7Kc6rQOaAre0SHxn4YxhhaJr1jjn+IrUBAYkuleW9M1U7R8hc//yp6y9MaNWyTRd6goOGwY7oPl33SpCz3UX9goBqWd943GrFTyKuOMGHsBcDremD+SGokrgDifI8ERDx0GLtvKNkrvmEtIGVN9rSr5ny81/qU5eiQFDIf+Zw3L5/lewKIJsHHQOQLrpbdknNBrzj2/VLY1y9epVU8SZnrB3bsXjuIrc73vc53B8y9GmaPPW74Aja3orrkthMf62LyGiAJxkMT4kkwyxA0CVoyuWhodjq1/e0+eVvgAJ8fHzOaZ7nuBTQZfcNpwxuAb6auW0PPvyB3WRrYf6N/pVDEh9+4SZbnbPPo4Q8tsF4yURiwWNZpcpp8nAnPLPTVgCGxHi3MgAjoUlq/49j/MvT9D64ipss+6uC2fEtjWjEkQMH7FjDXz1ftWmdbwcAbVkBijWN6VsQ9cgHF9PoEOVbsvKR8AcwbS+W5dSpnDnbPMVvbNj97EqsN6zXJr2nlC9M6Xzh6XsknythsvpQCVPLGt/EpYgCx8UXWpP/Ghue3fVefryUS4CtmtfamGFdkfNrxQlwdWE1RHwMOWybP2XRwbDsw2251InO9ZBEC0L08j6ZmNN7PEld/yN77EKaXVreLhXXlCjphfWGjKQhodQcQWnuAYqVTaocH9O3cVrG0fednWeuVfWOTtXE5P/dPnUIstl9sl2dTkEQcXiBnGFD240eWY/7eCdWeE0B6KUDbbwNZz17AgmIP11h0pFjSeZC1BqZMyjZ6q22BzZ/tX+/vRNrcQ8X0F5AJcIwBSRtfsREz9NpV+zSxbooOl8LaJkcV3kP8ROLqBGkHKU5U5zjv0yWQEuXmj/+tB5uLo6fJBc/DrH9dTdmbN2mKIo5gYpJ42Q3+EM2w3NOrl0fFG+SiA1pPrNI4RRyMINH1FJMZmGCvKuQ4l/Fbr6Plf/+z6nE+PvmweXh8ZfPD6wA+HZST+FweBLBLfl0GaBZgHbhi7f3d/tYdIU/t3/nZPKOl7tFcVO7rGU0hHolkgDV/B/7cu5ccNrlh2zybyOoiXOyyZ7HEM2s+0L8vYBNWqo4JHrNgWWP7SbuvwTUWEFGOLj5q7qcY7TrlGJh+7R5k77UVjwyE75DPiPFazG9uNqCf61CM6Xr6fHliAUJx6/xCZPHvMIri+WXEpaiYWIYN7IAk/kLsRUMue+QgBYntK8lrj9MtSeiiz49JWQogbHieg1xWGsxGFnSnkZ77GPYzm4YNTUYlr0280cnyyRmBq2TLEJnEF1flZ85DiUDzTFagbggN7JuDm0IhP59rNRgKEGp/7SVOFycBzMVEht2V5ZvdrDlDHHT7zueJi26ksBjQn35r1sjDeW/wo3MThq5CJZOt/bZDRBZ280xyn7y6vmQBV9e9BN9aCysK3/XVb49+c+m//x/+87yGEyJKnbYgCfqiEwWpVvk/eva0VG3MnxsB7/SHc5gCykGHp8J5kMQCS0YCOQwk+k4j1soxoERbupdp5aFrZ2LTO6PPIb8qvaZz5gYE6jXuMSoTVOTh6u3IuwsStMJF/D8AWVlmAoBJWjl7B3dQ6Ww6xqdtI0OrBYZUfFRyLcjPzyHa18OoAihc0lIo4W7lJ4Eq8DGff3DjXkWQoazV02J4y7KZHnbGe0CNCfS0ztKW6TCBBGZzbQnYskZPU21wLwIY1//iRVhhC823hzDPY026/R2oKQjBiFObYZQxVPTCM4qM8S8T0GkrQ22uE8GwioFQ+WtFJ0EbR/gmyUiRZuyaBXyUKDnIHDujrVXKBsbQqJZAfhEctzckX35u3W6EkVEGnwSu4BMwYKdT9BgnG111piyiPAcOWhJ6HZDVxCcJXw7yfgw1EcwCfGmpEDS9CRALm/Nf7RKtlKatkaMxsXE7AO9MDcv6J5Hz+bSVoPOmdR0R+QW6bZlYmRbLZ79vK5Z7UOWuQ4zDThpbJulFhhy8fHGc5OyXCUZ3Nt9+H8aLaUoLCAb0xCiS3B/lmugwEq7WYnY7YGWr0XQKVHqatIWlkMDQPpTYdhhA3qsaO3T9VPaDtq3sT+wRxu5twAUB/F6eG8cr+QTuzcAUgEgMTQyBRFfFOhaxQU9e1KqEdh4B0hh9dP9pixU42bedUJfXdaBHXsupOD+Grwh4r8TBnQd47sAWPfvWNOeibI7sZWdYUqstWoIp0dhNS9QHQUy+h5CwqidQb22lLXgoMVx0ojj/mxnX/j7GnBAzO9KBHBX6nXu4RHNhbb1MIncpLVqHca6YK5di/J4mMLiaMymQRZNWxQvdMklF9mvEnD/s3ti8C13/NCBRq+u0iCQMrc8LOoepuWrf8Mit3GQPCvqxWqozwG408UurIm3MgCMA6+piZG1G82gJxnj1Bs0r6w5zZfZCE24gRoJZf3fZWv/7B/krsC3Pf+jrC2MEw5CGi4pynlHvVaJl0ms+y7lif8ugWCqk0/YytPDVlpSRk0BmBeNUlCSYNRNthfkkaVBnz3Ga0JxrAbBwwISJT9Pqajqilktw/Fmex7O0PBx7PtiRrhfrMs/vTRlFgqnYmnyRdmoAs+d3FBDrSTTkzqp9MboZgKzbOadajM63IyUgKdTiKIHJ+Y+G8ebKKSZMqvMBnj4Y/57n/esv7mxuZG99GyasKtpnX37RKZRPA3qhrW8nIdyPVtzdB19s/uQv/k3E/2dC6N0A3+8CAhg7fxXjJevvTG1fTcvqSyDtToD8e5sfHsY2t4XNJOjjzf2bKrJTiMJ4PQ6zmi9RVNqNTaaHZrodFt716/fy3wD6GIR5Rsdp+3YvjuPuATZIZA+yRp/duZ8AbGfzV1//+ebnX36eYHg/E8mPUtQZhiDb8DYAXVXaBf+GxOScBaIZAL1M1mEcvM53bEfagh7UaWx2jE8mvEUYv21BYTwQ288+v5lhTpcywat62rkXdutFJtn+GBBSgaqJf/YxmYS207dyO4G/X9WnI6Afm3EQn9CgPq9TxFN000LaICn7FKCDqaNFk/+9HQ3Sv/ztX05BimZJzgig7iaA9emTMvToabWFOvbh22+/LbO3rSjZS4K0dVDTmqACmEdzd/Q1BeFX4mOmejzMOrb0atgd2Vn5n92ZtRQbaL/JQmDm8/1iDgXNy7kuwAWQjl0Qd9zVepPXvAwrEaMcIHM9ALLk/1lY9X0+7HzWTqC1MpkkHNYAC/XmzTsFRn/IYI8bWQt6Txh3WmWf0pfNZ2m79nfsZsF528bymVp6xT72urV19umnva+NGSbYtJdoG6FNuUnb7360iOJbAgrG+LQ4eSv+CPv5TcCF6vrmPYfRlTw7jS6kgl/Ww7RhE0Mv57my6drI3kX/8Sg29ThJu/Zja02EWquZIJl13cpnA+06hQ2YYLJiAPWxEYUeGot0IniGEe1fTvvM5dzPeYqveT5vA/Ydv4t9MwQn333zzoPs0djdgHovc00v8izFXBUWz+e1XdPzthjue+Jz/L7+28qSW37ca1ir8D9tLbMfuiezVtpyKsQux8rPO116SbiZ+Y8g15J4e2HbdBNrtfhowp2YOOcKi0GRum1TWFZ5pjQXRz5l2sj5p734rucpOrYzha9LUpDt0hhktKuwIrTXj+7QsFVnuqLrVqRq0tBkaorqKwvL/uVXJA/VVcpa2ZuVXrHPCgLNurU9r0DfME1E2+22sD5FiQL4xudLEi35Tmz3y8SwtIne695o3DL+oBOGxcrZtmfpPsGyNEFed0QZfW0bzGuyZpVCCOP+0VO6n1m3FEV2ExteTYHnLPuBa1MQeqeDArVOKosVlZ/JFfp82aEieF2GxvCGg7m1FfDVRaCgqrAwEzlHn2kmJeKGiqknr+l0TpNDay/WdrQhAHjtW5pbWQQJIHXJ+mmJO+ZGcxCs/WEbnqcd8L2OE1J0idvIT2zrvMj98EmKmdsKp/GBO/EjqQ8VzMCY7rRRLLNquEmoZw/O7ykO1vfnv/69mmr5/jV+Z5Pb/bEWQGI/Rlx/hk8MCKKg4bktrYPiIfGfGKFAAILFaETZB53GmfuU5PqcAhZyr8rgALizRgqcABHfzb7mfcA6EhMVrM/nKt4jZvAfbPR7AE7ljVzfsifbFmc9kmcUdFgHBcj7vE5c6z6mZc6+WM8BwJdvBvxpc3WsTxM/Pknnxht7i36ntr6cLfjXyhwcrcgphIgd60twNTD17AYAwpKvrYZCvrcykD62OeZ6uraejeeEtQMYX+JE/tt5W7vW+iz5XPmkPdTkfgGi7awCEYqtC2OswNEnnXTxXbuuLFj3CVwC4DMgQONJZ5odyM/WNnL508osrqas563glNeRS2j3jhhebp/12M8GvXMnGl/Z09jEMyAkMjUX2K2j29qcLvtb0fwwXQrvjh5v/pM//vXm5Q+/DxMvnQXxo6+Sq12/jtmEsKOglyJfbBzg7zgx2kl+K44N6UVHnQKhITeKCvYkoP8TeKpT7lViVTkuOZHDFFEP0x3xNhI7Xz95s/nuRXzImeFJmOw0DtmJ7C+dZF1fUkkDwAGQSkBkw3SPYMTn/gFYLarn5wVcK+MxOtbDoBtbVDucNyv6yAHbIt6hbYMH+FVwNK8d5vzEeNM5My2bzuPK6GsuXRszQPXKevVfZBrYwBSiRg6H3WML+BfAkPPt/JVgETDQtTdWsrfhBfk+gN10Djjdg8FY5w7sZAMLPg6LvfuEE7A+PsPfAW6ePQmgWsJ0TCXPvxRfv5Xi3F6K3x9CsqCr67w6G+UQjmPtmpAg0AkjF9S5yJ0AsXyYNZquz0KN+TMChn3qPrx+prJObmhfeZ7DsBugkVTadMgVyM/3um7ArHutFBKyTj8feOdnIXxYP91X4s88Q2Hb+8QoFwH8P//Zrzc/vkihbZNBM4mH+l3W3gT13NKVAMVlsmcfVIKDX/GKCTo+EjgaFxXfWgD4tu56+dh3XS3F6C69+82l//V/+4cfaKEJ0BldOlv3wjzQmrcb8A5D5fd/9RdFJa8nqL4RbTUr2PH2HHqD5aCfi7DvGJbpzW9FoQHACPpiJVQAU3tngnEbcA4JWroUcjY8o/EqB/ZNkjwbBVBy/aZEHCLPSKvymDg6U2qHOjr04xGAHVbIiKiOkKjvAhhCZft6CXIWBjNKOwrkVsvSe6wliS66kKpmHIK1OLh1r39+vzi3YaoBmIBgs3E4H3dRbRnEW4AooCNBS8f7Zq1QgUeEe9p9gVLAOyzE2UTDglgNedsfGH8Gv9oLZB2xHQQ9uZNch1bce7dvbz5LpeLKWgrIZzF41aqYqKafrQLV9QbWNUFKIOM5BCDUkuoAPgy1nzECTFlvh75T+VoJXXQC87wNglC5tOaep8qwdt4CS7Q4OohkWgnshaMwXzrNMZ/DcAA4D8OskdS9fPFsodarlmSzamtM4mY9JfhFpa1RR7QnKeOEYVKMnQlJWASthhDajGaEybn1WtEMSXvY27cx5owBlloO8lQKsMX2Nw+++DL3/G0NwN7B3bA6oOlhkqblhxAlbZZXL9OqlWvBoEPffvj4YdifNzdP8yy1QwK+MEgBzzab4GEqcqMPWZZIrtUaYbC0UlRq9hirBlmqf/mZwF/LQD/HPqtjBOBqRkwCFwDJQ32b/Xc1nkcgbFCE5A666XNb2BFc5rMAqH5uEk4nmcYInmYNgGrrxC/MF9oA9C7PApK2wt7pr7mP7AG6Ua4Ui1WSC0w0Bdn/MDclNlckLnl2b0MlVseTgFdrqSwEweEEcZ7XAXAy1yAxdA1vsBtK7846SErCVtVWLdE4TaskrZst1bcAqi+sQ65zK7qEAq0twRvGXRAeSxBUeXNxLczUi5zNZA+CTQChli6AUIF3wH1ZGVOpbZWxVS17RgI+rc5NkkR7eQ4dLJCEwt6p5oiKXR2Ae62FXRIqz2SM75q8r4zanTgVldK1LXYSj0kmVc3W88W2dQKbwFF731LJKqNiqfI5V7XbgphcB+O+MvLW77MHgHBvAgoXcFr0fey5JmuSW8FcAf0pZjRYdM7bst1+lM17TAjttdplFfwTDH//gpg+pyttWdbKerXiPBUtbe9rS8fz56+mQm5yZYAlNmI/gxeuBHW+FqCW/ZX0vQ0rgY6QqOngeoD7POfTVEzfvDzb3A3wcfduWrQDtueiEkBGRDpn0MCLW/FXP//5l6Guv948SQHi5ZGJZ2EAETrPmn3/5FF8+eh83QJAZrCE9ukmqrnne/e/yplIa97DtGsFLL5x63af70PTU3diy7ZfJxEPeBwLbB+wJ2x5B3sAfLXYCQKyT/fD5t3OdT9JIlo2adb49K19geWCnXxtJmfnPbsqymn3pBP5d/723ypY+uN3jwMGheWXNhIHTxsNU6pC6lzZtyqAWZYyIjB36egG2c66p+KIre0zA9goSNk/gnR+kT+5kcm2Kp1aQE1dJ4mBCcYp2Z/22J2AJreyBth2bNfrgIltCcWsy74DRii07CS5vUEmQCtvzvZMN54pa8Cu72IrgSw3SC5kr7LPADmAoUBEEvnlFz/b/Pjjj7WjDz77PEBiIiGAevYbnb3uzyYwA7wfxNYKVFWjnSV7HAA4RZZ5DtiZAlrf8Tr7odN9SVOotGrPYjfTEp1IrCACAK4gWe69gWPAyQfxqzI2rDLM0sOwwI7iCz7kbFwW9cdYkPXgyxW9VpbCxGTT3jdtSktwnh/tZK20W7h+E+6qD5ePonV3hI0IDKXFpMjTtrskds4kG1RmH8bFtEUaDMKuYmw3yQA+eQV7ktaUm/msHXGYuAezBYsnLzScRVCt6s1G7SSeABScnQecrV2Y35I8ICQAO7jw5lX28Gus6Hzu9QybKnMDuFAgNr48ZzA3EMZcgk7JOlHm3DtdvyY6bIpgNe/LCdjcuPxyc5AqfOeq59/FNlh6/K+J1UFbW7V+H9DwIoxSwyv8e72mZEqRkv1jcAXd/RfsUg5wzjU2aNtUJgrq8xjf/EkeYH1u/I1/A95JHApsZd3ZTX6DzVyTgLG9o5lX1h4x7nwLfdlq4pEEmbSkfsESeOaKm9i3bcWNPXI99aH5Aj7qUbR539HRMW02/pCG3EzmowmW2EGM2OTlJ7/yeSsLdU1Q1utsIqfAlTUQI6yJfpPKhVkhMRumxoAEqx9ochfgqFOjxfakNfK1AETMYEV9jP+To/DgyVW0kD2sm9MUddoSqBU4TLwr9Iww7MQB/K7YSH7VJCkxQHw17Trt4gbR3Ty8kT0c9m3s/uuwZwY4FAOlaCGOtWcbY1hzeqn5XsO/+oz5zdH8qoRJfI2k2x4QD61TWZs/LaBvNSn5v+yX1U+WOBDbimGybK3GXkMGsKGmgD/AzLJ+jRc+tXFdYHeHPcJv7IStbSpnopHokObv+dkWsC5xIDmPnSSaVa5j17PWYo5GJgr3vrNLMIm2LT4DxYZ9usrwtGDSSxub4x46gVFC+hHgnrhoZYutYDRwsBIXWItir6zbDI6YPG60vel7DlDXHCnX2LbZ+PXj/4+rO+u1K8+2hL5tn8anc2+HIzIiM2/ezKx7qwqKEogXnvka8ECJB1QSJSiEKAkh3hAgwRspPgwviBdKJVQNVdy8eStuZnQON+HmtG6OzfiNuVY44UQ6j33O3muv9W/mf84xxxxTUjiv52O2sUe6VyknAAAgAElEQVT1k3F9pxNlgbGs6SaRiEYBsSQn2HpJHyAUlmSTF942pXz1QfIHwPZ2SWa2vC6llppYVH9K3Ic4wjbHJxuWdyomNLXL+7CF32qG0VLJAYEkrmYtDABcgC/vq2RSnnlIIKYaKLCw2jKOA9oN0DOsJPvdeM66GEswWAQ/GSOoZcR51tG2BsgBHmaOsfmMAZClfntsg+S+r54fjS3Hpy9gY43la3QKZ701Yc9m8w+z7n+s3OKTZQ20cibPcCP76ji+QRMeEl1dr3O+CEea9AW6sI8AA2dEnoZOGR+fZMph9vGtw5zfSfg8/eHplJbH18JgZAd1yt4K8K76DWPq3s1wSvmC8dP/1i9C3kgK7UOSNKRPxGS3NULM/nRG7x9l3gL2WHZAa4ApaabnSch2TWNv576NS4HONpGbtVLJF6DVAnxam7dvPthcvX5z8+z8yuZ3j042T6Kb+jp6dx9a8pz3Lvv3rRL0BQT8OF4qkyZGM417sR1IG87kAj6Jr+o3LCjz7JGxOwNwLXqoC4t3EkLi/HrvP/rt7n+d2wG9F1kQa8685POdSasNgL+Y6ynnnwoagbOYvdqGLdtcy4knfqjNyD1VKohPySbk+jAYC8j69N9+E07xGxYm7YDo7MyH6DHfKdC+Mtf4XiM9NEDxmvSHOzTZJTmhAZbGc/HX96Nne31LZZME0QJIIQZIlC5AmjiktsN5FZ9EXC/RM2t8dFo791lj+0lUPw1qBgC/xsbGl7hxI6y/OsuRZgqJ4/jV8wLITf5aL42tPlZH2fjtDcDuOd+BkAtOYcyrf5f9o3ybT9OzvGxVEgDR+w9mYD2dv4+PHeIP/6SJljIGB1R+H9KNWJn5VdpfZye/HyzG4h0Qt4DtYrObBHC+LDFZWY/wGMm1Dxe/ufJf/7d/P7IJqIdxJIwXUKPlW3HEcoBC1NWgow5OwKK0dgaxTQLy3sls+pDRj6geVpHHYp89+LRr3knQcpkns7gdqHNzs4AqFMlk9GFG9BRYY5SmG+6w6XoIoLkzfAJ/9Oe8ro0Ich+Yec2A5pXrglgpsIw548TB53QJEHXZG3YbND0bLiyno2TUJyMF9aZxQ2dJx8r8LM6oIKFddJtp6slSBoZggIMMnKhmQP5+nZh4QApsDIsEiwLg1cWS52JssBlkFaqXlWdcnUv3Va2DrmMgSMaHodDZNIu9TTuyaF++fFGK6OdhcOiuYg5OZTmNG2MuIOui1akx6PJSr28jC6DWw8B60tZdA4uWyOSe2kjEIVEgacAk92UDf/JpqMiuAQDMTWIm3Qszk7j6ScAgweJanuDZZSnvBbw8yfXbhCNG9jDRN42d84wJtoJDCuippBZjDVuhtN4FUGjbbrTdzAvNCsLh9rUDRbaS6PNegkNj6gCvjh+DnDniPCpnlqUBhMXtrD7i/ZSp/e7Lv+h60uTgbWrWj25/srkZMBTTktaVA6kpu/pKHza/DYvnz379Z103RPc1TGHMlQSgJOvCam0aQ4eNcm56TN98+83mV7/89Wg+ZW9VE4RxqnCuZxLgxMnkQNtVxU5kXSv9nXvJGo5xUSNwkm6fmGb0FS9lEqxHezNrA1MAK1EwXa0Fe1IOPeO3HzYT4OB1mWo6ICpXNh+caxmXyTQ2A6skNmDhSQLcHxK8y4YLAArEFoQIYzD3QtfmddiTLcPT5StjW/BcB8ywZpVDG7tmNsIIucqBN8+y9BggGGrJYmzLftrPcfbbgMR6g2Nm/HeTUbkaYPi7XIpQtaD8MjolW2+Oo3kWgCJj+T4/O96PI5A5e9PmEjriKTFgh9DDx/mdAIdTLchQipKftVvUOMP2JdukbLt7XQDFyaq+zDAbBRPWJQeK1RdET+ZJ4DeHccseLFnlow0iBxhrhn8x7Ov6dmAKQHo4CERj6KeUaa6jZKpiugVgh5HcJArLmdePrpws3ZRCrdR6B4MSJwyxNudQFozK3SB3SlTGBi8lGsuBUQ0+wEeANuXu9DYu8gzHmZ/z3IMSOvyOYWqMbst4URkXTkHs8HHAEd1HZbVosO2l3J0W4xk2WICp7QQs9ixHBnhwlDLy5ymvMiY3kzG9EamBi7DXfggT7SCA7C+++CLaKtEhuy6hcbz57vGjlF4ETAHShw3i00+A3Y0rpjy9jgmto5YThOWV4PpG9udF1nB1V3PP2zvRxXxrz6SkJyXaOlCzZc9JRlzBBgaOhMWWjn/KqyuqnnusXmn2KkCriZc6blubu3fiMOY5v3v8pGBRlYw0p4jjt516qaODNJxJUw425ZN7d8Mc/LLZyV//8pebJ9//kGtc3zx++iJanGEd5n0n0dTr+cnpoauaZ3sZdvp7hzYALHvn+FzCwRmQcyOObjznpCYyDrLZ9NiADYBGWiBNQgiCR7cOEIcBBohlu7ZzLhzduB37HLDqVZJLue+L1MNwZjCuTmM7BN7s1NFudANj19EWem7Yv7kOjRzNgoCmrwKo3ghbmkGzxl9jEgPyclZJ/FjT333zTTVYJQk5oc4xZbPOLH5AbdviaB/F2QfQrbqqfIJmuTMHN8M08/PXdI5yFrRclhYclji/hOYdZ1vJYlhcWxYLJ1jjH9fPOEnraDDwWYA5gNkwvUajsA0p8l7+QkspF9Ab4/6yjJABhaZEXZe0KaW1B/hUdKre8G/mcO53x4tyU/sJ404ZrXttV+p6iq6R1wUUG5wKeKjTJpbcdFe/KkGTOTjAhlSinOWlMcU1ZwfGF50iJRkNWIYRwD+pNk6uqTT+dRI3GHnXgVukTMxn1tNFHv4VDcn8eY+pj2kEBHW9MqftsYPq27VNQRxnjVOse+OmDK82Kdelb7MVJuu960nevc85kv3cRkpOogTb9js9TCAgzVLad1d2IsESW36aZEGTec4mocbijLdDonFuQIPFNQF94//MaRtTZI5r9z274G4B3f6YRecaSrxXyY76qHk/xlJNW+39OPnDbGY/szydYznD+SLbEqeCYespZzMfmt9iLM0Z1ohkcYO7BBX30sgMWwao9DhSAN8G7OZn5uQuYwhYD3zayXPvZEym3HdYe2sQD/S2h321RA8Lpr70AuQYiKWEagV11sBgLbfunmjwOYBkvfdci0wMG8rO/cgCwkTKYGuisJdz+fYB30L5YRqKpByOfti7ACWjm2vtAQ6HRdGAJtfFzmar21gqibaLBOqe1ZlAS5jW3bMnKcFNaaPyTD5jdcJiCDBvCYXz6cUeknMrG71BfDurT0lYA2NrK890mbUsKO06pNdXYGqYjb4MU1knSzAl2C6H0UWWIJ7/6KvNZ5azvuf6Eg8UfMpLtJazHoG4nJhtrKywlLYj03AY1vMu1nfG7DDPS2dVeZUx5odZG214kztZg23P7NoAplmME38o+Vu/+uPlDPYzf13ZPACdqRrIzjGO9sos6QUYG+Cu+Uv2IPcBvAPa1jfBqmOHkrSQdBYPTGWBUjX3sJSCxs442wTeEjo+p3qXyhIz3IArHcC9gxxJK6NyIxX+x9QVO7kvAARwXsMW6ogFvdhTyfqQS3Jeki+md34a2+ra/LTt6J5pcAKc0RU7r44Nyes417FdbOsFtnU+Q0KIjz3+24CZlXAC9hrvfF6BkWUsWxZsKdhOTdAPq7OpeAzo+IDkZ9qoC7mFLwXIKNlmXukZd3JmAhwKDkrsSHTUP06SIOOtSZPyOiwpsYyzZQXXxQtiWGMxyV50wIV5l/tjRyqNUqLKfPnepIRy2dzTeYAI+6Bde7M+L+hMV4FyQGP+RVPzbEwlJsJe5BOTg8qL7h8pp1d9g12dmJqxzfeyvq3d+FOv0on8PHGWxMqtNF25mrPl6odIPH0R/yINLi7Doq4mNimH3Bs9aWO/TfxRswIwd9ZW925+rtqnPrOzumvRfA1414YC2PLYvuwg+y5GzjjT0Nzs39v8/unbze+fxUalISGbUzCrjmILnQtADpN7wNxtgWnmyqwhm2CYtjptYUryp6fUe5iuKzuuIPUCENX28JMyJvWvnTnWM39mWDV9JmM8sQTgfEqei1s4X5ED2PHlzC4pZbELXVPN2g0YPbpvfj9MaufYLIJhzNnYTTQseAsGoWczliSxfElCKKuu5Ej+3QajuaZnl5BtGTkt6eyPJmolrCRD3WfOqD5r7MM1zPqA67H08abjQwdY28s5kBVT26HkVcgwuI+igKxBJaL5O/DOPfKxrMmpgprzp7FR9rbkuMqqHyL1gtkoztyOXT26IUaexnCqx47jo7c6c7HfdbuWeGVY8qNfbIyLV1gJxgiImDlSKSWZdl4btshSJB7G9v3pL/7W5pvHJymXzRkdjVox7If4KegrYvSyEmsXAYJLr4B2U08pNXIKvyF7f00Asr8fZT1GhqXra0letIlbyF7ZIr+58l/+o//4Axq6xcJp4yC/ySbSrvuQYH8G8zjA1P2USArmCPwb7DoieUAizm8y+RUVtKlyMyurpG2FOU42WRyZD5nM1sV1wRqYYWu07AEDQllLNkhLAGKslAu2XTrjr3ysgx82RjIHDLkN2kYJ1TdwmI7I5xanL9dfmWNtrpBN4QBStsMZH/HOMaiM2JSnYbpMjXKZUHneC4tUWYjKxB48l2Ek3GtmxiaVMSXQv1LFlTsquR1mUwxuFoAF+ThstoI0gKOCcgtiLWuUwKLlb4tBmoMbO8rk5Z5c38asfk7YM0DVGLJbKdfUGITgN0H3h2GKOcF0BrwS+ihWRY1d/mut/KKJMNkBmRzf4+wniG7Zcp71epgwygucZy8CCmJiFtyTufHZGReAFADy7v0ENrmOn2G4WFQ3s2ZQZrHYCNwOeKc2HTuALpuOaUo1Zr5uBCh9FzqtsRJW3Ek522lo1KdBy8sEjfF139bc/QcPoociUzPag9WTyr8ZNRldWeCi3VnHrzImpYrTFGngYBOprx9gOVFCA/TdGAD6WF/+/q+yZoCjccCjr3InukQ9wDFYIOlLc5LVsft9mCO//vXfKFBcnUPadj2kiaMPU8ty9XcHJcC3miBdi8kcuZsEMW8uUj6YtaKc9n3LbrKZy5i0lxygo1VovmgeMrZl5oVlll24AO40GJV+CVRi9OL0bgUgqE6HoE12UbCoU13mBtvxh4ASqMho0gz06zjcc/hOUxklPG3PzqAlu/FDgtzf/fUf4lwc9hqCbuXIl9EwoJq1RbcG2I4WnFJF4B1NRWuLehOdKCW6ZXfkeTWqoPFCHNXcEi/WiOB9su8fsACu5XkbBCVIzDicB/i8fftw8zi26fja4VDQc81P0k30Zkquzh//LveUn+0ebZ7qymec2Ya8XzfTipI3AJ/OmmcV/J6MYwGyZrONhIB59DSAd97TAK7zIIstC8UJnNIJ7JfJYA54xdjSxiizz4Fj33YOpgzQl5+v2ZYVyPO6cdxkTGXCXH4t7+JgyGplLDmbDVCVvIUiitGoVB87Vla3geU4IAMQDli3ZprmmXsXo0fRf0+XK9Z1zWZaL4cBbdmf44Cy27GpnONnWQcngkdgn5KeMq2m1KF6NQuA09emLIX480Xe/0EmOWOokYew0DrZS+b2Wg5crASBrsNaeVlLSHIw3sm+3NnBhHscsOhi87Of/WxzLyWz16KTmLcGWPsuZWYRK9fEiM3ncGYO6WTV+eTI6iqK2UmPK2Mc4kNo+4CbrM2sY12vsUsvLrGEokkaUTTAwVFKNoCBz559F6BNgJLuaGH7AcWJ498KA538wQ9hW5XFnM/hTHcPZ0cAoZyDSuffZa5ogOzm2TFDBD/Xw4oSqyif0wX2VcpF/+7f/NOuzX/xL/+q18AQkOmFkrXBCSkDbNuAeO+yJwjZ7+xnTTbY0ESA7YoDEfv8Lg7LbvbUIUBXQkSgnXW5nSDxRUDLZ2maY71hPkqSCJ4u2JicZ4yzpI5zlO7jy+fPulZo6tn39ReyN5TDCir2s+5+Era+clKdYL2fo6gDKLv3OKzqBmsxMc6RWxmbw9gFa1Zyhq0UmDZZk6Qe1o0y/gIsWd/OlWq9ARByfh8GeGSbZl9pyjPlbNa8Ml7lPQ14srZ3c75gKDbYwnBrGcKUcmMnvgnAmaOj/klWdTufpqpjs5cBeRhH6XBh43BsAYEvs96Als4U5evOdtIOw/Ke++A/WN8Y63d1Xk9yh16hjtmCUYmKNqjIPQCxNXdQcipJdK4xUvbsVWXOOpILZp3jPTcSqGQd+Jw2hTHOWSkY1Jhe9MZAGQdKy3Lda2Q5zHtehbknAJvSqNHvGYbCpFjfYMoJkbMmNbAw1oKHt7lHvLgnsaGvNCeSzMo51I7nglpAB9BCQi0J3w8pQwPg6YCpmY1nLAuyzB9nU3Z/gLvDqxebW/lz/TJMv5zJfIUzMg3YG2/4hQThs9aAIHGGNymbvcjPaA/vJwHApQeet9Mo26KMHLNyCU7eset8HHYQU8c9lgU/bITauoJvEzCtiRTgnT1eUek86+gXZbyyXn2fyg7vnfJBtrPN0QR0Gbzp3gtqoF0WG0tjTuOFgibDkOXjTmOUkMSzPq2hk6wPtu9xgG5C+Pbxec6a6izHTh3QMo5Pbj9OJYn1zq8aTUn7s5UpWf/dN2zdchY0ISwoq+8ATJnugG2WsoyBfeOGhlGRvbokyoGyYr6VgVTmSEEOzccSWIRJcyfA3Z2bQNfj6GWnMUQSD28yV9il2HGoMzv0QTWoqnQFlk7Y15mvH0gX5Izejf6Y5JQ1zj+5HrtwksTPq2NAjkTVlIOZl95fD8ilfHEynEssAdSmtUWXezpYV7rHmWmucjANg2tsAcbxADHDoPJVAGL5U+bMHJjz1bGY13lNgd8CCGRLvG9KotiRN+91kM04sU9JdpAtvzxLs6Os/09up5oo2n/7Of80uQM6kEBYWWMaLUhoiFHKqitDS0LV2AkQ2caG6LVF0zjIeAhugS0DcowO2iIjtKx149+SyjzLKsqPEe9Sfs6Utew0PxjQPWCcrq9Z02Iy8Q42jnN1ujUDGEh+ZI9kvQPT3geYdDvWrLipMZTgN2cgvdzKCPX+coZJpNF5lCSVQOUdI3DkvaRUsLleizux9pzfDs74tldSkmau2QHJ8eup+nGQsaGSB5d8FolWo4R1WMB+gEsBeZk+i58+e2biLufRABoYQWYfEDKsSszY1beaoHrWjhiAXS1IIubN+EyCd84lXwWyrZEChksDAHsz80qqavRMxYcLMwhomrFxlolxVs1Xn6FUtHbYus0zNVFefxMDSUnkNLj443u1/ptEtpbIfBDj7/IZGQprqSWR3QfTYRkDjI+3m72bd8Y/P6tm2UH0ci/jx2/ChqZfLFbay8/uJG4Qg7xMIvH56/gkibMkj3Ii5PtJcIStzecP4ncEfbhIEyNloac5Py+SpNtPLCaRZzwk2tmDlq/zTWJL3Ba/fzS4AVVLkiFzM006Piay+SDYjHuRTKET/vzt7uar5/FJL8Z3ssRIjQDzGwd7VjFiGXWLBIi5rM0ZWzFlx4NZGHe2VkxuHYiBxZyN/3LN+T66p77WBg/jJzgHgKgLq9VOW/fEwnAGxK1VNq26y+8nhplKxzXx0moCQFd+J25U1r6WzFf+IZ/jvasWb+Fj5xgfo8DgnIm1MQuxQOwvGVK9V+udv5Hn6zonL5DfiWntj2I72ZQH8Y2cE2SXrMEDIFxsQBzR7GBSNUn+L8CdrtqYmZcpd22n1sYiEmqYaM53jZ+m0oL9XeOZ7i2+BGanppW5xpMAd+R4boVEQs50K+cMUKyVS5lkTZ72giG0ggqL3Fgue6X4D1PDP8oHq4KZZGDwIRJZdO6KZ2kKqipAhenok9r3e2Fz/s2/8+9t/vd//K+i154EdPyU943ZSYa422na2FgSNiWJv9jcHyJFd/fOje5F1WbuqX5MS7etP2OL0czOjn8ysdnYka13l7+58vf/wX/IZg7KaiMrjQrafXgU1kNYLtVUy+Y6TwB2mGCm+houbpCxopJJ6lccQ0DNMMdGN6ZOUS5akdVMMERz1WSqtlMHcg7KshaaORzDDhwCJAIqMBiUKzYQzgOsZWdFRxs0J4D04Bkkh76M3doivNm2xZEhKLt+CSqaeQNa2vg0BAgyrq14ObX5cwaEqsO6WwbSaRwKBnC6OE7psPE7g0Dn2S1iAVmbQ1STb4IOQpXKw2p4apyV4KWkJxOqxLN1+52gaQlu47l3QZta68kLDB0T0OMcv52SHkv/cYTaCYj+LHpPtMf20cWxM6rTgBU3qDvHbbQ8ZgPPZjCPcfnz7x6ai9Fx+LwIu27NSAKvxthnPhMsWGhKRI2Dn7OG2Hgo2cpCrRuOAB2idhLN308CynEyOdMcSQ7LUVhgxym5eAvMSYB0K/Os9PVRwDGsrIKY7ba22fyb/9bfiS7UH5q5Xo0hjTiZOouatozxNc7AIk/0JjR+9+A5idJzOgX4AgsFRrdCqcam+Ndf/mWCqMxPjM/NsO6OY5xmDTHWHKOh1wtYPM+rgIafR2dQGWQzGlg+WWfW6oA9owHQDngcFEEgJw97MiuiB3H2zuuzPHscuzJPrVUBTICL/dwXQ0D7EWWcg1dxzzzvZZhmGpAA5zhuGjsUjKlDNrp2nJq1W1GzidZO2SJbAcFubB59+3XBNGvAgTS0Yw6YzL79m2z3ksHSNROI+Vdf/nXGZDdMgfubT5MZd6i/DEvqzs3YgddhZ2F89YDDEKSP4XYYZoB5ArXcc5tQxLn7kHVOzLtl5zns2z4c5R1Yj5WZ/25mXnYxXxMw6yL1NMCHkq39G/cafOjk/EkazdzZDTj47Otopd3cPDmPC5LSSg6axhuvYrxLgZ4zdAL80sHn4FlZFxyklm8sDtkwBmyLMb72/CqcDIQ1Vnx4CQJ2j5Zluz9j12SuWqZIqJYGYsCldjXM+3yeuaclsnbjXgPIZuyXIKNi1NlT5tI1rKFVt6F0/aXBhNesjoJDxniWIp8LYSSLNOf3SgsxO1cN0CUYAj7oxFeWcBwxnVWBFznwALnYyRhLxJxfxtk6IcCag+2dREdZiVNObOwclK/y/rOsG4GZjLlcruBlml0oH0ySIA7BedbD7XvRmMs8AWn3gGyCTdm2/IfhR3MV2+tF9EveZS5v3EppWVibX6Q77KsXz9Jc4VGbMFwH5gP+sACyd568ELRlj4UtfjvlGpqinAb8pR1mzW2nbbFy85JR8rOTlOJdLXCntHoSlbdzsB7nczGDleeenKYsLOv35k2dq1P6rqtZnvt5gC2MROcPAPc9Db+snTKpMjZKQbDbDgI43E85NzAY0H414N1ugDdn1sWzFykl+fnmwY1osvzh683vvnteB/Nq1v6DsKnpUzY5IIuaZ30RMMj62AvwtpuyFaVmL06z2ZLMAFqexDG4AUjInt4XLOX7e4BhSoVfRqPteZIyJCSUewIXlYS2nDTzQCeumWUAFyc319a8yX3eiE6lffc0TPxj5SJLhhZ4Z1xpDVp71QTJc9PLY1uU7ttXGJIaR3j9zZwR/AdOTsUmMl6SQtX+ZCc1vMJWfhv9wowxNgr2UxltzgQAv9IsAVX+br2WUcvxzPp8njNFiXAZl5wegEheq0tnM6yCU4Ft1pm/A+8wPmVaHySBJP1wOyxj5aTOtdsZq/2wIF7mGdjIy9hIDIered+zjLev6txlnrDAVpHhsvBa+kPsO3OjBBF7OQ4qzbA3AmHP71yUKW6weSXJo3vRv4tuY9Z7G3FkL2G4Cwir1zvp6AkOMAWzjwocuZqAM3N4U/MmQW6Cs/38HmzuiCjnHBsxe76JwiUIx8oLP35YvcoeW7aafR8f5HmShaQNMGqnQyTwkYOb69jbbCoZirDvJMD4TNTSnJea/rS8iPsbEPxe7PVRgJ/IPmZMhql5mjl8k737Ln4WHRnvLZkj15c8ep17OUli562zG9IsyFyC0zU4Xv1NPoZ5X5kQbGolBZyRPwbSU+HAtrYbXNZBgzKgSEtz+Jm0D2MHF1atSoGrSmUAkQue047awEHnWOzokUqG6h3T1BFkjG6qfclvawOfaoJho+nqN93FVTsou2b/7t1/2GDhyZPn3Tc3w2qlVwtMH7BlAdjq1AwQaW0Iuioj0qUx59taKjRBaPY2GnupRhOYD/iivGlYfGvAyTcrS6oiYHOGOJNVRJCpyAYNGHWRZi4DWmDWnvKF7cmsBQkQCV1dPCVmJQoBVew/b0U1y7OwiWn43rn3sE2G6kYBNzJWp1lvOnkCcyTN6nfyuRu8DavVg7NBdWWBxA30Bixp+dHCWFjn3He+ZNl7wqqWCU/SrUBuxqyC6MYCEwkQmuudaZIBbLU+MMEyZtZmOzjW7wKWTeMea2hA0LA1AmYCO95qWBRf704abeyEafdFkpB3b+RcDyACeMF4Pg0qba9M4pDvP8Eb2ZFxpCaJ23JGQXTLHUkXZC3GrgjoW1kmzjL3EjGNIeSpMPkHmBidtMIVvY4xdxLy7wFfQIVJ9A2I4fmsT+NyHj/Mtdv1kbh8htG5bU1K1AJ6xUtTHDOBsK9iQRKwmN1rMItFw/7kWqQN7O+d2MX38S+fX2Svp+RaPpkv6ip6/h7EZpbZav3F38S609VyN37CXnxC57jPUPm1nWttx06pvgIajpD+ylicioYmLoX4BS5mjNu8JuOi2dXLAMuVSarl7CKb5I9gfEkSNH3CJgPeACL1pYc0MV1bs2fK+merp4HAMFyHNbmu6zYvyP2tGoWniV/2sbS7DrJmgRmdkymB9eV6fMqCL3mvZNbK0CkrtPtjAMr6k3kE7xX78kktjjL3VrC+MeBIsWC28S3fZ10AWQH1O+8TS6WZ2HZKHzEcT05zzmzHNtE/Terw7q1IYwTEPz69svnqu1RXBTS7CMC3Fxt4JzrGn0XuBMhPLgdxo88fsOU4GuQY/Adh5pM4maaU05EaiMrPQixB2GnXUkCMapn6+BY9eYnEK15LToLdi4+xFfuxn8Y67yqWALoAACAASURBVHfubH73+GLz++dhBL8H6FqF05CmTE/+AVvQhhNY4sNeW0vnh+07CfHO63LumAPVgaORqsGT6rmZ0xV3mEpErMkpd/S7NsRbgDPXMudANz/ztfr79j1QscSbAokqSdgljP853/h2K+jbyrFcv1WUmdc1DnXNdjlmD/N6/uqqnQawahIqz8bWud8mBZbkBlvktatGarcDu9Bk1JyXKkm2qnUeXd/4EroKb+mOnTWxCWD7Pjp3oWfEZ058mc/wp53gsyDPA8ryN0qcyro4io+6o78BwBC4mntTwQfzGQmwYcoaz5MkFFW9SdztJyl9GHmsd7RE+0whHSQhNqSdwTs0Cxt7P/c+cbFSVF4TCZ8kfArSjjxY55DvnNdedL3SvMwOcX4HON+7kYT1zoPN109zLqV89kpIK9Yie+MUKOkxf7FmNDWcmHMqffiH3WcilX4WAiX2+SSazfm6znQzLxsxF1QB20qUTZh3/9k//I+iOz96Rz5JJv4sARiNEs6CTNerZL4t9htL5xh1jlu5SJkWRUwHvSyimw8Q8E3wORPNOWy7ZYEbwcVlcNYa92YEGJFM1NRmL8yUPIWyR84iQGY6YWI5zfeKpAoeCxgS/dQ+XAnHUISbdRBIQWFzbUarCHTes7aKLy1+ocG2fCzPK7skKOphb/HkwC8dm9OaAcYG8+wcmGO6SfnSxKFOwrLBbYQhTA6gMoGN7mFAvxGy96xzb8BH7x823OpI9rBYqNWC/WklPJlnIqwyTdMxLMBf3oe6ejtzxO6OSGOYVzF67XRqs7fMi5AnBpdD12E0opFKXTnR+xkjwBRDD0B1sH5c+ECnZBgSzHhWRobtnLbWCUSy8HUBPsg1xuAqc1B+M1R4zTLG2EzZgofRnVT4BsBU+nQnCPqzlI7sxWi8SlDEMaJ/uJNnffjZJ21FX+HrPO9uQBK6K5Nt8vyCO1oVtBLiaAAEq7u1OLQAI6JsgupaqASwdz6r4Xz+4mnLOHZj7M9SZgmo0S15GFhTulC2aB0smmWytuZvaZMN6KDZUa0BoGuMSDYso9YseA+dyYjZpHfCyDhPgHmR0te3EdG3vjlJgqZNgqDbYf6dXRhDem30mUY74DJOiwIja3TVIXAQChzqsLbcc7JFKxjORLUDbb6AcncCQDyOjhSn21gVTKpm5ZT82dA1NPZhrlkdCKyhBN7KeTgVNYhZi6+TMZNtVTpb8dHc3V5+3zLdGkdZcYcD3UTd5TQYCQDZMqCh8WNBnmYe99R55VncKzr+Ydb5VgSsBaJKyf7y6at0Db2RrJ81iTGYbP716DrtxcE++SHAXoCDNKnYauMB434eUCPBK5p3n988Yj6MMKy545SW6Vsa9LRUB2SuYsAtZ66TJCDNc2QNAJnLRlgOAetjtB0BpNNRaPbW0jZeuLwc6nW0ZO04DuwlcCXj3D9M+ZiQHk4A327EfBXwF+g3YB8quyDmTXRDBjz3PjZ7yiiAe6XHt6RP1t4BOM5fgxTruQEPdmn2R9aNznCYYaIrjo/s2jnAX5ms7o9YkZlDgAVQgb1mm5XGvk729SSOO3DiDGOYk5/PkiU/ZDeVk+TBlJbopHst+34vNpae6d3M12udwmNrNLN5fXwZsCBNHzTkSBB3Pa97HRaDvbKfPX8r6/Us9kLwsh2nnyj8W2y7BIvPI8x1HhCOLWFbrgmi4hzezrohxKtpTrifOciBrEpfseWy7lJKcZYASgBymNJdAuOvAxzBt0+PQ1NPkPLgwb04yOk+m5LU67Edc9BPwoWT2Xb0hObjJGD+lBIP0BFgZR5vBeC1vtm7o+iFYcXKwD1M8uTf/3f/nc1XX/9h8+U3jzaPwzaRgDpIsuxWkmgnAREBYMA7DFWB70EYeholcNifpbPsm5SWAYU4cBexzzc5o84tDrzABUibZ36RsWDHbt++XezqZRh6Oq+Sj8AebLKBTAGWBBuZ78599uRcM6GUQ2Hovaq2XJJEAsI8X525fOcQryzScYqmc3IZqhINOZzvBJR3XwAk7suxbri5GWw/AB0A/CjlGbcCon31/TdlgLcbtz2S6xSEA0ZjD9lveT5gqvJi5xOG/5MAfu32l8+3Fsw1m1MGOQCk8iBZv8BxCbQE2GzqjQSDSk5v6BCa32G4Azm2szbtT93sKght7as6yNzLuBeYz2dxtOxPzln9h3zmQcr4t2LTX2aeDgJovs/9YtOLpzkJdKLe6oarpMufrNOt2OlXSU54TsbGXDTo41cALHwa++zsVt6BZWqenYuZK3+umZesm216WrQe7VvBNQCgLBeMn7EvQPTqrMbhJh9wEbv7ll3OfB3nzMXAw7JTIisJhTlyDVinbCz28A0b+0GZm6TYBP5sp89QpQEMuXL+w+ZhKqdvhnFHpF9yDjigKUWk9DYnmhyFaesaJCQ+ZG9Lpl1RStvMd+6xjFq2bnTB1q+WTC82VrkUW19Yq2O26NwUZJnAav3TsXYeWBtLkm3YFXkKwOTC2mmpTvfzJBus33b15XtiZ8UW72UeduNfVIe2WoLKdZV3SqKydZn7MuqViwU8AORjZpUFp8riMs1cdNwOKy0+z3H+2JcSV0ARfsNaVtUqiuZfR7u5gWVt0Ue9urJylkBzzjHPtY6TYZnEj3OqzIs+4yTRC0rV1x5GioqRNsSKHb4W1v92tBFvHmbuMyYvs/7PsLtp0GXdTsd7jMUEdGFgriVtGvSUFdLralxAK5LvWOXvApXTMZZkhL/TxNbRcXRbVz+/DSEkGibwKKjVNSHFXaRogtXpQvzxZ4ZrWHcLKw3AUVAVy23Ya/YVfw1rts+c302jlekaOWwtJcHR0ooPR1Kgn5z55AHUH8p9jMZTbEfOkIO8/eHto5xB9J1z9ubfEuDWRoNzVReAg+5FgfHEAObWM/BJmgRYfBZBrPsZEGhh8oP+c7/85QHdvHcYG+KXJvkKzHEpMMKmEzh/Yfw9HyeZKpAWy2F18oPtC2PB6cA2UTpInkWKYdln+TyJkgL6/I/iYNhNKylDmWvWbtMGKhWmTI2fsx0f7yy25Dhs24uAPfGqN0+TiLqWDvFK83UivhMNq0NxgnvhgwLWs78+SfJP0yAyBMfRRY7bPnqtkoAt4ZtScjFOfVhRkvGyBt1//d+QU7J+MYvs6ZY/Zm9JvtXOZUwkJRuHJeZaOxt3LWX/OjuMkX+vtnT15wZIxjyGEU38sHaNnXjiY4CO2NK1yd8GbvTvY58ba2bcSmRoSfHMLR90/bIfjLe9a6+URWd9+97nVco6fq9SXFIoqw2s3FUZ5lOaDl4H3vFdSHBs07gLa+r61Wjw7oplcs6x9VcS573PvowEz9F2qhX232/uf/rJ5q+/Oo7EThK4qqRiKz57eDtxaZJrbawUvwEwl31AQ48/ZS2K0R7c/6SsvVZS0NXNfQFuAIBbbUgC+Jo9UT23SmVlDakSiO1lj4/TDJNfwa/eDpiyvXtr8ypVFb97dL55Hh+J7IJha1O8ntOL/x/7qmt6E/RKvTNubZ5SuzrsRgm2Akidk9F+L8l+AbpKRKqNtT8HrxgAGwbBb1llHpLADM6iyRQfupVRWVt/nHwovuE8WzAO5wzt5J5z+W/VRsTqbzm0xDw8JvengqHEAADhwjLlV7VBzVIGbAz9bHKAAz63Mi7+zyq7M6D0xLOeByGoOAtCQ9YfpjtbucpViUv3k5RuSB9bv9NEjLNEbBr/jnwCflDuQdm3cmuxFXJKbX7WnXJ7CdRWs2HjLmDqaqO3c154DmeAXg2wppvph4AwAWcyp8auDRULiK2A+wDmi9vUs8JrsfwkPKp7nvUjzivAx56JjyR13IP15qzH2FVdE///w/adzfG7xIIA7Pwb6aY6mrXLIyuALVyspM3UFrvec3fOFkl5L3+vYi72qk0x+FB5H0C7AO6iM+o9d+/cjAb3I770b6785//w730oCNNJlIlUAw1MAUTk53U08lDeGEZLSznjW+1nwAzcHLRDYOeUGJAxCszKWJcGxc1KTYloF9tiLAzOmqH5MWPmMAWqlQWIvaIYZAC6buAGuXPt1Qi2K2IdRjori0O6sPv8bs04+HuD2tyDclPXo7Gz0sdl0wFAdNN0dLNZh4E0AvwcKah+qfsZVEL/TqIe6ovzNAtoyunct4VBI8zBOuDKjE9ZCr1vIM00JVi1TEb0UrlXnPdcEHjndwAgQV0PBYzAbNqjlHRw4L/75quw776oZiG2med4k8NOeU9ZC4KybJDT47M4iemQyujk988iOIqu/DLsyk+/GOFwhmS6l0V3BYsIeAhsI7YtK8qA1CBY8BwcjTNebD5JS+7rurQCPZX5OsDzdwe2wElQ1jK7jL+AQTALLTebQGPNJY4DpGFm0FoUUNFahHz70tm0xsTIZr1ymtqoJGPfpgQZRxTcdwlUdXrBQlzZoDyXdu/K/LzVDWn7cPPzn/1q89vf/jbznLEVOIUK+/hROi4CV+oQjQM83wPoZa0ctQMj51bXPyj4zL3DEW1YSS+Az/g52K3hCmtjUOS5b6SrIvDv6dNHCQ4T+IWGjv1YOj2HIZt3O3RvGiHV+JPB0y0HWhZn5j3GXbNsw8aU8auz6RDIva6ilkAo81JAPM+uaQzm1d2UwBOKBdZbe2XA5LXdG5kT4JQ5bnY7a09piYyme9EoBjBbvcSsz7OALhh8HFZMrx2AG6cpoHsbTspYKJvJ31uYSf8l/6b/hN0zFGZls0AaZUEaVCTwCRDrQEtoXfDnm2iHncWho8m419KMCWa1HP+Q0l37k1joVjQMr8Se+ew3aXpxGgAKiNrmJ3kWzzZB9pSZ+mIbtPEeQF9Wb9HhXADXVRgbAAG4dM9Ky0cbaPb3zMWqZzeO/sp84EiZE8y4AuGSFLnOurasG8y/SUgMKwALp+Nf4G9sqKYTw94r97l77yLZ5gZ0gtJq/I2z5qsdsGKbzYt93454+QF2NSdSdocWWg14HQCM3jhMOVg1KmrJfn7+A1Aun+Pwa9YJkJw5kMEE6CmNfXma5glxwLjz7OX13NPt2CVsIHMLkJVg8J9S6p0wbt3bfupflfkLZojsEy5Ot5HNl2GGGuN2iI5NPs9cWktYH9dEIC1LEdFn3KW5BPbRnHh3hXAsRyvA/XYOzQyhbqE0NZXsYfXWacTkClB/epJzTnlGPH9Ou70LeGEPBDBYsf59K/dVNnWCsQamQGWrntbWwp7CrGFXsD2VAnnWgurZx1v0OGynOKqHuZ9P46j+4atvAniebv72T+5u/vaf/HTzl98+2fzl77/LvWE6JEEkIwkQC6iGGcnGHAfU3LmefRBgC9wLMH1VMfeckZkrbNStrOUbGf+rwGMMpawf7wcYHabs2LgJ5u1pySkT0eZSwCAsSsLN5jrz68wj1SCbe6aJTIBUC7JstgbHa+AypXtWrBI8iSoBE+DGe+23O9HQuxG7TslAtKiDrN89CSsdY+dm7CKGJADwMODkacZGB1flhLRs1/3k8+nOKS1zxtSmBhDkLEsG6GAvGVDdM+aTs02qgH9gf5jn7DMgjLNR4kJ1gcAUBLeX59qPLT3KHGLUC+xvBOxs1z0lTkswLRFC69Z51mYlHDwrURCdz6rUQdbEbrQaMUHfE/MOsHiaZM059nH3NaF25Z5JxuUzVQd8YH84y3QKEzyxDy0pa3AWIK3AyCbgZqQYsiZPA8Beo+Wo9JZvYU4ATUqbu4c8u9LF3Fy+KzNjo/Fip9NhkpkF84dFdKpBRRxRDSpeZF9gv7XzrcoKmzZnm70DTKvOVObmIvf/OiXnoak1ACoQlvvGpi0zPsyje1vRqoxm5LVoH2HcLHLaLW07xfB03il/zx+SEUCsqwHkgeGvO3Yjrl5x+cXGFaBYbOoaNLMGDaykvv0ur11BnSnzmaBvfd8EzLOfJTWHacEssgMSHHIb/g4IwlwDirdgsTZ4wIgA8tGx3EsQ4d9KCzEkJhEr0YgZOtrAAEBIyEVsy5skmNi3y9iNGzfubG6lMdq3336fhljRysz9aHzDn6L55myq/9tYamy9gFVip4Ej257Pm9LwYRHN66yzuRdfZS4ufvrKUmiw0XPsY1mp0jSsbIAMO7vvmrlfeqN3D6JtF7bgy3Oh/owxkMGaVZIuWdbmH1hiGGC59mn8oOPsFaWhSuPvJJ44fZG9oAmONcpeLAxmY08bjQtNW0hwwzdafRKB296SWC7jEjmgybRJEqyMiylVVII1VQbOTU2RClSoaMlY8LO9HjPDmPHtP+p5D1OEDVkZIJJowNYbsVFlRdM0VIKes0GpWKphNyF8b25mKd8OK+VWQP6j7E028zT2WnKrCQHjYiLEDRakclezbj12nuYcLykiPmHvd/l3QVl2TXC/gpYC8wXUGSbhxEO110siUWVEmaWQ73xI9S4L8MyZiLzTREqT64A7eq9JXkoG8Ersndo5G2h8t4JTvW+EATGGEvWAL0sMKEnM91NQVmBTTIC5SLMq5/WjV+82j5Kwe7OVxF0SBkpsxTWIFFsBjYB322FonadqSPlkdS2z7n/++cPKSoj3aFNXO7QJWaSCSWKLnzxX+ZBd99PMxrqvpA/2izVP7iNr017xDP5ylDNW0scIK09kd9sZPGuljcTKdBpyhhEY3zvXLCt40fFiPMxTm+wNUMSvHd9ufM/OM9ubQVnZV34mluh+LwA/cfIfs43Xa4iHRwN0APz+nJHInzJmxdJsxPJ34J1nXb9aMVRG1CTanNkakiAU0Lfbi7TBrczD3rZ4IvYmI3L2Nr7iB3YpjKroTd85HJ2zn/3iz2IXrm5++5dfdl/cTMOx/fh3T15Eoy9jt5X9cTNo9ie61L7O2Zn9457FKKQBZuzMARGLnCnOSb6r5F2BkAGwWnGndip7SBJvxmVYiggrlVvK2np79cbm+5eXm8cn8VUDOKoGmS68oxs9OtGJzxMPabY4rL6pAFzPjsEvVsmNKXvmN1RzepW4yTuaiyvgO0Sm9atgXn87TGE4C1u7zm3X5ALWl4C0vtX85W0lw4iL+PtLXCFWGVmAKY3nayHaaA41XXARoqa7sX+rktPVvPIY/Z2OsqpKpgNq9bCzZMQMrut3raRyTnRdfbSxbq9nmLlCnJEEjaRMIpSMIc1XWEEu1m5EdidfXEntNJXgp3HdAf7TLHSqDBHF2Bq21GhhNbp3PlTlF2JBVIyo0ChxIT4FnEXjrDINl3Nd5aj4q3EomxlbYX0VxG/i0TMt8VBBNOf/xFhsQvek+ci1kRcA+I3DzYEGiAGsNzvReN5OAjyMu7OU/77PWmPd2n23/sTHddrEy8K67B7ufh+GJbBc+CVROR1lndEs8oDRtSt5VtIa/E2xdhn6V7d+c+W/+kd//wOk2oSYCAwybX62ku00UBYncfvbMWSHAVFk6i8yWTfTaXQOOB15dMKSzRrKNrpws85lGQn4iXrO4q3ml4FejJLB9dk/0hS70IfCz1EqeJf7G6RbwDxde8oK4n42QGVMR99ktKcG6KMf5N7m4IpTngnEKrNx1s5Sfi7DcZByzxoOTi4RaIwUZWcCsE6gv03wr5yMCLHFXYq5oLjZnpm0vtKEFLSa0loHXnXfVgCyDt2ID3u9krgppx12jQOn4vP9GechovNhLFlIAi9CnAAWpW5KKvczRo8ffbt5mKCQto7DqRT/GuaPbarpzb34IQ0uYhAMvE36KuzBvTjgDOUv/vQXKY/8132ucRSHOQnAAfgwlvTCAD6j+UCrS4fDdGTN2ribJg91FDnzMsJ5OgAcbSRr43ABLAGyxgZzYNqwy+glGEpprVIajElADz2hTz/7NDTsbysYehAGTVltZU8xLpnXdg/T6ZRuxYBlmDWL715AGlPHNTnUHdNk9o9ufrL5k5//avNP/sk/jrOReU9nmjxNM+Q/RBNqPfwGbJ6sFdCNg2SfHIUxRHPPOq/xy3wJfHUTxDgQwHBqS3ruBh2gzBoG1jAw1jRATdmlceTgXcS4HSbQdQAJrIFfykmnaALLRUOP0X75sQNW1/SUqGCwoOv74ohg2XRvZywdJLqaKtMuAysHWJ243DuQxyE/QDthZy2yiQpzPKdV9sp8aaKvTnrmApvRfs9+oMeohILeD8AOo0rQKNvG+Mm8AMVbGmf+c4261JnznWrisCFZd9G/exXH/qGywRjjH+K4Xd2/k3tTxBDnOWCS7NMm4s8O+e1o3eVTmy0V+GsG8jr7xT7CXuC0a95RgDSf4TkAcSsDD3hnP3L2ZEtksqpxF0dyL3R+wM4Y3KzbOhi0dYZ1NVqfnCuZvGkOYo2uAdShLpt5duzUVfeuoEgz3rIyu2FgPe/hVeZjPsjh5ss9rUEY8G6YXtOoorTrBLUf7elHp4EVmk7HDrLRxmMTMFFlvegfOhCtFU4yEG/WT5h2AVDMJVjmRe75JM9eu86pqUMe0DoHYRtWCCpy0Dx6lk6bPXAjwJ11fA+4lPs8DTgNGJ57TilfGlAcBUAixnw9ZaMUhdzbaYD6m1lvQPvjCF19F/btQVh4vdeWuKQENL/fynhtWSN9diDeBBxEqe3d5OVze5w8ZdoRSg4V/iC26YdnTzLfGq087xhuB7B7/SZMvKWBUllIAs3q1mBVpQwijLfuSws4DwdEinGtE3o9AANB/2rLyCIDPvMa94J16LqAcOfJFgQxz6hRxu2w+mjDffLgk82/+Gf/LJ3db2x+HfsG+Pq/v3rUxhxHOWclLDgDgCi22prVmOBZEiSfff6LNJy4kTF6nGBY11LntYYbYTWevUy5bILjzNM1JUMZ+3N6mALrnBPWp1Kjwzjwz8KoP8n82rtv48zv5vn3Mct8boOwnK9YpkDP/Kvlr84MMhOxUwIY68a/y/TMej7I648wOANMcIhtCvdl3Xz+yWdh6+RMFsQmY+zMZMcw11YJDFnj6sjGLpxmvJ055otQsjFa2QM+e5XP8PnKZmVF6wvk3DhxVgpMZTPz+W2GRNMVOJM1VLCKY5wM+NOAh87onfzgej73buwHAIIz6ByQJceydqYJrtmG60m2cMKfZ11JaNDuG8YSPypnfcaewwekP7oR3bt8Ntb2izB1gHdltPB12Nc8363MMWYcu/Um5+tedUUz9oCHpdy+bKhc+yxjxMEFynGiLVmsL/vT2vT5h/GWW+goccT3Ud6WNbjuw2paxc9zTgjUD4GyGYMXL8NABAJkPH/IfZCbziIImKfMMA40rR7ll2GSXA9ToTow7EPPXgGkPSGwDVCcvVccLEHawdXXm0/2cxa2DFhn8awnQCgQuWceY5cxLHcQCynOahJB2ynDfZ5ko3I6YIDOeB+ZLcNcngTQsKXqB9QvGYZVAdfunYVJXm9LbDOlcoIhflLZKgV0+XECN2tHKSKN1gm2sWvZoSsRSdQ1GhgMKN0Oo4A05VbKw1giZ8E0FlhA44xJQZQEM7Pmp1wVe/kyJfxAELIsu9GTlWx6HZrhafYl0H9bt91m4kfvpkls6yumb9gIoykN8C7jiA1eyupEJGWf9b0TLPJ1+ZMNGHvIrE0IgDKc3DlD+ro8i8Y02KaYVlthyexFcF5zCgC48n1NAKwNYNBe1lSBGuPXtb10O811T7IuX2V+zjBMs5/+5Kc/CyP6dPPtl7+froa8+RIjAH7DliRGTnv7esTv3+e7c2fytn4ONfask9B35rfcMWul+3RJgjlf2WmMVvNB/Q94x/dswC8f6vVeU2baAADtsKmiIPfyPgy6gvESXvl39dDa5ArYFruR+c7RkvMr95HvR5nqGzk/MFCOYiuAveKOE8SHQlgCMX770vwvv8dmBnC1Sdf/H7wrMLuyQGY9F5QEAC5B94BA8WqV3AqX81mmmd+ONabhjvNoEgYYMVMu3IoBgH3m0uBKqGJ80CStPrFkV5w2YHSbhznjjEV9IPtkgk4+UeUMGs9hDQ2wZ8l6v6D9IOeOn2HWnr3L+XqZBi0vE8BHpuZ52ObHIY0oQTcWQHrzqupkh4FbEs3VbswcKF3fp/uZB+KvmYmCY4Jntp6nLMlcYHLGq74425bLqZCwWVy6DPGs5+pLLSB9q1oKokwjEmu5cVTOoXY4zr/FUs71+sILsFbgODPp356+YFPX49xfr2icM3fVMFvipDLJFvDOPZTlSSqB7ff6rNkfpVLyeavO8sSs4pqlJBiLp/Gms8KHzX6upl/3+gJuSko0+ZyX1H7qAjo2sSWqtVPx5ZJwuRWZg/345+BGTGtJnePI01zG77h3I7pyW5ocqbRRvXE/Z+9m8yjJdmASrc+9g1vxD9MYKp9zcfxsc//W1YB3sSkBhvn74ow1KW182CdA1QAnALppWmBcsZPF+uOvTrLAfNaWdZ756RmLyLy8Drj49Gxr8+0zGs2JeZb1CoSf97Ov0zzAmFvf1UVrnDNJOOuaLZnke3wl5yAwb8Ej3lQOB1t+ykuNL/+ljRyWNVPWo7luwhwmnjOX7XYmmfNci4/CVotVV4aqNVmySd6nqquJdn49IC33IQkyK5S9nAqDBStuTNU1UlbX6MBLqmrUIkHYqolWJ41vX1kAQBsb2b0VYFYSrwD1cvb7MOvaHuMvAfQhfmHZHWw5B8U8ZDcw1OxfDFBxQ2LlJOtzx4uWpPli7SYmkZy2fuleGx+JftiK6inVmYMNRLKLllzmV/xIl11TE+/dTRUoe4MlXs2/VimMnELnLNZBouVVyv5XQkTHYyldnXggPlB8MPMmPm9FJmZ8DASpBcuqZbdJMLy5knju6q0kNW/WX6FNrVEFY9I0gf1mQmyurucB3udcZRfmzBGHq6wY1rd5HYJbfRMM/YKFk6i1/yXEVRp2nSmbBd4BuTjjL1LCI1DnQDx8+JM8zM088IvcsAOwd1HnLj9olzKHNENxqitpBqNZnAXpbUArCC71dAyWxbzqQK0ZBICPDNpak92A1KIvIAdMmI1lIATE7ZDjAJWhYwDzfm3JzwAAIABJREFU76LwedC1HHcdsBqExWkxcMC7JzKauZZnLg0ZeJaJ5mBbGLIFFmXzwkaUC7Ogpj5/Laer0LZDZIHJV+NtZgy4hQPU0Al2Ws+PCONa1rAym9rlNptfYF7XRVavn7dkbQVW7XKCJkoY21gS5E3XOyBagiFOuaD8JHN1O4CSHNlesghrecw6RlYI/R4luitFe0omiL5Cy99tfpJAkoj2WrrbDFOBjjFIxniyWyOwCvC5ETaUhWfjAO/cI82SsiOAiDZA5ksgTs/MewFgBaNkd1NqcJhM/r00AhEMYbsIzC/CanhDDy6fw7gdRHPQ+vT5t8J+Mx7q3Rm4AoH1STG3bP44mkR2HTYBEOhMoe4b2x7wCQpu3vos17kdBkyyRCkHOYjOXPJLKc08TOY7ZaWL0V4ZUhzFAitZa0Dse/eiS8cBsDFbNkbXL9mNlnr0lG4ZcstBCXXX8IalFIbjQeaH3lZbSmezov02S8bxWpxvbJHqSGaMjgNuWGsMGr0RLEYAzqp5APhxMzRtqscG1ODk5zPtL4xExrz6e5wI2Gj2mrkrY1VwknUxjVsmw8/pBfAUjLWuAc9AQswkDq4MP4O0GCvzTky5gCR4VOmF/dS9oISRr5N9HAZPM9zKJ/O5WEkFmIBruTHNCt6+SwYkBwANxceaS0QEPeY9JbOyKbE3+SxA0Ztkea4kM7MdxuQHTk8+G1gmCBZA0g1bDaIiuqstHR1b1GyKIyXzav02Q5vrskXDKlVGOYHVmq1d50YgVUq6Q6Shx2T+CrI4QXOdamGUjp6MWdY/h11QNEyByfj5d0GXHlLjCI+YLTblUsprjIxr5naaTwhYJBXcd8qU2ERAaoPXOYj9MZfY0eKY2YcJ5LzGc9aRmYBOiQJ9OHvo5QtsZIHrboC7sKICFl1zcGQNN0AO4/E8QRW2lxLZdwCsBB+jOZpDMJc9wF6OLThmr3Kf+wnQrS1A2O0wfm9oOpHn1LhB2QQtzOt541ae58XTZ5uLrQBu0VfjuMkyeV7rHLPogFNB/N8YAoBpE2VtvIpA8puAB3TEVIgJpvfjDMjXyTIDfXeTRpata5fultmYc0dL1kPWtcyWhAGnBlzV5gphmLtXWcuWV2t7n1Xqmd5ElOeNID3OEOeMPumf//nfauD0f/3Tf14NjUPPkcTAacpV//xP/qTP8PVXfxjnPOfb3/j55wFc3m/+4q++2rysrlWunbVo3cuIc8iw0xpkWluZr6Oju2kOsJ1GEC+jBxhAbTvjFabueXRyNI/5kHK7XcFzS2iyjjMnGkk8iI7aw4cPNncC5n+dZMhfRsOyICEnMK9/mOzsrdjh77//vkxULERacQcps3fWPQ1Du6UMea0ESUuz2jF9gl4NjNhgTsmzH54EkP5hSf5E1yqfmROwjHBOEkkGZ3+dqTyX/fYqa02ij62/UDKjpDBj7frO/epJ2k8cR2e7uV1kOAQOtUNAv5ylJxqfANr7qkk0qOfaErzJ3Odjb0VLTNkrdl07rObcvBNQVGdWXRKf5/4EvPc++aSlKM4rpd23797sNdnki6zx+w/TGTPX17yk3fNq6ZdEXu7rXkDLF1mzL5OA0IBD2bm9xzmuAHts2s0AGronnqREWwl4s+DZ2/s58yahugTa2QuVAMh3pdxH8cOc/fadRA6dXfdAe4acxmXsU53xjDv7slYeVNBZ6XDuVemXkvJ20Q338GbOtadxdCVM3mM8AASyJp3DAiAwg/LWLJAERXzAcUjdM6cc84EvuHs9+yjNqA7ev0i3weyrBIDVQIxdV4bbssxcTxOMDymHKUAnRMt1gWeVX0iM/eS5Ls9KWIe5O8H4JHk57asA9SQzlnHyy075IknQAG/ss1+0hG25zpocGbYLp1s0LnjNs2UP+ahxutmJwl0dYyxgSnPJQcQuZfzovsZGt+RMwwGlL3mvhJ7Aqb4rsKFOeeyI5FMAv6cp9dqhFZi18uwHMizxR9Os5zBaf1i4EioNLttZRbJiOpGOjR/mzvhlc7b7XhDFs+SrDJGFiQhA/vF5miSmsTxd/nxVy2vR+OIT6Ty/56yOfltg+M3d0Mo0Qzk9V+6pvDoMeuLeGtY1gGazkkwmlZChfpXKlNPYSd3qj2NTjm4nAZe1cRhh+9P4xudh1rJB2/TxOsI0oEjUhIVTgEHALpARpE9FziT+R8dylcSxT8pO18SpQOBaCqqJzQCzbdDhP+ztzCPXvUyYsu0l75YOwA2qnbPxmdiCD0pcsWGHEVcIUAfvsIgO49zczwK4lzG4kz+3sg5osnkfG1cJjtwL8F5lx0789XaP5/O1cmGql8hWcOGwgdnD1UdZWT/YfhM7ACemWRRA0rX4m7N2mRV3OAlQfsWOKhjrnK/BJvAdPEXO8JZlVd4ncZkka9Yp2YCdggOzXzDeyxpP/CJhh+GGQ+ddSgHLmGHD/2itYWkC3Cb+k2DV0EnTGVq20Qg9iVbym8gwhC1+mvndDbgjMYyhb+sB9tvgJWvfOqqvwF5kbGiEkqIRq2xXg2qetSw1/pj96nnzjOwZwG7KFQcIW8vmjXHL8wTcGYc2QOODLX5ZySPxa4D5xgfz/jjrVcOmAjRtsjFJ0bEf/D7x7VQoTJdnydg8N+DVmluuXdvF58Z+Alwv4F43TP7w+auTBhjgwxfAIhEEGKFLve77YffU1PHXc30+7sryAYVgOdVOZkILXmK3ijkxARfZhHbwpXlM6qE1z9kzJDTePt/cP0jlUxLkl9lXSlc3kilJnL95m9g7Y7f77kVkNeioJabeu534OmdIbDUv6Wk0LXcj+3EZkJbPeCXjc3H8ePOnP9vf3N5PvIbVmVgF4839SVRWniP3d1Z9y5xjGiUAK52r9gsZHLY5PtqtJIJPwv6lnchm1O/mz2eLbOVeXr7Z23z5OJrDbzVXChPPPs9rrSGxlzniC9LBNf+TyF9kB5Yxs7fK7lvmqXhBE+gLTrH6IuL0JW5bK+oq6ZF5WXsBmB9YgDVr/TjXy4bkbebn6/yX3SrWyrWBTtVFVjpJZsT9SeBlPhpLLOdY2cNLUqj4yXKPHEef27MnnzDVWYPLOJOsPdcsuCyOptea95MTATLCEiTtsJ4L3FlhXpO7JoOko6xz/XrisK2w77YCqJGBEgtUv9R5kJ+J2/jq/ErJCwxImp/2Hz8GaCk2FLMAqNyr9dhS39j9iMs1rpV8b5lrjqtq7QHhMA7zuosksk/is1QyYTkPm7TKJ6r2Ad5VAiJjMPM95yogEKnAWLQaE+vNOGfsNBMjJSShdj0Eke10LT65jE+/k3WtPZgkk/gkcSK/lD0tK1ksbEYzluu5vJ7Tq8SSfVncpcSeAe8cBT8mniRFl71f/cyyfadyNQSB31z5B//Jf/BB+1lZB1luoJys3+07D/LnXrODdAfOwr6jyQL5lgEt8y0LE32d0zRMFRmlKaWcBaJ8Jgg4umwmk5NQLRFGo8YkwF+yb5P1dCDPBnDdyTQK5JeOizZeHhToxqFeFxxWjYU69EqLQDZr7m0tE+jBkuuY0NWRWQ9FBxxQ6DAlC3PYhuqb8VBmx4F3cHltHSI6Z82CD6PpMhMHxJtgepzFVS/DGSwz7nBu2bGxEEzktYznCFROh5EpgVs17cbxaqeVGlWMIdkuqDK2FKqqUka133EcAzQ1857FD7zbyRzp0qMEA5CyG0e4+md1PhaPNgtsud0GmlP6wegLGqD14+Svh2EB18yjxTcinpNdmO4tGb/oGTgo6FP95LPPu0FeJLB0zwAN7IaTBEJFjBOI3lkaXTRblPXwOsGW7MtJsn9Kl85PojGVcfY8zRwwpDE2N+PQtgQQWwlrMfdVuvdSBoHp0w5sSnSVC9EtbOAdxxOQlIGsDh9DF6bKT8Jgscn+8NVfK8QvePf2fcru4pgpn+6hZx2VOSQbhaEUkFQn27xxL8yAdqfLPTdTxy0i8t6M2+I85v3VEyozi8HCKJjGH80gKVFrEDMGvFkamZgYZ38n4G4NPQ9LxqHQ5hTVPpuup/20/B+QhpPabnILwNjDwqFCsyTsn5aV5M8Ink+ZDYe1YHOB6jggmJDL/mnmL86X+VRKVRHXgDyMIaPbMlmC0gKo/NeSplxzGxinYQi6Mg0gv2XP8nufNWWAgn81MViqOawyjtvx3MrU8HnHnK2Mb8Zch9lr2aO386AM+nHm83qDqzAn4kC3T3EcAMLoqPBre3Q+knIkwc5u9ZeUS4+eoa9mRLFJOl6jL1nB6MyxA2C077yS8C2wVRk79uIkF6rxF9so2405aN+a6xrnJfNvrbaRBPZmy6AXUdje23SY5VCbY6DRHC6jq+i9q0MxCQp2dSmXzpqZgGwO4AECx+H21XlvUDZBXrNL7CbdFsFzGZ+TLedgetskBwQ3yYrHA3qpeUXswY2UtrL5xwnC0kA2jpVO1AHnObsCKCXnGYeDrI3DBF1AGSWZtKD49bdjTzkK99Joohox6OD5+YVS5qyDg1wDk+FVgAvaY1e2brTUgoNiXWMoYBQJCjiXbThgXeY5AUGvIpz8LkxNSYcPcTSvXo2Af7L9O4KksgkAX7nH2ADnEbCBruWLY/OS7Kv5sgoW7QsZLqW1IxA9gHIz7bkf4LCSy+rjmEOsgzgXgg/z9tMwSoBWkhfYzKwX5gHlh599dn/zh7/+fTs7SzjcicguHbzvo+X47ZOXBTTsLTocNGgkbY4ydsoLsJno3WG2NnDKntOpUZmuwB9w/1YyI+vwQ5zR64C+7E+BMcDvXezFDUAkG5QxIJB/ScvJ+wIOAF4OscmyJVdbcyOfrQueNYF1Z804p56lczqQ5HoeqoLh1nDu8Waax3CqOUKPoql5FgYnm3InAbuU8PGr0zZzKniXc9+ax/z0rJI7kiXAwBdnr9L4JELvzo52oLTGlXNPQ4tJoI89G3kJbBH3o1NXOsrl3GjzDbo5SzLQ83X9KBPNKCs5tadeYXpnfRxGKPtOEmLbAu3Yd2Bd9eqS3Bh2RIIY95rA8cbNJMY4vTknDnO2HYZlCmRud/tcsw2ZADY6tWO45fl+aMUCBjyQTkASECvARsF0gE/G9UbOq32yJWENej6ddx1+BQSdQw0sgHcaoOS1mAOS7hx/zFpOdllZEljYEMyQ5EqXd0Gplo7l+Tm75rLOc64lawFE24/fd5rt+W2YE9aYhXuN3ie/Q9BerzksxGTV6dBlgfx4nrXSwq7MZ/CPdrIXj9IJ/Ea0knavjPA4TclzxoS/GLt0mkDwQ+yPLrW9tnI34ATAKHP7KsEabdqtBF/VMCxD5SO40WhfKAHUyYOayxXg+ZikGXvfc1a3cEE0xyJfE7RIRjlXBwRby5wKStSGTZmti1cGEvDZBhyR5Qh4s88vcJrpHph5EOesPmebBSQA5J+xK1NhIrmZxJX1mnt+nn0R4Zwy7xC82WNglPGiadqkUtabc9MzOkNbctmbmuddwboVkFyz/auf2wR0/luZVwV4Cl5iIA07ZyQVBO8TeFVlMHN4kWY9t6Jvh0B8kXNBoEKz6nXWGBZig3jlTiom6Ihhi9AvE1PkwDjPe85y5gAObyZ582IBvQHG+7noNQm2MLEa6GQvHIWdzLdS1p0sRc4J3TExmJZlvDz3dBPnn0zymd/fpPpy/q1js7y8a14yY1g647O3q7C1r5Q1P3CekbC5es1zRl900YxsA4D8DOOEvANNw3thIH6R+tgbYZxkdeZPmHYBXJ8HtDCnueWCXdsB7GSUjnMmCBptavtdwoDWV1nBTc4AvbOGy/abOV+/xt9YmIBKzmhrxka02czC1gC6TtJ2tLmAAlhokkttlpb3AcV8Ns24nfiSAKw2n+APNmydLpr8IT7uRXUKhx10mf1Ja9ttCaTHbx29xWlgwVfO2szPVQLBjd5WxiKlXqFrnSYAv3I9kjHxL7YjJWCdKx9+8uRZE9bsvaY47Z2RpW3d78TWqMhppQkW0I+ECez7KZts4W/eQHrg4xfmUX5fMBvgB4AYf8rEj66cpg4jug/EUVLYZNISX3rNVIK8i050YsIk3cUbgI/xGRZJJREc+1hQlT8vPhWnGX+JPRD/x1LZ1RatzKwxzzPfPn/WiCU6rFo2bSW+TAxQ+LXPt9q4AtpNLiy6aBk/Z0bPAgQBezvX+snnX0Rb9+smV7umXGPxQ/kwwHqdoXcDxtzei6RUNKUv46dVEiO+nSYipwEoyTRdnP2QBj0hUhzy8QG2B5m7rJ2to83XLyPHdObsD6sy1QQYe22e9Pr55s9/Efbi5lUZqnQEr6d8WkILWOd5sMMkLDWsIPfE51vJJMbU/O1mnzfJmj3zXulhxqP6mBIPASY31+9uvv7h3ebbFxnX6GArwx9kBKsPE3XioJELEeflfX6XMVir44yPr1bLSCQA8pf47McYCUxsnLvvJnG0lvWWgNSkwMifNHnOf+9RMuScyhZI0s+MD2iVswLOANTic6ry08CtCS9glr2atVa9VJJRfFFnK4Yd25E1La4oe7rgdZJBwU0kCwecHOBR+fR63+s5wQaJq8XfbnQ3gK0kLqLDRUAu9hkug2X+IYnwq9n/e7HhcAN8151F2kligwYemacDcXiz5M4fZbmZwtiKvSQ6NGDw7M40pJs1Zh30CwTPn+JvT5xzfpHKknxen7ugOWyH3ELOGRIfxi97RIwhFoa3iLnXBkArsWEYeGNPAdW+zvV6AK7WT5g4UXw1Mgw5nw8eRCYiCcxr6WAcu6ap3NrwqGxXs4d0xa6YKyBqvou7as8LpC4/tx+BvZJKTUgN37JJws7ZrKNpgDNJz4n9Jj4PKeg3V/6L//TvZV8OZXhdXPvRFTuU+Ysz+zrB1fPn3zeodiPABiCDFsvNkiwZvjV7MJ0zZlAqng6VtPEb7Gs+kY2Vr7K2lhKIdUMYUKDWlLUaUA7LUAm1ffYQ7dKJKba8jlEuegxAXMToh5HiWsPsKZiX+1kdm5YudPK6njpQOwm0RggRQ0NpqMBjKb1oRncBGRxqfR6C5lNLXUQ/A+1erZ5hwChHEcgnm55AqUCmTZxrCUidMzYu8NPCnfKHaa/uvn3GGOYh559zTgpKAeGycFH8ZXWzMCfgCzCIiZRx0dnw4PB2gL2bS8lyH/X/swgYLcZsSi0sGgd3GF4vwpbIvUCg93KIdPEsKHQBiN5zAtMEFqV7NvOAEjyMo88+/SyfdKVAHEPVuc4YKMXD2lC+07pyDvBiSNC1BRJKPm9E1Fe52k6MBrYYxNx8Fqio3tqAi+3sWId76NLKNSqw29bW5tGhIFtIA085gfKXZPewHULBvXptf/PTn/0yQfxp9Bn+YnPn/v3EJLdKf20mDajUzTa19M20K7dA6cY4y+crLWym2nriRPVccXhjPQARZ921cQMLtQBkcx2H9WzaybdNSchkMafcwLhaKGX80G3sgTMsQ4evPSUjKHNQDcY/Nhoitvxv9NtMydBxC5qjBee6s184f1PmhWU69N5hyO4lcC6rAYNgMWjuHbBR5lfZYtZ8TGw75QQEbAfI7IGwKa8AUHN9LKVL3cgEEDIhuZ9AXXlbAsgYo5a1MNO5D+AkkOt1dDOwMV4osRLc5TW3EiBwnqwrji+H8TTZuyq6VdB2QJVrQCnaIwF0Xp9xTtCOZ80oDecUToyJ/YXRMID8lFgY8pnT0VYaOrqkhgCoOpgduynbBqJWPNi9Z64FaX1/1+ckIwSMAnmHYUuzCmANe4RjV9p85rc6YRln2T57fHUEzIXrYJn6Mp/r4dBgtI79R82U6Sg7PBXOD5tmrdYpL8uAyHqcCtl+jKZcW1dj9k/550XWrm5rXZMNXqO1lgDsRaL6q3Gmz/P7l6mNGECbcwu0rORaSxBG8sC7J5t3/5P71e0gDE1Lr5mudDwGPDy8G/p59u2Xf/irzKWEQWzBubbtwDilScPkstYulacDeBrsOCNWYNn8Z67T2WrzIQBWmG4HQNxk7mmA+RxaY5IR7Q6dQ/fr6Eq1LA0jcQa0B75nlUBoyURsjZ998vCTzvvLsERsVs7+nIMMcM6KpZQD0G0s7WcgmdJHQZFkwoMH6cIdR/htbOcn6a5I767ll7GjX3//tOWv9pbcuWRExdJlh+l9kCTQ7TP6UkT0ZWsSC1eH0JotKJw5fZPg4lrYVu/C8tpxBueZdoBfeUYA07UMxJOUIzMu9PSMBUeZnaoIe2wFR/KTMMmqcxnQ3Lp3RukGDtinm0nqYBtLI4kjX8R4aephCpo/ZxIfwfmPxWEuKy/AkY3NoUOKra80BmOR9t04r5vN47D76MFJqu0FwGig2BMqdjDvv5vgX5AhWK/pz2/2w7QF/hlzQcrL2HSuVAM2IKaGRdmT2JPKZbHg6SCetCO5UqgAkILRzKN9Va2X3MskelQAjBYR9imNqWsBLNrZPs85tjz2udolRP2Xc1VAKbjOs9ODOyPxkPOogvD0yyRM+BW1y+QEwlxYGHBYdfVROICShHUouSNsRlgOgHj+TAGAKlb1d2wyGYxq7eZ1O5lv+4+d2tFIhQ0GDmFtlbk4rI4GfUY49vNVSqGeJ3utW+N7AQZwmn1TBscxTdj1RqqYHnLWpsYqdVz5KgWEGFaO/dnmMIDdJxEx3wmDS8JJOXkBY0mmfJ7rcObfVc8uZ11+pwTZWDpLz+j9xq4fHEUYOl2n28F5Ad0mYKIp+bFBw+jejManr5aL5Q9b7qvJXMw357QAaAFJ+hrnD19IAjZrjm0pCJjxuRKg6scyOOOUhfcujMLdlArdSL2kMP4iYyZZOqUzMvFs4PiNwH5+DzvZ4N7zK8PJO08CamhKtRXm2XYAZPa3AAlgzfNi8Cyga6ULClDEL05y0ZmxJvtWJsgK+HwMgqbMapwMpYOzxgfgHIzRz8c/Ycsl8EYGZzsaRUqhjtJx+wOQT4InjGX+6KXkW5hp2wniMEanRi8vAd41IMHOjs1qQ6DsmQTUfEaJxLXc3nhjoSjdVmbFphqfgtuYH22KEtZOwDvzXCAKCIVRJo4owDMBLJ/AmWyuVzbeugYkYTqe/Kf6CXIJA1qOf7vsMeNgz1nlemfRF7aPCnICfWKvnCNvTzf3A2Z+diPPlDHYS+CqWcwl/degG+fE551TwFlJOJqhZAgEw85+15TUzH1JDAu+CxIBAozfEvhNwDdz0m7GJTZM7NKqAPPUwGyYcGV8LOVj/ALSHM1ZFOQZAMi8b+e5hSrVIba2AXjAgMYxZAECQ2ZfApww79Y19ibPNdzDkVlpsrBN9tj6ebauzgCugH5r5Sw6xE+TJMOw20Sr9X0AHnYEY5a9BlZKVLPpNA4BjWWvlVE0wMg0VtGwYwXoJ+E97DarkZpF5lHCe5nD6kot+7wxKF8+1ynzaE0CdJ0DSzTpGBbmsPYGFO/+ECMVbNXoiD2Vixl/r+WzPjdrly/p/l0baMLfI8tCj02chMgAyJ8KpwFXulebCJ6AvlFAPmO6bwKI2dNJqte/zO8ad5VsMXH1ulYKAuV1jWH5/h5fcivri6SBr8aoGO7xw/hm3T90YjFCxePxpSU+t8I0VSp7J+zY95Ugsi6xfQLYYYQtfu71rbfxsxJPpXqCvbikS3ktPsHevc1vv3q+Obsk/RCN85y7fNKt7JWDK6ebf/vfeBgm3+NWHryNX6kjLDacM0n5tqSZs+waOrmzBNu7dp6NIJ6muyh9PHHM6PGTpHmnfFGyfmt/c/zhcPPNswA6YXe+fbewzXJeq9w6I3llH1hXzrgyxY2fhNZHJuOaHNnLWWh6VKz5WmUapqJnGsb9qF3Yc2a0PpvYLvtufIJpOpfngaMAlPI6DLeCrMvnmqqJbwdceh17qUIJoN2C7MVoL+Fdk6H1/WEc+Z1kontpHOmMFdflPo8SJwLlGutZj/k8SdQCQouNmUY+k9BCpqHxyMeyPoaBXN5dtaMBvO+tF7avDLimDpLY0GU2ey2dibdSQsvGTSd2FX40H+VQYSVhXx/Ft20cOdgGX6wYVIlbo/9m7nfJdjAJAPfo6qkEVZXgnOHMwkbEdEgSNu0wXOfcGxKYJNh0/DVXdaUA5ZUpGu1++1L32p4lzqQ8r3VIHofdu3f/86yr29FOTPIxayrE855Hjr05X8WyJHPGdqzkmO5b8VeeUTxvH8xamCQrI1oNxiUJ2e7QfJy6dCMNNzZl/I6xBSzU1d9c+R/+x//mQzsM1n1bKH91olKOIWjKAfbkybdFVmXa3QQHv91hc9G1pNXi9qEW/Kp7gAq50lDR8gcJHUfYA69dshiUln7lBgdhJyYpOEZv5UwbgEGxB1wYQMlmXzvatctHfl6UXGyev6+lte3OtAS4Pzp0+TdU2+dhgk3HEwf2oJ3VNyl4OAKGg6IPQFiHTCaKoVwcCNf3vnaZLH12Jkg3pDb2MNx1EodBaBw8M2DPpFRjL0ZlMjDD+Fn1DBx2Fqgg0HstXE4uZFgAZFErEaUDxes9THe7wzi8W8mU2IQVm4To5qJvZIwX8Guc01k3jAIaLOBsBJeHTsuZQu/12rv3UhaV52sXNPTxOpJLxx5gbgbwrm5puZaxXQ9B99VyK58nOF1KOwZgTVksdks2mBIVTuGUaA9r7EZKtjQwGM2KpkjqNKxZEZmIlkfW6GkAPOWSU8I9YvkOYMEOp2/0ATjJhykj+2zz7aOvW/K3l/LZ9zKDnOh2WvBsa0abkR+jMKDOZCLH0M98X4lzXoF58XwbvUw7+dGIs15piSW4XoxydUIaTFhzNC2wvbD9hjGl+QYD1HvO7wvgZM3syYJYd3mlINRY2Sfu2VjWERfEKbdz2Iyv9aNBGcOydEpa1sUEGRMwjiMxwZgAvV3tBDwNlkbsmaGqIZXByX9t0pE1eWrOa5zaFzBgXLLRjHc+E8sEAM9enMYhxNC5GqcfgO/9ymCv5jAwh9tEy0N1P47TfrawMazjyzgJghb31jmN8X2jpMUaZdyTva8lQA6QAAAgAElEQVRi0i4wh0OfPV2SV+xKAhGLxBgWMLUXm5kqKajzWrBkmZcaeQGrfRngYs1cTqOL9UAaR6wHxWKXhgE3GbZhzmHXzeFfkLOU7lWn8+Nhs46tz8cCoDO07sFmgbJW2MLVxqyOxcrqWzuUOXxX0WNjbTrYwWHpjczAgPFTTsRhwVgD4mzFaRcvO4DaKS3Phu11oRy1PXtoB47eHSfuSUoj7Tst4Fv+HgZtS6E5mUmG3EwSCJhAZluX7eOwcTGGyrzLny9Swnk3bLDHuc7T4x8CHKQZRPbJ9dczDwK42tAkEdrchp3MWEjc7OReAboEZHWjPI/D//YyJWdXTqIZF2BF8xkdnBpsWwTZv0R44wxgvVS/qCV3c+oNy24CQOxSpWorg+dGmGSEldH+Beps5mX0wnbjnLd89enTChhzJjAOe55lbe451GkiNrMfZyUOyxcP7m+Of3i5+X++TOksjZg0aTjJ3ha8sOEymWnYNXphAUfO6XfEjj9+znbonpbzJPN1lgnRdfZ6QIZ3udddgUec5Cs5a84ijdB2BFln1doSPMcpefiTzzZfP/pqc6xxjSBhSVhxzpgJth07XEaWo0bPDxBXpnGZvnFgwy7bzzPTLh32tYUR3TqdxK09JQlhq3WdAb9yZbaMU66kWalYN93ixJ5lXXjt6P98SPOKpwVZsesFP0wkDRSAprV8MyDkSWwJZpd0k2B1umVPQxSTc+oc5ZiZe4CcfZjvzg/PyS/ZkbSgyxbgr2c4oLJA9jBJbFhOJT+HD2CdYHJb51gHNMDYwZUtoOytIHC+WmglGNS4I/IOz2L3T2WtC7rlWgGVsQVouzpjsF8E/3dTsrvvbGTrMfKNbcH/rI2wkZTHthFE64gCBtDJaaA/3aPb4X6x0+z56KEugM+SOCjDx3nD38oYK/vG7OSwhuS1OUmA9g5ww2a5FgdZE5BciVXX2EWn9uvxMXZ0+M2zthqDXc19lTGRTps300joXgLA22xxnkHjjQbIkru5r9Os3TcSXdEmAuBhwwoQe2bTK42NOY+/hY22G81RIvZALmttLf0RVNbPWPyQVeuuIMgfnXvVjJJMEbQ3lhmmzFrOZM7M8zCOJAqHMVO/MTCjJFOZ2LE1GBHm/fW5crGsvehqWmPWV88PTC6MrTCWjD1W6Yh7TyIAAKlw8UMCmYuAG2/S/W0nZf9sRzP1Pe+mHLKgan82jMmWwBV5HHHvSZIM22OSPgsLqqygBaz88fSfa40szfhta1MH65+P0pi/IBXnM2f3dsq29kZAXKlzatH68a06AYTl2bev5awK+mTpX2ZdCy/EBWzHSewsMLJBzmAT9XXr5zhbi6/Yh1gZAl7NQjAx7GTgjHOWvMZSFprreN5Vl7f7rP7VnLcr0LOOyRpjCJjGZ8Dwnz1SXVTAufsuADXxj+98G5UaVzLvWCa78UOcvfHico1UCm1ON5+HcXfL3NPvja+HkaiTJWCBocLo56PTpWqiuQ69SiLB6QRjs0jzWfk5dnjHIZ/SZHiB2gFwe/Yvzz7+2zD0Gyt5rvxuIN38LnZIWSuwk28w1RkGHms9YAuf0bMaAolQZ3GDN/uY30en8yiNkMZ/F+DO2OT/2VKBZMG/nB9srOZhHCjgFcDuMr5YRug8/vvLC5q4Gs4M6L+TvezcdA5Yb21mUpPpGl2RZUh1OfjAXBsQ7sPr/9fvlZjk+0bDzHpnPzM3WMgkA9ifQSBGloRvva4NzG6fuYIp5luVSIHumZ4mOdeOou5tgM18B7ixv5heIIzcsOSXxE41OrMW+Qw2kevw812XH6mSS9kxOYr6/OxN7HX9C3Msnqg8zZwfa/WaQWEzZi2Mb1Km0XI+rb6m97Qyw/52rtpXrrmweQyyz+L3FSJuPKQJjPHE4uLT+03m/O1xKiGSJNsnOUIaJzOASR1f6mUSKJKwq04c0O5nn2V/8/1yePALL2Mjrt/8PDIgjzKHYeY3fgbYp6oqvvrDYHt/929GRuLpVzGj/LhUJyA7OJtznydhrFqD9MiuhP3X2JuNcA6qbMmY70dT16jzaRFmVMhpdqg0VgXGyfvdzV8/iWyLzpq5H6X3ZYfaV3CEjA2yhxgCCK3TOzv1gSRBkxpzeMy4A+cCZueeRp9+Ys+WZ+d3jkestur7LvOAuTygGIBw1gAMYAX44BbWSddQ8YQFZDUGWQLtQlotNAA8cgWdc/q88TeXe2uTyOUeV2bWim0U5M9/U2G16NrlWa2r9VgcGSAEqZWBPQDzaB2O/mc1hLs2ersLKOwAHf/drvb3Jgkr7ZmzP2tiP3bhKE2NtgLuvs26oH1XGCoP91ozt2u0r1Otl3OjRCf4DlvTuGkATufh1STkl2xAfbl+Rqgak0ybaiE+gfOBnRwdcPHWVLYxHGJjQaB5klzvmNRnmnNDDA3fKGbjWfMevgdV/KY0c0bvpLHlg89+tXkW1t1pdBSjGJSE/XQeV2lnv1lLZTezNzFgq5TRqmPZmN0gAjj5xFkDJeRYi9aD0wUpiFfLHs0J2MRry6PFul1zYz+uvA949z//L//dB2VO7gDtWYMKGwRzwuGJoniWMkZaLEqOUNxfpoRPEC3IbNeThYI7WaDp+mTDfkQfZQoXx0jZShZnGT8ZaJ3aGgwvC63AXN47WVTlPphWoyLTbiGM9wIuYIaZDBkZjIcaP+cvPyMDsGoHcPBsAp1SpzvdZGKV7ZxlABlXz4FuaQAZEcg8o29yBYu+aN65F6VCXldx9myoHw9RG7toLwdl1bSaw8/BjP1z2Zpu3W8DhmacT9MsApoNGYa+O4ysuxWZrZqWgD6/07RgEGzzMuKvDpvRyhow422CkNu37m0+ffjTfMaUxc2Ej64HQ2KMMAYYlFKvx1I1q8R5PQsjwVia31Uo1UuOElyguT9PEO7vswGG5q0TlHumtTesJKyCMXTt/uqgNaYWPYcj17t153YCsVcJVI7zbAF08nP6dzJ4D+5/lmy7NtgJMJRNcqzrqAxzy6j+6J93PVgnsqvTAcg6KtuTjkJezdGjnyhIeP8hZRnt4nY9JWvfJ0MaR+zuTxLUTpdI40XPQgfYNTu2MizWzFaJ64vDzBnZyiEydF1OBmBEydxkMGgzMMQAgGaarQUBUd43pbOjYdFpqHNUk5r7iYaOMoSFMWV/KYnelcXOGrROiJe3i7EMps6YnILMYZ2zdTtYj4s+Shmhuaf1IFqDgH6+wwzg08N+xFXLOBXEyRLRLZEpsbeJn2ODtSQTU4hm0gi6WmtYIQfJyGxzKGhXKotT1mXNOvQw59otMvcqw57520sg4N2v4zB8CP1e1v5a9uxWjL+xvIyjdQk0ZBzzPFiZr8OAuAQCp0bl9Uk0dYAoDo041G9yDUfcQcRSAXAXBLDzPqWjyp9kpl1XxoSTt5bdG7w6foIG2biKV898e+bxw2dcWq5fRsCUK7hGGXMO/o6ZhhNKvAHUY5OaNefE5ZIrU3kF14ZBN4absTZvvlo2gVVVEG4Awml4Yw4GDKxcAY0JgIMsT+5pZe1Zl6vmCwr/TkC091kzZAtcw2yfO7Sqp6RMbpOy2TQMCNuL/t1+SjMBcs8DDD2MLuZJ5vNf/vZfNcFzSWRfh752fsa00kAgz515AyBh0tgfdeKUzUfz7hdh6B4U+HqUduvRUMre/Pb7byvguhfni8lSOrYmSDhpFb/l6AhmFsBuK4Gvw+2CLUu2b3dXNlMGMN/poC0A+m7stHkWUDZwB7RnLKtFGLCOvqr9cjOdmAFSDmQ0+sPcg0MaO6ABVlgXV7O2ria7e3j77ubJyx86L5wDyS3NWl69jA7avVvpOLiVUsy9zf104H4aLT9S4kCalymrPYw+3D/9iy8DbO5uHty7n1LUZKKT0T8IyLcfp+YorPeu/5QXHef70zRv2Y+eKXdbxz1nIYcWq+0kDYg05vgsGm4vHz3ePP7um2qhAYoEJc5HTNBbaTMPKAWwtnxvEfbl1DR4VmKdufNdEOhMpRtUYDlr5UMAKMzSfTo+gkFnsqBARjw/p2vkzC74t5T60WxhW2it2tvOTE4hp9meeZ33Wn3Ot3Z2z+/o/WHW+D1dV4CV8oqjZJVP2URlNJlD0gTNzLYj4AA2r3OOWId9Plnj/FCDqboF+T9Na5zpJ7HFyvmVdCvJliDi/GnkcRrmnvV8P9UHDfTzWRiIR2GFA+8uY2edZ80WywVh0eSas3eZCQ5wmI0A2Nzb1ykhfiWxUmkRLOMsFkzYzGYgsqyAnIXKgPJZTVLyLaoHSoh/keXIvd1M4CR4bklvSmexCNsVLdfAAsTcFwj0fPf8SmPtlTYpmKTkWh4DXHifn5/Ep3kbB1TXYo0nrgSQI33g90CY94CB/DmPg32KYZrXHt28HbMJWB+QC9jVxgE9f3UffLO5v5uugmHAOkOAe2wLYMa51uZiAd91hhYYAu9Wpg1nl3/4Ms94fJZS4nQkZX8wgpSO83vKGsxAmzOl9Wv1x8fAZvEdsUTGeBb8mHN3sb/mytkGxK4/OnMz4BB5hUbsuS2AobNUB3VAVTQpc669SROOK2mKsytwWd4nsWbO+BmvU2pmrWg6AkS1hisl4NrO0/jRdSuvpHy7mqrreaAEyf1j543MRAEe67f6Xta+5xgW/VRnfGTgNOmW/byyrIZlBxQC7QyTHGgxSfD2Dy07u2uZD5XnzUkjbIhOER07LFcAJt1DLJaMW+5jfGgoi4DJDuZzK6cO2yo+XG2Geco4NjDKPrX/JKWwXwRKWJtlZbRiwprHFk2M0VKlqUoo87X3P/e9Nqqzn3WtLvOoR/OP3mCf0WeXTbwwWkpLADK5D3ukwJ394DfD+AfI75JL4L9kLwGojNtuGOdbATK3s64PdgJIB7Tdy5I9iR/sUnRxFY1dxdYEEC+BaDXyAF1YVnmG6QI8SUO2q42v3CyrLkA3ZgLMBu8jAVP5jPU/AeKP65ZdA34jUQyeM3JGo63WOefriQ2ABNZLvgMT6if0yYZt+y5zBPix0N0PJrSgsZI+PnNBtuhbXWt5fp5pYfVqKHIRoO7s/V4aW+1tngWwO1fixm7UFlrLxmVYlA20eRv1E63VAReUTw4ouVTULGAyf3KaETp7deWepChJp1eJD6wdEF9jDuSQAmGSOrM/zM8qqcTfWzuB97nyuca2TegK6EzJ2zQqAfJh68VU5R7awIgPpvpJYtNqZLuU9GnypFokZxsnwrV1T0YAqQ+e192//6BVCSMVMUBd167zOXNN8sBnml/++egTE/gfHepec6kSmDh3bEHjTUaFTeFzShAr0y0wNyDFJABG845B9Hc+q/3RKrUlyXsttntz9nRzP1Xeu2HgiaUqMZLk7cv4IJjwOSASo/HDsu5i4/78l7fSDOxZ9O2iXWwOY58BK6/fIJREP5a9r4breTovv9786YPdzaf3oj3//VfVfXPNi9x/S1lbUTRSQjSzJTynSZCAeLTexFiHSYhp4GA/0wpX1ZUPDsM1SZDdW5u/ehQZkkAa9FuvkNwY89E16GwryJ37wqK/njOpDPvM4cTeA6qtZJe1QV/BrNxnK2AWELXagW2aMfu1mEnX3CRHzCGbdT/+Hb3E0RMftiwSgfmQIDM/rWKRtJwwo2f39VybPIw4xx7ULMWexCx3RvKVrN2C08s5NvHncp/AqawZ4KKvxsy9+JRRt6MsghQ/orZ1khlilyYHYDV0Dq09YHt+90bTPHYfYSbnBRt173bmMJrOVzWsyNlxS7Ob+LDkQE5OzFF8wIXwwXc6SEOLo6PgKrlv2JEJadl+P9tatjc0n5EknX13M/Iyb+J7h1/Xs4cpF2cjNXX88gN2wF7nh6tcklAzR9eTgNqOvEWT6OKSzCWwVVzuvaclVxkcDTL4gbmSfFvu+SKa0p8FuNs5+Gzz3ct8+tU0tUBgc4ayqaoRch/vaIjWVXS2LGD6ArQVNO1ex3hcq97iUyUJzcCYyyG0DcGqJdFAx+5fncEH1LcwimXZr5t0m/2f/tf//kPLoiJobZXPgSVAGIdWqchF9O7eZKMKxFBIh34bbTKdSxqMTjcOi3a3HYUGKKqRaEadgwmJnmBpNVy+Cx7XMta1a+taJ84wVYBcFl8gnXGRYTbgFe9MoN4MfyYJFbhop5GzifIfoIqOnT9tRd0y0GUg3NG6SRcUfNWfqiOHibE4BKvuVOmYS7avTKrcOzTchKyBew/gAiDR/tFxcRkLTtghHacEHw7WVWODVo6zhrNeRlPvZcRpzUODFJ2hZHuDEJfpA4zKAjRHJnc/m6XiizKMefajiJf//Oe/3vzh9990gbYkFppbQw4wRY+ew83nEN0319cz1/uZv+fPn3aBzKIbZtePTMZseHpOwDtz31JalOusBa8ZltEwxczn/ZSjaoQCZKIR9GkOMQ0klCyZV8LOOzksnz7+toHtu2xuJWr3H3zew581O49xBlphRVTwOz8rY7DOTsASRpIzFqPyNkBAGQtNJip5GrDQcWABASWuXLnd7mTnr0/CArvYfJGOs3cf/HTzF//6yx6+Z4KzjIuxK6OpJaVTjuMZp+10xiRrxBqoQcx9bcWp1wW4ZY/ZXgQ0jSGnwGHpiwahw5JIq8Oq3fByT999/U0/cy+AoSAYWMhpffHiWYDzkzQCuT0ZuTzATpxor/O5T5LNE+y1KUYN8LAQq8tREepxTuJ59/NX1uMKEgHkZj1OqViBOkbG3shPZv+OztiwtqYUnaiocdkLG6WvyevtSc9Ds+F91vPNrMugydXeoqXBaAISlJBs0wPLdexdmhZHSRKEpV/dROyOd8nQNnstsEqnKMDbVhg9Jzo10lNa1l0DDQdwMiTvUrLiswWRDL8Sz6yAfnZbcIdVeVXDg5b8c3IETYSNAbUDwo/DN4eABbgX4A99f3QtgWGT3ZkD2s8zNgtrovavYB3WY8aiWSD0/sk6+bkxdO06erme0knvq0DxYjdWtnIzaVRoZMPqkKKG06EbB30Fz80r4KEMHCVH7ECuiamxzicHsnueXcxnci6/T0LmIs7SWUBrwNbKKNU96Szr7LsARsoQOBBVAc64/erPf5WA+ubmn//Lf1G21WvALFbNck86jZId8PnP04FWFvKWpiiYDHmEn/3k0wQ/h9FkCyD1/aMAVpmhRGF//e3XLUsd0KXcgDrzEjHVZAl4Q8pAtrAZ74ypUlPle9X/zzyHBhF7rFSVGHICFg6qkwB7I3Op06EMrX10EFAYi6yZ9ZYjX6axAGZxNNMCrrGtD+4+rK30OiDUWb5fXtLgO4z9uBdttvOUs9JzwVKerq3xIHv2AK4f3g5I+fmnsTEpMz4+3zz69tuA1O83v/rlLzdXw8j+3/6P/3Nz695nsdfRgKNXmvK0y6zvI51C40xa87sHdzbfRA/vTa67lTkrSypi0fRLlOJdyRy/zX3dCrD1IDb56Vdfb17EfpuHMojK4tExWqfuw82jJ49qE0bDVPmTLmQyo4LOrGX7J7bjTbPpNA0JUwccl9DJGnt4B6CFTaWMjWB9zsHs9btpcrB2N14Zp9Y/IK/NOQBT+cCnaRjlvLwRR7QM0Nju1/ms55ptZL5u5L6va1iQL6W1iCFHGSvMbAy1F+n+KsCvyLZoNTNsX2FFKJeXDNvfYzcSCGXcBbhlbeTPKaBWqW+DeiX9WdcNbLGsouOogUbWAn1A6/enn/6krCl6LdY0gNegvY3tkzBhZ+twlaVD/8nPMKmAOAEfpYozRo+zrk/py7XjKz2hvCdn4XY++2befzvPcyPjfvfe3dqH53lGjijncDvzRLP17PmzkV+w13M/1UsRqBYMQDQc2YjxH0ZLByhZ8eXs7UkSjO7O6D8NmxaXdDuMmKcBnDnTfm6vKAFl4QB657kee5DFkYYD6SZPy29hmzgH32Bl9YxIKU4c8/sZ4ng60b+Jdc772BhOqvFwhgNxttJBVNMogVtZXZ4jnzdMnOgu6hqatbufCgKOes9UbFpakJIaEiRKZWTuFz9gtaHsYysd+DdlIaT7ZwK++o2xAcNQ+2N9mQnAfvQNMUFiXz6QBAi8Pg0BbJucbQUVwgDRTT1rpcxGpUPsLiukg2wTlN6DGbmsz4Cir16FMdrAIPvL2sVISGnZsKgkiqabuTX0PuefROmI7Q/o7RwvaNkKjQVg+KNg0ZiMfvSUVa7s7GHSk3WYEp+uonyYIFlwNkBPzo+UtV3Js+3tCSji02r8lcREmYAtj56yNGyRJneXMrJqH1uL8X0wkzSkGtF15bCaAUSXOcH1sCtznhbEHYbS6M0NyOHeTlO6JJlei17GpuqbAUT4YquUhDlsI4PFnweIrQCeM3l99mGXjIyEoEigtn5NRQYpIOLr4LfYBCLqfBXjywbmjDuwfzJ2926nhNtReP5yxhfTAshL/F9zn7zoZapS3BPd0hVOHJ3DqajBylMWKmFbnyRfGNcSnKNHPA0MnD8C7JHY+MgGWtk1DQaBuZ5tWQPjl9D+JAVRKK52kS/WExVTJdd1TdFFoe3OKwZ7SsAz7idhCa+2pGBWpUEkSLL3umyAZQMCvcnPLy6TZM0afvkWS/wgYu5GUfyNwRewN3EBgLZgrb2QfVJZoNpKIxTJn+yNi5yl0hpdu/aO8LjxCjbczKfyyF1VLImljhJbvQrxo+tgZZouILY3tSStI0A2JX8vI44u5djqNZab9Uf2Y+RtGiPERqkQ6J4hv1NN3kg+xN/v/lUNlv37KvIUd24HlKs28vzMGWCd0hGdOX+f9Zyk28ISHi2tiQsmYZA//Mc1Fs09AmAQTYDgYkK3Za+awDXJ78BaE74z7wNgOOOdo5UUqtEacLDmq7HcJJjtHcx5MSWAkH7nYfbAvb2czQGoaXmSLeGDvIhf/T6stodf/Hzzh2+e53n5uDmTxVzvkrwEAKbz5jlihIXHxmdt385z0xwG3sVz2XwR6dtPjjKOSdJrkCKR4kx4n7lReQDYFN84jy0NDXrIcTTRrdQyto0/gbld8KsJv/+Xqjv70WvN0oT+2eEhBkd4ts+UJ0+OVV1Ud1MSgpZA8J9www1CSFw0CERz09AtQEJCiJv8g7jgokHdVV2iOyszKzPPaB/PjsnhIXh+z9rbPhVZLvtEfPF9e7/7fdfwrGc9K0WREEeu7t7KNQZ0ziCB/+fffLk5yl5UGJqOCqD30kLKTjhXdkfz1dHJrQ9rAXABQQtgTRF/Xeer7VRYWcDTOdhpsHn/6SKbAsTozQ04az8hPQGnqi2/IIliK7mHwp/CKr+4fjYtUBGpdnrakYpL4tKT2GIdMq5hrm2G23WSdAsdS0cPubDaQ7nrm+TqiVcTc3Ok1S82PG4Z0NF7qEzBEIIqGdDimPsm/aSwoAk+n5Hc+m2KVqarX17iMUXdm4nvX0U7eJNi1nn8x53EMU9SrK581BtFKLJSgC6gX4r31/i3gJDdo05peyhqM+zR8/jFC+Kn/G1ImULY3RSe5XK0l+sDci8KAZWuydfIjs3wpk5Hj03j8x8/fpL78ubZ09nvwDug2Qqo1Zd6Nn0/7bVymRC1aHlmfQ8yTGd7937yzjDuMkQxE4eaL2Jtz9ewhRXcAHeYg50CXnmEubYOiHSN/GRnDHzIt8XlbYLNvcvFBz+aKfeejb3vT6eR5/l6L/dxenz2qwv/8//5z84hu08iQv0uDgTaK+nrIc/GUD18E/0Smhe9XiyZJsg24zJi2C20BUmgOK2GTUzz+3N4THlBcR5D2Vv284Wh1XYuoNwPDJKfaeeqTo62FWhs6ajzmQ46rR3BnEUrSwsDJe/L0PpsD3JtpVhpyj571QpZgYyhsY72GEfQoRSLsV+p98S3XQf9pR7gUuPngZWhhtYOPRchSRay4A5MHZC20QacyzQXTl8VO997HI0fSZh2VoBIEcrF6LpWFYkZfW063YxQLrjbavpUawE1HA1hxtKgAxt/9smPNw8fPgoAdbPAHocJVPT3+2quJKJrtOitEXknmJ3rsEEEaezPTCGlVzYaYVoisAZtJkbAa2gaYSGqHM64ZQb9Utpobzcpf6WlK9v0o7TeHibBEuDpx/fM9gLcvEjCeS3r+yKvdQDu3P00ztGUudyilh6aRjS6VHxVvt47akYB1RzHSmAeR8RJqaoxOlm6NxiTLc96Ltlr2/fDQrmxefzs21a/v/jFn2WKzM1MX/xdnXyrg2Vo0DmbiaqzD4jhA7EE+hMsdh/GwDLKWCp+DsDTfjYMS3TvJGqt7kuE45jyHMoGyXvsJeG+Q9A9m09iSywe9V9ADGABblYTIHuo/FPVA+zGvActiW8C+nnfvTB8VPhVMuiIVEie5kqeL4Yltot9jm14QhB9cUzrWRydmEWnb/mZFpppGctDYIgWe+VesAg5u2v5XOfaHrEfXaPqLqFStoRNEQR7r4JfAFjQJm2mCizH2Oa29nLN2wHdjhL8tk2cdgKmIZHkTPV5E+rym/z7FXBSq0SBEq7GdLuZTMtuldmiDZA2Rq7jbSp+XqcycjkgybnPBablngDggl/GuFPRGkw6ghP4rCzExiMSidgu61SpgHzNpOgxzMvlfLBrgos6lgHgrNmIZU9A6ryybaQGmpy12LE438Xm+R2FB1+rs1l1PAeUnX3VqlkTdzTwuR5OYu5hKsJttXcN2vviyEzBxukgHl2NKxXyXJfE4jjnDdvrJNVTTAvXdivtnfcjZr+d5/37DHh5kvMK8NIOa6IdI+D+2iSdf6uKS/wOYh/sA3p+t9Iieyvtf1vZC08yVZpwOaD6ZaQD2FdML7bkbRz3+zaoPNfPP/88r3kRRz76Oz6HR374PKzlVICv5exvY/kA9jGQE/VgMnRaVhkAeQYB/01RxwLkG7pPQRDZY1pzLocld+fOreo28iUTVBAznqlwGsJeZM2cSVX2rWhmvoxOYHIV9b6CS9V0TAB/kDN2I8Mofvn5x20L/qtff5mWYMDBqzZzwAcAACAASURBVGr8/fRHn2/+xV/9281Xj55sfvGnf68C0pLdH92/mSLHi9iTAIsA0STNR6cRtH9J3D5FsXxWp/IdCWbfbe6FaSf0fPTdt1mDDCnKmnz7t3/bCql2PbmhFipJM7vuATv72shUsM8xHbDvbJg8tsuJA7AKTrJGtCEFFS1UYAxnr91J8ckgEAU01VlneCu28Ehba/YANiNNUfaKqRDAT0vAnBXPhDZdWxSxMLQo5mcv4udPsB1zXH7+k5+21dnAo1abEyy17TmvNdgIu1qCLzB00QpbDZY7+UxBOEz6aKlcafA8ftYxLItJcoxZLcBTcJBsJTisTmUu+LnWF+0VuWb2/1ps6J4WjLy+JlDwlbWJQwo4GoZaJ8OPLlbtSc6WOKhDF7RVZ02EvY+iI/s2112Nw/y9nbMK2Lqazb6LqaiNN78vyBbAekZre1X1KAPeDWCC6Zvgj3/K/XQdc7YEoBJujBGBn+ttJV8Flz4dX+O6rEmZ6wa2BHRNwn41Avvask+yNk/iw1sC41vZ+HzOcWMdrKswna/daKEEg0EiM8WLMPJMaIt/up2g/MblsOXSdmXniRMKNnev4BnG/medDbuQPnVKLSAr76EAZegB0ON5igZvsvev5NqcAZp4vZ8WSSaRH7bdylQZwKNgcP62v0evcgE98j2tT23LCigohmFoqp/Ei/kd7JoODAIaDXuqIEeer3gADCB+2VPFl7jk9XvAifwc0472J1Zk44X8LmaSaXgFKtqCEN3HVPEl/5XXsA71qcCZYaRVVD375WqeBxtVn1992WFQSzBnuvsMdvA1wJCntkijNFEdjb6ybby5L7VLd9XipffINWF+xdc1aoxPAGJtRcfvUu4P8Fi15bxMa1Lbr8TgWpmk+gVlps2o0wPzs5PEmW9M4877sCk0k8Q7e2nDxNyL5c5aKqzBcqa1bOIGTHrPfvSjf1hgX5kwH+QqJO4zcb0xlPeS8LXPcr4GvJa76NKxJ6bTo886fxrf5zXa000MPs/zSzQVcf6c/azDeaYGY1sptEi6r2dfry12WMvsUlt/xaM5u2exIRh3OwGhtE0JHy7HJym+YthdC5PN9XavGDrlHhfGFJ9b1mz8aPMHsUUutkVN22YpPkweM2DnyqbSArx2oxTDdN/Z0tihBaIWELPgmR/ndyX5WuWxROxzH1bphVwfIOMksb/BdXKCawo84uh2DWn/NrAgun55gIeJo4+ydw8zSfR15GZoRbN1iqJdA2tHv1LBBPMw99kYOGsvpqlMj8JIrtHni9mm8J31VXxditCSaXkCQfoOfakeeVowY5sP48+11o7eNdbOwjDLQs2+V1BhB5eGaLkYW+20YNax2dYG4OZntZnTKlzNa2c+99F2vthhk2Zh7k4GTceXsSUfRR/2OM+/bB2Av42WP/IaJ0580XbH/OBhGNgD5mUIVfypgqtzP+CSpH2Gv61F4A7nsWPZY1FvW+9HS7Oa6LnfNT/1fNn1apux2WxfvoeFNOL9hsnwiXNerL2fye9fv3oeiZsUKDNc6FqmxmYOS89vdQjF3x4exvJWJE5eJtqJ5lfBdwVtxavG8VqKXUQDp4LiZb0rbtuX7042P/s4+eBB4oN0WzXWzdqLIYBPhj2RXbHAug4qr5PnLF+wtxtD5tlr2xWTWhHxc2UTdDOlwH++fWfz5NXlzZePjhNTeIYzNZm9qA90YfaIwoXnn+vDirVQBdMWwG4lNljTlmcWEGbyqa702NwCewvLf8xp7Zfve61rE5PY60C4DpzM7+mWeN+Ci21X4G8A1trl5l8+BzsQiGO43ww8ALDLVzx/+EKBoE44RmyCk6xyYTm/hmPFR8kT+7wVOAGfS/HLXmorNTsjb4pNq3adHCHnkX1wRmKdsoiJvd7ELkYyYCf+fTfaLlj2hkzspvtlC0vO69ISK7Z8/iJx1fatMOhjq+3e+JTXeQ+/R3PTELe12FD9z6XoqKB13kKPfFnMHvLVi8exwdFtTuWk19vXAiGHANFW8Rr3lfGoI8GkXnI3wRDCFN5Kgf1a8r+VeEGvWSF4bdEt87NFAvFSMA75U/b8tRv3E98q/qeb5EJix7KDdTwagrNMdidnkZ2CydjhqT/IEduCnzVcffLsV3nKMv26MdnEIGI65LkyrvlbRs3zhyHo1uJ3FmZ28izg3T8/t5Aq/xf0BmepgQ0CRBfTSWhxyG/CoCFKv0O3QBhgspbKD+fpf7kCBtWFrwnmyiQZivoYy7Vy8EM6b41ofg6g8VXKqsTcDeXP2mqmN72MkoXpVgZTDKMHJ9kzEbJVqwVEWYE+D6wtcVnsadOdVlKfg8oMeb6gB1kyHgcB8CLM7d4AY9OXTcx8GFScrKRVxWB6m7XJYHlJGIdyOtWdCaBWPT/XVYNQZzMBqHYiwBPmnZYgIGnXqUCBxIMxnBZDNGotMxXBTFA04OO0tkqOtd5yElDnTz7+URgYLzafffZpr8VG9aQwiUxVqj5hjdUSAOanhjf0XrXeLcad9oB11Crd4RY2FUPB8AOSOml11nEcxcKKdG1ZY+vOOarwOKCmK74MSi9AwKzyjF/nc3cArwJuIqaYGWlZMp1L2+guoykg7XP7UJVzPx3eIfA2N6EtHpichTC7hyR1r3228BtoknR3//rnAc22N19/99s8x0ubTz7/5eZFdE2ex4Fst1V29rVnX8eZfzdg8+xL2x/Nu4KUgqz8r8K0zoSElVPqHl6q3/ldQXAnBi7tixW8F1TmtTdTIdBe43c5E5pOpi0WvMy9YOu1Ipg15uQ4ztELsU8AHpOMsvczSW00N1w/NN/aC1/W72HPTTI0QYzna6910ALAolXS0dvrVB+BtmCXth5gzH0A9wum0gigO5R96P0ESnkvU9m0a7AnBga8SlBoolQNW+5nAvjRuUqRL614Mer5vbOI8Fusd1vYOoKTBGnvcg+ZYCVx0LYAv72qtSEOjWaW82tNVL6q50RHqYbEZ4zuVw1z1vzy0trY1haaVEnqnHt7Y2XFSdK7dlhyxGKbKH6owjWB8nyXJKkOQQDmqFqDUuynfUMLBFp19yowESu4vz/CrSOmPkw/AU3BuLzXqsfUadX5nGpMtsI6/5YIDAg/51dLvvdp4NEgfa5xJnIC9qNF0j2WqmfOmyTiJPf5HDCcNdKafBQG3tskyiW/5zEcHaUaGmDvTnQsP/vo47b+fPXNHzePAtwR855yWZ6Flr9Wu4DZOWsNjMM8joPcyRruBci6Fobmdq7xNEDEk+8fbB49ftgE5yxJILCnlWP2M2/5mh5LRXHjwIFU0Yl7ES1OVbixwdkHub+nghJDK1TKY2YOrpl0PgxmbNwOzChIrD0zNiyj4tcBPbvZg8AkBY+9tPE+NEE172mvlAGRvcnunOWMaxNSKa5GUtYR8KEFCIgRff+Oem/bVdb2ZnzgpwEBv/j47ubqIvnw2++PNs8D5nzz8KsEr9EjDfDx2y/DmM3N3kkxY/Tkkvxp2TL4JcCpBOFyWvu/Sf+H5NimH/BOS17WJot/M+seLGHz+LsH03aT9Xv09debe2HprgLSdGgk3fZBJ/cSSs47SqIEIvYbFnInicVWYtwJhSoID/Dis7K++wEtrwe4vZg1K/DlPCyMU4GvfX4QMPHZ0+e1X51g3+r4+LCX8XMkOGaKGS1F+w6Yk0RQa1Be9/Enn25+FLbbV3/8srHA9WuGfISxFN/1OoH9m/gMLBV6TrRyBPFnAZhnAjYLINGMbMTBbpLvCaa1MfOfr52pFD0UBgS/1cOltSkJkMRjA9U+jwxFJw4XjJt2Oxp/QP1O7g7IVP0cSVEZQNOCN5VzNtT+559Nko6NsoYG8bApec7XTbBX3Ms5voo9pAQB+FimQzvL7/VmJIQF4aeyX91X11ywS9eD1qaZ/uf+gZv2/zBzJexJNLNBL2l7TzD7DDNoAcyeBTB/p01NESPfeyUpEn9L4rOXjgBGzGjuYycad9hTtVESucYOfEWeQWQvLkav8uP9y5vr0bi7kOr6cfwSCTB7gzPpwCMHJexn7UwVTHcu7RFpVbGGmShNNmHn2m1ocgJnAWzFbqZdCHNQ21EZLECbSdhX3bcOUwPcL/HdSECMbysb6z1DQfFzdMVqj2VZ4tra8hGzlgwBDWaAAwBvJuuJKdg1vplfrs/Nz6fy77UzYd4kVr/7KgtRfbtowhkGUAmURdPIJe1G0+9SZTbENwM6O09+5hxUBiHPpDEAPeLFF/v5e6BrYRJaa34JI8N9NZ4TRzeJAFjiOUwCD5iwZ/wBuF0mBO7c5AyIz7a1GtlPbWEaULOQhrX0BxCktqx1Oj8/CQjWYVY0YvOZ2PGTG2CjJm9IQobJc0rjyPrk3UxNZQ8UV12veFPtz7lSqOwZKlthYlXF3AFnJwFq9rH45vn3sidaqBWPTQzTon6eD0bVcezTWxPg+WSMjdMUTNLyFbORxwhASOdH2OXAIs9S+unsVa+SFAPA1N4Tg2TBgDBrDgR0w57ThdFBBbEFd+7eT1E6/kvxobl5IZmuZdk+2DiDqpZtaY8WpCk4w7cnB1nE2J2DMontU3FW3kHXBdCJfcJO83eZuV0PzGB/Yj8UhA2kkrv0BvJzg59KjJCoA6wBntrTgbSjZ4ll+zYx1dNTjPyAtNnup2RJElW/yjMF7Jc96tzluXSgU9tAsWPz+zpqGvBNvFm2sLMmQZYP5drKwpKUKzyIJcWDrRnLJ5LvGPKCQWjtAIPIA42hB1g38KRA5pIoFwjxcyBe13wBXKy7g7P8qR4iggQAuVJH2lOH5LDq4ep6cmoq+1JrbY1ofx9WL12MgSXe55nP8ZntVsk+4d/L9G0xd7qeVv3NsoKX3MlayYEbzy1/Yz+v53ti+5GQsnM6ZKAA3XRP+aosAPaOqxSPAkarOTcDz6Yg2si4rfIFEPLM9y6dbG5sZ+/QE2v+wG5MQeXGrcTdMAEM6TAsTy+GzZQjMuUZsee1St90r8XndZhcgpJKbMgdrGv8wUEGVXx0kx57fEriOEClScIXFYli14E0lf/JHlDY47cPE2fZE7Rmd+JzryU3A2y8KukjtpmPKdEIoCpP2N18nXbZpyl40r7zOLDN+aqLbRElpzLFCv6+gHIAavupuvP2an34gEDdJ/x5z9T4me5XeSBMAesta2sdykb1vuJNn7HkVQXSs8duJMd7GqJOGfuNxwDGcKIJonv82WYxe17TZ1oAb9m7ZQWSkgm7dSno7we801aM1LRONRXT9MnM5bzPYWkoi734Dn50BR8r28ROK/R17817YbljVAIdt6Jhe/FNul7OX272L71KAR6gly4WklcKkXmOlxIbVNs9mnfW4l3aq3f3Ihfz+EX/m185DWvvSuQHfFW2poUjMYshhXyN/Bor3SR6nRnp3nn6ffZkPjOVFR0VtBE9T2cMi9i7dSBSzkVz7hY4cg7qExQzk4NF48Cx0WXSz86ZgMV4ztP95lmzkcOK5sv4PMDdd5mafOFqOnK2UkjkA9sBMHq0ho6sDHeFt5GimSJ98/HGHgMset4rY5JMjfM4mBHm8BCQpiD1wUe3eJd99KZ2LTFPC6ED2L99ff6rC//L//E/xnaZ9BnmWoIN6PZhwBWJoQcKyMOe8Wi111wlah4xXu6nIAJHZcMWeAhTySGQ/CwVpB4GNZlWOcfxd5hA/kdQvxfSAH8GOTQoXVpxLdT7QzOQd6+hgYl2mzjUvaD0NqkqV0ds59+lATcp/mC021LQpHoM3XpA/fdBdI60ihDcd21YZ5LQuSdCqBHbzs+cJSALkKzJcz6zoKBhF703wOGMcG87Zz4Tc0GiVEpk7sH00xJ8smEkEG0f7cS6JNWdZDl95CsTqu3CeW+aOqYyvkxrz+huzZQU+kw0FO5nouODMDAknWehOf/kJz+PsXi++fTTTzc3b0br6PtUferIBMpLRbYO/wN7ksOy8bAAfR91u+1CS4XDvTCAqpz6tD0Sz4pROU0VzPrbD51UmzWcaSkmrYTenj/owB8nEe/EQyLBS/XjKMDx9bRRvcHww5zLs9Uu41ow9HaxRpavEaUc19HAxLWoKBUok8iM7s8wOVXCkzwwMFihaXG4HGr19Vs/zv55nRay36ctLZMwr38c1kHYaZyetqkmhzMVedXn43Q70QkglUNXkfSlBcdNts110cqyj00wtEcEAq0sA7pi9Dsltqi67u6ZNnqAoZkzoxUOA2wrn3M7Ad9xRZ+Py2oc8HMM/dPn0Qhc9rHgsrTssi8nQeneKRiXMe5JqO0bDhhIIPgdVzNtX6tD0trZwLC6OstiA88Y8wZRw8ZVSZ+WhJyF3ONp7MbbUKAvJSFVQZF8xRb3NdosTBLWtoHNWWAqL6mwbn5fEmkvq3LvOdMmbmoRZ8SuTDX7NPpnp1fSepcpZVpjVdTpLmwn0UDfPgwQdTkVJs7ZZQk6JJcM4lS+c/ZScHih5TFn/Hra/tgiRrt6UAtDdwRcpyJfQ1sm3NJy0OR5qtetWjnf+W/7cNVbKuC4JJLAT8Fqp/m2DWZaIXyNrgtHtbQnS8howeWPFtt5HpN8rdIDbQ3JWnm2zuBoeYatlHWYYQgT+DYhdMaX2LS0/XzZy917CXYkLkBJLd8P0op3LvkQAObBvMjUDyHcmyBSx2GVHaXV8yCTwD6KZtuFJKfff/9tA3utDIc+2xCBTtzMuuU4WxO6ePQNteb6b+fkdthmRG21G3734KvNl1//sS0hEuDzGaNV1tKpNc/vxKq2Pd7UVw2UbdGq7osch/2Kg8+9nWbtqnsCmMle2A17zhHxXDCVOo0WEJnD9ki7JTBukV9Q7ZeQXw8T0D58FMavS/FZl7M/TPHCCH1NeD7Bg7YyVeLjgJsnSSbKbGNfnI1+yrtMaLu0+fmPPs6fj6pnpuJMd/Rf/u2jzVmAo7/6//5lgNAE+/k8el7oD5ilH390O/ZSu7A9shW79GxzKbbUwJaz03xf4pV7OgUOcPJayA3jyL2/DlNPAnorBacnDx5uzsJivJ5zuZ3ngI1zGHCUxqR9iLEg+elAE2ATtkNaUq8H7HuaFmpTWi/H3zkHbM1bleLYIMDdQYC7tgL25NrrfGt8eOyTc23iq0KaCaFTfZ4BT9U0yesBh/s3w0CQsMdHHud5Aoi0ZHrmbOLPfvKzBsuPMgCkeitaejGvDDCIdIdkukzffLbJZZ7ly7DwJCLsE/YK6YQ7AWMltI+jBahlFP0aSLQWDQRcGGxtNZF0uEIFMi08ASBcI41eiY/WVYH3QYpOhLHZjGdZqw4mwDyQOObczTCqmfaq7fck/vD+/Y/rj8swzeuP8mw+Cbvy3o1rmwd//KqtkLdin9nNTrdv+2WSmZyT0XoMiBhQh74eBsmwbEZqQKzROEUQashLfg9wZwK3hKXJao9WG142V/fDwM+ufBHR8e0wgQ4Dyj9Li9w54B+7UCLSmCTrmM85y6LgT77L9V9OZV1ybb9qsywjP+dkfHES6oic3zvI1OC0q4sVz3I9Wtro/QEvxYQzmVnlOn4xrZeSBDHk2wIWEPAkh9l/4oitAI3aoF6F1pr8rUy0BreAGOuuQJE9IKhd2XVjU9ei7yQ+LQCz8UsiJY5qAaWJ2Gglj34o267oseiNYnEWSI9PAVjlHjMNJoyQeR17TAtzkujRk8PUwUQpC7NACMOFm6x1OAzPMJVyCsf3dKiP/agwhpl2o4UTDBaMh9Nq/GbvNTEfEECRzFqPrxjQYx04sTJFViZRtYusR5mXwwBfGSH8+SQIwC/7d1oGDWdo66xkQjxTcM3nsHsp+gSsOYl/HlbA2DytvzOBEivA7wBZ8/uKIuKRZZ0Jj2uDkqppTjVcqMmP2N8ZkkR3FJDDqr130uFesxJd7fKAWCswO107H2Qu3remAk+XwphzyRfIaaavJq18KV4fJz49SiHnPPZjx9omfjE5+M4Ncgo5K7kUSferxHzirLMCAdjKyS8GC1pi6Wn9LOiv+OS5xEDv8ePuIddxnGd/N7GcNrJ3kjpXIX7lz+1XRZ9qyU37lfM6tnVhlGQPK7p67+pT578RCFbGZaeTY25kn/fZdI8PW8Mdyz0wWyV9zqL93+IApl/2tvIFKwgsq35XfKjzO0PykhOphRk6EXDkwYkmckUOYOEUcPjAaXVbWjIBTsv/WNaC485fwYQBWtu63/M8z76AG6vrkAPwsGuyRvsICctwFCxmDGNF4kZSZW5NjG+DsMUDoAzg10Ed1TfOrlsGJ65SRG3XFasVyCpfcFoDs47rdNeVzdN9yi+0GGv/AXPsyZEG8j3AegtFyXHevyb3pMUTQxlj3/MVo2Om+z0xnK+1ha7ahkv8PqwwGnXDEOv3AcG6gUqaAC649Dnn/p6zlD0wNZHqA8Ld5QYdWJb18f0W4Jt/y6XD+s5+v3PlLEMGRgs4y1U5EvaIVvS9mwFJA954DueX0qqc9uivnyZXLdghlk0clbUmMfTy2ETxlkobK9yNb3ujzfLs2ebz62Gr7/hsz3ziHD7Fiac/27Zhe1kelfwLqxL7qvlR/PklTPVcN13vuvTs6+PEUAVTFQUySOBBQMVnZ/G9iflLRmOHxbe5r+4vZ8l+yf4ik9PhdfIOdtr+8TpAn/3orK1r7Ix3A/uavLNtsX0EH1r0vV+xCbF972eKCTydjhi2GxjmOsqkTv64tnyzcy3SLXt1LUqtMfw6WbqsczlkzpD42vqI6z1TcYvnBDz/IMEzhUHyVTomhvAxMibdVyy8gkN+xtbBN+pcZYzNibTLx+/G/+1dSvH33cswlGOb08qKCOClZiS0QLD4Qz7xyg5Q+3ae40n8n6m0znti6cQIM63XuYtv11SIqQ0rKDs7wFZa8fmLJ5EUI4O1t50YLKy77dgmWtuNJ5rjjk2zj+RatXuA4XZ8rXqEKRjnd+1/Z0he7nerYZ0zAyT2aO1l8YFiNx3PK9spgG/f3nz3MnsmsQitx8YT4kbPXmtriU1YeIohYr/pEOW3Sr7Is0cWI+0xMSc8YKTGrJv90W6+nEPPz97iezu1eyEJ1cZ4xgZ8laiFcIJA8OpXF/7X/+2fnAMm2uucbIUwtEQbxRO4xolhFTCOo5ik9xo7CsgGDU25SoVG0pi/22pb9JohGbZdL6BVOOfGZorTlOShklczZRmjm9ceJajEhrExRxcOexHTZHTXUJAHIHrRnuYK/1cIeAZhlG3SCuW0lgiu19a/lWLcKgR2jbZeBjX3j9mwtvFK8p4+eVqjdzOJDWf7IpqAFp2WUMdLQ43bPjmCx3RK2oKlclEHOoKJBa8Chh2k7awGnyYb0CbvBQE3LMRmFES6VvpmgCCf7WFWJDMbqtMvY2RMpy0rUMWMdk1sERDl1u1babsMAyOOWUvDtQTr75Lg3Y4mg5+37Tnv/1qwDYBhqBLo2EU+uYmtAQoS81xTtaViSCp6vzicGzdvthVGQNm2q1yQ13BMRwEFUMhtg2dJmnaxNAT4QE4gXCnEFzY//clPNl999WWvs6CWVuIAdthxNi6/uhMwpklZkpPDAFeAik76i5iye6vFYZgXcMIat2Wq7Sss6mgPed4vX0YoPm+6k4SKVtSFUP/v3f9xnMzR5qsHf9jc/OinCbBiQZJQQPXt7To2DBXVbAEKthhQQcU814wdp3Lg64V9mNbXblThbhlRWJoLgl5GRtbYwYfyN2GYZFVCY92vZ6IuhpWk1jlzWK8FlJYQl1mUdba+34ZVY+LnjZuYSC+bFPqdNaKUbEroAB0FG6Ol5Iway20gSKdpCo7CcKDX43okrWXYCoCWCrg9wVAJ3SeIl6BO4Ahcm9hBNUVQGcNMwDji1u/oBJjIl2uUvKqyHKTqoe3O77cSm/fQAnkpFV7P3nu8CyNhW9Uu93JFcJfkaT8sDhXep2FGvgr4FtpI9tWLgiqC80sS3Ty2J2mv08rVdjhuUttBnpstcrZMAkO/Fihz+gDmEXqls4MZt2gFLkleK6QSZa1pi2NWfHD+ylCkI7UwI9b2cKzY0dWaNvAKxKOdsJf53Ooh9bwPU64MCBUVQFKTq6mKVgfQupfdM+xNbOM69jAyylI0GCBOTAXvLGuvlaN2Iu/VIkgrU3UD1RaiSejOD9O6x4ECVQGLWgjPDa0hRG+iWGtgaVsP2+4w7V1vA4I6M3dS2EC//+rrv80aRvPso/ttq3yWZ4ipVVAy78WeA59uZN9iXpIXAPTtxJ/cuGGAwVnYbd9uvgxz73l+F6PLRNjdZagCS3luIjmAWStnzsy9AK3TMoDdad0xdUccH5OqFXjrmw2hna2gZ6fHxY8pqGQdMGeeBezW3knrsFXYrL2gFqgPZLR2EhyWm87VtSRpkguTYrG9gCqm22LOnCxBXPNLJ8/E0FzLbn7hT7/4bPOLtMreONjZfPP1t5vPP/nR5td/8/vN//vrrzYXM2ziuyffdfCBA/Q2thkIYvjDZ6bu3oxeXQBGwv5PA5wCMB5n8tqbMB0En5a5YFfs305sz14YTHr+n6ZgQz/tdvRljsKOFvx+HJakZO84NvRF7AY7bd9j8bDlve7cr6TjXpjZh7nHZ8f03gSD8WVA8IDdTsZ+B0Vk+EKYJJ22y6bn5yZvjpTChbaQAnAnqZhWlPo1ew2TCmNegJI1P05sUb+f7x+5ljw7AK/BEVeSEJzlea3DBWgNXss6AH0lqB/dv9c4pWzU7AlxgAl+7KciglO/l+u9RsYgn/E0zHMJHrug9WfYQ4oYk1SyvXxSWQxsnTOHF+aanGn2JK+953O19sTW83ctYnS4VdiKiZMM91BAait2mdLYzqebzzKURbHG693jae5nP/v06oUAsalan6Y9++6d+2WsHuW/xVqYf9MiMVMqtdNO8qXwMmwx+1qg6DPZjoIB2ddXMfowSRRQW0TNGmnVzz0C5gDehxgVYebTf6TLl6An8VUKkrl/IDf/7blhtrxWEGBHh3fvXwAAIABJREFUsvcFyGWe8wN50Y6p4/mtN2EtZeDg5kbuyxnFvsLsMaXaYAK2Cyj/RrIQv3Caa5Jw0f07SeFyP6AzmzTDbPJcY78v74aNegFLctg/TajaKjr6dWsb6ZpO+R7NNcWz2uCsm2da6Y7Y+BloAmgApU3RrB6Mf89tHIThWabXUpSyGy5kLT0XTI1Nks/9HWBphjJFR3GE0Nld9luiCmiVgBRyil8BahkKMO110wJEQiXyIC+e5jNpeGLcEfa+kXVT+INHKNho71Zxzx7WtoRpnOdAd7rJER+U+/L9VX+J/QEwuDmJlP1jnw7Aat9kZ2rXFUDqEkwSZeLftbQwXSE1gD3fZPIkw3PSup/Ygt27HAcLyNG22PdvZOSesHgBcMBVGrYBI8SnigwnLzY7uf9d08Zjk06NMKZhlP1zmBZI4h8Vh89+qP61s5ZzbJ9X0xmYkvtFKOAby+hemSq1m1OEbGya++LLJ0P2PPP+gIb4RSBq9ezkD56LgRjHmcJ9luvLed3L2fdztmIn5/5agCJTM7HSe6bEOu1cCMOHJZRt+T97Mf9Q3OBnfsioELd5TYuzMBXnLvtK7P8itvkNtl9Z6QvDzn0Cf5cpl2WY8nGeWX7XPgbCsD2vkgRfi6wB4FUh2JdYtTFzQYIl/lzyoLJI8mwKluWx2f/2ZwGf7D9FCvvBsBS5RPnCeWYm5j4LeHMaAOQsbWInib/OJNOxIy9JHwDzxb5iCeeuDMkpSpZttqxBgdz8oPqPXoCNF/sxnQHTlTAgmpxkCAp8z7q/c3o31wN+SX4nng7Y08esXXKSZcALuZQWpQu6zBr8sIV6BT8GzAO6GJyFDeyROmd5T+9VYHOKd+K9kldyvfZ0B8AAiZozGXblPcSQAAKkDPfNLxjYt534Zlh4uynKYzoeJ2e7fT0MNQMrtM3lPaZLaXzoWgBm75u3+m1xrLwMUxJLXF6be9TdNvaQIZtWu4IJec9O0fUcK0642EydFtr+gfYtfBgSkFwrsfqd/UvRyU2BNedlP+dAJ8PbrOnzXCPw/fq1PGfxl/w0TPdHqS+9zGCSZ6/ax1P7BIQTW+ymCPoiMb8C4ZW0KO7mTH8R//f8we82n9xMHrob8svb0fAr8CQfi02iDY2kQWZIrujsW6d1z1zL+9raimD2bm2GDgSdAnxJikHv0pXz6OTK5m+/z2eEnBGnFyaf96InNxhEbZdzx0Lzxz9Yf7GqeAFLfIYaOXcDdlYypSSR+b3uw6WQ3xx6AftqB/KnwwXF4AteMUSl6dQaEseHQTorEeT9JGlndWFrKSy+AtYAwxc7Xm29JfeyJtZKXmL9VlvYYRiJORQB6w9gJ/k5SSuddbcTUzv37SrgnfOGuv/WXEgsXAAKINyOJcWPFBHjLy6dP4tWdXKwDO6JMa2PAAgCqPkI8TMfzR4dXP8kz+hq4sogqoYgAdE7xVxXpyJc9p3YI59f8k3BSzJHpJXMRghpJSSynfigG5Ge8Vp7HXFAu2yHsMmP8lq5Mn+ANGRdKovQdubEGaSn8rtHiQ8PDoLdZH2A6T7zVYpkb5L3N752nhypgGSXsod2D36cuDhdcOlyebvIjrSokv85n3wvnGIG8tEhH4mi1SezZS3ui0lqz6fjY8D4+bDBABBkFFTYJ76ZvNXIyHWQjwIHO9r3CrVCXiP3ubDJtNn//Z+cP0nSgL1hc22HmojR0cmY1f2CJg7BW2WUM6tjK8V41dXIITQVJsakk6JaCclGhsjmtZJcm0yw7CEK1Nb2JBfnq+1lBZMm2fW1suPo6axi+H2PXM20A7jxaTXzIAtY+HkudmjPtB/mgPlaRzYXgV8cyWhR6KOeRZSMdAx5fr8sG9WoZUrcsGYmeCz9e6mQeEAF08pGUxkyRn2GGtioz589SkL1mXJBNjnNlXkP748C+yQTC70vIGHAAcLHo3PWNl9CzQ1I0a4zIbd6Y9OOiyllve6Fefc0U38AKNOHn6k8ezeDWqclg7HMIXkT4FClns5alySfyWhqXeg0Uk4rv6tFlkFj87qxcp/P8r3ptwd6JPgx+a6MiRi2PGvP5969j9t//zL3dDVJlPY5+nYqAZy86sXPvvjZ5je//XVb6UyvEpigRD+KkLrr9Iw8n5dxgJ6LwJuY7V4cCdSeYbdNGKY5+B+qHKX/LKVRFW5O9eUhgfO8bxKQdzEm29vXwzS5nf36cvP4+eMMQcgAjQTPl2I4LkHL0XvLgpjWDkZU3EZfQHLQKaJF/gWQYUBln+z2EE+Vr3ocJvq6RL/YfSyJGIdaUdbseYL51Q/MunTCY408qvtMyKsDwb7I+t/JtKLbt+52YuXjp4dZa9ObtUGm+hQjRyuPLpL1ElK5LsCftWNQDAjREu8s7KaaJtFwLYIXZ6OUacmfQQaYHQsr5SUnkM/QRoMFMoHrBJWCKBR7e6TtQaHGe09ObyeO/k2S8KuXVcvoSqVdEZCfwBSbEJiNWm/UeEcKhF33KlW7LGCnvane30wr33NU/QibnwR8e5c/Wq6/D7uoYHnYUKorJrxdCTNEnQt7DGBXoAdQqGKf4HQvwEntDSOt6mL6lbbMtrwvVbdWcFRGZxDHtNmovk3l25fzCtSztuMsZ7pZ98nidDsOnC1I0lGtpCyQxL3OfwEDp2V5Aql5DnSQaIaovk/rXu1BrvlVBizIuNgkRrygIyAkDrXVVQmAzynTeAC+0ZiYlmnTm9HbOX0JEuDdZMmt7B+1r8M8pxPaOUlGYYvfPnhaR1pGUPaFYs6L2KerSfS2ozvxMgBEE5MlmLTWWGjOOITpep4bu8ipX5s+pOyf15snmXL69XffhO0TsW8MFQN84vSTQhUAvJD7PxQQGySQf+9lzUxMfR7wnr+hA3c5YLS8W9LCfF3TNpp7fPLw2zxLRZQ8kzhSU0EF/odhV7wEgMUh74Upc4hJASTtZNC05od1dpSiDMCWflKrnkm6FQqwrNg19+/ZOnNYSxdzHpxqoCFb+zrneTto19//+U82f/azH7et82//+Ptoz1zffPrZ55u//Ku/yZSq083dz368+c0ffxfQM8N6BMl5Tj/Nz/fj925F8JdB1k72dRjSW6kKvzhMhb6YTM5bzvH1G7c2f/jy6+6pqwG6d9n+vM/DP/4hbcPxU2xN7slQpM8++1HWO0xCOpCCe35KG4T2cCDHoofoPn78Jz+Pjs2zyAaE2QbYllwAXvI872YNLwInA9KQdnDPtb2e9cJU69R4QKHApMnHtAK1ugm04ysVySQHCcZeSdSaWE4xji8/CBPsbgpDZ6ZvAQb5Y4UNjDlFjZzXu2Fvfhwf9yxsUTo4bJvk5mn+u4B2k5MU95KEa5kwSEho0cm0sQtNFHI9gj6BFfu5xiaNP/J7GOzBxQve1QbEXwOeqj+VdVTw4FP2ssd/8pOfVsze1NfDFEY+SeHqatbkMODMuwJRw2Cq/m61o5LQJGG5RhA/Q09Ca6yGngRE7KPy6jwPeD86NHwon9DWoD636WooAy5rQx+uTP2yokfrVBJnD7BRDx896z4zkU0bK53IM2AgVgLZjZynS9GBOc77PzMFMQG+VhX6dJIrLIzz2LG3Cgct2vABzm7iuWgjbYWxdJACzT6t5Hz2cT6bUuIZm5b1amtSfleb07vswVxhW2krGG5tkkR6jSTQOknhr14LmLeViW4pqAUiKbiKeYmhZH9VL6ZB+1TA1zix6lALoN8CbtarukItwA1T6UrPPXbxCvuNVIIYpgYFzrSAuarc4hLtwFcuZIhCWHfivLMwzTRcvkm8YJARfbi3SX5f001NrCCxPA+TQGWeBMHbsAcvknEw0Td2WHxi0t55NKCAWK9fSWKxmbxu2oGdEXvP2a/BY9ExZ3rZI89iLaate9iEI44/rCDnTcw6bTaLHIbuY2BYB0VHnzi53TXtbYAQ8XLW6jTn7z/5j/7R5sE3X2++/PartgUDRZ0XX9OCSNf6YuxLBszEz9NFxGr3M5MfnZ3bSbivFnTDviaRkWeZ+3md3wOia88umym/K9YB0u/F5orfm1i3RZh+m5hvJEzYrR8Ot/PkO3Wwz3yeG72l45xFE+ixUYFyW+xfnlvIG7G1YXAEc91NPEjPEtdCsoSoUCxEsrQU8fibgp5AxaXIxv+2DQ4o0PhumN8TQw0DbwWwWra3D/N+ihsvos8qPixzCjPHgvKjNacYH+ws4MUez3MTw3j/AtB06UgDSH591uxfZ77tw205XRj9GOxAtvy3AjuWTrXJtJfyc5Yplaed5HkF3JZJuccB6V6ks+HxYboZsmffpNPB9M54m8YJEEDFOMu8sv7Y+FUeZNUUX9sOJ2YCGE7Rd2Lhwoxdv/V1cj75YDW3yqYc9qr9W0kcPoX0gzUB7lhW91BfDzCQtyExtPzXJLnJ7QKqFHxFhCi4OUlPJ/46Wv3trG/smkJitdkxevI619QcL2f9SvYCUBxLBwO6bbV5z+a4scPt2LAHsp5lQydHoWt5lNcD30hu0Pr1/ofxGYowCCptCa70zpxTa4KlqDuLmyVT8L4DYyGXOKcFf8Xh9lE+V1eR+MG6VnfPWpdVS4DfMLLJEctkTXyzk7j80vlx2NLJbWOx9xNPWLejnIXnKahcSXsqltOFxG1H0fW7EsmE58fpXjiML6GyG3vmvVogHc2QSnOU9Wfds08Osib3kjO9evbl5h/+8k6mdsaevIUfxFdnTTxr8YFcsZrzBkokJhzwr+MFK73h/LdNMYXT1+lE0I7+Ju9vUNZ5ijuvw7h7c/nW5vffn20ek4yv3ezx6Nmd9tWRqLLHips4p5j9+RzaZ4qh1v5FnlOLAWJ1RYLljVZ8QUzgezcqCULegX8ZLUfvv+o7vtdjZyO650bWaO2KGpB1tuQKzHRCsGcprmueQuZneZbLvVTmIeegLaaL/Zl9A6QcssqwQYdd7d3lPcwFgBUByRnpEMX8DrakuEN+bf+2wJh9bY0q95Hv27+7iV/eRBdx73L8/Fbi3QsGkMT2pCvF4KZpVze1d9rxb0Ty6uLlSKgcxdYbzhJ252XxraFk3buIUzQ1Z36AQRl7GQxhmNzLnI/nLxO7Kh7lPvcyxE2Ry+AxTEUnFgZSPWPAVp7xjcTG7ps9LKwMpGe18nfJLMhhirqJ9x+E4DTdhlnvBCO6jBS3j+VVcXNvXqcYfe3jdL4EvMv0bIODqB7RARY7Kqz1vJMiKRA3tqbtzvVFw4b13zAxP3f2/A6gmr3skBAxVttnp029xZoyBjEBp/u0xLOlEDyMvnnvsmwvZtrsP/+f/stz7CEbrORSh8Vzzxf6YUG6buKhhZehVSRxqhRM8rRSDsW3rTQuOt8nPGmTl+af17bt8H0VINWc5VCthhyiyWm+ZznFgEqyILsejoDMlLxxXKMhsB6cFcX+4WAKm9HXKnY74tKzSWdKrfbT+W+BgfewyRszrcALZ8lZC65qHMcy9PzV0Qv0OVRBUyoMt9Pbnop/qZfaZ1JNfhbw7moABrR7dHXIqmsaEeKzgnfAAkDaStv2/oJFzLNhX9mWg+Ri3q3aaQ659cIQPE0AfhZEnHF/lSrnvbufpLIYVpjKkKJrNqeqk+pZW89WxmMrlPRLRqjc4Vi16qaXfhK/60no0b4tAafKsUyfeVGSagWe5ADWAdOdYhgMS5Bccs5xdJ/c/2Tz29/9TRNkU2R2TabUMhyQQUXR7xZ4LRjmkGuZFXRiO2rnxWKTpNhSQ31vQN9jCxTxdFT3Bnw5jQYeg7GjTW7rYHP95v2KeH6dAPXc50VT7WWqyLsBiSwSx/0WmJm9PyDvWrmZQL8BXj6bkS/VWHK2tBC30rhUwppA5L5Q5w8TuHmerdBlndbpix22IpiN0RMQCCIY57I4HNA6C/dD/DxVeq9PsPX947Rt5X1QoQu05d+e63MaRtp2GIKs/bTbCIjssyTleb70ehhFhqE4E2erip/7QJkWjGgX8Xw5yJl2pgLuutNyqepUIG/2v/U+r97PCAMXTGUIAZa5H3ZC66FKHj8myK8gen5xN9+7mMQtH5O9q/pmslIC1QBTKizqb6eZavU6rIUL+Vv7iyBY1ftiKjjJPJoIXCWI3QEVkpZMS46TGiAsQVKAEMLotVFWshT5SfwIxGMf2mcDlk8A1ep0naNEmjDpTI8uVTvrXeCgINlUYGqga2tGqLb2LolK9Srztba3c/YrnV21fdpsBtyd6bczmbgMuoV6TftKpWYcxrBlW1lVxcovv8reda4ME66GYtZc8EMC4U3W/Sh7wkMAVgDGJPJaCgjBY3lp5dLGdngczce0jp/GbtyKM7yXiVEvw9ZTsPkkoMnNtDx+8+CbSAskaM3HV7cJuJlruh7wBQMQ88F6AnxvxR7xJc8D2BzHXhnM8yRAS22DfZNrFTALnCR059lfZ3mvw7AvDuLU2QKJFQ2PdZ8SBAf+qm5bf5/jrLw8fFbgCvBrLfe0ES+JwqMwqOmj7cYXvSSALJEL6OF5KWQoUtG6+eLTzzL4AXN5EuJS6hO8fPzpJ1m/8zAPMyk2509i9DqgN1YKh7qVIONP793c/Id/8Q/aLvn77x5uvswU3f/g3/+Lzfdh/P3NHx5sfv/Vgw7rfQvUqvMIYJW9R7h3P3sphyLXlL2Yff0izPOt+IoHDzN5NwUHwI0i2I2btzd/85vfTWWQ/WXz4s+O01rwNmt2kaHIuVJxpYtiGrjWSHbKGQcmC8wMCGH3serZnzs//njzOMDdMaaBwCPXci378Hr88B4AIGeeDhIGpYDvLKDiO1oiWXvtjs4RZjT2e9uUCtqN/bb/W5jI5zxL4PY8LC0Fn4LMi49llz++90lZm3wl4AvbyaCTizm3BvIILu7evZV4InvYUKd8Cf6rp9YwFtDH3o0wtOl2qrBaa9veV60uoAdgn7TC6NaMRVg0I1tAic3Qmkz3DmMr+01K+DTsXtIG2nJvhIkKBOIHiQsrOGypTAfcfJvvuXbDdCr83PfAgEpioLqdz78boBbH9R0/3eQ9LNAElfzDyzCpR1zd+R3g4E1saQlhrdIOQFM9x+I6glcg/zDc2zYHOFeEyjUYqKIibuItHReMuzfaY+V2wJSs+V5AZvvuWWy+ybIG/SiIvEv8AnRquyKADWZIW6btlQFrTp5sbl59t7kVEIDwWRPe/P9XuT7vO0AYDgtbrjiQ1hWM6CbRLGWeTOzFNs09Pj/vcRZW/IUU194BDFXhs9fbTgjoo2NjP/J3C5jDXlcMP/vb5OsyFJYkuLIp/axh4jSgXvzdXED/o38rBlW4uq8ZXdpOmYy0RqRx27LViZXWrBpKo8ta8JBNjm992/aXEboHNFaRNYy7CxdMYOV/xMBaXo/b5t1iadhNx4f53Kyzx6RQZEdKnvocYqPZeG2VWsbYgtZ7FjCl3QEK2LnmkVIZe0wyYgWOxp11AxVI2bpwmAEpYZzFflXbOj87yz1hH13KB392P3IdKfYpbEoe22ZJvNxzFXPHr1W0n0xY3pUuIrYjsJP9d287sR+YMlsGk3i+Jr9XJ3HBSDFfgbtZP2xVMedO7CEfbIhE245z3ZjJbc1aQEnAiiSVL98PGGKKfTs6TP/MPZwFENcJAGQiwbKVc7yTNb2bh6hdFrsISxvzqEOpxHqKCWLV2P1VcNwea8NumVcT3zYh51Wa92CB2SuT5NffN2EDOM/zk9yt2tdyJvbIHsO8biGv79lQY0A0wIrrEXPl8bWUrrvJ3ix7E2I1eo/NBLIufm5vnQVsU6ycDE7L6GgPtxUW0I1EELsmpmXjOpQh76It9p2Jz2HYPXgRZnE6U15H+P9t2mRNem5baq5vcqF57x8CE+3UaNFw9skKYv6dvxXBGwe2J/XvAO6OoXhGMW9lNLWDqwCZ/Ex+l/g/H1+AL//oZF4twZaDRBDbkXPxvr10uVbn7QN7ccDAdsA4B9jJ2FHZH6QGEEAuekMxXa6n0zvlNc6E1lCF0PhD+7+6t3lpGTX5bDZ+tUFitpvpgDIYq4M78t9ux7TwGwb75bnKtV33rdt3Ks+zMu/4ZAxEfk0eNgnDfDY/UICsAP2isZm1mIGSpvAC7+a6hpG+TDcuU2z2wvp1JWfjaooR+9vJ5SvknzgnMaTCkP13OcHF/i57mMnJBndVKmQ7oC6nORNArUP3W3MvDnSGHVgTBQLa5fsBCG+Fw3Dp7NHmZ5+F2Xw82mW6wIB3zsbLFAsARMgO/AzwfnQN2eR0jVQOZnY1apR9hOVuSulJqOSv0pXw9lLy7ZMM6oo2WSgB+ge7TtMSPcPGRu93chp2sTE9Rl3W7EamFjsLLdzrPLO3lrxvBZ3XvVAmd9Z6jcUHaB5JHc9lBf7XKcPDxprcwVld39f3Vrbl5PWDpYibfthOveINxWJ18tlvC9tertQvJAJFPzmioRjkvfgP5y7PyB921ufI78pcNUCxZIopRADE20En9wBSLTlsC4WKXwUz5d4p+sTnX00b7W4KJeedPEtSAktxub48t+s3MpQyhJjn0R7cwvDO9OKrOWu09u0bHVdIYq8KXOkKSf4WX3liiFYmeetCIPMEbDNMtQQruUocT2WXFP+73zHn53k0Ly8pYqS8Kg+TM9PicjYpaRi6/+yw188zGL1EXU2KVLHk+bzbucZ0Wly+28EsZYbqaspTshzDip/BPJPjTx5WyZUWVoZA0S7OzoVY9S+HlTeanJOn+aqWaZ7dkLNGv3jIPlqKTQAGDJNaGx/PHnZfXrzxqwv/9T/+T885wE7QjGEvpRXbjGYUJLOOXwVZNWdAheoy5IK16fleK5wVAnZBY2Rmo6r+aWVYNoGDJPmNgy+anVe3PbRObECENnEuQRSn6mtaY4FCkpyZbikp0bLrM18E4BK4dCS9atwC6q0gYNHd9hEP+KVSX/x3ocgKDgAoK6oJYPD+nO5oSdkUU2HpNFlBjQtrW9Uk4Bb1AIMij/lpxGkFY52+mCDpOCCVFjbCjodYDjHgqgqSUEblb377myRzoYY2sZqhHdVKy3Vrk9XvbN210rlPLcMQ4ZlINg60UwHpyuVhc07PnwNyLm7+/p/9w07MIxR/JUkGRBs1f6q10zJbbQDPMfej6sNRDtC0BC6CJ2BLHJC2WcHEVGMn8C0jK89awuhn2GUMrgoqLZ9uOoYkG/bzT3+UJPTXeX2AjwRRn0bY/WG1+uTfwwSbqrrgdakqC9KTPL5Otdr1tpgh4ccmK1onNZO429wTKI+QqfeKwyA+nvvdiqH/5NMft63id7//Y5gGB9GsMmr7Qpg6EZYVKKokcJ7ubnF6Hw7gVPA7tCPX6T4HCB4EXXC5gsf25aot4N5njQGho102e3GCbcyeOuUGHEPV3gtzAtux1RMAZn5Qyn4AYBUACaU2ZQaoI8MLJGJyqMpPJd66eP8yOunOlfWn9W1aeDHtWsETMEg8s5Zti2ubArR3KnutDwmyGkxKvgXfkzR0QnQCwxXk3NkO4JY9fpmB8YwcE5pB7nN5UhKs7ZyFndzXWSp7hwE5VCH2015p/9vD5xdzX6qdqT4exklfDJABOHydtsEG/XEgZ69TKTP9OuDMxfzJ/2uQW6fAOOZPpx+HXTZtHDOlbxgLHOboq1Sstg5rKl2+J3jAOiUI68Kd/dqgrLHnLdhuMNt9OODdqptXx2wytjXIp7JTQ3sWnK3T5Eabse0QWBW1cwAwOeU4A3ttHZbRQMRZ6z04H6OzE9Sr/67enoA9t/k2U51MeoXxEWDF2vKDbzOU4TT3eRQW2buslWViul9kmulhQBmfj7FzMyC9RO/7B99u7tw6qJ5mW7S1G2OflC2aSUxlo9LbIpzPLgxj8Na9VMLy+b5nkuzjJ48LtPiZgTvYVDSOaJBi+AIUsd52kpA9jvbcQaZMlmWR+7qahLl6NMtZxJwrM8OXtctTqM3U2hob0kA2z0Yr+34E+v/Nr3/TSahYZZ0olnNhYixQ/dvvvqutuRE6PZbfcQAWU1t79vPQTZ29e+9e//tpdDkF9tgT0APAhOLBF/dvbf7ii08zpOJO7PybzV//+rebT3/8ozAQr2z+1b/5TVhtbzYPnwKuwvY08Tfvr0hDn+9q7DSxcODWVtb++2fRq0vV8nnOBHYLramHD79PwYF2SFpbc+atx0XgboLeLQm7VtgAY/y083wp/mZH26+gW0XVrhdMJHm2f9lwdu5xApnrtzJpNJXN57GHrSJLinOObmS9TP6umLvKaYCpqebG7mU/tVU499/pwBLFFjhGQ6xs80GbCtTZx5KZF/E/7zLMoDo+bUOoJd/cSWudtrKjXOtoNkZrJ+8H2H357EWnb2v5uJ1rxcZpgxeb3+SIvtW0o7BZWl1vRd+VRi35CT7XdWBMVFw/zw6Tvcx4we+S04xvlZTEpgBzc0+qvQAUk3TRqYAF0yIW9nLbhGkUjgzBtbDIL4aFCfi7kWsFSNYnSfIKKIxsxL4p4XxqmGr+SDAAZex/iwcdtlJLUNvlrLMRgtaVWdPYSJJP+6nadmzFgCGdQFh/vlSK5TzNcunZ5RnFhl7Ms31Oh0YCJqbJ+ZMMsQtvJaph7NO0Yguwpkz1tT7iuLYzpiBwMcytK2+fb/ZTILBWAJ1X9BBNlMsDxib0JWgG3plQyTaPTu4AYWIUoFQiuPFbsQhn8c8nYVNgcfgqi4lWJ6BiASbbziRuqe8ZwG0GiNEPip9bbGkH0zSLWcTz+bVG6uN7y1LLZ2h1xIYqY1Q1v8UzEv2vcwZMOVS0rvJVhfk9z/O0PTv/fVYCcQUcDB6JpZh5AXKiA5A9B1jCdlAkAaZPl8PFACb5btvPL0fTryGyeBczoc5JW9PEGfZ9dZGzjtOqpfVxwAVufphEM8Sha9IkfPxCB67Ud5v6SecqzDb7pdqUCkG5LyK1Cld5XywefKaztJ/W8cmWFHpp7gAj+DUsgOyrFq9yAZ6z66kvyzVejOg47oOiCVBwNP6rAAAgAElEQVRewq/wwS40aQHGin0UXCSfWp3Jorhvxb22g04LeoE0hR7dDHn/itTLAwwIoxEdn9NEPc/tNIw7Qvl8AXW965HsuJlJRgfbOd/53p5hVWkJVWhwawD2glFxGRUYt6eW/SGeGzJC4kbvb62XmMburm7YkvuwQ3PuPLdJxr2p99hWaMrPOkyrsZihL/M5hSWsSf4tZnXP3BeAcSvPrIWMhUlWTabuC6AVwsDIZLALng1ZkBZhsdbqN60lDWGP0TNNLJNzepJC3ZlnqF0sq0S7zPdOTAs1SRhAYwDJotErmR9yxcLwWZLW3vNyDhsfdu0GhFhZb927ujN6nueeW5ToXl0KpVnbSmN4rwJmwzaZpHBsPBvAvmFVC0tHu3vWW+xQWBUoswDYk4cuyX3tEEbT5E5+DwDqejrcCgRt/RrHKS4Ur6ivFwNqp2VXtmM3D4FZuf4BCqf4yieOLrTOr+h+Jyby+k6ILHg3IIICgGdc7a2suf1MeqdFpLwOsMDKYO9MjOfzww4V0LnX/A+4t+YkXa/mb/P3+iU2NJisgDIAB9gh57Un8j63wiDeuwwIiQxUe8rDEAyrjv/cT+wejLvgiiFF36dj4GUYmc/PbLqAj2UQAxFyRtmV7nU2FsjYBK5x/1b27f7lV5ubOyl2XQ3pYyfP+Oh58zDPFitRvPEiw5PWAsxK0GEfnQNrUx23XKMY/AqA1d6LEStwFw3RF7lu7Kgnx+kOye1qb0xLSZ/d6HzPfnNohkA0cfKqM8d/K8opBrX4kffX2dLorwWysbEraLp25vV4uxZ2sPkR8zDg6XzedOn4AxQrEJ09vt6r323H1ZILNqX9O+Dfeo7mzNWbYjxnn3hm3mfkO5JzsuHyS8XsglZifnJnjZRa0Ock7GXFV7Gz80FvWtGVabM/1/gOEAvwc71ye3kMH3fWQZKJ25OX7SZ3374QEtJ5JL7Ow+aLr6gERfbAZXq1O7f6bE7iN/d2AsIFvLuA0CUudF6So3d4YZ6jAuuVEDO0OdtXZ9HPfRuQVzHUlG555mtSIsC7tvePlntzpKXjsjk0nyueymopmO4C+Ts/QNdN2LD5fPrMU1SJbXaW+BOiusqpuX6x85W9e3k21+OTUiiOH+ssBraqeX+uOfcwINxSHMz6KYqw022bloc7b/CRAo0D3jUmW7o+1q7PwQAAn3zlDC1ti7ouydru0V62/2vOF/C4fuf19q8u/Pf/3X+eTlaII+26ZdJWPhTI0yRRdanskqlOuVk0Q3pkMxFrjK+bH52wbuVhWChWLmhuxcMZdjdgIZbgfUWzm6hms1ecvWj5TA2biZnzOSqxKldueth02EoftDMERQAuhq7V0yVgm8pRff8EGksi2PdcnMg6JONDS1sSnjj7Bq65roJvnZDSfuO2DJouONzD3GcCnPUBtEIDdNEKnIBWS65gzLAP8KSR4aVN5lqt1W9+97smsXthhKG2FsnNAWPsseBUloZmCaxLW2rAO6BNp/6pymU9yu7RihZjpMqEuv3gwfebP/npLzc/++Inm4dJxIFd3rsDNlQ/a/wZLm0akq1o4mCnONRZo4pr9vAvFYSsd8ei5/5Gg29Aw07Ga4IT7aEgybMhBzRyoAh1m9wmENOOx2iYIsPAfHT/zuabtH6pgDHWADGfvR8dGslm71HbAg5EWnQ8Ssw7hug0jJHVcU5AI3C2HqqhaaHQHphr5DSaaF29vvmTP/3z6FD967SlBXTYvyuC6ySrPK1igq+ThAnWZkjAAJzVtihwO9pR7aEPuODPDOyQwDiDw84c3YJUCzBQcp0FOWq8x/mW1Zgv9+praNkAsjilpd0bsFF9B+9XIz/ae4AHzA9GfSjSM5WOkV7bZwRckqPqoKlF5f5KJM7vH4WlpHIpfiHeOeK+A9iNRtC0hEg8t7SJeQeB2qIxACAAyhToq3PzOROkXDE29txkX068Hq0G7Sxr6rPbrqcSlODwehihcSebb9MKeJz9/Nnnn3f6ZFvhVfLS5/KGHUjQcBjAAGhJb/JRwAyQ49sAuRh/2rEEnISzX9U+0MRM+692BawAQeiS2Iwx1/bK1nmuU9EYZ4uqPFWNGmfOOYa+SV0TzbEzLPJaeXsvHJ7vSdycw1UbT8ItgFMocDYNilDMwNhy6Dz7YSpOa02D3gTR/m5lvy1nU9Wfqb6zFytGzpBZ3wbsA/I3DktCeXwcJlaSGECGNtOTaA5dSnJ4nPdRSUUsfxGQ6VJ0BM+zZg++e5qgNAyFsIzuZTCFKZsvA5icpf3oZrQm3sYPzEStYc24J2cAONb7zV4EiGrbxpw6yHSy0zj6J2HtmdDtUD0KeLefYgXW14NvvwtAkn1beGxAEiAQh0vPBSPs6qXdgGU0TQ9Ssc1ey+fciCM/RaWPo2RX2EWb2DCGMkLz/T36Ftm4p2Gc3Qrg5Vx/+c23w/ZSrOhTHx+npX8FRDja01dp3xAj5XrpNY1/MSWRTQ57Me0aBRCsA42xBP6ffXRz8+/9+S83928EFEmV/KtvH7Wgcj0DCR49/m7zbcay/fXvH24uAEhalBBEhZlSBsh52GWAwvjSgIzfZ7hQItP8bHfz/cPH2e/7YRNhaTvvYeJ9/yjnJEzl/D7gzjCMi6aPB9A754dis1QpsUSxUzwnW3/Yy0k+Op11tFNpFh4HsLua17+Jf3qZZ823amPeiQ3bApBmX9IqZE87kSu2C0gLbFQZFGjwcuKAtjHGPgDg+HzguXOHLezsCdLZkuOwZVUyLyfAZvO0PW+3ZWWAFXaFDb+RqcHvYrufLQxjvhFTu3ogZe75+pBos8NkCLxORfos+0HCUrZa7ksRi0j+DGMyqT1g5BKDrIzaYddjsh4HzN2v3a6vyw1dS9s9+2D3eD3mpvt2piU65hnfDtKDMWNqpnsSKH76yUext8+r7ca2a6X2PtVRzBkpIJNgopNRHeAVjGoxMSeVHcw9aMEV24w+n7Ud8GgrzAmV2rXyb38B6/liAAuNRIwpSfrFBMhXApLSETXJHIOh09NiU8Q5Xq+t8VJkNkgN8CsmOLY9M+cWA/NCnt/raCPuBwBKQ1R1R8UmmHuv3ANydWljAlvthjNZFFNLrFHGmfvptHsASHwPaYTYqIvbtzYnYd69CtBTEIArUUDEsATSNMYC5hgGRaNobGNlVxYQoYVkNsfuWECUaX2cienVKsZeWxOuJW5i29uqXBiA3mFAu7DkgFx95lqCcp0KF9rRrDuArIObxBXF2rKHm/SzDywNe615Z9r0sFS6hxqTCvb5IIwBurdzz1PIW/Db/veA1MP8AM4Cg2lPk1mYQQ4DsA1LrDpL/c6w6wti5fcNp7h8hS+KrEeYq9bBoKARiQcsYoZosxvgQMxwIfZOcnUhAKSkCXPYszXYDUvhOOdYLE5LtKxCYEju5XV8y066GDoKponnCNP3vsX0uf6J54F3QIPRLzO4pMVNhYDxNnkOWqVi43K+xafrhEib4wyoHiDZMCyDNsA9tJP3UhS5noLEtegTAiI2STi36QnJSbKfz2kJNoladE+9JP6rgJPrtReyji1ANCHE8p/imq9OUs29rDlE2yxbpBzw1HpMPKYVOUzEahBPgXVArgHkVxkVTLv+ZGGKdBKrN5CXFEnK0jmreQ07XCAnPy8bsTbQGUEoyLkCgub3Tdr2p+9tTePrj8LO+/rZ682jY8Oe8txiD4DRfS7WrmkMWYQZitVYA5hsQ2XtaS4ruK7ECuCDfbkSHiZuGtJGmd4rGJq1LuFjybNWFtMAglPQLqjVnEG+OMCNcy5ObAwlRs99komxuO1OWYro9TWLL2gBpIl9kfAWgX0N8CgW9axIzgybrx0PefbnObi9bvfvmfe8TYFbu7L4XVzKH5AUMGDJvmyMaNXEkHm9mM5rdxKnsn+0uRSqq+eWfd6conrmKQzkdb6A78oxbXnMz72+0h5yvZy/Sq30HqZbpQXhrhPZlCni9hyLCfP1mpSM2Kb72rmclvsrsVtY0rfSL0/uwPeBEtWvjT3azh47CMiyHSd2WbyadX0UrPLl22vphlgY2SnstD3T8KUWtQYcsm4YtpezDts6e3IO7+wZgvFsc/96YrQAd8B1E08ruZM/JSYsBJLJrYaNVvmHfL/DonJLHYiSqwVkYPM+z5puZxL5cViiXz9Kbnx+sPk+oWDq0QXfzjmhnrQ5Z87IDI2Lbcq62gMK7fyHZwa8k7whd5jGvOZc1QpdcoOe+xYoBwTs+Vv2+fr9+XtawlcAu50O1YYdsG+N8wfsn5z6h+dh7eL54ZmqTVpi7w6c8Zt8to6orH1baesvR3uf2UfiKXiX77E9AMXGTXIHYUbW4E6ko+RC2M1sTn2TPQ5DSNztqvkOZ35sD981hSCM5osB2XbTQvvm6Os8L/cp/6frn7W+kK6PyCApGRzsUkbVz2wTT67pxL5TAA/xALtUDvkqe4xvOHz5KN0N14ahidyhK0oXlvZ/8h1KRvzkYnvKMq0dmTWuDmAcuLgMIavzDuLHnyWfqOZnioOn/EDWwflgKtT7DMW6tJPBiOdhAV66G4CYZARbZg/meuFg/TfbNtJsc4CRU0fzvOQM11NO+vhzf9Y9Uh/fk/mhyFE2eZ7V7JlFnqVDQgGWrn/inykgjW2r3NNm51cX/tk//8fnZZfkS3WwbBIAEVF5GX7esCiiS2olQYV1UGk7YVrzho1TNkgBiNEDUN2en83mX6mia/BkBQRAncgqgSLMKTg2yVN7FxQ+RsrF+uK8GPZWL2zaxfijYw5LLw6+FZalsuqJigLtmyUwHqrjLO56SCSQ2qc8pFkHDpdwIANiElwMVZz4gF7ze32/Jk3TdlP6aasPg9ReSxsAofTLqcpL/r3zXgAIIAjD/ziaROuDPTaxk6NYmGqtOBcs0AZLZ2EOus9l3CpgTTcEcLGCOrRbFtQfOHGa36tQeKKuP/nFL6rjRh+qrTZ1PkPBbNtxQY4EpQmWiC92WizdtFQNp+g4ABadBtUlGxiQqcKDVTSA28W01oVxQ0NLG5ekxrrk3p+FTQOMapIcFoZ2ReL10HFTDDm2Z4/DMInwOISd01sBrjr1MqMCOBEkauKNsbOXoSIPu/4ec5OwGJWh5XG8AUgCNNuD2DiC0+301X/++Rebv/zLf9FpdtfvfJGDPG1g2IgMG8ZQDdwP9otrcD0VG859MgicD1vgnqovk6CnCXOevTXpGHfGpL8zh3h0GmffvgfsGBEV1PxdjcXuz6Htz/Oef9t74zg4UkBnnjeNOlp+NWaXO4V2gCXV5A/JbcN5FYzsiZOCdzHaRJoLHoxYdem+cdhtk7ZeCYjj9WuUC3AnkXDNzqPJ1FhHY4pU2Wc4i1ajdzHqO0A8gawELusLEWGA0aJVkIFKd/cjSh5g5rsvvwzr8drm85/9dPO7r75Jwh9tM/pnQJzskzcJCoBymElT6Q5L2Bol+RVcXk5AcBTDb6z8pZzb/STa1rlVqMXmFMQTRGY/AqdYBNWp1QnMVOABx9d29hWUXcHUNWjtuHlnHaivGsQ4q1YBIPrchtVXe5XrwGTzWvvF77Ftzmf1fcoSmWDXlwrUChg3CF2S0jUQHi2M0e6sEHLuwQFtK3QszMsnD3KWIvLPzgiM8rlHSYxp3I0Gj8o6Ifq40zyvx4+ep50vIvo5F/fvfNRn+iTtrczI3QiXW2uBALuuBU/gq4BzI+wmYInkwDo+jSyABOJt9svtj+5ufvfl31YHcDvP+mHAM0nv9bThAtQfRp/REU0sOQzKskZoSuaa2c7qfgWIC9Dh/F5NsvVxWrlOwtg7SQuv9k3Cu3wT/ZmXNDoAsslWsOduXc/k1EdPm2wQw6f1dUgnU+VZ1VdhCjAiwVX1i417FsYdcAhDatvkKu1PfEsAtpMEDdqLBbQYIpzo5Zyv+7mOf/QPUhhJ2ymG1rOnR5tf/9vfbP7eL76Irt+jzR8CMv/u+5eZVoXFMsG46jFbRDAdWwuYwcc8aStq2l2j93Ucrc+TrDWNMe3N1wJ6Yt2xiY7cWYCww2hf7pu6jm2SdWmyXoA3a5kb3NUySysu924AxG72Q9sx7SdnSFto7vcUQznPTNsaTZFdkhUCvJxZSbCzIhau387/trN+CiytDvIhZZICCqfCKck/CjP2KJ+tkm4PKCIVGMv1PQ9Aal8bhHIzz2kHszavb6VR22HW/GZ8wGGehxZSjIKDvE6Cs04alQCILSbZM8V2Ck33wny8Er8ANGPbbkWY+be/+33BT1Ppjsg5MPNdrRlWwVZOkXHY3v7QyZI4TKwzzJbLWZfznDHnmp2Yosuce3boVhjtnwS0vqANi38IUApwUMzUWnvB5LO8dgTfFZNis9se5G2mI0DSdVVhI+dIQsQPF5fBbNJlwD6piJtsm40gVgCq02gE/mDKAO9O0wIlVnmV/35Ff3eZ8nlE/y/7/SKh7nwsxpQ4rjGTAD2/c8VgoLyehqjnLe4YBltavw6fJOkLSJo/18LUuoKNFZvuTAg+tZMUWHDN7LMJgKZWh+kkWAc2aQMhehfCXgNRUy+tcWCyLEPOO6mLxlAr6yHXKEmtn5GdjYYT29P2bMUt/ip70bO0T4FKa2xX+97C2IcYVJHK18ROw2ZmkLqfmlBFDzGC3NgCk7QkHkxgDxg4yf4tWJrnKtnrhM+2WM++iGRY4ok8y8RcnXjetRs4DBhk6mqlBwNuaSUF3K7TCfkOCWdjSHutYFARlfqNVRJBqMIuV0i9LXWSxtFyElvmyZYlfyFtTvbjtZzz7djGpNux4Zneh0mJ0ZPvXAXsFF4s5wcc2f9/MQOugN4nAeJ208aMpfn0WQB4LTu5p+cpxvK92Mydsqptmo+uDQnzCNOufnD2V68vnyK+bhzXYqRJ1CRYJpYHzPVeS2iQS5BoFLelHa6+cs585T/y+r3kKlfC+NijdZrXsslkOFrAea/Bm3hrSUqxKyS577KfJESKkK5OC+1KJFg7dcosN+0319mkLIWOlQDgmfa5SqObDAI/MCZ1qQQ4ow9VoDfXVZ3aAXVmuy1TFbPG4vHqaGb/7RvuVACmXLxcM9DUZ2BF5hqtm8ICpCWf2+mSWSN6rPZuOTbZAMO20RFhj00L3IXETU9Ptzbfvni7efIqz+/KQcE8WwtY0aO4AD9tcc73KvjeRHuAL++pWLYT7bP1bFVDLC9Yc7P1+fi5tVrzFXqWLcCLHfrc2akpwtQfLWDEDJEZvaoKtecP8K6tqQugKyGfPGuKpfIXmqR8DB3UKbhPka1SOfEvcoL6+6UiPa2NWD8zwK/pobNYsNboS0DpnD/Ph82yV8RqJFkwbwqU9v4V3BXfp2VwOrwyjTs29mb8j66DtcDvbHb/tqArbxofIRa3BxSdXfcLnVYARj4oIEMZfcAYvsqzACrmut7nEdijeX01BoEgiVcAjvyC8TA6kbbio/ajUXovQ+AuxXYjUiiYlOnO72TPysWihdD3pSUXXGzz8iy28YqhM8OoF7sqKCnmKLi2qO/AFiLLn9zLQfbdjcuRXtkJkHk1gw+jrWfg1DZJmHaTxA9G4qA2uECH/02+9T4vyn97dnAEDKntkFou52y0wy5t3Rdjk44yROUP3yXP3E3nVgasKSq8aQv2ADvINN6v57Xs/GXNmhuN7S94xuazhYvPb6xTIGVicvthCuojg9Sc3cHI+WuBt6y1sQkMzMQT4qGehA/n4AdgoPyZzfGaDp3sv/k2k79Hu25s4IDIfV/AI1aqwodiQb4tnu4k5xJKZ2KpwjKbiaHXwn5uY23TxVauneH38nuV2WAr8pk3ozksBpkC0gCOvKaYkO2pLWRnsM/FXPGFexdD9Dn8Y86I6evRYE/ckHAzv5gipYFYAYmvbLHx2mUBiwHU5dZ5lu/EMmJaeSe2/qJr+SqtuPfu3enZJncC/8Amdj51/a0kmj4a569YTPY0jCjXDnNg35EJrBXwFCGpJJWy4wxXJf0w01+riyi3vxzA8ur9MDmTH4pFsuc7PEbOVYDaPs0eVwSU+zU2HOrWzH6YTpJ1UMmKHzSXR/5Y9tAq4VGfHnvOPk0XwuT6vmovF0ygw3icjwK+K6YQEtG7019d+Kf/7L/K2Z/DP+2SAgBJ4gAKjGFF2Isgrr3dU2GpjkBeXUMLxFuMdKeCFdQS6Mbp52Yx+2ba4iQRrV7lzsv2yesY81ZGCsoNvbmHphTo+YwasXxGmTH5XQHT+xHPbm65plZX3veErz3Gg3xzHJJn97wa25n0aQpejE40C1btHu+DcSdB0KfPoAgAphyFHUefKw9b8J3NRzB9Te5V3BhiQW31ynJwOCGiwB7Uo0ePekja9hsRd+tkjTqRVKUkP+MwrSXdGoenmlLLPaxVriYjnFWezSC8c/BNwJQYMUx/8tOfB9F+XjHhOvs8a4wM1WFfKtlAwSOARu6piUfWede9LcCd5ws0MA1Y33o3GQApn2kdtWrdoImXJKm6ULT98h5XY8y/D9PQvd+NzsNXf/wqjo1DiEEPWHgVwAKE0Def+3DPM8Fpgh5Bs7WQrLxLBbktnTks2o6fBbzT+lCwJAFvjSn6Q760ozSWjUOjG8JYXQ2QgjX5/cMHm48/++Vm/+aP0jqXll1aAZyods0aisXJFqwa0LmAS0Bch5MTG1A31yqhzeu0SFxcEjt7wkZpmxqWF0HxZX/OoV3E2ltNJN46476rXcB5chz2/+IgvD+202hCfGjZmUmmI6ZbEfhYzu63BA8M9ziIqR7UOUr2M3Gt4ukJ/ARqzjBAtpTwyRUKHANlztJ+OYLeWngMEzGpdcbAX9Be3GfG+APpE2jRUjC3MAZJ64vf6fPLHuDssTK1gO/uXE9CEbAmAwBOo/e4HzAoZtyovCb8Eny0fY7pBeAcc4KOTrWCst8SDLQtGPBj4EoSQi1fmFZLvtN7LTtIFXMB5ti0tVV2gLvRRGjbv4SeoDuDzhEudqaAaZ5lB/pkDduubj+xdU2YA+Cj9y+IHdvhnzNlaAJX9mJl89lPa6FiApZh+Xm+wLvTrLvW9fV6OGlOZwIkLIZpJ/d9rXMmhAPszsKI0TYqTToNmDnMmyQRsjrC6GHZXc26nwe8++7x07Rm5nfyPDxT0xYBQ98/epCK3M3NZz+KEwtj6Lu0lWopw7AgqC15Y6PahpV9AMQlsi/lU5mjB7WVIPAktPdLqkP5nWc5+xLXU88jZ2DYWXHigAT+JXd2YOBLgyOaTlMFBZig0hNuvxkNDe222EtvkpSSdHDB7KuAhubXQZI5tgTAcZh728lZj9HdPMgQH+w8ASrmzjamSIfeqH5HEDnPx/tIeO2tqwHimJNKDyTZFcYXYBGvJQi5GT2YH9+9ufnFp3c2P/n0fhjCGaiStpI//OGbtpzth/WBivMgZ+r/+stfb758QuMqgrymFZM1yPvs59oIpjcgz3P9LoMFbt35uPv4ZXQHtxPcv4jt1qbCZRN1LoCfc/D84aPNedpq0+HSFhWtUWWZ5UrLKMj3FWdOsvYEgPkFRSPtP+yMYoVeqsspmhCnbhu5NhmNzMAj+y0tg3dS/dw2fTZ7e60qtpAAoC+I69wNYNM2AUNq8hnrMI6CPpIcoET+VvlsS0Y+61Z0426FbajFTpFJUPwue/5OnsdZwJfvohmIWWboCGBphh3FZuX+BGzVlAE+uf3sKWdnm/4PwCPX6P2fZ6LYk2jPCnAJh1fqQxFsYZu0fV36hmW46KYBfFXigZNsgWFS1n8nmprOI1smweYf+R0xrmTok6zlvRsphNDYyjpsBYj1uVeyJ2srMXvYfABrWJRM10nOl2s8CPtbqxVZEoy8xlOCxQpB230JTJcEotO9FQwlzfGdA/phCc0UZdqeJ61gZ28E4DI6yz46kdDE3m5lH2iRxUCQmtgn4hpg3aXLpvrZ59rwVKadsQDNJDcClp+fPI1uzYvN3UxdPc91vk5r7BusQS9jAWKLqmmX59PhFGFsCeQxY7CAL0Ls8r7aJOldlulFDiURyvmVa2FOUAIs8lfwHAAyd591V+0HvAIT2JEliJ8CSta2Cbm26GFMrYWxsa9CANMNh4UzIbbHOWmjAQRNAPK+nin/HuJngCADNFJAHUJQgQyJbluosKTynk3cJDZL0fpo8W/WMU+6Qf2wJLXyhBm6H3bhsamG1lfSNy1xczkTE7OJbYE2GCTXLsFtElfGK7YC3HMKeMCWavz5fAVt9rcpRvapSd+xQ6Yvk8k4CxvbM7qQfeD5dsALhnw+r4NSMJPo7eS1b8ouA2xjb2ivCmMPuK1tl83OPtaGdJq9JQbcwVpQCAkzB+g1X2AZEUD2rA3f52dQzQiqs1nsTve4/LTgJpCSnwgAket2T0dh7ZwE6AKCd63F+NlDN8N0jTJBpiBm3dw33T6JUj6ZP1D4FhP2PathKEEDXktasRitlduedS8zbLEnYl0MyhZFJcDYnDpoSujyAAzh0dKnmKjIyTlMC131cPPzt1m3W3c/qlyNaaPn8Yn+FOhdC0iNnRR0rDGiwgJYpiVwWCakbGaKI6C8c0izB1x3NT7BTK5fwgrMAuiyaeJGvxTb+Sy6U6QbXr4JezaTOa+k44EdUnDRidBiYZ6pQXM9Ez0wAxA1vwI0iCHrEwckX2P+tTPmh4yhYcJMYWOAhwE35BuVGuh7D2O/kivZB21BLWNucs4F+Sh453xLW+xrxaMOicj7IBI4LAoM2lkVCOUwk9wPkOG9jkJCmTxrnlc19mJ7Gkd3hw4DiI/SWuw9gZkILFdjn85zNg5SWGzBCDi/6L1V65sP8szzmdapkyHzodr9DLF7QefQWZYf51m+B+HaSj7xvUMOtMFoI8eg8AUoKDiQtSuRRfG5z8B+/NAevMrwNA4XAeS9dtK14Ew56/bsVqqkif5yXhIHEMvtz+z3ouRl658kdtQy+OxZAOWsyP7Ne5tvHkfu6FwBAmDJxqXgmK/ZAKAAACAASURBVAFkBdQUkNiIPOtT1Y2sHW3Ai9hZ0bX9d358Z7N7MRO6rx6VqV3t15AM1gKJQv56vUDbamZq203nlnVR1Jw9YK/k/XOpCqtHWhwzzOj07dW08mbAylk6NKLbeDnApwL1DMGSbjn34+9nquqH4QZDZh29wBI65HLN3zHypz17SYP6THtvuc/JuwYY9FWmFL8jFvc/tsK5zJlZ84nJsWOjml/P3mg+JsZqrj7gjzOM8OL8dh1hI3nth/xtQEi+1n6rvlrOECDI1bLklYMRX9SX6aShz4wsMu/v9ztgYdmP1b30GfnZCnzRlW+RGRAG+3Adchc+L9d5NTFrB8IA5ONf9gLMbV5/n9gtwywSJ8B/FA2jzTGgO8Zyhi/MoK/sLEBx4qWtxAOY7OctRshL5ZQeeboTEkuJQ3UW0myGe5BpGYB30ZbrGiwyDYKdvLdCM5tu73hOcmWEAPmq+FmBUzfBq+yXDrqpDq246e3mTnT4TcY9O7+ZAme65LKeMIxKcCii8FcKKPwvP9wnXpfWAluJPWIpGFr2UQffdL8Ixme4a9nlkNSs51rYmKmzrmGY6wP4ISh5pnC3yYk8N52wq94o/3nj8rtfXfgf/ul/kTjCpmLUMMkmoR12yQdj16mjNEWKiAwSvaKFK8I97RsfRPoGrV5aKJcEd63Y2OjdkLng6si5uRpwtGCHwY1zkmEgaJ90KLog85Ahk9P+JvhY2hFNAYqxFzgDdwB4zysQOsn1ABmp2kUgcTT0hjEwGlWYFtMOLKhaX2sZtfoAJ9o2q9Vkoc6iD1drBADpCPmc5eHMOPgZ8csQOxCtli+fW029pZ+Z436S1rLR5ZsJXBy0tZPMHyZZ2I4zABCtoON67e5tgNYBV+j+Gf3MCQGDbkSo/Zc//Vn0q75LYqnCpwV4KqImc15OUKOvGkj4JL93AQCZf3OahOgd4gEWMYguldECbIVKX8s6rkAEJtC0hwZkLaW6/9cq18u0AkuqsSYeJfncjcPgRAVZpj3uR5hSUv3kcQDNsY01+NqDuSzBGicjuGzVEYCRn9CsYDoL4NFxk/wLzDxTfR5ZRRPLBnVPi+5H99OeFv2tBJ13P/pp2mY/CnsvjILsd4LqRORr3Jgq+yz/XqnOA7rNEIZqjLWKPKi4c1GAlUaGxERAmj086HnE6fNM7LEy7wS/3Y+L9g6jm3vvc1yA2bXi0qQ1B167gL0uaXxF9JM7ypqg4Ku0lSFacNfZ1aLCMQsoBYFznqvvkbUxPEKbXSeQYREJPLQ7CD44o2YpJikZfMJp0HZq+jIA6to+RiRaG+NyBrrGsWaX2JAYW4FhqwbWqskI4AWr19PFGoyjTlK4H7TAePqjgEsXkvhyINXtyN5S9XL2BGgXcv5eJZn49JNPNi/Scl3jyIkJsmloqa51XcYICjCI26tWrHu3uhYYgctau9X3rF5g45Igrcw6z44WoLufuvBil2aLzusXx1gb5slwnjXCq7bStBT7+uH7jjO3dz5odKoBOrO04/bpZ+b5Yf1eTCLQiZQYJPUaihucVkDhAGhvIoIOJKcl5vwJ+lHsXwRAMiThSjTkdq6FCh4f8TTg0NffPqwDux3qvGABW8lgGcytO/duDFU7z4YdLRMlwJc9VhHmrCGwvXqOODV5VuzHkXb7XPcp3bvs10NrDygqo4kjFpROe3cLDc5mngMWJf2NMp+zJ1WkjRmgu/UmAeZJIubLAReuRxvtRXRhtpKQAei16L7R4i4wz3pcpyEnOcv/2EtML4H2C7Y7tomTBoKQO9grII3lA+BUuc8+zr3dSBC4lc8rEIGRJltz3jnUfNb1K+82//Gf/2Lz4zv0SQcgCT1089d//dt00b7e/OnPfx6h97Bb8r5P8hz+77/69eZpKtwS3BsJTM+SSFxLcIFpwZ9eib0WoAAtTG58+CiBbv5uo0HebzdnwF7CVmwbg+QhA1su5kHuSPQlwLGvnZAMvGvLVs6ZnClPB/O6OiTatYENsRFHGQy0G6br2zzrJ7lWDLv7KboYGEATULsCrtNBQEiFjAPC8FmGZ4buSDi8s/dMYjgkhOzRBEoqsoJFbtuZlahgt7EvDU4rPaDQgJmQ9WwgM/qeAslqNCWB1BbPluxmYrCD9zqAZguDBUrYEgNHwoJsK/cANRVxb4eX65ug2h4Y6QTMP/wirSMpRikSYpcsUhwjFO+opSCUdVi1jLTEiiUMBRJsY85OS9Ik3NZGu95BWpE+v5MJ5num8+V7uV6Mzt3spYvZp2QYzpLAK2bshrkyU9wMSol+oZbotGpUPyVX+Cqv48tcZ6vNfGSuSywiqVJEGe3OZfJ19jJA8ThrK04ZDpW4KaBhXvdCB0Tu/W32L0abQiRTDryTqGyRBaE9GuYtZvNpkKpK3DBMgEKxmIJqbMy1MO6uJ1i/FLYTcAWbFIt6hkdBZuJz80hf8b15k1cq3PlvBTE+wn3Yv+cSvKwbiYAL8QFHEYUOf66Mrne5uL5f44ac/8ERGkPx3wYTrMUO54ctGp2r2UsrO2pNsCq9Unu/iIYvCbDYqHvFbbpfFW8F4+wtOsRDaEoMk887zzqOpuK0NzpPo5U8PtzerSYzGweAqVYvnzn308ENgGXFMQDBD7RQW8k3xbeB+rDuhom8ANQtYs/z7/R0TABJ2xJPCvwlJ03EAmLZk23x1A4VhGgnZ7uTiFs0V8PJWsfOi53Wn9Xnd22nnYmGmGvcCghA3pMPPkwRADB8WA3N7LN8XvV97fOA0ZiJpnVLIvlEyXmBS9fNcjVozz31Oc0UQANWRvttigFsy7QIKi4D+RL35jwYSrUb37aTs6Txgh4mTTgTY9nTrQBil7GJEqsA9soBWpJi8aIp1wXv8hxGm1iZcEA9+9YzZYP4wNG44q/ZfdpPE0e97NA4CWh3Wf+WqMpXFO17l/nvOcdYFgME7SX2HoZd9kXLNKQHgNcS1vYhz/osieSVtC+XeUuGxD4x2Vii6r3ZBwxATA3XbIJy7sl5p1dpM18hZSOuT4vsYdq+jt7keed8HcYXXU4B4iQP1BCkVZYIWWOKZjlH9oiQ0RrkcTW/aE4zRZEmn3zo0tFgJdgxBf0OVlti5e7VPEs2ex060STW858F7NeHIuowmtd8s8zD5oTsOMCcdpscYGmpzjXa8+JhzNO2s7ejZWwhMKYtgvkd8jweSYtNyQ3LfFvYLcP6g+8CXMPmyhnV4g+4q5YqM5qf7ed+xSd2JrmJaVqf51w7ww6yz8sf/ojch1hfXte9nf+JPbADBxCa+F1A1AFxeZ3cVrtiWyFzL3wo4LsFPmBjvtd8OZ++apLbPy08VeQe2JdzbQCJTro4RHuGZuedoNyKTOJK8aE8oc+1ezzaspHjuH3/3uZhJkgDXxROtZjLhcVtE59g3YuDQBuK4ONP2AaFWynlVgz2XgYUfHF3K4U4BblIpyQmwPwXpwNrAZWKvSuAYU0wFO0r+aN1tKd60uRDbddMHG4fBHw5PEqB8Cw6vflz/C7dV4mvFIzprDa/kGewTUA7OdACyBduWYG2OcZ1Lu0Iaw4953iK+m5m9ovn+cN9O+DzaK3Pekw34gDBA975AnJOO2eY/M7IkgN1IIu1qJ0YAGrkBAYjWM+Pv6s5l2tuR5YcDnO3fmtkEoSnBfYT51VLM5tWnDTA3IhAOMMjryQXhOSNL/WaXu/SNqvDpmcWAIhd5gwrtIl1mv4NUMhH0TS9lGvZvkg+5mn2WM5X1lPx+DjPa+/gZkk+tafWynXHn5pQe1ERQ6Iod0o+9zZszzzd2aux1c41+0dygGxEdabzOz037puuoZx/6SzzXLf7jKa7ZViyownYTrPEpj2DtRU6T/hg7t6AlICcicv3rt9P/h+fkxbs8/g9ubxiQIuDyBmLP+nZXOybZ1Yb5QzzBc2dgdSY10MA8TVSHlNUWLs81m7UFT8bvGt5H9fodyekeU8iqZ9cCoHyn7j1X134b/7b/yxnCoo7TtXBsTDN/RkwmwOKKileAqnaH4c3N2djDC2ctlfac4q+zJTGMcILrXQB3RglVzoYzSS6A1oNNdt7WnjtSjaO9psRfqSZN5V219rR67kuov12MVDRZwF3BBYOzIztziYSOPVmFp0FAUbeczb0LBaD6SA5JOvkJAcIaAeFZXxU1YaVx6iMeHu/lgOhUtPENO/H6ArI2t6WtidVwL20SlX3K18YCSNyP/pkj8MQoXdnApg1sSGBqVqH24aUpEoytoIDo7/llkTE02KBev3FFz/dfJNWtRcJbAS6d5OQ3LuVYQx5PSadeESCMLmTPnlTMmeEeamkBaVM4EwgaxJirg/gqJpkXaYNcqasaC/23Fc9r9u3bxcU8HpIDqdebYX8jgRWuwtAi7FuSxYDsrB4sDyOMUy0UGkhRs2WfACBtHkCGAmKJ1gy1VE1/1W0mjjPmkKB4MIKwULQkkLLAoh7HENivT797OPNd1iACWDu3v9JcpyDCsIjNmmnEMyP9sEEA0BC126/lWHXQH4YOn2GCQTRje2jF9r68nyw/Fq9YTDyaBpkOEOL5oUAdZ0+2goZwKKaTqnUhZ0yFWhONSbNOtZBp7qd/Wxqp72khdVkIWetwDIWiaQizvNKApGpJ2KtYhJOkgHoEJ5jfHDA07KFWTqCuS7S9UootakI+gWT2GUtQAhYWxkapgFDMgNCOIAROJVt7Wo5zPpVCSPts2WOpnLfs5R1Oj1RLeYkItibUOhqqoEvVZrDvnAZSJ07e2Hy9bwLqidRFAznyW/uhBn7Im2aLlgQNTol9BoNHhlArPsqfzBGqm/GkeeaOQVOu9N8ykx0fhYjWwPKMY/zXh226pnzXNIyAy0Zy30ItuY9Zhw7+1VDT+Ba0tdnO+CtAN2njL7BYvk40HwOWyfYqrMmKK+ar42xwQfwTlUqyUoCIIHG6yQ1FyMau5VJiNoRjiPq72zWGeb1GHJYA4IiJYVLSZAPbt0Pg/H15sGTZ2XcPU+r7EeZRG3PPc4QCwHyrUzJRm+3pyXck79Pa4oqt+dpyjWQrsmwwwI84dyzOuyUoQSv8h4YXW8xQ3JMTP486Z7lMIWeo0ECaJM4bCvO0PUUrGJm5Xt3ctYN4jhJH9przjpgBjDkZfTdML983qUkp9bZcmK0fXQ7gw+SLGELOmPHAnoVPLZAMTBro0Bwpp2Wj8vnPsxgFVpLvkzLfZvr3Gswk8+VGAvOsoY7Wfftt8ebv/jp/c0/+ntfpIIY8DLP69rdTze//v23m3/9l3+1+Xf//O93gtyv0/r9r37zu7RzX9v88UEmNoaNIkDCtHuT+3TfCizWwCAH+/F6WkOfRVfPEJGz3PeTtIF4nSvDKqhGJV+ZosM77eSxbYFSA6rEPipoYBzERgjKVJ0BRG3FaKAnQKRHQ1A7162VLq2pWpy1zX6cgSR/9tOfBNQ72fzmD78vMKZSKtF0jrCI7UET5skkuOCKcGNpZc8DPgWobG7bDFxzgDMBifcaNjh2XmxDwCv7qVMll8ExcJIdAW9+93kmA69sZYG3IGovwRXglg5jW2ttJDG5ALXst/Hp77Rjtt2Zbl0mp2atrDM5A5/NFgJxD9OW7EvsbsAUH2Xv7aVwc/2GSfH5HLpo2UOA5E8//SSFtadlAypI8FO1LwZ5ZH9/dHN/c+cgbZ/ZE+fa9e3VALrXtH0H5D7KsCrsLsflOBqGzzIdmP/dC4OTXQJSNznBSOoQBAWVxDzxP620ipXEFYmDJCeHhplkrdgWSWs13ry5NhkMAZ0LQvz8u1NltYFj+7FDOZDV7M3d07mj2Iu1sHdwO/ZihttgzHQScO6x73/4dLMfcepbGTai/aqtVq4NE2l2WK/5XBttftFOPc6avjCg43r0RwFlfKYEEIMuUX4D0djyNxfTEh6hfMzAMcyNaIZtJjnBcMo1S1Imdrevpz2trUP55vticANsBZMpmoz99pp5z7UVSkLTqbDAxKyZdubXio0S0DzPgxQS2a03eZ7+bszJ/ygsd3DYtLQUhBJEi3UNq8K8L5AcVF+1Pm1dW4bLGA5WVtYMGoIWjgj9VOMroN3rW5l3UxB2+O0zseaq09iYXhKIadZYNvGgtum83WUt8xgKGGhL4dh7lDnlH/RbJXm5Z4C/M87PeC8dIwN+ZG0r5q3wi/HouaZL5PHz3At/PIPOAI7OFsCukzonpbRQcxYBB54bG9Q+amHMJIt85LSlzxASjqHxEobZuuftkbwHSeht7dZhbV4McPU6Ma1pmbs6dYB1QLvEGGISQQp25rQlKWwSksg3gN/WSnIkSa920iT3w+IVO5pAOxpm69RhBc0ZrkG+RofCyhobaR1MjnaYiA8wlsVAi+ab95NMz55JjJS3MQm957utd8PSajs3O7cAgH5vWB5A4Za++zc2zWXgbE6XPOK8CWzs8mmmuadN/jB770KKtrv7NwvUv0xx58y0+6TLFwPKO31bWXNTE528srEVgxOzNg5ku9tyCmAe0LXDRcbQlpjAtgAPAYmSVa3/ZSYXuFhsMLStifXEW36/eUaz/wHoJsaaNfRaIG71KPPZ+8kf2dgWbOWc3sflAdwAAAU0hn08MQmgcs5Hdf/Az3kG4uXJFTyfGT43Q4Gm1c0zXQkjAArguyyijBzvmmuh52wA0f20v57olsrvAwrZYT7lNIVROeYwYiZmbAte1qk64Lkm6+N81AcClbI+bKo4h+xPWwYxkPK8Zwqm4lKuJftjBgRNMXdWamxCCxKKLwUABySdXGVYVQeJBTG6Feu387kHiaUR8k9SgHEGJ1eM7EfAuqeJHbXvi+Hu3ru/+cM3j+IzZm2uYKGR1VAcWYBs7E8t6Vu5PkQMz5avAQqaQr6Vdfno4Grac8OwyiCDV0ePQgBJd0P268vkYGVaNq+fdfIcxb7OzvV037DrBTZ6DbNXnK8O/ogdPcw5PD7Oe1yM/vFmP23gm2jgKeJjTHr+o91dMlH2w9g9NmFY1it4Zx36mqw/8HQF7/p9+9PPFFyAT40U+gB6TSMlNl1MxQtalBnb5sQ6tmxJyUZtqx29yt4PI5S/y3nmA/NZZaXaw3ltC5G6uJazWJmiAkRZZbI08gk+jo5xu73+f67urEmvM8sO84chE0hkIjEDBIciWXN1W251WLYUdoT+hu9k3yg8XdlWhDwrwhH+D/Vv7Bu5ZYclSy2pay4WyQJJEHMiAWQiMXg9a58DVjgZKKCAbzjnPe+7h7XXXnu6FkkWVV84Px34kUNdiSzng6RJ/eAQntpine+kA9+8zzX3zA6eI68zGLA+aAWZHZmSIgY83A4bE3t+yzM/dRSpk+SmySvlDbocOtgkr8P4Vlw59SqdCm/CfsveoWlcFmDuS2H2dYY4nU4uo727bdnsYYg3xdizNxVgdNtY4LZZt/hvLWg5jyyXTgnPZR3StBbvkF3qb/K5Tw91DOaerUrWjrzIcQoc5zJd9vT5K5m6nX169uLmafKkAqxuP9foMypbxC5aQ2co/2bt1/hnHf5JuqqD0IahMmubdURmkmt9F6sMKNjixlJMGP3tpuRDoKnPBLSaQpz4NPlDmfP5/havj17//NR//l/8x28dmksZmcwAcmqcHEPYgGehszdor1EZLbu12um9ows1WkxluLV6Mui6CwbOzbj1oSyX/ZLXrej7epODEE9C66b0SQu610rMimha0FavEyB+/HGmh+bmGL8i902ihw6uVdVrXdzl6B+Vgsn4Lcy5UrxzLWXBLEZ8+o8Fslru0DhTPTOZK0+sBlewktdyGIDBBmCCjrx2JuQMqwObbKqKaKk7ub5U2ney6YIoC5oEGFs5QFpNVSIAN19//XWuV7UxG1TAgXmXwwg8FYy4Lz+ua6o6y6al/aCFIWDaD77/k2oD3PnqywZ3t2/eSIvS5akce/AS4wQABXoC3KkOV7C3AEkC9h4Kumb0ZBi3OShXAYC552l7mGfCUjkw7dXPvd+MA6Dz59nYS9aRMQEOMGKS2FthMvz+97+PvlPa2uKoL2mnjmNpdO6+qkUG+JjhE62gBTDA1hjjNXsSlf1FBlaMgOeg7m96XzlU+WLtmacCXNE+epKk3769/f6tzZd//GPAoauby9c+jGGIU0lyXIZkvqvaEwmCVHw91yLqQGjoVX5W9FzwKakYQ5mgI0mgiYbYJYzSPKRcV74ToGkvqQJKWsfZcuSNauqkd7J2Z3NGnplmlfd3BDwnoJ01ny8Y6ahoSW8AqE56LbCwtp1LBEZMUxWR0R6xa9XPBHkBDTod0/PImmkFKEMWSLqItxYgz2tVLjjtJicC3/xJEOEMFGBiGwRS7ItkNhmsE4/Wflr1SL2wiTdx3tEBfBnAznN0No4zvQozgbCtiULPBGoRKj8IbUPlBWDofgfU9r00w3IekoCezcARTvJFEkrLd2ZhwtoVU5nxjKa93DWu4G8Bb6uNhVjmylR210Bygq+1gvKdBp3XVNvEHQL/2ImcWw52nRTsvUBs3+FMCnW1tLmGGXqQYC7PhK2q8eYkOZolCPZ+tOlph51qPiZTdRjyXsn6qQTigAbP5mW0Jkzaff0qeipJZi6lFZaWkumkO9E6+ybsVcwrzK2dBE7Xr3+cYP715quA1triD7LHtrLen370aVr37+XXt3nN1Xx+WjUDZrkPz6G2UdJQ7SaDap7GrjzunqDD5gyuQ06G+k2bc4ChbwxruPdN7FEqsxyogK3OfNorJmCaIS0cMVB6jsy021x3frMfzoUtcKzFI/ulQ2WyyV3DXlhZZ5O0GSl/K1pnAJXd7GOA/69+8+ted9sxPfcGYNFESwvTkwAnhwlsr2Sd2NNvUyxRke+6CvpiXy9qzW6CdCqVXUcoAyjy79+/tL35jwLc7W7R+csEtesfbM6m5fH/+Kf/bNhX8UO/+/LrzbcJCv464N0Z08ITfNA94oydcXsJAGZy3bPo2tkvN6/fyFYFgmUy2/X3N3/46m6mzj5vm62K/+MAR3zBWYHsQdiJbKEzpuCWc7q28p2LL7HJgVGSC2xiRqSDDrLu7PSjaOXZm/sZRPFCW3wC/J98+vHme5n4rXX4b37zqzy/xAHOvdaLSk8EtCW/QOPUpGttqNmTgnfFpJ6Jsu60GbDfWirTinDjeqPZTtBqsJx24Wj6ec2z2KMtEyCT0J7LMz2Tf3+W6r/zgfnEhg6LJbYgml2YDE8CqtlHtO/oSgFO+K0Oy8pnbiUww1TAwh8tNBqdYZ5oYwBit/0orzf8ZmGPuHa/rmQ/09XhIx6G3UmncgUYtGEcxH+smkxvTOtmuwIeX85zfy9DXbbP5KyHYQMcPpdk2aRWQSy2ACYxG/v1N3cL3gFxTRreOgvwYSOJx+suyJnPemGbYcEpXvAJvtveP4k9f5ChJpjvCoq99hYHZoiXLJzkhVihviWBpMnGptme96yyDoqAu2Gx7gUQlXRpq79gErUhKNmrfJjYwzmsr0k7Ps2iW+cD8ICz4wcHaBCVLlPUJJS0W3JO+VOamod55i/TLrOToQGAuy1gFpa/GhPGtgQpydfJGXIJQD+2eQCNARfH3vqiURcDANvPQJ1hmTQpAzoslfECAi04TJuTn2mNo3WpQLno/DURzUIb4sCX0Ybiu+LLDL2xJyudgeHL1UlgBc15j2IS10KTrHGiQmOupfejVRnwn8Ql6Q0vUIBbrF92df5Qhqz/n2cyMdQE983LW8ic0MHB4e91JijyVral75HIDWMeuFgNobaNSqrpOAI6MVQ8i9gUiGz9XBIAerNZj1spfrG/QBITxD2jndgEzDNJ+tsUELR8iqfbiphrFCPthr1dYDLt9Zh2K7hFW6q30OcxRbN3rfbiuMGjbZjaAcC1AmH1GrW51tbkdbEfYl+PRAxgyrlQ9Vjb7JMHYRkfp002zxazI7ZV0nYq2lo0jcpE6ZoNON1UWu4ymcjES/wuHyQmBxYWfNVuNkO1+hyaoE4MOUDtdAadyxCXYXGOvSizg7YdAL25z3QhdWhI2TrRhY0d1bGiMMU/tZ05a/Ms3SQSua4fMD12SizR6b35LgOS/AAAHIGKxuvMWAB6k6MPos7/NMDdi4j2Y9il3Jazr5shxfHEAq+BxWLiJrdiQ+dp1dJMTJLPZWdfaP/nW1r4nS6kkhOsT4s+WVMsrRZnMIFnzZwvhQ0EirXIOTIjowFe8kFsnli17N3ugSFJrGvVAyyYyz+2nS//LkG1L/iSgmz+2dlSiMOqy7Pm49fEl20/nT1Z8kmKTZLb40VDdeRPvmPEsQvlOYq/F3/UM7aANM6La2U7Cybmu3fy2ksBqZ9j8ucMd0L3Aryvudgq09O1W+wO/7JqJ2OmzvCNAAHZDy3m5s/WR5xM4xYQymfxP+ISx6V2pfHm0kmy7OE1hy7rB/CucybPi6+Wh7JLR4mn2N29DrbrCejZHLaclvXkc9EVe/o0RYucG9rm3ddUzgyFSC5KN4/MgfssmSWv3E73E/uiLXOA1WF7n43tuRYAh5p0IIpMm/0m7eyRFAozay/xqYJxgeN8B2CIX/P85U+e3X46AcRrzkXBrHaYjX4cv7JJvAqkvvcg4P1OpJlOYj/S3vgqfutB/GHBqWJzzuHSzjxWdIk9vgNdZujHsDunAyT+wZ7IelVTMP9/pobOIEJF8LaBOwsF0jCOpxhfGRa5mbwZCJlrd65IYyFXOP/iZ7JMzgcWY0EZ7rlAGaB4QF97kq3vHhqD2e9b5cWAd/VhSBJYlv7cM4v1m7MP21jA4bZwKubl/hQUmLbuJc7HdbOFWdZ3bLA855GaGA1qEgVlxjq3eT08pvmerraszenk1Qg0uhXPxo/uXBjpK3a/pKsMGRQjnQ5gd+F08ILXZF/Kr++eqZ9ryyxMKYXqaMDI22avs30j/YHt3fkGGHuKbfJx7f4L892et7/L9K0NGfZi86acq+nUnMKSwmT9m7Ai93ZksFe0+c6eawPEMwAAIABJREFUfy8SMjcSs+RVeeYHics7T4DfzO6uLcrnr7lcCRyA5xYqpkNgWJXOV/KaErzG101sMoD72v059zhFRtfayeeL77D+ZUUue226/kZzuiz1cmCXfXEm02b/63/0n7wFtmgZ9GH+TCB51fWiO2WjTS8vHxxaa9B8QX0NkZ2x/IwWzRid74ZQJMiwQQs+0BIbUEwA4WdlwPnz0K2XNhFGWyBrA6ou52dtYfS6NQAv+yjXfJjgX5Bv0Ru0SVjycIF3ZfPlUAECa4gWtLOOORtfsjzDNSbw85kqHg2o8l1NPvKsSlVVwaMh1YrEPFRLMIxAgZrNcyYBsmq8NYuhjpF5HG2vM2EZYUZU7FfLb67L55seCtz5JvprqjV+GHsH5TgADkaRzQJEWavK1llQZ6MAD4B3DO+tmx8UsPn8899n/V5u3g94B5A6FUOxK+kJGk48uodIOw2dnAQYHIHDz3ldCEOwzD4bLOvh2q5fv9lEfB1dzqhXry334JovBRyVmB48Oez/R6G1DthPLMAeFkTW6ua1m5s/hOGB6WBimKBZUN+KRhbQZqVXcpz2rplsGnA4f94LGDpCwgA1TgvdPE61QIzDT9drksm2NlcQfzutgZfLrqMrpPX2zp2vkrDcygE22fJN2mffa+UHqNHR7XmWTwK0AtXsBfus7FAsHuy57F/aDGXgFbjEShyquglMVrai04KVPEdBDietmlh2Z8G48/mOgGgNGhMkmEZVYDLX/SdAoYpfKwoMW85WW2SK0M/wiNHCMEluWoMrnAkgi2GSJGOKjn4LHTTGk72MQWlb9OivmJy4AtWz91k3+51xmwnKqqMdaCKw11aT92ux1ApFu8RzpL12lOB7K2svIHqRVs4CcFmR59H5cd47jXcrk+hyBs69SctL9su90N4TCrQ6J4jAqBJsvK6m0kzKfZ0pnBhM2l+fR0MD4wxZQwsDDToB5Wq0aVIB5zvFLnuLoR4gSuULs3KYM3XQSyC4sn0aOCy2YQ0ysRCdA9/xp+3z1VdaAl7nbyZaLfYCDK7QURtCczHJPDZS1hVLblqKJgloFarMY5P6sgc41rLzBASqrqOr6eLfZE1V70+iX0SXTLB24+bHBarPVNfu7eaLb77K7ybMaZW9Fjbcy2p/YQGpLGut39O+F3tuOMX+fka75/tPwqpZdUJHE1Quw4kDFgJKJkBjc85kzVx/xZZr8yTdcdDZTE+fPQ7glrbQSxc2//oX/7bsNRNue4aS9NOku5i1wnI7xjoreB3ALMAk++0sOVs7ZRjTQLUekhL21lrxGVNZfxGboG37/ds3O91TZdcgCwkE8J0dcxYAElfSHvzjH/9k85tf/zqDEJI8EUMWlOU+BCa0XL5Ja2qnkOV6LsQndKKttuEYhPevXNj8/Z/8YHMt9vvbB3/cXLp2K7qAPwlrab9SA4LZ3//xzuaf/au/2bwO4HgQIO4ojKtLYTTtRBzcOSibGMC4s5drP2lyfCWFm/1ov5k+zukfh4H6IBXCZ6kwC1KA4dbsbQo+hiO9wrqKrd5NhdNKKA6o/PO1prmWdQ5Qs8+7t7Fq+DVnaycsywwjaZFtdEEANN//9KOs05vNvUf3K+wLlLPXsBMxalu9FHSHcYDN7DwPYD2DoyT0j8IaZPM7eS6/yCK41xrzgjvjW4B/gACBquJOQSyAbBihmAoASMm4ZNKzZusUvcpQpYPaoHcVeTYFd1qTpO57YZDR/DzKfgd8sskPAtYqZABQn2Pc5M/a0O1vn3mUP9+6ebMBK10UCcQqigxANAWbb8QYt55ux6CJ8wGOr8ZHfnAjg1vy51MthEiKaauxYWH40Sxsm6tW5Rebr765l0LO9SQzsRMBxc4G3HKuts/FL2avSj9dhwLcToptJ7GjDwMu/+EPn+ecDQMK8GhdsPlHT9Pnu7/Yh9jjF/xTPqsxSfaNtr3tPIcXWCC5Hvd8OewcYJbAGNj/0n3mc113fbp1zt56+ODbzc7bp5v3QurdTiuUNvoJt/lVOmAJKgGzCd45MdJHJy8TxMduA322EtBvRZ36rUJqXlJ+Fk05fjHansdvk7BFU6n6UmGbCtYl4LWbleMFpmgRTZyZBI6m4rRZTkI7mlMDNK4/ZX15yguYMgy9SdIUXfybh9h4DXMSwJ6zq10Zw6v6UPk77NSCH9hjFZXOWQyQVnHw2FpxxXwXGzOJ12jjKIY6H+52tE4V4bAK2M6yIAzjaGvtJGPD7Fh+1fdOAmqvrYy4FrW17gcwxag5R4ReV0c+wjXTWmQatxXLdA3kY7S/0uvDi+rU5Ox/Wpsf3rqd7zu9uXfvQe/9UmwfLc8B4RM75D6sv/+PVeuaFZWmQCXp0zGh2DFTrAcImVhoJsgmzlwKgtKuEdlvdD8FHOAB31k2I9bwDOGqx2s7WmKt2CN6fafDuHiVolGeSIDytC/mvv2yckAnycwa9wyTcbToMP9OoqPUAh02HEBNEofRk/fVb+Uztg2vaqy/6BNJWPNv1azKIq7AydnsV897krQBrXdMv87vYvC1ECjek2ReDpOaDdKRom12Wqvt15EmYkux0ctuKzMrPrXxJY3rgFS0mXQzZVEMvjufX0+T0N6Pdt3Jqd3N4xdYkclpYuOIrwNUtQ1eiO+0zvKZ4cUuLVhALJabjmFe5z5exD/ZbmucugJrqz6cJ/Yu38q6mS7LBo4+4MgVjIb55CqKi3wAuz8DfexH7MAknouO13pO53wOm4dRn3UbqZwpXGZNxNb5zupDZ53Fv06wfETXjdwO4Pk8Nt8ecj+vI5D/ur3e4s4BKRqj68pq/ImFOYDsmqCLS7fyPPhoMUHtcO5nS1EEuFPAwwRWA55y35JzjLjc1wq2lCUI0FxknNglfmmIKwM2TjtncsZaUUMRTaAVpw4TVVzWYrW9l8VR4CppA5rdn6VrLGu2xqkv4/sLhCfeaP7kvHWd4oMxzQu4AFyxtg2UUxhKXGlYUvY0DUgs8+fx3zrYTpExandFnkHiH+flbewduyuu41/PZg+U5CEuzl7CQAXU7GYgxvnc9zVyGy/ubi5dYF9fbz64/dHm8xQ13Y9nSGOzslwYphjEWOkKpYk9rlzNoIPmRDOpt7l/tMg229cznOJBuincS3TM4jeOoqn6MmtzQNsy1ylfsY8APGVVFrTx9wsYD0Re8Iph2E1OIjcry9DzwQZe4Izq37HxYikguLxrAWy6X4HUiEyJV2hyskbX0oXl3jBap1Ahf8wwkIWlKEfc1nERu+AM8OuAXB9mbyKuVLeix3Lev2If/r9YlYyFwS2N2ReGHiL4DIkCDC7v013lnC3nYID52fu1Y3nTMN3GHvj79ggVpVNoU8hZi78IJYAl60GGAVFJ7m/9oKYzBGYwnpFV2z6VDpczYZO+ihQX1h1Qs0MN8/thYrTGpxmiqcCXAGH8R/xWSVPT7WVoEmIA3zY5kVhrntNgD/5uuuL8PoWWfL4CcmLmYVEjHsANZuAjf+1cnc4+On3uZvZSill7VzePEueODFP2xuL/uiZYlUDcxdbJAUeqBbN+4rs56z4z0mglsPUIT2y67PcO6dGm5o6y3n6NbRiCl5/59+kaaN7e/HDAvHWYaztpdDS9fvvzU//L//pfJb7KA6mBGcABzU9ChPppEw+wMCycUiw50NqUpUXBoWnS6dCMCKmEArXYxQMdpkVgqi2C+WHAjK6bvxu20RzCVrN8lgAzgXPHiYvufP9yAN3MTBOZCXPHJpfkJhnCgyRUZ+I4sJ5o70DBtbFKXhsmlRI+PwLzTpPt901S0fYjAUn+/I7q2Aoj5F2FdKaEMXwr40cgURYqHRjFgiS7KpoospzmYSqIrxOMSLg8YAvDUBg2IOAywGLEQGeKD1AEeFetNIw3fdO5p+qmsShZ55nyOhoBqly6AvcvXitA8FWYdw7V7TAgAHdX0sZDd+EN8AbTTHsNMdlqwkGYp7rUgKLPUNCm+pvNGUN95cq1EU6XVKnc2nxZa0aMsdpLIqAKwL51wpKKRNlKOTh5vaTwcdgT+7upSJpWIynNIXwe9sxegihBs+8zyAILoRoXgt68BjiAJTZCx4TLZ9LlW9pqS4uhTVTBZYh3UX0V5d382krbx4NOf6L30oEDOawnbzSeZRBEwAtTWwuAMOQ5NI+TMKoKcQLjFLV2mdA0+3nVNbCfGXZ7WJuTBFV1Y6X7s/wVgc+9Yr81YKR9mOfVUen9d23iwFuVm0HxS8/GxmhL2nwf8NIURkAuoNIvgyY6ClyLXUFrFYOp5trTGBYrI4yhsWYs04us+W6CT+1cfqaSOXpZnme1A4EfBLWHB/EOpAZOehZehxnkRyANNOvnYkAmZcDqaZxCtyX6AhIDR/2CdnL6TwkiIl+xuWvGO9HrVF0vhVGlDcLjI/o9IHw+L2yO3QwtAEa/Os40rgRq3vMq9qEaPLnWaZ+bajMnuw7fsRZta2VrYtCr72P/W3vXKmhbNCFW51Y2XAOn0U4B3q1tswJv7xNcjC1CpdcuPwbdjxYFNq9DNfKzlXv34/PX51a252LAGaNqfOY8NuHsayfxY5P6mBj8BGtnc6ZN1AMYVWtsa6+tcVqcsLfo2pzBrrkUjbs8gjsBDR7T7ImzrZYW6nw+C0COwTYA+WidVd8u99ekLJcuMVHdagDc6WWx97ENNI2wipwHyQZW7+gvacsMAJdA/s7Xd6LFk/cITCRa+cDzCXr3fT4HlHcAuw0yEfSaPOXvMZ1exxHu5e++Tvv/lTBFBLiYQ2WsYFz5c/bbfq7/+rUrm7sB5wXWQOZO5zbdU5t7QNNz2EeYA/n3RwFzei1Zaiyuy5lM7Hxvh0F1kACsQX6Dl1RQc75MajRh89/7Wdhpad189NVXm70ru5tPPv1BbN/FXg9Q6Je//d3mbz77YvMg1eGH2Usvcs5OYsOAd7s0zZyhrAP2soE+j9OucjmftxvA6XEAGpN8aTqa7miybbXJ+OR8tlaw4zy/07m2K0m+3wLss26AomG1pXIdlgd/QA+zLI4FyC+AiSnquVZXMAOAVEizD/cSjGOB7V0OoBZQ+HkYncBz9o8NM3zDGX/0+EEHxfg/fJnJxALtMlwd7/zP4zACaeYBf3ZovZU1F6A6enlt68yPYJ0OIj+OdQkc4x9onh7HVgl6+QyyA2X+YVM413k+LchZC8GiQqIky5lZoA8Mcq3lz9Ju7Mh9cPsW+D8MgtiJPHtMRFNrn2Qd74d9aD+zd4oMXZf4K8DdADIzec5eeqXggumTvbirpYtdzB7PdtncTpv59bQInU1bSNuAytIW3+T9KVQdZhiPAQ7igathpH9772HiknQHBGA5+zqBYsC7tvl2KEnOw6INaC0PA6YdGH7QAsDosYkl+FH7WJDd4qq1aEIYG8GHKb7VVExrjLXEPn1BK4Utz7UA/i7spICSPUaz8aj2RjI9Q6GUTp7mmb8JaHJpOyLi0bPB4D8CCnllrrktJOQxWrygsajQEJvPltslWqMxMAIoepaYDVjthNJPwup6EybFy/jfI0BX2XSAl9kPLWyUgTJgn2Suxd4CXpZiTTQGYFrjyjXJLdtKAG5viDkZMpiduIy9ltA0zpRYs+8GXrCrClYq3M7MJKzV96Ff5wTns/j31ZZPJDk2XUDddrhMQnyTpPJ0pjWKP9opALnE5AValhmCsTLsinIM2aP6CYVvf23v+2SxwbSFNybo9aMjGIqi+A1EbEqf9XE2xHLaCEfD04RtabxpnD7XXjGFHE9Esu950DYVg9lf4r43zgrwjlSGAQbej92UNSszA+CYfy8fEpi4cCncn59OZM7FY2vxaWWUeGZzY9XEtbajr2Qwivb5GRTi4IY4GJuXRC97Byj+1p/5u/zD/sX4jdwjJts7P58vqaZgfinuAI2ne24KTR1O43uxeLBcxQKKm2RcgBNLziLOYKfWIVVlcebe+vwkbuk/L9iC6dy/W9vdBnyZ4TXz3KyrAUGuUU5i//k7LfkKNpXLyfnQZeGcTmfRJIjx/gnP0o7JVyskyzGy5k/TXnb3IGDs2xRQziSmC/DSgTKNZabQMQUbzKi3HQ5UaRPJeMGRIU+I908yBbd7Ld8jDyhYIsJbYh6v08Hk0AyrcGx5zyUAJPfIN61DfsQ5taVLYrrGmyUlxC5j4szk4fmO/mRP/GkLonVlK9rhkPVScH2Xk+b6PHf+rtPgTQPHKMtrjgPmKE7wwceGdqWtt10ywIcCFUsXRcEcZ1/usgLOA8oU1nTGAbeAWZGijpL4I+AdxjBbyb7TzwWymYx5Js+l/lWsHiCi+W7WS3fRqqcu0W/cg9kmr8OazfesuWv3QYqW1lPcpTvsaXwhm26fKLoXGHbi+IounWexap4OwWA0362pnBJ4nn2SaxSXiavZsdEDX1hL9Ldii8tqdH+5/6uRHZFvPU8cNLp8U/B+bYR2STkKgYYQIYnwwVNYt970Js+GQbWfZ7MdG/refgqi55PjvY08y3u3wzq/39xRHCuv488VT7S2jmTWAK7WBmGAL3K9Je8EuLtw+dPNv/nNZ5vnedmTZ+JQhdWAI7m0Nm07B/0FvFSUT7Ef+M4+rWCVfVX7awXFLdP2qpgPvHOugULl3slnFvAOGccnja798jx6ZsaOdW8Ce7Mm2LZlWOXzxRajZz25A3Bn4v8BWwt08WvFJbAeGcexlc29sxYYziXWKN4VfNNSGv37rBE5imGbkTXjZ+xhAN7YhCpfW5MFwOO/1nbSYRYPgNQcZwFDDKeqnXB+8mwM33L99i4w73RscVnVeR8Gui4vr+vkcBhPHtg2n5+YKI2qAZDTRfgyJI3sD63Nhuicin+szmOIHjth3JHDKvu6BQJAvKLnMPAAcGMnHN8hM3UPwWgEA1kzxfXV97MLwO8+y2pXm1aLXAB4pN05YCDPdm7vvcQimQj9Ml0JpUKUrVB9d+ttHfyMbVrsZz7X2RxZq2FOrt1b1Y/0XCqXMOdygNeJxRqLNAb4Doz7bpjhaPO6r2F2L2xCsW/e28m7BWqReIa4liv5+an/MQMrGB4b0QOYAQQT4I+u1tJrLUkFEpQf79CPrtVKMy/lcqkSuG+/GJWGIaorNpFgJL9bEKBGhzm4qFxkA2abajls3sf5FhyJgSkTrkHEUNM7sQibLtdXY1nnO5WhjinO67DbgCZiB4KbNX59KKMNND3rM6mliWl+tzkd0ukTnw3ugOyE/txrKzNngkzskfW+MR/cjxYdTlFAQ0QeK+D99z6Kpt3dJG33GsBAh62FquSOaYVZ7y++/HKp1EyvPHo4wyMAkChjWAHvVhFUwckwe8YROvm0SnZC8b985erm27uZopoyxw4mQzbWR7c/7LAB1ZpOVRM4lCWIdp0KonbKAjcD3jUoXQwt8O5iwDkVgxFsnM2LPVdWxUK7rc3Pv71QCeJktYLmkKo2FBDFBiN8n9dJluiXPX6YxDvVHsGZJAlDUYusIE2CzjkIqp+mXQ7QKkE1jVG7i0AbuAfoYmRetqWEE5ZEZfx1WoKeZkCFdd5NO99R2DmC6uNUNl+/joPJ9Dfima6FALv9gBV0YFBGq6XDtlsHTzh8GCyYcAPOzGHsHrFmgIDsa4EM4BrDs/35rfytSYkJf+PgAbnYFoKlslI7LWkxuJIuyH2+Q3Xn8hWtYxHDz3cJJDB16N/RQeoUaHoz3d96k8Yxjy4lAf/DqWyomiT5FARdSOBuQlkzGz8CpqXVoNoI2QvAidFmmfPe1tsatFxDvucC/Q/aGtpPtNqiLSdOEkSp7rV79RWtugShEU5W/dhPRSYPIgM8o80R+3CI1RY7I5G4EEOOuv86zAXTQtGnDVUJX78DLF6+fJq3aiMkRJ0AMw6SU+ykPfeRe27i74zaZA5HHfO0/LcW1yrHGNQVyKmmpSB7EYxd2a3ORivtTXAnKRRkNWnGaqo46bQusD32wUwNFrSzKMNE2rFfPZulkuV8A5XGtnjVMCWNk+p1ZC04DM+J2h7NHKLjJzkTF8Nq2s/aOGNPsKKAOBwfsIcafRiKpsqewvYNEPA4LQtvk3AJUF/GGUoaAPg3b12t42Tr7Vv7mq6e9kPTg7XxA4+vJOlwfmjIKfJrzTP96SDn+pjOV65PKxCQv4mVJCzXf/feXQa8+hIDVAaQM7kWGynPQ+UWED26SPQzAh7k3zB/HmsTy2dIKk8LHDGCsMvyWVr/2NBrua7rCTg///KzBi9v0rLHXgHonZfa8fgP9tdaAf+cO8697bl5FlfDgrPvjxpI8k+zRkAGlvuHH1zd3N4/vfnerYubBwlAL1++sfnzf+dnta1ih/3YF2Lg//e//MXmF5/f2bzJ+gnwAR3OCfBuP4WC1zkPdN3e0CFKMMEeXrt+bXM/LbH3H6WoozqI1t/pcqaXj/4rndJTigo024Cy7pNEwaLzwewP+2p8dMEUvi3nzhnV/qkVp5oduR7+4lkKABjYqrc/++mPN3updv/qi2FpA252sXXz4he1lQKdvD/XJGgRTF4IUwwIiHnr/GD1PHysHWimzdvjXrcTm+YesGyqz5I1fhbbw94UvMu9EoIX1LuH3UwZ200RZ/REneOlut14AMd2Wt6rw2TP5BdfKMnl7+59+zB7+ygyEbcjAbIbeYQvaht2Yjeu3bgV5tu3Fea2PhMBWKcZ0OX/j64YZoZAnP0O8yWv1kp5OXsNwHyY1uKTMD4v7pzd/ODDmxkaQo81BbTs1U6n9PwCXjJZDx+armuqGoLC6c1XGRLz6QffCxiWNY0W0HZ8M0AtPJwIhT/JPhomqOl9z/ImLa207lqgjN3d2yFHYGlG4FrMtjJ/2h3BBrM3+QzMrrKpBZquzX1hDxhOAcDJ8yGpwLZiuEwFPTp8AU8fPby7ORM7u5/rxHJixNmIstZ8DvuvfabBqEQe+CapSPyYaoHrMqFaW0rBrtQtmpi3OBtbEoDrOAE8O2+6suEEPhdrM08YP4/TqF15K1lpRRQrJ/em9WoJrNdCy8p+XmS1Jr4ThLtOIIzYr4nYBM9A4xZ6tH5Vh0ygj72pWDlVfgdImCsYb6dBBLpnsMkAf0dap3OexY6N+Zf9E8uX18emkD8wkEOg7v4WLd6CNP2vMEXj597vRNKNrciYDMYxRfJO1hZnALNjd+kGXdjSAhXmMtJGkxhfqUCWdqHYTlqabOIwYZcaWvd8ljo2Yr9yLYmH8lzLoIuf1xL4lv3j+yFuJ9NuO21zrgnLZFjXJoBjEJYY0fOYfVCdnwEzuk2FYAARJ04s4qXsF2AiBVpn3rqUYKnDhRZc7OTrJKcZJJtCRQCRAJQ0cZ2VicX5Czc9azTgKjZk7rXsOVqOzfSaOIlf2mmjc6UxHvAmgGRsaIfL5XX2ahnL5GAkpuxN4/xc0xJHOY/8Y3OQWpAhObju6cDAUJm8pK10PjN/5nOqHR2bsJ9CkYKqoi07NixFbWezFzxGTGR2uaBJbMOjABUPYzKfnuTZRpfJ9FgQgn0903ElgpjUiZ9o0HXiphWfBrUOGZTUT/DRoSqdTgyspfPIjuaLVxkksTUwpQXQLDDCgBvlN7umWs3ymUOaWDWpB+AU85YpB6RSUPYZjZ+HVcM3rPnhCk7Me+Runs1olLUVPs+LPW63h88GesQW8HPiVntBHPwCYzjxOh93Eu2sVykcetZtH+26TnG6U0iBNPEVO2Ej2zt+FdzjN6sTzBayrTMg47yOF7H4UthoHNl8KGfbsMH4cGtK/qf6itY0vr0AZX6NHuKAvfZdO6W677FYA2qWsRlAA8Cn2NLC77QqVr/b2XFuFhDS5zp/IxUwbXTVmuMvcx/TMTMARP1t6VhDuRFDJZCAnEDx8/1hqSdHdt8F5nOv70fbVX7U1mexU2J1bfcFh2LbkSTEeLoe5IgKNpy0uHT7VHx8wLtAx/Edx5tblzL0Zyuto2djV/P5QBl2onpd4mRs25x9E3kLSKWYP/G6y5t8vFqimH27tzd71360+X//5lebxyl8Pk+b+KvkB/zCK0zhDjYwJIrfVhwaXWqYwehG+mifNjl7P7sGdp4TnfpKQ9lDYiA2xX6tNMV0gDSf04nGjrCfIaIg1xiyJi+6nvjgclh3q52TY1tqBYIC5iUT8C9TSAW8laGHnJFrxnRUeHBOZpgMnycGmo6cAe4WzU2+x05xjrNe0ymELSRvYuDlf+P/APkKeGzV2Izh4w4xYUgpa4eDIkqJH97JJiieiWl0sOWaCnTTCmeL5a0tpE6htWSOvA/phr7dpbMvwpRuX1QJTt0quazqwub8XFUwfvRt83x2xPWbXC9OP0khrfhJfQjf53IUheY5sk/8tn8oI5Q9kNst+BNCC6MojmLDq3MZvyz29qyxm9/k9+3d78XFXQsgnLPo+XToy8Q0q9au3Lz50QLIQokGP4KNjPYm3+HvJsYdPT3XZl+v4N1atFjb6a1nme41y5PzrZ0UQ0QZ1uew+6bTTtzDljsktemnjn9+6h//k3/4FkOn9ZgCQjbR6JV1qloe4GwQlYsJdKs9oiVtoowBcGqk1PUmLBHsT0/v6NgxjJNgK2xMu1hfl++bjTTgjgutcVexjRMs8y9J/BvtGWW8jbiuoKQBgO8HRDWGGDr20A5VWBjoBJ+MRw/uUE9VGgos9kkxlEOzb5sf9J8NhGIDKbpgoTlrawLYCMAAHa5xWdAGESah+T4NInlv9Zy0AObvPv30R5u7aWe79+2dOIUEqCioK9MwB5qTfBQtJsmOw+B3Qsptt5TENTGjSTbUTz8AgjKTONceAC28rjei/klWHufzDtPGdi2GlPbbj3/4s83j6FsdRifrvdu3G8A4fCozNiiQbW3LbLCdewIiCGrct5ZFCWHbT6aYHf26W2X/DKUz+hBh99FO4hQYLizIOqlWbE04A1gMqqyd7cb1K9F8iA4VYC7/hhHU/vY8AMk9A2JiqMD1IPczQywkXBwO0eAenxZqAAAgAElEQVTsU4Ft/mv7RYM6e28MzqXs64dhNFqf7dwn4fXtOK7nptwkIL+wlymLDHSeF1ARSAMQxmg8jgHW/qASxXBoX6DtN5XJJOkBLLQ12k9lXWCMmoKFzitpy/2topovYpw7pAK7tUE5MHPOl9Pi3K0VIoES9lETs1yvPaiysR/w8VmS3QZTDQYkzjlbqpqSqjyTY8LFKvRxaoB3T4n/AqpwwM5sBcRjhC7ECQtyXH+ZgwIm4B3TVOMi8Rpqv9cDS1X+a3AkJYCoJCmeEbABS8Vnn2jtjIE3mU7l5ExaXl9Fm8UENGK6V94mqU2ydC+T0J4CJrQM531atVVXaTURcb8YZhJjXiYSzaJ83zGNwzhY+YxhBJJijJy1mra4rAIzbVNgk7Ke9jKAfMRaMTxnf7AzBd1y/QLzVuPz32p/LLb9NCLhIwdQqjTjCVP0HFvVHQYGwLLBT/5zdgucGK7SYG3aBYF21uUsJqLAn25S9trjg0dlB13IGrkWZ5LINTjzTYI+9uBU9i1g6rUzmedwmOvBOAPeleWTtaYP8ip7+3lYXBhdwF12VCCo8s/R3rhxues9njFgi4Q712k/q7ZVOwx4ILiPRaPteaKqmXNZ1lOu6TAgxmHYOYA8jN4Lef+TRw+7v588f5wW0OxNFXnPN/ueLdjG/NGGmyKA6Xb8wyRBU9mkKWrvYw92MIYgx7PMOrFFZUblde9dvbH5+IMPe0b/6T//v8pa0r6pRUr4MRBDPWMAfS3SoIAJVKwtjTnfeSMFCeDGkzA5rbsA/mm0MljTWykm/MWn729uhl317TdfprhwZfPnf/a3AsJ8GQbfvQQgWcPYu7cBQn795b3NX/31v91omn+W1hJG2aTuG5EI0G7WgT257xdhhrF/V6PTJ/n4MsM17PWDJNv2Oba7abTaZV+a1quqjSmSdtmXWmZjD/gPujOzXgFqTfjSwlLHLAgQ1AxQCFzmf7ErBbaHsVnswF6C5othHP/gR5+mvfHC5le/+20KUYebGykQEMDHpG6lVlKKkes/AWTuARDtvHXiX5LGo9jjL79+1CELtFKa2Frn+q4wbGnx5b3z3xTCWnkWrOV+FIYMcroY3Rts4AIdSaAAlG5pROAlyMM+wFo6pS1xYROwc9pFHwQE3QsYe/3yta4tGQTJsqRWsHU3bdHY167JGeWYmxDR38mfVzFi/qqRhCQcYyYs0g8//CCt54+yN1LUSaJxM23hP3k/GrqZoHY6SdGxfSkwj+YUsfgHAc2PgDCJM0zpdT83EuB/kmnnb3MugPVPMA7t8yQjD8IQlJQLnP0dhhy71aQ3dmUnFZEtkhvsNKaPYkEBsqXdj0P2bmsHK8oecWZbLADUBcjfCminbdlgk+ZJJlOrMmcfuc/KUWCvPL6TwJvdEcxLpka6ogw4rFsDpDzLxkD5/6rjeY1ndKItSLxUspk1VE3uQcxk2VzH9rWwCnPWA0I4pc6Cll/gY4GFfF5ZdlpRFT/yHWWNMdiN+aYt0/laZQrqUyVKHWA1sSabNu2Y02EB5MDCbeyhCCouC/hFc5W24zosZKarFwJtXDgsPTo7A4bbf4IBDJqVcYeJN3sn+yVFk0xpio1kc0TU2HBiaf9/WnhHZ286VdoOox2H/RMDiGUXUMG109+rQH/sP20hwxm2AmImBZn4u1P7sEQMJ4hsAeBukRwAO7SYLB7KswMuYNruxp7sh3VrQEfZTUCHxIem/XoG2J6vA7hgF/lsO6tSArFL1rwMBm3Tub+uLh+xAF7tVuFfCyy4Z7EVNzP7U6I77HnSPDRy4xdyj+mcip6dL1IIPBMNyuxV/XUdnDZ62hX3b3XY9/raYWKU5devwGIbYHamN2LW88+KYAsQlH8v6Cyg84jzG9kCrz0m7yKvybVixJQJz462MDZMPQw+dkHu6PmJQ8R8jcEBMfEt/KfnKJHjT/hx4KgzDVCQhFk2sY5iejrL+4xPZ9/tRo6IFM+rtJY9iV347Jv414iobxFVzzk+VuAtk3JaMO1RsejFFErc19MU8xQ8q5+b57AT38PH0qGuPQfuppBb/WR+MNcpryjQ5ReCxlrULOAxOlzVk3Y/1jSf0eGB4pvKuCws6XxYz0jeL2FnVwt+emSAN8zNgt/eh80yk5VJZYg/Md13si/FaU/pL+b7nVVP16C9gtf5O+wmQOphXvMweqDn48vkMmQ/aAePHuYU1Tu9WaG1iTKdufi95XljMI++9sKeaYQwIPFM8tSub2DK6JjX7GBYAYDld43vFIfCshZXZc8p7BqQx8/WJ48l6e8d3EZ+Jmuk1RSgWLBeTOr8B/jrOgOlvMXa8ZgFbuYse2BlIBoqkPUtUxCIW39lbRd2VePb0UzuA8BGtLfzXwc32R/+wx7Mvx2lqEY7/uHd+703PkKe9ESxy41X6yxxN6kLQzo6dAJDN7Yr5/N7793YPPn2jx1olOBucxUjPWDe+Qw5mgFrbOBMOwUUFiTPf9XIl/e32C7enDZ7g7R0erwNg/n12cub7f1PNr/94u7m/pOAi+F0YQgrMmAHtlOMj8iSAbEVhMt6WrTEVnCkPiivKyvLmvQ8zMAJMip01VUSOl22y28aqWEkOp9mv5sY7x5uJn5DuLifAjXbRH+9wHJsJMbd6MWuk9CnldnZqYxR9s9MQyY/RgZIp5mYgNSBItIQLwa8HpLBADrD3irTtnsq5wHIB2coNW00HTvoKf/6ToYqe8t9W1fkjHZCMG0uvO5jcv3BZqYoiviExdiOqupNT9HDs3KuSbW0jbi5NzwHZYm8Rnzq6UhQbFKgyJCrnhFacuxo9qyhdjrwUpdpoQZIVxDM/cbnADjlWUgijGoLRfyLwhCSR0lR7lFEZ5YAfKhHpc/S1N3OO4gP5gsVQRSlTlfGwr5LpwyB3djUS9d+mH0We5OPRnw4il8a1uOSQ4s0k9u+BpS3cMZvKGfnTMYHKgzlAVVywrNwTOgGd04DkL/XI0tbh8sMmMcO1y7mX4YVCbAaK6GIMqS4pRPVmZ6Eu2s5hSjFpZCRds/9/NT/9L/9l2/ngUwSPOO/CfID3DzEeWjr5vElkGW6V0WpBy3rewuitGd/vrBGJzdoM4i/ILM2XJkAvSoJxmgCzOST2Ygqhq3c1CDNZI7VyA6jaN7np5R31MaCgexkFpmTWZ0H55tFHIriBAAOVp13/kwsNIqKYV/pQzcVamHzYHsIfPN52q04LLpp/QHwCeJUYDCdVHAwr4A4y/QwDoAz0iq0l6obMOog7SgXIMeCLWeFI8tVa/uyXloNBXfaz4h4e52BFZZGgsKJrOxEG9+zmgRkQASaBCoFt9//MK2ij5LQ3N18/3s3ctdbmw9v/zAstHt5tmnBzPVAwUVWOzlJNF6eBhzDypnnvFTTEtwCCTEtgFdNHKr3N89Q21cDeyPo87wYtG8jgj9UV/9/v6K2PrNt1TafQNd65blcyMS9w6cPE8BBY1KtSrJ18eK5MhQ7GIGBElxqYe2WwkiZsdeouGjejQ2zBm1n4FAkAbm1i7leBuN5HKvKZytJSTRuffBJAv29zb/5xa9C6Ta0AqvTlNi0s9I1sk+zvwGSY4gneLkAAMGs8lrTXvK712iX0VK1CsleCwukQ1LUHdrzPgyVSXiXAQYcYJwM0AvIwzHO/hwH26k+bUsBajD82CvTelCmiAk83exLQJs/YXM+eixIEwhiggkYAYUJ1FJtMPWzibtrrbZMQ5WyCKfFdCoyTfhK/dWGqF0JldiUm6ZbPdtl3zI+eQ4XgJ6Cfi0Wec3ZJJneS6BWVR/TUWHtfNhz7vD8iaEI0diK5tEhEDUfuB/QQKJmoqikQ3s7nSqG8EXOAubP0yS7AA2Ap0lK1XbiFNcq77LGYwKmxZ5BqCZH3oNJ5tl1mnZtywBzIzKNZL4ESQ38sZa008/0ax+0ilUDvNG+mwD/ybOVOAvm+l6tmmXIDBtz4q5p5Rp9m1RUsi4C4SePH+Y9zhcR/jidBBEckYD1DQ2rnMnztH4k7JxDAjQB+HGewVETCxGdYS3bm0tXb8eubG2+uHM/e1BAIOlHyw842GEUYTREA9KkywJqRJMB29nbzjKQmZZLE8s6C/ZHNSxVY3oyihx5n8RBAqRFS1u61kMg+WGeES/+6m2+28TAPM2KxbfFYiae+p1EALuK5YWm5FqabGA3qG7m8a2Tx02gE6hiKJhSbY/95Z//rQyduLT55W9+vfllWGPeAzzcEwzas7GN7GVHwztX2eOHAcgm2ZuAnAD2n/30p52Mey/C7dqOnSeA2fsZ3vF3fvi9ze0kU3/8/Het7v/dv/P3Nvfu3tv84Ytfp8p6eXP7o49iu89svrx3f/PP/vqXm8fRAWnLmcJBzt7VgM9Yi62uCyoCpnbaY+55L//2ZQYYkEx4EZskCeHnrph+mjN6lL2KwXoxyfZB9AqBdk8f5d6zLjtNpASsNDOyF7VdlNovqQigG3tHNH87500raydlL/qUT8lJCByyCNduXdtcDuuuTB3C5QEDricxwkLih8506IrjzsKOPW97mOS5jJ4km9FvMw36j/cnQd1PFv4276Xh9jD3uxOJBG1O9jh/aTiRYPsBjTtxQLXTEojET17IWtOEnSpqdm7uT+yB6UAOgS5fwVi9M4FXz4dhWuYBkf58tlbBvfjrswnUnmVNDwNc278KAMD5i0mq3MODhw+7Rv5sUvg6GXw7iVeHlmRPX09wDtS//+39yjlIELV4A75fRv7ipx+9v/n4Ct1G+53+VfTbsre+uX8Q5mUGFwW4wrhz/i9kHS9lX5pKi2+2k1bip0ks/uZXv81nxqen/fptzig9GKxS34t96RcgG0sSsxUI4H7ZSQNPVPRH06Wy3G2j1K6hym+/v1W1xQ4JoH8urdu0Fvk62jMzfZtdyrPNdQNJgLdvo6V587yYJme8jJQU7eLDO5yL1AUmXp6N+EwMbK9rS2lBStxAZ6yFi7A7YsNO51qAty/y4qS2megWpn32xRsi3tqEGcYlxhvAZNjNHQ7SmHLsRW0w/9RWqok7J0cfG15PKKZSnFJwjp1zzSsLho+tED+gMmsj7jhJSyb9V4YcEMZCK6SYl2vLa2USS0kEGDXv9Wt0QSeGlIyJY8RdFwPkGxggrBIfncS31UfU0Y5WkGRH8guCHv3i8Qltdxa/AJdciWfSAHVA6wi/JS5Nsqe7Q+dE409XiiEPFAv4lM8w2MmMCgz3W7feb3v7nTtJqrMeN29cSzEzWqcme/MpsdsS1McpVpyPr3sS8ApQ4P4eP3g4wzXqs+B8rza33/ug4vOmgNMZs0iAdeenE0hzoeKb6tfJHbLm/kxCQtEPpmv/ntB1OzqIdEa0J7NnL2c9LofJetn05TxmUgAzrX1pXWKDmgzJJSYmEYMUYGlhc2llW17v2U+MOfvJfpAiTbcOoPk7v+3/KKZ5xvyNa3sHtGItaWmX3GVoC8bQMNLy3eIGm66IDvAHcCPB1/4tjuqDb8uyRNdZ7nVKOblrICPAJnvoUpJZcdVx9uMb+zyx6dOTrQjxxwe+DTCVVtngcY0Jd2Jv5RTaMElWYJ5Jhm0xsSZWH51kPt/wOMxrQM3Xd79t54zrepACW7WS2Yw8twId9rakPhfH13t+PZuitzLm7OGR2nmXuxXMW2QmJtrKTxO/3uvKDC6o31gDU3jes069bAwm1xPPx7fIO8vyrx1UAAcS5O8Tw/lx5jyD/dhyQBibZBo5ooJYpIw1+d/yq7Bu4zz+cs6cgtYAuvbO7CXsHV0uAKmJ6wB9YnrPeYaLWRv2H7AlJ2N13COQ2pq3RTH2glSToVquj0+eVm5C/umAAMYAK3KPfFK1ThuDZt+0oGvgQWKCHOIDICuQMNfUnHjpYsN+m8E1A+gMgWP08Crkz+56X3/JO5ZhBc3Hx6fbq3TYV5t6nLWjv3ucARYdrgFgMh1TnFcGG5BoiaWBsxieCjUpgrxKJ8y/+9Pvb46efLs5enw/BJGvNh99cH2RdgkBIQQScUlzmWIGdGFD7EjBrtOc44MA3+QoavNy/YYmvoJFBEp48jLFzZcZ+Hh0KkVOhyckksTWlSiSr2MDN1CZzkAYwwDKI6nQ4StlqOrIGfJBhz9i8wNP8j3rMLH6j3zGDB5EIrAXkFjoeg9IY80aCxXABSDppMKgNIxqt7rqHYIJRPJcaibGz9VkADABhPkca169tDzDgppZd+vfadP5DhJP74bcLeDdsAi1lE57qHsYXfbvwPUpFA1RqUMSSy4Sh9JsH6xk7TxaOxGBfc3bc//DSFXk4tOnK7FyWQXhliKdGILPzHWeT8GiXPo3wUneJGY6Q4+aFvlu1o/ed85HVoJtv5GY80ykKrZNzwaG5X4UjfhQa+JeWnjLNRiu5se+se7AfuvpWnV7FbTNstLwb9GlubJFTqEaoL8U7XWvsIXH0Up8eSpYQFqx9y6+n9g/OvWxIcfy6UYxS9m/jMOR58BYde31ImIMZzpFTxJE9t1Whge6KriPzqchRY10WslvLQqM3evzZ5sKsi7Mx+Jni61dYvh3fmuxw8NOXaZON95xfWmb/Uf/w3+a/aDacLpi4d7IeK7GYaouDEVYFHrltc85wDZFH+iAJ+OsJ6i3IQoEMPoOywLElDWW68RuKoiG2dboZHrC12S6fsNNLgjx2l62tkiUXprPXNvcVnBvHbIBTIIgC+jaQqJClPe0PTaL6LA6AUCpUsC7SaeVtxp6EThkHCThrco1AYi2UJKxBrEOvLYuKKkqUxIXCQSj81KvtQCjhzytKJnsZ1M4bIdJEjW3+PsR7w8LMM7gs88+K0BRsVY93NbUIctmhVYbUS6Y7EMDWlTLYBhi6wGuHgHwLs7mw+990mrbH774bPPJR9dyH3sB7z7JARNoJkCpvtwSSKhyZ+ty/M/bwgS85JyS8IQNMU5hWq+msg14nY0nsWsgnYNWbao88wfRl/Na71GFKgCSveFZrQHBYZwE5uHVK3vRtfoiAYwJfLn/BJXYdC9eJLhrsDPgnQqfBE9ln9Cv9r5TyWRfN1mYammdg8OhdTB/ux9q7uMEKkRV6fVhtqTXsmLz2glNlbkcDSqU5QLBaMMFBbUtzGES9K0Ajj03wPZ34I/XAxQkIqu2zugITJVERclzaSCZz+O0V8c6AYakRHCCGTbTiqodRsevDJul+gBxWPZuhzC0SjUTq1bn5BowF7LrahwaRHEumHVJyE+yt+yr0nEb1YyAbUVaS8FeAh/3vWiUlFHJoOeF6PHWHMBZBgTH4Yz5Hk6xQfQIfPpuyYsJch7N84hTXE3wuJ1k6ZmJpQmgnmci0ZNoyWDQXYlumcCryW4STS1oQAX2Yy97EJhtMh5WB4ONxl4tnfxyjav+yuoUW/1dgbQAIIJn4F2HdggenNclaFoBWc8G+NzAdtnvM6RjQGTOjF3SKtXKmbvM/QtiMMwmGBwtKu+fBNT+TSDb9h1agDHqQO2sxeusT0E4Gha7gPCAHPZrngunqT3vJGWhK5c/SEBwafNAlS/Cr3LJZ9ofCSZrO4v+zakwWa5cfy/s0kub3332x07l0hZXpkTu99tv7xakvX7zWplanh9g2jryBUAkARsbUCZ0rhGjaW2Z8m8vU2F6GyD46wzVUQzBVDUIh1besyT+dx9+k8UJsJjEDOCrVd+mF5gBIfJABjAMu8pwirai04yIw9WCcjEFBcxhvuXug3u1/TSpgJYzDTb2k9YaOQTryX5n7Z+r0OZMEGjWmup7DVXBJBGqGTrxlPhxvqMsWU8z63czbatXb1yJjfxDgZdTWsTjeL8X9uNffP+DMO+2N9/c+ayn6W//xV8W2Pn8iy/qdG9/+OHmVILb3/7xzuav/sVfp2qHvR2dFS4+17Gbarx77rTWrMWLDCKhdwaQvZRWW6zIew8zIGFpqzqdQEYLieRAseGMRK1gSACdJ2FxpZ3ltJZMYAyWeR5aW1gU2fI6lWrbjY5LK4f0asKmYcUEheymSmoTOz4HcJUJw0C6BymUXA5oeCX6gYYxZJtmHxlGkbOec+q7JSiGSdCwe5N9rpjSQkc+X8vs/cNMbA0b8pLkK0now5zVJ2HbAilPAgqcMiE2wA87q5pvaAW/2oQ2RvtaArrdPedG4W9kG2qPa8cm2Nd6fZxrepVzs2PP5zkfhAl3Jmwk0+pge2cTtB1Hd/B57MpBfPgIFA9IguHlLGDQYRKtQD5G+UzfJDKOTRgGYZmKYVHGBtF3BCY7P4CTvRjPn378flq8BeczLOhuAMFvo2N4OgmfokVtct6E3QywBFJrv+VPJdy///KrMvKAfpihB5io4pKAcp0cm5+Ci4kdAKv3AxC3NX9l65dtNMAPsFmbaeXbBImYMZkyfdokeWtHYJ0vEZ8BytquOCwbz0/JE+vozdHDaNzlOTZRzhrGL7J3I51iWtswW8QO2IEAhaPYH+nt6F3hftGihN6PjhKmoL12lOdx9CYgwPZ+p8ueMtVckE6XydlT+W+8NnFFC1v8ypLojF8EqIk9p6DF3g5TaBgqbSVbKvPV5pI4AfhaIMv/B9BVygQAXe/Y2KLTUW1CyUcZQgtQlz2/HbvqvACMxKfVx0zc55m0oJeEgFbfUdiWwF9MRLEav27tRh9wmAOCeOvt3DZmq+fMXk5xAsMD67mA6sIwOhtbarIxxqVQU1svMlrjSrEmIDEJsEKKmOilOMmr8t3kQhS//nDn881h9uXtnMP3A9YbKAWEHqZVnqOYuzSGM2lJi93p0I5cKT1pAFNeZ9L0s/ihq1dvZY8lPwD4LsAdW32C+dK/yW7Lc6MfCmw3TCyU8dEvztk3uOxNfN2VTJJlWy+ZKp/nda5dPilsYsYvMY7fp1gw7UNrkl3WzNK50X8DBC35xvr7nwq+rzlMo52uOf89OpEcwVl5iLgxtlJHB7MjNqILau+ScWlxOnHLsJgGWK00ij3ZPjXAsaJ99gtd4sTXkv9YEFuqoC0G/W6na0+80oElOQN8+DYZFmDMq7CrA9Y9fhGmnC7C7RRyTu+mEBFmz9UrA2o6bZJC/jD3gLDUtV1au1wLeRm+CqNwpIi0vR91oBy/ze4eGM5TyQGDmTC3hwTwbp163icOIj3U+Aq7f4lt2363AGS9/0Fn6idWcG+NgcsYy08185ZnN2DqogGXZ12RfFu7UfLkTQU3F+bRGrOVaNrujiGaTBFxwJEpv373s97PGucVKJI/qW2UMDKaZxynVtAykoADvQcxUp5ZzjcnusbGnTSah9hrVwhZAFsgbtu2cwHygzWGArAC4RSQMWsL/BYgSTyavEExxZp6Tvz7sPdiF/P707zPWS8zLb9PNw4QfLrirMmaa/wpM2ty4fVczMCBKfKMBiEbVjb+YudayHZPAKSekDbatjBgi083DcCH7ra4lQ4E+5ybSUx48vzR5u/95Y82D7/59eZx5ES24xdvJ7YY+2r5hknVFkOt2vnL6xmiqFviVfzC5Enx0+JxAFKe/YvY2yOxYXKEbw+SmwbAe5yiXaKkLGBax/PQ2ymE1WoCdfXol/xl2ReNve2hd0SghYEm3mzBc3TnClh5j7bWxTf2LNMgRkgoUBqXVpKA4u5SFCjwlxw5uetoz41G6b5hhm2RHU26FQuxNwdUnHv2bMWH9iGsgV0iQ4UgIxexH7XulhmL4AHwXXAW11Ttapu51z9t6bWV+V52uYzW7AOf3b2zfKfN86f7pbkKH2xT5afnN5/pMffc5gmKj6Yo5owpyiX3xESW0eRads7l716luHySHO1ttA0DzvleuuR0KflPbb4Kspf3xcW2wXQQ6jqcgUHD2K0k17JOuoMUECcPQ3LRthub5ZeYJi229pZ8brSufSYYcQhY/r+YX+vwq3R+bbYS82bK/e7l24l7k3tlj5EDQgIR+Lbttd8zLcbtDLC/FMuAo7AQ+ExwhMG6PIORW+FQCrrJY1tMnw7Sdt8tHaLVe+7AvyEyrYSeEuBqI+f3FXRf98qKvaw2rYNx3rz++an/5r/7B8lzxiB4EP6hY6sXRH+M3hjfle3Gg5QdBL7poRElOQjDMOpGsyEEQ6oKbnRxDgMy0sGYdldOCSjJKDRhUw0C9JRePsZ8NcAFHhib5aDalGuVyEINDRdKuYAkjFIdPrbUGNU6MkL+nDaAsQd4KO815pwMZp4H5v97aAsoaROwb53SEkNe2ItWUS6cxhtjjA79xmbNpQtcLiaQMhlJqA24QDNmWM4y/IKABPdffPlFncEwEN0H1s3o2XXcfK5TkDFtxcPgGsYU3QJtpqM3iDKvuvJ+tHVURX/561+EAbK7eS9VuI8//GTzLCwOlcCzcVaCRc+ik1Nz2LAR2vKUz9cqWrbcwsqaCtMArdDtFdzpJFDJJAAmLUmmax2EfTM6DQswa+16EBb2jcpGkiQVTwMKDg/Saqd9ohNVZ9Ksyqv9/pwD63Qb7ak5kAkIAZSX968I1wvq5IjU6DOGpciG0ur6tCw/SSvibqrFl2nfZYrjS4FnEHPTNy8FuNvJZEgVf2uojaMaivZvwZqZZFah0gUo5vScgZVRysj57g4MWWjSTRjz9z0/uZ+rYXfQSuq0px7yPL8GH4Jj1Sch2Rji0VOc4GVAVNRpYskc8DAOXOdEkXMuXMOEzlNx16rlx34aPbahLAOaC9ZpE853NQixF/vMXdboa/jjyqwp2FqH4H0o/6ku0alw/jx3Ly6FdBgznBkguGw28XESiZemgUU/Zy/P90yc/bMY1YMYdKHomxjdK9Gowv50vajTpzLNTrLsuQAnziY51+rts7U7dv2d0QZs31U0vmPSDbuzLLj8AoqwQdow7V+g00EAhHUCdtmg9o5nG8PaITSeVdd1qj1d67JFDZ8YIdoRmZ4kW5AAOPUemlJA+E7SUrWjU5J/6zSiXAeGpOCMngO9J9TscwFvVR5N1qOPZuy6+z9zLqDGxQ/r0N8ht0AAACAASURBVJ8dZFJoVu0k7QivMRPStkR8+k00pIB2xKq/+fZBKusmrYbVlkmo1uRJ2Fb2z9WA68AdgW7ZXwEqtRy5L9erHW4Vv2ffVZjZc0FAE6nsl4MkeIoJTbhz/aqTnsKzJGXP36S1K7pczzK0ZJ8dTmAmiMHKA8AZCrC2JZlo1jYCDByDZdreQ0vyfMDBbwJOjqZURY1zjeySCmLbnfKjJaJVcIAGH5B/vxrNNIWUVj0FNnmu2ExP6LMBMEgLZN9fin/7wfc+zjTuz9IKnIEMhuhkSjlw6kUqx//hz362+STB55MH36Swcjqtsj9JOHBm8+tf/64tmDeyXx8F2Pjr3/8u7bJfhml1ElDrcj46zzF6gdg4WL9tVdbmmOf4NCxIZxS7UbuH6VdPnoymHaZ3CxO556dhR7qX731wO0DduVzDo/iS7B3t87lndlCgiwU87QUzZbsT6lhCz1CQqc1jyhrdw8eC3NqbAanKGAIAZK/tJZjaz6+32ujybDHZtC6xaVp2T3J/7BZW8/kwP05hteep7wAh0p79+HlYWxk8cClreDsgvFaSO3ejd0h30f7Jnr6YCipZhON8h/bWkbHQApjzoN2k0ZxAlPaP+GGYLezMRAvsUwIez1sCYhJx1vVFfNmrAATAwUth3b2JnXmUzJedf5a1osdHi8a+lrw6659l0jk//+EHHwywpKiRc3kYQBFYh2GzMmMkCPthWdJAxB68mHP0yXthFSRYJSOgmKMo9Cafexh7/9o15jMl/1v59wuxJ5e1tLUwlJgm9/MgYOezPP9OLsUySYJnLTBCOnVaeMzOK242IKWPmaFdS2I1jNTx984zVkTbPfM8FQbOhmF3xoTj7EX1Ki3xtG+rXUpXCcuPHgxgzCKHbXT6VSYjZzjFhQBFBTINo1iKqZ5hW3DyPZJRGd3LJJrs+JvYasMmABnaOv2SYCteul9AprZ+rOCTgHeKDCQd2BZ+T5G1AauAuYn5xJqSl9rl2skBBNhgdrPJx1oVb/zpryTBM+inrCsuCfQrEWjcya+qkMcfquYvSXE7IAyrcN2myon5MMVzzYpn05pr4NqwNGYK9xRm6O5Wp1R7qsno/ODSxqXoJgZpEtL/1pbfiTfrtzGBtLa10DTxMzs7MYCBAAqsYghDpiRwfPG0yTWBd+25bm14Yrm2kmHzmMhID7fAQc5efOztJN1Ik2yMPa3opbAhBbcnsZMn0UviuEg0GJACF34cOwWwu5IBSGXzBshjW+VmbMLoPOteCOBFSzc24jiFJ2Ap8BFr8EJ6Q2PhooV1IaBdmI9kWRRz6Anzo4AIDK0mX1MA68Caxt3jZ61bWVtsQ763It5iWAUAoMsCUEw5cX66zst6rzqnZzElFSzFWVitASfPZ4CL5wxwF0kB6bUved5tiQYSNW11ddMSJQ4AFLK9LZbYxiZP0n3SDpY9wXfZL+dy/oB3Z4G4ua83YaOchJVyN8jccXVOU3jKMziKtt3jF9kPOS+pQZShuh8ZAAOJXsRnvsjzBIAMeYGG5bB0mzcsBViFbnF4GT6LDIi9DBie6acAnLORf/jazXTtO522gCm27uRXoyE47Vr8GZ9/lLxqzQHlUWteNmzsaTUuGFIGyQAnbZPt/h4AdQAGz0YxlE7cSLXI5eyjAlQlhPj9O41T189vlXFUgGpeKy6cAQvT8ldeiz2tOAFgWYHBnnkGb1ic/KQCTSVo2FqAlM9wLsQtdFs77Iqtn1xOPF0Av7pbihKklhbBfAWihVTSom6u04TV2vPVXgNKshZyH7IGtLZbJMOckjN24w5Yx79p2bPPfZ49LwYH7tVmyGvLBgasIZ2MXQOGACycE8wte3T0yYax1/jJa7JXK3zvuaKJd33kcgo9AH0PKTFWwcoplFjL48QiWndZNmrWiT42f/vP398cPvxsc/zkQXxjitMdtjiECoCYolwi8twjn5iuhIDRT6LFrIvL2sv5MOjYgMbiiSc2Z/iw5Mb3I88S6xGuRWwMJiLJhWlXn9uhozckhuaoiRHahmpvLPm8vSF0HGki+5S5nd/LmK2vzbWlkMe/IXTwwc3lAHP5lpJU5E7dWwg28dlLi+ylnI8VgKaFJ6aoPALfJT/I+1dQu3ZsIRbM1X8H6q2DDUfySy40+EUnL7Px9TuJZZdilvdXp7fHa5jqLf4sQJ081s8MCJkzuAJ3c0YHAC5+sJyVtnrmz9thkbN17XrhL7De5Q4m1cv92NnY+NfRx72wlfz9TM5xyAWn0kXk9R0SB4tJsZUfPUmsdCVx5vnotW6nMCXWdK3WuizKBdwfctAwRnd1PMTmuTY2o+B24pv6XjmCbgNdY4rn1jKv6bR73QApyMAOxJZtBT6XgZWvkxMFwDsfHerHyVMw3g8VzuyJ2Bqx+RSM5ONzFie+4K/XaHpwmNpO2tPilpytDmVKflvJ1bzTue/AmvyZ3bKWctBqQiNLsMmLj6oUG1u7PI/VJg3mMoVL31PN1/yhBKLTp35+6r+P5t3q4DxdL17FNHthgmxo7LJpaxBx4PuBUzVZ9bq8t33LgL1WHAdgUPGp+G82XfurbQIMgFbB8tBVdSxYHXGSIAkuId2gnj7nOyBxCeYbkC26IYurtinLvIvh0abUKp1AK3/fqnvR6qm4Nxlt8DxVPUaO45GgYt91LDAgsSDiTFKRaAKQbBMJqcM7axXdniQ42wEgGNy2kAJkVOBz2Al3r6w/zlcPoQ0hwRIEnc3mepChCgcBz9ZR8kCkY5pPWXPtC0KKrg92geSg7Jipjq2tmJ6PwM2muBqtJULdv/ndbyo0+v3oGdy+cXPzPIGY9d5KICHIkcwBSA6fjxbSCIIDDMPQcGhj4FX1HKLqoTkEKjm0/nIdkm4BrDYRCbDXtCoNiKuDHr0wAUBFzhdmY5MVRsgghIAW2ka1gblfgah13QkQ8DBtvoJvlGU6OG+TqHm2FzKUg+h+3FAPsF54W0LLyqskuwwMLS4tG5f2k2xF2+7b+2FccDcOegC+3VQmz8dYO3StVnGCC2pe+rzvlRTnc1eQeK1QODwFS/OetUL8brhIW0eWw5j3TgCYBLesRXRahnScCN0YDuxUtcSGpTYC1AsrhcZOnhP0HxuyWnomONdATztCNdzyuVrlJLiSwp7n/DeOndaKqZWqO4sgb9karnEx9Ax/nsV6L2uLENZOdQ0k4YwtgDyJF7S9wH2Da4Z3FU6VFIzwZ8eJn02yExBH7rQVA+gZPsn0qvth8zzLOl25eTODRNLOpuKf6zzKe46yh7c6xchUXlOawwbLd9OFqQB91h7ADsgZx09v8Ts9iDqrBjfAqGmjWhmfBaTz/9m3FWRdWXpYtmu1eQ1A0bWrJ+LU15aNZt60LUxiAQTrtLsy8xZnia2Bll+y9QAmz5PQFMzXBkobQ+uvtj94cu7lJOfmVTT9Tnk2DH0go6epFr0K1TvEvArBAs4KYLX1R0tcgNRzVyr8/iCtl+jnp7Of3F+TG215eYYE97eTNDnLZSPHmTq79rZAw30DEuv8MFRyTa+rOyHgAdRxps7DTM+z3xRIOD/k0ZcBFF+mVfZc2p/2tJRjiiG6Zr/t5ntowAhYMOkEXSr9Amm3coFWWpyxNbyXiZyPAjbuhIlVho1qOIdVewOsCKiQ/z/Tr9D1tRHRlEtk10m8wEYJSgK4JOBPDY1h4/KM+Fu6jNdjp34Ue/jFF1+GMWagQlrpA/CcPWN0wNHm7/7kx6kgTovcz/7yz6LreX1z785XcbzHm8thN94POPp//vN/vvnycTTQ7K8CKzOZ6zzWXQA+9ts+scdMwjuIj7i4n2p0AopHeU4YhM8C6O/ntbvxA4dhQghGMImdL5oqRxm+cBAG5cv0jmB7GOjBjTMPEyDGnpZFR/aAjcUUY9+xJbQrABRo440+ninfk7RMi96TTNQ+l/P13u2AWmcB3ZLV+J1lirHzoLm72rB1WIL9+AS+O/ZpF5vg9F6mogKuIz+RZ7uXPXYvgGMBG1XXAAEXghrkBEwBJ2fokPBzPo/vF+Cezd+VERwgyr5Tebcvbb+2GLUNj2h0NBPza+4r4L9kK0Eg4OXo8Mnm2m4m9T19tbl7PxPFc4++C9PsZmwMe4vtihX+OPuL/xYEs832lf2p3QG7nQ8CQDg3h0mCL2S/qLQ+zfN+P/vypz/4aHM3bPHHKSicxJdg00p2tC06MPZ4WUgJ5HbznORAziG2Wif8xffQx3uSVi9B66Uk5gUegENYWF6baxEz8fFld7DpScKw3wD7BYdbgBs2NQmJ6kNmLwLvTqX17m2AMow35303bKgOKwJQxD6wR/bFG9o1J082+xEW38tUWW2uYhVxxLSkijcUNEe6gX0xEOMIMyL3vhXQw2eSvbgQ0Je2agFX14qtBub1fdkxGGH042pPDZ8o0yTfyddKG5dEv/Y411FWcP5ujW/Y9bUlkYcs6NdquKLWEmuwRw222XwBKv/qdWIXibBi28KyaFwr2VEIwHrHihBDSYiGfeAzJK6NScuyoU03gyvsSYk7Dcbeiz8DcfK1hLLXjpJqcAEYlsDbZw3YRD9tkRNpXDWsf3bAEI3zRq8CHKuvB1RVlNYBssiD5O/FH/as57SVZAuQ7Bk9AySLpbMPL8e23kwsKA5jH+rHfD+f7l7YBPGE5AOwV2b/aGRNnXm72pr7pkh3yAlw1b3OREi6YWRXtAWq81/N3tyKLYHuHafYc+F02tAvnt3c2Eu8mH0qzhI/TvFyfEAB0dzzWuBfAYuJwcR5E0+tLBH+Vyw0bHd7fPKCxqeLr159sb8roLvE+mKsxmBen+9/ntgSS63xh+Qq11HtLeBVNe/yuoJewNRJEoHkdgHwpa3V2at8kcI4hqE2T/c1GrkKscDt2DnPMtT512f2N18+fbP55ll8aPbA1RS+z+VznoWR/Tp+HbD6BosnEixa6dy/3OEoBQaA5wrGWPAm+gXOJifyvS105UbtNdIAfo5SMKB5u07sxn7m3xWS27Le9Rh2rh9FpRVA52utA2ZKteuaM30H3vUZ8lHLv61MScw+0gDyqzWHbKyRN8yEYcX6aZe0fh1M5PwqAPeRjuZkwfhc17n42LJZyjrUxTXDQspAYy/KUJoEt9dQgGLyvHdMXWBKfcMUj7QdMyBIEmtMWOAzgNC7Tq4SHSbOLXkkV2Ydqo/aeHDiz7Zf6i5IfHcv8kGKaVsY6s6YYR/LHgbsXQ3zXwtzi/quFSjdTjbak5O/1vTmPW1NzGdaO8SOycPi7xMzfldonv2moM2nsWWDaS6yLVnDdZp3W7CDMngOlUFRxbTLsvetS8GF2LsSMfiAAn2jfUt//m1i+J2QI06n8HHmzdPNBzdTDN4KczbawQpcfLfYu9IIrFiA/e3knPKGi4l57Ld23ZXhCIQkCzTtkuLPkzd5TdrFn7xIXJtiwUHi4KNcY54KB9Y8vTrh8hq2gC6peDzPQLG02tbst9gC6AlAzXoA3JvDdZ8DABPzYKXJo7LxxPLYbg/Czq8dX5iftfnek2ueYSD2g7hlAE22gb/qvuBHCuSw4ZGokH/R8NWdteAhCi88xzBZp3VXgV7O3YEL4+AqObNKfnXo3gJyrcUKr5nhN642thIBqvYQcDWsOHvWzVTXtdjLd8Uw8Y938tnDEhyZHEWv6nqXLEETeNpWyRlZTyArWSA55amw7a7kCG3Hv56kCHiSPAW4e6raqGINXQx5tunIubxHFzDv4buy9vZGtcjz2TOkI0x0RBiFRuAohqTcr6QhuXaKHPFl7AIfZTCh+HRsTwCyPIOD5B784Cmaz+Inus3pXHp9OgODTnbze4hbiecO090n7yRtIFfAEIRrrYz/yaNnKvLKaISXDGGND8SQRF3IOgDY88zfBrg8Ixdqp6dCLMvGRg8A/05PuTGAa1skcOTtfEvWwTmvHV/81qzB2HMPcu1qPLd1+uen/tt//A/eFmBYkOup5AzbSNDbyRcOAeBtdYR/gvAWasimEpwPg6/Wtw7V5pas+TwJxRj12Ztl+TSoGUaWA7IytNzAyxg7fsSvUlpVL0Rp0r4GVqsY8SCyfpWJkesluA2t1hLzJO1yZQCi6ZZ+OTp8DhsHvZvNoP1KEKTyXYpiRfpNMolxUXVTEcBqS+B3mHYXOjT70Thh4FRcocdnMO/yqI7jJCU9HibgT0CehelhfBLNu7P97lRvtDw26gqYQK+C7hJHqsXIAytTSMBuk0+gANCsLlQepmCyrLys78pGlPdbf4yy997/aPOLX/6yBvjTjz7cfPjezc21/RuZuvc18tkgy/m1E8aKoGOdqmr9OHSouDYfzrXU+k4YpB82jDD04NELo3E2gInreJpEaqW9NtHKAeOYrfUYNXqEgIehl56mMwB8I36qhJBguIYwgpeHYaJ0MhER9mxcbUpjNLVMOMz2hxsZ5N6h1vK8fS6HVFCetb6wm6Q5xuNR2tb0HEq0sJSAHA6oa7aepldyeg8e3K9jsWfbMiTIbGA/zs8Ba4VycQ7+ri3iuT7O1edNgKLaE0ZQArAjAs2rk14Mc78jQT6nJeAA3q3J3xj5SSY6XQ8rwFrGeKo8lmIuKTYsovoPNBKcGewVVboBllewCYB7Oms7ehCcAnaIqjeAqVuzf98EYgmGer1NnCdpKkgHNwLCCRrzSyDZEfQNrp3pfC4AGysjgNJZk0slbKYnJqg9HwDhQcCIe2lbpll34/Z7Yf7sN8ESNGBlSIYZQ3vtOMDuUQICjlCSWr3BJKi932b8JngNKOpnrSa1nazVjGHPTWVaFA5MHRbpOIixI57XxbQ6+vsBSUcbpJVKz72rtCQA+apVkNt1aJe6kHa5akQRJOa0gctxHrthxEnyHj65H8ca3ZyAW/TWBDfE/SU3r/L3rxLcnBMcZN1epurYQetxei8kHLEquwReEyhVQ7AAsMArgUHa0LZ3c6bvhnEXZpDBQ/Y0Xa+TBM2ApBtaGBoAYtOptOZZBABfk1KBTpMm65sz9Qyzjr3Dy1gcimppT5c9kr/T0kFT7oXpXGEhZfdWZ45+D4d6EHYV57+j4sQOCiowtqq1NWuuRdEz2g1TkU37/PNMB80a8hNvA0z0TPE3qtsLbR54MVWseb5YlGz849hV9qDnlEPFnsyz1xamRY88gRtUpduN7bmUZ/Y64CPNi738/599+mGS01iRFDEu5WyYJvbxDz7dXA/Lqr4kZ+x0numvv7iz+cVvP9t8kymxr2IDnjpDuRoA4GXFgNzz1TC1KjZMzL8tEbmHnE0DHR4EnHQGtTZJEmn0nVNsih3v9SeYEIjsSsQjLUB+S4sxbbj9BJbakbvP8zAOE7hfyne9CPNNIsFWPI6vcxBXpiTwrvqu+TkKgOinE7VaHDA443K04AzcGQbD1ej1PAK0FizMszJAQHGmKcFMYr8Yn7irGph7joDBZmvvWqdgX41O4LNMCn8WG7SVZ0hOAHtoJ+tpwu1zcg25D0E94LrDSrA9JG6KYsBawGxBDc/RcQ3AkPPkzKvMG3bCfz/LumtP2worN9Y2yXWYdSnS3Pn6IKy/6NnltZ0qSaM1a6OwdDkJ8tdffV3gr6ByClKCdcxU7I/xYdOa0Zbg3OLjDAiyH8+yrUmeb4TF/vEHt1Joy5Cl7MWnZSXGxtFQlBQI1VT583zIU7RlInviMCwD4ODF2D8V3hdYlHk24i6mq0nCwni5/yCyAj3j9GiXCZd57HyeaaN8wXbsCP9v2h0W8r7KP5Ag+/qcaYoYbvGBj8L4dNZoE7YIaV8GQGYX32qDf/l4s3f6eabDLbbehQP3SY1gB2JYsAsJVLHuGjIkKNdukqpB/LgiGTC3fQzVAmNKMPtMvX6V4P0kYMRxEbUk/dUH5iuXSvsCpHjSbNBqv8VpMyF22OPvgInFx4/Mi6QUk3j+vbaiCcDCSizDIsFwC8DDULSH2efRuDNMiD5sbGsYYh1QEIBRy6uCmgR6BXxWMAKTwZ9HayzAZdwtoBN4J1npsJBFUuQd/2uR4BgwZfyUK+HLy+5rTKyyD7AQ52BqSQjZFaLfsZHRg7RfykLg1yUCBV0C6pTpn7XCdBb/aAMqHJrkJ79fT0u8Kd5svkQFKlKmEtu+vO5ZEp6uv6K8tWwsICkOSyvP0FoXwOFNAVtZP6w+CVS7FtqCGPZthvTczGCtM2FzHt7/Oon9i817l1LU2JIEYkSswA2d1CThniemNGBTTpHP77CD6vXCEsVIA5pMwvpdd8LkJeIxYPAQCQa8mwJlu3SWJOmd3p1iqOfs6dfn2XfDTNEuP50Ik3dgjxo6Ig67YCIxgNNF+V7XBuvM75LnygflXz2vl4n1tMM1Lix4kFbj/BdT2Fg1xyos9YspHOVv4799Xqd5t+AgxlHYj72PDrAJiE/ZY/udrexmNQExOVXO2LnYh7ZrAxrFxwV/VwB29qpnx875JXnk9+09FUD24BGpjNguTGzJaNmqefZY1wUr2bUCkXmPnLDpvvUeBlJj4sb1nvHSEl5AA8gXcLQ6olPUnI6UIUYASwB0w7acdr8ZeNID2QRZMXoG5ojdJgYfVtF0alUTshpww46aAS1z7ssUA150c4x9KVAhzvLoxf7WvsXv6SRbbY3P20kRBNjZQq59lOuTIynM+SC2CuHiTGz/mn9hxCvE7aV9WpHoyACzXJPupheJNdwb31rwLv4I+N78NNc1mteTv2Fzulast7XbbABCnR9DQlkn1vq72sFWK9jqZaiaXA07NJ9ub63/7jVt013OTNmrg46WEe1s1y5gFkYOYI4JYszII+zENh4dPE8ckOf+MoXWSC3sRDP+e7cuh7DyNN0HactOgbPPRX6S632Uwtd+BmR1QF82ubiM/wWArCSEtp47fbn/49e7m/uPY1tiwZ7kvBy8su8wgUfuAUBmz+jEUgh3VuUe9idmsR/A7LCCjYdiDWWW07Y6XR1jdxQp2SH39szzzDW2bTqvc+bL0BRf5b+jAGvOEaLLMLyBN5M/+YYOK+T/l30mVsaimu5D7PgZgoncMl1RI6nUvGb5s5yiWMvS3eOMNp/O411bX98N4WB/EAXk0bWfpB6A3VOcw+icQSdDoinzNb/EUvWNOmTEi4tfms7DojPVlpZnFlir5AT/yP+b6J29FS04hIKtVwcBZBPXiXdi71XtO4DEoIswJ99Eg5vBPJv85cqeydGxkYv0GtxjJcSswOYUt/jJcudlXQvRarAPsWDzbHFliu9bdIRydoF3iB8m+MojrLkhf3z5+Ssfbj6/G3bn7q34y+RXwSyql18ibs51Xo+EZS0ruSbnBvzLJ9b/anfybCunofMDa1p3ac6/eJOkyOvDTkd3pkvMMjCO3EbbetmrsYHFzBqHjv/x7829e8YnlhmJuj8ln8zfl30c3x/sfMC7Fc1bjcL6IaXxQ9GXDeRQtEbDSbQyMP3JflZK7p8aoZMERWu7JaaVoEPLE2OzAn1CjpXV58KrRUMsM4tYAz78xf70s1Q6aoBtUNpNQ/9soilhz99rs3PIAGd3v7lXHRmTXSocmY3p4Y8jMe0qIFqx+TnMKs/VhgEm5L9Vy4ABtykPY5RpYajq7iYwAt4RJdWDUjCgzLu8PxukLL1WzhkmE/AiTI7Fl413sfp5Ca4b7EeMM05aOxlATmvHKfeW15UllO8QCDxeWrxWvR6vhVwPjX6mWXF0dHiuhH33+Zd/jOE82Pzok482710La+BHf54k+cs4fSycJOkJ6PYvX4wDPa4ulm2l1U+lpZWk9pwPUEhk/lK0U9YWDwkRwwNQaFK2MBp91vpsV5p8wZeCYKjHcTxlo3lWNdfZ9MAEybygnaC29qjoPqSlVssX/QGJt4ocI1cjUvYhx4S6PhVO60/48mwS5UkGwsy5eC2TBh/GMQUkSMBNyHw/bbS+38Qq1wSYvBEqN4fyqAMEUmXIPm17dAOUEYwsMBoDMpWCpWK2ABwM+n72w7DhtGGldSSvAd5hXfn7qUwOAOj9wDutM9om6IbZnlqzORAGD5D1yij0VirpWKmGOz+q1MAN7YQLQNBq+DBkDalQofOeVoowSbEP8omeuza90qOrwzHA2yRDK0tAMieJJvhKh2qu2f7YzvXvYPwA3iWhuWiv6aj77J3n0d95HoAOcAe8eQs8wCrMvVy9/eHm3/7uj5uvk+wLnt57//2KDxsZLgnEHMFKwTZBMbaGKidNagR3uYbnZcVqYQoAm/33AtC+PKPVAHbKWxytpHoFkqvjmb/HdFltUhMxLa6LLWsrRJzQ2LOlSpX7GvBugqRq+uX7gAACWCC8Z7WOeJ99gaUb9ouR9rV1QD5GWpt9kh3alNnPAvqjaIacDvOpAWbaAp6e5N4jqvpS8JEkiLbWdt7nP/vFRMudgIKH0Rk7sxXNyLQV3A1zl1CyNVWNfRJw6L0wbS8TUe80W6DnOHL365frdv8cuAIALSSgnOCNvRQEA+6JZLe9JI5wL0A/Lc17YcSewd5NW6lhP7zCbpKIo+izmYh80eARwQcLiLmCwZLqu0rilZyzijHn3+xF50mgTyftaQDeFlm0VAuuDOsB3Amu23oTpiOx/qU91jNiewUTT0ODf6ctkT3B10puzwV8qcZ51lNSRX/sPMAsgIpr2stZ+fv/wV+EOZQqYNrsXycx+uSTDzc//PH3N//yX//L7L20Sn7yo81vvr63+d//n3+R55NbBhoGrHuSe30UoNLnmuRob1UwuiDF6c03AVX3w7ijtflNhh/wVc/DeHuV4UjYtIZmvMzzMsQIe/DazevVVDx5Fp2Xe5FYcKZzH7RD+RRtmNbrQdafPdmPTqAWcPpWgg8TrqflYoBprSECOEODHmZIBMaWZ8rn3rwZtmHO3fk8Q9jmpSsRARe0CPaByDk/785Tg+ByzNJ2HI242Itnmfx2Omw3041D7Mp9YFfGt0Vv7X6+71UCu93ssef2Y57tTmyrLwM2GAAAIABJREFUQkNF0ok8C1CBKdl7FUbOA5PMzNmkaZIgpczGsDIFYYIh+yJn4Hn+/jjteFuGRSSIPIct9npr89mXD8MmSrCWfeYcYIqwL9asLU4Fg7TBrdpF+Rz6VFMFahAMSGxxQ7Ep38kWHcVnYM38+U9/uPnpD3+w+fzO55vffJa265zZy1dvVkfxWXy7Yp/PAHRpGRXAsIcVZWeXU5wQ21T8Oftk1W5iTw6yl57Sgsw1fvrp9/v86CK1hSPPkxD2Wqh6kwPVacwFDraiV3h583FawRUynue6L2TPfZsCieEQKvqm4fEhwzDHQqA1+HxzeTdDSi7kjMbmeebOCL2yhnjmzRY4AUJkP8QeYNEYgLEXXUgMwYIDknBvkOwknrBLTGPTtnuUQsQrTCOvAJywn/E5nZiNPblMyy1LrUnDdz8tAovWxFQtIg9wIe7yTyfapR0OcWH+/RyNP8B99k8ZEZKlmCdJpwmn/N1MBgdQ8FkYDkBAumtYLYqLp5ZplAHHGxtMolyf6rw24WNMXK89Mq142FRs3ZmFGer1pFcaiC+Ft0mep/g8yePSUoVRUE1bshYAPECNYjVG9jCeJ86J38i/V1sp9wpcfIYhnLe2YJm4ybW+BIZJvLJG+7H5lwx+yp8N7BmhlwE+7QXB/cuCtDMYxhlwmeyCM9MJfUsxTez+PIW0wwxseZO1N2nc2omLz2UPXkoR5px84CTstcPHYYu/3nyQ4gBgVDx5nGd/DHzW8hp/aB+IPc56nhghQM8+zontm0TZU1qrs2xrW2DFy/NCvo5IeOMSsUEBIsUuccK0KRdQWrqGyjDK2ZeY8Q2uCcAASBFTdsAZRlcHHYmx7LVFpD2DXOQ8qwD62fpOXUNA34nNrqYtX+xZe9KEeiQqXqfI1rjRVFSF/lz+89cGnp2Jz77ZuPROpCI6MCn3Y4+z2866wWlyAAk3PWjxqJYxL3UtWhLL2hF7NwaaP7cFMDHeyt5gC+VDWHiG8SBGkJEBMDUHya3yyZa/WsuSfWeuuztFuYBPhtm9ABJg3uR6XINCkGsCBoyA/ux5z2OGICoWzEAWRUvrpIjDD65D2Nr+WgAeyCCpHd9VAAMzcwHsO/ytQNrYJd9d7XCxKYAGyLjEgQMAZC2bW+n6GUkUB2EFsVw/4HUGx0w+umouTsy45rVYTEMwoUW9lyJvrzMf4JowkQvwyUPrO2lDK08AqQKyZh9cuxrN7WVgVpnEYvKsTdl3YYPPes4+amFZvpQ/d6BYrquAnu/KM6G3OMzA+Yy1lXftsjFpfIrVi70RB5UBOqy+Elz63rS4y2Pzsw4ImQnRASV0MjiHy9C8VyVW5Jzk/t5PJwL7dDYyKZsMn7uUtpDzucY/++GPUozOoLSDByGpBMRLTkPsH3gJBDURGdK1G2KJ+FPOQ/qocgzZg3sX00pLZxXR4nn0bI9je+PLDxNHvUyHydN0IrilFoRrRQ1lmM6n5ylSnS7AxgbPpNkZYiHj6WEfsJc9aAs5WY20t+c/k9aBrgN6z7qu7CfD4wAz63noM6rvAvZM3oBoILZQ8BsG2wD58rhOcEc+UXRYACUuy751HlfGbGOi3Md01c1eaI6YzxnWFfDN6RxJgTWnaSvsn/hJrysO4LrajTYMYs+8eys+aY3prMMKnO2SFDN8U26dn8pZ8BMKd4kLxECQdnkkJtrFi8mvw7g78/ogNAPxvc6i5P0BxIBa1ea0b3tWU2iK7UjHbBh6kV7JVyi8zoTZeX5rcWXAqWnl7hnOg3b9q4zUd3qaM6VdYRzI/jLP4lwkHZ49DzGB/BAN4NgfhbhT6Q55vonswCZdDSnGGGKn4OGzOvgQDqIzhL3LfncGmCJDaeQWBeYbN7Qs2DjcuiA4PMf8DDhY/dMA12gXim9iB99BRxv7kJwGe2EgoP1RYk2+D1MXeOeMrDavfjk/fwrmrfujbMW8tvvkxcHPT/3P/+Q/e7u2lq0VTpHDO2R4MeT98LzJYaANY/OtP2uFsoa0Se13IrOlVzMFC5q8tq96jaDbTwO15aCt19BqksMAgMj1uHA3tFZHHOCZ/DWgXieuqkQa+ZyFhchznlpaVbYcsql6LIlNLsr/31G5yoNSxXfwtR1w1HUceRSugwHWV18DhLmwVIP5FQHz61xn21gx1kw7zCYgnk5MusYmwc2bGKknqdhrj9OGsJsqZUVnszqmR2FSfPPNV2X+GEbxJgYIQl8jUdA3rL8knCsi28q7fxMQCxZzLxy/32y2i5eupnrxJFNnn2w+unV1c/Pyhc1f/K1/f/ObX/82wTfEPewAWkptkUi1JAy9bXpe6LKtgaoAjr6XXw/D5lFBEgB1guTy3FRtTaQb1hLR6Gk39lMh3mw2wwIYso6oFyzR4cnBweh5+TJ6Wfnua9f2O2DiVHSUCL4/Pwq7JcEL8E7bnoP2KknRCFQGZAFySvRRVPOdwBwHTqWWiLQqOgDlcjSqfvXb36fSdaPg3ZOn0fihx7MIRF+NTtOdO3dq7IB3N6IN9hz1dkleVyTc/ay6imvwu/7uNSsALnGQxAFiAZY071bm3Qpwvqvkd7iGgIJu3zDrZoqTARj2N/3J0feo6C2GRtkraatK1YlRW1s3TieBqBBymXKSUlo1087MgZxK4CyAsmcqvJtnyjj6JfByL/QN6AzOOdOamHvGrOO0ssiCSOAdh0c3j1aEABJT1UPofsw9EOi39ufzvBMmZMpyKhHZW1dvf2/zr379h82jVEyAizcior0f0IBdKXuoVegk/J2AKXkydGEEQzljgTaDWmFb7DMuJtf0/2/rl2A1eF4MXZ1hCwGe0wDXa1K4/nmqUeUWTNK1nKkyhPLeHi/OcQmq5vMHfAUS9jtz9s+H8fKmIHoCKNWUOtucBbVD2pLZ69bPZE8DPY5C335xksBZC/7L7c1Xj+JMIsq7R1g9z3mfaHbW0Cjz13nGW+fjiLK+L49OB8SJAHns2eUEhwIulWB77FoAMsAdR1MH7lqdasltE+E5oxKp50uAKVBpNTdBTdursSSyGoAj9y+AkzzeDxCT3DzXgfFp32SSYQbCADge3XsUmxJ2W4AG+wLYeDrMGy2fmgrsL/vxsXaMfPaAxWkRTsvVYVq6mozEZgA81udRfUCgc64LGESzSJJITPpJCh5vcm4FfRJne7mtve2RHXY18MfgBBNdr6XaXeHZ7L9TWfu9JM3vX7scZvLNAiTaMLAHL2V4ggTzq68zqTGFgIsRuP3Nwyebv/rVb8Iqi+Bthqoo0pgg7kxgq7ORFccVCMakPnmkjSyaftkPbLBhQCa6DpMmVcIAlQePv63u2LmguJKC65evb766883mwd37CYgNTkjRSUux4kGudz8DI9jQe9GVwzjk0xRr7D/FLus2AdkMqvH8BF737z/oPiAA/DSJNUrf+Z0EUknSr12/UrAWK8c5v5wg+kXsH5ugin0+LIImI1p2std3s85AwlMBcbaiq4g58jrAHV8naX2R6qsk3zQwgdBzIE9sm2sRZHV4BPaeIgj2dFkXCzCeZ6/9UJh0tm3h2Tem+2HX8smx6dUozfNlm87Epp3JZ1wKePXHu5gOBhXdqo7hpQBM901WjG3SBoRd/85PLoEL5scEzIv8ACDK0J1cE3Yc/coWLnMfV1PkunIpgWJ8PKAZAHc+wAhtWWx57c7AHomQ+Eg7qf0/OYR27mkP24vfn0FDI53QYTA5w3Sq2BagiSQbUxnTqpOfe14xrYe95DQ78+QFJPM/+eGPmzj87nefBTOOTyjAmZajnEnnh81r8pYr2Mk+PRPgk7D0/rmZ+iYpWtuAWiYQ4ziaBXtMzg0oIVnNOpzJtD/FNwA6howzQybEZxASd16OEyQ/NfY0sgmAPCwfhmIr+0ArfP2OPZXvWROYP0281+RlTZoavKp2h9W5DQDN+XwYlqdEQmwJ+BF4d63Yevqu2RvOFu3b0UNa9JJJdRC6zpCK6twB4WjWVS93EnjPzN03kVi+A9jQYQmVshDM87XubaQt+CPXgUEKmJYU9AdrdwEj2gLaONdyeJ9hPcJVALKJwcAnnQYdPdGiwBT5cj9l3NGWGx0rDJUjgGrANzq/W1mXg4MURTAw8/1sJaau9a7uLcAnhsla+F1M5T30Iw3mAFaVWTaUp+4xNrFTrPNdEnD7nJ4jDavrsaWXY48UXt+kyPQiduVM/v5awOCr5zwnSTKN6Onk4D9ILIiz1kEBTczyl3x+/Wc20Qo6AFJX5uUwMl3XtMOV7a/4q6USYCMjBtYCYPyb5+SpLMDvup8qzSLB10rXFjjcRAkiIfW0VgWMc50Y/2WfYsNpE8772gLoUBewHubPW1WpfL+48kyG6By9ooPmlmPb5Ahpx36bVrJzads6eL29uXeY12cQhWutbnWuwwAj7feeY6ewYuTEH+hGoD3ttR2qV32wsSdiZ4UpDA+avgCjFgfyeeyVor7Ptn7rMK81b5JUsocKjFpn2aq3bAbAJvFCBxrZm8CxBpMIEtO1VPjA+jevSs6Uc+na+Gr+abSysYvIqwyY3CFvJnCKIeUDSBLkaHK9A76PZqEHNgz7KaSwWwUcdF01dBttu4LMrgvjUuu0vQysX16zPusm/3m/PaEwMjHmd2DnxNiuyRke0N/ZXQFPOo+es3tcmW3n8n5s/3dATz7DgJqysABr/n/WYQbUDKDofm/deK8M+nZRLYn6GmOuxYEVsGuXWO6fPMj52PfqY/tvyYXtm5VMM4WuvNawnuVaMYGt6TDDRjNrLYSIJ0pgaa1l0erLq+tnFBRavFufx8gXVAveHndmkqNe24+++cUw1QKJXNjOXaZr5Gzsz43EgK8Cch8fp3CnvTLLqnBSsLwaoFjtUxzBcJP68wfiVrbTGThzPtNXA9j97k4Y/MkD9bAdxqefCjCDBXiUfPV6Ytu95Me0lT0XOnWKF5hNfHLJQP5T+MScyt5an1G1+mo/RnqgFiXv6yCwrtqwX9vS3+LAEHrK0q3NniLjrO8CyOW9/q4AmSJEQdORjLHfO/QSwWKZmDpdPYt2ZPyF5+9Quy6FPTI2jRdyjpGEVqLRFFaG9LGSdUbOKCSA6ivPPtSi76fPXL6S30mUves0im3EMl6LXAUb5eXvuhLH/7GDlc6Sg2Ei2tH2ZJ450Hbz8t7/x9Wd9fiZJtlh/3NJ5s6dRbJYXdXd062RxoAED7x8Ed/5wrYA+0K2L2Ub0Bg2LAP6CvOFbMMWBpBmNKORepvu6ioW9yUzmSSTZPr8TrxvVUOsZpPM/Oe7PEs8ESdOnMgaiE+TcS7e1K7sA1JVzkoiCoAdvwsp53bQO3qI8I1qPa4AZYHGGdcVh1rXLPKL5xZPAM/FVJISwFJSXZUp4+erpMkzSJ5Uik1Vg6rB9/RD40uF6Xy+kz9VGDbJE9uYxFu79ObMav8ABKzKYJSSWikI1aOmR9xZ7KvmH0vT2shcFNBT8p6Ynd5fTk2ly2SJyjWIreKj+XuZ2vQuYz8w99gc69Hzr+trxU1W27DGr/5cCW5rIjNl739+4Z//n/99cKGlPnwBx4ZPyC+frE874lRQdGjO6I7+bRHL1FTMMIMyXcfG0LbuvFmC0bJoU4jFkfRzgoNZYFNq0iyy7EbLVDnzU7NdOqlDrYH1HOgGUDZJANOgACIJrcV4y785GWsmBrDm/fbiNMuueqayOzCashlKgw0SzBAAEJqtMQ6ACsyhPIuDyYEHRCxFtYYv9wEW2cQLOCAzkwi7n8MYwgwyWStw+SJMMiu9IpD9+tSYT8exN5vff/N1D2IgWYVpFzq3jDfwrjTRHiY/HBTuuRpn6HydnzhkN27dCcL9fvPLdJ/8/PbVzZefXY+zdTtzl4V9YKwJ6ceRyyJ9n0VtPDEWjGDLSzKf+3HOzMnL0J4Zkbt373YMBz3Wdp0DcPy9xpKuvDITpQErPWIUZN9s0IXNyJBVVDUBr44178NKk/G0nmWDtpJBtoiPXoddEqewhs2851kh3he0bqaZ08YZSuEw2sKqyabGvimlWDb3/EqyOXeCtn/cvIhT++CLLxMEngUV94waiNATGmFk7MVqZWTsroU91/2wUP05utO1a0pEylZS1s0BWYxujY+9wVFuxkVAmM/aootBHSbnZOxqVAtmLoK8XGWdIrEfMNryM3NGTAawQr7NTtoP0Hz7QDCho/NaRgl8ixBugj5ONw0ra6OOptIzAdyyfgvm5WHqnDiUF6DcfAFLJ4Mjeyp7MwwzoJzPJhYaPZKW5BFeH/2XlXX3ttkFzQeSiU+QeCHU+uOsi/e5xsHN+5tvwhT79nG6EmXOvki54oUYdHpnhwGJBChKBrDAvP+Io6IxD+NWJpPewgDKgN+hlM/YegYPNmO8GrzaFHPVwHxKoCfzh+E5Wcraq2W+V+Hn6Sq2ZGQd6nT7sGjNalkC+VvGXtBTge1sOwBfs/vGO+WkGAwo4qy8md6VcaM/lYNR508/Sxz9PXAw4/E0mpRHGT+lHJF8DHCX1vMBi56mLPREVhu7Ik6N7n/vog+Izch54WQ8SpMAoMiNMACMD7Fs69a7N3snaIy9M7ZvwhLa0+BBUKZTHY3KjE3lE/LOyjnPSmnPYZ3EgvX28u2rzUkCkUt5pw85rJTa69pKw+R6ghNgK+fPuNBHwSI6SzCDlXIYAIvbTgNs9LNG+Nk5YA0Tb1YeqWuvdyFNICtF10t57hkmRfZFO3vbAxmfsjPjGGhuQePCemiXT7aGG5E5xcZhqJULX1ICnznQSXErwMZXYbndISYYFtz1lHRo3nAnQP5NIrnJHiuBUpa1tXs9bLtLm796+Hjzq2fPy7SiO/kxmUb2HVPLuLXZCRulIU7AOlpRewGVXr5Kd9WAjAR7L2f8JSzsz7Pc70PYT/aYLcrmnCa7fJrkwmHYGDdiq60nQJo9UH227N9n6cTr8zqfV1tSCUD3yYDbZc/nHtUIdIFcV/DCPrL1oVllPNi+dAi/flD2njPhFZZrrrOt65ay91z7bRg22zmbygHO9YnfY9vCbXbzfO1kip0bFo6zU6ny8ZuUBCcDyabTPfvUBi+CwThbmWf7bT9nrkYVSjPKvmbvQBpASp5OZlBnvDbzKcizMA3yPvbufoD/K86BrBmd1DcXdze/+SbMxpQ2+/HXyfwbr9fYd0r6cv/trGMBp2ByAPlJCJWtvcgcsG/E5bHasO9p5Mji79O0oTvKN8nnlat5ZmAPW8DWDoNEAJh5jL17ncBYwF37xCaVUQK4xKZwho+GzF7Gop1d8/O6Hjo3lVb7PHNW1mvujYkzZRz5Wt5tL/NGZoB25dWAB69T/mYPipowJt5ln9BaTOK7CTpsl/2s1UtJFOxdDEs8bN8L0als58RctUG7hIisMocSXTXXwF7ECtIB8Jx2S1hq3gmIq5sooOxdmDxs0cXYfM0sTrO/dHwb9x34mACgZXTjD0xyd7HXPQ4nGFqD4LJmlrOzgXk/Ku9tTgQT6Y4aBpiEKV+1xaZ5vgZMHGqgrt+6yPLF7Xyfa1Ct9JiPxPVkf1xbYszIOuumFM9+KhBB76e2c4IF2fxLYYdUY7aWZhoe2YeStMaPDTVvw5gYgNgN3a/M+97J+pHtp+ErEYUZ4pmVP47eFZ9E8HyZfEuuJTDglwG6BCEgPudHWVjAxFxXc6CdJeHND14TV2ugR6uoDPrM9yEtoAQxJanljHIEtqje2OQ5zpJswi7Trfpd1qgyJNc/TBJgVweMgKBnJy9i1/IOcQyu5Geu5nzbCxDpPLT/jd08h27KmqhMCVY1pOoLeU/rZcrHgYweYI0BrAN7tdpLRR2GlYF52LHv98sTKguU/efHOYPL1lzWkT8tuZ0ykzT4sXVHG4xfQJagcQMAT+ItV3yfsdF4BUTse5LR69oFDOno/B67I+t+k86YpwEaPoStB9hl1y62rDjJ6bzcUc7C0w/DKj/MOFijpBIKAOdaSAP8M8F29Z6wWPg7DVh1oVTar6om8wykW/zolpcv555BWwFPEyBW4xfxc3RGPop9GLYsltLICjhf7Y+t2IYC0DwcZ2bWsvGaipdCYx2Ddq62ixa/qc3sJAedNcAOYJq4UOzChjmLNSHq+E9sYY7M98R0A3wBj+Y+wE/dIQdIco6wtS3p7lyP/6UMnN6rORy9rAEbWw6ZZ2iFVvbxgHnIV6MNvbLYptu1WEb8iqAx1QkrkMBvKXCygIx+zvlAXkWcIwZu0hjAuAA2HYP8MlcljmTfuC/d1aNULCAMtAyPHcj4jO67AH4km9qEAsuPr1vw5rDxFX/JZ/0MBuQfAh0T+02yuaD7EhfVlgEImuiecrs566aM2fhOM5hhqjJRPc/ENDRcnXXLnFsV+7n31eAzu1vx+fboo0bbUQItdyXNcZD1JUE17PA5yxAtgCQSBd2Tue5+Ytt3Se7x/+0nFQP1p3NWnl++Edbd5c0vU+XwMXvrPE1d+MQYtpB/RBh+A/+SnTwO0QCzXjVICdF5P2ds7xUzIykpPiclUHY9+5b34xu0UZR1kfWERMR2Hgd8rqLpsk5WWz1yE8PshB1gdbeUPfsVkWWIMwPgrUy5ruR8rY1YYBNwBRbL/ivg6hyk8S7JM+Csyi1LqTFzS0GHBVtmpt1g/xTAHxJCz0l/LxA9oKyX7HmZ/ySz+IzTAGE083zmB621AST5OZdUDorz6ovlPs6fuWBtuXeOAxf/OO904WV0D5PAzC6mFXcx8ySpR8KlvQAuTSMLesQf8jM72f9X0xOgmvbBJLD4VSS1XNuYIDk0lpqS98YvMJgyGseXHfkqLzaMfWuJZrgy8cqa0GKUaMke++ze/c3zMIvPL0fC5jzVIdvxpZNsfkk/vfiICo78WYzJuSOpZa8sBA5zzVfrXLe2tr4foG1wpVlrXRP5HSLi5uz4Uf3MjEDJQZK6l+PHE4ZxNrudwS8bM/bGeuS5/KHO6BqrrkDdyrpdExLLkuoYFbz7F//if0xlm406LKkOHoCgm3phoRjcDGAXKeMkC/MHwMUfagU0WyLrJKuxCPJNl00lGYNKF4SxzBZDa2Gv2UmZcveqYclTQYmrq8HgL/f3bAVKLFoH/nKdlQYqyG/gHYOos49B3YvejGxOD67FaTCQ9DWAN9apQLUGrkKYIz7ccVhKt87pu4nia/Q4XlhGBLiziXWIBWJW63fRaOsg50DgFBPrV5ZVTbt81rQC4jqlSjiPqw2g/TWGn26zazcl7D5IdenfC6ttsoruP2BLGQTtEOeh0yEqzv1Oshx/+W9/ETHvrc1XYVhsJROOKbFHRIsDB4SLk/A4TA4HCHF5m96iISp/I8Gsv79Q5riAVkpzV9quxW6z0+YRFK3lvD1syjz8oTtu8Z6lDKcsSsanwdt0mqURZJUYGwHMk0dfFxW3eSXoAKgcmjq5LZPVRVW3NcGZjZ3PLM6qbPrFUK1vf/ajza8iTJ92ypuvvvppRGTDQMlmspE4ZQBoTKNpQLGU42Rd6Ti4UtKtdcZ8ZdZN5mU0KmRtmuHzO2vWPpp8zjgqsmINFrFTClxPWesKLHEQym6I89sgASgbcETwZn6AO7QgaqMBqgx3Y1zvpwNWGASALGBkWZcOTQCTPRFQJEDeFZsNAPf93uGQcRrHSbQHpuRhEX/mVOc6DkGVsBwSjpCmIRUALRYoSzGBTrsKySzE+ZcNUS5If0Cgdfk02mtvnkTjxYkRcf7rEY+PEO1f/Ou/rtN1/6t0fIyzD3y4ThsQ0xIAYZ/af0u2qSB7HNjjaMRZbwP8DEi8UoqnOzVx3CkZWPfEyqyZzKTgdGyH30ByX191e9a5Xde3MQTKjD3y3rQGdfvi2GEv6txGW2QcOLRoSYpmHAOSvHvzqnO6F6bWXgAsGcPQnRNoZx1i5179LODTpc0R0Dbz/s13X4elFvAsBymH59atu+0E9kgpd57z1TGBcofwBJBYPMKeRw+/azZeSQzHrzaJg5jxs/4ACjKTwAzMHR1tBWeAkbKSl+5pHFpdQTlVggbsUQ7FhTzPw9ePN28vYBTRoIsTCqDP2vQf0L/rp/7jtLGXBfuQd9t2sGcMgMfAIgA9B88ex06pRl2mDpMgA1nn9VQzBcmc7JcPyioIopfVHGc780BHkbN7HIaErwsSd8J8GNA5gCYBWfutQcqArrvpbP0mGeYLucb9sJL/5KdfZQOlyUfmYy81s4dh83yWhgQvnj7Ku0XIOHT8jwnE3gUY+kWAoX/77ePNx2T4lBvTEzxnjzInwLgD5fK1bdH8TLnicboI7h/ciIOYMceGDLh1xYlv7gDewDB6bSmHVronG7lNFyOfpylzM0H1m+N3SZoovR8nAkAMSMKQprsj6dSOxEtmFJBt3q39vXyf3dTchx6ruT+IXtv7AJWZ3gDl2/lMAC3suBjDk9xLx9SdALFndNKy/1tmGVbWfjKY3nc7tmhPoJNrYSqdZz9Pw4loV6Y8TinE66w1Ca3zgLuaIXwU6GWPOMvpZF4APsiWE0qWsAG2ME8NXqLzdD3OVuZNOSLmA1OrYQT7BFDDnpNfI3x/MetIgLl/7V5A3Eux84/a1bcOdh2/2DQLMv+rZm8ZbsN88BlrRTmpv1dDJWuec0jBEfOXFql35bTuJVho2R5byigWJML4IS7O8ZOgGqDf/Y6yz4ZpMqeBs0DgV3ChiVIZ8w89o2/duh091pcJQF6WgcmvcBYql6uuKmBGeWIAPPp7W5mjrTiF52XhTgnd65zPtYgCXIyhHJEg7LcCfA5J9vp+rn0ppU675yebGwFudwMQCQYKCFUziePCrlgTMt45ceLBt0GFv9tLBadyHWAKhkjWsXFOHrR7BctO90wARRmZ1ZAbwGM0WJduobL9y1gNg3mVbxg/cJzU1fccpkTPXKwc/l7+o8M3wuUc4PzZzrUC+PjqZApiKPhnxro6qhlDwunOWbHisBhM6ZydAxaNVEkZGPVzBmwgJWBSk7yPAAAgAElEQVQe6txnj58ngYJL7UJ1JZ3LDfKtjbnO2sjNWTHvI+k1PrXnbAIy4Njli1nHCW6aEOs4eU/XUL6mcyn2CJ09yTq2H7jB16B/Gzub6+kyq6PfQdYDTUrs4gkKh20n9DOvAk3203MchlXKB2I3jF/Ze3TOnHX5713G6X2SbxpRSHh8IDuhaZX9HYBrJwDdYTJM1yLBcjPsXH6BM4Nf1qZ0YoCyfKZYF+ZSveQ8tz2uwQAgxnkvCFL+W+Coe8saGEH3aZCkhAqwsHbknIqA6ol6N75MPYIBhKr+VNu4SLVkPNZusxNFTcwgQC0jK+/fhgAkavJuBUIEh3koqppYiCUNWFcSUHyT7D8tjsK5bak++YBLOR8a4bAvOUP4zS+SfPkgEZBKBEmPxiKSD7Fh9FzLSuK7S97WtyQTwsTk/UmEZAzYejZqZVzxSRvct1RvAvTxOmffTNncVCs1oVQ/P8zMlOG3KR2fzZ7O54FE1j+JIcmS8TGnoaDVXyDKu/dstycnhvtDP3bAd5VUC7khn52ksMYlQMlp9DI/OOA207zqLHsf9+6+YV+FtV0HU4K7AojVDWuymD+jEaHuz/x+a2wAQ37YqlM2LKeJjZrwXmJWY4n44Xy0MVcw1xnkV9dg/KsSITono0s2pXZzLpTcISHIF118+ndKe41avscPbeI2/753726reYB5Xe98EwB73pXP1aYEmUt7tQzx2gireK69zmf3s4qhxhbDIlwr0lbwwyOPDZ2E/yS3s1cRQvLc/LI2y5N8JlFT0FA8YK3nZ5qApZ05THUAzH6M6tXs92thal/bUwXwOkcKDdckxAKSqBpSTSAhXb3MDGMZnwD2orTIF/GlxciZd+z2SkwEcOH2kaf4EPtzeffe5he/TTVJ7n9iHafk/HXO9Oq+5VklqewN4J13IzV1EMbsUSrSJGesD+WqPWf4hJqZZU0B6lqGvbCg6Q0+z3lb5i/wDrEhb/8y11tZT+Z6HVu2feSONiGEAPk1TUPkCMs4ccvLVHX42mGaYiHjrCQPjFRj6D7VKs/nVRyQUbKqgM9t5gnwgpsAkMoEnX0M4FzPQXzCq6kmUMU2seU0OCrwJf5cfBp71noxvm4ynx0Gatez+1ofC3D7h+SHykTkGd5JsACnJADyHB/4f/mRg4sBxg4yj5+exr6Zl6zQavezKZoT5t+19zkjov8GaLM9JA2dyQXuJAE1H7TnJ5Tur3Wv9r3LAp3O3y3tbtJLaXpiPueP2A+WmDNKgkkC5APtWTJU/OHY2pOzXONy9L4D3J19il3Ouf0G2UqCATsbuGYxtcRgCD/WovikyTPkqx7mEkeJb7KO4EfTSGySAGXtxce4HJ/qw+k0xLy4fdhzyXxtJ7HsfSVZxcnrewLvzEGrU5xDuf86z2syeSWXmLMV15p7ztrY27n05xf+7M/+8Xlr8IsoWgRTKlGHyYeZnzoxEOtkmPK+Ncp1CCbruAb+dRCCjtObKqiyHCB96AQgq0DjgGfLIbGAUR5yjPgg3zTH3OtQeWmpwjTItNi9XJHp9ZeNcSJA5VByCJYsg8MKDbULsBT5HLQL6DiO1AhwFlizwThyPeQmM+d5sBWqgcEo11kfB6WMpzpooRznwMfqa7dOAFCFNccZFpyYICwCP3McZthKx8XWq0Obz6Cb0yJSGtZuUvmawLB1+vl1ogQy99cxys+vC52xwtjzrCsbbKj1WThxzj77/Eebv/jLf7O5Ed2qL6N5J7D87P6DBG9oyDFoDv5srm8fPRxqfgwHmm+NU37vxikzV8bDmK2dbXzPplIbP6j5BEPtUpx/+3vHKD8zGiAJ8LMudJytnkDepfTWMOs+fQwLyiJmoDN6tANk6p49TbAMvMvPYg0A7y7lAOEMAo9sKHM/i3sOHxPUsjVGJa3GH3z5882/+pu/zqEh2L2W0t8wYrLRdbc8jSGh4QdEAv4Ny2oCRoa8TpC1A5DL/dcxXo17MywcFl2D7ahlj5S+DPBaHCrrxhh5dxmSsgUFq82OT+aNE9+SFBmiGDbjyZEBELVMp7o3AxK2FFFTj5bA5ppxIPbabGGaALTcPHvzIFRjpbV70ZZQgiXIKiuJg5PPThe0yXZ6npVlRmduwExxkmsFLMHmaCBr3Q+DxAFZd9thA+RIKSd9g5thJtGx2ssB/T6Az/PH36Z76J3N149THhrB2XufEXw/CtssJcX37gRgDpqg/CVXGx0J3oc1joUV9o/9kIcxV7qWNcDCWsxvjtA6vmtJ8sqi+Q+1A1YmL0eyAYuAmu2xVjmTub8gYQ3wp4yYmL/GNqtoOkOu5FzmWyldNGvyb/aIUDWdDwfPu3fJlr4DFBEWzdfKzItjlvkwfp/SjOLizs3Np7QvfxbnxL6/mrTmScbrTrTrjPezp8/Dwsth55DK09Gb0YhKGZJg4yAdlI+Thf2knDXfAyDRDqkeTOb5NCxd71zHh3OiJDpjKUlg7rB5AGC3UiaOzWjcHfgHqPs6CGZssWivXb8aBs/R5mU0HY7CIuDMNa3BGcO+CZBzLUkCSRf2W1DATrFB799Oif15bPm1lB1eDxB0mrGRMFg1SLCU+RTN2MeZaTDG2VRWmf9exdF5GdDtozVHBzXzRVOPQ/YiXwee7AbQoPlkP2IQXcn8tLQ2lHUMPaw9wC97cy375Sef3dlcT2b4Uzpg7SexsR8m8o8+v5fS35PN0ydP0rgBQznPE9bdX/7id5u/+btvquVG665BJgBIUJVrNdDJOuGIvQ5r7nXEnLcD1L4M25euUDtn5313st4ffv1NJjCl7BmL7SRQMDMwGNk7WX+ddy9Hu+1tVJo52cpd2bPqEDWOmNLXSjEsTr0gqPMcMKgd3nqmTZdrYOBzzTWA+gdZ68mI3ri5F9AoYGY19zAVdcFKwNqgm7YgJo7uj7EROTeQ8GkD7pIhiAPExrA5l3O+yLhfy31uBPT87be/TwOQNCrBhsEWyZheyllyEoaoEhbBvDXD0Z9s73RlpUFI+28nZ+3VNOA4yrolF2D8MU50EJNIAnjrxhunBR2xAMXFOPfPow/46pQel/IG5+UIHFdPJP8SMEnSYN49ydyOs1r3uGzw/jvjVQ0+JZULsO+8UUL9n/4nf5o5fbn53e+/DgAatmMG5HVspLNNMMTha2KgbGtMG10Yp3t4gX92NtdW5u1nMF/ZNcwtZbcaXzlfHz/5LvOEAR4mfsDk0S7U+TZaVSmR7VlURy/XCvgMxH8FGLBvrHtMaesi4O9x1g5GlodzNm5nrq9sZd4+pHR8O35NzpJ2btYQAaOj2zm2BtDDEGZAaNp/pDcEXw4AW8QrX59Oc8YrZ2IlKvLllF2e5HnOUnXASe6iqbNqrulhDYOFs23u2cw6w6V8SbRMFnzNODdgBxhIJAlGlqCjicXFP6xDuwBl9c2YxgYLkSHRECxNEsoEyqUH5MFawzIavS5Mu5FGmWCpZ2vmHpDv2TSccf028mpAocsXPwAQMT8HzAO2FOsBtgC1AUyArPrTw36ublufPcBzrt9kXYAxz3MhgKrysQIZ+YxO0uyz0nPl5sABtlWHX8CXwKWBD+Awz0LjUOf2vdjiW7HD5lZC1zxJoPEbPdCW4BhrMO95GN9Ao6DvtaOtS0EnsAHjLgDWUYJEjDvgEYb1pzzPpejZ7aW090Zs5r07N9qVGWNJYO59af8A7xr/A1T4xDrM5t+CUn8KDKe8LUm0Zf20GYRv1seehCJf21J09tbPGMR13H5++BIvlNXoZ/nr9OGsp6ESfh/cDglBgJgxyzg2gZ55wOjuPmnw6TpLYjNraG3EwN+4WIAjzwKwu5D5y969nLPhXYT0LyQ5pWSsjI68l7kHtr8LkKE8UBXMaF5b/ysbTnfu2Ia8N4DjA/9Owwyv0Uefhg1NVef7449NEO791k6vJTFk7p0HwKgp/8960a2aL7iwg6xTjfk0EeLLvg7YgR3csSswIbgfTbjGfx7CIHfc2BD+j8om+3I0mbyuM8vnxD3AYpU0YiW+Dj9eYAzoHf2pYYa3/D3X54OZX7/Z5ja+s9YWILoJlnzOnHUvzcwX3OPj2AtinDJXuvdnwazs3fELxXZDSvHNdrP1+TzLfsBKDDrPAaweZueAknPvpXSyyevprNwbGJP6z/GfSFM06T/xMmDNOcD/XsvTVTVdT1KKrcQqF/w3PgIG5vkOMy/myZgAUv3Z5HmueTl+RBnd1iAAFKDhvJGcKnFgAO4ubrFT9YuXShJnjE6bC6AKvPPzSkwnOTdJkmrUl33Kzk7TPJe0v4y54tU7Aelv75xt7t1wtr9NHBvADlkuz3gUSZy7kb85A/Tzd3KeaMzmmVq+nmu3cQIbFf/vTfxkZe4jezOsaWztt0mIfArY8uvfpxFOupi/SpnskSop/mOuNUCiqjbMaxUtI5HEItqbbHnnt3NIY1aDtvgW+Te/t/5/7ji6f2n2mOcoK1WswU7TrlukDqrnLyZcQNap5hpAu8SBZd917UpILIQDeIONi3XPhypQn6+JEV9Edsp5dDv+PQCKr23PsdUks6zTadQ5DSvNF7kgFXHAIomEO6l8e/I4PkxZrezW7ElnjHPRWWmMPA+b0fnL+7XyT9wpwVh/e+ztutati5UxyFesT6NkVIyX8b5CFzapipuXj6McF527S/AY53eegyRD5u5iKt2a3Amzfyt+5nYamnhf8TtbgJXZbsD2OfvdWHTtlDtA/vhlAy6KacxBmb1Z62szpTLW80y6hPPry4AsziSuolGcZjEhORze/KNUKwUgDqgIzHuSRmCXlRfXdi2sd7hFEyEqPsb/GMBxkhGt9oovNTE+7c7BpyZhlNHOmk8teWK9l3nv7B1+0lbisOzBPUBz5hdZyKHAj2f/Zq/OrxJrmida52fVo9WQJnExi2MfrefeYp+KJxyf/vmFf/pP/8tUT2awM0i3b4cJkkMHvbcL2YJwiNipGdyWmOYBXjx/WkaGoMmvlaq8aqLRb2HE1+YVJuogxnLang9YYGJRwGuQIMGLcd+Nw76WKNYgLSWKK9POixR9Bowtgp4r46LsvSxOWjVFzmXE8/m1ZXRp+cvCBVzZMCjy3uNNIuN2+gsQ509GfcAcDTCUFDFy0a1LoA5squZQHtuBC5hsuUWzCvQoRqcEou+N6eVx6rG8djIOozs1nXEE1zQHHH7q/8tIyLP7OUAE5qGyOYE2Yc6pAU/gtDhMAu0CjTkA292w4JFn2tn8g3/0p5v/6//9lxGV/LD52f277XZ4Ld0nr0dTpyyizO9xtEocMAIFlg54tzqd5nxaNK+O+Cwya6PgRjtdTbtuc+HexqrrpoaEIzFdDpslqIFVArbfA+3F80fZIBnTdHjFMCFGv5fOaqcBC6q5hFWYDTOAAoB2sutekEPSskntzWVbl+yegA/otZMa969+8seb//tf/n+bmwnW3ydL/Syi7X7uiy9/nOfMxuMQFtEfnb8V5UYBL4DJic/zrhtoAMtxkFZRWAcTMKlaRGUcDiDUwHgJQFY0fQKX0UiwFgm4M/5KeUpOzdcBG23GANTNQdvMDJZDAjCZ9+dPU3IaTRVjqIxaNgtA4RCwbjCt3suUVOgYg8j9lG6O8zF+7jjBRftjlIBUK3vW3NrnwOg1UPskKGYjGBpU+LAlOXGC02ryBXAA3m3vXsvP3krZX4zv0bfRMnxStuhJ2HZ//cvvykT6h3/8kzJ/LgWMuxi2GX0CWWyZD0EOgG4V1h3neko1GDNz6NDC9GL0ZAebUWM/2KElYPL3P3TiOIxTsjTAREsNOS3Lz/Rgq5M0WjSrqG+ZNPXXOIKcRvMUh62AP0AxeoYCpbIMrGvjmPeNHtPFOBcJi9u17STgw6kmBZqIpMTm43ns5pVk/0Izb3Cc8rX9gBJ7KWWjWfLhYw6n2OBncYwuZ82dBKzAVtjbu9nSaOuKBhEH/UbZg7qPRkw868HhP52hhypfiYCs41OZMlT17BNAiUxpKekc07xXu8PlMGsJeUClltU2kAsoh4VBfDgZKUyzs7C5ONYjBp6ANBkmGpEfMMtie94HsPH3yfBNEsN5ATAkts82tpQgY7uDsi8QLWg7nQJ3Yt9ohgK8T/PzL9OAqF3UMl9XA1TbE5heZbtkjNnvj1lbnHUAhm7fWHe6k/IHgBRvAtyh8n8WBt4X0Vm8lcTEXthv+/thQGbedMR+FK25+/e/jL2N/mhKX19m3f/q4dMw/D5ubqUBCDZOA5A4U8ZhW6CUOdilqRaw6Tj2GRtKkuAo4J1uvxyXswCQj6Or+S7vczVg6I00i9jJvjwVEGfdmQslCyQDXnz3avMiQDfQk023X9cmQQUXcs2b0X05TiA2LenX7qHDMLtIj6PMwQBgQbRepgT5cjKfV29k/MO4+pgu3ocB8j6LE3mSBiNnyo8kUhZWtJCxXSEz2NtZA6ecx6yjq1l3ZwGTOSL/8D/+R6W5/ObXv+l+sQaOAgrTDGLHK2Kevf0yfgDTIYNprJwKU/owQMWNZKo5zu/CqlMCgbG24/yNMy/ZBhB9GtapM2aXNEIM0FkA8ITOGbNrGetrcfYfp9HJMMWwlOuUZs4/CwD7XClpxvxaSoydZcTB65S1LANQiWmlQZBzXsBMKyd6cQlOrmV9/OcB7r744sHmV7/+5ebXf/ebBucXs040/xidofxbsLYI5zc5kqMSEGYvzb0EgTTJJFyUWQ1DgF3UnOl25C1evnqW+XwVm4ppJducuc85hnm7fSVlwZi+At6c7y/CvKT1hQWn66njENu60hOCpOyh19mLAHRr+iDjvpfmAZc+vQorK77DRdqGytDRjmi/ZOzYVVILHIdcl02S9y6DL4CVeWjZiiCGDfHdlJq2RMuz5e9veOR0Cjm3zuOlNLgi0E1CcrsXndC8t89wgodj5TBaWC75eXZlwLlyqGqna6PzfLPjJ8AeeQtJP8G3fwu0h9khArFfatcbLEwTiAEnesmeM3Xk+16jiQc0VcHQ4KJJvdE8BigD7LZy9mI9Azcx3zz96LG54DCP+BJr6VXPGMnjgkzKvJ1Fkt9sIBZ0ys90W85X1kTodF0GpE6pLuYWMFGAIdnrT0lnJhPoRvftep5vvyyynItKHbG3m5DmN8TXwErISDn3JmCfoIAfAih8HRvrz49J0FzJD2LSSdjpIHsQO3SY/XwjCYetnFVYjfSH7TTAFB+2yTB6dvVn8vVMm0Sk4Ki6TgtL8V2BGIDPosOntB6jiuavKBxQsTDmVsBCsmrO82FgQAdNIUWxMqv4lgCwiYWmxCu/1/KrrrVBpcu4KOir3L+r0hxLTI+2aLsRSxDXxxzw54217lwLcPc+QerlvWnU8z5rftrS5f7xMbrerEf2xR4CTua395nySvtsEsKfxBe2jIQothBGHFBTgJvzjZ9DXqcAnflcQKVuFe/s816kDt0kUsuyB7wX2MkZmLOHoDs/XQID0cD+lKzh5/0Aik9SuGWc1kv9mSFX+DxbhmDAz3WGl4CQ8ZT8HEZPbBPwLmOgOVH92Oy1iviXtSYpbZ1gWTrnR9ML+9IarqZWvx62MEmmJqum/HW9fn3CalQBsQeEUyHm9YdZNGvk+2cvODHPOkwoK2NsSRNc+XrHwD7POl19f98rG5jUSf7e5E5+hk/YqgFXAa7lnsDLBvK5Fn+sbBoJlLJ7psQOe1a8JilEV9YTlE3t0OTLAhTyrMqX7fdKMDmLxQbZd1XPsz8A8UvgXwBhMWIt8a4NS1In96Enxi6NFNWUTK56Z/xrl/BO7MpieRv3jURA/GlgabdK5jp75ErOpLu7HzZ/fC/JtXSWfZn5/SDZLg6Pb3E9FW27AeuOUlU244pVPcn9VqHEj+EjI4Y0n5MlS5vX+b4TmQuyVq/iN22nseDf/uZxmMSJsdLF/k0S/W0GAnC3J4HFC9lA5YbYmZYdyYAa9rwY4gs2VbVPm3QK+JK5lOzg41SCgj4jJ9VplHXEn2zH71yGfIv3qv+f+0oa0p2rDyYJ7nN8F2t+sS83ktADsPG9awNyP82qur6bzBAnJ4GDMNARHzkGZgxOYQ1qcGBNXEtMbJ00uVk7rYJgKV/OeuDLrwA+f8J6JmXQ5+p+XZq21CeYJhzO3lUmZI6o2d9whSbb2SLnw+IPleVsf8fWTikpADdM62i6HWyia5oO9VcylmluHgKCubLOYhfF09U/tNcmaQPfWc8248PwVuvOCVGkblj1o8s5Z24Z0JUMQ+CY8WZ3xG8rY5dfULmIxBjWceUM6gXExmTdJJraXNl/sDmN7/IhNuAgmvzffvc4yeQkWnijZVGqnJpzapqODuHGmFpf7Fu7mS8JEGt5qgRUnqQJ2GHeOZIRx69CTlllAcK6e5/YzfLSB8AWA2ZXfqc9FyZRCTw27+ylKlEg87qnzWVxrCXx8IdkktVu9Tz9kG6z/+zP/qucG5gDk32yeNUUOwh6kSwiVF60aiio72sKgRXVwdYtkE5Lgnhi5EOzHpDAIlyzCBx7h8AcLKNhoexwNUKMloXvnl5uADMOvCwcB2TaY/vlZxg9hmsOl0GXV8NKn6u0RwNu4+cbw3rKIaTTor/n5zhJRZzzHkqqfP1GhDeVv9X4ZoFATP1ycHiWBiuMtIGXmSxTUR15Arlcu9lYmTdOlaAYw0qGIcYMi+hjVgtUVg21lWMiThLcyfQrl6Q1xRnnUQz9Nd0CCYLnHd4meLKhBKs+a8KBd95jAr2hUU9WeWvzk5/9/c2vH36zOQ449uOUwHrnlzlkvvzqq+rxHETf6XUCB3P7MkDB7QQ8J9GqYozWkhTmRuC9doFxgJgjLCkLEoOvTK98hmFRKuBX5345bNYDFVgA1MWi8rPPnjzMM2Tt0BrIe+1ncwHzXkcb0AHWMuSsMwKPNEQ+MQzA5B58HA6GbkqYW/aTcZ5SXk7q1c29Bz/e/OXf/ptSqzkJT5++jEB7unDeHD2pZsEKfU9WE1BkTWH22FzmyHusaPuqQcAh87VqhAFLZYDU3tNiyHroeyvVWIxRAcA6FoBQ7Kw4gw7SfMaBXy0R+8PB0JgqXUOJDheo4ejQlhtK86vMk6YAaOLdSww9YDlraTKxZ5vrGd+DAALPnz/On7QV27+zz/OHczMlpdg/I/Js064dqEq5JzAu+sYcyLNb6c1KVDfIScTI60KUZzzFVE1nzWgL3LsRluXTv83Xc6hFB+bX32WNn82eu39rO+spDM+AyCjMABgi55/CCnj5AiWcA5v91PIU1GjlJE7i7Dli6LEzKPH2g4B/PSAtiTkQ5s/V8WsmvMGP7M2AfLNuFk0iTnbmZtU7aYauYMa0X68OjUCJgx8QHlOF7gj7dKjUBBMtYyKUACw7FHSUvpRDkWHoYa9boPWQLP2b8zjR0b/BACVyf063IXP2IVkclPMLYeVdvXZ/8yyO0W9+/3UOoWidBYjdz5o8SLYfuPl1vo5RpMMp/TdATrsvxV4JgMxnx0FQmmciA3CGSQWoyF7aCkOwnVHzfhIO9+5+1g7dyqyN6VYCzCSxwhI6LkDqoDfrdQKyCjBprGVAQ7Oc2XPvkik9y4n+IWvhw9loEF4M2KccFThc5nbGC/MIEAdYsK4AnMrUOWY8NCzRi1gIQOH8p+jL/NuLO3H4gHvGvuXiWb9XKogPYTXYzoEp/9oNG0jwas3rjPg2pR4ahty7vr/5kx89CPNOBjd7JucDe/w2lzi4djvPfLD5ze+eRJvx1ebfPfw6wETOkpxvV8O8e3NEXkEyIeVpmRdlIpc4VXmuJwH7dALWLflxGF5cq33vnXXw7TdfN/N4I8yy/ejrXRCohmWlQmgvGms6nr9Lp6yjl9HSeZ3zM+OoeQ67qyQDo1J8Zkw56HfNV84r41BGxqLtw491jlrlTYDlHKeJeCXr7OrNZLNPnjYjeu9uSgkC8p5ET6bd2o0zMFWmMWuxupLV4ZpSmoOcFUDW7QS4V2NbJKLiJWwehR0tg+9nZCmtQfIRBMqPwkKkQzKdLAGsztEpe5PlxvC76muZt6MkxNjM7QBmbSxVcIVIfsCEAkW67MVRtedR7LJqtnZvpiR0q05ZzxcBDEeZ5Id6uDwXvSDnNt+Bo/p94q5sCQ55gNesNckSnev6LK8TbOXMf5Ax3k0Sosmt7N1qU2ZfOcPZqEt0yKBCeU4BuxLzah+29IoY8ZTjrqXkGLzOUCL3zjTMjsMEPoDNMqPj+F5gp5O8MV/bypKTMc7qSNl4rpiDD+MRSI+hATRrF7N8T5AMuKUl+zGfe9fgMQzPvMf1rPErZ0k4fjxKoKXTzNhUINAujbqsEWc4wKChLcmI3FUjHCL8l7KPnFVtUqQLpv2YsaS7ea6TWoC4ozCuzzHTZOIXMGwCZfYTWDXzLt7omaUbLYtZPxEAOYCr86HMGCCH71sI/bmRHRlG0PRAXYpauP/xD6wpPoAE2ugFfd8Mg3cuwVd7BLVxfQ76EoRl3vmFMvcSf2RVMJo9/+pIT7kikFeyQ0bcuNvDE4gMa2AacAwgMsGQd27plcDR88cO504JEgIGapDm7ABWecchNg4gNXdvBr8akHzz/HcmmJLBrwRCAj5jEVvnDDjkKzuZmwxTDqlkcXwK54KyTOd5/Rq6xVnD9dMr15HnybPspnP4je3oerFLse2CIgFOE3yY8ErzE9DWutOsWkCQ+vCYfnwRZYBlutAcDbjhLHKG8q+wWvkgzneaz3liyY/OK18gv41Zx73x+IAtFYIvAFdFqu65AjULeCf4biMMjJ78DHb9lCbPepzrsHLE64tU9GtTCj2N6Qrm5x26t1TflEVKo3Vn8+yCpk25ZtbATpKmGFFsXoM79+hjTrVG0Qlrt+Wqi65nglnjRrv6IHve+7cktoC5ElKAN/8OuEVbb8rc2mE741bttIXoYHXZj2W01/5gGsZvxdoqSD7xU9na+bvY7oqEfP4OJCibqMlaNmgATbC/liQAACAASURBVOVsxc74Ob6/gOcACvvEuwPvriZRKDYpczLvai2V1JAfFodcytcQAYCptlrL/uxHQS9wpf78lOtb7FdDInA+vIj9L/M/z9nA3Vgv9sP8WTNiwMP4LM7CasQt55bnaMOwUoAncbCWHxYwz6/vRf+NXd77D8kP/CFzD2BaS2NNo7NrfHUSUqufPmeEp+Of8q/Evu1emrNG3EjyCCgLsJRca9MnsaOqjrwHCSQmSXLtXc6yVY94DAB2Zu6bfdEmB/VphiHe913Ao0mYrfbrBxZVvdDO2ZTze3Ys1unOO5/ze+7Zqe+/L8bZa+wcu3SR1qK5ig+X4y+lkiebv3fnyuYnYd2dHT+bBFHWh6oCCdurNILjf7brtLMvz6uSCAjkvGPb3A/LfM7/+I/xEenYAeeCv4T4miRhOpP/3XcpPYxMSSC1JKcAkVPxptIPg8/7SOw4AwGuwG5NZYBlzhUJ35FUyljr8u4s8Y7GrSCs7qS5l2q56jtjJ5OAUAU2nbBPkxS2xgF9wDxkFv8Wt46W+zQRKgYRPOIw13mZJOHIfU0iAwu3hKGlBFZ8zocWT8ABrIvGi7Hd46uXuTH++vcAj0rFadhSW94KrAHWamczx9X+w+oqyDzMxJVxR2sP6aLQ87JXCzY7a82VJhbFP9gN8ZzDZxJWA06OluTe5ey9syfxQl60g3jQxJ575u4DI+1c8HNJRKUHWquNRr4pQKNaW3VDWZMnR7ExGe1KvWSNNf7CfDIr+djKEK3NZPNrl8c+dw23qmF8lBlffhfZlTQ4jJ+4Gz/3k6ZNbzkD8W8vBqjjyziXWr2RfRd/pv6DWDprqw01uzcgkSoknBej/yuZwWtodUIesAnF7MnaEszslAZfSmnwm6MnuWbWZxoRnWftngU83KF1l2dEoKo2Xs6cSqWtvlHmoHY267eSdXzifL+6myogc68BkXPWk0zLfcs8bTJpZJ+C8fz5hf/t//jvzm0uRr7ZFGBdFv6KwDIYT54H4Mki3U+9t0VWmmWBq6UbrMMui2DE+mXUJrXJabdRaKKNMzfZoR7OMcaYFQA21674diYd4mgBAsawi6DNAg0vJqDp5ndILQ4YI7WWI9bxK5gyGRv/ln2H3vuMwWdM18PRpoo/2nKOHk7JMnoWzwW4a6bHe1jM49pONir/o4/HmTfpBRi5cXVGp9ShHUExLTJm1UjqIRSnqVTrMGsEqdlwJqJdUlsanIxYDJPuJ6VmL4eYwLUaCkmF2zhFp1tOOHR1zqrgaC13baY3QMNBxOtPsbUeP9rcDbC6k00DXPvRVz+uY4XR5jrAH+/74MGDzeNHj9P1Nhpa2H+Ygz3ABPvYHmu9/SpsPRp7XUwL6i+IA5AWOMVOyHzVcZcZy9woWRAstTwrWVxlhA5EnxOcfwpzCfOOqOnQZwchb2luxJ0dBgxrMxINCjIzuW7LJoEL7UYVw7d9Lc7A1c2j59/VAQHovU1QfOfO/Yz/ZOw42tYyawHsLWCDIrx0ebKB1s5D9KS6vnqwTaYZe9BGl3WzH/YTfHKMVyZoheZzSHMKqytXDYw1wz4aDIS2J8sL9Z9gxSZt+/aWF022pCBiDLjrYwaUtsRJUK5YAzyHQUXXYzSRXN9mTV+7puxc4w8g9RiRBgJLhqfM1Pz2DpyMajv1+1OmjImyhXmGTUo7wn2FDTJ0GeuPMVYf03HhXdAPXevuYLm8f7Z59/r3/f6vHh4lA5ISkxjagwSP167mgAnzZyeZCRR+z0Ob8Ulo5fg47EK7Xgl+MD9rfKehgufu+DbzOXuyQG6+PjRsgMxkTs2BQ1cwV6eFA5hHt2daXrg0GHB4eiMdHo1xdQTnTOnaGykBiY1hzU0nSezYPJtOyLoSOYiz3gFiQe02xy+etUNldTubcUwG1Zq7kvcMOHOCOt6foQVG+0Y5Q+xdDrxr129l/3wMKPEkQXuYMnGY70YzRWnMy2evN99++7BaH5o5OOTehIXckug6ftbElFl1gecdZGIvBojxeyfAijlemx84r6+nhBPb8+Gjbzr3nxLoXgq4dxKb9OooOlyZHw0suu4dPkqG63zYKzyvEeF/cxzGX54be/x9WGiySYeJAq1F+5tdwOhUcsggtLw9c0lAHFhC54n+pX14JBDJmAg4BMTew3yxa28CCBfMBqxKnMT7YxNk6loKAuTIIX6grFMnxtiOo5Rzvk4TilvJlv2DL7/I7x83S/j0yW/rbO/uX99cvno7Wbr9zcNvXhaI0wb+4dHTHNEylzQvcpBnjpSb3gioZh3au0rYX6UMSTExB0t3VeBuWap5D520gZwA0538Vors0OH3cPJ32LIwFY+eh/EeZXM9JZSGHKSzKQbci9D9yxrlZNJbzLp/8PmDOl5Pnj6pgwPUqROe99f8gC1e2au36CBm7ul9vf94svnyy/u5HqAwYGa1rthGQeSUufj7JCwAEdFxCfvuCu8iYMWlMFAEHwVKQTwcLI68UuyMAHbsJB6yRzIv9L6qWZof5wO8peGV+ygLdyYqG8BUlaRxPmOb0QjZjqOvI/EpuYg4Rnt0GTmmWJopcTs+ybgmADjKOlMqW5bWH7yzcxlzlW3mxwjIV3HuZr3rz075HF9D93edId/lTGaDlDJJGL0Ly897bYW5IkCoI0WD0BnejPeAAJx3z3c9tk+CQBAuoOWoA56doTKxBqJnKM2fvKPxaQk/lbiukcxj41qOeFgLme+9dOB7c5r5wo5XOQjsYu8410pUdQvN2Y8Reqybby7A5tA9vBKbv/MhzMPLSUjFLp2lG+AnrKAGPi5WyGz8ubLUcl37O1vuBHt971pt+rCEAGcJwvMOztETAZgC+ryDcsKCmbFrq4M6bPgJIltCVCBlmHctobTuBPJ5nzJn8tlh1S2yLHk0W7+wnvGooP58At4k8bCb/bQNgM8u/dgKBGyMKT1DBBwvdMA0v8ytdy6Dq+wu7z/MemeOfV6/lKNfDGaACy5fg5u8L107QEt4QD2PC55419itAZ07pONXCFcacA8vwImFZa2jrG7WV3KGlCXGd8T2cp2sWT4lsFiDLeuOzmrZSwDSPNirsBhOsr757HuxnRpUbPdcEyDRJxwgFzDS0svskXYLzXO8kSDOGberpCs/g2VH0+r6Xs7msL93smavAPqAY9jaC8jTYGsZB2OxNlzzutOsZdjs7cLn38s8A0X5lmWKWQv5PpmAabRAU22A97FZtMYGZF3tT+MGfrD5NKb8kVZKAGUyBg325vttEmfBde0tbCk2Lb8xdFp2nnUGfLKSZnGO/9jyzIyeRiAFE1ItgAXkTHiTANH70zuzVttFtL5+1t4CEAFMui/5LnwGazW/T5WqKkHDiOKXY2bZNwWiF93rgp/8UU3zhnkxDfjoGY/A+YABfEDAzth3zPs3SbS367MkZH7GmDhbAdHiOnbHz3VN5XtiiVbtCKIX1nY7imYPs73VpQZsO7YzqPVl3YssiOQDkDX34kMI+unc8QlPwhyWSZBuMw5jZ2ev2WXuAehmcjp2GaNZz8No8ft7xi1gynj2XbHdh/Uk6d+OzXZtOzLP/pRUrC9vTBcQT3wzX/+4yCoNi8c+4ocM83D08FrmnD3RxG1Bd82eJhluLK0ta3S010bLdG1C6BmreazpheZGbWb0MfrmORPMe9f+CszNmrXmqkGHJMNm5/rtmtoECp9iQPaCDEsSGXsSE0u54pTwzvKds3r0JKvlLPYt0Gf8PPiAssMaWhID/GG+c5PZ1uzMM//kY5vUjHa76Pd+NO7+9I+ub86Pv04CP5VjCDy5nsZqLUc3vvF32CHnHfYz+Zg2CJmDtn65PdjnlxxMmeWHnFvD8MZm3988ehFpllSinH2KX3gxQEiSJNiINObeAuK6jlTiTfNA7+jFQamqC7zngFk6smcPSGbk/QbMnH25AtfWUEG8JEAkpYDO9k7LIp01tL1pKmfvtoRVrAKraCw72uJTQbZbm6Dr8+xHjUoSo9SPsr+WTq6Zw1tJ3LIzZBEkOW0woCr5JntqGsNNDAozkbgVf4xupRhlysDtz26o+uL+yLgC48S+eTbvNZVD5CrGtl7JB33f2qw+ehmpHA0+6OzRIZz4/Pjd55Ju8c22P8VPPHuc007sP+z8xjPesxoyYvSUhu8FY4lfy68zTiS3VG+9i90oezwSOq5se8Ibur/yn3XIDoo9WoWZf7WZQ555iFwDZK0+SrutA/MkcuILnieulHzcPoyUSAC79xeuJtbiRy72y2vCY9jsMPHcdRpg1K2YhFDHYM7xJhGaDBiQkB9QFjlGKWA6vt1xGHfnZ4nBogH4no+YPfgxie2zsO6AichVbaiqsmSpQFj9otExngRW41L7cEnSWKtj9+oE9repXj9nzw8mwR5F8+6f/e//7blFalM6LHqoLc4Nh9qFbAZDXJAMkGXhMNqCJ46fUrOio9NFQ3DH+BwmACGSysBBNVsKCJTIZx0uXpBDfDNMKIGJ9bPSQlf6KmMmKzJ6egDGpXvtYljLGOphOVmqdjOzwBxYPeAhpZzVARKHoUf4zwAOVbzslDwzNHo8ximhcLgxcO1MszCblAHMAsvzmlD3RcUFgpXBOFkpmTblw9dDq9W6nTNSgGVhv+hAuLJ/MBsZaULVJ/l6jbHF6/AsuDJj/C7ZIKzICosvZZA17gLWXHf0dhbBWlnCIMCAkd/+9nctA7oZnY8Xzx5vvkjzBl3qRqdnMnHm/mb0r14laJJFmtNh6un9uh4g8HVEPgt+VM8nAb6SKihxh2xFpWXVLbmMcdaNDOPMK5aWrneC68kOZgfkWurkGV5deQhJKuPiRGRtKN2WcdGoQvYcF9rcAHVy3Yqdc7bG96lzSj/tYjbSl1/9gzBgIhj86mEPo3fJJO0e3EyAmAALQ0bZS+61m/K1gmsxVD1KMAxkIJeD0fz6PXcYoNI6cpgISK1lz1gx/MWwT2MUAvBKmc3PNJeQnZaBN++lKy+dmByuDozVogxTDFNKyavl7RkmU46OVpHLlD9ZUw42WXTP4DNbGavL0SS4kEO4zMU8t0u/C7uTKejzejl7l7HIN4HHFt0wBOfZP3Y8COhjN2Wvc/4X9kpLl/NSb5Mt+4BFlrG9mKyD9XQtmbrzd89zQJ1sXpymGcpx1kt0B7YzzjduZc3FyAv4P8Xovg9bq2BiMyQT+C1+bDObAwqPrVk7p67dYK2nJgYC0hT4T5Bj/9UGAOmV2nE06K4UqeXYWSgTDCgfZcg5cFi8ru+AnlLnGQvrVLBGyw8lOzdocL0XEPI8nfZOAoTvZswxiLZpO+V5j/PuZwEpWp6DhZtsz+GNL+KYhC2RIT3S1h5dPT/PQ0q3oGS2mJewqgK0AgePYzuwQ+m67OT9lHE/e/o04F0yfDKAizOPrZsX77NWIzDvI7tbAfbFUfuUIHE3bK+tMFwBMcp4iebSBDvIv5+Fefv45eMCcYfRJCn7NHvtZYOO2BCAEe+S0QtwdRpHjW2zHzgv2ENPU8p9nKYHFwNQvsmcsrHXblyNjXDKTPmeX9ZfA3ngTTw3wZ6mF9t0Hjl9WcbM9itOUGs3aJ8upei5lGcTfLa0luZlvscpwwphv4ZRwMakhIQwcBIhSn/fJhGwk0D5p/c/2/zxj77MnF3ZHL98mqD25ebmnTubuw9+li5nFzd/8Ve/DMiXzH/eczvltC/evO44EJxlowFR16PReBQ2XO7WJXWSDrFnRPqVVTUIia1WJpLxIfSuk/netThNSWOz7zruYmwKOZv1CxBylDLdeKwFFnZim+z3h49TZk4bJe9mfXLQ7F22QymHc+Y3v/lN33c3SS2/CsXI0su4ZyyuBky+Hj26nQTm30aT7t79W/nZlAc//HYCJcAAJ5g9lZOq88Sjlhyb7tK3o5UqGaaT2Js04sBK4Wi1AU6eiYXR+fNqSpGdlWdhTBoTZctTfj8ONzsDDN7STAj5JftO7FAphO5F20upNiZpzs6ssfM4iwiZvns1Go+avrw54lt8igRCEiZxHmmoVATbk3M8ObicvSUMWuUlRp+sj1wbXHH93FdCkF07zzl0nvFuyW9AyJG2COM1TvSrdOt9lY52Zdxn7EdXF/MugUvWWFlGS8bU2QR0xCbDYh3GhCY2YRQA9In9p0nPh+xR2WtzxmbLLGDj1rnNfTUEsKO34qAK+E/yfLFqBX+xFjiK51vpFnzjdmzO283jsOt1Db6Ytb2Xc/9q7O2lty/aWRYoczFMT2etBhbmsA6i5CVn0rPknkC7twHNP+iwFqD2chKAVzTkEbAns87unNJIjNZXoL0f9O2URHL4sePZWGux4Nj4io6L/h3IGtu7Nm4a0NjXzAtwKGMgmVJgYxh32GZtrMNv4rsVSKY1lCRv7MuVMAPOUuqpZGrYWKRMsiayrAFJzVoDWeq0s9urA2xVDTuKLZuuo87YYa1uxRj5Ozs0ZWRYhMqCRzIBaO9PYG3LxPJYbJ8Fxu/GrpTQtS7KuAvAsi17FHvYJEU2gVufZ/0LKltabO8mSAdsnOYswbADOomRhjVI1zH7EGCdd7wWkPlQE5OMT+UbrHqbKtedCoxJcl+ULAI+V7B7utveCiP6agK4nYz1jZRpf8qa1XlbwE5DsThIJ3KAGLtwSsDHr161xmZshvHk+ZsEcLIC3NgHbPB2Lo6P0KN3SionEQrUmgYDlmN1gJ2xBQEm0QYIr33I9QfIME8cP8Em09WIZdGvHN+yANMSGFVTS2WECepcDSDU9e89m+hf9M0ACjnvaSW9OY+OcKQtPl3WaGLpTi/Bu2iKCXqNr3JU79pGWfVzp9RVMlf1hIAYY43/xw/12JLL9cM6kENosJ51xyxTI+uh2qJl1BRF/h5Ysk8mFhg5GsBRG+Q10CVjMnp3bT6Sz1p/BVsbl409AnADiqaMd4kXEs8AcczzJDxzruR5CgjGrvCt7JdWNxRAJc8AiM4YxH59ij9jR2GqzPiKyWYPSaZUqwoAnP+A6+7T5jcFv0ZOZ/Sf+8ncf5iSzrPqusXIY8zZcx5hLSW2dwX4pGJ8vbFdA/EFXF3uOSXyS2MNbOxWKdhzQwwosJdxWW3UsBeH6bJeb+y86gPvMiCf/cleYfQpJ9yNbTdjdFL3JVXEHsCi7FOx20HKNJ9Gt+xOOtA+jYyDWEEsR8qojLLGV+PTAfbXvQcQdu7yeb1lY8282+h0YnyP/1n5p/qwQzRY7fEAk0uC055ZftuzwBzzZKnxw9oUIOv0MHP841Qq/Gd/cm/z+3///yTWU4mmBHQSufxY9+meyN+ns62GWdbxlIc69yQUG8fFr5J4Bth9ACiG1XqW+OFlfMfkL3MupWv6ceY/UhEvTpLMVkZKfii/zRUASlMIgPVbSXTx9LJHgKJ8L5pyJ8CcJKqtjdMkFjGGBwSfmEoyBHbBl76aNS5pTg9XQktSXGzLV5vO9Kkk4A+ww/ZvnnMqzk772cOAiyUI5ezmqxYIMybOLesxvwHcF7NGVLphxGGBqTCw9+jd2Q97qg7yOXP2IlIhxtAv3VOrwy9ZnGva+/xHVlZ8UxthDvNgCBgrccT6bkl/HuBinvtqYv9rsUM04S6TQMk+rfzF7MSRwOk5KL4eXOf2tbD+X/xdADxaxjkfnGviPsmD2MlK4sVpuJ6zZOfKjHU1+HTTljSNjQG2tUu75El+buL+sTNj12A1QwIrASdf5v9M2Swgy/6fBK1znQ0FHo/MF1Z5bFEqFJKO2pxt3U51U6rsAjWyUbOPJiENG2jTCLGflTHh/Pf+yBp7OlTK9nQ2OGLyZ5vLNNmpCd/J5vmz38ePDQbSPuQZlNz/HYJHmNpbiYEwcKc/A11cTVFXqazBnIzxgIEL0atsy0lKtUkTuw5AZPccF3yKml3+ZmQtsoY/naXb7P/0Z/91/PARgbc5PKybW0gH7VAzjKbJNAyrqoYlVzPhHuadzVLGzrxs63Rzo8OyfgiCcrJs7ClnG22Ry30Qv5XblmLbh5zS2gbPWHwZwbV8lFPEEAjUBQZzv8maFnh0aMaJu55AYjW4DL7BKB059+whUQO/NNyAACewc0+HRymo+X6F/wXxxiPX3CFw610ESzXgmlWMHteqY+H+Js3kGAPvdngYvQP01VzLAU976osvvtg8fixgltGS5R3DICg+DoVcBnW9h03UjLKsGfAu1wLezQHo/Yd6P2zF6TxbgDPfJgz9+Zc/2fzlX/11O7p+dTc6c48ebb74yc+7oBqELUAbOj9jdJROj+bMnNh89H/msDAXs9GMscwAIwN047ABbBnLEZI1Nzls8v867HKAsQltjCRlSqmVGUNdFWBfaTmKboAJUHJPTLutOOUnYSkAZ9vEocHNiPGXo5YxsqGAfda4TcI7FNBtpfb8P/qTP41O0W9jHJ+NTlAAvWs37ma+lJFFVzE/Q7MBNZlTyvkV8q3CpEr5GkxwWvN3cztlEfNrRE2HpWYPrB2GMCBkdiuwmW9NebegPll0DQsWENefOzGkyrQFiXTRjG/BCPpuC3DlwJ+DK+CmUc0mkEG9LHAhBKz0YylNqt5e2IkfIxqqHIZTAXh3OL2LOD+WqVIL93OQV8C0wqzoujqoajSTwzvOWrsdlv8fp4SJ4qUDjWpYlNcpZ5VpQENnHPc2P/7R/c3VC8833/32FwkGdze/e3y6efU+45B1dv9HKUMLgHScGrCLwIV2bCUGzlhl3+UQtV+MnYHz75b+CWDK1gwAGBuBOWqt+/0y3ZlXZqTBYT84pNtZTwKV78s/loCy5ViMvwMi608znAITSlAJ+ma+3xIVFYc4hDgYcWhPiJZmTq4lGXH5UvZDxvaInlY0wx6EyYlx9yT7im7VsNEY/GiiJRu0lY6yp3FSfv31owbdDiKJAnv0JKDA+9gzYJKmDydhSJ7EodiLbbsasFzZIKBLZvNlHD3acOwaG8zpb+bffrcue6gqjUrZbUo8X3Mo8p6EufeuhgV3E5gWofGUAx7FsQRUHgTUex7wTkmV0l4Yde135lmp7ZUEku1OyF4KTjNOEhH2uWyk9fvk8fN8Ddg2DORPWWQFjKKDAjzGCLaOOEItzvCoGYeDvcP+3R5WOoyVsn8QG5t7YFRV4JVDlmfzY4ADziKATJBdT4I2WpymC4nUdQKXYaTFRG/tRjqgYtx9CgAkUP7i9q3NT9JCfj/r7kUa9LyL3bkWG/f3/uQfbj4kQPuLf/XLzeMX7ESyoxmv04AsT14elSlYmYfsdY63EhEO0eWAG2QMLmQPGCGAk/Vb9kvs8UHG3X6p+HzK+drBPO97K5p3OxJfcT7Osm8+JOAvgy8gjSxdS4Ez7ncf3N/81b/9mwKFSjdaimQevrc7mwBYz8MkvlPJAvuCEyZruKUbW+bxMKzKGwHfnocJakxu37mZ+fq2LLU6ERisWK3Zc0dZy87brThh0yVQUL/fjnIVVU6SgMaaDsdtpJMx2AuQ+TGlNtas4ESpLO3BMo51Lc6ZwfEF3ikN5e21Ozz2uDKCjImyaiDNSeZN0kUZDE3bnvn0emhFxt7s7UVbJxn61y/fhB3+POtCAO/8HBmL3awn5wcHkV9HBHzNkLPXmAsFabD8sB8FfWWWxw4q68n6bzft2FSBL1vgujo01+YsARIHchgoYZtgybsGJhtHLJf9vkQLUFHQY/ZUS27yWVqHbRaBkcGRBUyws2VBBnjLe9gLl7JmtrMWz8OYdHZjJF2IbIT9dfJBsiOAbRxVLKHnBdSnI58zAAviUvSLdj4+SwmkkuMemA2sZXLYuJ5nGDdl5aQ0j90HGmFchLF+Hm0voBsZi8stl9UoIeORwO0UGFMwFPqUVbkAEdMYYM7ItcxrGNHDruGQr37ZVEaMH4a14nAa3R5BNUd2wDp7HtMRS6es7JyjQbw3925djw0LoNryo9GcukjnVemjfQfImqO5iZQ2lck6BxY1uO1Tjoi9IJOPW+1mexEQkjXbiofqrC7l+EnEVK2xvmZDgAIka6CszNWvKcHMdRu8OXT9HUPC+sNM0Akb6AyEkzgcjSsBoDUDaNLt9W32ilLLizlLJEn5fxjJU9qVkujYIx0YsR06p5mOjxW6i2+qyU9s9X7GTvdtQAvQjstyKQCe7td02Yi6vIu9/Zhk20GamdzYT5KzGrETTA02NwM55awTYC4YzjBbBI9GI3/SIdINnU+LZcgWslsFchZgpYwsSfclAKNt3PhBwtq9ywxZEqaYmSYr60QgyP8ADvKP2mTGPs6PShDx34Epxk/wCqQqWJw5cma0nA7AzLYsJW3muE23jFF8mZy+WeMJlnMmXEr1BhkENghTynvzE61tenTWdBuyNegatlI1SPOMb0g1kNHJs38WG+3vzo025QKOF5iScALGJZAWV9Buzbi4vvGs0D9gN+uy3cOr3eYdY3Nznrq3cfKbf2hMG9wKOBcyxCr14vkRKvhNbayzMInHTk7A2IVjhduvfD1fLwDEJoSVWgDM+IXZ5KNtlqUag78zzTUkgfjjkp5tKlI2y8Qq5reamdYSMHx59vJPgLtYrfam8SwAN75qAbRcgi/tjBTv8KdXaRTnw+tozNrjJX+ITwEQEgcLGFr7bOyQFbCtcu9WWSwg1jRy85zlB/az9eGtXrHuwmxq9RBgPj9PTxBQ1BJXiZoM4tU0A6SD9uxZpDOwsbJmgXcScuIqPgSGnqodGnjO8HbCzZ0m0T82Ubz0LjFBO4iDVZb9x141UbvE4OsYrnG1Koi11M6Qi9FXEKDVE7XRMx3d12LmrjkNB+j30hcDHp9ubkX+4qvrVzY/v7+7+e43/yrzEgZZpJXe5qxh6zDV1tJ8trtgXcBLvhL717MRWJx1yle0J8U59mWEI9Ns50qAu/h78aO29m5l799Ikuws+y/+Z+zlzc8eRErneQkfJKngE+JSvuRawec9KpW0rDEVNHw2Ja98rzJD845t4LNITezT7i9DUfB74wAAIABJREFUbJjPVxOjA9uNtaYujaM6QElm0WCM74CN5pqNm5Z4rtppwFYMt4ypeLuGMZ/1jmIZ8XLNFw38kpZiX3Je2xftgJ61MPp5s86BV87A65F6YiusFXOImSkhayxvRPMYEG8/+Zo4gR9UvXnJCs2HxI92NEAZ8582evZOTXm+7r1qw7PPh+U2pfua/tCCPggmcuta5u99JDeixU2b1dmkbPp5zlprG6azl2teD5gogca/MD4ISuJgv9maNXYGrvLrjZc1LFFctlnf3REzTUXYde9cX8LcZT3Wrvl7wbhJyBiLg6s3kz4IxnLp2ubDVth36fytME2Ctsw+6zv221qoL9D1P3NUk2Tds2n8vQUgrx599r+KL0mvNljJXTRJOU1X2bPTp9nr8VebqMrao3+ataUxKXDXOrcOR9bAs9iD4296N/ucUYWxWdNvEwMC8VV6tlEM4L2A7PhT5qt4GBBXXKY8/EPKZv/n//W/OW/2Jh8orTID+TClWeqj/b26M7kgo1CasUO2IBlKdphdDcTVENNrkPcEdiwCoPk5Rh9Kyo9l3Fdnbt1sHGmZmqEPTvZ8aLYjumpQvaxDx/O4rzKV1psnkFDq4J6ebajcQ79eEejpRoJJNQ50hTTzPD2wyvahZ0fUPSAdrbdmsnLFPAtUXdYXOq7krJp5YdPJ8kLGAS3tslTBxel80rKAAl0JsjN2xMj9m2PhwFVi9ZM/+ul0vvsPwLu3dDGUYGYT0FVa2YGyOtMZaUopgHcdsRr0sHkCcl3LgcEJLv037+lwvhzH/kdf/GTz737xq6zST5s/upe21im1un7rQedOgPk2wZZ3unX7zgJiKRkO6p5/24jK9Aboi5HIfQRinOW2c3aIykRkDbwlOp5xqSOULchY305L7hdhBDRLFkPlgHv/9ijBhYUOeMq9g9bTMmvjCwBBxkyG5jxCqZ/ipDNestvNjulcZj5RSzN3wAnMltJ8ezhPOdH2lasBSH+8+fqb3+eAPMnhQAg9OnABUi6F2XIa5oYNZvwYQY6YNcDh9wsQMGUd9ULG4CzBxwB2mLuL0H4d2amVt1YKfnAyOR/ZvNUXEHjkzwrn04uUiS8gMVl3a5qxFRRP2XjYIJwo613mIp9R3rfWwisZqhj0ynTIMzAK7Q4bx7zlyDE2nMoGrS2ryP5U/oSZGEe2osk8ohySgBbjP+BAxkbThFhAMS4qdE7rlvJVsFdAzaAwLmHcpetEW4XvxJG5nWYAux8ebR5/9zAlojc3D1+83zyNTtid+3fCPkuQISgNeMr4Gr93SqTDiuJ4OoRkjKvJ4D/p+fxqafr4GB3DtXuxNUkLhhPo+6sBpiMHHJiDYmyYg75fU7ZOqwdAQo+Acecs2kQOQuVJsmvWU0C712HbiDEwmG4kEXH+4XXYgk8CEGVtJkj5lHRhS62yPmm+VB8ma38/Y3EhWlD7tx9snr75tPn9iyQpsm97ZOT9sDTfJrOoPMtaux47Zi+cBsy2oR1s2wFDdIQjYSBDWLHWBLUtf1oci8lsJojPWD2OE8iRsGZoQr1VyqCsLPYHMfP6rQiPB3wkffDwu687DrSvvDfXsba1jWtGd2nVBb2Q51Oy6xx6+PS72gQOqAYlx2FBvUupLH0uWWuH242b19scQSfFHuSCTkxEDqJxtsVy292sSx1lL8fYnukiGlCj+yC/32ZsS60HcrAZuTaAwz4AXJIEmBK40b+6kLnynJfz8IcBC//47/88bKTXm18FRFaqfTfP89O79zdbCSpfPHlWQMQeuvejnwfU/Hzzr//mV3Wir90I2yKOypvc8+Gz55OhxMLhtAA42OAyNdIRFstG0iCHN6fpTTRg2JPtsJzYNH8qgTqKXunrzB9w4FrGjaOjJO3k2VHZFp8SkL/PWJpzdvQ49mE3n7sZ2+kcnrUr+zyAgzE1NwNGZK1ht3VzCAyzfoCtcbyA1zuZ+/0AbAImoBF7KbLCkvaMWGJKQk+yFqckl1PEQeW4Xdt8dj3dkB99l3PrKMCtOZg5wSg1Bpeiaq/MWpOM4+zzd8qUObFlOMUpjgO6Brb0qJT2tRGUd8UuyzNZe8Bs54juqYICCYv9gH7GB1eDTRRgMFev4+yf5nfKBhr8VxKs9juAvUSOM3hxdlYgaQK0cbrriGUczI2Sl2FmxQYC7vI1yRBC4dbci5QWs5OqEvgfUwIrMKE9GvZlg5VJeFYjtCV/w9QmGl52j5O6AMdoQAHf+FICicOrcfDymRcy5vkAX0pnt62CPXH+dZ5N2TnYY4cPkxLitxn/448BQz8m0D8/jKZozhBsRoBH9tcekWhyB7FV17YSkLRM0yhPguky+8jXkQDARBAc5nlPAE9ZA280mgmIamcBRgCH5vxNZBGy0wMqBXTOHAOTOKqMS1WgaocnyBxwZ4Jlvwe8m8Yo7j3dKznrLK2qCH4Y++jcVf41Xaob1ApSO878IZYPHS7aUmHGnsVfkviTKHkWIfWux4wdWYPhfy2BaoISgOx6TpelXURousm6j71XCQmJYCAjO1gGl3ACcDid46YrZznb9TfmPWbee310hAYKkgwuAlxWDjNlsxI/l5KEvJh35teVBN/gBXigGgB/TlF6GLkStpJzC5js+y2ZzCeuJpjbj32if+ZM8CDMq47mb8Ky56brqL0XX+osNmQ/Adk1DZUSyFiVWK6vj86SXI28dwDjmwd08wIgXaLJBcQcEKGlb8CT7Ku1TNEZ3SOoLLcJiNhm+ntkND6FTcNNupCyojMs1DwXCRzvJfnekkrMKtUFEmRlswFblzLU3PP7DtuCHGspv42XUl57aUpRszfjj7Y5F18ua2wF7/ihfDjXNpnY3WzRcdlnIzlRhkXe6swaDov1fcqt3qVs743us/SR8nXXVN5fdhfAouXIs6/Xzqwj+YPtPwldjHSbw5rfj32YuZkukJL1JBY63wWVYwdpWSbB7DqS/5JW9om4AgDSoB6gtRAfvCtdQdddwTrBqKBzJF1G8NzcVLg+cyNRxcesfyvoVO62gFUrGFrdU0lAwIZ9mzXtvaYZxDTJ8F4kBi5bw9VvBLpP3OPnsApJ10h6CrBVy/hvtKCH7cauVIx+sQ1s5ewtmmHA56W0DRvX+uKjZS4qrxQfqNeJL9dr8V8WkL4gl5nxHnyPjBk7V5+oyYKRa2qSl2NXv2dNiKoIm06m7PvotGX8e9ZNNdUQU0ggqVaaUuqpMupDFigSg91Mgs5nMMQwHJ39p4AMHTHprJUdv9WKs9+HBe9ZxZgDIA7zZxh+4svxo4aBOffq3ljGcl0XK8PuIMy0lZE3VVtTwrn+mghnQIX568QskrHt4N6us1NueSHAzR/difzSJjHp0cMksALsayiZJI5xlqwUu/Wp7P/MxXbAO/u11RE0nTNufBV+vOV2xNcQOwco//pRbJXkW+z3WcodKzWaRPd2fNQ3wJ/MtUaXZH/E5gOuTGy/7oXKfGXdrSBmKwGBg2ICQEfPqSEbieP4HiQratusTMArgkP27KuQObyXsZfMh30wXqM9Zu8CYWf9NdlUv390zMUbYmTnlFLYArHmzeKsz0EKA7tzJEoA8NVyX87JAtHOAtFH/lRdMcQdSY45kxj4kkuMZ8bnTaWc4pcqrV3O02rM5prWLKBH7KxxG9YdAJT/M7ZpVkKTldnW+wFqL6uciR26ElbZZ5I4G+XQksZTkj7A0jB3JZ/2ct7ux666ZrWA7WdnGZyE9Fg+v+otDghtoUzFU0k5C+Ouxdz8Q+SxBb/hH7anQX5NyStqTc63VDC1EiHnCD/tYliaF67cD1s6di4Eko/RDBefwhIQnKZTfDMNHfep3DSkA45JFo+fMs+0YjdrJSen03kLvHubasDTt083F96l8Vli1/Pc68Klw9w3vkNs124SaXAa5wtyGZu13q8Epgw0wNPr8oGKhXHdMx4qpooj8Z/ytEgYa9K355TP1vcfMDyjHs27f/5PshY5VEvHwdiIZwGWKuCeC1QIst03k3Gl3VYwdGqrLydIaCaUCcvX6Lk4fJQLjoYFY0jDQ6AFVFLfPS/REog1Ku+EjqPggZt5An7ks6NTt2Y0J4NLUBhgc6iDIVQ5rJXvBTJ9p8H8GCyZJb9Wgwb00GHte12+ZhJngUDB2y0vjhzUeE9JDeNWp32cPQbrbVgEFYQE0GWRGp/q+7XMkyYOVtk0/cA8kXGWOQPevQ5D42aovdg+awkCYU4Bus0lA+CAOEgpwwpwlr0BnQ2oQlMJILN2xzSZ9PPW7jSMhjESBDE6n9/9KoH9i5Ys/fR+UOo4vB9TG/7FFw8S3MsqjhA34MI7ngf8wbYzv9cTvGEIeo579+4FyPu2c3Mr5bVYTwWTYtwOZQkSDD4PUIeWC9jZTenOnRs3oyv1uON0IZYJM0KNuIDdIq5uYh12zT5oCkyWfMqaoiOlKxtDmfnxPQL4Mjzr4WPhv49zWKbEQo/dCpCwfeV6WCa3N3/3d79uSbTAcz9aYtt70bZKh6OXr9KZM+/YQKtrI+K5yb6MIPY44xwrz+Vw6wHp5OnaH7Co7FGOPLOwOD3NMHDQGY4GyTkIAsRdSkaRY+JQeB1mYx1QOiEZs2oOlrkgYBiR02GFMgzTga1Zo4xX167DX+hgzmRumu1YHIgEakEDerBYM+0gCl7gwANmsod3U3p2IQFJS7kdRFgAcewdjoLZCwFEMIHeZb0JJK/o7KSZC4HTjI/gz8HaLHMC6A9ahCeLdiMH7taHMCFOsl7iID19tx0di5MwoG5vrgXQATl9MD4MWnWHMnc0kLAAMpYOK12oOm6NF9YM8GQoGmQtjkb3c4Nxzz7aGj1Qcw/v7KBlt4B3Og1h8rio8axoax3t+X4zjtYnG8QZrn4gAD5OCcaxGQ0AfDFMlgufQh2P8Hsl/ke6pONsbVvzBM2vxJhfCOvwUjphXti/ufnlN083J0TSYx80uXkbG/ndN992jN3be5g+NH1Ze05d91We51VKDMxZs2QMvoOmgeWUoNxMFjSTH9DjZPNEl7f8XSntbubqrnG/flDm6/Hpq83nP/o8+55jg8nh5wUuwz62C9DzHWqYLuy3xSulAxTeix15+Sbl9AR8K3fwdvPdw+c5wHej5RFAPJ85Somp614NQDhzslC9M0i021a7u5Mx4mkUFAQ0hA2yG1sn4OY8dT9lXdGQolenWQ+nxdhwVipyn8BAOR/2WoH87P1TZ0+cj5/9+I82P/3ZV5u/+ff/JuUMTzY/+fx2usteDQMp5RuxvZqisD3Xrqd7bJhLDx8flbVz7SrtlWR986wvA0jC5tYysQYmGBOCNOdgOoU6J5TtnoZtBqjSJexO2H1Kbl9pcpAA5z3GHac9I0wz9NDZ6PDGWtU5HKu2uiSjeVNmIadOQBrbchw2gQyxANT54IyReWab2ZwyQHIOrd2mnYsVFIeRZl8B7gB5MrXOdOyLPWUbGSuBsBs3YErwxDHzzHthxyqbM+fYKZJJ7KJy0Y+YBC2fFPxlfNQ5F3yL81hxZP9hUwLnkpHNuSy51W5zGZfdxU5bG7czVuCg5+lcz5HF/nuddVVdqLw79hgHzjgfJeEl1noTp9hv4m8cI8GyfU0P0bjVqcyaYqILPgtEA5CzE+ZyGFf13GJLnPMAHc7TOHuSKnSV/NzT6Pzad+alwF0THZMFZrPZnO+D9+7HLtOeo2WctDkBNp41KhEjUZDnyN7a0gEySYzbt+6V1f8i9qnak4SP32d9nscWcBiBDgUwJ9n4Jvc5zmO8T4ATDmTeN35Gxurt4uQDR3ftwcgmpI1EmXvFD3MFjnS1gKyPvAc/5mNQuMkpyzLHLtIyCgsLWI/t0FJUZ2HG+jSNh3SenSLF8ZcuAtiyn2WV59ychg0d5z8A7uYZ5jO+Pl1FsQIWXaQy3mXoB6hSustvbDMVZ239wgmanFmbjI/GD11vylWMXOzaB7quMgMLuFPnvGAxOz7gZplM+b0GgaNzM4xyzW6qd8XJZ2+x1JU4xqdQjoyBJ+lhTht0Oaf8Vyaeaw8Dh+RE2cSxtxiPBfFoiWKjKRMH8Ck4XxLLAIB2E1YexsbkYc4y7qcZB+VX1n7Zan3GTYC22FizWobZlNy2MoHuVuzXZRIEKhyci6RBsk1v0dzM1ztOiqBSGnryXjn3Ydh5sacR375yHtCv7Uq8ixXofqvO0xL29wxewLsmLfOhJVDi758HvKPhyY9kS5q0x54TRGd+gRllJGI6JIAKVypszzy3PWn/9Hybc+kyBj2NMHvU93W4t29bmYGBBqifku2y7STj/W4skefGCuVzYBgbC8+r3Es2q5ZLSBc/Iuf1WRqcxVvPqoovaT79fEPpKeOqbyAgtx6RFRaGW2OV5XsrUNFSR3s1LJ6P8Xn5L5PgB/5Icv3AYiwMKP6qfzPyKK4zkiDYy8MYXMGJMn8A2nkvZwFZB3ZqBY9pDJY1lucahssP4N8wu4zJzJs/+475mnXTstGsw7rYZb0BJQCrYcXHvzuOHQbukGSJRzl61TkP7O0CmDBkrHglhAXuhlVcbfFc07y3sZwYD+jWDcTHtn+yv1ji3Nc5tJbWNzHCH26Dr2ke6FdLXjuDw1gr679+88SIBWvyeazxSSYAfuZMaCyIniMpImmf7/OHq2+6xKbG2JwN628BJq2FssGjmxeQDLijGV4Zh5ig1rqqqXwG6OSa3kmi43hpgtjmHQtgcCUgkmRdg/EFyJn3BdAgfIzdH+Bu7OuaGBlAbyrZVgCoP2vt512th8aPncwfbDMD0rVtXyxAgVibX1AycVe8ztSxT/Hlv7wVgOZC5iO+77WUUUqinZGREd/nGvzmSczqLKtCb+4HGxhQdcA7SVdEkTOM+SSH3kdK5zdfP6vPar2cfTyIbRDo5X7XbmbeFp03yffM4QrWTXXNsJPa+G9hv67MxAHJB2C1T/fjW5LD4lOdhKTiZyUVGZXXScAhLAHvyGfoRj96ccO+P1LSGmO8nVgWi+5lquJaGpx3q/8sEbN0WK8WXe4HIBwG3DQhQPLROAsIvnZ6bYMd8VwT5hoBzqhXRiVz5tyjjbfKKaxNLAYIYienIrD7xtow147F7udp0ukdXLUajfaGxIJ5l8iNL7YmCFTbYVu26WPe9X18wxv7Fzd3D0KGCnjXEs1cyRnkPBTf9zyPlu7VXXfT7Cp7LHOIlWfS2aNWmxVXGuYtv2hNWCwLsvHrsNRn31kvbL3kL7xoZQS3msItgerkAtlAOFJikfP48K/ep1Hqp2BU8U961otpkMJ61pujseQd457rzlQ+7EqAmiQcfGol5/Ts8DhN1vtJhKg0i3wb/b8LJF00kMpY5P4fxHf2kyQHb0QcqOy+pe1Lp3TuY1989sQkw+yzaTQCzymDP//2jGyGX618lTBe8bC8UxmHu7t/fuF/+Wf/uOCdrPAIa+q4FpHCHhpAi8leVki9WbM5+DCVGD+sCuuHgX8RQKeZsAQpbgZkAiD1xdDnF1BtALwli7m8TDffYnRcn8HHDmhX1cVITbvdObgmq24TBSCkm8WxLmAyOnYOoop4yvgWoJuFPNmXcb5WwzKGbrSvLLqCd8pZ/Vz+s9Dp2FS/xMQz1DZeafkySIJmJbSCinEQPZ33bbvnBiTzDAz+Z/fvDe3XIZJrVIsEvbqdwMJgmMlZwCSO3+hiwEmh+jL3Lt5stsXP8avG1+iEeUYi3ZyBHz/4eZyjD5tf/N2vNj9/EGqyIOBsa/Pzn/+s4B22RMWN47ZZLxhaGEEW3xiilKPk/R48+GLzu9/9ruN3LZklz4vp4QACXnKmdFUU3Poa1iIH7U1+vqy1zLeARonEVrLOhNodbtbOfgAuJaVKYJXTGt/z0FLPgVHcKw6XCDfB8Dg7K2MKSKY9uIM7Cx7nOO9xI9060fi/DcOIXtVR3udQh1ldClN+9SnOW8sq8nVi/z2I8pNrWXVZiwRPZQvXDSfUbAmvNeBgWDRxMqfmviB11+2UoDJI7VYUA0P0m1FRaryX7q8V8cxzO2BoiDUAaHnAtDLnxQ7aPpoc1qCxa2aumaLRgZBNFsw0i4nWG7bRpzg+I9Q7ZUrmV1bJGq4AMrHwgB/mr8BpsiccbeApo3kBxYpeAn2CXDvfTmlnDiPZcOVvgLsMCkF62fnLKS25sntts5cD/vI7lOIEjdc+2/ztw2g6Rq/t8wcPasyPgQ/Yu/nZgttZG+2CKrMNTAn7rF3+luxUtVpqIL2HMpIfspCerSUNdQwWB5PZFFAzgHWmBVIO6gCH9Sobac2v/jldOtcubQDNasVlJQD89vLsLdV88zz6aI/CQMzXk1UseIctQKSjB1Mct5Q/cVq3d29k3q9vrhxGry6H+qOUXT4PSKzxiEyKAOTbr3+XPZFuqQIXbA+BC9Zpnn1AmaGSW1PVagzA01LxOtzjnBojZXzXA95h8r7KPjqJ801rwsF/O2Dp3YDXj58+CiAS2nvYZ3vJrL0PAPk+c40FAgwrW9XK5+NxHPJKGur0sJXlyb4nI+DwexVw7l0+8DrvhHG3yUF57TAaamGJOfhp+G3FngBGreXukwSp0whGZ7tKE7cDbNM2udZhnulmynk5GY+ePGoptr23k7L2lpfTxBQQs/V5lpZqsyW5QrXy2GClBQGX9cXQZZmG3eWMw7O8+71c+6f3Ai5mjAF0fhPsvfnZTwJ4bjbffBcWXuzdzZSGXE6nz8zkJpIrYbzQ/lKOPszB13FoKpodu/E2dYWyg6/C/iZ4fIWzSN81znolEgQ/Gd83ORc1cjBXV1LuyQPCNLwAfAdex5G9uHTnpFPD8dkP8Km7L9txL12xn3zzaPP8KQ3FYQEcBEj6wyCuzVmcNXXCp+GTPzlkFwIc7IZpsxt7U2ehZxb9DXqTeVfADMcGi1B5slJfnXAp0nCM44w9y73tM3tYKZPs4IswpzXKAGp5pq7TXOswmi3s9nv2JvN359adAsmSFQBugJC1VgAy4IMy3sd0/VKu1wifQ6t7qU9lLwqYjgOMvo3Onj1AFJjNmJKHpWya+8PpcoZiOztvs34HpJlmMz7AJ3A+ldm/MI4lPCrlsSQJBNs+rgzxrUA261ADCteWdLOW2eNhp4z/0N/c5bJIGqn0rF5BJtdjhxsMBE1hNz6FNaqcXlfpM0zrPBNtqYPM1aUPKdE+S/mz3+2yHqCNTSozLqVyKmVia8+TIHiZ7t7vM14g9vfAstx3NyXMB2E7Xd2KTb2osc5ULxT8WYMeICXmW772NsHSWyL1LdfkzzQCyLNkzxcE0yHRvZfcM2kRezrXeqchSWx2jP+SxFhAiGU9dp0CDhrYD/OwVrd+l0TEiDN32PCfCrjJkLsX9l+SsvEjzBFNNwyuMkIqtIPN5vwBXE3pKsDM+d/9xwUGHAhlvZJpkcaShAP4svIFVCWSpgSPw8yPU4rtjPIx7DSsYkkZ3YEbgC2BF8dg7dY5YIh1URipz6K012+gWsG7ShNMBQEdt2q5Le98CpwnD5GnjNlpSTVA3RztZ4zZPwC5IAo74UAnduVIWBiCMW8U3+h99hLGJr3DixknQZpkQSrh829net5T1/Fo9Hy6FCZWujW3lDnn9sUk3pLT7zk0mMjCpCy4MgBMOfELeLf6z40hgavGzwvp0tcGTKk6iaYq9m/nhM/QdcfXmrLbdnLPXQs+KwUE6PVsmEqCKbNXHguoJBY+uleCcXag+l7Wj30IZCzIMdUZlRfg0Gqq5c0ADrHfAqo2xhNL5N0KSieZ/SHdLd+HcYfFqjyrgPsCXGLwNADOdfkL04RkSuRbBism8Xnrx5lqzPIcADEyMOa95fl8KvFQqzqKnnUtspsTrI6GJ7va0j5lsnwgjn/e/2rY0GWvLqW/gNVnScy7zjRWcNbMn9Ynf8p6xVjza5hqAwQVbweksMnZB5Is9tYK4F1O5YDLzLwPeaFlwNlj5StmbVcfVQIW2N01o+EB97E7sNqa0/3Vyh5maPUszbM56zgC8CcWlBSa5gL2ytIReAGKnb0roOdOU9I7wFY7OgtwG+MNAWQIAyMxU0AgtlQ8aswmqLeewg6TwG2Mxl8csHP9NdVZPreU0fU5p3Qf0F+QjU8r6dYuue6Tz8QWY97QNRdHOJVfJu5zLfOn2VUBt6wD+9rztTFX7aMkks7X8RmakJ5fY0Pts2FjrcmHzmXuv+pllcXkOj0nZ0+uoG0vvsQWazOSLoPMCWkdCbhhJGYe3h9tbuycbW7vJ4GVZNBexmg/iVbJhLeqALpHhqmOyUxjuKuZtidZiTZhGqDUe1eLkb2WdEtJ/vOcX89TlQLM+5Sz8NPHVI4ldtndSXf7xA8vX2eMSg4JyJak62pv1utVxzHfF1sMu3DO5epcm9/6O8NUWjXhqhWeFyalVRZWxpk9Mc58o1eRx5hBE0tOAxDsWwkl8SJ22bX4BCqcJCIQJ7acwbkfoGpY+Zq2DRFKDGGejiKP02Y5HX8l/tHRW8qw+Rb1t/P5arQ10Zixjm/8Mr42P7i2gjSW0nWgLdtoXvP1al9i+lvPdrMyf/PTc0o81Omsr4FBzM6Ya/tSM0Dfb/ojvvb1+CCZnbDpLmxuxpe/nqTOu8yJ5AsW5M7OzcokkX+4ciHA3qU3ue5Rz08yR36tzMJqgC7Au/cr4ch7NOFEJ1NcMUy4lldnntpttYSJqdI0WN2rbGQmDhb1MXq73fd5xitXg6N8OkxzoZQRp1z2LW1O+1cSiCSJEUFCyL4tyNxDajneaiIHVxm/Y3bOdCrH6manck4gzoiBacJ+CGHp0nFKv8OSDjP7Y8q8zyNfImbWgAqx6nKA3sMkrWsD+fkLrlUyDt9nSXa1RNj+yF2dwcakmFbJQcC8wd1WtrtxZaumFNl5cfbnF/7J//BfFLzbzkHfdr1xKqbBwmx+SCvk885n92pkUaNnI8lMaNBgUEZPZW0dbuBKs84BYJG1C2C1SSYAHYZBvsTzAAAgAElEQVQTh2ZxqPOUK7OtJbScuzpKc8hPmcUw2iYTMW3qvUjXQ77HYDQTn19rtqmTUOR0UFgLxiRN9veHjEVxWcwcBlXgQm9FRm1xVhzQL8Ncax1z7oWl5PFhp0W483OM07CxBvBbjS0gR/BlURmno7BL7j/4vAFBHWqBegK2CtomANEUwuQcKJ2s06PbXbIPynXjT5+EndSFyaEtKjtOpQ1kPkq1xEJwoMVx+fLuT9Iw4NLmb3757zb3b0bnKz97lEYCGmncvXO9K7lj0YPJZYfNMAHhHIS+/9Of/mzz9dcBw4xR5hwTz7/RTx00o/PwuO+FpdFDVdCzoO/oxK1dz3tuJbA8iCECEmNkcNABWr53JRlugd3JcbTylPzE2dxWvoYRlZKPdhpj8DvVnI03HXfOrrG+nCzqZ3e+THD9JIKwdMYyH8n0YI2EDpXAPgFquuUwyH4OoNLMhowH9D/PrdPh59El1MVmBYWnVGTEchkhYNgP2XZGZVDy6RqXICqB/HR5SolcGCU2JEDzzmc3Mz8BumTvGaRqGaZDZdYUKr5yZqAOQ9B9uXQgnHGcsmh76F3YPzu0AMOuqMHJPc9OXzZw2AuzAyDslXcTLGJPnDWApX0nqBijaX9Vrwm7Ls6HzfQh38d6kQnmjBArx5DEuCNWKsDj+DBMW9vpoJSSopsB9i+/e7z5cPRdAsKs1xufb54Q4F86fr18kUYnQMkePKMnhNrcRi0tYcpBkUwm+zFdDyPGnfVUDbHFoXLgYtC1LL56CZN9Ny0AfpkwJ1FLXwtMzn7GeOLc0fEEjApSV2em5f25XsHXBGnKMSUeytjJvYclmjX89lXAu4C57hp2QjPvzpaMF9D8onWXdXVpN3N7MQLy0aT6LgwvB7pgvomAJUP5/MnTZgY1jrC3+708elvQN5s8B6CvN6MMbO1BMFZfhhbQY3diy7yW0c0FPuY+n929Xcbubp2ej5snL55UV4mGG97GJQxMWfNmumSJhmX5SSCdY/vmzVvtcFsWJiZu7mhu5HNfxBH9fbpQn4WVdhBNvX2NXxZdqitBzrBkAdLWxrBMs+44/YtjLJgE3nzMWGMgEu9V7iRAk32ectkBq2lHFKQLctySgLy7TnhOZY4Ph7EdkF0zz3uYzykRo913REQ7tuVOypx/ejfgYmwglu2zFxn3/NxhmIKnH6L191Jgdbq5fZ2+RtZ6wJWXOfxfV8YF+B2bjh2nTC12gj6mA/08QeCrZGArztvgRafvkQGwBskZcewwIgA9+7GNMpp7GJ6ys4JKhZBhUe/lbK3OVhYxZsPraKgBWwUud5J9fvz1MDSdX5zStQxmulyP48oq9azhSDtVs5bYVB3fDlPGLtiqU5RrakRkT6wdr4Co1pnyg5/9vZ9WFuFl9PE0M1GuLS94MyCis+ZVgM+QcQJ6pnQ8LF72nk12U2vEWHByPgZ9ODxI5+bYO+V7dT4Bt3l/a/5Wnh0b6Jtvf9vvcbRkip01gNUr6daFSfUsHX9fpmydTFu7egr2sncFeWyjJCI/gB1+09I8+59NArRoeDSB6sBrSyfK/NsZgzkhoTGMrhnf6WI3DH/JD/vxapJUz6O5Y5yVxbcb+RK4OzuGHTQlcGvZvuRnA1w2VdCftQ6AwVBn568c3E4Dk8/KeD/Lv68HMN2O43cp++c89vtSGFCXz8Mirc4rcCnjGJv7ukmTnQQPn8dt2tt8HfuCn3c5a4g+a7qjpFPo6eYgSZRLKSu9SC+vwYIzaDSg7LX671lvmEpnsdHHkZDQMfZTATANdPKM+cx2AjVgB3BDY6Jq12CK8csEN3FeP0g+ADWyMFYwc2WHtLKiPuTIlayg83xu7A5P1tlVTVufz17tWV7QMWXEhMUFGfRLY8cUzvClLmZ9D7txmkGVzWP98TPZmCXQrQZcwQXB5pQzs0EFkQBfLesadkA7dfMD81iYJeex9xX3ztisJTYY1v1Mxm806oYpxA8Bnn5IOT7xfnqzAI6P+beOso6mOuuAyARpb/P1YSNjvZLMAPjHzmZNH1vPfMm8izNRIhpIpYLEI9ItAmbRpxJE3YoN3Uqi4GPK3WkVbYd5uR//yUi8oyVnXCWEBP5L4M4CvddoKsbKc2+lqQmZEr4LALPaSAU1s3e/B++Geer9p5x28d0nHqs/UVDLEGVeClo3iTDginMahmkN2vcALcwRx5pne4/xP7FVwGsAscShZ1OOGJ9TAJp7lGwrDZTn5Ftd6F6bR5vgxw4eYKgafHnHhHRl+5CyYJO7/jC8gHoB7GLBcx1SNNZOc1lTeZQ1qAyZj7gmBZVFWWvOzxFEH4BnZXyV0V8pDaVj6TqeOV/L51UW7BY4mGcty07inU5r1j3/byfJsIkVUpqfc8b1qxmWM+1WKnYG9Jr3dX9sImDk+nzGk/8IsBC3+DzwbmWRTWKTpu2iFZ31zTbTSJxnAkrQLV20Pe25itsPe868VF4GeJe/T2mfeR1/og2EfK6gSL6vNFo8XbLBJGs9K1+r5cvZ82XHStDmnYZRN11g19hhZnRiPr9WLT7XWxuZGRDxxQq+rXHfygLeKZFkWNGY0210BhgoEDdArfevXntfaE0mzFyVgQTQb/yxMHqbcLfwJoYT+WlS4TwcTWZ+bwDhXI++nX3DT8C+nDh6Egq6hVdCBcAOIM73vdfNxJtt6rg8U5NP2aPWBHBw9R0LyjYmn71Yf4AlFADk11RyDKi3ApvD+1m2S+4p8VjGlDL8/PnzB6le2s+8nD3K+ncmMKZA0vgGiABlVNKQHm16GrfidLI14jBSG/AE73ecNcous6skUa6EQPFNGk6dBLSTGLqYRMKns4AgKdc8PKD9dXXz6Fmq0KzHXPsksY5fqxbdD+DsQsrJuOwneQgwEyOYwyYAcv9hQE6MaN6MldiijTcWP7u+VCvbvNcPrNrZ12lIFwKAuNvepi9cbfaSCmJbADb0uzM2bVAo1l/WBZvAj2qTBvbK3ss9gXCS1yRYKjmwEI2+LyvPM3jeGyrXUs1mbrfE3dmAA/paadNUwa9hqy4gev5u/D17meAIRst/GIbOSNejhe3c5Kfk2NhcDzHh/vV8LVVGmM17NNzYmE8hBqRsmd29dhjcIg7y/0/VnTXplV7ZYf4w5ZwYCkONZJFNskl1S7Jly/IQ4Utf+Qd4iLAdYVt3jrAu5AhLEXaEbDn8F/iHfCE7LKlbbPZQ7GoWa0ahMCYykQMAr2ftcwAaRRBAZn7fd8573ncPa6+9tp+5c5OvyXM1bdJ1FRQfwK7SBc0vFzmpxda5DvlBWa26wroeo2eu0ChWEpNVU5DWnPhO7JCvK26105dcilpvYoDL+x9snl2kVXWTZyLfZHcMz+GfEW/kOdmnl8lXLez4Yfvy73Ou7fnJUebaWzhQiFFiKktYQYuUQEhMpw8CYp+FkJHYPtJcZ1flv7FjeQzX8nPm/eymMNtp9Ao0+RAgf+VKYuuaf9YzD9jMJneqe4tD02KrkA7n6uA1HUr1uXOtLdZnbQpYvzz95aV/9I/+89drqw0Da+pm2VYLwwMQQIOr/d4C0BgWYM0EugC1Af2+f/jdG2o4/Sq24jx3s1ZTJYhlxaETcmiLE/Ie85AHTPOrhr5CiqO74FcBw8bn09ZQYduCfNNe6/tvWyHG+K8HtG0FNW7j5EascZJ70Sy2iqDCWZCQWuzVeK/Oc3WC/jzKw2sPcyrDqig1DJIih7mI8eKcl+uurkLeH8hAd+xWBN2HujnaM2NwaZ+lhSbtOtPKtlKTOUKC6Elwo49UEL7OcRhHbmGtxkzrs8riDCoA3t3cuZ1Jkweb3379eRLIi827SZ6++DogT37mF3/44wazFWvMOpg+uZskFquk/fsxyOjlTfiABkvC6P7uZVrSdwEibDCOUKuGqvLjJICeKY0NQTexfY4a0NAqJWpqwLtrRd0HXccWYxA9UIZPhfU0WmiXMoYTeLeVdrjSTAFjAtGswX4GbDxKQo5VNM/VBMsk8ge308r33ua30bvSEnp+HkOZRIOmD/YdcW498xJW050u9bAOvdrna7F4kWB4L8m0Z9ve/OpvCVRmH05L1jiDYYIStx1R7YvcS3UbK/rMOMXRR9NKINnD6nnlvgBPrzD8JBX52rNcS5lB+azDrJ1gg/PHkFrXfZ1Q1ETHOpgKFdpymU8J1I1yN9VIUN52zgbACXRRlhkEa82gq/L+XltX95EKiABf8qbirN3HWQMuancXhDtDCYCxj6z3bhJRlfY7Kv0vvsuwlW82uzc/3DyP2PORn1sqQ+6v0y0BF4KyPPUTRj/rx1irimK9NngQvLRSM4yh9Zc1qHFbzm61AxpYzh4qh2xJprRrrNMfS99eAHyJCa2sVubzu6y2vLIsolS6rgdQ0lJ4wv4VHEywGKr0q9MMkcm0zYN97eGqL5hp9FQAaAEBACu7NzfhGkSLan/z5YMAPTHgmAcvwlgDYnfcffYPtpbERgJj/wsABPtn2gQ48oXdU5p0f0+IZd06VTTPwMRI7UeCAWt8Jc76ZgTcaa0AXM+wH8N4uAgL40XYdldSRTM8YSY7MszaMgCAdAv9/+Uwpd5r8vR99lxtHX2QJQB4nrb8JznHkkgV8G1JbdaG37iWTL9VI+tJNiC/mizkfHXSq3OtBV3irDrq8wWLAS0wG8v4ydk0rIej64TJ6Fq0KCRJUOAQ/Fb0GLCas2hoj8AohY67t29tfvHDD8IcOdl88/B+GEnPNz/86P2w7t5JAJIW1jATBF67+2mHjC189DzsQeLWsUHAjr3drE0e81H21mOMF+wLAzDi8PmB76KRxxpvmTibQPrrr74peNuJXNnD1XXJ+QOeFrjL/Qs4MHoBmCqsAEai6WXL8n/5D/vVWmoJZT/pP36XFtJpH8xjxmDOcwFaOyeCGRW92uIyJQCLb5kCnY6aMwHsHo22fA4mmWmpTx4OcANswqZvhTMJA52dvOZ2Blm8H+D307/+5I2f3YmP//CjH5XteD+DidzfE+222C/uvznLDLqSzGH2VEw8Abp7rLB7p4QP2K+NFnBnAvnjFFWqVSqJN3QniwY8oSt2AVB6Fn+QuIm2zvNU3QU+E0jP/jjNOkpeALsPcm1NTMUMix5VPw+YWsBKRjN6i+5bRX6PlEXuu+17tecztON+pgAK7A2gmTq2ZC4+OetXpha/XEbZwvDNT3TvF3XQeuv7XjVFty0Aau65Lfixcd0gsYvnkRoQk7AldxMw79G3S0C8y17Htpj4Z29JsC4urmVid9p34o+3U/XeCkPoJHv0KGDHCwB29s5uwJrtBJc7CbS3r2TvKeRkjXaT0DhbTeJq9xNTVf8lgGDAY8Dddph8gDt2FOvyymJPz3MvZ4CPtXW0voFuqpbh+J+cxYv8adCFoNpe/33WyhrLVZs4iaEkVDvR2+QaAyCvwZBrcoypOy217MZJgA/sK8ANXS3yDdVF4zsSB7Ed1jcntoUD9tp5er3oMYkf244t0McuyN7pJObqE02x0zU2aM67Ssw6Dbh4vASBbZsBFdPSIl3CnJmOFOBdp582GVAYJj6OUQ1dErva8/PZk1jbI5Mwb+VsKq5JggFS9nOcTZ+3oS9ikDtJ3GltHjfum2SeryqDOTb9JmZE3of+2OnzTM1OpnUv+9a1GE7R7gWJDjZ9gdGlEEurVcFWAS7/FQgkwJ8zUGkLIFyu8Yq4xnOuBuH42ILAS5y9FsDd16r5NL56KSZOKD8MeG2C+XsL9MDfaDIaWkUf7SzXc9ROj4BIeQ2NXZ0A/NUOsAawGrt8Pesh9n+SwirGkhYq/myrIH58BI1JsQUwKPY7Fjf+j20WF1j6YcddpDjwIu3CujCA4q8bjygO5HceQ1u6JWEYy4AsCT0ighyBbZfs5Q3ZD6DAGzuT74lN/KoUR/78wQ9/EFuXKdCdEIpROTpYwFr7vQnmEotcT46FaWQQTNvn8pB0Hvnl7CjYrMUCf3bYV35G3GR/TXvaaLUNw24IC87f+jp+2X5VJBrSAKBMe2ZIGYtcT9lKsTWuWb7Cv79UWDCkIsBN93c6Z8SWfBXgrSBqpy3SGEy8rACa/+wjWr48ebtH8ndMSfv4cvxpmXBZS3Zh1fdrQSp7yr8HKF4GIObPMqYAbo25xx43psRmU2xeEuA13msHSr6//pvvkJtWzy4xzCTr07I/BIDJ+wbEtGPfAnjNY3Pm16GOBlRJsmfKK/Z58rick/fC9FcQFhuRAaEpe5SYBDu6sav/hEAANkzs/Pmzn/9hJ8d3amtjPsy7vXaAVL8813Ucf9np0fm1Ds9YB27cSseB95E/iJ/X9bG/vE+n9OZ+CgS2WDxA/go8A7oqEbIUw6/mef+7P3t/891nf5oBX2mPTPG3YH0e/TG9WUXKnNMWzOu389ra1oCWAYU6DKKg+gLcO4P5T60PkxuY/jBDKh6EXXfxOky5gOcX0S4rKHxZXONcRBMwnQjy3ik6TN7u3jsRNZ+lbbxDLxNrIJO4L1ryYmZndNXJnz0DnJlOOGvCPOmC61AJa0PfDhRTbftNZaHsA7ECbcLHGWZ2HBDRVGB5mesQK8iVayNUxVqoHIakZ2xAhYGET5JP0Nl7kn3eQQuxiXS0AbbyMWsIU6nmsEJHAZ2LzQcffNBWXmuL0alouuZFPmNkuQzINKhxBnT5+jqUxjq92ctLEavDDeU22Z8vAsrJ9/fyYG+Hbb9/OUy/kGF0kcjrO6wjKYdOBPbxciZwb6cIcvLo23T36NSzXwdzmNb9kSY5kVctBJESZHqW5jyVrZqzL9+Hu1ROZ7HldAbZCwXZGS41/l48Lf9U3L9iQJxCcM7G43OM6dvRMWUnJia3h8iddVhRPmu3RALxaCR3FDkavw2oPOs2xUX5oKIV/EtOdiAvSR51kg7Ai5fR7E5XxOYksaZnHDzh9FX8cQC8ZIKxnfHZyT+QY16LGxSh81xIbmB46lhl60Y6ocuwxB6DnZFMAtAPCW2GngzWNdc4e3721oovhWyTgRX/83/zGlJrc1TwNQ9Kss5YyRu1RQmUv5S0LCJ6Lk6POLCmAta5IZPXbPxWPRndfvoqyDjTAHvRwiGUaBtU8ppFLHsMGLggyzauxXQjAmMPs8F7f3aCcjRU11gtCyODVfqyeOt7qJCUVruMlBbcDVVxqp+tsCzAYY17Yys93Ss1cZIvwf+M/jX+GCiSoDfgHfCmgZ122zwoCwwMEqPNda0080GTvb5TYBJsrVWwFTkHtLVtNg70SRJSQAfwbnqw0YPDmmB4AwL9PnjXgFvSKOhqMDoMxBW8cwDvHN6t3ttvv/6iB/OHMXJfp12MEf/pH3xcXSKOHGNO1aSU2hqPCTDK+lE1XUAklUfPhhNktCvYmU0m4Wj7ZQ96WsQ6ZRcNWNLALForjAiBtqm92oIS/HPWcRZYbg7NYRyNxPfkJJRzwtsE0QlOA28STNjY3s/hdmgmuPDZdtbW5kcf/2xzK3pWf/In/3eDpd3998I0jDONKPOW93YI8pPXozH0NIFgbrTofwc+SIarW6DakwPJkXKWWnkbzA6zstewJIhrFUiFqGzNtRLBQbrOBJM0E1Sxh6GhrdD1q8hPpbqDIPLzAtOzTvncqsNQpamOolPDQQrsJBjuAbtMJSztfgKrs4Af4BggtZ8fDbiht5te+VJlUwJPy4jw82KkWsFWSfMqQKZARhoBSBVcZLGr+QWQyL1o3dKJcDWVajol7wS4ixuKluLjAhAvMzXq6atM9AwD53IZYiO0vyWB8C/PSuJfo57PWJ6ndo8KQtcOjOMvO6wB1mjWdJpaWRy+Ny3ErUS13al3sFCWp1pt1znrrYpnvVbGoOfIqAJxyx6j7m1P5jkcPf5+GIcCdM879wa8k09wSNsCnOzX2gZipSYN5fO/Pco+upxqTCoxJzR/8pCxVx6kHRSrEaPRFF/OadUAY7jtsYTLo7fpiQGQ+zeYwxhsIOJOmEJsICdmYjWh31dZk70AdpeSkGupLOiavfDenbTlhQ33OPTu4zgV7afYECpKHdDRKcHTrqI7zsAEAJKgm4Brgdasl0DeXjnK3pJw1NYtYr+uzzk5TQDQM6DSlnsuMKKS1dawqaYZtNGqPSDHvkuOsgdYkAwqlsSGsCvVk8kzfe/2+y0gSXBn79HqCgCS918HzGSzBBSdoRx/O6yx6NdvPv/q8044/1GYzRg7zwOM2S+7AVa39u6ljT7MsvTLHlIdeDnCvM5aMNjNUWzYU5XhgGqnWglbFMqAhIehyAfkOArz8GGGWpjG5V7GH43tMTls53qcsyovlha9osWGq6wBu6ZtNeLkOYv2ASDnIiDE07RUjO7o2HoqTvbqds6ranY1/YCp2lJiAzj5ykEsbQnjP8fJ05Wh60jGgL9hgKwpO3CcSjjgVPLhvjo4QgNygJ+XYW3tEnT3Wvsoz/AwQSrk42ECzu8xQNiEHLGDgNzn5BIasMvFR++HZqVij0ROEuK5KyowR87iofZqg5ew+mMDT8NoMYnWmVWppZnyykCRPJ/jtNRcCYOaRk6BfGe4yQY5iIsyRA1nuW8YkqBrZbeLWRo8z59tHbHnvUeeByaMtaXZCtDDfKNJa62eJUlQgMOuH586gvP8sTilWjiLvia7UrskURJ3LJV2OE718SSEuVYAqOEe9MsABD/56R9mcM1ZWAUmsAeQiCbYvcMEeEffZqrb04BzIyfSNhyAaJ7Ns+eZSp3tQlT/MvZvfp+ydYYVVLsrzzg/ndnweT226uiliI96jdisDfwm4R2QJoNUOjEwSU6ic1+fhC/novcVvxwbQYRZQu4Zv9L+t/hd1SZs38Z3uXeMyTURHGbigFUrq7EyEs6Ja2HXyjABNicpKRDWqLD7bdjrtD0Fr+wG1qiwDuA2rZDiGr6d5GzZ+V5KobPyGir3gGrJlIFHIw/RhDX2tAwf9lWCzi802R22EDmOtq9h3SUwVygYcG7scVv/FgCQf7S/2bMO5yHMT8i/gF3WtQXZYT5MC5P4R+GOqDs5kmgns2H2PuDAmcje0F5+Ly3n7LTETXyyndebpL0WPm5kuMSlsPdeBxQQd+0HyDu0ljNOvjazcW46DMBm2t2xHNyzabCYWi60DC4nG1s51wC804rlrG239XPafqwj27OKj6+F7/65+CzrPZN8sUlGa3G033LPWpv7ftMW2Ymj9k++ph25TAfbCYwKSMz6dc8UjAIQmTjMFk6e0ITPZwNikZk9twDar5IsAQZeJYG6bOBE7eLEQZ4Lv/Q4h+lxhnRgVyfaKQNPUXQv4Jn9WY3vJl6xW3m2nsuell4PT2yfa+UX1z2+Mu6mI2LyC/bHvpKQszFtGy2KjF2sU2fi3sYtCufZX5hN/AiQf0C99brFKotPXoArZ0Q8XNaZ4iomMj+g8L3EDCvrpYAEeQN+I69pTOveSILQlgwg59kA0LAN2QsMzJYgEsvOUBUsz7wIAcMzYh+1rWPF1tZNzNn9pr1uYT8L1O3bdhSUeZSft+OcUcWNSmvYlwCp+KJ8hhzIGZ1BEkPKWH0dzVb3sXZOrDYGeNfWUXZviQ+HGTqyRPZRcxmgT2Vp7LXpkJpTPWDJ2ja72sNJpke+pd/PvbVtM2tYgDbfd52kjmqr8pxuBHDCEr1x89bmwYNMec+++i6EjOPsg/m0AXbWmB5w8cOPP9588eUXfV8xAoD4bmRPgEVjl2cIIvY3H984sOzX5JWdwLsOApphDW+7yqbYVNbgYo9XMKfMu+VrCATSmg6fyufdzQT4n2VQxcOvfp0OgAB31+yFfKYwsrm4YiWCgmLgFASnXVnOyH+J4duX0BzmOPGO7intsU+PTJLNOQ6I/vC5oDCDKjIM6UJHzFLUBuyyxbQDxRarXAyTMc8pNi/4A/BObKFzo/uET8iTXVmbI3M1U6rZvrIcETEWEFSOoVuvAykW0ExecSOF5aN0GMwwxZ1+joFcwLbGOGxk9hbw7rtoujufYgPv3ymrS86mvR+h40Y09p6l+0Px85Qdid+cwTT8xnRz7WQ/uYcyOOEH+ftMOwaADwAtpvLMyaJMq+U6LGMGjBQDQMYB2gEEE4/aO3R/O+Cxe2HO3LMUtA2K2k3+bMb2rUylP7gSkCnPtQQmAx0AsImRSzgBjmUgxPPoBN6+DifgU9ciwfj1dQI098KOtsW38cDkZuN2J59pHA9Ew6rTiRSfWOJRsZCq8E4+lNeJ+cqiln9Fs/04bM3X0Sg9ycCu80spbseGFVsQX5AE4ifig+SvLYAn13gjb2CfOj/d+0hLI3kmjjsgL2CfKBrmzzMT27f5n4eVlrgkN8067OxFk/E8oFti+Bdsgu41eT+I2uCK5EhiWiy66uiSVIJl1S9Pd8HKXG/sjuVevVoDUej2weJmbUcPf0DPgpwLESV74peX/un/8t9GTmY2QrWXFkBsrbJpcTtI28d39x+8YbNYKGw8ydsIgk7lokhvN+BsqnXc7bQrAJiGKjwC82OY18976/yG7j0H9KBGUnJXWn6N1BxCAclovs2GHMrpBGIFx/Jz3mcGObxNdoBz2E11AMsh6XWroHtwaM1537YT5WezF7pgEloBxaMIw9tUmCXPkmhYXIk8kMAG9Z4Os02gTWmCmkluGIvjMMoAX6uIp8/j6AF7kguvaUJWUKM80VYCoOzAO6Co+BKYNkZ6gqupPC0inlgwCXhQdt8LC+2dtDx/8tlv28bxgw/ei27V0zBWbndIg37t0YcZynzF19tWMizEtYqzTtS10dcAfRhnM055FWHmuTh3k4AJ0ms3U1Fvgpa7eRqmxK2MUz/WHlYGKaMylW+HbdthDhJNv0VFvSwHBtnnuMe+iOaOeWz2xLRdSYZfZQrff/gf/ccNjP/iL3/VoR1Xrt5IK8qrsEsiUJ+Fklxr6y2o4EAIrlslnhYyAcQWna4EtOKnFRxixEuCstyS8SUR8KwKlgMNs9UAACAASURBVHqfGH4uy/OecH+YogQsxZCtgAs6BQ9uYzEgnJ2f97UCsXUGy9CXDnjw4gTUYTAKuCR3cvKXqcScvciEJGBcAjj6WxUlbfK0JJYFfsLW8IzKQhC8O4dYBBPgYAC+ylppwylwh8ngLKikSrr8jl2MnFUYcwFsYri2Exzv5/zfII5+EeAuxvhRnPCTJH2p12wuBQzaCXuxugq5OcFflar8I9d3Sisj1yG4E8ya1GOPr3ag+lWCzSXA6GJOV/wEdqbqLkHUCJ+jyB+2WqHSNSw/7QsmyCZQ1RrbIE9lOFUuyQC7IBgMAPUiVZYLLd0N9Gdk+07YFNew147CvPFkBaY5u1ikWrEDC4UBcy1AZXQkw5DZRIT+ar6ulcUEP4NGfvtFNO602ZMDAChiwAg0Y0vKdA5AYVpqtUMsRW3jotmSdbIGU0EWdA/r7nmAwMNbmeQZIOXCeja51Qz1OkyetMPfSXUwbf7P02Z+HmesrRDbTRHhinYv2o+YQHwudnSSVJU11SLJ2yTaqu1YCLMfp5UEozFAdAKe+ooC54B4ITnGFaeOBcX2AtYn2KBh5rOPw0LUTrafdk5pAMbJ6GyxkQo2o6/z0TuxUQG1Wi3OnnBuAFIyvGqgYuDwJfE72g7vZCDFbs7sXoKlO7fCsMt1D9sheyKj5K+mvft3X6aKFlbLrZ0wjLeTlGVqFHtyJX7scdgC949zLWFFSQC1IGD6PQrIcvI4uqupsp/RqExyvJvzBHCwHNXiyDPaD2C4HzY1EFjb98MH98MEnED4dfYXQF1Sru1JsHY/vvRSzomBF0dpDfVeZ6qwWctOQq4e7NiKgrfZA53yXjM1DCPFHLZHYW2tfGJPaNfH0POLhk2TjazX8dLuur6vRHsKAiZ5prUzILzPvnPrTgYq5Mzk7k7zuicpSH0bRqCKOmFj9EwMwn3MkewLwRZAA0uATtNjYFcZgUDzlsxaENKK+fD+ty3aCFbYc3sROESXivbaw6c5hz0EKUClmmr7iV9b3GhQlYmY2d8CHAkRDZoOlGIH2DL3o/prFwFn7DZ+XtCPNRY7a2q3JLB6VGVHqo6OPtKtsDUnCfCzF62+dzImUC2+bJIChYHR2bFX+afR/10S+2qiStJjCwBs+fsJfUNaZTSr8j7Ygp75vezVND9tXkVuYPtVpsPmXJi8SIvrVXzi85xb7LeXlyQMRgmA6fjrGYBUzZ48o+sB6ve2aKQlhnOGyjRiw/KX+KkyxMQ6dL4UFXPmjvM5WDdOtTUTZ/BvtMFeZyDGy5yDi+rT8K3Zy4C7BbiqLKq9bb09x8Zlb9kw65S8df+usd7KZuH/KgGhag9owUrFXixgAKyVyJR3mN8D5jQuaRFwkt+O2wmD3f6YNtnsR+x7rKW2NE3LtAJCi2WL7a+/K4g0ekzDHGLn+BSBgK8bxhZ70+M2CXo7PuzHJlUACa3b2nsCCFef0Fr73AHZpqVwWN8cb1nFuT6gM1sOLOZX6Z/NUIokT4l3DY1qG1Tsj2R9O5t3K+vkORs88SoxnCmfYiOt1QfZe6YTS9aERkCqtufkM0kNlBXlGQMuJCqK4YphYub8DLuAjFkWauPAchhzDSPYPXHhW9bEW1bPsE9tmtEiLJ+qMVXbF/maFgoH3MHgCzLVuLKfkvUBFDepLMQ48crKiuhwoO7d8TvVT2wS6VkDXtOqljZyQDaG3aUwSE39OzfMJt+ba8YKBQbrEEpySIs7e/9Z/LMiWEGk7Het+Nrtq9cE6AeIxC6dxuZjsRr8wR5oZ2w3UFssh6QwCfe0g7IP68AT+0lMRJeYD6wPX8AuRVj31DynBWOtXdmTfD2ZBYDDwsRY2Sy1f3l/5/QNk6wF0Vxb/LEzUXaYHZw9PoywAXLW/Mf69ayKI2gyNq4GkpocDwBZ5Dmy16pFLCmNHTKgj59wjU0i7QqAVq7JGhZ/I2Yv+db2lfuY55p7apscjcHYxazJS8BkfrPdCk12mPtyJ2VQsmmLtvgwCN+2Ma7Mu2mtfatRvYLInezpqQOrFccLmpO8ePYmjvr9ybGNBZs7jrSJc7wOFikQ0wLwGsOPZlVzn3zNXmlhuqC2Nk2UXcN+roWVlPbmrHGnoOa+H8UnPjbsY3k+bJlfBeGczeYbAzKW4Z2viWXlL+s+UOx0Tc8TV5XtLX/umzDPw7Cq9IoEfwGSVxZY2zbdxwLkNW9sMWEKsmxvQemIY17Nnv9ZhnztX2Si5vF30afF+E08BeCIxrWiouF3LxMLVc8ycVvbWWv/JzYHritMOMMvUqB09sk/HAU4PzrOZyXmOop22ZNTPo0GZHKKrL2NpKNIy3VVFZwS9qKuAeYwQxzLdJOn2W/dCwuRp7nVgL3sWBNjeV1+XlEOyOo+R8YDoDJTS6sX13wOGCqfl4OGRZ13AY7K/RSXDSZYtbSBfkB+RB4yJQXG82lA+ZU5Ji8Rh+zkfqtVhnnaRC/nc+ksYpM77GKxi36Ar6qmfta8gDqwsT5z1vjdd+8lj8YM9NwDTCfWKhFA3rDsrcaNJhY7A9mjT1OAbRdj7t/efJ54Ezv8YId/eba5E9zqEHjL/yY30gR+jgUd1ln1+eTwKfjtyfnys5d1xWFgJo51Tvjy2sjas6VNu7mMnWdPL+xz+733TP5oWlzZ/Mp6wPfke93PQ37h0+XsAM/t+EdFx7OAdqcvw3oLgeRa8qxmrbVziiZjw88VgbStFt9wDWQAsteW81FbI8D0HRiEj182XLVYvY/26Gj7vTxLvH4exnc6H16m80GeJx9u6qIA7lzXCPYNiu+0QKY8nhiweIUCFDkD7y0WE5fXtoz8Extt4rRcq5JD+ebqa6cwOrZhtAClfFcNrPivC96hfWoj4/RVokspxE7LuxBb1grTKbJonzQ5gGL6liVnRTNpCWAJjbHlvApk1ZBoBWGkx/itaOybCWL5TIfO+xYZFxhL+LEXCiyOQfK1Bl4OafXERndshjYM6OR7o203FPf5/oB+qyMb1Mg6LxtKoN8KnerDLFpHpGehnxObzCG6k/Yshp14uQOgqnZmJGF+TSvwbGLr6Lo5ZsCVtcSakMhOkJlnnN8Mz9OCexNMSoaxTST6Be8a5KmaM0ymwx0H2NMmOQFW2zIZ/7ZHjtGoCDfDl/WnW8HQvJPWxtv33t18HTrx119/uflx2HYv44z/+Od/q4cEWGhhAU9t6uCc83XrCJhkdASDK0Xd/VZUswyBhSIs4CvynHUTJOb638mEQ7RhunbVKsp7PA2t+yw6SCN1pa1X7DdsPFU4DB3CzicBUnyNkxAUC5xdT5OIgr/Zq0BjQV/21FSTVA13N//O3/8HYdh8sfksYCXGQ5p60wL7TsAhYvAmxmSyUBK4ahShUnP0Ju2o/uczOPdOwclneIY1ILlQrXNNd2QL+bkVwC7Dkg6KQ+lwSoK6dwTsU7Gb5IXBG6Fjz0y1oUC2hMj9qBg24DUpZ7TyBPVNcrOOphISuG/Len72POAmjR0GRjuTRG11cmyJVgB7Xnvx1QStT0MLZ9wkHW1bqa30jKe6dZ6gYL86BLEBhmNYXS0vnmp++DztSMen+R3gLu6in/XTD25nfsPXabUKoylaaF8+MREx9iNVx70EHwLRs7YRJYEHUtfIxwm3nYvA9rQRCHDWSlRbO7MOQJDRoVLxXCdQz9k0afQlAfA8F0wwdqGU8VynoEd75wQmM6UXmATwqBNR9Qo44XxjwLU9BDOuGkL4G2HEmNJpf8aZXZwFeCOanRW5SMJrPV+nwvw8AqnnW++k3TLJeM7Q8wQpZxGAN8FR4UBc+tjAnQJU2pITiJoE1/ZFewPoS8+JlhSaf/6dZ1IWaauqU0EsAJK/t7U0e/ciC3+QQOTe++9vnuYsnRgUgQFHQzNn8CD3disAjgdkOMV5qmNn1jTPs1OuMFTCUoiVClsyTA+i8AZqxG5IZEfLcdZ52EWC1IWx4pwBdNkNepYo6gF1KrrqWu3fJqoEckenp2xntj1AxIvs2ZupTJ9lPWmTDOsn1x6736LAoPkRyk1VMl9TcQNYKyD5nmq/KarYOKZhXk+F2FSzvZyXD2/f61CRBtEJrLQw3r4bBl+G83zy2X03VJbTYfTtLqPCh5HI322lFTow4+brp9E0oacWm/5tWmW/D3D3Qsta7DHw6ZKzk/92AZ2KLURA8gy3rx9sridY30qLdCv7uc5vvvh8c5w2i2v+XT82ehe3AtYAKR9+/7haQJJd2pWGPPAxdED4CtOo+RivEfAVcMuz8xymsptiUCrPLZDVI4z+kT3t64cB0tgNrBXgdKn5JBuyPwpwlek+YMvdtMxiCxgYJBi9Hj1DlWysr/O0cD4MG9hnHCRQf8XWCPRnFzX4cj8KbFpRjrR5LcWkTukEcuaaQkBte97x0+i55j3KvmFYkjhfC0hCJ9NQIW2YppceHQHrTGiPzmVAaNfu/W8HXOPbHnz/MLaIVskAb2s1l/visyWebLYChIIYW2wdtnJPilYD2uTMa8PgP9jJtBcrsLXtQxtDJ6HP8I8m6j0TA7wXZJKQ0oYJgF4fls/qc85Z2o7UyMvYhcu0G3OfkgNnyzNte7UkJ79vhwK6fR6JihQ/rgd8E7cYBHQaW3uU63uBxWTKacAk1eZ44sIc0DmJ9X42137OxJ52RJzNBUQ5A6ircDdw53CyLgLKPDMca6LhxwEUxWqd2mw92Jb83MkrA8YwpovL9Gda3GpyMclxWRxNHFbuirhufObKSJJQ+pmyr5Zffbu+ZlhrjTty/gX7/bq23skvymKLI8pemZYnbeauxTnw/ddJMk2fJ3T9Ivv8WopJQAG2tvHAXGj3Y7U3FSIBJPmZYfSwU/N3rTNibTEl9pDJsi/zedUmTQIkgWuss/hLRYNL0YkzHOJV7K/zqmuhBbEmj9M2hnUnOZ6hbQodEDJMgpE16XU2lpgEz82r1nv9NT6zzxbwhvWYsyvBLStXuyQWyTBeBCldna6NOGAKvCa4vik4dg+vzeD5mU4Sxcg9jn2jkTfPY2JsrnIp7NnntT19eLMOBcaG4aBw01gqfk0M5/gXPMFEavxDmzBfzJpa3yabAC0yNfER3aOAzqyltWlRpIVeayXuGB2+DlcqUKzVNvY3Mch5CrMbHQDalSKt0i7QfF+sWUZYPmMKT8PYFNudp1DT4SLdl/N5WPI+CyDuDAFxCvZm8dqCVwxgYT00r7FU9vZ0Fv3/2GB5v4LRYg0MsnzMCPfHVubDZuiOmDJAaieJj7YxRj5wcYsWm/e2tvW/s86GInkIlRzq+nNDWEO05SzdxK8r886ZFv+Lf9i1abca5ph849jYRstlv8Y2WosyfAp2Rp5ES3D2mOKnOMmZE5N3fwBMPefG1878ChxMnrcff91uKp0UsTP1GBh+4tilsK0QObrmih8BceLvu25ZH/92NqazaO7Lr3VgxcrE4xPWn6kOniJOGWpzbqcDjGzNxIM6pPYzQK5x/QJydNCF55J93IIkoL4Gb8gLlZkAmvR5DtOMXSjLKz9Lg7fsROc5f95N4fSdxL903qaoj1Ufhn1132bIoM9eGZvyEc+7R667xn6bzhMbTW7hHoA4wKsWrPq8mw5Ngu945efLErTPci9v847pTFnbvjvoQcwPSC5YLV51v4nlMqAgKg6bP3wvjLaHnyae0g0xk8pnovjIOV3EN0neMI7ot/HP9pFLtj91ifhxciVAO11P33//dPPN/UfZ3zpFrm+evLiSuJkOcwoled5nAYlot14kJgPUKMIMyWZYmwNyh2Gcwps1XEkuszfWjoLJ8adAOZM7xaozhKOXXNvDLnDC8tuZ8D320t6lw8xOykEBeSbfy5GcZfabDi9bMQWfsfXXUtQc7GYkCVabJW/zfMQF9nXNyGLTDJeT1zS/XxhWYqW1001OP74DycTzHXa8P6ddN4XF5Wvuqa3UViLXMJ2L06quaDF8CTGX2GOA7YJLyR93w7g73MqQq8QfV3Pe2nVEA5PUgfXPsz7g//I92rzXD+IPE3e0xRkIb5hYixJ83eA0zkq7NLsewxBdr42/qoyE7AHwq+tT4ST3PgD2wm7N8+E3Ku9gWI1ryLN4HILI6evr2Xv3smfS/ZN4d7Ad51HxCMMa8DnMZv92rjvYsSy4WYsZRuQMjX9oR5w8nTwGOwsIzfocRQ7qWgC8aPmUJfqKzp3isnPjfbDk5JktpAz70HMvYU0RiWZuwbvsg9xnCyZsTteGLxzg1WvX1lnx4YpbDQa35IzFGiIjk9dcfnUlbbP/9L96DcxowqxNBSLaqs1S9chDoQnVzVGjFmOUBMcFrtUwRvgty01iPS0JA8KNcKLDjVlQxDsGD3LtwrSJdEM3CdADPXoLYzxHxG82rQeT983GwjBwiG2A9f3XIRhdQO2ay+u8R51YqdgjMqvqMIFC0NgYmrOg721sYdRkFfmea9TCiRnxNH3tu9lku9FFo+HECTBQpuG90SPJtR0HADkIYNHW21wjtN51E81k8IGdLe4u9wZptU4Mrg32KOLYZQKVFi8w4zBnKAVg8Dg9ix13vwBKaxXShhxx2oUi7xCo3mYdDrYPNx/94IehyZ5s/tWvfpW/fxAdg5ebD8PGu5aAR4W0WkAJSAvfSV7yXjQ2JN9AQ2u3VvJWEI/jxI7xb/p2VxLcvMj9P6+jnDaJo0waBCodprVvK+/VabM5ECdJyCokaS8FoKP7sRN9GfvqatQfzzCGEsR6TAI7KHydD6O7/Kqui2C2h5DjwPr5YPP+Rz8My+Y31ZK6n5a3j3/0t6r7AggDCK1sT4LuAAaL2f2ZfdcDl+fl2gQKBIOr+6Jaz5Au1RL359kCbdtiYa93vXPQFuBOEs/AAYaqL9cYWxD5+0BzPqt06QEk/ZCgkuFTuXLfo+ekip4AIcasVVTDTWJUO8UOiCBwaYXae9tnwzhgqW7cvCPMbt99GQO0S3LvEqKh3Y+WVyG5XONlRiwAnzaO6u0wbFmbs1TK6FMA8ARj98L82j67n+TCxLXjzRePzsJeyrlJEvzOnbB34vgMC5GQOPd1+gDlXBatoquh4p+ESn7V8JA3IP1UM52T1Z40CJlsYpJFSTIx1U70nWpjA5w8x72Csp7n6DV0TXOPKPsFkjgVVcE4ZlOQaf20XXEB+Gns7OSsRcZz8/13X4eNNCD6Kc20rMcO4MqlpDX4yq2PN8dbtzf/1//7q7Y7CzYATviFtOLKvMh6nqlGZQ137a/8TLCm7m2Br+fdVrAlsnCbZQwtAZa9WsBgCeKvB/zZNsVZIp5bex7ARaJOqzJGr0LDEuCbeQbO1mUDH7QqYikKXnKfhiRsAjyCX/ajxTWTseKM8j02ZtUUbFVRm2Fsw7T5A2oG8OFo2Tq/MLJu5fzb2yr0bAhQw9ADOiJD8+fIT5OwpjBBAiBMNkkY1tVpQM9nTyI3kPeitXNd20n2vklbOIImyKL/X8nC6fI9ja4UnVXTOa8S+s/7f/ze+9G3S0v300zAwoTOfe0lSLyIvspf/M23Dc5+cC96HZdMVEx7ZNbT8xIc7GQy8HfRM3wUQOzL7x5tPv3t71JwCDBJFzB74WaAUAGsIQnOMHajtlAU/tuRILgan3ApthrAKIiRkD0Kw+xlAN1rTfwyXfXm3azDBBRHsZmCi3cMpLh/f/Pg2wdleQCqBe3OqPX2zGtPfGZ+XkLCDgwjPVM+8wv7btin49sE98N2s5aCalPE2ZiANVpLlgqksM7nKbDsReuETZaA0FQ8Pkogh90WPOVpJom1UssuAZ0lvYoYWbdpl1FEGZ2n7tsloK8dxeRUCMkVnEYCgS7b89j9KbANGxmI/OhRdFFj95t3a38F7ocZ+/EP/2Dz+e8+33z11df1nwJW68Fn2pfTGjgSGmt7BvtSBismkkCslehhrwM1K/WRewHOjc+YKrD11rbhl0R12txm3YFMq76Un594QyIYPUOaYz4LYCIwzJrvHd7KXkgCHjaQQJ9OrfV4Ayrl88QWGZEcIDlrvnmSP+PvtaB0omlat3O4zyWJWbsXCfouUpg6DcO3Ol45yGzeTnz44TXMu7xOIG49C5xOAa36W7lWOi4tiOYaAXbnrlMrr4JIJ+kpFCV2EfDnTBIRx4IsW3pph/LMq2G0JNHWaWXTrf64rKO8Zm3Z8vcyAxZWxApEDBA9wMNkPAvL1Npik2X/n58bCsRau5cUH6oFNUXY+gexA8b9TDMZ/4yhuMSJwDq/2IuCGeIRUgn9/rSDek01rhRNGvzrAIiWTiZDK/CwS3wQO7hL36/SGlnP2JdL8bGX4/dCq21JDwtuFWxf71lho+sF2FgADky42vIm8YuWcP7uPf3bPrtqbHbOyGGu/aZEMrHQi3QpXEpLtMmxB7kWgB6woAFiAUjJ3SRdYnjPtQXhAqjDtKhchYSpa05iT4HbAJdpdRMzi6/YH6+dgs8ScwPYoKr5NUX0aamseD//JkdIPLi2tjexFUe3GDm5hDVoq2zeHWNXsRyDV8te2fHZ3XwxRnCMfc91NY+c04CCZ1hyBYHoGcH9MxAskjAXDNXCmGyCzBYm0QM4SI6xG8VCbLiU03qIlegtlbAgJmziJZMrPNkEToLfxL3t/JOD+K4lZ/+bUOl+kbdgRa/FX0Fr9/6wThSTaMZhRHlIbdEeaHmS/bL5nDV5QJ63c/R7gFUT2raBz/o38cu/+bCVLGC3T+40IEL3vvUDeIibrXr9xMS3CiD0vug7KdzokvH2CmjPQ06QIJJ+kOS3Y2hhEVajWt6kyyUfyhbh1BSOV8DoEBYdImR0ZhrwadhaewHMiqM3Jgb6jc9yHQrH9XfytWrnAbkH1Bu2/1sSx8RDqyTKfH3dj2VXAjLza/LK6bjqmcpnVb8rIPphhsCsAwycbWd8Zbd5rcIue8m3AlUA76vunGcAFJTniOn42toDcX6Kk/v5Hr3UG/kMeRMA78hE5DzvasaL41scHU3mDigMoYH8T/OqrJ91W9uyFSWw7+rbifoDRlrUG9mnK+IGgMAKzmS9FP6HSTR5kfXRJYd5tt7rdtYbGWCN9a7GV2GIXgmA9qPbO5ubVxJXPv0icZuWQG2W9vLYzbKrXGfuvZ1pACS2TGEzPhEIclVs7p7Fi/FdZyY6x6/dT0HUpOujU6yuw83XD1Nw7jnMesSo7WtdTxw2+fCA4/bLM3iAMyXGrxZg8vLImPgFB6Aj7TrWgSYzIIBNRZKYdkZWV4FFTCd2Af7p5niWYYLbAcwHIB95rPOsjZymeV2ZoMOEsv6Kc2IxNsX+vZL9/ubcLXbI/hYfOuYAo7a3kmDgDhYg9iSx8hARpmNvPbNr8ct7vGFT1lfyd7QQE7MDwOVCuQb7ke2fvEcBcAq+td1dvR7+iXcwX+VimF4KTSliH2ynS27bQLVFcgmAiFSAgECCK3twP39ud8hk3ipxSyWf2BIxt84YOUFz++nAGVszANZ6htdrFFNM8Y4Po888Q4R6v600DTFGbH5VDKt7pBPfI0tGZibFxbNLKdpcTgt9meXOelp/sy6VQ6O3t+j0Y8CtYPZ6HWzNtKgOG7NyEvyd4vbSzVfmvjjq9Gn24/1gE2LG5ONXonmeYYTbAOi8CjnJ+57K75OfrM+gBYJ2KGJ0s22xVR3o0qf8poum+E2+ws6s8VSfXRZnCElr4XPkovr1dhvqZL32y0v/+J/8F9G8cwgxJ2YymTWE2HpjQBm6ss02mgHaegZwKIgk4cgBBNpo4TE0wK9h840hrcB/3rNMmIIhc6MF5JZguLszv1fAzsVKiATpJ2XSeN+pIngNw9vKpg2TC0Vd9Zo6R4GK4D3XCAQbttI44PYS52vVQsg7ujeMIKWC9sC30jf95jfi1NDAObJbSYjL1gnY1IQmP+uBEhg2FabVSQfENcb4VCCxgOTQezvJTbV5TlMBBtM2i8pL8heDweFipWidqiEpgjwA20mSHI5UrN6wuM5NsGHaLcBzRF1VdW2UTr5KG9+HH3xY5PdXv/kkrUHXN/dChb6cz7+eqYCOOJbWdqbNqMILnlTeXIeEaWXgcGICboELh8iIEgeFFle4NAei1OI8RoyPd999f3NIB0lCxul75lK0BLznoSQ3DKd/l40xAtAE3d1TgCnjqfO+Kh8M3rqxtVvVUKgimugWA9R90eeRiYk//vfKrvv0d78uXfV5tKp+9vM/zkTO56WwMxL2j/3eqkXeR3uKvboVBlLFsnP9B53EE62hOPARFhbYAFS1ZYyRYQhrHJbrOT8jeJqfUaFZKl/VQvKkco2d8Ifam9cMo8x+tCfmrLSytTAMPTvfBxJrj3YO7Sn7RcArML4SY8sZX41TvFY9mRGhfnUJw2TakC8FnN3NMwYquQb0XMZ7KNaSbcnIOK0tz1CLmRYdRsN+NSkXK4qWTFqpLtKm8jJCndpP70b34NXj32Qd0yYY1t3948ubJ3ksd997NwEfzRjJJmrxooNjr3YsvDY9elx537JRDD4ADk0Vaybyjajw2h7RKmnP81SYBCNYUyrjM5be5CZsJCC5tjyWZPSLOJHDsInYLpPjBEoCxlbElMUl6todYj8w7wQxWqmPcgYFE1rNgJjb2ZM389wE+2c7dze/O97dfP449x4Nj2os5foFEtrivvn662qCld2T9dxTXcp1v6pjMdk3qUrWo1OR2GdMSfsKuLi0G44m6Ngxzx7Tbi82iFjwU+02kqzYk2cBDrW/t56ubS72CbvoVjQdv0+749Pc88vcl0YC1wC0O09L4mEc0G4SH2CTYMu58QyaxNXfc+BTyGDvy3wpAHBUZgLQQgXt5s3YPoyGvE/1OnI/HffuIWT9u+dDzb+SPfk8oOlzrK6cdW3XgEMTXTGo3rlzt0G1a8iqV+uREPMJ7UnqRAF7P/wgk2IjzK+lzpoCQW4R8nZ08gy2E0xgRl5JweJhmHRff/V9gpIrm/duJgEP0HGewONY/zqvUgAAIABJREFUe3Qrkwms6H9EKPnXn32z+bNPP988Cqhoq9nfhisYAAIskoRsZe9pGQHoa01EH/74pz8N8zGBomnD+RxshS9/+1vzLzKEIMGwZ5cl3Am7DyvzaZhn7LpiBXDDhLOKdlt319TgbCZOa3Pg9wC2fLAgX/Gg7LiAa8Swtd4J1ugdThvATG4eprlkavRcFAgqu7AkMqb4Gqbiz8tAI7+1ilcPKPaOnmT+A5IK9F5kXST2O4AeWpYAM203ZRbZoxLYAQPEEW0bkEDZC+ws/xpDd5Rn53wKbsgcPH3yIu1EpomFEZGE5+tvv8y6X9/84he/6FCRv/qrTwq802MEJtCU1dLcCdSSvLb7TFXcPSvOqIJiRk0V3HpI7hN4Zo2Ad8fEw+NrDRqpEHD+w4r3Z/Wjcn1lMAhY8jU2aboBBoyx/nzfSGNoxYhvz7k9U72PD6IVI6ndDaANIHoWsLb6VYut2jE5PcWAvUspkO3g0kVH0dLJ7fOv09iH51pnMYm0GRLgz6a8nH9fib6mOCb99w26tyPuPeGdVleFAqBC1iafW+AmX6+uYG6l7Kfs98S/AQdz3QmMxSp8dWblpAUlzyyfZ1BFgUi37ywAxxqvDLOzzrDg7LD6GqwDNZZksQG4fd9YbeI7/622zHMS/M/zmXiIXbeWl+0jbLZX0d/KmjRBakvT2HPAEpABg3L00ASyk8ALxjtUQlzqhhkiEhGAo/icggwAX2zVfLuC2n0svMcY4csBQMu8qw+fdsTRHgJ6+CmAFVDHM1CpV5SSGFnP0ToDQGGcnSwJubWU/IodTmL3yWu0ANWKu1bSrHts3UVY1Nvxidd3U+w0BC4tuedhfVcIP3GSNnXMzLICyioZRlenPgJO2DPn0vNoDLyAQ4BJfkbYX3Bq2IvD8hE6udd5TooH7lOBTxrWH5DIZX0LzjZ5mPedVmGgFb8DcNc6N2LlEm9nBotFkadCDWX9Y1aIiZe2zuzD0yBxErN2UyhW9L6sqntU7I5t3UlzeYD+7tMAatrKL4ex+zq/nTWAZLs7FPvnqPUZuwbPrwz/fKFSObkmOYB2UaB/pVJay3ez9tqAMlj23qT6rxLnhdHT2CnrMcQENmGYWsO24yIHHCjz1Nqxuct0ZAV/RdTnsesra4+fFONiHckfWizOn65rHYZxTEpnIR9MjqXFkJ6jojtYYkDh3kP2mnUQU40uVmQ2AFGAJraqQMAw9AB1B2H/3klOAKxQiAFMiVuGOSte9hxnKrr4E3uurcFLjNpWvdpb0gWswbAV2WWm6nmYxFil9ogW3AIs/f4MgnE+DY9wbuwBz15xpduvz2SAyNW+WOu1mDLC/HOehgmN4TRF+gHaxPFvQZCRV5r91ThDHJl7fhwZA/v799sxrdP6zMdGKV5oCdVqLgai66pQCKRwz9EdDQv7/bQ0HgUYpU33jNxGASTSM2OnO5U+97AWomlcl7kEuM5z7RCzZR3KbMzPVrKp5Ac2eNawLENAiLMoV459YU8MvpuiwbCd3IP8V2xqH/glpgHlrxJW+wHUaPleSbHup+8mFn/+efTtniR3IAVjqr0Wx9GnPU0cLM6wX2W7rresY6e1NlAOMjplppWfJda8cg14e2XzVRjzz+JvAhXFt4Vhb3BMngcfelJbq3CuBXW+rrA/Bf9ZI/nCIZBmAaTF5+5Lx1qlGvJbDkC/cYrPYa9nz+6GCe81QGl2CNEEeH2YKbKGIEzuF1tUDWU693KF4B6YndiJWWs2TUxy5927XePp4Bp/7KyM7rb1mULFK+y2GmFAbXyA4lCBVD4mmrMpyOCiyI8HsBpiSsk8bMiyHycBdkmDmaxTkQeYH+BwjZsLCttfXivn81KAnnOPYbgA5YDWV+fPNtcDzh6KI7Ie2LLYgMfxQ80m1V7CblYQYtqv7+Vpv0zxPf5h2sGnW3PN09xfcbBuvclH1zi0f8/XRyt/WLVDkpm4qyD+El+x48gYwN5rkbG5xN67ouyNJ4mhT7ffSzcNu80/0kxPcfxGuh8WOSb4kyKonGVx64u9X4oiPROjLwf4JmfDj/Vr9Bx1L+hceJkzfvowDHgF7OBbkUW6dBkrGolt8DKxtiDpNF08Lw3UktNl4+6mY0T8Nd2niyQRyQYFKHEeWyz2ZJsWpuHKUhx7hyAB7zmp3mKLyfw34HzBFgLc//LS//iP/7PXh0kKGVPfKO0+f7d5LLLqfUf45t8TIGMXjaOY0dtaF0froWKbC0PA31eh1jls2dANKtaAzY1MojjtFm8fto1sQ7ZyVy25BTHWQ97qPwelVJulc815PUBg1cyiF8ZpoxgLZHsQSslMQrK0BBfEW6pZ1ZNYKpQdOtCrTQIWA3AaA/DgwYPNvTu3GxQ22YZzNGlxQNeWsgkEJa4uzL1JaFfWmvtmfBkaEwAZvsfPHtXISjh9D0AK9COUac0cREFpwYys65MkAi6gwxkWlpgH7ECvBu4gBqWVIi2PRbKvbN6/FwH3HIJPvohRTgD6g1tpXYtBPjy8vbmRhAbT7SzBZtFyFNVWduba1wSt4q+cBCByDRTcqYAuvz0HSSKDJeE6iJHtY+fcWzlEFRU4JEFGQZUItLowAbJvcTdYINhjjE7bDZZ9USfdityI2lbjK45U++lWquWXk9j8/A/+7uYvP/3rsBRS7UrQt7N3IzpDASjzPtgawAJJJ/F0hxUoy1A0oWhQP4GPX2076tdGAw2IoCVTsnxmqMvCbPA+DUySpQ8qnrWonpQpeYKcuY8az/ysZzkDW6Yt3R7fj/MwFIBWksRh9HdmepMgi4HAPPJMCmLlHGHXlaWZ61dRdG4ZBjpkEANGrK0KabkC3kk0rtGg6RoOgK4VxBAB+kFa/LJADlTZGoyxZPYkOosmJL5KYvfqykHaZi+nFTtVzRi260keHwdA+DYvexJm3s71W1lvzIVp3bEvAMlNzARrpUCrzGYNtHXmmTo/AhOGv+LvwM04TewsDrwJYl6zjmEHUrclQhtsAgL2YSZVL8B/noUWaufDGd+JlpdngF0oaJ4OgbQdxe6+d+d6AISHAZBCkc9e4oQleXSHgNScPv3G7+5/WdHqbe2yuf/Pn77ePMho+/RcBnQIGy5nS/vAswQNX2dARZOF2CnAuwRiglpivzmXSeCqo1mwTtJR+Lx/d7YbJNaCjL6d6z1852YAm5s16ICiBr0OTB71HrvXATrTKkZD8CDaWSZGfRMG2CmgSZU7z8PewsrYD3D3IgK8hYV7HaPf0IpZzoJ7t5sFp03Y2Lq8jSomoWLsHs/vZoIfLLCvvr3fXHkH6yvP3jk3eU0gJFDZyX6JNdx8+c2XtdkGZmjZfZl2ySvZV0Cp2xmy8Th6ogCIrThn67YTxt7xUabfZu/ezbO6d+9GbQpGlZZK9oY3ATJfD+PpMHYUiP/Nw6eb7x4EFMn5efcw73+RoMNAnVzzI5P2chEHNzJ59tnZ5s9+89vN599lYlgcvmBZcrKXzzbN2FoAawWi9DPU2E9imwFI1wKy/ejnP9189/RR9kA01DAf4yt+95tPNzcTLF8B8Dfr4wtG+qG+awmoKjybtTrM+q0FkgaOfSTjJ5+YPt0b7rLV9glW7Z0G4LEp1wN63QqDrqK7de4Deo+fHBavQKNEmCUJaltY7AmG5EEKOYoOAkzP+1nOyKV8nT+lcdfp1GW0ja6caV98CxCiA5USxB2GvQHQFENg0pwdhbWhYl0WyoDUbR3Ie7mWF3n2x/l9KhhLcnctyZtkk2/86MP3a4+/+uqrJtjATTZQ4minmpRYUEhiXK2YEYHvJMkCakzYANH+wY+qRVRbJHGMNboR1rD4gV6vX3x6deEGrVjatobdUlCjQtFjj6uZ23MhMKPXh3tF/ym2OnvZqhOlZknK9BHMY96aPKzFn79Ky+d2RJDf2ZfwLEW9vN95WCovAt4RQjY2CNtIsob9YGKtQO88CUi6+hNwqrxj2toYoznXwj9vsQB3VyWvZQRhYuVc5h4w++xz+lNUTjAEcO5f5d6GLbBosxXhymv5Nv7H9Gf+WuSStZzprTbm2K6V5UMAf6rvw5LuXu4eWBMPbIxp7yzbrdfM+OdMaem5lHboAGQtRLA7OZe1GdlKbV9ipyVyWdcWMouxDHin3a5nyRWIZwOGjTi1lt7x78BshrODoMomxibC0gmI3k4EU1CHpQdkGJDSXdN2FE8G3I3vLQ+sW8zTnzWHAon7XA+UbXR8nF+AEX+P3TYJWkGhJoUYrfG5KWpeDyh4PZ0HWynAKTSchgljr2H1iSkUN8sGKttmWo+GTQdMGoBhpiqLNTxxazVxaQugBSHXoQbT/i35dO+SZK2uPbKeaf0uIBCrKNfReHN+i0faCgWYZ+vru13AnMnaHW1KBta4TkvjvGShqkGoN6tgnWQH6DgTADGNzhTc41dfZx9dxG6eVy9P/JHYMs8nhjcgszOnE0Dr3iSDo1s5CTSw0TobDmTvtsOioSg2ep6t2C77AMBUBlMfpNezHVP0mGFRozHVEGyxv0NWiOfMZ66TUdmGVdNuWsKmy0D8yH7WFi2AzdoJNIPa7H9ADvCXL5sYoOcJ0Ji/d/Jr7JSCks8YJt1cA2bXtG0Ng+MV4CTvBchR+C3A3a6ERScpr/e51UWuXcD8UbwIyHYUdmfeA1OoRZC2mjmnOoDE/JE9SIwqXik7znsvEhvTZkr6YwHrC1jkmeUZPY0sRMGI/AyfMjH9wqJdDZZr7/Mb0GLaXBUsZi3EcY0r+DSJrbgx+wwDa3wddq0zN7aiz7eMpgHpC2QBNrBg8jllvRbE9lgw6XW1zDNnG4alBOweLSyg58pqLagX+y33EPPUR8Z3GOT0jkS7fjFyExluhZV0kvduMQQIukzXnQFso/e1tg6LH89zzvgKMbjNiHnNvA/pZBh4q+aV6e0ru9K1t7V8WUcX3Vy+efW05U9+zV4vOqbZ+3bqYeQwbqWY9jJg0nYKSh/fS2x+Fr070zMrFaKIYT2x4qfwb39s5SzW5meZ9xMLWfgCpVm3sjvFG4mXj+Pjz15eTf6VzrGciec54wc3302ckSI0/7P4KhrYfWbApsRfcAWPY0CWAZ1HlmB8nZ8lo+GXOE1+Zg3tSV0GQCL7VOFVyzEb1bZomIIcbYnBtY8CWJrLA/rY1rKxp9uPzZaTtE0eey7P4Ek6yqqPCIjzGfa4sjjWWyW+sNj52KUYjyOQfXCYohNpFLEMzf7VsJToVLs8cZ9/m7yK4ee+1tbuKVKO9ucQTQbwa3GwPnnyxbasjmOsnbJ/gZjNRYHByRGvvAowlELRtfiaXaB661ej9e5ZprSZglHyPXnvXnK+64mJ6dzFprOZ7L7cuy3V2QfDZJ421TfnrmjegLPuFeA9re+LL8/a0aYDUIsP1xZnwB0BI/vWlF4dB5uAx98+DTM4o7nIiFQaJfb/sKxenTBsHLsr1qJtWqcTe68QlI+vLujwhIsdLQzV1K2rx/wihCJ7WweiCe6bs0eJ3wGZydlMlC3bb1j4zmfjG74q++UsDGbDXgCsBfWWfdCMbGHeO5O6TWAy40MH7yiI2cL3FEJhG+y9axFbs6ydzJufKdbgmTrTF68C3v1P/+VrVMxuIIejDrClzgYO9oVnUEBMJacB1WgtrK0QHBNDtNKWy0Ibjz6Bdv6OPqjKOyKLcwGdVGsxi4iNkVqpgg1s8rOtqjWpHXphJ3jl5+rwFyPltSi7KgtzrTP9bMBI6zKVjk44aY/+tLO+GfO+XGuF1/PzrdDlL6pcJzEEX4dJ80GYL4BLYMRUPF3TiMlrEawgb+7GVE3OcqpXo7UBzGLUXM/Dh486fQYN+sFDk2oCoh28U6d6EtSbbuDzJOMzRjnGAG06B97hMwqcx5mpbapAaOHTksnJuL7dgBXTgz7DLWBk7937aPOTn/zh5l/8yb/c/O6LTzd/6wfvF7W+HiN6OzRvVW4aMhOkLI65hg74lIBqYWzMmGVI8my9/s9+adKmbSugS4MDUVA2fZJmrKZLKffTAtsLaLazG0bbs0z0XFiZHI+ktYKxKiySxQTdkv5hqAigp+ow1S+gTyqA+TojLIi/evUgLMH3NvcyVfcvf/PXm1cx1ldSrRWUaqUcMNjeWIZBLEZwFaRtglawevY8jQoGfcRXVVKTVGkTdA2CVYmqUekFPND9h8W5DlkouO0frpEjAxwviaCW0QYTC5g9ieUIvK598p7bCF7mKTvE1sL8QcyKhaHjuqyFQIfBkEhyQN2zSfAEkE3aEgBXRyGJHoaAvcoJ0YzqdOIE0rQMcjirqKSVVJXJ/R9Hh+pl9JdeBrDCCrm6FyZUEsvr2zEuJw82VwLYffv4ePOMI0/A+OGPP25VatkdE1BySA2shs3aCV2Cmfy70zHzp0CzkzTRwHN2tc+xFdZlnKuKXlrD8wydF84cGN1WKjqDbINEAfNCcBsjK1ii4/UyQO6LBbh9iVmSSznI2d1NEpYmsWn1LMAvUXGfErhhNuxkv16Jc3tx/CjXsZ3K4fnmOEb8OCK7l3YCAEjC8nnHhg7kBY/DgiMyL1BVUX/J3jVA75I08KppbbA1mhsz+Sp7HLBQ5503sq+yes/zvHc6DOFmHWunGNowTZajs5SgScvsd99/1zNi2uzNXHMLB/n9TFulO6oDBCA53QkMct68i0DH3uzeXwLq1W5Oojd2jk7ZefaC1p5XuWZ2ZjuvuZ72QMHXwxQhDvcz2Ii4LhAC2zr3t6v/WPtRqEXfZjLog8gCAJrPjsNwSrvCbhIxAE0degDnkzjQ5rsJ7Ka1Ovt5L235AZg+eu+dMJz3Y6u0ngCU+AuMwgCYYbbdvvNhHPqlzedffNOA7WZecxAQYC8DVbSeAd8uodULtrIQj9Ie+id//lmAvkyTFdhXOzFVs9xTi3hZ47aoYy5gOvJDghpBiIXMdbzz4XupyMXmGjTAfj96ujlJCzBwNi9sX5FJ2XSsBOwKO2XjskOx62z+QWzmaAOOTyyovtgMYDD2gDO9+iyVZew/gZ3K4QcfRAahzHiFCCwCA5VmaqlNOe1bbOhUHhsk5AYx71o5TbGEthhW2q3ss6M8g7K3mpxMAguALEso90Wfr4Ew22x/ULs3dW5hrsaQRTslLZ1h61brMGsV81GAiJ7g8zx3089U4tdgV5DDf3tfrDY+rcxkiDIf08LEMN/q4wsCjOzGgGu5NjGIYCX3PHiQIGk0PQWswJQmM/l9O4U4Ytv3Mymuos61x8AREiFY2Vh403ZfLslyfntmA6SYrnotbBRTxJ8HjKeZ1gIW0CLP+CTPBtDdOKhaKtGVSeGngyziE/fDLLt5NWFohqdII4F9mLEvJDr5GcL72mABx9iYuwlQhdOvElPsZE/vlllNT2gdYCVIn/hodm6uWuEJuKKtMIEw/zK+hB5Y2mTjj89fpgUIiT2280oAqWr3xV/QEW2SyAg2JgDwrFrEC2OLTe4yT8tc756mGcAvz8sa+dXBN8A7qXz2G5ZOYzwAop+VIOf9wYtXY2s7PT3B+DpBXusihOdqdN7EdX4ay7qC8WMKe91l1SuKuftW/ie+tDAtMGc/YsBsYXkGMH8SZrVYqxq3pBuSHJhWXz3Qap+5/9EbvoY+Gz+CZX45zEBM1eI9/awlNhlHXsCw+n8C7GxHLfsFrsvk4hCn9XYGfZkYnynxCfwPaHea9BfA7nI+i3wII802adWihYj9vE42Ho/i7bIHqh/oWcy1WIPq++VeZmr26PUNq9vajEbQyvaYexhgRHzzptVpAZKKkBasxPwTmyhseRbaw0yApgGqo2UK8VezJ/Zi+7XaV2ohgD9tw+YLPjv36R2x2/hICfk1voOeXYovLyMI/iK+WAETSOx5YmDEkTRxO1NAsDw91xNj+MubTp4Czkka7cHuaZ82wFjbV60pxEpOUJBjXlvQQUE0Z3f995u1yPemyDJnwfNtEtvi7PjK0Z923ezTCO/LASZJ06Y94AeN28aiCyDTPZvfznvjpIU44TrEQ2t3CDbRaEiNZIGWzGp7tTBnyvgyNTOfr1BQcM2Ty172WcMozuuSR2BRY9HE+uRaZ0CcbqudsLDkFm03bC6EpagdcuQCRusvMhKxj1iE1zMcadXZKxurcZ2pywCQJMW1O9NGy/+t99KuKCy+2FpM6gJRef/Zk9OuvRZkOnEcMGNwUa5p3bcroUQhh53pN7v2E1+VhZjrwH7z/nyLn+E7x046kwBMrcjWogdunqUit9RmAZqdJzEnQOGCFjeSeuyCbo39+K6b0b5V6FAkPkrhubGzvZf/kEi24i9IWbSoLA5sgX5Af622ntNzraD20HKmXgJ0JzXOzy3TKO3f7u8lh1j2Q1s1FQTtxcbZ7MZ0tQDb1oGGziPQmmQSu3q4n2KuktOLJ4mZXkcv2cGMjxV318AOSxcLf21nLqCl0MGfmG5u4IazkbWZGJ8txjTOc8tkzt99GzBQLJ9rPVOs2w/olmmh3z8JoIep67X9nAF2h1kcu5W8pBpifZYkWjBXk9t4FnlGMxV6CBKY9fbXo7D7FAgKfLQgRlYmIBSwfImxPGave5FYxfN0j4BKcS7/qF0Tg9g+2aJ5K/bwDPK5cpUZ0GC/zbOoScHIWvIa4A7fy6fX3nIEOYP7BoJkrc/iY7ES37DtxBlsHJ9RkHLyOPZlJUN5tiu+stqHkpF+r3jRoRm5xzVXFocWsMqz06mhAHAR/7KXFmWhubwPOHWQQmBKAC3gD1tZSJi8Ic/wcYavvXv3YHMn3SumvitezzDE5NTJMyddER9ix7FjGO4LGN8CyLQ6W6Rhsg7xig9UdD8nKdCAGzg1uQ8muNigLcG63ZKTHb/a3Tx4lp/P8K79FOo943bE5HonNplp9j574ou5LsCrir/hnZfz/pcAiPZyrleh/grd5URh52chQJBUih20/7czxGM7vr4SDZeTU79OP1D2PAmgs5MQCtxp/NFWCB5iXKzi0Wpdcly67JUVnpiTvbG3+KDm/uxb4/GRQenAztyHHFexzLPWHcLmrUPXVp1hdxa85ZeX/sn/+t81Nm3bTJ3QVNvKuqoRnGqbDdNKs8sWpAieBMgWIa+z0acVYJhLpWjG+KwAyYB3q1MU2OTOcgPDVJsgsMwPC129BQ49ziif82bya4OO6fPG5prNLi2YBXCwa4KBjAV1BC8jhFjGVg/nOmVnnJCHz8m5lorELvoSM3Z5rpOzux4DS/sPJRfNukyZaCrZxAeZeChXc9hupvpC3Fty/X0m4tm479y62yqPpPc4yYtAnsbO8+NsglYCEqxI/tJW5HqfhIHSCkA+n7HdCiAnaalGQa7RpsU6mmk7g/QD7VzbThJlDrYGHyYTY3knE2f/3t/7+5t/9es/3fzLf/0vMmjgA2nG5r0Pf5QDzGCmGkJzSbCRC62mBsDVoch7Y6jN88/0x3y2PcJQ0HUYts7oG6kUnuZ1kH4GH5tvm+h0AJ2jJ6EsZ6Nvhwlj9LyhFRydIIoBQttHHWcoDVUgEi9IbIBVWvhUmqbKzomPQDbDfzXr9957H4f5cppJfqmKJODZ2otDbJVCMjEOv8FjA5ABmj0ve02iOFMFM3EwffB1QrnfBv0FXe2F5fUcMac1sXrBNOfHObXq1SRpJXQMiIRppflzOgTQva8KTafauDjX12fmGtwn4Ikgu52tki2I0M5pKMKw7wRvmAbVXwAS5NoFuloBTBdtwFQgHnvTzwxYJ0kWnD1LoOAe0OWvEWPO+u+2tQVATVDb+e7JCl1cAhZdqDCbDq5H12mTCcJH32++faBlNno/YU3tpnV8N4zSJ9WimLapJmvAWExBAW+Tt8XAZ/G0BU6byCSVDJH1c76nFWIxyMvaitFbuZUkJrjnZK/k+qstmdU3kYv+2Jk9E1uj5b1gVO4FgMKISzL3E6zuJFF8mfMmrgcACuS0RgNvBrzL/o+hVlFl+L98cLH55kkYG6FOn8axYMFVV6WB6TyvpwHvTjO5dgdTWZJJzFVlSmK5OLS1Glp716Sq9rxB+BoE+/nWhpMgXb93d3MlbdyYdhggTRoWHcWbaTH0iDlR93sYe0nH7Gmmuj7v8CBJpLXK35KgiovZcq0H1YEhR1BQfJgD7McASKMjtlYCW0k0xESFrHo3oxnEvmKAYS3uRzutyYVg2cQ5ey0JKfbc96lU/k0GyBxof4w3PI3G3JUkabsGZdhhLU48r+an6/ggzOBHec2HYWH98S9+HId7mvbY/Wiy7USoN+2kCY6rw5X130kivnuTeO3W5tO//l328YvND+7eCGhXDlQT7wtDEgRo+dkH0Q39N7/5bPPp51+X9YUVA6hU6ZxnQ8cIS3XAewDaaSdPj+TDVQw6gXLWfeedw2jmhSXC1iVYP4ko8xUBSfbLK9otAn0smCw8XdkywA23Ecwt9pU24Bq0ASWaLOYZCCl9HTDH/q0gaw07exO743ttFV8AEs/TMxeI1tHnc0aEXVvOMrWWf86zEcA8x0IMUHIZcJDE74NMItcyx14oGNDgGSaHJHQGMthnjzOt3JrRi73QLiDYJByMdZ/ne4uGTPaatuBOn8/a0b958jR6p7n/AjxtA8M2Gf0UrcJaPAtI5bOeh71XVrQ1007HdjusS9K8gpnrWnUwTX0CEfGZQldG9RLPTILMjk7LL/+rTQQTn43g463bxx+9n/1lYu6wv62pQhsWm87x89jEs9oebcfRwNV2h63Z5wSaiFZg2MgFT/wrQbvhAjeiVanQcphBB5mZluKB1i6gqpb1VJQBloptYX5dAF1obYG1EnBiZrewiZ2VKnilJ5JA8u+10z0Nwy5p4Cqh4RuBhWExGQiiZegwexXI3wmrsVDHp+4poavhPyk/T2FM0jcDy8Q/9qmi2powrEMpysjt98bzlZnYAubSOp21rzSJ5AayuACgZRW5FyBFi355hT24gGLWvUWCBuMmqo4/6HX9JuR+AAAgAElEQVRUFmLYJE2gfK6JdfZ3fl7gPjrMku9hFA+LjN0b0JLoOCCgw7NyroAce/Fr16Kl9jpJlYB7GKviYHZDogrhFCNOSw2/TyeuZ8RgKABkrhkQPvHcaKDxo7M/Y4nEGPFbEtPkSptr4pbc6/blxGyJka4BN7Tf5bmy6fVzWC7iFTac3ptWz677FMCbOCn4tG1xwDvr29i0/maYEBLhavbSXcWOAKYqgjd2EysDS5McYiNod1sLpXlT5wnborhwi8HTQq2YOAwZsf7IiDT092wBtdlP2nXLhuUNsUmX1iqDhyQ1BRW9QXzTafb9i+gtnscvnJvqZySOHKD+lT/2EIEZia2TbmGSSwRXaY1px55kff1VJsoS7zVX0QGxJPCrPM+bomrZNZODrAl0gYFcI7tU9ihJIcU4/jG3YH9in7TIk8+191YQCkOn+7IEgknYtGX18/KbdErXe/lM+VfbedlY3U1FdsZmja0bGZ2ZkDoxJJDZ8ygjZ/G1BbWD+LCxfhsIAlAmbQDM8Zx1L+w012FDDDJKl0PjGWzE/XxONNuSRM65HhbMMBpH1sTZxPpDXrh1I3IX8X1YZjs5E9hw1k/xlW3SJNk8qz4kQK+4Vuyw5Gj2qhiC3qq9UukHg0+yzzvwQbdJ/i6PAoKVyVzbNPmJ/dH2ZCSDSvjMsIKJvccWAFLb0ZH4ZG1HnIJ6bC6mv8J3tiH2Y8s1fSa6tAD5k/Ngmis0MmWqoDR3gSAvc+bdszYRIKQ85jhSINw4maRLOduK6TvJfcT1tvtL8jF5G4C3WIu+uGsnu1FiCoJGnj25BFZsdGwHoCysVVvSCHuxr1Ns7hHp8xqtPnZOLibXeB5iiHb+nimF3BTStuKkb2JfBazYSRdNwskWUPiZLSyhnOsW0AD3Ke7AZ1ZyjQFrvn6JhlxZxDqBpiDABSFOHB3zK9fL5ncqFe9uvPPe5osHyQcjtfM63VKGOwF4afAhFdBkxpIq7Bm/wE+Lx+2LO7fvbL75NhrGwM88I8Bkc+B87s1IPDnrz+N7K/WFlWm/6RxsrKqtfqQT3JE9+RigpWW/JIchZdRex1aZym1P76cwK+eSf1p3gIp1FhM2P7Uhct6uskvVJPc5Y4cVNhpzeDR5/10gWeLSs+AGVb/gFhc/2lh9ibnXHGGNCxuHy/mWAlpjxwXgf8uuHIC6mqY+M3tIwboTb+U2WeP62vjZ12GQ79LztcfzGK+nGJjAuX5KizXyAXkfA8qyUTZ33zkIhhHdOXFcCBFs2rDuyFoMDuPIVS5AIYEHWPLtlRizW6mopXgR49l9nv/aCZYLO8t+h6G8fjVAun2swMzWPz/b3Xz1OHH0lXSd5DUHIT95Xwy1dn+y8e65Bdx5b8/LLzbAFq48gnWsz0+hmB2TT1n33DuOKYmOi4vkFi8z40B8lvV8oWsmEdtpBpCRV3Genz35PucqYPx2CBw0IXkn92QZTeXtPglhq5Num9zlxhYUPj6lHUNLAWfA9pFF4w9hWMMOXVmzhnVpNzavYXTw22V18fqXl/75//k/vBac+bUCHKtj80arOLbvSc6KHubNBT4MKtrkVPomoOiwhRpNJmQqgT1gvdj5DBu86Hw+0yQvwNuAKIM++uX9gXeCl9IyCyaOlsHQh13zbFSfY+NKoEuxVtFhY20gv3tdjMPoPnhZAxcHmnOLYRhx0nHgfq/XDizqZNX8vHsTrJeJVYYZZobhEHFASdgkSkTvD9PXgjmGZg58O8j0PwnWi7Yf5PsB+DiFx08edC2umriXKoCWUQEghh02Wieh0VqLE1nXB9jRqSStPI4op70h2JR8H16P8bOOAXaOJBGpUu5sHW7+g3//P9r8m7/41eavPvmzzQ/efbdG+e7dDyKcHkaA6UHZyNWEyLoJMqxzgxKH1IanMZg1WLXFWn0D5OXntwRi1iZG9Emc/s0wG7SlcIL3AibuxDkQZn+djf481/rDjz8McPdo8zjgJp29d0J/fhD9PMbT5wleO3kPHTUGg8P3+Q2M6D5ocSqoPLqLO2HZHaSa8zDtcrQlzmOwbty601Yuh/ZeAJBV+2MN0Fy/r02gEQCqjA/VdUBEHEYW1Z6ZQE6lZkDAtoAXYARoTBtxWyEEfRNB95ks+OmAeXmObSfJG6BauwYMxVLfBXWSl96bCs+0FExVhp7CUKMLjDR4fIvYF1yVJCzBXfUOgXnYDcCFhdEzU3MB8dg/obJnrzo/u9kzhEsv2cMx1IayAKWcVfuR1smrDDd4/Cyfezkti9n3H93J/Rx9FwP2ZPPnn2V6VNqS77x/J9OzGdrJ0NZzXHtQdgOvP7ZAYGYh6Y1h3gnDOE+Vpmputn0HaD2CutpetcYCVY61nErOUx3GBHTvl4HVwNL81r5oQMNJ9g3dESwF9/DgwaM6cbpp21cSbJ98v3nvViZqBUg/l7DlfY4jqr+XQGGmGQuYNpsPPvowLbOPA1KeZCBH2mePr24eJjDr9FO6awEvBGHX4rgfpU3CFC6sEe0Ul02UWCg77rvtjostq7NZAGVGebQYJepDmzfkYic2AuPuRTaSSZho6vQJz61ZGYoo/NYbOBnxVdpvWeNHTzLRU0U572fEPeaKSjBRXsERLQzJsL0+7OkFlGl1doSeh2E7RZjREQ377DiVqTzPg5y1CpMD0XPd76QF8WUcOsbG7ZyzF3FYqnM3cn03o6fzPEDin/3FnweI+8Hmh+9/tPnTP/11ADGV6NDQJbFZQevWc95p55c2//YfvdtnDrC7HTB9P894PwCmyaffffewdHn7Zb8TjfP5qcb96a//qoyGn7x/d3OQ4GQvwIjgnG8CjuzEBn8VcO1f//mnm7/47VchcQR4W/xU5QWydgfVlxjnv/4C6jo/daq5NoNcsM62UrC588G7AXLDcAyg+CwMPuOvrmqZB1AGfFonRdOt0O5cLZz89tTecV/aw/Nv/u9Ii02CEc/fuW0gt/iiFSSZatwMVljBKXbr+7AaVZoFDJLoapDmvtdWNyDYea5tFZgmEqi6B/zd3o9vTrDOrtESOwsT1auBE+j6TY4EPQoa+Xz7lH+STIr8TCRr5VBrfnzdHnZC1tsQEr9Ufl9kMI1WlKuEsvOMiRBPW9UATvXJ+VD3Mvotc3ZUIyX8NGAL5i9GdWXc1a4wyvntmbkOaz3TjYdd75xg03i9gP46f4cRgUES37ubr1W7NT//fvRsTDAWnJ0u2nhs6s1MDxSHPNXum3U0AVabde8vv103Nj2pgqcL+78slyZTWs7PolFXtcloZz7e3Ngm8q8VNb55YThrKaKghn1kQjrmnbXaSevKS0zzfFfesB0bZtJy90Dew77hsyV8vR52RNU/z0uFH0henSTtcRWeGQAfYPI4zliR6wWNs9yf8yypEIm7foXVE7pBtIKWZ+8zKhPBhi9ghdihbIesyyRC0oBJ+jqgpEUbceJUoMWMEoRtjPLsMUw2TDPx3RqDYeOxC5LWapwSpy4YPQANG1mw0lRXdrWJP/8yxWDfm4KRNaCjgx0vaco65/MJSs85u5piaqZFax1VTwa4JI7RSmOabDiKbVGmCXucfe/eW0is1hzgbrRpAVLnKdwASFTo3evTDM3yDLW5tvBI45dWUpb/hkmNEuXT+NCCJAM+rWDUJERTGG+bs0ihbd88jjgDuChWFd8OcKnY1ol7QDE+VC5avaDErkS8859rafHQRNwWKySr4uRhgK/TiYcZFV+dtZVET0vsTOSklWsAzUBSkkD35rXAvm6QMJxNBRymXcErP1PdVIBr7tUUy5xtne/nmeL3IIOwLrJXt9OFcgp09PnV1XIPea72dwHtFOvyGsm1/eXXGhN5nit4t5IIJuaYlqMyIzF6Fz+8gt2r7VjjrvUZrPvHZ6w6cxOnjT5pcxz5SO6l7bcY5IstWu1SNYr8rLjOfl3AZ0Xqdm3k+qatb4poPb9iAL4YU8brW4hYklHgVBZZDkArzi/PHJCsGCFmenFiIyeOTSESs1VhDItdRcUZUxg/SZGV+SSZ8KJ6zc6WAp97MHHZg5zhMGV+ADLzX5P2vAe9yb3dmwHv3o3fCsEhdk8MsJWJpWIde/NhwJH9aO/KBZpnNW/BIH2bK8qtWkBskVsre2I0WsOLn13ZjStAWpszRqjnsOutgJHbK4AqGc5niXXasdTOFOdiplqupJPKAgHoddG0SDI5Zsu2Wt/zH8BRjNm25FxfSSC5L0SHGwF1dErdikyM1z6NHz9N3DlxM1Za/KBhfCEqnEW78kpsgjN8FB+CdW5oEPDVMC76mCvJZaQEFOpzj6oEtaOKKqO9ym4CszCX5D4YxOL1WyaxI8zk2ZKlkBuu9qStqbpSsOnbmpq1y2sNxXn/nbAGd7J+YR6dR8pBh46BIz2rKSK1mJi84cLXc+at2X5iSWQGcWcJEgWISBGEcS6uiC88iz04zWTQo/zeisQJ//kk13X99oebz77JYMa8N4kTDG15Uwe+xQffyiCvy4AcA3F0CdEjiz22D+7du9d2ZOfV7zLqEHZWsgl/6hnbT1mjwQkmfuhE03amha23sPJ8fTfxLAtTPUC2aWEIYo1azw6lKraRuKwACtbmnA3G7lWexwsDPPNMrxmamJzgBV1AEkAICV2ZPMOsx24G4B0kvnjw0OAuBJHxVW8KAottmZxxaa0We/m7e1lsgX1f2QX+GrFl6YLsey2+r+e33V/+wMJOATnreetGQPBoG+7HVnaitDwxbPdX2aNystpZeXH2svF8N9Muq/PF35uLisPyp9bfle3ZWHPFfMStOteam79tA26hgq3TpZjrEevuZV84L9Xsl2tb1+Sbfm3peMt+v7i8t7n/7Mrms/uxrzvxDdkHGMadxqoQW2B3CDkrbmWdSJ6t/u24XW0je9MhSdmz9sFzsW4OwqU8L5I/7ObVSyS9vl8GCKU9N4UkwB1GXVtoM0xLnradzquryWGmw23BCiw2+9xKl+PrbAx4p4YFfLXPV/DOdTtPBSpTvLD/FdTFjda5+oZToet+qhYrP5ZfmUb/y0v/7J/9w+zNcfaroPXrxWmsQJYfhlZ2THYpv9Me0mqICqjqVBbDr/U9al8XujIjMmCT148xLUBm87cy95YKPSyQHDRsJxWR/FdBznze0AynKmLSx4CNjVAmCIG0c3odtjGadxgiApth4qH5QnZNthpDz6kUNi7hYQJByZrqvcS697Gg2Q1w6fxwNBxSjO9MXTFNji6ACXr0FwRGM94b064DMxIcqfZej7H2b5/13fffLIzHOIJsZsAJ46cyNkGVdRF8DJgzDAT3z5iPflCFWuuFh5V1vSzAGS9swtEFJ75/c/NHv/g7my+++u3m078xZCBMhySvH7z7XqjSpoRZ5R772WgLEOuhrYdCQ4rPd12qIRyu+x96Ne0q03YDCITdsp33fBr9otdx8DtBsi89f5AkNQ4sVZaLJJg/+dmPN/c//22mQxKPj85LknCMJUmCFtRDbWi5l7VFuhO9co9EoWcyjYq2PTQA5o9/+JNUZL4va0Hr0Vacf4FfvfB5n9u34xDynDF77B+JCWPtsAsKOHiGYBU9RYUHlPgA/7UNRvpkCquq5+I81gqBIHOo+lOZqojp8ux8nu8XH8AOccCzzJw0NN71F1hGkoP+18GgtHN+dJgwGoYtI9AyEW+CrBHpXVvKBC+TLI5Bm+EyS7tZrqt6eXnGrv8EpR9YB4wUDgsilT0w8LK2tGecVUDbWQZURK0hDgCbKSDR5n6TmK+/P9p8n/1174c/igyNtvB8dtm71hMzcgJRxqoQO1BsoYavbF3BoHOqZabalZLXXAe2GOPbwM0TWBJ0O3Sq0wnysbbajq7VJfT7BE8W9phORK7fWcQMk/hJII8D/BymZfv1yXebW4lfCOM+CYi5SQDh2WyH0k4v8pmKMgAz+3b/4Gbay3Y2f/nZk83nD1KNvB5wqjo7phtFHywBMGCirT/OPeeqbSqLsZ3n6pHZX4CKtvllb6+iyNarwVWek+9NYEmTMe2oGVJwKXvmcUCx121JzDMXsFnjvKnqkfCBj9jakXyG/ZXn9izO6Dhr4fO2OoVPBoqoz3lrRzBBOA47YAmtBsHLWixZK0HrFLQ6nyUAsne0U6dzLSBERFvZn9hdQMiFc3vyZPPRvXc3d/P7d/e/a9v/RxHB1iH+KHqhnP6PfvTj3Pvrzf/zr35V5mJWKJp3gmGtJ+wcoE0L1tnmP/1P/kHEn1W1Mwzo9t2e2U6yTnFCUnw17bbaF6/Fnhwl6fvkk78ua/Sju9cz9j7OUDVPqmEatV0Vds1ffXF/8y9//Umeb/xKEvUyY2s7MZBi0xP0VidoOfP27ha9jNi5p9h+QBIMGwlvMvut7HmgznHsyPcpTLwUYJroHHt7qLUywRym+mEY2wfVcHxagHdl0zkngJGV4dykK78xuBqQVFdjfKNnsrLaJaieGz+7Trr289UprVj8JJVsG3Fm/x5phQEzJEjO6WH8xGESj2v0T7RMtigi0VTdZ/pIBMzZ69cLeqgAzl4sM97ZyhM5jT1RRd0FatG2yRkiZyBRVY7UriDY9IQVV7BL2oaLdYvNmWdV0eqljX4StSSE2auPwvJrQbDnSAC+6tl1ad74KmuwgpvW9A0zz96JPyVu/cEH7zfBdcYkjYCcBwE+ZwDGq7SH3I7Lw6Yh2j6yEfsBfTuQQtAEOMo5wqIy2EPgZhqbWKFDFPK91/HJkhhTq5tQiyEw12jMXD5OlRtVKWukSs9+5XvAY9peR/lNhH9v/+4wmmKHjgMCm0S7tyuxoNiv/Q3YKWDE4J7Kt8JXtb7Y/jKMsMjG5vIDdE2BZQZDSbYw7h4d5z2TvAAi3ZMBXGKudc+t4N3vi+cDUiYOe+trnBnrw27zVdMWojBmQmsSYkOR2tY2YGsZ55jE4MoACgohwrCVbS15VOF2r03AsFWUU/mTxl9zjUCBFYhdi3KN1/LzfG7b8V3NEuNpYa0cRvYRPUkf2hboxA2YJGVrs8VigewBrPRUJfP9sDxopSV2XdkDzlDbHFshd0YTH2dt7HsUtBdakwPia9mDme4qjiZJuJ6258OtfEYKDJdS8Q98WDv0yjORxHYvYDabAKlINCzcFsnJhOT+SY2IC9i2usaybSQYA6I2XmkBEBAx+stlni0A4dpitMYi/BQf2TijPtktKI4Bj6aD4mVZiL4+rERgpmvjV7DgGz/Xz+de+Cix9MIcc3VNsMUb9AKBAXkWZ2HanaR1+9nrw81xuieuJibFpsbCsP/tXYBKQTZvvey7WaOlbX8pdE679gJqK+Dn7zNhfgDOuX+x2RSgG/PJS5akb5Ldt23Q6/5eX9fvL3mA700iPWDAaof6+ZMvv7G34plqkuXmVxsMeLHeivn8ywoaDhVhYoaJwed+XMM6+K/XuxRAB4ScwW4HYfZiHLU9LsD8ljZj99zETydTG5Yba2LhyRgO4j/Fac+id6fg6zzQ3QSQXt+/1S4MzOFtPiK3bwr1aEXyJQbhpFgS6Z0tOoTWNMOsjo+ftCNk7STAWGs86nnJGxEm8qcuhWnDHF8irgPvj3bitNbVrlnrJrnYcdNcOftwZCEKEmR9FerZoW5B+4WfXvJM5xqbeJWfWEGPAV/zbqQKsIJyjy2M8Lstamo51ZYe5l/ld+LjE4fcCjjJLsj9GKeL/P0og7DkfMCIvexjra+YjRdJ9gew0KXFDmICJ/bJdVZjVMePlmeTWvPP40iKAM7E0BObyavSxpf3wNLn/w5zLWIKhdivIunEL/HLsBrb1GfIK6r9les4XYYshtTUIseVnNmdPIPDFEw+uLW1+fhuimpPvonPDPu83ATrrLDLRQNtgaPWd4rGOuq0xIM6AYcFsVqsSDdPfM1O8tujdDicJjZ7FSD4WRh4Z3nPF7EnmLUnqFAY5mlZZJMU3J48NojsUif16h56GL98LTGZVsayrJbJ36u0TMkQnnHjk8mN2aPGHPaNPao1M9d1qiMh/waAlrVaNm2wCwQTzExF8xbTRp6H7RstPsQg/gSJAvOSnQSQhqXNUuZnT2KPxbVbyck6OK2rtWj/LRhH/R2fqCU6RbSRMnnLGl6LYKv/W2O9KZxPGzkDW7Zhrl8ctBYY1j/t+yGajJ2Zyd4jhcFev8513k5rN/kJmLBi/3f3U/TNPZFL2hWEs9v2Xa7zenSqgyflMyPvESkReoAKOX7BHnRRtgCac2joCn+1DuZ6i+9Iaid/LtMO/lK5p7yVFtacCbHj5EGYmDr9vGYZBEaO6erNzSdfPt88edHSZ14jf59ChmfgPVdC12I+JzZ+006reIEdG1uHQSx2U6jinxKRvgzzGHZxGTGsWjxICiGS6TCKHNdm+2YxlAL6GdhxGsD+agaw7CZGu5LW7w4rbFFINwOQfzo/Z/Kua1OcmHsdmZqlY2tha7ewkJ93fd6j3TB5T8Xz0WgcXMJeHebfglOdnf7y0v/+v/33sasTBLZXvuCGKT6q40nck7j5/jDB0CWzWbPZD0NT9aEuptWNpW2lgEoDNGZ2MbK2X3v8HYdZ9qmIDRq7gmNDG53v1bGOKW5AsvY1l3ad1+3ZwEu1cKaxoouPk0MXnqmz03Neza1uZOglwObtZKFhL9mXyySkZXH00A99fRxHW4AWxzAocoJdfdR5INpqVjaBu34WDSiBa1ktMQSqurthJj3RVhfjjybNQHz59WcJ1LEl0pqXBAOFFNvM5rOmrnl0SrQrZKCFiamCw3xdoN32DFsEyGnzo+aGpcIpqhQK0o9SFdvO9MW/80f/1ubbb39Xtt+nn30ZKuzdDHj4SZIH48kZ6WlpXBl3DuJMtpk2AoxCfzaxzNfaGtq2guibLGKrqtn60bdDd9WifKbdNkzCi6eYDAmWUgnEWLmRpP95JmGeao+GoANgYlgBl/SG6HgR4V9bGEY3TACgeq79gUkd4e29ncPNH//R39588pu/SV88EO3S5s6de2VgEZIUgKxBE8DOfu6EYcllD86K3M/9Mg5GvndC7BJwMGqCe1Tp0V3MmpTmOvTW9WsuSyCNQbQCVfb2AGzT5sJ4MThtd47z6uEsAC0pEmQOg0QwarJjHWmdcgL6VDXdXwTXFEd6RmvCRN/0qRY2Apq8oFIyC8idlpcJMkrxzTF8hVoee72j2pTPOC47Bt4zLFKaHFsJAl+8ToJ/EI3EPNtbV9Lydf4goNLF5ncPUzkJe+1mAOCTnh2V0wQZHKZrd67LdHDfuU/adBKwJjqe01x7nVOnBMbo5TYEYoANtGRrtrKiOlJe8M0JdEhFzmxec5QESTueaqP2lqcBhG8m4b5zO1O/THbDGkmQcjXV5VtX0h7wkjAv8Cn3HEdxKUmDG/+7P//h5sv730QDLVWxDEzB/Hx5EUbUy8PNZwHutjPc5eFRdCezZ9s0RIMkZ1Ygt59g+vv79wue9wwBU2yGXL9rYmNUZhlE9+1rznKnbufTfQ2IZwjCO3fvpB0xwUsCoaM8owLlvpdDuh8HKWh7lrZ6Ye1+wBetGZ4vuwhcEUgZrIF1V8EUtiHrpIrc/V/QR6tnpo4FYF/FUzkMdoyznXOuomgYzjjgTgETOrdlOIlenuGO1qis626myf7oo4+aGN0PI1Ob4O3YoVcJ5jFYb6eaSnz/T/78N9E5UaQgUj4TUFUlWbHXoed/9MHdtsr+wcf3srkDLgeYlAgICmvLc9e2/LUM3Lia5OK7R883X335Tdtz793aTfVMdTFBMtC3yV3sdPbSJ198vfkX/+YvUkGTdITuLtDKoqlgYwxUWNi0LX4DaCUZBirlPQrQtno/ulBbgHXfExQBPQJUvU6LgbOGkfaSrlbWfD8g50c/+GEr4r/77ad5PrlXgZV7zeJX0Dz7gn2gHdRW5SXZWBNOa89XtEiWayj7T8Epv30eO7ay3dvKEJ8gkF3ZJxKuVSNpKpRajvh5jKWw/27nvff5v5EncHUNXrs2dDhnQrfPOEoCIThZmcajWzn2X0scBs45ZlrsiPuzv6yFLPyaQNWDC5qLVUFbaezhognjp5v4ZL/HTjgPjx49LnMcw4O9ZxMr2gvsFTAubLo1Ye/3BebYyUvRqRXR3IP3vZEE4b333yv7zv6d6YkB3vN+9SkpuN2Mb+qQA1AI3dTooIGBW+UF5LAbCmj1uZIbPhOwAH7UHs0uzLTDtnRhcxKpxrCKAPL1qwHhtodhfcr+s3d8NV0VAyqS0LwOS35r51b33lH8pmm9uyksXH4doGoZwNCHVD804EwBBgExe8qeSA5cN11B4FnWdi9V/8u55w75kMjke8/O8rVUkC/Sukt7yH01GJUMYpd1/SaBWBkttQXL9DoF1hV4YMfmswCGdvl0KuwlA1ifwbTeji/azzr4DfSUnE6gKpgfTR7XXJ+Vy+0kdnIS2dBiN5/Rrgb+bk3QC+pOUdhnFERUQBJDaSvMZ5uovZviIr8g2bwSO8mP8O0mx0neaQy8ogOZ69nLHnArWODaZ4X7w/aaIWUFuFqUXlgesQNkG15kvU7iHxq0A7zz9xsB7QKTpgCWQnRb06wdwfCwoAE8rh0QhTWpQAUIdfW5mRHHzmPLBU63QPnqTQ6mqOeRzoA5gC5m3Ey0XFh14gthQmMNbZuThBVQcc899wPG8VvWVai+t3dYIODpY0lewDBMW96yDJVpfx6ASYw9wBWGki81ES3IONO7/RQGH/DOn+E5ZdL3nc3ji7DuXuQzAUCeSYHbEdn3q8+x8flc8wCV3sueWKGc3lzPQkG25VenQud14koPsv/l/labUfuwtOB1fZbXrfnHao/XgoHvr4DBmmiv0x/777JlrOXY8j4D11RygPUAKirGak8TI0887zrK+FyS77m1t9e5xqoFHvIzzVVaMDCAIkVx5qDMMBI3w8gD9LxsJwCQMl8Ps0pXz+xZ8TyAL+BmbFiJA2LlIrD21AxXcO6TZ9YAACAASURBVBZ243/puTnrzwPCKNAbhAa8a6E8xQa2cD/goTbzk8QDGFp8TeWPMOhIltixtQvNohq/8Alsb2NF3U/V09XJxAcPsxhLtPe/FBUU8Vuc4gfz3u2AWda+PWAADozarH8lZUyOrGZrYomsWY2DZ5Q/ypbUPtduD6zmAE/EwNhkZzJAJvuztbSf8pvsxEvXWMJLIeUyG48jgYRlXT3m7G0sw4N0CxynsOm2FZlJdGhlfxkUrcxSzwhwovgtp9B6y4Zgl2qxZqWal02bbJ+9vCPrgmEmb/r+EY1b/hwLfgYzKm5rVZ9Yoytcn/+6ImjkMOKT89c7AWjevXFl8/MPDjYPvvokPzc29DwxdVtHxSimgyYvuRZbbS8wDGwTcFJM6N2BWB2QOEamcaji0UkmzR6dAPjS+hjpBjqrCaCq66o77iJ5BNt7MwXOhymQumDDBGlgKlJ0WGUPXYryYsUl7yt7NuepE5XzPtbKL3nzjonqXgtgLOPaYJhVl1S8PbgAnUFxFxZV4xjntJjDYht71mcwTRsZck9aXm0c8TOpnhdAw9pnhfH4+/ycHEzN3Jr7NxKBXK1EJV8F4C12xDWvdm21Nb7m7+IZ9zWx+JA+em7z9dG+zMTcFt+nW7CSAIv9mBx9fIBtZ9nokOq0EociFWGju3c7mD6pEv8r65br17Xy/nt5DleQaXQwCcf5wLHHzxAW+CBxJA27XB9ZlRaba0d9fezfm32b9y2IXWzV15E8DD8djAhxCWkMqNfCWwoL4WlufvP10ebBsXhlmKtt/V/iDna13O6CsdHka2cKzCrvm0XvYMNcs5y/Nl/3h/NvTRvzO7tP3oB3Vy+ynmHKKnad5PPOonV3NWw/+/9VQPjXsIy8dnsvOVpitCuxfefZ13CJkp+Au/lzWvNHRkFu6SNbk+Cb+Ej52NLl2ZwWU1AXK1KZwSJ+uM902R+KVSX1BLA3hBVz9NXml5f+j3/+D1+XTZePQS2WvBjD6wcHHBrKaBcMgqqikN2pdazONBfSybBl0Q3Qw6hg6vn3ajRnQtEEgQz7sOYGZJhhDalCLu1C7U9ukjKLYHPazGtA2FZTKGYekq9ZgJUVxtG+HRHu+gbZXK/Vnz5nrbz5e4dtJKEQDFhA33P9UHZg5ar34mddpwCn7RvLJF4BKrADYGNS1VGnyM7ETyi904zxJ0g19v1uEnRG5zef/kU10K4f0o1Itb/aZGEO5TO6Adk6Av5aEDDyEmCvh/1FntEg8LPGkoAZJCKhGj1BLK1HMVBbQYp/9gc/zwbMZND7X23+OqLud27+f0y9R7Nm2ZWed6733qStKmQZgAUTRAhodVBodoQUmnCkCI2oEElpqF+gpqIp9oQ/AjOFJvoDipAGGmkgRlBUU2zBEAWgqjJRle56742e5117Z+UtJNLc737fOfvsvcy73vWu1eGHn36aeu0cAOKZ4CH33pk4oaC3hDWT3Fpg7hr0a/DZeI0ziqgf6bxI2tdoJZNOjSNTJ+uSdrtxkXT2lrpjdxwOqcO2/2kQ1CqQ2WJS6fCAaa5fKmmx8KrtOSxNKbId/DXA5L6tBC7QNrexvg4F9mrYPWefOGEW43pB5fzcNhZeq/HLwRB4TmtgtWlWoK8xL4NdgdndsAlTbx+nGMPZAo5Kagrsq7bYYiDEKARc1LAVK0u2ZZq5Tahy/e5Dk2GqNoAaMUBWxS3SJ/mw4m8gURUK9SrEtjK9JueynIHJuMDHrZpIAH+5ZnUsbFfhNWnrTmXU/SCbjIQWg5nhH7b44LwFdtPsosaJGiYyGQx+kiBxlsMuKCaIenc342swJmEuXmwNazDvxtmjWxcMKaDavra2BAsJIJG97Jo6GXRava1mI6w0ei7uAWq02hFPrQwpBt51D7AuY08WZDvTJiDjOHlFqt1T2gHXN8K40eeRqab2zTD86os/0hK5ljXxrFwAxizImgVQU3PoAoM7g87U2tj5sDkCTf5GnTsqqLz3JfouZ5fjVKHWhsfL42hxbA2HSaYw4AQap6es89T6cIIhP8Fh7QO+HwuQ8GADpFMlkXH2cHV9+ObFiwoiEqgJ4JVYfrVLl11JISFO2CS6BJkF1qyYTwMqLD1YJW62Dgaw5v7nuRTLpAIlWzYNqHXkPtdZ2vMveF5nBPCCnmEnB6klMbaq3sAFz6hMuxPaWXWS1gF7+0hvP3ff2e4iU8b2e8/CCfcbRhPXNMfzoGiYa7I9S2Ac60yScAfzdTOaZ/57NDNxMPcIIDvkfYHrGCcR+N2LV8Ov//AcUIRzlwmSBdbE+XNPTx+sDD//+z9MO4oDbWQz2iorY8hJ0U7+VSR5gpbpW0TLX+4coyl6hOj/+LBKsj/mlEpu3QDzFv/hvrulwv0F2nZ/+8XvAULVsCGZY9NMsldqShXgnDR1/QP7Nu0H7k1zLdma7CV9UfJTAfy0WbIvWYcLwFilsKYMNLE9Oup9WA/aJSeLPn74ZHj69AMqygfDy28o0qhbKLPHIhP33vdDBWoEtJxdwVUBRAMfbUna+AVNW0tC2HXYryVspn7TX/69n3sZvwGGooNZ9sINqa+pxB5GuEk4reiPGbYh4G4LxT1tswY+NfCggi/PnFo00etkTWRcCBTbWqw9i56e/wmqOJQDlrBFC3/Pnm+vEbxLGU/mEX7C5Nz96K+eLssGiOAxX96LoJ3swmg5tYSuM+89OxaLqrhV7NViUJRPzhtrLPjyNRk8wfddK4PW6ABxr28YVrFE2/DTD57mdU6c3gDMjD4Mb3FuAoONuFDDUDDO84bOUV1lTBhfsqXS4Jl/yPPlfGXIC/ZzWsAdPzg/ej6szdo+y15KdFs6TYKIgtqXspt4r3taZBXkvwfEu+ZMTzC4wHbbMcFVWBxhsJkwqHPVgF83ZyretRjvwLsMnAmYVUVUWWT3meJu5wQBrT5kjMoxLYvASdibKkSKKGboQGO2dKZw34PamUhoYC96rKX9cjlSdLKdXkZa20lhzgkAZgCEYuyCryNo9ynngR3FZl7I9jSwTZQLwMU9Z5KpQSvrWLp+JWCt/+3yKJ7HDnwktgzg0eU0jEX1yzpPzpiJNDbV9i2HciwsrmOH9TlKVwiwyCqRaIQuIyxZK/cCBBWnCixUAc1fnv8CTdMMWYVqPxsNp1P9Qwvkw1pSp3CUoWQMSBouDvIsHSwUYXQSO0+HFj3kNeO8xkaKFIwxXEBYOy2cyldMkzzuBpqVglPTkeWPZVdM2rwnq/4mgE7mK6Z+xS0V6/hzAU1syeSzjXGiRSaowuuUzPF5K4NgDOF1Z8CIPs6kVZvC+ggWm4xnonz+XdugDa24SvCukjhjr2KGAtMPh7ck7TcMwbJNXL/Hz3Z2VsVNjQmXGK0V+BKP1efXkC7Dr4rFemtl/7meEIed1eO1FmO828/8ewfwMmitffUiRVpk28/2+3Gfd9D6fQZMl+Kpo1iAZWJK/8Hrb8/Hj+mAr9+qdsc2FKKB8QGWWt7iefP+jC9kBLk2nZ0ji9HcIHqbaqmx5Elio19IWxgF1zsYI11P2yE7kVfQh5/Z+ljXYvzpxMTYjbTout6AHEo+cMHmEjJQfLJ7SEQY202jpylw5xk2j/H1t+z3MQIF/+xeSnunTDALBsbf+hPuQfAyGujG0y3ODognCaF1G0koMd5zh0dD0H1l1cln3di3AWdcXmPw1gXldOaaisp6CdzGB1bbofc6HdaaLWpqbuMD9bvYHFvBZ/GNdnoJzqgrLlDpPhPkk7RR0zXtziomcRjctByeogE9gz1bQldUwr/avkpCnQLeCdBVa6nAnYUs9gcAxdIinR3YpOh38plzAFfVrqouK6xUtXo5dwIS7pG0iEpg4PN9Lp5Ti49m+QE5PXvuPcA7Wd2JM5WtEWy3uN/YlTMUFmfM9RHe34BE+GQRO4BtEsANEYQ3yYAdV47P93kKai5YiOFZp+1PWxGQqOJxz+ckeZedKxpL/SYkfAqsl8PTjz5nkBgxnUwrCS3q3ysTga2URahs0i6DHNMpx7q4bmEQu97Nz6SFlefm/tfaCfCEPJTBKmXz3V+Cd2rVzdLNJdCsrrbPPwQh9k23l529Vvrm5tHVIaT/L+cuSMe50wYb96oxq/YyHSVhvMtCVeZFWQ59pjm+Npu1tq3zBFmoKe0w3OoLAgpjSpnTxvvRju4+u9mbAvs7kUT7Ufu1FxoCIHJN3nPJl41HcuWdf+7t5y0njf30JziHsxRNZd6NCeTiX9QqNj8Nw8vzoEaE04X5iQn2wBKDtDYf8BnYjlv0wW/amU0nBm/quZRxWeBU6fylUNu+wiVp4F3FunZONpvCR2m7BOkE7zxb6Vz0ORp3CmzBXD2/mx7eHkNwOgJPkeRCnlnll16g078ZV2pai1SknbJt3KXycyVgea68T5995hOoGxr2OoXoaTGcoxTSnKQ7drMXBp6sO/qu0LWGDQ5Ad2fcdH+SdZgAS5mcpkODGG002nUy8rVR7AWXkc/o8ah4kmfJZ1l6yA0gFs9ocWv5psJdYg9ZvMi8cA/VBhwtj3f+LdiYrOS7qV+O/PVf/1fIlWkEAHlIImzZOj7CqCVQavoBBjERLK/AXjp9Y3TnA7yAjgYncAuQwUjlIzYwjk7H5GQpjY3Vokwr0emzqCKO1edbB0xNLg+nRl6k0uqUSWWop1yAgqBumALUFGK2xTTPvSaYxGFWpV5j52d3GnWxEDwkfaBFtU26eQRMOgpq4qBRNvj1Ot8ddCvBtvXxHlakNXYCdxlLnemXiYG4RhgYrFcFs0mF8uBko+kYMhSBh/zy1fP8wPw8+mxsKIVNpfaeAHgJ/Jm4WGGLxA1r5oAId4gVpROnNUb/qDZzYrGgvoai1QapEPMuB/yOQP3R5uPh8cbK8M3LF8OXL7dgJy0MP/7k4wT1a2trmcZThqAAJH+dwsw5ApRzHziWOw4yd1KMwiDnimLL0GztWj/96U+HL373uzhvQalUfkxkbE89pd3rbA+DjfMU4OO/BSjWO7CWVmBx7e9j4DOMQhaZQF+BZAahVuhHdRIaENbgjM82tF1EIyUsTV5zycEaoZqo/pnTkS55D4XkuzZIDCH/Kw2/Am3dP66b3yiwGTo5DuWAa0mQIDPTFm4chOCayWh0D1pgaYDi4RLcziQxnoNJrHFrCQxXu4DAeI28L2Nndc2kRkaV1TqBxlTVsrtLD6GPlNdI+Wedmm05MusM1LIvWRMDDx2ze9JAXMr83u5BHOoy6xoBcFupCfQEF6N3p2NRi4M9PJIERWBQMVWDQO8V53fB3pvbjBOZv31LAkI19XpieMXeu2ff++y40GEyU5ndC7LfBNgImlId05nVFGaFxjvzrvS1DJJqCmfaB1rylgoyhl1dqeiWcO1ONhXz04FaJZaCr2bZOKxLpwvPLa2zfjw71vuYxGsK22NrsGCNOlHT1wfDs9mr4eEIYNTpVgKwS6oql+Owtw4uh08/+RQghgEcxxfD1r3DEnT6CO+vwyaD5r8Fpf/bly/z/NKqiV1xKMMU1zxv67wAjvuRPTFJuc2KVFWQC6gLi7XZSfdgpAYMKEzEeNauxQqA/ggXK3h6kkIGSTz/zfF7InKDGX+GnzQBcgqWtc6D4wNNACAZLCyuR4B8Hjs+S5CeooEi1KyhAPkplfhb9YpgnHjNXl/JCRRrw8DJfW17qm2iOo5FbG/0rrBjsv50ngLbFhkWefmf/eRTdDMdRoRjwx7twlx0wIRi7E61HYcF8PrgfPg3//63tEt4pGxZJPkRAHMaMDbxe083hr/4T346LACQnDosgH0J/JqEx0qpz9v3Wd34EIc5O/zuD1+lHX6BQHuGauh0qOruMvex0z853/Mrw6+/+Hb4Dfp2JwajTVvDM7SGzTiA2XVJO5h7YSzDeorZY2KhnZYBlABSR2nFnfW2tdkg6pb3umQAz7SsAvUj8W0+3zC2CB6Xse+PHjzG3p0Nb169ZEktVhXrW0Cu2hAnGbLzMPvDApF+Tv2a1dW1gG2CTscM7XDttUGy7KpIU8N2emKadgD20e7ubgAFA2ufT1hsXHNae7gu/aa+0GRlDZBKaYIz9AgNzG0ViqZLClkyf7yfAvwMfnugGd3MVDvdkpl4RQAuC8HnpEyFbbfae9MUwYdiM1voy9ACg5j4lvLRYYHxexiIMnn4u5N0Zc9qFwTjbWXvYGdvlzSI7NPYenJtwbAGOKmxZqKIj2Qfz2GjLBD1dRK8kwF/wnq4prLxvH6HRLlecyRfmqNcpz6FZ+vaRWTfanqAFxkIpUPm/qlWYqG8EpWOKLjBN4nb2PkeLFTAwwnttlmbSagaKAa7+CiKBURWxUjgz7YV65MmSIIX0FoTjhu18yDgjteVMDG+Kaxszry+OExErtfpbBaJruMn9Wn6GgN++6F4lrBjTM5P0SK6HkFbCtHle5KXizAcHahCPJV4ooLhzjTqhapwnfK+3xWvOoChbaq28wZa+Iy5IQc8jXIGnGg5xu+zM+oDGZSqT0whT6aNgIbTVvW5vr9sTcE7foU946YLq6nAG78CIFko4lfFWprJpnekXo7FG4xO9J+gmpwDzJXg/wJxwyYfD8PIiXGs88XZLs8QVjI14qND29vNtty/FZcGAGZ/pOBki17z65mAK6mUYsA1639I7Jx6O/+opt0SbMvJO4qSFBeE6aoYx/kVuNM+50xXq1XaTfkstfQ8Qx60sLYEqLKuxerqrD9ZVq5HCpL6oQynMVEpEMQ1K1a/BSQPbfmiJAT8nP9mPGehK20/gqTtuYZFqUWNj3aYRQ2j67GhMa92y3Of6CmAbwNwMtSj2AI+k0zZ9sx4I+yJU5DK47vZgHfHMNtH1HV07wgIyIBsXTzRrNZsmIc0zbHw7tpz70CteyGtlcY57fq7X+sF6Q6E+dp+D2Ha9Ptt/rlrj/V9H5vSWvU7YNfBwMTDDVC14O7Z73a5D3YxXuyFheQMrJlAWUAk23p93oJXKdK4xp2NXcPg3mdpVLG5WJhdY3yFQWH7+NyQCZwkGqai+lwaDBl15hLYU2Kz3gqdkrB5iZqYrZAwrkas7ZFGptEjLY1Dr9H4+xQ/d3VDnkQ84p8t0iwsrsRGW7CypUu5jCuHYKSDSAbgJD56Bt3a1bRCutY1LdQisqCjQF75zq5HZy5ovB394YCG1W4WMCN5ozmYgvCl/WpRKfsfH6PsRYpdoffUxHAJAUX+KIaSsbc2+4J7CCs3Nori7hrxZO9QwY85Ed0YTIkH96BAkHG08bG26eiQqeHkUA40O6HYeMavaeyIHWETtNvJUrwiJr2B+WhcygLlPayRC/xYLH+nVWZsLwuP9VZKQ9+hEL4dGGJ5GYyAHTIm6xN9PSvGDDX0DR9giynrqJ618ZWA1ARECO157FFsS7Vwr1KsnuZeLk93h8drgGV3B4A7DKHidZ5T7YaxyAKMS/MoYyqHMAbIwpcYY6jTbbukurnKgbiPBHhlcI9QZD0GvDxh2uweE2U/ePaj4fnzrWjfCUr6rLIPuBYlk5QWOeK5H/CZ0zx397xF1Rm08zzrAoZl34ldef0xEkxFbKnY1ri8A/D+rl2apftGTCM27T2wJIy++HABldIBLeki6XHusxjK5ImxW+b6Fgo5sxaSJboY5whaxxdbbBHsBswWxDFPkSl/DXAeBjsFslPIDk4E7wxF5Uy6/FK0dh8xJKvpKvdYPDYt9rBivjD/9KOtEBFWMd+3OyYkKCfx8me/Ol5RGtrGhN4lfrezEkPoEICluCRLW81j/PESNuOOHP3R2jz5uJOhHaiJfeJ+XRCLBIU1eL70HJWPxA8DUPaOEJn2PsMw9FmT3Cs2SbykF/7cs6fkkSEbiP1YVGdv2P5/ANPu1QFdPOcAsRR57h3iY37N84m2arT+K2+p7rLqDo3tNUblas0bXaM+Ndn1SfcaZ+KeZ3l2TPynxjL3O4Xf95NGbvazlyxq3qFndwcb/Mpc10nz+HFWkr2LnMAtpALBNpn//FvZbL9fTNlgWXq7+F//VJ2dfqXA0Dp3wrDjy7jC+DufbXHfQo+vjT8rmRjtVNbZjkf20tjk/C9H/uZv/tm9RsC2T8cbC8YI4lVrX7HjBC3sdU9FywsBCZ1mMdxwfvka23tMGnzNu6oWN1TUVoEKF9VJZ7XZeuWpA2YufncUuUlBtma4bUeKGK2VJ4U72RTqglk58XVWcSL6Gpp1ATG90lLC0RX0GcBHmBIT1DWDKvj3mqtyaBVZByvKb4KeSTPR5KrgINUb0XPu6YjEWWMTrQU2lE/MiUUmtoJ3TiE6OjrB8C0BKsBAw3FYxRSM9MWvXn+Th7b54GnW8hS9CKvxisOLTAeIERyKzo0DKBBFDR1zAuPnRMBKIsr5+7sVMMFUW74EsGi/c4IkKPEsrbM/ePbB8PXzr2kDZAouhu/7Hz4FcR6JeLoJclVwq8KZ58y1mGwahJnoOMZYx+t6Rx8mThsnakWF5+vB/PzzT4df/+pXofdqMEzWTxD5nzA4IIi4x6j5LKUsi8bn2l0/jOAJyWpSIkW+o5nTtEqS8Os2Cjj0PBSLT8o1oEfagwmO50TEZd4Uw802ZEEKg9xOU/UZutbej/uwT3Wt/VgsDm2TSaRJpUFEHShPosCtrRYY8veCPg1GtKTyHgnPkwB3Q5ykwqRBdqe1nbwPh5i3tJoXwXpAJ683U9941jLOqhJjwC04Tms2AdM550fabParybMtjJxP95ZBjO1stpopUO85WFyymkdQwD7wA+9ZW8EtGQBjVFtGbC/m2p2kZUKb6Tm30vr5uTH0xqwuMo1saahns4v2wK5Oir2tJo/r6IIJXnvPJ7QPOB25nqtAYTFnS+exGGgV8BaDMSPQOWuCe1UtItGkXUfmnWfPZz5uIgKgc45DF7wcB5jaObyCTWULZbEdxni9GW6xpHyuUpFhJ3FEpqE8fwgBdu7i7TCJpoHn6uga9s3JyLDF5Kvvf/bp8GB9Zvj1ly+GL96wN5Y2SeqfEEBQnSWI24KRp/iy9+l1ZagK9zQntR1drnPOYtaCitsCzCz32vNvvy3ghGcviyT6Sw24c7LWufZEJhfrt8TQB9utTp302ZyQQYgMq0kTWVvgTfDUlsgAj2pxV3BVBpytmdET5Tmbu01iw1dXYCOyd3Zhfq3DTL0kkDnj552jcbKPw8J59wlsnYVswuZeP8XeClgI6lfrXAU82vwL7nWfaduzXMMPn2wO/9k/+Bl7i2Ez7I5dNCXTRsnfZnD64wwL2eUh/erLbxLAyKJJC5w+Bvt5uPMmgcIvAO4ePWQ4h3ZPwAymwB109BBiZXbxPvNo6zB2d/gtrbd6xc1lJpXJZgGMMKC1km2gnsSXvfiHF6+H3331ajgl4bC9wb3m4BrBO4Fm2zI9qxFPb23cAq7Rfmxs3EyZVrcM1s6EyYQg6M72cE2b9qiMZzbb2RHaWNi9BYJFmSqCgAaBN5xVK6NWNp99/BFA8OrwxRdfpFC1SFCq/fvxj38c0O3Fn17UORAEEkDhOjyTBj+dddGZJSYUnUFscNJBLAEvz5qJTSr5Aj4KPhuk83fPnP7IacQGc7b6GMiEJcGapa5hJdWkTrsjIMezskDkOTSAE9R16Ma0gtUZLmNPY4El+o+A8AJavN61cYJtkiXsxqWAgWBAe41+IS3w6noZyBHM69/KPmj7qpVFv1c29TsJDrML1+Odf+DnS8C7WOgyBHd4Tq7N5saD+CLX2f3sz4RVzTO24r+wvMT0XIBt/Mejp0+SeKat2HUT/GktGA5GEPg0OKvOAPxMC9IcCmNxzcq21zGjLg3/dLb/mlZ3fDJrLJijrlTW1mVTYgr/fIHUgyqDd7zHFf4sLVL3MAew1dMyWUxuZfJyrkw672T1pdYhwCVzufTBdE+2gdp6YiJiYqFupkN+fLiLDgRSLyHXICRooYBrTEel58ekCWsrwMjnpXosm8xnlmfXQBQjhBbjFYOYfZsKvIkq/sWiXcJYg02DCJdGP8yzBkCYY7ohcBP2LBAkQAF+2J+B+SZ4Jyh0xUUJbGkq9IeRe/DNAjhVG0r/CqOCr1TzGysjQa+gSPamrDLiA/ySoIl7cBYm+fTECu8F2MQem0ZW4e6Otpg7fIOi/oJPxl3eCfekTrGJ4nkmIJ8H5HWYi/qAxj8WaHW3SUwF12yHpPtiHvs0PyGnEi1g94ABuHdNPKZgfU4L/9enx0ZzyOesHW97vG679LuqwFhxoUlDP9fGHibd0VxOsq9esOubajtfPL+AxX5VwpDW2dg5JRkKlOuMtbAb/Pf24wHEZTyx5wKo8RYWDf28SOFw3b1QLWion8IK8DPq7hKH8TfN6iRMLfnax/jew1tYSQB49+MKf5OICuDK1go2V3lH2J0803Td+NmNvS6Q2AuVkaiwHZIvi2IdPPO1xtmC+AIc3f+6PjIc3N/vGHdJqCo5qiSwwGkXz8/WJ77P1DO5Mt7qgGA/Bz67d6wLn6PX61PIs3O5KUQRt5qvfgc0VntZaUhXq7fPtcerPUntIHXuT1stqBC2FuenP1rOT9g03I8SAEcHW2HcXV403TV1HRsp1nVRFkXGkPtghAR+Vla568CZmSTO0d7IDDPOdyqo/nsfW7lCgclpsjuwpSwQamezs9IuWaBOaRfbrk9uls6PGvbWWdDZlRpBvkKUCHhZupNn5AHmmzXIw3sthpt7ybXRvtnl5LMxN+zfM3/1POffHKwQ0S6ZfNVN5fvLxtkmTrF46JmWgSfJYIHhWor65z7UZFOrVWDIBL3ZVAkKtvLWFFN1tQAnHVrGQL7zE3wK8fQSEiELCw/wGw6YQeKEnM6uigPyTkHP7FM+03jYHNO9lPZnQIITiBKy2RYAMIwBPDfuaQFKtVotXM9wz2G/KctglwRxmn7dzgqL+sYBvne036PbXTIeaTN2b/FexpQWUeYmb4YnD2EnnW7jnzwjFa8aLlkVgwAAIABJREFUo5hjzALYZW/gNzIsjWuZt2hujqF+ovstMZM5W03qVi/xWuYSLcfHgHe7hxfD8uoT2mIdOrhYeQwxq0CvbUQrDLxzgOM2xTOveRF/7L4I6K6mrj4mXWieJ3Mo4m99jueyPSPPbJfR8AxfWDi38MF+T2rZbKn7s4MrxlWen9InL5+mv5Ekku4kzpi2PMU6bY/Du9LGyHUZg9HJYbxTNrN9hkU47eL9cVrHJ8lTRiEJHBwDZll8kH2ec1JxivbJuCTD7Fpe5HP3q5OhilBjXFYEEc9/QEHJMA6vCyZTg4js3qvBi+6vWWI14uiAd0o7QXThPEg8UN85dgrnPK6UAQXwEYD+ebV1YaA9WJ7BT+v3ixVa+oA1cFNTFtaYhe6sbRF9RijIpLiqD2NNBf1C7HIN1V43Nmj2MaSsEBj0ZYCI+k4nY2OP5haWhy1S1VeHxNZOl8UOHRJz2omnX1iiKG8+398rmBHLLq6jzbxif4fp1wopaZXn/WXjLjJ445Q4wK7AW4D1GTUtuSdjtMUp8snjt+wdbmEaTIFhPIa3d+A1SmbYcn4/RhcRscNV02qUCGPO5VBEY4b3iy3aKF1jB1uNrcKe197Zqs9Nl4Z2gcTJNSzKxL+W7mwvFoVJr+/XDweb4Yruxn858lf//B/fyx7zkLh5C/QqtlkxhSqpNoCOhoHBCawYE73OvvMCfb3fFwX1qzufBLqybpqz8XeDDRPrvpH9vXQiirZeLJAac93ZKzUauVoy3Ow+TD8vYt4R9yuHLHskAwRMQnmgYf1xP709rIvBdkadII0OUHaW1+zPZKIYf444K19ec+je7d9FQdPyYruH4sYefFlGMoVMtglSZZXMUyXQWS+wIR29bqCjEykWwD1tVtsxBqsrD+JwrhBoN3CTeWfLpM48lUeDI+4xSYfVD2nJ7LLSdRFQlLJZgcck1O0wrXjdAwCIP3z9nO+ZTMwPP/rsEwZWfD28RG9OvZMfffrJMMsmzz2KHjfU2o0Tdgebpuv+uS+8F42169zX1cqzibNCq+sbq8ODB8vDb3/72ziQaEkYunLwJycI6kDyI7avoTfmMwgxQOb6j6l2i3U4ZUZquEnGd619hWabfCRY555L2wVtL8baX3Iv5/6dP1sFcY/qvAUcnDQqMOVBsCqlUewBfzRnCAq6EGQJhNZgEw+Wh8ogQod3ySG2SphEUuObdlU3awUhHsraWwbeagcJXpSwdlqQrWRnfxcbJVOl+JusMitmVrrSjhGiWlVMrG5UdV4g1GDNxNb2gJrO5N+9t2p1LvZMAdMFVhoUyv6T4Xe8DwuEJCVxsHvKKiYJ/Iget/2coZQaNzc3gm88v/FVWgzRaJzAMHKzRwBi24AqY9D71WdbWGKwgm1fVgsx8HO0Ym+FlWXlXYdHqK79IJhTMN7zIysqFW8cUjR43GsEJoKRBkmyp201H3EhsCVXsHfvaMG8gc2aPI2kh3SY540DmlohEQAwJBhaQ2ze6uPbbQR8swpmMZXkOxQhiTAsmEkmCH748DHtti+Gc9iFR8c4LQMw2rl1EtMAwO4vNWMM9PY5K1YBDxxkwTnKKPisHQUPPtdKiO3JPkuBXveXzN3o/PHM/UpbncmCrQ3aWXZL5EwBJpwkq7aHTsBfvs5tJWC2Csjj8xHcjsMGbFEQ1QQ5LN2wkmm14zkf8QwMKidZt1UYt177AZNndfA5izxjwYgDtfcw9CsAg7Kccz1cV6pU/FnAyZ9b5Lpsk9CmCKrcG+0SvRwTHNq+/mRtZfjLzz8bnq7I+FPsnnazsA8Ey7F97JE/bR8HuDsi6XX4xzlowTmTuQw6FygyLKKj8hc//wmsXvR/AFhPSDL0KbOAxYI6l+y10QmmwvJMjk5vh9dvtjMxa2kWejztuvrlBJXYwqNDxJZZR5kBv/njN2nRla335PHTnJWXsHunSUBO0S0MS1M9DBNF1s4AyQJWKmisgTbPMyH4JXg3TiCmlzUxunJiLO26d1SWVXpTX1HfZKv+tbphAghsBkEfn6PB/U9/+vdZ072szyHrZwVeG6TfOeb9TsMmL99bAZC+xIJZne3v2CPFFPers9ECnvNoDhjskPPV/FSST1vntDm29/GbwtCCYbZ2OH3QJFub4Bu4r2Vq1TTn6ayHZ9ug8hoA28EMBmXaEuHZNMO24oIpTxX6qjLodVuUSBGJ7ylaXsm5gr0VLMs+iu6n681nVCtkMVAEBUrH1cC0xHt7Upw4Ax/dE78U+UxoBY21l5yXiI/jRwS/tUMXaZ+pgLYzHQ3i5/DDHz77XhKeS86EQJ7AhzY6QSFrIVPPQMuENPxCnq0tUwI3gvBW3oFIU4ixSr/MmVHJaOSaKaLIDNgQG7aFbTm0XzjhWLH+G6aY3QDinLHH+V90QwVkBPrmx4mPQjU2Ean2OW1OmHRpBxNULkZlTc8U8HGLVrEvdlIGJdXw1BTVFE17cyXlPgMB61s+44yzcH2jner77Dsd4hQpA2IVeyiAaYqXVYRJnBYfWaD/pezugDn6xtLjVdNoRPYX9z7KuQ6QiQ2OxAj7ZRH7ZWB8Trxk7CMIPKrMQkSiU+qipTS8tAStKeG9nwjks1KnzudW6aD0x6raLd+tM+zxLcRBcwTmk7TESAYNiIhA9SSV9TsSGPUyR9k7KgCWZlnJwKSVqw+08Ey2LgDBOwu5tvONmYWoQUahaRrGzTQV/XHudUx2Q9aRuCysIOxMgLxiDiZ78aFp/MQNAkLyB4tc0uMCaBVIqV+7JnnwR6pzRW0y17RYGbLeFdMvuZEqkpdmcgGCrmjqW/H57pP67P48K+GyXbhYh358BN1d93RTeB213hVTe5bVUpLVmctP/DSBxp9MHwttZzC84EJTRKFAeM1eoVX7fhJGSoZHqKvl1HbXMCXjFG49x15LJTB1fWUDBOoreRW49hqq9dDCtT6jJAOqEFIJUxL9dCto1msdOmOuA3a9ONKZJZ7/Dgi4TGFJBaSoFtz+80nE237IyrT9+H5bXCYGtrV/n7hQdryBiK6oZ7ftiQ629Pu2KNA1HiueLJahN1XsahmXgt6AZwI0+hHPgLbXeDqJoZ/hxEPjSMlEAJzYwBnYVQqyZ8geYPoEOph3TFg8JO7Ja7ETFstNZp0yWdpVyGpQuLxBN9h8pDpMivWZicjRQbX4I/O39k0Vo2ldg/XttftvWf8GXET3lfWT9S6AImva13uPM/zZWDbMOkkd3oDaaQIrxMGHxChZZu73BJ3aGYqcgi7rFM30Fw5KfNeFJQkjmnauD7ZdiQLspH6m7/2QMIy9bLPmPc1hrqmapHhsDIafmCTumTTXsAeCIqK+YG3jCXHDJjEPICS2VZaZbeJnTny3EKMt99kZA1pkST5VIbj5rQfbolfaxIVX+BkH48TfFX0261FsHAcNOZyNuCEMJBm2BUKrzWexPcUP/EDOkntMRjB/mOB6OY3Dow1BrOMMt6pZHQ5Vq/zceNMYoZhbhn++h/EEdov44SIDPNRwZpqsjFJ9uVp3nPFDWrLvYSAeMCDsGmDHybJOds1QniYPtUyRXlDFPbmHD9b8CbrY+piYzGeUOKxA3LDjbD9ODli67x0Y7+ck7OD4oJr6qX2oYmYxs7RQ0Y4LLmDu4y613lrThF27DC8UXOH5z/MsjDHNZewYcyBMseerwBnNzyaroO4nbYzDxkox69T8Oz83N9UPI8djC3MKA/X5PsPStVOioPZ6YS0VB3Ygp5hu1c2TfIrXdAmVd6zedu3959RpPEN+RIzAIp/2wz0R6y+Yy/MbhSWrvp1toU6UnWGA0lOmD7svnE7vNOVp8jZZqBlQESC74lS7G8rHVgExIzla3CrIJBBcHWTGZhb1CoxyvXx+xk7FQmOPAfIqiTMJI35qYXN4sXsNwQjQkGKrkiKnEA88AxnQJhmHsxTtN66jSyW4ln5f2+Ezzve6/zDm5Oenvedx7dz18JCpx/s7dgnhH5gwuzCLhiBkrHM6Few2u4eRL0njBlDeaPeOQt8t5IGJBeQ2IilVJUoLj95HOjH0R2HGdxzL15Xv7vbPuMFrD77g4MB2TsXE3u8qCNvcM8dzSzzA6wM2Y7Pzc6Mjvxz57//qH98bEGchrWpq5GMoih3jxo7mS0TiK4gTQM70o6b9oAN3T2iERO19vXRqjUCmuPAzBvQCYwJavi5G2Jt+FyBW0OLPeaOivS6PffD956vqAkpKUit49y6AZyNFzNvDqnNPG0CJjtYUu6q69OlNfs979t9MqESl1VTyPtTbSRIoist9mERHPJIN4+aUaderJU7VK4DRRMlkUI/oAYSWSUtSBU6Or8a4YbCkflbbk/p93Bt6Q4I9s+i0yWqTcq6xdfqTAFABcxoRaOSwP1w/QSudnPp3TjjTwKeN02p5ogenQ9WkoCcIpv/29793K5OIrww/+OSzsDxe7rzOxv4g02ZN/txIJZpaLKzSa3NPlOisrEWCMNZYdkfW2USJexH4jT6DY8AZROHB2N7d5v3QTHQynwxBjQW6Y5eAd2oC2kqpQTYYjj3lnvdhN9lyOEd//q2VYwxFWDgBMwSxDDYrOrRaIrNsmnVbXFkHuOCQ6VQE6VoFXnDUg30MPdZqj9egA/YePOR+LwckDtG3LWA4+n46svY9e/A13GGBabg0vqlil/ZL/yoadw2IUM8sk9K4R5MPW6Brkhs/hSE1+FFTzUDSvSbY7F5N24sBCPvfCn/EdJMkVMtszp7tKKEJl+Ecx+gJOrgmvk8xAK3EFDjh/rel06qZCdSEvf06KCsm7G29Ylq2PWeZ3ur5E7ThfZ3qCZV4gSmJ51djsO5g8PHs52CKzSgsy/05bVXDKNg2TRuFOmNppZG1yT0IEqs74l5NMG012sTeFhGu1xYz19UAscZit0SF65uytQrg7l7dEA2pOk0Aboe07l5xjdcIyh8LsPPzjx4+ynp/LYtJgB9Q5RqgSMP0epuJkuy1OQZ+rKET99n3Ph3+j//zXw9nXKsMMx2VwJZ07GkZaZyNz7//2bC//WbY4Zdsg1MAIhmvDrK45Kw6eCYDW/ieYqlVGbMNrPQMF7BzAbzVXZGJYNLN8zbIGiEoumXjy+aS7XTCOgmgTXMGO+v1GptlC4atp+4/TcsiGoMCiQIMZWMNdGyd1hnqFLATvH6RQNekU0p4n7Ztm7mggcLoczwLwT3bu5N85H1oeaUKaKDrniwNtNrrAfDV1iExkPk7wzP7e2iF/ezZU7S8bKG4iXCyDttpbF6X0zT/3e9eDF+/2gmgGF03pRM4C7N8/2OGU/z4Bx+hvandoUX0FKAxkzdvBzo59FoEPQRNPGcHtBygs7PENc+RDNwxCXhhkTPMkXKPnXLGtXfTPPOvXvxp+OMfv8IurMGk+jC299WbHVh4L6wzBiifW1hCQBl7JIPW890S21Qz2U9eg8CPFeJolMh2kpFkAGgAD+Br9cHKnay/aq8YHw52mGYtS4r7i/C64A+/Ow1wB421x49ppSVYk6Fo9Tp6eiYvJjLcsuBS+cUaiNR13jrTyfPdi04G/gmokvhXYBvmXZKLCh48F+ULOUsExClUWD6WC4cTT7JiK32j+nsGDRm8Bu/XM+M0sIADgikNMHCqrdIFnockFqlU12CAXhn2oqIlyPnTh5fts8BQib8MTEFMq+25VO2ALMj8TLGMqkVOhs93mlU+lyMKbv0ryZ0/kXhFuQ3bqGAocLYWmVyn7z7Fp2tbioVfGkv6dtf3AW2zpklOHJ7j9Q6s6PGOviTagjLNXY8MIfA8yJrF9pEQyvS0WDYpQ5k9YSv5PUWCCQCh5VUGM3E9p9y/z1gBa+9MnbxLkhnbZG0zyuRNNViwPwsA2vNozaQ9WyxIDb32cwJ22s+0ejc/JwPGFkx9fOmFFVPfliRBJ8FnFpW1V5tKrVBZTvxdVoLnRyaJdFz+os8SsC52VQN5BMQa0JNCiE+mART+XtXm0rhKETN+qdpMw9b1LJjUkywOFEgcTCPDzsFLTlZepA1J4M6OBwfHyGYIOzOMoNIousMPyKbMxE4hgRYMF0u+wFv3k88xwt38vIyVgH/xl5WkTeHPFmaXbfxyMwYYHoMdJ/PAZDyDKZIX8rmCUrbpCB7qK7Xd7lG+Z8uRnSQ+9zn1h1xyCmGjtOXKM8tcPItsDkgzBkwxUOmIHNXs7+ph8d9qIJuT6/3sYha27gfZDdqGMCbjGPPbLcmw8aHv6XAvC53uyWLSRUEv714gmzdkUu49NL27/L20dDqwl6tq61kgbQHVKRIAckT2IQmb4FrS3TqheU3TA1YEnfdMWdL40CFfgHYnTKy/dXKf7YQg1U46HsMfOBhLNscUhQ/11DLhO3kI9ix6n3TVcI770LzYRm0ge7v0l6pYUBIsTE8l/jTW9+cCFHGdKcS0GDL3L6DZ1jh6aw0UDCjXcpXoyWmHsvdr/fyaJSfx9caQ2moTbov/XnCxSdR69oRYfCuWTJI891pAT4f0VR7lGvse+giLB+5ebWBnFMeOBqCqRFTCQIA/znM6QYzblFmR6cM5Nma+5XxJAFBLWl8xhV0w3s7r8mz5bG7Gs5IcwcmZAHdKi3iLxp9TU4vYCNoYYczbxuimNGaxFV+mmvq6TuMWKIrrcXIq65YGOlsL6wAlLi1AWVtiTF0Txi2sJGfQviX591fJvVTwJ4OS7iz2lPFQScYIBtiOWmCWXUWx4/gOATGfm9mBbbMpHAs1cx0SAaKNx+fIqHo/OU63gawgvn9KnCTIEPmG5G/F9uwdTUd0TVnwcM/XegvSsAdcN2Vn9AEWMLgI49+V9WfpDDkHNLOgfJc8sGRzenuwe6jaPQuA6gz7MHrzLNQ4rgK39tiuB/O/M2LPyluUbqqJtBkckz0qtF8MqBnbhNULztAn82pyWsDZDeKmGezv5dEONorJuUvmJXV+lc+RlOBaxEubUhmb87AC0ruH4sN5RpJ0/JlMpS1QU1GAM3zJ8cUoHV/kLGhROzBR5rPwTiZXRw+d3c4zf8DQxJqIi1QBxedMLNePN5KOz9xYKt1F5Mw+3wMkbOw+MA61QOrX+yBXbLc2S/uQ+KFio8IctEtuz5IlCsif3KvA+GINC0DbKlrMxSUYrMsUmI6djpxYmDWS/afdMa/jTIWZqMSFNg8fssbwNPeCrMMLfG5Z5LJJxjO9KNb9WLWe15n2qz/fPvgmeR92S+A8pAjup2s+9gJHtB/1Gy0OEiQqH1exUd5X+4r/D6fYAq7FRM8ZG3l2lqI44P/aLHnSBMXkYBj4s0biEjCL9w1ppfzKu+KTxeF8ToG8sVUZDmpMVgP5+uwB7V30kwXducbYCOIRB99sPHw2bEHI/A9/Ohj2L/CNEnn8VIFY1nYRjUhbx81xu6SU/q5LJoQwlqJVA7cFGbke7Z3dW1OIVM8ypML8fg7JpaNdGLgyTincjZMDKgd3yv69QXfYTijjqBuYs0pcXVPMGKeD8grfpQ+K77ZgwRmp4Yu117yfKjxnyVNcqD9X8cKieIaqcj79FeiskbrSZcFrwiTW3/KeJRdX+UBykxDRvAfAu//xX/433GuvqFUl1c2iLky1H9QkGRfdIMQ3nQaV/A7JLgfvQfffBHsy9SV6DtBiacmMIzW5YIPKOtPgaLwEGDRgnR5Y7LwCUTJQgP8M7sMCDLBSFadCpsvxdip9lsfraJvXwKa3AvTXZOJto7rGUHvIdd4JsKqaFPT9vfeKw8xmfRcK5XqkIp9HJxCnFOHv0qhz2qbJ0VH0/nSQoqauoy0hBNAw1A5htizAbLkF6bZqOc5myYAGqOs6MrWOiJ08DnHY6o5Iw011w8CFjWwyruGJQyawDAqcClYZatdRZtQuVGwZLGsrm0xxhHn31VfDAUKlPo9HTGV98mAzjjfj5wXv1PfRwGjMUiUotmBnPyTw0IDLAOQ1gpmKaLs/bMkS7LjAAdl67fqcYWzX+PepCYUj0d9gn6vDlTYF3uMMMEI0+JTrnEVAcpbk/EYQs+nKJYjKs6wgttr4eGYkGyYhU7SqOULaCu+JOgkmwIr1erB0/DIiQqHlYMIAChCcJK72R6f6GiDq+E1UnBKYNXGvGUDr0HkGvsaKXIXgBrdVmfdvYfsJEHLvleu0yWmZAmtcba++1Yhm1FLxETix4qyD1hgYsFWCKZPJ/eHkOHG/gDQO6QiFXHp3tYrYOpt9rc/hnmR8+vxN1ntlvEBu9tEFuhYwnMYN2pNJVPKTJFqgFPrvBO3VV1eyE01xCHCuDhBOvx72mEy4DRjmJOFFzrQAyAFBjw7LQQZpJ9CgQXVeZdJr9evjcJz4mrOudkoxVj0H0YmKrqQ2stqq0yqtLhFJsVNDx2FCDCTC9FFlCtfJNe3FzOy7YErdCWDiGes8RYXV/boB608W6JeANLL6FAwWijgiQdja2YmuhgSqB6vLtAssDP/63/47hLKlIleLu4w+X7/E3vj0k2cEtwQgb14GVJexaduQAbEZtRof2o55znCAXBNX7t+AFjpggDoZm31CaaYHCuYYTHpeBCapPk8T/O8RIMtMyrAe1jyWRmvPz8zxbwYO2wA/01QAx9GtOoaVa/uXoFGqPBp6guoLWG26UNtULtWSc7IcbzYlAMz7nahNRkCt8KvgngdDINCzMEUwJMC4x33JahbEl0kR3hQ/K2DtFCU1JL3vRc7YEjbvB083hw8ebQw7tNJksA97aZnrFFz4+vXu8GsYcGdU1fz5VIk5P7Nc9wcwdH/y9z5Ce4VKGgwNwd1MhKoC43APG+2e/XHCM985BIjFaa5Q9ZzHPhyhRXnG658yldbKqNdsxUu6/VcM4nn1dmv4waffi01+C+v2EM2VV2+ZXIoN3Hz8JB9wAZCgxoosmGhiNEfsfnV/avfU77tNUlqVZnW47I27oE1WYNXhIeq86GLjM5uPGweYlYmxaCu0QIJsXvXXqNhqa45gWBu0mJgkUPQMtwphn4JdLYAlOeGX57faSFtbKNcT4K4NK/IMa6O7NpPnQV+mfoivE2zzuZrAaAdM2iYBicLI0C8FMKu1z6+WcOoL3WMBXZO8aAv9bMEQXqi/DBhfzHvtZY8lDJ7TIS0bj19hzgvacc/RkfN6WfswCetDAyQUIFS2rKaYFYu3rq+qq+UHv9OySZW7DXkSjPc8q8WzTLDXvyfbuOvMTOY9ZKsbKGkraeFTQ5bzaJHNRMykwRYdEwYTLoHcTN9NvFCDEZwEXVp9FIQEdUigR5leNnF/inA54LIapXzuiS1C3p9VZp6ZQyrOKURcsX+uXB+ZiNjjedZxEYRvHODPdXIQwHXoTKWl4vvZ3lvrU4x/de5kYo16tg2Wef04YNcoNtsije2ZEzDSx2A6nfPZtjzL9ttDs/F2rJJe9dJElvQh4xYL3gPv3mco5RkImBh0s3Zp3RJkd5JyErxK0GRoeuanOIMTJDVOoRyLxh3JdmRTBI9JWLEj4w5RErzS5Ali+mevqj1zP7OushL2Dt5lQ7Q9EV8uOBYQ3CEKBd656Bl8kaR0BvAffVy8mmcywySUoiJw95oy2Ir3MWEx+fA90wpKzHHO1GxZSYLwsiuzsWVysQ/nZbIqQcE9mhwEyBPoM1a2oOvAEP2zNsb70MaJb3jDAhA4d22Osiy+1vP2DmSIPaz1jp8pJ897q8Vlu3mB704QNKEJKyfxap2lMP0EHo2FjDFMsE0QTGJlQyRG8lRW4tV12lzHAmYKLPSiozcU7c7GTpHS6SfoZCxYeB8mFrQ+nbEfzyiwPUXravcUaQps8BVrYTtmjfStYTIZOqOLkU2T/az+D7E1oJM+odr1BGwsSkggIDaKHaxC/1QD3wQ03I/G1F5ukhzvU+AmMVFpMGkDzwEzyp5WMt0TZe1Wb63Uh2qrtQsW79WS6sP03m/Pe8fOc6kTT1Ye5ecGaE6Bo5K6PJcGgtSgvWKwyMipaeat7Yx/70WdnL0khNg9zr4Ad4rG+poACdhGbT15g0V7f10BjpvcT1OIzcAS7Yg6pCaVfha+QF1MWz49j2PaANrjqriM9Mf8Blvb4WpXkAiU6VGmSCaYBWEY2bz/pUPNGoNaIFk/4D5Ll6bXkz3K4Up8WQyVYshYcJIBTVseAF66nBJiWHim6Gsszd9LH7aL9wseFxnEuDaArZszlqDIFPqXAAL8q2BvJr4K0HA959hecx1zsSI5IBWQeHSKQXe2zg/pJugDEyvHLNDBL9/Taff6aP2ocdOsVRhic0IdNG8d0mb3jswqngl5ycLqB8RbsnfJzcwR2Ae3xPeRWsjeLRF/i4cCCQFuG8AiSDOJzQ4AXYY+PlY/ZE4QHdc2Zf6IVtOwsAQaQyARVCRX4O9OypZ5X8CwRURyK1hHa8gWTOCv0HsBmOI8Urwwh3GfmPcs+N7GQNlnNdyxJtaWzrltpNHtFTjkmeh70kZsMc7i3gjdKqR0B6fco3qutrpapI+UkAVwzy96ycQmS+iEukemYOTtEgcfKo9lHMHnntHpJNHH9Td/MOfwsRuLlx4v4Vjyteo4S7zQ4o/sv+TenulqQU+BqRVk3IOFORRZKLqsvMZBXsYwJ1yH8a8yOGPKV0iAwJ+cwjSV+Zcwn9fZBq2eu8y8MfRNJ+1sIm8QuzhB+uGC1mFj+9j+DI/zrAn4VYFmc3Mz8auSY3brvMMjuH6vR7C826poUJqj5axZGKp4JlJJ7s1mUwRUOw5SBbgqQqXQFfzDoyNRAn8lPqNuNDq/i8vzwzK2YPJmB+b/Ia3rko/cHw6MIu6JD2365b6JwGDYQjlSiRnDBlTWDFuSAYytIFsFjCrQ6iO6HnhJNHlBo7TiPxweP/vJ8H/97VfDW4dUZO3AQ+L3xQqqQDLtsxT4a74s8WJ2SYGUBTtXrFiAbLHbHZQ8h3+el2xAkcVuv3EL2CMli3YmKYpC0w1x1JXnlYNkDGWBwK6EK/RxZ4gnD4nwo4rsAAAgAElEQVQPZtRhxkaGGZs9aHFRQyaWU2uU2Q/+JNebQWB8GZtGGzzsUsks+oaaZqwNS9wQ8K9kBowJQmTj7PtVeqxVTCXG++XIv/pX/929zs/hBJkQYhBqe5Y33za4UzVsR7KSZdCbBC9JnRTGoiN34cJQ+9KbXYtnlcWFPrftjP86G6VogwYghcT2TViit/W60NFjyOt6epWsHkwDdGwnaTDnd874u0ktxaoo/Z4CccpJ+iNhFvKHCKf6gDH8cQL8m467qo6IalKRj8EU3OK1tsmF4urisnWcLrNP25LGRk2CAzShDg52AC6Xa2uTlNuK5oN0zLLVQSfdedjVx7N6EcYWAaA0ZfUAMsGmtVpqTDW+Tl0ME69ix2IWqvWVQyTIJwW7AClZNVJnTRRPneq6uEFS+/nw+z9+SYB8Mrx5/ZbE+wMmRT6pOrCV+AQDsh1lLlR7qUCExrOvre+d1ikDPNkMthV5cLk3K4l7W9skQVTWBDQxdme2IlraIyGxWmXVegbA7dwWlNBA6TUH6DQA9oD5ywqeQqtu7tLTaRNeze4FM9XXg1Fj4nLlXkBE0gRl6/U3gDRML9rYCMPFvMd7qSBLoLfoxgUecz0xZDrO2qtWwTxnOr6sZWxC+36SMJhMgr6uNuua8d+8SYvdanABgY0tQ4XAywT1tU7JqsBDh6h4rDURg3bboiZp/x1XD4YqVdYZZ3AF48xBFLKfau/7OeowSdU16bT6VlVkW2ddo3PaFbO/CS5CW65yXJ5PKPnXsNiYgrTgMAwqQrIRrAg5LSz0+1mZJwbZCAwTqN0ff5V202taI/bRDtsi8F3dXOUZ0XKk3gZjxDWmULLCBruXAkyStKDuB2CaPVusUqYyqWuTfZvqQgmKavgcTHKNLssIwdA9a6eo+hROZAo2xB1Vjwn2TE0AQvMRHb7dOwRrxxg4AB19Cue/iGbGDcHEDJ+tI7yAGRUmZlqXbcciSOGsjfB3Jz2rc7W9tUNV7Bgg7GJYdKKUiVEC5bvhk+89pYI/Pzx//hWBDKwdNCtlGpu0WfVRbyGJIc9EPcHS13MipwmaoIvgtAxKn2UlgJ5nK7AKAJua3hPsra6vAXod0Fqh1gxgGl/XaOwJhvo5K4CNawQsxwfqiPLMbYvnbJ9yP+p9biACbaCzzT1P036gM5HhdgkLTfDO9ZvDjtv6uo/dOAnzQ9YCDAVsucmgAVgN6wEoizbmCBqStPhzvV7DY4B9bf1XX2IzrBipC7bxMAnW0RFix+uLTC19QMvKWTTkZMaxscjoJoYXr/axeVSJ0z5nNxl6Utz95599iM2B8bsM+28e+x42te1llUh5Vo7eHATguMD2RtfNgUUAKju7O7mWD2FLrcO+tq52zf6ZhXHxZnsPncHXw/c++X50Pl+8fA1wZyuejtMR8ohL0zZ6xcPcOdgOCzKTrgyUtC+cgRRGnMrJ2TnjfmXt+DWnnhrg563FGlvWbPfi3Fp1lWG5QPBzxh6cZ58JsrvRZdx53QcE2Pu07LqPtKUd3JI5rC3Vr1TgX8BoGMEmsvxnUBe2M9fVg4EMlfAotzYCn53+aweAuljDtd7Pnj0bHj5+NPz+iz9k0JHvZXAqo1eBblusNJBqKao3In5nu04KYgKHjXlgS+8de8sKgnGWcZssdCfsRnMV2zKjJqCs41ZgE/y0FSbTI8MEKG1Wk0GBQK/f76XdMOByMYKsYoZhHYZVVYoTKfvnxjbwz9q492OBgA0WCkiyVwBNHz96AIt0J/bbgSsy9TrQmWq7jHUDfd7L8+nPLlCM2Nlj6Ad+aJbEwkRj48GjiLfPEoxrp/dofY62pCw5Cpi20VtEHKMddAa23BSgnSLgTjyeUlPHQSZeq8xV2x4EPrk3wrfYs2unQ7q3ALyEaZcpcM0AcilQXoMaDPqLNUAIkYqvdtpEMNqSni0n4mJ/FVAOwEIM4RCXEe7DtdceWty6Q3tnjEnNMhhOeHbKI0zO2WYrm8KyRRWgHNIhy+SdHlhb93ctjLbhNfAjQSWLbFJZjAeBLW0lLfHYqCkkPK6c5gZAdorfEVT1fHRNRp/lDGDiNIW38+hBCfhilwAj3P85f8nu2Q/pRCipikqsG/MqR9TiQgK6+HkBCv9Z9+caqO01y/mfAvS6577V3BuXEURr6z0ARoLuxBkm1a0VKz8ry4F4j2c8g01Ii626efp4fp9T10gQU9+RrIh1TytQaWlqYyOPETCwsx8sBuiRLf5ZzDIZy90ESPBTvffOHugsLVkvJkiJZWURYsO1EzJFbyjUVJIRbLAAI+/Gc5ZEXFdMTGNxIkV0OwmIr3jP6FJqdz3cLY72p0N+bCzZYoSJHcoUthAl0Nk0eaMP6PWbHNKBQQJ0eAOrjl8fffJjfLHaaLLTDDc4O7xvQG8LtyTJ1UYqgGly2od7VdyXNq+wy6p7Z5IOCl8jQOyXGIqD0NJil66WmtqnLdWGVVIfaDLFM23gMYWm6n4pveWeBCbW5+9dK6l3ZvRzUHuvWD09MXRRXDLbdT07xw1E7B0xfs/2/QAMYX+avDd7xv0JuPRCRc6X/9aA83RQuOb6JO5AO+Z9BqTgswQV83ftg/sY8EDbNQ544HOPDJDSE7LTOBMO7zKPOyQ+0J8I0hiHGh9NpZAjsOYZQg6FgQaCJIHdtM0YH9fG+/OeA4izr4v15j6RvFEghsxMzXaKCzJesE8FmhTzTf8jsK2Eg7ljtTmr77sSUEgfllZSY6fWoeRZMc/xbBq3F1hcgvR9zWyxTJyMH1cA3oRYG+h+lf3rl+tlnOPPKjcyN6+m2y3+wSEaVeQ3JvJnzD0io8MDcr1mEqNxNsndpp3KS2F5BHvvmCoHPmnnzblmKDROIfNxDHPIdvFocWN/nM5rAVqwViaP61oAM/EF7y2gKZhpK/IcYJY+QA8lGJIhdTyfdPbYBWf+qn/QF5hH061kLd69NUHx34Fa7hcBBf1s2PiwMpfRuFtEkmEaAFZz57RNeWEljWQnAQObjAHMh3mvFOQ8JwIgfI6sd7Xf1OdOu186rpTEkHFHfnRJK/UlseE5A5EAX9zpkeMQdGq5v3Is4xR0knNpZ9oE4wvjAwA799Hq6lIK5ImJsAvTgFhK6chsdS3cV7HsEm6CBTQgXDssSNfOqliF9s7YpHxWAVk+Y8FcDaOlC3M1/dIMwI7P5BCJodLEtyhbmuwyVff2jzMw4/RU/1Q1HFupzT3UTR0fod2UrXZ9D0MQ1p0MvVvPGJ83AynCgxxw2JPFnnJg2evXr6P5p7xNdVx8J1GhH0mxwAsNa7Cx3rQnvE67LcM3P8e/uUd6DF0FoDp3nt1Ihlg4VXNTABDt+RXIAA8lVyVeoVBFi+jDBfbXNd1GGcrh7lbagIKheA/Alj4+biJOS3C52WIBwqTnxYwNMOU1pgPFjk5jmeq28D6qoMuZ5prteJgCn7hlgODf/Y5YGaDsAhsvOcchNQGrvA+LgrGnlcfrntLFaEzF83Ktuv00rs59ppDNicM+zo85+EsZDz4bfdtpiAPmfCNchzHZKXGUQ6dG7Fa5guTCM729NichfoKUESBTwI8zQlSRqdK513Q3FM6k5EsGT2jnjatYB2PcKrZoo6sA75ff8xyZhSsv4j4OLqrPDgGoYt281jVscW6e8QDz7p//9T+lbbbG68ZZGASLLmJMNMBufpHJKQ6PFyULr+sViCC7YLYlSoWtIFqDpEZcbZJigRW9OyhpGCq+R9HvNVyKYKdiJSsqE35EJnXUfp5oozdQm8TfOwCTNrUWzfVWWDdsOS0q5RjO0oUrB+q9FJBToqcRMzRx4/oyAIAN6LWGUm0VXD0q2/v4Jc5aDEB/zpanGjoQNgQb1IMcYxdA83Q4JOnWSQXoszLUphcek1CGmWEVkA1ie+36mpp3R4BkDC3QQQHChK0jQylTYdglVkd4ojFgAl88XBF+GXYlqFuos8LMmVTJ9zPWnD/YVjeOxs7Pfvrnw3PaCk8v9wE6doenD58O/+kv/nL4t//3v0nSHspp9DFqjb23nFTWxf75MFKkZPuMeFYRCE47quLNALX8u2w7K6C2i8pOcUKNBvUKgOaa+1oFdDB0lYHie9nm9/Kb52mtUeRYmTjFHxWS9eBrNN07pXfgRpct5YHmZ2HbqBU0vcBgBRKpg63XJFqwxzi4tsh67TXIo6ZcebgWMBRVdZWJBzDE9/tUnFQP077ptDeDogrWKnGRoeZ7yLCsKn0HlG15GeceZ3SiboS0C7g3TMRqqq7r1CfGtDieypTMCasJaEEAClxaVfJ6EKVQVLOYpRU8aRQcXOHjkLI+CUMxA1Bk2qU1jnPF3jAIUIheFN9Ax/0uSKbuzj3Mu1H0LcYCoKnvZbXcMyvjgbXCwVygf0RIH02MxTHGx5MoHlFFfw04PcXa2r6tQKeV3GsS1lRUaG9MKwFgomCJ04cVOHaIhePhR2BayrYU1Mx0MQFG7IVsU5lvo1R+nVBqNcjSoQShe3VIMrVUlhM/R8vT0cjK8OZqevjmlM/meVsZmgXAuyAgU4xVJ30CcLcDO+q0teQJTK8uzQ0P2Hd7GUd/CzD3PM9oHeHlNUCgY6a1nQMSOtny6dOHw8vXL8N0M3HYevU2E46s2KfSzWeqUxftLVv3NbRJotiZ3O8U91ntmNVqpTaEttSW8kxcYo/NAcztAdydOlUScMCWaPVE9mi7lD2rDuLGGsKoOn2en0DADvbk7d7WsPlwHX0K2MshT9S4es+3MgPjPkdAMsHORT5zliD2iBb8S5N/RWcJHt1D7kORGCuXaePgmRjUdiaNBQoT0g30Yg69Ts6qqN8aQYZTqw8J3g543wV0MjaZkvvyzVb2mmdZcezo1RG8XQMSyDrTq68tzaIHNjl89uljQK0JKm1MKCZYdY3TWsx9LAFCanO2Af4ETGSlCvzLzPjTq9fD77/8Q+zmx0+fZiCCrx8jkXwNUPOKtVtd20BH9GT4ktdecp6ctn0M21bfJdBmq6Elyz2KBT6XFIl0jlaOlUUQXLNY4VRwrmOJQE1NmwuAt0vAXgfhzAiAGhBKe8e2uw+UFJijvcIWxUzF0rakegtLQYBUO4yf9P1d44jX2n4MaOH9WjnXPmkzMslcfxTNuCooWLnuWiZes4Mx/DnbQfdoV7ZKXFVdS8LVKv/ZZ58l+NoF1KwJ7/pXNef0id67/hjTbgBrcoKP14dXciCUU+wl92wsM28tc8Nnecwa30f+oNo0wxQUkAhKUAwoE0WDTsEU7a+2NzbcgFK2uJ9t5hKcoQWBKW6YHDbgw+JUY8j3QKYKdY2ByJ9kQ2TvcmZkFq5zbjbYk1ay1W/036MDiJ0TTE0BzvflfPi76yyjYA4ZAH3i/sFuEkuLXvMkKzPsQ6f+qU95SIHTs1ZVe9fQLgQAWEA3p1WP3csid8oi4LiTamXHNzBHQExtu2MnGxAs3lIQGcOmqT13xzNZgL68MOZesT23NDHVf0viY5COLTkXoMHGTGJ/M4nVYJbE8K4x3mLnscEcM56JWk0+D+w8QffJOTaMM6mt8v2zTzhbFhhl8d63gFMmoG0mvbMiyVFacgtQDSu/aSD5KMJqMLDkexb1bNmTDTTNuZwiSbNV9gZw09Y0z7J7OVXmtNLoF/ELxgkWQHhDGY627qoTmqq7YIlVfu2rrLTsDw1aVaALzFJn0pZbJ8rCaJEh4z7j9ZPc+xy+SADvzoJmOh1MyAUx8DnCTtgX48TqqnJoVLUNe04mZH+ZLGjL8UWmu07oswUtLVB8kv7XorMt5O7/aOU1oMfE1xjT37zficZYSyuy5zEd5dWOlNsKyPudLts7NoFxiO+trxEISiuNmlbqVhLjJHERVJb1FeQtvrkq+rbVKQ1RbN0MXhEE4h4EqwIkGFPx2s5WKHDc1lHZr7ZpW4hsxUd/T1Gm2rLUubrBH9+NMr3vDvbq+DJFVcAINUvzOjMRC1DFOjLWSG4pQujqpHBWDIrYMe6rpEuKTJCkyFYk7l0GlPG0+1P5hQCkJsRJEgWVYEcnLi1WcBh0+NfSDSrCQVpbmz2M9pk5Syseed9hkXfyAGeqt3wl+xDI4Pp8ltGr4s9FQqgEMoNwkGzQXvreLmESOWPY9wo0yY20m2GwlN9Ie7fBIe+RdmYBSP7NGMDlSgdRQLEC12OH2MPXV04KNaH1nFooBpxCQsK82mu45GIcaiVgv4teq0X9MBxZP7W4Iw/k3rX1364qjLPJvh9qN4v7KKw511MtOP5cOVyth+snoFuM2np2GRwY0LKAN4v8+gntsnmLcekBsYX7oCRj6r60NrLpXDM7i1yOaj0rZmSSc86dPk0mi2unzIfxr/vAVkf91yTrJ1PWGLMXvqprqc6nBXrPjSDZFdIQxnXep+dvJIzkYpdbbCrboI3jOl0DuxrQMx2HyWbLrK3/AjzanVkE9e/umWgOqIWnRR6FnBEQL2T1KpHEN4bBbmGAa5zl531uFjDU4fPztJOndGDlwYex5Hmss+G6zmZolGcS2xnt2gJgFeLXNFWuUTp+FuumRs6HD9EjoXF9GKHF3xfZGnhyCZuMe54BIIssgPuS39VgN/8twEjWfGlbXvB6iTrunejc4gcdtLSHJvHbA9aSTxgZo+jYJmFPQEBYWnZAo52YspwtMnjOndxq6zmki91DCknEgzK8ghNUQchnPQ+2MJXhWFVszdluCVSsD9fngL/S+Cx7Ej9ivJU8o8APv+P7ySjtk0g9f+qpJaIIY5Q/BZPSzvkcHCYAk4580vh2Ht1mB0VeGMeY10h4kSBCN8wM08wX56vDbudA74UTNs5iLTMcpsUx6Rzk+mX3CtZ6X/6bayk46n37DPKcEz+VPI5n1gJiSEbEK+Iu7usutdLJNMbS8ShKjWhntXeASDI3JRqEQMWy2VW1QHFtSZyH83kKcErJZXi8zP683IrPNS8853n73LX/qSDG7+qoCrwr8op+REKTzEoBwziynCUfUQb8hB2ojbNoVQx6YQ1zm3Hi+DNII68OLW6ag/aJ1xIZHMphMZlilbIMIgsth/TezaEC9rtafI6/Si8ewBU74gMViLuFaWr3zq2FTovTo4cQVHwtjDiIKaNTqwDQgut0O0WaheEValEj03SNVmsGsYgLCA5rX3jdHfFUzXNwOzT5hoYt6OeqMOWz9PCXNmnZb9eusAb1M+2WiGZubH7JfGinyj/U/eYwt1gnLOnRCTTv/sV/fa+hyFS4BNq2fHpwF7PjXQcNb6qfvKELJW26X4j7vVeidL4aEZ+t6GFNi9SQWJEp5Fv6owGzVRvZTY5eTotWQ4plFUkXtTruE0mrFW1eMdS+lyg31yN7rQeYAlypiLV2BzdoB+GCOLOJajpNtXuYfHUGnpsowZ4tCz3w8iAToBjc1karQRgG+66h4JgC2DWwgqShtYHWYTIhU+/Lylnp7JTBJdEgQP0TmkxWmzN5FIDG7GnSSXMkjGpUWX0SFBDYs0oTHbRoelSl2QAhbZW033rouw5StG5wgCenGMIENTWdzs3uvU2gsfPnf/aXTJ/cG75++YeAhrbN/hf/6L8c/vf/9X8j4FhMsFpxTTtstjXwVe2+TiKtIN7vh7IrI1AtM9ZAQ5RENFTZciQCgcnNWM+0wWKYrTa8oR0xE/RMjGGFGHhOoUd2iu5VMUw1p9Xe6v44pqU2YvgRv/Tbbnq0GxY5cAYa86uw90h+YdmtIHJJnpJD7TraHqCx1tj5Hj6fokpXBceD5N5Pi6PXHA2jan1JW5sHIC1iAoGF5IfW7zoYeIVtIOJuoGoCbRXfJLdaBvw595uH0ApzWnHVBsOQ3bHeaWdQoBuAKG2KgtOZeKRWiX83qEhpO8w+gxPbeJw4qnPQoPt8onnnwBSu0Wr0NWc0upRUVK5ZhwmNrKwoJmOxE9nXVM0uNGR8Kr9Gx538hhHlJbMYolnEtm9prz4B4Nu9tL3rikSPRDYVYgW3FcutKu69QAmfo0+1XdVqXZwlD0tqvaw0hdJdF5+fycO5k0W1I04lgkZv0lSMA4NPfhjQdzqJUyUKNwiM72PYv2FC7O417SwERa5YBopEZw32D9VmE4OASQbWrJ9TYGdJZNdoU/W8bG3tNnFtklxAHfemjEUd9xNZqKzpodPO2Ht7aCJsv3oTKrNnV3aH97HxYAMgYHH400v2sUmFSmGyuGwdUnvOYIlqtg7E9V9iuIPBeUTmubkjK6z8sm1slvdTO80ChkDMHA5nFXDvkD/rcAUPTORPlCPgDG3CKq2Kck1USsdvKnYEJREjxiHLuMUWnfozrN8UgdE+QXMqlbYUBxRuAr7Zp9V2meKErAXWTtaf++jbb76J/ZZJ88Fj9cFGhzeAZXfswwWu3/MriGSb6algbALw0ny85B5tbXr27EN+Hk0NmD4Li7KBL1NdtWoocKaWx7yTWjlPBwCsk1T/p9Hg4CoDTLwluHvxDdVAbvbTj2mJ5ZptgX/44HG05A4JwO5Yx31ANluc1C80YZHRo0GrIpbTy8s3hTHA+VIfzWvwvu3VsNBxyr5Lmwo2ec6gFcbdGWyNe6slOmD+C4tNhh1fAmXaXoEjizYCSUYE7vPoRmnJ2OPamCpuFRstCaz7RmefCdFVQa2CjIBmMRLKLxbzTAkKA7xtgMo3b95Eb6lXajszzeBWgHNleSVJt77RL6cS6xdkidtatLe3nSDSoM+PMOHxPgQQetJoUlfMOFt3AqUkScoku+iQiCHUYIKq0laMEX3Axpb2Z3ryFPC0vaYH2mGSGBdknZrelz9tMsyZmycJ9f2zrhwpcWerr8YWGdZgSxg/LFN1aXku35N14s9cEPgF2JS5QGzj2llg2kcSJBpQsgesysomty2YGzjieyaDc06A47952uxz3bzGgFiA1QJJRJyd8kmQDyeYXwDxMjYCNnhNJoZeq+MrwsmitcjCiz6BYHwC5j0g3BXFlCls7ewkr4jekYk8iapTwKX8inikQOn+1A9RZHRKmuA7tsaCgTGCdjeSD94/hZ15EiPt7gSvPaJIdYhOo3vOJKCGHZV2rcCAjNloxFqotFWn+TgBj+j7CbZmP7sfk+rks2qgB/egjqWTHSlUHTl4CmBYEHGEc36vzp2T2ATAGlhbjZqyB4mswjYiYDXA5XzqM6JzlYBX7SreVt+WAppDE/y5Os8+r7Src55lN/CkqdozFMdp89z3Euz8BVgssrgclDWuzo9sFEC4G0FSE8V8ZsWo7k6LSjIErchP4ge1QjTSWGdH09DugEq+3rXu5fxq+/GHaS03IK42swxbI+GplLLaugzSE4fLDJeZ1DSeLRj6mYmbXAOvRxZugK1iBOrb/XMY6ybVLI6FoiQILXkNg9lfrgtntYJ/413tvWtr8aDiccEAY4cwFmQ6BGSv9k7PZJJk7y+/JwL1rrKbo6foYYSRQIMZTDt+H4UVj7yGDG8nHZf+G6+zsMe9ZXiS+7KBb2nFkkXkOgXk4VwIZgdgr2FXXSvYtlGffXyGwAT/WSxKXsG/99axgK4Z7uB7lG33jJe+mKLnMs4qdiuwtgxSZ4M6xClFLdk68RMWuWQ3FYBmZ04ICk6A5CusJm1Ds5vG73YDCAZ5dox1BEL0Af31pWFUDBs3h2vTWYejEgG4ziI3WIzxfmqYgKw1z2g03gQYQjZQL1ctJNkatodVq2wN+KtYPuBn4jDZZ0XGsEtoCmDkBLkA7YNxqzllYmPj+MT6rZiDDfPqZWvqQPUxIUbwjH19dA77PbhvLYI18CG6ztyvn+daHSKjs7GxGZBCX21MXwzJPIh8TvdZ+gbZvcbtHTAthqS+0vygdNS7DqN2eZq42NZOiybGMrZixh+l0FRSMq73HKwqz40FeeMp3/+GxN74L1lTgI4azhhWLfZC6GAeMOrOwVp2EvFrlrjGdlOzRH3R4uImFgOQksKNA97mljcpdNrObBt2EVLcx365xzMYwnhdfWhuXlDHIogLYUec121homRz8AnGuq47Ps4uHAsWPk+BE7VeBQIthN4qGyOwYD6D/dpcplg9w16lW8buiEhYSKqwHV3CgMxtQUXjAZ9E9gD+A99izi7IXC3Usr1jwIgvzEnxfOQIe7DuvnxDUXR6ddhkuuybl29zrsaJgyetJnmWlRnB/jj0wTjEAqiM9z2YbnbymMsEvOM/Y9Q54ksnfZ/Q1REQm7UKuM79VRG0YgvfpybAVyuse9EBJ9obLVC6AgQ2uYcA0NyTTCeJIT7/aJommzAnFWDRD9jeatEC1jUxQ+QuWO+1tXUKfAxeZE0cGqkzksW9yuA2NQjjZwFv79k3ZjRB9+zC0S1YeNIiVpKbvWgMoz2wbbzIAaXD6HsJknYQx/VTdzKsMW2A+9U2mrxPxSV15rT5JRng+3rPY2qMahfwx+afk0ox3RxRjEe6x8IderjKVq0v1nT0SXIJfYznRt+hTY4tbW2uvXukCCwFNhcbUn/mvVUROTmg1xgfVExztR+NKc+I36PXTsfcOZ9/yJCTu2ly91sHhTpw0e4E9pc2WHDaQikg34W+Tz+pbTWv1+6J/QTsYg/ZdaWvV89Zf0nfAXfHfWorWW/OxSxYw8Q9sTPdXmmDptB0zvRz/ZbF2CXOtMNFjiUfUJBismtiN+XBtD12pXh/YXWLZ4nDsGnOBMJ5xl3mxtzeeNo9kMFXkp/EALLHzLuMk0tSxsUy/63Cdflt82j9Qv/q666/wQ/+cuR/+Jt/dp+N3zaSBqQmVdYGKxH1Su7cMG6wsFIMbhRnt9LF9yLyKsW2Vfk8+LapyeAwGfTtBNAylpn3dWP48AXXLkB946AUkUxyr26Ura81va9XYhpyQ68+D5zgOVT69LPLnquqkK81ELfFSmaE19QR6tISgiZNImuCEwOpQLsaEDB4DIC69pJOxVbWACB8hom2Vag4Tdl1GIb0M0vD5GEY/Li4na55QpVesMr7ytfJzFMAACAASURBVIhgHSP39/r1qwA2OiU3+gVVkDk+29YxARcFwk+Z8nKKSL9Jg5O4RGYryXJ6jUa+klefWzHJdEgKaRqIFa3cQ+u1Goi78Z009w//4j8fXnz7zbB98BoDtD2sw0b6xc/+4fDFr/8DLCSYd5gbg48YRp6Rv9yI3pMMulTb2v5I1ZefKEFv2hl3nJxb088y4S+6W9VSrV6cKLbVvgWM8c7229yT0YJttWlV4JBdMaUNNCnrOMbBjj4iz3hvfzvBTJKsHFa0tZbXI4o/QTXEauHe212YMk4pdSoMe4LzcM6EUu/dZNW16pomBpRhghDIxDm1Sqe/z0j9Ixi64GfL1Jq01IhxHXu1h5f+Tqiu7uck4uoG+qwrmMsgDH4JOgtEupoGs2rm3dOyZkXQvWNyJRgmm7BG07OuvH9nqmn79PWyM6ZxnO55AzABUsXMBYR6gCbLIOeQa/F5uSecBHhttYx9k7YfB9BDIZZdcck0JE4x9ydDlMoXvzt4YnkE0IVk9PCENgOYdGcEdvML1QYVRoFrlkC6tOCENAQVbQ/TBKWK6n/uPcFnuRtJMhXvt9WB/ZFx9OKPvI4A1Aqm9xEh+VSn1AHCcdh+xx2dXgFMM7zgkN+t0twCNtqeqSixbb9OPTth8tUdQbMabIr0RtSb9ZTV7KADW3wvqG4uAWbt0N49liyQPcgz2oDR9hgdNYE7wYldgLsTGEYXAFMmgp6/FVpdTTatuHs2fVZ1/8UI8XxolyKIC+tE8H+Jirf47rWJNedzh3YAna62YAHAyr2/vwsjEBBMxuoa4PObtwBVBve2NxtUcL6LPVWsPO95ds6CCvaYfgVbn5IsYy+nBRNZw23vj/d+xNAaW4QF/lK44I7Vy3Rvak90qqnKtUD/XJvN+s+hbXitoDhBpdp7Mvk219fRlfs2ibJJmAGGAInPTU1Bq5E729vyTDxhwwLX+fEHD4cPPnoaNs6kQS7P3kAqei/c0wT3pjM0wD/huXm+52UwAraCCQ/f0N7/xnthsziUxNBumxbRK2yN0+jObRMmqDrAaWf6mEG7ARHrZADnfvIp+3n+HvY3a6uuSapgPJtxdQi5PgFV/dUUCTcrOjxhGM7h9m6AomWAs32kDwxyndBX01UF2GUM2bJpgqYjL1mGMLl9f2xUHwPvede/pgjEfXgmashNie5qbTY3H8Sh67+SqBi08nzcF0uwowXtdrimA0AmAa3SRqmg2/sz+F3lddrOO86AiZaf75vbPm6Lr/7Qirysxw62BkBr4IE+V3tWg3QEQ7zHClYS2pssyxZpunEpmrFuNZGsmPV+oNdT+jQVXBladmZPqonteaTSnASudO5cpGK2wEzI5GnjD2UUqsBmwBjBb85pBzXVW5XZpc2RgSlwnT1FIfIQQLgSWmwbsYMYmMzXVMGJD/TRKVw2lqAJzSIArcMobKFegYEqQ26SfWKgmrZxgNNRW8QIdO+uYbPQNmGSZ7Bq3GArnezwO/zuKUHgFHtxjHhkl+emb1tbeZii3OX5LolkJQsyfLX3AlmCrVVFV0+JwgrJwKWsKfbCOqD1HrZpB8awvsWClIyLMFLU2iQ4z1R02YGspxOOz5WNMLhPe4ayCsQuPlPeQXtr1VcmhANekszE8dTzE7yLQIgFVz6jgKtidfkiYx9bjPQH17bh4SduacuxzdIdY+zXwsnEKra4CUTeB8wroC5gRWydoKdAapeEkDlQ7Vfxx/xPFqPAZHoNuCVff0QMCYRBEF6sO/2qk6BnuHY4NrTIVEeE12iclCv3uWcfErfZamdFXzYdQf2tbTO83yz2aob1nCAumZQp30EJk2r7MUINykbOvZV+XxV5S66ifL9JeNcIyvCKTNMtbSZfLMih7YgPFYSJFI2X5veM4RozT11YQd0UWQtUd0N7G06+7WfKmEH5DBMf3zOcH/1hgGDXvPQuq72XM8v+SNE2TFTPoAwnPlt7ph3w+WhHwnog5rA9j4La7dQ6kQLamhRcbikQn8A4klnk9XsGuhxOWhJbO14l3qVNZ8yTDoMGtOkf/Hvv1hGosEB8RbFev5Hp2RbcOR9K1ARQDIhQWmgBSPnlhOnY2ySYLn/pPpkTlJSOlqyACllKxZBwsI+kgQIDXVt/xqRZO6GdCuNF/+Ju1KYlVnUv1N4ofUE1q2yr/y6HsZDv/rUgYd6QTiTPYeK3aqcL2MkF1bALwcUqghfQbvJZBIYMAuSHMi3eM2bRnc/Xpwne1fqOZpCTwHLA2oBGyuDUXsz+syhq4RY/JJCu2a51cOe2tkm7qGTvGfPwozUJuXyY8VwVd4oJGXsvIMlXAZ8m7jIHZagrI2Anin4bKQM6jaqYVeevF8FKo7JAR3142uXCRClwuSQTqi16lZxFH+j7zPBc5zWkFgqaLqO5kr5L++Ka2yF2R5uj4OisWsmuGYXbOdoHo3UJC7imd7PPYm9qwuoNxfJ0g6hXpVSNGp603I1larbAXoGlrt/UFMMUiUUJRdMVNLu0TlHTIRwyBAVQC6AMDM51peuHG06e7H3GNtgq6vCMygVcWdfiipxBDWOZjNoeNfaU9/DMptU3bcsF6KjG68CzFbojBjqtlgDuxvBTY+pos5YRDzCnIg6wi8P8w3OWTEbgznY/Y6MUhtWd86zKYjXHlMnu82XPYN8uAD2+PbgY3jKkY/3Rx8PZEcURADZjimklNZxmLKMyA0iUP9ktwIl7mSUWF8xT5siCRIpAFn55btHuw9/ZWaOvr/zSYlHl5P6KrIi2if0SzTW+J7kmLD2eqYDOJLZdICgFyBhV2+05n/wniOjALZlnYgLqh/pMfeY3aG1nwBfXswBR5IQi8dMPPiBeV2eZGISYXVmUD8gbjKtev95CFgv2A+89Zs6Qc+JAE9moDhUsCQz/z+ffz5Jgom3jJZHiMIrSg9dGh5WcWKrsmwWfLv8VskwwmCIjuWFdI+OGmuLrtVdHXvntmjLtUMg7hmVurizw7LFD2HXq6gBasOMhoYwECC5Wei9MhA3mdVhwa7lD8tJW6KgcWOJF+StbqpX+0EFLipHtL/gnOBpcwsINcc0ZoNnehfq/YAyAaMdqc3v++LlrPkvdYbsCBPTFIc7JFS3IKtsSELv5mBTFZYmbx4TVrzYlshwwIp18HnxLaVDtETIeaDIlJ6DEz3nF06clmLNAfrzKUJdLJAQOuZZ7O23C+Cs5EXWPU5Jqa2DXVG+FtSBRgzVr3Tw3roVrrkvVsAVPw755BqcBEUMoM2fTf4kraAda0cjuigJmC9CtQVFVFOQx/XLkr/7FP2nbWcMrFbaceK/+ZdIH/3kxAY74b55ETZ0njaAbQ8MY4VA3jw85Tocb5yKcemMrhcwtDZdtbraN+nednwG3LUVphXBTczXzoPG+Vzn72vAJvptj0giHCSa6bPKnFkZYAhp7UWmMchP2NEl1gbz+AEn82e/pxHWI0XriA2xFqmRWZ1JU+Jru4wG26t4Wmp/RQbkWXpMPzwNi0m4Q62dYnRC0MeDy796HLZoGFOpbqY9nwjBrRcIqNQ9PzcEAfRgxhWmPTpiEwjVPwR4xANaBe00mSK798VFNHZrFEQq4pX2JQyloYxCvscz6BbwTHJscfvazXyQB+X9/8/8k2ZQ585NPf8yoZisIaj6Z6LbWiVaB0dD5Pt5TphpxoDIli3szibfdVqDwlHUUvApTxMq9gwCsdHK4LnCQjm9/iIaWbCZ1zjzoV7aJ+syjCSTlvRgiFeib1AtQ1MhqY+T0eoeOOoqu3SagBKKmtBxfeuA5WF7/GCDUuCPJqTJMOc6c52JLlA659E0qAIjemwYlPfMCWbI/SUJMftCzuFQ/LthdF0Q1keEE4rxLQxEHG9BRCyabR40ekxYABBH/OEj1oWx7s0LswaxAMlRZAykNoYzPBtrxQvaZvfW2epnAmITYbmu7o+MVBIFlp9RQhCvX0UohZ8b7kkJgu4RB9gVVO8HYOXQc/PstYJmtFRmDDkiqbgw8jNCCNWB3TNmRzTGDDsbiHRpRtDlvnwoQCjLcDw83lrkcdE/UO7R9zkCWfSjAJLsgFVQARh2ELb1Via0kxmqLTts/y+h1nwjs27pnsLXAObi1FVxGiJVh7ll9NNt8Mo2P6zw4JnhEt6hXHC8xtFof30sW+z2JhADfAXoUBwStFxfFOM0UQ/aWLc1uqxnW17DsCsduUSHTvnisyw6yQMPOysobnLAaYibT7qtVpug+ePAgAcAe7atJgE3i1VXgjKoPo1HvwJBnbknHqB0QYF9eCqtkC0Am9HgAd9sOp9WfUoOlGeiPnj4Zvnz+J0Bp9ikb3jY9E2mDCkFlwWk3m+wagbswYXj4a7y/LATt6N7ObtbwCBuj7dl89Aix31UAwbdJ3lOE0Zm0QCeSAKKoVhC1n+zREwBMHaBJvQHDI+7dP796/QYtE+wQ7zvLtZ/C8vW86kAePXoaoErwzlCN4tXw7NHq8KNPP+TDTFqwUQAQgiphcPFLoEHtvhE+Y39vh/NQzI95GYLYta9hPR6xj5cBNRe5dwHZLdSQ945pFRcssFLL+RJnuGePqanmmRMU9PlEHykMWgPbSjT0EyY52tN52umcaHWBo5epazvCvLYSVvPDhZXh+88+Hn7zq1/HWTqAIkK77Ncj1qem5FWQEKazArctGSsWr2bQQMbqcE3Ls4Jr20CmqumnGtMlU/IERlpwqp3T9/isZCprb/U3+4A1bxnIoQ6hgPMBAJJ7zte4blaEtQu2mszqE9kHJiUWygx0F2jdfgBr1FbnHYotNXyACit7NCwPLUaCtAJqDJjUkopOZfOtFtfCzglgUIlcaWmxrurahuFg0akNotBCtmT4TDmK95K7tBFqQ02CDWJilwWwKhjPdcuOxVammunrwn43QJXVZSV8ZVhTeJz3FeT0+TuURXjHxMtk6Jjk4JJ1SLtF88nGNMfq/PKZglbaae1B2h2Mf3iGDsOZRadynvNl8r4MW1TtWv2SCeIcdurskAnNMJRlkheLcnRY3wTQACja2RFcM3lZ4GfXiGsoPrCfj2CITqlVd6LYuSCK7TCCUE2IGbaaNqRwIlnOAA7YQNnOs2nlXRjebu2xZ9USahN+MWImGp7XaNDF71dRQXs1q84sz9lCh9eZYSiCtNyrzDRtbrGee7HTohxgpYUofkWfyqQtYEUJX1eLY/lC9a78TAtwCuhfUZR0b82TvPlY0+rJV4mc60cAUIri/o5lV1NLq2Va15u2bNtM2/6xNc31jV5uiLClP+n7ydpwoI7AZ20j290A4rFGM/gKgZ4kQla9ZQvxnhGhl7lO3LFgHErnwy1+f5LilsMnJE8L+vm7xYdqDm6tncYtaSvVqyRQqFjA10QOo11fiiL1/WJkurf9mYqrPa9+uXYG6ImbjHXDXje2MP6Q9SDIVzZfbWTvURDYYxs2nUyPYLMW4Or+1bV0im5ehH9XN7AiGu8hmUzOZnQZk9h67W0qojG3lsCkIQV3mTYAmJwpi6Vn6AANU0yTHBZJuiykFaOiBtgIIBdoaVFKEK1YMbbZFZtYGymo2Ad+2XETpqFJjwmo2oOuD9dm4qsdMw7NUJ9mK6N75DlhDwmgvWOkyFwOA5mYRTvS2IzeeyYSuo8EqQRa/cW9V/t3FRxcXBmpTrQsW1DASgGK7kGLlaXlZBG/5eOVZEkQEMxpHSk+Bq/rwnyHN4/chrkD+7QXI3xmJvZpM3O/+PyJHWQGZTiA9hlwRjmUU+I4QWjPutJCkRpyGBg/qMi/ftt11warsWZeksTQpw7Y5ECl7FRkdKxwO2jPLgwH9hQzrfIbwTsvpnSdBVpr6nj/EpjMfnaLxlB5TAt46h1OxipJ6MM0yolOwh2JF8HK5FvV7eW6JM8ynk0sYh5XoGa9dxV0qhBU4u/ap4CG+iN+ZsqiJvbGu3WPSMww/pONLehrod7ppgLBbk/vS11N2+jzbDPhOql5uxeL++Ssme0B8C/AR8w6HU1pfbvdX7Kte1GK/EvtYRhEts0qkzAzvwRAqM8nHgmYUa+VAJNOtPi7ao12v3vNkfDgewvqkGk3uOF0bngmvR/OmsV9LZIFx3l8VA22KWZ0YjrPMe9LzZ0hSEjP0DY7wZkfxSZoQ84d5EAuKJt8jH0nUOgANm2P5082mYV/P1NW3CEkC4eQyOqrITxKXxDH4y8PAUS3jshbaS+cnsEXA4H4c7ZPG7tos/d3kV/p3XLN5mVYGj77iAK5a25MGlaaZBieqQxEbZMYgnvPM3pAgVc7U+e49oE/V1p22vICrgXAZSsKQmWqdDCNOt/+7ES63Ur7zjjSONZY1LzYybEytuyEyxAtbOvCwnpyPNdVxr1dapeQIg7pZPvB55/zHkO6egTELV5Y5Dfmkz3pHrVbw+4aO1I8M/pVcwnzeS/KSao1kMB1s1CgLTUuK0kD19P/07ZIgnIjKZPkvsn05YDoykFUYWIqwLpxGD7C93HrGaMIyuLvpvSt5JNztH+vzqOBOcUeCNGkAOPEYxZLWz5fEk7aSTsJ66y7l6s1vQqlUgMsSKaDB/NxTrAYcja/wpY0DwzjnP0lC5W45mJkcdg5w/5AJFG33qnD921q9ZVDIdzniUllIKuRS95BnB/pGp6jub1kLGXMRpxwzf2ZL4+zTiszI4DXkDpYJ9uj5y28i2UrH2VMAuPvboIWWZB2wXqLsVcUH+3IuibuuuW5mxOLpuhbZWDbmRB5sTyXiqtd9zEZ7AGstZ+tWC3W4JMC0Jx12JWdGxZO0vWHHSFJ6izsWl99Z+/QcUhZaRkmptYmB6Q2leQZ3t7DvPuX/+29B6yq8TU+eRdkPPptskwIav3hXt3PheIs+ihtARo3WpwfGyiCpTHAtk1URVGqoDs2Wj7ZUB6cMjQ6CqfmBAHhS6r5JoLktpuYSJukyCLwc3Rk1eNdbZrlJAR5ZAfymQZMfi43KAJfbaW9Vec7HbfuvGM4A0h1x1BOSuPqZyaw4T0ycQ9gQkdgkOtAD6nwlxgjmW9qAmxzcP0sg4sC/hDzT1VFFNtrsZJHok3itI+Ar0H2CeLWtr/5+q4bJwBo5faEwN7TYRXBLx2+751kzMq1QSu/2wbQK1PRXDKpESdOYFpaFl7fOJXRn//8L4b/6M/+4+F//l/+J96fagzVggcYpR98+tnwhy9+E2ZHxaEFQrrGGoiAhDB9ilXRmXFVcdPg+/muRyq37FarF6HnalBCm69AySTBJN0d6B654P1lbwqJX4Goz+F4rSpmCAAHQWAtGjvekdUBPkux0EnAuXXaB5+/+HZYffgkTsGNnuuj6jU9q7BqY5qpdWUAmgSwEsTay+qB2FpHwsf1y6pM65jAW+tR95oFIq2cmExFaJLrdk1lHWkgvReDLYOiawBQpb9TheXfqy2kgmGrhb3N2SDJa/XzDTxlTplgXbp3A94RtAmoCq+pHaQBBIxUD85WqVuSkarS+iyKoix2Z8umYOo1iZYT9KRrrwpIUUHS6cehcj3HADtWQMYZPHEP2HlxC5PkBKCPSsDiBKAwrINjAJJdKiJqi20sksRSmjlnXS7UrTPy4dwZIMuWVq9PJ+LyGEBK3feask6CPQAJBhxX3FNNyhLZkIauTpraYWirAMReoZ3HVcXpGqzqUOUo3RIoHFHRUiPMRFs2QcTwXVdb0cQAx2Cvjq0MW+hu7KArGbZtQH2T2VPOHesiWMca3WPoFcs+5hy6T+edtAR459QlQYHnXz+PPt411/to8+Hw8Ycfsx4nMK9I7rgeA/M5QFKTAhNih6L0SmImarFHHj99lNa3XQAVE2fFnrWJc5xXGa9rJOH/37//u1znOsyeZx99NPzxD19F4PgOB7ULOH+vHWVvOnF2CgBsiTOYyUa2PSTAsmpe52zaKX+cg29hqjnpOQUg7O/Tp0+T2G4Dqqn5ZfJU/ULFHPB1Jg7aIJ+hLWMC7VaCl/hcHUWYY+yDbaa3TvH8fJ0tNCfnTsgiQKRq6OfHJgmWst8eLE0P/+DnPyIgomWX/Sa4qcc8omL2t3/3G+750fCLP/vzVH13sQk7W6/C1NuAqXjDPT1nQuw36LXJdHuw4fs7qRU9w8NznjfMuQxZonrfBgp5z2lT47b9LMEX9UaukywasCmu7DAPNTiVPhAIFbC+HvbRCXRfLrG/LmnRHeMaVwAPtU0vXn4DY205k7QNJo+O9wgWDmhhXc17uoZVWBBAt/hRCZggkDVPq+Rpb1Eo39dqzbQNrUjWKgQFWobRp+1XVNvWR1pB2SeKGtdAivIV1f7VJiISgH//+98fnqPjKEArA7KL+xvg9CRJjbcASxvoPKJzpiC0QKZtAu6JJLFcQ9ctqkJHJbXF6ClNMZ9xFbgKCPDPDjQKK9tiCNdnNTTSAW5BDW3aJdQ8KRmGSt6LoTjnYAeuI3pGYSk2HVteFwaJwK/AOH+P/AHJaETcCYjmYBUs0iori1AG0wIgu+C+bITempTCozEGrTnbAJ8ClQb4P/7hD8PK029Z+FJ/qab9VidBKvm85yqMR1xKEkVZKwsAcCvsB5nTB0xWP2U/TFMYsA3TL9t8HYqzBRN8D6CP6HN49Pij4VN87M7Om7TdnQgkOh0X6YrFRWIJriMDbwgYc89MANT2RY9U8I5ijcw7f1YjK2PtBIB5BKZTZBv4MglxcIhAv+fA53bKOT5S90/JEB6DlWafRYoB2DBbzn0Witfro8uvUUBhLzghvqbKuredCEhybZWfZ1xxV/m+EpwvDdYw7LH/Vt9vHEAkICXDs4G72qokL8Z5npTEBQVaJ5OWnZy2wS7aXez2gL/8rH7YePJYG+lwBMFpbLQswmniRYf52EI4zvrNUG2fIo5Y5N7n0RY0eRD8H2Ogkv7kWtaIwbVJPG20Cro7NGkW7cFpBn5YUCoGuEmO7abuZX1tMWdkrUTPztYYExcWysT2uxZKNU+NKwVEKkkPE6l91ST4Knb672ErWHl/94r+hwJ0q7VGxFTAthhh8mtu8L2CDvpGr802SvWa0n1BEpRWHFmCbGLXvmTkTUL99/o1KrsqrctVKAurjlYhkxc7GfS3xnWyOI0XbicoGMOSGGFdDVOM2cPI4JoujD95/gJPN6x3JGrCUmygBf7beMnE16Kit2ExSAaP9jp4ZYoC1R7m3jC5DuuXfdTj+QwXC8hUrdOegrDe+IeuD7qI3zX27l1D6dQRsIjvM+xUF7n9HP/wjpEnuBC7XoVVE7tuD3u3Tz677X/PgddabeulU1SJWDHKva4qXlWbevSjzaOUgfH6BTYF81wn42vvP8XPmiLr7wIzAgB27rifjJFk5mgzJ5GQ8WsZbbFL7Ir3u7oKa5wYzhi+A5an7waa2dWCDeP5yKiyHSxgkMUkfnnWJAykvBs2s8l3aUhHY84WPwEgPsuD0YHZnk+lBd/OhOR7Hbgrm+9XdJybD/D3ahes51bFHTWEq5DXAUED9mIc5dHEl5e3r5xPXVkHVXiezRuNX2VOe4Yn6XAyjjBp9tpdX/eZEM0Fz0n/ITjgGXcAgT4u160twVLNmUPyuiUHbBHrOcTgHiDsNgV/QYxqd7vhzNzQHXI/TivoEecQ22PnxZXaYWHfVcdDyffwOuE3nznrKrHDPNY17pOlZ7GpxnSe2OhhyZTj46LzjJ2WeWecU4OmuBZtCPexTE56DKAxTj7ydB02NYyqKZjhsvbM5x3yNdMmpQscay5cu7D84n85v3ye6xIWNr+MIWVoKk80BkNxlD0n4HKo5ixm7RQJnoW5dfxKEXvCfFfPz866SEywjsSTdoKZ+wVvYM8ZP8vClJmZgY7448gLxX7IsKPtPQWSigcO8ONec+SoDP55rz71OTIfPgf25rJdW5zbIwp06QJM7k4MxPcFh5fxbxJzBNVryqdECmM2AC2es3Wlg0MKyuzJmWlyg5mldOPo28/JFa8AgBaVgKGQMrfAgJJjWsLpVEprKA9Jv3cZNnPt+wyOMN/kPh1+YizkcJJ0mlCMc0umm4B7UCrKPRDcI76x9rnGzVgoDHqetOxGwfAUpfKr7Jrg3+z/T9W9NemVbtlB/nRM5UGps1QlVdWuqn2yGwd0GzuAcBDBJX8CAnNjuOAGgoDGBPYFP6J/BkEEEb7gEi5MGNpu23S7u/fuXedS6azMlDKVSonxjLlWVZO1tXXIL79vrXe97zyMOeaY+RxtvWK30wDPoxsXWZGs3Ws+OvdKDuJa2mTvXMuMg/NajAM+x56cADnl8nTSs1cUrlyP9bbW7L3PmsJK3oUWbHzm5HV04HLv8QtvEFOyHy8ngT1NzoWsAFQ1cOkse+g0MgtP3gS4y4AKBI979z5KvnRQvehKrZGJyn0cdUJ9WnqDoosrn0eag431OdcCetozbBhtbPH1JgNZ0gi7ub2bZ5fn8DSxUtuw3wdLSlcAUNRgrrN8/mnAw9e1R/KprBPmrcLUhZC52sqMlKEbQou6ZZ8hdzOITIwmn1IQ5Ceno/xtPp8tGeKNYiRA058HF5BLdU/ExtjznmWxFvE4EN+9L7H32uVnWOBITIz9i0WK5t3/8J+81xLKyXG4vgMtbttPrsCh8wMTlIzGBkF6VPqZoDQaJYLltS1VMNAHu1A6gXjsbNlHKgJAD4dRNT8J2/MIRdOdcmAFgzdSpZbwHhtJ3moCenke8iKq3gmnCTYc1g6LcIhVNCqsbHFWyjmEdARVp8Iemn9eS6QVMNRFyveGXTcoqCQdHVb7Esr2BF3EriUZgghVO+sy1ZFSx7PxiI1qX5nAYUaiP3n8Q9udhuarinJh88mnn4fB8m2T3+fPw4aJbhiwwxRLQIjgmQOiSWfdVdV+Qr1nKiRH2tHJKuvVHnLYpm0WCi5o2zXOOG8wk2Ixay4mYfl3N5/98lebf/K//28x/gEXY6E+vvVg8+//3b+7+eN/9k8r8DgaejO1q331i2CmVqBVS2QoVF+TAAAAIABJREFUoRNgW79qaBUkdOCBASitPjP6SHmuFcfNz5hSxODsZIqniiV2mKpK26Y5i+yFE5PT2uY1yZ33qgAzIxCg7SiCdsZKbwe1bsK1fyvJdxxcqwAconYwAbFJUUtwQ7DY4cs9aHmzZhzMy7QTVtcuXx1xDZmPYVXlFsC0klWDNMMj2pKRa0LhBrB6nfBR8svQMTAcU+nRQmwBB6Aur3WaO8k5DkQOIEgozddBzL4HUTKcnhVQYAJsgRzjMYF9k40kA5I6labinrnutrc1CVJ9jFGU5NHoSJCB+fCm+nJxbEvAJFm8lPe5fFkQTp9D0H9hc/NKmLLnnjW4eBpHdBpQ71baJ2/t5Z7zXA8847CVqkukVaMV40noJ7Aa2wFYWNtIO7Up54K+l/PL2APggESC0t0AVQcZINDJaWEASkRKiY+xIwLqnjHriMQKvAj8qjxvx0GWUp/zkkvdHOVaT87fyu8RMe1Ey7ebGwF7nwTQOMr9X78dEe28x2GCusffpe0yZ3wrlVjBxWe/+Cxts/c2/8c//T9LwTcZG7P1QRhNd27e7bROlZuyTjxzgXr2J1tYrSYsH1o9QnHsTWwTIDDGSq4DEI1ReznA7I0wD+/dvrN59P3DTqXeC6jyIOy4Z9G4+93vvoqOYwZoYFqkonSIDZa12M8z0LJFmwVDtpMkBT9sDTZlniVR9scJbB4/S1Up+53t8n3gG5tX/QRJYN6vTK4kT2ySKi8bCYCQnFYcPnvtap/ZVN6HTYulPMxrAcRB7BPdxesBgjDujkxs4wQDMu/Fjfx7v//rFAU+atAw0wZjvxNM/PlvvqjGyX/4H/y9zc0EmbQ2VDsvpZp93bCZONs//frx5rvHsX8Vdj7N66KHl/3z3feP0y56FGZlWhpyTzMsYq/MM+wIlUxnTgIp4RLYlh2UaxawNLnK/Thf/mxSWgcQZe9eEnQQrAVeJGCWENjHFdpWAcvanaiiZt9O8Bsh5Xy/7EdY9gJyTJTFjWKCAKajOXYwwNSwySaBZ0s6bTtrPhPEnSEtYovmkxZUhZxcxwBMWnHHB/tyRjr9TXCds0+nlo3pEKaVsZBn2YJB9+boxd4MU01rVQGqFQC2Qux4BdUlniPSPq0Yw7xYuBUNNOwXZ8m5wFyqLkqZ7HRJhg1iXUfzyo+MTIF3GfbR6HyUbeGM5FoIE/PgKzPPj9X++4/tldTnPbHKaOdo676aISjbOwL9PIA8Vyz08zljGAH0CzEaJWoCRs/wSQBsgJ0g1Bl0z1prJnmcJKrTDH98iGFkLROK98Ok3Q+4bz9iwLiX09ghWiqCaUyhThajPycBFJ9IQJfSM9BeG2m1XvPTQOvt/N/LFNGq4RLw4p1hP23Pm+FUZwqeqQ6fpa0DKAGUZnuv3rzTZPvpU9O+Y5/Tzj/KjuQWwh7NuTL9+TgxhiJpNVHz86bp3onOrQTGgCw+eA+7A9jX9tiAmPHRPhfDqsl7dWZzBlPcuJW4zJ4WNDc2IH2SPXecFqODgww3woQ1ydi1LPIXS97VWG0mTpIjEWi3xLW8z4A/6wAUfy6zSZDc6v+0S7f44vzElmi9PYrt0hauoi3ZJAsR09tfV+2L+O0r/K7EKDGCHyXG/5o+oBZXn9PBCO43a0dEPX7nUodRaBOcliO/e03BhEpnjNaUZ2RvV5YEG1sbIpY7MK4wHCbPwqwTo1VyY1gUBdLK0B2N0AIj/d1zHIBw2uyn6CiZKQiIZVEW0ky0F/M4/2xJr6sAOabs2IkRPy9E1CID8BNwV/a2K2oBKvFMYtgyIZL2vMm0RDpAQDw/pIWu15bPC7clMUPsSUDQi+0qSVxYmyAOMGREHIo1Ft8SKQNDfnTDrHqvqx4uW6o1imwCLVaxL4ZPhxflXiYeH7aeL2vf4mkBpImx2iXSPQKBBXxOUuWLzSBNsU7l7F7CDGzr7dy7jLkMvAUoqiSIJ2fPAd08Y0A1gGN5379e7J8zMO83dnesZItI/ihBq+0bJmkBq17l7O8p9Pg8Pto65Ufy/N3TyNQsZymvo99cQKxgkxZ150kbr70xuoViI/Gqz9GOiInkl/xkNMucV2LnivGK7uKrYZWM7vm8byfRp9tlJJBIHC2gpIKTa6f/rY0Rw7CF8Fmngqd5ffW380qA1GiKDkvQOom7h509zPjVD5YbaNHYeVO4lxYx35+OAPea3UkWKWtVeaPmPdN6iyFrG4jjZ0gL4CGFxcQU7Cmty+ag3WijfYs9eJhr3E0MhvEq4e6gu9gI7KvzAfQvZ4/u0ubK/WyHnaR12b51LWqgZUXZQ4rZKbJs72XS+Yv4Y2198T8Aq3PZh4+fT94mXpJftiCVn2/rn+EU8TvsHJBRzIfRdJjhSQDtilgUFEhspdBSRtdoFTpPwENxidZefN2ria8PUjhK/XTzsw9SzDtOF1cYd2JCgFL1tBaAqe3XOX9Ydu7pfd6LvAyw2TX4XEVJ6L21O4lvy1XHK1/ZPIqW36MUVC+EMXX8+mxz/+6DFKUzGC6x7Hc//FBAA7kE2OPesA2Pl8Kz46G43qnsOe/yeRqI4oZ1uMx0AM7etCfv3L2TnNrQOc94zq4uBOdCcbM5lmKd/YapDOzKuogp4RgtBGEBsyNyeASMrN9Vuvs6+RoHkz46SFEo5BwSUmntnKnyGFdjg08MqLjCXwUUMhzuep75M4WS0YE/TfH6RiRKEDwU5TzoDktZZBaQfxoHLYVc9+AciuHcs2tybWJbOMMMFbLPJq6Ek1ij5hTVrPNMlkJp3hVINnFWuctl2pElKlAcH4kMUnmIgHo3kvPd3k8c+gZZKBvmYghCdIQNZ9EZlYLWAJtie/t1Bk9M16NcDNaQnPMs8Wcuozp7K6GCj9JBp8hNokVHHhAwOedZwLHnb5LP5zPf0vHNPewEXDzJGusYIUHSQl6u9aV24uACdxK7Pn+eeQDeqwMuTbWP3JOuTnZHno8Zmtde3SKPZDhpCv1Zp0spyu2fD8knYDw97NPoEp5dyL4NW3RsQfZxwD2MwdN3uj1gIbQkZ+iQM0j+BPOuYKmOA+xwMZ/OG/l7OxidxeSWHQo1zEUki+205lf2SPE999d4QRec95EXiJ3EuS3qTadrO0Va4FyKellfxaTG2+cybfa//cP/9L0kpa2RC/NumEJTtfcGkoShe+fm8vC76bpdZjN5YKtO3qpx4edWsAyCfpIb97537t5t8ktsW2Lpib8Kku2gtIiR1xREgtLSQlkCmzH8Qc8J09u8eQACwjr3/GAdfgNQIp3j4NeAfGXWrQw311htsGWBqoGXIH39DElT20G1HyqZ5Br2Eri7RgfrVibaWWzrUTp2EgaJjIRu1k4LIJbG6OpUB0/QGsP3b//tv7P5kz/5FwVXTk9VqelkaSn23Ol2aYmIgYjzrADtIiDrwLj+VbvNRmHUOrEvG6usDwFuN0FQaolGnBqHLbjk4D/55Feb3/+Dv7P5X/7J/9qA+2qi3Ps37pZ59+Xv/nKCozrnWZsxqkPvL3ArUOZcOrZ7oeOrhutrh1gnqeVkHXCbFjOmrZr+P+sBKOhBjlE1taiVFQEVfTa96AY15L8VABrx5glwyqiMEw28tLn3wSc5sBFHtXdC6DkAHmWNVTU6GS2HGp1cew2H1XZkFYu83808uzWRdjg9t9nHqotaIBg/baScueBQWw/ARKthkPw4o3V4Cm0wU1YLlHUrCz4k59OWYSJhdde0mDkwDnLAO7312qGqZUFjT1WmAdRQ5znhN0dho8aYnIuDqNA+J5BWhxPV7LwW8OqzBOKzj5cpgSpngpckUfQMBB8AvraWNJCkMWdNiWfHmcZ4Hoa6dhVz5UL24cnTzeM44kehwd/Ifv4gzCmBzLHWD0lxBdStSwK3JH6cC9CmgLzvSzRaIWCUhskKkKjWER2LrK0Jh9pmC4abOpu9MJV1zmVYI/IewD7GhIEaDeiAw/YItmpOzE6en6rJUabhHr6NJuUmDLf8+UjZJ8/6g7S5neUcffn1F0k0EiTEVEjev//6uwruq8wTxf3w4/ub76LD+FdffVkQAOgFDNung5nrUTE1BZvhvJpKzzPabALyvFZ7XicQ53n4xcFWByZPjDi8it/bnHvVR+LpWhoxVLBi9vLZ98LEBSL8xV/8RZ5DbK5EOsGEwM95lpgLEjmvagPmjKV41EQTa+ocGrd1i9P7Pky1A22kKtfAy7CwriYwdX7biqldJOdX8APIHns17Q30VNzHLpbkUngpnyHX4wxZAzGCc36QwOZ1gjA/Lwl5+SwT63J/AuRP7t3Y/P7vfb757OPbrUpapxdhTX7z7ZPNDwHkJJwf5p5+/fmnm9cB7gDjl1TGs5ee5tk8TuD3l9+HpZgP02pos9MB/eG7R1NNX/bX9eu3NnfvBbSL83wSUEIbLTC1YvsCXS14hkhkz438AntJz2mKPdUhpZnJwSYBupw/my4rwD5IwYFDvhVGJOYI3TtN183ps0b1Axhm2hccf+yVXMeIT/9Eewd40qcUaF9N+wyfir3NDsz01WFrrSy86xky4eefhhUnwAcErcDSmiCWCQcoB/7lGT8Pq3ESt9G79NVE0/ljKNgOYIHiVadFB/DCdhVE5GwSwGa/JP8NrJaijPf3vIF0At0BpWh1ahUSGI5mVacK5qvC8Hm23t91mOo2Z3oihbnHKaKV+dIEd2nbA47mobk3+9T7+mqiLGLsa/PZBKizzjRvgXe7Cc4wwhsMm56Xz4uFrd6MTI59F09gIfCVACr+HOv2Ztii7PUXYdlOcjmA+3Ns3OwR9koR415AffDvcQLy3RTwWomOXcWqJ1Qu2CobTdt0ACDFFzb6xHRUjPrct3MnKdlL/+U2xmD2Ox/Jv3V6no4F99p2pKmiux+A29sAKUTTMUjsY0DLvbSo7wbkLxM2Pu922ABCKcUxFdzr128WvNNG7rw3WcmaY/zt5+fETU0Ksu72gsRoP0mmfaJI8izg+FHOmmdKMPwsCauYx2coDumkMNiDpqfncBCJj+fPnjTeaOsrkAnTvbHDMPRnl8zAqUo85Lny7cPW4dNmoqhkdZJ7Pm+ALF/+X+eCNaJBqnDHZnEVV2IQadVgzW1rYwfGccgFx7K3gVN5Dtqd15gPCAKIAPJ3UrGCjKJYYZYpyDTwLvo4IEF1y4B34h0wDxxgbbWj5dO2LP8+zIi2aXVK7jAifgTvCtoUzhnGXa+EnTXZddGeA4rkX0fLZwDEgjW5lyu7GfZDH5GAfLUNR8R7ZdkW/BPo+9x8CuBbzAUwxd6XRExbq+FFMy32mCh3ALvTsOrehsV+HPZB10eRziTOgojTJq9L4J1EOWumuOba+FtJXu2Nc+HPWLr5AIV+z+IYa7AIFTmTFKbIY+Rn55wPUAuUq2C/9+/emT1iD7EdBXVzEY33282ysE9qUxfGpqfHLhnUlv3vmaygW/eV72VdVxBviviLvpik13MXpzaGm4RzLVgP63QKG6u9/JFFZs2d3eYf6wCf6b5oDJtfI0Y/khn+jc71pEF8QXx3tCIVB4BQLax5Su5zKYbIndjZSeiWoRRLYWQGTACFUgZd9DmrB0ziCbNRF0qAvJ657LsxzdlX2DPNL0bbV6zOzvm2J25fTz4wa9EiVNtzpwg1IMta9BnbvrZ5Yv6sjDp7svfRRA+TbOSJJkmdln9xOpa6jph1iAiAHSDleyNVYYdPh9X82dnBnFRI4gvzmXSq5HnZbpdilyXT/D7tLaC9+EB3l3vjByqfotDZoQCeD0MVYC8/t2+wUIp/KU3n8wZMlm85X0AXxQQ9N+8i3bJ77X6kPWKnAVYYm3lOOjU8B/tKrs2/rWfV/uzUTENDsh7tYKGVaGBLIrlrkWyQb2Np6SDx/XZFVRt9GOJX45fUk84iVXAjsaOS14vohH9wKyyvtP+/C0uMna8NjW9idy6ny0bcN2CRgoxYxf2NpIoiVmUo2EnkFwCzPFvbY0B9g2m+/P6g+cP23q3oGV+pfAub9CKxrZzmctjASCZHSdKQHcTuLCfygD16O9q0/LKv6aSbYiOCir8rynawYPZj//4ga/swIB3L1DxzWt0buwAkkS8Wtm27ghTiOzzOZOX499pjEjnRL841diBIbJLOFp1JiBjXspYnAe9eB9gCjG+Fcfeq04ixvDJQIdeRJCnxnHOM/Zl1iwb3i6PssRQPtSMbEuJ9uh/t+TLogX3THq+wNdr42uC1/U4L8Gq/PN8pKExBddXNt4aKdZ2erXCAJavwzHfBQXpg2Se60qQWAKMBjDx7OWzWgjbvXoDHS3Kp2Jzr+fPWxWAZitvJL7FHtYduh/UZxCU/l3Vhz9hfBW7GqtgKu5oYKTnLPMK08pNsyO47JmHF8yRuMakVPmJSu3z1WHGJtmRYby/fhaBFKzXvbUji7cT7T6KbWAJT9gntXIX4V1lTIYzi7atoR7I8W2HhGchEpQ5IKuS9mud4GpLFbs7u7g7/nr2U53KaIY1bF6LTnc/QjUYX/fgse1u3FvKm6h7gLtf4JnkUYDHfbLzfQon4JPdT3b7EW1NQCniaQnKHYVmbPIcBaOXGIwHm56vMm/VCjhDzNDTXZSEEagw/hdrx2Xkm4r/G61MQm1jet8dfcRUjt0Pz7h/+/bxmpuEN8DQsgLX1b4xD2rbQJVHQJR8eUZwbgIRhttm0YfhZAe9UhCSH2QxZcI4B8m2TfZz2MHegNddFYu85nCiEndJIj6S3MkBemRGqNJxqfplCOy04MzbZm6z97iZWjfEb0b+2GnASWBMLs7DOJ++9VnYlFZ2ksrAOV82fAQhj+HJPnEfFMbMxBOvXkhQ7mIcBBq4nmXcI19YB1XeOa6rS9Nq0uxqOIYC7uPlF+uMl6qr277KpTGND8+ZEz7JxXuYwW3uBqQdGtNO9tMKcDTJtBNPe0mCAAcsDx7g7vxhjjoVhtns4F8yYi6mW7uze3Pw7v/93Nv/Xn/yzBN9PY+i2Ng/CLNqPITHUoEycBFsP7n/YBHLaCGa8t+qAz20lTKWo+kbD9OimbzUENTvgXio2b/N3oOweXYqshXYlVT0sPAGGlknhuc3+tq1sWGOq4WirDNwkbCvKbc+chYWwlWlG+/u3o+n1fX+W2OQp44BuqnIFuc62oHt2QBxYQpCDVjZJDgRQU1JnX3TQCOfKeTXYRlHOPccJ0rYAPBa8S0AgiWcoO569EYMAkKGUJBtSkX2X9Vtbw9yZlpk3WsEqDiwYpZUmSXRWJhjfYiTR8IVJNHtoOOSzUZ23OyBCxUXFSPtCGJ7RwqO1o5Kitx6IJ0Rfg1XVKwBpMpa2AwXw7/rT22DsOcj33TuMcMCv93GwWbdPr0VL6EWYKfn5b1JNIzz9e598mBYirbwRP1Zf346xpZmUq6X5UcFvAG/ZsYDfSULLUFxA5WmPd5j9H0M5lHcAu31Q5pHqKZuTx65Kr0UNMPIi4DfnT6RtBkM4uADQ0fPYC5B6FJblk8NUV95KPJLQPo+mVJLY3azdzz+8t3kZ9uvDTOc8F708YrIFRpKYck3VYADWxbA+SaWyo9jzcRgm2mVfRKfDc7sWZw+0ZWJVx2iNXQlQ07gPk8ZULns+z6/6k1l/BYhWEQEeNBXyjD64F4Zd7B4qdb6Z9tnrrXh+/+03nQZrVLmqmgQbO3E/QxIki4dhplnjWJn4vwSn+VwaTZif3z5OG0H2xqtQwzHvaNhUZDzX8MEHd1KZ0oox07ee5zxyhIZmYC1aZ1qAWqztPe0XtPPQuqttQi+qbeUZAJQ2YgGcKiaHelYG0UwoP1YBjo+hi/gf/0d/Lww6LX4vN88OXwRIfbv5Oi2EL9PKLAD4xSc/29zLep6Prccqpe2Unbx5mHX9NoM7DnN9b98ENIhtErw8f3KYdtDHrfAJIj/95JNqBtrL9NieFaAI+JLXvyI2zO7l/Y6z9z27tvt03zkS2J0L6w3LLJ67VfUc+4/ybD5MsPibr77YHMQWkgOgtWfa8NOwJK9goteHLkkY8V3tG3kOcHXMcX+vHlpBDP/GR83rW2EDVi0+doSxtaUaNjLJoMBAAeFlwCWJBts6/jSaZQFR7Es217/xZwLaVR6CH3auVqa435tYSTByPYDF7QT2/J4BPtbBGTQRmMzB2LAp2GBYj+/NwiyJLeBOC0+T6yZu2dF5/14335l35Ef5q1Wyoe16BWsm4WHjVZFbTOu/iEQmAyuzpuxd+rHDQmiLS4yCYon4RHu55yJRK3s71y2IvRrNH+wrRQABHXazdj+Au+uqVpvYAaiXL8xaz9pe/xdpXWfDsDE/iFyHQ02X1XO0Fi9iF+7FjtBQnTYnAIHgMP5G8JXnZI9VxzXBaRkGaXfO4MLNk4Bgb5I0n7H/ed1eJspeTWB5YR3O0wQ8uyr/q/3DpgeMAN+zRsLPiD9OjAN3AZKoUsff0QVe2/N6HnIWXgTQahtOWDfTgvM2AHeYw4vecGOBrINnaXDHXvbU02gfipfuBFBnew6TqHzz8FGKK6keL630V4COppYvbYYKZOycFuILAcxevRogzUOdVsbZ89Zn3e9tiey9zpOnRdmWkwXA7RntM5+pkPaY5KsBbl7jXty7GMLU2HNJrC/Fflx1bT2C0iiFwuwtfjmraJ8ImGdSa2y0tcN2B5y3PWxpNSq7D9A3wfJMPe7tFDgp08u15hmZPqgS32vrpPn8XTHO/vfzy2RVP993wKgskCTh9I+Y0gL8ZZ0WO9D3ztoU/hP3JaGHcRYcX65lZZXRl5siHJtokuEyRMKeyTPuFNjlvK0gpH96QyuvcIy4Jfb1Qgpep4nlwlp/E+DuLK1w59MWC8yjv0iH7lzu1xEtgFUm4LTW9fxnnTBNJBrWr8XOxltmcuf7comC+4BDrdIWVPFv9JiBL0C+dqWUGTKF47JhsRDEF13ILma/OvlWUgPgxfJYmMzTkl2HXLtRVuPC3ipcIckH4FbbUWvkaHtOm+DsA3aSDZOIIQ8UlJOcreAAtglHkq8OK8p7lNlYYFcBbeQEZgJ3nnu3+rTHFjz98VZGi9P2rL5TcoBqkZ1pncrgI2coF12NKXlV3ld3AxAf+FbAKdcGyLVjOvAp6I2OhHMJftupA1QF1BXgwzYKCwWgVOadJQWYN4PsyaldaI7E7wa8a7z8U9zaOP+vgXcSzlWjy9kqeaAARNP2nhf2HEC2ao33DEuCdXDwL7lOOWKTVjlen4XnNHI23l9eAezQCjoFnPgqLCDgP/APCJoPlL94NgUtsMA9D8CT3Crrux/fV58bWzyRPTLASkoYu43tI7YFvmiXpdt7UT6ANEL7Lu7D4K85kmJ2wCaGf+JoRfrzAWSSnzw/Sktx1oo9JRcjHitjOPfWFvHcf8kPs5Gm6JZnCjBjcwWacg6AG/1eBWx7uRp/Sx6iMOPsWfurATIUK3Zp8QFpQswg1H8r1Lu36bDqMLN8FP1DNvx6QDZdTgB329lzExe0fb//DdmgILWNCDD1TLN3aJVmNcKGOpfuiMSNVxB79hOb3GkXjY6xl5EhmUK+OHIYZ+AcTCMxSFsEsx7WpgX9rMm0ow/Qq0XQXrA3FLrtxRfpqriRLjYgZvelHMR5BJBmTaYddjqdqpspTss1kwuxhgfRmdUZ0OndcrgU0EhynYoZ81qM67fZQ3KxNylWiUvlwle2I7ez+KgOSUxspvtlPzHuQfIAE0oP07lkx5iGWuZ+9pzcGhha2ymebreUoQPaYXc6DR4mYphUc8UlL5IvidWGVDL+usxHaVB+XY+Op5xf/KdVlC0F7pWp1ucVolEYe0exBR6ivMNzNRBr50ImYWcPbyl01kLDBfwa1q/Z6mu+VvAp01DlkB1UtNTRxIZb2JTJa4F06s+G853PkEOFJF1AhyEWkVY7H3Z20pP4k8Tzignx1SRNTLi+tBONv+SfJ8lpPbvroQPSm/8umtb2x4cf3ukZIBWC1JKNVImVbx6muybXfeNmmI2xiS/TibOd3EsedTl79Ti539W0Pb/Ptb99p/idFTgzqOWgBVddUOcvpyAZ8FDrt7j9Sq5fi7zOoLPEVu8zDBFonQtY7MXoGM5akzZJjNounKwpgkbiq+u6YOqLdKOy51nNMuMHQG3niF2iWKhDUKE2+wGAjL2JCDR+lGkWh4wUVQcvOY9LIXRAvJIt/ujc//iP/0F8zgoE/cRG67Sx8VM/MrFUDPxy2BwyAwt+1CkoGrhoPdhEkPyl/aYtRBW09TOjVSG5tECdEAXE46ASjNmQewELK+IvgczPVvQy7+mhAo66eYFBDboHuff9tqcCWPKfBXVtq/aC19QwtDVoUMz1dwDOsA5Hn24rCW2rgAt4J9H1eb0nooS5Nn3pz8Mc2QfkLa2DDqdKtESA5h3mnQdniIAA5XU2x73792stnz15lEORaUiZKsvxtoKTw2OzvjJ0IgFngzjGfmFBrtW+VgMXfSCbyetct8TVQT4xMjwbVXVpKkv2lKBib/Orv/F7m68efpfW3a86gfN2wMebYZyg0+7md5U9YKn3s97AtkfRxln1/FbwrkFKQdoY2hyygof5KHTl2dwxSoBXzDJJIoNcqr+EjAaIqZaeQfaeltWsgU2K2Qn38fm2e6vOzQoAV5vNz3/+t5J8BYB4/E0BFL3pdNjO4rzeaQtAfc5hBwi8tr/ayjN96wCyaoSpamddMAg9lzr1BgkC/ziCUIUvqGa7FgywVrdVZjk3wfpUtQWrgvE+nzi0SwG3OOadgKEFUXSmJ+CSlFXovc4kGhQEMWP0MAQqhBsG5rszoF0CIG2wWUitKhLXVt4DMEhGj5MRvl0GXHD66MpvgelF7j2RJPbZ91gdW3HYZwFItRMw0i9pZ3SAQwxInRFx3Ri383uba1nHO+8fFTT4OvTvx2mPvH3r2uaT2xkc4xqyZjlZef3obmjJaYVB4FqofQZTqMYAptgIjleguLbidf0XdgCRUdNdfy+kAAAgAElEQVTBJOkHps7mvB0bVFF9HUBTJpt+cHfz29/+tkDreZR1n53PANydSyBVdm2uKXD/5uHzODLS5FtJWmn9xRDvRYPhWl57GNDoSSZhvbtyI/plaVWNbl3fqLj/FAdsr7fYFJKHnBuaVjth3tlH9tjFOAegqKlYh9GrqR6HlgwAz63rMfraB3NuY4iBW6tGziXaDwSjYx9+/au/sfnyy0xqBUxkHa6GtXYjybMpzU9D+QeGJcroKPomAtmTJl6+D3iKMXGc6VCmQF2PhiHw7rKAMIrIX37/LCCWaWBaWgFAqfLmTN5Im9u1aODIF6/kmgwoeZFg5dtMbgUYYC3dyBCGM0B6gr1buQ9tEoBu7U6KA9MiJyB73dZjcT8Nsu3qDmbfJ2gxyfNGBiEQcf5bv/5086vPf1YWzkmqes9S7Pg2wNtJArgP7t5Kq2IGa2BlquxnvTp4KGf260cB+jLdSWAoKLl+LtqW0Rt5ES28Q+3b2bc3si4fP/igU29/+D5rdhAn7mxmzS4maOzAm9hdQWE1QTxTzOMAaN2bADSsluwvoKc2k/exx9cDtFzOc/rs889yht/FNn6fIQW7DXDPxc4+jK7mu5wxFXl2dAXLyubI2RRowa3Zv7YrLfqxLmBqS9oqR9Mtl9NTyt8UIMv3tJFXw7QgkGRlWOG+2FZFkxthVmmF9P6mzfJtbTPP31fQbgXI1kls2PL88fOcafnuzWjdSeCdy8t5kGwM7aVXCXbsx/Uzq72aF/IDWNsYdMAeQV0ri/3MXPsCavh79WfyWes075WNMVMO/3pLVdarYPIk4z+2kTVh89wG5BtGzDD7tBx4lnvZYw8+elDQToIgCZK0rvp0ikQmqJNZuJTiyOXocZXhwUYpXPTZOT83fmSNG8TS6b05Ewbf/MHf/oNGyL/5y9/0WX+Ydnbg3UGEq32utqWbYfNqDb2dIRmYDy8qyK9KCoyYibaffv7zzcOcgT/7ze/CCM3+UtHOvZj4R1tNy6BSMgK04L5ATJ4BcNEEtkPC1QUuXbM1Ge2ttwX3+IIR4r6c7HKkHhIvZZEehSG6xkQFrPKv4oerKQY0fsoebft7Pv/jTKG+lzP5JLbnJHYBA1m7k8EvrxLjPMl7jSZbphQHHD3okBbJ3gSY++zQNqaYwpYBGeODqjsscSr65dkNAKBVdh1cgLVD5oHvGD/qB0fcGZtimB+6Edj82RsFLoErsUOC7Y/vRt8wdj6QQtlqgPnBNLADApBK7CX4im8ErLNfgXfvEweJncoO72lEEpl9IvaYqceAoAHkqj/lNYJUKePCsh1GXZ5R3u98W54HoCpTFEBWZp0fwfTq2xdwmGnvtPyG9eJ5YYnQ2u3aFnQakJ9h6TU6c0u82qTCa6zxApT00prk0SzDFqCbO6w5vlKruf1yMWBANRVTIHt1klghk/5en08SFAbC2wB5tLnqGhWsm+DmXOtaiP1b7Yp1LOCa++Onj7Bk47v4PUVovsWabMV3vE4Sf5aiC18EKPn2ycMWSluIsz3yWiCLCeoF9hUr8tzXKZujVYx9Ouw7RYJ2P8YetTukxdfR5HLuyMa84QwXG+IzOzQr62cNC6CUqTf2VRs2BqAzQtNxQD7gzrDNZv/mfwv7cdrTJNQ/MdC8b0EDhYd8e17jh4Y4kGDSG8w/Le3V7w01kMh3KIchAgpWCnTpRqlMij0zGoVkOsp+zj4Cas+wkyEnDAsta42Bnw9XDLVA7UhiKxJ/mpJ4Pj78gqR0NtOAyIqmkv8CdAP29pz13/PzLXjoDFHgHGBkPn/iPmd4klVbbdZlJuMu7eYtRtmHSBnDNHqtjTb3tu7vaaWf6cBr0df703Sb+N+Pa/eNLSjzENgpsQW6YsphVzunYt1lYBgQOP8OaK7eVMAHenDALXsWKG0KplxJwXVY+fLTrEFiCEU6kiTn0zaPwfMuQI5OhyolvA+QIbekA18Caex+YlOx/4WAWM+PYp8CRpwLO0oRpK2FYlS+etE3/KmLbQaw0Fxr6zVbYr2zL7Ay5YSAQprqChZysfGr06ZrvcgVweDO57p3A34A795GK/3u1UuRGhH3A8jyyLNGfY8AX3TF6W9hxMo/tvI5Y9fJB7A3i7at+DrrDBB616JN/MdpCslZvyfpzEmKkPOW4nJi7ndha5UNRt89BYJDXVVaibIHz6fDiE2X9zPw+4mZ3eca60zRMoPbQra4Ex1zdtnQDmfd+gIwxSqMKB8gfvYaurqK6LsmrZOoyH4VT4oJXqQQXs1hBU0tsbSKse8V6xecwDAqLMATJJrEWddSiHqfZ03aQiwAZ3hNTDv+1jor0psI+/TR43aI0SO07Y9eRTKGNOWgXcOIzVnZiW/WLeMZGiwknmrra7bRB+k+BNBoARZrdagEjBT4tORO/AIGov2iqP7wh4e16SY1izHlMX5ODKobkF/Yzpph6Hu9ePQ9AC9xieXbCpi7fyWvCYiHbr11OZI1Yr3chKmnYpuRw1CA1XNjJ5i6q7tiGPQtZLkXBJQArU9TLOQdDTl8exIJK+c9++Qkva7Xbui8CTvz0cnmWXDItv7at/HB5HcUYV/nDIcjkmvbTb425J2XGJPZd9dvpAC6tvnH117MdYn9nwasE49dD7PxTQgwTyN9dS26x7vy3PrRPFNTueUCOdcX2M2Ad+9TFLmYvYpZF15v8q3kdYgDyatkt2IIAzLeB1iTByqIyXGfv0rcmz0sB+WMuT/akdW7zt8BeAg3+1qctdLn+5ez1q/i++jwXtF2ndVUWLavZuCXYTPYeCGfBDwkt4UgZ19Pl0jOMszLftfOrbDAfy3dMZXPOXvzR+f+4T/6L97v5oMdCq1UjO8k3lMFHQc4Y4bXFh6OR6Ivsa2mDseViwHQcIgMTVl8cQQYHwSTp/2gdcA6kKkaj/A2nQ7BC9AI+2UmSmmnzRjvCtxzTAERGg9GVD9VYxpRKnPeu4HLj4nFtC1xygySr2GojeZTdZ+0kiwOo7RwjgnNmkHUBx8woQyBVn+H/UXok/PT9kc4tlV/20C7TYAQAF4faCsZ0dXLtR9mk/naTxsLy0V35dbt2w0WnvzwfQ8W43GRiKJIPocHeCdhaHsgZkbByJn4KoDk1NwDR/o6SfbcxwTOnbAXI4K9gVEDPF11U86INaef/dbd+z003333TUdGx7NuPg4LQfLD2NEJshc6JRd1OvfnOdFdsm5ra1NBU2AmBo0BGyoS+XytelgQh9mErWQtVT6TSavx5NrjcVTq14Eeb/Pn1VHYHm1LEfEKlJvsevAxtqHY/uKzX20OwzB6Fp20S4Q+00Z7XFaZ6qTWvalaGjZqVRz4jo7W4pjfr2AQcJYS2BhoIqI/JqU5NJI/1R5RbEd8d0LMgNJtZ9JukM/zrFvYXwK9UxPf4rQb5OdyO5k3xuASRh7NkQUMp8+ErWO68FmSUP35NIUuZQ8IgugASqY+vHOvQX2bIzD6AIAFzyZhn0lxJf10f5SlKJBU8QRCovXrsQeCZ13o/JyG3k1A/UKCkIS7YUWhPp+PqG16/x/+JkzFgBVHAOMI7UYMfiu0vTMJUF5zakiGBENLqKpt7u98koDR8FFVW6YeStgrJj0sGg6okw25SqzKOPV1+M2a2KtIOMfHAaOc+51UdkxmNDTC2Qoq17ZijJm9AJZXjJ7P57wIQ/AoCYi1x2601wTDO6FI711MYBiHFNu4+f5FKjTvdje/+yYMriSmzlpFixsE5wwrqdofnG6AKYkA0PBG2hjd/Qs6UPmeszYVU8yI7QL3vi85Ypw5eMmJs4/xeTVB6EkArF9//otMsP1+89UXXzWg45A/+VALwLcBDn5o4tmW26W9+DTPwb7cynXdvncrwMt+1jsJWJi+QP1zWaO2b+d1z6M78jzO8BXQF/DeM5rPjjPQzkm/TVXoXs74//Mv/2X0DeM4wwQ2GIKwOeDuSmzNh2HpqRiq5mMYczoqvi/CZLTD5CKvAjRfi5aHxO7NYZi1B4oMqPzvo3dyffM3f/VpCxZHGLYRxH4SnZeDDCLZySb9t379WdZUMmzwiuT0UvRSXgXkiJ5gprGpXh/kPQ/yjM8yVfUgei+7CQj3Uly4E0aUFmSBxOsATqaEtnJugpO2v6x72xazN6vLqbU3Fc3zTZzztCTgWbO2x2F22o8x5kexUQ7RDmY5X5b3O59nsJP9T8T/IAys7/PMpHrYMvzROlm1wFOesXbf+Rr7D0BU4JHYs5daZrGJVXn9m+szGIi2KnAUm8Gf14JMW+zqKqdwcyPsS/uFTX4Y/UZ2ePRS4ouWoRUrWObZC3oBfhKux2F5vo4v0Ka+G/DLWW17LYAj7/As91ettJyBNRGTtEqwFNFUf7UiA+XLbCngOPbH61fA0OcXhFjad9dEf1gU43P92Xp4BgVs7CkGrLZruPZTZRYwCxubCXfy125sAftyKefeLwGSc3Q3unXaZEhwqL4+ffJ9K/QXAqZcShuP1/i5AXSHeSyIbkdA/m0VjHb9rvl2fLP2yQZM2eMFOrOez8NSF0rQvcW4O4pfN730eRjaBf2xPbAw82/Ag/08368zZASbx8CSc9qzY5930sLEXx71vNu3wJJJzFuiMj1UV4F10OKTpZBUlm1fMFiRD2AdxpsKrmSt7CsMFBXgtHEAswWyfcaYwmlvbRU8eodp0dcFIJGxt8RWwKnHSQysh3WMcwqwM8kcW+11+21ZGw2kSlUEQDPRjf2gnSTvndhRvCFblCQbODTT6Sq5IYEte3rRfWwFjNnlX22CAfyG9TYAgX1GbqBeln9/nSFbsTX7SYz28xzsEvEqgF4MOC2V/DZ9I23KtEkx3yVyufbKMgD3ktgDDeg49SwNKM33dNJxsbyVYZX7FH4AaHUDSGryjGzZ3k9rP0BMn+E2RvC9t9SCbD4HWLewADH7vVdbTfPt+hPxp0JmGbvWxU8D6FYtMrEo+Yvp6MDGXiejzmRAMhFznXx/Gbh5h2PFi6wPNr1nsn8j7W17N+Pnwy59nffPpHk6Xe8UP/N6MXaBD/GFe3KNrgvTsnZg4mkJKkaBfaYNajAu15fX5Gcd4Z2c2068z/X+4pefd52/+PLL2Gsg0tyb/U2XbqoaMx26w1vE8vaFWKNFTIWSaWOuoLiEONe8pYNi+erzqk2mPxdGB4ZSJVq0O5XD2vc4Jw7L+znXzjB5Am2+a75T/e9cs1Y5rE/J8dADJvdwr2K56UoZyZKVOTbf18ExAF6ZXTBn3soeNCU0INpb5yuvU9c+iTzKu3ex/+nCweAF4lx2ztxLAWSAQP5/aS9skX7pGKmXqC+ddu4fGc5Yf7GBZVfm58m3AAmG/Trt6grnbePDoGsMHMmM2AMPpXp2wDu3IeYVzxZ8/0mTdL3/9f3aKVPGnImkk88B4YnOj0+Ru5BmmDVbyRPrGjoHa0u7YWCKMwcZZGi/A9edRucKaNcuncTRzvFRkmSyLDt55sNED1AXls9PzEissonT2TOt4vbftYADwEMT2tlYwDp+WOUxkDlY3HdYOVi8knn1lJliq43uIrDa2p1ldySvwtZ5FTAhkWyK+NENw5jJ/n2VGBUpwqR1saGBB80zc7/iCfdfUkauzb9XZ7dDBuJTqkM8541tRcq4mdzT/jvMfe8nLsB2yxjcABRpp0/B+mL0tvaizWe6LH5hC5ra4oFeOn3CONMVJU9iz8UB2h19dlnfWRuMPl011foqkAukDdsupvg4Mg4vIoCtdXbv2q34gtGL1WWgE0LhWkcaZvZ2bACm2OvkzoYLiUmx6Pnb4g3Zdyvz0t5ZyTbr+WHPZ0LnPHsaa+NH5ozJlfmpKRLqkJtzM2SXJW+vpMBox1cGZjkz4m22unrrBuzgWYThKc5zfA3h24k8ARkrtkSxieYepvq2bgksY8Yg5AdsMrZ/NDIxocW58fHxj8gALRqw5XkW/A7bqHAqf+r9A+nFHVmTlR0/PnAIR5X7Sn4xrHmR7xRF5a+6j7S82pckqIC5LV5lb+5GBun6Dt301gIrtXMpxsSzR9543S4hhUHnP/s1111GJumn+C5dUGeGEflEPovfKxkotjOY0cNIDW3tuCfTXQMGixniX2/c+igxE/ZiQMe0wT5OXH+Znl324VEkhDDpbt5xDujR6dbMs8u1PQjb7tsUE18mvpAPvjiMb4l/yCdUe/2c4kTs5/MX6V5KAc/wqWfJLwDzN0JGOK/zL/kA2ZtKB+iAUhSi95jfD8mZZO8aAOZMiCO1BhM5QlY4TnyFXDOYDwGv5I0hKJzL5xgYBt+yPvAA2vj0/A0I2vaMCv4jsQRkTGHzVXKUDnIFdLLX+a/PkaZo4hCmaNjhoz/Lbtrj7EJljvLw7f+VbLbmzDPIss8z4N0//i/fC/a9qDpu+nirXzMbR3AwycEw60pZzkbUxmnj+arejQvRJpZDCKgpuBOHUpbK8m+Ckyth3dh0pqD5AjYZ3rAGcTa7wzPVJlWYEeR1GIdeugqm0naAD08FRBDqz51emi8g4to61GQn77Vq6bi2lcrdCWwOdDergDWbMNeg9dOfOzFE+SI/j56LNcQ4YNYRTcSq41pWY1HqY67rRcAl172bh1zhQ60aZaIBc2bii8lgxlFzRFOp1Yr8MmLwCbgXBgdj5J5sHIgsRF0Fy4Sal6UCj/h6A4hluq1BDcxUJ40xyAWSVFKiVxOKs4DsaZLjvWz0k7zHzz7+uKKdjItrR7u1cTCCJIOdUFNjO5Wy1Ug2GcVuOnpRLQCBvCQK86u00hpaxcCsndbpBh6jZYPOrrW3lOA45EJtAiVgYf5NMl5gaA1eglabbvbgg/vVoALYbSWxfxGKug9ZNTNUXwSeJzmAHdaRZ0+AteKQeb/qOy4BUB1jq6rTS+7/oOPAPwLq1pAu2bADtGvSYzjoOVlZCYKw1h07HpzIZZyldgYHSMDWqp12i1TsODW6Axw/vTcV7ryOE32XSl9FglWvVUNMw2zSoXpp/QMq597aTiJZRmXOJwMiOg1XQMm4SSTRBbEGfXZ+9iCO4hg4nAo7Adbz78Miy4io1ycXN7/89IPN0ZNvgiOfbL4PUPM8GgYPAuTsBLh7DQBsq3YMJSH4RTS1U/aA3dgHwn6AjGBQwA0gaDWUQw/bSAtTz2xHe0x1115NINuQKn+uOGqBe+y3YWp4HgBxTkb1C017gm6tTEogW5vvn6XKl2qg8exN9ImSbsdpXY6+QZI3FdTjN7n/t3uZarSz+auvn+ae0SBGqwcLsYlUPtuz9UxpIgoy2UHBBaeoZfFGWj3t32+++bqBHwH30bJS7U6yovU8z+R5kmV0aczCS3F+twIAYqd98du/akv5g/sPGgQ8CmiH9XKaz9lpq2UchbY/CSRwEZsj+2B3fzuTa9P+mhnnh9hmubZLuXeBxQ+Pn8d5BWDJz+TEtFX3o+iCYHCg9APxOfc7d+5Gcy6tudm7OwFxCAVjQGHb0naUq/HZ2uAkwiuA51xgzWk/fI/BkQq4az0lNBkn7PlynJfj6O7eTJtvOPlXtKWHtfgk7a5lU8Z2fKB6aKJbggo+5WVsw4vs54Nc9+MI0J6GUXqazzUkpNIEue5r0Yj7+MFHmxthOGEKfZfWVRptBcsFvPSSTEjjaANivAFUZ80NDWIvL+YZA0YNpVGYmQE6y3nhH5zh3PQuweMEwEC7Af8k9qRws//yeU/SNvvySaaOOeWLHxngbloC2UpBNqZQk1igQ21kgo38h3Hk6wfsSklv1pJtNQAFkAcg/VEKIfutAWuuVXvJWriS2Gj3rlxCfrFh7H9BkgUYqx/m1+KLOX/XY9KaRPBmGFYGVdSHY0fk/QChZSq7LdXiNehNVMH38lcYjG31WEDupqTOZ5PTpXWQhc5+41vXVhffAzS0+LeuVV8/kwxnmuEAdwPaDXjS6+uvATAk0iYeS5QknloWtaz6uz3gXq+RpMgX/ZHXKYY4TyKjd3RTJJvArE5Ec5ZnWrpzvhfgHZBjXacaSvduNEerk1rQjCZdiivVKpmW8QbUBXKyZmKXMq/DVG3V1zAY7PWLmx/CVr+esyYxMGwGKwKD841YBgNk7ry/2EoSC0hD58UKXAeQKXZN8Yj+lQmzihuScmxuwFPBtCQIfG+1qnImtftKEgvArCBCi07T6CX+sGdpYtEjfZwhHhKq/ewnhdNnkorsS3GXS/Mcb2vfB7vFH2zrUY2vOo6vEqxKetn+atlIOHKdbXNtgczzmvhkphZOh0XbeJowj57bCrw0vsz3282RNSb3wN5plVPouxa2ww7bD4RZmX6SmSbAMvQ2AMb7z+T08/yXmyiwM0y5AWnmswE90+43bazigeq6+fuPAx/s1bnu7npgVl574twBXPMs2ZoCS7oI+EMAYkGSQjj9r6y6pYBVoYsykMRk4wPLJGqcwUy5tiUmXI6JCdIeSM/J8p+EclrYp8iIdaFQ2WFJ2TuaKk/yGWSuzhL7hXfRVtlXYdyfpBB6EkYBJpIrs0Ti3Vkf0wKzLvmsaekbzbiu4XK9Ay4BVVftsWEaNw6QcDuTwPycWc/abucv+En+1ftrO7buLRAbMpT1wtJRhEIOsBgY6Va1ABxQRVHENYjX/1pBfh2CUPsria/tGfJBJ2FbM1sn6yxBGpAEU4/+67DY/NzYu7yu61zUIDHkgFsztRU7ZqbLe24/7l+2sbZwQOeuVz5b/tD9Xxuba8956BA48UaSypNMbJdAmpKsGA/cWycO1o6K98TwbUMESijoG7Y3f2cvxd32DLYQ++M5vAqlhesBXExBZGV9UKVynWpoGIb5XcGgBdexeb3znlkbuI2kPWNr/L/mUyMPMbbReeJbrsXm0fMdPXPanVpnR4JgJX9Yi+mmMoWVT/faBbwvsDd6rmJkDGLXao84U84JNGIvyTz/+eLZ0+4X0zUVtF/HLk2hfooEIwe1dImIY5NH1Hfk/Q4D3PKTW4AAJkLyn/s9DyAMU6c13eR4gLWaGxI5/JOrdVE0lwMGHL1xn7G76by5nPV/k/jtWQgY1YzD9Mky2u/rkKYBnbDuh0RizxynyNe8yp87nfVkhoEVUAlYkuuVJzfWz/2bmAkMu7kfxhituhSS3qWL684N+nzR6E0Xj6Is/bIXKbKKO7big9hsgKi4zHAMYLjOoilWkCYaBpjRM/a+eyX6fxbA4zCTQZ+nXfYsNuSMlE+e1YBH6aCJ37gRDbsnBiWRn+l05P3N3cSe3//wZMCcxldYygFssgaVyMqffwR0fV5jrMEU2qqv4ApchHbkGsVtfh8/Ii8Z3cwVIGuMFT9dnb6F7WgPr5q807KdwqdW3TzPg4MnCwljZK5qq2ITFcZNjjfcQCFN/iN+tfYY3IgpbdNGarAVOgBoJAUq07XopwMI4QkFILGZc4/b2atvAsJopS2+kfswCIHNq45d7qlAXp4Tia4SPxabjzU9gwvZ+rDp4rerE5n9glG5HSyBbIQRCvf2cg8XUmBEakEAKcu0XNzFR9nC/LUC2RSc3KN21Q4hNGjIM3GOYBRiQuSL5OEKHIoSF6I5czn76nwlOcQv2pSTG6U7jm74ywC3Tw2LSnxzZf/e5run6eYLhgJjIrt2KN9IbqcY92Hi1C+/+a5nn+b06zwHOcRW7BNwTseYqejPM+RrJ6AhZvFJ5IIU664lT5JH8mdaTXeuaIPHnk3nZvb5QeLtN3xgWKLv4v9gBOfSWqvbDV4hzzkOYFsJLWCmgnvs9Gl8JOAOcabsz8QLWJVYgrAbhf7d/MyZmBoJLXtuJ+zWFiWqL9qwpAWi+m52HGSRezrB1FOIy5X7uXWwUfGs/Dz70UJK4+PRby14O2StPzr3h//TP3i/AmRtXQVMmeiWA0PguoDL4hCnMp4fFOwKDt1P/uv44Oq+0AFpKNoN6AGbTAvog1S/5SizAdA9/TDD1c2B4cY5NzmfOtfzJF0cwk4Sq2qUdXuNM3Ijkuuh0qMBA8dGC24QyzzUDn6YQ7u2GDVIco0Ak0UUknh7GQEAFgnMQskfxxKjl2BYcoaCzXB47UGYOKP3gAFjUhFgc5JKf2ekfnj8sNcHvJP8Ei5v6wY9svy7wykoH9YhzIWhStU77aSvw4ZRwRQgCiZ8tmrJtKmGbRTgcAYnELudCW7u60o2eIdlLAGpNZvEZMDNM/Tm0LsvxHg8C3gHcZYx/Oyjj8q8kxC4B8E9I6aC1gQs7+N+17HznpsvQcSVBPOHR88XpNlGVH0blHrGG6OuDx2f8cBEqAEW9NO2Ixy7PF16Dtgk2AjHYfm43wY9dIPiBK/futcWC1NLVbrOMLKabAmHJTkBrrIundCb91CVE0ZiCgms21uOHYPC28RkWmTWiumPQFMMqUqVqTAcXCfxlXWGQTBis9OfTmDZvhutNIa1B5Z2WdtVnRVB6gJE9txMkihoOcGwiuHSNy9IeKM1MuuiJXt04BjXnRpSn0mryvO3r+w3z0m1y7nyLFUEMO5o5mkTtM84Z1NyaC9d3k7rXPr836dF9/Fjk40ubz6/F+biy4ebH56nCpng8XIMz50AVU0sJckN3jivYdkVKOY4MApoE2U9Okghz1CAgVnVoQBAqFYMhx3aJE+Ax7EIGpbAfVijM/yhrcUctECxbYoMrEIC7QL7N1oSYd51EMvbTEaEIYFV8nPbeR77GXt+c09KFSBZu69R7RXXvbL5/uBSKNyS5wRCqQYaJHGQyg5jPdOrA1ItoP6LAHAvaanl7GFlsXUYLL5s/etpN3WmMKYEc4C9G2E1fPXVVwFFD6JHF/YeDZQmlec3X0YUX5vrnWiWff6zTyu2bshCWwCyN+1ef5aooIqrrKnuWtTtMCA/+vhe2pj3O532NScUYGI7E75eJigjWi+IupS2vsscYFhqHPlB2Klal/YDTj0KcKTF372YmilJEWhoxboam/Es7akCJO3Cz6I7p2pa/KTnJuyh7LuTrL29fzH39a5bC1EAACAASURBVI7uYp4vYFMi/2Fa2D6M3t1OJjyClB9FK9BAFm3FbPsRFlz+cy2v42yd2RfxF4+MeNcymv35NsErwXNB//20FVwOlZ7e3kEcNfCua91pzGswEb+Q/Sb4wL4z3Mg+w9qsgHHsGhYHjRdMjDKJVc7iD0wyxuQjegucFll1ZLtgT3DT6mj8VgLSx2FQPTfJDCPdXsmvqf4O4xkIwg+UIaCynfe/H4DWfjVB3F7X0vyw7cqTiQNNJLB8JDs0geiId5um1wIEv7j4CSxz3ze5fGWQz7kZtsXq5yQDEkMtzp1ml/u5aW8GAN1JsiPx4RcxYjArLpTdRUtJG0CCqez5so8Eaf2dLtAIlQuO3bcg8K8nrmynIgH/MIzwqRTbg6s/X1nuADhnYoCm1d+P9V9tQ316ng3AnHyGVAlYV/2kBuOSPP7WcJVpweVv2XisTzIJJEzOxQbbn03mlwKIRKYMGAxVjP2lXQwwIChq8gQ4yX/WEtPB/T17kQRRFTf7rNpntYiJIcJI2zbNMDYBs5Ym1XbYtgAOjHqDFK5sqYIbCBJwAhdO9ZrfcHaWgLytoQk6ERyqi6oAGfuIgaEFBstiplsDVh1M9td09WmBepvr5GMLE5W5M9IM1UtsYWLsMfaH4BuAYm1fpvWGbfDM7qZl6SDB9Evt9wALQJ8iTCv1YiNtmsA7z5eYs8KaNTZkJ36swJl/mbbwsZVYeFO0Ed9Ny3lRgwI1/fOyzzvpU3wGjHB/+Vz7lB+TjNFUpjfdchHjJODNz2xlnYCXNPRi9PN2CmIpmsZX45/Rx6vmmCTZ/utPSrwEyDOQawCr+CQV8Ra2yWsAMGqCB1rgTgvoZGXEgiuY5TMWMJrkgxxYwjaDOyokNH4gbzLxABDHDps2uZls6sk5F6MRZ88NI3DAoCb4XiFOlhx6zsCjrp04wbM3OGKYi9acvEbSxiZNrxI7Yai/vxwmOVCPBpN4qTjjAIlYbAV4G4cPiC5W8b3GEcsv17syIxVnG6ToCjBMxFW6nxxAAHdbuBW/c/0Vas9VarVlJ6oTmfe0H6/FL4gDDQ+qhlcAeS1xGEBgt9MCJiRNYhuypgpIq541FumwxpACJDdiLdrYo/8p0UUeKAMmtmEF3ibPmLblCtnnP2yPAvyKF3ZJwTl7cdpD2Rx2eI1/R9d6WBLWqFN180z62qVo0SEkkJ/aWQCrVmGfJ74BxgU86vRJA/DkIpP4rTYWuCwOwR6tBmn2jRh6Jo6O7vR2YiJAKLaguExs1VR8Afg66Tdfw8xLvKlNz7nNvTt/YuZOt27+N/ZtjTGB73YuPz3xXyHsnpEWYdkIMaGOlMokTYGoTDmAYeIvcWLzvNxXZUMKrE6O6O34npU55YzqfsACdi3AOOvfQgUbFGDB5ymA76el9HVyIe/JYom5z8IgGm3wAdk6QZeWdEF5Z4P9Gj3zavs2PlBwzrPJs07HYOKb2NtM30ytoM/KPqh0REFgBf7cT9b/OEy747eRfEleRaZn/6ZWwdaOZkK8OLcD3qbNWFHQDa++vvHKIgmFiQWMLMOu7JuA2jkHPhs7VXwGbHqWQiJQDruH39Uy+zb5F8bdlQARV/ey5hl6gpFn3bCxFYLkpUBez1B8txNfVv57SSOJJxMH2qbrgJhONhf7x6e9Tqx9nLj5ceRpLkZ+5kI0w54nHqMveCdxb6UFFCOyto1Hc/aROsRZzvxRYjv2oXlX7d/YBs9/bQW0l1YWntgIOCW/YYPFhPwYn9npyfKLnhEYRXIgYGd9C3JLckw51jL0BdDR2KFSAovOYuILzNMLcShHaTOmv75O3wZY0ekDWJKxeFuWsIIEOGx0iDHvOvzEs1Igyntdj7QE2YzDyEv07OTPnjPwWcGLL3B+neXRYTe9NM8hxWb+GDhvDkA1ybNqK+Oqslwm5jaHEhawv3yBh6XgHsAYQSOxD7lnunHXEpOkGr65ei6a82HfsTmjLY41Sv+O/7bRf2LtwgyAoNh47H7zbid/6hcFt2E8YtMBj+SyfMeAyc2/6fqRLgqh5vr+jfjeSy1ak1u6EODuJPq9j18AEuPLs46Na52N2Dba7a79MHrkbRnNfZ7kPl/qvkwsfjPrS3rkRVq/6RV6XryiARX27xVtygWmnQnDDJMvGtSiUyOg3UHYfe+j53qkAzG4gfUk3bXd99JWboI8cNldk+oJgJpY683CWhZzVIcOOWkhO5AL2U28br11Hp625RnTboqAM6Vb110+O+tnf25laGElibIfYRyegdhtCm6DZUwHaJi0cDU22nnKnm/c0IK/2ROZNvvf/Pd//71D0paw6tsAf2Iss2CdIJt/XyvT1YCDdmfz1cl7uCrA2EzZiBh3g99PVY7T9WGqOpdjeCRGkOyK2S+ggDbGH9t2vGFuvBfPCecztk11W4DAIrucaZ3fJI8YJCoT1bjLBmirTDYnoKg6GA49xlvBRlp4WbBsjIJurmdh3jGO06KJwTHtwCrSNnEF9gWn9UjQ+gQWMW7XoiXTZKQ/6cGOFg1w4WkC/gJq2ANhiFV3J/dOh8oXlJ34vYTExFLC74C4kzzQ16miqL6fOGh0p7jK0oDn+gQs/n2c8VQvLRw9Ks604umemyRJ8J3PsAZn2Zw7u2mhyqTGh9G9awKXg3UvBlgAQUhzKrlhnGldXoBNh4kzWh3vqnHkem/czITGXPPzGB7ad/t5j7budrwz9uOAva5l2IMSoBFA7eQ+mjRtHZnKKGPsfU6jB1jKt9Hmuc03Mai/+OWvKspN8PLiTib+CmSyP/S5cFDnqisQQ5AD9T5sIC1jBRrKtogBwVzUFr0k80TwG5wB1VqZt4zeR5s0imyCihxADsQhPU6SJNB2Txy57WCS6CTlEsM4waXCcVE1AojmRa1OTivKKsr6PNVJFGPxmH1+OddHMBXqvx1QwXMVfGmXsAZlrOT5thWlFalLuc88F22GjDvDQrA2n/nOAALIv+Atz/01ZlN0T86HdXkpxvUwEypNE9zNM78ZlprQ4yCG9Xfffrv58MHdns0mCDkTb501n53rL6CWy5LYMz5XVVYkzPl8ege7RF4TjALsPEuBX2nkdeb27tiWAdSBJPk+HzSIfKuMktsyG4A69kSuQ5KKDebzOTuMOWwzTEetQe+ybvdvhB13JYY5LSj0pzotrcW6BLmZQPv49YXN737IFN2DsKVupEU090QPDCh548bNmbYkOYijf5HA5HYAJOD5w7C3tNG5B+36O3HE0yo8iSbjej3MFI6ZJp6AtcMNcn+HCUCdVSxeQeD9u/caiDwNc9SOGTFWrcvDZHa9HcyT91C9FFDRftgN6+5qGG2M+1dff1MA7IJpxYJEjFct3Lt5H7Y45+88ICDA5F6eD6CbBsjetUxjzrWbXqvNXcLnDdiGYxO08udhgLD9WupS0V1srOsTtj6K3kc4PQVGgAMmfZIP0E748YN72WvRuPsm7fgBMK5GH+RVwKuHEb9X9S3TJHd9mArshTxfLYvsH8ektUqA8dnPP9t8+tnPAjy+DCPqRVlRzqSA73XBoBk+dCXPXVEFc+5i7knAYU8JgLVfNHjK/qhuStayraxsTj7rRhhoCir2cZlc2eNlJecfvK7DfvI7YEjr/+vY+sM816MAp5LHJlLVqJsEURLB/6mEs8e3shc++ujjSiQ8yvRf9gPri+20P4Z5OmDAmiSxlwoOmHYYqmz5S+3B2YfrFPhPP/10c2/RaAMGtjVbYSHXUB0qQVbe0zl5+ozOYES642vu3/8g7E0yFJICrdfLoKBWL3rKW4Bgy5sopLCjIupIso9NYuWeEpjYobbOS8YXls6wlsa31ebU/2YfZu2HqTEAI1vgNWvhY9rWsWide8H/VMPZ862sp7b0TqYs3jWi8GxgJ9hrY4kdV9hrAhxQWRKExagN7iq2Cy3HAqSmfEmahhEmOb9Mc7R/ngIIswMsFxQBtHezX8UU2HWd8BogDoub/xC8voqtYM+dO0DnTPxWEBrfcF41Oi2yO6QQKmCMuUC7a4LoEdeeNjrBa7/X4t+0PHL+ZXXVZ+V9FT1ykbSWJEEVk8jPjQ4N/6E4OqylgndhV2NYu+ZJzlMsSoLD99m3TdTFI2xM7GkZohIRHRO5d2efr1FEehPb+iT7uGLUYfltJbsVSgH11m6Ht4CaJvCSgWEwl0EB6GjQOZq8wJOZPJ7n0T1hvQCXC6utQN+0r2JzaC+6GjZLC6PiwYUxIoFp8pbP3KP3FUkBLWNn0Qw7e5e4IetiWGQ83oCPnkOB8ineOvPdlwHvMNQLuFTvx/UMC2USkil+NYEERLaxTgK1tJnBJgsE2slJqsICLxuNDt+SpKpZzaRaIPcAzxiVSjZNgVr083MD7AFBnAVJaAu3Er0igr43gHdbbgJIY3C+zlnA6mHHt7QwN9ENIyiA3au3eU1E9F9lcuxx/AUVRG9un7yJz+7E9CUZnIFTYskFgs21btt7zoUCoWfgrBeMShwb4MS9HGr5F5uK5+1Jn09LKz6PjZpYb9hoPhtgO4MCZtiFAj/W1NXsO+BsO19yLg4x3+UYee0URmnp0UoVY83kaAnPq7wOKEYKgo+2z+y9MYjeb4a9KQbY4+7ZBE92ssMQ8oUdz47yMQYBKIp7qGJ/Ng8I4TPEf0B9rY9ymudJPsu2WwAeMghlMCsaLM8NMAjoBqdp3TL4QKxNFH9yqGEaTaFhgLGVMLHmQrUiijSYowU4Ry+VfdN1UA2q+oD57NoksiUmhAM1tOgXTBhZoB0+Q9LMF1mp2DK21hq0MBp/OozuAQrYnCavLb6uGqYDvkyHUoplWVvPR+yu86JTlOUlKbKLy3WINM4BtDkLC5hezbm+5+RZzugUF7XnByBa2CzsD5tkuJIzR6BesdFrxFjOrXzvXTRFsaIay2ntzl6pbmven+azexlmU9rtAM0A2tjodh458WGxXY4G4XamciqKzHTNXLeivTwhOQFW/fmwj450dRzT8aIHHb8S33BCUzrnr5rtjTlIMhA9+EkSAGlD3lofIP4BXmB9s2stxk2Bf2RlZrKy03MzRWPXZLqstsyXyTGDGFCj3lyO1tzN3RQlL4u3MXpTwk4hGQvL/h7GmcIHRppuoJF6muIAH4sVNOB9wThrhTSRCbqHZwEoN7ub7x9nqFpAENIL4pV2NgGl87yvyBfzgF9EY9ree20QRMxWC3m5/908C/mEM///Ayd0ZOUskaJq0cL+xZJvCza2oMLRTMD1vRc5n4p7lerKjYgHxEn8hQ2GMNIYMSQEOZk8zgCn9zqFFtyATt75gOXAlzPSOiHLrK3nndAa/WXP5HJwgOPE8Z6pAhsfYi/wj8A4siK081z3fq71LHsEiNbp8Wy5s5yYS+4o7yWnUs315sADnPPrO7k+Z2RIRlpPDWKYWJFGoKL5tcRw4h92Sw4pPrM/fJ/O+/No6G+J/zGw4QDJA7Hurm8lx44GXds797H6wybLOl4yWTzXg0RzSSt1Ygi+7jT5rKGK1RGNT2WfSuQRy8Ue6OSArQyoR28zuVls8iudjuKZ2CoDMD/95NPNn//5b/ocL2Y4xeO3Ae4OY7sjp8NfKW64R/I51hawfQXImk1zXXyeuE5uKyaDS+hiUNAxAA9gWTExUh0B2rX8Npxc/KR8dtsUupBU7B2DLnVonWYPaI2l16fVVccYVvVMjZ6hLeptQNVLWzdzvkdLsSSivA6u8CDxNLb0aTCWt7EhYtDribOfR66FjbPXMP8MBgQAj8RVzlvzxka8fW7WUc4AEGW32h24YDbObX0YTKB+IXFn9qwvhZB2ubx5/0fn/tH//F9lKA/NKS1Ik4yu4tUFXBpwzQS5oU7PlJgGZyiWgqMilzZVNnIR26EIaoE81OOukmqqkk1jk6uKFPlLkprNzWetek0+vwc+r9XKdxWgxDk02ASrDljVBoWCGKqycbw5vAxQp8Sq1BUUmGu1QNPKlKmSAZlQMleUXzBU8WcilQ5HjIlWVPdSPZJ8X9KuSru2NEqCvBfA0vuobgjwMEU4egyGToCRGAJ+GLZEXIIIVGJBieT1RUAURn2XCHeSNQy919kYpksKek+K2HIwWasFgGKhINYr6CTg4swlIxhvvu+wF3jNzwJBK2arlTNAxuUgv1cD3n0fYXYshTd5PphCBk18/NGDAqASTReuQsAAClZsGACe92zVM18EPI9j+BwePd4S2T0ac3k6b1rxiTHotMcJUBzEth9wzpInQFreqpPHJFi5F+2I2nAFqjP9SOuZNrWLm1//4pdpW/w2B8PEo7BpAhJgqvg5LQfvsw6u7UpKZmeYbNmTREq1rX4TUGE77BNJXvc7lsrSQtUDtlRomVxMnlb3dT4A8yTb+b6D7Zf9Xo0O7SUxgNYGeMYRtOWAXYlh4Hi0IgKbtERrH6g4MGYGBl2R9OgW7EQ8NEb/ZQCChFR5nsNQM3WUcXedEqmeNwKiPptWTPaX4R1lBybyNYH0+FWqGQWCBCsu3BRIAxkC6mTi6ptQhl8+TeCSUP7WToCxtGtIlD/6m3+w+b//5I9zf9q6sm/dG8qudlcgW24BYNPpoMB4jErtL9lrntyedvcEFqdJnrQyAk9mDPwkpM7FAOcToDqfElRHmsUQfI2Og2E4Oc+sqaSwAqqqYaqw2g3CoMp+8CAupqpS5xhDfTuj23dDg74Q54Qx42twY2B/Ao0Y7a+eX9x88TjBWwDs22m//l2Ycq3kZU8bc38tNHnt/BKKo5wLYvSKApytSuanmZRNI8OGAEJqjcB6c/6rVaMqF9bLq7CGL2XdVUkFtvupGmHdAWkehqFztghlY9aoQGmlK7OBv8lFHzPqef+d7J1bmbCpclcgLa9xBomuA8HsC62FF4jnEh62jfM0XuUedhNcnqZ1RiWL4zBRdyeg8K0wsbRodxhL7N0rU8uMYk8SUGAln0MAH8tLYCIBU2h4lHtxiJtMY8hmz1xLwPVVprOWJZXg4p1qbd6LEL5BFKcJGo6iibIH3MoD/yrDAZ6HlRc91zBmtJyR2EJBv7j52acfbW7fv1uH/sVvv2hgUzZiK9mYXwHVDPkIOHYjLcMvnseRAycAKgmmVKe//vrr2iesuReLreLobwawbJXbdExMkIrgYGANu1iUpQLdadX5WUk2f2Ya50EYi6fZY0cJHA5TOBgW8TAy2Eo/7DM++eTjXrsq8DCXow2TfQA0AWBawzIVsCRzXtfK862AiQJX/26vEbB9ltYTwwMAal77y1/+smLOvu+9VrFwWnjWg/15nApnSwg5QzRTFQDu3buTFm8Tomd404B30RGpbU/hQzCdc3Uz4sI///kvNn/2Z38W3bjnm1/++tc9X3/8J3/SoVRtm1VVxRoDgDQsnWnDAnOtm13Efv60bg5reibFdp1yXdZCsqIwKADgl8qoWgBBOpeuk59sUgHIuxpWCR/YJIOGaL4fW4/hTX9EtVubB5FzrFUM9qDR2TQS82GSl+EBmKkW1ATMQHugqgLZXp7flQDdneDXoh+tHYW/Yc1cz5AKn/9dCl6HKboAF30fiCNIo/nCoEmILicQ3grb7tIlbYAJvBZQzmvPEUMWN7WYNQDdyY+TyJfKK2AoQaOqv4T7DUZpAuTRIZyBSSaOd9iJeEusk8QNYFIGmGQeuK3VPSuAYWwdAMyHfLLPLtti/K7rtofsLbbiQmKE6mXGRlxJ6wl/fBDQ+eVzDD2TQV2nqnJ8uVivmd8Ufn0NiDlJPss+4O9o0xX+su9cNy3VpVgArBNzNXGJbTMVfDs+cTu2hg1XGCGabsK5SX/YtdgPb3JWtqNtunvRhPjHZZyYfls2s3UgRO8Zpj1Ra+Ts0Ek6Ko+BfUMfCCAFzCi7ewD6tkTaMU3wiwE2oWXv7Uf+u7qz2fuGbRWcfuWeFjYDoEN8scTCbd3rsrtXbIApOp4AO0wqV2FfAFDvu7ZktmoPNAAS5Q1c+8sUb6rzGl/4JqC01h7XRB8KiNeEP/9+cj6dM+eizZNY6bjFsAEiCZzbL+1MgP4CDTDnsPPta7p8ORfWzj2II85hroiFJDokP3Iv1xIXN2kugTI+KTGg/Ol+igy0j//fP/3z+pEHD6KBFHstbhUjHsWu7ySuB24oYu7kXJjrsB0/S1PaungtRict0ne5b3sIaLOjrbbARDRDFW7lGdlPYlXxHlvYibT59wIWS7upvYj1BwwsyyFPYpXwUBAUjTwJ61xxFsCscMe2ASa3DGhKMjnxZECjnBdf7Kz3knQN4LbIAZSYMJI+Et5LGJGJR7VxYUoBi4TWTe4VpwsOJ2HOZ4hdnLNOpHeNZSENUEfuwg+JEfp58XkXtTAmOV1zIdpKE0tbs+Wse26zJNkDOadsuXjLvkJuWNg+8jXA7MoEF5N1EIs9nJ8fAHbzo3QMAK3akXnf18lZ5BKrXnpZq7kHBXbgoXh1tcVsjZxqfXadnv7XOnumbZ59it5Yft2K/WXj6WQrbmHJmdbpDBv4oENKW5s87izrZ/jAXvzBq0wSOODvso+xfRQ/gJFtaeT/s44YP3zT3bSovkwHwtuwda5lWuXViPD7PDGWgVMYVsDNrbTF6vo4SbB1PkxWmpHPUqgTw03enOFa0TgXm5Ql7jnWzrFfK9h0UFmT6Woy5Gp0sV8k1gAA014ta7rxBX3w08anWKxnAev2041xFlt3mHzhMEOaHty62qnboSFlHwW4SJ5zkHPJ1wNCDFgYP63tfdiS06XmmQBrplUS+cPz76DI5CuJ8jIMcHfzKBI7T14HIErMuZcBX1o1xa6ABRyy+hlrn/t8loLsvTuR4ll078UorqP5Zx4qf7tiDCUM5bzOwJgZzOiXfGFYiQHdFB0Tc9vTa1ygK2nYmwE5SxxKnpJr4btbMGpxYPyb18m5DxJ7ABeRDoDQOnMAXApSZwF8NQpr0dTl8zZkBwCf18K3nD1twVxAY/zYEdq2fKnYoMMOAaHA8QCCbGptjMJx/kzbULGD9uGzdMRgJbLlfKap8cAvAGRbhJfOQ97qar7XHL7dVshME9/s5hlo+fZl7cQkIcQHcD7XWPtdNUEBWMEU3qcDIMQNBIh352mdJ48qYBQGWG4OY01pnt96WzkpnZILqy7SQ1hm6zA2Z29l4k07LXdGlzaxAINKCinXezV52f61mxkuYS12omud+DTg3dOcR+xmhQ16jWw8kobYDBed7cCyv5FcYodebZ4lG6sDFPD8RXL/y4kJDAK8mH17KfJPJ6+f16e0WymxQsUiUsy7Hlt5ZvgPWa9oagfVit5enm98DaafZ7+Vfb8NPJTn55rgBiYMv0pHXKKMttgia6CyICjpLPPrKFqcGH1+vxftPmQy+SI/wgdYjxbcWoCV489gHYWmgpGkfbAMw5iFp9GPrfxGnn8HgOYMlHSWZ4KVDCv7KR4Y+bqtC3uZNhvwbk0kmszlAxyEdRN5IcADeFE6d1HYbPp8uIO+OsCjHLDqxgjG8yC74bLgM8pb9Wk05yQqK4NrpYg7ZKU650ZWSvEaJEwlb4QStUfY8NqvfEkOAAUeuvduEOa/BRUGgBSgEbxm09jo6xTaFeW30KU0Ln3/rm0FKzlIyYfJg0AirKfq/GU1ve59rAGG2vTwB9Crc5PYDwC5Ut+L4HcqVy5MUrOAi6iWmAeqrtWP6ihjDzhVC1WmGNiKPmv7Ebzkx93TJLVLgByQ5cf24zwP6PDhIZFqOixT6W9lj35YRRrT1vXRJ5svv/6q63dC4zDXdDX39VFE9CUgDRaz4UqdXvaChLSTCOciatA8B6LVBxHdHSDTKPMkCKo3uW77BjhQXRlrhuKaH7cnjHHXTqry3Ul6OUBbEbW8RFsrmn8SaDd8DPBLQnHr9t0AEuc3P/zwuMMbzsUooHSf5v4I3Aryq1eFyrtoU0jm9nLYBQovw6DRbjz0/GGH+LK31tbq4nW5TknSxexj1kmFbARIZ9IeoEelSJAFqOm0mYo2A6zcjz1xNX/3XCbYUdG1f6vlgUGiwiCBTxD1Ss9+nqFrvHfvdj7y1eaLL/6iAA8g9CyVH6A6sGSYAln7PIedawLKALUHAabjxHYw/cI8KKyd83lSmvQkEBfCwngVkeqEf0nmAECvNrd30oZ3xdlIQLF/d3Oc+/rm4dd5NogfSV5i1Ki4vq2YdbRUdm8WvHPOT6ItdTHRNq2zHLC2bEhU32cQhjbKDqawb1RlVN2wZXI9xwnEJO4CRslUAyMWN58lmV17+6+nUmji4QjA5n0FnbknorjALtUh1H3g7oVzr6KFlElQMaYEyk0Xw5SpO6jmQOyVIkTe59uXFza/fZT3vByDmzNpAIbzChzcyv3TIeOPBPCcIy0Y1wS4++Xnn22++/a7JnICDWwEActL76Hylmd+CeApkKMBEqBngLAwApMMm1z5VQS7gW9t3S/oPs6ubBg2JJUcn90BDHFHhtvc/+h+g2VOTILbdnuAOFA393U9YBzw7BirIBdnGu47E9WwExOsSuK3ExzStajgfsAQDhLoqR1VC2/bunJfO3ntx2n5BFivDNnn+VxBE4BvEtpJwE0QZFtMR2qVMe+xF4e5m1/smLOkavk6z1EiYh88/P6H6tZdcS5yz4ouN8IsbBKA5Zn9Lehz7XxSA+D8bDVD+JYk7bczpABYClCotlFs3FH21atqQwxQ45y6PqAMdqDz3lbuFgMmAPO1tsu3ba5tbDNYYRhk5TvXDmF9aQOlq/bwmy/LMgDWqwaaXDt7KBR3lcs+ywzKuUqQd7P54ndfdfCK++J/FJdcg+etKOKXYs/KNmcrnwe8A47cDfsTqEYH8PHjTPCtlib2dIKb2ANBjf0kCOKLAXfVNIkteJDJvDtJQJwdlX7PT0V7mIm5P09yCYIfxB+oGP6bP/2zaj7+7LPPG2T983/1r5MEpKKf6wC8uQ/gHj3SygKYrFcNNu1/y1CpUoknqHyT4KkV3SS2BAAAIABJREFU5thOYFuBrHymgJ5ta/BZJta0QpexIYhcgviC+vEpW20tGeBrWm2GadYm2jwzAZCA3bqyuCcJZs9nL+1hseX7DUobGIkNRlS51V4FOOwXbTamS7NvdFjyPPj1O91rJkAOY4zmnWTyaXSW+Lo3wFgJr/bL+GxM5qup+CP7SZKdYSy6YcgnkFMwAmo1aRPYmVrN5zhVWEtTlR2dq5+E652vOk6xV/y+9pR1WjFwwP7FQLEG1l1bl6Ldu/jmtkZ5b0wiZ3JpD7b2O9mLR7SH8/5sxMv4BcNjCsolfFULvHaN/zMdPgxf4GkWng8DILtsnRUAkbLDMazFarnfxh3ZF23XcT/52YtZc7ps2rXPBQQE7dlHWPVvUpB7f4pdFbsY234lmpeHpirH1zqKp2HEOIs34yfPZU1dex40GfVoVGVgCWF5Z7fMuWkx6cCrhitKcp7B2K419mu8WCB1WlQH7BUoa3H0mCa59v0fwTsMsILw0w7cAjGQS0BNm4yNYU/7bkyI5Bhrg70eQfe2Twe0HR20KfbxoS0gtNDJ55ueO0y3sjVzHWXS5/1eBTA4ydk7DqMu1jR2P+BXigUoNSNDM23MJ1p3cg+dapxYVRFqBQPXWFNi0DZCxUkAZvXYFAMBqcTeZ+951mvLaNm27s3vAMU8cwORTGQ/iLyEFjL74FkAOzEP3SZAob12L3q6/LhYwKpjZ0twwF5a1rYB1Xlf71Wm3yiwN+7VoXArBc297HFt6vKLy7G7AJlOVY6fFeORvWD4FAExiSXGngFx9nbJ9F6GxbgOmZFEVgsR1pK9Qp+2rWtZy2zLKbbIY6xGwf+RBTpH+D7vh9HkHtpyD8gVr+cz+QxTPXe1dWUPY7IaAOMZi/kVfxVKPvjwo9rqRyEXyAngNrpXqu2Ya9hJ0Z1PHfH8nNf4fMWso8SP5HBmL03ruXMAZCx7rsD0XL+Qt9qTZVyP1lp1/GzTJdby3muxZIYADsu0muStcQ9D2WkRN2H5AAsQAUiosDsYf9oUt2JDDecpkNlixYC/M1F5GGYrY5mNBXw4trqtDMuTM3huN1OAAoBYC23x2kb93uGKeS2bLc5w77vxeTeSr3nf7x4+nVxBjC9mA+Bkf3dQQ4d1jXSEwW7i51NTzGO7MY58VovXLTKh2DapjBpIJiy/DUGDfEEAEBqSJ/mzoR/syV78ApJJi39hRbE6coQ3sZ/yHqDFaGIrMgA+huRABulZ/Ao2YQvkgAddEa8VwN52wBjbS6OY7Oilc4lzM9H85nbAqV3TPgP6GnoWP/w8euvAI2wmLCgDXlw7INZza9mohbDROIfoVy+s+oLar/mOnYCSZ5uX0fN7cpjzmkKIboo7t++VKKGNuPeS+0Q8YWg7KCtrNezVrLXOjspNBGCj8ZbrYGtGu3HYwmxaOx6WolbNynKVnlmlBLKKu1kfsU51HpeCGP+9mzVubJqfr6QVNlceDQAVsYDN1WHhOeiSam7Gfx0nnk7OtpfF1DFyqFstXUnIARd1KWXPkM7BsmR/xDEvTbdNrqnFFXbBhgFxxFem8gKUDcwSh4mngG+uVwwhVqsWpvgw6+xMyh2QmXyWeIzdvlKJi+RKyfFuRS/wOM9CLChk9kux9RI8IOdX7ORc7NC9O3qUoSUZThaWW9fj7CgtzfE1Z+luyTlWlOYP2amSaLJfMVOb62cvYHqL+a3tUZ5dWbhYc2YpqzOZUou1WV818hjnDGJMPongFY/TwqEhJdVuS875JqzvZ4fR10+KdByQLwuQ82gisfglnVq5fnlId2TOwjqh3TkZrVATd1+UiV3bpjiS56PgfgWwmHvbS4GxOnfIXga2hNbzJut67/qDyL+9yufSPceY3WuctRXg+zQ59vucI4MCr+8EfNV5wuEDk4NCHkfH8nywCHv0ZkD91wHZ5OX7AcV5faB+mdSuZ2FYOw9lV1a/f2ItBhNDdSTWRk4A0Mi3sl+Aa/aZrZRTDMltOlIa8/VsWp7ZG1iJ4gB28fRcmHf/9R/+5+8BUjP8YcaMTwLwU5tBnYGkqI7ADyfwi6PEpFkFhhlZG67giMpl/pNEdWprNohEzANwwL1udDOmujStuKOHs4jxTaVNYGMpVHOXthYeDKAiwB7qtURzKqWtzksCc2D8YNmC+bn207d1a6pxo3EyFGWHgUcumh5D1NHy7HKHKYyRUfHCzCsrEHggkaNN1U04AxoYlgpYag9ZNOfuf/BhwVDgm0rtJJfZtDE4DM/LGF/IPNHVUlnzb3TZXmSaCtHDiltjMMUZvssGK4UVqJb3VLHzUG1691XKbYJlgNlhNPlsEusjyHaDQBLVVetw/8HPNt9Ey8m1CSLQ+VHp70WzYbv6QJPYWJfqluSQCaTK+vGsoOsAVEFEjN9LQvqSAgi40ezaZbFrjNsOICHREhQyGJNs5MBn72AsALza6pzK43ZGJ5t+yZjGrteMq4ZwkNdijN84RDEcACgVsHzgJGwEfLVsSCjz3oypYLstUmEwMFz26VHB1zA5lgTdz9orGDYMmn0CIJCE0300rUbAy8ESqLxp+mjeWLtEmQStsA6oipEAhK0GYYGZaTvfijEDkDBwAroRYx/2KHBJwgagtB+vpbWRZtxBphvumYqbfXYaAMb5xBjS0w/ME4BcjNFCu30fai4wZEdgmrUn2lOxXtW+/BJIXMj6vTzKOUiwwdBdyOsup2rx+UdxxNn+f/XND5tvM/349q0krNFWCx4Yxl2McO4dxfhi/kxQ3X1iWZ7jEI0gN6lHIobhIPiJw5DI9hznsyfuHJH+tgAU/F/0P5xNiXr3DSASQ3BYv63epgI5YvJjvAZUHb2ZDq+gUZS9fWM/+zxTwSK3lr2LzRUKd4y3c0ZDstVt65K99iLts188eb959OpKBiZISDjhYbUdp3LMyTZASaDEUD4MWAGIvxZ9kbthzn31xRcNIgqQZ09wvpIklRNDKo7z99OAdyjqrhMoLhhT/aThotr6U+vRaAdJFp2NYZ9OsGrS9H6chjZJ00y/S8VJ4CCQnqml2AGTpLdAYmhJrlerkSln2h1V0zlBAJZKn326nQRiNwAep6hiTXev1UnsgDyP+/c+aFVVEYUOkWtmt4dxi9U8gxkUM1TpAXsC4Gqj5T8/C68AWnNEJvtKwlDry+wJE60sa8lehnYANrX4a4HUmizqcm+vo+WnaAJAkqA41+61G9Dp4uTyPm3L0jamNTs2SiInUdwJSxUY4cyMrhYR+6WlMevUglJ3hrccxhNjN6DqfBVEzX3lMTZwq6adnwpof5JE9IaKsonZnkH2cSd9JtDbS4X12rXbm3/zZ3+5+fbbh2VYz3CZ5X3ro8ZfAez9bm0kCs4DO8BvEf5mZ8u4KpipSBU7mM+tXhufmrWzL9iiCq5nnbRRYEtdDUgLcBGQo+GbcChY151XNodChCQ26zCtkqmwp537F7/6VQDjB63c/+Vf/TZtKkebewGeFewAwxiEPo+fOx8WL1DgNID9W4UYoEb+wwT2/g3SacLke4JSfrxDRVTL88y1JpcBtPhyBTbrsRaJxBpCocsB72i0deJz7LCYwjUIwiXX/KF4xfPWJnSaBN6wmot8m4RPsSz2B7BKlwePaQoG+Xu2RwvI+TuNIdsCQOezFKeAENWcK+g4Z8nPVR4ju+WK1tJUZd+HEbGXQL6C0ZibkuT6GcW5adkV0GGBlKcoAC5oB/jxnv4+yTG/UVZdrq3stAANTSLrz4k2D0N59MicB/5k2hpVdMuuS3BYpqfgcikceW/TzgBC1WOrf5wCU3Xx8vnfffu4Md75sJivJDG8dBEQBZjzGQDf0YDqBFABqR9eAIKepwXsqu6kin7/jZzkaEpd0VqYv2OcacXv0Bbt2drNAgRfid2uSLNgvH4EkEInLO/Ts5uimphGwkSU/fybzY0wZTDypjpd9ddhGvUMS8Rd87BDZ2reMCrbBt4YauwJG1C/vMQebnda15S+hUXed3nv2owEGWXhesb5vj/zJi1mjLayBNUKjJKR5RuAc1p1co+l9TNR+T92lJxBiwjjKz3ztt5h02EXhWV3cvFmWmEDHmuYyxk8jW8+H19X25j/B0wBPQv6AahznyvIa43YUeddwXmubYov616yGGUQ1j8P4Ght2ChntMClODnXLJ6aYVoKRP3wApC1pXIKiUbs30y0VAzFqhnd0Gaj+fwO9cln8gvaOTvNvHG0YUTKkZPQaMskz7GTPWOQ2Pt874fYLOdrWjgV5yN/Ub/KlgZAim3jD9/TQmxMP4XF8TXeM2udtxcHKLLShfJL7Kr9UhBzkiKlx+TaPKcmULUZOHQSjQGB+VB6x/YBBhzw9fWraM2GXW5/SNA8dzmEZwTMcCat+27Y5JeSMD4L+PAutqRnTsFjKYyJJ31yE9DEIHvxHfbPQeINKSv7thIpriw2tkAusC3rZj0LMnumADqg1poYshMLq459cW+zTmM3+aEBECZfs4VadLH/MaMUHRWEcpOusSWDrN8FBXBgP9CoLatLYpqf8dll/XUQp1gIO1aBMDmC55fPV/x1xnQMdOAdPa6sqdSkTCTPBEC6sMMdISCpIipbT9zeR7JCGCwMsOdKt+owMTYwFlngTbSvsHV0AcV8d3gXn1xNRmeIRhYpJQMqsm6duooxHcD8LVAibC1JPKD2esDlToTOlVtLa+E5S9bZD0zUNzkv3r+AUwkHwxoV++pmYH/EnQeJgU4zpEje1mJVgqfdXOTNDAZ7Eyb01Wj1fXQ3E1yPnvS9tFNai+PILmnLm0nlk7OyP9PePrIGM1BkChQTd4x9lW8Z3v3kZeKq94kxd25EDzv+L2e2usD0FLPO/JEcUBxwgPmV2MT0d2eWPIi4jxH2bK2NZyOPFOtNUWSKJD/m7f6tNiL+O9cg9pvCDYAveEPenx2fdlLPREwYEJbPz3/N+T2vxlHDWmN3rMXtdK+IY+WEbVeO78HS5jMM8dDuWm1Mrebp0tm+nKEruX7MXm3WYqiCjny5wX0+0RrkWuV8gFYxidcY1MhcwST2seoSA68FkMEetEQD9wOMpjAqv2978FIsMVOETbVe9vCLsOHt2UuRfthJh5441to8z6BJtt41kPnavH68uR0C8aUAjySRYHW3ruk60xmW/dBOvMmxZpgYtjg7O7r64znIELAnNW5tpz0XVn+n2i8McTiE7x0rSiIO5SfFwSQbAE/XgyHQlTt4czGa5JHHye/vMo2ZXi976UTUzmZf6tay74FczGCHQioGsiX0jbNGI7sBezFkKPkxYCyDWbbPv9rcDYHFHn/6IqSLxKAXL5EqSTydCbQ3r38U8Dk4Dd+M1Wx7tFsBPhAfYR/mDO/IbbNLdRkd5xqOw6rFOCVnglTQ7o7sk7fZR9eSOymqNI+xWnxz/nQBq5ccDZAx188uK8xcv3W7ex35orrMOcQKYuS0akr5WTk1rIK+fovNEwMykNOmPa3sTpLiNhZrNfrOTgPe/Xf/2XutV1Vuk1gs1ciCW1lESRUAY/1eq5Yqk0Vpp9I/Irv8nGrG2j4hQJkqjsPVwRBtl5jqi428Tvr80YjU8Q99cLQyRjS5CR22GXH/RcxwdN+GNdUKq0Ahi7EyqmqU6sDRTkfM8kcHtQB4vq9iR7ep4oBZpFaOlvfq/bWyamjE0taSP1cgmf5GrpBTIGRt97W6nfeQfDAck4xMSFUB8WwIGxAQxXppk8SCeZZqG8H1mdRmDHiYc1krmxxrCHgnSZnrwtLDGFruKw7FGkhkJapAu1dJ6rQ1NuBZHPSJynb2BKDhzr0H1YkyGZNjfpLJePfCuPjo7gcFCbEcGE7Ga20L8LxmAo4pUKdJvu+1Rx4FvaK6NQZ64AcZ1vc9QexU5AEqHIe+dpPqAHRee5pAZeilUx0TuPp+q0w5vNoXLkacfyvA3lEcVkOnsO6umKqVg9KAYtH8077SwRStzkxiZJ2mIjnMURt/fU5rcNMWaHoEEgyBVQHCAe8ElGXNqEZjommlKLXbVJrRRSyQl7WfAJXANuH5aIIFELYXACQMIq2qiZiGaVhWVH5ZT5UvTkXCrd/f55Xqnu/QtrNfGD7J8luTFJfx3tqJVDAEHHSB+GR7mEFk/EskfiNAjgOPEdMmsBXjpWf//iefbr6NntE//9f/qnpoP//kXitJL03YSQUHaOodOHYgo+sygpzGExN3LgDgtOEBwTjQYVY6h/ba6DxORWIc+CLGKpjP/a0An8CV86wzXM6Ztkv3sTLvvHGrmw0yAcBD4b4aqvNW2qZMDZLQdex3Ap6CqKo5Vj5Vmlacsm9enO5m4tGFzXcZ0HEQevSJz81/8ohO28t6Xcv+x0LDcmA89+nF5Yw9C5hI6NWZGEFtAwtmeuhJHPFhnMZxqvz2Bp3I/bBVryfIfvT9d2Pv2DR2VSIvZm8AMDYTe7MtsDQwY08AKFjK9sa/STvjsJGGhSkIKmANAM0dYsUCVQBI7AWwR9LmHLtW7Yjs2HbedzfVI84coFwnzjrlOgDctwJQNqnUy5yLw6b1mhZdgEmxLdrtvRaDskMMsrcBSHzEVgKbORsR/s4exXiY1qNhdXC0WkKANs6GoG9s2buymVbmwHvPL8/XwAttam3ByzUAmUaLhybcYTVHnCbFkG1sj9yz56QijOmCZdBk3Zrm95V1UkF8ydbi1wZemECof87/AJU9txhG+Xx2pftNgSK2/CpWQeynzwOwV9cm+00ADbT76stvWjCpZpBkXCErtmV07aZtdrWpI4g9AL6A2P3xe/bR8+j/mSwrqMHeXOUryD8ICjpcJOsHUDVRlp6fyq6ER5uFieGeD3buJa16BQjgLaMfqGi0E8Dx3v37LSJcDZNzP/sOyPMkz0S79Fyvgkx57bV1HUqAkoIRn0BYy1dbIrMGO1kDYZovwfrbJEcS76DSec3CCNeWV5swe8hXAe/qHmGtLHpLPjN/5hsuE9nuZ3tOoyMmuRU4VZfKdWJTeO5sCb0S/ofdyb2CZm1ttlEVt7qlYg1nJnZ7Z6mUr+3BwI21DWxtxbEPAMNTJJs2wYLusT+78Q/aPawV++UzpppMhgCAxB/PIBD2dITlaShiswC7BP3TAtnCj7WgT2n/NUjCvAoAR8MXe72M8AGPZurj6DYqQPLdHb6xxF9TxIQ1MTzT3jqFlSlmGaDEXr8MIC/Jv5gW1XNpwdKGKtEruJSvYmD9avrV6wLCATwwXCzIDCpi0xJwa5PJDxHV7lCwxb5jLcy0VwBRnk3uf5vsiagqxZYOPnIUc9HaPLGUO3CExQIGp00MqFcdsQUkcg6c9YJRrk7nAR9SeYy19Xq+X6aRhGG5HiCrW2Sn+lrZckGgn/QcWwjonU9rVgcP5DX+DAiQXI68hvfio2XcWuYW5h6vmX1h6BYQ2JlR/OlkRMCjM1PgbliE4zOzT5NkmAybFdm8DuPu9PLdgHdh/ef9lBSI5ZfBlAQGiOL9ane7v60o4GS0jEfXh3ZjAPSl40UsKI5f731angdAYUPsO7a1OFPuqwX5sggSK+U1/GQHWvXZAIaWwQaNdcRfwMASWHqfitLtSnA+5AKuM7+Lm/giIJlrcnQAh55mi6T5WXqy2ZJNnrZi614miRXTWuNJlFK4xggr8DMMTJ/RiY25Dsl9p1dLZO1B3SpZj7vxS9+H3fwy+Q7QvSQD+sL2z+XZo1Lc/rI/MIABmNq9A0h7evbZbmwD8E2Hwrswe84CCknWCoIF5CGnMAO9JLBAg0XXOoPE3qYVE9B6MT/nydJuslvH7+ds60xJoq7AzH9OURjYOADx2MXRvlRAWZmSyv6Vq0E8aLcNppD4cGml9Jz4fTEGVpOH5X1IEC0xmfeaNmRAtQ4Un5PnlFZPrDKFyu4HySywIV0pfIiBPm1ZLz478RSbyQ7NVPMBz4EcWFK1pewXQLQMq2HKiVOqEajbIqw5n29dgNwzZGU0F923XGTs4kgNzKC60ZEGroqt32qDy0Tqc2mZfHMcBk9Av3aPtEg3CXOBJL4oz2YrDJ0QhKOfnLio3Ry5322M0sgmpJACFNLyRroIiAyAokeowAtQ05njKd1JB9EPkQ/RzSAWEAvJj0uSyDUagtSCG8kWrdJZx8pbpGh4HD+6HwDnXjS2jp/88P8xdWc9eqVZdpi/YDCCjGBwZjKZzKGys7pbQwN2ewAM2Ff+I76wBRgQdGsIkmHJE/wb6q/4xoANA4IgWW5r7O5SdY05cB5iZjBIr2ftcyo7CiwmI774vnPe8757WHvttTc//TJDATYprh5ha8p1Yj9z79UWNRixJmxy2DUfdu7GFk4ezlDWXyCOZG0o/Bgq8OY48XYYvrsH91OcI7szsgxkZVZ2deMUwGA+w/XrmGmXUdbceegk4cQda8xe/vOSJ5NmMUW8dsZztncVK2qPMcj3KnFFCkDhT+xoD3TI4JLbY4Dbt5NvDHgt7vYZ8itxrv0mNhJneg0ZLgV+OrEA8u4lOENsz4vc286Orj6SWenwy+9h8sqtTIh9E72/K/mb/5f7cobt0hEH5D1c49jZ8Qllq+aPAQUFYnpOJ/ZS8DqOLdIdxnYaol6wlR5i7sF+lb+ZPCxOvRqjp12cD3Wmnj5/Vn9Vtlbe416Aq/vXh7GvyPrJ/dvZA8gbYuQ5/3yO5zR+IDF6r3WmnhdDSKFZkVx8AYR0vvejo1jCgfx+KV5chB3/Kmtxkf3dKec5Q/tZ5xJMEmM+fZ0c/krYssk5j3X8GbgSEsuAvjSgSRuETJA9+vaItun4XesF2JTSd0hQBxaG3CJWpqsuD45v2U231Y0M4sAqxb06CjN1OyDl3tW8RteDbrWw/g7DoHsfMNP6ipOtzVb0LDeRiroSu2OaQDL83JsOigCSkVYyfGaTvNdz0zLbCbLmNaSwcD258cdch/yhWp2xMQbfAepw4z/Gvu/GNtNzh4lgRPJb1rKDV2npB1fwHLsH2rnKV+azc1bE+Yr02qgriyLH+n2XyUxRdv86Ac/P3/xs6x/9r383evRz8Bk5B7LGr8EgIwiYm4CZ02nVOYcdSk6vBm3Tl0SvYAiNiKV/nbdvT3YSLb3HLkaQOhtoEOe1LdMBXIVa24KEsq5ljU5FftZEJ3RdzAOfs1Jvp3LgZp3jAf5WJ7aCeV5TkC9fP1J2F1HlnKeKQAJeWg3LxJ4kM9PGNNWQmRg17UAV+40x7nQ9G8l0wNJ7iagOkuwwq/xi3E2SuAjHZiMS+3SxQJ5XYd6hYh4n8Z6pY2HWhFZvqiSj+K7J5wB3khLAk/sclt8IeEpEBGIAJp8liekGKWKdj2p7B6HYMBXicDjWTx4+bgBFs8szfRYtn2+i53XP5omxkACW/ZBrAigwltpOgQStiDNcde5GNaeikevE6rDRPrkf7Qh6DlkA4rK3I7SPWcHSVHdIG1OAOy1d50GzVUpVFccRTNvxSZgOAiR7R+vn1QB3NvlRGIn0fHYD5l2P8CUH2sp0y+xaabEwh4VoaQS+bcjIa+zBGcAySSLKahkIQF0g3KKVouVm3Tet2i/BijesiOzSFmM6X9lES8vb2o7TQ1e9JM5RgOJalklhHkiTKYHfXDehXE7ZVFpVP20VQl6U3k7eK4slQF+eMYdICF9UW/0UwV1+j7NUoZoW8xE8xebYooeTSkJmF2SbhMZtoMv7MGeii0erKdHv5mUc1pOAtw/CWPrs8aed9nqZYGUrwy3etX02jjhBJg2cPpMkUYKfDzGA5+dhjHY4hc9ewK9q+axp3ThU+2g0Bqc9CauuraJNnkY3xbPxDMocwbLDehVMelEWxCCTMmdyb6cBS8rIAC7n53fDMtJK8D6ju61H91p+3slKklwC2MEVX56FAbYVzcmItb5I9eSZaUcFBZN+MuDaXdoSMqyoe2kRoCdhuqwkUMB1GUdZcL7BlsmgCbp9L8HWUfQ+vE77qOD60afRcEvrUBl3y5lpAt/To7UuRr5ogr0/U6jpIxiq8CD7izN7+vRJAZgRdh5nwUlK7ASr2qmtydMfnvV9sAy0KgC0PmT/Ee69ndZUU9noNbg32l0SdBU9yVKn+MU+qgq7plcv0ypLlwhg0vMVLY2AdyKMVow5/zzPo7ynaZWXiWrZZQGZ1hRA/VmARIEJLT32lT7SV19+0YD1ZeweVp/jwF6vrYr2Clv94M6Dsug4sgZm+R875LXPE9B5X89WAtYqaz77k7RjDQPR+R7nWMBMMJ9/DwA3VPeVmcE+D5MG02gB74B8eVZAkGMTobPuIzCswpkgMs5bMImVYfhD/VZsa1mKaW+lG/a6g4jI5dOSwn65unmUtrKyXfI7kq5hqQ9bzjN3bv3cPWqDrb/N792790nX2s8Ahc8NDcl18AEYxg/zzB4+fFBmGmbum2hniguAtGzz0x+e9Hnsxo/QHcK4sM6jwZO1EXzn5u/kfR5/9VWCntFJ5fvZth++/65VVwwH1dCC0GWNAe6ss6TSGs6keK2RgNICGzmbJg1fJjkC5FzGHrUS30LPADcYOKtwuj0I5LIxRj+IHhAdEZNWiRwTBReM0WIaYXXr38A0xlN8Yd3a3qbCic2qwioh6/Mv5JfkXPKFHbfo+Klys1n5PhB2L2vNp0/7T4DB3JdW5TIHJEbOUS4TG/8sRRBMWdMiBWV3TchjQ4Gabf3Hpp1JeWf2bDbo7EF3xw9IfDCBFCxnoEc1HLP/ZsiSCvSPDAXgnaFfwHtJX0FUAHHBF68frZQG6LleMUl128SKRV+QZbCC+Kdo2uW5kwigxSPmIuLMlmv9rU6bqav5XXbYuwqmffVUNsf33RmMJSrwvpX7wKjOfbIh2Dk7/HsLipIvjJdca9aGzay9bhFKohabVUkGU9iNx0lg2yTftuArJDUKlVMkvJKA2W11IFQKWh/Y/1oowOawGctIaoI2iUj3SOMjP1/uA/BmD/RP7ITOhca/y2AOsUDfdxhG9fd2s+c7TjjQAAAgAElEQVSJmQZ0ShwD5GnRt4XrWUNL1CKJRC5xss/uf5fNBCQYRpbippijyZ/ieM7sEVH8i8R0YYR8yL1qA7zYvh3OOw1cwJ2BDsPmBZoBiiYmmzbK3t8C3ilosAHYrz6vur1LvOz1lRPIs2Z3m+DnN50lBVRndoD195ELuN0kolM+8/O2DBnUVWmWJNDLsDvJt71vL/PtwLc7iTOAthLM4v+APlFaPk9yZr/ysWXu5HU6FsQPfV7dvDnB/giS8j0aYRJR5wAgzO+zm8MQ0jG0Dg9QHLH98uyJrhfUVewLGJ8f8E8vsxe1edpBwBjgXYFIBWlAVz5+P2fKvtSa6yxuB7gBVN3oAA/7QRE2w4pepK3XuRDHlN0+U6Sd+Ykj6fMNMcIzqRKGpn/nkr3N+2DzllkGcIpOL/DuPL62jHtFpQ4AU3zU4iySmdh2JSk4nR38V6xgvj/XGPu07FO+p0xaB0VepfDeWGPaEEviyJqtOmTIHCZ1YpBcDfBxkhZNa+M6OzXWswzAeC16ZbpXaH35XfZl3jPxzYNodpnkHuY/FiZAUgJcLbQyVIB3pD+wuWMLkjTP8DWsIc9xSAFiHR1K7htAWBugqOtMdD10CwCP6AUj3k1b+L6czlAZwEaeg9gZoGPvKkwrQgNJADhBa/L8M9TH5NGcv6Mk5m8DFuzmWbBH2kFLEAEE50L4YQMyyDDs3wyYlZ/bR8DYg+S7t1Mg+vVvft2zdi/F0plYnFx6yZMr1ZR9cTPnhF7fzcR3WE27uYfjo1fZf8kn+bNc25ePnMN0LmSflK3kvhRJtM9mTVxH25M9bzma8138aMBZf1ezvsBJcqAs987e3c2LtMs+e0lXM4AkAMW+zfNFIhjmmy6OKaTqvpNDen6fp+BMa5jdF4tVq3SxQ+xqyQu9Mv7dnp3pxpUhyBoqvq3FbWfCWtDr448QKdgterfuY/RWAyIl7lrvrTmdZxAffJyY7FUGdxmI+SADGZ03Uj+eMbtm/yIj2GecBB1Ve+Q0RAcKV8274vt2su6miR4fRpolgztOcu93Usx3krU/n5EkKaDD5mBUORuKubmWxqLiz9E738+e0ImhmAuAM9kdsMR2eQamd68gLl3deptxB9nvYXKlQG1fy88NNAPEkjA6yLP5LFOGD7a1r4rrklcGBNOG7j3Eb9UCzQVhLIubEIr8rJ2HCzO/8gW579cGqyVuumdInsEtYnAEGeSf3MMLTLeAc8cZAnEt+eH1AGI3s06KHk+jj3i+nQEpVwKYJvekucuX2oNMjLhdDr2/jyEbIk/O03HOMfuPXIB84Qx68XZYcWVoZ2mdM3niXuzi9bDuwkfIWhl6JEfNjtJCm/unhccmv4j8R5CMdI/BLCamsZAXIa4gqGD5byeGFc2wDwrDkecOaB0bEHsEl/lQzU0kntHZBJOdBpsQi39MTi9v5HfJQMBhTnQJljBCpi3+2zklqyAH5q7ynNrBVG3JYbtXnicPoqz2xLpI/myGMwKAd35zuRNDJZa4F7vQQR/vPvxs63/83/5eB1a0HY1xXKisqnYebnWZ8tWJSvmwgm1NklzOBEatEANXaLjl4HJOABsI8pqctb0rhrYTA1Xrlt9b2U+rYxmQcAAzPcKtSubBOvw22grCrS26rkG7ZquMKvS5Fgmmr5XBx2FZcPfoZ6NHN3RrUx3p28zY9qm2lPGS95OQSeK9ftq7AvItuiHVw5AkGREtaOYq8rdEVK+91VERLAAFhKAlkqBGgNaJcbmmV8+fts3rPO9dgcMcRtXYJ0nYtegA2FDOGbY662UtBE0jrqzSrMUGQqs/PBs4BxvbSNBRbTfPFaPQ1NUYAmDG/fsP6xhM1SwanP/+T/70P9ycJqnUBsY4+AyTLE3mcq0CzTUBBtr6EmhBplXGJHp2ITCKPhdj5L3QltHJBcGQe2sj+GUU6djMQIBpn2IsBfK03egJdsJQvvXV199s/vW//Vet7u3EkV4LlTtjJitCSnugNWuMsFCLjWruPs4vapsosy3r737Wdiwi+WsAX42srJGfqV4LBtf9WR1G50DAk/fnFGYNEkx1D10ZLbL8viTzKO1+nXDVGMzvjQArcKs6IYxjP88enWYQQMAHQx7CXtlRRVxa7OY8aEwYNoHkURWm54C+oPYsAzIEXFg/Kh8SGnp/2AIxrJtUzj7mz1F6/gmRPgh+vXv+evPts28D0F3f3Hv0ZZz13uZf/Nn/myEAtzL4IIGUJDWaQ6olH2JY6C9uwrC7mWrTXtbnJKK1BRxi1M8vwriSMIcmvbYnGROukup67AfTqAXv1U/MdRGEJR78TjtAhcoT3Mc6uQfQnvOCNPnjBEIVvAQxaUeoGGgMfVvwATTWMi++S8stTJF3J2Gyps0LGIXK3lY17QyXqaq9TkXxPPbo9uM8u0w+evUsweOTJrDncSAnQFlTHvO79jxNz9OwVQUnnklBioUxZf8737eiy1TNj5wjYNdpHLOgn0DuH3z9dUG33/3mtzkTtHhM8NSGoaVtEkR7q+1kFRAf1qYgyfnzWdoBMQWciXWoS0F++zKfD9ASIbwIY0B1z1pKHmmt7KSSbGjLjXi5VlnpTwWMoklkchrtOG2uhwEXJVUCqWpx5o9EoK17rk3hgR6ncffsbFknRtMfNvFmBw080GbrPb779vsCmZ0aR1A7e+argEIGLryNHogigODB79d2A+8WSQX2gYbfrYN70cf7Ya6hTFggOD28aWWpxpCgMz+7mxZn13Yzrc0VvKVtQ/9lacEYCv4ADmt78ArebWsF79p0GfvencgWW1WGeZ4ytuWt29ERIeKc97pzI4AnoEL7oSA0a/7v/+Lnm9/99ncNfIAW3odgvj2izfpe7h2TA9j5nYE7uV/XxCfZK9Z9nu9Usp89y+Sw2Jevv/6DvCbBUthvKnOrqL2Al6bfZ589ipB12rIDLhtYYT/vhonqvdkVLc0/fP9kCaKn25Cv6P4WrGd/8Q/Xso9uxA/djK87Xhivgodz09YTnB7lmbG9kl2gOeHvq7s0mAb0LJRD+J9dB8g693ndJTF2yaYiRp4J/LqT0rLPtWcU9MgqToI5U1GbaPY8xBZnPWlP2YNvs3bXVLwXpltZES2MjD4vYMLvtjWFP8C6y39fJTSe4Bg3xoAd+nZCqTOsZABjmXF03JIcecYKFKkSO1vWHMOTzcditdeaYmd9nTHJNx92FBupaEbvCLggYd3JfZqWhqVAvsDgj6gLDCOkLbJApKWokz00E+PHLvDXM4E4Z65TXk1ZzP5YgM1OMVStZzMW/bu1BbQarrR3UnSowLr+Gb6aPZEs5J47gCvXqUXPAzQd2v5TNCN70W5Gxduc9WuxzfwUeyx65Y8r/+BPvi/oBtZWfzW/C+g5iZ9yqO5EH6jBsaQmr7ke/yx5KosVGKJ7QdtO1hRjcTvJlYFNV8IgO4iPFsN0ErmkW4dePhA7YcvryiALiPImg4Xik7748ktXOS0xrCMtxoDFEvoWHPPdlSVSHcbl6/fgnXQmz6AAb0Hd0QSz9gArCZnlt36eSUEkTASfmnvuRO2FTTYMJe8zfyuAWM8tbXxtm7GJAQ5pNy0ZdhgTOgjsS61UGwOHrqQoe5l4JG1HVfOhVZSffbhykMJakluAYwGLaUvrgBQt27HvgvcC5GWnDOOjTJussLice64O8/L9lYHoJn/fdpqfmTiLYd72pgKMmXoZG70XO/Is8at4mD2wJz0fybZJfk0Mc94AyAOwa3s8jxbnZ32vl9H1dMbtoYJ/+Z0CWdYKgOTaFF1cYLswBlmtXQvLHTAmJpp28xl8w66OPRppBedrWmpnsl+ZqWJiBXugviOXZ9XYPf87pdnGX8Se8FH2NX09nF2JumjMo7+ROOmF4WJ5b3qc2vBvsqmxQa8SV9iHbINW9sPE5Ao5bfduXDRFi9FU9TywjkaPS1tmn6NCAM27vId9KJm8SGwSKKFtjb6n3ROIBlBxNt6Ji9p9E3u+speXnG0G502Rw99iV908K9NdW23zsPyMxvZMex1ZijUW9r7VNKstMSgttiJreJHCczsxxCViZyupzTQFdzHKDN4AiNlDZ9H2e1gf9d133xbwsYbYKsM+NtnRGdcSOwyXKcJlpbLXO6nWjrDP+RwxBjtZf5EkOnum+4aUUPbFOsBFi56YQfHX8LqPtPKq00+eR0vvwlrM6wyLkwt2LJPid9g4H5JrHOf57N2+33bB19GAu3P3XmKntJNibMfuY9Z4pphatCZJMBzTqwM65PrvBQy4ne8BLe3TTyIbAkh0Ftho+96Qqlnvd5uffPP15jdZI9NDHxmYFPBmPwzQq1vJFQCoWYb9xLz2gbxPAel6/OMOIE6xKM+azeu5zdfascE+tCmpBZcBfBE9dGZ9SGfKhzDPXtEou0wOHzPOJ4rjSkIh1l+SSD47oOKAd9nnuXafo7g1RUfQlthxJs57rmIdrFJ5a+McOUQOIo3d46zJAO+GLbresVHDflQkn2esGFjNNzk4A5PzKX+fPDjgCb3k7LFbkb6xl+ERtwJA3bmZCacZRLJrsFGA9ccpqn/33Q9t99SV4n5upJOLrzg+y5kN8NPpzZEG2lwGHMsZP8332WOMekf3Gj8bG3h0ErCyDGRA34A2pgBfkCbCGBcrJLfCVqNf18FfisDZL87aWijFOi4RChuern7j0hksgi3aYmve/44zaIvm+QHybrG3m7CPNzkbyXnu3jvIfWSNyRvlPUyB57ubE+ePgXUAeLZ5ZMumiOdLXvQqGIBORnZfYSNvtHQn6T6MDcjavnwbm7kXpvIz2qLHm8/u5awHRLzczp7J1SBJbK7RLQ8w1y66YfHK051BjF97fGJ0zzGF6+TWsINLdhNYCADL9wCJl3kO7brUNRd929uR80Bc+Rh2nRztSgYW7kYDMuWWxJvZ0/Gdb6NLeZ4hjR/jO2Mdsx/oIlpWevwpKoT8c0lDvfmMcCHa2Rk4RSZKtw/720m0inZsRG2Y6wjwGF/PF2IWi/OG0OYPXfnJM2Z4GLvFB00HqXjVV/W95X42kjhKfolpCczLPlD07fC8XAfbobAg88KCH8g1r/tw9Wdb//Af/TeF4T3ojqXloEup1lIzVPu2quZVa1LTEeSqJGXTDB27TLUcPBthpTjbHBwJR0jcVXC+AoBrC5P3mNaDYcKtgVMZF3lvlZiVacfJuRZf09I0FSGvBc6ghTbZWyrVXruOq5+hFmGN5LVYIiuQx7HdTiBuomD16nJfDM1qdKZXfJgbrQwtjq0MO9RSbAPOMQ+vgXLWqQYt64gG2cQ51ysxbTtj/hacNQDPQ/mQTWxjFNhwYHIP3333XQxQrqnVRHRRQzKWim6uw/sXvHPQiU4CcLIW1RTJPTMcBGQZPIYFfZmhwLxzUG5nEsy7fN7LJO4SI+2W//Gf/gfxZQHZcl+TaKIcb4W1c+f3TnxaTX7UT8G0IcKrheVZpiDSDayGRJ6NKohq5pvXL1otYzgqOmqikklvMTQCemtelkr+W5WaURJYqWQYNkAU8/GXjzY///mfJ/gPmyhtI1czNVUP/WnWoHpwuc+2XiwJuLUECO7FIEsafV73i4EP+Zrq4zBMyz7J3ut0p99XJ6edsVqQeR1gslpsgKXs4yYDWQsgLxR8WpOm+s8JXotBvRZm4bbW1tz7cQAtRnJt18GauEhFHcjlnq/HCX/MWOvzDOpgRgW1UP1WmCDvwHIVUrqFOcAqebcSQHrGMbl1dgLGq/Ho5zQDVTjOE5BcZF2v3W7VRICVWsjm4tWTzXN987fSJv0Hf9j99c//+b+Iocx0v1QN5ZBtEcY2AiYmeddqixUoaFJFuIgxJYpfkeY49v2w9IBcw5Z1Xq3fTDMtEyrXTouNQ8Qk1aIGxLMmntUtla20u3T9l6oaozTaYESaUy0NiKF6RbgfcCPQBaaaNHVzL07lWgKz0KnPU50Uf9Vh5W/NJ4cZ1vH2NMnPTqaO7ocxGRoeB2voSFsrMECI+tLrSluLaphA5TBgXEEv4qZo3K5Jcg8AQYmmjZi2nTNiyv3ZVLe//OKLttb/oF1Wm1SutedTQQkQpRpfdpNiw4/MMJWosaUr6GvqlZYg+42j94wTGGGF0JTJf3diUwJ3mjL2QUGhBCw0frbTFjLtjBxz5AEWAPsilbgWJbCIk2gDCTuESAWYJshih9vCpBiT84XV+jTj6FepAnZGm6zPX4XOCZKbPji6PqleBfT6IsMQAD4KIUA1BRn+oIxVDLeyUEygTOCp6p61rU4N2w+kROEHjC7BXacPZlMoIN0JQ9FQj22sq/xplSr+YICdpeU66w0EGQbtaPuNf6jfbP7kZwXrWuac5F1hgjEXjAtO2QMM6L0AEO/LIgkYkf3o5P+zf/rPGpRjRKxtRvTSOq1bEr0MbqEx6nPW1lhrPUWXBCh5b2sKfPTnbpIDa/AsrFhBHfvZpC33+ShCxl+GxSgQx+ydYRVhBkf4kTZKWRTZD68zzfxlGA+C5k61TtX/ToJlZ8nvvTFspPea5DLX0unwYQ92qpv1ynocxV5j39AJYgtuZm/RanmT12FNtKKqMNNiHiZwAiWJsmuAGwSxouchcvIcLLj2bsHuFJYW31cmqc7aMIP4+Lwv3wQMvB/Q7DBBckH9MgxGnqJyA4s/P0mLDD1Ixqe6KYIj+mHYRfF/SjzaSxrQSs2wB71fjETLDNhwy/PC7LxhMAImVN7/2Ysw4UkT5PneTfBbPbpF1sE0bH01znGLbBia1ehdWozLWAoYQMs29wDcrY0s28ieneS9U/8W+6FY0FarHGk2bgpSk6R4V7FUdYLLipkOibZN5l21bAk+2QcgGh8jwQUi0uKkGWZaJjBFoE6o+5Ow7+xVIPFpwK/tLLoOCkGnJKXyBnyrBBi64LyIiQCN4hjME9eEtZJn0hb9nGeJ8lXV7TwHYJyzc3L0Mm8U25fXXcv7GDwhgd6mg4sJldc4NJitvYayugFUA7AIhhurNoExgVCiHQBS0RILXeLdQqccBHgFE5s4dAUw1hjUvwfQ8pED4vqq9g5AFXCgxSpvJs9pMA4EFAOWHDDsNgm8ItWiANjrr4HxN221vr/jMeCab3iS2tVangNC0OTKZx6lEIbhcbkb2YrdMOwioN2iD/A750/sLSHZShEz2zTrYC2GPT5Js+LdxIr2aNnL1hOYlbND/LssqmyuAR1Nd0/CyRaI/yULC0jsDF1X+MjvFry1LgVxkhAtgF47UOxBDD5xV36XZtk6uAAzXKKIoQ80koi7pg4DEAfw8blWth8AV4285Vyv4B2f4NoV+AjDV2vY77BJGKFsWNtkgRWJ83LG7PeySwviDdDago98IvfY1mIsLmBH/G6LZWUHiyMHADW1HJrmPT0x7dqesoSqbbCx/57beQXosdLDiGhb6GgneubvOglaK6D4UCujFik6xom1pKDam70XkL/FzUW3su2bGM0BooCcWF7iv7yG9lFbcbOmAHpD6ID4o007OdCaX3V/5/Ot+QrWVZ5gaZ8Uj7TVsbalm79xl1hWjrNKGvhR9aMVjXUoGQqmNQz7OHlVE/GciSiRJD6PZjGmGpAy1wpQ6z7LdShWEaF/nULetHQG9NAdsQC2M9Fae6R1A+jXI/c4DdOWHx8Aj+3uMCrBaa5fnLjK41gn19S8K8/SeshXAAOX8qN3h7FtWavaYPHWSNT4M6xwAZ2Jzln32JFOdvZ34lbTvrHmxGsGcLlxION5rrm2SWFGfJD8I0eo+dU2X8TXea2cMznoPC/rNoSVmqB8vn3JF/t6eC+FoIC54dGH4YQokVxOd46zxj/lvcXd1zOYi+2sXmQ1tAMadbrpq55Fe6KM9YKSmFTzvEvKAailmP8qhALFgour6br5EJsQKtJeCjtMvmnR4jUDYDxXXRyN5bD7FHz/WjHHWmtfZepGx0x7JUZ49kfstfZoMUUZzt03ww4seKfDLHZgpKDI8MhxaesCsBad9yYVY5MUs2ub7BI5On8vbsj9KvS4+Cko5hmEIbYf4EdrO31fZ06RroNqwCPZVqR0TkJ8uKodPqSKT247d4mDkk+dpkB+M3lSiwBLcfgwnQ58T7dkPp9v0KrKD+m8EmIC7y7TafUuWu0fDCay75K/neZMyovEFR49f7fKGmAci88eJtYr6SWvw5rTXaQIpsMMqIfxtn8l8le5PwXytnAGnNoL0NuJtmxfPk/bcO8yz6Fsabla/d90U2h5fptivGd6XezLh8gdDOnKfcvDb7qP+KOL+Cesuu9CMrpzd6fTj29EZglL/Pu0zL44yRkNM9W1TGya4ZYpDouDdXzV/meP2kN8U5mIwQYAuh9LfJK35JmF7PWm5ILsgfzsWkDJO7t5r4Mw616nqBp8QNwTpb50hME3FE0SB998sDnUHRsMwJmlw16ZrtwXTOQk9odtJ4mgaMinwUcOse6QlzLtlvTKG/mOHG3RLPWM5LUrYUhLvj3TIVTwCgXxMhlHs4/pGumSyO0k5obbrOSAFkjkIM2Tx/LIMOW/bDlfz6bJksVH4iR6884K+5BP+9nWf/cP/quPU5GEegsOLMgyES8X4cFKKtokkINQ3E9yLJFshU1gML3dncBaJHeSr7aI5MY8KA6QAR/jBM0fxtPabrhq+cyBXhIsyVICXzfdCnscAsDEv8tkyc0B2gRB2Bs3jA/PQ4YsN9EBTFmA/O0969irjzBV2AKFjL92oBx6hn8FBNcEcN3sq3Fwn77WykYNYT3LsBCAHgIhCdedoNQ0EGbU+7AEVAvpDGkfJr7KnEKhWz3gxPI9QvLuxWQ4rTtaDfRar4HmTKyc9g9rIiBYBZmHsbVoN5SxlYmEeY9qugFMssH2jTvXtpvgvWudZ/XTn3wVVkmCshyAW2E5PXn6tM/dJEvXXgHXRsSTNNjI9zo5GOAUI5TPaCteHOmAd0kc3FNiP8yNVdNEm2xjwxpsLVwos/N8fj9sos8MEJapQXc/zTN6n2t9nvXK9aUf/SJ96VraGL8GK9lXDJRBAhxjc9ds+1u37uR+6NGNKDqmySTqi1MRxEjE8o1VC2CqtNOmZL+uAX+dfxJy1dDq1sS5SKyAEpw9o+BMvHk9Q0BuRUzz9q3RlcHI6/1xnu1zF4RondB+CDze3bx69ruyHgRVdB3wHq4CIhamk0CURTslyKx1T4UyBuPa/sNWc9zn1nao3QEA39PIid97/z7rsX+/ukO7oddvn77cHL98ujmMAb79+IvNlRjMX//qN6luHG4efvnVAHIBY1USR+NGIjQBsypv6b+cbNCxsxjDUoLjN69l4ISbmenOXuOETJuQa+vfks3YlbYwLw7LCyUmprkClho7AjSXQLYVLUBkg0ATiHYL3rEx/tvZdxbu3crPrphiGuNmKmGyzJ6PnMnjBFro0B+2w34Llfti+9bmye+eNMlWrcRkOEqSezUOCHtyV3Ut10f3C6hBkP77DPP43fff/h7Uwii9mde+S3CBlXYRMKPV7OwBTpCdAbo06VPMKHA/OgbAB8yVBmh1HAuoVJbRJFZrK3ZtYSs4kzS9zHnVInoFKJ/XHQZYUrWs3k/OtvUC6LE5iTtzb6ZtRdA9bbOj6zhaKu8SZDpfw+Ya1gfneT+AkQCpQxBkho0oJEZhwEVDTYsTfTf7HviHCfoywAZQ6zCOX2ULAxso9VVAOyyvw1wf9sEwrTFbcx+xbzN9NS0huZd9VXoAZd7HXrkV0VvnxsCSMgKB5QVt4jNUM3Mv91O5vvdJgDsOvwG3YHBlaQ/LYNgk9tQAJZPHzHo2TM+/69EKqi6yDbUPM6lNgsCuAB0bhOQ9gVSExxUlPS8u+uc//8XmyZOnTdjYTNXke3lO/JBCjFYnQaJEi63xmlU/1L3xSRjTALm1SCThxaar70tiQWPwwYP7Ya48rpaihGSddClQsK7bYZ1qEYDAA+zevDnOwInQ/pMo3gpAo816LwH9aex5p4Hm8Qr8BYcGXfDvT5486XrfME01Bvg4DK57AWG1P86AiOwP/pduEvYXRlXWgSF4F5b1RbSEMICaFBTw1IY8MQI/K6kCdpigOxO3B5TWMiDQbaunqrsn5DkkcLkdf0QH8sT0MNq5SrkADc+BL8+6zrTCAecw59qSQOMKc5ZvEnPwOVz1VEj6zA1VYQPqqNjo/KfqOlvVVhGAXPZK2+zy+/y3QTLAT591EMbnOaZ43hK7DUC2nwSn7KtsMMG8XONNdGwPc/0ScQLnbbMRpOb+t010tA5l9tMElLxOcK1iO2s5Wjqd5F1G90wNZsem4Jp9TWsK2zXrcSutQm/5fGwmLRx8YvbRvQC4gliA/dsEsYdpe7ufAh37/SZsoveZGG5fVeRcoGeptIlbL4Cd2AeLLNcMGJEwK5JYj04TNDk668JnXM89lsOTIsmtUF1iQhInBOzP0wVwEvYHEONCFhzxWAGEU+Xo+ikeAKHYojLWSEYIopc4FLhRWRLrzX8AxsrYA7oBsgbMbTtW9nUHMTTuGLtSxhDgdsXa7NP8qcZxvlltmvoz0Ci2zyRDiiXzfn48A77sD2vHbkxLDG01SSmmECB75C1c5AfPNO9ncFBZHkk0zlKYfBuB7/PEOR/CHtDerUCmLa5T4/O67bAbNmIHzDs2cykGS6IxPdi4uX9tu8PmrMaqvZL/7aWoUo3qxukzpVV3gpi1DNjldQW58rvADe2eWE3VQssfIEiZuLVdBsYkfs2LSR1gq12tf5silUS8bfqJI+4FNKZzOrG4wSlA5tH1aautzwmw359jKCr+AY/dQ30DTeVpBRdjulf2kQ0y5ZAdbdxprcXEXYNJVhW2ZgCIGCzXk3t1Bgp2JxUST0iYtV1ro8LK0VFnnbTE+2wYkf3dTpO00bENrk/b3EkYaD5/2OIzUKhayNWZmthfXtXjwBaxAyNIXYO0HbmRTjtvxscuk2kJCJbYmFD+7KopzfAAACAASURBVKCR1hmtJNpii5Y3aR1uzCFnhxSZgXHd1GzqECh+3PNauRbGctZDsaadDmyqvZO/AT8d4AfAze8X/G97m6tIsp17xzqmB8Y/tV0+1/yxhc9Fj5EkSH5hyBlTOAOa6mJynupicy98V/0hkKut3SOfM4DdaM2677bD5r5oUfk+vbkW1PPMSgKQgAXUxHTuZEpxZLupFFBNAc469/2wQDOpGvvLklVXFMo2YL4icVuRSX4YtFG9SYPSYu8K1Ge416PPZ4hG4j97sQBg/nSIQ9byNLHWFLcMMSH5lPibLcgDnqmsJoQPA7++2LNrnKKjRL6IhZhWSJIM8R1fZzBFODlhdwNboyWsVZleF9fFQ2XPko4Q3xSwz3U+evR48+23E7fOpHvxLn83/qpftamJcZIzaDU8zFC3j2FNHadb5/DYPehqE5sNII9oYX0ByHy+6+erpzaB2Tat4mv7u8KbL+QWfqPaqrXBw2L2kBVJxJ/WYAr+vaPGgGI+8iB8gQ45MWxZvp5x3lc8oKtvfGCeVdd9JthWUzdrQYLhWsAd2thXtkaOi9Yi37Cf7hlD3eB/WJJah18mX7PXbkXv7f7NFLUSR9H/Ljs1L9ypdENyXszYbCDrwy7VVzU/5hQGvEOOePDJp4mpAVlYwMsAtjyr152CLR4FMMVXKWaXwDOFhO51LNqlxV0Hw21DGZL8lVWZWP5ernE/baQHyVPEFViY28nPdkMIESfMcx6sYCz6EvNm/XzPCwYPWSUfYhdqf5Mrcx9Y3Sk26ha7dTP6h9kXph//EHzgLIW+b/7ocbso/vBv/meb/+df/TIt17mu+Kar8TPiZkmB+wBKiUMUFFvYpDmHsKO4RUJDAb/F+kgm6JyUzwdkrX3Pa29Ev+/W9bSNRiKpg9q0lubIYAHv6eLLHnH+8Piv3YifCWFmO3kFopS49JJUV/LMj/IwcUfszn7Ow36IH+2AAEpWX1YRbFhvH5f5DXyipWt+ZW100Tm32dMl4AD/4DtiW8Wg7kVQiRbgaX/1fOY1I8fmBWyq99KtJR5tm7s8h29FdvPz2I3KV2StsIGBsJ1RcXH5s61/8D/817G7s/G9cVv7VBwkTMtDL0upznAFqcYg+6o4JIPImEtuIIrLJm8rqEoEtg4x7Gr6DAuqTkWgmtesf9xc9SAKbkEeZyMJhP1Mz7jEcNpGhwXXNtq8B9ptWXG5ea1hnKh/r4LMPm/V7FnZESvjghOvdg3wyfvla20jtvHW6/P9aeEdeq/EcZ1UtrYVFwjKzyTVZQUsLSoDagQ0CaOOvzhOUqUl8VYqJgAhwRxRx9NseOLtmHenqVJwrAwloG+CzYiGanfJI2WkBesTnEwbcBNcrADGPWunnQyiLlHXInSNAGqo9u+SUL0KJbVPMc/1q7RgmYq5J/h2kHO9DEiBWxvLhOACjaOxJpi5Q2cphxwNtWLNHHKusy1geeOTGBIMNHpbEj3GSeDkGakajIPWKjOO3aY9Nyl2MTofM1Htwf2MfD55kvUOaBYq996Ne0nuP821R6w96+EAcSqYL/bfXtbTsAgjvu9kMIgJUpw3kG1l8xSoKzAy2kpl3eS97JXqCFSrYRz5ygT13IFFwEdBBscwrY2qitcS0OZwZo+/eikwkayG0pzvVafq+asG1hB81eIXATy0saqYYnbduZm2zuffxUgBdAGJAUxM1sk1GpwhMKp4NCMreEMlB+9pOQg4Vy24ADUXF6rnAsWAm9Ee2KS95tqdz9KiFAeym5bJJ79p1fhNqMXbSciPsgeePHlemvmdT8L0eWdqmKTUZMgYr7yXnUWLRlIpCRfYvKOhkOoSp9vJUHEaAjFTFyW0naiXfUlnETArvMAMMPlNEm5KqXWoUc8ZAhYCVwF9gui9JPI0UpxFidzabscuOfuAsNvZe6NJaBADp53WgVCjBWlb1dObLJ3or632Lo7zTUS+3++ESfoiLZv58Q6ha3UbVPhoMAAY78ZBsWmc/9ucD8kHsOKZybf5JXYMQI9dcJlg9jzsPIkocI1mnPPq/qrHl3WwJ1SIBRvVEsr57JS6nCOtBxIBwEgT90XHcsD5OesN5lpNzfPLOUIv/zStR1reaKfRbTPtT4IFxLaHtfC9zTQ1lZobqVI9yLN1P7StBPb30mb5y1/+VZjDJ20FLNshgbdA+CSabdN+IBkMqzLn/34YbpJqCdXZycgM2I9v0jbiut9pgVTJj7e3Ft98802Sm6O28wq2OCTFFayL0XjZik7bw96TMylwM00MW7EyC3HMgKvaZ6fJWc260QLDvAMcfvr4s+Y+bFSZz3G6/TuvnX21Jm015w0eV7vu+ZVdkk3rntYp59OWoT1hhHjZDVaNWLT97b9VDj0P01tvpx1D4vvn/+4vs56/Kvj7RViX7MIPaY8VsLsDTLcyCpvEjq9ci0Ou6X7Avj/5k79dW/iLX/yiQs0A3Goc5r73E8QAjB49ykCZBCDVSE0gBwy1jyu4y+5Hf0SiqbqL3XqWc/4xSSEGwKWgXnAhee1C0BLLMwZ+sG1Zf8zJMqMlXDlbmOSer+9jxQgk7Ud2yXmVDAjA0AvOYhcvOyVR8DHTPIf9iJXj3hPIZp94zsA6STpwHOOzSaUYJPbsZtqBxRBtnc3zdD2eO/Foe2cmZM6wivqh/N3kkDacZ58/KqOjVcj4Y9+lmpska1tx0r/jnIAttP74DEE8fdkOQ5Ca5pqtlX+LYE12BF7Q4QIuYq7xBQDUazlfH7JeN2OPTgPiM1bAbUwFZwJL1z4yjfc013/S1rDRq2uyod09v18R5KzJwMpcZCtQvUcBbaGeVnSnBR77BLhaMCqvr0A/IIexUwXOHt7J/jzI+b6h6IRFEztxP3YfMIsp/SKi59hENLysC2alIVK9Hmck13+cdcMsotdHMwo7cVr/MUzYBADStGA6c9UbjFW9ofCBURdfsZ3PuJakejeV8xEKp/GCRSzwxo5APVxZFf451+D+2YAOoYg/be2wfKSRkyhzYLGPw8CaVrrGQ5glTRyEoNMeNHpy854ruLHamC53A+eJQ7ByxAgtihqIVlRlATOzv/nCEcwfsL+FGTa7rKzYFGANFpN1bI46cY94WFHJudyJ7VBUdVZPAQQB7SJbHQ4FXdPsz+rKvsmnYkAofCv4kUxI8phEY+5f+04AhDxfE/PEciuo6HZXrdxq0+Z53NLCJYnIta+x7Ko568xU01LcXY0puj3ijmlPazEkn9lC1cI8cQ0S1OpYZg9KXIezDIQFdEj8RrbAFMW3ic2x5JynMmRIsIixa6Nngm2lb0zv87tZP/F9p6WWWDByAGPTdYFMojSaSmFfYaEv8ZxkS5rSgmP+9vSHgTlaWx3yYkcBv9j5skjFlPTw2MYBgy/DwLHPCikViKLBNgO3+A/D5nSkTO4wwLBPGykThZQBYgrWi+Ny3X0/kkSYOO5eeyYQh8nRvp19Tgdz8gu6d8Os5DutbkEYcax3ndyy19ZOpu7/+ay1/dvrfixo/Ti8qXlc9/B8Twvt+j6/B33KXpx9wJ5uJU69d2t/8yLaudUME+fk+s4T51xNfnbteopLbIR97seuWbzElmEUOtPixE4on2QZILlqmOoSaFuktBW4DyBcyArVAV3+MOUzyX2A+ruRMHqfrhDM6WvxeSeJP2eqeVi/huOFGdknnRgXwDE65li+WNxiVZ0wWfP4q+jHtMPn9VGYbmFNVW+Sjmee8WicD4FlOsvyGr4lvy/O8mW9ANRli8pDs/fFpIAOOayvlWEq3pyW7ulkU4hq/psPCZl+82Dv6ubrT8LuClsQ8HiROBcwQ89R8cZHAiYAuh5nWdhLyzgwu++t7dS+z3sPQM9m2Wc5N3mfpwp955EByoTQs0yZvcz+Zu8VmeRu3qd5fFmGhl/FCrMFSydEO/UWxqyaQW2FZ0JyJPfM1zfWsjbNhYdAM9POFQRuduia3E2opri7tm8DBe0Jn/smA7wUIkqAYZNqX6YQ5/MxnGaSMwZX9BVTrLq1n/g5bbMmCrcV1h7QjZQCSSx+9/UeaRsyOfmDWSme+ezTyDPFBh9lOMPVdH0Z4KBD71pySwVQbfZ3o3+HuNKidclJYSUmLuOjV8bn/WhnP3kqBySHE1ZXXUtiKDZQnNOzN5PhywIUl7aAaI11FOluyHMLWHZv97SyBa51PwDgQUAtwJagTt5KpqrM+QLCA1yPOcDUW4rgJbgsPs3+X2Ko+gO2xDGPJwJO7gcI+xAm4sOHnyd3uZFuomf1Hy+efVfSyfVMPn5vQu/9n27+8q8i75Lc8zJ5jDzDQBLPRrznOQF57Uv57cMU6G8C85LTcK2A90rRsJcK/YaAZg0RVI6TC97YSbfQvnUKGShn48wE4PyOoVVaxTv8A8iV/UN6gmxUwfOspYLyx9hwxVx1wqvJBbXFJh2vfBetVoSX7eSDJ4n1+fwb+e8h0gxu02tnKnN97ZrCgF+KO4XCYpMQHtp9lc+sySujcIbEwRraBu7ssYX5m39qG3gHueXcAanzVrSUAXY0gcmSwcCm82o6Q8WgiVkzsOJ//m8TZ0xQU6PPGWQxGJrmv/mgIo/CSh8K5MBWWv5dDSIgXy5wnVIk8FgT4Kkq5D2WoJaGE7DMJhUAe7+1//evJ12CwQpvx9AVfZUQJErsRLkmXLPpqtmTmwHOlF2S39OCh5Y8LV5jTFc2H6Owjunm8BkQv0+Lbf1q6xjwMn9U9ceI/Kid1IDfQ2CsF/AHsOCa6qDqoIfmW62BvGZAwBjZJEQVnU6CepGN8j5/UPTLHhOo5J4xTm7GEb0JMOCXAHFlPhWsmDbOOhlAD0ordg8As5VEG3bAuxrZ/HsVR3+flowbof2OAOlOmTyloufuvvnJ19VXUFW1RmUYqnRC/nO9ZzFa3q/U5dzfrVBLbZB3AXw4D+KyRNIBdpyw1gX3epj2xIk3hkWk6tbguYHv7C3GTCDjOtC6ORgB7nbYUo8++TJg5q9LtX/3ISDZ7U86rILOSluB2waSCmXW4G2e+0WSg5dhEDiQhlU8iF6EZB8Lpq2wKlB5HpLPjo6QqKMJJwKaFqVUwLOmwMCVFTrts6behdKaw6wS5Lq1g62tynfvZPhDJgCdRxuhQUCeAcYT6ncnUXavTusYZte7PAuV6jKH0jJrYpcYRkDWz8nZ64TlnqthC5RpKRkH1HSybnPFBiieAY0doOj5WdYiFOCDrNX2jQeby+NXm093Tjcnz79tFeBtztGbJEgvQzHmxB6Fbr1zxR6jzQS0uVmQRFVjzjmGXLkOpb7TJjwL8Gyq6270QFTnLwKeHZ2+LlNgNyBGxX6zwh0CkarGyqi9ugACqoQCXvem8kBUv2yOJX0t8BfHLukHRtD/o/9lgqmvG6FU72Q938chq4hr01PhPMj3gQiXAmZnsy0nAYVzDS9PjTjfjfZIhGPzPtJeiZDmpZfZO1czwOMgbM0dThhInte8fBGNOMLzWfsmMLl/LQHsGeYdHS2J97RZbsKaDROtSfa04jShyO+z7854g4zct6QKk0rlieN6Ew0g4N06nXitott77Af7VpuY/wZkvEjbCdBa62oF8VfgIkFcNZq01GRD3Qjd5X4+Ry5guITPxbR5+TKONntZ1VEgRA/LFCMVWwFnxWFNSCroHHA19zr2jT1TQTvZnKZCKakCdknovvoiulO5USxKNqwBCoZ0QfZxPgTyHwV4AyYA6CTpf/yHf7x5nEmqf/Znf7b83lRdV60UoKgGBACV39dCbiCHhAtzi83U3jY6R8skSFXXv8Y+ABC0TT7X2oRGtT92ty1fdX6q06MLVlHsfAutH3DS4SdZk+9SxXYu72cE/IMEH4Kt3/zqd5vvoyuHkcUOAV7bSlyb+pOsfwZ0xB49CyCHYbUyvstuy+/8JK85SNu4s/40DE96pyqWggbA1L2AL9/8wdfVKrGvJL8KAw0ME8DYHw/DQuzkzrZrYLkb1iIIig3NnnZmATrvVQWxqMqmwYgf6QlBiol2HTqF/UE3SxLP7mgbxwBPAcjpVKEFNpctEd2jHLQCHVojMYfbXmwvKurl+vpsYiPOUrH1/K0R8FE7pIAVwGB/Aff58gePHraqafyBAVquo3IbeU8Jq/drC5YA0zWWfZ3rCmBtH4slRiNtEqsmehgBpp0LupLgtF8g9wZQ55w6/Cn/6fcBeaqnROI7bTprM62n2RuA+Lw/P4FdWVZNClfXc4YE2goZEnHPnJ5sE6j678RMKSpRrbAXmFL2vH4noZWgtawRl2Ptch2VIGhbpSQ+1wL0S54jQVMVx34RN4gLZoCCfU2XEvNn7Fer3QHGFUNcP207Phubkq/BUrl350aC4vjPPHeAtWCT7fI8aGmdimVyV0/CljVtkSbiM1IBCxvI3tpaYh0SHhVk9sxTTLpGXNrkTDILBAzaUgjcwjKYtp7R/hoWRVkvWDd5P3tSnCF5r7g53+MhSRqtyaLtusarE2T3phq7Vs/J0vmOa5SkFrwbRmfjDp/V9Z52tolFphODthoAVVK+xqcKS2LdXiOAPM9oPsFya9NcWiy1Xua/RY0Cb0H+Wdb3VNIZEGDrigQ1BZts53em26Wg+i5nZDt+dwfjzj7DFkiyfnmZuACKlLa2dwHukrLl/QL6xX+LWYn3Yytd0PVa2mXZaLZ6J7/TWAuDkVRJPh/rx/20Pa3M2ZnIO6L9C/C3xDqjFzwgxGgDTpub58bei32s7VFAa+stAc6bhR00beVvKzuRz/XQ88XPA/yBTfxC96mfSejqY/nJGRYlxm1s1iE0YYWmkFZfmD3NF2LpeUaS/9rL3NPkKpOzdOJ54+VpYVWslpUCMb1PEyn3nY+/mX8X5Mi9YV4cJ7aBtWFnACne5xmUFWQY18DoBeXJNSjUed+R14nu1tIlpIthL/qobKoivQJlY5mcG5MOB1Qb3a9OOpbPYLngURXc1a4+gGS1WCXYU3bpmq4t/Ri5TWLz+bXZxdd0foSh33g7MUr9INsxjMyZoD7gbcFxCTbWR363IKqi0RLPOJfAhVXv12CZ6zEeBoMBOCSlzCR9bmAt1rzYPeF3v1fX6nR7NlYOyJH97ve0s30MECVBFWvaz/XReXYr2WAKCdjvAZazDz1vye0BMf3Ebs8Tc8sXKhGUh2kP8+jX925mIuer5lFb0WzeBoQfpTBlhRWd8zt0/7AbFQ09f3a9+zXfv0hx3dk8CwhA9YFOs3VzfhTprJQC1En2vnXrYCzActaH7VZwk1+s/sI6ABV7lqxEn8M8gxI7gBdLzmmPakW+fzedTwGTH93c3dwJnvgu4CNtQNIYOwH0+Hzn30AL+/hCkQoonLxCfvk+Brtgdc6PTgt5y6k8I4V1oLh9R7PxbZ7JkzDDnr7OHojm3da1yAGFdSdu3svr5FZiug7Fyblwj92/3VNyoCm6i/GGMMPvzt6ug88zEXdVdw0wUxuSITHpKLOmciXMNW2iM/mUbjEmfYr0iVU7xTegzHnWWkG9jFqMwObgs38Vh8VLlVFi9/NMYA0IJlh3H+UJBYEHzMQYv7aXabInyefYOAVseQZ7nEvOK9LdcTd7KHrSsdMH+9GmD7u23SPZC4rl4iMxj5xXTMSWukfdgnuJJenOusbPHn2RuDYxT4p2/ojzuza5zmrN5tpPDk/aVSg+d27gF4q/JdPkPY4yAMc01a8fRq82duj50cXmp19EBujidfc/X8l+nryPNBgD2xLXgD9juyYOsd5yTkdyJhQPU3ugHzqR04V5EQY+ItHtgwfZz8mNb2Q4SvzJ8xRT4StX4tNvJdfavZ5upqvJR853EheAz8j6TBFDS3Bxl/p1hDCgqsGZAaTTGQAIPa4mKA3PKb7y8RiaJLgab2Llxf7evWESb0g6BlHEJyNsiDPsM6DoK52B2XunuccOr0nEwVZcAuUDeIdGF7uY68n15SfTNktr3tph1+aZN56L/Xc2bmaS9Axh1dEy8i7snLhymIQjz7MSu6aDZwYpwTMUhxBt7JfOY1C0aywlvDEBe2yxHAIBw6abLgBxfGK9ONbrmHf2fvZbSVPNd0yx1nW387Ot//4f/52s2UwRrCZVq+aorFT3p2I1zC6OfdhSDtraZsjhObDVTahz1zs+FcZWJWi35D0Yx7Yo5jWtoqkML8ltK4j5CN938atukc13J468LLAkrgySKrIkALjiS7LUKYkLVXf00vLZi/4ctt3qzDuEQRKSa7Zobk4Q4Z6MfwYgiMUeREeplUnBYP490+Vm4TwIFQRrsh8gzP29buskCmb65wGfHhJnlfdYmXwMG8YKDbYGegwaVDhB2ku91UDG6qwMssvYYvw0YPUQWk3gFKYVc4S2DfFYJoMBUJrMzXQ5IAhnVyppr9db0IpKAKXVNuv/IppIno1A+ZuvflKapw0/LXZJnvN5bRXFYiBW34BnaMe3wtKTGB2+fTEaFbnXVv3yGoaelhYBSi2zwg7XMOwczxlDY7RHmr0wxvXyHK8qx0xVu3fn06zR9c3r579LIpogZDugUqZuGcEuCW31qPuUMZpnxTKcBbxhOLRzqIp4fwwiQIW926QRqCy4cCIFYzGat8NSnMlfmZiWQFRgNsy7YUlwSiYC+Rz7oAwcxjqBGQSfsUUrFsQN4DdaERLegs90EIqJWi8BP0AvTLhM3xSAAyDWNinXuLaGV/QXso9im+e3l+c3oLksENNxxoHHzORWtJ4QX8+eDovsLMv76a0k7j/8xeYgwp7O6VnW8VUEVI+TANwOWHXT5J9M8GurSqjGhHlbLWEHlkTW5KLq7zVBU+EJkyrGfCcUaXviXRzbh1DStXcAkiZqm6DPe1mzMnOBrVnHJhtjXPpM7LEmBW0Vyd58+apnx9oJegBogg1fWjr2wujE+kSJ1nql+sJYGqd9NaAeJm0TuPVMqXpmdDi1gDtxxIRQOZXTrNNWKmnOGmHirQQvqjd0hDoCPnvt5cvofWSvvAgoYzAD+3Aahhq9E59rYMVUWnP+ss8kHpgDqx1rC0+um66YJNR9O8dYuW1hktTl2Rp4UQfWYG5ag7UasTXPM8TAGtmnrxMUrE7kCoq6YknfN5+SfSQuEOAWqI6tu30H8ybOeAH3sYQwbzwnIFodK+8FSMlnYjZw7KqlwPZW55v+ziRj7DSBANYUHY6eLWzX2BQaFdr07ce2QgP4YxMAVZ9m4up2Ahv28tvvvg/Yv7/54nPabZu26jpvPsv+ngAx07Gy3vRB3Pf8d/a+BBxYledeXR3VV/atZ3n8zhSkJlFv9TE/WhkjbSuRyC3sCxUyDtcZpPnJ1tOOcS3v4nO0Bj97+rzB1eMvPh+B6VSmMWj97b6+/+FpWlS+q1+SBLQCbE9kj7xJ4YF/5YT9zPsc5Of+pv3zu9/9tu1kbKRAjO030fHxZ4/L6MJWmNZZAbLq2+jcARv5lN1qcvBzWi20gwHlkwAFvNsVhEhc6dRib8S2VqKB7VpAIlVtASe7dKr4EvsJzCzTIwvrefMl/FkLUgkusBwUi0Q99HyuYTIQSc7TAbrZTCYBYoq+OSIFEfYKUMiENgyzJqz8DY3JaaUHzmLeCciv5p66N4GNC+joek8igOyeJcONJQiUizvyAKs9lT3AvwJk7BH7od0f9Jnyvh+00dIsBFIKhvKeU1jRhmjCtd9T/R6h/v5bsiOAa/A7Pv1OkopOcdbCBDjOzz1b7cCYsNdoWmWNAVUSGJbrMtmO9SsQl0MqKa5FW1ihWm4BGXykZ+HsFOiqjhtbL+DTNhyb/smdaNXdjj9IIQfzoAEi1giQUWWYDu5omonljitLMImOtVH82A/gyU48iH0A3LnOkmsW5uFl0EYFxeNM+NMmvZ2k+ziB/JPEXL+Kxu2rFFgkPR0kJdHjG4CiiXGuBEjey1Cja4pCue7ribSrQyZJyn4c/cOZsmYRmojmfwAl7aUTGkyb64KPLf6Cnx+22wrW1BcuQP1486Xg1HBgabvz7BcAytquzEfxx7irsRXDqpoSkqR3PmPaY8toaWysrWViiIKzU+Wub+80ejGM91nuISFBwbnDnMkXCTHpBSWaaKJ4NSwlACuhbDe6p006wOd5tAHpt1YCu24dKy+SIR8zECvJioTTGbNXzhSBtYcRQm9LtMJHEtfYF8hCCxzscfadaZjWauzRxCX2JLYgoGqkHoaVgRWnwHhswv0CrIoBa59SPKn2MtadFqI8JiA4T3c7cZ9k5jnx85wB1+o5ion87lrYrravuDA+tokl9mW+gHxiEZlO7VX2vgLYKn8jjsDwvpFYQQGcvR4m7LvKNHh6kr+3sakFybMvgfG2UrlGSdLqY/Pfosi9vOaOQqsCSnz8Vn7u83frByzdJE5+273OftPZMEUOYAMgDnFg/BZ7Mu3SsVAtsnSYT6cRjx9tDKmg1LjQhwDu/to6dnDaxArVfrWv1iJu96vfiZ3K97BP2AfPVeHx96zSFvQNC8i+yf5YwTt5GOmM6S7xXiMb0yFg/GXWZpU1KsskP/ccFCorUhEA5KNhaT07kA6yKHkjzyRsX0UPtnTV6H1Hy9KZcnSB/oD2fqr7d1oNBFEc/HFQjH1XoEtRCGvV01qSY4VrsfhZ2veaS+Yh0Tdr4UacmeLVVeyo3PuD+xlWELmYj1hrJo7WriZuUKwDIiZx1mlQ1lz2CaBb7qHglMUMiKXAZx8OC11hRuEBM/m8wNO0z0l5nfky5wAGWcvpthltOPYDq8z+LJFAcavfH7bw+tV1R6JIHvfpvdhoel4fEptmYjst56OATeKAElKzjUx6x5a+7EAt1oLtx+hUiLV3Fx+TvSw2ECNiDV3qc4+/ALI+zzo9O0xOfeYN0xKfgYBlpOUlCrn2tb3ofhRRtYn7LPvY/YrRnYFKSSkG5t/12/kfkLZF5xanJt7vPdoL/De2t9gjP1csKCO3w1TIIQWwS4zhtTSUvb/9WQAjn2+azgEM2QAAIABJREFUcQe4Kejk+9az5KLk0mUYynuxwIONbGN+V+bHJHRs2TyPAFInSZA83wvs4tj0nQw5vCUHSS5zkpxnK5JALDl7A2iSbpbFmPvAeH6TIrX3fRgMApjLn+jKMq11be29c+d+NHtJkiWOCPC2n/uif9yzky828UP8KlsgvpWjFbPIc+W/yE7sZDjgp7d346vvZOBgcpf4g28eB8g7e9bcQgu93PdVMIyT2ORrsTX7oZflKrsX2+nR7rvpKhJbDIt46aJcMBhP1dn8kPXCdn8XMsqAS3mvrMtJzgB94RvxNXtZm/PLm9k7eY58Eqamjse8Hpv8KOtxo7r/07knvrWGYuNPHkTHOP8NcHYe5dCK8tpq+a7CikgOmSB7Yzf5Q/bIcQDlCzIYwN5cG232DnXMmh7mmeoTQ0hwrsX7VXgkEURPN+fnWs6K0HQ7z1jLvEJ3GdItJFt/ZwTQbLBozkZtCykzK0IbfVh4Dt6qWT5a/bNmdOUpuigiAJNLnioLttXaPmt2A3mnOYqzKPasHYVRZN1y/wBX37PnDFqqj857VOO4YLg9c13b7N9JYWz06hyEBrLLxM21JWAVQF1p1367oJyqlgtcQLg6jfoCWi6DUGKuObTTLz+sh+pV9GVLu+4Cdnnf9nwviLCHiuVnk0kIgTUQaaAG7SaBiIMsQB39AEadJsbQ9Aswtqo6wJIN615HF242b8dLMyy5lrVFts5ySWw4nCLsHGN7nlWpbMQ4OPpLWeDDJPLVhtC2FgcwU7ymNa7U/SWwBLxM3W4c5oHpeTEyz59+P0MX+ME8A/e3nwDoOA+ybAKC49kYQIG7aXkbxoSAsbjUEgCoNjOcM01LBdk9+F+NKuSW1lqul1judp4LMAJT65OAETfjWO5mbT2XMhOtT/7h2VefS+UGw4uD9/45HQ7c4WGYdRWcTvUjjmmnyR7Kt8M3GjBA2CZ6Np1os/5zxGYxO9pOKxCurxmtMm0hf/tv/UmM46vQ87/L7yRwSkXoWlh3e0mSjlKFattXgxUBx1S/a+Dp7glGbHbv3eAP4Gsa8lCTm/wVRENbBViGPaRiJPHLg+BQ3HdBEslhnrtEmlF2Hxz1sEZHoPJ6EiG3dnykfXucmTW0FwRQ9tQNugT5ZYLtdXABC6oTJeksoEMQ+OrmNdYSkKQtepzgIm6d69W+dj2BCYq0Edynp3mGAklGLUbpfRKDN2+1Z4YNEiP2Pgn9vb0kWT/8+eZ2QLrjsOUOM7pCi07eYPNJgtatJFofM+1WknE14CgjyLCYjsffSqYFjwTvae5cSi4EE/yxTZvrE6AAE1WFhvo/Gk1lTbTiMExeRrBsgHxGKeIYQYueo+9rSbNBtISuZ6rtB/kcwRM9RgKxMqOXL57kL4Gr8eFxsVl/LHzg4gAhi7bP4uDPJcOYD0maBC9l5MWLGxRDVP7taQDYtNbupJqEkWjYitaV79Na3La57OEH0YXT8vk+wRLQ7lUYVUANXzXWZXHOCPvVBvUsuXOJS21/gLEk3UATzAwLc5qzs2pb1EEArrLPrYf2U59TeywgxwYpi2So4bToJOuShv0AYhxB9fQ4t4W50vYdU1jzPD6JVpyJpq3m51rrsPO3tr9V62pE203njoA9ewxjz0dq6ZypgGx5NEH6vJKExyG5SaCgYLTrj9oeu/bw0Wc5O7cSwEQrLX7mu0ySdW0YeM7c87DN7HmVr7L4KtsAPMozBSxpL04CUtFlmkPLUA0Hri0nEk2gxBL8T7Hpx6+KIgPsFu2pFosW/wPYkxwAL0ptb3uYCc5hYMTHvHrxqlPCHn/2eUDQO63YA9LYrxuZHoeFp4r7q1/9OiyAgHmxr4C50wT9Etsy1BKg8BvzPNPCzIEvU+cOU9wwsZr9o09K0PvTTEO7m6q0ewLuWcffC3MLniWI2ewN4lUXCz7STgEuAfCyFhm8chaAfudamDYJhVSx2bImUVkfQbDDbThLB7SIOvIAtcg28slaatUYkGn05ej78CONgDo1FFacfZD/vh7AfPNRa3SSibACDDG6kaiZvuovf/l684tfZ1BBbIO1AojOsJJhiQFRtUqQPNgJe5u1MI2tfjivU/3ExnCf5DHYyA5FARoANiVBZVuNBo/guW3o2pvqh0QOWjgDQAKWMNbsARVQBUO2PJePOVK2HRCn7OcZBMAWVLqg+2tiBzboVnxxQv+sM1ZcAu9cr8QDQ0+bsv9uEXBJ0CQ+gLb3sSP2Y23mwkzAem1XhwKKs4dZIBnNTpUcTPUcUL3Z/PSbx5svP/+0g3r2EqCz/8C7MsMkITRZVH9jp71/BZBzgwqBrdoCZYEaCkY+oRpt0/rXTgk2oZp8C5svz/gwzADtz1dT+LiIf/vFd083vwhgfer8KbjmD99PcFqycTPDcrbDKNcyK9DvzySUmIZLslpWFa/BTvtMrAtxmrhlZQNIxrsHpl2OjenpbTKI9TPPvcW47mDbWkJceC7/AHD9mKT8qEPqzoeBuXYuzHAxtnDeadjPc1ZWm7K2IpYRVfCOpIW9P+yFNe4owOc6SD1E/P3lu+jaXqarIf7lQ/x0NSrt4YBO/LuuB7HgNtmKsETOT+LXAwz3lvP6j9czHW8nQvKZHt81qP2fvwtauFLPQOE1NgxQoxAzgFmSm5xrBSUDV1zoTGYdoAYg42++qKzUnm++MudOmztmaH4m6bdn2ZybKdisbbbssXC0OUrWgR+2gicKbvVlU/SZ7gH6YzS1+QjrNkB19cCWmLymyXvYW40TCuX2q+1K7luSrnW1CdV0TWhNfBF73eEvCuMS+G4VrJ/5PC1t1S9lKwAG2ZsH8f3AyKcZ2PIs9pafHoYI1kauITcnsfQ81wJZ2RN5DXuvyIXdhxnCVgNvB9BlL+bcikHFZwZ1OQPYMd5ji9Zd2rg+plVR+RXrWGzo99e22G6sJW5276OdZwK1TgDPeViiZUHlJ437l/UeNuvkUGUsWWuJq//9/pkM2aDru4Bkf92DWqey3uzZxOsGVTQxzr22Y4kPAGDGLsgv/GnbJ/BH/I2JurChPDz2qOlw8wB7C7lDHjZsLmdJYW901rBfutPrJ0bbdeL2d4llPfNhrcy+GG1xBdEZIriTtd8NABDx06w/48O+6+BSYE/+mKB3WrTFZoLHFCwTE35UFDU9tXmQwr1BXuL75HoBB9mfk/giwznalZFn8TCxQLsSOuRqmJL8mvh+cj/FYuzzmQKOLLJOfG1ssxA3MO92Yze/uBNQ6CA2/2PerzZeHqDggrnlnj3DKXBdBvwBjL7HdHaOExd6/bTzTyt5gYA8G5kWaQIsT+2XL3M7P0Sr+zRtsx8TN+wEiAGeKsqemATr2TjDfKZCAiBweW/6b5MjKq5PHNgCURarzFnauboz4sMmHp84edXprX/KHuBXdRkoCNvXM2BlprcqphykwNH23Rb5RxMPeLeu2eRy4gDdVQCSSH2kwC+/upoCkpjFfhsgnG5r/iRvfJeBWgChDlMIEWY3NuWgRQ1DKhIvp3W6Mg0ILMDpxCgnscuqxeLwsk+zFxSxWzDM/YkdV9KO69xPnKjTSr5Bh92ZGGYp/zKMq+0ASLqBdP54X4PS6P3elJOGpKBd9nbSx+t7d6OfmzOTNb93IzvqMnrSLM5i615oTIot2WphnW8Wv8+AirVLge0VI7V9mo1yOPNsVzmXDt0QUwG9Ot06Oaj2/uSdL4N1iI0qk7AdzfGzdI18yIV1qBBQHHid645k1WFi4EqnWZPGffTuBouRC9OAP8t9Ath0V1wNdtLBo9huMsSAp2loi/0NWSFFD50kbOtuQDbTcB14AO/rAKN6ZVglIGM1OhWnq7mnOwO7jp0Bfo2+KHkujHbF0IJ9htE4dwq3nmLeu63LlSNRCJ2BOOPrfiwWiiu9eHTvM4wuAJy9OwNUx07DathXpBN5pPdyZuQ+77JPe/8kaGAs8qjubj5ZfDHxlZyj8dGCx2R68c+2/vH/8nc/OgA2VHXuGPSF/ruKxzs0M+Vi9IqK/i0JUhNKH7c43iYEixEqg09ilQ/sBediq4HUgHWonNVHE0hq8UDLrYOfigSAReuSz52x5aoXwzwT0Km2QZGhnIIRbJaBBQb97+9gBgDsPJTxT7MZ87+2pjSBkQBNFazIa9v1ZtKthMqCA+ywYSoY2xteFjUXhYHxJiw2Sea9JGcdXZ8KTenmdLuyKVwfxLm7QtKcvxiCl8+f1DALPSUP3mNtNVP5Lzsm1fxWvvI6iSgQ7R0DsWgGrdoljHMBMU4zh7eTqAJkuU/6OFoTXP/Nm/eaDD959rxVpD/85qc5WKebTwPiuTwgRYXs66wF8gkA8p7AL1WNPaCl8569chGnKGGc4MBUtCRGy/5hJS2XYSA284oyVxw4CRzwlfHCnli1frQUYz2FArb523/yNzdPfggr5fmbbPQAi/lzmUAMaHqqtcEUyW5sxokBs2dycJPQoPx6ruNEUOp30972Q9dW5cvhtt/sIfc0QrH5d9YfGDN02AnGBcOICY/S2neUam6nCuUaBBxT8Qy1/dPQi/NarAsAniqb9bflsGpcB2donSDvgqTrpoEmwRI8CDgwiyTv33/3m7AVciaxEso6HyN7HavShKk43q04meu515Pjpw1ILi8E7qmMAKASN13LKG9abl98GUrzb//l5taHMADjaE/TevzyYxxS2umwJO7spOoRrazIOmzeZW3PRc7YD3kGBDNbfctdlGYe43o9U4TgU0dHz7NHRkh7J1UxCZnkEHDpOag+QnzWNVRNlBh6DmyN9/NcBAmqkdNOOICwJK2TeZagbRgT9S99Zm3n0yIBWAdiSrYdK4lc9iItaNWPnpe8SU060Iv2HEecXGc3VSOV4UJgMbyGZrzJqPDDywjnXsXwCuMp9/A8egtv4rBMXxbEKB7cCYhpT79I2+dRWsgk5571Cqpr+zlMYGY/TEVb25LWVkHhtPQIagwSqeyKPQYYsSaqb/l+mTxJKOiAAO/q9HLv1c1TLRMaSl4XWjdbUq2igMg3o5cpKCSAap/bqzdv7gckmhb2zx4/7mACbGjgsOTGM5OMANkEFhI5gTQ2UEHq/PG6soyz3qZgaRUFuhXryf5tgLBUp9gcUwl/8vWXWbO7m3/z7/588/yltmptXrT0tJnmHHfoRjTcsE7rAxbB+IKgWSuslAR+GAVN9hcGB1tdu41xtCR/A2YuVaoWoqaNoe15ef4FiZs0KC7FVhZQmKTb9Vtfdt8z5afYQGuBeWaSV0G9BIE0R+g2ddJVfuc4oGcZRNlb9vbL3Kdz+sVn0b/L9fz22981GOKT7Ou2zWsrFyDQUIkd++qrLzeff/HZFLfia86Bpo0hRvi819kq31TctZw4X+O3xgcD29yjNgKqmBcRwI+XaLusIMx7KRiwFwLRPUx4BQ+JdJ6v51+2Q/7bVNKztMWWmQIRz32fdfAI1uWIultv5+sgYN3tfYH2AK5s/tUEv7ei5alY8u9/8WLzb/78hwgZK7YlYG7gOu2vWBKYeliwB5msdy3g3XuAi/Y6ftsUuDybSa6GKeI5FJRWDHQ7ilOLjZyWRmxkGrm0GYfxW2AGyJk12hXIq2628DKBGN/bCbQ8UQGHYXZf1MdNy4Q79gzbdoMFmwTzbirIzjUfb2o2duXb7OlzbaFZiI+SENcvgMX0ZHzKHJh7KWghK6yBE53476nk9sv3m4Azdu+ie3h/87f+xk/y/AhQY0strBXBkfOa/W69ptlVUWUKH60Ar9XjfGbBp/yOYBBYNZP7ehCaNLOLahIAyIO0oN0NG1udxlTCd/neD2mZ//l3zzIUQ3KdwVjX8ywwNlME2kvAeSOB7EcTI7XKZj+IwxSYZrIe2zXFHEVL+7rnjx3PuW3b8HI9jQcrgTFJXycbtvBi940dbKfH8p4Nr/xf13OYQV7V+/fvxiTD1uizL6tu4tT53py56UAZFiKe3NpqVEkEMUdYLGW7i4fzTPtsOSR71JXFxl2k0PX87Gqmu8dGbGKT0170IaBAAZSFtbSV9QdYYgcAGK58CGv5fQrV0TcCOppSeCXTH7f27+X8YNPC1YeNOG15OY/WKu+5gssA7krGLIXwriFwOs+gk67t3zKMR6tQ23vB39zLPlZGNd9i8/P+e/F1K2sTgEEuocXOxtQBdcWEBg+JW2MHvQdgp6zegl65jsRCYkq2r8B7Gdwjc9Br68ClKSo4AvS8Wkh3ges5QXmxsst9WoLrScLGRkowp126jKMaCfv3R8YctmfBADY++5JPtD/4YIOa+MKj2DssMdMw6cVivWC23YgvZpMCw0wrf4HuRjcVr28hS7IIyCoY7OAu7E06xkCjapQp9ot/pgHWtMTLgHkfYqe1m9k/ZG4aP2tFljizcWyfZzQ5Zf1SW5adgawPG8yer+Dd2mqLJuDMXE83hZxB7GA9deMMe3RAX18roYEvX31kO4Byb5UlCqNejAQsxLprqysg1J0a3KStNP+4mYFdil70rlZAhc+xprVt+RJHuIfJvZKHZW94nm3Zq10KQzTxjGF8J6eJt8tgXLp3GtMPYMVOTpeT88A/zFksCzJ77Yb9n7TelEq2kx3oEAt/F6jHOh2d0IOwoy6SwL+JXfuY2FqHkvtpa31eqeDOH3jeBSIwCzGD5AsyzhjHG/E3OjPsJew0GlaeGf8tj6VLCkSXo91O0dN5KKst9zydPEOGaft7hlT8zUe3Nl88TIJ//rzt6MPqDDAjRI9N3Q4oVS16SkYlZijATVFh1VNsXIqZy9cFMDYUkZ87DTufSP+raPo9z5TQNzTCwroDJiuyiNergayo3L3ON9IabY9HB0PwHbRyxZCeJ/2uMrryv+6nXM1O297p507cv2qJi1Mxf72z2Kh5fmKPYU2OLBd7UpZVYgq2zGdhU7aLT+wABIutE7M6z5UZwuTNOmq3DNyT10brPCDQzRTbFB6AvJi4z2nn5X7O6J3Fn2DdOSdyogfJwWrbsNVbIIh/z3O6GT94NXHPcXRITVZ3f0gpGMDVcMzrrIXOgvv3H5aF325GzLpsBHZU7NuYO8+5nWptHZ9p2Wcd5BetuNgnMeB+zt2BfDtF2YOtDK4MRnYUB4Atup+127nqd5N/VyNe3hdCQeQYaMUD765lgN+VK+Sfpr2Z0aqkVq5zwDt3MASHiX3R0kaCA1bgOdcXFoDTDZf88b3hLQBgfik2P/9+H/tlmixtaHusLM2chaPkwc5GyV0F1WFI9O9M+cXUFLOQCFFwpls8WqhY+ns5s1cvDgPeDQHBczpRdM2eP8iZ6znMMzNNN9T1ykgAY9nEMrQVb4or6Gp6m7PHz9iXM12dhj49fjElzVNnyOtJDXU4a2OxGTRYvMJ5R9DCCs/5H4KZIiH7M0N9+HQDO93XdPeIBxSlphiLkCFOnLwFQ5RmZfZECnb8aclsdm0lUqbzpwQZBKycN4WnSlRZr62rwLu/V+Zde/DzpxVrgJOHLciQyEPvVXUAFdlop+nHdxM+rBeQ33NwfDmQK23bI28lMr8vSad35T2wM6bPeRKttW+YsxBYrVVBCYopePSTLIhkSVKEDm8BZnotBH1Yaa7FZrCuKvFFTntIIMd+NG0QTt20C0w7C1BhNCtUWPTbOzwYVh+b6ELCVyFfQWe1tBjCBh5T9WfcrZ+kFThkY6kkABRVXo5zz9bMFyfu8N5Kcvs2lT6ts/3dXJ9DAOxpm1Len8A1EKci+YIIwVqf0zAfPO7RrtAWYXjCBOPaDBi1ViDjPBi187S5qIrdSEAGPPguYBZj+0cB77SD3goyLIh2ZKvnkg/oVNWATibREZhVCREw3Y3u1lvfSz/5yQkB9WE0Cvw4j8MIoFrbR59+EvDhSQ2TdZeDFDjNYbwb3SCO5bQODSil6i8wN5n1YPP48zCEnv4mbU4ZBvDgy0yYUQ2YSTtYGipfuwGOVFVV4VRf235Ku01AwDGguOeeG9Ln8wGeNKm0IQLNgCXEUu1H92m/CcAcFvtPK5bDhCUJfLMXO4lu2ft0hwxiOQg4olqChVlHurCHrhGSzbOqoHTW0rNr9SiLs2s6ZIyI0iMWIaBXkiYYu8x+Ok8A9FHimf9xTqaj0lX6yEjl/dF8L+JIaFtcvsceNPAkZ7E4QpL73NvDOxFhff6LVG4Y+Bjbj2m/SRW/AFgYdw8yKHY713QYw3wRp3DuzAv4gHDA7bwVkFRSKOiioxOXFYeX6aISUSCjiZJNOEfTi/MCvLtX2h0F4z01xinPj3HXllKdJtTgGDq6V20fAIrndSquowkztHvnZU2cWzUWpDNrqqQKDrkq+piChCPj1APg0jjAFAXVS8COUrHCM5Ckoug3QOY4JVBJKl7l56dXEnyF3XA9yZJWkBev0m6R864F9IcwxjDhBEzPA3zT32jym+se0WIJUaOqnv9JmtitmTIriWU7PEvthNh71dZk7LG0JOkcD5COw4oNwEAcEXVnf+yj885GA+foCd0MWCjRs96c4o2A4q+ijSZBY88wOu0p+0lBYi9VL0NsBKEHqQr2eah4en32OMBKMldqeWno2AESfC4h4rXG1+dm2sprHLw9nWdUoDLPRmD9N/7ojzf7EbUWmP3VX/06bNDDDnvAVlOBqp3U2pzzJdm7EgcowAKmu0dTrgVq1/M3AEUroyma1mds9QQhUyAYkL7WEAhv/QGXikGSuALFmFAzxbPRqLYA2mESH0Fk9i9QDfjOj7C3dP6OAla6nzuxd4YIDXNaNAtAn73cFsvYGXvZev7617/e/Cr3fP/eJ2ltfFAdRFp1ro+ffNt2bBVCOp8fwup7tPmjP/zptDYrOmjhaXVEQKxQtRTNJJ2xk/cf3m/1fViDs/+JFNsDXn8lE5PfpL1mKxpaHxLsY/8IPAAVDRihMNmzgsPqu+U9PF/ALLv5NonaoxRy7mXtQT6X8V3nSWwvaZkCv4hMxhccZFjDnUzVvh/R4qtXsPR+ZNJcjV8omJdncRo9lL/4xcvNv/6r+DWsV2Vv19znNkMPUgDf3P8sxaPc30Xee4peeQ+T/6wxx+H5qlIDbiWfKqWCToy6vNE6MdGeZ3MVIHryBTwYQ3xDrv9KbNKOcwmk0OJkL+WVtAKdea2n/Iy4YuFe1T93ulyCxsYIGHt5Ro8zIbgaqqc0AQl0h5mWtX75Rgk8IIkA0v7rfsVwkwIlhqiNCyst581XW9VyX6MDB1AHYgmEAc5J7VuEO896H6TY9lnsF9QyLJDEDh8rdNxm8n6ms+K59iwARfKZGI7a19kV91U2ldgISG5HW6vsH6lq2Wx8dNbiKIy7txlM83l0ewyAUhA6uP9o89togf7Fb7+Lxo6EJfY0vugg17QVcegdjKVYWgDIDDKYGLIgGfsAMM4eLMzVfW4/TLtwXyM243kWQMfPtgN0uD0AjaRtrhdQs7ChFkkFa+l+E4rPmizMf4lzAcPY29k/1nphKS3gV5Nn1+k6GA4IUHFAbLRh2cHY+P92U4gBaUJqZbevMB+Lw8bWfgwjIIyEp2cpTuXvi61IqoTVw1/Q/isw5O3Z9qyBIQA7W4mho2H04d2r7FXAnUtIoW03bWxhOZzE17GFko9OrHNdZU0202iMPvc1oIZ9xtf4b35J0t64XUaQL8+BX1M4IRPQVh0MGdIz/pX13UkSxg+tumstauf39g2ayFeHT/Gf8ffnYa7cShykhUuL7mH2Pnu/S+ohvrIF8AJOK/tmWuI79Ers2Hxjndw3bWTYCdrR3EMlecSIlsVrw1hr0bfMyilSy+XKLAPoeDZlKI4wv28p2HzIecFAd8+K1860zSdvEDuSAGHfAM9i3euAQbY4oNK7PCfF3AsF1MSp4iHaaa6BLZnYcPKP1Uaxi7pTut/s8+wDjJ/LJL0X+RtgQrtZXNI4KTehICmuqLa34tpUIGcvuhtn1Rvah0DS5fnrShFLyYeO4+9p32H78Durnm61x3IfHSxU7ckhN6zru3YgVX/ZnhbnAa3Bl3Kj2EFsP/5HoddApA+5RnGita5OJAa7WL6s2UbiffBlzSsUtjMDkKfTKIC189vkG9NVUWHAdZZInFsADQEgz4n/2Q+r+21s7BA/UhTDQpSU5/owr9jERN7xX/GdlXEY+2gfgGEtnX23HZLAVp7Hwd2HYdx9jHzKvA+2FKBNN8LKDGbHgCzW5VZkE94AritTNLIVB9EU5XOQHBQf/HwrPkf+aZoycJKMTsGgnCP7RAww+TVZDH6UlFKKxCnsf5FJp5/cjaRECvSKjbU5rHWehXyJ7qDJ5mcn8WMFGjHNxAiYmCM/ZX21ObJV9hf/Fm+Qa0sn0kmuMXHCq8T+dO7GB85+AIj7272yHQCvduTlcwysA13IxOgXFhSSq2Ja9YCHgZQ8ytnjk9eOMKy60c/0GVvNDZ1nz38tNDiuldop42sAjA6fyPO6lbzV+tIZ9G/voaguJhd7i8EfpH2V3vVeQJg3r3/Iuh42lmJ3xXTiXOWYs7TLXqXlnH0DOAf8FE/IuaABWz+z2PLm9rnOh/dMW03xNfre19LFRPpHvChvBvLbXYBFcR8Q8k2KwOyf4sXzEHysR1v+Mb1aqBrN18q+8Jh8U+OOxAIGGcoRMmjjSph+n92OHXwbnerY6kcPHsXHipuyv3aUWPj1qkJnwApmdNrBTbDeiv/lU1rAGlB+CmduTKzsO1NsKjOYRgAgVhGzMgOGUY0cx/bV5I0hNjx/i0EVKTMDXLIZNNIjGdEfLcM9b+G5ifWvhRXHV+m+OQoJAgFJjPw2z0xRBwhp3ao9Ko5rWCgGSen54/HmTnLWi9iw3XSPnAYnMN32enLmwRqiDZvrdPcGjxjOhsgNFHY2DhOz2FN824a2nQGLOevs9cwFgAUN6NkcNvu+xYx8r0Sv+n8+cwp4zgAmLnCxhLWFzW9vsXeKQE6Worw96xkisnifddhQZaNWQlQ+14yAMwMxl3YKAAAgAElEQVTiYu/EOMVP8vfq49i/YSxrocWCwr5TiM2+v/iQgRX/09+LTRhAwd8AkLZZZlHb/ilAUpFLkNlR0C5MYodNl7+9fthEWgFHx6RtcxaCo1Ixyt+qc7N15kAzQqv2nYt2gNuKW+c27bGCOBve4XEosDW0DRK2lMS1VcgSY2uULSfJmbYyDtD9ALDa9gkwq6M4bi8xBNrGrTh7q3CCZRu1KF8TNo4GyHWUJI5z56xVuhoX5Pc7TS9GFWKLlTQaaJJZiXAMayZ7+T2trJPQAzmjsVenvEkgPmj14dtXXTfvZz05XvftcHPAbc+Q1HPoTQgGKBBkjgaLYDSGt9dBu2hAU0atulOMcoAC7TQAlOsxKCo/WudU2v84ieNRBPMh0LQFSqUV2EN/c60OwdvD53lfAawAKIKOqTAJkGkQFdjtIIfsF3vE2uvBzO9++dXnaW/8vvsDG+I6KmkPRBhfYSowgIICwbz1BcpiLezs3s6fyzi778Nm/Do2JYlDDmDZcUnw6Q3QS7mZUd+S7mlNjdPNgRjAbejb1yr2OPpcjNAEKlnL7FWMr1dJrLUGCkglUrfjdIAz9zJhkxhuWR45lADXTkGLQ7ffIfsqLoJBvepQfF/f/i5MOKEvijfANE5ot20LUylXNdRSdq4lBgjlQBqJm2DlStgKnNOl6pOqAkAakKGyk/1oUpXkwD5qtc9kydyrCm1bMvL8XsUpbyXQP0vF/nFYGq//6p9vbl89Kavyuzc5S2EACIxMld3PlKIt9P0GorQu4sCjleCMHsQ52WdaLbkFASTAlUHapKLzIQYRsON7dNda1c0XG7CySuxb2nhTHR2tKMbQftSO5jn4b8a2rXOxQTW49rUqxwLOS5ztW7ojowPT+mITQ6At5oYzLtCc9j+OXUUnRYas2wx7SWB2yOlf29y+F2cgYFQFynoCX4Hlpm5dBiwA4p2k/XizczcORcuoFhwaXsDbF50ISttsL9fD8UmGFQIE0WJQiQuB3SmITABqTVybwIRtA6ScpUJd5mL26QQen/TaMbe8v3DAGqxaoPaAKrbEo7aOzZOkFZDL8J8m5TPdld0twEx3pRUejJp2e3S9tKtjYADQC+RlXU9CP29inbU3klz1spOPck8YVNfi+BQk3BfwUmXR2vn3k++/b1vGZ5893Pzpn/5pvvd+89t879toxb1+NeL919Omoj1JEGrSJYo6UJxGoUL63bs3wnC7v3n67FWZi9VcSvKIBWUyI0F0a1vnPZl+WWCq5M4Fn1CdiiY1GJkcIuh7QBBFlJlyxuGa7Lm0USxFHfctOO/AgQD8R5kILjAzDdbZFUR+CEjViempXF81rCUst1OFFnwSz8Pzzvl8nWf424Ab7xIc9pmmSCN4+SQV2c+//LJFFlOw3ufPdc8vz4gQMiHbwySP2AB7qQSzRZ6l+7gdkd6z+Aqt0aJne74tJBKrartGiL6srrTuZGrcVtrsiAy/B3BIHlvGk7DlWeSsCP6PVeUFknkf7ArtJkdJtIm4f55nsZOFPUx7+oVBQ7lLe8kRIwL9+NO0Aae1J95lgtckoc509fWj00OBR8vww89+snl+eGXzv/9ff5m2i/IeJrnLOb4RXc7Xsans5cE9bf4JcJrEDOMhaU6/R7y9xTvAd9YFw9uwJ4FWk3UxR1+nQCM4jk3pZFpFEsF59j+bozLLetIW1CaqeKIloUUDQWeeX57Dx8VmS1CvANbyuQosnnXtUQ465rO2rWs0ZOMbtWF8LMOD33a+7EfNHLH51eLU+qMTgZ10lrX3TqwEZKMZp5VOC/fKvmwxx/mgx6JynOd0/8GtzcMHNBPDFn71rIGp/QNQBF5gUxJUblLfQH2SvVaDJYeMMH9U5qnXYEoPE+Z6/L8k/C3bH9v+9jgDoJ69yZTS25s/+ulP28aeA7f5/37+y80PKdChOaeMEHYLPansDwuMuUR8voWGPoLauKngT2WeLeoUUiBs/QOgZFKMejcBssi1pzRfrrdg7FyzYsgAZdOSUrsG3MOAK6trpBx8EIHwtgblq7GtNKcslfm351dwyJuI5YFpgBLJK9tQANCl4xskWTB5xCVhGWR/fgwbAOjDuV0EUPqwe2/z9PxW2mRjG7bSMqXoUWaG603hJRtgF+gAABFTQbOyD69cBrh7n+IgyFjhJ5+2Ewb9RdqgakYUC1xLzoYYa1rLZn06OI0fbPw1A09mwEMAujzLFpWAemJe+0G841nmfSTo1uEsYCubei/Fnwe37yVRofs0GlHVrFriVj6CHeAjet74dSmwBM7SiLdyHYdAnuxp05pfJr4sQJevkZUZttfvAYLGuxlEFADEe71OjM/33U/cAvDgD91ji4M915PsTMGoMGvtJT/KN4qDjwNaNAkTNwPV+nwlaFkvdhVIXTYabUdsSa9VTAOAAAennfx9hh1Uowz459nlfp3b/l7t7+y/yvRoyxLHJqb9YLplR8GKICduocX2PmwVmqTvU8hg17BxxPLOhj8S+V4qOyPWLNts/rtn1FCq+j4thwO2+CPGFpcDU+UQLX4o3uV5jrb3XKM8jq2QB/nzDiMIQ19nFFA4a9PhFc5g1gCLjT6mYsd78Vz1FQOEKDwC/ZKkV/JHd9ACkLs2/h2w3xZk8QacnvxPCgIz6G85Y/nlAur2d+wlW1FA2YTYPIuDFJHoLmpX1ZlxO0N2jo5fJ2551bW5kTzLQJIWF3OPGNZ7Ab8/YtzwH7qB6OjmpiTSw1TC9konSTosLiIzsRUA4Cg+/V3++2q6Sw7ynvTUVyLJKh1lPZ05YLVEvnpuYqblHDlzCveu62WA7eaj8amV5cB2zx71vjSCfa/yJor3NNLkM7Re8/OdMKru7b9Pjggs1Po5sdtoX2Eduk/A9DAZFchbJM4zwv7WNsyGlNQRPWtF6st87yJ77222wmkGt71NjvYmuoFn0clm4eRIZWXJrYn3Z6+sRVEyQMCYGbhB902rbnTNA9waHCCesOf4SGcfNbD7ksVm6zzb2m2FF+BzwLuHnzafQ4gwaZ1Gp3hzZABGNka8V6CzvsR7anu39+nAJp6XV8TXnZHiyPM9yCDFD2HafbgI6LXJ3wHcGd69POdridWAfeftMpQHZ4J9njcGWVnceT8hEj1bsd8RIBeDL/fRdYhvL2qQ97uRwuVZ7Iu19/meh4m2yBxfPP66OrEvTcxN/KWooRDAfhcq61nXDTL6wwqT/IL4Ugt/J5TmOYtT3iX/3d863nz92SfNY+9++mn2T3SUwxy8Ejbe/v48MznzuzApT/M8xZhAr2SQuXYt5BjEU8xhX6YwuBCYxG1AMPlWnul2tPRO3kXLPgDptnhmi+Ya/3mQfRN7u53Yyj4AgGa/HOU+nWPMSbFJWWtCc4WuEg7STp6ulePYcEA1XASL+K3uE0uC3Y+pp5Mt7wf0upZusOuJJzDQryGMpAB9Et3oDxk8w4aIYW/d+STXmByJn0wr+XFzLsUxUj/JzQBnCtv5fGcHdiK+K/O/4B8pGSSUGcY0hCLkiMm55F5nCsCIRMv5Lnkqe9u+BxJW29Tr4iebe9qH9T/pYMn6y5VaVMH4rN/CBJxzjBgBN6jefZ4Re3MzuAws6Sz21gBLr+Hjq2UrTkq8ezukJXFvgNOfbf39f/h3PqpccIgrw07blw9Cie9EwyDREleHSALicPv56iwcTv9e215bEV0czep0bLyO0RX55+fea5gqy9S1OpYYsFws4+Yg76W104EXfAiC97JpBApv49j9LYgQeJqgM4EKxD4OlMNo0By0PomyjdlD16qlgGGArk5eYRBKIZ+6jM0trtP2+IHTzYNm+CrIWmefg9CpUSjIWAQBirLYqovNJ7P5VMgl9HsxbFO50JKjtY5geVoIaB1UVw1omMpDwKPRtZlJO68S6JwlmOuGNi3G1nJRCQ5VeARunAr2UkHMBE3VMspnAK0EoTaR6keTWVRxwKHEo87/oFN8gKDv8j6fZ8Kf9jiotOrGVD5GlF7yarrdaSaWcqZlXsQR2uwmPmn7EsRNi2CcpABahThssIMkwSpkR4cvBuDLdQsWqq+Yp7ObEe4fEyxxQjNdUfUxxyHBzH/+X/yXm3/yT/7PJMmZHHzvmxj9GNjifgJ/6CmDJ+kfxqT79FVNRGtTzY3srRgVOhWo2BJLDsoUNC2qd1OlsW8ZdAedA6qGDOAz9H/3NZV9wMzQZzE6GCnPUZWLKOqtiLfrTcey4HcYUgEZRomDi8LuGXTqZhzLrVCBj6IVKJlsBSTr8MHUOAAg8eIY4S3BodYEBqJVmpw5zyT3ONNrORSAV1qAs5aEVo8TfJyVxjxtLA8ld7/8p2HXCbBuptUpv3wtU4MyFfZmrmE3wMkxPSdj0FNZMX3JtZ9kzXcDMFagHkCNMeIExcmjlmPd5VXZ985rBKYTcFfrhSPNGfVl7brvG2Ask7Wyh7Vn1hnmvj27DsZooOrc2KuSmxG1rm3AwGngKrj2/EbLDvUakGi9y5KKBqIAay+By7QyYcsC6kcTjBHkkPdyrXvZk6rH+cA6ByyC4zhqLQWC0aPskdcZ+nH03r1OwGUfvYz+4reZOKry5zxVXD3XWFZTzm4ZsT3vw1juPrVspf1OCwYmQStenHa+yTBrWecwtrPBXwY0UhEG0Fq5TuRrpCbwH8aRnLcBDBeTIOtR2MH2GyZtW+FMUspnYkbS5sKi7JAbaw8EtV6xmc6KSbTAuw5+ycfQtJPQNRHOWZfIcLoHHHYCpFaPw0Y8zhlqGzxbmj0oWX78+eMAXQE8s9ZPnj7bPM16JW7JraoCB3zrPaYtP8xIe2Xo7553KrV5Jp8+zCCHBF//8t/+VfcFm4oFdSuFBuCdZ9hph1kMnyECqSaqxVEdRJ0AkmIvZU+ZKKW4cpxAv2ueKmKZjm0bGuFhdmwVRK/jznV6XN6nrOacMwN9phqX72+nCFJmATBZG7wWfQAqOzx6KnwTRyzh0ILLHrHL2FPbAYjvZSJfbUoHPOR85ZxjXnYqJJ0dd5TAjliuZwfwB9AkDEwQDCRatVdV44dtaLqhSdsEezeZRvnuMveeqZY0bAQOF9H2cM9sM/0SxTRndtrbhj3lTGgHP8/z2QYi4V+h/xAnV/GzZvSlAuw/vB8fcgCQ0Aoy7aT8x4Bjht1MYE20+ODuo5iOO5v/4//+y82vfsjwFyB5Kp2CXuv4CvM613P3YSrrpmhXGkAVV/CY87Sw7jpl0bPQKu6MYyvzi/lM183h18cY6ANoUHVtsEpTa1h+WIf4Ou7jMmy5ywqBL4XG4WnEBrDHM82u57SFielMiMZIi18KYexW9ewKzO8EVBXA5qVlqtgf2d/YnxRZyj6ZtrC2FWpRyU+cidthdNqTPUdsZp6LgRL8Sv1afobpTkT5dSq1zzOV+OGDFOBupAgUbbT3abfEthHZbufevQ6baAqYi66eay2Tge0dxsswg2aCrj1hxzeBZtMwHPKMDsPqePLD8wKm/+l/9Kc9n98++X7z7375q81xW62iwRrZBRPdWlx0n+KqFlvEZ5NgFnarL53KcpMXOlWCbz6CiSvQMv7O6wp2eWWTUKy3Ja5ka71P/y4i1j2wMu1WMLsJk8Dcs2gAvmrpLa1A9k186T2+3sCixod0WCW5eYYL8rjuperj9brAz0wOgwC1cCYBDkkcwmzHtnuzub85T8HRbgOUTFdB9rV7NOVRcqOpPdPAMY2uJCC/8iHnLvpWgFZsNydwk1bbd0m0aXGxV+JBLU3iXfuOv3H7/q01le3HILBv2MO2RJdFYZ/StE2cnNcoWt+MTTf5GWCiEHTFBHittXnNZfyh9V2nw68aqPwesMK+rtaXon+eUnW28kfyi9GmuCqBs4aKMMP0HLBO6233dZ5pGRexp20b4u8UmrJOva98Y9UyK/t+eR5tURavJcn1vh0sl3vroIvKEcxE1ZGiySouukX2f5mt/IRiFvAzr2lHDl+K/IetlUMMfLN3DVLoAErnFjuOV7CuIPl2v/Dt/OqInotvgNDstAInny1WYWOv5qycy1i3koB50w4FGMC691b2vER7QKgmh82lJuEuk8ouz787PA+Qk2uZz6WjBaQC4g7w4toqweGcs2N5rzUmKftSHOXesxbz+docJa5hVKb7p90Tsf3/P1P38mRXml2H/SYSiUzkA0DiUVWoqq5+sElKFGVRtCw7wgNFeOyhB9bQYYUHHtoOR9hyWI6Qwn8D/xmHZE+ssCVbIiWTapLNZlfXC+9XvpAJwOu39jnFRjUaQObNe8/5zvftx9prry3IusmwJScxTKayQ7GPCmzv3GuKamyGU931YCcLMik8LLFK1vId/SkFzRYTFK+AaHP/9oLn0HPV4CPPDbvY+RYuaeVvN8MUZhWuXTKbXoH5+N/zsKDYIEHpfuLXvUgLXMW+Y4zvBryRwzWWjI3ai9RDU+/EXKcBBbexe2BON0JGyf7j05ufWndEjnbFBChMPPU4cilymBZd8jVDyuyxZ891J4nzDKrwrGeiM+kCtqnAb153N3GXIrBYt1pZOY8GdkniPwqzOqWEAHiKm4bKIArYAyPB0om6jUsAJcDfrnp9OSDQPuCLW0jO+e0QrvqeGc52Gl27N9Hf3D36ePPo1XmmdIoZ7BMt8QFDFKnl3QChhdDTzq78ZkemWMAvD6njRvbBAf3unKuy9un9IasU8MIoGuDkKEBc83MAsEJ3nisZqeYCziopj/xc7WQWUX6GTHFioi9ihu6PDisY2YX6lRAQCnDEHq6DBrEqgWzbAX5yRVnf6b66d/eTAlvVA80+O49vUzjUun6ZdTLFXZfOg8TDuqeQLkpM0BHGviHfBJ/oA+5Zkt8PmaCSC3kauqDolwGEt0KCOMs90VE8CA5AGkfMYF1sUV0lSB0dDCpfX/y8wudRzt21rMnxQeKRV19v7h9+6KAK13x096PNV98+m06uHeQEU+nZOaDZ6G3zee8BTMkNynjNe9X3krTJtSNBFUSrLZl29Gnpz/O8mY6jTYrX8ftvo1l7I0QN+//GjTubx29S4H0be873ZP/xUQa6YPMfVa/dQFJAoPx8CknincMQat7nGSlYG0hhOOdpbO+FWBypJvuvk2Vz81dh1+3eyDXmfMIfFAGr0BJglTxLdXlDQzaIzYAZhd8LLObuey3niXNZ1gLc4lAsZrICw5htPIiYtEijsS8Tk8gJdGjAZRB+YFSTqwKNyzwv6YF5YWd18ky+wS7BpthNALZ1d938kdNaaRvFjnx+0xBRQfIlg4YMZIEBsQu6VnWTtJiS/WVv26vF3RA3kCnIDJB8uba0zTqQnSga4/Lll7/q9NYh6NoLi1aVgQqCvNXhqtTpT46R4jBW0dxS/5ZfkxTNaGa/MKZKg4WaL4a+/b1ZhIJhy3sX+BM40FTIzZ4TUlfxJ4hqoxckWbSO6jSx3LQlzH2U+QU80xffBza/MGUqkGkTMwEcCeZKH6ae+2Xi5TL9RnuG4AWrxQQYxrfVOhVujBlMjyw29PYgDD/BoQNeEDLXYBqtIMVB8hDuRFsDcnyCWYeRxchJcCJa3kSAs8uBBhLQ3rDZz4kuzjcbJ05SOZpgDFF1gXIdBdwAEhIJIAdh4NzHtFEBurDxhsEkiKA3B7xzP2itaJk24McfPezaY+p1Oi1tgoBKr0LZdTBanOwBNc76TpONV0kogL+tIFvbJAIS/W7GVisEOVMpBpS49gp/Z4Neh+7HeGDeXQsVl4M9yFCC3/rt3978q3/1//Tn9g8/Dp6VZMTIeFN18o6tGNaA0RAQvGENDKDrZ0ajIkYhlaxOMFp0vfbC5Pk2wIIE5k6C9tsRHff8aTu0CrsEORW5b3A0rQptJ6fLxinm6xhdJiVh3t2Ko6muR+7DWG2Bmoy2zMw6GcyDGRl9PRV6WhXQ8/d5HqjDnN1brWLdD9o6Ejhkz9/o1LcJvFV4TBHkoEcDy9bJ+YomCAf6IRWk88u0b70NEJ/E/bd+8tnm/PkvNrvnX8ZJRiz7JODtuzBKso570UrYAhbneV+LjoPhIJI9a8LgbsVaepadON4zMkHpXgIbbNLLq1fZe682p68AzGnTdD4wSlW4CuRZ/7CtJDsLvVggwzA2iFelyH2PRsmAKYKSqewPbRlAOgGzpKvk5gaMbROU+FV7ClgybQmYVIK/B6l2tNUQoybOvS1Ezrw9kWBTa+0khsZx0/mJeZW4hq3UYkCu4yzX8fhlnuVWplgnlLL233z9bUD13DO9whxiv1kR74vZo2W9gwm8X+5rFZtu0qmtoskNQMZznPbHj8JssjkeffftFCXSBoLtyEO0uirYLssXq8vYcc55gDUDbfy2vzvtL/f+PNWt6vp0KqmkPcCySnzbo2Izs787FTvPqMFlrsPefxWACeB///6DtpSfd0R9tIDu39n85V/8vGPvsfCqaxeA+LWR8Lmu2vbYs6NbN2PbAgCrrGWPPn6MzUrMWpVW8Bv2RYoAHOdZWuyv5QzcDjCxtrAKbndjZ/7G7/y0Ad6vnqQqp51RoUi7Q5K0Dg1yruyD7BkhpAKMREnFS/DuUGCfeaao5Q0KA5DtGISR3wWTK95sq8172ViC3Jk2NYmEvWeYSBNeAXDfb5LVtn4JngXlOataC7XN2pNvmxgMWwjgC1irqPjCOLD22Ip9tkA3gCy7oe2T6wfeSRwlmTLJhiHOYYodaZHYD9tNAQW4MKyMSQhrM8yZwwJ3zQHtzmILknJVDyRv2vdhXiTKZR7l5wRB7l+VsIzz7JeTJCBXAcL3kiBtBQxs653gLd/f3w3VP1vw/nGmCwf8t1zV6CmjMwzk7JOdnCmA2FaTjew302RTMHgfZu/Pfv5o87Mvn2weZbLdtRQLFGveRGOo7XkJ8PbSZq1Gxj5IQLTEngVg61Tggjzj2wRTLcLlrshosA4KKbJez9bzw8gsu76sF3pAWLLxS9EUMBOzrVQpUnzotOqp9Kt172F1Z+9p0fJ6yVn9Xe2/RC0sXYBngzY+Lro/SUxawEFukmi3BXIYVRViz5ps5d/YlNcT1IuzMML9Ap6pwJqcvRtmpbZD7H17eToYkkzFRmv5uAQyEsD3tPOM9uNH9sNOV6Roqy/QMbbsKgABBmmHYwAS2UBLkX1nOr1fnml1YXJf7CuGQAdKYATna5d5n4uA7nHjYaA/b2z2+3/7b2b938d/fr15GlbJa+Kq9KG6B5HoRme0ouGExgXD/HXBjQWgqEsRMA87uJAbI+dvpeb0b/2j0ggLYNejWpDPOZl4cn6GJZgEhH1pa3LuodM9l0S3gAuWT/7r5GlxQZlwg5L0lC0AoA+uXlNx24mCJb7Vg/Y3gIp9xbflu40/+ALF6ez1Fx9ubb46TbEkra5vA9DoJBEzYLZUMwrAiUGY80Fiez+2WlvPtjOexCXkga4f1uO1nJvtJE2RDrKDe+7dp4RdLGJ/rnI1OkT8/Xu2OoB0ASPZEwVwBWX7RIGgAFPsEcLgGX1NhQzJQmKWG3mOhgY5bwAw62ANJesziGHYCQUw7C9+yuuARVnzA8LjiUVPOqgn76t4zJdb7rxW/F4AV1LFp+V7ijhi2E7LjQ/pwAOM+f7M2MRp/7VfJHBa6nONeQ723WX2YsFK+5pfBm4NElSQuICBfY/dWumR0bPrXmFHEOzZuwAoN+OLMDYkSWVytv1JS+H4y2mTxJYfFvbsIM9t5IUkXlsBs8UYZUUBzPHpsL+wZ8Mk0ZI3aOHs8b6v5NB2zq8mk431Zx/6eiUP6uNW8Hni3hYVfu3rK2FiZd6tzNY1D+swssY9GMgDsBScVTRdgIQKuudZyl32FX8S373lF7SOxjc6mwC+m6ZJKsLI6/K7z8B5ngO0gOGkhka+x/m0DwEIbzrob2Rt1nPOZ3fKpnSnNnwS8xJuxOF0NLGhCkYoGgWMzroyJbopDFsp8y6JPDb/eeIN4IOio8FTyAuGhU2LMhsToDjPDWhnsqihSnuJcelWD5g/g/qcfessp7ywtxcmI3/vNc5jc7IyXuPbagsXllP/lF+l0EHWJbbTsxmQbPTeeo05bfumorILAR4v39IoTjwsdtGxlmfibwMIWusB68QBWvfXFvnKRgDsa3fts9F7Po1feBN9u9PoXl+Ezav4EowycaszvLDL2pmgI2ZYyaNdN/nefBZ3MgNP7Pq9XAsGL39SKRTdc4lpyJ60G0rBKLGV4g/woUQVHSvLfhabAzUY4imweiaDPTQfLrHIvQFP5V/jqeVFbKjcYx+bMQVoa1+NxOSct0OIwHi/CvsV4LcTgoLblDMD3a/FD++F0ACkA3Bd5HVHeZ9bmZb8Mp0H9ZkF9Re7hlmoay/2irQAsgCWawHVfA8Z5yKkCGefLjjdxLfZW8Peil9PzI09DDx2XwoolXBQnA5hRg59GhzAIKCbWiuzj7ejU/7TH95LV9w3IXHYZwHNolX+JvuYX6VpFxgs8QZ/ljOQs2ANKnsAdCrGgemoUDIgkzh27ZpsfMEOtguRf8zwnuMfbB69xLhPrH/2cvPDTwC0WYcw755eHmy+fJ44RbcBtnCexcvmuNrrt8MSzQTyECSArKyt7irPuXqDCCd5rIo97A9iaL0avbnszWs0I3f4jzCsA1grkp6mrdsQp90UB8WVwePrjdtYG2mj/Wj3v4ndB5SOzJcOwCmYADRhFwXN2dY8A/lCBy7JxfKakrfsT/ma9n65pmJf7PK75NNaaZEt1rkMkzeQjZhYgg1SqJq9C4eZ9yS/VUKGopViONmy5rJzjhEKrncyrdg+571sUvayiuwTWxTyGYDUSWvRmr8T57D/16/SNhvNuwZPDG9u6s//7M8bjKKslmZeFovAZIZJeK3gc53ssgZgDt06ddaGbnCxJOer85CgCgxtlV5I3hfLbn8JBAqGEZpedGAgRYK8aakcbQPnWtCg0mhhOgksUcE68KJTiKC7KuR535c0i7kcUoUAACAASURBVHhmhgaY14qkYGBAHp/v8BF5lziv+lJ1hvnM3bI/0kOtEtWBGNmUAYa8VwOqLnaQ17DcZiqm9uMRLCyQwTABK4FqrcbMBhLAdXpaHo222XFGAYXC+KMPxWEw7q/fBGDLAW/gMohnA9GClJIWaG4rrC1P9fkAsSRjqmsdqrA4dkhyRXHj7EqRBxQIfvI6wfZ+evE/DpXZ61HbtcndMG46B+fNGzosEzi57La9GnqQTYjZsmpcuH8HZztAHNDgggZOK9TTLiFI6NokiMK6k8d2tDpdkhz681B2b6dNzTj6VyYfGq19EIF4DlVAxeBoB8heKtNmYTy5z8MY8lKosz8m8M6+CMABvFPlmAq6Mc55BoKVrOvdfFYTiaxLExkJZ/5+0LU34djPjBDpqinjvQ5iwJ4900ocUMu15KwARDgacdm0eo7zZEDtKwd6K4f/5j5R0zA+UHJNH/MaaDymQv47YwDbEqe/XdAj2JTQa6EDDA3F/oZkp0AezTx1/P3N07SlXQv1+acZI3763R/HIAawCkPy2euci2hbnMeBmwJ5SccirTEFHuypBEyYnMJ0AXTbhZcWpE4Hq74L5msS7NCXP0RP4U3aptiMTida2sVv3wp4Fof1OsAw4JKmYUHPrCE2Fad4ngSatlonX2UfNcBKwOB9VqZIu9dzLZ5RA/hSzocF23aqJoMqV4YfRMMtTEaG8FaqeSj1nYqpqSmGshX3nGEBV6f3ljlBD26Sxg+J8q9Hk0gidhnH/yoZ60mqk++vf5x12svAga8ydTStYwGVX0ZLgT0SHL33bHL9BQ9V1jjN5pKjZ8VWsS27Jo2xpTZDj0LayX/wae3cd99+HV3HRz2ntdhlwEimh97dPV67y9GP8LOpx/czMRZA/+jFk0UvcNqpnXnXA5jbSwDzSWj2/v4sgNpMJFVJUhm+2WBC8IN9Itm3z1WC6D0CF49jE4F5lcIAwGdPnyVweG9CF4BWshhg7d7942o+WQv7HyDzNlGhZ8eBHaQS6TxiYzrvRwFpJIwSn/th6mHIHR7d3DwMA/gk2mq/ekKQmmh0gkhBcD57Ci4DnFdXSLWU7bPG9CDR4YXjbRubqrzgvc5eQL9oDtV2tQoigcb2Hu3QacmYxgL3yY4I+FtYkuAUTOFggVkBdLPOfBkY8bp21/wM4IwOh983CoZghE3wrSKsTYJ9qa4HYei8HdB1UDDVO4UI7DYsBEmuwQ6pBKZtIvzlTrLyjNYfmSEWI0Og3eBD7LRVusxEy/N3YdZl766Ad9dTgC2BcsrZM4Fw1gPT7prnF19z8eaFiy4biJzBnaNMYjxKYJYq8EGGEtCG9Lt4YPf6FDcqpgvgDWh+GVanmwPeHtxMK0zAp4JAL99uvgso/m9//l0muZloNu3219133n+H1kw+0xm1V6dVZUAItkTls8BOk8QAaXxIH/kkMAOU84OYb5OgttVBwohNKpQTpElCJBmxTbtsNACi6n6xZakgK8qsPgTQYWiKoK7abgJDjBwDT/I9E4jZDVIETWlUtLPfbsfGAksVxVSRAQJ7SSibuORzsC3+4i9/sfnyV19VgxI436E+ua7ZDsO4aEEz5+dtGNXONh2545wfos6mkb4P6+40ts+arUEoEIG/2ZP0id/YD5IRuc6LnEugTxlB1kNhJsus6KS95zr2laRF8Yk/TmD9IkULzLIf/+jzPIqzsP+etoh2UhkHwPYA1R02wZfyuxLAguLDpGD6Zrr4sOrKAmgwzrYNuFddtgL0k0z47akV7JNk1CNM8XKs6Lyy29C/CuwNIFNgIs92nUzYd/TZQFugd/8+1fphAk6RhAQHYXQxTM83kw0UXS6rZnzCSSc696LVPYkaSQktqmHKPX6b2DTJVHEu8ZAzEj9V5aHcp+fbQRqKlwXIAchYTdrQtKYRpE5MsXs3gXJax8ICAJZYmtG4S+HXsB8M8AVg5IdXcMaKlDWUNeEr3CeJkDIr81wANGIct3En4Av/oDjt8oBxkp0dACPAc5a6a27iY8E79752zjhfivpLnmDgl4RejN5pjdh4+Xfbj+srp+3Vc+4U8cb+6XAQI+W1hiBZa/qblbNprDs5wTq1svvBcwTQ5TcA8Ei7bb6mfYpv2MJGiU0lj9IhXwUiZ2rgOgmW/8F+ECu8C3g+7emj5dVOggUYwZ7BXrIUMyBI7rDsWwkZMNl6gWNp9eZ9gPWjyxqQLzGXdjRnJQdvwI8mgrO2E7+vwHUt3OzvgtVTPGp8X6BuzpMcbAU5OvClZ2r8U59XQcG/As3Xv7fQDYjs/YEUB7Cfz0iyiI2t5TVrL848iM+4nWfy/PGj5FUTp1WnOL6QptuDsP7PJM55dlPrpRc9QwgVBzoxMUmqszGavSRTRv9ZIYs/vBstMYO52I8ylXM9gETacfWVBUhJkwBE2WrX7DYw4mILE2OYDHyaHOU4zODT+DGFy4kB5rACbPuMFvsDXKi0QKCy63kPE1ZJpLB5gB1FdeewWuTkNnJt0ykmXgzYk3tsDtpWu2kjB+5Yu4PEoJ3onc+Sw8mlOjRJjhyfgKyBEYmxh5zhfm9mXQ4jm3M9hRjg3d1bukOSf5geu/q07GDP3UKPzRx2W/fGkj9WSz6frZA8xSeF5bTHZjDFedoLX0cO5kUe12XY+YbnGFoxZ2Jpv/bM6j+zPktr8+RNA8w2729BZWyyIu9xOvWQGeRxz3JutZ/TXXYunaEznU7p9gKWV5pKvonhaX/yaQuA5/M6OCvrLF4vsUbcn2ft7OwDxWo3Z9JuWVlZ+1tHiT+bB0XfO6CaeHWvxZkB401z5tvd7/s8E1rG8i4t+rTok6UkfgtZJuDtnbDxdNYokAy4Yw8PW6sGEhmhVYgZiiXWLngjowhwiFGlC+ZGcmMapdUKJy1hPxmC1jjeNYdtT6sOq7UFhfPNq0y7vhNQ+zhg17XEF6+efbP5nb/2g+yXx8lrDFDJs9Panfhba+hWNG/v31KACblJN0P2rvye1JHcm5EZpq3YcJiYiobOuaFhzscHuukt+Ip/ErPuZBjfh2hmR+pmJwWIe/uYdyYA3tk8vbq5+eaVIRyJg/LcL6NBfwX8yvtcZq/CcXo2MVd14uWz2fSCZ6xnLsXn9q/5rSW+beiKhzlj8aTJ4WPj8mxPk2O9A+rlOextK8ywsyZHK0iyn4lvExV/0Far4JP16FCaAIkKrWXEpsXUXkYeKIemvn+Kqh1YU/tcdsRIHwlIYlMUM8WDqj/OHjJWiUmumZZmyWoA1JAjTItv7KLjRtyqmwGJZ8hwHQSbz6xskGFN2bvYdQq8yCMK1GJdTE4s7w4BYuedyTzvC/Y8Mf67XMt+QN4nyccAtDs7aZv97//hP+jACr966BeNtF4+5hbD7JEIzHKDDjAwbGWeTeVzGDvfg0Q1aHp6k6SpYBewGf0FCd76Pv069tSilVdKfRPsqRjXDamQLCSJGT7hRoYx57VaM+0KwbBrBegdxqjSM3A93w/SUI3INXgNo+sXQ+S6bqclxUNGux5tM8KGM53sXBucB4haqjIFmENPp8uDjbE8qP0w7zrFS1URug+gSnsNY3qVYEXgVBF2FSwtVO0jB0CkIpKEFW237Xa5P9eoiiNAY1y0T0mUBfJtoczn9LksAdNQPYPkL+0SwKRWoOHfC3BX1giRaKANrQcCpF3vzpYu7fluBKlvhS3oF8bIfgUn0+YWo1RqJxCmFctpyTBmHTB3HgYD7TYBuQRUSx1dvLbgNHi1dsZ8GwE+TEg6NNUYoU2Wr+0SDQbhxUALDOgHfCiwleQ/unaHAU5UcguWWPeFBQp88Mt6+QygM6draIIgYSrSY+QlTq4BwCDB3o+TFSBW9yZrZt089/NQgbV2FOPP8+OoW4FqgBQGZ/YHGvg5Hagc6rYoOPAYWQVbrOiAoqq1nJprdspUZtjCk9cZRIAtJEHBKGl1cMZUnwS8tWYNerK+o4tEYymVwVyA8efvsqf09V9PdnEa4O7NZQKZW59sfpUJgICQj3bz/cvHZXO8yT1vpWpzFj0nRuBGrv364Z1U34y3DkCb53AeZk8hDYEqECPPG6uw7Kis1UH0IYZhI5Ex0fVDhpIQ3x02g33cQImOi2lqXpx1sI5+edaWSCV6BQm17nGQGD8qJNXHyCL1Z9HRS1f21/7ggBbsD40JNqeTgAQJCTqjbxIP2KRtLyBjW6a4ZeLUjGocKrCq98LhxOFdD2ulbbxJlHaTbEnoXNupiuT7UMfT/vTtszdt/3wZwdUH0d/54Rc/3rxKW/vjtJeeAwXyedpmsTg6UbTBRs500AqsQYNMynjJPnB+7oTpafiBvfYkAfF3GYIB6Gxw3SEkE3xZp5o/tlYAiU6d5M7UUwkZgOGFIQjJNrTj2+Nt3UuwiGX3No7RWTR0hX0BmAKkCAwL+uhLAE7YccBdWbIBHuh4lAWRZ1/mjIA1n7+2zAtsaLOVlZGvH0j+8hoVImdLNZitMi6eg3efdLQA9xiHuwEUnRkV6J/+9CfRucvZzho9TxvJ6wS1bT9LoFDGtyC5GjwTWArOegCBzVkb18nesl0q103cS0kf8XHgx9pavmoulmWe92xgihlX9sS0P/vMAQSAJsu0p+6VaV+qblaFgGcQxlkSNX4PKFKRX+BDAWYAKWZTbM4CUK/6MfsJYgVuqsUXWLo5K19+m4E+aYu9fRS7EvAIKM/pm9q3lX16O60Rt25gMiouARSxAGeyrMCwWocErQVohlNk715cxVbQcond8XOm4KmIul52iV0rgz2tmu/z2dfzdeDd1WmeQdYbiw5g9+BermkvgW0Ukrn6gkSYaLH1ZQgCgrL0ANiznC8sPsGN/a4tbC9BLH/awPMszy6TM//5//tnm59/FTHwFBO0Ru+luHAtAt0m03mCwGOCyR10pT2hRbyRvvA8R8iatp2hWSq0uf6cb7a7iWhsZhn+BdAnmR0bOxq555nk9w5LPeDd/RTdMJBOTjB1MFanPUKiJbG6mXW7kd8E1pUPrrJG16OBdTtrcxxm6rkKefaNmONNhstIeHe0EgWYuMrP3wqIR5j77nEKXdl3JwFK3ywtmpj9j148LRuEfbLH7ySOAEwoAgBEra0Jr89f5yzEptyN7fj447tpWXud98kU7PgKld67sfmmQIqVCkokdjtNURAYrqjQvVlAZjRcBPXVcmNvEvgD78qCyRopVp4ZDgX0yF7WAk/Gw0Tk7eyD5y+fDqhTcIdfm0LDiDxPYDzA4NrWN3HIgOMAOc9kKZwsz2cF2VZx6CZs1RBd4TnncgC89dd8Z6A7N+7zKpoNHeszH1ZYCzb5s8NJuGe2FsjY2AgovAxkE6UVdBjZBppe7/I9rE0BdAcL9CpmCvHLNEWcXiUezXCo7SR+7wPAXSXxf5XWIqy7DtYx6CD+AZOOHxCks2NThU8bVNZzLwyKq7dJegvYDrstHJy2zH7AuNTEKfZYGK7VY4tt0x1RFsPiC50Ln1nGfxNf5wcDxSTCKSq2lbUIhFEuSebYqAIPCqWm65n2lzgof2cjh3U3S7wT3+9Xh1ZggeUbkp4mMi2AzoT6m/QhyepYb2BM9kUnEGrLyvV1KqTib86MzzCAzn4QY1UOJ2dB4bR3hjFBMievbazQ/SXrNHBmukaev3y++ekXP2oe8ee/+svuPQDsjcSGJHZ0XYihgU1avFa/ChPpMK2FhX8dw0Sb6JIkjtbstNq23VNx3A+3ADYEAHtky6AFO9Nr6HCFIe01pie+D2CiTTYtDnnuVnwSV1jdOul42E0DAA7be2xrATjvv9zzTBsdptckeMNeRKxwfZUUqT+bFmbf95yq4bT4TZdfnUBbIF/DUlZgdb3CrDLcvXee3VHsMf3D12FjAxc6nd3P5/mftP3NRPN8AWCU15bc4Qz18A6Y6DrZIsUOZw0bZgVoLvIe9xNT+bmnKYTbHwbGeSa0krGEFTTKLOtU6wHgnXprfz2SEC6oA4dCEnj39lWHDVwkPm6HimK0vUdHL3tKzrMyR88Ud7OfsWWv07tLp8BBWFca+BT3xYXt8jKgI/a4euw5s9YSM5UOn2eB/GE/A53tsTW/WXORaknmnFZWiAyOQp7W0T7T+GBMtNzScQr6t5ICHUbv62bYzdfDNhqmKX9kTUcbefQPU1jI2pWoketpUYId69FeCiEKy7HntN2++TZ+nTJp2ErPYtdfJQdgVyK2HftAPmNysiE8zD6fNkQ52djSdT/67LKMsxYFdewh5wEgktc1xsszsP70CV+Hxea9PjLEAZjfc5MhgfGphjG2eyD74w2NZfYy33uZNbUH21Kf9fO8d1MgGp4MgkWKmVk0ALMcgLfRWQGcoSH8IISMS50mbS9E9kkemBxS95bYzPO9lkOo6I+xeJ4WWydbbnMjuYPzLN4QY5lYL7bmL3UZDSHhTdly1TrT+WKf5HlcC3jkHuWVu2nrfJYitvzSXnLoq+mde72Va1EkexQGO8IHIsjWhzCjyYXl3w8yYOY0dusqcdlxRszuGwQVv/FaTltRkti8aChfvHkWbdKdxDCjAW2ptpIzl0SgcI6Jl+t6h3lHA7YgfSRw9iPFEBANaPmOBmX2xG4G9OUIZP11yIT0lFjmfrQld0LScD4uMzjpJPvlu5AXkAKcJ8w07DryYfTZ7XmsvDdZLzHNRc4xW26PXMu6y1d1ldkPyDHPUnTcyb6hmHpgeGMGgdy5eyt5V3IFRRm6ldUvDAEkeUv9cNZ4F4syhV9grAfcmCv29CoAIuD2DC6kaGVvtuMm5zJFy3b40PXLa8SnI3OzFLKFEGzFkokiy1TWozEM3zvMbjasxfyel2gQBrie4Yoj9ySWrP+l/VhMBNFjYlb5GF3gFo6zt6TLLVhUrsJ5nqn17dBKPGGgjGEdOAP27e0Mv/sy0kiG452fvfyDrX/4j/6rgneSVs4DwGFx6fQQmvWrU4oAITlc1bXLja4i6isbaW0tXMVVPUineSjfw95bQbNpQZwEfP150ThkGuXY9wuWSeQKGjq0g/5L+AUDq77D2na3tl7ob27/dl7z6628rkGQLyE0XZRBgF43YE5A7AE4gA7qvSwSxgkjZhQ4DcB1I7SytFQdqyGjspDA53ZaYlHBbZwZk855h8qa66fxZFMc3z1u0NH2XElP7y1gQb4P1BuhxEk0DKpgjIetMoCeFp0JUAe8EzwJPPusAsj4bAmmhLmDBkxOyQ7hSzncChyjEC/gpKTKIV0rYkSK794+LmIMAJu4WXs0MG4Q4SZsaddxDwL+owh3mpar2naU1iFMA8Ln2Emqu+9yf6oix9HYcx16wguGdX0kClqHsN20/t7c/PS3f2fzp3/2pwXGDm4dZ92w2rbDkHuweZlkFouugra5OHvAnmQQGSYABKdg0MRavbmBlRVDSBcBGGm9OlmT1ppgsWy5AL5ZP8EnMIOxXQNUVbdpQQxQgaVEmTf30UldGD0CWO1TWIgxjCqMqpoctLWvJgXAupp+2ZsxsoKLCojK0AQ8OXruocERZ5/1VsExEORCm0De14j4Vt5z6D8wFtVoUB3NVKVM4724luBhn9j/o83De3FCp19tjq+Hdel5ROvh+m4m52ZgA8dxSby8wxlCPT5I6zPkP2BhGQZlDpmcPIG3tZkKVByfNuo4sDIGcrxnLwQcDFirbbWsynzWWrmtuHT2oSqagG0CgayB9kq0H0AHIx0gUEq3ik9bX+f61503QzuJtQmJqkesB6eGKh59iwicAu8EozcSLNOv0ErIaU0ryGjeAUb24yhuRFcB9SCwfx3etmCzDJ68TRzY41DH//yXT8PCUwXKzxpUkgfwSTQx2sorkZeQxmB/kzWvBkk2802gUIKA6h7m7wMkzCQnQBXQV8KB9frVr9J+poW74HsCUaBTq52TLKxtMqM5mD0Sltu0YwzVXQJ4sgTrwHaVTgUC08pacUqgLEBhFwTCwDvtq22ZyYqzpRJAk7HoLJQBDjDL2QPoOu/OqULIvfsRMI8tevT4uyZ72G606AACX/3quyRg2K5jo6u7k7eyP2/GltBiwnqsPc09/OCHX2wefHQ/AVBE3QPaPXn6OGDHXgL5e2VK0bysvcKskEBjKtcWteRcJ4ldJThzGFXjRhAfG0/FCwtlWmRbqc26skH2s2u0hvzMefReGsyvDMfFH03CpgdywLwVL2g7dwKG6iotQuTVVWqyTfR8KoE2VgsxTTIlZBikAuX4PEc+/3VYC5AugfTjJEcXYX4YZHMnzIHr+Rl2BnB+9zCfeRVmtqnSBWYwuhQUAIfZ3xJQBsTeyXM6S2X96hKbIPqVeW+Vu7YUA2y0i3guhp5kfVp1zrP+EGDG4JvL2J2bee2DVP3vHaWYk6DwRjT+PiSwBBYASPn+BjHStFbVhpLEXGHN+1Vx95wV+8usZ7bxItX/F+fXMnlcAh3Nz7T0/us//1Vy2iRBKGp5n060Aw7GnmKmd6/3/dmfxBEmJOaTDYZ4n6QEcAlQoaPSVvYGVwPuVJfJOcr+GfstWc29eO8k2PSQjmJ3DlPcIHL84nUY5Fm3V7FfOwFYgR5s/16qt0kx5n5y3j5Ev/V453LzN38cHb/Yyaev0mYcU6Z96zgMksPoGYnV37w8DVs30+HOn5cd7Hz3NhMENtjMXtROUtBJUTQPBmCMCdYGljxjerKVIamPVxD8sPno4082+3fSmvn0RRiqb8JmPK9A9V1tx4SPw/LTNuR8HGKkAD1j28UYr+OXPbJKCQgwsx5agcu6AeZk/SQ2AAmJgCCRHVMwu/fRg8qYPM1e7UCHpbDiGQABrJf3LmvDE1PwdwYUH4BwBdwXNpdYbmq+38d1ZRj3/GGsD7Omm9v/j7Fv7FT9nvlibYKCZr+Va2gnQdZuL9dZFqCH3hgJy5bF6wU20emEchdcMM2mBkizqxNb2YedNhzbIJB+H/96GvbjWX6bY3lBpuLKFPGcLS3ZeX1WtIVgjDiyAQaAsdHVeVqK29cC7PCfbd2xPjnXO9d0RxjwArgZ8fzszAJ4gLsCmAXTppvFvvClAWHGp+qWYVfEXWKsgibaA313SUxqzxbAzU9VszRfcC0jwbI8DyAU2ZSsh0nmq/7s2lmz2vhOeMQCkEQvzDkH7UBXiuI6TWAxVR8mNvJ0Foj3VmYYuzUJC2BCzvBXw6tG8mJAvfX137PJch97uWBMBS1nx0D2XMcjTPHsSbYWeGdaOyaeJJo/sQ+HIUoXcDSLt5MkSv5oTdpjtqI4sEWc2BEt8NjpdrBYxgvKUExCya9a44kds/+qxaY9WguqM0HSgVSHQV5YKl7Neoog7L/xR4oQduige2u7I9Bm9vYKyrRIn5fQz5pkcsCa+jeAcP5eckUZ5XOv3WueMTkR534BX+QfPtAgtJ7VvEZBoYXpAJ23w/bBWXr27TddJ4BMCQrWwvUiOADqMSQlxIol2QfiDHtJsWGNY7Q5K55UOyzPQZ4lH/nko08qI8TH8+EKeXIh+csqEdLi8BITjU8BOE5nA7sjjP6Qtsft2DlkgTL3YkcxZ8nn3Ep73V61mJ2d+MBcH6as4Tt+YxzfPo59yznmS85IfmAPloWWs5q4qlOLm0OaRIzRCmRM7leyy9y7PWePrXlyWfvr/s26Abj20xdvn3+VJJy9NwjkTjRkD66l0yoMo2vvSBlh9yzM87x322ExvRcwfQVFxW0lxGB39azkGuxPz4TEUL7/+NlpQB9spqP43/j82Jez7MP3CpDY5piGS4DTnDKfh/VYm1rgdUgxUzwdQG2N7+yjxq5YToC+2FP7kM/EhmIXThI3I82II4F9ZGsOsnZAz2EM6hTIuWwcMwV7RBfP15mtzrj8kB2kEx+ffRGQx1AHz//x46cd/Lgb1iJ9Zt03ZF6wIxUb2CcF1zMDAPPnVkB0EhFlh6fof5bY5yT5mOs4SCxCt3QKW3PP4850V0xr92m6hHbyc6MRGGaq4TEFp3AQsJ0H2LwWEFBbMntjHbpns6ecg+M796eIlzN2J778MDl0p7RnD9+l+ZshfOL57ciUfBId6Hc5C4rqwM7f+O2/tfnZX/xli3Lv8jOffZR8YntY1q5d0U2B7iB5nbN8Hna+HB4ANfFQOq9SOO6glTznswLJ9E4DpmZ/AC/F7M+fhQRCqy7x1VkKVHhxWzl7z1O8PNTuneOgu6aDRFMoWfcmjIdaN9vPruhYaPtu1v+TxC5vaSwuw03Fdtvv0oFz+TrgdZ4RgD5Tj9+QTbAe15Inp7Divvb2jxtbn+dZYcpivCsslvScmOq6yRdtR1V4yBmUG2cvdIBiwNiZyK5rkanK/oo9aydoPgtoJ45p3FMMTK497FKtuHIhuThzyRY3QnNf+UI7TEcPYooIsANEhsTSwn9kHT4FG5DGt+vT2ZIvVEJMpxdJAce2oD7GnYJoYoCtdIPRXXwdWaN2juScvdZtCiTcu/kHW//oH//XzkoNAFZF21Wy4YAktN6qmyZIYHyajMzDWNlIDlx15FQqF1YbZ+zfncSWBWrgkpuVXJaxVfbVsPG4siZVFi6LrjXNiG7nmqaTyVjAKkgzejTNGZW4FcxztFbqsOsrHbLOb5gSNor358Cw8jqwIdfk81UJIMKMnlvrJLL8LBDupWpgPpuge9shkoD6ul+cToOAPNQKUceo0FLzIE/0y6vfYAhmw7bSJ4Auoy/JXVlGHqoNwPjTudKvP4F6GTcx6oxbk/M4i7W1keEr7ZSz0NKR63NvZeWJOAQp+ZPQJ3YfAXOMrqF+0wkZKvR2aeEz6ZPjFNxam88//jR6RnfLZqx+UhDv9bpEDO7bRJcLdG6JlBYATWgBkwR7P/ji883LJOPWCigwwY+9YmIU5ofWnFxXgD+G0Kb1+33FvwkpH27+zt/9O5t/9r//0xjNGPswFyVSKuemBj9N+457do+jFzDaT575SnF+8CCtdzGK9m+Doty/Fgx7UZpSawAAIABJREFU9n6E4mkjtFoqKK8w5eihcRpAX8Gv9ZpkYqoVDjGgc4IkPesmoQZs0frDWADnCIYy/HV/S8WMocAeKeDNcNibwAQ/qsyBhepgz/ADgVK1m+gZmAhbViKNBrRt1dvRckqWvblJkyr/fn3OAGevpb3mdfQsbh/e2HxyGLDk2z/ZHEU7oCBlEvmQCcOseRvh1vubdwnCXjMGSTjfcZa5Lp9/M2styaRndxGnxoCt48xLtV5Ep6ftnNbcaG/Yf5JvZ/IqgRDj1YR0CSRW3Yg6QdWOJm/D1OBEtNpJoK0vG+BZDqg/FWWaZoIvDr2s2wIIqOcZvpG9AQy9CHNBJX0/APBOwLtp8dbuQOvjMufJ9CUixgmGknTvBihRuVGRvMxeE6BrWaM1dvlhf/Mnv3gUUCVOM2tA0JhDf/Py9eZedBIVNbaqPxfgFKCVhOFGEvS9BH8Msuvb6aANpTAFBxXlw7JxAEuYdt998yhVSYDg6CZU8wb7kuB499OwVuym2t28jzYjDAnr88nDCPBm7YhGY94JUl3jfgKnygUEVGC7b4fVNBX4sCuy99m3OykiYM5p97GOr1/MZD9sK4DX0wB07CVA+yJBdlsUY8tv5uybUH2Qe3Et2HvPcw/P0lLMQSJG2EeCzTIIJcRZU0GKQFhQeC/tvj/60Y96tr5JUvAkAAdGIzuLOYEZRgdO8cZ9V/tIAOSsu488P6xKv1XS1kRYEo8lyG6prtmPzu4kRoIoKY8AFJOVvQZsTOJfRsOvMUS+TxabGA94MP7GY1B2mfQLUNG2NYwaIMYKyMXu17ErTghc0rZBtwxTrKyTAqsmLwc0Sus5nRiJylEGHuAu0MJ0rTdTcT0S0L8N0ynBzBYAHyOAD5EESfZbcR+JB4HW2ySLlwHwthKEXYSteyE4X1kyzm8+wRCcaTMKYzr+Zzt+oi12ClVpkz3OIIo7e3RGsBoHmBkUxI3PfvZsFZ7a4pfPOKM9sgBozqmgW7sgbT2Vz/OztO6lAn4WG/Tw059svk68/Ie/+GZz3nbPXL8CSNYHutACVf5ri2/bzwTisbl5rGyktugtWqFhD4AjsQswPV1f23kAEhUHp0WDjZ89LLgW3NPJift/cDs2IlNSd5Io2fMnb3cixryXQTWxW6mam6DYaaImEwJGnVHahK8eb34vwN1/+Ds/yEThr9ImlAEvhpDce7i5n0SUztbzMGIvTgOCJ9B/l0l/jwO0nUYA+jAJhymI1wPgWO9O1paY+3sZUHNuBIkVD8fyjz3E8qL6dBB7d+v43ubrZyn2JZj+Kv1PT6I/aYK2icV2BB01IH+1c/I+O3l+fh8mSbyVoHubvU5sw4cDErfCIlQM0jrM1piMemW/5/MA8/jQtwIO7qWSreqLIYFR1ONUYJoZlKDoiJg4sPaeFmTfZ/AI/7fqeNpG7Uzp2QBYDbN2LfJ2UAgooyD6AsLx0YIQ+71vWkGLvq+rrOZvBdaHmV+mSL+p4ON4TeBePa4Cd2urborG7t215nXipDn//APdooA+0ZC8BN5FM9Zkxud5tmcpmgFnVMTFa9prFYkkz8TJu5ebiM6e5C+dF6w7bVc4uhgHoSzk73HOKYiyV1dYHwHu3m8lkcx0YpOXsdpoBa3yL+7LNdZ3tmDiGZD60Jo2YNja4tcujDyX8mKysbSzYX5WPkbSkp9ld4F3I36P8ZgzBL3NGxtqNGs8hfjvGWF8veJK0eBJUiusXbs/yU1bkRo/DRAvBmsLpETKeew+GYC1MTPmbP7268MpCp5gmi12eN0jZfnZM2VR8NveItftrIL4+Yyl+6bdMPwpWoa9VhsiKZSZA7mGHcFmr9I9A0iPtM720uqGRdIYX2xZvbEBm7vHqk0MvLJ3c67z/LXqfch+0f6ki6QDQDAhsxf4gDbyLr6lXQYOhXOy+Cs5UIH15kqjXV0wvLnirOlKfhATDKgz9hqLTX41RYC/0h2vzqWY0PPE2gS4dH/MtbW4le+ZVvnpRxHvj38+kXuRdMnnjZ7zaHlVVih2psOXscMAmI1bhmk5gwI9oxnMMGdAzuN5iOOTE1Xugs0fXWwyMdZF+7E/2cIppGPWj3a0+xbvFCTJKldXma+nvRUbqjhSNkz3YTSpQ0q4jH8wWfQ8Bs60bVIXSBE6ejCu/P1lYplqgma/0rryq1OtrVF+A8jlEoCTdk5hhWPo5zkhfoh3nUvFTvERySb+vtIQiC+5Hlq/hjGK/2ygwwBBxzdzZi6f5++5/uhRK5x3b2Spnc1qHmcdrG0H+y1AmnM/mrOTv3QPZy3kq54n//8s+rIvzrbCBs4+0GoY230S0KXDGHQ2DfrRmLJyVzolCO0vsddaAFvPfcH0fFZJOvx0LqJafot2Zd8n/tTAiQ4IkusD/cr2VrjQxZMcXveDnJytWkB1xYmCpovddF7WvMumlzPdiCO/mfUCIP3yl1/2PfYVtWlMpihXvU6SUAHmj0P+oCNNj/5N/O+FOCGFQ4zEtt3TE8x+4YENF0T+YEPswZ4n7bLEQ/JnZSDyQHQcACfEOtjywDo5tGnvYhjxaMHWgPUkd3T+dKBkbECfG7A+P2sN5PjiVYMattKS/klir48C5L5Ip8/7rMFhiv33oid9HpmK03QLsKcHtx+EpRoN2sTIirA6ImijOxzAWr9oat6+fT9xR3TqDaxwn86nYwpGXApv7g7DDWucxu21MFnl8fJ5QNENE5cvkl9mzT6kACGfOUXGyM9vJ+Z4l89rIYxvpgtaHwHvUIg1RDBFJp+1mHhsO6AqHywnxjDeScfX7gdkgRRPSe0cfBS9Pa3kmIzP895Ya8DgaK1jjEryKi0EnJvCB4aidlTrYT+Kn2v/4ROwbLF6nvdIcgCnaQxPZwEbPnpy5ByGEKUQ28JdYxnTr+Ub5FuGOHUcrf9TgzqqRzdyVzPEZ+zNafZDO63CkAfW7XTtU4pbBnhpBaaNLD9QIJ7BROM/af4bLnmV/XMt5xVr9JR8WK7L1WxnXWmN7uzt/8HW//g//5cNo4bBNoHAco+D4C8V0bWi3amFBjks1RwTYdfJsSuluxTh/MZYG9HlmcqztrZ2ZG4OgMRwqPJD/fXLz61TblAfAUv+7fq8jhGc91weRAGvAQH6K9ffyUB1cvrihxJc4Cw3570gxZBMTl+15C2RQ4mmilSTVsaFtlNQ/OgMOeh14gW8tBvpOVYVmGoKZ4ttY4UFxq12SV60O2SDotLaaAAfDByTzUwjFHS+fp0NGnT5NId3WhTCVEhi+TJoq2CKkWtwmGtxX9V5Wph3DJ/nw6D6pToBWJJou2ZoPT0dzsdrgDEjuhpQLNevZYzWxDB83m8eBvi6HQDn4SefxUB8xxwUYOwUYi23ErcYyo4+BwrmIMqTMTboGnz+2eebx5lEN+2iI1TNkHFgFbkFIuZ+KkTbyh2DkUNSwdQYnHufbB4+vL/5wz/6o1yT3vvcU37edEY6fU/Tuuh9JfrPwwAowGAKcgEuopBX+flPOjGzmhSqdPl54AHn8VnuC/igldOB1T5cUf0CsSNC3GEdZemMsW2CnvsEFPkMSz1giNaaaQPovhUUQPzpPDicgjLBrgOdvba2+pY1yKRC0GOwrrRZxIkyqlcqQCqXEn9aDTHsnifGhWlzhkw4yHSX9mO0r2LEnp6bSBfGZ5b7zdmHze//7k82b778v8vWqZEAKkRs9OWJYCCVrziyDwksTgDgxJSTSF62RRejTsJrAM1W3iuAixoDYxnDA/yZyttUTxtIcG6xjp28WuYFXbOAE7nm3j9nASjAwOQMLRSALj/bgRPa/zCs0iIhOBR0vkri+32wlisYij5dg7Tl1V5o1wH0aZugiyZp9JkBELO/aY2hvRcMjOM6MUFT+0CuDZB1FRHW69EQ857nScYuMtyD1slOwNDR+JPExVHFeP78y2/CxAngwKHlPV48e7n54gc/DPj1YPPL7x51evMrsgCYaDn/9aF51gSIgYaCruOw0wB3WtwwQAUzWgmwvqblkLA825GgJBOMta1hqbGNgiLB1ExYygwozE+tIBJUFaUuJxZBnldAPUEwtnLbVOKAtRtWdLp2ZcBXLbK3jkPpDyOBXoxrKIAvvYsJ3g8lXis9m6GCXp8giET5zp6XRO4niGXrgHf0Q54FnKDnhmmiLdfaev7auwGrB7FBnzx8mPHut78XMv7lL3+5+TYtwwdhmj385GEZKzN8wFtPsjX52Agjl+2Z98zt1VE7JwISVPO1VayBQ96hYFYuuiyEtsSOPp1AVdA1Av1Dn/erulxWqEyG+VqZCnlWYxt7AXPOtfJIRooESJqHCTrTt9iKvCbXpBps/Tn4twGHwU47iiaC7fy3G6YhCchnsWnsjMCeD3L99b/50LiezbXTbwLCANckyXmuJqulDQJQ8FagiTKSn3FPV1q0kvAPK4jxVDmd4k2TIL6EL+aTUhSidXeDEDDgMAG7Ku+tI9NaUzy4TiB4wAisYcUYkZDhIYJNzF8MCet2HoZF3XHXAtA+VWmVUS0XcZdNbuyt3WgLnV/ubv7ol682X0YD7504go4cXaGcw+qEZN0HuNcnKLEIK30bkyx7GPMBIJ7Wj+2dW5tXKTheAo6XASCCtAbXuZwD/jK2xbTB/XwGnbhbWdSkDNlLBlcEEMHOzdpm9k4glFSfw747ScJ9FTsygvdTdAH+aXW4fPVo87d+49PNf/r3/oPN6ctHrWxb6hsJgJ8FBH8Ru4lRfSeyBCZOTmEugVl+nzx71M++EdafgLK6Y2shSqYud1fwEc/EN0vAKo5P5iIJ6LUkGm9ij16cJpnfPtx8++pt2vrpOznzqYZnP5xqN1uScgWJoyCehwHdb8cm0dO5ExtylLU4CuPwRlqyX3ybqbEvHrUZpy2EgnDxWPZqde+ykm9y5tvK0oFX9hugULRBQxOzaoSvhwXURavdWFs6227uLFZyQWA9MeYqDbC2h02COMm6P9mjaq8yCYpfBd6cfUW1YW+1SNvXFrldYtg5+2WJOhLaIcUxPpg9E5QvPt978w2KrBhuZRXWLifJS3X/TfbDxfUUO5I8vM/ePcvPPs5zBsZg77BOQE6AWIcz5PLEg5L3+j2DzQyhAQQrEi+Fh50UkPYC2G2XSagjAiiC7Uhc3uCWxKjsFS2pgkw1jF0/zIK1w8VnrNPwnBn3p6jMbmkXJF3TonSu0b1hjq1Fc+tgcVuUlMzUByxgKYAtayIWXoXrfe4Mjpvn6JBVIF2iU8B14mzPW/wlPhX3dECU9W7s0yPVf/uPT1/1tNutk19+9tdZRr4mznXPbQ1lw9im5TowkLHm2FsMSPfUcyM2URzl1wGT9IY7GCs+NDH/ds6nc2jv8g8K7uzZVQ50h0fwPZKv7HnEAawZ66OAK3FfJzfT6azdsQdzFmMNcgE5R3kNAKJ0h1xXl4ydz330uspGG6Cx+VWXfC3ITPzo8wpMi6d5ET/b2Ouv9r/Dsg7fswa1V8gBS0G1DdpigHwdsDrtx/MM2omysEI7ACFrpeBGF/R2bOVZWu8/aDFzxgq2JCcilYERktjnMH7uPUBiiLP1u/WnS2HMOfa58oC106lMsdI8c046GCrgdIvtlnD8t3insvdATntHSyMgy71oaczzBobzi9jD2HdTOjckEZNVjjrFM3p2l/GNW9EdVDAjISCn4redWVPh2aLTxGTVmkI0wW5fuptsWvbhRidKzvA6kyRXiRL3K5fyurW1eR1mUPCO3l6+ifhwmFhIzqJwFncWW7zZ3Io/2MuUaQwqhSr6irp39uWYivo9Q1Pob+GCzfL87cX8qbXTeneifTVZ5TAKDNG6K+N9e/MsucF5Ytot+l+59zL7SVOAusuInEJKu78m4JmcaikkDxFjzqCz12nXQENF1Dy/EmLYUDmR4l6uvUOfmjOMhIDn3n2cZ0/OpfJQ7fiYwn07WvJeYv4p/plgO8MqddIoTmmLvZN42rW+SOy0nzhqEz9GZsmgE22LHZTXWgXSxLUUC79IofhpteLOohnXCc8KgkCXvPfrE0MuDRlD8Amzq2BNvhcbD+TshNu2zms1NQDCPs9n0cimiygPxiqMjz0H7MIaUrB8nbW3j4G8HwKkrh0LLVRV4sMQiRmuEtbP5nd++DCyHM9aeN8PqKxb6giT/iKEmJO0rtvzuSYBsWJ2h7VlXTBNESI6+RaRBdCcYrEYH97g7Cpow0Iqu1X749wDjJACsEjHFnePxYZcP7y3OQkphCzE9WACjvPrxntsEJ26oskFfm3Kd+Lqdm+S4HJd5FpmEEqJMPJZOAqWXF5/aKhe1uogcWZe2fcHEJ6H2W5vXzNsMCVKZ/x69uz75K7XU5Bmq/nbtpbqIsy6v3yZwS4KYmwbNmj2dvdcng97uImcxXbyXOS0AvcYso1XV2A299OYZQr+Ez0O0GrgHSINzeJ38CJ4lS4065XAdiR4hmRiX2E7Dkg9rDv1ov0cdMU6fp6Mhnx6Hbpz2S7EIRfo5LqeLpX3KUqfRfv/MvIbhnnISxV6O7RQq3dem+GJf7D13/53//kHwwtmAtQYcy1FLsrDxL5Y2+P0/Xdx6lSGraPXHxiilUhFwU1jtDF8M4Vy0bzLA7HBV5FAFQQCn5IZP7c6ZRt6pQEby91kX/DBoC4JawMNVV8BXQNdo8CT6C5tpX6mFR3fS1DlT8Z29M7SOqgNNgvsmmcMO/CNeUV3Hd2NBgR1MgzhiO4DMLgIiYLHe/bmZTULOODj+4ThZ9KsTYR6iRGjwulAlzHRyuLoUNCX81BeR2T18q3vB2zLOmIq3Ay4+GoZllDNhYIkMf4qpOiuDSC0fdL6GqpzJ8gksRxDqr12rkUbHTCqk3Bz3dZyP8yCTkeK09IfP+y8d5vPM6ziOCDVJx8/3Pwq2iEmZoko+jzyIQUyBT6qZoBMVVUMjjh4KPxhKr/tJV+qZUAExt+aM/aumYOBBtAhQe2uED2mSgCoz374mzmIj/I7rQ47aLK2PNA2orRh5b0Jywh4cZz98jqAnPu8l+miDP+jR9GNCuMPIwlIQverrcTuHeU/1/tRWm+fBdirA+GIiL+2TUPgOto47g3gar0Z3mnZE3zQf/Dch31Xo1BDNl9r2i1gaFV1YfzA3IArdZIDRKjQFMBspRTAAiQJAJnn8DYADxBrL+9hb82cJyLS2toTRMZR0cNTXdoJgwPT5uVVhJBRtE8yYSlA+o8/3t88/tP/M6w7CUp2dNb1xQnKePTOUg27lgDirMnKVD5VnjtePQaZ7S0glmsANt2MAxB8vQfuqXCofLWqN2vFOE972rS1eO0JOvwSGPpL9Y/ys60eZs1fmHCcf+9mjxcctd4BmrBC7N1XefZroOn1M9F0WkkZRmDWOngEuAQctNeH0cCI5kNz1gDYnruATHCSsCpslDhbgrZxGNrH32Qy77sAm1gt2Cll3uXnj9I6/ru/97c3P/+LX23+6E/+OADLi05Zffz4eSccHaWq9fNffZN1FKPH8AMhVZwlFDZ/HM+9O4dtk90LRd3Z//kvQnUPwA3MwVJiS2aqaQB9AHx+/m40tBQUnj8LMA0IaTIziZGAig1bJ/TW9vksgXv2mXPFKVdj0+QxVWF7sYG6aGP2obbcNYHbTwFB8Owz6XiuySU9vZ5XrUOCKpVWA0U43A7FAPwbHDOCws+zPu/iDem4Ec71NUN9tAbcvXdr87t/82+Qlxk7brfF1j1P9ZDdwsg1/dY9qHKWvRG6vL3WdifPrpVhrLEJQjBeBS2q9X6wTIba8UlI1gC6Z7bAsWR/zfunPWgSJkAPBh9m6wIc1b+NBiWGrpaHFhMHViyIu7KEJKnkHyRywDOTdjuAInv+TnyMx8OH5uA20a9/secFCJ7TkIDivPPcek48r+HusiU307L6/tWXbfEsmCXRlgpmv2P6vKPlFDs0rSHOSALZgPAXJsvl87ajl4EdxC5e1/oFSIqu4HbWGCMNS8v02Aep7j44jvbKfvZj2Lo3oz+3n0AW4IHpLaGcoE+QLSBN+0f2TIF1QzjcCJAl12MQClkC7Mad3DeNTSAvZson96LhFUDxyycXm3/+x19lUtm0oFXTCJIZnTAaig34BTx91PTv3gToACZmbZZW4Rtpo7i+lyJOWuGBZ4aobOX72wJ3AbPEPMH2zWgIHact5V78INv7OgH/efwIcD+9KrlHWrJAmLSHvKVNmT+NByEKTfMte6vFOUxlgWRs9n7sx3/87//u5osH0Wss7q4962Tz9bePcz1Z49izhx8bZKHoBTgIaJnnchaQ7Oz1k64vW7kCJxUfF9CzqfxV7PZuAua9/ciWhLW5i8WQyz3Pen/z9FVaZjNU4fjT6OWlNTcTG/lrWrXfpAX/SfS/LiSbecbVd2GtFYSy5+8krtvPpjzKuv4wQO2nx2GHfPeLzYvH2WN5/7YGSpDzDO1ner+n9GOdWwE4pkF13/A3Be/NYhqYS7oGvFu0uvLlTjctuORgDlhXpmqLxAM6zZka+Ylhu3vGE9z6O1+KfVJsU1BfAE+gq5VqgM4R4fdOPNPEhf0X21D2zgwwKTjSz+fK/QwR84DPtP5oZOXr9HokJ9ocT+2HtK7uHH0ciYkUArMu6YQqszJheWzxgBnnsYVl5LcAvgD6eT/xpcB8jw3pBOGZRHojQN3+TuJhCka91Pi2nHdtt4ZTXL2PPlM+f5ugPtmHfBqbxk8U9HCXYty2/A3gMPbaMx/we4oBiSVoUeae7K1t8fH37DodBFOE7OcDxbruS4tqnlFb4BSPWqzHmBOrjHTO+G4x5bA9qmXdYgKGykxb7+T6Mcr9DAlI5TC69oKDJbYvcDXMLb9WAHHNA1aWWZldEixJY36J39r1QyOugOXocTaSFztirbYowOcolqUAlvY6Q0RoqCluSsYu4i8VagClubkCy2JprKr9PHOsLjF0Oydy7Y1dyygZjTCyCbhsgCHSKaYfKtbIATBv7LUyo9e40JpIFnPPrnllzDkXU7SavGb28chQrN1FLT6x3y04za9hn2DZzXNht+cMjW6sRHodMFBGioKUBHMp/MsBOE/Fawk5skF+sIWN65gvIOqsQUFZMYRpwtpy874G+rGebO8AdyPPo4OjcZxCgsJTHssUZbTcD8DYx175FLEokM1a0B4HVOZZAxvy2nYhYCLFhnuW5/FjV50qqRinMJV1X2JttrctuLoYygLFKhXlxtEB8fiYaIrxXbPPErMmVnHv7LDfiBt3or3HlsiN7bnn9J3z73ZUrGBnPvcsvnUFpTw/ifz3+QJ70zVZgFPXZJhDYnBsqVspoBwGwNc2eLSb80O3T2FOQSc/h009ciBkbYaZY+tMfiHhH9sh/hjC03S7KEC/CPnjPD7sZVownwS4exv28Glsy2UCB/H62MfZO+RKnJrRMZ6BEaSY2JueOXshz7paojpFYs8wctecpkPEGo8NqIwVVibgQviwJtNVEQAl6wUk1i5qXTu1twDvYhNq2+x94Ju219nXWPM0gV+HhQYcsvnb3Zc13Elh7/z0WcCzPGP1Ph0PC+kH6WM7936RllBnUrzBd9CPRt7IoU+XXeKB7Fc5QErOWecwubJf7tzS3opcoTiWlupIHPjgEiKKPwR0zjp5FoYYjizGu9zbccgS6WCJTJHdLw82FM/PjsbZsEftHe3RB4oqiR/up/PiNMMpFHZv0uiL06d3t51W6rdnkavIWQQQlSWLLcbO1HT6ep1abUrZ0Ozpkj92qOfywD0X7FksVO4b6xTpAYjIMZJZ+oD5Fd3pZO09OwBu0iZywrct+MQGJi4hV/M2xcJtDDPYRMkt09HTNvWCxHnfugB22ATdFK2Y2eAG13PWediyHgBpZue27Tf3kE5EQzTlAYBJReCtfOaF69SFlPffrSxZCB+JedjH3Zyrdldmv+4HqygDv51Z9BQV28L6FaOLP6qDOhPTtcXbU1iB4mlYAZJCp7rHxuwB78RSi784ryYmn7z4/RZLGWIbObk6QM5Zh3flGyvhYNuk2sqEaXMWhySuUhBdpEno625F8/8kueZpuu1Qmg1RKY9W8cC+yRsM7nORttn/5b/44EOePH3WR32ctskLU0RaGZrkpaDZEhDZxG6Yfpyqnp9dBWi9hAB+BXoLCk2F7vskPBe36lgBdLxnBwUEeHOISznmDPIznBPngn3nswYEzCIGECzlUYDb9tcEXECPvEfbvBaWnvdYB2aUyr54Ot+v2KjgI0GjSUC37wTUyGedJVHx/tpdK1pdDSUBmGcyxrJ91nHS3uMiQwe0MZ7HYRzeuddDA4DrPZQ2DiBMoBD2z2ESVO1LBcuyOe5GAw5ocRqQ5uzU5kPT1V5L7DrT+QqAht0QR0psGJXTQT+LowGCMrDa955Hx6Z6MrmfOxFcxTrbD3DRdgBJLuFqEyQXZy/uARbdigNz77T16sRi9X746WeZeBTx/jxDumuQYgl9E+K87jhiktp8BS8d6qElNb3xl/maAysBO4pmRYOHPtvR6vNsjeDmGGhGlOZeAz2JMMezFZDpix/95uYv/uLf9VnfvPVZWmYDjATcKkU3BkaLIOotdlt79qURRdj/SusIy+lZwA9joQUWzxJoo4ELVm4nMcRcs7YC2YOAFxK/BkMcd55ZqzXyFFXGMvqm5aCU8oLDwy6YpIQvaEd/q7kCCVXBmS7L6eagLa2JQNyC10KVgoN+DnicalSYKxKRQeYT3GffXWSdUICn0mZSXT6lAc8EyJggOZ1hX2Qtbx6XefXXv/hoc/74TzfXL8LwKJsuFPmrw83jsO727jzI67JvAsiWLSDwzP3uLsyG913DgBEx5q6dZoHPNezBXvLLngDgTsVjzjlg1QRSa1VNE+ckRnDaLcf5o4b7u/VrNdM7Zr2dT+dFUla2KFCxQIQ2oRnAUJ2ahREM8PMcVi249f0Ju88EuwlM6Rm4RiwpYuy0xK4CAATtQ138AAAgAElEQVS7y/1pl489iVN6+z6gUas5dXth5uR6s09MaP33fu/3Nv/bP/1nm3/zx/9fdH/SWhFW4qs45K++fVlW3psERVsBqyS1GGOmwAKZgK8//vxhzrs2zwSlOU8von/1h3/4b2s77AmJbwWXs8em9XgYY4BgwJl92AEntTfOlImAAEqBw+gHrloqHTnfBAoDaqYsS9rZLrlxCwth/71My68WXRVZzp9mR1kUcQQcN/04zwqbyrp++tnD2Ibztn5g+WFNt0qNNY1lmHsGRgoG7F+BmoLJNPmEURYg4bd++6ebn/zGj3PGYiPDUHL9zhp7cDuTbH0+pqXXC34Amq7/RpiR9ppfBcnLmlDlBaInkFv0fDrQIOvbYT/VuBshdczoMnK6VoYZzWCDGdAxMJxYUf2hg30Eiste9fkN7LEAW9SZhLGVuGUfrgBFddbYgiWZ86Zrqx8wFQPTkJmz2C7gu7PMF7FHJjEW/C5jc3wkmzhyBWm7SzITTG3z7s03ucjR4Bqb0tM7rU5tC0iwoJqcyiR2rnOFoZcOhLbPah3TFnr+5snm9PnTtOAGlFfRh4kmOfs8INPDewGK0q4DuONjPMez2NoRwZ5WNwNGTAfTElB7mM+/yBk4yiAbz0ZCY59gZJx2kBFGxVQoXa+W7HsZ2vA6zKJ/85fPNv/iT77ONaZlW7t324+Hvab1T5CykzMby5F7Nn03LbMJ0Lfo7mIiZb2ijtvJaFrap6rvNQFK4i8uAxrv5vXHt3Y2P/xBhkXEJ5FmeBGG6JMnhuxM60i8c64Z02KA4pM37HACwhsJXFM5PxHYZ2+zJ+yaIOog9/H6xbPNb/zws81/8h/9fhocA7Z/95dhqj/efPaDL1pwevL025yHx/mZDMPK9DqMSP+lcrB59PUvOrXRXrY3Bb1QSkDZfgJ2idh+igeAOyLN53m2r7VHZk2+zrX/+ZdhjudZb+f77O5V1ptmrzP03OAb7K/YZteMrdpzIy7jJ4HwimtJfA1K+Chi12kwSjAZTVt2usBxzrUhS0B6xYgwLTuBloVaWHeAK5G/81AR7CZEw7wa37i2i66AzML+LYAxzJayurGk+IIGswPCA7cG2JxWl4XQ0/sTG/OPvt/fLFlB+IVpV3Blfjfky/8BqDEpvNbdVVMRSyUA92X+NF2y7NRc81nOI4277ej/5ElHyBujIDbyZp5LfNUFYAUDJHuwALn1B/RrsxGTZpHoEl1KoHoLAOmsqMQiF6/V31TZG9FnpSWZwDBV+Zk+fJ61P8Fi6wS9O2kh0vYp7s5Xyi7P0AbJZnzItMSyb8NUW23d+vc2HorB24Jmwl8S0lzTXgDhYeoOQ0hCLW72/KprVSB9wM9p3xabzdp2QFhBlpEXWfOADuwpCDLPv9Ns82djeEWn5eu1k0ucWn1MnS1e2XMwTIky9vNeZfXktQNqjc+YmH/VXJ7CadlSiR+AjAc0Hwu0DONGnEZ3aK4ZCJwYJOf9fcTuC9rRFSo2FgYF8Io9VATKlyS1dIZ34vMxcFKCmYFogM2y+vmpYdu1jS6MkevZM/aKVlmw2vsAJZOTyhsgCn/FfmMRMYsGZLR267CBAS8LPzqPZRkCvNb7HbDJWvjV0HDJobx2XTO2CvFgWv3SiQQEFlMVOBnmJdCyovJZu4mXsOWXlmeSLj5X/kAvy10pRMUniJdjkpps31B4M4QvbCVEAaz/siY7pV3iPTaoCXjBRAyv+T3as7EbbXkWM4rr+NIBi7Afb5J1yZ8DRtvvFGX4JRO55RBLwa5UKGvDhmUf53yafFn9snzPxOz9Ww8igZKCDAmaMqroxSk0zjk6kSOZGL3kE3y14WDOhTZFIL8uA8+WNpc9i5ziWbjnleAy/nLiOvfsV8kDeRa+fpTuCgWmbbqrKR4dhm23H3vg7+QU/AcoKds1n+WsiT1alGhePAVQtrL5RfbP2/jbFbTGSjpJHksKJgoVmxeJgd9cZSCTidX2Z9bEdWGotasj12IAmnV4RVuruRBN68nFRyMx16JAHSCt7M0WiRUGRkqoQNFy1v1bd5Yip7VfAfgWTPO9kb55V8CQHjar4TPX/EoBdJV0GlbgtH+/TdyynwoT9tmdxMMv6Lfm7wC97azh9exTftwGLdi3kAYUiS4zzO884v8kcd6bvJoY6qzYhq60GWSo3RoJJVM8C/TfSYH+Q6aIWxPr3AEoeWbVfyeJ0HOaeDpr7dk3v19kEX7607+2+Xd/9ov47cTpOTeArDcpGhYkyrqyKJ3mnM/Z06ET/3sVAOpDAKsf/eSLzXFIJgbCINeQLbkW6Y3r6b4AgLk3556vFmPRLKX5DUArCB/fbD+zrUge1VgrwEd+aPb92wC4mNjbyfNR3gy12M4zJ4vzPuDRC9IrWwGvA3aze+uexjQj61MCkAnNWRfdfeLvdqogASj45+tHIQFtJ/cy5bxt1AEm356+2NxM/nlo+BmN9MpGDStV8YMOenEfxcecO8O7dCkqkClmtqFf7JnPo6ta3CD7uYP1EIzybb6A4RWv6mg6S/yGBWk4HN+EwFRKjHOzFBO8nj2B5SAW3EoMusYVe8l/L0L40O1WhmSur52j+U8u25b4xFvTSjx4AOBPvr6b/LByPHkaMKC3OhbZLfl/bff7xKbHm0ffPmnR6DLvQabplYI5Zmf2pTUAJrKRJdjlObE36fj7g61/8o//wQeOWC8/I8GgazObNqIxDpMsz1RQgTI6/GiMzSF2ow0UloBipdlLoH3Ph6qSVMC+Oh0D2vRBLc4aC8+nSgCAN6VRL8kRAV4Jj1YEBqUTZzmtUnyxG4bdZ5KfxHyd8MG42nyrbsR6ne1Pb3A4dGetloLnESk2VGH6ulGcO0Unv8+y+EQkLarX3ElCfENbYp6Ch6Vqi7Un2BrnO9W2PcZnGWDhHlQJARIKyzlv7dc+SyvfKmrY+4hT5CjOs8Gh84L7VjBRugswTTVbkdEGBDxpVYLiNshIxqP/u5MXs+EEJyv7xOE9CqPq+Dj6b/mMl6batHJ5ffNp2maP6aYIPmKIVIkAYxyrtt5pPeD8MkCCWH32waskhGdhG2gJq15gaL7V8wBC2SvZ4Nb4MECZPxmsiuu6B8cRMw0Yml5+4My333zdNb6e6Tc29PWg3m2JyvsDIduOkv+871GeLwes7Y9YOprsw08+ynt8U0DkbkS2v84wgbaJZL8cYjSWGZYWyvSt0080JfNZNMswoFol6HcBj6M/VM2tGsCh6l4lwAcSDxt0BoKU7ZTnWLZj2jcrBN2rRB0hqszQDF22VWJVWyw9h52hAjYwtkTZofhZb0MHrM1ogzAOWKsOLhZoDnMqOfQbvn2RwDY0W61s9/ey108jhJtAlZGgu/DNm5zBo4jxZhqhXKmMmzixguvGUuf9gYoSNi2Ph2E4duJznIzx8loDXLczZfiBSrK9dDOvO1/ad9Dd0dtVUJs85W9A6xFQXofbTOW5DNEl+GS/Cppw/ktiN3ZFMjF2or/YirKhhlLNednjgJ29BM7+fhYNJ6xMybPHKG6yZrt0TTLJ6zyVKxRmrFZ0chXI7NahOgcAcFaI7lajIO97nKE1v/jyV624th06bFXBz89+mWk/abW9CGvonVZR7D+JK4cRttAXn30agwvAnlbuR09ebL766lH2XXQdAk6YmGQf+R5WgwTKvQLttAAcJrizdmXBAHVczwLWs6cchmczlfkk5diEdEN8PestoKLxBUj2PDhkLanP014HKPIzRpezJxisVuEFEfr8eSgYzecWbE/lGcD9Ino3ztxhmD3szbMwI9lo94Jx+CT3ZzqzFlx7+SL2h2j0jwJu/PjHX1Q7ke5ogdjYp0ePnlb77SDafM+fP0oQp71UoZ/oLLAxQCF27xKoNjbk/IB6eaEAG2uNr+qQEC3V5AvymmqYSjTHAn+fVNZfLKDcBNMDfh5E/KxgXc/mBN2Yp9PGBywfB2+/VZg2/z4NK8CfEjkLomCxlf3aohR/Vqq+RFT7NOAslf38nx22m71ZjTpppEQ1e6f6K4CSXPJuWbwJ3gN2qszfSJJyGU0QGZvP0/JlAjV7/U57kXMhyY0teH9Fa3F0prR9086yr7F9MO7eRAZBpdN70PBQrf7s0+PNxw8imJwAZSvMvLYeSaYT8L815CbPzLAwhHP7mcC7hBdQc9opb9n/2gezJgAkPv51Ao+z0P1fneS8Z1lNHCYDcPtW9nbAtMfRlPs//uVfpPVQ21X8SoI7+/EwrdymtNlrgjealEAlz5WWzS7byBY63+45GmRbO5mQ1gEl2Q8CmiTn90IrOwjbDovws4cfFUA5TdL5Oufv2bMXuZEAgwlaJf2A0N0kBHyltnuB+M20K+6kHfddqvUvkwB9lelq5xWZYgYFxNpPwhROAvH3/u7vb374IL7g5Gn8p7b3MFmTuJzl39/+5f+V9YjNPDjOHdAtyjmN/7qWc/o2hRZBYklCmEoAN+yJrOeOc5XPkCCubJnzVMm/fZMBOt+82DyLdo9mMTbEtdDS8T4XpvDlL9XZyuudCG2zQS2b5EgCbsVX3s6z3jEtPnvrZsBaCXGlC+zD3ObNBJz85RRbTOlme7EsxUej3/Uu62JJmhXks/29OqY11Qo2AxCxNc6Cb5TBziItgMx6Putvq13pta4b+2G+1uKeZS+TEtubK56YoeAd5v8C3g3rb4A769FCK5+hUCjp53OAXY3xsscVG7N3CZm/IlAff6CNiFj0zcOw/j9gZQBW29RatjErgVG6a/AVvdSC/nPufd99n2F15bqq+eeCY8sAKdnOAZ8Tp2Yi5k6my24nibFvgUhaeUw6Pss1XJqMF81VzAgLZujStA9iUA7rq+/re9yOZBqbuuyGAbzEt3zB00iErN0qTutBbHh1QcVf7Q4ZDeqy+rArFj+OvSOxZ18rFo/ZlM+pRmMeZvXgAPVY8UssWn0rzyOvmPyB/xkWSK2xvdDWN18efUPr5EECDbEY5txPe53NU/3APl8AXgD7lc3nZ1r8tEYD3q6dEBI8hSAbAKCEFbsTUESHw1WSYNqZYjhHg4i6wps2xWv2OeZj4iIAOmmZtylOiJXeXT3u3q+qvshOzECDzn7Faou93Yo9ugwQ4Cy0mVrRVkfCwiB1ncNOdcsrg3LIDOvgnxnqtTIPR2t5ZFYU1aa9cM7dnCt/HY260Ylbcyo/U/C78an2v4mzBphZ2m3B2s3jcrVlc+a9AGxeK57J/R2mUHGW6eNYT0TbTRMveUHXQOyE80IKw2R7QGaTVPuFDy1gANTB6BnQwf23HT2+g1zRtPFNvoC4wNaIqatNWG3ZfK8xueeAKXrWtjuFyX2sHAXH2VB9n1J8bInss8L1sfXvUsD6gBWVnOc0wBCXOPY/wInuqEWGpSAYQLndM3nGfVbi8WvtvHDAJONyX4VtfsovYNKv57Lreaym7ZLfNi/OPbXTix1iD+LjDUy6d0DKIdcbzeabiVPf5f7E2/IP56/dcPZcSSOzJzjhYdBOez/yorNglt6rdJq8jZ3QdncRlqFhdRh370h2AKvyGu9prw9wOaA6gJQcChugw0mOU+Au98BmtDDLBmTd29nljJfstYD7y7165tWOq92ewYAKv9MxMrnjPOPodad1uOwkNgxBKD/TInXuRm7fQqv9raAS/yrGl/Nh7r5OXEpTbDdAUBxwWxurqbhoAorxMEMv8plHBx+HnZX83YTkFOu2MMW6fwGi4khM1XwurTd5efbm3XTSffddNOPE2MkN3RcAzzVXqqYsLSA5INSAHOsTQLgEhgxJTEz0IaBOWevugW+xT7H0spdua39MXLZ5m2FkVwG1cn+fP/y8ORtHd9nhWvZL7Jc1bg7G7gbTUJQomD16lmxftfRrY3RD3s91h8QQ0ClQUuPjMpQ5xly7OAtRyb5pB1++VjmirMfu8cebZ9H/3UqHhI6J6g7Da1o49vN1vHn9SLg018hGaFsnmZjcq9h2WPe6RRTASZnF/gS8203nQu688ZxJt9bEc5f/6HasLq5zLBbBLEfyst7Kqrnuid3lL+QvdK0kJqm0EpwCAO7zsEfhUfHlGeJ4GV+uoAynGca9zgYFfQDz5H5sF/CX5agcA/sh7nbPed8ZhpGiAhYfQG4p6tdkt1st/pKf5nMqVQVAniKxvPJVpmlfGQSYl+86CzlTv/mT36gNe5oBm68ScysvneZcnWRd2RSt5W2/B67m/eRYOteckfP3b/9g63/9J/+gERjwTDIg6ECNLAumeh0eimBs2pH07XN0Iww80/OmUrIIrBdMmymgPszPjF7DDLBYp/O08pyH/FetsGj2+tFT0YzxaILeCZfzvrdC0/XzHTDQQIHTHsCMcyvyCf0NuKG6OLoZ2mAkyTOd0mYbdtBUL1WEGLMf/8ZPkqSHmsog2QxafTDbAIaouGr0ed86Iy1jS8vqHhZAE2VVDY5VUjQPXVWdc0fHfJ8H2vupnk+cBvBQZtOWzGz0TM/BjjC1loYSoOtZQANO7SwPFz224+DdeyuQjCDwhnE0LYsYKkbK0JZtPiKJKOR7YUrRtGgrQL5Hn+hO0N7DiFGikJrG9cHhzwV+HsHtj0P5vXqnmulzsTAGvCsTxouseTYuhps1Ocmkr/eAzyQejDODqm3P2gt1bBDisnfCTCTQKZkfTTjDBQSDSfRSofjpb/31gKYnSe6fpEp2J+1AeX4SOUFm9hGHLzk3NKT6cbn3airmswGWHMxaEZq+9Rz+GPpX2dco4CpxaL6AqQaJ+bfnMW0v0xrGcfnNiXM465TK2qscrNFYmaqJe2pvf8BRzv5tmEWSTeuGRdaDkURn1HzHZnTIR0fFL1VkwLDvCSTztb1OXc31qCYDFASpKsSq8bm+6zHw9k9bYlIdeRt9gOcXM2Dm+CDG7X3YHu/iEAxhybPGDnt1LZT4sB53kqRKdjidVkWd3zwjwWvPgr0bp+W8V7Aawt/2YBT0YXaOVgtnBNAHfGEwcAJjghlfrMPq3BRktmUmoGtiVlbeOCFneq1M0qC0r7g3jKVp/xjhaq8r47COfdgB01a7MLEwI9p+zfizC3l+CVoseMGsnEcTvc6jRYk1SPDztTHyKro0GZxVovsqLqlACl6rf+CBAcly9p6/eLN59OzN5mWEyj9EN+UyjKJXqeS1lbmA7nmmNB9tPv34XoML1fanT59vfvXV15tHYTTr9NNixeGVgr5o3ElOprIZu5TAQNusf78ImNx2MMloiwzzPA6y9wU2M1BlaV+mP1ZG7kyndg8DLAu8jEZPIpJrepMKojYjBQrOFXsV0GBPnGRtABfacgVlk8xlb9R+ooBP1Rhl3Wdhk7XtDRMvie/LAIMeEHsg8P+dv/6bAdHvb775+usy+T5KBVvy/+i7tAQk8QXoYCp9+kmmc0ak9ypsCK3ZErzed/boJHGjnVggTxSVe0eXH6YPHbGFDasW7bxIZjlVbBEJ51KR83r7z95q25b9KTivTdb+P0n/fF2iuLSJLT/f4KtAtIRn2OWF2UQ/RSxUMvkOOaMwANthv0MqiAifWDcTXvNi7bFsDTsCbJk2AJ+f75n7JdFJa8FRWivfAT6r5ZQ9jhWhGJP3uWD/JSkxHFgTW2mJfxf9RqCWawDcGeAgITqLfaZbpE2hbTgBDe7euZm1T8tnej4PkjCUd82+ZE91GFN1XgAFw3YI6tDASAtrbaH2KQl2AIx2RWRv39ZmlNe/eH25+fbpWVhLWonpzO2EAXdzcz/sPknyz375aPNHP/smn0cTJ8NMYkfBo/c//bht2beiS1kbCmBUgGBvAt5pFbY/yqYQaEbzbev67Ra4tMceZC0+v7e/eXAHM3iKVtU6TIuD6YEABYxMAuWePH9GGJxvJ4JNY+VdwLXDMGhM+QqUn1ajm5ufJ4B/XbFzYKTnN62frvXTj+9vPs19/eZnd3OPdHTjZ2ngnT9NO+ofZZ/kPGaKIU1NLZplguV3gSl7of4kvhfgBZjPWtKVk2CeKBRmj5n2/ShDKb5+nkp8AB12ZFrrtJBOix2b26/I6/J9BQvnej/+5HrYf5KK3fh4AzO043cCrUEgAtba7GFxVIQ7/rstvAVIpgVfnGRv+H6BYqw29lqBQMIgsXQfjcOGXez7TaoLWE+hdGXKTVvgtIl7TTVuejYGvOM62b1y2rWIOR89aHiBw6Gbg9cQu9cwhZ7CRN9/d741YFNBFS29WmIxU3O9J9nCr5Pcvo3PAOSRTxB4AyjFM22ZF7B7Zj6t9xlZhfhTcRSNtB3SKI0bJc/AqmFR+b+yCurDAc/xXYkPNhcpfkTTcz/gcvXF4qM90/eef5KMq4BAb7U0iQRixxQDnXkJouSqQ3ZyNvk2ayy5mgJ49KDZ6PjM6iGR3kgcrbgJiGOHDOjSgeBXB7i1XXni8Fk7RZSZ7komYR2gYB3FOp5DATj3lNevQ4Vch3is+YPnyb61oOUpSb7nOWoh9ncgWAenYaG4jlyTZHKGNIkzgIZAz5moOoWcsdeV2ahcAn3W0SCTj0zHWnwypqOrk0sYpJKYKdYqaxU7E4YY/w5MdXkAYRDR7HdF5NlDk3CKe2Yg2tZ7OtaTVPpeUz26BXlmJsnKGTBeJJizS2c1+V5+aeQtJlH2F3I6XiT+bHE4/5AT6LLp4Cp+Jz64cU6+t+ZA3pfvHl1Ja44E4Tz7tAFRCnaudsEVFcgbqZ626kkgF3H2MsrzM/ZxWX4YnfkQTLutnPmjdGqcRIOL7lOfLNZO9rohcjvpDroRtpEAVneAvS6nGT1F6+REa1TUOj3X1jORvVHNWQDfIrsxzEM2YfYz5lmLfaGPA+9oVhKwxzwSH3enAuGyrsAurJkZ9CdmGduFef5hW7FUzJQ8dZEYWuNcYKz89ILkk5b3AsDiztmrrIh1pdUqvi4RBSHD94WGS+ujMyzWdp4QLQp057rWrrCufy6YJiawUjvgUeJRkgXX0g2yG1uwG2B5J2DGB3mT9uF2/vyaZAzruHT8VJrHRFJAadveaTGONurLFFFfMGo7AWdSYDlNgfl1YlYtmHJ6NqvsaeABa9frnNY+7y/ncbEK1vbmCszrCJALikcbL9Umj30qGNXujym0j/1ZWYdi1VwbW7LkjvYe205XTa4OwLdnFNXFpK+TA4vdp60Z+Gpt2WI5+wxAeJc8YCt7zXC+q2jdbYe1KJbGturwGZOyPf/8/BkGbHSA6Q5eYD4FRLqevk2DH4T/8sEtk4qBXC2eaqdMDJ9cqJIn9mzPVL3Z+LJ2QgwznFq5Trb6x8SwdwNmv0nu+ipr7ZwYaFRZptyPXMk6Yq3xBbd38rkZVLKT62fLjm6lGBnGtbg6WVI+MDFPzp4cRmdT2/ETczXbYrvYrMqN5FrS6kseYitFx72Ad4dp+f0mA6acPa3F4p0hVEzLf4tqfvHx2NbxiecBfD9k70SKuKy+kVVQ8DLgZfI1ORmikH2NrSo+EeORhtAVwVNWG1SsrAjcXCPs8vrA2JHY4B06cnJmz77MO3sZ3sBhTPzQYqI8B+gP98jXb0dqDNHlXduEh0kpHhT08msY9sDkPhdF4zDmzzJw4yJApg4NzGPX4mwhKjR2QfhANMqhG2yAPFteA3jNM2yMJW8H8MYXvyOhZgBFPnbIWoBy9xj2dVulDHfl0+Qu8JMQSGLYXjz6OuzanB/FRySW/Oy9EKgeZzjgSdiLinZv0zlDp9Kayc33cjYNKYU7GLijwDW5kJw6bbP/0//w9z8Qa61OARqswFyfOWCjelPjTIYx48Kc72EnFYxqoqjdbdgKNQySGgFF0O0egPyyOAOGDKuiTL38x2BIBJokogs3uc+Dyc3tZgM5uF4nMbiR6wOq0UtCQdV7PkyTeViQccMJ2EubhyPjBFURLMZJqu/+7LSbfP5FHibH/cnDTzdPQ8M9y2bbDW1UBQNzwtRVgVcplejKS2VRq8T1fL5razU99wxcmsk/Y8j50/aBa+eDKmedjMhucArRhWTzQEAHAX8ME9Cmgz1yLy/DJvNLgNXpeQIBQVYDYW2GJk+GtZfDo/rXFrL8rITWz3MAZ9kU2zF6a/e7Z2yaEuYL8M77PksFA+VFbvz5R5+mlSaTSU+eVG9IMF1HnjV4nQR/l9hpLh+VFFhicAXgjnH3rIZRlCCpB3E0JypKGmP72ac/aAse/cDqc+Wg7raCmb2TJOnjtCq+yrWofB8/eLj5OgwdLBaGTCWtTMY8E8YfA8zz2w9QYT8B/eybTusTwJY+vFQlcw1nWVfBkbMlIORHGK9qImoXwWAp+2UqENaiQSNHUMbBiG0X0FiYOSdxMowWYKtCyTEodDiq37YIqmIozBCM7P+s2dsY7IK2WdMK6dcjSNgJmg6yD9xsVY1zlDRIrOIiJnjHmlOBD6Mzo99fZ4rUmwBVtw9yDt6lOvg22mzYmkSPgBjA76OHm/eC5Lz3aITl603MXDNK9zLIJee3egYN0gVHTbVG8FQlqK2KkzTRdalIOnBVUMR+JNgbvZHRJ2mL4+IgsCILTmjRXJKNld00SSLGE6Bs2mmmTWQSstFJA8YIPFWRUM8BLqlQBAwGPmKX7UTLRivTVliI52kTENBruzP4Yw8AqIrk/KrMxDE7a1sx8jdU7ntNAugJcIm4CnLoP5ja+Sbidl8/ehU9qZz1G6HHR1SU8K3PVxk5DiBArJYuAj2TJxls8cd/+oucrQzfAGISzwba5QY5hjK3AGMLmARY5hxpHlX4eGV+xQ62Io11tbQSTZV3kmLJz9G9tL/HVnQojCmvrcJNYLaCrjTlMJzajlDQ3zSomcpWqrg2kKw7cJD9WOgB2abThtrkIs8akORPgq/ab+lfGSJzkUmirpst/OEXmVid9vo3AY2e5Awfhe2xH3agaVnOySdhwzZpyn68meSAQPNF7FQdbtaJ05a6rlINzp09ATDT6i94kLxhTjnHvU/JLECH7wTKNQMGVHcAACAASURBVI4c5kvbwbJm9nmriFqmtA/EEQI7PBMBVSdn57oM9eiUKeBED8IADPacNvs3AYO+r4Tze9gMfBZbntdj4d1I0ObMYqbZS4IjGm4fMBgUI1psMT06mjRYw0B1ehim5SWYv5ZzfDMAlGQyS9tgYDcJIgCu4+3FXKkuCtbOWxjSXpRgi83IlfSskmyIfzgJa4Dg+H72F+Duwd29DBYKaBqw3wlXEGCPJqefgT3+jZ0nxC8JAtNPwtuMVyArwakVqw/W3geYNkn28fO01mYC9uvoST59gSmdQBWLMH4IUPnN45epXmfvsEOeI/+Qa33w2ScF1zEwPf9jmiX5syxRa6v1vkyEHA82+hqwMG3rsamH0Q+7l7j2kwB3t3Jf2dUd2NE2qsQG2k8EhS1OxA6XZZO1PAubnL7TgX2YwPIq8htHh/dT6LmTsxVmcTQEf/bltxH7jo+JqHWr9PxAzjjgCgP0KH//8UdHm4+j7Uhz5/15NAXfvdy8+u5n8Rnx02l7AMz154DD9piAMTtEkU6C2tjB+sUGv8rnPH8d8BNjIvbsVZ4hBgURY7bk3aIpK6HF3sL0pw3TgiO9tuyBo7Clb2IUph3rZkbOTus5ZprzMWAN4MW+l/QAMExHbYHJkA0V/1JYFh8k4Cxcs7Cdiso0fey+fxeQluRCz1zBu6XZNVupyfAK3rmA/Bw2sb8WgOZqxJX5s23hQPD8bhHFGWyRdjoOhqk/oN8AZBMrthiYzy24wwYsYPza0iUxLSOxwJ0hFB++B+2AeNthWc3k8ZyJipBPQqS48Tb74nWC+pGAESco3sVeZy8d5tm2MbdnfAHu2VYJxwJ6AjcKgse6X51lMnGYd4eh4QGV2P+L89wv1mWu68P2rbA8Y1vdCJ9Y3WYT6GnhagOUENHLFA/pdhmAhz0TBwvyz7KH2+lijxecGx1bzxNoxDfwJdq3Hj9+0umzd9KFoA1thqNtVbtYwcy+nEmWoys4umJ+F5WbZ6mQArQuwOHkAjAHWCpwYYUULMT9DK7XYYwiBOQ9yaCIH9jVDvMBSIkDMMmBhQqGYu/l/dpBIn4GRuX12j7t22uxW2Ueimv4R8w7BSGt8bQtP4i9sFlmL3fCX35OHAmBwmzYrUanoiW/B7xzm0kKMU/lJC0aOSM5/9r2Mw3Q1EOEPLa6MSUAvO2MfNPEWX0I+Z8i5sSeCAGzt6td10IqBpXztKwjH9T4z3mYVsA5txMPFLjNz3UaqQSc/hLW4BI7revuHoYBNiwrOQRASqg3YOvEujNdE2Q8yeV21irvmq9js9M+DfBsQIvYRTsYAC+Aw0Xs8sjAuKEBdaxnuzt0w1RGcJFpyXck+04DJrmimF8zlGa6mDrIY0naMRffi9ddQ2xZArU+29qhFhwsq8KwJVYam/1mGMC7TopOx4oW+IDz1l+Hw8Q+WOrZa2L+7tVhgALFARDOr2tiT+nvSfgNhXht6qP4MSDPGo+18MD25D2qLSvOq40aINe+OM09t2go6U+h8tO7GRy0n3UOeLedYQvVFq/Nk0el5TeLhpnj+XYIDiPCn7GRCxtaQWU08OQkBqRdD+HjLAOTQn5JYextGFhnAe8u8nO3I8PwJhInExaNxIHfFflnS/I52HKrfFBz0IAXKwDZ/eMkxVfWzqzgnP2b9USqsX5r7DggaHI/+Wb2lBiAbQHEslH2IBJQNfQT9znDtARvpvPkBT3RXCjb1whEztuUmc8cTdGbNPTyqHdTnKITSFZE/G0f7qWbAlOJ9FcEvjstXF5QLCB29DBFNkMMt4Du9otnf/mqbalO+1XWbPt6QGlM67yfMzlaoGxrfG3YqEQ7nIuR0jBdmH63+CodXSlivs6E30eJi7UtKMx0MB8CU7tzglOQgYpG370brzYH2ddA6APyGhABuWK6mrpeQMXsDwC4AROGVbA/Yq5beaZimtNM03WKr3IP2+mmMJX1Sitw1vzlKzrYCBlsQBiZYof853rtVzbtDJMtLLuTiLlq/X8PMC3jWlu4e4nMlKJT4tHiMI2xGVytu7E52O3ypOwnRB8P60Acl7NPrsG62bOO1+XZq2gXp/MvD08XBZxJ8dW5BobKv3TWsI80ov3QMKENQ4wsWO6ZVE+7dBJPKpaxJZiRJVHJFNtVhE2dz83Aj7fJBVMf27wILsRvwWbs12EbTnGmQ0XybxOKzRVATthNTHASFusVMDrPTVfMVXCa87A/DUah67hKqQkX9mIf3Lt47CDgJr3vm3n/H6UT66uf//nmMozNw8Tg2Hfazzt4NP9dKTRkb+qeCwxa/INtP1CMc+wxoINfKXIbYvpJhvshK4VWmYEV/81/9mF6ofX7ZvMLQBejOom6NrQJruok8r0JkEaAvtNoF1BudV4VrRQYZqM+M9YYAJgLwXxiQJqQ52ELDjygG9pJc0DQBAVODqnppRWR1FqEGZSNdnzvXhlPL8OSM7ZbEMXZvcr0L2AfRLgAY/6rNs5yHQXT8vMMGMdH2JBBZBgYn7ZB5vNpPGGGVOQ+P7NuSk5f0FJgUdWAsbYR8qC9t2r2iPqm+pIkejSlAI15+B6SgDT3bQKhCo/2Iz9jgomK0utXT3q4ULBteIdLxeI8r/teb6lB7kzI4Wh9FrakdoJWubP5tD1WC6+6fdHpSHKCnl4By3x/2IZ+NgZE61om4j178bQUXEnr/RyOzz7+qBN9zk4zEKJGeJBsRhgav53A+GYOjgEAdLQg7gxgW26yrq/fhBorSWnbWLQMOw0QU890odEMkFg2cM8aXiUxuXn4SYDS7JVHX1ZH43omCb4JOIJRWFAigAGBVCL4gLtOJGxlZpzks7CcGvwA2yDTqsf591Q1U13ROl0QWisWoHiYPV6zMsrOSwHWziuRH1Fa7ZOC5EaquW/PtPqCAoEk4qoeKmV+ZtckREaOloUKBKMPvIvp1XJoXDdtgu6liXu7ZrQr6OFQSrnMwe7krwbI0gKMvjGakpkC+2UBYT4dROMojIjsh/tHecOzTD5MX//TlwFh7nwUhhmWxrXN3R/85uar774uSCxgF1A6Q9aeE2aA7AtO0TCD0tclelxGWa4CzgnKVPetl6k91quCrwIvwGouoXojDOj6DLw/sCjrCjwpa6i6bNPuNG21kxIOiKfiBtycXwXSCLizS9okFtbA5ICLaPOa6HCQZQ07J4wrQIduGHA/LXE52xILz9yPlE2iJZUTKig4ragAL+shEBOkXcs5eZupS18/DciQyYPXMwTgIs+Ezt7ejVT/4qz3kuwTLe9Zy/X/i3/5r+MsULTj0Ft1muDV2gL0nTX27jhnwrk4iWN5vYD1qlY2h0B/1RC0/wSLFc0lEZA17xRBybwgM3saUI4VwR6VCQwMIpSrmFLEYwKHstE8bFW7VgQlRlo1R4j4LQA2a74b28SRrcWCh3FCrwzeKTnBc1SE2Yq+V8CKgPq7HShD2zKak999VY1MQAI7txcA4eMI5N89TtCfREAxpBMYBcImVcZm2zvrkKHLJLTruVRVHp3D3UW7DyA69sY+KONjSfLmbDi/I2S+gp72ULW4lgRfoYhtuJ3hI0Bjf58kMc8ltnJlKVjrVt2XfVzgVLC/JKEr08EZIYLcn9WKk/W4SDB0ld+AhCZ9Off0ELvmeQ+sdQOZTrP33Dv9tSMsygB3ux/iz7BRCDMmiGYsnX2pccX56Y22uJJETDIWTZdN2GISJiD6aYoqmJjvaBFGGuFIwHz+fPP5p7c2P/jifs6Fe9SrPAEISQhFAaAPmui06QHR5WPsFcNDAzfPQqJmEmnAjv088wb1gsAy3NJynQD3ZezS/tFHHahgpuuLIJAYMYDBlwG81S+Obx3Xpv/ZL/40l/Fu8/DztJsfp7UpWp9CwIMINdMrwxjdzfq3TqwFOItHN2+TCaA3dqK5dO1s8+DmZQYwpJAQxqIK9pMEz68pLQun8pm2O33Bm6YLlm3At2NVvGnr9lGYgdcSQJ6luHf/zsPN55lKrtL55fOzzS+evNo8zjVgPd1IMkBntElr7Dwf/f9TdV89mqVZdpi/NOFN+ixfXW2mR0MKFEDIAPobgm50K8hdiAQEidIFQQmQ9B/mH+lCoIYgJbLF9l0+K22YjMhIp/WsfU51K3pyqirjM+e85323WXvttXckEgnmdvN5hnykdppWKEMh6MIoYBoZnMJD9qAkBiMEQ+Iqe4MWJh9qb2vjqIzFGR8pCB0W0zuDN/J+AL0E4DgaP7fSlr8b8IfrBdeWmdJAlvSCoSMqx74zleSC+QPaGX5RW9BCyiTzjXHKVVpseBIhZ2pa6bQHrfIpI3Rt71bvtaHqsKh9tn3OpnsB+zqA+HQL9O/6xhV8m/gJGHsdi0FMVb8xg6La7gf4EHTmN52MKKkRc+WP+HAtLLVViGyAJJ8P6YTPAfXZTVVzf/H+ZvRttxP8h63+NK3b5/GVEl7+thp92IIpRtxI8VbM0QlweW/bm61T9s7rvMdzoUlUIXQstIJs2mSuZW+Hgcx9Kf60dZSGsSK3rZvpzmffZNhJGJH5rIIt2DBYf6g8pC92ooMcFm0Zzm2jllzrijktM4WtagEak8V5bDGXhMUMCcKiAdzN8DmTYoeFXV8ryZdQk8soq24mhd+OxvWD+/fDhH5aVhYbKUGn0yQxEzsNQADodSPD6AUcSMRbkMu1FJAG4vWRLS1W9bOJtcRZnnD2qGu141YN14mlBwv0mR2MYe1zfQW2xEhijOyzaUkE+kynDx/WGBLLobkKFpk27dlnfLhY9joGS4oipkXetNauwDVqs0uc9UoBPLZzO3GV3wFfAMMdRlaAT0fM2HHtaNcy5OpamL8YXYqXb8IIG7AM2jeD/Dy7VVpomGXjf/xYE9c9gwxszwGAml+Juco4nIR3/WHHVo0x7131mtY2zRZlya20EyWAhvWAR/Fr1qs+dNhUdK4VFJwh91XSAGCpcUDykzzzYBRlCQ+rTTdU2PHsXZLUmMbKhRigI++q1q896Ax7ZlZxmSzdIiWpFWBj71suFhtczT+FC51IyjQDjk7b5mljmUIB8WdvMtAPkNihFkC/bHvM8pG28YyAwiwINg9wDQtdPmB4CLmL6QIy5ZUZPEm8JZ9pt41cMXHSFOtnerKfVWttuljkIljpbIyvSixVgsTEGW2dzhpgBDVVYG+yPcnKYPzxP/5i591ZfNXbzcOj3FtbPU3bFXOFCEHjOfEBMJYuc4kG7D+2N2BMK12+Zzc+uhM37RmeuvFvzn3ADqy7RDXRuptp8zeqfarpf86UXBH4zR959oriBcfyz72SIgwGNPRqnk/bj4EsOR/ua4DZFeydfHfs7+Sj8t0y8gCRCzhbgKXx6J99h/i6ms5FAzCPUzBIAfw0z/0y5xU41GvOD189rD4t2LqSLtJmnLwbmJT9LgdjU7azlgZNuI4CxG2ZTFxuWEfi7RfpPtiP7toNRdw8m4IzIWDYV3RygcC+Jrhf9gOJGIdn2NNr6zJAC0i1FbmJNwDl/m+rRRy532HPQNiO0Ri/zDkQZwOvSIvIO9++zaTcdDtcS67wUYZ3vUnOtptn3b2EHOWpAER7VmicAuUDSuW5kdvRAtwJw+1ImQm+u7E1QOZ3QD5nNkVhYFKB3Xy34ReYs+1+NPwqPu4wwPtpBpe9zWe+CRnhRUggFzTh6ufyeWxvruE4vuHLr75qJwR32snHHVCWZ5F1vmJvYBH2iQJE24fpPA+jmJYtgNNOIwNzPfmvQiuSgde/o1XNTrVbcfKPCSHYdK20fx6CtE73PROTL505AGhxkw63Srrks65iF1KeT54WHWAkA11LgFudIv6JURxyzUUwnrGdg+FUV7GaykB310TiLTFwruVWpIzaQZl44GXAO3uePYEx3QqhwLkky9KzyHZopYvNSllqczfr/+Srr7ubxTokcd7lWcBIqhMZjOuHYB0n2aexEAVp4VNsndfAKcTnI2+RgquW/+qvbv722j/5J//Z+/3oD/kLWkfb0MFuNA+FdsE4TWw1xpsAO+FCAoKl7jPBQ3VopQVKyul2UQIEYkUxEGC7Mr8w/JJE3oreEr2xcdi0jEZLTICC5YUGWXo5sIBzycVjuWCatcpHgwKzIkatooHVJBqkHtixitqP7kIubvmd76xjxFzh2HIwLJAAkCE+jpabg8/xYxx4lIJLxsfrKkaoGlbHiE0zDCbILY2jJ9pQ81rV0BFfVLGMo0ErNakohrqTq3JJGGyvX6WHPg/1fQKMtvKY0ocmnI33NMLYAhNVXk5XUFbBdlWTrAcmknsf+j0B4tFtA6I5sFMdEGwI2ic47gj2CnBGHDygkqCNTVY1OQzQ8bOffN42XwcL2vwyYFybRpKsHYZ+rU+KiK0YyyANlGugY8cl54BeAgy1nmDUtdqgBSMaMcT4c8C06HFY1SfIKlxGH+lnf/XvVcTxj7//fzY3g/a/THK2H90Z4qUOBlBJC8S7OIe2BGNfgZfy760i5t6OUz0+NQ0n31n/lAs0tZZBKfMmoN+PU6GWZGJdU/+ciZeS1HGI1alYiqYjpKxarIoyLW7n1QJJFcEUw5yJYRzmUCWQ6EDMVq1t0VSw8jxU4rN4OcCjISPKfeVZcJRYFAIsk6toBmTfCEyAnG1Hn6Jg22tNnlXxPb2cavoXH4UhchIdtugnnL8NqLdzJ5oGqb7k+2hYGFTxh6/+1InGBzEkbUkBHtE01LqSfdTEMGtoXSWYTZg6LRKTckST7WmMTg4eg7IAmOWyNQrUO6uucznneb+EoclDXriTaBAj8SwDWoBpw3IcBy0Z4IgmmJUwTrV5fjizYbNWATq7ZobSCDr8TtA6rIc2JgJYcqY5FIMbBEPeM9MxlzZ9kZUzLUn0nPNO4FjbKpcEssGYlj1txdn7j58HqDqJCP69jwaUyrUcHYww+Zt3BKs5/Jub/zuDKb757vusa5K7Rf+MDRNsi6bH0J8ViPrFz3+ewsPz0Nu/XYDMVEoXcNPasLnO1ghNj5C388uOuBefuZXnIWERbKngrc9H6wlglxahtbMOAl/P23RFy3uR5M0DxIQB2h0KDMvOBBKk3QTICtDKmSIw7HzZn+yHhJq9mbXfTkKQgQDRY6B/eWGQjwJFNu5RPudnX3yyuZtq80H0MGlDjti0pEBrMGBzaTXLc3J9Kpwr2xsTzx5cW4XKAG9yPnpIc3ajZUmsvztCwMfOquaNBIH3W0MVN35i6P+qtSYBz3dL/Kzvy2qmLrIR2oQwQOovAMsD7K26jb6jyavpZVqOeki1/BCqVY2eqbwSWyK7O4CSJoaj1zEtTZgeAokkthka8e7yUdop+B1JV743z1bwyO6zefR2TKPbMw2WnEHsLIbtm7RyY0a0ohldEWf6ddpFDwK0HQXI2bn5avPTLz7M+cCqGvbKfp4fwWGA9a0UT4726bOetJWStl7BSUYs16it2rpLzG9UuzGtE/49z2+mKAtWp5XvaQCp/RSGriUI/tXvv9t8f5r1zHmwj7CgBcF3bt/v/n706OvNw49ux2aNpue0SQHy2c/4ylTQO3m5cQZQKWsQgON6WmYl4h+mcHF/PwLYx9ipsVe53O+fYhkoSA4wzFe2SiqmyHpWtL8FiejoxF9J6g8CtL3M3r2TQtLDew9TEHpe8O5VnuUZu5C1vR628eHtD9p++Mcv/zAMbSzKTmGV/Kb4luFT1+MHbudaTFWrr8t3inPO85yfvzBdj3B4gJiw7LQ933sQth8GUs7Qy+x9U9V4x7NMotfuZ9DHYRgFAnnFVcM/bsQHAxXEEaba2h+rJpmEBpsTwxrwO9Nhk7iYhJm/owljfdnTBsuYlItPXKeRalMRGAyDZFqQ2a6102Ixzt1HQtmRMphCVs/l4kNXGz4nc/zqsIchihJTzapjg9yM56slqpElVobKuxaYnFU6VKhvHRRQ0G1AOs+3Q2oExL7fs172uGAcQHkWeYkfXgbQjJ7c+evEDYCkBM7sXuM1bS/a6LR5iRniTwDJF5gBuV42lzC8P9oSMOrFo0cpvihSSmS0mmJ9AM17rbkKJKtbkQb47pvfmqWXaadZy/yKdp6PehNmt/a+7bT3WXPgUPcToC72tuBKrpHNKfDSgq0Yjk3A4B0WEzCqLDZi9e0umPYrA87EtfSD+AC6qn5H41oRU2HiyKC3rDOAbORmtnKWwv7I99TeKEBIXlrA1c4z8egU2iYWnsFSo0dbMIOfkDdg3cgLyuYYwA/7eIC5RVyeL/ZJ+f4CYAsZwH/vBSwqg030FHsr+VoZ+aOLRbgda20SxbeJo+01tlVhiHZwp9HHJl6mIE3X833sKjC2Ej0B8CWNwNh3S7FVrP4mxW9FjHbVJOFqnJ34fpufD6PrRp6XBK9tWtrQ2ax87zqB2zWIh7eAWPnO8Sn0EmktDejYIRMsleKKhBkY1t9NZ0iLiWxw/dxIbPT8AEOWlrbRf11A0uQnYgnJLdal93XoQGI9pIiZ4jnae87ZsPjYRSw7jjyvkQfR2aYflXtydoCyCoT1Q403DOagqWYooLbUiaWA5O2w0LYDxMz1NInPK+a7xOJ07OyNKTYASNu+lrUxrAiIJT50TTNlMTEOlrl1wn4xnAlQt6zR5G7TTaOohGl1BXCjLhV7p7BsYrD1KrMzn3kp/zIYSDyV2MA13r17t4UUWqPtkurQwJE7+pFdJ5cEYvDF5JOWqZNlwrbSMHnw+UlYPu7TuXFugQSJqe7uXG1+dl+XTIpB9PsAHoD0vOcGMXx2UEzEomYt+dtqCOb9Clhs+Y4hbxiEjVvkIiRcXkXSJft1OzIS72/n3wOE6ExDJqkkDHtjP8Av5mwAh3SyOcvAr+rataVw2ikHXBbdDrBSGZy8b9W2XwuctcV9thPbWIcOR8x3+c4yiJFnnMr8vhI7Oqjs2/ioTkRmKxVPAGjOrC4+cBr7IlYqy3xYidfiqxNN55ris1tQCcgV23YdmJd9MnGxfI1mYMDLFEArR5W9c5jBlCcmb+fcGqAo3wZS63oCzFxFHxH4Y1gUP3Ie20D7GcZwCSDLZ+sOwOBrOlKWbexqfLK2TzZuJ+w1w0JYRpPap+U2AF3uby9x3cF2MIY8630gWWKP/aVtGfjnLGOpYqT54RN1v9lrp9lr1ol5RC5B8LFGdNy/j078DW3X5rUmNkMakYuYAm/Ihnj7ZWL9rfgakRTfdpy1UAQ9S/fCk/N0eGTN70Xjv5Pj4Tllcr4o5mBP7htUIabO54427AhZAPx1YwDAYddkIAy18NvXgNg8z+sdOBYQLHXMSB/XRooDabPP0BndEBOXt1Mp96cwKv//Md42YCY5/IuAjrWLFkgcwYbkjOnu2tHqnMLnXron3uVefeZJchF2z/5RuKK1qOtIB6J8d1txPD+nyUvZVwXki/j9y+5Bed4Mvyk7OeezGv7xxwcIRfH/tPLZCbbjWuJ99vJdphIfZiDVjYvo3AWDMMYPoeoy3Ud7KfSadXAta8CWXGQvfhew9yQFxWQgLeYbEnnn7q3YvWm/f57PgOnY22yC45KY72+v/aN/9J9k2qwDNlMHHZYRMJ6pLz2Qqrm5georYCrki4FgDR4Ab3m9G1gDM4cWC87Un35h/gyLY1Dwioy34jAVjTrjHDiGhLGoFh1HlvfYPBgQfqdSLzihYeb3bheyz9lvZzN7GJ3m14QdmKjaNgwf4BZjLdh2MAUmrmWowbbhAAaCON7zWXSnOPGO9c77VbMMnJDEeYD0tSqEDtixlfJewdwEVhOcjHZF1qUJcsCKBvEzNbK6JBWUjjHJJpZAMCYYLdaaxsLTDINoIIJ+m/cMQ2SqJoLJtouWgTYVO2yOcTQxFmFevRLco48u7XKvAEzaErsG23FY6bl+8rgBUacy5n2fZXgHEA8tGRvhVQwVtiUHYyDIe0EAraCyILr0TmOAQO2FdN+ImgvAB5w5TWK3G2AMgGWYCEDK4eCICYa+Cnj37/+H//HmT3/4fRiIT8M0yMFPW6Jx7miinfSTdQdCEBS1xt2T+dqKJnNakvRUPxxuSbzKmn21Dj1Z2yysJV0KgYJ9gcH35x/I+lSmMEzKkNTem+fWCkeeiV2iquCM0OhqDbc+O8FL25AAbVWrKaDL0LUCyaxWB0Cv+wTBYiVnrOyqWr38wWoFVthbgmdBuNbF6j9hJMQpXAmMkoCkNfZGnNUnx5lGGEru4zjs52lV+/xnvyybE0jMgbxO8vk8ILCR3Jg12nc5BMZzpcVbT2vl7ElI/7Idvo4XzV5LjfsFOOSesV4F7YD80ihV8+Rb1VBqCJ/nJBAwtIWdEOBM60JZYbEBkgxB8ej3TLDv9QPiTdXLHhL02qMSVD8F1rLnevZUg7QH5zubSzC5+TwBrOR82MGttef3JqEJMhCJJMmLBplnJzgW5Od1k5CDC/KeOGSNfCZjnsXJYfd5L3Ylu/k6Cf2TZ2nljy4V9t1ZgDnBZVsdO4p+NJjKevVcE2gcZg//2LpPc2Vp7eSsRmQ7gsxlPzgzYQ2qKgnq8n0YGAXeYuTZAW1PqrHDEAXuTpCObs4G2bu+S5uS+7aPrRNNvlbjl6QD8EeDxGvsESABppj/vgwQBIjzmUSAb2I4D6Gm1bwXGQTwPLqA1Z2I8//Jpw8zuOODJlTnOesztt1EWTpqi66Nle45Hg0/BYlVA9G5+vNwEvvI2Zz7a/sUwezlfPtn97GoZp5+X78WNfzdOiipv8/9WEPfTWJh1WqZ4BNYMRolrkmbrn0JCBvC4dh51zzgLuR6AEQ2yEZ7Ezabf2rLcQY8U0G89cemtY61mQUvwn5JQunWjtPO8S76J9upzh+ErfMumT0A8EZsscqn50RvVYve+DRJaGxUPutNGXf5TOLJkuys7fOw0VUhrinmxNZ++tGDFh5o/oyPxIrEisk044B2+4YXYKbERvFRM+BDIWwmIxfTzT157tio9rFWuKsElQJk1d5rdYA1uwAAIABJREFUsQm37kfsP/f6OMHM9Qx++L/+1W8znOJy8/DDzxsjPE87yVUn/qUNIvowxxmks7NDqHiKZar8o7MiuQX2Sfy1yiTBzZK91o4V9pTzfCdg8IPDfE70wyRBwBNtpp24m1ZOVXEtk2VG0szDViTfkb0OFKbxVCTF8IatJMZE6K+F0R+GHdbj01SkX0FfyhBNgJskYDuBvWlzpDteSxKTPEniZwo5NiRbmeQzzwyTqeDXkrjb3x88/KB+1P4ExDi329GkYesKkOa5v6F3l2ewGzHuu3czcSz6SCWS8TtYF0Dj3Ed1RCXkYxUnihF45xlLGsQDmgT5oE4sL2ivwq3wpS1PEQdbxob0/j8DbGPDMGFM2XNvM9l5Ze+vxZUBiZZ2x+y9NXGX8LuOVt7tuRaBnSFnrBfaMyR4LzXQaSn7FaNCk2v+LLqmM2FxmNRsCpCjrJBmo/GJHYAwwJ37BhaUPQBc8azzXafRKEWGvh522+uAN9ytpN730XbGIt8L++Myr3X+r7BesRrznSrfFXnPLe3l+R+lQwH41mS6+rbDOp8MNSCEhD2FuvPTDMJKpH49bXHEww9zZqaZ7m1j2tc5T7c++EmMXdh+AXKdYflyAZ74D/ujyVz3Jb82CXHZ7EvyDixtwp8zqoghRqzONH3K2sI2nRc08zq+YOKygMji3XwXNkuTcOBYDrLYXQzQfpEFeFrjeOyl6mCLbb0+f9ZihsLHaArNoDKvAWy2XTTr1yE/+Wkb5cKsW0HAFSCpREn29iqrURYb1k67AEYfq7GC4pykaslbbCm60QrWCpMDKmjbnD35ylnM/bw14bsxAfs8hUE/02qdM2UfLd0W7wvaBcQq4Obvfd8UZaqP3HheIX0YEgUkrLoE1wTJgq70SOc1HS6Ure7vpivkz5NJKz20gHPTxjrg5greretRcNN+04a8gJ0DuMxgwHWq7MSyk4P0M5rtDnjjd5hnE9XLTTDFhmDxDniVtQKcE1q3IRt/YeXR7G33QJjfWRPawaNDPp1ZQKDz7Ku1sLbGPqM9O/mSHy1lU7j1bLQ/D5sSG38GlY3mHBsoni7bqezL0bsrC9M+kUPFjzH3QBds8DcB7zBogVqGALXwpujTDhJxOKA+nU21GWHjpfg+pBW6fzOwpEzaxHnVwl7ArnXd2ODbd0JiyO+xzTvllQ3LYzH8bzp3ZoLps8RF9imA6CDJ/Gd3MnF9h0xO7EnOimuTA4Cuaah6tEA67EcFmBkwwH4Og3LSTGykaR3Wsn0VP3cWOjepu1cpar1M2/3brMG+wm/uVY44rei0kUe/XmEFkM8eFJhrPD/sQz9rJ4K9doGKZqcCEFvAGPB83ZtlLIrJus+GOabIaQ16VpfYra3JAH8F4RTCaMmLg+St7LZ1dw0K7m2RzXXp2iqD1d7Le02WNS36XaevJkbO66tRjMmnSNN4Vd4wDKwXiYEUFkm3/PRnX5S1/6ewoLYT/7Ez3qOJ7HLx01otEVKKcxSEHDLBCiSKj10fbbW2VWd/7Bp6mBj3bvTYsqrBDcL+D3mCz8FMFah18nHWcT/5Gh3aj+4DctJhYc3zWF+3dXSKaUyu592Y1zAUuUzJOoApPkIh/YMW+KqBT0dPfinm8BnIU/H1b96w3/SCwyIXv+Tq7MntxARskMLRafzPk+Tf5/LKnId9samCWi4KNuPZORsKkMhII0dFFiYEj6xzgazkL1sBC27fDQPN56aroAMmWxw1LCugIUIY4gTVHgNZ8t0GP+zkfjskzb5D9ChLblqm5XNlyy3X3bOS/+b/FWFbzsn74DiXuuDyvoODxOvKvHmOdA79O912+8feYFuqJWeqbu09osdIq7EPw8BVH+Q7xI0KMzMwUNfZ6Iojtlwmds3Ay6yDQjTAv+mJnD/v3afB+DoYRLpdOrGb4xbjYCKSyVrwog5nzXoajPY4MfJVNAfdO6zkKBrqQHvfJVaQ+1rvPcNGKnuQgRX/7T/6T1PIH1FhgZYEmzOvaD+HFDCrPfBadTpFJkYrFzEfGDbH0p4oCKRfx7AIwG0UtmetyLailHd7QKtuw0pnNFrcg/lx+iI9uvw5SnB/noP1OFOzOHHsDxoVq66KYF47zEt/FycwQbHgPwYz1+1eIPN18F5cwx82SD73JNWRxvgSzlYKRxRdq65gVMJWOi4HnYdj8SswjYXgYa+OFVK8IMEMppPn/tb2wzIrtNLmoKl6MtScFJYL8VKJw1XYdxI7B0FLowoUQOJZQBdGpJWmxRmvh9lmehY9I4ZqTW4F6wUCMHBMfW1FYQ6tz9DT3Q0c58sY3Lv3weaHTDp5GaNkg3OtH+QQfkhgPofrZoxNGXxorKpsqX6/UY0STMZ4tv0u98vJE3D0+b4TJikIkiw+TxKHEu3QYFRiLTHOkpXzVNFuhrb76WefdkJsn1HaEW5G6F0V3REVJJuOg1quMog9hgE2k4/irOKcnJvDtNsyKMCLHx4/bjI3UySnPbraS1lLQzPsVX9nXbynmlp57vfSlv0oOjCnJ9ESBLY0wMKi5IxVa2+G4ZeqjH3NOAnRMdNi1GhK7Udkni7dTOrVOsLhClyG7VK2EXcUx6ytmPOaymYOY5lCw3aQLAmU2r4EcMrfYxACBHREvE0bJ4bWncMkD0n2n0Qf6cvIcVy+C3Pyi59mSmX2KxYLSnUqQ4+fPkpVRTVEGO85hnGwOMuV8t7AUTKSc86hdhx1hWYl8QMsuu9pZfXaCSKbxHOgDC9QQ0hY5pzAbCarOvcdIqNiGOdjomqD1aWNe6YHTRt+g4kFYOiET18jeNcSrRqMOahNaknysVIlpR1oYG9l7VpQ0MJLj7CB8LT+rUwtKECdd/YnMEmVF3OyrVaAd0yUMqiyFjG1dMcAF2+T5FZvM2/Stv8ujLuzgKi/++OjCPXPJGpr23ViU8aet+LoXLIPtzIQRgFCMWC0nCZIn6BoqtHTzoZCPq3BklesCpPdBGMKEfYz28sRsUvsZJOtZR1JCzgf2ggrrgw9K6MpyWDO3bMM0hD0SDhoVWwDLwlTN3kajTi2z7W9FsRKoPMMaAFiFE5bELDuxuabL78pqP/Zxx9nwueDUMnpAXG0My27IstspCC0QHEGA6jYSyTslX7WAj4INPNegb51GI2uYaCuQrumcfuxZitjSPWNRofPE3B4rT1WHa0WUUa7Bgjtn9qwHz99Urs0guAzBc+aMWue3yefflI/8ejRo+7NsqNinyU9bJuN7b1lYi/tWBhfqPwkO6aoFeZkQF0sWPYU6UvV7SqVUMmdaZIE8LGwLy++TvhnYAXHZA8miKTR1iAHA2TsCUZEAQ2BsuBZwCr2EywC3bJmpwmiTCOVhL2O/zkKyDvtM3Me9wMYffphiio3Ely9T/ISRl6n3OYlTQKdmEV0HFA/rYWeB8BK0JTvwYDNa8WcAK23YeO9id96HsCS7MH3j09ji6MNmvaVDz7+dPNDhpQ8ix6kliftFZ9/+lEKCjdj0zIh+1rOQ7XW7NEkJU3WZ/CT800nkF0EVBqEIZn7/IO0YmdS30GAx+qnsNdADs8lfmM3LJmz6Mc5YzcDolRoPOtJg1B1Xqv6Vhh3NzLUYS/JFYbHuyuTKg2hSTIWM/o630uT52baHQ15wAFhFwzVugqgv5MqLzsHTFfoYXfsd99TjDa2qnqBwB2gfxh5lb7IBmkyGp92ga2XfbCbxZf80QO0v/ZTKNrPQBGMxNGEWgBqsZTnkeffoQZLbNBugOyHtucritL3sl9yD9eTzK7t+qQwrtFUXKY6T6FFMMvOTcJS3zX8t9rDAh6KnpjtZWQsYLZ/LkAan1zmneSaKeoRGeBuWCme7cLiagDurM/vhrXBFwISEot4jpIRrVH8gT0OvGR5JHNlwE984MyVmxN258ucm9MUQC8U5xIjaV270KusJZbMShJbJCGtNoCDai/mtddz7t/nv/Nwe8/YH4o9MxhJAsVWSfgSD2fvYpoDiem1uS9gGhtDPzG5TodP0WN6Fxbm6wwkUxC9kX01RYmA0hK/sFMP730epkzAPd0sfEfuQ0LSrorYjnWaPdYH9nqLuFhQuUgdDtO6Np0mM5gCe9MwFp0iw7JTaF6L5F7DK5FnKYi9aNAW5AMY1Bba48M21ha1+qi1o2Wc2jpwZRhATaxoTnWKH6b50gpqF9UvO8PIAH/eN2Wj1bdb4wHVPdc1nh5AefbkMJWniFOWcz7oJo2ktus6czNUzTOz+WYaodgeS81+NKE0TJys6csOhoPrjrzGClS3LJP90DPQzTs+7nr0LwtkB7zbi48BWFU7NT6SxM4UOIYdyHdIfBTOO1DIM8SKb+6kaBC7FDahBKytsj3LU5CfMzVnePVt/m4FSFYgb/V91o+/WlsXJ46wZ6eI1xbGxlbO7uzh7od2GU13QtfL4uZ1APMkI9Wupa15nDitbZMAvbx+N/H/9ayh6weEXACS8xmDC2KCztC6MtzKoAnDVcdD1lDMvmowAgHsLbGbc7aCSA4me9C2eAQBB7V56TC8FRjZDOCs58cWdLCK/MRk2YDyYmTMnZZr8x1NehdQsx047iE+5CTyBJ4xEsk6pKrglMJdrl1i7hwhrqwA85qD3b57Z7RU++ynbij/aUsfW+JcJn641HIuf0j59+NbNzaf3Y1vuXwa27AMHsxNOK/yVTFa2eDOFVsIxMl1IhG0KyAAkEKuM9ZYgwh/Wu1S3UvcH3JJuh9SP46MigFuU9wE7lT/NtcoRuzgAKzXnFW5bXVxMfKs6hLbD4g58Zc4oC2aS0xpY01xaEC3KeQr0MwadSBTrnUKDJOzWosCPWwW4E4O5LKd9e7JpXib39H1tAav016JaXSewHsdhufvj9P2+uriafZCusRSEL4mVxB7yV3p2C1FW/ED0gj5A2dcfPXJJ59tvv72+zz36NreziCJ2OAybBW5SyJK/FfQnW2ZnEfcA9xZB8zRkFd4sA8xRuUthjYcJZY9AthFL+/5SXSx42ugQBfZS87+7Zyjt2nb3c3aKaTeObY/xg7SM8WC9509B+K4WhL5dHxEbP4bWo9IBO2Yko8GoxAbZu2AmLu5Hh0EzkJ18+Lr39JOxRaWA9FUjD2Qh2/nOr97komled1Tw9TSyUX/j20/yPt3PK+cIcUdIGzj5qWVVPdbwc3EE4AuMf2r2NLa/XTYkHq5WeJObEXipaQBsSUZoGhv6YZhdzAH8oeW5WEA3HWuwsR9CBQ6Lod5txaABlS2rxSxZJn87TDLW0DPmsJconmR+46PjJ0mfxaLlMeQ79XtBgMCCje+mVjDP7XPDqMQu37a39sNJK4C/JXbN+dnNON1coY0kXi+2r4wB7EGpitbG9xklzzWaTCr5D/77lFul+vTXWd4RYlpSDGJlXdCEDgPkkof+iognqId33IYaRRrvw72EgcYLgo4dW0vX53/7bX/6Z/+55E9GhYLVgZkF3jXtqMsmk1NLLxoaAGs0UroYuXHoen7GWvOdXHONR4SifxurdB5AA2CcrMzInqYDiipbX+SaOafki8P5UH01xgLCTMHZZLjOtWvgwDyR7uE1qTrcQ6opA5dBQ2hx3VkvmMonp3Ims2lYkeEmGEuoBgmwDqooP/MfpjR5wNYAEok7Az6GggVkIhjOAsYNEFJ2H8xfJxjW9XyMBtUZdHPU5ERGAELtnMYffattBCaAHd+nnsL+w61VQXAZoLqSsaAd2OsTfka5FkQZv0ZESwz19pK7MK8a0VEgByq6oxCHkBSQMEp1hG3MrIXNsRnm6++/arAmCBuP9f6wZ0kRGkFwfYygQ9broktRB6jRNW/AUYODD2ZfN9hnLm1pvlw1bXKehDYzLUDt3ZN4Mxz1WevnVRLqH3xKiyV47sPZqpiXqeKtLt/PzcU40cUso5kpr9gg7hZjCAufILaYZFxstoDRgfs7eZPX/6pTtk6VFdxCYBW2veqA8MPAWr9SFYwO9FWsWd6ILXHSHRiEks/zkvLaMh1nZ1qFcO2o3kY1J9+hbxvMoNen+fVduU6OEyXPAMVU+Bun9EEPTNRFBhqIhwDVHdaHTKtZtucQVqtXsfQnhKkDSvg3k4q/NFVOgsQ9G3inKcBkrZTFf70wb1M9In2nqpkDMx5Ev7f//7Xm59/fH9Yf4CUXLMEYiZ6mpY1BoqxBgpV/4vjz1lagX1g2QA7hqKMRl4Bd4xEwXvuqVLQfe/cj6Eo1tWea9CedSozr/ol0yqiytRVWMHwJqQzSdj5ehb2Kcqxc2RCqWvmNAXkbTOpHs9UtWeQw2g5McIrYDoB8TD61gEiFU1vsCjYAj7OYAMMD7pG3YMmT5skh/ma7wPyyTXRrl+kKvjV1y833z8Lw6ITorDs0rpksMSyB6xF20ayWNpkOSXAHR1QAZ89sTIlrLm1Hj2cAXULmgJb80w+DCOWTfw6E1wFz1imx2Gb3kmF5rvvvmsryNvci2TS55iwrYCxMmO2A3p7jf19GZbHZcCjTsvOuVVZM/0JEGjdGtQurTxlC6oktz1lpkftGVqR9XyZCvoVkD9J7WcZ+nOM+ZEq5JnWywQMB1ohBdstXEQEWKVdYldgeHmO9RHTCuMZdphH9vXK7JHM2iP+CPSthaR8rcq1OJR1dJ2+R/Kooiko9lr7FlDKFpNlWN9nH73IUA0+zme32pr0ZaZxTcsSiYjay4XtgZHCGUuMMG2mMNWRPuKR2g3mhr2bQHLa/l61lYBxwB5W3Mg6Jrh8kGEjJexVLD0J38uvYnezz+LMrwPO2BuAcr6HX1RjVaTayXMuiJLvfWufuA4THAXMAvKwQS/ynWX90ivhpwWnoekdZtL4edihj7/7cnPv1rXNLz6/nSKAoS6xB2KR3JfP3l4GN5FWcGb4PZV7hTJTYjEA24YNM8/n09j58tHzzbMwgLcz6cyZ+OFxdFXy+5/99Jepol9svn/y3bByc4bu5joePriVc6VNl3QEeQ1C+wLPaYUnHF/QRk0nScqqt6s1whl5GN2YDzNh9u5BAiTtrzkvijvVscxzf/zkLHsU6KHFbZKEdbgGLaCTsKHeKRcHMN2L7s2B4C3Vz7cBHqMgvHmeVobnuddTU8qiwXf7NrHrAL+ASsMlDN6IuDX/RKNXYNgBU3k+gjv2lD+8k8A25MbNybPvc+vYq+X3BqCiU5ukCgMyAOTBnr3oLLBD2Jv1TP0/Sc8U6ey2CWbt+Z4d/wUIyF4WF/Bp9i9NpvnBWhn2C9vJiF3LdwLvCtAJuL0K6Fl2yzC5CmIBPkhfLO1U61lYW/p8Oj/hzfZDdZgW3c51YnFBmJV553aW4Lg2WZdFXj+M6HLFGovaV2XttU02AXXZmDrDxRwjrO8Hg0ay8irJ64vs76eXKQ4kaBevFOts9Qc7cuJAWnPkHOr7q9us5Zx6X75ZIchbso7iymlrTCCd5KxtVknYxzNPy6iEVCIjiWA/aFUZkrSJ9uLdsESup4j24nn0ZnOmnL+d6O4BQu1D++Q42rQ3jz7MPpy2P6w46/rkSYZ1iVu7FqPt26IO5qhChMOhONEi2cTStIAVpl2/eMjfk6bxuWQuLqqfbE2HrVk2B49dpsFSGJE8lcI7OkRrsi4pt14rO9neaCyI5Z3X/SULx56c6aoDSkmwV/AJENQkf7nmFtkWABnQXEDNe5dcoqDe8vndxUAuPmJJbivcnTjXVOfTTEV9Gc0sRcK2yefy2/KV9yl8jrzLgAsWpaz+GAqJ/8SIFchZ7hEYBEQSZ9ITA/rsxZ8etoDjOhsjyYOwZPnM/Lt76FRcPi3xYgcULOBFdVjZ9DyPLe3aaxtrc40loXRpBbmHeb6y71Ym258ZTgOmD2N/YifvdL9TvB8gfu1kqMl1/4qFtR+O0Awz6fC4AirYjYmxEyM00czd7Um4S6RIFUNMkaI6GRExquJUI+sJYic2XM4weyM2bjE331th/9ilyjGxP/l0xWmFX1p6Lc5Wgzh5icIUsELBAgCZ1/I/GENywE7HTmwBdO2YKOffFO6wpU39nQFh00o+g3LEeAvLJr8TE7kEZ1lBE3uyPtwez7W2WNScaYgQ1T7Lz8pyLNM01+359azktS3Cap0Wv5XoMD6RHur1nP1bW5ebz29nD70LiL8DVAZ0TyHUQ5CCtLjUcwiLmH3OJrHvbf3PH2BUCStNu3RZ+b4MaYyvOs8abKUYwEeO7NIMupAvslPrcIuK9CsZRo4CWaZrlO8SL9kvK1OzIHR+rMHoAWePe6/n2Zhp/E/RpmV92AQb/C/bveXb7pGPqJ9QQFvIMhi29gGQqWSBrEc7DMJcupl8Krdbzb4ON8x3X2XYz41rCr+014AgwJTphmLXDD/UucZ/eq7OuA6jh2G7f/zRF5u/+xf/cs5vnAt5p/oHIK9ive4a95zfvQtwXD3PDkuj80iOwORZ+ymxwgK0umZg1mFarA3nFGdgsCkm6f4i83GQ/Og4+hnvzp5sbiW+fp3PuZ2YHaFnenLkVaMdO9NTB3Av9sL+ZF9cBgwa7eWJwVfchC8DQA7gPXrLOivsj/3EVycBhLD4D3cUTrIv9o6r9/okt3KFkRq8RHsowgNA9SiA7pA3EvuEtWjvrbJD4mVpERkFeY4Yw1l9v4DzW4YXZj8cyA+TA9zMhO7dG2zgdCFdi/1E+CpxQuFDjoZdl/txr/ynQkd1urMq9ZFLDL/ur0qgsCrN02hKT+5wlNZmxQVswsswDm/Ez7a4KW4JeCce45PafVFbgPiTfCi5kHNcVjujXtkv7EoA+Ei+6bqgG9zuvRbKBkey3zpBOf+E9/j8W3nOu2Fcb2UYyZvnyVWxhrkzBQjfq/W3+BJOpHJt9BIzcfZVyScKHemYCVlAGzbwTvfnEORuhFh0N3njk4DFusPaxfm31/7Hf/pf5PwutFptNYKSLBoKsCrRvbuZTBdQw0K3F1uQmD9TfR1at8qc39G04lBXJ7MefNUXlTwJ8pqAjWHAOkgfeiZdMeL3ojswRnce6u0797JgmWiYi66AaZJ5baicZjVA4hiJChL11wc+k0AXoW1Xl0MwFN7ZGJI3VVOb4zwPyaYRmK1ta9OjT1tuDBnmCVPnMxnO0Vsa+ndR1/xfNWBUanJIgQw1sHlYtFBqGvJ5P3z37QS22UTaJ7VB0ZQ6VF0IeGdUuIEVQEIV2LsRiuRcMNVUWwQRtD8IbK6VVs4SS2+tvtvE2HrVDovR6nj3xbGrIFhHm5Mx86xuBGz44qd/vfn1734zyWic9nE2zd30vd8OS8MwjfepGmPq2SwFs7AsiTnneugkvkvgVM0ByUyDICxCWldQauCmINi6EXeNoHOCyFYMmC3sshiPj3/yxebX/+ZfJSAI+JE2q+3tsFDSmvLqbarHTapVbiZAtbbW2JTPMgVzr1h/FZjOs7wV4JFz/fbbr5vEt63MJD+HPf++gsmeC/DDPmg7Q9lN04osSJvKFsYeYMs0X44dcMHQcqQcZ/ZW7t2z1Ham5rHXaTuTSDm0F7Q78r3VymtmlCPru4iXo3hzfBwIIfGsyUvswj60GE3VCsGx5xqNu9fvMr1RXzwdjzzb+zdeBuy+sfny5c7mUUCDk+yXTzLl80iVJAb5eu7/SjAV9sm//td/t/l3f/F5q6sA3YKeCVzrbPNjDzOsQHC/w2JsNVJSk985B/7JGZYNl3vBTF3fW8Ab4JhnUJqxltoykabFnLPvgJACDQIXdmBpV1E9ixFeNTScl7EbI5xtv5aijrWXvdViQYH10WMqq0TRwMUsvSGtlvfWhu1YD8+9SQjLaAPc0dei2TisvgJ+gqYmN0m8cj7EZtg+DaSBXHWUmE7vU7063fzrXz8O4y7fkTYMguc04LQDdBKYIDjfAUAyZdo9CQA6lRUoutjRDrjJ9bKDpYC3fXmEvf3TZwHLFBwA+4JltgXTrFVSU+Dyw+a8RMvOGgP3mrxrKc612+NXeXaGBUgaz08iAWBggrZcba0BEDAQb+Xc03haWZCYTNoCOlU777NH6EkdYnGpYgW4M0Gp079yLSexV1oFFTroZe4HVBEW7Wd9RlNQG6bk0nRoxaFJCAXL12hzxqC26JOzzzGXmQCYU5iosOxo2RGZ/5HRDWRT0MgHr37HuigAHSTo0vJWMJTNzr9Y6+6Fpc24bN8KxnvuM036fgTc7W+DWQpmAiYWFuI8E1qIw5WYgUHkJLDOaabkvwXlwgsJMNBRZZcVzzSwgmMBzz6IZIE9Yvo2oHrXtOTzL2fCVFoZMKuFZK+0Q+QSDYd4lesU6O7GHnmO18IAe5v1s6ewnQW/JtuZHnaRgPRaqvAq+XeztyTOj1J53qE/mqt79M2XCeyeb36aIRY/iXDcoWJABi3sBDhlIwRcmwAiEoi9fLdJ7CZCam/AFJDUYdsZsPD4RYCy0NROw0LdP75XTTjAfUFqPjbBFZajwE/QHXeX/RfNsIC7GHcGb7wKO0k6yP6+CpO4DAa+mJ3NvzdBq7HknxETpxBxFBv41z/7dHMr6/f+dbQkA5q8TWvNSZinT54ZEKSdNkW/AIIm87JBbSnK8yO/cZHC0fXYzHdZ58P4vEPgFzZ1CiQn6UXKraU6nbVNa+7d+wEys+bOD4HvYUlhUy4thDnjgnmtu8zbcVppduMrPn4YTbsspwb89xHOJ1/BDrElZQU3yR//2cSngyXsg6W40Zan2ePV9HVwmvSvDDg21xAOE94XBjONWD5P7ZhGTQo/U8CrtWhyPD+YcisAMP+stRRsFtgbcHllUvhMP/apgzUJ7zKAKNcuSG1bS5M87Aq7bZKL6uABq/OaTodfqt+jneZ+tE3Hr3Vq/MSiTVSI3FuXJFbYwS6qLD3XnaKWZ3QaKQlaiBfZJzR5prgcNkG6MRQStTy9SzESNiSOcSbbvli2mWRP0I95k3MlSG+xNPFvhlMMG6VV0ibCo/skMZ72SbaDj8SSJ0+xm3NO2/bl6ZPYsbSve1j10SNfAAAgAElEQVQ5uwdH92OPsAASs2i1IV3y8OexzVNw6uCe2IRqSMUeVmrFfSqa5/faDcV2HSyUDea6VqkWDDnPWYHZdQLLV2aWAgKmn7N4fJBYPs+BXds21CT+1U9Z3zo8YidaIEs8M5pf8zydu0naR3ph2uNWrdpJPvnJtajv+awyNiv4tCZOdsR080yxqOvZRHWRxRAziYOWvdYhcQWvh3HMH4h9nZftJLfvoguJ4Wgy39pe5X7IU2g7ArDRxfIdfJhzAsSeAVopwpaoQNcoOUS7dGYPdIJygOGLPHvabneSj4hnhw0xiZzW87k2YZs9O61drk0RvkWpstCyh0wlFs81Xi7k3s+ZxH0BEgnUt819BT2HLVftKGtiDXLtmNTNNZACch9i1SkWA7qHNbn6SM+kDCbntWcX+0pXzrST9ixjuuX9ZWrreor/8Wx0qqzEBHrL+ykY3qDtCPBgn0kPVVJprMnkI3PN9onrqYZqDj8/5b4B5vxLpW0SL9BJBnArpgJvxP72nImncpqdsF1nz9KHDVNJ8aN2LvELgfqwbXRIbAc86eCC7HdFE+CI+NBnNKf7i3hXDM8q6SyzT6oBmbOH6CCx5/8HwJsuEzFm70VcnLV0/loH4ZXK9MSUH60zsHiHC8aPmix9fycTIzcvMln0VYYCpsBJvijPXB4mprYfb5uCynba8wuQ+FpLd2zXfsAh9gKgcTMt9i9TfFWci+Bx1io5WQC8AgzOUgoY1gEweoY5uOQrEpJ1IF/j44Vw0l2YvXuafH9avGcQBfDaOfWdzZ88jz7niclsX/I+4ugOq+DbxXIAyIUhKydY23HZkupViouWZ6lVuO2LNJQTXxzk+7UZvknL4VZILs/PFoZo9pZhUO/DZLp+E9gcMAoBodJdmOzAet/t2QCkM8Dqs88Tjz6N/vTXm/sPPkq+fW/zm1//IUU1Ugly44n5seR0E9CDdc7l4dcToJSVnbXD8m+RJItxOzjIs2ePgxkEvDVcMP5+N8MVMbt36NClQ0y8/CL+H56xF/t6J50F2+lsSO2v54AdJWWlA2Q/XQPslrNnyNnbgLHa0Q1D5KOdU0DXnwelJA5NTCfGVjzvJOJ2RAwMOIMDp8tH995JWIBvuq5p5Uxef2P77uabpyncZ6r5WzZCocO+MJ03xXwtwRjCQuIWaLMehoiWcdZYNO/VhZD8rvI97kcekDfoCtoBauW/L148TvtoQKgUhHX4Xc+exU9XqJO7buf8Co2dyRnMo+g9RTpn1V6eabtvK61ib3USN7/gSpxF55DEiEGTYUQeJda6iI9NlpYCa/IjeIfur8UWIvOcBlBll+Rk1lbnoinSJaooWLNrzd1mQF6HU9bmzgyD0WzU/ZdYPLaX/zOQ0OsM/cmT20Spf7MdTGcX2YffTkzZgq4CjXQ/e58W8bYznbMrnh5CVlqun5+XVHYrunsIIohhR8nF+ZRbt4/z+2eJt5NfNad7H+bd//JfJ58ZCqyKDWfe+mEuzALdDXjn93qHh4I76DxDoe1qdLOm0mNRAE5uipZA6dHZHC+z2fyOA+oUsmrFDWW3iVH+jrAuIyZgadDJWFSs1pCIIKT6vwXW2agALQerwr4x2oYWqMwMqLIwzlxfvqMstnxe70sFB3W4/dUjgEjQvAh6EkoBgcEHHMWATtG8i8ES+I2Qb74r98w47AXBxwyTiLbVoAkeMNHhD1iRxLisqzrDHFSItg2ZzX0Q4OsoVNrX2XSMxU4optr2bAAU3k78ybWaujTBytA2CSivxpNR5GCm6oZhNgFfK5tCryQj2nRtRAfCy2wIB1+CsZ0q4mef/Xzzx6/+1OlTgK79BAF3c13HSbRVN+JGa8CtV+ndeU5aDtSEC8YEYdIifdM0nbKYaHGlVQQwl6Dn3v3bm++/D3BZYUjPOK1RnXqnfSATB1MRcYqf/fAoziKVhv27SRQzhYfzT4KK5QGEc/HGiAM2S62F0Ofz+qwlG8DSbHKBl6T9LBpwngWw1kQ1gIh9sNLfywTNgQCAcMRlCuZzvb8JeZ7BfgVBBQaMSL5XW7O1zB4zwt4ZEbe/zEHdTovMTQMitCcviPzaKtn2AAlLPlc7gmEgWE4VCQYqNFCecdbEy1H8t7VM0X3JvhfXXAt4d/lmZ/NdhN8PU2VKar453rrKVKkwsa6ONmc0BlKt+izJpeDrZdZpO0H6DY4kLJU//fbfbv7BLz9rZbUB89RMpz1Jnz9nzOhX76FKrA06tfyp6LumJo25Xu2boyGJTTcMjxE11SYN2Mp/a7M0TtzpZEQFOBwM4M7/8lmrvkv3czkGdBrnWTsHnfyDxt0hMWGLAYWy4P6uyVATS0m95HIYfw3wVEL9TwFAcJ+/X5NiTCr2S6DLhvVpL0FKExFMNa0KWKN13AMym8hqhUyF2k6b93mc9b/57Z823zxKEh4NpYY5WQsOrUySsmXpVd0t4+5R2rixZNfglnNdK+v9S05pYVSszDuCqCqONONGLD4gSpyGwHnadqynAHHYNs6wB3QcPRatZMA8Nsg9XWbfPo3hP8v5Y38JLTsvVlJriiTOZGmAPFsPRBSsdHIqsNaZyN9JCA1QUOm0N/cShX0UwJgw+Jdff7n5/ofvN/dTIXpw705APcHWVNVGUHypiHseksm0lLGno3chYcJm8F2SmDjrsiGmxa4hMuC1rXxAmKkGC3arTyORzH0MQD+DVmoXAcn9Dj5l6PAzhIUeWexjWGWdWtjP16o4jJx1ApV9x3EWhGhSN3tXAA+gk4yRbbBP6J4R1iesZv26v/vA1WHBPNYi35XrOGZbcmafv0jhJjb51rG2i7TyPP19GUhbYXO1nTdB3WX8AiYaeYE+8zJmDMcIYJ4/wioJ3PvYAlOdDbC4Mhwi4PNhgLRX8Y3nEbzF+L1MUGk9HwacPMmgoi0anFnrm+9eZsr4/uYXP3sY2zPFCiBF93qQq1cJki4u3qWa/KrtRp4/cPkkycGjBBzPwm7bCzBx+/6HBbOqzRF/NzpNiKujN+IzTdoSquwmeP7gwXHA42dZM4yMZXBVW9wmBrDWF9hPDUoBrOwuG68VcAAaLNeHd47DOL4b8DJCwh5BVkVya221j/PX52cJtmoTJCf0kOKPFARkYJi3WlRibG8n+TvOebiRzz9L285JgvfXET/eid1TBWcbCoJJSLHkXKdr7DkKaIyZGPtr8vdZkiwT2m/lvbcOCaQLlgW8khg6TQkSyxBfQTN7XavzyAeU5aBqDNTAfnD94qAxJLWrQB22QYW77YY9LmPXOkkVc8lnBdQqUIdpUfbLFLXYcP64oB1QrGttCI8rnMmZq2zHvKZ8mmGz9DIwwsYXN7jGsinryjTZhYnuULGSQ8KYKrQ7zXdb/2mDnEBbHFQX5NsB2RjPTSDn2js9V9VaYSXA3WlalYB2z5L4vKVHljeLB62F3aL8aopJdZTbbjdAkD3FH4g1mgCxO/kDPK4NzrMEwGpRun0rrPUUWqdrYQpP067oeY6O4rUAgy/DON4K2+66qfPxiTtJKis14NpTEMJyOMoAKXpMZA609G5lwNSWjpEWnUfnRzBfdiUAPv8zjIgZ7NCrfN6qD+r5rd0ebGhZQe1SIEA57MCVLdfjA3ivP+bXgEH2U3x1rkMBTsGENp32XPGJZA1m2fMMFFyKcYp7A9JMAfUvOxrKngQOLd018ySnSLOCtGsMS5qBbWWLAZLOz3QBDUNUojNgMT9vfaadXCwvOe6Alpyny4u04kdbqcSfhjYDKhuWVD2z2PUKi3cgDHIBYIk8wmg3V2OzcgI0r2JvJc5NkMjLED4PI0VLn9jB2eFXykICyk4Lp3Pi3AKXXwdgMulzl4xP9sqAZgN4tAV9iTdbdMmbseRbQFfoFIfZF7230cRrvET/TXwlui/wOKx+cbVOmAJ5+Qyvce3OlcR4ZYgiYhSQL6g3Wrdl2OXN2r2AeYTUJZyvOs1wimYTp+Xv85kmyvsnVispHdqmP7bkLr63NoU/V+zXiZTrFn8xV40B1qRYwk5D1/p5BgU/p2XRgy+bMW2wchc5IB3t1wb78fPAspIhdKPYE2H1VIOS7p54VkF4tMUBcdhTfGgL7wqwfGzu74zUAT/q2l1g1qRdZnk+/IaimnVtuzHwgkxE96OCoThi0bZWfPFc2E4Af+1tQM3soyOM6mjc3d0NcJdJowpVbLNCls/1/HAIWZ8hZkzhTy6sYH0zNq1xKEuWPfzo8TPhYhleb7Nn6fwpHL9JEcoZub5zt0zkGSoyww3kLcPkncm3PbvYgqtBzr8DwpoHrMBhfcQwTFcb8yPDFuiqwAUEbEEcwKX9ec462+gMNxduni7fnuF85bNaI/ppvr/70EEPSBn7r4D2Pjb0Ui4UsLhFwtjFg4B35C3eBOyyVtZnpI9Gj226qUJiyNRPRdcHkdhS+GT3d8M4k4++eDH6y4Y7KOS0wyl/b01esX3iTSzI+JhiAQHrzxPvtNCmMMXH5v72iBh2LyosBkybgeZ9P9YWVihts/1c7/61kGUCZjkTivgz8HOGau5EdxbcxE8WeFSwzPMGBOswM7gFG7X5iv3WbiNtsApZ9jONx8S0mUp73omzUwRa6mXBw+X+8RGRctBOfpFW2rOr7JmAWwZaOS8wCeQJNrIdO7pn8myep8AMYFYA9xlyskZW9kf1P4Wy8YPiYl1ceY2hFjdz3zt5fjcCWALlX6Uw9jrD1MReN8P+E58JZxoDiJVzjSUw5PPG1vCZih1DLGm8Tl4m38vfwGMMArFWhm+IeQueJ0Z7nbh5/84HKZ6yObCfnIV81kUmxNqTKzMZkaCaksWZFDZnr9uzuu+sobbrdmokdi1bG+yM/CIPQ46Qt8g7dA3keVwEq9nJUMijTJXfD/h8oO5TRq4BlDOE7XU6OkhjvFNEi2TZ0xf08rI/c0/Pohl+cjqapXvRgca8O6vmP/BwujzlIrp6kKASh2Ta7D/7r9o2O4ZjqrkWqqKV0Macq0n4p8rSIQ0LXX90kVQxB4Sz6Tn6/uSzyq7gyHPxNQBZAG1Ma4tYJyCpYuXJPU2rgIESKIMQR7REyerN3BiQCmPnThNTTDAPdVgYdiDUvkY+G7xJWZJbC36eZOVO2FguxsQOPzZnJ+Lm4TPAq3PkyATH0zalyjmMDdRxG1eQjgFTeqbWCztQgNQkDfAw18NBuXeUWU5ZoOEQAZl8nqQMcwF6T0T3QD9N2ixM/cNaGwF/CVySowChPgsCbn09k6kWDIAqEPGdHFRBLfoRQAAId4zLTPckICsYtOkYjhgTOgYJTB5+8FkTblVZ93sUw/lxWpGOAphggpjo45o9+zKoUNrR8rHnVJ5DAaf9UCQ6wSrHacKrJEHSwlA+efz9sCaXyrIx8SoM2zuhGmeTPolho4+XHZLgO6PK067V2r8kJO+xP2ro+xRNVJuKI7QfsNNR9Fk3zJ81eQcgr+DdWQ6hNeGI14BnZUcKkk3hKYCsZ31lATEMNdbtPp1gHyDjorRSLr8/NKU5GgzvMgJ8S6AgWFK1yJq0zSc/AmntiRpaLgMqak/QItdaiT3hcOZZmH5XofXcq7a4Vqt9Z+7zMq1cpsve2E9L7OXJ5lZ0qi7z0h/SIvTyxt0CqvePoseXqXZksU6TPJr2SAPg8cllWTb/8G++iL8BkA9IP8nRJG1rS0AnWwlmsh5tpc13FHSP0VgNH5r2tEeM7kXbw4AHDUxNN5JojV6SyuJK8W4yTtsv50KiPjoG1pZGQtZuGTbj3M+gmWljGMr+BJD+jo3xZYLoinbnetex9FOZJ5RKaF1CNkmm77OOXiu5qcPK6zDEqnWJOZKgupVWgLukT1Ei13IVp+j8SixUkbYSHP3hyx82v/vyUWnP11MxKxCsQlwqdgCyBGQANgmPdevAA2uzVMbX6xSA9PpcMzuZ+xpWh6Rxad2MraDF6AdlmkC6NQWmDyNBSyS22iRSAncDhWxeAbznwYEw+MITQZyAyHuOAyocZQ/3qLGNFXJVqAm43UR8JquWg+PsC6jy2QY97GQPPQijajsgDMHdb7/Xzrud9oQP4szCeOlzmoBmLQ6tYrGcPcbTqj8B8CqGJrwEqgZUUpXz/rX1ZxgV2CLWGYg6jNsWK5aCTp93/pst5tNGlHiY3AKkfqAzuSRHEn37duzGgPZ+BINl8xV0mBayasx1D0+QV7FoSYFCBEzOGgE68k+J0mgYagPK9UhOMCfyLLFzHqQg9ujbx/VFrvHBg2j4ZQLdxcmjAUU6BMFauLgAQdr4k6gongiIKj0hyK+cQb4re9QIByzoVwn0n2Ri6c6tBykw3S5wdRkfUKkDmiUBcAnv0qs7SoJ5PcnmThjUGWi6+Y/+g7/JOgUszs62Utp9T6LleH6WVotMcH38NMWXVH6Potv4NGD0i+zr6wGfDiPgrxpbbdW8bx1KNc8M0AhgNMhI20DWIInVrcNM1LoVsCvTwIASHZIT1gCbMS2O2mTCoCjgQtdoGA3YMGcBFN/m2rSyY7TYv/YznbGDlLhVKSVPDx8cbu6G6bCf4Nae/eFx2g7OsR0TUCUIPo/PrcZW7HH1yqJebdLvYdZJQGZQzdudW5uvn1xU6wqo4Rqrt2Jicp4Fe67wOOz9BVwFvGLOJU/TGaCivZvkA0iu6gxc3MtZeaXlHKtXkNcjm8Qxf97meVeTNH3M5C/YTM/a/m7ba/4pQeCXRh9s9jVjwB6s+7x2ub9zEK3dCoSLUYAQXrwAo/MJDbJrk2sRFjqNT3BQfMXit/zGuSiLjoargLtxywS1Hhj/2YnVtfcD6vS/gXD5/UxpVww1BW7YQm9yTqrhWLu9sKLZY1hWW7C0MWZdozf4whChgGIX+XPOznlfvhqLYDd7b98fQIYW2HzPOvQISIhZwkfrcOhgpSaZWlsX8EssIGHGqEi74E6YC5j3BWmyfKcJrHkYtSQaTO+SsBhScDNg+G4Sw6P8Yk/reUBTTICLnMtzLIijJBQBecQ9VVDM81Z4miLBFIAxmvij8aPT6lv7s/jBw1yLffBnDUPM32k75pvFxh3S4yw18bBDhq1oIt/aidBJ4jl7HTgAwOzADOweCSCAPKBRnoEiRu3w0vYJ4PQzzL4Z2PGjLV72ib0wXSBTXFvBu7HntsjY1rVNr+Pn7GXEI4k037/47upqsSFl7ZMiMMBHG6xJ6Arr2Luzf32sPdkJ3jk3Yt6uYewFIBjwWIkSIGnOovvv8ImCOIqAeXm+iw9UvNiLXueFCaf53JUlMqA0LTvAg/XTjjni5UABf7YS3wJW7OF2BNV+zWesrYIrYD6+Jr4/oEP1LhdQdoofA0RiaxUYG0eW7x8mHtBe4WGe4eQFntsMzRPbtPrbeKkSBM1x5Fyzfi1eOp+5OsCdIg/jxaq0bRy+IpbK/sDyzJfGdy/D6uQVOeQrqLOyL9vSxk+yVZUjwUgEuM3k7WpRe5YBXBspKigUuKOjOBp6HUTGForb3G/lVgjz531Zyy1DJ5JHAPEUPEbWYfTInBV7p61woLFO05ZLAOyBss7XTCUtS3CJF1cm8wDzs6HK9F98ubVYtXcVNvv6MgmnOOjzWvKozpgBgEnWs09u72bIxV7yANqq2mOzL50pN3YQP3C9DDtxxkyWry3F5POME1dexR989MnPY/Oub37129/EJ5oIiuWs2EivbRkQATy+FlZVYoUWFtiS5ZrH1i/FaGCkHJU/sb5seIvz696az1vB41XfeiU/FCMQ73cvzcAcT43NWPfCnEbba/azgv4AhsCx6eToYfca95z/pIF2EC1e57takTRLA77vxy9rjUdIEbOuQNJ0rxgilAF+KXJjVp3ELhteKO6CFewjo4R19+jRkxax5KQAY6B1mbXY89p2m99mIFzycixH7c804nS78NFs1bvk1wb27HfoXwp7GUi0FdsuxzIkpV06eYa39nOxF882B2nx3cufHeBuiqlaWT27y5wfXXZ0jg2JRAy50gEgjs9eJmlV5rXpuWmZ7eRr7MTYp+10TsyQFOD9+7AKH0ZL+Nsf7bNCaCfUhvBhX9HdPM+iX6UI8Tp+8mXeQxLlvVbbPL+XQLk8S5rCNkUlxvK7gsv5nGpHF6RNwSN7Hqgp1hOnAUYPDLbLfRAJpumWKC77PfsjBQzhA4BZ+Vo787Ws+070Hr3+3r376QSi8W+w3sxBaAdcfYLYZmJ/e4ft81NZt+ZQ8r/YNLYqZ+n4zoNErHsZ2hIMQM4C4Mu+waaHbfi87RTSKlEkN65u3OBczqqfgr85hmtuoYOlMlb1hYBWudpSKC2WNYDaO9iE4ZCYuqbMRv5lK/9EvunnLrldhwOKt+N/w6fpWT4/y5oGz5Cj/PD4efxMwLns+YMU829Fl/G7b7/rdQ12ltfGl92NLNbzdKqmIBLm3T/7b7Knh60wQdsYLHRpEC6wZFh5AmgBQATcc7A8eAim18/Bn6CvCGmMDtDFZ2ixsuiMkcWTzE7SOhMBpyVpKIKSE4nT07ACWjXMAtwKbZIxQw0HFJrOV6ZVAKOKBRdgCOtKVSqb75xQN10Dh8R35T2+fwBArUGhSUrUsOUEYkvyDFwbsVK6SQ7IUNnr3Jg9TqysKsaZaPvo5Z3qUc7idohC/p5AO0cCqLTZgWWtcGUTAhWBBZBkxgX+Z+qfNrHLTGr1gGd9EjDGSAAcW0X1vbnm6jcsm3sFWAVNMz1xAr4+Awl4EpODBHllDC70WoKMGIWluqcacSco9eNnT/M9YSdIXrJRfxrB+cMkDeC00nwFKoCpinsCBZumDugTtpd/L3C6rNWZSVIBo2glEdv86svfD3jVKrp9kcQ6bWH373+SisXZ5lmozYd7CWjznq3DW90TAhMghQpZWTUJmtummqQLE3SEVD171zUtcioVnUDMsVXPTdAmqBx9LXvVs101r1r9zZ6pU+khHfHLTuQD7OTA79ICy6HXMjtDJxgzLEb3n70U4PVdgnUTfa4L0rL26MYqYQMqDeWa0eJ4TMulc5jtP6ykXAMg8B0x8aykdp8d95Q1B7A2uM3CPQ3TZHMjCUT++yBrHgX6zR9z8K+ybteybq+TAH9wK8Z6L04yhvc05/M4iftOwNA/PXmeiZAnm3/wi0+qRdDqbJ3esCP8jMislktsnwHMGuwsiRzwtdOXtIQI6AToBZgG8Ky+iftY7INzUCYeWwH8ahW4tckB7xaKtO9u8A4YJ7a9JAk+F6VZ66DvmgLAJH1j2Fl2ieZo8RS4LmNhBKwF0l7SCaVyDntoqT5WJF4bdm0aMGUqqVPxHOalRKiMroIdATMaqOS5JZH/4enrza9+843THepz2vHyDg6tTLrsP9+Lau6aBQXOZzUCcw3rgI4G3VljLLjagzJPVs23mbIp6WA7sQesEZaObJhdOEPL7xnA3Bn9ITaVBIAAUOIhqOaAz9uqOxNsgVqVODDsI/vwKOxoE2VdA7BwrZCCF9qWVvAMgG36WphE2mJT2eTIPwjD7lWYJpcXYXXlmd6Lftv9MO6cG78vK2nBFJx7hZ6CdUO06z0OoA/M7U7P97OjbGTuDWMB5rD8qV1LrIxNi83IBqxMDpoThgrYvxiLfiTqAyZkPRaf06l59oH9md8By2eq8CSiBZqWZ2OPDFt0wBI+DXDYyZusYwIpKgs0ESVmtFlq5OzLfO6005LuDIs297NlPSRXeQk/YGiI1wsqbt8Oq/rk+7IUgNeSwDIfVXBz3l/S0ouN2MPoVrTBrFyCc+wFC8P+aCqgNXeVIG378F4F+AGeDc6zxyrZgMVhyIQEx6St7CVJRspeYd8dbT56KJiYQOd5WHUXaWF99iz7Lcnvu1QGdlIUoLN5jpWbKuVx7PHnX3wena4M+nmRqdbZfxcBT1atDueW/3n25PsUhcJESHAs4DoM0/Bm2gtNcC1bqwLZwH9WYiCnVkbpR6rGKvo0AY6NTTuNoWXXkqxgRq1nVjqCSdqhFAElPwjz+05Erj+4fxjAVNCPhZcWkazf92EwPAqY53nZkwXWEgLeSZvTgTZarVHxa68S9H77OIWtgC4jkE0Py8EQTNF4A6KkxTB2v0UNurJatfOaMjirqTZs+k7Ldj8SWmfA86a71RjEzfm8YV0pmAALB7RS4a+hrg2VsFTbTnC87E97eOK3aXftGTCooWtZ6GaC/i6W/zeJUyPsJVHtOQAWNNn1mrG1w35VwJqkvjqh/agBBsuQWnzVJMYQmEWyAEiQfec++J0BobSRD0Ovmr79nHnqEpgLw1AAjdNjW8kNsQgx9pcZ1vT0LIB2WsVe830GiuSqXrIjfETWUVv2YexxcNg+j5UtVcasPTVOY3QoJcB9nrolkjTln1fa+zFOtNQo6rRoS+PwNIngrcqEvEmgje1yPaya7bDgrwW800Wxl8XYSbxw1EFBB/HFuc5c99MwPzEnbt16mO8zFfm0OrrtSkjsKJlXjGzcF9aDPXCU76oWEP+QFRKDiXGmPVRVcTTL2BqfI/CvvWyRyyTLpeUq73Wvq1+edsp5nYyFb+n7Yg8m3gJcTfGrGtP2UnwZ+RV7Qgy9ghq+d2zqKnEwMf1aFJzJ7dMOOyy6YfMU8BAH+Du2fckfJNjXeh1Li1T2xQwOaT9JC4DYyNhawI1r3ZNg/QGSPVqMnBbUApQ4c7pZ4N8DQkwrOFsOPOjE+6yTQvvkA84UlpAhE1plH+bZkHpY7JR1zZqnPyCfZ/0AeITjTTb09yOTYuJnqNgDCuYLMT3XVlZg0QpynKeYMlIssVl02BTFF987AONMvmzLWc+ghHMGgDVmKACnYAm4G6bdDNNLEaXMS7H3tKlr33LvLf5bc/8N6BP/GsZjnyFy1LB0bETjO7kf9siDhw9HXmUBvLbi02fqsWWb3K+sP7Yzn9OENZ8hFi9TugVUO0DHDO1nBZ0lv6r9yv8Te6Xw7zm2gyfXio03E4TF98N+3gqIQVKnzGnXKz4if9wAACAASURBVD8TT/B3wuXGE0M+6f5iqexxdhBgUnBsWLejkThFxupuyVf+grkq1ph8YdiT/z8ZgQYvi0SBPBWTLv50Oyx7RbvdAMTHAvq0ERqshO3OZ2v9FRMrZgGZ20GkmNgMb3K9ylMAhOPnPv7kp5tvM+zpy0eP49+d/VxPbOJxbBMgUevseWzjlWFLKRT0f4BMeW5txfgE560FYmuEMZf/BpSuA2b6HAumDrt4Pbt9s2t0r7Ooky8B+xECGttMHlEm63LeraO8XUzUls7sC/tw7IV1s/8AyAb+0VZOZ0V8qSJxU8qcffno+xBcxEN3bt1ri6+4XdttTXc+C4Z7cvaiJBTgHR/sHo4DwGH1fRsgROx4mLbZkjHsg6w12wlH8MyPki9XE1o1Vi4BsM9Z7ET4/P51mLuGU+wU2JyOrBs32fisacAYpA1F0qNOG32+eRCy8oH4OuuplflKN1PlF+SN2qXpyA8Qby/Ye8grN+IvrO+N7KGXYRXbvQqGN+35tKAqCLUDwH0o6MipEoO05ZRWfR63abFap0kyPEus+S4t1teTD+r40EEkFnS+n2UttUM7CzCMAu6IJs5vvrlM7uxX/rq639Y9+Mr4lhlcKeZungA7SSZ7sJW/jz/USaY7UQ5+mPvXwQjHkSOQITBUbdXs9RzZwhInFiLZTKTuxus+tY/Pg+OQZEFc4gduRWLs9bVgQW8Dpkf30t68k/xLkfoUuSn7Ew4x3VDDrjMbYc0ndSP+2AnWoYQz3Ek4Bn/oBPXs331EoXYpxHdk313LfcBXtAm/jnZ2UOPN9fMnaY0P6zBgqyuf9HP1qTCNaGEHvHupeNyJ99pmnfc8h2cZOBJwbz/53naKzfacacmVEfJM5Nu5VgWKandfhXn3P/9v/917i8qJTYI1WhZ1ahL9bOKhxmvvEGgSzswGl+wzCkuwYMOsNHoVWe14ggLMHa/DQJPkc3aTMDk+kM4EYG09GtFiu0CwVxQ2h+NlhCVN7cGgQ62uQKOAbgFtbLpWQ2vAJZ1B7yHcCTYAVRMoqGhEoFrrmoOuPcomISabC28iWBZfDtuiT1WBSFUydpeYqgp/F3qifQh9x48zPnmf6Xla/Wb91BEZcgyQaXPZtYa5v2mfG/We7WyAe3ePoon3p6y3yTiqBcMucV1nSWzajhowz5pLknm1UjCXgAlw5SAUCHXE6klTqcPqi6HqqGeTV7Lue6HPAte0bwDvMDMY4G+//6FVlFzt5hefflAdK6PMBb6L7yvy3GCvLBOGH5iDIeXrwohT/Uhwq6qGqn0naLgA8Le/+9VM5wHeYWURHo8z+uKLv6ph+v7R96XVbuVa9mmE5LMvc/DKcszhb1UlgS4DyLChYq+smjJCBQpto9MOGN2iABIF9hbn4b4lTmv1d3XEayDZwCY3IfBlkAAbnU6YddyN02BsHMC1ZXy0uZZWcMlVDLAEriw5i5FnWAZdnwWnk8/MHt5KoIdRdNM/JTiqdvlpe1KMdbqsatTV+98UYI3j7567ufn2OXA9oEUEbxE1H4XK/c2bJAdJBN4EzE6KsbkdBlW83OaZ9usEv8epGm8n4f/td99nevDtzS8/uRsa7vOC2KVI00mRWC+OdlpdxkkMszOJJFZR9plEsVW4GI4B2OKQY8C0JE/LwQSxawu9NTf52dnTfgA4xUa7TLLj2axVD2265XgA05Y2aJ8nOVg1JteWKQkM68uwFmRqVXKC8RWQLfM1zmUFbquhwBALMLG6VOslPsCCpdrdAFEbXYAJzm7aKjM9OPvu0Q+ZgllR3eglhOr++MXrzW/++DT7LSDT7u0ydlyDKs1QulNdy73OtM5hVbJ57mXagSaxacsn8JSbFMwswGmp2A2CGOiDANUBSkxzAkQx4oO1/simE1Dv5bkLMLQQzcCe6NTkGdd2qw7ks9gc9ge7sZ/V5GDEaAVE1tWadXS56bBLwl5gLfdFbJ09fBbdsv3Y1ztxHtcSVD2PAP+Dh/RQo/UQVrSgRnI57I+hm6+DN7Cr3LskdVhDwxLglbrnyniGajOP2SNLImkvrawfzA/AnfNM1H3V1LG2e1mvNeCutmLu372qhHbfdK/4mSpz9wS/wUnHyHvPgKiTXK5i101yG6w6F3OmadsBG02zMjFKMUsLjmDZ95KYOEzxgi3BZLijVYCfyPWzv1zVdhJDz9TUtO0EO52ixidUX2s0wCTWGGtVhErgtmfPZK1yVxW8xTqg91HFTKXr2FYTUq/SRvg+r9faZA+4Hy2cZbdIxtxPzsFurueNYVFYDZmOuAmD+M4hYJGcw7DTTnPGK8eQBOF1Pu9F/nsrBb1bYYN+9OnnAbS1k6bA8PhRigTxV1jdglXMn0pKiBMkKe839w55qJl+mC9ttZmPETRq2XuXoFTRA+g8rX98tHY7p2kGKLj0l2HPvXiuEEKP0bRl2nwDsPK7bIN9txf/a7rb/du7m/t3Uu29Q/cQU31n80OKGv/vr387SYKAO/qMO2lpOlYcyPVfApCSRL7bPUoQqEiQa8uaCBxrGzJIB3inzZP0BsBnbCvfe5b2kOyP7AXFTwCjRKAJo0qsaXYAPJpj1RVrBtI9L5ZRsLEXZjjTMJJmmjaAf67XHmoiZT3Zhdmo0LfuccnrWzp3At/KJPzFOeoxmD09Udi8rj89L5OIF+zz237ZxB7Nr5fkvwXb5VSV0SMhcx0FXd2n61EEVQCYghcbXf+6gHzcHt/gvK3gOZ3DG0k03pkUJ+DOa8SS59GIOX1j+ndejymggyLXberlqwJzOT+xIQfW0D4EXmqJpuGoW8BuA+SI7cSFOkv62fEtraon1s1+0k5foApQTjIiKyjepRmq/XI/Zws4t59k/PVl2tjePo/dox2a/Zb72so9d6pszuFl1K5Ocn0vEv/CWe7c/jDXSQpCkU9CNgy1YR5o0wmMviRimE7VXVr8hiQCg1SrkCL3yoQ5DdhX1uDCOF5Bn/GzU0SBhZqOWrPC5hXoGjBtjSW7LuJh+s5JpNnwgqrdesCAAUPEm2y3/Q68W1ua1phqZdUPmPPnnGLZKn1v9aRbvBnWi0C7788XAINb3LbPct2nScpJCNAQIZnz2kA6cRkAgmVwbVg99l115cbPrgyOKYJM8dHBAfq02FggzN6fovfEQGK9xCBJ+rfCgPHaG0mYQVkKsIp+GLOYlnSurxIXvE8iVtZoijTVdAvzCSMfc6U6aKWVO7vDvieA32EIudeCHcmVsEim0NsT16VaGfmNuBcf5HiJlXQo9dnpROJbGmvOva/MSoDz+ix8LEaTHKT6egW6p4XzZj6bn8GIRvaWpPZzFJ/tE0l84uPb8b0vtJM1vI2/Bv5Y/8Xvr9csd2nXRf5XyQi/X+xyB8+FTYyY8jbrmZucSbSS5rbUunfFwgH92x2R17M/jcFjh28GiHivxaTAnmuZTgVrgLFP3xSBwBmxpt5r7XsOmMnFj3vm7agQpy1AqfxizsgUjRuzLCSQFuMBft6/hBPAwinaIqGw+SGPRAbpYDvPMr7hfpLxi/PnLcLtpzB0PeuMZiZ/BM5Zd3u4sUJslwTeTTV3CwB1lSJB/rYx6pMUAF4oznWNYksCHtBUvdQO+S5+OzaT+H2LpYbvsCkKufm8guNA4OwJ53ufRnv8mNxb+76zve7JKeoPWCLGWrtgysBaQHoL0Dx3KQR4y6pXrcvJZ62dJmUT82SLLbe2Xau893VaGk0exYbCEju6dZDYLgOsshZXYW/tY1Pm7G0FyGoXXZ7/eRhbBUUKwk6Hz3GGQOjmIGN1PbbhJMV/2ML9aJZ+n4FuowNHe3mYzvJscWe7CHOvn34aMknyzLPENwbUYXfOWuoSCKACw8j6Y4vzaWIeNgtscKUlNZ9HA9DQqxtnjzc/DXJ3lLZYrGm+/yY8pPnVwrDP2Xkd8kpJDcUapmi0bchUbYBClmucYUZ3ch+X8WdPIvB6LbngAL3Oa/44kOxKfFNjaYywnIk32Q/PErtctjskMX582xHgKiDjfvbX9ZyPHzIUwbOcM4gBqkgdIDj78UIRR06UaxOPtFbBxsQ+OhMlfcFsYrAL8me/Heaed9MqXMkteX9+fZZBlYdhIs8Ash7bfp+iZ+1EnuH4DjDlGlGMnZu9Mnuz01ft/bJcQ3AIueFt7un5hYFViU8T+yj0fXj/bnGB5/HXcvF3KRSILdZCGR/OdwlD1/yw+7ptvIok1mspwoi0QUvAQ7q12ohbcOVXM7Mhe21PV0n2zpt0zuzRLqZb6hEaIrf4tZI1kF0SLz85oYnMt2VGROIAGsxPn2UYS/edYiayQ3Cs5NB+an/yTPk+AB5t/1zP3177x//kv4wt81VjLFcHTC8GQi+hspcaGAgGLHA2IGopBHfVF2r1wF1C3xfQbsZ4TyWdTpldKChiHPrZ+SwMK5V6hkVAN4HI0mqbg1Dh4yXQMLX1eYJmDgej4v6DCEHHCAIdPvjgg1APH0fbyTjdZcpi3mfiFhCOYS8DRkIpoGhxeKp+jNDzLJ7k1esxBl8midVi0KmhtHFyAg8I+TNAAvFuwgloPfCjBPAo7dqUJNyMme90LwKVJsB5M4aI1e7kkjyov//3/mrzd//8/5BSLi0o04ogqeiUREFXHuJJGH6S0dVBWm+G1YMFLI7o7yDVk7waMz0tyF3zrPZekB9AmMLCVoAwQJrq8ldff11AjubPFx9mQAlMMw6m7WeSUQrhDrXNRdQz3y24a2LZvvqAddEKPM3aX2IVJll5EJFQufnvf/9ve6CmRVE1kDj0/uaLn/8igs7PWxGJ6d4c3c9kYe1pWSNV0MtlBLVA0VpXgD6HFeLu4K207rJCs0jVQGiwOs+Dxl1Bk7babWUISADdgDLWS4K5ilN6UCpBWrSnCuyRapgZtmFDF0Lxuc8GsVlbgYLJuXr8JSjuE3Fc5GVtyrwRiAv0ErQTVc4uyoETaE270nquqtUV9yRgxNTU7iE4VCHR0/86LbNX77MG+e6PtwMSxED+NjPhb979NNMQk8AmWLgdlhYNqpsBch5nz9xIcnGTwHscy7/61a82f/9vfrb5my8+zHq/6HVjPKwBXlldWS8JxDqQxt8VAMul2i8FYzAba2BH68bZVinyU/adimfXChV/2trbwpG1NfQG5dd9eSaXi0g0xlpbvrXoAL57ZiaIx9xbh2MAZYDLDHJtinYQSUkDptEs6Wva2jjT9rovBONl7E2SecgRxdiqHk/1ej5L3b5am626KEhI1jmoMCmyrw2k+N2Xjze/+t03cdLE1NNOE/2XtmznnNAGpLFVjcXnAZo5adXL/NP30xqrPk3BsgFT6ijzTBUNysAxfU1LaBk6WHxa6zAdZk+VtdZKVIaF0KSR8Lne7EVgQpnMS8BkDbE4aN5Zb+0EgLsJVmeKncTbj3UCrrblNt9rn3OMZbAmIGliJ7Fp0vIqk6jDBtFGHcbsfiguH0W3jO2qdk5bWIY50MB3qSoWQNCq0CLKTDZkH9lddqkMwlzXJLFaowBdf66MN3G0LwCt+YwyPvP5bILrd9ZXWyhwFTwq3AiQ7QV/VqB6bZ1vS9fSJtAgpNe8YCC1hvFxBoSwi4tAu70FlJ72vASRSRQMcmBPDQsBxAug1sp8W5ayTzFxDuPwL1NpPA8L1trvBLwzcXwv0gNvrp7meWtfsJ9ntHynabOH4jKJaS4uWEHzuHdpJ3otWfO/2DQ6IwoIqe1lmljY57GxcawNQKtNmjU7jzCLKqhrx7QwGVP/YWKtzcmTp2HgvcgDwSTKGQJmZD2sD21XgaJAyaTV684r8ffEB5I5a7KdosM3X36VokP2pXaUyC00kU7CLXGhc/LFp/fzXQEQs7+m1TitGWHCHQQs5Ce5trl3FV9aXJNsAVPKbNUqnd+fZFjEkzDhfv5Xfz9V4zC3E6QDOVSEr2ILtdXRtSXP8PI0CVHu1RCLX/zkfqrmeQ77EtWLfM6LCGKfRmtE5XkrQW3WO6DxQYLnTnYnfpziR2LfMqMxA0J3DFs1wHXW7iR7r7Y/S00D6mUCe8mQmGAvkhPv0kL5Mp9vv2FQsW1lyzfRW1gceZyE0l2vqnn3CztFV1TrbgesTieD0cPDgHPEVjac7cWfLHaT/5v+8wHCgcttZZoi3Jz45b8LBrg3wNwka63k+6x4vzmjc+7EGsPSIuSNVT3ACe2sToZdgPHqzOX37PQkv82rFxbswhTMNbYYWupe9re17mswEkeH7Qb9sQAnL/MMzzLp82US9Vfxhy/CcLhKgK0QUdZUDof2Jjy+agFJNrNoNwBCaRVPU0MLBXyH21vlXoYVPsz7gr5s0hKfee3xrbsFkofVM4NOXB+ATNJbfePESrtJrkJ7z70ADLJHcx97CgIt22cP3gjok1jnScCn07R2bukuuBHm3u6dXjOcdTt7T/u2r9qJn2E0f2SM91FPkc3eWRNpUij8wVp4G1Bh2HZ8kOT8LPHiDLqYfXNgIl9sK5tp6JdYnh7mOvmbPcZW9nv2+PPPflLAipzLj0AOVlCHayh0BYAE/Ev8Kuy/DHnjR4A1y/6yD9t+ufz3ALzDIB2MYPS3ZmL4MMGkI3R/tyvDczHFWwxXmn957vKVgm+em10NIGYjJbolzWAzAh1s9ykmsUlsE7/M72A+YyytOtkSegX4Mq+y9xQFrrXlixyCf5ff8F3Zg1qxmp05nVi6A/Zca7JdqKtAcP1ErhORYJg+w4CrPylIOEUkIIQzY7+tOoXWaO188E3tHGjuYjL5MDPaeqwQ4EYbuk7sNC38a+EVi2TYeAUEclbr0wGfjXWNegBC6x5JzJH9+wpRABMnuQHtsZ3YtV/88peZdP/dokHKLw0YCQBfpYWGvT4tu+6/esfLM8Cc06oPDKmMUvxhGaTAyHZMaOcLmBQzwBTMtFDABSIJpqlVWAaUxR7fua3tLlIgYjXtl/Iww+kWvTf/bJzTusNokv4IQPNtqQqw4zSuFIt1ezlXa+F3Be5+BK6W81UCB7Bz6ZxhJz1z25AcDibuUYC7m2GK3cz1HzSW0/ZngnbsHm1sjDFRZ1uEZyiccyIk1KbeGDGg/gU/7Hvzqtex/88NqkjhAjPtfmJqbK4fnqc4vLmVAQQp3IqBxcVAW+CajpiyW4e5U805QGae6cN0ThzHVjxx3+KcAvMDxE4L4RS+4QAFJte/F4fLyXO99va83rNd/InYvRIJikfO6viRtcOicbxjn2eyLx5JTnBdm3nW7kIbpmsK418cBfC8dzsDOp4/id8NAQDoFnY+drWcGgPetV50Aieiq7hi9NPOY//uZZJnO5fCsO9E2lyLOKKssWolDjjETz188KDTPYHtWhux6DpcL3vvjg4VhdKcC233SAvepNn8OhufL5SrK7beSAxyb//t5sMMIAGoYZ/RrB3NVc41DEMMrILCNM0GJOYMXJ8p9pxw2VYpJgJtnNePPv60EiaZQZEOKy35w0Ijx3IYijmRjxbaM+wxL0t8uJchhvGdPjc+BrYTy7y5F4kT332SeM+5dl5PEwPdCn5RNjTWeOJn2r1P8/cAt1sBoKuRiQVqX+SanjxWbFbMpBHJCmutjVY8vCI78npaxLHdyArIg+Enb3ItPtezk6/CSthqZww5qTJmHXY4hRVncaTCRue+XEl+Kz4J6/d6AMEXiQ+urmeoBvmJ7LmDEJRcK9C0mqJLx9cZv5dnJ9+Uc+jgtK5ypwLx+X+0iisHpmOFVEUB/0YIcwayB45TjBX3uPd3kbDaCmC8F99ynALD+1cB4PLM2DBtwvRlfXR9ns6O5MBIOi8CwJ69JA+THDlg/YOHH4ZAFRmN3PeHkR369tG3ec2Tzad55qTQrDl7j6nvHIt37967nbbZ//W/b9usyhVwYxKYaRfCsnHDLwSh1YUYnTcOEkAnkG3i3CADMJdkUb96nEfZTiozDitnnBsZ/zFOi04K7ZECa1qt/MmXSzTbsqJVkohmPl1AgiXCsRNTrWZPWW6SRi1omHBD8e1hlGgGpDFNzgZwLScvUjVVbchnTQswZzAHWOX3PIZb8qk6WSCAAat7pjeRg5EF9HutuXRshpE0NbJqoOVzyoDLYS14l43EyfvsVqO9v9W5qWTbvPvZaH/vr3+6+Rd/938Wxa1WRz5btV7yRD8OeLaDcZb7BXqMg9Q7PkHZVIy0w+a7StMf58JReuDWwaHAnnC9gAKUWwCP6qDx1l9/803F6A/iMD5LMh7ptFTfZrosU1tdP0ynVvNHb+xmDOWbBFYOJUFZmkMSM878Rj731u0MOsmm/sMf/m0nC5bhw+BEr+jg+HaDyWePf5CJbl5d30+bF62GNt8MI9JE0nzvrYhOaju+yIEVSK9gE1DCsx3EfECa7sMFsFkTfEMuvOdIu7T908DLXsPSnKShzKcmBP5uAA46IoyOoMrn25MCfDkRRqEhLNB4RoLxLvjQanvAN8lJ9jYHwiPXoKRFDPOuQ0sC1N1MVaRaNzl3gHC6f9e1FgAyXEseoSLgxUWSuHzpMXAuz+BPBOLTyrV1fCetaD9kOnCMZz4XUytv3LyRdMUgvEyy/kMMAjbiL37y4eYnYUhdxVEKhIo+W+kCBAOozIAaLLpJDDvRRgJbDbYEcm1HFIgaujJ6c9af4xQor6K19iVwdNUVG0bAAEcm875I0szOPIxWw/TuE8qlszABcBNKZzj7AHsXqOoMCMwYcJNU2aURfQbozCSggn95XyfeLey+HxkFdjHHBpTUngfUzWuBW/bGDCOYdiSBpP0GDGg7SxihFxGl/ef/8jfRtsi9holjv+/m/DiLL6urcVCHJpl4kwCrVSLBXZ1Wrj2OyQ/7I5nq++rsJ+izD7Xqa9sCXguuWhzIWd7NGqiYC1IPQwdn04Cs7JSn2Kr9EsT4DmwA+5CBYy/YsTIR8jt70rOdNoepdhU4sK8XO+yMNNloQjBtOi6yOjWKKNZY4Jkg9DCO6jBtDrcDjuymMND39Wxl3QSjQCWBW9sLRhvFa7azP61VcQcgJ+p/GalTfJjG/KnsljFZ3zMtJGVa5/5W9mLFZwGtFZZ2PwMCGrTiswXkmOUC/5V9Wx4X9nUZBqADBQPTPwszzl5g/9s+aE1VhScYlS+RKTBR9SRBnOlP/h2IcBJWgoRl1bsssyJJUYXAJf9a0QNVqNxtxXEfBtW69jYJSCZSOptlHwoStXxh5bA/eV09ER/N9ibpoOthymz1QXJ+6IwokBhq8yKs0NNU9bYSjF3GXjTJaHFDVXaEgMuIyvXsZx+/zj1cmZSVvzuJPqnqM/CVrX6f7zDs5Pjunc2HqUy/zd/v0YEpmzRFCUyjrD/f+X0KQKYXs/MXYRpr+9auH8+0+fBe/EFa+k2LJktA0w+TSReC1rbLtOYSVHYQ2A1DCTqVsWdxgP1V+uHx45PYqp3Nz/7639l89+iHgg2mPAPrOg08gDIf3DbbFD4Ylk9SkPowuoI3rgfs3RC6jx/INTqDAuCjgGUKLBgRx/GHEsnztMhcC8B6lWtSgccIobP36ccfho0YfcIGm8PSYzMViQ4Sg+yEcccvEtjm//0pu7iCw3mSOQOYmcMKFlRjW42uZBte4a7Vu5yikCKcGKN7toxZfpSjMxBm0VRRBs0bm6j9yDoSq81wnzbAeU/NjdhOwYit9ZciLGs/QIBC1YB2a8uKj2A/vBmwxgxomx1Gej+2Qe4IaTvjzqiYctXjW8/YtCtpVRuQsFMwJYGAevbJfs8/tX2dhzV4CriL7X2VvSFRwuV5v7BkCwTkPGiBFs+47oMkfJgFbzr4S6vP6G4VI1qYVo3p/oKFaxPyZxIsMZtCzNoyyYazmTvZy5Lrxgn5tJtJTG6EebWTvfY2mkR0LF0hMobEnF2bQQcHCdIvkoRnQE4F9HPmjz8OIE6jxwRdRQByD+JV34X9wOZa5KKoTXLLhFdcKJNh5GFWFmMLNR2+wAamoK57Jv/+LJOeFcMVzbQCHyYBa0slUft8hjPLtHdSMMbn0iYrXmwXBt08A84Ai40LMEEworr5mgT7t4njFTlHy6pAmRjfXgdo/UWLaAuG2GV2nWeADeQ2AZQF3zwruUiusS0eEl6ackC7GUrEB7WtL9dkD7k3TOL39ZnTzi35Eh/wF40Luz8VKBNfi39jQ3czGA27Z5VNkedg2TkLJj8OUxMoHF9nqJg2T2BSm8mQTRQsgRfIAwo4kvS5d2fUGlbKJtfYqaK9T/t7Zd4rmk63j+fSOMwa5BX8V9nhbGHj26Js/XexJ2BfTD6A2JydLbp69U/DvJrPHdZVyRn5v543rbKxreJ1tlrMU0qo1vYWrbXiju8TI23nPN2OPpWBPY9TnP9Rj1KNQAzNn3QfjHZi8zl2yhcWpB0pgXexY4oA7BE2tp+JwVdAmK0a4Nqr7O+y9fMJ/L39r3i3l+JZ1y1nwJrPpMbYmzwnxUzEAbaRVtzkpsAvZ6rWo8/cNRlQ4ByscjolVpSsMrHvynpcWZxrp0CBqzJGh6XPfnq2dJYB+ntpob+9nfu9fBqfl8+JPVEcugp4jyW1C9gaRDN+fNqbO6wnwH41+ICmABtAdB8b8F6+neuLTTyLrwRwGMLwNnnTk4SRb24kRs59IYY0npKbAthjuxQuPZcygVvcBuQ534mT2jJonacrim0p686eskeyDw3UWIvfK7Gn+1EHQmNveT37MCzfahQ6h40hJl8bcX+kHrbaQZjncqT9Mp0I+X9ZxuzDPMvX6ew4TQxdKaqwmO4ehyUVOQ4AMdDi2dMw6nL/4kNx0rPsSa2T8FP5wmWKKSchhZhQbLL2WX7fgShZ0xY5DKRzrif07rUzhHAB19dJwbk6cjN8DKmSg3w3PTd2prIqiRFOA75of0SC6cAfOdHLSP3cfJPp8mnbrByIQr08LoBuCrWvUuhlcw1daL6y2DtF2nLl5a6NNeYZ8ec02fyWjtu1xIIvr/iNiTdpvdOcvNnN+QAAIABJREFU3k/RoE2LGK/xMW+3jjJIDGM8ZzGFhzcLgOVs7yFpwEZyTQgZZaIbwJT9YjgkXKfEA+sDX1gkdhSsSmrQsZNrkR8rAtPu3yX8irSVc/k6cdVupipjpb8xuElhhY3O/elO8Zk6D+Q8Ba9itxBqqkWuSJX7Wrslxz6OtI38/XmkWS4D2B/kO2/kWk+sxdadSGmMNi1jqxtQjlp5tJ4DHSoB65ILydnkWL0eeKniVhauA1Hz2pP4RN19ZX22WAdQn+ckJq0mq1w1++4g708zR/TtTjbvXyIyZI91fNz7MP5SvI5/oA17ozmeLp/cV3zzZfbAeSrCdG/bqp7rvh6bdRI2XsKeaiEDUOk1fvbxZ7WHJwFRdaHSQNYqPHv1dcC7//1/yLWNuDeQaqjnIw46meUAXFDEOldJnwCcw2iibIEWsdz8N90HN4n+z8ESRARSFJCxDfN5Kz23wy8WancrGsLMAmELXbkTlHKwksBzQDadYJjj0p/uhibVS4UwQZKqThO7bOIKUOcB7hHXbRCECTDjyz1kzDbfjyqpna896IJoSWY2soSZkVJxULUpTNcgEzqdD/QgB41cnOswuNbxwq1yoCjTS8jLOt1LcgI4WQIOtOkvfvLR5o9/+HWDqlaP8nCJOTqyT9OmZv3GWJvki303FFCHBgOt7qMAzFReV3BrAuSpmHt2nZ6VW+jUP88vB2d79zjsiXubP339TVmLR0k4Pr2Xv0uiZWR3KwK51YIJqqNlKAkyHOC0N7UFbBR+HW4MI0L/O3GwaL4vL0833371xxpPDqnodvTb7qbKgZ9/+uxFDktajkIDTtbTA63Vx/1IXj1nLUfFPk15E2BUDHzaAdaKNAdbzcasM1BvKOyjOccYrgCuZ1DqrZ0ocGAgFzBZpuR7eqBVXnKQtcE4/AW3ci0VP45B55dcz0UMuCrrzVTZfZYqxJtUfjBALoHYMVYHeQ9wbTtAh6C0g2DiWN6/jxGts4gD1JKsjaatBhL8qQI/TgnlKof8frbwQQ7/N2fXNo9e5cujDfjs5EmmNd5uq5q1orOmsrGVqsy7GLvf5Jl+9c23m3/4y7+32Y6m4oOjnEeUfcYQwJLztIpp9uxVk2QYGh66JIa2TxNomgwcayts07rlNZylJLateP2MusUG0D1bC3tj9uxoC/p+QYVgmR3AKJ3AaJlIpeLc6of/llTYFwEE2i4dR5VzUFDOns9/AwYFm+yA5AawVxCmz5W2FK/W/xt2lf2syp2EpZqKfe1o8jl/2g3a0Cp4RXHfu7f53Tenm99/9aQJl/0tYaAbxtljJm2V/Ztniymbzx22X6PTCYQXRk0D6YKYA34UCFum7GkPxwTAChydl7ErbZXvWZ42gU7hdVYAjiqfsVlsWYsYQLv8sIUq6TNqfsy4ZVDNZuPWid5tAXWZzltpPgujoe9RzWa4BlybaYiAhziuOJirnP37aTW8fxzblLfqsKrOENbFUtCZNnmJ1IDAo4NG4DbPMPurLSfdW+5z9kh/Fs2PDj+yp/MewahEsQlDLst+9zOtWyaRzVREj04LfMFGSShWSNmDyzAMn5N9+GMypVKcdW6Ljaq19KmA4jxDQaAq8LTvalOa9qyCp3nfi9g8wZ7porRSaGLaXyrWk0TNYB1B/K49lYDGNNe7qQoLTq/OvyvjrYGaKqS1dx60CuVHC2wTOu35YSBh6LbRo6y8PKNUL0nqCELOYhvi2tNCE9+DeeI1AncVw+jCAn6rBShwScB2kNb6t9knWqDfahlJsajtWwIoe5HgfZ7nF3/18wQeYULl/ugdAbfZnT3+NcD10+emKT8LiBuALNf8VhFQAv7mfPPBnQTROoGw7soKAFDNQJGtBCP2k4qnFAu7jJ1Zp4s1ScgP+yiAPcu022cvAMERnRe+u49aLOwHAVz+LuvEx1XTNrbZr7G8vkgBYzfC4deiSXJ1+SRswfgWLJ7arCqjVdfsvfYXbYvxmYSdz9lkjNTqp6Ul01CXsjjc6GgDtS1OUicgLeg616xiWluS/xNPVMhckDq4eM+n95CcAPC39atJ/9LqygyJh/I+oMFMA3RGa+1qw7AI2toHjC5ANa+rhqs9nHuctlmX6KLbcDTnjCfsVPBhQjlYE6ctmU1fPYXZiXXGJrSVlx8pqDTtl66zDF3+wfcuNq/TVjF0sijuv3FY2TKm0A0gVO0qwHQ+1dR1zIGTiNFfkdgIm5TMh+/dStvZe9Nic6/AsGnbclZSyQ+IsqMDIG3NFxkMBZBQ3KXjZbErhq/Aks+xZ0bQf1jA2BHs4P/H1J3o2JVm2WG+nCIYA4MzmczMGrKGVnW3pOqS4IZkC7AN+DVs2LLkAYYH2BJkQC/Sj2MDDVgtC3B3S6VSq5U1ZOXATCaniGBEMDh5fWufk1lRFSCTcePec/7z/3tYe+21O9FPYRkQuHez+0F7kWJDk2h7Kvt6N/vo9fnTgNFhhFVzyNLkPCV+co1a916eTQuc4UDWzT28fpe2rZsfpuX3Wlgy2esxnJ3QKPmP3VC4rfZhV5cdAuoM24rPbmE654OfAzqJ12eA2bSf2ou7kpP8N1AbgNnp8IAFmk2VZxhbMWyRsFR6Hu2r0RrueUsx4iWmrqJ2WsAlVnyO2NXU5rYfNTaaYnnBp1xXQeD6rtHsmlZUcdXY/+44ez7/vu5Er3HHTWSyV8UybJ/2w1eZSH6hdtDzI28yyb+4hf3lPwY0yXW0CIOxv/p+52BiwOYbnVa77sX4rIB3JoVbw3UQnQ4STIxqteX8VzMSmJ1nOucHCGVgG78+wBRASWLXiYIddkIyg8/mL6bY5Rq7v7sPR7961nyKtWV5OYtZu1eYcEuBb22nY7+taSdLV2h+7oPv7FAKx3V9DoAgSWdZfN+yIe31sVXLBEpFfqhQXvcqhWisGe2zzrkivKJ8W2OxE3VYJcaxZwdw5nsi/h/7X2H7ArUKnguQ6x6FDk5NC6xkHRSvB5BYp9C77rXVr/aj8YeBNRZIEXNYxddS2NcuS2ZlHXzXPdBWP/liACS2z0NyzfJStkEsz0YVoAHiTj7bwkcLHiOftAJ0NmUlOOhjY2fl2awFZbGLL+uqOOo+fA1QueSCaZ2/HcLVzsXE5PF9O8nvdNMYpqBoR/9uR5zmPg0pWEDx6SqYuBcTtIMfsg7nch5t4PE7hqbQ2TXc7k0KAy+il/XiZX5PcS+3RSHhPNc2g6umFbtWXi5k6IUhL4oj4uKedTZ4AVB/B4hzXlawroWBAvYAvvErs59nbw9ouQwF42ViC9cW44bQXmtvW/PY6Or35VEgdWBH7Vj/FAd2dR9EEmgnpI6vwkrSuaRlMmhCGGEp3iRWlofrBCOhZT+6+LN2UqXrJd0xd+49aG74yecfp+32Ubp93iOK3ViEpIgutBa5E2MA8MaqLJqKCiY1TqNzN23E4vTTze10HOzINRIn6bQ6Tnx+EK34R8/Dbk4L8wVdVTlT5Daukh05yHrl7ytQRSYpnq46vNrr33WSvGnPHpptrm18aXnnG3tV/FPWT9eYlv+sVf151uswMdBeBnDopHgbdudeOgZctEEWhj4enQfgSdHuNPe0S8czn37imMNEyEvlvXUSOl9rAcZDEavsJUb0rI6yX52LDg1DLMn90McWb9n/57TucqbsZThBdU/zGU/TNQnsup10/lKe5xBW8rNzRey8DzIQ+6IguQCpLdjmzG3nzGG7dSidnG/xHRNLb4VFeXPz1We/zR16n/jjnUgKRefuOADeq6wpG6mzi8zFhawnOaE38TnX6NbmM49KlnC+Ztq6js1v1pldz2ueZhrxucm7WcvFkZSNXF+V6xUlICTs5tp24wdu+HuewbtIZ2wHsAf7KtSkwSbvN2QetlyR98zkY3Yor8pWyjoYLJRV1q5uQJm96jx1EjLC1pXN++892Hzx+ZdtMdaFBZgE6ovndq9e/5ML/9s//x+ynhzL9Pg6bBya8yY5V9G0uBM4CtzthBmVvk6rbCvSwgbxcNdx3AIIRtabXW4AMZPV6mgWZspouADMOCbBO0OTwFogJenPtRzkcEIvbSTJMGdAaL16crnOToyrkRDspjWlIN+wXRqa1igOO23Gu0PD47QDBOyH5dbKWT6rGkqCRIGIZLchG7AxFc0kcHZvhcjznhxXWS3VWxPUx6DmqZg8B+Vv6xuHCQRbghXBhmmWFS4UsIQRcju6Vl98/kkDD05NonkrlQTPAMOQxgltFyhuq4T5uWCkbKb8FmdThgrAdKnMqrZU+DHrch7HDPBwWDxPrECBhmmzJp/dvHVv86tf/3bzMAbPtNnv370V7Z9cA9pvjIxr0oLWKhndH1OOTEuNUeqUQFXCbHitz0BTh3Hv2o0Go/KALzOFEkQgPRpx21Dwf/zjzW8++biO6cp22hL306POaWgByBqprGh/IXTJQRibXM3EOtOpLN4MG4SWV8e3L6AyCrzXrdPvKk6ZtS5gm6/RFZjW1bb8COhynXaJKqM9KMC3QcrICBBW8CLP0DpUQNxkwnymoI32BBFQ7BCVxeuy1KwJMBjbh1OtDg4mYyq/5wmEwQMXQnF/GVaBxNUACzo55wYbFCTNYdcWl5zjNAK025l2dmM7rSOZbPRXj3J9N+4nwSGsTxMvYEL29IGpn3FOIPdrAQW06/zLv/jztBUcbv7eH/1s8+SzX29+cD+tW6Hvd6BAwQqt2Vo2h81UGvxixDhPoNx+1k7QwrAJahtMSG5aEeJQGMxpsZygPNe3AE0TcI+mgDO60uo9KxtXC1wZaMCqhbI/1PquUJNnrXN+BsClJ9EEbKHpS7AZeOcO6MPZsRFtO1kKAd/kqAJ/gaX4WBU4nwuEUZ19x1hypgAgoGbWH8vH+hBUPU3L8s8/fhS2kT2C3JhgYmm/9jmKA0DATsZsJWwSGmam4HJBoIaVPaPVimBrCxZPJadAsyKBzKoBNM1F8Sba/mj7VeQ3rwMWFhQEkOXPafme882pujb2T4KkytYWnwQ6mJkSrjLhliB7xr4DThcN0la3OajRrJLkEcJtZXUJurU37GYimL303p2wdGkjFbEZ1k8n/9afrAMnaN5IWKYNw1Kw9xXHzX+wyUIW6+81bISpTGzcWv0eFlCzsvFTrjkLVLtf7aPxR02u86c9KzGt38ln+gxrPEOZprWkbXaKHXleku8Wjly/TQJGyB9tF0ugJ8jn+AFazobguAm3qp0gn4/URhsttgIRghGSD3kTz6TFjqxLlKLypjQjX+V55Dm+SzU+QX6nzflC149duZzPqx5O1iJxT+/ZVUkuh6HBj+UsYgoQ2TWNNsAeGOplPv8wotXnCR7oc5ae1cTJsRtJC/e9EwD1KnAh4LmW2VcJbvhdvtYwjFN+Nut6EH2N7TDKnL8WG2xlLfKKQrGrt+/fS7D8ZQoFv82wi/sFTY4y/exg++3mvVsB7qIL555blS9bgr2Zqevcxcsw3E4DQGLeXQwA4x/5OUCzBAbLE0sdbvvo6zDltI0EUBUn8LHWdzQC83zL8E0Lc2yXa7+asyIRPQko+b3v3Nvcfe9O2THPDn+boWzPNzeBJwBWLR3Zv/RHgEqYk2xB9WeyZmf8eNakRRcACYMem8HXWI61vW1AiUlCnb1VZqCsIec3D7F6v00ah8U2U2vt7SSaxXGaiQ+DoUBIDVsBgU58xkwR9GGM5dGuNlJy1Ip9XtmWVEVWQFXjK0lr37b3M8lXN1yD+9UOTXudRyBKH1ZdwUdQIUAm99x7aiEygHL2ouQCeFI/3HMzQMcMtxqQELjR7/xOp5iz8YqB1a2LL8x+zdFpi0+nsiaeeIUFRTM4H2dfrtIN64ALe+ikUTIduZuxu0kMYtOB1Ka6K+SaUgcgBVJMcXbAHDZm9McGdPIgagsLYg7Q4uxcv3Vrc+vOXbfbNXodn/42TLvL0fR5l+nQZ9Hs7fnKb+0kbtjpJGjte3nvMAZdu4ek2P0697i5mqJlWmZf5P3YEjZfrMn+iassrTUTryqW+Ac/H/3QiW1pJ/EvhpmxZ6u0wmgpJwGLPyQ70uni2dtlIFRkXMtu5D5y1rGSxTqHeY39UH3KJbb2uBWEymTM+Xme930ReY57ae2RwGAy+6I5t7Ism+jxXSLmJvhuZNal65r36n5rAXgGJzWRxEzJ78kTxBZb6eZooTN24VXWWavrdthynXZbYHAiSeyDYWMlLsa6zRqb8l5Y2gflGyjkvf1dMaDxdfWEnG9Fe6xCHUIGH0g+FZinPdY6Nh6q8D/AainY0LWW+NY/5q4VNNkePkWEiyG6DKMZPwdES7y/6DvJLZxJ8XLBu3xSASnstfz3DPHT4ineCku/Behl/+b6ABqKL5VeAYQ1BlBUlTsMQI9lWIaI876AUW07awHLpfOf2OTJT5A1SDTkSvg0TJq2cGYJFSbFBtshTlzK8yLbcDlr6j7t0wsS96xv9SLt4BZmsbdmH6x7Od4y6750xbjftZAmx2rMOQzKxkxL4ddebwt1awUTq3rWw4YfgKPSAwWW7Ll5zu10ECcqMtZHs1tj+NjmAUwH/F8yw8Y7EnW+vMOcxOQt0C7txeKlJVctUNx8Z5ig3sM+YiEvZ6/uXX4R1l1iwLeRQjDJOGuImSUf0E63k4U3/Zp+uFxxVmVyTNethbBFmMa9YR4nV3uZ63sV334WgIKNfBuW3bvL0dN9PYMpxm7lW4GHjSj4P/Zqzc/LWuRfFpLNep/t8OFvco8097Dd5FBr7FWSBCdd/zNF/4J3BZvHl7sDbN8OIBOXFtQUm30rh+IM2E+MWAdapV1UT5dP3wl7eUf1Ebkh8c0XYdZfTuwE8KIfdpC4Vc66Jb/IN/DC55MYOIr2t4FazvqtDEs7DbvxyfHj5ug3MrDrtHrvKWJi7seo1B218GNYA39mgqruhwHvTLc1/GwGF855uh6W01UHJ/vph9/7webf//Vfb777gx9tfvHxZ/FV2WfJ+27sBCxKPHw/LWuX89y/PskZZbcD+l+Sq5X1yXZhRSfm1D6dK9hGUipDfZ4XGRbMckWKLV1RcgO5ksp7zj7sQKy0E0ah4V60oXdSAAVMX9kJyzAFr+cp4F5KdxB91uuR6yCN4HfkDu0qU1l03hc25rDLXJ+PmO5FzxAoqhuP0ejgn4XU1MF5Oh5TxNrHx6n90/IcRpkOIzFjQtvty8Fwklu9yxohJCGyXE8LtDM8ebxgyDCvfLbYQKS3+NnmQA0jRgZALHwBcQeoJYZIzHAY//r8VXxs8IS93O9VHV/03mOfjwPiXcJQhkXQ+MvDdb7klzPALm3n8esv4jNgIsAwPka+x++TzPC79Rf2O/ucbzZpO/e0m/XZC0nnanzUhfO0ymYP7FZzMzm7wgcBjWWw5ZAEsj5sQAlH8KnshMgulQGcmEVcTDd91yCK+Cqfwwbuxv+ShSEL5L3lmJVxy57aunD5Ty78z//0v25kZ/t6wG3bKbNFRW/YLR4sQ9REfDV7fqtczfld7A/tY5hPJsRKwTHFBHXVZPIuee0Y64UC389QqdWiGaAih3CokgmcU8VigB1WC94AVzUiD6eIpkQ4wTOQhEHQnipAaUsQQ+Mmadwx1q7PoSwTIsAdRp8DCgTM4XadfA/HsJ3A3PV9+OH7Y5RjvEy3cV/3oqsn6MMooXHFAnQKVR7K2vJVplxbeSdR9+UzyjiUAHcFFzQ2P3/w4N7mYQQ1TUephknu0Xo9f/60BtIDg+mica4gCUN5nod9L9OfrG/BOvcZQ+B3Je+qBzv0jsoqmmR/N1N4BHXQ6b383WCP3Qjv/9XHv4z+T8CqOPSP7t3N8IMkmjE8RJiBhXWaDpRAJo9nJ6Ow3yUBxbKcaTRJMpOEDRMzrXQ0fpinrC+xStOX3JprvXHj/QCWNze//OUvOhnpIvAu17CdjftGa0I2bqcT02zLJ9oD26GfS9LeJugZRpXkN6BcjO0zVP5Ghhfy98MK2tvonYya636W5NT7dZpp7lvguBvUi09ipIA4ZW4UsHqxOciIZrFAqx4RHi7PQLWzgw4kYWi0HFjA4ySbcHn3zAldj1gguvkwlTIgJc7jZoRUHW5TaQpwxDifhm7daWTiCjoPDXIDpOU2vOztK+eKoOjNBE4JmE6+DtMu0xwvvbd5nYT7dZg67z+4vXn42aebG6lWdVpQttVpkvobd9/LOrza/Dxad+7xftpTzwP8/dFHH+QaTB0FyEqABTD2ZEOhBGyN7Koro8J+TtRUK+dScXT222JMs1HglPuw/g28F828MuiynJLqESAnTswpmAY1zKdWXBrQT4IKZMFo6b8JQ+xXbd7o3jmurbKZCJhXqV6pSkiaJSQm/7W9otVrwp6hRpspn6+CVs4lcCbXVbZdg/gJMgGuZR1Un32YnFqXtwKcVqfG9cSZffzF4ebjT2OgA7gWQM+9TkIyYE8nZwu+ODUBycJGmD0y2p7r/dqPnISgHEANbAColTUh6DYUyLvkGbzGIJWqxJ61RTjX9zKfa6COCs7axgFAdS3VcmRfaiYHjJSskR4QdNE5qh3lFQUN+T4FkIldAW4CtYWhcZJ15KzKWihAFE2v2EAB6UFaZK/Ha1+/hlE6WmvbZWVnbwgSMC2wceyuJWB2fQNYYq9gRxhMoAXI9Nt3bS3rIJIO+NECKipwTykatBLcpW1wWxZPAQJTwe1hwLqq+gRAElE+ZJgMk2BMa8dcQ59FnnuncAP0DCupnZ22a0np0vFRJ9pguMGqim3HLTQIWAYNFug5jv17lgmYV7JHJHyd1gjRzCVglGD27OV1u8B+wVyqh3v79LnoZiQw9QyFq2ybYULAqd53bH4OVCdyperO5nh+b1LhzZOp7XiLoZRAxjRaz1518GkqkmcB/s1PBQ5hPmMfjGC1JGcKFg3Gc5bO4mteJbjaTqBz/zvfKWB40iFSrzuaHhAiKDoIW/ZV2EHvwkhRwTzSZmB6bALvX/zi325uBfhL9BBGXyYTXgsbeNfQiIBxWPEYe9rwy97FuMCkHHBaSxB/YXI2v2XJxRbVHo1OKAbwUeQWDoN6nKYVVuFpAGdBqELjABD2MhafD6CPSpAZ++hpCkikA77/w48iFpwA783TsLMeploepi2/Zn0FVdq+MXqyLgpnu9mTt6qfGCaVRMz57znDfJ+W+7bHFdzCAJu2xtqdRh1AqmF9NTlvUu2Edwla/W4K3/+YyGDa1BXHhlle7cfi1sM+Gkbowhwr2DMQG0PmrSeJnqJJE+g+dws6+39NFqcxfZIsn8F2VPMyr3GGy9jF5pdXdd8M29De1kIo6VF9bzyYt237paS7IC3AaiZllr3vrRYArevA4uf6TMJLyrh58TZxX5LS44DQwDtASif6Skh7ZkdvThHT/nFNJTcFLDF9ntbu6yQI2He3AuSdntB2TbtUrrtazUtLH9Y8dt46XVEs2WJQrpdd3zOoIkkhXcWtPGvtgjci//EyB0IR+ejJV/nsMFgu5/fia7FoO7QjdvFqLuqq9UjQLtF+mfMqaap+ZGKZ7d07mY57s6LymJwLCX2ek9B4ATo9o53EsfZRdaLtCfY9CQmhar5DTAiss76SbTGJuE6Rk//xnl988UW6UwzeoHtseNm1Ag/H7Hi1qMMQCFOCFlQTMs9x2Z9PAwwCS+5kKM2wh8O8SJyB/X6cONXv30gbWAulihex6e2YWSbL0goe9rLOgWk5t/UMaMOimTMw58X1iuP5YLb8YmyJIIjN2gn7gC6U99pJq9pZdYezRxLzN/5jb7OQJ9EvmvZ0mqRhsFff1cAt+04uwzdMMZHmpHWYeMDEaAPOAraTRlCQTmyF4cDWap/Npsv3+Fsx95xDpxX4DDzH2lDYc0bEEuP/7PJqOn5zbu0TBTbgm9cO0FubDlQBLMm1shf3OhBk4iWfPbIPuYfcEPvj81dbwE74fPkQfcBqUmFq5ltO1mImO+XP2hfnWLErp1CMHLtPcqHs46VYaCG1uQGvjwLc7sYGvsUu9GjqjAm2jw/91tZMi+5ooAPvp41SoYof8zsF/eSUcpUW5JoSLvZlAPoBRweABd7pQDEAD8uq4PUi8YEA0aED1eCerqNv2jqzFmUd9v3HZraDZAEJAeDOH98jbsAer95gE/xZr5X9KO7gB5vEt5A8sYRY6igyGSQbTIy9EqbRne2w0d+ldfJSiqdlxxqwkpgw4I5WewDDbs5I88L6Do/XZhqAQExUDfNOwI4N4ZPY1oB3p8kXnp7GF1y5kX/Xwj+5qXBuWoxHd07ebfkaoy+2dzR0h5jT4sWSB2MYFqgrQMImTavsql9p3VZN6dX/rDFdyTKA+oUlp1hTm7UUB33W2iHlM6sn1rgz90tWJ0DbVs78jQzZ05HkbJwktlD4uGRceLqFtk30xPh0LuwdILA4H+NYu2FICo++erq5e+dO1jhDudK2+jRAHwbZK8zhvPhWcs0j9kxx3v5CdpHDy7Vy7Zjm9kB1F/MhJIzgC4Baa6YotIXtnfX9j//Of7L5F3/2Z5u/9bOfbf78Fx9vvsyEUPv1WlhXtxLLXbs63RCn6ao6E+9eyfp5Nonlb9+4uzkOe9IeepffuSGHNoSnAykwDYND5CxieytekvLYkafCKOIPMFzfiKc7AIi+NbmDAeSvYplFFiWdsvGnOroMFUr80wJf4sFo+bUFepFXYE9n0KXCxbCuYSV060fia8BW+cHFFqHNN5Prxx7mWjEFtxKXXQqbDL+TDMzrXIhiyMvE7FdTcDFPhz7o64W9zBZcSldE5R7iT7cyBEhL70kGpVH3eBcms84SpIy3yVN3E1/NIJilEzNx3rWwMHe2D6Lr/HrzMB18J+8w8+Pzo+OnyPsyhSnxrjMgjgR+rV0Uqy0VjSiYKEa1YJtc51IHh0VLOXrl+yE0neX9twF28kQ2u/hHzkj2xwGwOa2yVwLaXUxnobblakjbmOJGwKTBk9pv29243IMXAAAgAElEQVQongi+lPu4m0Ea7OKzSLidBC/Ziv8C2nUS94L7OD/TwQSsHeb0FBxhR2PnnNtoHf7Jhf/ln/3DMu96OAuCDWMMAl3BUQlN/r3TJyHnnER+ZuLVrYheqlZje6Dze8r+fjP/zgDUSAmsVW6WxKn6Ug0iJ2lcQYHRbBmtDNXCWXQaGrS3ppXpNEBZHX2Nv983ECCbJYGWqhQHYSxwJ8HUiE1771ohbDidhbapS8NXgc3nnab1aSjd2lxDj40x18rSFDT3b+jDavBKG82mut2K7OjPTYvgoMQ+d8Z8TwvbkLlHE2+mUI72hKomzQG/47OeZnqia6pOHRbPElgOUpsgcLne2vtCGdP+wBaqHo2g9ATunlMr8sDtrjstiK2wKq5vvkp7rM83qAKT4Nr+nc3Hv/7N5mmq1fs5qB9mauR33ruVgJw2mtaFaUFq9twhCvaIxUfZl6xPu0SfS7V/0M4zYS9B8ICXOUgRJu9007yPkeem0h4mYTyTiKUS/S7XsRd0+Tj98vxN237irIC5BjhI0Ai40mADVHaEdC5hRiaPGHDb/vJzQKwqPx0Y17e2UZYFWS02WnYm705LrFtj7AEDHMtxDACW6KwnjR3BtSpzjH72mkQF2KTl502u87NMy+UEfvzdO6lEZM/l9c/TWgLgeRO0/RotRo61DAgtRjkjMYxAv1YAs0e3TV6M4dPODFS6eCF6WqcJ+AOu0lt6h8kHNEp15VIMuWBI9e5NtaCiC5cW8jyNJN1hAATQevL0ePPrTz4pOEJg+0IC/7/xwZ1sPGsHTKtlbeA5ArILeJedJUkXcLddPczDUvobNE2QOVo1mKsClKHYjy7eGJm3bTnx79NSxqbRV1kDTt7Ga51r+6WMjTJfIIrTZtIWhbLAtH8NgOoaMTNpW0peTkzBFEz13GuVQ8VWXXUvM/G5wcpiV3qtEssaRImsaqzPmAmVKv/bcaCXEjQJGNMnmKm+J5u/+He/jdNM9TlgW8HGippOe2lz4mbM0w7is6ZiAzBZJ4cOWwX4T5PEOrIN19L2yYY8iWP1s7Y+LawuCZ92rE7Jy1oeJCG9HaD+k88/a+ChWtTcGtCV92IDtZSvreKjkzTVUWvvbwIS9+vb/b/Ot6n19lzbz3Jv1g64zWaVh9JKblwhcDSBBiH+OzevpXCRNhpVtVQbtVVgeADkaDmuYvzrtFfXv05BrHFiv+yn7EHOVSFhGNEDX3Qf+VwBbS6gWi2lsIxMgzN/kkIDJi8WoCC9GkG5xgm6wzyLs6RtUY1Wq+DcLUnU+DpmXWCYqmrsBHs04N2wDTu0pL85mnjaC7z3YT63l6KCWY0hXCPkof3Nk4x5VXeiteZMa4G06RV62maba9mPrbwa5x9rmd9KUmq4T5/kMHFeZh09S2DVtOdnDTDMsbA6iVpVAQsygvVJMF3ma7pgwIX8FLPoPPf1PGxRASRb495342eu5jkpCEmyd5LUW1Osblqar9O68iwaWfzY7QQ153kNbZKugYBxAY8kC28CkrxOdDi+WxIXRl6u5VEAssSjm7sH29HhvJjgi76k64sfid11tuhw2r/WGAg/TAp+v/BXk8OCyVr8mjDFN8buY9c8fhq9zOOZqFvN1ny+Pc8brto+Wv21UBG9xlBtQgYgjLDwwc6bzY9//MOe6y+++m3im7Q6CMawotmEPEgFFbyis9zzC+1giQXeT/B/AOChuZm1902bZMBuyf+0oc8ghzn/Te5lngNh1wZWtLhrOn7amRxNI0bEv3/bvrVOwOw+lbytbbreMf9Y1k99SWEFG3L8cO3Swr5zza1kr0jXMuW8vz9gBPB2in4zLKz8gzJ5Enu5p3yPbp1tN2zrsviAyv29AS2BP84TwMK0NGDWdFSISwDHWZt8dy8BFfK7wK2XktJMkH0VbbjTTGD130CQGfYzvtrlFxDINQBXvW9lSPJ34NROYgTJyW6C5O0AZwJ57ZZPnjzq/dSukk8QC9UPje2e9tRJfEe8Ytpm6THq0jX58uatOwHHDDy72knb9tF+9tHx889yDdkzAfBo8SjqYUdgKb8MENRp0IadYIyRX0mCsbX/3uY0ACWQ3TldC0rfsP98fs4XUKBAdGwyW9BYDriWo387YJrn/yQxHJspGZ54MwyVACw3bhxMPB1b9jivuYJRJplWLEocgI0BtbgREBAu9Cxi9U2yAehtqZ3YnD+4luLuQQC6gqy0jGLbnVd5QbVbK5kxunlrIc5rfZZhZozs6Odlz1R/Ls8rifh5kiXvMwy0Kv/lzIhVeZwperxIHHi90163lriYLqQiKeALayzxWhI/4GNlF5BPsE/y2doUXZPz0AJN284GcPP79pb8wtAnAKUYSfdFAevsb8y5ntHF/s8RngKZQjYgcHKl0XjC1HUGEYv4L8AwG9uiUH4mBpafeC2cZi0e+bPgfItYw9Itk1/xcfFVEzMBQSaO5ZfLBm+cNPFVZWvYllxDtYBbWBWj5ZqAd/kMJ5utthaScLFtmf2KroBDNqNAWxLwdkKI865ESP1+wLsAJcTlFbq17E+0OPHjosk33RDTkrsOwpocbWn5z7V6JtptDQJRHF5tmHuYAQdCvuUZcwLOg2ur/Zpvv8++66YxEfowbW4GC3rulczgR5czvgJHivmA7dEGl4gvXQ/sQj97Bn7JKzr91OucQ0SE3BObp7DYGDf/3vgNK0rrZVmE/h4tu/jz65fiTzNUTgGL7dZZo6WfHubOjvZVm4dNV6xXfWC381PaiaaR2t/WN6+pxl380SvfKXAch2l3kkLdm+QGccHNIcqkq4+ejgS+BAjQvdt4fOSUhr0006nXdbCHv33dInvTuHmGqExeOxOsp6g5ufqKFaz58JyTwrnfPIf+N78xG7ixvuvjOxsL5Z63cyZ3Mi1rP0QRwMnbFDyeZwBVf/cSzcuwYrUdJ4jA/CVNhP3FXo8GdCLAV/ndMMuu3zooy+04IP7LgED22PPk0zdCIgLyj4zGDFKZwlCKdgHIrX/9euIZ8TF7LX50phQOxJbkWd6UxHKy+ekf/N3Nb3756eZmZJ+AdychfuwmDsa8y21kL+jmi509VsjybPNc8p5yQIAVGz6sqYsdgkHnuIX2ShPJC8evy8G0+Wqvrd9acgPx0VbAKzqbHeqZvNjAqZfZF5HjbifYhdiz/fgCZ4QsgPsTDwPz2bV2ccjTFqxi8pWx+WyB4vUAV9nzsIcQTwCSBmkoKml3ZqKuKOIFLN2OVuEVgZ6OyVx/5xQY5EQ2xXCf00XWI+/pOfccx/dvb5mknrOhi4+EVjTfKs3mnsquHBke7aPyNp7Ofb8K087gqncB/04DYl8Jg+08e0Bbvi4AbMUyqPPep4kHn0ZXvcQug3WqRzsYiWEQQLxnIbZgnMj/FLlI9lyxviWVxT8lvtDJASjVmHw1+tQ3LsX3nwUQ1v7NTkEEyszLmQV8Joe//8H3Ct6/yLWdLWD5vRCjkFXMX6DVuwtkzusRMuSBLbLUBpF7yt4PKMtXfZJcftUt9dxoP4bRGPDu//xHkzbVmDFsw5jyLYn14rYyYcN4uJxcTlgndmrDjNFz4lRivFaCSkOizmMJHLx3A7y8zrQPTr3JMxRRq2oR/+0AS48aZIyA/YzxHqgEA8ek1ONsrGlrHDaY4JCjHPFNLXwON8o5Bk+DZZWTLHxbqiRTHJeEPn8yXwxqKwh5P4umynUjFScMHtWETnwV0zKG+Wzgnd9UZbT/AQ/TfiWRGYaf+16DTg61CH6uT3VQRd9nu0YBChBEMPU4YoyAr6s56AAogetoOmAFDHixKDJ1jadChKFI82PR1qpDn4CAbQakXMT2yjWjZEpWHz3KVBPBCQO1m8lnAYSMf//syy+iybDZfHDr+ubDezeToGUSToJTFedpSwVQ5GAETabCINtBN604fRyqiWAEL1UEtKRhQUrQBf1vOjWKltCr0lUFloCFi5naeXk3/fsxbJdz38SEp9KSZxHAsnshayeYKyOnwe0w1l61lWZa07h6lYvuXeBqmViMJ2Zk0PEYru6BrC/Q1EGEz4sE38RoqrC6j+0c7pN8FoCj7T05lm8cYkBBDriR3O+w5tx+fudV1uSTT38VRsr25sM7abGNoTvN+z0L/da+vHc9AIJgcNGY4Cww6xxY1HC0c+egU9W0emsFDa16eycJyFZYkgGKCJV+/fCrnpvzsrBiiLL3BFkdW519uptDrhplKqRWpMcxBKZIHQBEwyLYyz384Ufvd5oiIBUtXzVVkIkZJJAGRjhPRN852baXtGI+GnVtL3J+JHaddjbAQAHpxblPm6j21AEwxsFPm4wArcFQg8sB/YCtqs/Vp/Jv7Ipgs2wpAq0zhVe1ylfPHfYWlmLbZgUIE5h3gE0r5KlE0dJcApAa8ibGWu214tIMcM9YGJzFsOhOs34FuAr2ZC3CkPjlF49TXTuJxOD9GmEU5laM3UMDr2l5UO1mO4B4bKMvAtIMetnDS3VTYCZQN5DmIIHFYc459tJoEM2errh71p9GZJlfWR+aHnsJIo4TqNoz3f+q5gKsrFtHuefMt6XS/ieqkC/SAzMCfhi5gtK2OQvo8nNMz5nUFWfait4ymS9rai0Hp02lLbd8NQDz3VsGB2nPr3Fpu2eZmQAXSX9bbCfo7tTlarYMYNmzajcse6VJh2Qh9g+QVLq+AF8SQ2A371MZAwyJgpSmGE7wjEEpqOtUNe0ZeXaClKH8L4lBg8dhQU0rtTadAVBa1UoEvJ8EgPzAi0yDZPcrDsyX5QxvR/fiIEBABZ8VYwIiHad4xH9opa0dylerocCl5yfZI2yKCW0JNPP8sLA54xaX2G9nNtXZ3QT4VyLqexIh5rZmas3N+5nUfRpA7XoCu6moq94Oq0O19VIC+Yqzpyp9oUnmgC1ngjR/9fzzfs8vJLGJHg4wmF1Tub0T5sxJBkh4skdHObNLUghgubgkkg4gu12twuWZVUx40ZxTPCFn0GmEZWsZzBOJgawL4f47169E7yQJaP7NpmgyTGOPnwaOxRwISpxjBarqSpEc0E6bn6ncsnPkHk5VRPPsFLZeh5F1eJQzn2ANC4EYcIOcJbhzZjpUKmuzk6B8HYCFvV+7EpB5NzpEf/CTH2VQ0sHmL//dX1anT5HvZlrAw72Jn8TKSbJtoE3W9AXWU+7vILb5ep7F1V53zjoAc/KerAF9KomKuGj21khkANamtW1s1CRTBa/aGjag3nxP0s+/OwcF5fz+klz5acGmBtv9L8HW8vd2ZdY+VodLAp6fML9NpzCLJYyFmKdC7t0LHDR4GUCv7bvrdXevLe2/3YTNusf/N+ZAgJP0DIPS2aK11GSxel6jLTe6XBij/AEblQSuMUyA0cQIx69zPgLYvUmwLAQ2RRHjkd0XE1k/tkNR1nkCREiGa+9dT/2mJEbxwITfmeB53eCrJD+Pn3w5iYq4LGtZbTkgXRNIAP6wNdmME0MZ3Kc2vg7zyvvm/CuusN38LdAJWId1d3L0MPYyn5+zI+HBLOc/X0QD91U0Kl8H7LucwtdJ4tW3sSs0Gt9ezvmjh5l7rbQMH+r8Gm7A3+YaDVNyPe5XYUZ7j6QDcCCQZw8LMohN2IHcUocjVQd1Wt7KksSaiK1Z25kx5D04LbDa0LynM3PStrLpSDjCwlv0QT3TDz74TkFjfvIsyfNM3NaqHDuJIdRnMftLnN7rYbvZaPFC1r0afuxWJWQAwnkO/Bygh1Yg0E4rR+KStykUrzEzGQg20zRR12bXmFpY9a/YuJ3tFHAiaj/DXiYplUewB8MiXZldAAy41BTWOjgpe7eTjXM+JLiTh0yhYoY4TdtybbvYWTxyMUORsMcYsYLyXjytoWwse+CEtX2zjFnHbfSVCho0N4rNU7wrw2na9DpRPvEo++x52KOjR+s8jQ6lljZrNTlFPWjPQAHdfFnvTp1f7Eun1oppagcWTV9r79w2IaX5PIVHkgIXAKm5Lkmi91x9LVt8O10bwAEEjTetQBSh6JoMW9C9DjHB19zrsGto2NowtSvyk6XVH0ixsor9jnsdfVgx+TDcWnTK/+a5OCPuedjpfKXc60p8Lt/kWdrzzRMVdBr7zx7w3uR1TGcdKQ9gpur7FJobS+X3ZhjiFDA7KduDxRJrXDaAyhQ82NTp1hI3kiO5kL17PYD+9rujaGGFiU5XcSkqAXpFPfb91cRNnon8aGQMxs7zKZdDdDjP+rB79bVsVCLRJy8SjwcyeNmhPcmbTcDmQRzEJqVra295nr12xRNfU3Qb9vYak61FzPXn3cZ5jzVGWlndEyMNDrC+lq2sXVri6ubPi48ardMpUA3Duoj++ITm63M2sMoqwZNcbTvAzvbl3N0euwk4DXMu4MnFdHNcBt7lz53qQQPzsWrDHDOw4TSgSZ4d3eSvwroT19+4E7JISDvi6UspBAFHEH72kHByvhByMJ98yXnYzRJuWphQuFgm1Je1mn9vXhIGbGzuTvK04+NHvZ73735v8/Xj5OZ5Do8BYkC4MP5u7MaHvHiWNTNsSustYBWjMD4sfkOXQfd1yB2vcy5kGe6t9sj5UERXMTJ4aSFH+Ec2Z53c20GZAeiuRuttJDX4c3Iml9MqnM/Ju170jAwKVdSun5sCHx9R9qVunMqVTL7Al7Cbq41yLab6Vi4LQJw9+aL+S3yDhajlV4U1+zRtoyRfdran9PW29LmZUo9h97KTdLHcYBLZZ3mOc8ZtjfGzeyGafMOIRk4hg0aaI2f4IACV+Jmhqhx57u8kHWlHKfad5/fpE7ZQIhWxpxL3wXDE2TRqTbJFtJAXY/GxpdfTjVEfkfdTIGfSxBjAQ/jFYXzgVoaUkVIA2r/QDZn/Ll6Ti7gZwtLm+RebrUiuXAlQe0FesOTI9GHPOqE4rMf9G/HXN6Khl5xADu98txA5cR2998PsdTjATgbLwdc8C8/GxVUntNjEsKhdh7i5mqX5Pkhh7cKbC39y4b/73/+rdwy3N6WhI8GrYdMCpe1KC1BbD749yBXxZzQlQZyKQ7sEmA6G96vTj3GtfoBdnfe0aRhKSWrbpzj+hTUBWfz4lx9vPvjwwwFaVNSBYpzZ4iwAYRJVQcaa1DHW30y8AcxhenRiLGkeQd2IH9a5LA7P3x1Y144KP1VQ9zHJRStPdaSr4C5cRq95+qcZ8dxv9fuwe/L6OnvGSoBAL3BxcDSwylRajanPQfnN6wQ8rQTEce5G/+irMLjaHhAWVcWGGzSMI3+b5KXaSxy1oJYzl/y00ghkDPsRU6BGfxK2MmbQah0WDnLRQiHwDqggjh+YPsDh/Ulofv6vs0AvNx+mTer9AHhvMwHoXVoIVBs5UdfxKgnvZRoPTXKxtrQNphIWdPowCbB2BJN45/4w20wjzVTCTt4bhiKr0Cpk3NqVDMy4QnhSG1YA39PQcEvn5+Rwf/Ml2DEiuWLLOfACnbUFyYZ3gIm86lX3d4AnhlZ1HbCxMEMMTQEUBPW+m6rJcSaeqjBUdBbTKgeZ+LpJXg/DIJH0MXo1DFplVbNidE2yO0+Arif+PL/3ecDmGweXNg+i7eS+nqbCd7wk93sJpm/EsJ8dP5vrTXBf0eKZ+VDnW42yJInXMoBCO0sHJ4Q1c+36h5sXuY/nSSoYu4cB7+7ff5D9FlBGYq2FD0iStd9u2xpD7t5nKvHnDz9tgHQtxvHzzx6G4vxm8zd/8EE0/MbJaD/eArBnn9KqbOCz6E5q38W8a+uqsBl1GZutwRpnMJX+AjT583crcLUbWXPnUyIyFeO1rW0mhE7QOq1ZDhxjKvFeq7fsB90wGpPA0w6WWSYRAUTKYsu6FLS1FkPCbMBlXdkO04+c6QlwlwrgAlBWkyPOReWKXqD9rCR+3gcDsBJw7CZwerf5N9G12LuecfPZD19msqWg27WUZeLal2quZ9IW/SYNEyRcpsGUXS5w4DhLdc4zWodKsD1atTBiV2ajDMCazZCZASgQuTjlatN5bTYmKQHVRCy0q30Oo6vZ6jswrr8flheGRPaIfyt4BwiPbQGYeO7o4Pa4td5PFahFFIFG1uHMdOcEpjczpVDKeTN6HqS+tpL8EM0uErMUT3ZQxLMedBIHfB0WQ9faZKnFaa0MvDUgbtK6JErDrhlhcwHLOvCkU7QVebJ+Wt8Pk9BJlRRXJDaTrEy7rkReoK49YKrMw7K2Dm1tV1xoRdn18W2FSVibrAnAcxinl5J8XwnD6yATnX2dJBChi6jia59osdqP7ojJ6PzaWfbz8wjSnCe4ACxN0rZU0YHJWqRdT+zQ7Zthw14JcHf4MHohgjftHwEHcq5o4yTsimTBMI3KZGDLmzw4ozkXwMhoZ5a9hTmcNbSX+FUeWrX+8evdiPlK3AShgoHLtV1VZtJ6FXsrscaa42fbils/Q39lQPwW1rJnMHqasGMqLoW3xgnOOnF2uqF5fYbCJaAJ8BjWneEUwNFOKwfOL2B7bUy+MQwkLeKL01xLdca0sTujtA+J8pZ5mkA6rQXnKe6cnqVNIpVu4sTaxJq/5GzwS0BVPkproOvGKvVet/bDXM61Po0m30fv7W3+/h//rcYl/+7jX2y+SgvkUX5m4MoB1o/4Juf8FHDnfADSYvev51ns9h4HABuRc+D86JAt23dAszLgBtT/ZtLj8t8D3jG1i40oADdM7GmY9aymeDFJ0fINrFIFX6q3vQbpdxeAD5skcECqAfdcVxOw+HefOVp4kkZuZ03mJKISVYkGtuuAb9LNYZ+scYvKsuMOGAFcuy5FnikslAkHIG0hY5J0OlDee/yeAkYAGEmpKdNZv6PoFB29TgEq4N2plkt6Vj5bIpkFfV029lTftwM8VTNJ0iW+w5qnDdWHP8miG+fTAOq7ZCbyeQ+/+rw+3T0DD4FUnkkTOeYL8LPszw5gEps1sRO7pOgmJshn0yV2yy0YhP11KaD7VvR8tuNDJGCShatNAtOGmk6C09zXRTIg+d3Dw/haBY1LGc50IeBI9syVtH+2OE77ck7BcuYm2bVmBSvFpvEPpsW2e0BM1Za2ZHC5Tq2p7uGMbEx8BQbzypRZmZU0axWPPJnTrKmierVr8zukYLTljtQJn2E3jnyA19C+VOQ6jG5u9YoCDIrJvN8wYyfe7ZTy7mRbmz2fyYgci5ZGOp5smFZUqk+KzfzEdKTkfO1r7w/rIQNvCJHfjGavuOR5ChuvkiBObE7n2u+Ks7F1B+DZzlquxRinoLGGc5Sf07P2VcZab272bVlK3ivP99vnPzpaCiRat8qlcG7YLS20GRDQPY9Fmf1XjiltpLxefNLWWPFRi2fcomsYAGRlKpUZ5hnGb7VDYTkfnqnrrtYaMFni1sR7rll+sD7PFUxcbcOcL8wbAwDGJujgaHwi0ZY/LUlf9W4U3ETecqO2dCcZzL4hbC8fkegqLK6twFd1H+WejgCozsqaWC5gvaduDYYdOHarhbc8V897gK4Uy4uXzZCUgmf2PHBsyctm/02hd7pqxHnTwdQzkX8D3jXPbLGH200O2PrDsAtNT11j03W4hDyJjcLWa2yY160svZnsrhATO5D9OYPsJq7rxG45DxvMji4/9yZe63wWXATERPvyxk6KTuFsX0uVs22/mEIBexCSSi7Js1B0a7zbWFFejISQ+4qtOUvR6GmKuJ6/qed8zXFY6mcXQu7Aog/r7i1tUBW6OppyMLsO7VhxHsTCnn/u2bNosd2Kso3qEotdKUmnxJch7Fjfta12ZYCuANzknwtLO+83XRCjWTZF1iniz7PEUaBLP7Hmmhes7bqVqcprXO5Vhe2cY/LNVwJqdtpn2otJXGylM2ErAGgnxFYfwcmzd9i76XBxr/KLhw+/7NCr/RvAdblA2irDyv3s08Ttsb+KFqQgsO2qpZ3XDFgvvpo/VwJDgZLch9iO7fK4rtEljg16fR6grtrKO5snhyHjhDUm7klUuXn/9o0OZtCyCzTvBOrc3xUgs/uN38D87RCWxJ0y9AvA6VyLWIwdVxyRg4gfFIrqrxf2OkJQr5eMlOKtdmGxfdb4NPp2L16m0yuxkRjUByp2vkwc6fexZ7s9cs8IQXAZcl/kDnytJCMxduPrFrNSRBVPYSUbkgmLyNrcCNHoLVadOORVQK60iStC7wd89T66FjCYrUGneodVaE9og2ZXZ1r5FKow9NgN+brN2W4pcXR+p7OBso8MXnL+uhZZqzMM/UsHm6fpNOlgRmQFRDKFA11owNE8t93E2nRvn2KV5/1NDeYj5Y4KSgg6JaMs+Wu7/LIHj9N5+DwsvZ0QnPgGHX/kfLYyULOsu8S0d68Ea8qwsytvMoxDC55zp4su99g5AiWR5fOv32us+vmXAZclcNVLznMmf5BFKdCYP+VmMJOvvvqqZ8Y6Xo2PlhO7d/tVbux3gNC6hJ4Fu+CL9y4EvPsf/+l/827AuXWE+IxYbw87OjJwrMyZoQ5PlWUYJJ0IqfIqeVL9LTNiKm8+fCrBkmGUQjytoRh6j0I0LapoZxzRQmyh6U33YJXMgpC2Ei840j45iW3bbvKzMk0WkGs0jEbE2mGtZoGwtgHxVGFWBoqqpAovQ90pWk0mxhgNA0TVMw6L7c411/EulYQ5TGMYdyuQPQYfYDFi8SZ4TRIoOGP8C6SpSLtuSHCT6jF8mGkP3n9v89f/4d93XSG4q4FsC0TW5rKhCu7Dxgdsuj9JStYeQu1Pop5LTbAGvtICAtW2vAYUTCDn8NJK0UvdBCih53aqmD/92d/Z/F9/+n9vXiYZfS/G6P0wD6+kTfRdADxBO0fjWZ6Eobe23TUQ4mdzXaYBo50KIiSFFfGnA5KDfEVld6E53wiT5fBZKuLWMgZwZ+9WgMPbmVIT0C6H6igsubY2F3Qcx6GKfx7KchP+tKQ0qejGd/95/wTrEirOHVOmbDAsrFyYabgKs5JNzlnQ+NH3P9r85le/ihETVNgnM65akJZQh5wAACAASURBVIFdQ+QaTZvRa4EsH6dCYrABAvyFONpXSU4+//Lr/P7LzU++f786OE/Ctvvt4+cB07bixNNyENXOV0HzWz0V1MToqq5wuJ4lo/QybScV3w/7APLfCcpvD9Iae3dzIX9/lp7644AoRlhfC0Kvr/9KFp0+HYr1ZUFXwDs0a0HXftqIMPr+w8f/voMgrgX9R0X/PP/9hz/8cPO9D+41+HX6ypTNpayaLE0IACL5Ob2Aiuc6ot33a0uRYHjOYPUjEiiu2izrtDDgcNkDJpTZ763EsRf2mpYWLaTTTj8VWK1GqeSUbbAwI5qXqq44Z/O8O/G6wt0TzK/0/pqRrCVWyNo+R5C71z0/7Fnt31t1zbm9hmm5SdtNxHFJ53Jw/iexzUN/GRDmt1+9SNts2FnXR/j26PlhqoQx7B2mQKwew3baRctnaUV+Esy12lm9JgCWoLTtRALOCTYZcKzlBoh5prtxnmwEdvEknCkQKEK0PXCcg2pwW1pznZIQQIdR5JyYKVxCHQksxqt22WpHxkHYC4Ib4CvgDk6hxdAveC6ACG2NbdeTMOQc0+O48DZgU87JvQjNXouTzomuTeMbKnovWfP5+bzxBXNva9A4TtlVLRMJFW5a7AE6DMu7LB+J/xIo2h/71/cLlKqKvsPize9hKnPippruJqE1JADwvbbLbncK6LRLA/A74S/7yRqwe6uWy3HOGUd4mnYgCU71YgB3CbYLAtL9S6B8MaAaWrvfx/zFzJOUzMTU2LyctRf0m7LHDa04ik7GiwRRCiL7GdjDTaocYoTuB9yUtB4fPtl88OB6HMrTsO6+TPUMGMJnRbspq3R0/CR2eoKM+oYG/DRvJlmVBGxL0pbWJwmj4AQDbL8j5rOns3cfv84eTQXa3nkREA2D9So9qrpubBKTJpNAREu0BSQgbtlIwuQiYrW7+wnYnB6tKbmqVprZQ2shtdlls2ltZR/+8Ls5J0dfxM5mrH3O824KCXJte4lfAB7sqnY24ULBY9cTlMGA62W1VCWYA6LH3m61Ak07DHCdwk5AvqMkNFoSOjV1ARzL7MuNda/T8vJOAInY2tsBHp8/e7o5fPpo8/vfu7P5j/7o96M38njzyRe/ikbh0xRaBijdpz2Xz+rgEeu7JHFX8/c97XHxS4xEW1+BFdYh38NYm3a3MhhWJI/HXRg8bWFbmCG1DyPW1nvoffhTwr/8ToHunivndXI17PCCV/VH4o2RdWgBY0gOSyLmc5d2tayJeX0D8mlxBZJ2sSfZamy0OiOdFQurVUuKz6qdCZMtDGFJ4fO0jYqpVLf5iMZnHGSdxFSFAV9NkKylVmjM5sQu5xgFYcnRb9JGeZT9pPhlOh4hfKFqddEkYLl+qhzaiVpI1XFBN9R7JnYC3N1P+yjg6QLwLr9zShszv8+G8Y+Ag4cPP+uwFf5Hold2D18TWzht+JMYthAVW8n+d5Jkh/p4xorEOkOmq+OsgLl4ASgdJo228dyvZF4hQ1yWXZvWtpyz6PiKPTDvdvbvVpfnrIlXJm0bkNZEI0BQ9xTNpTmDa1JNUsFzBjSKE7/RM20inivF0sq6K6jbTx2mkd+/He0nNmnYU6Of6v60kfk3YGTvNz8QAwMphqU2rcn+bkvUFzVux4B90aEyAIsVIGYzACIKyd2kRawwJPIMfegSly/8zbYI2n8GUWj1ct30a2c9gQ4BOmKjyK3wqQTtJbYtDrBJwBNDcsSc5g/HL3ZfpyNFgcEzZmv5JIw9z5YP0OLbmFpB2J7K6wiCd8hFbI4OAvaD7Z+Ct4tPQoU1w+7GLygkvMu1rZPIp5tnirESdb65IEwlBEYC4J39w4bkGbagJCfI9c7eyp6RsOfa/N11y12sr5ipE93pzNYXTxunaxkQ89tiqX3R1/DHC9OrxUrSNouN6hCsfC7pgtE+Ja6QHYOlHN9Kn/gssY2hfR2mlc+9FZ3HZ7HpEu67mXZIZ/DE+5bhN7mXZzKfbaldB9Dq27ZZ2oFsTdlYOnUK3g37sIn8AlxO7uTmaCyv9+yOhqXGH9TWzSeVjDFMv9HHbev7wq5fNQ/3kw/J1xT2x4diZ47G4TwDMciw09rCmZ956mWqtrtsWr8NlCjAw1baahh9+RPIWRBLa1sY8O9fy7nbU3S3V5dcM6SHKwGg+DBxDFui+FWfxeeH5m3fXUnO8fpiprWn5xG7fjuGD5DNqJ/Fj7+5+iAM+hS4knO0wAFUos/cfJpUwaLHZw/mjCnAyNd/F1ibDq3p7HA2mh9l7/m32ohlX62Asj+txQruLUv/DdA33TUzybfx49KOOx0RivW00zIogc3OfdQv5z072MQZy33u59+Cl8QWYBRl7YEa2RsF7LI2W9WCdT8AH6At9nH7bmpnnj8J+y4fLi+8fjPC/30d+7QV1l3y22WIn+deJpszpTOpQNCcyfrJYgQzeKMkoMQx4swONogduBHm3tHR59G9DQssWrnaYV+GIaiVcifP4Wa6KPKLeY/Ix0TDWGssYodC2WX7OvtMm6n/bnHLvsl/EbJBuHEmpwXevTNQQKkZ3MYftY1cHNE42bTd2C2bMXsQw/tFJq2+zf55lsEdWHK8msGFw2JmN3WHDOj9IjkkP7biFD0L1id78jh5UDXx8q04x7cgsPBTz/IzMT0t2fOjyC5l3+6Efb5z4Tj4B5B45JcukB5IXqwVlawW5m27NttNMINkWvDNvb1MTCoffiuX87vOVXGY4Eu5C9aTjYb5dIgiX/g2ueN25NhSWOc/4CgKHZUdCP4gZ2Xvb6SAu5f9dZx9UOZ41pqu3OSxU9TVSg0sO8q91V3lfgFr7IZ4qt0f2qgxPhOf72QL7b+NnXwX+a/Tr9MirQAyuA+ygFwQgWjLviCjkdj3i0dPgyPIJ5GJWhZoEduh6QA/sWM2P3skRgXGdjKtwljObP24fbAUSmhLr/qT1vH9e3fSNvvP//tMNh6HUWRVIhggwo0w0ETVBfamq64DGBxoSC1tGRbahxCUNd2yH7AEQisy7yF6wKbTXWxQa8ocAzFOf9UtautLjqjKXZkTcQgVps/hmaR/NEDWisE4gxFxnWrLVJ/0YI/mxGg4rH9ykAdJSLQIrHThVr5aRQZeDL1Sclo2HyeTxTbgAuAGjZ2e8QlSUa1pj1kLIJnzp6LpITh4DiIn4n1dI0H963GUM12Orsh+hgs82fzh3/zJ5i///M/74DxMCHTByDJtZvog9kyZgwVZZirM6pwk562wZlMIDBhqVPhXFbqd1Ag4pVf6q0cPG/BqRTIJ6WKAo7/xk3z+z/8iVbiTzd20Wh4Aa+NE6N4BuGx0QVwnUZb2PVVJQKP/AVjRgbV9eV4O404SUo7qZgLKTz+PAbx9t8Hd06efV8h5sxUkPwf+5u37afMMih+GT6c65Zf1zftiaGzeUy28jFzQbEBbnU4DSKK8XKw7vFSNmh5SrKWs77OnX8duMmSjb3YYIOtBAhJaLyop1Uujx9P3HLbM3n60zh4/K0gD9KNBwmG9xFIBDFwMKysA1W8//3Tz9/7270er/UUO+fHmk2ehyOa9bu5FNyoCCBcxF1vlieGtAbcXjOjOfQAvrCPh71wrY3YWA7Cb/v3N1u3N1t79PJMfbv71X/88LV7/toG01mROZIeof34XM2A/YOWzMB6ntTWgYZ4vCvBnX3waweovY1yvbX70wx9tfv7//b+bn/7e95Pg0wSbls62WmAMqKRh0TL8mG3ZGyfOvspkg69xLtbI3+kQAuhaUbYfFvB8NSxrUFeQ37lfnmUB++WZ2bszuXKqeoxaz1MOkCqTwPswbJ9xqAY7RIOO2cv1jMjuMLzWdoYOx2jVOIyjANDrNXSfLAlP70FinNeqbqi0NEDgShNsYxdsBQDRMvw07Qr/5uO0Rh0E7MyefZY2b5Ug58A1HseJlT3gepvID3NlGDcmNU0rMZawPVD9CsEi67IENJcxK1MNo9lCNHsFlzis/ZwF71u7JF1ZEnUBpeqV91WhxT57SfsPELoGws5NEmVBE3o2dh+mrYCkLIE8s6MgJhxNWQjYHbEZ7FvZ1xV6NjQiAOPW2wAgmSgasFOSBdFG5a9tbXV/Ku5l2yzgW1tB6nCm9aDsEe+d6+InhlU0eoD+ygU0SV8KIn4GyJcMKASYiFph7Jw/tHe6SBgeThT/YJjAboBu7VNYhc6BvUqCQGVrFeW9EzvE9q3B7CRP2rMVSLTNra1s7AHW8E73nr2orc6eOw8zmN3DgiujU9KCHdAKH00XCXp+LzT5amdKdAAx2eu7sTVXUyW+ezP7N20YR2nrswACHi3/A9Sopi+V8zyTtmXnuWJJ8gOAgssWraLegFiMJIBD3ju5MPt0noErJ2mb1ZYYI1ENvE5KTSBH0Nw6qu6ucg+SnWepONJ7AZDfTNshv6ZlrbAzMLiQHntpcm8YAvQVVGDzuhfRHXrv+l5si9bEnNnYwms5Xwep2o4WY1qB4xfqywLWAdmnKJWEu6ykXCNcemnfjHEruxDDU4X2TdoNr6bI89XXEaOO/X6HYf1NO9AU3IDxjAMARTZALPg4Pp7WqAr5eaQC/uC79ze/94PvpED4Rb4/T0J6vDnMz9mMfUli9u+JAB+Qneu7yNZ7ygVrB+BY93hZDfxyzk8DSK/7xr4t+kGL3mBtFHwrr+9ZcRK8GfiMnxYtWufl76uOJnsyRQCBfGKhJAVlnCxshPqWhaGyxkTrsIoVMKdBWXA9vzOdgaNRx473v2jI5TP4wbbnsI/xsT2jBfqBdJQfszMFy4AHyWzWSntW7ROwXkIKKjR1ML97qlgawDXaDJvHGeRykqr5S9MSE+gOw5Zj0Ukw2oYzyAsDNJ+vLSSBapnTwApVd7GVBCbXe/d69HgxsawbgoKKvbgx92qIBsaDff4oZ30v/lIygbF7kMFRirR00mp3FkRgEltJMVY1dlGKBqm4YzDcSGIIQMLIb7thrsWkYeAHnZ2DAPi09rClrddJYqoXpsgn2XZGMQQ223cSSSWxjL2VXUliaP5pud0z7ThnETDPHlV3LtfTCc9tFcbMH9mSbxlYMNNJyBsjLwy93od9tOzTlcVnncp4zjU/j66lqr3/NtyrwF6Zd84BDagAq/Gfkpc12SkoG/sufuxEzLLLJG25PmdDEabg2oAJnWKfB6PrpHq7yzWK696aOp11pENW/bmc9fPoIN1IG9D1FDwUyBQGMEcktny9sw5smUENw0hvN5CCTq7J567+dl4/DNRq3hbgmnbOKfoBWXQG7bcFu9IZZTlrFxWPifWGzdrcpwot2ef2OHmB7K1pyxz273bszGH0sumVWrvieABsidpi5xrf9POnW2cFVla23ZqH+Pf1eXwDoCzt7utzXllMq80Y0FbHwDKJWiy2gNKrVmynOQKwSgPSwp6iF6BKrpTrkrfIU8hX0OkiO3Cc/I9P/873v19A70QMZ91LQLAGcsMZTuH81pY0UV+Yco13h0na4tyyBsM+HtszzOTB/+2Zbzs4cl0eGl+X6+ogkdynZPYbbeUCOgq5lyPDc78J9+N0wSje3s9QwS+//PIbkX7yJPYyrSm5m30uJ1wnqsoxVsbqceIHPh1gNHnjFFE76BDI3VhOEi3uylm6+mpzdyetgwFvTJs+iw0ycVOdkT+W69K72g0oPdIHbktxZorefN+j57HvsZXN59LpcKlFxNjly9cjyH8n9tP+S2yR5wqcmDbx+fLcyjzGn29BG5N2GfpVVvHkx3OWlwFhv7PP/Pu677zfGst7Rt8Ms2h8t7IqB/DTzcZO2jMtjmAi8r8IPxh6MIRcq/tgb+Z55wwshJprujxi29q9oTMqYP3ObvZSbMF+irA6wFiz7cQA2kC3khc9fhpAOZHI8/z5Uht/wP+bN+naktPAfMVgfb35OvJPtzMYYC++p11ozpzcwl5j26tZPQAybTiMZQwrZ2w/9qOvId+U4ufb2KHrBxfSjfZg89XDo80XmQhBBkBufTt54o0UPw3w2T/Aqko+0a4FQFXsF18bu76XvEGHj5z0XJ6CNZhnrwDN1pWcgzEemYUhmQC25LbJM2j95WfyA3vcM3mT89vJ7BlK9vyUnx1N5AQ9LcpfiU+5SI9azMwrJxdY43QOaM2bVmymYK44LdfRWHkhMJGZwRxXqPP3quBlv2zl3m7tZe22sM9pgGO2GTKZa8vnV6YHbtA9ad/ogBpSxtoOWka2wnlB8HwuUJmefWJH4Y3BaHAGfhWZ60zsu39/s3XtvWjBn+dZGBwVWaq76YrKzzH52ejDsNL2kjuI33S5QAYMnrI3nokdfycfaet7PoufkoQ0D17IachHNBGBwKQFrpkUnYL79ttMeH+bvcJmtlCjg2k6esTedLYv5ztWNp1aaaPG0Mxn85XPIrkkhieRZiBUK2ieUGwlewxf0x770UcfFTCtDJb7zhrRclzzFvbLv908OPiTC//wf/0v31V3Lh8umNNudR4D1NbRGuwlQY+h+AaMy+e2ZTOVPIBEe6gx1ixWkw6VmFDhkyD7avUnG8xkMAulJUIwQQtMcKB9EPLK8Pi6jMXWiTQouhG6TdK2TsBZJynZmBMwDE2V0RCo8QY7obtix1SYNkBDAaDlnjw0aPBKLWag3bvARJBngx1mcbWk2VivEqS1SlFG3qDH+udXFtE31TUHQJUjv9/KZe7zeJl06p5QVQFw17Ixfc4EA1hmrzff/d6Hm9/+5lcNTlxrGSAQWIGZXum8p8BUon3v5u2wL6baZRNopxEwn9UZTuDi809zEEb0Xs80BsjrCng+SztC6ffadWJormcKjok8TwJ0QeCxQR8kuMK8e52kVqKM2ouR1pHjpgEBX5OQORwO3VBc47hihCcJY+AdZgLlKmYq+Dd6UF7E6anC7956v2wVxEAVaTEHMGJt+bOhq82VzwcYTGsPsE31flrFSjVNoLUbVlqBFPR4AFEcXDWVEnw9f/xQ4aUH5zR71fS4EbcFWKlYETjlkDlCvyNQV6mZ/vIaszjrkxiowzAPTYnRYncvOgtXU4WXLBxF4+C3T6JdloT1fibO3tojXm2C8aJVBNgQBgooc58CIoEQhoG+eSj+myQ3F0MLvrhza7ObVs0P7t/a/PUv/yqTTn+da3m7+e53PmqLw1uTGVVocs8XE2Qfpg3Ws9xNILkdzjGgU/vulw8fbd67937B4hfRd/q972W6Tn5mSiKH0OnFnDeGR/ZNgz7AKWaOJDFnCmNyRP+nVctLBFQVeW7yoL2FGPDYjbbuSbjy3hz66rS1NKwVPuvg81uNy3OogQIaxnqodGiLMCmp+5pIqqQiX2sFdAW5Ov2Q4VuAMo5pTcTEfmvxwb+5Hu3lDXKcr9gVlQyVdUnwfoIrgv0mA0k8f/n5s82jo1izMLCAAABWE+AYdaPXj1PFEgyKCMosZv/YBWClASsN8IlPT3vF2gbTAC2vY0cEvdohteGi9vuSDJf1IthiMxfwt62RpAbyHASbWAzAf2yudcpXA3ts2vzOUL+B0VlTQRQAKc/On+zwO0zeXMeA8EC62GzBX86n0fN70QG7EjHhB3cjWh4m2EXis/JQQWsAtdEonKr+t6DdMK177S3oNJVcQPFvk03t8y26sLsLADvtvcMk7p4RbBXTEFCN5gTQmVOmp1FaOaYKseFlqtSqDzjT6YYFuNroNelpm/0QObv3BUqjR4KtN9pJAo1V804CY5rcsPpMAWPD03YM9NAa5Xlo9zcoYUsFOIFaNEiOM7DmLEDffoAh6wYAMvV7N+u6nalzZ4eP81ECba0o9HOGHe0euwfaFlru+iTeS/Cs7WlbEqpybhQ9Tc6ejZz/GBM27zS2602GAB2eaV+7nkQ6wRMAMHseDNS2bolEz6yg0cTG2Eli9gDgfBY7TJD9TeztafYdYMazJyovsb6cZwBAoJwNaKNxd/FCAvf4jAtEnmOX39BdzD1r8cbyshsAslN4w97L9cRPvMxGaOtV7ldi+Q7YG3vBj57G7l3ZfxCgbRObFn+mShw/zq7aM76wicQhbRfqucpZ0bos+bNuWefztLR8795B2IEZGhCh4cNnAXEThJ2obOY9rzkvbEl8nL1Xtpwiow57YGFPMbs7DCJ1iT47gL31d0/5PHa0xRlA3QLKlZXTJNYajL7fu7x2Bevcw4BuI3os4C07A8DkBLHREu34Geffazuwoe8/Ok9s7zzWaUGZIJ1Y+rTqdtptvvt3/yt4tehReU0TPMgDnzQMtxb4ai8E6WFNk/nwmuW+XMtLepZJsC57dhjCWfczkxDDliS0TvvtadgIT2kKJe7Bpj41TMb5LKiMqeVzsPaWllyF4OouOmM5j+xWn3uYm9kvH6YIuJ296cycxRdjNTUpoOMaO+46zxNrfZ226J18ZqeO5z0UttjoF4lJ22JW4IM+MN+UW4dH60jItWiXup7vbTITJtfSnMmjxRbhCzpkIfDH/fsfVGhbLHIMXIrNPc41afs7FxdHt/Z1inEGclX6IffQlkQDtfJ5hNsx4NfBMvaCvbJrUnL2IF/yPDEeIIENq66pgsAynAiYsWqUsXUtSPA7izzAafYz+9FJ4GH5Y2hjyjDN1UPL51WiJc9P/C22Pgx4x9cBKDDOARaKPtNmOvExkLfTPPOn504qpQWsDsIaZupuAH7XP+ASe8GupjiahLc+AygLjABWBrwzhOhlBo2QYxk9PBqurn0FDxbf4jMBBMCJpR2uetZ5juLBWk2AYwvU40+sW9vlcs9aw1bAokNVVp3THjasl2yG7OPyb2PvgIjxeAP8YUn2PAOPhg24nk2sKPIHq1aRdWIjAF1dJ/kD8DN/jr7RtwME1uferpYSEJyuAb8GuJ1hCyu4171bsGb0YYEN7OWcdWd7AHh2BDOG/erP2UdDVBTg+ED2uOCaQomBFOKExJB5LqYLX0+uQdvwtevI9Ui6XRMGz3yOZzM6d5hVozGJecTGz71Uy08MVhF6nzWoOR9exjI2WlvtAPZ+j/3waXNdsw+GsV9bKT5lqoCh+Z2rIY1M/LokwvHFBY6WXK0F1/xsBcGHYYr9k+Q4bySeIrMhLgNGVZfZVnAvftG+qTTShc2tm5kWCSHJe29HIuLgSmzZq4j2x1EgcRwBRfP+plIqGmnVd3Ywx6YrIP9mujMddMyiFPseP2drk9/l8xVR7R9s+XfJA56cBhxOUbDyKxiiWb+C/bXhbNAUSu3RyqmUBTYahGtctrIcxdyufQVYG1PVpsipvi2qrq/3WSvoagHllNZjtS30G6sjqPizxP1T5J992iJRY62Rr1mZu332iAvK5lrQoyMa+ChrlLVJDOa+kBrMnBx9+9xL1pSu72GK5ofP2aQ3yb8ySCiDEQD0J1kj51D3mVj1Ttij4jMV0R7nvEunoOe6ClYXlZ8hh0B8RYjaBkVNmv2Y1gESsQC/c+f65u7tB5snyQc+/fKwWsvn0T3b3znIfekYQYKAYZxUzqqt8vTg5KvxVzev3d48S0cWSY8X6aR6nSmtN+Jb2uJc2zBD+RJRLDp10xrc7rNc0wwMmWexGzt5lO6OZ5FnONYBxm5nz+jMOzymS5kYrfGsOIzmpN/7tn16QNyxRb5W8HbdK9Phgm0YzCTXYKqsorWiLV/1NvnjnYPL0VAPazBFWYOGMHOnI2HyCRFGGePJo/kqBeYjjD32rj6NFEGuO+cWgQPGJI5SIGrco0DjdRicIVqd5jw+y355FdLMxa3o/cU2lyFXjETOrGV2JliTg9Bq3chcq2v2rOK+WOO9Bx9uvvjyYW0bwG+MJUs13RR8bMkQciASR9qXEUKyP98efhnd43S3bdHiTz6IyNJuAzc83UX2u/zxRTpETJk91NljEFewAT5lWMM6rgLwLd2h+wcKJS/iZ6db7Sg+8IPvfNg1Oom/3guJAwu62BY5qtgTOJDrS576Jxf+p3/2j7O30RfpSqikYdHlh53qOQKEZX9BSRcKboU869xUmyCqc1A43RmyMCDU7zooxgtwpSr6OhviLBf35PGjoq0OPLDsZg6d5OtKdc0kQcYZS94F+IRbmaYZ0+3zBB4VA29PuNHvWoRUqbEXtIqOqGlBFEnJIoBui43exYgwO96M/2xqrWszRplxtyb8jZi44J17ZxDyDxyeDd+KmtapBD5+T4DEYmhRBQYJhDCQJOC72bQV/wxCTiid8/jD3//J5l//5Z/X4ANMVLuHLq66kYMQg9EWtHzeh6k00R4CRD0J3fIkBsAGb9VMj3oQZlXjV0kePXDaK0DNTjHsQIaIi7fSLdHPtYUl8uDBvfz8uAyMs2y6a7neG2Hc7AQMOsvG6gCRIunoomlPDe30+VFAI8ZQJSEJKIau9k3PYTvv6d8AiCa17EV7CFjyPG1jwIYNoOlGKPmYFXk2ewGiCiQte7AaVSvVtU+kqgc9mHW8uWcHuMxP40yyVzj0Akbdkxwm/YKIeQa8q3ZCHpq2VT3p9jqfVU3C3M+0PdOtE2hi/8UhJAi3RmjL2n8OAyr98pe/SkXm4ua779/KVDtJtRbTzebrOGDsgP0wgG7nM98mCL1sUmSuBfPJ4IARvRc4aLlU6UGeHpbhLqHs0J+PXiWAzv4Q8O0AEQ2PyDVpK/7oBz8OA+xpnpMgK/cWwwa0hco7r/bVq0xFevLscb79235YPncbpJlW+71c81mAU2RD7DbGtgBSYyk0aWzGHqvec89ag/ylzSFrYv868/Y2J9Dplgxpg0Q6kVqpZgpaATp2IV9ti1/+zlD2a6l+1fnH4TDsjHx1/PIsJPSAd+BIAV1BkSRVMIBlKoEr0D2DZlYNlQny1iEHWkgnmIAGYa006EwQinFjTLmWEkzEkyRhKnyH+fWPP38aBtNuxGnDasz730obE90yRYKjiOEyqJ3AnP8PQ1fgPgnJOqCmCcYCSAmeXX+NcJwKgKaAH6Hv2k7JY/acgDL3NFPyJrCqomp4WQAAIABJREFUfRUIA6WbcHFMmCexdfk8hRd2agoYEyS6SZVpwQFnBRqY9oPRwnHm2fBW2/P+W8AfgETSlP3tTJSNhsheRHiJsmOaAPA5U3m7BGaAg2EcNgjPvUuEVor3AA421jz/OuwmIFMt759NqCYZWIO+NTD07pOQaSGdwoll4tSrCSjYBEC16jytnBwoG9JnISCqLV/aGQvgjtyA5z/DjFYRaoD03Eu1lQqeErFOcJ0gWntU7TuAQvXUnqHZqB2oR4FWXWxagIpzE+HKwGNuEuA3sMrjSFHgcs5xvEDOY/6MbShgCBCxhnS1lqQLUN8hOvndS3md4M7+9r2dN/OsBBVecymgAPvp+umuWM/jgCVYd+8yDOhCKvrRxAgAFr+bpcIsK3s293P0LMNXcsYKduaziPvap+yzoNuZvKA1CcGJnpj2BHooLyMKnYCVTX2H0Rm29s4V2rKCMLp3WXV+IYm6DeN5AJmB7ECYtgxgCOZ66IG8LIsRgCGRjN3ItmlVFMM1OjivLwp6Czt2UqBpetqHC97Z5/ltyZeigzM5zaFzH/ta3HN95wFgfvTBrc0/+Ps/3Xz++cebr/JtelwWua2cwBa6Ze5HZ843Q7ty3wU8tO838B2bzgRixloDzLvxUGPTup+7tyY4lmg5CSvrhB4WYHv+bVrBuouWf/Bu/mmm2Q7TQZoGhAcwNa6qLe2GKXgicPTs22prpZo0SWf8uVz3xKp9xs7HiK8v17j8rutoYcAaYru5T3adRfXebjJ/imeydSpPMd0KQ6LQ2vMqbUXnael5lXaRF4kvDvPMXmCS5BqrDVymlgnu+euSWKkY+l8/v9/u0xCh+HnnGZAU+7OXs/idsOtfJia5mcmqJ0lYnmMH2BOmUGorginnmWt1lxS5fn72G8Zv9nELwT6n7Y3DvDPIgOy3ZOzWzYOy7V5jjea92GADhK44s8lgtwTq2VvX9m/n80/b0m3y/HE7JkwsVPALgzXsmdNo3V2KvW0RLPfOllk7LfMd7uQa8zO+rsVfheKywQY04AtIKWCcDXNrmKBrkbyMvU5/nuSpfnKxV9V/jf/U4ncaJi1WAv/bwW5de6Lc6QwB4Oe/6svzZ7tqxJCJwTAMBXflVsY3d6Iye0laxiTF2JYOEyGnkWRVotLkOEkPWZEWkfp8AHomnmetsJcbj+X6Eo+Z2vwqa3ea5LZXVVCH/5pODN8dIuAa2JDlzK2sL/9OwL6tV4gBuW9xd6eosystGIz/rI5v454BRUaCgl+UQ9jD09657sP6i9jWFofTpTKFldHF7niYHMoZoLNmEWwUntSw1GoW6lsmeVuLibVdy7ll272WD3cMps13rlOhyDPn21c7Yc9OQXDRhAJAdj9D5Ue2QtKyFtcAsG3zck61L+p00EUkfynzE0ArrpzhG571zRAtJLlIFO9ybQqN3qGC9FlP6yyXE/LxKdXELmhjeB+AdGKNYekVBSvw1pbb/M5a4PSe/JA2uhlwl/vI5wEF1g6rVd+4NrK5IJuPHTrrKg4dveGlUDov7BoNqDBrPXHgFBwH3Jz/7r5hwMQkYin36L3sP4BZXu+8rYNlwGeZcb25uxdfmSL9VuyX+Ecxw/TplynyY4ZNe9xIG1Qfve3E/H5ykEyNJbOhC8lzZkU9izPSQNHAfh62cmrI7Q0BxigqCYLq99kIRbOsk2FRzU1zy8DXAb7nNe5xmF321ugI1te2WDP7s/6q4NXk8lNMd4eLPRCj5dfk5y0o5eerVJbYj63wZZ+ujL1p+wZeTXxc1l2vaYqSiAr2R6Ux3mkxDvMohZJpJXXGOUBdSeIAuml0JRWE43Nij7QX7yc+rZ/KjRsUVvJIpApu3bw+5yhA1kiBmMCLOduD2L0+AO7IQvDVbCGg5zzPraz72psw6pLL3QhLMBBvC4hnKQpdDattJ4yzN3k+r+mwxUcoBBYDlafKl0IKgEkgIrBL/Ey1GhMHXgpICTyfyxHnYfvZ7+MBuci2ROtsUwAoaSoYQ/bG1t7NSPmk0BrwDhttuvsCtocpCwh7F/tESmmKWQZuDTFjTg17K/5DvhgAewgHU7izFt9MWc6ewdQl6/AuoPsVQyPwx9ONcz1FmUttC58zDXi3X3hPRaDRtmRHRlLBVFX+oe3usSctjpYt6MdDAAHivo4kCgOsYMKuOAv/+X/2X2z+n3/1F5sv0xb8NC2o+9GS2w9DUQ71In4ZY1I3Z2UMnLPc85ZOgSwuzUMMvrdZ9y/TaYdJ9yQxb9njuX94RGUVlhh4XQ8TgMULCpbu8+DN4WYnE2avBaBtqTznARvPPWCCdribZ589ezkF/HMdEl6ZOIgkjFZq8jBMDV/S9tf4d3IJ+zcyZTZyJDA3RDOErUrTxf53YFv2YrGAMspJQmxHM/tW8Yt0ykTz7p/8t/GLi+Fbjdly4DpBVaV4OejdBQAJmjcJdqpJ0Orh0GInCFqrMk666SiChwEsiB62WhNQ4nGAu6dhe72gc5a7uh6B3AcP3s+GUt3jJFT0aEEw0jNZzo5vZXkxItXjAxw1AVwENLMhCWDajAIDB7iJY99zWC9N7jhfSQT2Tx18DnDb4pKA53MlB4yWwMfryryT/DHk2RiQfJvSE6nB4dCqjTfvY5NUW4/WytKe0qBZE5KEwLRRwqXZSH/0059u/tW/+rMmTa0I9X82BMMVxw7cEOCkRe5WgK7vv/9he/u/iNDhS4Yga97JpbmcJhuYVTkADhAISjVaSzSjgV1QZF61KgZORePBe/eazBxmMikjow7w3r1bea+0RYWKan21kx6HnUFsU/va8+dPW6WrhoBgNSKVR6lqS+7RRFXSTjslNozL2/cylGNn8+vf/IcChpuIil7cT3UEOJafM6gOvU3p0NbxsNoSpvqbrIdqcw4I57cyUQC7jFbfI69T3WbQAGUuTXLV9l7GLMaD1EVb+PLeVxNIMmavTYjJc9wLao5R8joH1lPiDHMc2wrz+dPDzWf5Ruv+yYM7mwd3Uu1LinicpPI8+/U4CJ7w9sZe7lvlrKDzTDxuNSDrrHXJWGyVbedtt+xLwVSuxSj4s7AC8jcE+XdpL9mN0b8Tiu1JDvHz7KMPv//DzScff5prHn2H7bS3fR3wluHYq5g/1uGrtPN+loCAY766+ejD721ux0Cchnn33t20UL4AnmLEjKZkWbWTNbYCIQir8+AwG2wAv7TSzlmeqtwwTNaK6jjubyehVb8k+7rAPYddA73oFy7BbNtABHo9k5wL5+GMC9xV0K91/3z22Wdt25fIArl9eT/VOQC3UKiBRJ4jh7RW+aYiPMWDAv15fRO2OJxW+0xNzs9OjKivAHbcpipaxPE/+fp48zh09Kfhpj/9OuKg2esqqBeTdLvWZ9HbYJdmwuQAv967CcpyDSsTb61yajNwLV4HMGOkG2haH4lW7gsgjaGqFb1i7b3b+QKwAJHabgwEERD3XI9eXdfEMxHQ5zk1Mc+1ru30DWAb/A8Lgb6CYFU7bXWC4ixuZ2LyXpzzwXaE/g/oFQpuJRWC9axhzv0MGlmuXSwJAKaNJ8Fp9XaYsmuVvJPFkyg+ifPkG7S1095cATt/NqxYgu5qbrCluS+sj+4PFnNJXNt6tQBwaxWxmhoLliHosc4muA67YgJUAMNJgtwytVkdAYMizHK93SPLPq4PU4Ul9h7va+sDVqf6yf1NtXR3Nxog+TxOWIHlJGfu+IU+PsCohJXdEQRY36xb2g2uaJfJNyCgiUkTyRESn0TSMxNsR6cv9gMIAaBtJXsJ1CTNzfAkkdq96YeoUsf+9pnm7U5T0b90BRvZ5MucwzDLXsW+avHABmEvnmcidbLSBggzZXtE62klVi+ltpM9yO8TXze4JxNlr+Re3uZetFqqkL88TWUwgOQejTx6Ux3uM2wMzHnVZwMtMKBe2ZcWsSaHlhn26TA436TYhMGl+imRO815DDbTCWMGHfC7gq363wIUYxd8CcZWFjFw72X2bauceRYvTbILg/wn3727+dlPP0pL1cebw0eft71XRf+EtqLCD0AQoM5WLdBz+XY5ULvL8J0BVJy1kYtQCGFTbJLx10TrrRn7NolD0+rVxvaZY9eNv7IW1Yjs+RnQQrzCp/rcDuSRDOeMl7nSRBmAOwy9AtXqzAsAUabDAoLV51VjRWw3QN7Y+Tlzo/GFfTqMlkn2BOv+exLbGd41lXzXq6jlL+yWrxGhTlyUZL0ad0K0/P1ypti/eLO1+SKFDs071qW6r70/TLu+2QCCziKbx2bnZ86lLomVJczXWSOyIHfDPLif7zNFUqyW7B8Vat0J7NP9O2FWJkbSPnORYLcJ2u5Fi+bC3NHS3RhLTMu3dQuxOVgtOa+RltjP9JU3OafHiV/8flvGc+27fDhGTfa6uPNdzpkE/ExixhbGF52ZVp+/b++/H7bAQe4/iXMStOpNeTd2CajUhIYtGsZxgYRviuHfJteNUcocH5tRG9YsD4CIxUNneIZCNci3Cbp/uyObWIlBzrPftaHZjwAZe218BqZAzpLf6B4kjZEk0P6QLRdM0YoHGBBj8akB47PuCl+3o488k/0khtrXB9zLhLdcyxTm+D3sDYzJGQ7ED8aO5jP2wpa8jMGRwmIHm/BszYZUZOzdkRcBZLMlvbvkAgUpykJSqAEqLux+OkdLPN+ikr87dS0aFqpty1+1lAp2e8dh5k0ia9nGp9jvwMLztDOWAVRwcrpb6Il6BmIWtmwVv2/ZqswrD6lVnPqZnj62JWd6BfIKoDoXMv9e3fzPcx6mntjGZ0+iP2e0l1fwoUUG3UvdxMMS9ISBRkvO3uLwgFGWU1pJsihxfjpntIRaV10EVqITZbMfFUO0STuzACHA+zZWo9vpOg0INwM8BrxrIp9r63Ogtbkwn9gU9meAFi3g2gIHfGwx0iLkqhXLJq7MlZhCrgIG6M3r12myHTSSc+dcT3HEnhw7tcYDfTZLTjaFz4kvesrZnyVPHQDPmi1nwOtcj3X1+/KahbVor1RvPcuDB7Cd/Xhj+3RzZyfvH/DOcAqa3+xY3zOAhTiz00zFzflWJkD4ERdsRWf8PBNkkXSrH5v3E91i8rxO0fjag+9tPk2L5m++DANKsdXwDGezAFxvZXx+zuppNHwbvuZ6PaupsMy9rsyqFtrF4/5t2Ttes3YkqLyIA8vsZtPz5l6LxDJA4QyKw2Zf1xJRY9ilI9NUHCB/uR090hYiFMLyYXJhXzOpfHzhW/IiiriY9gFHti7Jd8YOFouIjRBDXN+90fiRnpnXO4NDCrL3p0vibRhoJnqy15cSm8xAQ+9PqmUBc+VZ2SeVe0CiEIuLTWjzF3/nRXPfeW+sf22xV8Om5CuOjl+FUWldL27eu8GGjZ1OhJjrzQTvk8PmbMxBJQWST7egJ6axZguZiTk2cMezjuGcmMH60d/EWCcR5t+W2Evrq1gKEDmFibC4M7zk109CxMGmsyesqZOVg1fpiILrADz6fwOKIU6sIPWQLIB3MyRn7RZaGcrDxMwzkoeXbZdLCBHlUgDWq1eiq4wunn2+3YLgUiTUNdG9Ox2Y9nqHl3rObCkSQc5DzaSfe3XWEvsSTlHWKBvdrUvbO+ch7w9D+OM//k83//LP/2rzMAWyV8mhb95+r0UMU4WPw+6z352xdoZoWxG/OKd51tcCNl9LDI+U83mGgR4m/s+HLbF8CEPR8jaMw6HuoC7XqsCSfaQQvcOmnTzZXH/zZHMj04+RG2B3/K9p7vIr8beCltbircQNrwLmPjvyHEOu0Q0Yv3B0RO5hioRyPP6zeEb+dzWYiEEip7HHTS7y/7bwx/7S5vYs+HTPSYHen/czcNPZPDp8FubdP/nHYZ9Pe2BZNXkTYAyjWDAqX/rOUb19Q/+uRYy/0zpVz3K46DAVIFsQfrptZUgl2JYYcEiCJ8GGXP08C/80DCEaRBh4wDDO4v0HHxRlZswbyBFeTxJP+FcSj3LY2D8bowKjgMIlwRs21ThUgUSZV7nxkzDJWgnIv69TcAQfAkmOEYA2tN4rpbYKrCRB1dCzCQV92mtsLKyEGOjdMM+szwTbrnOmifQaGhSNXozAyvV0TD2gkJgjdozKYN7fA/G5v/fjH2/+7F/+iz5YB4lugsRXNayVkLQaQNjfapMI4+7HP/ioGmmPAn7Si9lPO6zWzoeffV6G0EE2DgDzUtbsKK9r5STrexKR7vOwsM4dyBi46zTTaBY9uBujE/pmvMnjJ2EDZjP/5Effj2MIUGEQRu711u0wIDLeWDwCKGpLNACD8GTWYCeI/FGnuGbwwyL4SM9PgKTl820CoE8+/XUcUdqRr0T37yDik21RW53NiPhWyLJOV0XOiQo4lcCXNsobE2xyAZzktIxw3FOhLQW609CyLySSeUZiEaBOgzK2MAHFNWOWm4T7b4Ghn01QXeeadaArZ+LqWQ7hb5692PzVb0O3TUvxz378/c33Aty5F7X753S5TGXO7945yD0F0MM0tN+1/vh8UxMJK6vEYT0eYbTmmnfz3Kcqlhbv0zi+JJov8pkFD2Pgb127tfnp3/rbm4dfP9z86tNPAmx/f/PJb6JXqGrFieqjzzPA9rsW0PA8VetXCY6ehfL87DDBflhkf/eP/vbmWtbi0WefZF9o29NmGSZBqwUqB9gso09GMBooz45tx+g1GGeY2IHsw+o4OrwF+ST4DRFGIDeLK+AXiDjPdfjO5jeB1CSHK7jmtaon3wjNZ29z+KpoTM7VBPS3AvR88sknaQGVJLneONcFmDKOHQhTnaa87/NUVNZprtUqaRsBp+CZTiBSB1UnPo6iQuMqpnk+MyEs1Om0e3365HTz+EUcdlq6D5ZqI+2DJp5Zq6ePIy6aZ6sSxrF6hs4CAKFj2oGfDUImOHLfGAxru8Ywg2dNTY9tQAF04zQlucAp4EfulW0AWnIu2riBUeNogdozqEKFqO0pdTwJ3HMdEqMZ2qKiPUnNCO1PEKPVrfooBRtpcLzd3As4f2s/lcbskZjs2B1tiAPGrclRtRVNYs5nd3KyAF7LDseWC0b1L/upbVajY0M3wz65kbb57SUhGI28CfZ6bROPDljXdZ6qouSLr+BzOlQjdsfP7RVtrk1ocmjZ5Qoi81WGuBhGxFK4xlzLtdDTtXCRLmgToiRZpX393P65aozNNZW9knO7BiQrE7qVUxpyAXov53qAYY8efRnHjHmcxDi6SS9badMWq6UwzzKV2aieRvgWa4x/GHZX9fDyOvtY4vM69uZlCgL81FVi8dFqw0qpPl2Tz8ncDNYp8zNBX2MOrIkO3YiPSPBGHF8L76UEsK8EvWE6E7w2pEQy7SzTbRTA2rfsJRYMf9tJewJIRZDcR+6g+YCBGJcCXL4+jx4oRmAZHvFnYaVcdH/5bO0E2t8vYLjmp6+Cim0l6KquiP8WtGFUAgZy7UcnI2JdADP7bT/nRQvsyyQxz3I7L8IgfJ313EnrfwHyPLO1XbYxi/3CT2RBBUZt9SzYOXIa7AQdE+0eH71/M8WMgCknGTSkfSVaVcCzlxxD/MmrJABbAPIlgcT2wshogq9KTdJC4J07UwwD9rfSLJtrgjiAedsg86q20y0AXYFabRZeL8H1JAW5feUEu4PHTJeDYp+z1kAbi6DnZBKzsook3eyxVV7sHEaRmEwhUkJPE4Z99SlzRfNZtCqdizXJ7bX2PUY3qZJ6ff6Ki7yc+A/DU3K+DJlZkmFLNywMxi4AUJieFy4nhkq7yBOdAQEFLiR5KR+wifKIMTvwHVpSn+JnwwJYtcLYLkwmsZK47SitthLqG9kH74UR9Dp+5vBphruY/p5z7b0JXF+jG5RCmuFP2ta11QG/FEOWUCJJiGIOcHr2NVYHUEbFfyd6tQc36PaZBJ64MMwxDAS2VqK8K1HIecaKx1M+Nnk+5w2jVJJCi0nLECH6y7vvpy17dIjYeVObMYrQcvkx4JOqOlvHJ3gOnjf/BThf/YVBRJ2EuWyaxpf1pbGNix6em3M+bmdtgAenAelV79lvf9qN4qfqsmY/dco4xkT28dWw7s4ZH6ufD7G/rHtZzrac3epM1PdMwW1leI7cgPjez7ETZ5o3G9M4I99ids+7r20RdcC7K9lTnsmuzpDETPRE+aTaHEXDgKnOcQfCNJEFZmcvJ9uWlMqWAcUF0dp2PwXFAdjn84pj9r+H6TMMMXHAAqY5q+RjPD/vkf/uNMuljdB5LFs09zxMN2844H0T78SJ1xJDm0TvDK+6lwB8ieToeg/hAEZVdggygZYvOVaeg/doPNRchMzNgJH29QBXU5lac7LBAQeMsnfc3+rTinku4MTaput9tQFq05PYOmViegADOwz4raQQNi2/BvzIGeEL3ONL6+F+BIZsWtdhfKd1AnCtcZV7lb8BI/paMUpZhBO3ePb+XOOigmUF7+hvk0HQYum9B2Ru/FygkCEN2y3nip6snx8nFwGmtQugtnHAaDZqyAATVQwwKqaYDgHgXDGF3Bt/Mudk2HhliNW+RyMz+YOzqJ27gFzOpOe0k+LmbvzgxYB21wMibUXnFRN92lcBKokPCO+L0VPYf1E9zOSibEZeozvqNL6GBqiiVIF3MR9GLR2w7evJj653WNpZQC6DetjeF9VlGyaOOBsQZOmHVAIUjC0rkDn58eyb+fpdll3hYfuxjPeJuXy2syWXNADGuqwF+TKSspZeJ2Ze37udDss9izHp8q5xv/M8rAvPLGBrjdeQa8QZQrXGcheSl2PeXcYSm8FC7k+xSNfBzpXkId4rnw3scR3XlsKK53aSOP1NyBUKs8gjV5Mnd1Jx4rYxmO7TX0cXdSSQSPQElyFrgJWd956zEgwg+wNhBePsRvaZFt2Hz6JBHZLIe7fTfZNOlAsZTPImANOb+H/pPTGSKzMitXv/bWIeXWfa000xrfTD0hmkYw6TGUBYoDr32cGRjTlIFo3usknCzXeQA/K9s3c97x025unFzaEiuk4zNT82d9HrJZlS/9LWgfEncA6FG/jJKhUgL50hMd+SjhrLy7GyFphrQMPGVQH4L76OhNh24q50V9B6q5afGMVr6P3Hxx5GiqudCNVMR0TAhJSDKYqxZVipWmWzLi1eOKO6F4CtgOGceQUwbP8AofCjaEIF1/jO5tOH0UFFMhIuxL947mSnLiFm5bO89jD5n+4OhBjFZ/GCc4EIRHdVnkz6QkcXm1GClinAYg77o6VYtmHktLYSp2/FH13N8LXrF15srkf7W2GXxJYit+d83vtXNIoNzd7ZCRj4JID7s7Ruzeck9zPEInkCdi27BuMSvz4NLlKAzjCo6rdbq+lglfO5J0XJ/bRXN/8TL8nb8lla6w2myvMOePd//KNoGw7TjOHzULt4HBujmafx+PHjAncCEMMjxK5GAQOjBDmtDNMPSqLtAwpY5WZPsmBTBTEpb4yJAFMF/fHjAE/YYbmoAe92Ij56t05D9cUhZ6ChlvveNxu+YvQ0R7AFEjRALRlbArinCcZ90chihDhCINvK/nAte9X3mQRo1YgQHFWoVMIGUKPrFIfHuKjwn4ZKa69rEQAKQNKbvDK2+TybRSAoufRvKl2CsR4Wjih/x3SwlE+yjntYEHl/h9SGI6r8s5/9bPOnf/qn/fzdaLN8nfbI67knLQ0mXB6G5daWsiSf6NLaD9z/1wHvfOa1gHcSjeePoqUk6Td8QW7XslgAQfp/2SxHmbR3McnWaaoFgp2Dg3xGjOON6wk2U+Wi6fblV0/S3nVh84PvvJ/XxFHQe6l/NfmRA3ZLEjvtFBJqQK4AKpXqAFw7O5n4ugDB9NCsq2oMavGhVtu3aSHZSUVFu2quD7im1XoYVHSlBPff9uqXfp21BZ5hsHgOttIYoxgviQXANb9veidgAuut+nkcRltNBHACknDcKtSPQjytagJpewWQagoUg5LoPQF5gvE4359/+sXmrz/5dPOju7c3f/OjB5u3acGKJnXa0bL/CDDH+d4PO8vvV9w31wftH8WPAXEr4hkD5voaMACdXJu2qAz2ePk6+xITJSzUKAm1Lef+7fc3P/07f7T5xcc/D1vkqyaxh0+yBwmQAhdzz4DAu9Er3N8levm0jLDnAaufn7yLTsP9zT/4e3+8OYtmzuMvf5uA7XEnhmqDtAYV8LWB6zgCGOTfsDtUENtyKXLvj9t01GSi7TaSzrKfBHISr0kS0X6dZeDdqm9xhtac3xPAze8PLR4btcYdXT/PxVlgQl8UaE9FIuDhnTv3MkI7k4kXHYnGYgxYQY+lOsieZh+sQsYro0swt9L7u9ZNOIaL0HOe76s5I8dpWwf2SkBQ7w/PLoZhebb5PIy7g5t3Mp33w57ZkzApne9Hjx4VvHYNGANslOqk+3P+nHtDaQqGagfKORAAar8YVvLYioL+XLSkWTClmJCfAUw7eCP2cNoUtWvMYIeTUOMltd+0reYfd/MZBjrYv52YlfVUwbO2dCRHKD9BJxZx7h3QyunSsgAKqXzuZ5TSrWsB/NMuez8C7QkPm8BwqJ3UJpFrUDWgXIPtgi8S0GEsX0mQIvHiIzBftMHTIDrKeWeQ7t17b5mClv+yb4QYWueWgKFtsQVABkAzydVzdz4NSCj7jt1r9X+edxmBzmzWzTNYv2YKOtAz6w94yntUJzHO+qTnS2HA+46OVBd3cI1+9rcs80no+EWCvBLa/Zzzl2dppS4YMa20V3OeUgXLDWnZimZU2HeHcfAqithBW6nUmix7MzqY27GRbadq4kmgOVIGbdebVs+X+X2BBHBsq1MYMciIZUvKlraWfLpiDsBj7TssQyO2SEvNhbTSAr2uhN1MM8pk7AtADYyR3PdMnKT/eV6x9a20hrDBJomr8PryLAFVl/O79pfvs9g904cPdnO9aZ3VvnspQQ5A7wIAV4KThTWltkCatqlWZUewnU1RQS/TN/+OmQbAw8JSQLsa1pPJr/yET3UzAAAgAElEQVTv01S6n53lfdJatJvAdchokwwoAjYxaZ/aFGXa3oWhJGFfAvEOsSJ27vOyNrczDe5HH0Y8+9WTOPNIQQCwgOJYWbH71rc8T/FKmTTxFwGqB0BW8KCPOSxTgZ7JdtW4ktSKlSTmjQuGgbIyJWZSnMtlk6YlCFlvtLFWQGtaTNjANRkVDE/iax21Dk6yXOaKs8KW8TEuqKCgfT0thoK9KSLOmvUCFpvYzjrXs7DVnQFaPUAul7BPk0UiqyijyNP3+f+ZutfeutYsO8xbEkmRFCmJuhydOudUV1eVq7rtro4dO05+Sb4kMJI4QIw4NgI4yJfkj9R/CBIgMZAPidNtwwgQdBI3Ku22u8qu7q7LuetGkSJFUpeMZ8y1jopVwpFI7r3Xetf7zsuYY47JPpM4nOeHGe06tDDxAeexC1vRALpMkH0eNsJ5ElPfK5OHgLoWJQmj9QEOxf4okK4Mj/qZXilwNwlZ1qlghvadvAfmMtvvWd5NDAqAOE4ATPLCeRavao+5nb3CfWPtvjgJszRrP/ZfojWtXDTPpg0f+AWMFvNq448u753IT0R8/DjDZgTkmD+7AZE65V1c1Sp/N2N+FhAMUybX90om5SdJJjsFPlPe327fy9mbuJU9pmPX/aagnf+KT7qf8/Fjz0bHTczEJxF6d43uhaB4tQWBnWJR5yufaa+IA9m6FnWyPgpJChXr8LV2miyJtkID2yiREAMcZkiEr6fp4rCXJAqSNjp7krwb9FgNjOIfYytmSBO95ylaiZF9Jn/n2n1PgeQgIOhVzoxWzd0UF+0tLp5cjgBSqxPQrbqG1cUTE02cVn9fho5YOvddoHL2cePQUmVGN7e804JF2sSm6CLHEqdjUHhv9ntlHI2OojZObzFAXBnMS/loQKJp7/SYh2VOk2qubQWWRtuO79F+FbmTADydmJ7Pn+FKjtvYp9ojPgsTafkafeaRwihAuIKDjavEXaN36CKqofWNfyqk1cJgmbPqDtkXw3pfdGgB8HnNtNEPcAnkwSp6I1EkbSPnkvSLubK/Osk3639TDJd7qE4ipvkiESSfwtLfi09pyzE9TUBHGXSj0dlUcbkuAPHadQCE9djaVpn/DXvfaw2H8Rz4cYDKXOsU4gbMXwGoDuDJL9ufHfiSPKED5hQsC1iNvEilOESrC4NyBZrK5sv3mcqyEBfg1HOmm0WLdR08JhcR6605n90B+PPvhxmEcJk4+mAbZS6+EMaQYRWKrbXD2pvZ4LSMA6DF6pl91oIWm3UznwsAe5ECe5x4Cra5n5wZOSiSy7sU257G973IMXlFeoAGI7ZnW7UXEJqt0eXRiZ7s+sjIFKxaijrD6F0KocvfbT2/Xwaa89NzM2xbzLu1AAa888D6fceNP1Pgz9/Fm74mnqLtPAVTA2DkI+vva9O2L8T5s5ZssPeaAsBltCp2A7Zdu6a9VIdCwA/6lu2Ks1cQBxAAdN/lLCZ2oR9Pi3SXLFFb79032wnwj75wis+INdhQsdZTJGrxYfE7zoVia2IyOnfnnSQ6e53dYu8ODZE4f9qW0LNnV5FESJ4eX3eQmOlb9+/GLj4JuMl3LFPLMbByvTopOjl7Oc83b4z0EeaxIo1Y5HCJXQ1i2Iqf7LR2+YuFBYqKkzAMl+Jyv5/4Yz/Dul6nQyIcm+oZb90KmSn3fBm/JYcZyRyAJT8YjGAZeJZP7rmwrwHuYnN2od2Pi20Y+ZusofyBDxfzlA2Zhc2Z2U2r6MGNl8kNgMvJPRPYtNQuTmen7DcFU6Qm11D8aM5itV37uwPEK/Bt0UYUywBjMcgTN2L4AY7FvQr1+/EdZU6mBfXxcfbLjfjNDIF7hfmd93XMnH1SDiM5MjjLxNVT1PqGcSqVz2fUNxWvGeYlUJXWdVvZZeolablHU89j588DBr56tvkwefVOcIttz9YnmCRubxXxEwgyYIpv9tu7xNMZiEV5pRr+yR1MTweM5jL5zsmRFdQ4Ka7nbf39FNRmCJNceGZNII/Ar0xx1q0z55V2OxJctEh/fO2/+e/+wbtWCzHNJLlZ76Lu+fvzIJoq3B98oK2SgL8JqenNTcWdcLdkcD3kjDNUe3VEDHt97RJ4csiMDPDFon/9+KsG3XVgecej0O+BPMAy1QnGX3CoMiWBFAC0LXMJaKdSLKsRwOh7nipENwjaZR6kAFGyu06jstEZhtEA4JRVUt9VoLEBYE4i4M6m5/QBglgeGDg1LLkHgCC2Ak3A2k7GLAbA+gBvGINq8DnUNI0ETgsQ0sCtVH/GkVUfsPR3o3n3Zz/7N81HjGf/7POvQuvMeOok852OlGugLVIWi2ApB+xWgqIXAR/EIBOo5/FlgzdIzYfTZHqLSeChZ3MKPF+eZFhFEhnGqUwL7UkJDO8dpU0xCYwK7C/DMrubzzwEECIyqphmneiRFD8hNF5jP5uWwSB6fn6WNtreZ8A5WmipWqsMWoubmA1vsl/a7hCdulRU2pqZTbkm8ANSuBlVBQsL2JMQLwwg+i1E2dFlk1wOKzTaB6YjLv9rsJ99p/Lbqi3QaBE2h5BjuXnNHO6pzL4ryqnF2oTLAMAxShfRrQpOvnkVZ/rTv/yLahj8rR9+NzIuWIsBvfIuHYqRtbyb5D069E3YX2b9AXU1SJioDSKwYdICllNd5lKuQ6uda1C1MLHs1bu0sQGQw86RFN9LUP3hB9/efPu7H23+5Kc/CbCkYrm9+Yuff7p59K0IWmaZnyXgJl758P5R1t0EpscB8wLwJHly7dbwt7/9caYD5X7SkgKU+a1vf9BngXH5q09/XScmULImrsVUVAmwKUf2tt78cciCu6kUC1ec7Q69KENk2kCqLVQPPQwCjlFg6DxICBlQe63aaGVwTODXQKItjFh8gsCZJCYgYKS1ZxfA4Cxa3SdizRGMDtpMoZtnOv+VFC/TCOfqv7FRDqWgt7Rs1amCauPUv0y77IvLG5uf/+pJkvkYSEF/q0N0h7BXZ3I1AXtOtrZEpZwNs5EwpOpcRhAWeMYmlObf6u+I5pYpLMgU6y2O2+taGWTrFtAOm7Oswbzf2ka2hKBL0O585lrClsUABOyxF8Ksbe1TTW6yZGW8rFNhBb0KH9mf2bsGDXx4b79/DhMUXU9LR1tUJO+Sw5whQQeAW7svVgRQtxo0a1Ca99OCzq6aFihQvp39K6BQ4DlLG5m2X/tJokPjiTOvgXStTYxoOCVxzO8Ieh4GuJWE9gxrk8dUaMA/zDuTzVXOBMVAxpXJxzFWL01SIxlWtVx1T/Ocr/Ka6gtJhO1RAUPW3bX6jBlyMtdVbTKgdvZhB7KoeCWAe54WdG1no6li30scCe4DQbajTxnbpDqqPSY/u5Ngb+tdzkH+COpHpBsDVmgzeoOeGU7EiwDIwIWbNEZS4QWOmSwtlwSkYV/WaKWIYUHZeTf7VrKa/XcR7a1NtMboNdLObKVe8J/gxywnwYaE270BGV4UaN8KqJ/py9F8PA94PpquI3R+N8+Rd36T932V9lgMwv0kLnT7QBK7WhP1SjZQtWz291R/gVkdLNI6twp0zncrq3KcAe4AmPW3uUHDPKzFVezAk2Q8JylovDbxrfmJgqKEtCjmtPRJGKf60D1UQWqsiyZbeS4YVsB0TOg8HzMwf/8HD9Ma/mJz+iyxR9ZvK2s1WkLlc9dOr63+AvEGdk2MDUeJ7VKsccbtRZPB7YFU/l1j286cN3undkhIYp/b6vbUfBVc8+2eH/7B7y6/VwBuNBjbBVLWyejj2DNtjOhjlARPe2shP8lRfzayAJU/cDqsjw8qS3Jp1e1nTnK2BrkLNtBYYu67F98Ev10DAlDeSQwoAbPN8pkdSpXn9fwy8UHW6lxFu0Ad+z/M1V4xcCIXeKltjp5RNbDmqzo7tU9YhXltt/To80zLctgu7Cd2KZsYO1EmYdbG2cDCd8b9Hch8MzGNooFYyepgqfIvpomP9MLoGM8gh2EvdTBNNJfu3A3YeyPs9RQ3aSxtxz5qk2KxJCkdvNS9DZBJYpmlfZVrukyy03a7sEXfRuPuXQbGXGXvYkgcpoVYslkdNC2J7J9BTG0Pp5s8Se/aScKfnStY1N7ls3pmBO3a08R3mcYaO2YTeVaWgk+8FR/L3yoezbCGBPwAAf4ZqBC7QpsTc9r0dnEx+/AiGsnXcxbFX9OmPWC796Q3OAMopniytr1V65r/Ewd2/02CKPZiTwA2ikNvy2oUU9MWkkyPDig9M2dimC8SPXHF5A4AvneJt6pJ6ferhTatedVLkjDme9MCh5n3nr1VFmD9v7MBoBr2lsLpgF00ijGYnCV2SoA7bKJ1yMN7kHuKfpWXWcAcMXMlRGr9MCumNe9NEua2y+az5US+5hxN/jParGMjurYFoUaC5Jsz6L68S+6pz2EBnefnw1wbTVtnd8DLWZfREBwwzdA+PmYAv4ITgAWAW5LY1/HHb2hoNx7Jk8tl1T5i+GRf3gowLrnu8I3GNVhAyKIE+U2UTCJdsG4ZNCauB2AUA5iW3hbEymprE2Y+yz1Ne/IQM8oqGLtujUp+GF1iz6rySPlqUWYp1DZWlFvkkjE5+Qxndv4shY8lmR7QcPQNVwBTN1KLJRJ3gD77LJkvKDyf6VxW25KsTj6nYIccsvlUYhp61iFavM7Ao7eXKYSHjXM7RbRLmsKd6JtcM2usNbza3IoVBm2EPXduAEU+5yCtde9ydi/Tah9UKJIQ1lq8QD4ixeQk/qcXsVcGo/kZoIBcy6JLODkj8EcsleeVXPRJZFxcv7PX4mfeegXo1lzcPfrZ+rXmXJ5XGYKANq2kC7D3TedZXmA9xbvObTu6Oixr2LcXhikCU4AVohkxSdasGrcdGGgAxehVi4X5CjYd63NH6+u1EDESS7zOuonGqm+5gIbOuppRQbrofL8OW/GoWqTuMeBaQL3z5EXs4Z3os5cAULZj2Izi7vwOckRBzLz3uXMh36efyrf4uX/nZ87MneTXO7m2o0O5fWSSvvT8FS7D9qMZbN8CthawaCutlLFsBVOQWhQqRHF899t08HQwHfmbJU6z1cZOYBgeDNtTB4wiRfMCMbnYRrE89jm2JeKHnShLmsEQrhsBHgHOfGQ7//K/3Q5WkPsgggR8NIQvPqs2EACv1Jh1OQeM5efi43ZL1rZN9wD2Z+V0kIzEk+Rnggdce3OyuXczk2UDsL69on2PWeoZZ18qBoo5+ICGYVhsY6fY9rLxXSE73Vx7BnIU/vM9/klXnGJszism5EHYa+Qp+N692w83v3ocLfmcnyTbZQF3CnQIIR3YmOdYhtsSxxRMzvqJkRVMpojvuAzhRH5ZuY5cLIam/YKh7toNnUToeBffsInfuTz5enO0Od18K0Ci9RCvQeD4audRwbY5n5I73eP4o5fR5KNXScfZcsitB9TjF7UxTw44caGCc/Lw6DOyM0gcg3/IaIZAUM1r6XQnSI9+egfTVYooWAPw7h/99/9VBrzRfRsGDTH1inc6lYx/FkkyRd/pWcA8TmUnQc1JJuaNOG4YKRnTrb10Zdz0cDOOAuTS9hfGWr5njLdDXy0HgSrQMM/5g0cfbm6n2tiWqdyoxNjCmjRrQ4wDmeSnjiwPc5yQBzSAQKs5UN8kEwUFHea2orxPYKe6Nok+8I43LLXcFNo4iLWi471s6rolib6AiH6DYrJKcP7dKYF5rwr0LkGP9y3aLwjNg/OQVrOpKumwT0sommZaZENpNT4YA05uditsOKLl05Y77Zzuj4Cw4EHrpSDkYcYkm64zbBW0zNB0PTNGAefEQZZ00ocArkhQ8nnPUz3gkjnDfe2ROQzf++63W3EAXv760y+q//PwXiq/2BcFB1UUwzCywZcKC8fngGK+ARhPnj7uWm0naL2WAO5lAoW93bupZkQ74yptLEGzufCTqwzsiNBzJ2gudOIeQJVNVZmFEdBJcFknz8Qzv3c/Va8km5IZz5d4KOduAhSTal+eRLBUskWjzP7h9FvxZlbjQOnaCTo5OmwDy9VqfNk1YX1lvejXfRbm446gO0j7ZabLPLibVrx87nno2UBur79lalQC5TtpyfNcjwPO3QiLDnV5JpqmlYzBUUXN9Z9GdHOPeGm2HwPUQR+5HvRaExcJVKoZ3U1b71FaZh998PHmo4Btf/wv/5/sg708lycxEFfp+/8gNOGTOmntgFpK3oVNcnX2de4ZazE05rO0zmT97NMDNGkBY57jv/83/1pYnF8H8IxQZkCxqzI5RqC3iaoFyV7vti5bcTHw2T90FEabZ9pRGdIJjiYwaOUl/1618Bps5/c7XaeB/7Q6ry1a3SziR4kUI17LZqDDaH9p5zmMPThJZUIiV5DeOXN8m0CzVyPoLTlRjWC/2gJbIzl7qsnaAqpJKEdwHnhtWIk0MDYqwd3T0J0/jcbIr75I63c+m7PgfIHtVwkSql+ZZ182BDZdFgmIpOotmNQ6QPTWwW/7hSBRBaXVyUkiODHBTfPZ6jxpO51WvAo1c9wcT5y6KlAT9CWpnYETmCYc/rB2bII3phpxqooEeYaqQoI9bAH3JrDrPvcsazMDeMfk7mXfCD4/fHA7QeUI9tNr6mPJ36slk9djFr/OGqu+c34ShpUxMCCsZIp9iHC70fbYCHGqAgFDcI4jj8CmA/krjL4AqIA47a0F1+jG5Y+zwccdJEi0bgKVOk4hT9Ybo0+hBkuDLzARTIAnYZD42wP2R9uSsuBo876HWf2NnuPSro1F3nO4tAiYxFapAcDH0iJUjR2FmfoXzJy0XaatnhTDVirnAu8JRLWaRDg5DL0nxxLr2NwEpDERm6MwvsJry/TV49zL+K22mSXg6kAXgBOQDXiNlSAwB87RgFMFTJW6ratlq+UMkIIo+D/6cH094A5zGZCU1sVNR9TPQCYM4je5nov8TJDQoS+gfIWe3BfmhkFGBh3Zuyrlqq93IgNgEE5jgNgpg3/OTx5vthMc7idxAfxey9/fZs0M0qifz/+xGOgS8b0A32qfYCl1iofiYO5JfJFgFLhD/NdglJ3d8ZlnmVb67Cz28k2SqBRbLJEIojpa4oiylmeCXXl9kqSl2qooWL1TwECrsNOSfU5nNHvx3/vRtzdHe5l4HvBOtbUJHrDJ86jt85oBx7Dj7EfBH1AS+FCgmE9PMFlmayrib/yRlHO9hWNHdW6espR2niltvN5CGUZ89gB3M5V22M313bbEAri1ON/9P6Ce+50qNdYjRp7PwUYGRoxP73ot1W5ty2UEYPvRLASS5J5XkJMdtKbV4iK6X1+rwixRlxAFwIlPPMeIB2bnd85M+Oik47lDfugsa4BTuib8/DiAC4PR87CuVhl49zafKTYEOBeI8T69jwElwByKBI1P6B0rMorXrIJ4cgFo1rjIe2jJt55XJllnX9CKZKMxNoBJtSBiIEzd/FH8Y6d2DHwpeKddLLIp0fo8T5ICHBNPqMLT2ZVQKHhKStuWlfNThmFiig52qj9JrPUmjPt0HmCMXiXxo+fIVil08hOAc4muieWkALTO6FjhM7HmXQc7JwG0bgWU+IwWFAbUVSQ5S0wicQFcSc4kIp671lN+kW/ju+wZrDznTiUfm5D9ZnetqH18mmL5VlqU/B4WC4c+xe3EN+5NHM03iWndQ9gpANFO+RVDN2kbv2+SZtvSXDObLUkuO3sGG1lzzFq2sq7Z2TCspEX48cW0L6+FHUe2wW7QNq77ZvzjaHTmJBV4VKRb4/myKT1niXD+a020QmP1tnjld8WY/Vw2fhghjlp3sgVcfI11G83lyYHG303C3IEVjdQkcHys6wZAWruJNRo3ubusH9BrBQEFAWUBus/GJO/ZUc1RZqPmyFr3kY0YUGtYfWVOLa/r0Ke83n31+tdYbZFYKOuszwfmoNCRInhi8ncKLfYTW5nfBb5VTzf7SdFvwLrcVUG4xC/8qXta4qH+t3tznfjNJim6rWw5NnEkSkaqBIA7DEM+H2gxEgIDvGGpWPrGkgVAJ58aYf0BGgCMfo4koPPLWjx59rwtlR2MxqctunADXM26YupOYXAZmpDvAfCrebkUVZs7ToDUtfVe9vadFK7kVx1oln10J0HTQWKmNxfJgdPqaXCNqaEXkVeh46iwlegr7HGFSil41j7+8yptOi8DPnECJCas/7XE6K/SYfJGEU8BMvf6ODoRl5h2OYs7O8kpOgQH2DSF+LJTC57QvFRU3N/cDeHl8eN0sAEKrJ5z2Jh8bOsK3nXPLd9bi9zfANO5rm2F56yDmMAZm0Eo4xsm4E6HRoCVbfa816GQj10/z9lZ2QvLCEgODwDe8/3jQNktE3jnrMhBDULcSRtm9CvyWQHvAH2NlRef3rOZ/RWbLKc5iXSRs/Xo0YPKtDiax2lpZXMVQW4mdijDPdclBRKn2lPVdLQO+exqN8oJ8qxfKeKKpXTL5N9i+QPtink2H4TIYqLsF1+Z8n1VTU/TTE8IFMYnKORjpqW5K+89euo6DAy1ehfdN0M4ChSJ27OmYtCJ9wJ0Ykta7zAy5dF8Nr7KKzFImZDmCGhrTUFqHyklmmjxtzXLGLQt4EwxR348uQLJJEUZYFXy7viGa9mnYtOuvUIHKSpyD7Hb7B07bw17bnL/FyEp2T83I7+kkOLa2lURbePdPKObAVn3ArYqsnoDzDgToRGThH1T9B6SkOsiGyOsKbuwcdGwsxvWtPBf5bvGL4acAaicM4C0iElnXhCZdGDEb5BdaRvuItOWzwLATy62dAQ0B5ycaIrHo22vOjGsZLHDxInjR8Xshr0k3wHYIxg5W5EJ2748zgTp4829gLOHwFVxIvuV1/GHrbVlPeVDLTrk3gC7b8kuidUbF44G4WudMMuwEtiWARvjHwDNm0hhfas54YsMk/J9hKwWxHJuyEU567COO8lVKp2RvfMg0hgGoWZQ6Y+v/d3/+j+OFMK0RzVZzOajLwdMYkQPAhodZvrNzSQoLxMQ7Ye2qX3kVYJhCRswRfI1ATYDtQBibbEbZlxbfPJ97Lp/87M/K1AxxsW0lQGzHj58lAuOYc5Bh9LWYGUByrBjeOKMX+UBN3EHXORG7cBq1znQDor+egwhlRmIJ5ZOK9wT/DNyjH0TWsZVICARXioXIG1BfwHABaSawDaLif7fRHuhfefBXqaV7f0UnaXiAQZZqk9t3TFIoEZQwpF/pxJmg9+MAVfxIDi6RYssF3lJYymsNJU9n/Mmwa7WgYrjF5gU5XL6KrAMxzjws1QKKnCZ10huHVjOggm0kVwjgOTZs+jZZb0fh/Vo3QWDJ+Hj/gd/+99Ni+IvGrz/Om2iALdvffAwwTC9B+LK0+7gqKzV3ldlVRhkkTbq3K/phRYbu8ZYc/pNB/sPAnxl0x5/lrasgE+C3f2PNw+//f0wx7TUjdO2F9puAOpaWUpLxacVu7z/PgZikPIRsc0Bzn2Xaclga32CsC8tEZKSTrCin9iKZIxNgC8AhZ9hmNnL9vm9MNe0VDtYL1Ll+OVXx5tPcy9HaUfdyX77KFoHe5xRfgf11p7S6ia5Pso1vcp1npjIlsQGYIpBI5B7lWdyP+Aao/TChNgkUndv341hTNUoTE9By1vUevqBr/L8GhLeqNbdXgRtf/BXfhhA+/7mn/7zPwjb897ms4BK+2GA2ifPjB7PZ+9lyMDJyy/Dfsl02bS07WRfxI1EaDst59lj550SKUEYoOd3f/DtnONFcypn9dJ6AX+BTUuFRoKvKl3uBiNeVtIwWWpAs5+q0VTnbgKO4GIYdKN/OWLJFVMugDiTwFbK/lrxmVbmEfhdg7ZqaDLUAj0sChOgsi8YLq+/BTTnuiTR9mOei73hnLXi62dLAF2tmt8IWKYFYwITFRPgzww3oemUEewv321+8ieZQhmOzvWcjYvYFMzKgwDcpwkegMFamdguQR172ZazOmEtdhNwsk2d4EenjYZljHFBVYm4Vk9sg9w3m8XAay0AYAmAXwcBwLagufFGcaOJ/SSzDWYNysn+MSihE04lHtgngFTgHWCRYC6bWruIzk5DMGd9Cbq3YycepvXxwWGC0bzf/gIAVTsv+6esa7aSE18Sg073y/daTcq5GmblVMslk1hRc34NOhmdHgxlY9W1+gNpDlKUwLqzdwD+Km3sPDskAHN+K94s4BIAsfttD4k2WoTv7SHamdZZwaGsldjGvQSxzj923L0k8ac5W1pkPR/M1LbMZC/M2HoV8GGf+YzTOEHJbgGM2NwmoHGa9GW654nva6spwyT3kEKAQB0Tcivi7Ji6wM29nSTstA9zPYJwid1unseDo1RQoxny5sL5zrPA+JRINgLACkpyktepNEpIq49Iq0vLbIJajKTz2A4JumBQoCaLfJVgrS1r1fpxtFUFs/cD8ucn8SGmyyo2JUgDICQZoH037b/DOgFc8sk+We6yFt52Eujeia/DNKCB+RI4F1tzHImG8xePNzvZt0e3kgSlGvs6/mHYg1NtHIbJJMa+/JNlUY3Uzm1See6218tevo6+n+m0t6IG/G4r7cVaD0zsfX0rLGYBt+LhAIOFKZbk2hqWhZdPbRU356SslrbFvU9eVJqxWV4EQL5KQvY733mw+eAwe/bseZNaAZyzVT0vCQzPC7wtcAc4UVXG7JikvEkov7KwljB3BnhNsCZmyN4uoyjXBPBhkbyf564tk50Dgp3Gz0g2RmNsipwt+i3JZmF49qJ4Ql5bAMf1SKQw+gFPiQcao0zLrP+2aGCva1srcMBnq+aPHIRkgk8sgwkrqRp+eW/+McLfwEjtWJ4jP2PvPA0js0NY0jL3ijh4rl1QWkYWoM//8v72oXikel30OX3Dcyq46s6nHdE6tl0nn19f0bVWkhhA0wCWSpHwQYoF+Tn2gjP9TXwgCdMmmI/YyhkFxDt/LehJFloUDbCf6x3Q06WI/7SukKiYJLXDtQw8y1rD/a8luT7Nnqa/uGfP5TM8v+CwNGMAACAASURBVJUNLb4FsAPEgXeGR2Fkew5a+a7e7qUwmXZZTz7rZZ34h5UpKPYqbuIZpqglpnkVmYHqMlqT3BcpGO1Qc34E8q5rYStIdJvgAjgw5QbManwdBsvYsomPaB1hXWmFv8RSoZMVhvSAVqPz1a6AAqdab2dy9STso6nYbWU/5bnO2aLV5nwPK1xLsziBnyo308NagBrr9kYC7ww1UxsNsJJB+6yn1XOmGg5IWb0r+1GSyLnl+17bIrssV3xYtprhItMKhSUiBpREFrhbki1nR4zgWrWQWZMOkon8iGvE2h0bMprUjUuW+KZ7RmzdmGFl1s1103PT/ty1KzGASR4AT5tui5E05nJNkuRVo1PhvXqwwCLWfilousGxmw5cftICzoCGxQ7L5Fla4oEwxd1mgExbb60KENfntTV3hnH1Odp7WcPqrOZetcxq5609adGRLY5HS5G6JIrYpJv8qZzIanTwkjtbtEXTOgdsKegmT1vuoTas23fiwnUQRDdxi6WzjhLrASERJ4Zx7+s3ZU8s+WGKdO2+Emvms6qHHLtANuMwHUkW4evImRRsk1/xAYoEPqUgwXSDTIw2HSNr0rx2gEjgaWm7MnWlk/iHdfiFuPdHf+33N198lsFGwOQwrK5dPY8ucNY4Q9+wv5S791PUukpe8SYDkfZ2FcGH+VxGWuzSnbsPE4/Ehy7MpjLMspdP0l53LSAdI/8mtuRxivHxRjEZGS4XH3j+KjpuVIkWGQngpefZDoEm8QswBzjres9QRl+N05ecqqC1Ys+6v8Xoeb2fr+3kbW8ty3uYz+KQ92zU0fJbwQRny3Osf+n7JLZtC/V2MQLsZyBclj2FAjIWIw2UyLXgXfUkk3Ps7vAaWQv5SknVM3SrQLI26pJubJ2Z6vk0OtN7sZdwGftGvG/PlJWLnWyHZv8CHw2vYFvZlDUPVJzn4xW27RNDAO1vsWfPin2Y2O1hmFZ3UpzYy/doAovjbiQfv4zP9pxoBr+Kf9iiiRZbZ8AhSQMTY7GMD5NXIknQ+K0tXQbqWLXaQUXmrGHzVs+uOTQQN0QhxTODXmAfQB+5q8FjKarIWdrOLS9RYLavsxglRACDfZT8J/8lucAoiGWZlOaZbWMP4JiLM5ncuV+7AbRj3vBcXIspunIPTEuONHt/J90itxPv3QyYRcoFgaaMWOuX/OFlfK7Y8Y04irROTNllCVgKtYqTC3Bd2aTRi25nBBAvv+89b9KOzD5QWLnIoKvL6wcp4qbrKmDYu5yj2iAyBQHyqglYfzd7HxiPvfZNsTZ7p/lg3l+MLMcSg9CfA7JN23zWN3+3Jh0kycdgcZ8+3dyLxt3hu9PoWopNG33VprX9tTGR5Db3m59tx2c+i7923cBTenhyWHG9opgYSrxlL9B4rd5zc8ApcB2mQD6anmyxMz4DRarxvUjB2N/37kbejPZm1kEXrI7Yd1vXfnztP/p7/2EmgetNF9SZ4LRQpWMsjYc2bRGtHhIsYWyYnA/UQnQSxHAF8LRM9QuK3GTelm19qkmkWsRH3/5k86d/8pNWBcdxTtJgY97JBR5EK+RlFmA/unDbqYp+/VU03fJ+DwIkiRcFaBz0nfRtS/hoUVWfyedxclnqCudXIN6ExoBTSeZmWuDCkKsD5mny/1bqUY6xSbT16v3WwhNgbUn+0RfHGCd5VfUQNEqyTNQUmDbJHAr8qv2xak5U64NgY9YNs6TU/awDBpjKfgUboeHZKKrbL2kB7N9LkKUNJEY/7Y6mmjoQgrB539l0Ekii/g6MZ/A2h0wCXL017UiYH9iE+TkdBm0Vx6lWae+A9FqAChvniv7q7/4gYFNEvLMsX4d1pmXvg4Ba4eP2OrAPtG2IVBg7hpO2m+v07CznVQxbk5SFmsw5Hdy636l+F2GFXcQQRBJms//g+xWgdLDrdJtwYCsN/b0tUgV0rW0ObUGEqYiZ+lVNABoT+VmDe6yxGn5MnEnqfW13+liMTN6H0y+LMntg6LTETmN08mzuPzjaPHvxtG2vXx+fb/7ys8cR3L6xuZ21exgK9YcBnB0cwEgFx4GBRC3zzExYPM3rzrTsxIA7wOd5WKZreq53osOgineSG7fdrdUW4eQYa/d6miTnXRlYAYHz3rcS8N/OhKXtGKwf/ej3K876T//5H2adI1aaKTaYS4+fR9Mma/Xhw6D2aUU+Pv1lDM+zzb0Y3kNrykDlGbzJ9Z6FRZgP2FyExv00U29upjXyWx8+6GdrbRZGmsRXE9WAFItghIw58jrRNTnOM1AJLR1dm2YDxdGDWYMjZ6pV5zwPGpar7ongrdO6nDmvX6qcfVKNUyUnU/mkeQjAn+RwBO7tDwCeqY9aHp3b6ivQFcu+drbmXEyAZ8BE2ZgFbaYSM7qcglkAWfY+dgIXFBDdyPdPPzvOPkjCE32w0zjkl2FZYo8BjU4DcFeYtK3ao/VmP6p+DjC5JLzYT7l+IP92HLm27dU2SGDL4loCS/t03evWsFOMyoB2Xt1jlyb/tuP9PQypSBZ4/9NOOAUgTQsIdkLf1+/ne4B1dtz9CYowq27Fcd/MHkl8svngzm6A5WmHxYxgozlUIF8TRonXmmRzTKqpAgcguTVcgnGOxz1o8xotyrSH59rcCxbiQSppkobdvWhRYU9wwIKtrJd4aZ2Yt4fNke+fxi5xzvaJJLcC5vljSAgx9jsZckNLsDY960lrT5tL7R9fkj3NDhVIwEbKX0bfCUNN8q6VbLet9goYMyxnGDmAOtdzcCdi+0/ZXa8GguR8tCVF+8TtALdPu1frlFt9jj0K42a7gxZyrSdAtzD+AgR88uHtzfOv/iL1BlqlEv1JjjnzDlfCPpMalLUQp12HjQkzPrbtHgG4bHVxc5P9BCYCo7aKZp2n/RorT8tp9kFYPzfiR1WZO/FVQBV7A8aZVi04cqZeZ7K4ILeaSPlcV+Z3D2N/XMc1AEDWrsBlHsZlmNOb1ykgxM/sRwuFRp2WZnvDl7bEiuoujM8KYue62vbSRNlZiw3PfzuhsaAMXRX2Pu+fa9U2pAXzzXYmqwVEPwmwYcrmMG4VIiYxK5NNdFG/MH5fIj+tl9rLgH1tbOt1ja++sXl4J/Yvbu1d7kViwB6/Ia6uMo+ZUiDAI3ImsFUGeJGAdE8W7JxAeUSuiRWPBAXmnWspOIoNVRBtmFee8Xme1RmGVe79KiCZn4lP7O9qeOb1Nz0HSSfAqMLRtPiwmAqB1tYAGNbhPLodVuZRW5Sth2woFzsgAXBDoUuskVfm/asrpZ0HA44fzf3e1IaeGFtQvxXw+jz74PGzs7CzDWS4tXn00Xfb8nQcdqbgVLGHYZkBYYwTY2WfDgO7DAfPx3/FZYBRCwhs7hkA3gE+37N43BdJjlfJWh/cvR//mj3LHuY+FGqxydq2oi2OPTecA2u8DN4Bu9gjRQrSGsDpHW3Rug/yXKzTWezU7TuHC2gwfu52uh7avpRk8yrgxKtMVN7NNe/TnlEELJiUYSb8CNAOSLcIaAOlyxzsMKGcn+spPsfWvQ5TYzvJrCq8IL52sucZK3j0qRSmsJFfad0Rx9hTeTYFHT2rxkSKF4bJzJlvVZ49zu9V1iVrJR7X5o71Zv/WXnXHZWr43dt5/rpkUnzKe9X/5F6cP/IUzibN4nn/ATMBuGNfpt2JTSDYPiDzyFVYT62YeYdOLaWh6omzFTNoBUgJSEvMADyxhyWyzr/iXAF2cZwzPYy+tX20hiFr1QmmBbMn3p62v4kPC1xJhJfCewFgfjPPDH7IVrTl3PNrAkm/cFraX0cPtG3tS0FxGFrFynrds4+8ycQOBXvC8B5mnhil2urjAxsnzUTYFchql4vEtGD1xEyuGbPSdddGxk+NVMgMGilAwgBMSFMApmBKQbIpVHQiZosWIwuysovLHM6fmfo5RYB1vd40Jqc37ngqwmOIgeK0JwboyN50D1o02TYAybaijXsC2K1tuva42DKf2ym/fRbjY9fCrf+WdY0UoAVzAZnqp4CIWROfYQ17D/l9+9+zkid53UzBjGZuJR94l9GmneJs9MAT/9IPB4oeNwbI+QsgXcZNkc4UuyTyee0MqnjfQrpq6K3ay/YD38I+ANkVRN2b+EJOYX8A2zHpcorj459vbmXi5usAP/ammGs/Z8fU9u34Q39IE5km22J0YoetdCFpR6abXA3uABWn9ZOxS7Ed1vo0DLyTFEg+SkvobogQX0Uy4vPnOaMGWmClOhs23fL1jWbdwpqqnXf/clGxdf3SAHa+pjOLn34fp6+t22vxXJHCuSvLKMAE4HrkTIYV3Jb3BTxsPBurx1fJhxyVArFY21ipcqwUc7Oaw4a0N+VhGeZVACs7K9hEvoB34tOReZhhddjCA96xMYbeeNYrk/LwboYmxj5OoRjbL3k0so7cUX4uF871FrwTbyz2Qpt9NVRjnxBLtO1vJ08wodSEe4W929lHnwTTEDW/Sm4IoLwMa/JCAShrIgYE5F5kUAmbJraqfJD8Uy4XmYbbCa7FboyEIQU3Q0aaQWrAXoVWWMIAY2Ltl4ntWo9jU1rPTZwT3ON5WjDDpcs3Rnu8uEZsxm7uC5kBUAUs5RsAOZWAyHOZZzxasSU2kSJwH3kPE1FvluXMvo1+6ooRJPyKz3OZwRVScBfXGqh4mVj3KIxL7d5v4hcVabWHd9BiJcGAjQDiYYZepEg0g+rmfPtfiz1sV85+p1rrvGkBGTjo3AaETcHQ2T9x3wHuXhr0lLU6jS7zNUhwGexYkjSD50yP7TH4c6SdXNMKSrMXdHL9Dp35GSzGR8mBFPVhGbG7mG05z/z9Tnz/u+PPNw8y2PEgP9svEzRR6NKmT2dwO3YJMCmW2836i8xe5J4U9JwzfhVAyW94/tsKg56pndgJ2Z7DIuuU/z7I4AnDVtrRUZsun82+bPFnpAeOEp/Yb40LsleQQnydX6Zt9j/7h38nbbMmPxoxnIOTg1ctGoLeWejDJqgBf1JRVOU4DfJaB8N46+1fgDgsLslJFzU3bVrGecC1nbyniyIC/PEn39r8yU/+uAev7RkOYIIQ4CFRc5sVc+Thg0dN8M7y8BjtW4TCs2Av0v7CONxN+9LrLA6Ee920EsCi2tnIJzl8DpSFm4k4M8WxQqrACsGRFch9lB2XjTPT6waM02pBKJhBZATrEICago58Bicn+Hh5mlbQ/P7ttDoOBReDLIFeNkd1rVo8nIDT50ybKCQ1gsZaCjJZ9G6SRcG0g3wVkGUvzCsI+1VEwU9PUl1KULmd9iEi0TNlce5Jhfbw8M5UTPPgiWlKZiXJqsA3ltaGB2krfRnDwlkf5Fk+eZyhGVhseT7a5G7l1O7nPQ8Dzr6M8fv0y6/TCnW5+fhhEuUknK/LuhsGjBsyiYmzpbHFEZdlqBIq3pEu2GBhKwFBPv74twt0/d//1x9sbgYIvsp9vL5+FIQ/m5qe1+KA1oCsLU95lxERHVAWeAfE8QPOrMZR0pyA82ae67MnT+P8Xmw++vijOs0e0uYGrhO6nUk9eY6CAO/hmdwJq+5JJoSp6N8JIHIeoPMkxv0X0Rp8nvZWemvAjUcZ5HGRZ199KPqDCfxVV6/FaBzluaH7Pg9oDdVXBdJydpLg43kc+v38LktznJ9jv1kTwMvb0K9pzkm2VTiBSGUMZk/evxdNprTrbiWw/uu/96Ms69Xmn/2f/yxG41617BiJZwlaHPDbWV+tyFu3knAc/3rzMGd6317PvRi8MYwUgGOqNxETP45ugnNhUg3Du7Z6d1qfgLJg6gyg6JOUCKquZj05xgqc13Cu7JJxmhMsTlBdI7UCskvw4N/VYlmArybBrZ5jYExwPbZg3nu0IGjCOJ5DlZ628QBpWW9sKrZGlXm4MlN5HFBk7lvwXEHUfH9tGXDGr+JcpsXEZKecd1WprM/TDAL5f3/yrzcPHn60+a3vfj+t/V9XSFRl6fHXTwuUd6o0p53/TVBPsH7YvKpZBROXdRO05CKr7ckBrAF17QvbGRuAcVcTJIkRaGJPGXbB6Upycq3DxgozL8mTtZBMWceV5dYJ1wCGvKk9KwnHfHua9vEdFfQ4J9qkB9Fd++TerUyT3d7czd9vZ0S5ajzGh1b46hJVr1PVRzuogHYSLKCeL0BgJ+RixNS2TuuEdT1+8WwANMFen6ncPq3lxtZat7C2BWXAgdG9GxZxK1l55my3ITMnAdEbdGOzJAh2TcTTD3NvbGy1qWLvBB6CWnaQMsw3Q0DyLArE5Ry2vbDXOfuvAzLsB4Wc/O/x14+bdBYE7Dould+C/21MLBhRFhKwPkFJ2ekmjXUvKA7wHymaXOVeE3hfjx19GQaniYj7tEIi9Hvx8qvYDLpSwwRosUIlHHDTIRSq4ZLVBBbEx9k7oIeKZfYKYWLBtEWds6U9bdobpOiAsVYns2ZXdFFiFy5D4XciRrICczDABVC8ZzI2L9dakGcJCoYthQHoZ/dyX0CgPvauJX24vZ3s8xefpbUgiUiASVO5q+24MGwrVbEkeT5TUKoY1MnW3ieffQnIA0aHiWmVMQy3Eyz5OoteyGls3NnbtDsUvLtR26qQxucV1M75qShxrqcMUfFGn+GafI0EhuFKZUtlPaY1Ot/K7+7eeLX57UeJJ7YCVkSTtSYrtlkbaEW5AVrxt1pMsdLavMMOavlht4B4XZNhh2qZfRf70cS75s9PJ4m8lvtUkc2WD8CHd4lxpYI/rCfPgT1oWxv8EGDh7/YJIAE20DgFcyafme8L5oYRqjVpEvxOKcvv9Szkd7yixUm+OH7K31XXOUWvZ/uBaFgg3l+8JNE0+PdF7NjjdBNgbF+l8h1OZFpJH/bn3aN8NtxmaelcJ3FOt/qwz/oL7n8BmwB0ZSW5JkvjHvkaLWMSp6X1qjxFQXAWTeEN2Aowe5k451a6PVrAoSvcVswBoS35XvzqDNSZQQQOsmLOZZ67bpGZyq3lN4zZxGCrjAP7czuaMzf3dzZfhVV6VsZd2uMOIwMSO7id17X1ssWU0SEDyiUiLTvGecOVNzRmi71MkneVffsm+pLai7caAwUUjX2wj5g1A5zskTJtlwKI7pJq6S0xaSVsJMSAgEoeBKxNks8O8Xmug86RYoeiCWFW9z32RNstbblpqS/gyHIDm7KmJxkAty0eL4jmeQxj3Newu9i8hVntPQt8AdjWgsvYog5GiX3mwq7lHNGWkxhjHrRLROxb0F93RLPCymBUk4hflsjat/Zr3r+AbK6vWnCKtXxaHq4E3n/FCePLJ77o6VnA4DL6AfYSfgsRv15boQBlT9YnzHAH6/42z1By6YstmbB14oQpjo/dY/+HUTd724X4e5Pt/sK0x4/21AD7BTCWOGgbqJSfvUwBYkA1LxlQBKg4yecAf5OMjNehY9qz0q9hsZXpjvVJK7A51rL5G/dMTNGzLI/pe452Ld9em1LwuM62EyqrYX0aICJ7U3z1KnE/0OrjTz7KsLMwPDBxC1SKOuC0knAMFCDjFFDckJ/NnhtwSKwymlfj/weAnrbVDvsoU3GJ1wCcyABLrtSgvfsQutAQoL6jQETfjxxHcqzGT4Z70bzN7y2xI5to6MBaxKg/c79LvLayz9ZOkSkmY/Qqnnh+4lx7abqrfO92gMJd+uLvTsI2T2E5+RLSiPvGzlP4lhbtJ4caBaYBSeRje7eOYi9vbX792eeJ99NxA4SLv3ucwv7Fq4AvDz7afPEsXQLxy/fDwMm8sAABkTUKaMcPXgEsrLezppiba13Zg1OgWgG2RedcsZJPWsC87qcFxPS9DrVZ2Ilz1gEm2YuCMMWXJR6rpFPtAtvhveXSsw+Ap8NsHI1wbM+z5DPeB/DJx9tT1XG178QztZ/Zizl3AKy9sO4uAgQdxO7SkK2ck1gzu18s5brK3iOJE+KHQTl3ky+V7dW9Y7DiSfU8FWINJAQaNdZmCwqYB4Dsk5+OtcZK+TnykSmhb1usnS6sjr0JQeXjyFBhzbk3HUQKzYZa3L//sOv6hCyUdXAvXec5c4AVW2faq8Wk7L3lBFrR5nTw8xzjM2Aso29LtsHEUrGuToz4F349skubSE09CYh1HEFVBfOxjToXSDmwq8MWZmebw+VrOginAFQ8xvMuq5QsCLvHTogvxKbLvWdfY9lj0gIwDR0zZVXrbx999nGHiEVa51p+B9DlD2PTnF8RMK3dN+Jja6lyW9YLUxLRoiBv9eDGjnA3I6EyMTj74e34lg6/9Lqwoi/ewQiyn5rvAKXlnlNYYUvEgOs56CDUAPCN0ZczsRYwxA8rcN0W1hYLRi+3JCOfoHAaDOmWLoDk0ocZoHIrYGJKCjPYCgMzGJbCrGYZWr4h27fNeSdt4qcpnp2F6dmJuog49du6iNgteZ8C2dhCIKdn6RmKo+xd7bA6ucwTgIPtJq5fWct+B3mODzDQxtmS9/sDsE3cn7bZf/ifpBA1tGtFaPvJA3clAktBJcG9o0yvhDiq8u8mub5ahDo7LryVMZVqugSYX6M9ZcrpVafgRQsgeiJffPnZ5ovPPy1tVHDdqlI2znaM/qNH38qGlIRgUAhW0h4Yppi/a8GiSUZ00WEFKNqYgLgGKw48xoZHk89WHeXIWjdFQ5c4tBI0EwqLYKqE5LOnMo/6jNU3Qr+3Y0xNTm01HGCZZHg8hSAoYFeM2E4Q0BenzxpgHQUgm/bCAem+maQkuSrI1bRmgMK8joD/fg7OVdqpbiWZBspcqHhuZZJaqjmdKJd++rPQON/lel6cXATc/FYdGUMJhV03isRekP4mRsM0Xgw9vnWb4FJulCbRdpMRVdChIN/N9d5OS+dXX/46FaWztMnuBmE/2nyVMUd/8tN/u3mYTfXxw7tF6jksgVCnxGGHYF/lA+hICY6AZG3NzZ+OfM5eunVwFFT5W62EYg9+9fkvAtzl4OynX/tlqr2m1UlKTDdzOBckfWCjmWZUodTF6JaVpOU4QpwqI5yaAyhYMyYauHIUTTwHxDPXnrdFVyCG8U6A0uepfDWuB0Bk4e7HUD8LiElPR/Bg+MSXAQmOO31xJ0BmwA0HPOtmaMoF9gsB59KLLxvc3wk4x4m8BKahX+dPp4/GAdEsw7yjifMih5/zoa1jYihNO+eJ4Cp4hr6OM+aej+4+SDKSNuQkiz/87nezL842/yJM1es3c8ivVAn10qs25PPsqCTR22kD+/LTn20eEcaXUAcIlBTbq1glKNOo2Bhmknv9+vYnvcP3yR8tqQleGihn30/Vd8RO1+qptR3QgPsYlkUp70um33i6zn9Aj5VBMODIVNf9b0CEpYIiiGvAIQLVAq1tll1oSFytijI+23KUygT7kvc30IADb8Kd911BEe8LvGsQ2YB/qtVtcV0GbEh8BTIvQo1/kbaG3Wgs/PwvPm0CQVPQNQD2nPV//a9/Omtepl2Ap2oGEUsNyJBL/CoTaFd2gEVXaNiNFoq27OOAyhLJsj0lNWXsSFLmDK1rMszFEe7vsBvTGsOapB3W6db5IEnPCiCeBcS3gvZBBZ+b/QssRtyYftdbQ2kAzbELHxztbT4OeHcnOMWh5C3PlTNg86ylYsyAjwIG082GOVPNmvylyXGekUBXQDTZxoAEmB6GinikWJFlB0kcJKTeE8tMi1eBjkzeDnutbDmadk0Osq6dNp7kssWQnIWw2uhL0nawZnfTrgwYB9wB9EbvYlg7gIgmZ3NF/TMMJEHKtKJOW9KwRFXqKgqf51OQLK8cwFCQICkfRlaDnkX6tQEoNnDeT9CJlama2OREq18CLWyOYUzHDuQaHx3F/qZl9uosA1AiggtAGMHx0USyzgICrXdtVxHwp/hS5rpArskgpo7EcfyzRH/XJGKDe7QKl9WWdaXdxR86QmVIWpsJ0Mv8ArhqIc56K6qZuk7Pbif78IwvyT0IbCquXjFgSfcAMIoXu1mfg+34/pdfZNp2ANYwhaXGJkaqRBYoFAM43exH/gaomyl/BIH5zQywSbB3FZCDbaYjlLvPfsXiuhnpgNjyiHVfpvXX/QBHFD5cq0Cs+WoTmQHw1lZ6PsaHdNJ7HphzgkXF12mavUosIFeXVOxcj77rhxEe39c6Fta5th1xjz0t2G7YAzCxXwa886XzAMWxQvB2rHstq9YpHOmKJrX59Q50yH/ZfmE8oensnrbdWC+/JEFsRVpy1vhJQE9wYQaYmDbeERr+657zGkmCWKYsgwbvPn9aLoALEooB7MQOYztpOXm9H4nFqm9KGzQ/F5dUc9MeDAB5ljblpxmYcklnMDFXqNvZOyk6mYaeALVFFXs+r1W8K5sDEzH/7jAR8ikSYbbfsuU+GsAX+JngqYF7i0TsxKLRVFAvdksBMGu8Za3zswLv+byTxGGWDcDle221U6QtMG1PTBu4GLNatok7FSUutbaH/e8ay8TKGolhDGIQKDOgt1KAu0qw/iJJooS7rdSkviQuuW4B/C5QAnCmNVaCER9xZqJ3AR9SM9n1nVgbGxeGvGFHBLYlK5XtECXlc/tMJC/+eFJlCklglgLKYqsm7hnAo6AsVowkZWHOaNMyCKuauykkjETASNB02e1nYITX8sFYvFpHy4QdBkNZEfWZ08ZkorOvuacpTs0wgGHcjD0aWYiCxYC9+CtDzoDgZUPk/XTN1M+13mfv5ax3QI739c3Zd9XDZpPLxBFr6GgYnUx7pXarQNzYyvWZF7zzYfVNrn2gNb/LP8s/RutPe9IUOoqT5zokmlrR6iEaW8xaeSwDDr6PXfrDsnZqdKbtu8Ws/tLyvQWsWeIaPlIuUisCuFCwZIuWOGRIBhPv2o1TsB5wbo2fgGCe2W8y6GaTrwXKAS2nWDngzG/GWgNSTlt6J1X7O5BqabXmY3hvOr7kcth9Au/iLbrbd8PUfBnf+C7XScHNmRdn5yaGjW8Lz+LM3my+NHFWC2SNFxe/6PuL5hP2Zv3nAuZVu1Lhx+/2GM8QPwQuMAAAIABJREFUg5XFOHvRnuX75jmsBVlDacjdyD8KArADjWG0d2NHTZy0DuoqWNrrmOuVfw1LMPske6tr2bNq7/Eh8kR+jDZwEuhrkYnYOk/ctLTi8qMpclQCKQaD+yn5xzPi8zBsc037Ae/og75MVcQ1kHySE7vuo+RG52Hp/ttfP4uPep0p6I+isXYaAkHWM2u/TtYUCzrH6zN/v2dmD6wgnE28xrnfgKO5pOrbWpsFmJ4BapNXAcrXorqjOfJKC8N8AT6qsRlga55v7ASNbv5rjeVzjsQ/CiKdcF1iSesnjRfleIBi3R0ki64FGNpOzjJDELVBDrPPa7R3Yi3ZC4rrbcnFyMza7SXu4y88KkSNvRRzTCx3juT7BnVpme1Z1brcdTNNefLu6sotmuZVjMs+1hrLOGD/hZCfQVZAw8RAbY9Nq3akce6EwGEq7lXit4LPLVzoNGPwFCWXc5b3b7HCiBEssqwVFqC2+oLG9kbz5zkDjTmAOYZ8YiXW/oXhm1juZYYXnsb3nifX28l667CZHHkGEHWo08LE9HynkD/+oTbXqmShEHTk6+uEcHazxdwcYlNjE6FUDupGClO5kObVuwHvMOvEIOK7vWhh67yrja0NzTUEYLLH2Gy+D0BpXcgAKexcJm9Zu/OYcHbQHvF8yYrQXUX6OtfV8do09uSljc/5nPiX+FE5n+c4nQnsy5AFWtQveD8x/TDEgbMzhHQ9Dz0vOtCab8lRB0ycnNV75BoWwHI3QOqNMKvJTt1N3pw0uv6+cWb20XGmHL/L87zEKs0zumKPEp9i4skd7T+Fe518Izsxr+tUZXJJZTCvwHPsfu7JeWlRRodL9gZbQpJniq3TPQp3OkgeKQfqeY39PAgOZgbEp582Vw3z7h/8p++arORzr1StOv2JoF8uNIE+4yRo/ODRx2FPzQRU7JdOOM1GkdAxsiapSgQlBQ6xoMJ7ECzXz3t0/2Dzk//vXwQMedlkzc8ElTbfrbTJagEVIKCOtg2tFMTIFi6TKjsifKmiMe70f2icDJ1/HJ6bNNXOZpKYHJqelE12loCnAo9ZLIGbAyQJqh5VDgdNAQ+71McYoX2MkSyqexqhwEWQtQEz6qIEKg+IZkw+9zCAjC/3Mkw0v2/izWyCCt16YR2ba8ifiHS/CQX3ZuB+WlcXNm5GTF+PAdH+mbQpFiGfDSgLwlvmRx6GB0svCgBgs6hoClzRL/1M9ULCz4EUdAugIz0BzgggsYpuB6j76KMPN19+9otQhDNZJZtEG+bPMxThX/7s52XdfSd6a2+DCGMiMD6m9RB/Byi4J0G1YLw6ViqOqjRZr+3otWl//uTj7wREPY6W3me9/4toRL0T3L7We67daSpFbUHOc4Ao1+kCgwb6b5zkMzs+HohIxN3ktlaDRkTX+kuEnRsaHbSVDgMeGk5wTv8gz1lryjtiqtYnDuH2vbtNWl+3UpBJxwH+vkxlRXs0TUL05+MAJMA8wa522JcmsBZYCHMv4K4A7UW+p031XlhDgoXnLyI8mXvVmiNgN2HW4bZGL1P1FizdP7pfh16jpxqfiv8uQCj3eStMyp1Mnz0Iqv/D7/zW5qvHn23+7V/+ZZw6HQGAhZbfnBsC1Tnotw7jaCKe+6s//9PNo4MAq+8itBtno527ATVAFeMpexH74/pexFeTHKtoFOm3bs6P9jfBlABtCp89G9a/xsQ05wbjMpvF+TSAfJ/I+WerdRKrpSLUoJtZBpwxwg7GEoxMW8NU9CTJZfble3S5BJOdlJnv+VNB9gbzcfq5Zu0JbEqFwFVXl8BsigjTAjpMwAlwVxBvRMAnkWArGlR2EtB2QLhn2a9hCKe9WIX+IAxYDvhfBbzT4gT48V6KCe5nWjxepdU2gwiW5EpLEb0CbScvsufsNYE5AGISkrXdbpLwtvnl2TShyXXtxz4RuJVkaXcfOCoAOpZR7s17C7JOowF3kIBGZWYrTvrLr74oe6esuaw5Z9iEN29FaPn+nQDDKe0aUiGIcl7YCeu/o6IJ+CgIu4jZZ+nmGU6CvA6TqSHEXmiCEG2/BDho9gItbQCcjfehIQkMshfeTRaba4n8AmHsVbetkgKA0Jlw1TaJ2BrP9DL27smTr/tzE8gl3C28NHkfptYI6qdtnWbo0hanmj6T0HJfeW2BRPuhjn7AU8+QvSkT2/7N2nOibRnLW2t7qVpo2X+TiEzSCMQGQob5qLUV+NbC0QxeAPC6t2thju3l9x7dD3Ps8V927PwMWVhawFt5y2vyvpiIk0wDJBL4CfLsUcEOZpJ2hNLpCXLHiufzFA0uY9MLUmEBBdTHrMUee6m4hR3Y4RZs84ywVyXkV8p8iR0v2z0/2wp1phpLWU/2lwB42+UXAXzn6fT5caaNhaW0k3168mmcHL24Ycawt8SJO+ipIPIkSR2GQbQ4a1hGyJLIv9DmZ7Jl9sH1BPEYwvTH+L7Ti+zJzoTN2S5QNHqFBT1zHRKJwlN5SEAaz8955kMqr7Aw0zzbtk8sLXSAeG1Rqu6KPx/dC/s0bL/d6wmYSAhi2Ank+t5jr+i+NG8HhjYglggPSOCLDW5QKpBWJ1EsaOKmE6SNlvk7MXItdtq/hPlAKwGoZ+0etMZLVnJ2TETNW++wI90rE3zWthXgtp+d0/dAg0vpMA3BZ2K2li59L69pK7dgOUDpiEZP4uN6iXCXceT5iQ+yb56cphX/Ku1hBw8zqCmscGc4Z9t6KFhILuhATpKARaNSLm8ecAmAh/XQyb15HqYWrgL6LSqwJEAS17EAAE0PJHiAAUy1/CA7snvjItfIb4tHxRkKjcVsrHX2davnDcInYS5jTDGQLnLiIIVlgNNOWHC1/1mT8m3zee4do1qXyZ2HGdyUwWstcuTtFZRvJmFXoDNXdi/PeFcgnqQ63W2b164NIwNAkLW8WeFxheGs9820dJmum/ioJyq2HhvabrioZMpo8Di3Fq8N2XnP3QCfQPlpQR75kA6/KBtvEhWMu8ZJYm2+oAAt3dbEFLR5TF5fimYtqLVrYYpYbWfGMqCxlZb6kS8YIMI1dfot7cb68/ypf1ToYOuWTLzPbxKpnPb8DACU5xB7nV7nSZGBup0WD/xc2RXWAdN0EbIvQDOTeddEpYAT/bg0JxakaQwysUfbO4GS3i/faCKev9emA6JadRpmuz3RQQy5N0Cy17Or8poRkO9vdI3LZOtrZl/OxOeRv1hb9IZVOjEKfzoAike3AHr9t2IHHz46ZNj09vPIGYxG7MoyX+OOFqbZrQL+LXd8AwyOJMD6vQFM+LBOC16u2dp1uEVjpLWNdth4jXlcZJkldhkNPd0ryzRk8bo9JuZIQRqYw3bvJa87SEzboRa557fZwy+zXqyhwQxabr3hyDPMwALg6NqqthZpp1g0rBq52oDIhlSExZYOGDFBi0VWNddpf0m8xTGetYLa5HCzjypllGv0noqmzu6tkBW87nmS2t4/u2JnKEwA3LXV5rx0oJF/x69VOmKJBebfVyO9geHVOEGlzruAgwBbzvzV5lupdt58/SRSEZGYyDmiyd5hPOyW4QSVScjzqs8xkT4+1l5x/5hWYSW9imatdVP4f5GC860A5TcyUOrzDEh7kVbSO8kdtuyh6GUeJ1+5MlhIQd/ah4jRgrl7WXzP3NfCEmVzy2icGLskldoXj2CKTGuxsH4r37P/FADWmNj3V/Y22/7NPq8dYF8VFgdooMW5Tj4e2Y/x93SH+YQ5mzNYi+SGOECbMw9YkCgyPzqxbrHteUadRAxUqb2hg2wIjhMhvhh5jIJfOb+84osAKStDSZtzyRRZi1eIEDnolSVqN+Cw3OovPFO5fFm/QOh8Ft+X12qbBeLcp/0c33EckswNOsT5XbG2wRoXIZ9EnG0Km8C7eAaRyHXFK/46Nl3uaWgEeRop0BRH7IOR2Wg5s2xgtpBvNjBIAQQukHWWX0a65zwdE6fxJ3F/ea1C8zyPYVOy1ytwRbNQgZk/j0byYhuqWxz7qVMQS5XvLxNSfNaYj45s7j324Mb1y8R1+X5AKzjPfkA5g4ICSjR2UsClsyvHmSGEI50zgJoYY4rb11N0UTg9T04uv7EZxeuwgHYHyKWid/0iklQreGegSb3SuwzMzL0apiaCeQNYrCUYORSLObiDAaEDRmP3rzIZK6g9hXzv+H44TUvJCxCmQ5NNbl5gGrpnlHvesxgpRt9KMfqeISrkjhSvxHzNcfJscs9aYw2VfBMbdC15l8K0GPskZBxYEAASCQzRp0z1+u7RPJ2imnMyjGHFZvZfLLDqSdoXchgtsYNxRSKpRXrg64CnzsHtAHc6LhFC0s3042v/+T/8uwXvbkUsU6JwSoOD/kEu6snXX+YFMSphN92792hzL62tDgEkHKhVTSKOiONeqJI79PNKlcSWkiAO9Vag8Ze//POyMbRvCkRQkCUT9wJo0CFyw3S6gAUm+tn0ApP23y9Ou9W5LKpEtS0hbQOZA9NggxC25D2/J/BEr/blOhlqXwUZ8ppuuoA066SqslFK/x2DKTkFBKA3TmxTj9KHMUZv0QJAzf0NAyuwK/rP9+drpXV6C4M5AJr7mZDz+vy4gaXE6/W7HEasg6LKJvbFqOVnb7XJFWQYGrOk1WUAhu5FB6pJvgljMfh+9io05g5OiHHcD5sFg0A1GjgEfLIZ3uWQaN19/iS6T69TYUgWs5+Wu08fv9j87Be/bu//Jw+PNtfzzF6FdWhjFQ1XGW/LBno0zTDXZcpnDqlKaD7tMpTv3QSyJqmcnn3VCbDZqssENs9srr9JM1AmG7VV5qUtefRDJsDyfWLUXb9Ux08+/2Wnv5l8K0bQPsbw02/zDe0qqibAQ0aWLoaEgSF7k4AY6ENBQNL6Mow4iQDnZ6LQy/OwpAKaek+aaJ+Gmfc6Aa9kDPNDdeJdqhD30rItAXkS0MbSP8i5id56E57jAAk3VeOy1pJ5Qb3WmeN8lkl4dxMkaVkxfYpj3omWQO8lzuZWAoNd0zSTaBOo/CTtrT//859unmcPei5vr91KIpFWnBxwAuFEyP/m3/rR5n/93/5xAouLzccBaK6dPysFeEuiychqbQEGZw+fCqzTfvsyIKCgzPm733762acjZA+8KeYyYBswNXvR+WtgkrUyan1tgS0Qsux7Z6/aC0ub6FqB7WvzB4C+FLy/AYrs5wYXawCdC9HaBAQhBurscsRNCBjBOsDRIpI0zvCXaT1p24YgadFaeQ/arAk30GQqRLQgytSLc61ofZlvBFajT5JpoV9+/bzt09hvWzlT034/DF7Xogroc8oYtd404WgTxR6qrLayXlbpAD9l0zVYXYTG814voh+F8Wvx14m/QJ+7Adb9HrAXa8NZOA1AhnF80zCYnG9tmffD5tRieZxz7p726Ms1AD5tm+lOHDOtiodh3GWIVINPbQHWehvzr4lvgPBWN+eZcvbVELHOLa5M5dd1dgR7fm/WKtPHspd/8Yu/aPCt3fZOqvaCC45lfmdaT4BQd+5Ex5O+k7bxyQ8rGszm0y1pC0orcqNz93Xa1/3b2QfeCQg7AS2/pwLlZyZMFtSP3ROwVxNr0R6qk87v+f01+Fmrz92vbeWSj8wUxBZysO6qqcXhDpgHqK3vyP2wrWySad8XsYsYugJ5wJ2gROu06cPX0m54NxWy7evPNqfPAnYluSUcL8toixWA2T4UZAvQOtEzvpC2as66Yo3gsO2mqsr29sKKcx4Po6Pp89mX19W4y4CjFEyARcP+24/dxXZvCNwgdj/Pqgls/JLPXVk9Allg+H5sioTs2dP4I1Zc0JwzdhTG40Vs2snjX8fOZXedGY4zbaWYPJ0ctjxPD7Xt9wDD2BqtunzlyoLU3vgiZ6rPkJ6YyXsJDok0n0ag+zisuzdheQmMoueRe7fXZtqxc66yvepK8YutyErbCniMXoj1LeMiN1BWRH5mnawDbToFpjsx1tcv044b8ONRpohvhYG3J4gNsN0qaKvao49SdlzDUZgACM6ZmYQCS7fVZwC1hDd7ZtiPzg8w4r0tHSarsHRiCO/F7lhjCYx2aYBRp78urYR8kzgHeFnJClcEQAHaLgVF396Or3q7tPi63rJh+EtFTMVAXRL591n257MIo0t0tHHdTNKIkfA0z+TkMoHj4Yc5F5G2OG+JpUnslb1rIqpzlGtxHjpRLgF+ddw8P0LPZXdqRMkrExuc9/rsPWD/AiQ0+V8YNV2PrHWezbQzpygILiN0DfgsgEw/apgNpqpfBpjuwA4hXpP72QMYFtXZyz3SfbuKD8cWLRgXlgSb3CKFZ5bfAepvJS66eZiBSLd3Nl98/VmT8E4YBjS75jyfw5wj0+KttaKO4P01Wx2f0eJb7NqeLgTEBe0qGQrzLvu3zA2FkRaQc225Emww11BwI/dF0Lq8jcarASuqi8QmpkBYX7cWhxaGY1l30wJdoCFTnsmHXL2JeHr2zoBjM22wrCKDEhSZ8j7kUUwfvJFnu5VBNk0e86zEbWLoFZAdtpaJ45FEoRmUonkHqCxtWNazU8VTQDUcLZYzYWf+AJjd41IoHM03fnV0jYcNwYYG5Fu0taYIA4QC8olr6UIOc0JcV7ZE9p5ixTD4PBf3NqLoHQzVQoe2u9ERdLbKAK1tGACj19Sf+P4wEwsGAAskvPn3WvwbjeuJ3Va9tJ7v/LkqG8v7jBxA20nz/H1hobZdfXDKxlX9JKxM62I9gOWtYc1rfG9lhYgVRutrErwOJLFXAZTLa9drblFyyYNWoGQdqDfgK9xuChBtV24rft4Hy53dL9soQDw2iRiGPmzW93Y6PsTEWFaGqNFrzA4r6AWkLWAs/lquqdfa4ShzntckenKUGVo1dhk4P9IfikMt6OVr7arhe0c0fjqx1veaoVdTsC37P1/7iYu95+3E2z6PSL1Y0ZT1Dv+xLllLAy3kOF3j+LaD/Pt5dKLL7s178uMTN4w/Wa/HA2K1Zz9kmmvO1fce5Uyf/Dpt8TlneW8AU7scmtOmgBoGWLWQASTO8lLkEyth4dsDx4knbyT2eaEYklfuRlP2q+dpj1UNMIRAkSVxUXp1qpf91tnK3lc04FPYkfFvsx96RuRbiz1Z4+9hZ43/XffNFLLHN1Z7TuEWoLe8z+ja8WEQnQUAaY6bQnJixOYQwNQCtjruBtB3JnRBtOgrplnsenURsx6dsIx9nP2zJ3Yp0IkZrUVT99JI0PBf3ce5+5kS25a/2gBmYWWhyvEvE/fqbMJa6rU6N/l9+s72C5ZzwTuHsDEJgGXaaKvNl8/QrQAQxCy7njN9kPXYzz0aSof0cZYOCu/r7JB8obk3ftnBGvDamsgH32qTrR2ajgaGAWnJ3tA6vTLx55S4HuDy2OrLdEY4EwfxQzSADav4IvqyW2FrXsszuUjeiAU44I/21CGVAFmLUdSGT9zjaybqev6jkVqpD4tY4IiLCaiV50lGxx7XiUeK4yAyIkdb+Qw2ngyN1lrMxawbENRq8AWeCyDRn9rtxkHTWdFO2uyXFjwVJPI/sTpwcYYikQg6CHhHX5NNiR3C6FNkzKl6lVbZNPz17+wtLcXpJJLXm766EDGaJ9JxnyFA00k1w3OGkWoPT0Gle6o58JxveVI7B9mZjrfNNWBJJo6+fvZ4cy9Eqsyi2WyJN7POnnE1/BXC8/qX2XfH8flvtD3rsMu9y9/JDQwLEmN1abfOv6ulvNj4Vb6pzEBdFj2f5kmEVRk7JXcSC/p9bEnrOCzmwaBakAnI2K5HknDRBa+/uL7z42t//7/9+2EFbpU99vz50z7w04WVgUJ5Fq06p+Fe2mYfffhJK+pNYOuQAS2THPvwQQkDqgSUE3SdnqQNiqhg9vRxJtV99tmvmljWKCxOzsY7unsvF24EOIHBGfLwNgCTjehPhQclNgLZLJ7kQ391KzIeYhZXRUcS11NmE2F75Ga13lSEH1DU1pOpVFTnKYsAoLsTA9/qlAee1w6DLUgqJhlwUDKQ73mPVgfzUImr38zhkwzPIVpEUpdgw3pwWA2m83MPglH7nd/5q5vPP/9V+8m1tGGFabnoFKxUirFsDkPXPUsL2a0YyNfZRCepJnuwqhvDVsHOS4AZJ3usvbdgYza1duIcEM5kDzKfgOkygV5jifxvK47BYIo3Wa+jVMI+ePDB5o//+I/K5rCuv07S/DStyr/7nY83ewkOjwLq+X2JMSfJQKqAlX7PsRL2LgCXhCUGxsF9Hd2+R4++3XHbX3750w5OeH3jfhLMONVsbAKgt2IsOVsDRzihhxkBzhl38mLWrQAlI4o9wVHld7ezqc+ffZ5KiVa+EfHe0RrMlAB0ub8AYMY1vw79WDX3VcCXazFCWIrntBOib9cJgtl/WoE8NsEngyVZAaQYuHGce36evZydW4FxAdG9JFmHqiw5eCcEc4O638kBPIyT1jb7JGeHsTtQSc8ZKVsSqJDXn0SJnWEH/L2ku1YtBAC3xqo4s3zvww8/jvjubii4dzuQ5a//zl/Z/JM/+N/L3vjpn4cmu3M7RjVtnWENnobNc5Bn8/3v/dbmj/7oDzb3Mw3o9nYOdFh8O9qPUHxzLJnHhKIFw1zzK1N8IgaqfeTzzz/fPHr4sADJMCA5TIZf9W6ERiuWvgS71XDImRmOypKEqXbk2cx0swlkqz2Dnuh3l4TA61ZgZW2hXdstBIEcQYP8nKsOxZHTNIEBbAw4Z08UHM5eZD841OpBxXY5W9P2MK5yZRVM4jBnv2fUmmCJacsrOJl7WujL9vZ5tTPy/HIef/HpVwUbAOGdZum9gACpsGBGCBILyDHvuR72yZTZO3nGWoVGeeAb191rGO1L7RMCBbZzqlkSEr97eCtaX6ksqeKpJN+h85cg43kqtteyr/YDWDUhYIOxx5bA1XsDK1Dcb8UxfpAJyddS5TyKtp3JoTcAd42UpkIsIGBPRoPJiqUdO+fXXnCvnp31QemX4J1F2Nr9CEjZaJoL1sPQB37Wn31j3huYeD4DSAJHBVF7GcTC2Qmy2VyMRFIDU/0d5p/qmDP4IqA4oe3dJM/3AqqvLfSuEmjT6bQGicQGYOWsU1L5Il/2axkny9/XKWy/KdiMWWaP2F/rfplWKknTgMUGWGi59OV+VnHk58ePc3Y54daTW31sy1jsy2EYcBcvc5ZT+Ljx9nHErD/LXhvmWDX0rHSLP/xcqusqbgWPA97ljJpCzR51YEnOYXWUaDMuSXnXIM9STC9keJkE4M21DDJK2zctueutCgJanAEgi2czoK9nWu2U7C0A61GmgJu255q0O5bRHR/KcOxh5CXAUZW+SoHpego8166eha0We9WkG6PMW4bB3irje3aAWMb6tZinbUSrASDKM8n1qHYbFnEtLTNlp6TiDDxil84xHduirXAl0QobuyyhkbTwxiqS/u0mW+FegzfWDmNH8Mb3YkGSfch5oz0HYHWP2MZX0Qp7FxDiMEHb/d3rm0e349/DrtiOYLN23Xbg1K+tSeroP/bG2SoMq06b9J+FQRXfg1WodRDbrrzOFjFrCIat4gHmRWVx5t9XSQ7YXW0cil9A3rb9sZtiG5Ve4AF/5yOd3bJ2XAemxzAyTwyeIv9Q+z1sZFX/6zuJDzIs6VnYxOepbj9PQeBW4jwTlVuVN+RJ/h7QOfTNXGvsZPbvDjayALbVfiwSwtp87ugRNRnMv9/kugt+5zl1unVLY8PA6yRRLZOARBVtgbPpb7oZFA1yH3SYMO4uc3ZIsWxVzF6L79C/SSR0Gl6LAimKADOzP8RuBaXalmSAwlSx2aELLHvFA+sUJoOzXpunDRTrPrHOzn7WNaHDRVpm38WvM42HBnXk/HXYQj7nbhgymCcnAa+PYxvf5QUAcjjbdtjx3dfxTQWU8jnXAehJ5DBxJYlN5rSm5TnyWWswb1+tBeBhUGW/5nrFmWxvpQnoMbVQ9F4OYgaMAHDFjQFZEte9TlLMdrDRkmnxoTiqOql5JpIrbBB7twL4ecYDlljDmTzbOHvRjWT/yK64Vlqpag6548UmDmhLo9Dvd1CbAiwgENtPsQBAAtQqUEW2YJh24rU3iUV1I9zKOvN3HZ4DoBjOaNmX44sGRPfflXk3vrfWr4l+gTdAYPXttN1h1I822gpiVIbDhMuCwSMMz94PkDYJ32+CHGucqfDeFrRFn3RlBjU5i9/2/BZT9E1y9T5xHLDR/qy+nivm35aE0gWurd9rdwLgcWWurSDNyqizBnxZsYPa2PHd1R0TexTIUXyd5I/9M2yooHYRDDIcKRTJy/yu5xHfilVGtUC+xg789vd/p1rm7EGnZ2fdLiOzUi3ZvMfohLN1MyCOPZvCyXvwrkl9/sgjADottsXW0SNjH9bpsu+1iNnWyZ3YNo+8eSFwOntIi2F/d25+8yg66BhjdO3s8RZE8rNOHG6yPvvFzmk81CLf0k0FKMBY7J6YQmBzufxup1UGGJruD/kedlKAnRsXkViInteraGPnDIy8iHyE0H+AiHyP/1ynbPr5aHQB6GOzYo/JsmwHND9NHnIaW7+dHOgyDLsvI695qf0y/7sKUOP8vsXiLntc+yUx+/vN8cRlgt3RJJ54hc1dB4oNo3cRw3e/7MYS936zrzpcbkDx+kegVvPypRVe3pbPvxv2JW3wMpnK6Js9tuayQKABjeckyjNnMuYCgsp1+/Nh9F7l+vmsrUyS398X9eQ62IHEr9OlMwV4scpLRekWvHyu+DqTOPkOA9KyHsAUMevI+oCg2G9DcpBblntR8KvmvA6x5K75vgEVmG3sKk34bWBofNDNsPBvJ477OHHQcS7r+BKRYuzJo8TPlyFzdDqu/bTY48vkhYac0Dfs8MnYVB1RLWzQYxcLZ/17LsVFC9Dm+fV8VkYEW31iwd1gISdhX54EzDvT7VidupHXmhh69mrjh8SR+8lfAe8dzlmm6Jw/X8754BCT84xUheJs9hkWemW0smu+AAAgAElEQVRfZMkjz/M6n3knUigPtpMzJH3jO94Gk+CelDW8N/tQwJD2K6IGDMDNi5EEVUsM2P3Ex1Ynkx9WzHOHijpA88Rs5CW8Lnt3J/7j2cmzFgzgAs8vlIIM2cRmRM5YBlSEoahzxH6TrFubEpOWvHSdUm0fO5dsaVtMESe6bMNYe6PrDrki7c9Y7ntapK8yJfb4i83Ht6OlSQIi67gbO9qBp2WNgnFvRFIj2Efe50KuGNvzMuf1efRCP/z4kzJLG2vns5wX504XJ+Kb97F+9nmfPem4Dpyb80WarcN9ct26Uf2+nFJcJD63uAgZbKC9r2X2VvCdp48f95lnIMaPr/2d//LvvDOZg46b3lsXhKkj0b2Rh/n4q2jU5eF9+Oi38oEPekM3gGcV1mV4jMhNcqf9Jq/pCOostiD0xfHTVpYFQV988ctqGplc1YmteUilm+eB0LszYRbLJruj71WtnmyEthXkBujf2Q5NzlTjG+zMZKeLOCPaDrcPJTGS9KmyANwwrNqOmT8qzjR/yrSzGfP5EuVSFgmnLkBcBcIXg7ZW6VofABLR9mNACc0KRrKgU50QuCqmjMbHCiDYQNqkHEiL/jf+xt/a/Omf/qQJ9X5aN7SzAnRe56AK+gF1H3xwFEH1L7JWEUHXpiHgzXpCaTE1gA7YM5JjV+M+0Cl3TGPK+kLs3Q8GmQRXcGXQxLvXAttMbzp7lqT+dtb9k80/+cN/Gj3CCJgnCHjy+OvN/Uz0+TAsmt0YtoNcn2AR3VswInjAugRYejavtEYDanMwhuXCCNzcfO+7329g+fjrv4xRijHZ/zgJQjZm1uUq9wNwebcMHClQF4PRSaO5zzqGPFNteBZaQDKTjOgmaHM2nS3Bf/bcdlpEZ+pPDnv28E4+4zJGgnj0Xlg9X4c918leOdwQ61txNDcXyjmtKS0khnKcRbtwJ6KzqubH4fG+SPVeb8iLjHQHWnrNUZiQt/I5NEHOchi1/j64k6nIwNKy7IDJ2f+V2MHoqRkt8+H4eXTxJCImUgZcBIAfBCihpUDv7iiJwn4M+Vlb73Y3v/vD39383g+/t/mf/sf/IYDe3uYvfh1dtVTmiHqbGPsurJV79w6j/xDw5PLZ5jCaHFtXxwFcVU2cq6yb4CWLuRPL4vxeZM1O0mJ3bfd+QNqvy9z85JPfKquUsCzj4kxxFiXNeBDVleFshjkCpJjJzEsA10BgqkCCUu1HKgbDAJiq0FqNbcCXP9/8u895DKznYCpQxWUFfq2aDaAnkFsBXUmcKhSD1zay2BGTZdcKos9bA+UVuOt9OM0F1SdYrEGtU5jAuBWkAgzOYkDxOwGTY6R/8avPAwjPsBz3V9Aq12cN3KPg5TRMLMUBLWj2WofcaP9fKmGFGO3XnNEXOYvV92nwne8LcnKOuVSMRZOQboaGjjVxlt9V9aN18S7vfZDW7hthUH2etnfrfSuOj83DTgJA7mvFz5E5yoTkB5lSfPcwQEXZR8MWLEga24UpJ3iXOM/EPQE3ZvOydqqDnKjAjhNwppO00IosaFMmZMDpMJYFgAoYxtOrhfog57bPYAnegaLXw2i8Heq8Pf/lV18O2xa7Mp9Rce08BDYYq+2rL2P3Ysf2Y8ewtTjCtiZ5brkc58gaP33yuDo9wgzrKgj0NeCdpH72z+rAy+ZoBW40aSawHxZGk7gEftZprWgrAgO6POtVSF0gpGUW88RZ14pV4frYJkWiGxFlvpu2wwd340svvgjQG00bYEf1g4ZJp6QskMGEGpH5EaxnE9nQVwFYKixs/0iGymbIv4FEBc4SHMXuAZgUQi4DfmnDeSfZyefw3fbow/hUCMXTtFhLRAGhz9ICi2l8kCDwwwcP2xp5GkF1As4+71X+Ta/lXuyapJ2Y83mGJp08/TRJuumdAr+tPMe7bQ0/j+ancyiRHmbL8qeJrqQ6u4IOysJ6oTMD18eYKdgSBtJFmNiX1/cbxEavu1X06vzFjpGE+M3phvZ7mbcEhhuUTXtcT3hZa9nfdAFjxwSBgGSAugRP8G7AEwYx261VdifXuZeWie893E0rbYo1F4/LuBx7B6zA0szaLFVdG+SaFh6oncilMh8zgIJfVjASv5juplt8GrHmXPUSAXdsxXq5EhWFMDHSogNU7RzBqSKhRAzoJAEJ0NihYMseb7Lc5NXQIz/H3KdvOkAKsObZ85exZ4xwgPOcpQK8CqBaYvhcgXkSG7ZWdXkrQTb9trKKXH99x5znS4OrWjGhYzctKSb0sg/tvsA+JpeS7/l+27ytW23TDJkRx/QsK/p0T+c6JNJsxVIIApDsp93sKLGcJMIz77POOvE/q87qDM2QNI0tnkQVYznsUXaTvVC60tYm3mQT8oLbOZv70V82lvT49LjaSRJ3cSoQjf+kq8UG60R5ka6RV67ZAJKc21iuAk3iYHbb+U/wkP1sn8vqJu5U5Ol+KdA5UhKeJ/8mOVh9oVZFiYWYt4ztIhkj/zBMNM9s/J7FLnAbrTuSKobBDRtn2Cv2K19vPdhsOAjwc9oz41uLNo8d2g0ACcSrzy1jeWJe79NhUJUISYwaW/Mq8ime+TokZysxYCec66wpUKvzI88070WG4nU+23WyJbu5xrOsMxuxai22KGHVPZOs9Qo2tQslX20BdbdieQBWaTjzOevPCtR0D2CN+O90wbRwDwS2TLFVowFmz4sXhqWysu0mXugHDYDiRdbA2rNlS97wTadN45E1HprEuezRqRU14Z597IzQufT+835l7i0xzVrUrH+qhXgft3QK4/Jv7/uNVERvzQeNTx7gcZhZMyhvYq8dBWh+3n7p/slL2oI/U+Xto2rdAs0995zZ+48+rA3xJwcimGdIB5XvEDsMG6o+s0As374ypBbJgj4bW39hyinYi/vzHLaTgFfAHbDQ5zetqp7rFNaWAusE/n3G4j/MIz77ZRPZ5IjpWKJjKR7QxaEIKP8zWbSvWSQzVsCKvV8ZZtD/mXCvk2tYMWUSu47Fps8wBzqeAWHSSvjg4G0K4inAY+jEVshB2e/dCPhfBTwfYJlvyLokl+j9t5KJ5RRQL98AvrELz5ObvVW8TWfV1y9iz7fvxVZj7k+xSC5M7tamd474GwMhABXP47NXBtVItUxHmrUakGZ8y/rVabMLI6ukByCSAvUS/yxbtXn7SrbBonft5KKm/XVp/cubVrcxf7QbSwxm302M2DZl+lx5HZthDX2+jiQ69r2OnM/rYblvRcN9K3nLaJfPMyjk16KEeGYIKMALA4q0Fb6prMj15PAntR2AQvFkh6Llv6emihvik/eYnD6EncTP66An2oEzKGq6/24FDHmLDShmCXPyk6ODzZ2c+89fpOMwE4AV+hAySFq9CnjHdrfowr/wy4mdOzyK5AX8Ij7hIsDTYYhH70LEAJYPSzifk2fUQRHZIybgbmORsftllyWmjd8yVfaUPvGNFEwKtE1Mz3DDDCwfJhYbRqtxYtUB8GtrEBDyM8/HBpyCz6pVPuw+BeixprqwSD0YGkLWLAWeG+lg2UpBL3n1m+SilymAdEiTM55niAmuUE7fd9rZFfN45RmEwW84tpjrHRCD3Zk96rw1RIKh+L3ypfJ8aoHobGavmMqc/a1g+zKxyhtdbvU+BrdFc74EFwMc2JiRtmSHClla4+YO0/3UTxKb5Bcnz8sfIG/j0PhJ3S0dhpJ18gyj87/9KnlzwORHt4IdiBlbRY09McXdvSR2PgmgTD/8ZUDdN7TEcy3PQ3jYSoHrMIQzeX+LVflyLsXvjib25zo8ZsgvU8w+zOReGMcA3rq1tlvMUjT3vJF22LvBErTRToegW8M4ttY0HwswXr4G3v3H7+6ayAkXD/uBvpPEgjDhq0yF+fTXPy/I9js/+P1WZvfSkggh1ovsIZiQIWl3WL05o6D14DQMitdGK6eCB7R79vSLVsJ9sEVlOF+FfSAZ00pqU2AsYd80Vlb5rpcaDaVOJsprhRfiJRVYxtvG5GQ5UQlpg8c6rSSzee8il6yJzzRxpxT7RdMv1w2VddCKLud9JeScISYitzoTj1QbB0z0ex4a0G0Nsl2mCknBjVxXE68FHW7V2TCNBrlvNj/KFNFf/ioDHLLWAkZGhzYbvRABOLHO/fS5EeQXBG1lEwNWX4TFyDlziA7k3aOHpYPvh11jPQ2x2EoQ6R7dM9R2AhbC1zlcSWJ2clhfR4fuKiOgGd2dDEL42c9/tfk6Cd6LvF7FQbvsUT5fXQiTx/MseOeZOIKAt6xDDUb2rc1ezZusqyrS/u6jJI65thdf5pqfJRCIPtzeB2lVMXQkE9+yBjX4dGo4zLyWKGdFXbOxJ+le24QnSHEQtWuYLC/p4vpfpyIu4Wnio8qbfYOS3sl5+RwTYNtaFgN+O9WV5wGSdxYx0TqFVL624wDevD7Jh6RanWdk4iH9H+AcQU0Aj4rxbl73QRJeVX3TilR0btEbqz1J5SQHmmZARTBdk/pGnuebjgbPv/N8DuwnbSzA4uyR7t/cEzbA3TAoPTftdCaGfu973998KwND/vAP/4+AkHc2Pwvz7l2uFzNLi+R22CI//OF3Nj//sz/e3HyTZ/ku4GAMUTWz6lA2m8cBoZ7nfD0KMHsvU3OvYpjPkuy/iVDuxeutAHhPu4fupcKn3UTgP334U0Ft4pDzUIewBKwT3LKU4+zZ5/dVcQGFY7aw1BqETqtQdVx6JqcVoqLUY9snkKobf0+5B6S1+a0JzHyGwKWaRtpq830sFQZuNeArKLhOj14r09+AeIw/wyrgzTph7haE5FISYD5PRQtoKYi4uXtQEPjTsO8wgc6yP70Y8MEwswmYVhya1qg9barVaHIupsLLcQK31vZ7NrLBTT5TUFaNkracsxdsSRLI7LfDtIdw1p9//usGD3cDpOyHzZeL2nwdBtxpsnFsp1u5/8vsRyyl+0eH0Wmko5kW/7TK3o1mI8YXIEBFVxC+3dGA7iIT8FTvsoaq2GUuA7UEJ5KmPKN1ouV11aY+YxVO7QCc1Iyi5ysA7xfRX2MjyvPEHmrxQtLORgvsDrPmmY6cNl/J8Ge5rwq25r0rLSCxzDqdhuEt2GPr70f/FJOEKy8jRZCSHaFiR3KByPvaHi0g4Oxm6uLsGcwh99VAt4HrDF0ZXwCQns03Iu4DRu4kYKiNxtqxV4FOqr71adPq7+/TJohJNeAM4WGTdjlVjM4PAvxuJ0g4ffHL7PupCJvwxTewU52qRcOSXVD0oFmm3TGOnw9+U42SafvygV5ScHNhENVbSY6yNq8w70yWJc6cPawFtYNwcta37KMEPwCdvVT8HkRiwcAcrY8AQL7hIvYBWGaL+DII6kaux/XfD/j7JmAqXdSMyM4yJeABWkbeQfvQZfc6Jp5ESMI6WneAa/7PWRFWKYhIGy31nhbzFK1eK474fpLriwB3b+MjQvgqQ8F+FgM529ZdnMHqrMGq4K9sLIkixqBg0WvW9hbrs4AUnpcAtNOTkzRglrZ51jPIZj6Kbb2R/Xsn7SMfHWWN346MxTstfop0wIPar1kfe6Xp85i63By/PoNCsG29r4JJW5YRSLKHqhEE4GD33Inq9RJc7iRjGzU8CYK3z4u8UFzTZ99NluuQAI0UiCnlBg+VnKaYiHXvM/JOL2LzVfD9MbQkpb6eP4zMNwWEhtmHaS5B0o6KMfwkCeJ2Eoq1tdqtYW/36vIw2qKDtZs1wTTu0AUPpbZccdJggtg7QGKebTW68m/nboozY/9tAv/uuXTNbeOha6vVVDumImr8XIY2HZi8R6sqvrxT0Buza9Ne5QtMFhYfDQNumNmSrrBE89wuDHZI6q39R1Au+aQZc2M7RZK27Vy0y6CJX2xlhbqxxiUPiw6qyXKvJY+xL6+y4G2so3SQ8/xaq5tptlrls3Z0cW7EzpVFtiTWjEY7LySAbdmZNjXJ3ABRErBFz0oRAFpj0/bPUhirpfKuw9LrsJPsBcNW7GdJE60oa3p0dNQiyLQTiYkxog00A/Bm4BsGu2ndYqX6oJmiPEkythLgemnNw37K57wLQ8H+C3Ux182XAHtNjuQ7bcKxp9q93nYqsz0ze5p20uskzdVu7v3w9VOYK/CtQP/NWVqHz2lrGzZvC4Ateowd5FQaGRSwKIKV/65DWwa8W5nN/PpF2CHsEsCma91i/3uG/lq48RnNFRZ2lufkpK+JYTUtdeZIan1uGWPzDOd3Ji6vj5Cg2nILztZf/uaLP50zsH52GStN8Jx18duwVn31e2LrAiaTJI4+38QxGEsTkjULmudQsCH/ws7KBtgpEDogOP0xAuiKHp1wmTcSG+/GHz9L/K+wTseUPmrlHawZS4c5VDuPAb3oVPJJzncLgANcARjEBwVXFMbKQh1iQ0ENRaqlS2Pam6cl03p0emnjPWuaIQKR2nCmkRLsZ7md2GkVwwfeiUvv3Ivhzn9JA2EFeh4m1APG1jNGn3TtoPLeo7N+2MQZM7h+MJ+hTrYbxt3e9XRQpJMlLrA+YHTfSRkZjBOfFz84ZJWWN5MniQdkTGRyZvIkZv02GQigdn7vZYr2z1I8f3ppANeHjWtPAkq1kRE4U6cCdI7PSF7AHmm7BXzW9dgjWOuLH2m7NHB5AS/We133Vjs9cubXGH2NjXoO87rR5RrGfAcCiBEVOnIPgF46hHJhcj8tPBbcHy3k7sXF798OScLvkyco0cJ6hIhi2A8bResOkSNsjf7bHrJ3Oxyjz5+jJD0jz0wxMPugBYe8z7AsFTO5weSWseF82Ez4TOwZ31TN/fajOAiJ3dO95rfllue6D7K+5/Hxt0gsOXfiyPgQwwnuhf2koPUsINrF25G2OchnXMZmKZrTN+aX22YLVMt6autUqALqAAe3A8LuJ+9ez4a436fAKOw1MljyUdInMArrLL9IM9bmWcKgrEaeLaLKJCjs/DB5nfXRk3UG5bctsOdZNHdYfS+fkd/rc+RrijdojwYgKbyxKzCAaPzuxB6U7BIG2asULqOjcyuxz8ENTfIZftRC4tgnua89Wk39PKO1hXNiqyn2NrdSTLaPDBtxC3JxuIOYAREs92w9Bh8iTYFcknUIAPY4a5An2dZhXRriGgOy3LwYvr6Wzno7OKYLYoZA2DLr3p34YgWy13b+agXXh8CI+KTYA11B6SJ5e/rV5uP0ySaj39zDpBT/A6TZ3ezNs/j2q4DAL4JngI4A7FCj4zDuFMcP797f3Kl2fdYstoSdshYlkiw5zRAHpnNBbk3+Rcxqbe3xygRlb/DZq9SQZ7rKCPTv1TT20GOnE7v47+p3Mozrx9f+3j/6L975QEh6Nw+nwLnmIJ8Fff70l/8mF5fplz/4d/JmWdy0Bo1m0rAhKsLLcKLkzrNr0nhyEtZdEqrLBHMvIgr85MmIqq8VSL97kQTaxWNYjAMK+l/tuxF7nQB2HCVtQe0mjJaps9fbOzwHn+i6zUXjg5OpiLLKdV5s2gqavs2Mtnia1gg6X9MnPtUnDtnEUQElLbcaygJl03JnbTzYVkEdxgBhwD3VVUZorSZhDEBVJZ1T3Zu2pzpV9xvHhu30LM5lerBHE2uCr0kUHjy4l6QswxRUIZpV0YOg35fNFEC0wGB+1QCRX/zil2lnPpqQJpvlIMkIpoFnY0Kj5B+bStXiPNXPIF6bs7C1bgbEUxVVJf3lp4+j35bqcg7Zo+hjHabSirGzo+qWw6zFpk6mbJxhh0zEkD89qAkEDYWIwbtKMnn/6Lc3j771MIDTn2ZfxPDkEOwcRLcKBTbPK/jROGFrxHEyiNn8kghfGINTTX4fsFRHjRBpKjcdvpGP3tGKkc+kS9C6MvboQSpaWpYKwhBqp4Vl4wwteBdrDQsjiDpWI7bLeYDM61kP5v9JJkOcpoUrdi2Mqjg+QVMM+L0g5qpSEvQCvQmQm9DnrTGQOH6t4rdo6wF6tSrQCUsSZcpZsLEk0AHNkmiXYtvK1rQaE8fEMmigRt8nf2cw//bf+L3N//KP/+eAd0ebTwO0XSYQvS8BDxh+O2DcBw/3Nl/98s8y1vpksx025Z64P9d2kUDi+cnbzU9/+bij6H/vB7+9+e4nRwnM0csxH8MyefCdzR/98b/a3AwQ//DRB9X5s087jche4nTcp/Mm8apDnklqw0CdJEOw1Oqz1o9vvt8Is8+yYEXfb6lIZF3a+6/NRdDnUORXOYmCgVkLeiHeG/i6ahqsVeZdegNtAcBI0loxgfjaHlE2yEKhb6DdYHuGQxSgiQPxzBlPe7rV4QRIB1nzx0+fV4AUsHYr50iydhydBqCV4QKCbAHJYYIaayKopBGmyIFBcC1n4yQB8Fn2DQdT0d7YxRUEVeRYZQB8RitKy3qOg80eDeuzbWWKIvHn9+8e5DkfRWv04ebzJ8ebfxmgHSP0ipOQkOZMaCN8GBbmnVsBtm4G2AiwJGmaQtTok3CkZccWQA3gSQc0616WNPBJxb0PzPRS9oo4+rBQCpJUXy17eQkUe435+dFRNNEC8B9Eh810WGesxJD8HjtvHVXPttO+p7WNjTh7FbZLfcVUSiUab8M++/LLT2fiZJ7P3exzvmASltlvMxZ+WuAmYJi9OYAAcGRl0nH8o1uEwl7AVLV/YbCt2lGMAkq/88zW78RO+eoE8koADIjpC3Am4JwEEPttJpG2ZSl74uXZ8zB+TtLmfLC5H1baWSQi3lzF/wX0n8EX0x7sXthuA4qY0G+Ag6Xlsx3Y+QHBYTGZZJqR6eTXtiEAbLCtkqDnfc9NUKzYvCSPZUyVP1qKrtfEQINuDCSgU6k4ABS9fed+/Rb9I4CxfQ1UxZIjH/Eu9vT8+KvN3b28c4KHJ19/nrUWRGI9YEoRES66Nol1PnUYjVOVbRu0BN657EnN/Zu6GQe+nWdEEFkbwFYAu7P4B6y7dwFALnM/pyqdBXUkK0sbVWOXsUUSLXta8UfiOBPiJVeYOezTBGxs7yp+r+XTHjiP9uqhQUNAB74IwJ6CyJ0wKa5n6vteJtEe3sTuTqwQNt5OBJ23077T9lGlY9exWMA2+vVxYL7MJGbxSDVdJOB+b2HcNPayr+xVVlWyTgyhCVT2VN4ICOq/0w47hY2ymXuIx45hvkxLpjbagJ7ZQ6+AePnzOO1ZZ/k+0A67ioj0fvzGjQAtu4mt3uZ9WoGWWCSu8Hl3wzrYjj989jyDerQa0XMCarY1b9BKZ2ZExOEs05YyxZZ5JrRuAP78leTqVQD9wjM1Z87HTKOt6L54DnBagCJ7PIxP55MoNq062noKuXfTHbGHmREQWpvWhZY2RR/gdd7nVbQyPWO+akubVL93GSArlel85lmec4GL3K+fGwDC7jzIhPm7KU6ext+/DnNtxPAHwOCm2KEDRcWy1rJn8vxeLcxROqbawf5/pu5su640yw7zYQeiI8E+GH1mZapKKtm+8qPYw7Ysyyrbw7IufOOnySeSfOMhDdmqUlWpsonICPYECYIACLDx/ObaOyIRyWQDnHP2/vf/r2auuea6mjMk0S9/IH72agZwfbqWThIt76r1mHmYX0tiNTo361otAE33wMKOqC0e5nh1mltYAoJPK+Ua/5KeIZ8gVgCYYU9bq5thkipCvTY0Ke8llnY+Xh5G/iarDaDYaSEKqBqb5nksQD3fKU4Bipz2GbO9ZGkWcAtA5KkmtiCdfBq70Pb3wJsF78QG5UoM803Ri24dlrWiKPajhP1DYvXreU/JsDgJOcDPdXpxWZ1ajhJzS5yWol4ZTNY436zunjOe8y6xBML7OUVbCVrPVPfigEj+xT8XA7fjTHhU1Ml/ba/0HAuiDpDXFnPFweqKOn4DgjUBX+KYgrbsSxPSaQ6fwQ3im7HlbF6LcPIYMXqH+nivWc+eYVexJL1r7oFxMaDVaAdOIjo+tHfj/Lju5jOzn2Yy6Hxe27aBCAvTVQGZLVEAMriFnuk1Pl5hPG/Mt3QA1bIf7kU6RcKLUXIpbMzGMvn8SkMpyLj+7AtSFyuIPIM1JmYDai35ZX3QWpR0ffIdOltrLgZEWxPqti5bu7J5tGvT1gwIFBCArfziiy97n2LHN4mxsYw68AvjaekIuRFtaGDZW5Ol7eWQSo5ev84v+dWcoQELFzDR+gE8c/2m3jO02m3F+efsSuzyftoI7+wkQY/L2soec9aspYLpEAtmGi1/aaFa4IkNprHt/RRJX2cKZYtTTfwDkkQK52mQmmenyR0zNOZBpG/eJV7AqnyT9zmirVyLK6ZOvlfG1+hmdoJlfcHEKo2NxSF5zqOLu4DDP+3rycvnfE5X1vozM+F8mForkFoAsCzJRdgj54g0hwGJCCllFjb3Xq5wiYXb/cKG9N9dr2LddM3IubC7aGIC7wzXsWalc7VDY9pHFYfXIXK697C1gYa+t53Pl3d7jkBF917mYVvuvY79mD2zAiTOhz0ymmUpuDgbjbOiJ5b4GwVMSzT95y/ShgiofhNM47StuapnQ9ap5Ee5cDlXeRZ72MwKGKRE4neshcKOGJ9kUgde9dE0KpzYokzHXHXsz9tMoJi9P6BpIvfN02ghkskqW59lwD6U7xfg8QxIAinoyGXljGM/xjaycmOvMQlFWutgkcEVZsCXoY2u1fT6yx+ONvczVPwjRnaASvEjv3cteun7WynEB7Qu7pF/U4yGXWAQurYBomZ/rhJHg2h4lDrjBiArjpjnrG3c5OAWFa1BWdjLdGlxdx7KzXtfbv4+/eMf4+vdL/8BrL4EtBPz8sOJAULnniJP8Zjs5w7oWHODhfxRH/Fzlw371VLpYpiq82jIQ3zZxdGPm/2A85+nQ+mG63I+83zlUQq9MtlT/jKFv0SBzUexPLXKvglhw/XRlT6IrxUb+YwW5RRzMASXHHdyUvnl4FdwjUq+yB8Wm8ceI6QhdlQncjnnLVqzR565TjZksuxXNrezBhoHb35z6f/4v/5VwOFhX0ji/L6dqj2m2dHRs+CSWGAAACAASURBVDDv/vPmm2++yovvJSBMUpVqYw9HPuytqYJ/0q5EZ21E0OmsRU8uQcVOZu++OnwWxsX3BSymzzdGSXUwi3QQkOn27Xs1UvQRPHj6d/QDoO5NWrIJ3PhUB8NKy79j3XXkeFuOTAcKhgvVJUifhwuld7CPK/w+lXsb6m1YZFpIbbg6ybIFsBiAeJiBAQgIB8eQ30pVqr3S6KHceV6ggvs6IA6mm1aZP9Wh6FCMGARMORUBNFwJ2Ajrq77OFJKbYdIMnd8UnxEPbsKRg3///t3NDz/+sQd0Fx1XEJlNQgfv6OhVgc4yFBMkNXmtgw/DIE55x3MzLKGsPpOFUKYzBpuwahKRt9FrAlYxH9ebWNI2+ZCppq/a0rkXJF7CRtdIclf6cYyV52zDtCIypb5ONmw1R6uESmUM4ocY7Tu3vqkD+zFTZq/t3onmThxiWuawEIiLnsQYf/bgweZ9gmAbcS+I8ppkr2CwZ4CVOcDL9LpjNp0SamZx6Pv5twT+puGuLTQqCsyIPdSgHD14obJah62yJgct3w9birbTeXTizmOYVVHSJbt5G8bCq+jVecYEq+/n0NwMixGjAKVVkMHhA2k5klcJFOiJGTbge4LxjswGeKQCtZ+EvlN8YqROAp5dxjx1ZyoBWQ+TZQF2omoH/WaSf07riy/ub/7Dv//3nd77LAMrJBP2NCd4P1PyNu9fbc5f/0DmNoNFsO4M+04wcPpx8+zZu813L2KAI6L9bd4ng56TmI848JUkzb/6x//15v/+d/8pYuVJ4hJIAIYFRbZTjU2FOMUkE/QUypPINGj+GdCrM2ngOQlnh4dIqhsQLNORBB0CjYXB4SyMDtJSXW6SMjo21bfyXm0/wMag6TPVuQZnbesdPT6GrE5jCV7KcND2VKf5c3WmbJn8TA1enjHxWwaXg2vbQD57J88I++7FYVofUxG6FuP8PGfinRbRfL9U/uppqvoPhdkkwb/5m7/JnohDyK2cJTCgKcWOsKNa2Nezv4ruF8pYDLYg59XrtNwK++IQTPo8yt99nx7Z7ZsBWw4yUTYsES3hvw8L8PePMwSB1mfu/ct7tzYP74RJlPNq4Mxe0Nu9AO9q5WyhavpanXViV7YLG2mvrQxoz9MvzqO6VSqM2UfWZqu6SIxkjlzW7Dj7v5Tt3OPbsAC/+vqLat09efoodpB4uIr/MNc6qt7goYgAX47W4t2792JHAn5/1DpHOD6MkDwP+NS7s6PN8xR39qJ/4fMOAt6d0x/JhdOaa9gAQHD2Y8fWqZEz7EKAakrYGtRMq5HXus4J3L1+NFT9me+qRhPtstyz6XKXw6KqVkv+LHiRRAg8CkS21zOFBezYvMF5bEir1yaA5+ffHGeietbrZvbRTtby9Ph5bGUKJMl65WAtLGEsY01hg2hfxAxMQkS3rOLA2GEBIdxbNRxLxYqdUcFmLySPQAGJWN4HWEMPZM7gJIwAfmAzn2K0fcoim4+pZL5ld+MfAIc3MkWZ5uj9rPFdjPtWNDHHB6C6lkT8KHIHH05eBNCa/fTw88/ic58H+HjRditaLxLaCSCd0wF1OsUZ45hLArZ5Ds52GeUMSlhZeSZ0ti6HpXTxKb+0aIUNeBx7OVNqARVAxQGJ+JcBa2JTY1slixiCBM7LHrGXFhC4zAiM8Dx8lU0Bv8C3U84y9KUJClaVCem5fj+6TwDb1M6wHbZSHPrqXrQWgXgJ8D4F1MM6UlxwXidgzbNrsC4oBU7xpivjZ9jD9FSrWVfwho/yTDxPBTHM4Wlt7qRciWhtJwBp9tmABgPt+5Ni6qd8jiD2ND42IWf91JMUF55nQp7JkJeSCFyLL9GyBeQi8B5n04PTVhv73znw51yxJERS47xjxwDWVLtpBvG7Ffc2SIPVW4BGlzXgtUr5FF+q8ZRnxN8J3KdFs2nmHNomvIMYdWpg/vguySpJC4nS7RQebgd4AzLsp1D49edfbE4yme7J46fTOrOAYW3ZVEyrP8GK1/0AFObTZ0Jki5QB73Q1lJ2VM20YCNb+vUiR3Ly9t3n56lnWCDIxwb61Z//uBDTEkP+QgotC5tsA1Ca007zFnFzbcbwOs4z+1aVM0P4Y8Hlr92aeC11jiREwcArRGHajWzm+0Xr8xFZQjEjcpOWK7S2QmFe1HVDCClzvNFWFilwr2RQFmDw70i+SXDayxZkmEDPJzkMZ8BpLGVitRWoBlLMf7cWCTuKjAjVj41rore0L4JMzUbCXP3eGUvS1P03HVoTFLunQqoDc4sq2LGnlwkQMIK5ll9rcp3Q0YOZiCpb9CrjNerAHA7ANa0Pig6k36eDY6vUL0PTT5MkyD3MekQbok/S6B+RbuwMkUAW42CDD1XyW2GBhfw07nF0GcklGl71ZezWsNuBBRejF/Oztwtaejhp+aYTtFZAK9rUws7BRnFpn2E9gGi4gfkE5B6ZA3NzfWqRemXcrS3UFuNj8Bjpe61kVFO5b1BbN0IxlyJShVWJLjCHM1gW8o/H5qYB8fILWLrEZWytGiAzHTjRxL3I+tH5f2Um+Q9cpXT47sQ1loWR51L9dB5b2tO7PAq/X2XY53SRa8Bu/Aa6WGC+vW++XVfBf8wa3AIT058aAo7Nblk9iw7t3709MmL9jCyogNv9ogW/0xcn9+D5WKTBnOqtiz5KbuMayzwpUzXOyZquWnn1RDwNgBXgkX92OLMTBdrTVAmTcyBnAFPuIbbiAdxWxd/9MOU3RXPuwytjYxF85ky9Iq8Q+Yz2xI4pcOnpenyYPfpd10REWssDddEzpq35MjzR656Nxyl5N4XXaI5dzVv+wTPdtHPSzpt8KDP+kC5117FCArBU2M7vga9owR4vTBhKf2aVef0af2z7hM0t8GS1Z51zn16RQPzOKK4vQ+Pv95h7tYsX4vK+OJB1c8nGA/eXkZlpldyNJpK190lVU8gGbPhrMEDsnNnnzNkMxDSfL+pji7dFUMwzhJ75KwR1gVpmPrLcci16mPNXeKAieNZrpwdOJR/JIlnG1OnVyW7ocxxlUlTgzny3uOGzdenp/dOhV35odkMsDt/IpaWaJHUP+IOszE5qB3Ego1xqjAYUXUHG8ax26fdwCq8JwfrZ6eXm+L0KuOM1+Ucgwydw5Bqjy80gLoEqkJ/rZcubqr7GXsBkyMks+5DNbAGP2JWy5doVZa6Ebpnp3+bcbAOyz55uvP8MqzLrQ9c7zIrtwKTZc4XJ7y0OeWEFB19BQ5wVm4lxXCkpBv0Xw6VAZ+zj2d+zfEGU6qKYA67AP6fUpeLeYkRU10PJtWKhPz3I+DZzK/cvd11iNmSxLjbY38FDclDi1tgUDdil41ITk39Zr8uc11wO8FtDLutwAmiX32CR+vRYNywd7YfYm5t4FbPJx7E8+j1TScV5j6nN4s/nMkBuylxVMX2bYVz1UrnUr++Za4hXnjB+u1rJrW/KO1eaMvIs11H683V8luyzns8xiXY2YeWWHz9qO5JTuVB1NEwcC7/z+Flkodjyx9m8u/ct//S+jZ7hMjWHk8iO3Mn3ITZ9FrPr87NUAC5eSSN56GAOVim4WUpsTw+DiaEG5oL22Q83Ekr1URE4tWIzfo0d/aMChurqOq2ZsJDS3VU9SeZfIAZ9UgaurxNAW7KOps9l8/tlnASWetRrQ6aL5XGLv4xT7FJvIVFtOEJa/+zzTGX9akASP+oi1WrSHv4uRID1/0gqL7YaFpBJIL06PvIS7rQ7amWJ4OAism1aYSumc5AlQt/47w8iZoUNWlD6bTUDFmDoId6I3xB9OkIulQuw9uz4bHrPHep4miKQDeD3VpB8D5u3H2G8lOR/aKKMe9LqTWNEUJsiXFJUpCNgUpCTA6UScVEi30lInsD0GSnES6X1XGWXUXj5Nspn7orsA7a9eUMGnbKBsuNc0B7JvO6o9wIbNKDC1xhhlAlR7iPH77O7nm8OwP7SIEr3dSbKYXs1QURMg5BBjV9wLA+S8AtRJvApm0ZeKE3RotQYBmYrQp0V1GWt+EH2rs4Xh+R76nuePeXQtSaFgvu1Jqr81gKM95hmdEuLModQGBFwDSr989TQVaRT+XA+B61z/y/SWy18F7c+PXBuNu0z1TIDDWNi/Ds9+gh2BOSbR81S4t7N+u3EsAJfDw8MaT9UUxgsgJtGsXbVPAgy9jtYcIPJ9WK1aMNHOMSDfASYxqQLWPYxe1eOn33dvXo3I9MuXRwmqMkXy9E2YWLcypSjJ6NEPqQa9riaH5+b8vEuV4vnhRUAhuho7Cc6yf/LgvrwXUOGaiVkEcLMWdO9enqRFOFXGTLW9oZ1sAWU73S1JTyvX2gNrKKe613Z0DJ8aa9576N2ceHXSANV0qjibZrwT1EF/2u6qUtc2wglunZsGT/lbz13uwcuApECxBnWqQXmH9XNdnyJBhYMxPXKha+vAJJnD3KzRBI5kDzjrwCsMAxdcrRPgQAMVFTz2JIlxgOz3qYwq+Pz49EUBCgGEsyBIGD7ATAWaxCjB17MwHJ+EacXjmNTW1n3B0X6B1rIsci2cqaSS7Zz0gIDqrAu2HtuhVVRAysirAt9NW9vuUln+hz/8kOsKOyRg97cP76bNbydMoWEEAqXbgg5oEu0QzwVk5Dl1Glj2o3Ok3bhAlgp21mWdOup5SlCbQDbAwhDT7m1fzesBq5h3qrDW0nP57OH9Fjt++OH72Jpp0+2QEx/iPXIXW0kI7t39pvvrVYpBiZp6VhWWbSNB3rvoTwD/Htz9ot/rpMkCOBMU8DPrBMHAU2W+2Gv8B6AHC0d1b5JxVcwBQFZnXh9hwlZlBLTN5Iw6xdGgqfSC6paqH/AOkNkEWqAimc2F5g0bqGUPnPceAQfWMIFj1v/wMJIQueW7OUfv4oxpUt24MSy9atxV8HsEjlXppcQNWlNdsxfKKKFFGBtpTQS/gHN2DRNoBYs8G9xjzKuy1PIwtI9X08Z0QCzEfM5JwEWMies3H2w+xG68ybOnN/aJyHB8x26CBjb+Vvz1zQB4MxnPdLUUeF493nxMgHM9ldosRG3Rt7/4xeZ3f/i7JFFPf5IKqMwDhk2uB3Dd1ngMq55tzmIR0c4a2J8kM66GzdYhK6qa0Vw5jkj0pespB5uQa82b8GmzGLZJ2TmLWLRnKFAVsN6ILk1tCyZ8QRqFo7MkXAH17IX4D5/5NixluyXHui2DZYBobwI4YUsFRNKKpD2wLdR53YPkNF8eXN483M/nv32eMxtZhfrqASKHXTOJP+C4lWnWzPGXiGJTZX8ZNrVCEN2LbTm1O5NoqODXfI4dXVviWmAA1DUykGctfh0TNmt2Gtr62/j9s0xwfJWimOILaYbr8SH7kVQoy7EJvRYoYN+08A5DVesMTVR6StkzGGl53sC72nN2is/VapQzP0MARntHUN4CDEtumSQ4bNjCBlkBFjZlFe+/EoDE52IlVuja2iXGOQ27+eWLw2jwhR2Ywu12rgOWdocOY/bibvbNaZJJk3ELTWf/G6IgYDVcDO4kWaneTi7bc+yk6KwphhFmlkEKJst/yH7H6tN+shtZgZuxmScp1tG564RFgE5+20vgfC+tMED7t4lrTxRgclbfYyJaG4kiphV2eq7pLNPir8auXU5x7CyxxVYYS9dyht42CU7xNoH2UaQJiLB3EqaYbLFJ3RP8jqgn/9tP/KTgw4Cw1418c2Od3Fxyq8TY+k1MVw5Kvr/v3KZ17OXhi8aoYx/jZxI/+L36Snk/bUhXMDx40dqgOavVcbKPC7aKKcX4Ei/2TvI0e6ZarLG1EmzAtOeh8GD9P0YHUYLrOq4GuLscbcWe2/y7NsD3WWusmRY76lbyejbTHisQy09g0K0g3FLQK+DjBQMsKkbAMQF3bIznXhe+sOGGZyFBXM6Us4it2cLe5DQAJm/atr1cUxO2AiIr09T6+5EBhgzKmqmJAbMSj5T5VKBvANgBC8eX+1XZn1zvtLMNo6yM8AWsq23wyJfz2GJE1lC7rp9pe+BP17wy79bPkaCOfERR1AJeo5NYcDvXYi1Xxh3wrkxkZx54TuanwK4QPCLs2ZtkDQ4CkH0M+HpucE5yr0/ZO/WViUW/SPGQHMwrBSFdAgUjaDJPeyEQtIxoutGmppaBjuk+TMDq1sU3ATu6RJ71slrTuTH+eaQBvN8UhlvwWNhxbb/LZwyzZfYI4BGIp1uHHddpVFCz3QIznXrWnS+a1rROB+26j3bXPMfsj7wP22T6ZspH0T2NDwnYlHppX0ejypACIJ5T8iG5gZyPTWt+igGUPKpxqnxQzpdi5clp7JwCHFAn1/jDs2ivfjxoXLiVtiHxODbtSWLxj4k3t3cPytzFbsS+lkex37VxXbTxh2KRyrNg6YiLu799e4C1seNTPOigr4ICiVuzfl6LuLAWLDqUwj4GvMb369bAMgRWFoRZfJ14RT5T2AWgk+91IEkBpOTTOjO6F0T5ZB2sUdr1A9illST5YuI0HXjZY35+JtfarwHF4wuqtZu8eDcF6NrlmACA4duwF/ly9VryEh26lzjZkwBm8dvi0g5FI+/SYkjOVFnKnglCkng2zy0/txufdzkSALfybO+YQJz2Kkx1rDuFrMrvZA9q3+1a5vySCdlNxetS8uTrWoqztj6/+r6KkoqG2We7K7MYThAH+anssek+QODAhMfEbBdcXmdAhZwTjikHqO3Pn92vfWEth7WXwv3C3uZ/Z5jRPOtpXQZOIUaw/RP/Kmz0DfKcdnJdNEvDvd/sJva6l+nqhpOVTYs9bXBY9B114pHwEttaT1FK9VlbSMUmS36apMh+a6u8SedkspaCf/di70chJ7l8/N5WfCMGJrt8rg1cLpmfIc8BS3p2FI3NFPDPM4TxQ+Ka6/Ghhju67mEaY2byGuOLmNqeVRNf8x9wdh1WV+ZeY5axty2415bQZMw5QgKL/vSlTI7+Iu7xblLS/XY9jMQD/4EcE2QpYHpy/+Zw+WetypixycMLYNtvic33E2/5nBa4csbHngmh5J+YhNM5iFHn/AF917y0oZh4XV5Kog4hIrkvTAqTr+Cj5wlrWokm7j/vdyv79rCs+nat/ubSP/+r//YTsfzXaSdF8b3ekd6mh5ks9HHzNAMrMHMi7pEKYybUhQLs8H0ofXgeMsG916Er78WwcIydbBgjYJqa1tvHj//YgKtTcSCnjCadkhj9+6FtH2XBBBlEzYFoDupYrTFEp3n/ewEZ3KhE2kPUBnA7INBoicwEsoI9Zc3xbwGaAl6YaLqOXxe/lKkHQGhsokXKgbD4wjK0+lQ9NwH0gtC/TxBi8532fYcJwoChUQpkOBlJ+jihAbAECRXVdrh6JZOq24zABEn6OnaZsfKgOVJaRDJnoJBXrFM376Ya8f13v2+ApfXOwZIwOaO3A2jZPFiAwLeXh683B5lIaX1fvHgWhlBaklRJ3FMGLmgzPY64+04OEON6cR4QMge7wx9UHnNYODoAAFALLVjwMsaaoRDMEF0ME0/bqr8HrLGhMdxMOPvlN7/Y/PXf/i5ilJn8mrYdY6IppLzPNajMt2qinquCsQQDnLT2U9Po+mAEsRy4nxFcxYID+RjXvezPJnE5GHsx6nu7km0ArENP42gmVdZpZ2+8TFtQE8AYCUZ6N9V9ycvrAHgCVT3sb5PEvTJ9Nq8/zH5ptSTP9Kuwm27kgPk8FXHA7zYnLSHP9WEk0k24vAh3S5BZYUYLtftOAD0B20UMuKRONG6S6UkSTVMcb6Zir/LOwaDjmzaDLfDtN7/c/If/+O+K8KtSvE4ig1VyHDD8QVh325kSdPSciHycfSp/Ro7TG3yWsUnPWkqKzt3Dh3EiAq53m7/89bcR4E3F59Hvs1fepH13e/P0TZK/TCK89+CzttuMroXElP2clofLfR7jCzyXNVC0p1fArO1sDVQXQ/tTa8QENQ0iVJU47VZt8oZ1rnM6GmDlT6V6L5Rje6/t7Kvx5jSy5kAXQYfKuXYfBtK+WQPrVkWXQEYC1L2Tv3Pq1XUrE0KyLrbNNWdfa/m2J8/yZ7INP4TddpSx4Jnm0wELS/TUtmiaa4Kdigm7VvTwrPtvf//H7G1Cz6lit41zYmxJWquCuf7qCRbk9HfBvoEoJ322vo/tcJmOX2yTyiaAxXUaKjCM6LBU8pwI6t5PYL2fIPA6IWAEBOuvjWCxx+yK9uJqo2nnKsa6tmEN+Fr90Hx/GBT5X4khk5A719Usa2A7rZDsEW3KAndx/q5FtQjwZRCMwQsnCXStNcATUNqgKcWeD0mEmdj3YWKcYN+hxceBc3Ta5s7DvANY3r39oKycmTo3bZenKYpYAzbbcBW6lWtLETu6q+UyQekH9oXdaDsAZsm02vZZNPAc1p192KnI6O9hznCwZB/4vDJRVD1pkwiAl0o+CjtbwsYKXM5V4Ju4qdYGaH6bgTcKCUuihNWsOKDa6GskJnh/bR18FfDOfs7ESMGDoKvtBxPYDlMBs48mlomOi/+gp5h9cxbboqo/+wTbosopZeJpHj3Pz5+atLkXnUE/38RHoJ0gIdaXCl16Egr6CzaJBV/OdWGwfUyQs301haOrBHiJ1ocdZIp3ntuHgJJNh3OGnBnFEgnJTOaaQSGCS/vnk3YIP50zQDYAGH2R17v/1DyTEH+KzlLWEQgSJqC22YqMS5JKn5nkYm3XGdA115TNfCAewajIz5qIHg+1uZ4AWwHgTYosJortKprknl+cfti8DBsZEOOa28JcfdS97OdoLCoSZA+LORSuYiY3d7Y/RAslcglh4NH8uohgvzNWHSiJc4GwqdjaVBIWAY5kEEDCrqlwV19TqJmfZw+wGqDWksVVOH8dCmOPNOtZdPIkowSSaeidJIEybOhN7RIdGdP5JDCxA9GSrD5wnnPFpFv8molro+a7JnXT4qxttvqssbeKMUCxdgDYd/lPkdKenERLIrFcu6RScJyfe18Ugg7egAvupaxBkf5iy6eJCqgG6FQsjI1IDPUaqEUuInHT9RTCtGnHhUeb9WDzILElms/bgJJtvV7Wd2X4jCj6DLhhDzCx7T3FCGehYL11BK476/neQfRA30ki94EOqy4TdqifnYE+W3m9fe75nMefHiWp/Bj7VCgJw1PSZkodQDBrYyBWqpK1+Va101sVK7Nny0xfzkDZrPZJE7BpXbZfRly9UfxPBdeVsWgvAl7YKIy7MoiArrEv72KHylTLv9Eq0xZN/kHM61m5jrIRm/yN+LYhbtXZXFjE4jmtdG0VlXjk8xSVtlLoxWAGkGIMe5b8NttThhHWRePySVT4hhZfK0GD7SLGoYfpzCcOIljk/rDHmnhJku1JYG7sWJkt3jvfbsuspHgkM9pd0WWY/dQhWGWjzF5VTG3MsfQAiyidu9GAWwp+gH2+LPZi6QuoPdlKUV7MXfByAaQUZuoclvfoma3lnhhlJGPco/2sWyXrUg1szmU6EcoKaczfWxmQcXl97buEtNf2MxNtzRW8vrEJ29KWTLnJwsxlOcvCGlaG6+TjymhhczAe+f2skfhIgVZnyoeslSL9eKmJ17SVuoaXLzPILfv9IJI7zulZ/KfhQWw2puRe4opf3U2imHb859FHPo5feVcw3+0OiNnrBWD0+U9Zs8mnQj5QMdc0xQdDcQZkWrs21s6INQjUKlrNtcQT6zMpyFZ/PnGk++Azb8RuyB0BWy0i9DNsNeyZWYv6Us+46yJWn/tfr93P8//D5g0IkOLN/b3c95XXATkyhTQxP9aZYVMnOV+hKzdOiW5PWWFYycNESnK+O+wY96KgdS2yUoevAXFhTkUC6fsfQ8T4FF8TlrmfuRE94vyvZ1iR+F1yjStZd3W1TvtFvCjISvt9wLUVxHS9lYvIa1f9TH5RbuSLzRj5CqL/BsroHtABMPm0WMelrozT7rFc0y6ddLYp9zhAkI6HFLEbu+pOGhDGszbNXnsrcAHHzACRs7DhPDeF68JbAYS3BRfJn/dTtMYiM421RRcMYmz6XIc4CnYAWD64nQF+C2OYhNRoJs6wPWdC0UCxCUt8Zd6tjM4CTvZicQWgEpINUNz+WHLylPGuBaj6LDmxXP0k+eBxiYjTlaOzyvuxzY2+si/2Yx+3E2fTPbemCqbyf3FWbWHO5c3EaC3+kZQAXuZasLXtRRtPgVNp9bxSA/b3FFlr+NgFPncptLT4lb3rbAIHafrBK9Zp2S1AsE2VCBifze9iOtcGZX/wDv6s8NuW3+y1mxlIcbAVAC+X9M6037w334gMdPUy6SZFh8mdrSXgeEBuHTKIBMsk3m7zsSg67VqgcK6RB8QHuh91X7h/2qitWCnAYEHmfCVW+ZTzcxw6r7U/tzb5uYvIp1gXLNV2KhS806WQtS8ARvJnniOtVAAg/KGkrXwhSYwcwQBo9j7qAB/T9u3I2pw9+8PmbuK5u9G83c3+3C3xjL1Ff0lRNDbrTQ7hGzE221BbjdARZix7r6vP56/F5PqW6fAi2aFA6Hz0jChs5WLWnKNzCTy7rLF2bp+7k3yvPjT321ZsPhZgC3zHOiSvUr9vT7ADAe9S7DyKPnELTJcup202AytupmXgddDFN6mcYKFoBVLAlfg/zXRAguw3svCEFrHBGIGfNMm0uyYAboWslGqbz74kmKr98EXAuWhy5Nm4mVZQmPosjjZAv05SsYRmHqRlEE2zji4307HqeV/IvOAGdbbBaTYroEq7m9bSW5n8sTqIthx58IJIjsRCMtz5zAtVtzrd6TtuzVEF0KS+LK5X0brZOk9Lx2kqmrmHFFkzccxkVU41gV7W4HrYZPs3o68G7FL5DXo+AMIgxhJpn9dYnLPjPdxT1kXw6VfBMJ+3tBGyrhwGwzLO27V96sjw13G2z5/Pc9CiMqK1RF1Tuc79YOrdSPD7LCygu2lJFUQ8e/40rK4YUwMXUI+JHOfZvDGiOQfFFLDTkzC3FPLK1FPVdJi1nMYQaU1ZwM/3qgAAIABJREFUglHocYVoswaMV0cuo2Dnmmtcci3bEcYuTTf39Sbadycfo5+hkmfaZMEfIBw9LpPYJFox+kkUoM+e3auAMGecS9YRFfUsrLAac+Yo6yjoPEkwcScVcq959EOmIKdKdj/T47ZimDA7GDmTnfYCipXFhTbt0Essc/jOVecT5Hzz5eebpz9k+nH25XEMljHQdO5OsndUzFzfbu7rF2EWqeK3fTP3tZOEUB86FpaqjsRvFxU611dR/byHhECVYhXA3w9z7ziaB/SFTuPQz0yIbIt32rIDbOwEfDgJiHo7LZAFwtMGdefug4DpYb0mSbt2NYltGSepCwSAvXsrjJHQfzsghLNPa9ctrDUg0g8v8xnRGttJS1xa3baS2Aay2vzjX/+qAzde/vh3m+dPvuvUq8OTS5s//PgyLXFfB8DKM0Btrk+hawW8yX6pM569tu7ttdq3AmZrFUiQMI5yqucMvp8Zsf9hFAi2yi5phSJeRUwnSC9oMXoLhWwEbJy7aphpSfnGDDQJiFJWFs1GyeoA5D8Bh5gmS0VfkIOVs7ZjjKaAKp42K+0+2u4kwMSZVexENZm4/NIo9hkk4XwpGAjEgIECZDaiQxm6p7W07oYl+SpMvUzDToVNxWYmlw2I7z7sxa6JAMp0LHtSQNzKjRHhe2UJl9mWNbTf2DzankD1B9Fr6pRk7a45QwcZKHMj5WGaLJgE3tfzcc8W1Bp5j5VBJuHaxczhUFRz8jkSs62wUtjeTumqwPxM57N/3V4TKxYdqzP7W4u453Qj7D/sMAmvs3im+o3BmMTI9WODeP5YXvfuPmxw+TpTS1+8+LFgrezmUpy2ggXmGPadKdbArQqM5z7fxDZoAX0V6QXnTbV9P8kHBnJtdu6xRRBFkwSJl5JwrELtAvaexdyXtfdnEy852AHuOHcFFlR1mljkGejkTasa2y3RAVa0Yo2pR9C+kg/ek/ITu57vBXj8lKDwShjAtvN2Ko7VOwPwFLvJWuYN6fL4zH4usCM2r9p6uTaYx9paCOxS/cY6H1bdAHqeAZHhy9lvqvTjPaYtQAFGICfB/ph7T417c2nvbrS4kuhIivMZbWnK5tx2JvMTH84in5DK8ps8jrOA+deyd696rwBs1/PvWlztYYGQ9OSawLYMQQDHgFWScLafvxLcD9AG1LOPc/4A3CxIRaoDOjkX0dz8cJEriE99y8ak0LIlpgAC2sf5+QrHk4Zge2qTJuk16TttApsvo112GWsRE3n/6uZesLz9FDKyAzYvc2YwoG4ZehIN1L9/8mbz7F2eTIogBVFip7BqSCtY06P4Ga2vhvbsxicBf+6SEQho93A/TKaPR9WL0e7au7QGAGa7xAPPfrlsCIggNIUX0gjazBQhC9pnb2+XIYgZ6/61p49UR21ngoK2Pudnz5yN/P28Q0cElHk2+f0oSSPw7tS/E7/Os9zTIhtfqoDQpC4BrbPrrLfyrFBafEgArRg2gSE7wt4qQLj+kxQQrPo6nbnsJuBrE9IBL1rpLliCUAmkmk4NrBrPXAxQQFfBRcVYtXtJ8oAaVwhRJ65QpNVadQrMzpvfuBG/k2Eo+0kibuZedi7tptE7NpSYdsBVTBRgUCfb588At4KnLoo/XkTAywgEzOSeQKdn0d+8nOAXKPXgy7s5A1rbJPN5dtoFJbP5Yr+ayGrzyWc472exEdh0uYs+H/IjNvhHcSUGc2LPTxIT+nexAx2UxXb5XOe4iccwsX5ici1tRxPXjqh+QRetVwUXsC8G0GJnXGvbQ7XrJfntRDpD2wriKMil4JznqK1Y0a7Mswb9bEbisbZ5YnuPLq9i5uhjDbgofu9EVCCjddEZkn+r/ICCR5l/Uhr7RpJHN2xaNsts9uclibMpajcbc7tv9nYKKWWpYsZI88vIsof8Ow1EiR6fOBpt1fyDnxWo4Tuw9wFUfDogcNW0FBssemmSVIAtRmBe03W0rtiBC6jWycZ537l/ssI+3+dgzE6kUl/e35uZTKzjP58twSoINJIAfrTto9iHNLQAaLHl1QR27fnV9jKxSd9v4pNJcx3FSch+ipPqt0ePdk5bfnIpOvUA1gYqOjjarQjW3vrRxkXOn0RyYcpqm43xqb7X1SUfceNeAhw7TgwtGdxWxI6dO0kRB/v2OjA6z4l+8tcH25uv8r3vnr/ePMoUzrf5rAL1ufZqlNkNzuECePbfWxwdrTUJfNdhSU5NI3V/5ITkPQquw8JRyBH0pQCYboYbyf+89+PknJieChD1CNhNcsVc05t0xegiKFgTu+OczdCFeTYSXPv4NEWcFngbj0/RwSNZZV2AzfzsVqag3knXwH6mbl5+/yLAnWLVbgpYEaTJWhUMi1uzb9nd6Q7BtkryTYsxMRTbdJLc+aMBRrENBiU8yNC+8+RT//E/J5fcio47aadcIPLB2xQ5xUQFRSr9MKDoOhSgu5Gtjk0vqMZPKNDknAImh834c5uxOGid9CtPq30T+xZFti4LAFrcBSkH42iAO+eLtICi/lbyiA537DnOTgQsADHDqr2IcQNiXwCJxC+66/JchzGkeKAYMKDDtejGXkts2tzSpysmxQ+WwCG+L7ijq4UcUwAWpBT2Ks+LbqjCF6zAkCS5obOIlQz/EHNofe79yxsAHbWr2OQBWwKwXVeI9fd81rt8xl6e6ad3IUvkOdPH5+9P6O1hsweYLHienIAv7/AwezzPRW63VVkBxZ58TjukRhbEc1Sg2M29firRYAqrhr7oOiAf09EV7HX830laoxUqFYn5m7VIy/a0OKDwNxZ3wT/YrGjDJp4BclIgLduW3rNaQ/J53Sqto7XjLsVXgG3Wf1r7gXdY7YA7MlMBk7MOCpu1h/QIDczUXpP9sXbTtAuw9no6k2rbxboGWORzqlnL9mjwabqh62CY+c62nwN6ufbOUsCE9140dXdvZ0hHZFnis0xzpdFMikF8OtqOSjTs1FaJQHKvymPI9epfbOf4ZPmXzxXH5V5G+sXFjC7uDfqGYv0AstfkR4c/bPbeH20Mmd8L6EgaZj+gCL/4Js8/td3NUfY9QFEbb8HV/A5/GTKYgRnWH2N/7LnOJnWsNTe1d9jnatgtjOpiI80Fm0XXnK8DRejXv3jxHF65FD35a3HEtL3XLxbfHXay8yrOQPZgZ7M+Ae/+z/85w3ACzmTR0aTpRGBuCGYl44IGIJlQ+loewGiQFOLsB1n5AlVLooMFtZfkkhM/zpCEs/z9OEAE8W4iuz54KPdpf8nQB1+qIP5cRoKpQtqhJD9L5Yhx7ARSNOoaFgabSGtCvRyiJmsq6tWnQxmfCpljT9zd9bWV1KsZQI42D6AgStk+g25b5Cup4H91OzpOf/zbHIpUIvNQT8RTKuoB76zB3q0HaSFOa3GrkCNsXjCuSdIAlK225x0lfAzu9LRPAojBhZmirZahLXq+9JM7KKoGnVTTuHvag95EhwK7zcYWsDtct8OyY6RsgrX3uiBkoyLC58fZyAm8AuC1EBI2oUk6tGcYWuOhBUKAKkLPkmeg02kS0m5O1Y8Yd44T0HYWEIozJJ4M2NWOaPNKvBzYW9E/ePYsVb0c0vPLqaTkAOyEtaFiqnolGN1pL/0kZNWeS4uJNTsMI1By1vZdwqTalLOGNA4E5gRm2xYdYM290uZ5ffgk7UnGyN/M64hrZwJt9nKzkqydNe5TEDCrlDVQuhR24Gebxz9+X/Dt1SL2TVMIQ4WxVNu6l3ZuYHQTgbzLQfanQQJ0tk7p9alW5zMZYc8XEAQgOE/i6Bna05cDklm3CpHnc49pIIZl8uzp07YJ3cpELbtU4PwX//hXrXofpkX2VibZvDo6zDPWMpokIfd8PQnO9R0I/EkMXgCl3Nb3f/xu81kA2vthMAA7f3yRYSVhtWAw3bwTlmyAzXcJ9H/9iz9LW0CW4f3LzXe/+5sk/9c2T0JbPs/kSAL2WhAvxQlhqjQYbxWT1suqQTcOcq2cNgZYAKO11WGoy1OJGPryGDbgji/nD4C2fp+TaPzfwHSYeyrqAirrPJUITYKLxl6+P+AdjcUZNgPErw6ak9tAY/5cTTwX6JrzG+AHUNbW3uy1t56pAJk94BRyv/TmXJMiBTBTS3TB9CY2AqipiLS6lPMqkLgigMtrf//dk80fHz9vxaZTP5sVMNaq4Tk32ddtGwO6s6NJbrHICkrk/a9nTwHHLlT28ndAvQD0Rp7r/bt3OnEW01Tblra7/VR72wbgmgQcZYQAPXPvgiuVxOztgk7Z85K46wGVOBN25ShnDQPVOm2bAp19CUy6lT1vgpK2GjbRQIpXqfQ8jz6VaK4TibE1+Lbcy538vPXwWVrQaTwA22ZQCT2SMEDvfJb3vZViwuPNH6Kf2vwjX+9iVOnaYBxqg27VMPa1a5vrf5H30Y5JjP1B2NmAOwND6IZ0OnXWkC3cz9q9CruWtEsdZdagwfAS8LLNCgWrBgy2GydJp+0qwEpbRGzThUnMtWPch2o30V0J5lywlhNvTtqBNpjACGPw7PRV1oMYOAANOw8IGT/heSc8ZPN4aNX6ssmmf25YdZJ4ld+yYiYpwAZWSXQm7Q9MCstpr4d4lcgmrTyYF85ZmVwJjLVbqLLzQRL6AP5btx8GDMKumvYWzwPhjkDvtUynfn/yNIFsnl3+bgr1btoWYHb8+OUWuyap3tVDZKqspNu/lqLpbJoAPswi5wcw30nxTSTtfUmC91MhHQCyQzYi2n3xwT0EOEqQvhNbjuEoKO7cuPqTXEjeWvgtMLMXgRSmPit6fJ6ixMGnTCWONtHWxwTnqY6TJTyKrTs0DTmvffjwm5zHm5u/ffR680RlJvdXBrYKMUbZcg8AsbbMJogl+yGWvWXq7vswwgJgPtiP7b+W5OTsRXyoaqi2UYWOqY5jTJylin+U2P9dAnQlMkGmVpuruda9JAxaby6zaU3cp+1EoqFwIFA0UMBavM79OcZa0SQLbxUM83NHAkx/zporft2JjSpHtL4eEJC9hzlTOztDeyopghUtbGRfG5+EsUVCID6u4F2escmM00I1zBQtx2tyXk0uCYgzCTjTkmYvArpaGMvns1+kL4DOSwxDb5MOlW0AoLqWFykYvg7L4k3+3fxge5+e54Ep2Vn0ndzndtgpiRgSFwzDX0s6UEuhrPYbaNOschKFXcVCzyCLpphVFnV+l4ghgF1KgnLjdt4n7UHAMAmx5M396mIw5Z2OFY1jSfRbLFznSBKQZ1odWNNMMbgVPtpdkedsYIzCsDOVfxvm1tLCuwT3EyePrIpFc50FlRq7ztoRZRdbsZ9sK9tGQ5QNwI4qK2hhDAv6yx6y/xZG5LX4GnFXW4liV/bDysZkKYMtX6O7GHZmCtxiC7YWIHWcRL2SNzlbYtDqoBU4HG3ZKYYtycMCjjUmhz4sABeG+DCdbfYBlgYUk2DVADdJrp4T0lJjZOw7gQNWtwImWz0F1QEwhx0+/nySJHaok6Tze7WO7DN+kD9SNFjiDMBoQby2jTO5mJSTCM97TUtr+1aWhH+kFoB287o1flEEKTiaXKjJav6Mjc3WsYH24wrCNkZe2Ggz1G7ep2If1sZXbcZIefSsLlIkfW/smmXNu3aS4IasA8jW6i4+aAr+fLzCqPMvvlFUGYkZ25B8AFkZ0BDWpFzEOUTKEAtjvtoP24ktriQHUDBvG1dABeHbQQpRX6e9Tl7xYxioTw3ZzH5vrtMHrZNE3DWFGqzjFYjsnsu9uKa1PbVs5T7TYQp6YKtO1QCsQKsp0PID7vVNh9fxyxNDroXiOQPTcrb6d88DmCcGsnYKi+zfmtvZH3S2yCYoHK4EkMYnsTu7YR7di8u+cp4BU5v4kpw/534/QMtFJG4uEi9cTeGdTJDBE7olfM6dFBE/YjGJe/Mh2JifEk+TYngYcoBY8PcpHD1+FbsTEgPQwZq6KflswUtDGXQX9VzPGVilB+S7B/m8nmc2WDzTAVbJWzH/oLlOB7/rrDWaxd4b9pN7qGZ5wU9+HPNvgLQZiKZzBUOOTSJPFNmg7Ce5pT1nDSuFFV94O3nKm8THjoDi4DvM5uw/bXwADkNzGjMlgLhsIET21XVxac8x0IFNiw8NeMfGuPR2dizdTPJh8ZKcyfoBq5s3Z22wreWc1ZIN0FMNS/usRRBsp9mXLF47UMVmuQca4Bc6xBK3XY8fNoAEG7CT4PnuDFGjc+46PGOdTR1OB+wkRZN7ITk0czasLWbxVorQbxPPhmhhLXOvADC5qOs5SVCjuNocFCCe19KgPblIAS4M1sshuCApyUG1yM65WWwCIDpryxc4X213VogN/oLR2uF8vceFRECPXBSYaz4LsKo426E7BfEVXeJTAZ+Zrnrl/fOAjNFzBN5V09Y0+ImtAJAzdAY5yuuHpTqdjOz1wvwqkWcmu4v1OjCQJm7WS6vyyBIMwxzgRn6GRmv1JzHYcjbeRmsPaKogeSXx2EVA9bavs9W5KnEetic7Ls+WnzcmzmfSDRfTtLOGZI78TXwCy1E4rK1ks/Nae1rMkKGpn0J0uXHxenM7jDsa+YC7ndw3Rp6cH6v4KPvqVdieuuIQDkSe9OzZDCSWQem0yI+eumEubV/OPyMRTK46ILuODzYM8cMXYtXkwc4AvzGs9f0UK+ztkYIYXEiXpWeNuKHg4aBMC3g+q8hl2M3BQ5zlxAe/ufTP/rf/4ZMK+fUkJUfpM2eIGDj+gn22EaZ10i4eBPJydItOUj1hGlZa3x4dnUTQL55lmmmMnaToqAAEhlKS5YqkL6w3m7ZJJZAqle4kccC7MtiWnnODJiTdDhXGXFsOGKei8uixk/AIkGiiuFlBJVBR0DPTWSZhNqCiAy6YpToThoVj4/CGITRUU8lUNkPYTNcSuJ+kHepNGBOvYrAFSTdSDaZvciWVlC0tHpIKLJaCdRzNtMv+LAjMsEzliPOSkNHsK2qfv69tgIKdaT/0hOZ6HCLvVxQ210W75XFAHw8ZwDkbgnC3yoe22XlmJtLONFS6AWENSPZVsGyuVKC1vLZqnw1+chy2UAzgdjb8aRymVFHyCRzyuYJyv9aqI8MyoKIpsRFoB0DQhQKKoMDmeycS0SsmsB2E+XBQo1I2ZEVjA/4VmbcuAWMSOLbVOnvKRDdjtTnbOp/sSRU6gzE+Zt8BVCYAyvfyn172DzG679J+umP4RgRF7Rd71Vev0eQqbKgcfpU8h+7bb7/Oxg9wZ/JlnE5HhWffEx8/Suv4WQDAe6FW378fh7UIpN+O9hixU85IwPg2+8HeuZmWWa2zkprqt+XezvM9Btp+uXnwRa4xezcsTqLxbwQegvf8zMMcVABBDl8DtRHVfR/W3b2K3mpDR7kmAE3UdDuVgju3EtgcH1YL4bepTh7nXP0yAydu51l//7vvslaXNr/6i3+6+erhFwX/TOAEWP5Xf/lfRGos1cFXf9w8+fH3m6Mk0K/ys/sZFHMN+6lnJ6Bgbu5yPk987TycmdLcFvNhhkyFczQFVvp02QlL8OlnSuducDUMwz/9uffOl+C6oNMUBxyNCnxiYC3tMEP/l/BjpUzwVo3J/K5q2fPrjCyGTSIy1aZhPdhb0xYDd8j+7nRKLNwRRJZwTtVPy3xekz13norQrbTtC1Y4t5OcgbfZHyYLrSwDkKDzO9V8thB9O63WAYC1Wl0O8P3idQCdAEPr+VVQuBmAosw44r+5X2sK+FXcwNAxIOP4+Gzz4smTXIuWPINf9mMntjYPH2Sf5O9nOZ8HN3fKDsJiEjhwaCsrchjHAsSZht1hHPka/U2VK0yjD2XnSg6+/vrLrvFubFrHwudZHBzcaGXz5ctoN2bdAOve6w9/+H5pvRhxXtcgWCR7MIDTtHMAHAEs2KYXCWTs3etpn//yy682z1483fz4+PvEGlr44xyDRN2IDb1zh+DxMEXWKtb3Pz6qUO9hbJlA7EGqVJ+lBUWRwfrg7fj/DqUBotlnxcTm+a9BMLsFPG07en6+rcRLRlV4l1hugiCM4PNQ991zg/smd5MYTnLoe/QoXCMGYBjQ+cCzk+hofIodyRAgLCCFB8GY1hqVs3PBR9ZVUOQ5t3op2G6Fdwne2FMVzfwuKbX3sEN92b9aH4AincSn/cJ1RysE2Av0n6luOgWnVX+T7222byZQyvlr0LHEHtl3AlrsqJ20UexvpTAV3cytJCtntIIKQmDnTZAAONtPsAuE0qpcsGZocLmHnCWTqyW5PW6q6sCdnMOsKZbJ1lbOb2yyIHaGDJjqlkA/ot0fL0XnS2tV9gx73QQ4z/l17Nkn4CzmJ+ZdYwQTMvMhmBIBY3Zi0w4CPn57I4M0MhXwSpgi73LRH7I3VE9fJ/int/L5F3+W9vetzX/64cXm2PRSbTfaUwC8Aih+WVKqiThr3yp/9ovW4esSyXznRnRi966cbr65m2DzXaqkCYQFZqaQbq5F3zDFrsO0eL7NelyENXae3wV1tw5Mbc/1p9qrLYWmGyamSb2KYuex8wqlxwletdi0DTq/u0YsYPvEdfENxznX2F7Z1N13tzNhFHOi6RqgTuzBZ3YIgD00xRPgSoPp3ucA+84s8I4m31LnyPnOmufZdco0+w1sztfKcvOAqw+nuq01b2lPLVBYIGR0ibHBttsGA6Mem61BO2Tc7NEkMLEjx9rucz2n7G720+0yiE22T3IZ23me2WLXxQ5ZJ1EudgCwoLIAeR+giRhAy3LZhfGxwC8JmfvYC3hF846233lanW8nybqegWmnLVLaT/b5MNfENbtJtGaQz7RWnihEAAgWBrC90olvuecrubGdgoXZR3leztZ7Pq7A+xRQAKgtpGCZLYk4YM3ZwbDWtVJWFQBQYUCbTa4HgMYmDriWPZG1MtzH85IIud6JCQcAAmiydbfT/cGGGe612k/HcTQ0B+BSbOBjj6PFSS9V0aZsAsk2TamcwZcvw8JtYWd0g8aPL+w7SYrYWAib666Ns5eWVkjP5bzXp63RwILyOBega+K5NWbotOi8iaRYK5o9uLILXO8aK0z8NnEzsF2Mascr0LoQ7JLa5Jz3VY93JDl8rSDpsJpWNtzKzscknq6R1lJmny4tXu5/BaJWFrHrZ1Yn5lnaYpdzZnPyPWv+IE9Z2xnL6s/+WBnVlYxZ1nbi32H8NUMoK3C0XWdq58TIXffxBMszsJgDkPkCetEL7FRKDxkAq0jUVtDkIY3VFT3jORIbY0y3WyjPcC+dOu9zvvjS+k1Fx9jHX0ZP+asMdvlPT19unufv5+0sErLRdCN0b/1nLer7F/DI9VojvlZrWIcN5DrZLkCExJUfUDx1Zn/SpyqTbUE5xQBY8fm5GfA3yXIBjSUfsWbOidd38JTYIzZIvuPP7dDJ+Rk/S55CYWEYNPZDn49Vz2fejO25G+DuVopA1+PHDSW4lj22lYLmRZjh2mdPkyNd2G/Z21vpXnhJ9kgngOn2sTUKBmXVx/Y9evSikjfbOef/7+8fbx6/zfro4jCRfCGbyBfFPAqmJRUsZ677cdkfbfsFkNDeWvJe9zCTXeds2Aj2h/VEglgL6w5iuyMSu+mIQ0YQCwPqPYd2I+U83crzF4yeB+z9lFxXQeAq3bHsqQJcIqU8A4w5pAR6hu8SI/FJru9WWgXZA/ZvgF1IeuQ24uw+JMcE3OD4aPGE2RZwr93ieS+FQXmcgWwHjWPlPmwr7U9sRXu15yP7uS3SiDnWMH7RswE0yv+w6OEM7RbJGTLE6+adDEPUVZIz+y4DHi/FqeylY+mzFMGdxzfAKwSV94v0VeIbqLXCwrX4V12Cirnuw4TaN6+OynDXTtq2xnzO9Q48CvAC+FpyEz5bCyYNPbb+auIdcgyGl5wnTzjO2n3MGbKWcuGr6XzrcMP6T/IzsxeAvLbnPK/JnRu35qySvLoWn0Wj+F3yV3nBTv6MjQrKG3Ap64nMpJiT67ySvO796ZPEMlpF2fRFKw7oWODOcBu6pYgHupumtRpxpT42e32Yf2ODiqNkb7o2wBUgmQ4/DT2yCUDU83Sy3EhOeT333+JIGKSPDt9tju0XJKhgFldzH1c73Mj+6e6ZPHIlQ+WZrzbEnt9pbB1bTcoGK5ycjK6HxrgwoinUeKdCcLm3y+Lzo0ebrw5CePoQZq34EZuywKKOt8RheZ4vTgL0JbvfScfeWUgFsRrpBIxMTJMK5BrMZHng5KqYn5jL4qF1eqw4WFcn0G4lIPhZ9zA5mHxRTpw8Mde3+js5k7Mi1xqS1HT5lN2Xg9O4PzYAYKeAL9ZvgcTAiv/mr/67T0cxdlDt6zE6NxIcMghQVYmN4EZCaLKVRcKi+JgDYQpbqZGCzVbq9f5GO+/1YQUKd9NsbTrqy5fPG2xIZva0Nejn7iJjpaEYBhUP2EGfzqGW3DuwFQM0Qax0Yi2Cw3ipSHceIJTehiqYiCKb1ev7LgkQoA6jgRgnRLdsgLyXDScZ4ujc50X1jgb4qk5TNvNF7uHX3z7YPH3yh6LK1QPMewEbtwR8H7Y3tz77MkS1Ebat0OXSxrca4LVtodoMMTIMLhZSK8hZL6BkEx8PctFYWgMEB+ZtEFafV6eXn6Fv9+Lls8WZO9zDGKxQbqstxIkHkGNc244KT9Iike/fNEwklY/Xr0IND6hmAu2bADyCXVPWtJjMRCt0dhWAaBHk/lyL5yH+X2nd1SMD6gZQvFrDo1VzP8L1AR9yAKKU3kls1txGt/Qq9jLsAqm5/zM6CLn/3SLMrjPOmgFP8uV+ajRyAIF6xNR3Agi8VSGh6xJDWoApF3V9S+UjVaME7/vZ/AJeYuUdv6y6nYm3bwKsYH/SrPniiwfRhnscYxpQNqALqrtD+8cfI6afn99Jwvow1XrMwmev32RvZrJo3m+foGvu2zjp9pznk+igvYomhqRV0HAWwPlKkkztzee56dsHn/NucTIvM9UoLeQ5L5KWW6pgi8HcAjZm3SHz1uSXv/z6FZd+AAAgAElEQVTl5m///u8KDJ0KuvT3x4liW136lEl6OXfA5OcEjvO6zwPyfMzPff/dHxMUfJE2xQf5PdoCbV1hfLc3//Sf/JOItZ5vXvz4D5vHj9IufJE1T0vdlThCn63t412ClwYYcWysVIHkghU/C+N2r7ZKs1azlxYhjFhJjoBzCcTWgN1z9DXncypNPQ8L0Nc9J1jIeVQ1lYShf68sjk78dI7LFCBuS98wSXuegQRsba9Yr2sNIoFJnonKM3AbJb86vACuGtGA82kbF1BoPb8c5wOAKePJsIAEZ7T3jHP/sFSUbOIRdJ9Jn5I1Du84QJSkW2GAXgdwkKGllajKspc9RP/oJKCE6p7Emk7lJGKXyrb0syp6BqJsJyChtaGt8UCFvC1VoejnvAGDCnqWCajtbqp1mAEAoNF+ELhKtGggaaXSLhOh+IBybMp+Ai+JnGCOphynuDITrE/HvMfxCNZPswbPnkUkVeIr8MbkxdDIGmp7nXZmDidnkRZgA47RvBDMXMrQGraacwI8fwib+fBV2rvjML/95tsWVwQcigECcC3Ef/3b31Yk3HRbemtfPowuYwD1y4oE8UvaBdo+QDC5iUz+DeOKDQHy5uZpSnS6cqtyA9wV1CgzYqp7dLVW8O5TWFOAEE55km8AVIJnmqh9TJNMSmTuhnGoyHP47Lusi5ZhQYEiBz8C7LZHJkGsQLmQoiyRSYjb6toW5wrP5v9VyQHD1sAgEQDkAl7nGieADRAvWcx61X1JpNvGC+zCSlJJzFrH9l6L/XkTW4XJLLi4lalln7I/jlMQuB2A9k30Pj+/n+d/JQze6IG4HiAAUO48FeIGc7mqW7t5zzDQVMZpQp41wdYuCyGaMz8TFTHR/CLQnedhOEXYiFo2sJYEaFdTdX6V6O08QbPWIhpKxLerNQYbyr0c5uznAJZhfim2iI82+MBQoGsSzKzP5zeubj678mZzcDkBYqrHrsGk2pe5h1PBtdCLfu6tr2Lftze/e3a0eUdI3B6QGAvUgb+Co9hGcgqShg44klzm/gR3WCta08+Onmy+uXMlSV6KdNEDBFK+T5B6+C4JSAZuvMu6Y9tWzyv75kM008gg3Uk7r5asSoBluU5zT2+zDgCHCz4uV0ozUHuxYs9ubMQrenPOdwoJmByYEBe5LmeMj76dn+NML2Ir+HcJRbVxJ6dvIbFM4iWw6DAHgW4B1gG6VzaE5ADSct6z1Gad7lm2uLqXC1NpJnDmuwJZ5E3JOwC9yEMSjPhv4HvZbNWDYtu1hALusq/zGCUYbOmTSHZsJe6wt7dznzeTXBACF7xeMqwrcg8XKSpVLiK2hLxB53p69gA77G1AWtn/YosB74Y5FvsYINqwBGf6U0Dd7ewdrVpE+T1bz5QOFCCvZxOjw57t3shrsDty/+xfp7jmOlmXrdwbRuYko8RHkmiJa7LXyWyY3Gc6n3vvtMP8fQXv6NZO4jO6vW19Y1+yD9yXgVUvEiPXXucMSAi1Nq0T1R0O36sGnvWuruJQzthfrUyu1RpP4cLeGeBkbUVj4wGfpBnEbJMMDgtUfN8ieAG6aclse+AS05cxKxmuHtm0742vn7a1FsmLBM+euJQBW/Sxh/E5zP3G//ane5BcYaoB77Knlmao5Vn0qXQvavvyqy6y7yZ8H0Z9n3cBV1t42mYb4yvMiVdco+R9ATXW4mIZX86HZ1mWXptjl9Z/7yYBxrZjX4cJzZYb2DBtZMPu81m+VmBl9tLPRc31OYzmalHznsm1uLTmKv0dUN9nIXGFeS6gXe9vLXRP3NJ91JUYoGd0qMVCCgPDGAJE6E+y19/nudOwttfsx8Ye2T97aU+9Su7ClFksHDlZbBGQ+i8OUnTOufyPhyebZ/IwjKh4A6x4sH7bPNmDBWiq5iXCwuJn2SUa5WsBrcpouaZOTsTGzp6bYt/sz5nMOG33faZZLlM47997UEbXo0cm2Q+IMEPAMoBI4bU5lbWd91zg0OXZAk2Yykmup6V3Jj/zX/VbiUMUZx4mBL6ZAsuNxP1lMwL3PY/ELrEe2afJEdhk34uPLANHzKxjCSiZNT8OsAUYNczvq68Tv3/3dPO752n5i1TDTXqx6ajQUg9goKF1L4V7DCNACVu6Pv8Cx2w5kF4r9tKRsu4vMW/bZ7NuBeTsiPwZsOHfqxUdYM5aiUfKesp7VM7IPZQxPVM/5UokGAr0B3TzHLZT9IMD2CMFsoGTHRqZ1mDafCnEisW3OkhihjQq9sp/OuQiICCNtU8ACrFW1ok9pLPGeAICuR1F8XbJ5DWKZCa+Kx6V+ZZ8rJNk60tHN3VIOkDd0ZQtsyvXdW3Rr6yedVbDOb2SvLN7LHHN1cSUVzNJ/v6tgNUBXk8vskaYpPFLYsaCUckTrQfbi/VncIPi+AyWEZ9p31bwGg1FLFca8sA0xY9jBd+ur3b+Yc1f7pT3rEkAorOPIdckTjDhvq2PpvDa73lNtfhzP4o4I681dtgmWGP4DkxzngGg2WvDPpT30yHlK0aXXxGG5QQutkk++0DTxJbY9FrsQPK765GZEjjCVeRQlSNocWS09tm9n4bFrGDiYuu9d+VQAHpt0564Wj5k2vtWuhzkSuYDXCfJFRm2i+yv63Lh3OOraPQC7YCsAQdiO/mBkfyw0O5hiELDwhPP9FxguC+afvKmM9eTX1WbXWJy2KK7hu0AKq4GWL1hJsPxs/xOVir5o5wxzwjuwo6+iuY7PejXcnqdZgFuDad4jw2Y9cC0/RgQl11kQ2ATnFF9RtZ+FyCHCZv1O8k5c0bkHDqCBr+awtFMe85eyn4C4iGyNb/NOnboWZmSsCWdRKM1uLK3V2JEhwJps5ebJfYr1HnlY5h3//v/9IlO2KswRh5++XUTTU5JkqRkZ4MA1s6TIADv6piqERQ2WKm3etGBKCiNA9Jhx2iTfJRBFapkzqnDxmmPxseSCIb1UftLg00wulRKxvCPseeQ0AtXRs9gA9g+0yMOIHJ4fAHgJLltPcrmqjOulhFnzlhk4W1y1VXirv6eX9tJSAUTWsYqEB/w7quHd2L8gtznMJto5DO0mGFDvT13MMO6Kn0ZCJkkZGn37UFbKkar6KMAZAjwvkZkdp2UxYiV3txAwgGd16uWCUwdXpWVe6kc0CWwJtUeyAahc9fpTrkOKPROnO5ZpqUxugDOTojzLAXW2RgXAV2Bldh1WhBKZS6YyEnNRETX1ylC2SwAvDq6BgoTkDpVnk+BkbJgLm3uP3i4OQn6DyQ7y7oYVmE6KgCmAQ/DwLLlEZiG5r7eBGTsiGQVhjKIJKkSqjAGsfBiID1QidVpDvoe/TG6BCrggNsGrBBo9wjIIoLv+at4SjK0q0ms9jdPwjbSqnEn7VaENg/PjsPQiMNi7JN8nQZ8wbBUzbmV5GI3SeFxgE0BwJ20Ajv0V+p4DeqIE+KscjuMU5uz83cAyQfth9nLAByt5irjL58/y974uPkxbZhnuZ+t7MP9PBttjJ43wFW78Uk+X3C/Fx2g3/3uD0nO0nqc98cEG40iGlmZhBdndJgWai1X9Mru5Gy+yQRhANAvvvl1NfRU13eSVFkHYM2f/6Nfbd6HRfr4+38IM/ZJWpoDcuYZSbY7QS7P+yzJDkANOww5pZM86/CLeP0UeDpLPYH5t7aSOHcES5fKR6edLt+3V6oNU7B3qssr44iBXlvVgQX22F6AKhus7SUx2AMcz0AX4Nu77Ou2y+as+hxr8zptnT+xmID5pTMPE7Kfl1/ALey7NkHFnh2GBbaXKIPz5zacj7L8nMUmrkDGnAlnLfvj/GMqaR2Q0dh4psQCOptIpR0s4H6DFKhKvobpJmjFtpLspj0p0ZvE715aQK3593981CAGNZzo70HYnVuxudkOFdXGvtNyR6MKG8b6OSeCxaYZ+XcsHqwN69z2uaX9knNgbzCdO7AiF32S4QANgrJfd1Nk6bQ2upbtVhJ8D0ggEfV+1cuLXX/8+FHsYAKB3L+AcDsRATurxRAwzz4dZ8iLZ+BcrwC89kpV0tO02t8NoIxlXK3C7JVxYGnnogfZwgj7PqwMLa6/y/Tep2FwszO38jN//qtfJQAB8krC2b9U+wxcMKyBfRJAwpMaGEzBwF4CKvaeOMSCfKML53dBrMDpA3ZY7sdU52EMeb7xORjeea1zMO3Zw67B0PxF2LvnCQ4Pn3+f9X3VYRXbSaSHyeW58DXWUQGJ/WTXp21MbNYWlwY+tK0UvhamX/bctbbxDuPk6iIEbwoX8O5Mctbi17TasjlAYSLAuzceVBTZ0BQBxFFkEN6EvaMCeysFubeHYRCwcWE7seu/+ObB5rM7Yez+9q+ztpLTtFRlgM2ltPrzT7vOVyrWJAR89oe2hSzATX7WNTfxxgzUZpjwiDDzdNUloM0EMzZZcvohgOBFztBxgmdaIgL+8yRPV3OdpozxORippybuLp6S7mZbVrKGwLDb0RS8HTDsVkDBh/sJFk0tzsK+zv0HrgmbOJVSvlcrUuzbtesPAhZuB2QL6yjvDQYCjEEm7R8JKJBvRImxrxSWaPgExM+5vhmw+X2q21ejdffx7HkqyWxFAOIYR+tgkvqltDB/6vCqnL0CoG5e42ziF9p2AAhtUeJBe6/AmjYULJtUb7WpNH4wGfZyppy/bgwiS74QpJs+naKdoSSnic+0fLYai+0jkQNAC+Jb/JhExwP4qV2w9pyPFOhrz5hhMPxCxab5fYkCP76wPToQoYDMkuSyjarwfsYEUZ8jca/mi+LpyGg4+wpSA6DnGRD/LKs07a3sdIDZC/pBNGfyur281762fZINzke29vWwGRGHAOe6QbRYAojKbiqLcFomTZEFoCjkNQ4RI2oFThy306nX/IN7NNQlyZltJ5nM0xHzOZd9VllDXTHOey+3QM4UEjFUCvKJdbJ+2y0oAY3y2VoMs49PgYn8nhOtw6NaUwOCrcDWdGHwSfSBpaqYCaMzehCtac/nKP57Bbi8rkLkWuHtqbziDJtwZXiIjVs4kWBL/Ec+gi/6iQWWz9AWvIIktfvivTz/3vcCetjz1Tpqt8gAGxi1P+uR2c7dIWO38kt3TZlMir0S2bIr6vC7nu+TfNMLHP3QKfaV3aH6m2dwjUi6bVo2ncLcAL8Dy3kuw0CepGb269jL0b+rnrUYtD87LdMz0X5pIcw6/SR6vhQf14JN84r6uuWaFSn913sb+EchutNS2R/nxhlZ8p7mOvY/ECxrZr1XFtzKJFsBTkD4CiYK9MQS1W1aAMAB+EY2wZ/LrJxkaOItwYZ7X/7sngb0mxi3oGgtp+nksJHpOroseS/LNH8XDyTeETNbJwNgLmUf3/nswQLEYeAC8QOE5Lf9+Lhv9+hibjZ//ToxccCSd/mskRbweGfS6qrryB92MEVBzsluCgIvLMr65jxXmlWj8/pzazJ7ubLFOthnXl6QUxzVadl57am4GDiSe9CxJEbGQJoWWoDctNd212m1bL4yMRq7i+WkW6KMQ5JQaGCN2hM7Jy6/neFMe/xVbaWithZZLd103cSsyBfp4hH45f7F1x9zRuRP4jUSOqfAhbzufvTJHz1/s/njUbSrI3fzMXstZbPNrXTT/CFayn6uLKOsl3tqC6L1BA6ITzz6+jznJHBDfFULK+wVYAhwLP7O36sr6E5yXZUdacGRHbMn9U+PhrtdTT9XUNe9rCCWfVUAoSAq3+sMIoF467X4A+i5SPE4OXru48gk4fgtebcOmbaFNxYXQAKb6Peayppr055ctMmzSbGvxWbts9pj2Ry6fPSWM+E3kjB8BLCEbTUgg4wFeaRrCBEASOeDH+tkcTJS0yJtydpSnzXRJYT1b0q4TrX9AFXXkisdJG/a9pxSEDoK++3qzq3pIOCb67M91mmxr33qoE42Wnu0uDpru6w/FrZ7kF+XE9u9ChAf/499dyNEEKx5reYXBsAEwDWgQXcgvVsjxWZfzuRZX9NlNHrLq94m2z9M3EVSKPthBiFgmk5nUwF855wNqHTKDJ/4lPtW+Je30n7dS+zy4d2rxlEzwE8BdnIysYcYtT4kfnv9sq/q57v2A7ROu/zku85mOxY4zMR+VzNpnA99m1hKJ9d5zkiw0Ph8xJAZbMZi7afD8qP28hTv4UEtEgHGrQnZlfxMO2oU4cXp7SialmE2/8SeVQjzL9lnA7IOGNrrpfWXDold7bIBLO/u2I/pmlEsznuyK9ijP744zcTbPGODAZOrYwjPHnCmYSF82xR5ek2wJLls9ingbifxYfX0gYX0qeWHIMTcU7Wsm0tMsc0eg4Ugiel6cPZsLszRDucDRofx63nX59eWDnte3sv2DeFNDDp5dPb9by79i3/9L3L/dJDeplp9pwemgnhx/jZKg7k68HlQNdQLINcHXKANC2wOlKmDPuQsY+KfpLUPrdXfmyA7KJJkIAb0NgGZSo2kaUTEp6/aIgHECsblAUlw3eQgs6MZQjy21PZlE69BnAWZcfCqJBgZ03LRDnEAj4Q7RsmE1fNUKiCxgj7VTlVlgRShynu39zevDp9203aDFAigDWZiVgxPbJtpdd6PVhQjNQKqAwCslMl5eAwwACzVmlRi3Ce66VQ7JNEjwOuhrnRKwAik1rVroTS4gv6aO+lUPsFiKaQSEncXxDsJznmSGJUP7XAz3QzCPToU6KyAur18T7B7DX0t74+ZxDCNJgtDPyxBIJo9UCHMfE4PkilIS/DbQCWH5iAaPM+TcF9L5eZNEqfLmbjUKYoFFbPR8qtag3ndThDuqeQESAyLaidrL2maCa2q0xFlpJtlkmY+902AgbNo4Dz86uvNkzAPDWaIC64T3kkrqVHtH00xlBTkys+S/Hh/Blcl5ySIv6BasJjCfCe2Pg/IqL3XIb7IMzxPZQxQtZ8kI1fbpEsCth8gAc3ZGr3KMwAkE2lVeXImBDXDLjIyHM1a1TkGPYaJrghG4Ic4NMn3YYBXa9DpTtkDjJ2MBWiDBfXDo8ebb3/x6wA6x5tHTx5njwYcydXcJOqt5J8Kylnaf44i/G/4h1Tk6HV64+NMD5OY2wF/+ef/ZY3gbgC9jlnP492Nxt7XX97fnLx+Gh3H39dQmLR0LU6F4+HeTV58pzUdSwOwDCOoCPWAzlMHmcDMr7WF1R6tc2EjlmCyZ3sZfrBO3UG/X1/vtasmzzBNFx2w/ADHuIrTC2rLUMByyz52FrT+DFCXc9M2xa382wh4rpVgnzPt6+MYG+gX/LQHkugH1LiatZTcVRtBotTESpBHvHmGOQwImDMRJtNZnoVzf2aYTtZLBRWDRhWW/WlLZD7L+RAoslM99/mPHXoeYHWdVnQ7UwK1OB6lTfZpmHCV28qD2gsodjO/AIqCDXoshHaJJ6tku7+9PEvMn7bK5XWc5IkJhAUrsSjmedizxF47panJUwYTxFEVKMrPffPLb+uIJXOA2hlYYZqu9ukEUnHAkoVnAXo7BTpBrXYj0ghXwwhcW3oEyZJHzso9ry0pnUhtdG/Ol0r9QdqR226sai/BaLI2FXsOUgDx4uXTMkJc07MMbfGe2HTffPnl5lff/iIVsWHSdIp5qmodmCSAXirM7H6HyeQepj16wF/BZvcrMHryna6Bqd+TMOVZk3WLLonnaU0FwsepHKKqez+6M5Jpe/A0z+2XAe9Ojp9uXjz9XfbUcdoFSTfk2VTWjuwEFuaA22VDBlRrkJVrsqfYTwAMP/aTXEL2KbkJCWtnxrqXClYH+M37kGs/8x5sKbsbO+yXZd65eT9suxQA8iwlDHzBy+iBGjxEViGrsDmJjej02LJvdjZ379wIk+vS5ll0CE0ho6VC3xXL2Wt2swe3BZOmCDvn9lfss+eJYVjb0AQsa9ikzudqEaJxZyot9oCgVlsP8C42XotqbKF9EGsTwJF8hKDLQ3Gu2KBlEEL+bVvwmuTtTgKwb9Olcy8Q3F7We3c31xF7Thg8kkJtd9yOH9jK+TlOBPlpKxOOLx1snr/KWu3cCcCXM51n/DbFl65t7RXbNjq2/JIA1rPAxse8uxFn8SnFrdTzY8czbTbr0IZtoBd238KYdukSyLLdAP+YycAnic3S8mSfypFb4MzanarWAwlNoG5xZMDZF5LSBqBhDSfYf/DgiyZOb9PBcFnyWPBdW/YSyOe6r2uhKfsr9y+JU2CQsLun7vWlOCgRzJqNBMacH5fc4VlLwPgT2LDY+gZg2EPQNQF27txaudYWR2WUi/3qlD6JX2XqaA2n6q4VJ/sDaPcmaw+wNTTmbuQ29nOe9sV83oKeTtv6genTpuJ9nbkmsdkTALVKI9iTWM/YClmnJqp5fyyui7BkbkZa4HLsu6q8s82+lMslQPZ8698kDDO1EZNB69d7DGCguAdq7WKLxKwA5NTyhrG1MNOqlwiozvPE1OMPMK8llattVCQ4W1qYOikU8NXhIjMAS9xHXP9ttGonThspCIkMRFdS2mFmWWvFa3unYCkf3HhxitZYsOwMUIM9Gf3BYSONDq1nBaQcllyBJHtswrzGk4MTzSA0LFn2m+0BMl4ogBjKVU3TvBwukPc6Legn7h/wWhyBuYBJGpGvrq8dOCCLMwfI51ezZ5cCesH/GuVJEodhN6w7DMTaZtjS4t/FoV2jpWDq86YkviA/+dMKdrizgr8LkOQz2kLZZHNYNa3a+Ftuah3IteYT/TtJk9wHJtZPNiN/5pvWNuMBAj2vZVrsEiPNpOaJm3p5U9McIIKm5ZKUK/YOoMcONdT86eeKMSyfXSKDfbmAPet7A6O1zXoCH2JXqlmae/Xcqj2HfRebU5ZXLmQnLOwbkVohb9GhMmxhJgUB0u9vX9r8Mnrf2Kv/37No38Z2n8SWneU9zwtgeGIQpqVAmWtm99Z76YrWNw1IObc+3Tv+/qcx4tqRMR0TU+QtEyp/Z1vfJO7oq5ecBFg0INfo5JVwIFC1Yq3cfQyDS5tpAAwMn5xrNtH1aXv1rA2AwNq5RHLkcjodMn3yxuWwxRRL7b5Fm3I7tv9C4aY5Ni1ZOOjsMS2wCv57EVGjKQ7IM2X2IADdcV7z3bPjzdHmbggeKXAmlvgs7HVDzf5zGOBY8xL45lEtjljPGfYxoO/oRpaVIzYqBjdAcdsyu3cmZ1u1jQvyxh70Z/inrIuhNU6J+L+6YItGpIZVdrB+COiwkmnEfIDFAO/N5bGuLo5LZrA/TcXVDop9aG2x5f3eIXDt/uDTA7LReY3/NwCjDOdcBWknHVPVVcz9kDT47N69TM08LHEB8PUGKSX3NK3ScIeAn7pWGj9PsalyBM4JvbrFZnSgTEG4iV8UD5EaAIT7YVNeS+Ftz6CMDMF48TodEukOu5q8R2FMIU4+wH9WQ5j/FO+3SB77bkhdzv55XutzxegY4tW6K1uMHcRmd1P5uYL6iirpOEu8h2mvXbS62LTLsTXz/u+yTvJB/tMZKAliKeY4I2VWL6BZh8G1q0WMMNqqyEmV/qhNASADhCIDodshcddWBnd9yrCt62WysAU2AaJSCvBsOBwuv1YJJIAR4K5acvUBs/9WQHl8hRxnOhTL8LPuWGr2b+I+p0e8r/V29TMf0jn2Nv78TXwTXWDAua/q+ePNhZFo0Ed9gxgScAvUytewqUc6zL3J3Zonyn2ceGDnVMS7F/hShTE/e1XMe/JycysalnciOqj745JuCEzNOjBdJJc2TwOoPk8snw3QOEkOx3e+jt3xfLAC4RJTgOAj5qz680E626zJcUhdO7E51kTxkoTWdDCMZEULmvny97aRNyYkQzPkjtPse5/ZQVLZc7QQHYSx8R6vZz5AKU/XdvV0Z8ldEl/85tL/+L/+95+wxp6/SEtDFmEnQAKn701X1LuTJPumY0hA9NqxbC6VszUJH4eWQ5uNfhSxQGJ91ZTCbOjBg0QOxXQSxklyt0OttBtnfDEWWz7bRNJFVJ2Aujhy9MxmmpMDuC2ZLTAw1H1tVycB3xgvVEYPVBuML0b8zOCGJFYX+d5xmFAopw5jtZ0Mj8jhpjNw/8HtzbMwTl68eFFHLWFua10fYC4khgvSr8Xws88eDoU0T7WteQL4BZRw8CTFgCGPxaFgzNapiE0fBNMLCOq63d/QUQMUoZwu7WAPHz6IaGhYdQl+Wy0FOkqSOek8fIcVVfjCsIkESrQn3tLhWuKasuew6/Ik70XrTM+8ltmbYWX88Y8/dEiJzUJ7EJPEmmOQMbieV6cCperk+RwHAOmeiLH/LPpqgriX9k+m+z0/TTCRKaq+j70h6cdQ7FOCmMe4tm0yG5HgJhpxQbroznFyWhO1j6EuG0xBa+E4nnAn7SVHWipTHbgI4wzrRC7/IYbpWvSFkPox31rJVEXK81DB++Hxk823X31ecezjAJtPM6WYIfcMKzSrZSq/H4SJZaDK6+wfgfPNMHce5KAQsyYiaYz2rTCWLrXXngHERjBNBridZ5vD/9XnD5uw3dg7SIAQ/cck9/QRnoerTSAcWKQbjDaDdi1GeS8DJ6BlDMa3v/qLTC19lMT7VcQ2Lza3UxHYTmDhPa5H2Pso0xVfv3yU9vMrmdqTQI32VQC8wxcxVmFmfv7w67YXS0BMY8XYcE4/v3+Q130fptDTnrtLaWGTrJBSuggwSsdRcPaeAKtnFoC1gXwp5T0+P+3pYXQ60xNoFTibbtgJwAquEcJNMibpKnj0sx7daDNOILYGrWvrREXx84FAEu0Stw1E0GoqOTeNtW2FNE3C1sr52wNSxWCiXk9iZSqZ9qG55oKNks9WZ9KidIOuS1hiDTJG5H6GZbBH4xycY+3ze1l763EpbJCTCw4nTKScle8y5bhNQE1eJZszkYmB0sLLbrkAdgTz7DDTgQy/KFyVfaO9ai/ArrNElBxDwvXSj78RcNnZY5MwvW5mHQTgWmo5f45PUGu6F7Bx72bOvxaFfLbPtZexOXzRMbKfBWI0Gt/kOjz7ewky72efat9v9ehESskAACAASURBVK1B6TAiMfkEKpUPyH05B2ygSh9tSuvFJ/ia4gudS9Naw+hq6wOwKtU1Le65RtPttnMPvuhjnuXcAgOnvVDgBESWGF4JO/bJ5tmTpzmz7+IcHyapDVMn9/Pw/sPN5599NmCQIJHvSYtLg7kGoGxmniHtjbYwBHxbCiP2EaDOnjH4ZhsYl+fCd7CHZXSbgp29cBq6vOeoDVBycBRNFkWOJhR5PyycalLkfR7cy758d9jzvZuER3Rvymx1PwSbXCQmU8Fn0VD8g/fAvvA9Z0J7oSDcWWgBzPMd8M55sZ8EqmozHQ6R96IDeFmF0T+2PZfvvBMmxVf5/qWAVWHmoutjpAWsVyDVbvkRO480gwRG23T28e2DsMYyVf3j6csGfqK6d2VgTaiwS3sW0yT3oVTQ4TVJzA32qPRFp0q6rtGkuRRbuBMmGlW+vOncVxKd47SXfgj4nci5AwGcL/932cAOAXBzvEnSaGdJuOrT877advczkOLu1Xebh1uZNB47v28KXWznc34BQBKQlR24EZ25w7DmT/LSK7t3o68S9uGp5CCJQsC707z3RUCddymoNCtKgrAdO6d6rJqq6n+a/Xk7ia19XvYrPZwUhnISCpjja5RZmPvWPuMZSQvt89ozAaafAwSq0rYIgC2B4R2Q1YRboAS7o/tAC1QBPy3RnzIVlw5eWj4C3P3yq1+Eob1bOQSFxRvsbnW0fhb1xy4pQw6o06R2mfCopdTnA/sKlLNzfPkwk18DA4Eg9kYn+nntgFznyuWSc4mVNpWCNFN8aytt3qMt3NrdOvRifI2kvvqkwOPslXeRpNCxYRrjSRIWv9gJJJAbsUtJo0G9XR/PwkRDgypmkIgdN9IiCpsYdh0sofJP4iGJguKkwmzb9bUi5UnsxUd2wERYIKcpHo821iLzkGtWeS9fRdzP3+WZKPAZVHWR81Ph7GxKWlGX85w8L0Apppg4QCxVDZ9co4Er1xJ/4o/1fTx/yeeSiFhLAGP/ri2nLDBJ3rAmW6hV7ElcwT4584penmEF+GXevsTi8REVLC8AQktywL1ODnfHWEUtErOlWnnGxrSIXJbpiOoXt+o9sHXD7gIyStoGyNIOOGLhRLvFi2yp2FthQTxQlg0QSTKRs3Y1MbDhKs6U95F4r0zUMjwA9dWWFSelqJ7XyxkYNncoTgBG8seTS0yXgW3h8zqADnjcC59Ck53GjmCmYnhXLL1p1RQXR55DjGbSqEnkksbRbz41XboA28giWC8dDAXGVqytoDWwdhiVJ67B6nR/DGN6bR9mw9cBGNa85wE4sviqAZqmPXEAGi2Bk0t5Ph1k4vNcd2OYAXOmY2XaUb1O8tyfXwC8al/nvSoNAVzwPLQJWwkJPimf/DwN5kvsNrAwZ+fuw4dhjY5eHNuNdYR5t58E95cBpG7v5n5jh37/PLpi977e/F3kZE5oS1UvbdbUMk1BjD+YfbYCcy2A5Nfaslzb4F7ES/YqX0lHWCJezdQhO9R25ZpKBsm9eR95wcgOTRsaH+lzRjZptH1nfST8o//nIstOsx9zPkhHYHM715Lxa/Z+bPrBfoqj11JACshDEsfur1SM55EzS9cdKOafPnSKLCZwYofYnMpVxBcdpQNGPnM97YLXM+Did4+fbp6Fvf4u09u1yX7x+ReN5R5FduR9ivVsDGkVMfDEQJh1k+zrbFjbtFeAVgF+cuohj2DvrAxR+8zZmLY8uSVG19iS5pXNI/PAxOrATWuQ+2knj9gnMR7t4gKvhQYGOOkAAJp4+5GryH0eRW7lXXw+XeY3yT/I8ICK25IshgsgtIuNm/2D9DCyBSCC2Ce5fe7rmD3jF3QU5GncS9GiQ/xY+eyno/htUgj2rOdWllb91rTIer5ru3OLEy3UGGwx+tGIPCR/+J/qWwfASaRWFprK7POXKb6SeMm1IE6QAHudzq8CJ7lY+rNiazZI08TH5MUGaLQd1/plr4kzufxqSjZPmIIdQE1Bbys+7VOIK+87tCTry/fa2/Zn7mNYoWIompYzO2AF7yY/GptV8M7K5BlNR4z4PdcfMEmhxB5oEc48gvoICm2J3d+HgPNOLHeUoqeBG9iEC/iLjBOiS0knpVd2O9SXi7l6dtnw5gILC7h5zWiW1n/EpgweQ9+Yz8G887PJy4LOiQ+rQddYMWsUIo+uBwVl3Q3b8RNaxeUXFzlPXrO7sMMnT5tCCrtS0scClDmT/P9qdz3l6hySAwP4KSBZSzaEflxA5+3EtA+3cxZovofcQLv5IIXi2vLEGG9SrHiS0bIXOc+fEmNbX9gL9udrvj/PAHiHPDPsRsW5AVsBizcTI4qL/Hk/mEA7toCwlcr5GdNxFkeWIhIhwZisro6xytDFnsvvCs4uhVTdqpWjqB8ZMJWPV/zzOra+UhcBliNz9ptL//yv/lkKTxGCD3iFGnwtB5ox7UTP0mwZmFTaGEEBCsclkSF6mg8fGuYEHZLqOVwf2zK7tnmqIF7HTkiQ631s0PVX2VgBqdyQpE9gVsAMkLcgvSsY5rB7ALXR2W+Mwwj/Qj5VXBP4xFkB2gR6deQqj3XG9qY/h0WVpPksYvEYhA7VQXT8Xrx8Ve2za7n+f/QXf7b5N//m3+YQCh6mMmRMuYSrE3HbPrYdbbF7S3vqBAI+R1I8AcQgqNbQotfgA/mavcwmtTFG+6r4eJ2Gr9WZCfBsEqh1p5KpUIg8BUD5TXAsANQSgiZ7EfDOBFmaWdOaG7ZBWpiNXW47B/Auz86ERo7hMEw202B9OKFOiwSMfPP6RQErhtol0QdzP3r/gQ7Hac0tQJKE7eEXX2XvZMpfhD1PKfvu3U/ylLHzufe7FU2N8UcvlQTngrSCcdJabSqGGi6vtXgdJ0FzQADK2TC8TcQTcdJb4I4YdFVEOhIAq0tB1aMknuuUCE2bFZYRPSbQIEbCo0d/3Hz9xf222P7w7FlaqWj8jHbFjL1P8B6n9OXdW2354WhQviVne60YfghLKhpLhChVj6x1hTpVojjW7Pu8p9HxdwOYmgh6O6KpR0kqz08ich6mUvC1vt9+XnecezTgIButh16SZKDIleyf7Ux1ep6WbQyzvTBSPppOmzaTh2HO6RT+bSbFckwYBC/jILTLnYSmb/d8FkBm18RmB107WPd+DG6M9p//2Vdpmc2kzzyep8+zz8OEaoUEQyLJ9eVMp2zy0TYBbYcxam0VGdZbdUNaZcvzyt4p1T9rMcLC2LlTPe6eXpJbieIakNnjwJu1sloW6gLerUGw/STRYUs8d2xClVKMDkGaBNf36Z1hal3WilTNsk7VmWspAwVIMZU0baMM/FUMhhyY/T2J8puKmROjBXIL0LRtNqmTpApkTD3N59ofx5nMe3yugpZW5xjjl4eHTWqxigxYsd8KAPf0DBC/aie9CpuZkHEBup75aQMRIALu7qUl7iAab5i0WGVXANECDrs999MEq0GeREmVSYVogln2gEbgi1fPw5wMiBmgnq26fTvPNusAsGPoTzsdLQWKFCY4bMDh9QDTbX8rO0DwPPqbrSvlc9vKulS2DcD5/LPPR1cnYYc23Uki2GHTd4ele9N0peyd43zeYRiFbb2MtuZ+/t2+sAcEum1wETwmQZBUXQv45Rx8//33M2Qj772TpFiL2klYt//0L/4yoHkGMCTAGy7RBBJsYJl+qq6qgmxDEgXMHnFhWSsF56dFbSj5k/StFWE+BgNY7nocth9KPwCTQ11ZLHYEqrugxzM6PIyGRgD3/b3Yl7fPJkAExqeN0mcI9KbFgC2bgOg9hi7QRYIKqMe0yYWPjbYHAYN0ogB3CzMxFwVYait0LlqbNhvayLiJTc7G9VvZg5kGd+/ztLyebB7HvvHJQO6XAeqvxfY0SeYysjf4XwGnn7kbsOv8+FGKA9RisqbAuCbIiQEEjcLs2La2ZAremrQaUqEdWrVyruc8tv00Ng1b76ZkOOCjBkfh13GmvJ58SDB6Ja0qCZL4EUGrfdwgEBAh+SjoNOzVMqIwYN++yhTAT5tf3w4L/srbzZ0AeLspWlCAfZ2K7rOAd1int7Lmn0cf6fucpzfal4CoAeXOP20HtAsI+zZrtX1QVsS7JBgXgPucyfNcm+C4AwWy17VO8sz7mSJIjNqk2OyE/MuIvVubMxV74IFklP2z/8qqm+RbElF2AN+iSpOvatvm922tYwU9sj/L9Mz7ShST+Kn6+qTvogWp0HUvRbB70eg5i08Vnx8kLsJOWwE/tqBT4PLObWkWk/1Ji437qr5uma6j2yWpVUit722wOPEJmyo2WguIBXIkSzC1xa6eA40XsLJyQfmyJ4YRMq1/TSzKVItd4McxbnP2CUs8fhEmeWyf4hf7LdBOB3SSaAzDmc5MWavsAoyOJhSE7tltycYAjZ6PSKBMM4ApzWWxX4oA2Hb2OzzxXWQ0TtIaLtYbcWfncOwq5p08yXM8peWbmz3p7wAEIuLZByrlWZ9dReTEQVq4O7RNwsA/5FmTB8gQ4LRFZZ3zzmeJgdqKJsbRniN2A/gtgMs69dRhXMGOsoyyFydBxxSemJDEQEEtOGPWufG155jbqBYmX6JdmemwQxcgQMs4wJAd+lPh6054lRRlvaxdE34FIvvPZuy5Hz9gbbxHde9MmY5dEJfOgKdp/SmrTjscNFABq6+VaEzb8MrgNBCh/pA9EIsAJyVvuT9BvM8H9HjGknox4bCPhlHV4uEcrYmLFc8lzQVDk4xm7RU9V9DuT+OLMZVssf+xbfNlyMl6fWsMwm9o5W8yXu286UjwfXbJUV59nvf4iVHHGylELBXysjQKlvhEdntJgNn6ghW+rPVyQ/mbwofr7HRNwN0ivdGENmuxMtY6WXz57FW6hDNr26silu+Resi+IIVT3bRcC/9f25H324nW7W5yHTGEIsZV5Am+NuyivbCL/+ImQkB8et7z8HVYl9t3Ny/CmP6H5HJXcsbsFXblMBOqXS/mVXGAJdexRvIc5605l6+lqFopEQWa6ntP27KfWVlnHZGUW6nWeQB/X/7sFykNDFwxRMHpAqbjp7sv8j6Ku/brCTZLu8AUY/McgOeYLT4ztupOWHWXEwPuXadTa/JkCujaHnMv1XWMP+h9ReAeN9fayUkwqBSgDFIk/XE1ccub5EG7iav2d28lLjzZvHgbxntiJ1Ofrwa8OM10TQWmc8OW8m7nZWy5VlqVjNAQNdqtUnuRnCGfrejqvN2OLJJ4gGzJFGMw8kfbqx1XrNayzqPpx68OQCNuAcRVDzCPgr9xlvrcAvqRQAEatWUzNuhTCm3V/KNXHztK75VVjputRhz2v1zoIN15b9NWCAz2nnduJu4pl2o09UgLNT4vpjgA7X7iwPfxnZ4Pxts3X3zRuNs+8j6KJopbvkz4RIxxj6YET16MgjjxHYeo1EVC56pBe7qH5J1AHutoknskgO6mEu5M//j0RQgNd2rTKgdGaiHr+zzF7bKVMeToF9KIl8cEfNT6q3uDzYIHtDhJy65mdLTPxf901dF5tABj/H2KRJNi5fE5Bve0j/P/OrLs3TLE6JrlXnXuNEfL8/fMy+xbGGZlmddfzVwArFl5otzZfqRDfcW02OzDSmfk+zsZ4rWfOGknesB7KX7AbeE57NCQpHStaM2I388zqa6g2MGAzu4P+rwjP7ZOMp6J0vxpphMjApDeqm0EVAF8dS3e2Lx8JTaPTSZVpUVa0Sa6py9O9TnM0BitD+LZ+qray2n79rUy7Vbcg33yKa67heruxFrOBcSVf2JOLjF0foYG3k3569HTzdfRRd6Pzt9F8nrdDXtlJoMrkleeGlDxPh0bsdUpGJ5x4uKh+FkEnSs6Th0YsQXWtcJB1gYRzFm9kc4pRUskCmuCqMb2tFC7FEdXqZ6V+d6O0ZrpkfQSc9lHJZ9U9mhICSW65fsrgDuFKjnmDP1xWQoGiFnpxvrNpf/lX/1VJuYSvQ5iLlgpQ0CFPn82dryVsxG7nd75LGXe7GYqnxb7J92HPDTG1EWcJUh/9fplk0MJq2rp9WxuVRiJ+EqR3kvyCYBbadUFxvKgV/CLoWfkKxq7IPkVjNcesLQ0YZwA0iSypm9+wojLxhTcWuyjBMQ0AQQw7sNmPcrQhnNovwQQTThBwNtoM928ebeVpYNbe5vf/vZ3RZM52upSmdKVz7p5I9M9g7yabNbAVzDHTC0OvlXJJsYE3IcSKVvh4NYpmpPIMeIjjj7JIuchCJ3v+ZlOWBkvN2tWhhA9h0FzBWGlOGOQpCXlE4HOAFraYbFQ1gBSpYvxgkIz6FottYQcR0CejgC2zqMnP/ZA2xjnMcBFmwNy0TakL8UQV+8gyVEnoUmykxTtR/z2x6fPsr7R5wvz5CKad1sYK3n/3VyzCs/VHAgTaVGzHW5GuELwMcN3s5bAV2CXNmQVMp8lUSaqimWEiHGS4Ljod157K8+AATsJWJlyQynsqhHaX1VQ3udg0hPD4lGIupFk2yF59PQwDIwkUgFpCcXXiSUJ3wvApbouAJes3k5rgTWtVkYp6USrU7WKA1chAiie5PqPUsXF3uD8WOR7cbb3A4yYqneYfX4jk+7o1bzNPZ2bXNqtELHMvE7yK6b2LG6FCfkxDuyDimXO1hn2qNar/NRe9uJBJt9m7MLm+Q9/v7kTwXnVsMO3+ZcYIpMttfvezVTSDluIk9HyArE/y3l4cPcgLI4Hm//w//zb7sfHzw/D0nvYINwanifBvXQ5zyuvbXsUCCcBAmBjxmGj+gr41xYvW15EzRJMoD4MDMnr7PupbA+ob9+29VIVVRUfILUEuGvgMYH2DKZpINOqcqZPhmlaKn3WRTLD0ZmWrKoHFAZGYGAOsMjgpj0rrFDVN4bVPrJfPHvOeSvV0qtXl5bYsmHpC2lTi0PpRCWVvGmVafMJ/YOAAG/eLWDv0mZiv6q2jZAyHZWhnhM5Zsi1mTxJWwBLLdjdju1jUzHatIGjV9+6s4yMb/UMEIkJOOnpmnj83A48k6gMd7A+EgFJXSs7Esq8TKDCyWOkEHpmd7DkJJ9s9O3bd0uxb3Uy+8WHAJIqVN1Ii41lH61Z9kZsheRJW/KdAIIfE9RgnGKFYIi04pe9p9i0HZDemiveGDADHLuTCeJa4CS5GBjDQrm+eRHw2PXSPmrLXgKx47zuUVh3HGSTrfiQ/5+re/vRNM2yg/5FHuIckZHH6qrq6uqe7rE94zYac5C4QfIFN5gLkLCELCQwAiPMBUjwz7S45JI/gRtAyBKMZTQabGbGPdOe6e7qqqw8xSHjnAfWb+33q7aInpzKjIjv+973eZ9nH9Zee+3H2MFhuf3Ol79TO3eW67iTA6OIQuOxOoix+wXC8oYcoX3BPtoKWGyYPry+qmkraIJ+AF+2+ej/8Wc0KxSetOnzRVP5Y4+Nc2/bMcbJopdWG5Nr30p18452BJ8H0Sj7ZD7cus50YT4o60qgGVMBG4MPWp6l/QakoHPnmtvel+tsopELv8EQ5GNjs/zBxBA0ai/V3vohE07vbj/qFLy3OQ8XSSxMA2YLDejB4lM0uI9lm59rU1EdBVDtYJYlQdkjYJ+HSNuoADoARlKhlTBJx4Z2BDFA1yD3omWR1m3u9VxLhLAt97iT8y1I2vBc8iwu8ywuUuG8DAvB5PHbXAPJgm3+PX7CtTRgyfWZ9Or9tKfxxx+SgO0lGP3iIEWJu6erz/YTPwTtucj1HCdoPO5eT5KRZf/ewwBzAa6/ydTXD6nu0qG7DaB5kcTpvC0vYXTdTjHvXXzjJT2Y7Nt7GVDC1k4iPElkE8UUebZrqMU+SXANjmkRZwJuRTPxRf2+s8j2wUhzbgCAMqgOrqH9kr1GK62fkGffRLzgvL2Ttcq63Qrys08uYudemA4YO/Qwxam7ucc7+fsnkaQQB2CRD3thBsqwA+xun40kLZ+zHiTlYtkGcd0aCGJbC6K0ldc+m2RLwld7zNuUqTfXaUMWsHC12MlY0Sr3DaAHWPBV7cUE/c5OYZo803eJZ3by2YTIz2NHzhJrKaAoqnaKaBF38cEwY73HiDLTIAQ0mA6ZoNZ+zL7AIOreU6jM38siYkO0zg6EmfMYG5ANAQDXdmlv2dfVFVwKuK5bUN7CAzwz76UdDAjd6ZkAHH4PeJefeW5E3a1DmW+2hZNZAN2wiiQNeVYgvbfx6YAT17SO7wpuAuOy9v7eSXVNpjP1MK0vk1RNm6sv61Ld6O5IdnmAK8/NaheoEV8mNhm9QQwOvshvAIFm2EtjqAJR2EyxV6QA8m/xle/Xh4gx2ShxoeuiD6xwal8W4OR3y+tr8uZhtFW5mptZP6Bf4wAFu2GQdX0BWF5bACVPo/ZOoXAZ0mZH2U/+vTAWRhsyCRsbA05V5FBYLUDszueZTV6wjh/kFeK+SXjmHGMtjA4vf+saAD/OwHf6p8teh6VV14gvLTA69pswPkDAXhv2h8LgPNMB/dZtmxPnrAE7n7kGamfY03J+PNv+GcmKsrvmCifGVuzpsx+geRiAky/4WgOMa5DHkq919noPXtgCan7ZNEJ2Jp9f0AxwRH/J7sn6HKY74y7bTD4AiyM2435seTtiTp6v/vZTceQnq7/4OoWfFOl/8TpFoLvxLfS/kgc4tuIjwNEaKF3bg/We6nMoquyMYbsOMD1tyNPdI8dbs+kGsPR+M4yhALaoAADFxgFxcnNlYNYaDbhseUYGBAA9NkORjT0YgGqkhZxx7EKthtoiD2PbHyQnCI0k5zXxdaRJ3htKkGsynKOTv/P8DyLNsBEga1POJR9JDpVwxCkbEB1bNDZNvEUD9UXYXZdJLhASdjLF9uP9SAm9TV6Te9PV0vbrJuhzZtcTht3PAKEBG3LNbTkG6AEcute7mRtL7CQeOU/82GKx/cpGVcJntEsn/NDKOKSb8QMKxyR+EqtgWNeU0lSmRTj51G38JHCR3NTqfXTC0qFCMsj9RAOpgwbeJBZ3r3TWATjnfFXAEdq2cqM7gEX5gCIfdo24OiZCbKzldzOxnzOAVeuaLrOnGm8adpDC3oaCgxyOjV8Qe1IzowEH9HfuxMHOFhZx9kPWiE/ejP9BrChoFV1wsleKAq/eBA/I2d1qV4g4Zc5rAU4xkTOe1wF4mlsrQiGOGNSZAlCHD6TApLrr98W8noeio+IHNvvjB2GUBSDX0bGKjvhV4p3TdJ+Jd8SObQ3OdR6HHETv2p4+zTNU/OCL4Bot4ujMapvlyK2Ib4cVOezC7eSoPePuofehgJc41NtcHq8eBKw62kr8EjLLRtZI7OYcAfjc73eFhdqMOaKzH2cvN/Yro1KBuUru9U9DjsreMxhKjiAuFFfJJLLu9g3/0DXJmyoG5BUhrCQ/FT+WoYvxbgAjdmh+x3rnA7HOAXrDMh6yhL9Xh4/PyM8GI5kOLtc0en/DJsXYXhcwNoN/7ETX7ygx7WfBA65v3naozCH999yb158nH/k2e/okUjQXQEiswfydzNAQxnK6C1AOqWtiremkKriZ7x0GvAPqctIY8W0dX/CZdlguxTnfQ0agZy5HZb/rmwrWG+I1+oLiXZ0VLaTmWY3829hXX2XhtcAzeV8LaOKo95fRvPsv/tMC1xYf607lGC3ZYkp+gG8FokwVW5g4dBUYFoGBm6thSRLAMQnytWUAeBroLDkN8G47joL5K1BVMNCmDOOoF0w0cSidbtRU2/acL4lUp80CqzgD2dfiCHwmR6kt8SqLgK2xkyDQrbctKguGLoqBNkkPbYhMaMn3pw+ZWH+2eaoqGB+gODpkX3+d9jiBda7nJIkjhNtm+vTTz6sHKDmUpEjkJc2uy2bvAAmId+6h1aBSIIciPQ559C2Gej/aF+vJVtUPyr/9wfLR5uH17QUXdxLnnLhsQe1V1wR76KEB3LQF50BjeAAD6jS7nhNUbmUdsFRgNH4PE6JskRiSy06bFSARjhZQjz7dRdbtXRgLDTfyexWpB+rmPp89+/7qybNPV//sT/8srK/H2YlpXcrhOAijqCEnnYTcy2ESLNTksvmKVO9Er+0s6/F+9expXpffvdBuuPR3N+GI4eQsjtMKVp2kfJ59aQ2xv+hN3OSA0oLbSVXQwaCP1hbG3B/A9SoO4lHG3p/HyajmvI0WXQ+stuuwA4C3T56FugoEjKHpgIgYKffvms5ilDEFdk2ATOK3QzOFf4sjkVxrifR5Bplglu4mmMTWex323J2cl7vZk6dJQl6YvpXnuA2cjlNhsLWFqXPs5j3vRofhlGYAjUNi7vncoxidvezD6Lyv7oed+OLbX64ebiUQiLM7yQh6RUfOdS/txM/SUm1aDc/iOWOBln6c+z+KZt7jVMe++pc/H1ZVWIyHDz+poP/pm4DYWXaagtrl2zZSrDgGubqKchRnznosAJLkSoCe+5+Wieytpc0BmNX9LkGwkQB4Kk2LI2oytrQ+rFtMGoQse3WC0qm4rCv4bIKWpdG6gc9JsBPsBJgENDB+QDyva+EggZggcB30C27aglEw3/mZhMD7EdKW+CVDK2uzra2qJ5JvouhhMN58SKtqJiAKcMumKrokzgc+rYPHYYxoiVVpVAB5m8CPuLcA6W3acrTkadesbVMBTwVYa1jPXD7bdaORdwpk7mVdAFgbcfYRsN4YPefPGTzM+/jcV2Gh2hcYwZ7912kV15oBgDtPJZiN/P7nX9SG7QTcvl+BY1U3AOYERZMgCVoyzThyB9bsIoNdXM9ezhu9zJv8u5Oq6oAwWqZVyx7EjNPuzjabnvnw4dMGTAa3OOfVrklwcHoCyFUnw8l5F7mGb3M+Y485ygU83Ml7Pg2r2Z+7FQWULE7bB10I+8G+aELN/udZcobAaFO0rU8nTgLsGIPmlJOUtoKWv59mwI7r1w62keATpkGzQxpc25Vr73Rf1WmDcgBMWpQaQNDZTBEqewmjal24YSNd7kz9naSMvS0bx7UCiQsa2vOCMOAJIGF5OwAAIABJREFUx4yJOqAe4FQSDrR2/gj+CiC1KdR3ZC2AKSqaH+7l+WewzYew/gBJt7KL3MhlWBR8gIEL97OuKtK0NvawnE19A0jFkJmi7aujQsT6+TtGT6/TTaUtF6sGYCVoxlD1HDYq6h6/mQsU0wpQdyQOuYdOJRTbaHkMg/flaZi7KehoIyrrKC8QymnDllhKgARDH3MmAVQ7kp9o1TzbzJCmtIA8u0/zTsHkw+o4gM+bvPdZ/NZmksmnsVlX8Q0vySDkrL5TOY4kQEo2mW6WBKM6dhnME6BO+0sg2TDxTgreARG1cUgO5b8eoiDqHlATizuC1xeJYTYTHa/BO/7FHsrFLomTgkcfZYdhCPrGMs6+ZOtpsw4DWRA8YIH2LvamZ4xoYZ659stfpUX9fnzjUYY63QPexZ5qMbJ3ML2dfWZVoaBfsUGek7ZZZ7fB7wIaC/DYJ9eDwXYWPb3eq3VoCx4jtgAXwmKArbNUXErL7IjRAz2ACe9dd57xOll3IRNfYqinhRVQoOpuH+deBc1AGmtSeynBblIv9qA7nD3Q6YVarab9veycfGa7Fbwuv9zW4nwwZsxUt4Fg01bCt2DdXccuHR1q0Yp/S0ESv7F2s2BX8fvaH88ZQNeBXyrrJBgkSrVneWa5Fi2/W0AcQI3XWRAJFZ8tgC4zrA6gQPZd2sL5N4kSCWCD8bzPmn0ngC+Yp9qeNeV3GtOKB9q2NUXmsWOegaYqQJkEXwugxKsbtNez1qr6ju2luFbQz3NL/NklHn8nuRMDFejgNzA2Y7cV4jFL2jJbICGfyb8Cl8TCeQGgkNs30IddUBAspGgqNaBzaZWVhPKNtXtNtIeVOjZ3EkH/lcDOvbExnsMMUnNxo4dHBN4nDSt/rNGS2Hk2+b31oAQ+uB0s+Vz7xT34r/3hg9fJ1ICoAS3zDLynQlpVDIC0AIaeJxrEpB2S0FXrdQATgCiQuO+3rJHvzzTYGZrxHaDm7Dh/2MNAAICSAUsL4Ndzm3tZ6z6t26LqC/iF/pzu7uyFTmB09+65a/FbEE/iu26hLnPSGpVpNXblnWSbXc6137gfwKT97KykKH0n/s/AqK2eq8mnbiK182mKmp9n+upOWFIvEidfBLD4l8eXq5e3I4XSrge5SUGDuc7GVMt1ukYgVNsIFzAYW0geAlRbDxYZbcYhegxrcdqg++yyUHLBsRk6JdjuyZ0Ua4ZpP+tbAKr508hTFIhYYkfrWb3ZGqgaqeQ+iaPD1jlIAfdxWkLvhJ3VNsnc127e9zJ2+DKb+CRMnM18Lv8YD7XaTfssjWQP6W6YVQnWq3/3NrJCDx+mAJt15WtenWDnp2CfoXikY8+utxL7p2BZ4JxUzjDLB9CXvi6+15r2/A7Y5mrl3YgLnq8Oi5kEiv0+nQQAlQJkJEESR9Lk7XMR15Lt6F7UDr8U0dtqN5IibLjns589P6xwazmD68R4G/G9f+v3fjdgU6a0J1dQDOPVPK+9sAxHs4w2/JvYv8uQM0Z2Q2eGoZbivcvGX9P6bj/Ite5kzfbiE8Rbr8IegifEhceZYTjT3A7zKbmW3M9zFiPSEsTopSP3LgDpTMPOfQWAvY29oH9ajb/sw3ZexL/fS9HtMHEBYsNxpE8AxQNsKsoDiEaLsvFgd4aiQgr8WcM9Rf9gCdr8xU+1zTkjhvBsJJbRGTbDofghBctoki8dX7Rsr0J2uU1B9SIssw4xyrUehOTzJnmWI32YIji84M1rnWsD0tqrfDhbYcpyB3yIg/N8Xfvo/Wu1lnsPmMN/dugVoDEg9P69tIbeuwwwzfKHJFN75/0UW2A/mHJjUxTCMNZsn+677AcDAMv8zRpX3qA2bM6O/TRyYAhe4r+J73QiccPMcIvRikkpnn4MiecsrjIk1Nha7foLazSx25BCgHADXl3Jw8mM8LVA6J6D0Wv18XKaNXg3Re25dj9UCDQJ+a7cQjdLNJ73Mjzu84Dum/FZ4jH7TUs3e8ibv85+/iptcLfpdniXhbkIg5QeobjfWtsfF+IdLcKJTxEV1ox55/Ug9rPSHz47P/f0iuMAKN1//oi1ynJdgD/3Q37H6+rv2cv6HnsQpkGjewDAMvnyOgz/iUsnJhjpCjn1MGinu+b6Zxv/8T/4Tz7emAaVn+yGQbEvQWRg8lB8SHvIs5gowtpUGmwxRFl4H+oIHOY1Dx896M1KQl+/edkAsUKZSzJgCotq9CfRL1KJ7VjdVrRzeKG6gt1WUhe9pnxvN+20KgaqLnUMuSGBW7X3bOA6N5Uq44sH6OsGNeVF4JnAxU6TfF3GYWFBcX7GP2MK+CwO6H2C/sscuB6g3OtnYTG9zJRQCeJlPtuwAiDXs1SltMoCXmzWvawXa8iYep8eAIg7Q5t1AgRho7SFhWhnD+nob3jNWpekwx2WL4lpW4A9TFXjfNaVVtwWWiQxBEdjJLIZ5PmdKMOctsWBwQGODshnE9QAVTATpT0HMC2ZtFyajAIzsmEZXM9kWFMBCbLuFwCkB9EOSnsxkK+VhjJ/VCFGY+CLjEXfCQvuzzMdld7d+0xsvImn2ssEoeraQf8TJG+Fgi0xO8nEvAdZMxv2OM6PUdILjhVSaqqW64LCxC9N37lTDbr2yuc5a/2zqek2nJ29yfNJxSMGtC01ri33SttKzeEg7BJDU9DPsUBMS7of5hywofp8eVYEbhEnTsLEFIwZ9e75t78/IMCbsKc6STKOn+AltiAdKhOIsLJep4XOwRQQ382e1Epe4desLcPxPPf1Inv+PM+wVUSJiypV1v1+9sfDXMOjtOq9iL7dccAdoOa9vO8DzIs8q0fff5p2qttopn0dCvCb1QOtzqkmnans0LjOnX7y+ffLBIXaY6M5Qwc53JLiyyQ1D3IfnNp57tG5vo1BvZ+En97F9cVJdchMS72vlToBOg2z2m309K7pOJM1M0OFaCZlhbqukpDfGVHhER2tkc1rmgzGQK3FeQdQmyB83e4A9GuIXgB7Wgt9eY+2MHiPGHeAPFuE0fQoAdN2IrEPaQ+/UflTAECvbuAsOVgQyCaMUzn/rtqd72khBwM62600Vsx3tBraji6Ayh6XH1fTMBoWN2HxlNqNVbWA8NPSslxrDP+AHaP55Flg+DrznU6ZoOY6ZxwYbuiDgJFBrswEh9WKE5kATnKqzJJt571Da7KuzsfTVO4YfK2sWvENOpFUfRvmq4BYS4ME6+vnz0ebTnLOQea13//si4Le+znrqv2KLCOGPBpvvjzDN2kL/ibgH2DwIiAQR9X1y57F6OoE20UnYzeUeWyZakkEOGso1Fa2aJAlCQDIKdJU3DVg2U6CNCAmn6D14X2C6dcBChVPJNIdCpNFfbx3tPoiRZJP0g751S9/nWpXJlT1ElOJiy1hLzYKgg2Djv/o0J184zDaFljfbRXMWo2mV4D1BOSXJqYXVBPMAlAkJrOvbGXFGwOX1qLb9Q/ZG0DwDYMk8ksVxk/RAFAg9AXYOgOCj5k+JXuWVHLKJoWHvaWtQuCRvaydsoln23HYRq3WkSVYbHF1TuKP2HCB4iUNqQRFm9a5hZ3xBx9Ntw1QpUXjbtjQbPh1mHfXhv0EDKQB+o6MhQSlAFPsZybNagPN3UcPRH40AdqwSYaB1qlpWecCh9q13YsJsSqhWYPNGEN7+fZm2KeY2fsBBXFVgR/W8TaB2mZs9Um0Sk/CaL+TfU8mwNkyqEFyUeadamaAtMvsVTZTEr+bwRMPk0R+Gs2Sh/fexkYOQ+cqwfgblduC+GktWqQhfpVgLJzC+DSpVnx72Fy3KcSdRFbgIhViAGQiyjJPpE/Es5mIKaJgQvGPIk3hnQovbbPcF/A3/9bOPIk5ZgFmzoAVzg271/ZyU++yh0CqnbSYddWWBBiv7mcrstZ6BncpfLr3Cj/zC3mWWFy/plOZfXoPmzW7ayfvr63ea4/D1BqmcRKN2EP2x9ksIy/nGQBqX9kjAl6BroRNEjxVbgzciaPUS2rrCtoAeoDFE9w7L9XsyrVJFAvWScTKupvAea3rO8wY2ojDNOQ35aTAaAUw8YdDOgUCftq09TDnYxskhu86TMw1D1iDYSiB8VwUXte+pMxAxnZJbu1L/kGgzBecHD8vA8K+uIyurYQF47cJlFgRjtdCMEkWwKDkeTT9JNWKecUygW752R5AXgyFL4DRGzvyxrnKOq8BliaX2nZyLvUQVK5JOaa6VGO3XX+lAJo8zuS5tf/4jlHQ1h9tTqPf12eXd/Ks+Lxq+RSHnGIEP2fSd7XODCTiY/MefAcBcXEZEI9uned1Fm2nQTCdUMn0DIYbPU5tuwNOO1VsF4048RUbOPIo/B7WNFZyPoPURm8274OtB1jI9TnbCqxr/TprzS5bi0oeFDkd/zwSJwoaXkgqQJsUsGEKefPcxRMDnhU0674beK82yxlkc5034KG1ab6CYT/6Ui0aVnt02DZlQtdqu5Rp0W2xt+BRkt4ycWj/TkEIqwQzxHVOrI4RPV9lai4A1kiQDMC6jmGmED6gevetR8AHNFYFWE784LmswUYWp4OdAC8LuOOz1gzOMlTyHgoC60QXaAH4xD5TzMRW1+b9AcAjV9OmlvfYjT/fJAlgmEPyuLaW5tyyR7cnv1n9rc+PVnfO05kS8Oru0aern6cg8iryBIEOaiMKqns/Nj9/X4OmfPyaJdj8SYtY/rduz2zxy17NmZIH+Z2zdNk4B87wEBji08oMm4mLo63JSA2oN0P0po12ihMDOANymiu0E0BaRvyeriiNx9knALCtxPBAnZRrVo/2766OAmps5DMV1jCjSd5Yl29PzldnMYObkSP6kHP7ZC/5SfzP+wwAsBv2oi97Gk27S9Nmsxcwi7HFvw1wZ+jBs0cBcGLzfv111n4j3QjRvn788GD1y998lU9epujmnu3dsr4WALkF22WfTH4TaSL2PrangFvW0/oAM/hcGsgAXkAo9k+9OKBYsSS5fGUJsmbOtmfVFnwF6eSM8jL5/GHyjmFuar/cqu77qxdfVfbnyx98uQxqUMBNMTD7pbFVfNNeWP4XOc9vjl/k+5FaCth3LzHUsKCwxJA78PGHQUXz/FruleuR19Kd/xDfXR3qAnfkXO6XINPCpCFD8tpcL9kO8iBl3i25gD3Yqd5tMeSXEXTs0tiy7PSH6bISu1+9iw3nEfh7fjqvK4uWD2aH1za/ceK0oj7ugEhF5fmdFimytjTa6P7pxJvpwAF2gzccJhY6zPmx369IyKRV9CK/+y7xRts9815AyleRkdHdp7Ox+9Qk5FzPuhjRApzPxNLHJi4oND6O/I349ZBsV+5VztUCb/53P/9+GtWrNKhGein3l7335PEnGTT3or5EVwUf0kFMtTXsUOxBGbo5/4CiAuVjkxBYxBIe5GhLY5Y6sySJDH+kET3yM9bUNXrfDptITnydLqWL5EunsSEbeW5ahxG+2vKfZ9wCY/wq/AizTSHBPp4iyMDs8/chUWBssgXs9jDS5zyPtEz2dX5nJ7Hax5BvPp5+s3qWY3wUAPMewDB7GqGFBJZJstfJe59HGgfr7n38oyFnlXDJDcgFjo5CFIiNQlyoPM8CqE5eaxhYCr5Zi0oc5ZkC7S1p46as42A2M5SMPdNtti6+1C7mNe0SY8MUOdnyrPvatq/nDeg2UwCsSTC1OfHNhbOR+9ZByvZ77zv3tgPe/ed//yORbrouT55pdSLEeZpNY7pfjGuuiM7RWUAcABln2IRdBc5osVzEgxiCh0mw3DhG1HFaVTl9wRzmnq+DHPrzDCXYD7CzNvI2rHZXhmk9sbBBjIQswQewThvWVBEncQbi+DKswtOGlI5eBMOmBYlxHKo14OnVN98k+E/gROjY9eQebvWIS5RtFk4krLFvXmdBbI9sksdpBT3Rj08wN47HA/vk00+TAGc4Q35+nSqrBXwS8VcPfKiVA0yUkdJKYOuUkwxBhv2OyiwWnU9uUDaOT7smx1bmS+9nes1dX0GWMj/CxtOGEsPZECYb5BD6m58BsbTKAoww6ATqkiMBIP/AoAq+pMzXeT77uffLMOo2I+QIbHiWoRN/+cu/asBWYBC0ngN/ECdGfw2jpgG/8x8nd5u2VFT0TyKUfpJ90mmDAe5MWFKJteFs6PeprreKnEoJJqcJjsTAO6ACWzGv2wUEoZFlI+/p5aaRp3qY/2l1kqjesR4MSAJvB4cR+pjEX7WH/hsmx9vozgEWfd2E8nwY6uzbVHiucrjOY6iNaW+LSVuxc01ZXIwie81+fRANqIOsJ2NPsNJAD8LrBNL3KjAb7buAj9q10agvIniptZPmhffEJeJ80IUfJPi9G8P9izcZMJF7/DaOWHXXuOqDCOTu5lA+ijE4DPBoWthvXod1dZCWBsHKuUEtqeiFrbgdiu67VP6++tWfpCU3Bz+O9Pz0fcCJ69WbJHC/87s/DsB6VKfKsGF80ePA2LwXx3KZe/l+xPXfRsPw9E1amxc2zMc7+wFNDwpKnhx/2zN2J8aW+LSERQAieGqLHBB12a+CJwmsCsG6PdxpbJK0BKUzAGGCibX4qORPUMcIlmErcV1+3l9eKi6cfRPGGvAEjkvFvHRpGgEJVD779JMATC/SIp4AMH/oSTgPFdrNHmIQRxtlWHyckMEIkzSN9om2Nw60iZ3ALucgJ2+YLDXWmK5bAdBiaLEZGjwO+KhAUWZFg5FoOKnwcpDYI1l397ab599z1PY+CWXOY563tRJwSQJPwyjFIivLM9fcNjHnCGvPQJicXew8gFKnFAk2VKTyHmwehpjqDx0MoLIBEQIr1bGT7LdWMJf2gePoB/74Rz/pXpFgrRkePc/VmCz0Ujtl7c4CAvm76zgyHVfiAQjLvuWEJOWSI9W/smGb7IQt9/RZbMrO6tvnYRAFwAP0qPJz0GfHzmRA4wRIqqanqdjSLSEETbKgk6HDHna2P3342epJgMjDMFqJchPmvU6g4lmaTs0UYU87O5IvVXc26ln8F/DtKoEYP6Vd17OyhmwgsJ3odJlkJn7Fh/k8uk6mohakjF2pGDfbvLC2s9HyiQZBDID3PqPo28Zg6IFkMdVp6h43YSgXw5UgCvgEjpLS2EMBxzA+Fq0q7cpJYrXg3mrlFNC28ANMm7NymzW+TEClNa0Jdi4PA+sd32t4ST7/PEHV7m4GUGRtDe04idadkva7ANt3UnT57FHa+gMvKHC13Tvr02EMijuptNJ8c378uwLvfX+trNNGKEDTUOGMX8V/GjAiBSdFxveYxqpNyF1fh153k8Dt4aNP8o5bEepmf1UsBIozCKeCu5IBgSSxbzYnn3E31dKN67DDPiaI3o4PDnh3FM070+sQ8g0UEWg9zqCN3bTqXCX2eB75gOP4mM2AyITE+aDTd0CV+MwMrHgPGEzA2el6GAC5WpdzG1ZsWehiBq1XwlHBYd6zvtS0vAaAee8ETMVjPcmcQeCNFIB94tMGdor1KKA9w2+shjZuecG0b007MBCIz7MBTdMDohORv5vrOw8w+dbAlVzzZpKW3ZxrjBBt0LYlLaCy+OrfpkhZH2ulFS9chUSdbSq7A6tnquIzXEpATkoje7v3N5MJR/B52tB8XWPlSDIwbQAWS6uVf5dFtdjtNeuo2lPxy4C5O84ONgAN/IDRreoXoM0eM6Uj93UUYXdS0IB0iZC2uhmcASoBEuYe2VEPHTgISMvebXLf+ESHxbCmTF5zXoF3B2mZ3Ux17D2Jj3yu1m4tyPeyCMBirCFJvT1ajU/PIetE4gJzsppy+cwd8UtbnpKgAZwlKFn1d7mvm47S7bLPsADmIvf2vgOLaK8645NYrIN+92+drfu6dXatccbOsMfVxuNlra3fY23a0TKt1UAmbHNJgYCu1XtJUUFYDAc7MP6JfiCZbaAacFrxoFMT7dFpge6ExPysCVyu0/oXLGJLl6KO7ogyB7TxYcMXvOH/tOUOi6VDrsqCWIYhLIC2gjDwds0+6JAHQAWwJGstlLufa2+LsRg5aya+LUe6gBsAeOLfiYClGAN2tfjnGwvL4S7mjaS8CeSAoAPqjq4XsKNAQIEy54EdmsR6F4Mo1+QsFcTMfpFbOM+dlN69OIOoAOIDIP7/wDfr2esbxkgnBbvkBWSbQVmA0mnvWsdIHfjT35kW+zU41aK4wTqKRGXGDWi1Bn0LaLhf4KaYxHvYD3RerR9DlXtW0N9oVp1YyATE3Md+CryGTnQa72LQDFl6l3zi6f3L1ZeHeY5vM5xqJ5I0GfjzxxlY8RIKEl9TgD/2qLqHeW0llIB/ea+ZxDm5j9bSMucSgwzbMu1z0SJ99OjRFNiSl4gvgJ30uj1n8Qqix65OI9eX++tAHJ00uh9K0hgm3STuntAMzMHmLLtLos+mkujJvvzobGZFyAyw67uJ7yLqE0bt5ephdI+343eBSdXW5o/CwDH86WPO+xlShBxSMTQDk3Y3DZU5aaeKPP0kecZGmO5aLZETXr1NPJ4840c/+jQF/53Vv/j5r/Lfz2PPb5Pb7q1+/ZtfrY6zxp98/mXPILtfPeXcXzXYYuPbJUH7Ks/rQdg99pAkHkCgGwiwLD+0J/0+maNvv/22jCHQ7Azm4VOAou9WT588rrSIHNo6FbzLPm6LZnyYGFsXB2Bt3WL8SQgrx68yHCmftbsbhlhANaqvndhtl3vWeS2CA0anltnzxHDSWXqVOlp6Yj2jxpjT1SZvvKnslGEO2d95tjv01+Q64o8w5i8jWYKJdWHCsFZ9mnMKSwvLsVx2AYriUHM8OqdY23mm0Tu/vnqtjTDkjrSeZk1e0AHfTuce+Zd89kzjNjSCh3EO2UG50rD/nan9xNp32SjFuHyGPcDWYDWPXmFisTwLBTRALombTQX32BOMw1i1tKV/L7qHkcbRSZL33Fb0ii89x7Re7Ai75/qn/Vq8pUiLeU43j165afQ62xSqSX4sucbC2rqhI5pnRNZhK0MqfvIsOMbNV1kHrHevyTCFFhMST2H79+nMcDCFPJILAhoFYme3rZ5Y3nI9hU5FPYP6Yrd0UzrP9iYcgcZpnlivTaeHfNK1blVjfT+gXfKjvO9p1gPBRW7Rjjhxj3PcKBIQltg1OYY94AyINxQe2P71ZGSFFOedrQdCc2IYh1hx1k+80Ug0Ayrun3y1epiY8GHi0LuJfamebOc1cjC+8SI3X4B9FfAt1/c2n2ndDQSlIQfu2EkM6boUYOlmN1bPfZbZWXmLYa12SnCH2o1vaut39ipSWgvQ4nZn2/CgpUDsvFe6wt5SbCi+YJZBPXnfv4Uxfmi5R+uhA/QkDNerYDb2rfgPBtIixp3dn238w//uv8ozNx0N4fJj+rHTGiVAEtS0H3mcohvyMF1zR6u3NcghyCZNYrQfw/Xt86/z/VCuAwzZKF47xibTNxMQSSJNADIMgzEXONsA9TmLpkEdU26auHlb35YKsd9vhSufi0r66HFYYYt+ngWQqL2No0LrdWEMVQdTJJG1YR5G9PxuogUOaIQDtV1shcKaSq2WGxuCo8+iHabt683LTOIrc2NQ1x//+Me911Y1Ypwg4gehwU7f/Dq4UPGbdcEIavDb6sAk+O6NVt7bAC+czXrQx2XAO0ktYISx06o57SLaAgdpFgjXeVffLhs+xuwgBucslFxJNVRWix4tFUbHIIjjMMcAL0CGBsGqNnEk2qhqXJII+9oJsGQ6pdhjgr5Mrcx6oYaXOaBiKoZz/vM/idR2XrO/f5SDkJ9j3AVxf1dRTz32iAyCw2FPNchqdYGOXzZyQIc32maxdFRbctg5+wOfmXW1ptqsvaaBY14D9HidqU3aae/EuGNHqI6XyYHuGqo/A6tdzsQj4tWnqTobplF1K5PZcm0CxbYz5WrsidNU2wSawD5AoGdMnBVT80FYPrtZf2ypk1zvJDL2lharJJJB63cS9AFEVRPOAureT7VtO8HCdVquvqXLl+t/ncSsVeFc26eh7O9nPXaTtLIa2DgYIw7BZtZAkGQa7f1UUP76H/x09X//8f+VPZeEJNd4dcbI7+QcRfct1/HDH/+orFete/aIaoJAy57ZCIMFePNptM7ehgn7+nUmCudsfEzgcRsRYtNUnz0+XL18/lcBpNLiniCNlsFmzoL2c/wbFfz1VDQVEM/yO2FlFdVcc4cLVA+i1NDuJ0BT6c8F/oCAE4wKlLRpzIRY17dmAUy7LRs07NR8jsBOi7dEqqB92igCTm/HBp0HlN8PMERUvibUmWOnAKiYUawx95jrAWLJqxjIBoA9YzMVElDpHMpPLgP4buX935cmr3qLtp/3xeBoxdztLW3tWou8rmyOBBBYD2UAzDQ1iZq1x2IE7jZYzoVaB2dJwlO5gTwnya4iB3tLYlORhFah9k+tE1gJ4FEMrz6LapRMpX8/zkfrA1t0njOkpUnl3tp2sp8KluA/z+EoWiUSFIccS8Y+7s9TJZTsceSVHYh9PE3hwjnYT/C5HpYjOHuXRLDJAzuZ1wiMytxNYImtwW4Y3HAvwJ1qKTbFy9ffdK21qMo9n6RN3tTnF2++jePPtfaIS8glLfRLt1ZP9581SNTa8TAt+ILSEUwP2zD2cxcYk3u0/mzlq7Tesv8dzd6iwQT21QfIlfAJbM+pgKGtQhOIXyW55+DZFK0jTUYW0V2SCnT+UPIFCe+BXvEfV2Gr7qrc+54qfc6xghFWGgBv2jG8FjstgU32qf0jsTCEo1PLmuzwj8AT/mKEbLG6SARgRLQVM+90G1CxwvANGPmXnKfc40UCrTfEdvPZuwE5n2bYjUT4NBVx7Tsmjz+IHdrDUMOYi821NtZS26+zAnwFbFS7dUFv2PCYq3wOAHKACLln4uwWQiAzzvtdLKpICeym0qlafZGgwoAKAN12EqjzaHLS2DLJcytVfa/ZyventWxAYPs06UgZyfsJvuLNVvdvj2NzwxLMIA2TfCV82lYM0dnOWXkYNoQpsC+GxgJPAAAgAElEQVQTIL9ONfw263DrWvPf8wB5p9G3+5jWleu8ZgY/C474nP0kUZFBaPHPc3CPUwnOg8l+wri0GQn5u9ZmJQXmatew5cpMBxgLJj2jBgy17fxdW2NV4vMcm9xpz6SFWWmKmsYG2M7xZdbhIvvjnufSs7SIImvbil06yt4HULMBw96bll0abGxwQceFsdEWLPulQMZohJZtF9shuBZ510IDw1osmDa//k8AX/Pk3Mw0V/ZrGAa5d+yk7PuCl9WoxF6WLPLBY6/LXMvnSsqcEwF4q9cAGqyt+LSPeVZ7wNuAwlcB8gsAVWQeGy7npNqBAwaswScPYFqKlsEz1j5/gJTuQ7fHbdjlb89e5UyST3Cu5llsmWgpbvV8c/EGsjG9/Jv8H2gGfPrQIrPrj7/L+dzMfUnPqqclcgTAlLkCEZzJ2vVbklTvI97JZ8FKxFTjjga4KGNdPJk4A5OafWSjpg0KwDSBv3hHAVCiNAMdBPYYYoTTZ8KcgigQafyaFqVp4R3Jm652ni+gY7n2BWhShAFCu98OZMBRUegSE2V9qplc1t/A0Gyh59AW7HYZzN6dWFiAaKK29RhBeJ0MN72uRcw99ri+p8yuYZyJT7Vrvcva7SSJjlkqUyaB3/i/nIWQdXuNbY3q50+hzz4eMHTYX53s1wKbgsucN/6HXT2jt5rP62dLFQHUkkAOvuujSDVxv43svPRcSaaX881PeJae7Qxs4SOneOh3rFGBRvkPkMjgMt7F0jhbrl3c370zuUwB9eX623KK0ezQ5XfWOo5rTUVFFvffrqT8XttBJa4lKCzSO2y2yMrzU5TRsi8htW9yHYqT27k2E5pfJwfYUqiNLydNUDAg+7d6xDoKUgj9ve8FCEjLmc+53Xq8+vOTd6tfZTDRu0WvbvbVaHiNX50pj21fXa7Nfdq/55FMsqeBMSPYruMAa8h099FOrn5m3gajyz2xtb9lGtJmpDcthkdo8Jww1sVVwxDtcIba4SmyAL3a2s989/2n66N7AzuXbbpDDywJ+5bYO+uG+a6ekKfwN37391c//8UvVyf0geWzieewnunCfshwi3v5fXrBagbYR/w9je83YSf+JhrST58ehtjxdPXq9N3q198ENAsZRBumzpfj6LfKq588+V67FNrNk/daD/xh48Q2nvl6EqwCsRgG+IzQcJjp8NavfrcdH5DkAS3tSHvpPLmw90VO8TuKFp4X387meE+tk/Y27eV2u+Vs0LbbDkj5IXZ7Ogr2kw8+qjY4Vq3WT7F1mbP5XKQXxI+bdGXcpvtlQB4ahvFneZ7Or2e6n5gEY+oGkQT5IT7hyl7mTzD0+LJc/VWKKWzIdoq+7U5r5sHXWXN7aIoILYJq4Uyh9NPv/WD1Mvrl18kjtlPg23hvcqwaYfLAxB1n9Iujx556Xveie9ApgThSrUG7SJ7dmBNYKc6OX23emotTcMAUL6N3mOb1wXkGe8m5TaL9QI4g/hvgf53ccz/dIlf53fOsKSLTVXL8Vt0UWbPv9zKs6So54RZsIr6weS2bkvVwLuxDZClFJoOFrD02dWP5vA+1ar4vFqs+4m58++a7k9Xf+EGod9fP28IrNtSyfd/9JMa6MbQJ7oot1/hAt5HJ3tMR1020sJnFEDoW4Qtl38dO81tyi0q4YCC3fdsQzBRh8nwVl8uQy+s+fjxsx8MZvdBulYmDPTt2UbG88X32Aqa49aTd6xqwxFtgaoFx5HDaHo7lppU5ts81d4I1JmdipY2sy34Yn3ev6NzlDCadBtm3VTzn/UFyubuYi2RVwpZ9GcLL1l5A7cSk9OpNB2Y7aIZ7pYnS283/JhZnX5wt96/DqXY8tuFhSDXYqAoOnZad6wICznWKfxLH5h7Ndhj/P3IZZY3zWWxXvofcVmJCfS697sEI6CQ3Zs1r6KJ/+83XzTHFAy24Zn1bWLte/Wzjv/xv/+HHVwFuClJpW2T8Uf8APQsLZgzrOKL26ArNVARtcMEWh5ZFePX6eRlgnLVF7KbLAh4dPSwbgtimtpDDiDBzXUO9DlqOvdTk3UUxXBM4eQ8HT1JpgZwF+nI2uP5jLK3qZLVFLYylGCIBrkWDFr8JeCc4JM75/c8+LfIu0cPS6NSjVhLDXgha3vawtt8GXAm4iM2CBWdBvv/9L9NSfNAN58Gq2nDiEvHp917aQlSxF92K9cSRgooB1LDuVI33Ql/XCuq0Atu83gF1UEuHz6Ejys+BHAQQxRIQ2HOUbSXNNb6P4ThIu5Xk8tLwCIZ8AUoEe8AprxuUenTBGFKHAisPg4MGEqfZpGJJ3KrTo1KQVi9A1kdrBBHmCk0RVD3kSLPZd9Muy9BdRk/o3kHYUKfACG09EguJ7OjdVLuQsVuenUCSsddCK6i2f1RgOZeDMB4BZ02SBE8GPYi0E+3Znyoc2m4lu1pkVHSACyajosa2utAWuGgxhEr9JtpzNvxoZ+TjYpRPCUVnnx0ZOIKllZbRnRhk+lb2loTkNKCl63qU39lcgoSC2QJ84AcGYHTqAIwH9PYMaDlN+1YCHiA20OIiLJKjg/wsl/SLV287efkHT48y7SrU8TjP7UyjuoqHfJvJsyak5nG2LRboE8hgdbv5YPXsi++t/urraNVlMc5P4yiTmIpV3P1RBgI8DhAiMfVMGAbJsqBqN4KzN2GQ7GYv/+izL7K+71d/+qd/lE2SRDH6RDcxVM7l06MwVlK1ehv2nedNW+tjqN8knWgc2ftjwsYJ+vJ8na9O4REcmCAquJPpZu3mHE3yItBWpWk1q8GqCodJWtrkBB8TlAM6Ctoxak0TJ4Ee7Z05a1OlFEQOw3F/Lwlv9I1UDwF2nbjM6NYpx0ZUqNlnAD8CvKDaY07UjuUnbV2b6oozbfy2ysu77GdqJ9cBTa4lD4aRLAGj6wXe+1q35QPC9gJgup9htwhGTdgEImtBT3sCW+EZ5XPa9p/Xj26TYCgOseBk9mL2vumxhs/Qxasz0BIg2WmlHf0dSw+TL5olaNjZED672lmhpmMCA/quY0Mu0a3zGQ+8FwF7FV/sAk4AeG/wQBP3PIOsk+IHIeHjXIM11T5vUhigly6kATEFIpKMY6016cTmEZxlD3cATPb1+0gQPDx8EtA9Lbzfppqba+P4Tareyjl7nWrSy7S2OutYrN0DWtVzDjmm3QwZePbUUBXyB1qJMIkllbHPeXYdBNB7zOCW7F1tpw/iYK2PiiY7LrHrIAiT1LDd6rNmGui7tFRISG6A/LlvAMPHPO9W12IbsMfZpI1UNrW4EwXeyjfu55mytzMRcYC2rl7seMFaVdplfZ1HDrpJfz6LfeL0qndhomvbPkdbpC0vWFOSj6yF5ykhlqIZba8FoIlr1nwre/Q49vk0S/f6Ij+L438Uu/ko++ydZ55q+O3li7AWw/7CKAWkJ8Pfjg3shGEWKWwlQzj4sQ4RyLViT9HzUVnVRsBXQO3Y8fqy2PDz/A680H4xBMOk2nsZJCH9PXmb/xpAEH9B15BtZDLomtwBSuT53+moUmwJzPrsbWchZ3A/C7x/PwFuJqXd/5BpxkCkPENHzeur01UmWopSmbJ2laThJAjjTcS0bwLcvcu+Pwvj+TwtxLd3kpQEnDXVW1u3J2+isELCgKES84kv/I9eGk6e7TVMngB7+d0W1jA7cg2AjOqyeAaAi1wPfyLRq25kq+lTQACIA5axsp2xGWozrf1QI4VN8dVF3u8ie347cYX11mq7mXs0WdD+Zo8VCQWuHUphPQApsMRlujcbyX93qFDsQFn+gJlcsxSI5EeBvSXxEgMAb9YMIGd2rW/X9hVgRfasGGYC0yXBYHMLXowGC7vTundsJxbGu7AetJPXdiue1P+TPph2S6Uy9wa8Yws+0EZNYUTQSqh9pr7Pe/eGTJdtYDLntkBN1qsaTQV0gK9JpLKHLjKVGJD+IDGbwLisWZ0aCp0AOm1Vea/LJBz2I0YF/VvPT0LZLzpK3hfrBItuAY4aZEt0nIICOaPHR8i8HQi5f+A0/R921cHtddZuDajr7yNHMmBR2XXdV8M6GGYk8NCF2JGJmfP8C6pVImbAWkDDGmBra3TiDIXv8zIHtSf9FrTjRd3gWi6irTndK5P4d2kBHopqgMD6XUnq6Pa4lIKRAcSBdB1swh56PgoIhDgC/HvifVYdMJHnWqBpgK5qREtUnIyus2JZ9nPsYcE7MgEkCviNrGnMXBNaa2BNRg7Hdpj4w3+na2W+xJg6VBQqqzWdtQJgiAed37L7a49Hm62AmGeR/xpU40iw4c6yGMbfK2WT35fQOxfud54PWz56UZV8KOAoEUssEZvm/TvZ0RphRDZPoKs7IPp3AHnXZpi3a3uyjqv6WS3sOd/DxvO827JuLxWEwA4eLU2ajCQxyuTBVNMVscTTBbdz1rHckBj2w9QypGozcTc/xC50cmcYZ09TNPndowwSIipw/2j11bv9tMymCBQI+z0CRp7Tbc7q3TJDPF8thTPooGfbn8m82z3AFzunnaiY/zZ+zx4hj1BZljxX/ly7I4Z4Bzbl/Sb241O1L09OVZ5O7q0Ap+BpAa38vYxd+4A9wejy24qmQI4y8YAACl4fopma5xsbtZVi015oOYdkHsoewm5frf7aT366+tM//8vEJKafsis7KRLFgaYIhtEl1lAYPQtI0+GLBO5X+6s//6uvcgVvV389RfSN+PhffpuCUgYnAfk9DzYnncftaqOJ7eEWgDDxFDM764aswKbQR2e7nZmCk3Lj/BxQKC8SlLMTCCv2/V7aQz0LrF3xtOcBlB7tMMM54jOTa1kHe8QetK9p5+oe6kRlDLzkLx/TDaQbYjNMzI1OHHXuTVPFGEVAmYJUyTTaSvOe18lvTLU/QODIPmMg2HyxlxzVGlZvVz6cn1yaMl4QRzwihk9xDQiSPVyt+aVzrRN1lzM/I4MmHxA3YYhl54VcE3AxDEjglJbmhw8CAOU+XO9xxNbukM7AEMs+YSvvG+KYfVBGaueOji9rDKTgI5bze0t3X9mw3V+x0YkjOg28ra45S7pdcj0Y6lhs7L74CnPreYhAX/zoR8nVXpdbZ9/jvr2Xf2dPaGt1bgFFdxR8hYbAUJNtxc6Jf+VRVyGG6G5Q9FRYqQRBrgFZxTkju7ORbo0H2xnsthdfEGBa7gNgM3DBOXgLEC5L213MuWqaD4iF3ZT0MkVitmpdzLMHd3I+xg9EYzjdKgWF4QfwCnvCCmQ/iqJunKH4ieuAd1epwFxjZotTKsVhQFb2In27nlNFjYkPfPHH7B4N7tEkH0KT/ITtUljhchQF7YQrms6K33kPgPxBdKfvnr9cPYo+8n71/nLe8wwPsvdu2a3EHMeZ/vvtmxSUMsSMz3prfLI4iPZn7JWz6fpcJ6mp5gjiLhOvY58AjIhRzi72bdvLozG+tsnFpfKaTgr2yP09e5H8kJhJPlxNX/ETF9f4Bm6kWJd1zt5rF2sWo3tEfLFoI9ubWuTFWa5zBv0Yxmlo492fbfxn/+gffFSNX1en+hALvAEDCE+OJoZWF9/rFMdWtibUaFXXhsjGPEsyXTFvQYtAKz/2gB4/fhKQJAy3fGMvScSuCV00h4i8p2pZ5oKAJMini/e5M+gh1fsl2G01J6/Dlmg1dkH4R7h32ioO4qAcwrW+i97vrTwk00SePXlSVFliahM1WM0mvCGkmMCZo6Ef0CEXqjjtzU4FIYblh7/zkybF9PJcF3qv1pqZkNId2NUQGEpugZ4As+mxH/2SdUUeA4IDu4wRbtUJhTKfJehob3mcHz0O4qDW8Ca6bXOAh2LtXTfjVIF31xGaNQm2ujs5hd0kOZDEwN0rJ9lR0k0kq9jTQ+Pa2lZXJtQg2py9TXuUiVTfvvymz3Qn1RAx6UWvPxUrjBcTEPO729qgs7FvwnK4s/80lWUVqbSChuFjn5wkOX8bavXDUOZdWydK5Zmh3NsHp8cB7/J1kX3xLvegQsNhACEFvIR36ZNxdHcMY7Dny7ax96cdW6DVCUR5P4fS9yTE1ux1QLqzHHYtpYIulS4TkgA7KNJHqYQINoEcj7TfLJXYTkPOPe8lQN9S2Wu7Yp6pYSH5dwHjJE87AcFU8YmGvg/wc5JpcwDY7SSix8e/iYO5F8Mao5Dt8ae/eZXEZWv1vbQg3sZi04zCALpMG/E77VMx8So6beWWLOae3ob5tZPJsueh7J8GTGDvbpKxC5gePHwUVH6ZLtvoOGcOHd7kpazdbkBH7StGgf7kBz9KMvh+9fOf/7MEr/upDCWoyroy5qqSTx6E73L8dRPmD0mCGeCPUP7cF2Nvr0CbAFENoBd2nD1nX1en0CW0cp3n0+ERMyBFEM0ZocpzGN6vGnoSKv+QDNrzZfFOgNqULZ/dVhMnG+sTSwNoWGZljF2M3GGA0YvYG+B8p0WpcjeBnpYIe1qbjoAGNbxnMcZYDHVXm6SEccgGBbCaKOZzbrIGHwIAfAwAoOWv9w0UUuEWSLPQwhSOpff9W+2oTpQ1eCIGXsFBCxV7gJ2pbVMQWpaKtjDgXW7WFFz3agrt/fz91asX+cwB7wBXBRyrGYEhxeHQPkkQ4ZzldfTYJNOCZFR1a+V+dk3KypmSVLtXbSp3AJ1ldy2JVu8A8y7v29ZylfqX1Trajy3spKQk2A9TbHmTwszNVdq/c55oWbQChDUr8KRTxd6YdrsTfbpErAoeWrt+/hd/Vl1I16R12Lr8Jgzta0Fanqm1MPnZvjqk7xV7fpDpx6OnFzuWVlRhhLPRYtBSrHFt2t2vck2bAXQq/YDhg9UA/AlgzRliAmrPYL8lMn7vPANfsNmwVxRErKsK+LQiB1wO+/F9CgAA9Y2wvLZoeCXoB+oRWq8Gh6tKMNCWSAGTil9377CEGojUYQMg4sA7JWwYb57p7MUBpwvWYTA7B7LkJv7YJ3nHtg0Jvtm2TC5OsPDi7GUHA2kDAIo+yl440nZyGtbdzUmSDW1w2d+ec87z3u5RC2SqhTeZxvUxOjWaKdyH4GFaKCWP7ORov66ngtrnnWoKeIq9N73NLeyUNUoXTMU9zz7tqhs7T2I/TN6MvqG29Vw3oMRz1rrlLJgqquKPzaAlloi46X/7ueaNXNtG9r4OGUU7zKlOHItf3cnf72eIxIckUxU6ToJxo709+/M0TPDUTmJXCUyb9myKK3AoTEyslIomO9cjBXC1DGxQIKomYa7jILZa0bGTl3OOO1mz4E2ep1ZMuIWEV0Cv5d45k9wKYZu0j39tVRxzq3GIqu7IM0igbpIsm968p/DIrsVPYyx6z4PENh9CFQCGNbEuU3sE38VmprWXjeDMsHTZS9OlIL4wTGGYdDPNOHamE/EmafM1AE2+FlkDdtR1YwP3efd/w+aQQImrqgecdSwg1jba8T/VxMv3AY0YY3QUxUOKFva9aju74NwzXdb52eNn+jtXlwql2bNvU4ySwEo0FcaAImxTdWG0rOS6nX9ndoYejLFetzdvJCGjzuFPtdPErfwJBoGBGPlyHZ1MWxvodI/2j7NfoWyMS7ZC0RJwle8BGRV7MSZ9YkHfhfE0LMxJJ8UEbbgGtGR/ciyEwv1+/V5BsgEfh1k4Me76mbERBVHFMN5n8X3OpIKUPeBn2ig9O4vI1qz35D3MzryOnq/C1BW2eS5MvFvpGX8Akp5pn59YF1g3ewhtuK2kkiO2VXFUMUYFAchEy7ASA1MMsS+8G/2kBGRlL/p9xkDBkv0XLw/INjpmmA0avYF3/KZiopZZche0OAF5LTKRMmEbFr2yxv4Fyn6r7TayGwN0stlu1nP/rpV08cOe83c+uXvBFGNtSWyYtrgpDrO1HmalQhRyCpQWfhjAT8IOOMr6O3dtWBfDtDQ7r+3aVhN0Gboj6eJSF+DUWgxzcEBJX92j+fvoTQKaJv6ett4akmFNFTAf4KNyJQV9JXqKA1iLsd/IE9akLfUzXbeyMAW4RzvcdMTmWNkv2KeGS5UB5WnmLP7+s/3VT/Zeri6j6fh+/4vVPz+9G/AuZy4dHgpZbOfYDCy7GpAWIuzRSgBYg3yfZhiZIcz50VCd4qt9omXSmR8GncKv6YqKA9PZBUgwJbkMSB4FuN51G4B7upaAK4omAz6UFbzEj27W4/Q5N8tQvII1sUuHKfIazHQnfqNM8aAchtwYnwWIw+w+OniSIXNhk+V95AhijAeJ49/HTw6ISyqEvFHim3RIGb70/A32dDTWju5GygGz9nb1mzfR1rb++ZzpIk3ynb3fllegTRmuiamzF0n8GGA2HUqexug+s0fs7H5y2fv5XIU7r8GIA9JhCtkztH/FmrpYMMfYWrajeyx/5JWbudfbxIfDbpxiWttQPBvkDeBa/nkVAAxgdXj4LJIrAZgUPPMm9qXc2T4tG5iudjpUsOCAeo2z2PJ2wClqYbUmwiFnoxOMrcwbkfOpPmZlAJa4PnZmhhSOr1U4b8wOqF3Au07Czf0q3GrrLOYjz+AytRIHsHn/7nT1ve8d1aa9DHgWCx5fqSacWLI5rWm4SzFwAe+AhcdvMmgjMbLrpWVHVx2AOh1qzs8AegXEct3i9DeRJPl+pLI8oxOxp2FEBQgdx/iUnMff+1s/Xf3lL/6iz0FRWE7RrrP8EnvnrF4axAEQzhlqX01eJ2dgI2iKnqcQ6dw4S2U8a5MVSwYb2E2bgoY5YPReiqcwZmSUFk58ZvYtUEphyUMsu7ot79Ml03wra3wQqTNYx3oAk7Np33nGJLew5c5zluq/nS1MO2dWdJN/v0f5zlpd5qwfJ/66ekf3W4+KuCH+UM4c4JN3Y8fKZOb/MOMVVpz7pQg5Q9DETKO3W6Yf/1Lykb0fsDtn5jKAnvxmF7EgbcHb128y3CxxRMBLsiu7gHm6zjALIFfi2RfZz++TT6zClD3W7ceS2295njS2DWpUeIfBDIDsePALbIoWZVI9yQWTpzuT1ezr88w1aP2vr5+uSIQvh7VMd2tpHZfYis0Xi3QAVVbFmQQG2mvwBAtt2/sD0mrnmvYQkXqLfjqL9qoX2mE/d+8PeAdQceDPAkqV6k17ijNeLrItANVSC3ABBY2zFzA0cGMRYqAYsK+/+XUWd7Sn1qyyAQCMYp6xv4QygTkEi/Wt76Ty7LPX4tEcM5DKdFgVBj2/08ahHW6qMH7fg97NzQNbOJRO52jSpq0zbWRJIF6FeXcQZ4V2rBLwJtPcJO5arSqmHsfdKX5BPmkvmIrKAJ2EsSXBoMX2KO1I3//iizzs6FihfEpSaWrl2gB+BCQZH9dnKe5nbbRIlXmkGpH7ru5LE6UcslJxFxqyYHthqa3bqTABaNft5bCoDGjFcjCNamf8W00JKMcg3U/y1zbgWuzRUmprggoMQ6GyysEvQTyGluvCLDwjwNwAfSbKGZWeH0b0/iiU5N/UMG8n4fN1niqDmATDiFaKCqYDkFwkOkNBtLEdgsRLEJWIBSYSHsBiRZ7jDCSvjLfDSS/wxfOXdTYAJMDw+VnE6m3cBmwTmBj4AXRQSbBH24KxsH0kUvcTlAABDFwoczP3s5PD+6uvf9lEcy9aUHdUTTERYizO8hkPo7kInZ82iDHqyXtGO0ywn7V9lKoWHZGCIgJSLbzI75x7Kj57Ae1oHQCqqs2DgZjXaVW+ytjunbsXqy8SFF3GWFwloXyTsjIBf9OVrrVj5r+X0ROjOUee9CDWOIcxYpoTCVmzF9HLu1ZBpfGXNTmP0H9s9+qT6IphnR4EUNGmhd0geKpTWPQDRi9FQvJx9aPvfz8VquPVq5dfJ4mOAQulnHPmFDjYT58drV4//1XYnAT/nXueXyvXiLwysIKMihar3C97V7DRVh4xLQZqE4upGI9Yq0p+jE8r26MNNe2aE2TSJOvE14Vx1NSsznVpk1W9zs/LSlgABvvOWWP0trY+RMvvxXfVZs7NAdAGWDZTnqlEWWDINrqPq+gjwH5MKVrGBveZDicg99sWvDj/AKzaZ1WX5Izqfe5pWIV0skxG81lTiZ8AfQoe7F0ZN4oarsMjzXsDrtxdmT0FIqdlqolZgZoBXt8kqGDPPFfgvVY+79Gk2PATgFwZ0IbeYE+NZoKgl2H3XwHXUYCwSsxnfWl/Hqb63qJMLhAA5TxbE3vbfrjJ+fzq2+c5S5nWGEAFuK11WTItuTt+/aJrRkBYktPkFwDUa8w5qTaL5D7trtnrP/nJTxLUna3+5E/+3zodtp/tfh2tvzPaLLnSnVyj5NQQCz9XYROoPd5/XMAUY/s2waLA/UNauunoNQEG3STo+iYg4MNoVcI65JQz3VPwuAwdKONo9AtN4T3HqGtbSVpOM0BD1ZRkAG2REdW1znHvuU+tptOOFFsf8Lttw+QMxCxlM00yKyjxrCZRm7Pw3UAWdk9gh6XCCElA2uoyoA8xXV+ePaH5VnHr7CXItCdH47NJZQKje/fDngsQ+Or8VVoxTAAVIEdrMAlahm2urt++zDOT7NBZA04PeLkXnbH3FZGWsFsbTLMpOMm/mTBt0BUkF6y2PcKZ7oiCBhCAc1XIAVhM9sx3tcLEXxUMiarQ+buA3osv3S4CJ2DJbZsKlj3as8hgFKz3+ujb7Wb69XaCmgSjhpDY+3z7nby+MXzO4GaubRcYmECNhpf1vAlL+CZrklet3mZvvL3WsjCMyMucld0UlyR5ZW3Gb2MbWE9+vuCd59ikJIlGKH2qq2th9Qngxn9XexBDSGFIcqzdupojIi0J90w9ZBvBd9U4W0CSJuJl0NHXfF/ZBxXfBxk8I4G+zc+xpbdyprDt8OL4eM+Uz+fPDjp4IP5Cq0cBDFHw0kpYoMHeSYKTmIFNEft0AEv2LgCi+6vZzgSYXs6Gl00J6GvyPMm2L9qSox1G6wowIblZt3+k+rveG3lP96m9o0N/mPq8j70vJltPSVS0M2GYxMSH3OutPcQg97qmIMKPOX+08Yi1dwpnroetxNT1RXtXaknuGR0AACAASURBVK8DQGvnvchCKJptYZdmv3T4iUFc+WoimWtpMuhnBdLyLHOLt6GOOmfDnIod5P/zmq6UzwNOAuYkl7To8mwLQjRRHQBDEdczAeB9yI3fC0gs2boSi4orxUfLeradr0lLbLoiOO3jBu+gRAXXYbZgjmHrOFuTME8LJhkDz0I7WcXasfqAKmxi3kGsIAEG1ko86XzxJ4qOBbq0HBX0GDtTNo9/Y8qJs/J3sWn9AgZTz6a4MGvpjwEXMRXV5VNcTRJUDUxvyCYmaRLrt1tiGewkQSsQnkvBIphpqJjAWt4lbkmU2o43LHAAv3PRBC/r0pbHBXQTP9fPdS9P0uS9uE1f43OnVbXxyiJL4PsdcrcAeFyBwut2hjaIVQAHbYlr6/e0hbtgt1VgDfPRGvPz/bw22w0A1e+b9gg8mzPIoCBiVwPOjmL+uheH9bcecPEdE8965RfcxzoOwMjtEKCu7cSBI8szZ7Tv436XbqItwEBs2btKcEycBfxfsz7ppj2ItI+isvVEisAUKXyS99oJg/lvf3aw+uzj17EbsUdHv7P6w2+uVv8yOm53lrZu0QdA2O/bcayEtvn7XTcFIuAK22xIhGchfhPrZ1+x+ZL4nNPfgnXaw+wBSyauAsrMmcQsH0x17rVsoYI9zfi6L9mLtYZnAcX8by3PMmzPgIsKCfHZySwyEM7ANm2H9C9NMx8QAQjBjmBQkfTw+WKhy9hSoFcUGxZWUJjkKZRdpVBBykBL4NfHkW1Ii+znGeywmSm92pMvEle/CTOPhqbp9c4hRtZ7bBo2oUDSnC3AnenUgAia73TM6d+6Vx0zfAjtu83EO2LvkhrympN0BD2Onp3cmJi9eIY90N4oTuM7TJG2j7T6vU/h0/t91B1hWB/wRgHDUAvJSN5DzEQLnn98F53YmxT37wNqmk+NJib7amKwvMk0b8AGQGVaB8WwzsqA0jtJahQOyRgoHAM97ri2+GvMTDIh9ue1/ZYDX31LrL7YGnJYzGYBk5AZKsOS5w1ku8nAqjuJzdvym7zvOEXux0fp8Ejlb/oDUig0LZUl57vDIhw9sjzPnmExJAaeQQbBDWJX6Se3SyMxBi1CQzRF6x0mllfweyUVBew1CO1dYm+SUx3MmTMn5v0geKpPzVVk//zgJ78TEPHVFHLi5+jZKuIdxu4AQPm/9sORsMk908M7SGx+V7dO9Z8VGID7I/cBJAVIbwa32I6+3+59nSCJDfLMDhK3IKKwzdZNLm8CMH+KBjzamovOeItswwauX19yK+ztiQtGIsxz9TP+BaA1BQI+LQCWzZ//4ze7vxO33AbD+dULQ9JIoyiOOTgD4vGJcBEAV4sdQj8AHezALANEAkUemFNixGHfiwfIXgTMJaW25FBy8TKN87t7Curnr1ehckUbmE/Me+e+t1PcPcp5lzefp5iswG3q7Z2tBxk0E13wFCu2gmEoFv3gyx9Erz+xaz8fkWwK5HwEvzGMzMRWyzDScTYjiWRPrKXfWCZFwiG4aT0njQGIzvsoGjTnytoaZLmsO3/OqbSDh69DXOG/GpfNEMfqfyLNsPXiEbFW7Hhl0fjNza2fbfyj/+G/CaZDpI8QvimGGYQQnaFTUz47PAGYNtXAOtEYi0vBnGpJfu5hY2U9yOb85S9/0eS4QrsNtKZttlM6szCHQS6Jl74l+h5GwEFE+h9Hu0688euvfj3i7Jhj+T0JWcExlZdsCL3HKMb+7X33c5iG0q56OhRECydYOAvg9zyJqKoF5kgZK/Rucv1HR0Fh24IiMY/hUkVXIUkbzlZg7E5uo48Sw7af12pBexSWE8ZcW+WIxeczO/EmxklQLTF3Ew6BQESgIGGdAHQmj0yfc4xeHo6Dz6CbVtthFDkRHrxDpTffBDWizoLyq2gL+Lz7qkUcZkAl7VEHMZIm43GgTJb3xJA5Na0km4EWmmcIcV9XH0Um1ohYqarNtDaPpiHjY2OrPpxEj6qgK/FXYEUOsQATY1Ly8zDtlsCkqw+pHiQxvJE0xXBh8AiIhF/uq0Fc7g77yaGYZPE203CeR+DxWdhBAWPy3aMAum/TjqbKZ1qxRFPw2XaNBcxasxm12hQUEspnM7+MQ8OSpE31JBpuLwIO/Ia2YvbnYcDEK22xmFBJ4jjuJ9nbFTGViKP352Fdx5A8OHwYgOtFfidaOjv0EbLn2kqWg5zg3D5xwAii7uTfkq3TFy/L+vuQe++k0wSlpy9+ufo3fu/zaOe8baUXK+T2Q1rakkQTl+/Y9BiFbQzVUJ/381xp73312mTaaB19QnQ/TL6wH633RQym1rivvwZ27q2+/PLLAa+yHyUYgqYK72pdaaV4pqIB9Aw0+ckPP1v9/F/88yY57xKkmMBo5LnAScvc0UGYRgEDgHeqy+88S7pAdBJQ7LUExfCsp8ZiWGh1ooNk/4/IMnsAONHOMUF0QatWLaclosFtz9okkdqFh24ctmIAdnvDuRYQNJhtoKy9UPLAuQ5oxak9CFihskqXUEABuJRECkSGGTUipxJZz9qZBg5pMRW4oPWj9HNkzk7+Vb0Guo30Bgu0+HytY7ngCgNnbe0poEgZggtYuWa+FAiPsabdcRKtxdHBGTaW4LStZoJrRrzJEUbHtK9OO7znl+RbS3XOheqv6x7AYJIwdkQr+IOAWhI1TLCrsOQ63Ce/9zz70Xo9TsDOLnA2bKlKdwGZPKsykHJeCnai9WtbzFTpo7Sp/uM//MMAaxlos5uzE/amoK+JrCCmScQMspHoyejuquyWFcy20TiyX3ItudbPvvd09TxTb9ndBqkBzbVXvIp9ohlhJ+zGho9Mwoecy8fds9b2WYR/BUifxkZojag2m1lxKOwB9K9j9xQ4sA7HBsZPcYSCD0WVsh9mUMBlqpgEpvmBaxVm2jfZc6fR3doMS3ArLcFAuNusfaeLBwA9ilCsJLPJc9a3gFfBQS1fk8C0jXCp0DYoanI1haFhVYw2HJxXNbU6P9pZWswY7S7ix/wZVm9BFU48r8EOEwBVYzOBcIVuDZAIQHYZVuPb7IerPDeg40au+0EogkdhH66iWSMov8yaEP2XEBeWYJMxNaoJIrFo9pZnN5PU6P11GIM1NEiCn+Nncz1lRtIxIUKsVRa7PFvnbgKljdi76pfk2Rynhffsepgs7MU2sCs2Rpsq7iSGrj3n/flsUPZBqsgPdwDQ2QMBSbfbVgWmmBbztuTlL8Ax9ljSP4Op6OBgHYU5kbs6DSvCugB8ARF3OxUs9iGsBEDLYRIhzMK3OVttpQyrcgP7lixEAnuB+XrisqSurBEBZe0NYGFAkrJgFOnAoIDOABeKgToHFH/4JOfhRCEqZ++ANAPf6nNUg8PO3tJmkd+/oGFKfiFxQlvAJHY6ANjLBRAwrAqr8mUYNPbFbl4rBlM0nYKmJJidGb0kHRQXAVNd57D+6YqyXZ71tCOtJ9t5xtrOFWqn5WP2tZY6g3BGp2taLad9MTYhSYbgUowhDlFIVKlnE9lWPkKLj4e3H99VQCX+q8BNEkJt0/5gpRQYybWLN6YAO36Bja2Oataf7TaUwvtcEG3O3t3KPn8YRjrbjx0riXU25aK+CIx7HkChap8qPJdNtmiOZs9LNO2VNrKI5bgnZzf6uIBFUgeYWJhKgLgpGE9FvS3XdJt0luS50c2jp6jI53orxJ+faZlbF3Bngt8wuvyOonRbG9l2QTmAQ0yyJArThiiZn+mSbLtYylenpuaZjd5Qrqegih8ME6y+JPuoRcV+e0Tufa39SIsMis58MmAX86fP2EJMnNqgHHBXHy6ZG31KhQ/rKzn5kP2f6miTLet2N8m1cwtgH2DQQJ6RegGgmGS50urEFvYjJCpAVnEWeYvZo2v9s14ngKh7HBo27yc5bXuyc2NPt/gxSc5MgA4xwNCoso3E1rM3/a7Y9yLXrtCpMMC2AP2xg+yVatIByOQWnnX+LSZspw49Uh5dHCDuBjouz7UAm64DjB3MUT5+kdAZOY0ZELIuCKzzgTWYxz6Uya5NUfy2dA+s2XtY7H1WgG0gs7OXawHWqSiIM8r+cF9ZqktnO/8u6y3+2D6Z5zwdBqzZw3dvVv/a43urz7YDZKYA//LeJ6s/fH6xehmGd4X6Y8vuZC+VtKBLJX5KR1CLuM5N8hTNc6YHS3o+mLgJE0JiUPRL3O3s0H6rPmE0qgpcF+TDqjOshN0Z5nuHoGGiFIiy/9mSkar5bv8HDKv8gyQLeNeNlLVu4VbdOfGH4tRGWkLzOD450qofcoLtXJ++aJTHT20E2PkYG2K9qvGaP/fD3pHDYggjmrD1F/Evfr6X/RTd+9WvT2birMKfOMNZs8/OVL7jD0jwYKFW9ieLsRO77UPGtySWjb3biYSA2JePIpNET76Fl6zxg8RKs2cdC2DKvXQZnHQ/Aw0UZ9pYmXWpNEHjBF1CWUsSGfS8rHGY8Rs6cBQOsi6KrBvxGXcMM9iIDA9plwIz8m4aocnTUtzAnhdvIqF4mM6rePAmNpcP9tzXYDk9dXHdaEiHQZ98RmrsWSOS8rk0cG+Sd7TtOuuDzdbiiUdYlimbMbG+3HEGjU2BvFphfk7nzBCqECEeJ4d/lw6DJw8xhoNbpFX5WmUmZ4bchFgPINfPq/6q4gHWNvuYNeeHE+OWZ5t7g00AL7Ew7akpLmFSkZYRhwfKa6v8dKidRBZEcUM8JHfU4aSWh4Bx9OzZojMr1zOtPYMHYnNuAdi6o7ThalvO87pwnmMjjh49qV76dlqQ/XeeleeZ55dYbpW4dSf5jm67VZiGG3l+h2HlYQPKl7AWMVDIwCBZVW8uJBGA7prlupbKsA/tuymITHekr8oKtDNnCpaWE3gkbux69DlhGY40CMJTgpnV1wFVT8XYLVgMc9ae0vmAbVkdemQNrZ/5Lzu8k70FsIZp1Gn1/zljqucLbqS4iJkqDlFEEgdmNbcC0t2/fLPa9fz3cl6zxyv9kHPtvDc/zVl9fXUvk6Pz/dgrmsi/+uZ594Uz6UztZw7DAHfysfFHJR3BqnIfHRraa6NdPZqtMzSVj8oA1jzTKXLNPfmvM1h7nfu4Sm7SgZoF4SykYSKGrIrKZr1JrsjBy6bO96wVXfKC2u2QWiRrdD7CX/LMtdWLzd5eXf9s47/+7//Rx8tsWi8uY8AvBbV/FZZaJ9XkJLoAVcW2/XgQNpZgoJVCVev8PEwiE/lU9IBjnJsbkbTatAKVoyTpuwHILkLZUgkgiP/7v/83V3/5l3+x+jYtrgy+DaSvGLPCTaz14BgIyZtrcp2ffZ7JLq9Gm4kwuES215cFM53DZ2/FuAraOZOZoMqgJNBt6+pMlaqGzaLfUqcfEPLbb35TMfhDrWZ5kBgg2hQEcqUs5n6OwtITCAtW63RiIC28B9NpMDkgFRTOe0JLJdseugSwtNwYGcG4tSdmLPFDVtjZntHmufAav6u0gDI8DahVqGgHCFYzCRUYaUNNX3lAyoV+iZ02Fe0JWDpC3Xok8C5wEhCgCWhZ+sMcEqzsVBcpmyPOxIG7lwAcE+06wA52APo4A3kY8Ogk4u/v7sW5RUftpi1d2Sc5zA44Z6La9i6OA+XUGklSAZSnAVYBtqp1qidacR8mcTfI4yL3qop4GdakSlU1XnIwOcYCnq4ZQCP0iPEg0k/zhcOgY3Eag3Ac40c08yiHy3AOIvFlJmU/HuV07yRSBx4DY3YA0WEgVhQ8BwfT8nAv7aqp2rWiGWZH9dzKylPJ20glL0zABncOaFh/SfbvA4Zyr1fR3/nRJw9XB3GMD1O6O8n+eh0B1Q93DnJNWsiS5mZ/7pRWP0M1ALhncT4v32YNH3y2+um/+Qe5tvPVH/0f/8vqk4jcvsxU2+PjTOlKYvHs2ecF1lWCduI0W5lSZVLNyomk2zYWRxJ7t9Nzf/jF09X/88f/JAnJQfUXYrKbmHTqan7vk2ePwiZ8nepOhps0oVIuzz3mWTofaxYdZ9KqBIOfM8S4SRKnKqrSqg0g+m+xB6VFc38AjfzXOfnOS+R319PZpho7AU2Hk/jt+b8msOugvSACBougUYDW6Vpa4aYVsYlI9nvPlmpt9rDqBzD8bWyBpNb5G00lo8QlphKkaZ/Rgnd+HWe+uT/ApiA+13Cd10nUsIxHKLhubq4DyKDayNkt1RsGHPCmYqSpsfFlXkTTYNpw4BHTJnC9MCPWDIvp/MJCC9ietXRumswWOJxhEt7XmqscVvuvvmWm+AnO3yTAc15o1TmDBb/FNNgVZdgBthJExbHYL1p+nOe9w0yDSyv2//lP/jB79KqArsEy12EuMp6qYJ34lM92DsuYyXtuGh5ScI69ztnPqhl6ojBwlKBZoaAambE/jzPN7EUqkm+zh84lHNahUy+1PUfXJdfctvh8zl6CGJNdDwPQXZFNCPhmihbnhmk7rYGqhNY04GyuC3gXA9lEcTeFDazlFmi636f69THMra1oq3Gq92KvbqJ9914bSfa0swmgOlR0ackLOxHQk7XK7wvgqjWijWgp/nDWquhsxzAvp1WszzrrYPJqW18bgGITS9i1MSwgU9a+Qzvyed0quRbMFwkQXcEOCkigJkAtgJYpqhe3OS8RbcZoUATQDrS3+SEAXq4lQSQdFkf4Q54P8W6suAJg9q0zA5zjo3LNbZUN8NbEZcKuXAQdNwUHvj57OetdjRPPPPvfdHA+3rpLZe/Gj1++31x9nQlvWhPaKoJpIyLP/wmbwwtpErkteUuwJeHZz4Y/SjAahdV8tsmac01tTU/Sby9I4AqMFrxweBR0plh1k0D+IqzmC0zmPGMSDu4L4BVHHHuZIDb30Dau7Psrz4KNz1pfBeTsVOE8B1V9vmiKWEPhXFeiy4p1BRwuf1owRRKsrdIelPixJTSeiGsv2q7xmZ63CaEQUmsCoPHeJ7HjJ9lnNLKcc2dZoqdds1IbguP4Y/tJ7OV17UoIKG69qzeaPeO+tCquWx/tsauwLJqwNMaAkAEeh9lQBiHAkd2oDx37WsaOs+37+VzaegUtBe21ufY10CR7jj5lmS+msUnG2T9aYmQ4TI1E2xZnYIwMiCdu4IOBdwWVEhzf508VJMVUWXtdEtZazFRQplqcA77NmZrnfj/Mg6dPHzSpv44khzBYItk2y7y3ljZ6whgRbBa7o93YpGFnSLCO4eqw0Srb6J7OCZB3ZN0lY06KZ2L/rBlglZJhPypMN8O3KkKtCg8M4W/p99HNaQKKLWZ9xmcZzvKvxl26NgCw1v0dNjozns+fVmF6grQYpzA7bbiSyfm5X+7k3PgxSbr780y0GZZRkV/oJPUCwMPw6/Rg77AA0p5pdWIlTGzdEmOJtwdgwqhfmPNYpe3koMvD3wLTaUFhBIoxyZWM1up7Uyf4G3HlRMIFiT7kd4AICh/9t+fpc9omO61iZRcAZRTuFgBxJtaumc09gl0rBR/rCkT0xGb400zkHs1KbBLsfm1vwxhuq7c4na31X44xz64Qbu7rxlot8YpTD0jlHjFidvLc5SH+AHPKYHKfeRyejOcomeND3mT/tTWrFzuZ8Rro8Pc1E6/Po8DUFArXE5dJ91hj1z7SQWML2r7LFok5FqCqr2y8Mxp73zEQs76KnUgFhsDJNSpd4vVtrcxTCFD0493L1U8fJxEFYu1/svrLm8PVH72Mbhv5CbkKkI8Ifs5qi5eLFEIHUMV+72DAFrgbxpf9AdCyqu3CyBq8Sbyv1v4h9lakxdRIoLWhGgj2wRTqhcnZaccYoTWx9LVmMIVCyJpoAEC3+NUt9HuQNiuuPdKae7f42QfBMx5mAvWBw23fe+YVp8+5yTUq8tO/20++xccBHnWDen+xJXBfW5y9Q1JkKwMJ9tNe+/Nfv1yd6M7IGnjudLfFQ9uJN88yzMr90dLmrnqf+cSy3srkntZ1/mLdRt8255wJ4KZBZaRD1kQZEhBADxrcbDDWZCWYsvZ7KTi1jbpx6bCrgP5yQGCtGH+jDPvJ+1o459sMj8nU3Y2Amx8M5Miz3to8it0U9wagyzO8SFdcO8YUwhsyj77oneoSY1ovRRo4QIE4Rcl8X7dSzvghtmNsgyI/UsywYeVI/h5N8ebDsYn5QwYLyeY4MkrsZAepZR90snZWxtA6DC72ejOdMaeZYP/Fpw9TwBGzvFt9k8EVWrxhEtbxwLCGxubO1OT7ugPkA0CoXTkq1ntYiSUf9P7GZt4NSF95E0XD7Mm2orPfBprlvU+1lseeyHFpOL5P/kc2BAO87LH4ra1l+EXjb+2feacysWi48dfe2XCO3JNCIB1K0LvOl6MMKXydjhC4QAusAQtv001xlL2cjCH3b89HGy/Xs9PW67ETW2Hf0UFr6yebFN1y8jXIP9eJCdqWPcnL7BP+PTajefEkKS3QkKJpJ4wWW+QNoKa4I2swOtl81kitXIdJmTLU6tsMKftAdoYNohcLdIqPpRdeuRfnuH5lGGstzhSra6N445F1YaZtygCr7KX95LcXcmudPc45G0mXPMDd3vuz6MObKpsYX+k4z22XDmfeWI51FoD3pVQ4nXd073TZYFpjD74NcPvUZNhch04qMXbbjCtdpjA0uvEd7NF9OEUw+Q+gD1N22NzDDl7LX/gerKt+R+7Q4hWm48iZiUV1XLkTknGcmYKMe22nWF4P2CXBIXTr4+KirLshm3mvBznzWofHFm//bOM/+Pv/YSSupv1tKm4xvSqHnXgzRroJqoQcWCUwN9F1qfRhOWBiff3rX2WiTlhYWYgBEdbixsOIo0v1OC2ZddDZqFoyDw4epsrwMGOvvykwMBMUg05CUvPE2maWG+GUz8KgkvC2BVVrbR5WGWH5rbNMOHqR91AhuhfjIUGxkTCmINkCubNTATskU1uZTTvIsl7ugktZuJ0ki3bW8esI4efBthEGmp/7NVn2Ie2+gJjQz0PtvnmPgnmAN6i1tqCyFmg6DGrqS6WlibiABU1XgJ6DXiHHtpkkEBLc17BKZJJ0APuAoNoMchBUo0+Oj6vNchgAFPtOu6kA24bVrqtaxIje5sCayui5Auo6ASgbyBfg7FUYOhLgCpDaTvk5UUrrdJr2FAYY2v0gOjWnpy/DPgnDKQkjZws8ErhcJAm5vfsgjIccxqyzHvhOiXNIMUwSVF8C/dpqHMCVmLBnFuPQtsIADttZa0DoY+L0MUDXSZRVydxQ4ZOJawqcdeqQ5Lw0fGj/IOQ78S6xf2X6ncSYvs70WFMNJU6mZrYyl887SiVWT/xG1ra9/UAmAXZDjRkCoI2UESDSK3CQrKgZq0ZhVhzk5wfZPwZUcHLHYZoIfu/HSV4EvD6I07qbtX+cgODQ52cYyuvEC6eXrE+caG4JQ+ZegiVVaUn2ee71TTS4COD+6//231n9tZ/+jdU//cP/dXX1/C+yZtGRvL0XB5VW3EyxfZQKDW0EQDIGhARBoqOVCEWe6Gyn1BHfzzoZnf7Tn/5w9Y//9/+tbAJJ9DuJEyA7e+p+nNnTp0+qEfgh08Y+lMkQh7XzePUkmmW//vqrqU4ATXI+7K9O86ntHaYGVlorDgyaoKTtVnNu7HOJRrUaY1PoF4lV7YFWqiTiS7tipeTqXKbNiFdtqpTPGbYIjCWflTdQXMCUupPARADDvpStwOotfzimMkry/LXPt6JWxpMAZrTH/PHe13mWkWCKlI/KCMM9QIGErgyg0p8X0WjOkcGVwGMcLJWqdWVrWAOmQ46+EEaTanVbJhbnVtA/36+B5sSB8AK+MrwANnEsWjry/c1UaBUFqruUXxYoupfN/NyeVWkcQf1p85KkGDDR3L3rNm0alXPt50lY874FfPmQgGWYrzl3f/bzP1s9ffakwZmK5U2GrHja4+TZCUmEys+A6pIDCasBENYNuG96M1byXooggr5dCXk+z557JQhVcXTGbQCgWxwIeyza3U5ABFTe1i6fc6JCbCjPVkDVne2jCs4C6wt45UyPlh4mkkEZsaeer/RKQokpV2F5LcVkHwL0n73IOTBoYVoj9h6E2ZcA5ZvYe0HTfopLR6Z+KxDF5p2Hmr+VQ6sFEGNOQortt97fZarwI923ClYDfFTAPIzby7TS2ECb25MQbGW/AgC1dmul9jzamiFxzD7F4jFZlTh4g5pWqQewpTP19ibt8+0kSEKZe3sYXc27AdFWAfsJv1dLLp9fUEEg44qzt4cRGzo/DQ4BE3RQZTqfdRX7bV9i7GClCvja5pfXYxN1twES817b7k2gKXkWEMZHmEp3HPvGHjpRO3yevZp9Ud0+FWyJkKTkbmx+mI/bJB/CotoGJGKaABIwh8G/CgOYs41csrb0pLAYGAcAjOnLANME7G9y6+cBMwnr2w+exH5YkwDv4xSX+EZ7V8vTTUSgabJ6p9NoAwJFsfUBx52ims/y82HQzZd1qF/HoGmLoHMNQJnJrG297wCQXK/W8fy+6+D75j6yP0pFoYcb5nV81lcvIt2RyjqGCOYlkICv8/fDnFs+vow5QWvWWBELy5VO6sQTWWutWbWfayHkKW6VFQwQyF4dja5p1+zwE8CUgHOWtYl4WxBb1FvYRvn3NC166EtrbnysUwVoxJhrkbGi6NOarXAkgWCrhg3lLIs3Fm0na6MVNX+8XhuV3zEYZyc+2T2KgRrTKQDxTTzykmzwFY0lAuI/yBSWR4/EQdEtzn7W6jxeYpIDMYvJfdXMyutbWF3YrIZCFeA0lRtYFFtiP98V44qxXLv2OWC3WKwstHn30UjDBBnNs7b36EbBoMgVAPAwDYZtO2u39gdrtpWYZzpRRm+uwJr91TM6QKXfVbTxX0m65ywRnyLYJD7evvpgeZbDqBof1eQRSBk/M4DHAFXTprdoJYrZgT+TPbXY1sEY3qMrOeDzBF51TbUld5rAKcrFJkmIsVASA43WoNh3NLK8wDqJ+TpwikA7CYJEHmZLis0LLvo9rnppr2qrpIRZYqdAMYeDJAAAIABJREFUspwv8T3igIndigdLRNB1nN+R+A3Dt2C1fc3+tagyg+smCRowu0y06q7GF2jJYpuzL03rBty9TBF9AOeJDSX2MY+re2yL+1H46hkBf5VHVX1kU9Ht3+P4DC1ZlZtaiuLftcnyxcueXt8foGjN8h3wekDWtt4v+2UxRbM/rA/Avcw3egzsKIVNz2GA/ZE+sF/Zrs2AdynAi6GWfdIEWz6RA/oHj9+tvtxOXO56H/5w9UcJk/5F2kFPsLFJ/iM2iAez1+R0Zdd4CnkvgIYczbN29gEg2hk7LTj3ik1mL1y302B8mQJYc8jE7+LMMjs75d16DVuYRIFCpOc1bcVzf02Al/PT3wMo8uxyLgCv9zdVHUs6tv1RWDmH8btAPTJC3ZsKJjqfYh8UEA8D7u2k/V6hSkwjlrXH5S97SSrYo2usouxB7XdvbyMfki6DK7awoE/sXuzJb4+M/UZGZxlwRDZD4SzFDOugIAfkVVyuXhpr4lktOdFRGMVa7Qw4lHPeT0H063QvlA3U/TEt8HJysdcMD5qCzwAyEwfO9NQhsohxEVF0FDj74Thk7dMu+DGdL4Zm5Wwf7H+ezrcU8ONLFYmcS7G64gyGJTASILrVYo38FRAiJtRJtQDuGJgtuGJ88Vd0T7GDxRU6g0ZzEsh/jDChfXsh52ASX8U3ugc+tkMxyUbk39MB4DmkrTWvffv81eoHnz/MQLP4ytzT2zwf+naYtFhoI2PDfolFrImOHbmp/Hu00xS/OobVFgTQ5JnLj/nE0cIUM43uqDxQTi2/PE+e/hE4Gl/OXrERJEi0FdfOVrvfkJQh6bR4DLnmg/jHFryscfCIBHLwCXIH8to7+ftuBnEYtAVQ2s4a3kln1nZ0gLdDBjFspZJZuTzSEgXq+xyGBQyXABYbJEUvGpkGA/omHQ1djuWrPh8oWabY+Ck/77DP/Bvxgh6/6fDvoyl89DBMQt2G4urE4rU16QA7uwn5RvcDn53zg03H3yInKG6okdWfNEscCYzmdfkSS4+e68S+fWa5BsW/dnYYOrTEpPzM+1yPKP5e8IHN0+eRWhFTkLXJ/Sc8epC8u1inMxom4IuQYW4DFm8EcH8VmSum0rlHNFC8OwqWo4NUARTb2bNFNgLutts0tpz/gokMOKcVXaHiTvbdk66dTj4/E3dNPsg2TsyjsKnGgCmHYMAmnryJFjUN4KyJQS3WrEVA2FtJM0w4VqDIdxjgzjdQUS6jE7Qdjzk7ncR9d+dnG//ef/R3oxU7FQGbrf2+BHBzE+P8psLAYXgcqKUON6cO7BB4Pwur4q/+4udp50pSnTe2GFo5+vha4YoBCThzGEfiIEsGMDWAd9pOCYoPZX+EITu9hsNhzvM+KrInuWibwDU9jWaM1lhsqs2clJcB7s7STiY4245BOkjiiDVwkowcs+7NsT5hQIOWjBk73IY2rQE22FBi4uhCAQ5Tx/2aVMt4H4WRInnYTfuKsd0CJ5VDItR1OhIUQX2RZwd1Aqn+u1W1JQkowhqQKGyW9tEnoVet5Shk2qbKQZHzaGMMBDuWD1gJaQ94GN0+bZ2qBiYfEgwHqlk32m+qmKq17xw01GYTiXLIjzOaXAvvsO9GH6IT4lToGyzNM2/FPxuagaIZtR9wErX0zcnLggtZ2fzuZqoDYcBkPa6Cbl98TDIUI4HhQTeE4dOe6LlfxnlfLJMZt1Wp2/YBVR9dHAG86T+tbITht5HdfqstKhtfO/Yw/eohi5ZXFyP/BhSehbmpPYn48ZN9E7QugrZfRYsCrdu0GYzLTPPLXmWUbnP4HwfM3AtjjRafKXN0O847edYBTfNVPgeDtNOAgM0GCaheJ7jA+FHpeGiUNHA6/vlNGHHvs3a7ud/zk1cRXI8BDKtnJ+1k2Dt+5/jmfqZPMR5GjKcdJ4AEgXaghtaFiyzJTRLPF6dXq6ef/mj17/ydf3f1oy+/t/qf/6f/MQEjcU2vf7/65tWb1Rc//GF1CQltas+QKACFBY1tnIkTwRLSEpge0Cbshmf88MtUC//kT/LaOPSAIxdLhV/LmCRGELAbtuGd96d57jH0Wb97u09WX/7kb65++atfrV5nak5HvheoamGljs6zwaR0Bhij0pq1gmrpkvz43bxAgtEkq4nHGO/27C8JTKtHsQlTNZ/9MZoYsTN1NLm1fGYnFOXfEhUsHmAHYyeK8s4dCJMP7d7CMFsANolltVMkSY65JEulTStpghH3UUZXAlbDARqcus62C0giVY+GPdWWnPxuNVME837bf5fAfP4+GkZjN2lWBPBOS3bF6wGDfid//LsDLuJQFEoOUp17F3r8BKjaovPsY/MKYwgW4zjsXSL8W35eUGJaPgrO51oA9Z7Hg+h0slPAEzoUnQzFsWfPNWAMSKu9kh2xF0W2WHECmc8//yQDTNJGHWfmWXCK66njEgABMEfTaqo1Ro3PRKcyxmRkS1rjZwhLffY5E6fsSp7POWZtEqdO8Mo6GqyxabBE7m8/osx1YFmfvQDgKr338lraL/ej9/Y2gFjB+zw751uSpZAisShYm+XeMRVWsiAggv+X0QH3ybrGNxjyswVszv/281zeJqj++vVJrmsYjZghuDNaRO5kCttuBK+rFNNnCiTAUmqGXqCx4EiD72lhRM3fjj1+/fIktnuqnILo3T2VQXF9zgf/E7tiXdtmJYCR1Of9ThPUEVDvxySBujY1HL/jTrRxUixQFRfYHQW4e7CTfQx4JwDu87n92AjHgoaIPSuZL3Mh39PKKnHAkgjylu9rpM19tN3LQI4Ep3x21gdTQwDfyWv5mXaRjqkSCc0HRLg7LUCxNZcB7jz/ygoYHmOf1F5IoEfenTbhzv0wMpMw3QvwQ3yZP/Yaf8QcNhv2r2mU22VUxLao7BfI1y4FIMpaZZ+8CWB4ku1v0qw1dJ42Y+82ZKJZv04Jw+bMtZwFyNMaR5NVO8P5OR3dacGzbwCCM/UuTHuBu9bDfDYmUvepEAYOh8LPvxcMGx3EsqNii6vhI9HJdZsE2MEKkkW6VHnZdVCA10k2TvJ8D8LkV4zbxdaiZxNfyP/yky2adkjBtETRQHNt4oW2EomLWg3GXBlNoE7/8/cKzOdM0XHU3poz3UCTMDXb1mrvsFDZ5QEThJOeerfAFFX6Z4Ac4tPV6/ULgK78QoXLBfKS8fyPfq4gc1dbSFkMkj3MUAWdmQytSOeNxW+buRYMmxms9K8C3vSmTDOfNshZ42H3iR0emGzycToB2KZOMiy7AogOYACwTetgoZzckIJjk/P6AW282Wv5HXD0Zm5QUpoAtDEh4E4CwGZg8e0pEuUbL9OFAvzDJPJRwAzsb+19wBqwccW5G3zTwqVTOXuHT1gPsLHOYi3+o21Lftd+ygaZQpyCUxJXMQiNvbJq2qiZmIVfZW+xkxSCOMbxQXxtn2X+TywLSPEZtIa6l/tcJYTauyUrWJL8j4IYQXWx64iKF7wEwPQw5n4VwLIHOqW5bKP8jj0am0u+o1j20uJZ+ZKCZx4XFVm2Kkz5FEzvlDUyhUAyBiZB3nox/99a0MjOTPEKu2XYCqa3Yh3MxMtJNssAEWssBelKU7i2fA/zfQrIWpSBwuQiwpCoFlGAipwNvugUGz827NmTZ6sffPbF6jfp4vlF4p3mCVjNC9h9IZdRPHZOxKgtiMU+Ad47vGzAJXayA/6cVzbN3hJrJ35vQWXJBXxAmZwFW4c15Z6d2QG7aPENKxaP0l7w2c64+zSBuhPvgTP8ML/Ef5Qdg4U3rdmukX61vXilpV0+ArBnumOPniT2+bc+SevshxTyIxlyvPXp6p8+v159HR/zvkXSaT/fUORprJb9qbjRfEGLc5hi4nR5i4JbGcQDoHzM53luzs5F2scV4yS/4kV5Jt2xtoOShpD8573O2rk1bYzrYSFuYuIBZ3qRYlnWjD2oRmQ1ulpfbescMO4gsYM/m2IwvgSA1CoU8eMAcWHhYP2LF8TjLUYlt6FdqchakkccJgDhY/zLqQ6a5BwAi4/baakXJYhNGhPQQDV1lB0jwj9ams2tOmwCSGJgQGSYkj8CbBFcAHZOL+0vyTidy0+ePS3AcPz6eIoHHVA2rC4+9SjPc+53cnFFFGs0upYDsHZAA/1yZ6r+X4eCFuH4t3YnYO4EnAnq/F6MUFJGSBvHgJeZJG0Ij7xz7idrhOWb2Gknf6qhR/sYS4mN0SGF8Z845UFyfMNAgJc3gE0Mo7K+cyux/ZWoyn3J34FNNBnX/ogsQ3Mu9g4Qlte9zTm9BOqRfBFL5dxvpsD9g88+aeHgNDaTDFtbZHOf9pfhBwV8s292Eg98CKmhembeM59hCq+iRYFkHRV8yCBNtUNi8k6Jzr/tbWbQeRIbDUnB8xQl9hFUtmT8D+1geETsD4Zh1r7ATD6vQ82aL2E8DvPuIozEGZ5ggW3e+OMATpeGqyEl3Mk5SWH2YQZ5bYZphkFaJtjC6tVyaThjTYEYqzYU4cjwj+R5sIA8Q/HJSLqMDfH3dXssP9l4BWEqlwG4E0fy1e8D5L7P3t9/EMKSDrYA4uG+tPh1L4PJXoXs8Caklvu0Fdkwr9dlk8+RT90zfFG+03gqsUjIUyWHWTm+IZ9bFqM7AppmD7FjsA45qD3zIAXf6+h1b1xG7zZx7mYYlJ9ka29nUAe6i0nS++neUChV2Kcnf5a48M15fDW2Y5iBdO/E45U7Y1FLxkqhX1HMHnDhbAnZhFzryFrMQB42dQbxybMVfnYSFwAXpyV79PGm4FJfrDDm3Mb+IYkpsB9mfWA7r3Om+Vj7H9sUfiHGaldJbpZ/QsTho+QqbOd0VQC+5xp1jDqXujXvfczAir/79/79jx4mRgVEsnTe3ObLly+/a1solb8J94BUDsxe6NjtB8/B2A6A9iKtpgwi+zBtcTNevkY7AfODBLT/H1F33mRnmm0H/aSkVKZylFJjqaae+wIGG+I6wg6+AgTYJi7YYPMPBF+pvwv/AUEQQYBnfO9t91TdVVJpSqVyztTA+q19Tl1VqyVlnjznfd/nefaw9tprS+Qus+AOI707ujQMGzFLi+XiGX+JIWd2nQ2jElP0MTe5agPwOaraJppibhwdvmqlxy0agID1oV3o6NhhyRSaiMAznFuJJARNhle0wib4MjEtRqWGurWc0H5zb98/f1an8dlnT4PmhsmWgNvhnk03IBXwxIIQujQ+GDjpprVutAIvUBM45pkJ1vfCmjrXIlu0OUYYaGrSWp6Ta8PMwry7zGZlgD3DPsfcmYqhQwRYcu93aJjluTgwpp6q7ANNz8OcI8hfe9JAZw7v9I7bLMNCWWlwWNuV0C3Ku2lLnJlplwL86ncJptKmpDdfiwwm2lFApUuJE0p4tUam6uAZ1blLOgM2cGaSHAMptjuwxPRHU5WGDahquRUQ9yCMn8O0bx5mLQEa7n+EJAmETrsLNshFE0UJQuiv+9EqShJxluT1DZZa7osGAyp7J5MCtmhtZMNv5X02tTJjFDSJnmDAPtDWsVF9lkHeb+Ta2pZRsXhrru0pPydBznVkWwUfU5mJLp6BKgFCHt/Nc4wA+6OwT42Ux6Y7Sm6u4raZz9xJW1t6FRrU0Hc5j7jzRSobkt+1BA0/+snPF198/nTx888fLP6f//1/jV7Y8yap76Il9Tb77Ouf/bhOkcgpMIccyBjlCXBFZNh/goB115abpNVyY+2ircrraWn7pJ++QR4q7oxs16pukmagxLbg9SCu31t89sUvF7/7wx8r5OostqqiTc++YlCqszFVfQFMpxVp0xYkAakrojoMFUmIVkrg+IpFK/xohVDVMKDiVN5jmPPMK6jdIBlINnTttg7W6apocYhEPidBElACA7We2PNNICytfzfndN2mGKc1O0zc6zA0tdwCcRsUZ33LCZAIN0GfYKnU/jrfSRq6HwVjZQeofHE+o+HCe7tOCXe1pHIFFRGObcHoch0qY4Shb1RPoQe0TJRpf5Y5abeb9nV6JMd5nzeApST4tTNh3BqyQ4z2fooKndIkUCmFOz8vQMp7uVeOwRnQXt6JzNh8Jgg2wdNiYmp1JjJlQMVJ9odk+mmCIgGBUfc05TqVWhEHU7bsmuW1qozF3gjaR5A2rZPaFHOPGynKAK06zVXRJudd4gngOs0eajtjX2nKIWDAdeVsAvvynvYvYeA72EPZTGQE4P4fo0domuhu7ht4xxaWMZQ1eBcH70zvptK1E/u0o9qVnz1La920XI4Gl3bz19HbfB8ATGJ094Cm5PskbkkcovNj05QZHRDbpDpSIrdjFwSCQ0nJfl9q0HQyVZPd0fuqaDnwrIBeGHJAuGXBS2x2J0FGwR4t24o8WG9l2yynQGKAmfbc1ruwactsmpbatZzdlItyrSj3V9HIjO5Xqo+Ly2jUkrqYkCi2AbNs9r6iln2swNXJ4VqMMTOAIrY4NKow5STR7Pb418HmrPUkCKMXqfhiIriqJCbkcYLPyzAu11L1Pgojt4BWK7AmWYzulUCQxMB2pAoOok9z+1ZsieeJPSd5BTZJdJcJCO2Zss4k8fmbJ274RNv4YCxASoB3Jpu9jP9ZJPEQd5+E0Qmwhk8R0F+LLzrWfhKfz98LyLaizQpIPAwwfTtT6ogc+4yCc/QO83ZbZDIE5Eu7Zo2xVugWCfJqG1gKYF6TtQGvBFuSy4pr52zbl5IlQdftrAnW3BvyBwAerTsB4h49eFgmxNGr6LOyyU3Qprgh6HYN/CimhkTn3r1M8s3zx7bXTrvqbrBGDa75ARXsPLsm0vbR0h62UgsoVOnO6/l1YEJbCCVgbQkXy02BYFrsJB5JGLTnYA76Stb1XuKCs4BnZe7H1mFRKLYVqOo5IWZOi1HrbZ4z32lSXAW8R1On7bk08wC2tYsDYBRgb8zEtylwYHonwQ3r7vHjVLwD5BsIBVio/1naEcBP2fkFnOgYC46n5RTLxtqUOS0pyf0mv4+7DAsl1/ZJK51YrUALFrFuj2lf3U+XgXj3MGxIWlZtlS1DOs+CwHiej1ZJ+xdDZCMsaZtjgBps09l/jRPdt2fIV/WczdRO+srsPxvl3h88yH32WmIvTZlXLCk4s+TGARnFoZ63c1IWwNIGeF8MkjwDvqctYfZyXmcdOsXdHlgWzlb7vLw7TPlcg+IU5oREp7Yz+2KdeHhbjmM/8lnvc80bQJwym0cUXfeIsz5t1nmP7KHNAOQPwhZYI5yfHECSp+MErKe4hMVykiKJYpRn64yLvxUgvWfZjorb9cUD7hVs/yHRisxJYvW2bMene37VwcszspYSTfYSiAUEsUd/+qOfJC94t/jm2Xd9Tn/3P/vzMm/+zV/9ZcXj+UgDck5TCNPWbbDMhkIpHWxnX4xQGaDEw9GAPDH9T8t+7lv8UomEYmue49iWFQOyJrr5Qx1a7bR9wb56Zj5DUu41jc+xe/o+y6IgMD22Qg6QvHXZNTJxoHXv+8aQK2SICdw34EArPDtWti2CQ9bmafz/nz+Jzfv4enGx8WjxV8c3F//2MFpKpobTCg8QMzZ9mIZWZieEhWlOFGsqbrFlWIfObIYB5WtkBGiDOdtABcOixAj+PvISwANgE602Av32vwK3YVjTAtu2/9ouLnVkhhQBOgiogZ2hHmwXfeNpTfNnJuIsHt3dDIiUc5q8QB60UcBqOh1S+Y/N2up0VHYFAeJ9bJnXWQ0scueW9EKLmgqT0VJVgD80MC6+Li1CYe3lWuVkna4dIoMztcx5aWhy+3JUzELgn8IRNhGgS57agYmY8p4ZaZbcU6dx5z1PUmiSH8nFDqMLDTj1xF0TsLyg4LKAKHZ1Hsrmyj14byB5h8sZf5Qc0xlgJnfDiLuX3ydvQwCJdMVtxeJc6GViybNzALeYjtYhPU/PGrvHHsPUz7OUS4hzMGknyG+u2+bHxOWkSgypGj1LEkFs8HTANTTNfqZv6MzLk08DWspX+SJrPSDIskhXlmVarmN3YQHtHMn5PgtJ4mc/epDCZXxQ4o8TxRq5QvPcKV7kB3pe2DvX7Vob6gz0XcC17ZHZo2V7AsktQIxlyRpy+1xTtUhzLk33rdakOoPoZAm+G1RJ8uiTWDf5cplsee7yqt0wysV52Inyv7Jms9ZsOnmr9pU1X3c+eqjz2hQks89MoZUD3QoZYzv+butTBljeBIzS9wNSjbQFA2DfF3jOfx+WnQX0BQ2YlC9N6/GAiD3B+dpqiE/Zsrlv+0ce5hpbOCR9UY3H+O2tveqtlwUe+9kaWs7zSUDsV2mXfZ97KNGr+3mKGs1v2ANPix/MHrOXgfhsXafZK1QBx7JWhodhGgLINnNGFFTadp//x7rbzjldvHux2Ah4t5tncj9xdO66HXRyGEMiK02Wyz5Jl9q7XJfBISZBGzTzKXsam63a591LE9PQjjQM1UCsOTtkKqaF1+v4EXmS57Sbbo67IW9hvx2GDLUfhuxIeqT4kXwE4F4GoTwrz5w9+dCOIfYxMXk1iml2B2yODZwiO98wrHm2ejoOTIuP7ytBQgF85B74/hZ78jprwVbeuRHm3T/8x//gk4NG18lm88vBFhDYtKcmNkKLAQV5AwbWuPjNoLWlBwYlBswQo5bECL6nnWOmiGnfxMLayWSU6dEnHm4gRQyFyDvg2lVYD6bDVetCy6tWDYh9UpaLsIkMXtDuKaHwWyVuy+jzgBVnAavOIyreGqSqcxJczku7LNox5J4T7sS5LlI2iWBB9TcLPJNhAYxJ6DATktA/+ezx4vm33zYRefjw8eJFqnKPn35R8KDtCTFABwf3EsRqVUGVnARxP4HKcfRbZtqgCB9RQXo0ei4Fi/LgtcUVwa8cg4mexl7H0WSvX6RVyybRpjrtGjRiondA/ykHCECzTeclzxb4UmQ7CQJAR8XrLK1uGGaqBHXigsZWYAbEWx3aVXtX22kYzdxX1z8XWb2PXANq/LWWzFx/bEQrJlcGZnxKy1K03FCuP3j/MpawnYZKDaylt/AgLL3n337TaXsmEz4OQxP1tgg9dD7VhoKUcTJPv/4ywqNv0yL6vJVFidYYnNHHQDF+nUEUJ62a3Vw8SP+3qu5J1vMwaw0YsPY84WFQfqCQIHA9h/9TrseYbhV/QS2UH5LNwElitcndSaBJ8FNQubNxrwyyT/nZHp68ejtGFRBzHLoHoeUO4QiwfJlWvEd7AZvTg78T53qSBDs2OIk2p5FDm/veXuqMvMu1U91Q8pOEXkcrytTEL774PIynz7OuoXVfvl384a/+VabJbCZBTQtD6Hl34uz27qFCM36MVdYLqAhYWraPQs3s7eqwZGOZUnh3b2vx/NlvW0FSUdNkvhUQ+q2BHtizS6DLgJS1jznnqWoZUhDxvcgFPE0bCeDGVnb2ARd+xprMxDABEDbMqrdfgO3vbERbNwDHwIk4BImv79tn9mgT++y1Bpy5FuyaCb5THWtwNz/HuWKUqcodxw7s5YxpIx1i7wiet1rEEAr0Z9cUOBmh/wGK6noFb9GDcC+Mo/NeJg82Qw4y5kxHmVfkFlNLADBATxNOwWO1yCQ3QlrgJbBjxqwLvDnCDo3RxlWmm4JCHDangC2Q6wRgjQj80NQxAfeiM3cV0F5QoSVKdeUoTgHAA1i5k/W8E3AKs+tdAD2GZy+SAyaO2hMmM7vVVunZHecmf9FOUB2HXDMwThFAK6XgLAPBAmZ9F8A/bQwpeGymzcTZuI69Pshz7uAY65h7reZPJ+1KXOa8K8KM0HCCypyvEcumoRV2Q8CTMk1SkcBYcE615Gvvbztl3ns751V7CokA6+fZ1USqsuXBFkCsjfQUsVxyDtPiq+jxMnqZQBJ2+OhNhrl43qquuca71UwlGfC2IK0WDjpcgiL+DHgHITDwS4ANbL9M8FcmXM6/Nq+taFYqIleQm18QgDpzOffOf6uvEqYm18NG5IivE0SdJdCvgHt+TsKsXXWIMss0qGDvqgWJHMC0l7wPMAyUru9LIlKwryw4Uy0lHcOg++xRgpC0ua9hapZdSf0lBRMMyzyH6uoVYHLinTtMvxGMroFn0foIVJ+TwOR6sHkIx9MfNRiqAJI0Oz+rSCfpXxWCPsRuH50KJNnBXBfNMvcvycICKPgQtnSGLW1m+u3nBzsJPjNI6iJ2x0ArLNYkNC08zKjvrn8ikD5EdmbUsQAxcyaB23SGLsIWfHsecC5sz1tpd8OIUo0soC9pjBOVINif9pmknf4TNqv4AxtcsUJrjzhjGZUXrGjbLz0ywXqBoKWuGf+ZV3h+Zb1hbmsnbBEhZyyJiAS8kgWq+XktFh1b4WycJmn5y3//hwa7O7sBhJLsP7ibITFJQi7y7DoVNfe5quiKtzB22MOt+BRxB6bPtO5joiqGYBNmTfLvnfiHMuDyXmxHdYjiw796+llX+/sXGUCFJVJwYVgDzXNsA2AWm4tlkK9qZ9W2JsazJ7ERBZMJ8zqB2k47i32Ywt5x4qzY5lxb2YNAL4z5thRhYmLHhlGQDxRTlCUuyZV4L4uk7gn7pNpwS827Jl5NWrHqUizLhEPg3XXaiOgl0rlrvpV94dwB+6rlgwHZNq6Rd+nzzPebuGMEWleM0IJ32vS1k5d7Onan1AsTPhX2FCUwYIFao7vXQhGNYYlfnmOLg0PvTRISO46hxudl7VfFZvELsKfxVfZW2dl55hVn57OW56qFVs8v+2ifmHa+biKi+/xhCnvsDH+n5ZCtZxatg8TE/pm25dF+W+nGWfcB34HMw5yeqcrTDukXMLCDDFpQGha3WE6BuQmpa8CkUvWPLwZ27qXABMjy6PjSE0Nacp/WGxAMFEn42DY6AFyfbZ5lB2pprV4CbJKa0WYeEMr9AU7kDu67w/JIcfTsTqfBKrbgE/29TEskH8BmNajtcwDQAIkAVc9J4qZF9jj7TQLsTPHxx0fvCmpjP4sNPKPGF2II+0KnwbIQKYfYS+7z1Y/IZw0mAAAgAElEQVR+HJ3u14vvvn/RPcPHYtcAwKuvaD/m+XVY1LJ4vhq6sIptMF74vLcBKfoMBBNlWfAjGGqT4GL0dWJvvo8FjtErKOiAhjxvm2GVTH5scjjTeq175QQkh0gA7BPtpNjMn6X488v9xG5pn3y1/mTx/4Z19zzFsZsbu71uGoAdviROK2hN9iXnJWtZEAA7VfdRbI347CLrTRS1uHULD9lzulpoYily0RRr54LpnQCK2PDsGfmc4WueWdmDYpclXDhnpQvRdQTQYY77TatSzoR1Y584+57R0wfx82mJdJ3W6kPAARI6ZdQl/rsuq2cKdGy0vKgJNvsZgAEzSwsg9tm7sOUU2E8vEFY87OTFxXGGEV35n+xTYOZMqwSmTCGjsSWANixTjChFXXbOGRqCCgxyBi7qcsIOMln21asQTfJvZ1JBoOzq6l1Fxxgpg93Oc2gc1tbCmfrqNUDTrfhZ+6JbBCMt10Rj87YcMwV++RfnvyYPig+Wf7z/RG/csslJtf7rFOIP8qy9Ps8ba1/MSIyjbYTLVvmrq+Sb6RLZD8ChiFN7YlgUcKiSD1k7NzO4cqerG67UPJRsRnXKlgz3YoJL/9UOPTmAvCb2NoDUdopuP/nxZ81JzrKvzukAi59VlfhvS1S/7gxNW3vPHGkHRdB8XWs350c3sy36TF59oA6SAeXly/UvzkDbvsc+8m+PkgN3HoDzWNBcJ4tOt5EfkMdgSLJVYmLsUPIMFylyiRduB+fQdeVcKu7wU+1qik18lyLoVjrsrDm7uZ7c6u5mphzfsfeXzHF7itkWN+VXcysMR/aPtrYuKQX8gFsthmS/rwA7fmxFKHJvP/gJ75OYpOzvXNuNxFg9uxjADRTpRTpn2fMpor9JHHppnwDb2fHmBABRBItgF6QflsxM/kPe84NkQPOs0TJVmO6wQ7h7ziG/T/Cj3Q+QjbA8b0efePf9yeJe8ISn91I0TvxGPxOYzL94xqcZXHYSpuCbnNOPiU0v8r6rqb030rVTgoWCJF/cM0mjNN2IcsCV/ZAnBHgsMzL3XiZg7OrdDEfcyWt34V2xKTo3qjuMQZxzfv/+wzJIy5xT2M5vMbrcY1/ennMr3nl7GB/Tex9/1Hwsr53nR3ZrZkr4ebalbPLmm0MoQfLA/GtRg8W5uPrV2n/7P/7FJx/edry84WYO1kpEsMjgskrHO/bNGPCl84U430ur7OkxhJzBGO2QtnLo0Q2T782blw1o9wPiueHtaHfRJCs1F2sDVTdJC721VUXSBmPkJcOnYU+0zbQ6dTZQAkITpxJAWvDjoPEVNc8BbtKSDXAY8UvDBNaS2GIIQisFTmKVEUQUlKFyHvcQMZworAJmU2wxBAUpks8HqYgYcPDk8y/7EC1SU0lV09KAJ2gYyr8EfxB2yV1HIS8dl0DJwUJJLc21wXTcQPa/QQom1qBbXp5JOFkUwA52T1o4k2wIYjk6oqvE5BnUsqdyAQQ/20ohmG3FafRsHNy27/osQFVR5RGrXF2z6vhUDQeFF+S8iXGiZaOl7VwlPp/xWdo6odV/+OYPcWQx1IswvBJ4nAt067FtRiwu7XwBHUJxNbL99PhNnaHE+ounjxZvX33f4ILRVaHHhqJhdxMrMvckGeDoPGOTWbVUY9oBIyWVNu6D+9lDGJcBHbRVHWtfEGjnM2i0HSdh40B2aNgl6+iUx1yjFllBEdo3tB9j4U6+tiUoxw5SHbG27k0FIAdb37rE90aYBHczlZODe3P4Oj/7tsNEdsOoM5LenpH2P3+bCi1wTxIdevpOPoc4/ovD0MTj+Q8CYGJeHWd/BsuL49tbPMz9PEyVPx1li4+pMrx6FsAzTItXZ2lnzM89fPKkY80ZO/ubaXufZ8MoaAt+H2NWEX8tm7HpW6o3cfRagl6/eZbKwX7btmhUma4JUKa50bbQvIcg51YYep8CBujR/xRw9ubm/cVRgEgMG4ACNlVbNnNOJY7WAfOw4GErA9pFB+EYVkRjytKNm3wUlJ8WvjJMyiQYJpLEWcLnfHGWqnAdJ24KYd6DHVKpY184CUzXtgpoY7K38z5lEfBmE+v1/xpwixx7Lapq/jYsvf6tLUPDgpjJh6ZUlUuTszcOCcjZycfZZw0KtF4IYbAIJG/+VT0srJphkMwUy2Y1TT4kh94XXdu5PzZhLMELZ+kh2V+7Jl1nLmc5VICwrNFJgkk/J4kcpi9tM0d/pj/vZ9DEpQl/eXZbnb5qknSGPeS+3gXQFihVWFm1P/cI4APeHR1Fyy7Xuhf07tmfflfx961U2gFN1lBwrJV1o6w1II3QNsHkEiSt3EBstmTIOd5Khe52zm/p3Le06N9IEHpY8WXgLtuEvQwG1I5mEqNnYxrnTq57BGJnMlOp9TmLkrB7mTSJWXHcycQYap6z5wG0nqLJTtrmVeAxYivBFHuuUAPYcHZVilW3AdozLEKBZHRQ1qIjwm5gJZ7EFvBv14oD0dO4lQSAzep02NgQoubOjUokX9FfuYiyl4AR7PwSAOtwm1Y7MVuTkMbmVgOlCeUwSbtDtfNYz2WQvRY7QdnpXfRdAVwKX1p8VFtzIBts38szfXg3gcbxi+wFzPIJig1tKCaZL7Qdz4Jhii5p953k2KAUG3apKVTAalpeh12KuekKMNLy/7lWbTAdyKL4k/f1PscJnA2LuE7QhAVq//qvLK6cS6wLWlcfLzOcaOfT4iDtvSaknXWYxzC8DHGpSL/pvblGX9OY2wq6Fj5AXmIDOp4VGjesIoW+t+dri+eH+bkUtwQdw+Ic4PdaC3H2285eALI8MwU853QGOwjKxhcI8DETWYwBiYYJrzJqj7QCK/DGTCZt4ZkJY5dMIPtCocXe0Z7ClqrG2tNtp8o6S2yBo2XdRb7jxZv4ioOHZZcC73bzvvdil08DHPDR/JYkqwxO78NOZm03cz6aSLRl0bVpPWTvh+1prwMBTqudK2EYVq/zc2cJeszEbc99WrSHwzVJvl/2agdiNcANiNsqsKIc1gQQLj73IJqrGdKl20GiDRSlJapFB9N7hP/tl5z/+ApsKnHWtcnSS4bfaq1mGtvl4v6Dg9r6t5FmcCk0LL12BYirqgNasXlIHFzTm9SdgH29aqHsGRTriKdm0qczxn73vdh9SUwlCkfH9Ia9nC8W2FZEBXxjexRTH7vNlvSfzj993GWxCVYHMFXwxfoo5Tfv0bZSfi7XoBDOT4urAZLebxhpc29suUC/QJoC8DimMsA7VV1LcBkp03mxantygatCMTDEvXWASJ/ZvEeDf3I2gKye+WkVqtYd5l3tz7T1VZOJv7NfingZMiCWnCnwTaEUWvj1Jjn5HBo/uhKAwDn+9i0w84Jucz7rtrg3z06sfTsFUXav2tTWJtfnmp0bz9Cz8xkWvxPiJTOuEZtRcRC7L1/jFzq0KXGeXyZITzKeMkuup4NJOrCGA/C2Ix7e7ovmKzM4qxqI4mR22DWyk7kGGljsoNf5vmcpfuOHPQv+vwXw7BcJpg4SZ+Kje1vuGfHifsBthTtMWV8fKYnRRCqe0O01RQugiy+udMpW4J1EbmIVxW0Tw5fJuBPra3mP9dz3VRh/EjvgnbUtwFeXNADwqi3efVZTNf8pzjv199N6/h/v3Vh8dicxY+zvHz/eXfzVUdrNki8pZrm3SXIHIPeXtjKnIEMqaWIaE42H1dUYIfeJbOFx0PPEZDYQqTrY2P/L/+QYAzZDiyap9jU2p6/xWY78stDb2Mw+ZpGkRbF/2jjXUQ+dQyWe/IzOKW12OxnexNco7NXCa9c2SIFGW/bgaSV3Rn+RfxOrsnOATeu2iRkIZIw/PQx73uTKyxTkuKVTeV2KMesBOBFPZqAK3zEAdokQinr5e4si2YPr8VN9PgaOdULzFPtm4NhM8m3+mZ8F3AGsaBafJw6m8e7Gd9Kqp2Dh/juQzbnP3tkJgN5W6Rou7DVGK/6o7cz5Xp7LGVZc4iAthp8ChtxkS8V18a8buQ8F0cMI+l2bzLnsKujaBLjjw0Ooa66F6QgoFc+xA2KMomXpDjAdV3FNbsX/GA7gnA+728kyuRVLUqw1Iv+GU3QQps6zdvF4GuJJBRQMRR0k9OhyHuXckRH68ZePxvdgs6VziTQREBF7y97nH8e/K2CyGdNSWo3PgJfDWmTvgazWDv7gvOgItGc8kxk62YJA0xnxw/gSPwtYKdM9/+6QGpqHLRSNT7sbkhFNR4+GdElHQykKY8vSVMwz+Mju5dnANMou5z9K9mCrFKBIq6RNOgzSnXQrPAg5JBlJQa/6a+37+czqLTLby1ynXj0btfF0HJ4/yUn8ANSVrDAMXWSIFQvYoDa4BcxlI/b/dgaXGCh0Fn9bPX82IbHe+5BNji8y0ERskLgkYX5+joSSQuVM+e66y1GthUJYzuhoENorA9JNfibPcC3YZeOv5ss5K4nX03CzWLtIu3D2886Hk8WPHmTYaWKAt8F6sCHtSc8B8ed1utzeJFc+zxm6nVjoOISs6+jxYXkfs5Nib79XBXPAYZ4fMoQBpXyODtHTyHNN0c2FmCZNW14BE+FhhtGtnl9teK4bq9Czk59WsmrJCBYv3JPT5zkB7T3jGY7qnE1OfAcgmP0sN2oeKJdFauIvGgOO/yrjM89KfOTsyx8jZfartb/4Z//o0/NUj/bCyFEB0Q6g7cBhGBFcBnPEYkuNBGSj9vX+EoiEWUEsfzSsVDHHIQkOoZvvMkzCIQHg2PhGZNvENvgH+lrL6RoYGRDaaqJgfAkg83PHqe6uJkXN4VPVifPKDb9bAneCaeAW/THMqYscBGLhkjLB2EyUg9SOgDxkFZX5reAqQbZNux1D6Lo5IYt6beKKYCTXh+3x9U9+FubX4Q9gGCCuzDiOpcnHaENw0iM2O8yocf4jfD1MqRGdt4CAj5l+m+uisZSNvN5x6hLUTDrSKir5Ivvd9hGaZDGo2WhY2aNdp8rGKGqdR0lNu1AsrgTyKtmcZ1fMwffQd3NPNuSMigbUTMDTqgQhzPz34vtnZb0wgvSp3scAPP38R60I/fq3/z7/3g9w9yCQlTWcdimgCCCOwVXVULVTfQUEbMdQa0d7+llQ6lcv6rgrQY5hmYBhK22FWrcu8vzOQpXdpOuQf5+903o7VNy3AVr3AhTfS6ssuuzbHIi1rN33r9PSIgTEKuyEuBEWd0hMso2ZC5OuKq1t/xFI0hMjOCkQ2MmeU1G0b9XQLvOzu3Fqt7I3R+w11dG0BqxF38/oeMHG737/1wHwngd09b4t+eLndFz5+yVItRZjfUBMNnvhu8O0rsZ+Hzx4vHjyaHfxOtTb02tGGnC7l6my+4v9sJ5uBfA8PYyYOoAhhud12I3XAWceRgtDheA44CUL51rprWppPEhSpQqjlXAZvaVC5b6zX4L++zlgexlaSRhRmgUrDIozq7VxN+yO64tMyjK9RzAS8HLt9sHiLFNE3yaA6eSmJM6dmNWkQyorI7Jv7JhcT0EoUwUZYntqEo9pL03Frv9O8KzqX2M5GpDWpUxdQU+9JcAEuD5MCYG0fau6CwhZMRp8OGCwzgw4BQiQoLTFZJynSq4ka/C8aa2Q+LJbM/BmHEuTd1V24OGQstpCJAHrZOj8va0Ifa/RYxCxCQjZSC2nnIM2gDp57If8bFlEOVdtRVLRce7y+c8wYXwqkCCf2yETCc5up51BpQtwh90FvAfY0vhzbxg+2ut7KJb3eJagS5LQxDn79MmTp22dPFE15utdB4sCBMw+ZctpWAIvPn94sPjdb/9dp5zRnwL+dnJvrmIqmNpd2GE2P+BcB/FIIhQBgIbD5NDmqZo0Fb5oUoaxqZ1Isn8SVjTA85gIriuzVgC2rLEiw25YcpIt9lRl0L44DxOOQzSB2m4/CpOWn2jhwbbLM5MQCH7WU421pleJQlXYR0A7Vc0UGiSpdbixNwS+6a4K8E/C4PR1LC22/vWLl9n/dGgEBWk374S62FktY2WRCjhqRPPZqmW8oUIJUHdaPLBhiC6jxavs+TntfYLG9ewDgLrrlzg0Qatg0UyrvE7rvKC1+prEtGPHyAkIsF6krXIz57PBYILaz7Jm+1uS/kw+SzAuAbrCGsRka6Luddn39t6yhbaggU2r9bPnbfYdH9WiOD+Ze5AAe97OlSMsATf8qdIPgveeh4CLqXAeRX9QYEhiAPDehBNY2LVM9TmafNu3zht83k4y5Rkmnirz0pWttW3A/jLRbtpzCxqVzcZvDqNprRqh8bO5hqsEj6llLF4exa7E16yXsTESHU2oU6XFAlhPcfAk93KaM+B+KzSd9dI6LAZYp3VZkJh9wDDDxB3drIr4S248KwfHGpUR4n75kOzdvP52GTJZ8ybbo1mLMZcbLdjD7lxkTck8aLN69SaM+VTdtcxqy9vK/rcnCx7k2Ui++UQgmk1OH6cTsyVJbLLzzj6Z4JegumuUtV613DVRS9DagmuTnsRmbc+X8E0Q6LeFHaYTplUNY+MYgAhgFYBZFpu943uNGW4uHn/2qNejcFWWX+I6xc7ReLHmdIkkddjNtwJM3isQcpRCqrPg2gGOnfqXC6+Mgsntihnx7YJ/E6ddEt/s3u4kjrm7l2LRZSbIVjDfvp0k3q8G0o4Y31Eg1iGZjgMxgMSAqZaA0Uy6IUG1R+kUSs+bYPg5EgPeb9iV4o/qzAimmdCs59g6LAHxFnAo+41trz2SREy7bqfNsrVtJ+WPxJwS4bHBzrQiCnC18gr5mEkUZxodpjR/1DbSvH4lxdD2uFxTAYChbU8sKukRFy+LsvZTQakm6ACkmcw90yCX9+BsSxCWrBdvxw41CRMrFADDmMNkTvwVO4p9wM5+0lqquJQ/MXbFbAXH8z1SB7cAjNoYSSHEHvt87KyRLxCOs3kz2AUTRfwqyWFvCaN74nzBanAFf8WnK8aOnt4wSMvKtyPYpoI7A0ROPD5FfHGxnMZzEOsXIMha/bBOy+TIc6m+chPIsYsOvz/so734mb2wId+GOX6p4pqfe/LocW3Y99GhZrcekLHI1w8DxneqsbAQm9r99w2ni6Ogo3vM8+gzzPWWrNDhQOLpaeXz4Z6bde89Wsey+xQ5slaxHcApQB5sFZiuyMZP3FkONWOfOsGRTWghZnzogw9Hi7+9jz2csxZw6ZvLzcWf6DOXibWyc6A4LB8tYEBD+d9VdZecUQAce0h3slpOs7gDgjtdjaH4EHtxpmqLUY7TslywemnzR79zho9UP02C7/Hn/ewzOaV4rTz1spqBQfYz+RcaqwZwJIbNczKgje6dYl41yeVZLQ4p+vKNtwKo0wW2x6bdtkSTFUMsz6pttoC0t4pmedYtdp7Xln+MPd1JAZ9vOqZljS2InSYHcE/Y/4lT5G0dphcfbjNdJRfCCrcGK4ZkWbI0rhKzycFeZ/qtc91W59xPdfny/dr4xGriNQVH2mt2qRh5FZ92GiqQvwNfadLZPvEvQOqcK11vSB26qRQjm3slr7gZqZCLOGXsQsVe1zN2xLRMTB/aoJ531lRRSozL9yxjdwA+godcz7WJj2jYd98g52CsSmZyPSvNwsbv/GiuzWeVJbZkg4+8S8DKFKAPI/C/nyLcSZ7LWvzMdhiFrseUYfGOJ/9eR0I2DObXAHEoJNoWxW3AcfqpM8AS+OWn5P7l5IWMId5bV+W0jrl+xBOAqfc3MASYU9BFccNeqy0R/yaGRhgJqFV9xgCaHQSWddMNo+g+3QM03fNYnPHsX8QJ+okAzvrp4iuT51g/kk+zwxWPFAquFo/2g5nkGg1znHrCrDU/APAjOzbYg+4D2cnkQs6o6xubt8yRlvH6aCSaeIwQoJtPIYD9JBOTuCpsNba40+uzrzeTD9O1vkzO+jqx/faD+4sPpsTT+GzHXexanlmH9ChU5/1XHUPVKm8YNTnU5B7W5SLD4dKJEF94FJsp9uww1KyDwTM36NqGILOd3PHPAtruBZj+kGdAAq2Md+YmMWDUSBYvjuI7clYBd8Bqucbe3oNKp8gjdBWNDV1qNAIIMVoTQ929Nx2fcJYWgNjXtriTjZiwfwb2iQ1XUlDipymKVbOzxc74PA+9tmWKNC06+TkxFFZrKzjTxty/Zr/yDy2oLjGYyVlJBo2GaUFoPiPX7PyJHejQR1PyV2v/9H/+J59evcoENGK2gpRsJsCSzTdBnsQQQLOsfrQdaKY+0jWrplgMJKPCOVRsHjDUFoEl7dLG7CQ3/e6ZGljHyIl7aKZFxjBkQSVddZZhWwwNOMkQirSgMz9REfscIu1WaLy///2vi7QDssQmAujXhAHTynMNFpZc5IYldabkaA9slSJfP8lEkg4SCHqOtm5QBmdEn6ntwQKFPFCH/2/9J3+7ybBgreOYl8bT/baq2GraVESGbjnJug2zqvY1+PJMY6wqnptA1UZtTz4BeYltjOunD6OBcHMj9Nm8X+mZAqLsDEES8AMQhhFBGw49miZAdU1itM6z4XeCGJsG20mDmF8FN1ZA41Lnx8bIIYCcM67Vosjz87XXr9O62sBOu2qC8qzR/QfoytEMSuJ7+WEvve5xYnKBVHT0w++EUUnToCL59kruq9MLE4hLdqzTXg6RpOcsWi4So2taEKlk7cVhlZnj+dYIyXmzqVMR+ph1fBcdiMs4lM+jB+fz3mQ4yftc00Wyj7dh5QBYVaS075znvWlz/KAFl+RPolQKNeOALWZfJiC4lecIvKtoNLPvOaC8Q/BVlwB5SbhuZrLhp/wWSF+dq6wmgUlLrMSQgzC1kTMpuyOVrc0kq3fiMAh+fvvqXem8xoB/+fkXedbni2eZ9nsZ+jHdq4Ps9f2d9cXBZgzvycsa3tRiFmlOiaGMw9h+NBoKqXCVGZH/OHQslWpQxal/9FkCPxXj7IO9AK+c2EkYsSbqXOU5fwgQ90kwmfVx9kr1Fwxlj22brBzgaBEmz3WSpE+pat3cPFhc33kYxmBAPkCAKYwMPEssWWgwtJwaRF9pWQUeIGyAMmdDCKhCSm8MkAh05yxHhFrMMxo8fnUQBpvm/ZeAeM9V7luy2mmKrbg3E5p24H5/At4Gqa5Q9GdNnWNrX7aiIAp7WAuTaqQ9AcwTHApSMWtGs7ET2byBfQJYLCCRE8oepAorUdRWtNIGUl1SnZbMDusYO4CO3xLUF/jlWlR3JGe/+f1vOwl1jLhR8mHEKS4kyHwfW6D4iO59nDNc8dQEvpgNGD73A2B/UuWmxZHXncRv0HVSLWZb96IfuZaf1epB/FYlvYUkOxzTAuAEPCNAHIDuxfM/dl20otrPEm0tKRPEBgBcTbReBtRi1I/ZTxjTAobxR9F2MKSFhkfCFCxNA4a0UtC2kszQctsO+I8BTWZhM8nhfmyvQLmU9px5ny1AugrjE2AvOD0XjNoP2psyYAZI0IlwsW0YBmXFtdKNLTIsDl6RSDOAAHMcmCSItIf4AO1oWh1+9NWTAExri29+89fVZdKaQHKgP5PPVHDiYKeQxCZjgs3ETu17K+0oLERswwsixD0rcfgZdOGMCISBd3STJJst+Niz8Zlshr0CM8Oqex8QT9tBQy/FA8lMvn8r18yn3g3D8ec//TK6qd/Err4rWD4sUcMUJrgXOKwCZuUHz0MAhRlakKFfAZTPpLiZ5DpizhiR24T4vQkgVWBJXLPgQJK0rAeA420EgQF4ZA9uJGhanV+2xZlOrrD48dP9CC1H3/X8sNpCPvVUW13uYUSXnU9JwTCLXKNE/6bJyrE/ZX6wdUpEuejLaK4eZ5LYGUH1tBDTHL2ZvUJ3rZIZOVchKOS9su9zyacC27AVtR69O1OYAG7Ts+LmR+PMMJiCH/ma1pXq2ZSpalqe1iIi0vl7mV20+MJ08bveIokU1k+DNayzvKdEla3QypRLOs7CmpbLR71L0rhtCnoCTvqLOwTvAzJpsSELck5cms0TN7FnQPEupv1EO27AOsAdPw/obvLcAQd01xQjib6biMn00IMZGyRe6aT7ZRLCGjRWcU9ivhYYRg8Ps7ylDjFfnsH7tmRFi+3xwxaVFB+cnw4nkJj0tAF6kmASfWdvcgGEpwH4bYcuU8o1hnlbpi1NyBkMNkyG+P4Ys3vRENNSNUy8FP0Ctt87SHCfiffOEUBtprpNG9SwqkcnqWGMs5d1xQBmc6rxxtMBRgI238o1ytUShZXZoHLvLej7lNXbIgjm7gzoKPuxgf38vbGjwpNWTkOxPEObE7Moz9GgNfHSSvNuJVMCqPP8MTU6gARYhykH3HMa8z2sDWcTAINZrnujQuc+SzHTPZa9My3g1T9qoVuSOkyctj0BvoCLQJ9cb3X8FNNjaDqZdMm+LcsZCIdtrPDVQqozPlp+jStZhgLnWNI6WBJ/Zz90qnfiyqP4oxeJt6uLmd/b1S7NajT+i+2QOAIvC6LMJF3n7vWbaFUvWQudAim2Ff9lTVuQyT1UI7GA3yRdWP8D+kb3sTIcwyRbtSGPZu4A023Rra39lK6Fx9VjpUPtszoJEYPf+a/zUgQ1nGn0kCqHQtaiBTfF+/XFV5F/+fJHXy3+VXTxxKKuXSz3+uXLdH9EYzrX8bOf/rTsi99886e2mxlg4nlWckHBJL/9fVotBzxf/Zp9MoSJss4kuUANRR9AL4amopriqehDgVPxJdfYP+NbJb507TBmdFFhBfrVGD92xh7bIouTffPLvY+LX6wnAYy9vdp9svjmfHPx68Mwo/PcL9jgXMN7e7SxJibaTBt/n+IIfVqxUOMuZ7+FrAHGItLc1jPFIPfRbidEA0BG1sTzKYjfwTKJOw23awwo7pLAtodibD+bSlJIjlFRiNF9RHYYWyYfUrCLPcnX76bgthnbv2KTChHZUQn47QyKwxzD+L2Kj5bQyzeRIPj5S5+b6+DvrdlhBt/RcbUXWIvXYU7r8NkIqLQeZrFW4OOAa58SM24GVPiU9VT0bNGk164tGNaOTqUAACAASURBVHBnurZ7HqKAWJa9KYM/vhNYQwtdl8Jp9uAuSZCco9oHa58WSquI1eU50DerLFJ+Ri49tlDRVGws32IjdYN5Wlp/s/8jt3Nx/Krsw1t8C0CvQEEKyQHuruJXDd+7EeklsbE1Ax/RXNsIcxZRogzHXIhnTpdxIzGS4V9AsvfyTDFy/q41+1w+LGcUkyRWFjQzmx2YAixt98PszQ4syPe1v5M7aFt1vvbZ0y8Wf/3rXy/+/t/7zxd/+a//+eJOcirsuGoL5vWAofpdJCJ7FsCWazasDMjMTwxjOfIpIQsBfa6vFYDtV0zH5PyvAwrKo6Ohpqg0WujJKUN44Qu8pvlCSQHWbYZAAp96nsnpOI+KJe3MoMsP5FkOs8mZNcikOUCuSd7rWs6XILX3kM/L1z7mflzzvYMAt93/ignvkxfeTPdY3jBa2GyWPEBxwTmyFwyJ9JnOUME7cbyiS/ZOh1P0XCIvDct3NVBrCD3WIB0nIUUoSEwn02hZi4vgOS3K6JAI8eMs/vMs8dctk7VTVD/KOl+UqReST34GeNf25w4nlA8nN3Hec+/s12ZiL8/CJFtYi6FTdzMHQffBSUA2UjOXlQxK/BhR2rXgGDfTtfnLx/cXXxzs5Rxlympa3fm/G8mtriQMwUi+e3USNmBijJCvHPbvXnzf/E2+cJr33KTLZ33KeCWFpKA03WE6FsqM7sAQVD/Y1RTgOtl5CVIz1Y2Dc390J8Xiq4FJXM0wG4N96ReR92at+OB22LDny0L5qsOxfh8+lHio4Cp/63zk+usXmhhPns9nF5dyrvJMdUPpsMgglIB3/8s/a9tsJzgKDvOi7bAWOE5fd2hVd7thBWB1akNlx6iR7HsNIWVChHqEMcQ4K474fTaelsItArqCOpTgCAlubUVXa+dep5K8jWPtRrfdgAA0CpJgcwACD4AYhHbVF6y6jlX0JiATUUPsCQMW3ryJEQxT6E6MrClj1enKg9ASpgKDfXeRG9/ZuVuDWSp0Nu7D+9GvS6uSxBH7xEazsCdHGUWdAPTv/PnfXfzuj99lg2T62DKQaLVT8lQjMUERVkwp0ctq4aoautKZc28OiyqZFlSV58vQQG8GYMK8WdM2m2mIKpPrG3u9vmrhcOoNWKatR7WL2abV4aBA4yt8mza4iwQThFQrDA+dNu2N9kXepxOEs1mrz7MMXlybwGil89ODHcPBwXZqriApweL+wf3Fm1RBtHAdn2k7SDtRLoxOnEr2caoURlTbjNZ92AdJcBKk2xda4CRPQAcGkO7hjRws7KK2GuZzOC6J7WW0bSosCoJKFqQV4ckXoUzHif/+229aHaRBIWndTCKkqsPh3UvF8SpOd890qzyn6+y9Aokcb1sgAVwBhCUGwJsYuH3JIi27vBl2kXU5TPLwKE7vSlt1MK3Xr1MlCHiphefD1avs5xiqvJdJNp+ioXYjuhat1Kvk5DP34kQAhb95mUpBOj3uRZz8Zz/+cROwl9FPPEq1gzjunYDMj/JcHmWK3vujbzMKO4MDAgScpyJ2nnU7jCj73f18bhgI9kUZrEl+KvKee2b0Tb/BxtA62zbPXIe2AtWmJXckwWSc+a39gqMqY51gCozQqsKZ57p3UtX6lDbfW/TbkpifXmZPH3zdygZmFyanoL5GqYnRtFm37SbrMULE0wokKVctKMNHLUlAabIVQ65aA9wQSGStO8kY2Ad9504aWEgiJUpTQZK4SfIFjgL9Gj+buwxfrLDRD+jgB85wWaleVepXbbF5ixrpDmxQVYHGuf78FrS4dmD7auw3gLfMKYFJQb+pykgAWknMGl1leAsbpsrZhEJVSeLro6S11U8YNqiAUWv2b3/3uzJEJOEAASxXgPta1kFL8uiUpKUB2JEkuMLOnGzs6kH2pWCkWk1xts8ySRujcjP3fxAdLRorH2hTxEJcxIBccgrxiKpGnqHWJr6KplmMSs6nYQ05RwmgVpOBz+I4tZVILGnElSWQZ6bN8zrBjcrcDBdKe3ruR6uuFhlTPW/FmXeiUvzBtOJ+HNZDrvXh489qh19laMTjnInrBNJYjaBnYNYAsO75Xpkw1YBK60CT7LzqIrZaQWLDZy+F6JuEWo8c1Pexjypqqq4CQXtrgGQ2copRxcVssjyhp2xStCqPvv9jTsTFCF1r/UGpJyFQlmAhjQIXCloftO+WTTLAJXv3Pi0FAnqg4ggXz3W3ipifuy2YyvmRJJftlK99wGrMflGl1y5r0psWEYG1BOMsCJT7agu6BDh7+6un0cZ8erD44+/+7zz/2V9lKkCfJN4Fvac19m8mMQ4zdNVC6HUFGkk+dD9P659JbZMks9vDUO30WHIanp9kKp/Dzh8lKEr6S8pqqHtCTs8m96JQ8/TBbvRJ8hlv4jPjSwRMU7/PK7N3mBL2WeWbnajuWewCrV2tsnK7Aqf5lI8ZonMeEOztST4nbPSLALv0ea495wLkYzM287kPDujDnQbQjj2P5hpWT1mxkJh8OibaWttJPLkwDmKEC6JLQrI29bWYaYoF/FP2gNhkhloMc4926gYmkGlufH2rr7SYigKNNl3OCaDyfc7+6yMC5BLVvF++/yH+TOV/9F2mIi5YA6QJXgHom50WmLPKj7BzuUnFNLHGWViy4gbnF4tNvHKUGMXLyh6UbJR9NcUO17Rq43V/ZeBiPKj229llHWK3ByzJOmGLYMtc5j0xfdlYE/F2UqF2rmneAtEl0fzsHazbtFAbftJWwprtYRNjCrmOGT6ABjxMsjKzsyO0TGk1EcPwwftJXj3r8ySo7wNSPv38YZ5xBO1j78qO4HMMPMiHtJpdn5GYqsAPvLvVxHyKPT9DKsQ3dLtu5IzeMbTIoaXnqEjrr9YkgQx7o6Da68rnTwK4ZHJLCMtmk5wLsnNuEmNh2Xb7A4CbGU7i1Vim2pPilxG9JiFzb6mF5PkVTFt+vz5jtR6dvD3ssNEkUnigEWp6IECTzuO0nvloSUZZ8FYg9+68tvWZLMOyBdMOYgN9f3xiX96fKvgPqObXTAfENs7fFYoKlgprgERaXTEtc47Y9NQaFi/T5ncUncX7Yc4pzG5nOcAGOUF9LqnFt3VvNfxGERLrVPIh3yiYBuST6UtwY+drK5aFZvtJN4ivVeA+91RQK8/NM8SGWw1ec6KrX1tgAJMZmCIZmuEV9u4AaDOxd1XsY+PEQZJx7DD3WkmbPEMDzqpDpFNELCsXiQEvezDvfz9rqu3NMzdo5Le//X3kBEwf5tPoYU0sI6+o5A2WYtZ1GCB/Ey+5J4UoCzMt6zNc6jzPVozl/QH8iik0qRRcc6AKXN2Izb0EfjcmznNMHnErz3a0LxEVlEpIRoimM7gg2/TvRDP18w/PF/HWi8ONh4v/7+X14kVs1EmpcjoIrLP77CUVgPF8brHlsYFWGIBJ4sZz3g3L1sC683N7gx8a1opc0Lk/zXm6SMy7kmwYpugwUwBs7K3osDGW7+XrnpW91p4WsWxjyiGTrDoegPKAU0XI3fWsE6kLbY+uV/HDmifpvkNvPc/ukqxA3pE0i6JFwezc3lmev2GN1oX+7eu3AWgJ3vJL6eASA9/aDju0be2JtS1RfMbt5BCE6RVauBg5rJhQTqIz4NLwvxQfP4SQMQCPyif/DNDU2pzpojkk8taHTz4rE+gtYkJe9zBdOuVotg10tIgV48X39mllXMocB0LEp3Zibt6+uYBp2In3w256/DA56/mbxtrij/PEbyOzFBAo66XoR/dOXq59vPq4Ob83kRvM1c2a81MAXWcH805+LJdjdC/ThowlxOa95ZsSU8kzFAY/heksltGiqjiMIVj5nNoVbbcArTAbxbAF8YeNf+/uweK7776LPz8Iay1gYX7mzJTTDHXArFJEZB/ZATYfLoDAIwbASEUUKDcvedTtDBlhmt9lUAf9ZXEj27xG102nm5zOFHuFsAB2QPdWktlC2csSZNG9sR/S0PGRbqbxy7Ul9pOcNr/ZgIsUQO8mHgZcNbfWEYDpneuErdC7K7s3XxP3wx044K+/+KwAHNBJkWYj17q/l/11dVTwdsgDWOopnFVCYwpPfk1ReHTkgEjsXNtTFfBKZJG/BeiO/W37qIOdzzy3lxWWCpQDr6bVtBIHed5XeRZXeU6BDTNYMXFp9tzO/l4GMYaVB6TWIdV7cZYTu+WXs3kS7MEedsbYhw5b6p4Y4lMLCXmW796+qE0iAWXzdtKqPUfL+fDF4pfpKvsy+c56fPVJJLKOowmO2PU2AeDNYEfaZZ+/CZYS+4Pw8DJyX0gCG7GX4sl2W+V5A77kmz90H+QzO7g0PmsnBAO4SNKK7osWzEhm5cJ2gieMrxzWndjl8ePHP8hhnIat6v5gRc1185sMULV2Y6/c73Q7Tk7q97QHL8/AshgJtKO3KIcsC3tZKCxD25rILUm65b1fPPt2JNs+3PzV2j/+n/6HFG5s4mmXHWHXMazVJuAsbZTlf+6F4Pd63vR2RL0rmtyAjO7JJNo94AGyBB0bqXpIure0xeYmtN9dJXm4kfYqaGk3ZAAXlZZunhzAk1TKbVhOoNRErhAVPgmgCVxQ7jdvvs0NpdK5rKCqFL57h5W3lwQ3TjUGQzXTvWm/qj6XtgcBZALo6tVl62jhxUDCYnIgBNEOhw3GeWNCPP3i68XtgDrETktMVXmqwL4kHgMGLduhzPtA5ltRoDE1E2k5DoCkYHHE8ivAUvYL4VQsr7UkntgODXKLimO3YEQBWEJHzjOhI6e1pNXbbDgBTTVVtDzkujeyHloxKgKsrcDXc4+rtuMBNUQUKOqAzWFNDLVWf/ywRiqQmGTOlEyH8H5ossabc2znYZ6s56Ci5p+kmjF6NhzTTIpT5ePgrgQocfAo0Jy9QyAJd50CkDrt/J245DA9PNlJUARUEl8i2EdhRW4Gid9PC963Eep/F8Ngwhv9E5R2LNCK3mpLZlB9mkpRDyOjIXQNiwbaH2ATY2Y7YJj9ACX/GAdm8i11+hmRPsDey7RDvAvD5PKCs19Pu9rTTIQKUn8eVuImhx6NoUy3UWVTnd0KI/BD9P12TQHOVfzm+dvFy+Mw9zJq+8/CljFGHXD8/ZuAM4Lj7JudVNDu5+uPUzRYnEdHL477ZqozR6mIvUqCurH3cLGdKYr0x47jfCpYTBi1INgEZXejN/EpIIyzgFHWFjSvW1ZzO9Um4ECvtfpek1ich3kKiKs47U7Ajo4Cz1lu+3aCnzANrzYfVAgUBZ+hVh0cPQXPdVqOmgh3H2HwYBv6Hmc/zNNZ02mvKEzT6mCMvIiA7chaYnbY722Fyd5sMo0Kz5/IzpcgoOROgH8MDDJIRZU932s7H6r4KmBtImA/L/X3HCeVDEiKQJ1jzzUxtjDCth9o7QHs8Yj2Ypmn3l+L+zDxGPCp0KsqOqduQqsTmsK0j7AFgGsO0Aj6mwIBIIt7iUM+TNLxhz/9qck8gOJO7qeTjHM/gHWtBqa3Gq7RtsElGMPuwS239LoApCWdudTXmAABy9mv/bDuNm4HSEul7GNs1KWkuWCoAfIQuwSPWnq0cQCw6Zu2YkcriQPCNAHya0VXTSY/AKQC3ExrQSfJqqgaWoTZk+/dDWh4nBHM/gR+WpOTBOwCV7ZwKnFri0cR0Bdw/e53v03in2QvoKOATmD6JnT4gyS3D2JrfvuH7+LId5vgneS+MebYubaUctwqVLxCk4DR9Rjg9SLg0lGKQml1pwOWpF5wcj+SENcBgNxL9auECKn8fZF29a0MVLgO43X9Q57jsnJ2M0nAurbhtijYwYO4VeIhz+BdkhZsz7bcSeAlqYLyZesWgHmH3l5bfoal1WoofEeymisQLGILCaIlzNa6+y8/chS2a6d2YYzysxUlX6RV6yCDDmi6hrmZoFrwaz2qMVLQgp31PPxvNNNaxMt6NIgSyLDVuSdBan22IofJtgV5V2faYCdn3cTqaXNVWT2JnybM/yHJx1Wdmaqh/cW3skdJ2GJnf5o2h621sBdef5P92ONU/anb8ff0TVmFhpw9n0BERaBccQNcMUOKRRm28y76alpQ+CKFs6uPqu+xnblvxRsJuSlrEuynT+61wvom05OvEidgy50m4Z0kPMkSf5J9NMwlxTy23tmeM1Z4jxYYIEubKbCNjgsB5tqk0VrTpiaO6GAZSU1ZdkvmZ84s1qM9dpGfeXV43Mns25t3sx92Koz+6vt0OXRwzohm61DYWU4lXbFygIQdGJW4CYDXGIJ+nIRWtFs28CQQ5U2WoQkYY9nybAqCm6aY2KmAhTbopfh77XKumwHO/0yXrQxCvgZ4LAOPPUvQDlAz4OPJ5ykK5DqsIWmAFijFN1mndT4zOjgmEGN2l525TJybcC+vtcLaLbYAM0aTsqwqH2zfpmglrsKGIf2BwX73bny2Ql4AiQ7cwnTQ9ojxmP2KjQGYwWau/AnQKuvVboI8H+eTPIThiHiWt8WjbAa0Uu0nH932ntgPrGE2xh52Zhu/AveyJ6YdnAbggHcA+Jn0ql9i2gMb32AY9Z6HbQJ0F7cCwwid6zCxxoLvilwrLuQT2xWBSZgfWk8cAsyoD3V4rXmBy8Xiad7DWXqeThmgGLs97LRJBsSekyzSR04Aka/NVNoBl4EZQPYW3PrbRQaUMo0XCJvn3wQdE809KuYnnryR57Mf1vRl7LnOCAMs3kbKwD3cD0DzKMwIyT5gtLx0diznoC2Y+Zpr99uzvYg9n0ER9rNiZBI2piT32H3gxrs+2JuA3XRe5Bw3GfNegG62Pr/JmFRzyderVYkdyb5ZN2d7Jhc3lm5LpqvTstnl7/t4LgYmLdHvxhAzMXbsvhhDq7XPN416NLlm6jc7Yt2816olthq6vfxpBW07dN5T6NFhGi1WjE92nWQE7Id3KZLRzxxW1DyHJoTilLw/PS4xxwZmZV7TllnPmT5g1k886EpuR7O7A9GYCWwdLesdQpL4JP/+8d6nxd86CIh38WZxeufe4jdpmf13L44Xp7otWoScFnAdPvH0zb3WtM26JqL59nfujfxR976jtixoYkDxGe53NSXRNHsM3t5TrnfY2zMkbAoTA3grGNSnWq3E7dfJi9g/PkIsSUdYTirbBzZ3TZNLbibu3t/O+yaecW6dS/e9R1cS8z330cJu9XhnynGLyfCL/B3eCYiXl23v7Lc49RpLMzb4JL4oYXLOGvkOADu2lOIz5qkhZ1A89zBnXfFuMyDYp/iyxrKxk4ALBUuSMbWLhsDouIn+6VFitzfRH96PTtp2CjInZTst9SgBRIrX7l0RN89Nrgk4m/0z+owFZe3Vvr88QJH4TvKO6CFHA/bmjYB6a9jabJeCbp5B2k1PArpd8J3ZSRMjGkgyzDUCQgXvMu10AFQMvGkzlRthMrKLYoLbKcbxH2WuW5WsPVAS4x0LG7BmGIIDoOWPXE3laTyL5CX87/kS2OXjmCTrpMh/J2uLmYVBKz5wNZ6ZHF3s18/XfUOKJ589pZyZYn87Z4D2IpC0HWu6SDDGrX+eHTkkIBm/QluYTj7/RfahUhBkRIAv9toyp/oQfy17QE4RWwKOP6YS2WFPWSuM7RYeUijaCDHD55JO0c0ndjTluIOOcn/IRu9Nj8+awwkOwu49MRw0z2wjB3xvm4Y7aQLAJ/sZ4DH59wyFwxIUQw0IBejvvIHmXgBfhAmFGuQA/jh7Ub6f80RGoNI1OU9nidlB+sDsTYOpWugYgLzM4UhFIadgZmY1M6Bipm9bZ51F1c6n48dm68jMZ9Iq54eh9+c5K2Vt1qXOvmY7yxrHTsv10J+9rpZ9wDIDiEJS2YgkzP3oTv+nX39VlvzrMPCuMCd1CSTfPkrO/h65JYMzLgI8b4ShatgMVjQf/iYAa+Ofyl0NAFayB/vDwOR7ZeLlPoHNEtLtFIIAxyQ8dhUwpwe2/ka3wGXyYrGPgmljhrY3AARpZeZnAiq2YJB1QSYzjIfvdb/OBxTLvpxmiuny4rsAja2xsKkY07mG+a2BuhfbPQVDe5g90iGt8aH58q/W/sE//W+SOwzVnkmseCiHXXT5b3rTJe4rfRnaYaohUGtVFcijpMHPddJo3vleKrXHbzM5Z1clhHj4gEwYJdoJgXfrFitfO6GaKbiKwQT+vQnqSu/E81apo19QGr0kMkblbYCME4Ld2dj0umwmhuksQaQWSgFgHXyZKwmUqw8zAJLF1F5SkeN8JgbYSkPhlM5dngMnWd2N/LcVgy5ifvzlj4o8t5V0yezwhhJ8z6li0qpfDVKnla+AXp8hx4VCrT0kVZWHqfJUiDu95hhTueemtzEAKuBaL2a6zWhGcJ4fokGAFQIoEnCsGEuYPQ4rg34egUe/JD+lpucn7hCQRjVOAmTFO5lJfidQLPuOAZhAxAOvEUBPp6lAvDif/bNf/Hzx7I+/b/vPZQz/g8dfxOFlg+ag1dTHOHOIgBjBclsVgaLoq3EkEr6ZpJVr1FqivYjDyW/JuYl6HGIrUwUTgRTbDXgAAKpK2pheRmfi3PQhlbJoC3ioHbaiLSeGFjUZE3M/71f6NHaHoFhlrwEALYdUUKJVJ9Ulmr6h7dXpoTHD9GfdTlMNeR767Qc6bzf38wwPAjbsLf7sF58vXr346yTvryo6mhB/WmwDet2KoOpOErHr7O3ffPt68TqGdjf6GD/+8ssABILED0ksTcbNWkmIk1Hcj8PezTnaXz/JdYTRECQfu+To6ubi+xjMvQCGWxFB3orDu47x0AbYSadtHzDO3SCY3GscxMf3cWqSHuQDjl3lO8YByLqIg331Nu+NPSCYw2pKEo0JhnnxKYnSevbhk7RkfsjwgqOwAz/F6X3YeZpKskEZ2CXapwUyALgBLhoFM+RLbSXBp0dZkW/gFwDO2cy+WFHmrRPbsZ2z3io+B5Q1BSSoSnfiq10lMQHoO93OUv9O19H5nArhJC+jf9CEzZ7KOkuK+0V7oEncMkEsossITPBrzzmzPIcqZlkpNl+NNlIRMH0qdRw6lhxGsOftZ5v0mvDZ3SRsED3Qq6QT09JAwTvBx2kM/9skwucx/AoKt7VN5Ll5DloTrioOq7VdtW/AHPfGuEugyrjJvhbYtl0hDhcYdW0v5PMOX8fWptr69OmPO1Dg0kRCATE2iCBPHhhHfxyAWBA8oL/gZ1ouBCsFWLMXTgJm0Yk5T4AnoWbfr8IoBcgBi7TNAoAAw57Nkyef52eIBg/t3Fpr79M2jSKvhYSgPhbgdvYjoO5BgLrtVJABotrwsLUB8Aeptr5LAP0glWcBijYNoL9naMCQQUQYQirlQCUj6AWyZ/Qua4tHvuBOwB66Hf79MKxhul8neV9gi9ag69iVp3e3F/spGH44TVU29vVTzo/2ZT6XrdJiMW2EoyVSEAy7rxnhgLIG6mBhSmhsLAGd9QHRtUCi9Tr2vcwuz83Oa9V02q+xU85iP61ThzJl/d++ThBPj1FQ0aoesf7LBnSff5Yk+uJZ/AoavaR8GHGCWawDdrusHACAK29Cyz+y1Pbv7AfbvtPcsBmmR7CvkzCrJLs6ui+SG+t9miymosbY9z45APNkEVo50XPT5pEg53Emgm3dCMAaWeP1GwpI08YG/JdAYmBW8yj+h49n308TvGvbuUjQK7g1bdPgCUDsqQmASRS1Ab19l4Qjfj542GIzibRz8THPX3D1KO0VAupXKfZADCVplbQATEueBU1WSCAuoM01AV2a1DeeG6C/cUHO3UW+L+ByPt8biKUlh+0F1EkWcmYFqrYChqz1xzhje3tt+bA/PHuef0crNSx69oWenUCZ/R2WcOxXbIAYpcxIBUXMO0lqC4K0vjA32M/RtmlbHaH3fK2sPTaJ386FYPxiPDUZ8z6STPe8LEqsBsMUJMl7X+dCiD+L/yRagKbLtKdUmiB+HtN10yTB+4TNA9xWr8cgLlquuRD3ERuxm8AfgLim5SZ/qjiX8SfJyn2o/rOj7HuBxEbzgmsaxSP2LM7ZiT0AtJ4n8N3f4yNphwGhJlbrwC/r2tZmNnIYm93bGFt5DpjlAgjxX+swgDQtWXxR4hDMSSxliS+2sEq9SX8tOinwFCAKWz7FQudAp4Qk2i92lg/EIgGWA0vKLQe0iPM8d1eqBbWxBODGIIOwUbIw7NnDAHCHYdoApBpnEgMH8nhfIBtgaZm0d50lgNq7ci73PK/4j+OAJBtJhGewxzASq1/sP4DuEgxsAqCQJGlp7qJ49TesswJ4+VlM2LzQBUxykxjb1O7qmYrlcubE3QV6yXHEtr9NK6EE+IuHAXYxRspsnXMHlBP7rWRjdAtIlq5Nz8VqzT4Tox5kGJxEqIk+PeolyIOlUgAUsye2rIOrcu0Kq5iG0/YFsJuWOUwkZ+vwMKwYoGr3oLhvujqq1btkP9AY0rq3mtLbASIS0CUrVYLYttpqss7gNGDeflq6AcO0l+1ZcXGLR6QddA8s49lulAKQ08Jrn/une5m9NcVMe7XTB4GPYmfFz+V6DKg16yUeqXSHzgb3Bt1rMljlru7vjwT8Cd7nc+6lvf00+5bMjKhkM7FmG/eS9N7MOv1482zxi/3YzKzj84+bi3/9+mrxInpWmuwMQOA12uqm88kwsvzdegGJJK/2foEzLYLd5wLOATP5E7GF2KhMePrC1cUcIJP9qXQQG+us5OfKXmKfPBNnlM0oEIcF3Ybcab20p4B5+c131dfmzO9Ftxa7m78dzeIUJXMNysFiYcWPy+w7Nqs2Mr8l4AYENuzJ++8mxxNTeM8XiaP4l3NyPWSAwt66AnrREBen8kRaw+NHppiihaNcmtzf2GgEBsWvtuXCgTB38nnWwr5wLWuJLQ4D3N2ObdzIOXJtwLu9MJvk0fZjtdfFi7FpDwPwKeAqKg6DkQ2k4Zozl7x1hhXSDHMNKQon7nqfnODTJ23eA4qmdJHiI12wtTBm04WVx2wPbuR5FFjx84kr9WWSsgAAIABJREFUxKNrifc8P7YA88990M27E7KBQlgHjLA7yS0mLmDyl8BD1lZ8aR+fpuA3eXJiMlOvPY183ZkXX9jp7k+nA1tGeuF94vfd2Iy9FJflrdiJ9pq9+TJnvO3M7EG+TgalQ4faYQXeA6AGbGVPazO0K895knuzb/KKTpkm37LssJArzXC32Bd7QWEHuMfGFwwLsJX1ad6ar8oN7OeD2AXDzhSY2RZEG8/1duKjgtEpBJOLsEMdXabWIKm9xKfvIh8gx93ZTZyV9xWb3UpO+pDO3W1D2PLsQlzhp+UTdFtrs8UrLXpNYXakhAbwd3U/6KDKWxrz5TmF6eY65I+VHVgC/uSXdKV072Y/nYTtO7rh7gfD8UZy1tiSXO/H2F3DIMSIiE3W5mOe5UZi+rKN+THsezYja3CcfEFLOYsh9bIDp5tSEV6nY/J+5RSaicmTNhWkor2+m1z6Jw92Fo+QC+Jr3mTafLVmE1+cJd69Tl5+FuD5MLjRrbAlj5CFljqF/KNpwHzCsNym1RQAxhbTfJxoomhIirTBKbIe2xk41pgwa75Nz5Y+ZGIfA6U6QDS+uMWe5qZDHmgHRZ6D+1SEmkE8tIbHj3bAIUIUm+C8qJe2G2fs9lQBs25Zk9GJnw60+r58u6xB5xxe0po8PIvETGzzdcC7//K/+68S2yTwTsAs0ZdkAERskvXcaMfM5wOI5JkoyP93HD39qmyu80x9rTPNjbTaZ1MZZGFKXQ77iF9PUIRNwYAA7+gy3YSKC1jrYDnUW4vnGZawmT50KCWn6mAK2I7Ssklj7jrB7FGGBWzGiBF19L6KYYzH+1SLgV6AwmqA0HoQrEE3VR5zKF2jTVe2Vicf+RPKHYejjccCl7UjEdtOMvk4936y+Opnv2yFslPhcvAlWoxs27RQMjmlpaEdRtJU9C1UAThodnWrThaPw6CQtKznYG6oyoRRR2cKA1ACYuWrIWHh/ZfFNIr9FkHKAjeSNm1aBFtVyyW0A6Ra/FLuk/Rg6GmJdY+SaslOW1rbjiN4HufQ6UQVEte2NYdPW5wcSzD+IAHnuwhVQ7bfpy3v4Ze/qPGnEwaIqOF2IAN6raZo9f7dA+SZ8auTTpVXW6CgNtfItMhktAnfT7//dRyeg7zdQz2DSVR7v4+uymESb6DGWdZOi5/2HkKXK92pVtmsaf68m+ojQ45p8a6JwTD7AEfrMabET01FuxOgrGK81UIEImEMXS7ehuF3zjCpjq4lGd15sPjZT34ayuzO4je//ed5TVoYVI9TXbklGIz+1M2PSfxzTX/17DTXqpKxlem6Txa7BlEkaDqN4f02wrdYUZ0umj33RabMrkUT6t5WdJkOXwVj24ugaYCYbIGgdoutVAUqfG/CU4OhtJtHONpeuozh2sj5UCHQ6op19yHnseBu3t+5KpsHOyHJ96XWIAEU8C7fqyi5Snv27qWfizX4KgkwEO/Fd990muPV5pMYSwF5m18nwbFkzlunGg2gVq0tDD9ODdCs2lED5bpmGtiY7tGN6vQv5WNDAWg/qYC2SJ9kSuEAGyj7shOtAOOC2HzWqi1WEGCfAnZG+HYJ4JWxiWIsrRrwrme5CZUkCzgwwY82RGCR6joHuBeWqUAeKOb17qk6B+Mpu2ad3JnrNrGrmo7Z82ji9r99yRBvpDLpR0yCqqCtwDl77dmL52FrZmF561wD6HIndop258fIDwD2p32P/lbOuYqq9Y1j0cbSaXzOf35WFZSQLrbILRIDeRbvchY2A3I8ePR5WwuP03ZJuN/nzWRhmi9hkmodyTnaTsKtqDIBgMRhWqHZ2xup1l4EmNcegn0riTxOKy2QDaAFYCy4L6BPQv9n/8F/GAmDd4s/RlpARXU/+9Y5Fyypthqn7vkQ9+a8tdM8CqCmpV6Abx2tu0JEJQhyDZK7u2nH8r3yJQCgCRw6yTV7RqXLm9lv9rUWMfdhfwkYtV4cxx5hCY0W3AAtZWcqYOSedvI7829wJzvpOSNccw3zejZqPQWmDlEyDIazzV65pPvkbwaKaMsk1BtgpoM98hpVVElFWbCA47z6Oq2f3u8G3UlpRYKPlV0k20DbEODiZ6/TynkWUeCCNNkb2uILfuVMYRd8+TQMsxtaMY+nmpjqXzW3nHVFjAbDCjUT2K3RH3LUus+XLXKSLpX0Vv9oC452pfNA86uTyqoxiW0V1m+EFYGUAI+ZYpbdm0DKcJ+2bOTid7NPHwUJ3VpPEvc+9jDFCIkG/1jQoCxGNpM+SnxHGJ4SLna2rYs5KacBnffSAnE/FcbXL18E4EgcIt64c5DKeECeBOs05C6xvgKQaUsC3GGAsiHAYUnBtCQDebT95Ex2sA3fOey5FXg3zMbxT22jE7tomcj6mfp5h2aT/cM3Zy0l/DM5k11p9FcwW5t726tzXTthA33K3v0+zKTnGaa0GymJDTIjxKPZJnEKALp+mibUJK9lakhQgbhdh5mKjiE6AR8AZRISFf62VohAJSj5u0QDECJCbEKcZ7rVKrd7woaYTgrJuIQPe4E+EQDC97w/W2twkfhOW1NZHbmWw4CoEogOgkpB705YujfiT9YSSLsXSSqA49Imzmc15kFhzOsFw+Il+88zxFxZMdnEnIZbaBXzTMk9AKiBllyLpKNJKYta0EPhSLDh+EwrfYGUPpg8H9dQdtNUq7Eg2zmSf1uuW1lnsgFlpYdZoAVyui8AymyCYo5EKZPi0rLTJFrVO8+7ekEBFmeoChYSjdxlGuA8wWtyLfVZ+TU6b9GfjQ7pqsXq0aNHi5d00pbxtdtaL3g3aylGuqJp3EKzs+YeJLQYDWLuaS2kNQREaest6QUAndOU5z0gytLH2WwSsfpjBbV5RpPwDVivjau6Ro3+wDLiS8XOdEXE3oqBJY7vtRnnlF4mqT/MetGp+jx6ciRTrgJua0tit2ktS+Sqf5h/A3GEeYBQjEodO/fieySMO7HR7gXDpQLhEkH+dNlqDNTtsxF3eMD5ZS9Na9Gc2Q6+kKTm/tghtnkle1FWPn/Sjp9hqQwhYc7rsPslTXOu7HXFEgAUogCUCONJIQhjRXujQvRR/ArbuRXGrBbmw9gp11EN1jKkdB9hXik8Dng3xRHXM10K1T4tuDg6pGUB2/Rd+/ndRF0x231bP8xJ12o9JbqAOyAikBOIGV+7Hd97FN/rvIptxP+u6UaK6GvJnb5eO1z89N504/w+4ci/eZmcpFNmA95hfuT9Te/sNPbEG/WfWUB+1/cUfPkubXItmGXj2re0lVs0zn6lZ1l723r9tLD+kBMB++yLMulobLNrwzStzIVTrRvAkB7FB4WWZRhmrZx5WZF82iTU+wE+FCU9o4v4ZoW3LcYZ6zBJdLXIAu45ZxdB5T7knjB2P7mfPDt5T/WqJMq5jqPkTSd53flV/FS6T05znaexYediwwAauiRuA2TQ7a2RdWDztBDmho8DyncYRq7HmSgbTi6Sfa3lX85WVlfs5joNM10n+fk3BaVMih4yBpYuf8zu2I9iA7HHDEBZTtjNugJF2KsB2qzXAN9Ay7UMoKPj28ExPRtanXU78euAlOwDeRhd7OzZqiMnFl1HVc6f5Ws2FzW4TzfJ6CXbsPbs5Lw9cY3FPItK+uRLKwkd7a7y0epHLjusgMlsNjZY5ZryevHt6DnKiTPcTwEva3IcMIlNB44CXmcPynnj87L/PJdq85KByXNWQFgNDJKrY846l/XvWJZ51grKHZwCp8i1WXtxWH2Is5X96YwWH1AcKltvyDclnmCM1Q9nrcSe2X/wiroh11lgczAN+IkCWZmwfFA+j876VWxrB8hkD69H7uo0YNRFpD5oCD/YX4sWuiLHEFlcw2jTD2Gi9gMhRSEtazDM/Ikj+PHaec8XCNSYN3bAsA3FoDxDGnfvxdEIAonnp3slb517wbh7n5hG9w8CwMu0kK+HFPA+73ksJ2ubuqLusGVP5OMBvk6AXIo/Pte5131Qjf7I6iBp5e8zZMhT4GP4Ml09owW6bipuGHO3wwj+IhrwX6dgiCV/Enm0MlxzrdcpKL4KkLi5dxBNStIt+Vr28PPXh8k5Dsq0fJHhc/bFCreajkjkpUg15JrkPJVWgs3k7NPwqy9Z2il7725INZ25kP0hDrsTEK92O8+ozOrcOw1Y3TxafY8U+HJXBkp2Ym/OrehkMAz6oMEVAOzZRBtipRZ6Q9pJ0eAs1/Ux5201Xb5xS9ZR/AWE7zCSxhL8u7M0BaDspF+t/aP//h994jy1Gq0D6nLRgJ9awyYHkgZnsyFUbwpN1Zt0kqyxl73xSb7biy05b8vHtNX61ZHvcSSLJERr/T26SRIvmmgd15zFffn6RVokA/LFkO7GkXoA+rxfhAn1NODC2+jo3MhNHIQ1Iakt4yPBB7rzZl4veHXoGIECdG0DtskFrAQ3w2AIZVVSAXkfPb28l0C2iZZKg77z94tHD55m4fYWL15GA+3zr1qhbCCk4pHXnOTnO5aeuCGqb1vS6CnEKPNcgiOHbInWq2QZY26kN+cUrxOKbBZGclih2Km+CCAECWVWxMgySEBScGuZHIK03IcEfD/38v3zZ52oYj2IIld4M993mE23g0RLcrFbbBJTgFt9zJoIkMqsaRVjpmcKl6ufVEM1grM+/wxNZD09njsPc7AlfNMip41Oj3+p70vj4r38e4wX4zMaNHXq9HA4PgGOQ50N/Pf/3p9n8uWv8ww+xXDRa0hQkWDvbQ7GK8lsNvLbtCFxGLutdpi4N5TgGZ8eoCBBtgPaq2glasbC97A2CNLKzAkFNAplezsaCqYLdRJanv/b6BO9eK0lTqA3Gl9rN8OOu/d48ctf/CTsjt3Fv/y3/1fp14AGVfFNlaqsqb3/p+/fLN5eRbx/9yAJaFrc0vr1Pn36DP/zMOm+OYpjjOPYisH8LId/LwyV7QAlEbzrM3mbv56E1n4YWvDu/Qd5bUAK+iVxzmfZaz0beTZtd2Qk0Igb4Nsro+lYrS9j7JOYbDBMeRb0s25thtabJ9CKs1YiYLXqV6theY88q68eH0QDLNOGn32TrqloEixSbf4YLcyADVUfYZirQzfMspWmo0SjrfUF6afCKeh0tuwBU6D94oje55kZcPNJAt9rH9ZIR6d3yMBoo7S9KI6uwvJl2NHbOplqLYMW44dlITCYiVWt0c51YBUVONH+4qwNQ6jsGFoWPjPX5r0n4VoPjT17bsnqECGP9ppk3bPl2LBlLqJzs5vrFKRl6Ej27f7dtAImYWG4BWgSPQ6SHgJ6/m2Molzft8+/C86S5192caj6CdwMWAFgEm8tk0bSrg0tQIlghcNq4IN6r8U4wVuTCy3MCWrcx14qsm8yvfgwxY3HT74OgHw3r091NftX0WKuJbYDYyyC07daQZIEcALOidYXyYS26wS+2Sd7e3HKJ6/zM1okbidZOYyTSct5nqOWDFV+bLo7sS1vUj189PhJnsX7xfffh7HJX0jSc+Y5Nr4aAOgzsGQk27TwMAGrE6b4knvvXmyLw9D2BYW0vTopVYk8nw2QBmiqLktUXUN1ivI2V7n4tjmz4zFTBs2cptgAk1D1rsBsnoXgqUNrspYb+frW+ofFkwfbi20MVBNcM2SBz1tP8LIekEIlT8uFh+N6yybglXIdZ9Wxm2RR+5KKtOBeAWH0HhsStC1Vm+eNsB9u0Z4Mm9X1GOpxnAqkqXa3MaTzWdcJdt9jD8WvbkREyoCeTuszmS775QAj6dNxnrfWcYUyjj4FgbbEa+nzYKewA1RsUA1ccsqxYpq8DoOrelFAKWCc4LLtAAYGDauFuT+O5s/oLgM26LAN0HcrvvwiPy+pU0B6GH9850bO9PsMTNpwr1OFL2ipVT0Jw41bac3Ie9wMcPcpTMcy5zCYYg/PorNpHQ8C6qqUvs5Ucm2bWm1PL6IF9E4Tl/cT0DoX2UMBLp5kgvmrFJbO0jamoeMmoKVtMkv5BSepZd+pTgvCPM/GKjlHq/YFBQMtIWvYhu41+2g3Vc5bWXt2hA9ciW6La7CGsSMlQYo4WJ7An91MnTRh9g8vwhqMDbiH1dGkQqElxTJAJRYWe7UEWZiXtjVnH9SWtqaVYltY0E1OtBpl7Qwj8Pycl1uKcFhqYiDTdDGRYyNb4Mj13om/3MI2yWub6XbgFRF8+3XYhsBEIJ5fukRaDM0ZYvvK+MyFvDEsiuZTElHJzp3biZXSrvLg7oNWjs/CwGrDeNaik5aB4/mcg/0AfHn2Ryn6AnUUEdoWrDUZQJF/t0iXoJ04djGv2IyDu1sFrMUbfBWmVpkTWny1DGFIA01VFhxuhQx2W2SR9211XCs7TVJxgD0u0cj9EfeX/fEU1QZcMkEVFtpek2sS9xQwyz4HpHWIVwfVDBO2wbvtBGgBjrr72OwOVMIszL0CUsRZWMTnbeO9Djv5SQc1AO5m4ugARuuAM4whrcjOoAJEC05jP0h7TFKm9Wc0kAvSAnklH3lwncyqwOHa8rusQ+e8Gb3vDBtjmAgD3GEyt9E9n38jgGzvCUuM6AdmeT57Jrjn7Jn4mEva3onNS4EDeIwJaLL8BxPWxa/8a56rtngNbG3rLOs9BbkUB+mRignIJdwxbIb+YIBBZQZneiaV/w0BAAA0enb2/mi/NslkU5fxgX0rmZ+v219L8K5gqrUZhmanfLa4M1rOHfjShI1doz0YJre4KvGSKZIKTm1914ac6z3M0DHniGA8DUwsot2AsgpGCtr2hvUo60oBIe+xAt/cQydxOvct/JMEGSH8xp1LULKt78BpDL2s02owVxPiBk6YuXlOABt3K8bJDWAtiTO06D14FI3IfO9divgG3zTfx/hVmPdZ8eH/0ebp4sfxd58yYO5fPn+3+BMwB9gC4B98tP6xOoC1t2I0gO+I40tguy+WewoISUsLgYFd00JWTWQJehPPYWjx0zaJPEO30xR1fYmPnCnf6po6AcQo1ccqY5Lc0Jxxfq3svfwZieD4GYB8fDUGeb5Pdyxbsow9euRypQ6+Ic+WeKKT4sV09pXcTAwd34UZvJ0Y5Tjr9sfvDxOHY1bF/sVfs69nYYJ9ks9mfwCJlKnFlEgRLXLEF9m/mIkIFEAqwIz8qIXTPHuDxMQ2O2k/f/7sZXKEFEWBRLkOsaNimryULWyrPeDO2uYh7QccOUXwyDbH6uv+0HbYomQPbp+dZ3NyTA4l3ThaXpPn+Dpd5rXEMycGPiW38FscBYgRc/IBQEHDZkz6XJfrk28iH0ADLyDSdh64yazsD+ZVhzV1TUZOxPmTd/RUNbdw3hTEmMnRip6CPjA78Q8ALWCYde4Ai+yZ3YBYCgH3xH3sU+yDyaEt2GTviN0wbb2ve76TPcW1dZ3L2mtQWf/QwoyYzT/KZDK4kv7bkA06OAXDFls4sXJbvrFJHYClD27RwE6WE+e18ATrrLvPnukAvuyPmSA8Lfvsjb1cXT+2WZt43keso+AkH7+FrJDX3E+BaC3dCTdT5HyXOMvgpPe5loO9tXSLyJWS72R/nSe/cP0Dx4yNWBWE7AXgYe1nAcOx9a55OoO0y65lKOR+89ZLnSq6cpCTEnN2LkB+Tuz5ka9qHJaNllj8ZVjGayEEfErseSbWy+frBNJ5WdIDeSV7PbI0dO58Jq13DfyXSDnixOzru9nz5yl4lLzBTwLExGmAUYxtOssKNhme9/XuzcXXB6Nz9x6DNYQHsY7BKmfvo0Gcr+2lK+f7AHan9PCT22Ly7keyx1AipAZ5nV8dwoFpmM9BcvHMrT1QUW58M2Sym2IQjMPc68c8x4MUA/ZodefnxFnvg0PsRRev6xy7J3YaOTIxoNzG2UxHYNYIuDwECNNixVSxGYa3NC4f5n071uznvNfDe7pFIpeQvI6JHzm1Ocf8nrwJRvb99y/bfaRA0iF82QPxhwHv/sk//ASZvh1kVte6P4F3I7BHG8rhyDvXoI7BwETYieV8FTChI5rFZtlkACPBi+muhC47zEJSlJtlJIF3m9sPspkBaRgDM6DCjfrzxYsXDVpoEPjgLZO7oJ3ZNW/ffB+0M5XPU+1hhbWSzKflJkjsekYZo9YyQloxOEZoPOCujAjBbNowT3J9o89A2DcU0AAipvc4cK1Ka6+JNbD4V9nEjx5mGmGcnHYfY4ltkgIgDmWuV+/xKkFWNWnbBsaNybrLBGFECsdBCfqvT6Nrhg7ueabNldgq1sd1glXV6vbSozznszhu1GDXQ6dKBUQ8BnAA3gmA9sNAODk9mhabOE+Ge+jK0Pjp4ddOwJES+VXtFkQMMs0Q1FwtmQAjJgxo45Btfi1gNj4Q7Sogjimpp5+SrJgUa20FJYxlAqehXzucuVdV+zzLGbHM+ASE9JmAxYqN5k9gTPbSQRKFp08eBgh4URCS5s/56eskZYeZzHqYzwQcST6jSwHYxHhcslwYHda67M4YDFN4tyDfKhZhOUK4f+ghD1Bq3bVcbggKsq8+ZB21a1/mWl6+ifZHHN1GEh8i6cRnb27czX3tdjLlwYM7i7/89b+YyjWmVYxhmXVZz+cv36biGcAhWhN3Dx7UkN4M48Yo9Yu8/k/vLhffBbyzP/eyf74MwJdjnyr0VSrZue+DR4vvo5F3FPZJMta0KkUrEOssO303Turs7G1pz9V5yzp3ytZw2ZeOeyYGMg6dhJp7qJirRFaAHiadpd4JY8n4dYGs842JWfA9+//nP/o8nj7P4ftvElTHGW+GxfUh5ylnNSFSk8BOwWtQP606Zds6IUBe7epJXAV8nGmBjqy75L6OsJcrgM0t+nsHtKDVDwACrFOx9oW2MNXpM2STrAF+yvbjoHJ/dA48zwbL+alW7p350sh59akEDpDOhpkMlfsRyOc1u9G6wM4dp5OJZWnFdNbOA8o5I9WGy/cwHBsitZ0mezDM4I8R0tXevx8gnMF1XttCgXWSva1Fk3M7uPcw++b+4n/7P/+PoU3HCNub96MFKSDwDIBOqjLuu8MlJJ9sZoCyJi9JfAwH+qT1QiU9YIugvWzlJBraL6SD29sGVihgaFeflnhrdBKnVtZy6Ogn0WUk1lvwNyCkGrGWwLMwQNnw7YB/gJXzOBUBA8d+kT0xijrWViufivVWwLX9FAbeNHgT0BynLVxgr23ZvXYwjqJGq/bxEx0KkuAkLFuaJl1jDJa8c7WrsHnzg6ZOAjwb9MdhvdPeEPt9lCIORmtDt3yvrfM5IXQEAQ2sM2YUqYVdmjxYHZhyArglc4cfaoCXIPwgQP5mGGL3Et1fhpp/O4HUx08B2wuaJrCpcHFPR9t7rVArlrTvDH7IZ9PfbDsX9oHzWNbAaLSOPlBAB340P2Nr38mU7vVb24tnz57lHobxeBm75ny1JVAbY8+T6bxx4JGdULEnYWCPAntvrwO/aNlMtXdKnaMls6rasRFtiylIS79MKjst1h1PD9TJM6mGo/PmTC913Gjo0Z87EcjFzl9pH6pgORszDNMZfDHMlvsBsA38uPUp/vBWEiiH224GaubzVZ6953qmxM6U0mlnrUi/QR25t9NUfN2K83zNvkuys8f4m+cv43vS4nWllRTTSAKX57ubZEcE9d2rxAYpsAiCEmIWqLG3vLYJu6EVBRCH3SKgbICba5uWH+w0upS5Z3YgNvIOf5o9sRUAry0XfFxet5nAjk4j7a4Gc9lrrrOACGA6geyraBa+SYvveu7rXvzzzYIGGQ7jzManKO45D6tfBbwBqtVKSoLQtvuRIHkUiY1qpMWHA+/aepfrPweCSZhjn4DiWspMvdZeTTtmP4H5+yWIINtXWAFolrkKrAWU5PUrEeUZtpWzk7jE59sbhwm4FSxrVzy/7NXT4ySz9C2J1AtkDVzBhInPEX8JlulLPYr/csYNm+rkSIBLnqMEu0zPXA9dSqzEixQiDBLZj/bq7l4C9Wg1SQOn9WskF0zm9R4zLCg2s4m8fTrg1Bm/pGrjTGSvXmupsa8x2XKfrYLb1+REsncL0LbZU9s3fR9F0mFbYZeWIc5n0UATdEliJ0MucxfQXN0uyZ2krcyoAYMsrdjJBG4BPTuIySn+aoU9XyvTpcWjAekGSpp9K26qN2BHCnryOwOaVycP0yz//qG4VBB4pvqtkjdvwBbwmRzvTMB1XAbkc/1lATdWGJ3CcsBoXbVYZECTglVY1wEU1hPn3EhBgd6Vdvd9XRsSUnmCFcjePDc8IawNul6KU0BQzwOD6ywaZsA7Cct1AF/2SCfOOgatayxYOG2yAGvPR8sy/189uZwNhawmyrlMfz+uRMsULMUjzmeh6KWQfycyew7LdRldQEPMZvLu6lenHGetfvHTXyz+8Pvfp3DwanH/4YMCByZo2vM/+clPUsR/Wckd+9Z0RINSWkQQcwCmFcGWawCMXw03GUC4F9a1ZG5mouToPxXcaFFqAO5Vm1+BfDfAT+Z1HaqB+aYIYypi1tV94wFcxe8AGg1HO0wRf6RvTPEcHaYOwsnghD+/l5gk8cuzsHz++jBgU3zRGaZQrk3RqazcDoYYphAbTluOxtVVCiSeSX1onyt9J/lWEu+cP+Bi9RXFf3xlgegZugJIsGbaCa0zlp3Bes0r2a/skXYXlBktNnSOst7ujV9kW7Db8iy2xGCZhGoqpfO8FV+PBcu2mJC6tmz3lbfQFVcoBlqQerhhcGKePX3GFYDz1Vdfx/aH1ZP4/K/+8Dx2NUBH2gV1amjDRT5Y4zflcdnDNKEV02h9i1emI2Q6NRQbOt3eiZaP0s6MJbrls3Nu6cbK04AgHbyX9zIg72c//3liqUzVxrRTaMz6Yog1uEycsJXJnGfJEa9MBtVmh6lcdt0Ue7pnsAsTTmvrvbvnPSKzk/U4S1v0WfKKT+mausgDvZscBfisqAtceBu7pMNpTb4S303bTZFojyRVyAl34gORdcRA7tP12evYg5ba3uhz0NGT6wB68KtAbmdFp1ulBAATChZQFSt0AAAgAElEQVTkPfL8jqLxxs7Ih0nImKqqYNZf8Z1vojlu/acgrCg00hYdKpf1M63YekgJVnkqYEhcAWweRjt5KjY4YKznreMGC5Lo/zIvBdz5tZfngiAw8cIUtREPnB84Alvqa878Tti4o+UYlqZuOetdQkusauwjXynfAjhidx4lhl1P7rEbFtta/I1uqdvR+93cRCwIuNeceVqQt7eSx98ZDceT+NqK3i3zdHt3xURugZhtUYgUE62KgXlezWlyVYoQNHVbxI+fBQ6KM9xDB5foUso1i/8+5jmcnSr2baVTLGdObK4godvBZ1UrOPsKaxapgN21LlmTDl6LH2S7MWAVrLHU7yZHcO1nYToqoNo/ZEyA6lXszbNW8I6ez2I3BIJfPtxdJOxt6zQJrtvxM+9jz8+ShyK3XGUfPf78i8Xv//hthoGZCh1/kc/gN9zLasiQfb9twKj8t9qUo93oeYiXbqYovBm7/wFZIteOEd4ui+RjYj5EMJp94jDTle3TFr9LKsga5vWAZxOiYS2NIWrHpxDeQjH2XLXzhr3vF5/JlrMTcI7GRM1XZ7K4szLSCqR/Yr/Nbcg5U/DU2XeWgvAMF/3wq7X/+i/+izCIE3TSxqJZsBxTL2krxVxgImgRsAi8tfIkyDo8etW+/mq9MVrdRB1OXGAKuwz9HoONqPROAm093etbBzGKM12vvesqUN4+N0AHhF5WxRXzOTrrcqVSjpyNtDMe/im6H0CRoJxZgLME/BKfNwFGbqb6rVXXz1fgHMNivHZBLHEdvYrdgFcCzYtsDg+/VNgYw5XWnApkhQLzl0f3H8fIBvTLBtkIYq48DKVdBf+j7zS0aZuiQsH0VQiB2/hLiiY2GedEgPVjKih0BQB62uXycBZ3Y+DPA8BVeLNg2VQSJTCCu5nmM3pOnBFjh+kI2OskEmw+7cm58grF5nm+RsO2kYCqHWKRz0gA+dlnn9VoA+msWdsUCqhgODFuQAfTqcIQy+Y/iBO4TuX0j0G6L8NCuwhw9/FmEOEk+Rw2MMfhF6ii1AM4bXLBsAAYgGsN2mACec5zwQBsXz3WYwCEzxLon+dw/+irL/Oq64Boz9o+/fIwGmEJHgmgMrR3M/xB8ObaR/ekMUR+A5m1xOQ6tBE2QaQTRSdx9ETQiUkZAJo3cm9qw/Y2K21qFuYMTT+GolW5fH9771EMQ4A4zybJqSmzbwO02d8GO9xRAcl/r7KvjtIqu3v3UbRyMnE3z4OwsJmfazkHzwII/ukVAf8wS1JV+iw6dusxDA82ktSdZ3pthk4cJTC6vLkbPRsTdPdrFLQpCgTuBvknPnsnTBzO+zL70S9t7H2yZeAMSFnNJUKduS/O5hhLMMFN+mcTeGWfYIe1MpYW5Tx/CXCFdLN3f/T54ySaF4vvvv11ApW8986P2sJrpLyz2978tnkC9kffy1r2mFlfGw+ToM9bcDQaWatp1V4lSHyfQOEOdkH39DAfy47M9TdJq9OcCT7Ol4Dg1OeoHks56Fjm+QokqzNUEEPigaaMNl/r2SC5TDzVKiBGPh0QgsoskdpsVWQS59L6BcZcilaf/IlqXQC19kS7swEUQHgJV6aoBQhTXQUmKEw486v3q9aiilCSFZ/9LzLy3oQlQR12KEkA+1Pw2nplk3n3t2Ry1QrNZF/tcxjO2qcABRepNvnVgCmf4YzcSZFBcHYzIC1W6rQLYmxFKDf3upuK0s1UY7979ocyyLRhVctEMab0dTpXttGAjwKHGeozgSMmsM86M1yIViRR5DixZ9H1OsASTWDy6uWrns9pQQSUE+O+nZba1wWJ7hgclHVnq6w/eySJ1kJxmsDhBtF6yRq2ouRb0aIDfOI/EoAARDnqSUHDOoxu3qsXb7K3R6/pOJqCGN9lOWGcKQwD9DxDQGbeu7T57MvdJDDbAchU+LTfnB29TODhNdPW0nZUn5NrM0SowEAZCFLcXJfqm8EIZANysIH0t2M/FY3Ykrbx5h0ANaa5nccH3gzj3AQ0QfxFmHN0DLU+z7RZINFMrtM+uB/24/2DMFbznqqvEoUBTRWJiGZP0m+PlcnUbGsGxNhH7PB1GJamt2pnwSSehB4bHog0bXlAgdpBCUgxOQWamwne6P54rTiLs5kiSbXZlu+T3Cn+eKOC4Tcjin3r5sgWtHUwwbN4E1vpQvLDTyVh7OAI36YJhc1KEzLJIf8pQbhMQUvxEFi5uZ32iEw2/zYstg6ocMeKWoCf+HqFiGPBeKqfb7LHL2jyGOjC/gBrlmAxthfG6+o5YRryWRikfrERRJdvJnjCnv76888XSTHTRf0qazbtW4LeBscA2qW9ARbwaRtaiLX22F9Zy9dhiF+dYU3lGhPM0qpU2SUqvxNw7zI+vdM8cyZU8DsV0q88XxXeLRsyh/Hdu8MkCQpiYgVt3M7GABgmS94wMEtxTAYlAUhMZA/cjWi6/V9ghe8tu2WYlvwCX9FpfblvttnCu4JWxitnMBqt1T/MNX/Knr0f6Yzvnn0XZvphk7L/n6l767F0zbKDvDIjMyLjHHnOfapd5a5ut7sNNkJcI1kCgbGE1LRsjCwjiz9Vd4Bk/gNcIHHDBRaocVfTVLmrumsfaucxMiPjHJEnxjPmWkXHrqzMjFyx1ve93/vOw5hjjomptKaFHvNSrJDPLOOHj49N17omsRIfaE9eCfubJj8w+8dO59OhdRL7sJlzi3XHRp2F3cVOlLnD1/CzQC5ZWtYUI2pkVgKIY+bm2i+1p+V+6RSbIn6ZtmVe+xZ2d868OOk2PSV6rTl/inOYglpmKyyd98FMMEQIg04r8JRcZw9jrCoqf9TuQ7+t7zMsTnFX224LMJALGSmHOsYlcEEXkp9T9RdrWe3KQQA1ta5rhcnSF0TL97U5dUougB0LwDMn+7Fcl1Ub6UokewL6aWUrW8r7ASiAia6jLDv/A96xzyQkBriTeEh+2+pjH9GmK5tp+ZlZE9PAFZC2M0UbOLCjUNdCnvgc69MwGa2LpAtulT3TNc15JkwOWLE3AMtr71a8hdj7gHxairSGtUumAO2w1Kq/bKW4dnHZEnDH0JeotVuGjanfHR/alsHGhsPCrDB6bFx1NlluU0QlYVqr4oP341cUinTx0NaW2LYdLc8aM8h17e8/LLCmbbbTCLGc2a68934KSOJpQGKH67GvuZayNgosDBgx7JzZH7464AvWnH+vfiK7xu8OytfrbxwqsfOt3Je9op3XuebDnYlOnmxc9GHxxZdfxAZhKdOidpvlns4aJk55dOfj4h/sZk3CbnqeAWZP4x+O4s8+YCPnujHGnNOJ1/kKhVMTJTHohm1XzW9avbVLZHDOJ55XEOmzm1Z1r7VXsWEH6FsOl3JWE5/4Nj9BxwnIyw+Juldnww9dR0JGPta2antDWgwQiO/eN5wvUh4Y9mQ8PrE7WbDbYZvporHPta26Ly2KYnhxwpXJ37Hz7/OzQtAN0yGzn0yU/f5lhlVkqrliUgcXttPJtQPBFQxITExOJTF3cZ55pymzazkjprBe5+8ATPnbF08+rz8wEICvB97Rx6J1p5hznAIJRrE2fevejh7AV+5TG7PnijAIBJAD3RdPZj1o9vKXBae6953B5DUBXsQRmwp82HTJi18dBQAwXbX6h/NFJqbC92xEz1jAmuQYD5KL6AJjA92POKMDhpaFeJFXAej8jHVoWEQ2BLFFfCReatHyUwYdhqiT/XKUdsiD6H/zc6e5353IGjkPE5N4A8NutEGbyr7saIj1fhugQkQj0nGR1rTxTW4CiO3KXaecD0i6Aub7gjlFtQ/O1u+kBNjJXCcAUQzgjE6BSFtvbFjWWKGr3Te559F3y9T414lhK2NjAhcwPq+XN9Abt17xCZ3STY+0QyGGpDKTtLnl3FskNG4bcCgH4AICpt/LbADXe0amJutKj9G+1KLcQRttRZdzTZ7hbDUWdb6XefuKcVe7Jc5qXjoM2s2e04DG8YckLgBsdxKv1CcU29FlmL2i8JL4Wm3rPPb5PO+xQbaGVFjOP6aobh5DgOx760r3Pi+tPrBqveLz3TD8TiIrpfW+3HY2Qf5VvzeDew5CeMA6fP4iBWz6yjTjQhD4+iDDG9Oe/T4gNWyFL4NJyY3fpqPtIoVcnSU7yQF+CBvtrQF0uRerQauP/R4QlW5wYmrPvWGxDrwUC3QiiZXhTgHnPokfxM95RB3Wknu+jETIvWi/62A058E5c/YqY5HXynvknh3mZT4BNmjjruzJxMLD1hwZLp9Xrb7EVBjJQD1YnrI/NiumaCczp0Aup0L2IAc0Ov6Tg3XrA8RpmiZW1uXR/OT95c9u/NN/8Se5phhNaLQ2pyZBEdDnsCW2yyCj1NFsxk3Ch+Hl/PaH7we4ajESAwv1PYurjajgHSo28XgT3BIkVkSS9sJeHnraYuMUXFiZU9mYAhUOyrXY/AImI9Cr9ZFf55mAeJyW2YM83M0s9POMks5JynttB4E13RTzRKVAO+G02/XgZBGJpNvYT3/IpFDVu2yyzTw8hkRiI3gisL4fsdAGau3fvhVx8C8L3JV6XgYexyXJgP4nyAyQgjapCupwclzer0MwMFbyngVeszumqpQ1yfWVeQcoC5CXExX2h42Rz6lRHAemytQpPLl+ia8EmwEl51CqdJIjGwhC0cm8nmceMDCuzJ+CKpLz0eDgPF2jVg5/B4ABOZzhVj/aeuAZxkCER38rCfT9e9FXim6Cw/jDWZL523dDHz+IIwzjQcVWUhgQiAPBiLGHOk0wm61sSsa17QpL3Y+COwzRCCIL8ulR7Amosrcepdp5JwDVn//i/1l8/+x5nIBK5CSk1pmN6OQVrCKGGWicqxZ02qdGeXdioOqXkyJAiiNkBLVlr6d6DHz+lKpagc6sK1QckHOd75nwWEZEfQWtk4cZAPB1mYePHx8s/upXf5E1jmi/gDR7ZitnhYN5ltaJzU3DAr4q48hzXIOsJwk7yh747s1FEptcVw7pF48fLR4GDLkTOu7OmmnJcdQxCE/D1Ejjd/bSVgcP0G1kzM/TdnuQljTgzZrnnMu7mYDrJFUr4ByDIUlu0GqSVasv0/7DMZUpl2DkVkTTbRdDWRoUqIwEPNpPkI39tpl7+b2vv4hhuV588+0vUuFIUH/rSdiEqo+YGDR+oGGqZ/bjJBmTNEyVx3P52+Cdzdv8RUBXUIeZVeWQuPgjMfsRMW+SyZl6X0BaBVSnmiSgBIawxNWTaHI07bkcxuipjEj4MuxsQF/2aoXyp9It8Fo5OMDRJEL0KGfNJMiC9FaqOeRer0SIL6eTFweQnwn5JoFCnC2GCB2CfMboegwIWA2NBGn09YwxfxZH8/oIEDDsDlpaEBAspk62i72sBkxsme2HsQgk6pRX18C7xNirrpXhZ8qaoTRJNI4zSGDvbkBtwU11tSZR7sRmwaUQJ2v28HGo7edvkoD/TQMfgTpw/X0Aj4oSY4HU6Y+gcluLJYF5Vhvo2nHcpjKW0ZvPANZxJK/CUvjs8y+6/44yLMC/KYQwvNpAFHhU0O7GlmxprzHxk75d9oVWQwk0MAN4pfLofUyye3sU5p+zvdTrwA4H3pVR6iqzbgoxJ8exP4aDZK+goGsz3VcZKxAM+JxWMsyr5gc0NbNNH+wHtMhI+mpjwuoi7nwrE66aW2XdGpR230x7xTwLe45uFFBxWrRq27AasEmzVrQ3fe9cJgskytm7NL0gwCp1vbUEb/aW/dOCTN73MsGJ90LRN5xmJ8Hy5jo2Mbvtbmd/VgOjgt3OzBTXVtqTfEqnJ+e6JG2V1s4+4Wd9hsEeA/QLAr2XFhityqOdJMBiU4Fpx2QQuOPYALoexP61HmqHbCKWs3Y7RZet/OyD2LKdDX7oON9fJTcGLtFqnNdraqx8RD6D/o7i10VYfZfa3G6EXYBdW7KXISzargzL2EtQuL548SaV7bzuKvu0SRNWTc4Dkeeb2Uv+7UPO39sEgNpLtWBolRToMpatmPI3LeoBxZYtH73nsRsYs5+w7bNOJDI+DxidDDNrAySftkdBqHPjTDgLOh+wFjBFqiWrypv1OjwK+zQ+8CosUvdLouJO4hIVU4mUQU7sNbaw4LktbRLb7GfFAmzfLz571LZRuriNsZdsrtqXXHc/j+g6MChxw3Vir9pQbXXsf85xdbFUxfPMBf8MtzS+gXr2ncKi6980RVSytYzlaF2agL0VUGUrccypglaKNwpALwPcGUrERnYQUvYKcG8rBYODAOlHad9nu+7QAG7cyCeMyDX73nYvrbc0mLKGd9NirAr/OoW63fjK3bBM3wYwxfKqSLTzx+4C7jrIR/FPa+KwqbEaLnI2gf9AsYI2eS5rWeCrBPNxl1NNx5HFbMz1rvREdWpgTgIvFcFId4hFgVgfDPDK7y0Ktf/FlEa9w0sGoXVs6zOmN1b2+MGNxjejASYgq65ZQY8lw7i2ZNhxbARZgDvsVoqHCjN2ZkFdVXZyI8uEpxIX7XoZBt0MV5nhKQBfMdAMTRsdwCYQLVoN4FLgnF9pcc+q+p5VIdMwdqQlifybojiW1LvYEIW6awWFokdhqufM3Y59xS6unXOuymDL2REGVFfsunE4PdfzJEJ0ryWRrKlkpvF+niXQxeRrZ4ntm0ETiSc79GpZnGKXl/dTVov7yhkQf3TIB5vJxy/BzRXrcNiKM9jEn73v6FCJPnLX7j2f+yD7TzuzSa+vkpyzsY+iz4q4AJizeuRgPmAf57nthCWoNauC4tbNSgJvtHzRFmiivWQ21md4okuGcQuRU1xvy7dn4D0KeCncuNOB0Kf1DnNX/DNnHsunjI58aCOd/BymG3LEFP4i//DZkwBPo7/b/L4FpgGhFWV/tHtz8UdpyTuNXMObFOL/OhrMV+xRc5QpGtIglceVFVrwMGvJBzQ/4JAB1vb9TD/tRE3npM9mzuyqgNm9IUGVB9j7LQDZsoCOYUA75sM0tR6Tiwi4SPFY9wrsJ/dZJyxvp+V9DtJ5tcU2N/bTesrX6Yg1fXzimeKgwOgCo/H92M55Pq9eHGeI3BedMN+hQ3mmR4mhDiMFcHqdLoXYOk2/7xubBlAmZdLkedh1zUaQM/Lfveyf5g6J8ZExKpsRhs1ZiAirabDaJA3ZAt6dkPHI+wEfrOPzxE5ysQKCuTmT3beRZwz3StwkTm9szY/lvnVkISPMwCRXMiyzDp7KcmxEJ1vhdj92dO3TEBc27+wv/ua7SKAgt8Rm74U44LxfkB3KIpUMEdu3ndzpMtdtYFe+WxsN/FRgxiITh7tG14N5VQkdqyAv4McVYXMtJUoUlA1Ik04W+YZ73E8cbG/ZqqNDzIwgE2Afx7bGTrTjIjnYhfwGE1+BoedsfLZY0sorCje/tOeyLpXywHTLubI3O/ym5x2wqrvFVGtAyrSIimFd7zybaVnsoADang6OWIQtShFj4uLojGI8I+50PxhkFVmI3oz3d55nr03sAr8IiB422QqMFxcf7ETSJm+/meJ/oqOs/8dIcz1qnHQUv2cP7YaoMR0Y3tcRXrK/exZHZ3uGMYkPl/ELoL85UWlHy3g3OVQQQvdxkf19CccIK3o9cfvdFBBfi9XFXU6VQoS2z8SsYtEchcXHxAYX7o9+c+KazRTnLpJA2rsXIQ+02JzPvYL12Kd5aVv48/lnWbcZoDTMOsaoEalacvbedmyg1lIzEzZCZLoRWZ4nAeM/N0gyRCT5Az06XZJvU0U+jS040fH3fmyGNX71Jt04uSbNKLodR/ZCzjTDDctGVtjNZ10GZxF3ApI/yX1SeMzDz4Tt5aC5vN9mfuYgGNV5ruVhJK+sv/zkguYw0pWiRp7L4zCb2dVjDM1ljtCBoctYbxiP7LmzMuU/4cB7HRXN/RS9khsmhl8L8xJD9CoIKBtFn/p+ZJAUQyoSs4zzbVDsO8C8rqmu/cdPP7vxX//LP23DPHANoHWRGxYIlakkUFIRA1bp72dgkoC9id6TSXCT9E6CpQLY6mNbOwZQ2iaEmQ+9SbAZjV5vfFpnaPxgiggez7MIJv8IWDo9K5fNUAuS30YjZEZFRwvv5fd5OFeh1cZYN/Ct56yI9bGRwdmYnKvEm2NhzKeK4/fRvXj98nAOKWNcp5+EMADcWZw3Y6Vls0LQ+eWhfxXg5mWCeRWoR6mg2OcqFEA5zJCN3AOWk/Vq0q4tw0YIa6jUR62J7g11uwwdmOy00brG92kloGV2U4CT19Y5o4xmU22H1mnNV1TYVncYKuwxa5VsHXhH78Fauy7GB/WyQznyq1Nnl89lNDQAi0MZpmMi+K2+lAonwG0ZNNY4RR9gLxWSkzBSiLa+vZlDm19rdw5ajcNArNh3AAgVD/fOyF4uK3T376fdJ06ZJpaAra2MKsoJSu2p3bRfSMIMqKDlBeg7SNXnxeHzxdNUOM9yL20zynN6rEKf6+MIBBatrDFYROfputmj9nCc9wXNifxZ8O37kj2aVQI81NVeR/rngQ8N5hykfMZhBNGnhWGCQmDerQDNX3/1dScn/5d/8k8W//p/+h8yzOFvUgpM+579FQbpD6+OIvi7tnjy6EmruGf0G/MMib6eZN8e5Tl8/zRVvqzZTtb9UQ7nTtgFB9G7C3esicN3r2OgPqj+aSVRORshVXTddb9ihIm/Y2mqKGwEOBUsGsZRgFqikIu+lUDGugC87eFOEV0i++tpfaKDd07HpZUDyfDoVWnPAqb8+PPH6fdfX/zyr/588T7g7bs7ny2OozdlLRiM0RQap9hBH8uqcnUtfW61gYZ5aS+1rTe74m+385S9mzX2vJ0Hz58weavj9k7uA1itZaA6Ihx+3kV1oy0ZBVen8rMSppYgTcAwQWTb+fIegCGvG5Hl0aQpk09Cn7XhUFegX5khcDLPVcW2gPwkTAJK1WKg4r2ciTsBVl7FHr0LsGriNi0N+7IaIA2sp/UVG88Eq1/95tu8r/bbFBLyPNtdmX/vdDDMp2XLO82QlSZONcKaGEkwSQlnymCuQUB7LwxPzCVg84MHAVzj6A6TOH8QPOd6xR8SeWLbNJWOU/n86e//aPHDs9+k2vVttUQFUM4R7a5Vm+dMOioK2M8erTnrbSoqUGiqfb2uanDQZomAbc6gINYX29IpVHGUWHfV/2CDifvmLmhBXqRwsBnbfJyfOU1i/yk27CBJ03pAACwGDg3Y4XPuVRdkkqRn0dQTGCGKdTBGgj37/k0YuoCVd3H8fMVu/ECTIUXWZcJqq9KqWdcmmzrSrnYFA5UUXLIOnwg10zIrUDLBsiJP25uq8wh8C4sRs0QSmtewswopaPaKESpqgkrP/l2Avuusz7sEHHc27uZ+wiwP+Oj6XQtZAIM9zuJH6LYKsvb2gHb5GMw4z8bn2pC+pkoxwa62PjRiC5HVlfwUtlaVxZbERMFoK3CXZALYBGywnYCVXm/IjUIIpmD2IUaq4OwkgdJFrvsU4yrn/H32mH7fDKzr5LDJ/eNndqI3F1HhgzDhN+OXgZ9tHXLPeX4+v9O7+NNlctkpdi0qABJozGlVjfZoGJmfPsVnBXwFKhnoEYgnjOYkVO+mPQOQRdCpWlth/u9ETxTr7K1gv6A7u4E1nSKZIL0Ahec4zMvBVSSzo4npC7BfUWfAUopPb8iFJI7YI2LuGYRtnZJVwTItRKYuKi7Sfv2Y52vgk+cvWN1MciLQPEnrlTVjT7GYAIpatU67nzNlLtpHnpkzYn12iMznvSVsZ2GOYsDuBfBjk9lvScmAAmMz2koORMyz01ICVLqopEbuXYKf7w+Li90IKJW1VrTB3Gwll/3OQrK3NwzqYreczAaIJsEnOcb0TkCsZRJgvbme57yftuTc39vYGcUGwvjHAfYukhTsJYi+l0SNr9dapTugjeBlIc2QlBpWz0MbK78dFsLjDHA4OTrMr1cBUsJYFw+Ik3I2a3u61wKcJan4GB/UqbKMp+cbW+UM0l5yoCRA/NFuroWW7vmRIVJ50G2jl4zx/YqNiovYc9OKxf4rWHbKpWIFJ1DmpreNz8vnAUCvPIvcAva3zdYBA1nDtrgt7b61ZazYQ3EkwM25K3BZEAmAHICrnRCRPAmbgYbW2enx7FvJFD8KpOs5GZZFddD4N3Er9l1ix+oHt7VwhMsHlJNET2GjyZPkqi3GgPhZvxmo4ZyODqYlapuf+FOhAwMDIJSiw5XOkOhTOtfsMEDkIxatwmtXBSALxPGWxPUVMgwkiv3NWpyevh4wPc/b2ZQbYBBot8ZgsCc7da8AwIiwu79OReTrC/pIUiVlw/IZm8fPJ+bJn1asmW4vYLFkc1mwaQHKmSiAs2TeJQ6Uz+waCIYZkc9R6Mac8/r7ET4Xv5yEKfvk88/yb+dhl78oOD0FogBeiYdvKwbH173JPtMexldokR7gdDSkgG59KmLrFgkHtG0MYi8v7Ymz0amt2D5LMFbQIyEUc7Q9FsvXz9iXbpY90PK/BIM9153YjUgmt/unIOcSINTyvpmWtB/v3lj88Wd3F09fvV78kFbKp+chLWh9E0sDQDnT/NSqPVmBVgu0PNDzbAu2rqhcD2bqiu05bf+zZz0bDHH3txVwmp5hNeMwNOtLAcjYi3N2Vkyhxk0F2OMbs74AWkxZ4BLb/iQdQ28NdQsI+SB+8mNyJyAs/ybmNGxw4srRf+tUyWVyblL5x/hCHQrvUzT6/EEm1Uff9lLxNK3bR8kf36Rd8EMKbBcYLlJn8hcNp6boMRO48UsGwHO+thQ1kSCSZM8QI5IGiV1SONASrrjBhrZbwn1knzuozp49AzSrZqX3Qwpx4fYuQsYS6BBDY/2tJ8b0hTGKTKDQtREnU+ZPrpmOMc22teRVmLHv897AKebx5WFkKJyhFrCcnSUzfQlMYquTSdEObBCl+NbraEPOkJd5vnxRmaVLtq0HI9a9yudjt3VABMYWRtYSZIIpyPnOEvuI2TqxPfco/l8PAKM0odIAACAASURBVInozU/SQT6zH2PnLxWJyUKhHMrR+kxTgEyRw/CDdsxkP1qvySFGC35CJcQhNilFB3Y+e5H9sL7AT/ejsF690WreTnG+rgZv2znVAZC49V583GFa5eULPaP8gfOoeE1SCbaVvXkV9qmPbjEFiJxrrJY/3TeFy9gG/u5uis2wjnALc9TtkcQ+2wfV60+FNM948hvA0Ttxl+mzYprGVfbg2LuVLiZbO5qn7OMAeCt2bwcAJS4FTl5GB/EmdldiLntiNd18iFMKN3mGGZTGHstfr/JegDtm/XbwDbEau7CenxWrs/V8x1Vec6nwn6DVK+QcTkuHz8U+Ohd8hd+bb8S+78U37uqks2YKiO9OF1vXx4sf7aXgk30LLNNCfKNgewp/6Vo7iv8PPyvyUwHYEvO/iv0Csm6FPfomMgZ8giKpDphiKMtr6ZBSdiCfLZfGIlyzHxGYsm4nCmWKdF6nKJC8AWbhvUhLnRlEQf8T/qW1P6/7/Z/8ZPEsJDCxPJ1pMYB47FGm07MXcBckKuzGt8m7dLhpbyePdJD9pHMGYUX3GYAOEKql/jrP235kUxRwqz2r9tHOKAPjdDJlEnX1KklxZWDFP/tv//RTJ40KHFRyW0EavTgRI8ZXGXSENHNj224sAMnrBF2lwQfNr05aFs4NAsEcfOCJqWk0VtYSCNBmMsGkc7/yd4amyX6MDFRS0NQJsbl5id7LTJvzngCR8/NM/7x4u3iYfugP2Rg0UvZDLzwOFZQuC7bSh2wok71UggSvxJxtZkHuMGnowWQKYaolEsSj6Ce5nrcJQKGqD+6HEZiHRJvEIeTYv3jyRRNDhrqsxHwBpZ7+8NuivXcffdY2o3GpI4CtEiaRt6amKQKOJO0C5yaHkgWbic6aZCUVdiKhN7N5MBuxsR1QQb0gokyzbBKVq6u8VlXbgT7P5kGhr6h/QKnzMBaAdzWUBOpjZNwrarTkZYSMTQ1Ka6Z/b3tc6O9JnFR+rU+n1MT+bMXQoI1qL3sZHYa1JCav3oUJFsadST9ty6yTj4DvUQJ24A+gMIe5I73zJiqa1rstugDafK30XojnP8mYR9PHVFNoD+5lUuG7BIvfJVCi+tTw0PXGaUmI9cBjZFZ1MEYLC4qOF/BHi46KeSslwBDikAJtawcFB9TQLuIYsSgDynGGmA7aXz/FaL08Il46I5lpKZqyuJNKyeO0C332+aPFf/yf/KPF//iv//u2193OgdzLvb94nZ+vHuKdxeOwNTwX/f43TbfKszZd9mlbqK7TXraVoCF6V7n4nbAZH29zglmfrPez4zzfjf1qqOyEefgurJz9MCIKRgf01halAuNn6Ty4N0bJtECt5gyqKoUggE6MGIBhtm+rM6IilwmktxNEqMqiewOVCU2r1e9G86uC3mj/2UuvMs35fRhCH7e/jDHXmqn1Td9+kkHBNWCEo09wVUBANW7JhlAJ75dEgXaTfb1kS7IrtE4Ezz6XYS/Anf3fRGkphEo/rcG755z7AO51al2+yozLs4ZZtniA9l1x/knQCizmGrRJjMC8cE7iALDg4AdMbNuGc2XP9pLH8fmz1woAUK3BIq4HG/cqDFQDT6KnvngZEOxjNDoMjBGsrNp0Rmxam1tsYxIBrLJ/+/OfF3zdyw8CmCVJq8EMbbMSdeS6VSZbdaefEENQEVr7mTBu7DANyM2wlnfTys3o76eN/FMcHOBSAk+X4pYhQGgQFoi2GXuUddkPMP4s1/zuQxhKktZ8ZKd+qhgqPAAbCmzS4llO7wMA59omMBMgC8qXmkOx4dYbS66VqFTz74Zm75qPYjM5TnqK1YUwEGfZwoSJo3Dx9tWMc7/ONR8nIL3/8HGrpMMK1j7Axkzro0qrvcxmY3KTeHCWiUybZqZqyOYDODXR7SVIOmXf8UjzetXkXVOAQ83fTWC6dSuVPa2n/QRB1wzJ4K8mGQRYstPYuKbLArz2UuB6EN2N0dsEMqn0Ct5MyKRhQhB3mBfZAzk/wLvrVNXWbqRl/W1AljCaVbgT8uT+Jhl9HRuiiIIVvLWFIRHHnn3AThcgj+MH9LxPMrG9O0L+2LaY0QBKRYFd1frYUmdrgEdhQc5BfGL1QgxT6ETmVKDbsxrrSjsPIJDno5K5mQler7Jm71Txcw6P8jztSdpht4mVK0hr0bJfwrC7ez9ThA/SEgpoiW/WTi6B9DwvVIgBeGWKSUK1pBCcTruo4EYwmPW5jI11fq23KfLsMVaDNuPDEwLJaTPOABXnuAOIYlt3cq+PMrhKme80+4WQsua6mcia/VJmTqtsDcp/B340+ZjkmL+udmKuTZAObLnII3+VRHwvvm0/Z2gNOy26ltc5420/yZ4FBmEWBddsi5Jjq6q7E0D6NAHmeYLkG2FuXJDnyJ7QGlHNzNhfQLvJmo8ef14MzSRkP09Txz2dRKfqKgkp5iiLhe2qKNLCWrU8JPfDlODvqqmb++MD6HIBoDe8JrYQaw7wwy4bOqKqW7vWMy6B4l/z/TyDG0vGbQe45LMfBkSjHUiDkIYZ1VXP695OJouGmULrTxu9mONULEYWJc/hi9zXYWIBxRmaaexPWQv8ONAhH46Vl1A0+8E+ih/OfjEAaD9gz1mKwZVhweiig1WpAFs1AX38p3ZzxT9tt2WQLcEpgvLMd/1HwUuAXfyBYViCcsXgAkF8ka47U3HtHj9jqqBBXSmQ1acoaGhJNDyMXtHovHZysb8DOuuLsUwGhOnQLG+cT3gYGyYWxuoGYBjygQnDuJYVmOseeYgwLgJcsj6H0Y12YRP/ipEkhiOX4PnzDXxCiwkAIf6Pj8m+aHcJoBHYB9jjgxWp+JTaw9n/gCV6jrcTo3Vy9RJEEjNob7K3xZ70w9rdYNWApmECX39c6i7ms8p00YbsqZq4mfc+aWcKpmTY/NnX2sQR8Ift0GC2/t36sO+YH1iq1cxN/LCRayBbIskWN9YHi9+WiejqvBbcaXHSvQM05bbTGisWmuS19fWCE15fMXxDFpZFPH/frqbyncVXX33VgQPffPvdkkUqCffcMEPTGpX9oDiAPX+d9qzq5C0lOYCymODs0tvozXqNz1tpF7mP6VoSBg1I57yuNP0wENkir5nvj3ZoO3fKbBqgC0jHV3MUEkyJcQfJFZufQX8F0PJzrlmr9XViKr6aFicg3zk1CO9uhgl9HbLsg+Rvz6Ph91180RuMqZwBNlmBUz5kraop5lTls9p7VWKBGA+LZAqeyARyjYl3XNuwYv2s96BN7d+cz4kBh51EM5gUAHBFjtnBBH6+AK59FfstmRXDYJNak9zr3eiqntKGTtV8OzEUCan6buARjcsU4ck0yQ3kBV2z+B1yHzdSFDwPuOUtP0sMHiNWiZ2XeXaXiZ+Ad2cB9dqaC5FhY7C38/cZkjVt6x0uA8hqkdMec32e42gXj/7c7IU7ussaYSg85Tl0vwDG41dyX9ie4kZAVP2V2C2/k3johMquafyyNo98VWcr/715nXxM51auc9p0txNDKJwayPUhcRTALkA0tnp80vExDbOdAg02pPfGADJJWn7NNso5MPILDGaviFM34tcRM9rO3Tx+1TnTEnk1bMWDppV2WAi/iHlFFiX3Je+b6bnDLGcPxUzOs9zaet2Jv/mY3NFQvu29B4vXYYidZl8evjGYzrBD9sr+nvZwe0geVZAu90riwD4aiVY+bsCaDmJMDodoUBsdu70TMFUhw5lf2dFp+V8W9eWzWNTOHEZ/8s1HD+8vfvvdd33vMtsQQPIa8TkAD+uvhTAl8IKE4+Nu0zmUl4gXqpv2oVqfdxLL2b833kV3OszIDjpJHmr/6qypvhvQUxGWXcs7O2dyAHYZaWal0zd+h2benMHak/yanG/OqCmtWFy3MqWVvjvtymIUBVENtaQHaFq4bqcMwct+wWT/mOd2pZAgn2p+pegTuy6OoR+YopNnf+nZkCbJ5xhAoWgpLyzzVjdm9hTmtSp6p72S0bGOeb/HKYbc1Ln09unibuRWHmaf65E615WSc3uiizCEk+eZdnuc9ZCPfsov3ScvXrzq3ijzj+Zl4icFBT5Uh4Q9gcgy7eQTFyr6kTVZM9BTcS1/Hxxk2Js387lisc/DXlbUPkvrKhb4ndjLs/j06/iG/fi2P/i9v7P41a/+uoxxkjgtJOa6v/oihZ4U4eyP9yZ/Z93OAyxeJGe8iC/k0z77MrIGwF0FeDF4rtkZXNbdctbzLGN7joOtdXCPuEXxU3Usz38vEg0YsyQdjs6Pw7z7V//0Uw23FsJSEmc0uak2DS6zqG8OX9bIcCylk8Yg25QCLQcR0so5G7+8Y5JggAsBkcl5nPR2Jq5dJYBcD1X+dgypqvzQT/MzGTsPeEF9bUsHx5fP/f77b/qe9AmuknQJ7reTgH3MjdBtcxNHCbY5Lq2amw5nzgC6sUEXHGQDuyUa7ncC9YyXyYzdfIls32TC6P37+wFL9E4bOBEjFiO0HyDwbn4dZZKdBDK5eA92WyRynV+GkSUxwqzh4FSAjU83HaQDAxwojJ0AdCokDG5bQWpQVBxpIsTAYb5k829A1zuJbTQehj21rMLkwNGn4qAYLe8Fme/Ez/wABsdpWxQEctMm65qsgcq/dXaInbUmM8thA+7HtEyCqRg/jHKDpwTrjwJa2bxvAxJcrEV4eSPMrRxw1WPAZJ1UXoe1CCxrJbGtjII6rBuGaHSCGCPPEqjEKW4GYQ9DNlX8o+pzQMV3Q4d5loEVnqXJgYx9tdJitaprkI0tIemwEK5qEKpWbfaTzBPzr2A0tpRqTT7HoTUS/naAu2ERCaKz/zLtcSugy3mYDkZUH2bYxGn0mFyHWIkuBWYeWjwQ9WFaXX+cabP/y//6P2e6XvaDBCqG5NUJPZ9MhE0w6nWc5o6x0nneb3Lgv8nk2nTLLnZzzYTLiTzfzDPcStXlYRJ1VPbvAxqu7X6x+Cag5YPH2Yf7qpFaHoErEnFV0XxPq7AAn9ghho+AFSug1N2hrzPGDJckQMUZkKXD/uHjLzM5KIwQTibPhsFuolc2KBAuZyGai+9R9eO4y1A0gW7z89DX0XpjD4BxWHqYkoC8GFHtlWVKaDWqvh22X03RtHdI2JZVqxk0kWQzQQOAtMkRgCT/ripfh9ykYjRlOERBfYNVQU2efTVVvHHPTwkSvcfbMeQYAMSZBa3VpLHPVZJbKVxqexWomspcwfCKlwPOGMlhRvhqi4QAEbiXBTaNyr9gVwHsNqKVdhaaOxxE8aKtMK2sTivNiC3n+dCBi40yvlzLkWnIJgMLXAQxw/rLPRdk5GynQUACMW2SadGNYwI+E9LlMCRJd9JSeDOMpd29+8sJXwFMtIu497B+CdM6F8DZPlOTxHNeXr36IXucnVlqDZoUDpRpkrDUyrBkHJ0EVaEhdy6AhdIemz4V26M4Mey8gObYhamSWs89sgP5Of4Au8J6tL0r9ydhRr0XjHjtRVh3bBXWIGB4O05VkCsAFPT4N5OVMVPaaqlSFvZSp0DnmQLoABtyl+6ZovUGfaj8pnAS+4h5iNULcLoTcO1+tNnSURKw4bVQt46x05qBuirqtYtYY8NoUG2UAA+rRcKVCcx5zmUqAPskRgEjgOpadpw9jJwyxxJonQaE1HLAZ5zGVsCfNwL+bmVCkfbpsySFxykpAiNvRWj7Q6qQtBRpUt49eBjbPYUVg3fWDReJUaAfh1HdiW3aaLV+gizLvprWFQlL4qNcvinReccyWj23BO55toBOxaK2SVuD7LPzVLxPYgO1EXmP47f0HPNzis70LU2HjL29lYLDkxTRNrOWGwFCY2BbWEHvakCbg53dPaweeyRXZzgQLcJP2W/0tRTvrttmM8nEtIvyfYLmJDbnAsP4sQSdawGH2zJImzDbbi9TTBUQXx2dBmRKMqiVKMAnxpfWQ+32o+0GjJ9YxleTaSCH8yWxK7OUgLGkJgAnGYw8j0cJKg86NOM8+y2se885MQ1/wiYrTrRl2j6n45W9mbwvvuw8PxdmetbwnbacMESqypDnsJ+29tPEQpe5Bq0e3WtZe/EOmy72wU76GPYh266dqVOWXad2bQmGJF9VXlKJ/dL1pcNGmwzrLL5NJQXjN/b4PIUgYIL4y1nq8IP8upV9CgvUInwZm+ec0mrbyM0BuKWeNMhOTXrDhrKdsWCy/2+nxVlrtsC/ZjN76euvf7z461/9pkxxrYaALwC/+KbawFr/LIRkQKU9zL4bxPWJzueB0r+RFJ1qtc9aSbD8/FVs5LIxq+fbOcJ6EKMVPBcb8RfA6qzJtmmWudiLiFivC9bzjMQzVQ4F7C1jtY+SeOtSS92dMesv9sHQtK557xYA7RdMZnEFW5a9MoMG3Pzsnw5iyx7u5En+kL+o1tEAM5123wJM/NQSkGrSjo2Z4J7LGXs/hSX7FUjGn3ZiIXYLfwc0APy58rInl4DlEvST/NdmYVzkdatpqopY1uija2v7tK6C8aUKbBIJfu4yrFNfitJ0gdhr7fk7mW798GGK4hXa5rNHo0+yeaG1C9+YfmVi6b3EQRJpsfqtxBXicPYVMDiMwNGe5pZ3khMoTl7EVznf7MIqCcW8G7au58vPj1bcgK0zRVHx2D6QrM86TecOoMn3AMHVb22758gOeE+gOP/evZn/DtJC5nm/SSzqazcFIR0Gx+wuTb38J+HVDSDvEVP4fFp41hsAWlZnz0r2jI6PfB/Y0e4Ub9rimNhlaY3yWwGBUn7GR1YDr2tEnmPaFBu9iSlqewYYktBVQyrfE1e3FSz/Yf9vGV6XGLSrk7VWyAaf34wtenjzbPHTaKheZ/+/T6HmF5mge1oG9DAWy6CEl3VlZxidfSKHAsZ3wnjBtmU3g+ex9O+eqe87kyU6tJsjxc4Ws5aANd+h8yh+wNpPYW9E4MssVmvUMQF4wCDL+yMriDGB3h+yp/biN2+lY2VkV/jq0Siz/vYbIK264dY5+8aaHEfw36TV10DmMHe+fBzmf5L2BwHa//JX30VLy7CPGdw0rWrZx50uKQYwKAObbmKZtuEZVpUzp7ArlqyGroNRwC8+KnaoST2SSljLHeqQNUU88KxMpsTUtr3lzthtnifbU23lpQY5EE/rvPfXSSAX0lKvyEM+R8zcaZpinBzHN2kjFLcZdCVfJdFxEime0KtjE5BmxpZZf11zWlQBEh9zH+vxy7tJyK6yLsgh8mysn9MAD2Un5zNouSkCtMU5913mblvZJ2ZX1Bppmonzp0Mm/joxnL0wk6v5tNhq5BYT1JMLYUWLG04yUOMiLYFwgk8psJAjKK7g7XQJOIdyBtejGILBVwA771HCxhK8+52NGE1g9rIM77Qs02v2XDu8SjFQDMTWL5nA/OQwXwHK0w6rQOKeOq3aPeS/O3m+zixW26fEXZuGkShHAbLJEZWBPcOQ6LXzjcCt7cRwd24ZpAQ0moFz64nXHUAAkbUZIJtbYsv4dDbT2eL7teaOdIIt3u4LL62tHF8GLK3Ny7+fF5yLrEWAt+PESzv0IXPmCkrb3zoy2sHnvTIYjuZd3uta95mcLr6HzvUtMj0h9CxoM5NGk6s4YGVAzFAwRCXxtsnXM9hBWzB7J+Y7aTtoCWD5uXsb0X1XYM9gxFsXzxb71kRck/sxJOPY8NF81kViQMMqLzwn2psZrnP4+mi5zmKFgIbJuw0Y3Mp1Abwkhggte2QZci90++3NbOLFDfiRXM1Zzr+1wzQL2dPSmEp31Mw0UECTaipi27fyVRI7D0PeUrDhe+50ejG/PVqXmPRYnuTernOWLlOgFRvbE9tpVxcrerhYic7zB8OdCsxmn7Gt9k5snpynfN/mgx5l+2o6bBQ5jd88OXv9sxv/+Z/+F5/oEaGUSprc+NCzx6AwEt4MulrBwTysmYjhOpb6DKLw3Kn2SUCVQL2TnVK198GbQWxvJgg/D/q7kV5xiR+hZu2nrTIngKBJgjnQkcyhFL6NWHPbXbOglwFZbAI3AiRh+NtOJ0CzkVSaYvBfvDZ1NQYw1wy4cvhnPPu0z+6FrcfB0LFQbdKmRlRSe2hsaw8HnAkTay/TIAVbZ6dHFZrH6BBIdDpjgBtZ3bEx4FpPVUoFQqGVCkroG1h416Kve8eY7axJN3QTRQFeAvW0eZnwdyc7AyqvnXQlLXHRYQWMEmqwtskxdnTK6vj5i6XT7DSu3GedRxJXBxKgI1E+SMunQIbj4SAFgxw2GrLqGIBNgugeUTxRQCH8TcLzwrOwRs4+7QR4fZSfG4puNefiLBmGK9UaAJ2ATtAM+c61rPrvG1BiZWBGuPcYp9uhCGPBHAZEZeC2Mrn4KKj1sUm9HL+JStU1UUXM6PP21E9AXYF1AWSe/53sx4JlgjJBaxYFI2+qr8tqdnaNVjO6GwJ4CS0nrlrNAS8i3PvqRSZt6oVXcUgSiAElqHvy8FGnJRHrvgho84tf/kV1XLbzzI8S/Gx3gEZEOrOvqo+WBPNeEsnLXM8PARq+PYxD1SqV/fggQaEpWV89zPN4ldbF26lW3QpT6eFP0167tvjlr3+RavC9Th9qlRLbjU6VaifDROfBXQhOAMlZa0lB+6zzJRCS+LSqLmDOwmJl3Yjz3jl4EFZW9PkI9xLSFvRyAPkc+hhapd68fAaWrgG7BTTNtM2LG2nru6LdGNNRdl8qkCjQNMaw7hpcz7OutLfPdmJb9bTXBhASNLQlIp/L0Nbm2w/DDRjDKFBNsA8Y7BSzXAPAqq1MHCbNAlX8amtyPrSoxvHezPMQMKHat327rdIcmvtc6sb5nFwjFha9qL6XwLLMt4AGbJUE53ffz6cuGRUiLXvM0JAbbZHAUgDKDyuM8HUTJM/BMB3tJir++cRfp2UWKFQb03YyDGUTpKY9mH3UFuO5OQvVCM33OkAGcClhy946y7MzyY9t+RhQA/tOEaRtFdqzerjzbHMPBZBa/Q9gkADswYOIoKYIcZ1AA3jTKcB51jQ3VKhUS8qmKHjqT6rQBp6MPWyQllcYoMI+SaJ8HIC7LTJZp1a/6hMmUbI/VjqHElXVRaxPCQC71OlW2Q9TNLKv0loQh+t5arPxs5zUnolLnVouQCcunyDWRM2A7/Y7jZSZcj7to0RkBbQAV3ZnvZqamWAbO7ET5tct7Zln0RfJ/QvCMNrsV2spEG1NouwSweBoj/qyBoKcY1P+4pd2Yy+HYTRtgKjw066l5Q9DSIsVEAmYNEwRpnArgnt+leWYtdbCYb0VJoAZ2Kj8ghZirIJquWihdeabUEkGgH+mDktshmHJCmhRulK5lU2VEjsC5JKGAhHqBRXxju1rcuv7CZLj707CGDtJ5XUnQb0E5iJsaL9rAbA/dvLcthLk393Q8ogNBNwwvXQqy8SeXU9FB9QFXA9GSf4jws2XaR2iUUKrVs5mT5mua89vJD4AMDzPYJ8LGiDuvYCNdnQg11V0E9NaEYb2cdqMdZXQ87ulQhm7ao1GwxQ4N4lwz21P04AfvgoQNMgG9I4MCCmB4zwHP/95WHSqsHRJtLFuxO50TwMLshb2m7N7niQ5BiCn+WZkEV6mletBCjIHkK+wuc8D3CYWsdZZk90ky1eSW+2OsTed1leGqeQFwADMwxLKW4at5FqntQf4xZ5Nm6hnOEPCJlGxggBdX2KzKgMt75sdtfrWwFTHAtIYItgx2KGejAmXOfOKp4qHpynEHQdkpmGpPUn3w0niQYGmfV3l9KWtpA98mYTD2bY/XI6k6Cr2vRQs3xAY02FVGFhpzyVp2Qhz835YpA/TillmGp3MxpAAlsQdAl7hatuGtdnl+y3+zDAIp1PcpnDagqo8ka2GPmAtSQTyupkwzEfMdZ/Hxs99sHPDWJtphwoY+b8l0MAXEdKf/ZJ7K3PPcZqf1SpTZlterwgtkWtSuOzC8P2Zfiexz9qazukZLQskWmT5NH64bESgWJ4f39Z41Z5YAn61lYorS6bFrMcAItViFPfwHWWKTqxbz1d01afmOlX4fSaApsCqndFGzRQ+w14OS0Wxg90wgZjGluKVoTB3tcBiAxc0Jg8wTCifR2IH8A+8w6CTK2gHUkjoREGxi2KPeD37UcJf8fU8KvEV+67V2v1dBDhfndHfMfCW55YNHgBWbDHJ6jD0PDP+ZzQAR7an0V/XxvoO07HL38T2ILlOdcoSt95Lcf7LL77IgK5nHYi1kyK47pGXKWYD8Do8D1DGzLMXwEpFw4Lqw/pTYOWzxD0Mw7TpG1iRM+BA1wzN68Xcq/tou/Byv7m2ylV4DZCediUQrAAjRmDiwMqNTOHF+vtsLFc/M4DZ6Gli29i5jafyb2LOnRSLv96JLE06Pm7tfbb4Ib21v4zcC9s1JAqFnJE80OrZtrz6tICQeT/PUNytqWKmx3KSUxS1PjPEYYb2+bs9WyDffwopuQ5gS1v5GgsOiFwgtg902mUVBQugAIFy7/X7WVvFrGQzKbzFnyXumom0M+18pk7LCQAt2eMcC9avQlVAFTHTacAA7bCYNbpL2II7dz9b/N+//CZx8XQ+iA0NWWyRZglKYhUDZ+2zshHz/eYNipMebdbGrciPxeniUvntjeSHbI6BihL93djKFtnzUAjr029lE1zP4H7zvMW4Yj0xjCC5nRe5Vt1szvylLqG2rgqZMPUDMlbTLcXb2GIx+J3IWLStMXqxZxfiGu2iGdCR12BGVsM3MQ8/gfCwDbwPGHgr7fFYUnv04dlYhVFsQmZXTJZ7aSv2siDvftZI69BdBMLKwYEiyzZnuVT1pYGw9OLYcCzhAHE6BeQACCXiRnbJUI0gDC0IKEh2cEfPs7gJu3pANe8nN3AdIys1RQxYBdC7cHiZuCN9syoI8LVYngX+LTorsZRmWGle61px9mofbfGsletzmFw7X9mWUKBZbW72tmcXHycnYnJXzGFDUOyf3XStOYe3U+zYDLC6vaHQy5UMUC/+qs+To2cfrOIwtQAAIABJREFU1aaTIeP7mqcPYF6mJzmyZU6w2qOrfNvfyzLMm/d7OiHTYkkf/WO7AZ1bcknY5bZX1jo2V1u389fWa+Bq7uFdruvSh+fMypc31lP8z1m6l07DWwHDThLHv4xGqPvPj7a7T9FUlCSXcUZ0YbpmHRfIXJ3QjliS9T8wNDBxQhSxF3fevwmRJ/ZbzpCY9jxrcRTGyxXgO3v3E5uW5w5gP8qU8pHqSWGcZmPshffFHrUnyrjLn2EkMCaY1hpt7nSxvM/1XWY/XyOMZF8A/n5H6oDdxP9ivYmLC0K2aBbgkKyP2EXBAE6Tz6kUGRwjrxsAfdjJCj8fycTlfZ6nO9N77SJO6AL1mvy8PIfN1SILNqycUF3WDAutb8/6A6/FcEMwEMfkGbbzTafIncVn22mb/af/3T+Pn0oVXSUkCyuAYzBcEDaDC3bYn794kUCXvlFYDa3SMZoDIhQ4yAHdSoJ0KwG9Hnqb8EOq6Iw68C4z4aOvEuZbFrNtXRxwgmTvNy1tw+LS7mdClWr8bqrslwmi9UdznKpJaOACHZpt+0n2JgQxbexDp5OijgcHS7Kc9tAkIKjZTD8QRnUUyAZcGqo4p+PAYSup9k01IU86gJsK+cdqfdgML9PeYOLhnWzk65TasdX8vJanc6BBNtmjtNnqX8aYaGU/Dwr6rH1gO2tXYVMOn/FshJg1CtIaQL4T5jpFSCtb/q0Jy3j1bCyVHFUCYKT+fv3rggntf+5/NtVZ2plb7c36Ag8YR6wbrVZNlVoB5FQu25blEJzFIUhQsM5OTlLVEXAbLJKfP8sBOrm5vfgQzaa1aBV+SO8IdmEHJ+RjUb87dpqzYOxz/UWUs3lXWmI94E2ik0Ro18FoCHtte5NDSJCeZ3+RZ/eqaPboekgwsQEEAdUqICSJ/hsDrlrV8eD59wdp07vO9yWv2yavxhltGQGuNYtj0hpVhhNtJUFX3hfgICihUwiAfWvqUZg/FZsKQzE/y4HuB4S9F6rzg2jZHSSh+/lf/FmqC0H9tcclcHn9OusWA+1w7iQBxDiQzEst3mT9nybBPAkdGZ/xi2hs3IP6nx8tfpIq9ttUHB7e2128vF5f/MF/9I8W/9v//m+6/jSvPpn6KTFAieZssUfzTDo1rePFR5RTUMgoVFdKQp91a9UoBkfl50Oe3QdVtzy/3YP7bTGT7KgEta0T7Tdr8lkqke/fpQqblgSU+TpZ0yrRqBdpiU/brEEFnHWn/WkTmPioxpojrMMS/KgaltEzAfVKi6EDcZYaXQBTaw94LQNITXCZaLSaRQsq70f7j3HtsJX8PJbTTGiclv4GtDmvWGGknLVadEBArh87pg45T3Qzdo1h9RGScuO57SlBhoCxVSxOTb6Zv9fOqLTmVkfTbKq8gLDTiJlqKTBswMRoASnhbTaoAA3ALACHawYmHsYevYh+422TMwMyCJLYmbY1tGgF1MCGGjDnKtdHS9OqTEsJrYacw5xXNmYzLYQAOjIBt9PCXl2ztJproWgrHD9MPDwOue3JYZwevX4ee2xIRMDGpfYC0BNTTAtdGXL0hJZB9mhDEWcHwgvErcvQ+SegAEhNUAFcOMs+302L9yTaOUemOLWoMOCpX3Q2AHeXGAn5pa1sO0WGtgxl0TuBGrDX9wSuAH8lsLdrf9tC3Yp/gjp6ZHl+bBiJg+uc3bKTciY76CPXYJiHapdiRwjV0biL/U/Qu50ggsalKr5zqspWhXusDQBlk3qfYyHtH45ZcKXyqnVbgjtsEK1hmwx39nt1yQp+AjkHJMAuA/SUfZYASHuvfb0XbY87Ab+suzVS/fMMq0+Z96YFCBBctZrTk5VEtV2syeHo2WkfEJzeoTLfIDJsEC05Ak3FtzqYSTCbLAEIWuUzzIRvqXdJO1ESCgN8omtmEt9mbCY9GeAdGNdZ9hXC4OLJXjRa1qL9+JHIcxLUZfI47JNpXatoeX2qdREEsxE+d7R+bmQ9y7TI9bBpWBA3YmvyNOIHwsBKwGkC2IcynwCm9mnWOqyL3QA+pmdr3RBUYgLfNMgHaCxmMXU4n0/gvDp3TcoUjYZxt5rCxo5J0gWnWJqHYd0I5h5Hd/FeWHaKhRc5L2KNguAFdfPZGUnYZJEWYaYSf0gw9cNhYpUwBf/e1z9d3KbN8vRp2o8CcrPNAtas324AUVXsDxi/1oQ9x5rBZHDtefbs2naKfGy7axm5Ea1sglLh6xSuOC2MFgyKsmCBsst2rbKNp2rTXyrkWvTv5DUSY0yiUyBZq8qC3hQVUhHWPERn9igFp8tMKvnH/+l/Fgbi3cWvf/GXGRL2uoGyoRharz4koGZfMDdMiutkboxViTfZiPh0SVYTtWVhZLRuY5sT2yja0aza55ow7LBqANyuFyBSvz8T7LuXJMyYiMAIBYHs5/OsHQ066Vxr+/G3G+IgrFwIedZcQbgFy2Jk07522SRzCpcORJkg2pxa+JsCCqBogPJJrlZDItqWlH9fLm1tRlNA37OXlkXRW4kDMWWapOfzTWQXiLMrtJEas9l6fKn3zPenLWvA9xaz8lw8606nTVI+zCyg2wxn8DMdKIANwl6Jm4qHLNv22NAWk4Zf6Ah3TmOu7brtiwMklheWs/QuSf6VIgw2U/b/+Xt7P90XAbowdMUkwLqb7I6SmxiaLo9i3mCQ05mz1PJhNyRpZXQCbbSx5dkAEK2/Is1mbLS1pPs1mlhnXRvGo+s8zrkJ52ihOYcDFPlzAYEWQFYg9orxNt0ZZWMvwbdOH891PIi0ib1kyJKf91wMN1Lwlhu8ip5jpwqHnVetQD6vfmfA2utlbLIqDPSTl8yj2TQKwkpwM0G9dAM2sbZ3iiaDrWPdDvPGta4Yec5vAUCtu4q1Yq5cz2hTGe422qauq4UxQVi+5DxAIyQG16HdF7FCLLcfO/H1dmRsbsUmBfj6uP/14hfRQHuV926Gwdd5XmVmAn6HVSuWLtOQ3clWLUii2Jj3LBO2SaXyy9iWgpnZv2y6vVL6gJir58z0x+nWqU2X/zXmG+1I+1zRlU8s25vUkOS16x9/rsMLsJbkFjmkmnllZk3LWYXds1hAxg22JPka/T/A6o10KrwNGEDjeeRh8jxSKPrls9NIYGS9FBfy8wcJFNwj2Zk+0wLqRPMjSSK/c16yjzs0wdkFgitcAwMKQFof8Zzp8syBdnCTKkfnDpgkNjZozsnEohF/YOc4i/IIRIXKJGApi+SSR2Jnl/QQqJWWHZuvoOBZyOWcGWdP0UQcoUPpKgX34zPSAhlQkcK95+G+ymw3ZVl+nrVEVNpMHNhBWznj5bhgrha4yp5wvpetpfLmOY9iiuzBrBHpALnEsCenfdre5pvoHXveK4227v/sNWAhOyGH20wO+q76umG+nhioNUXislTZOPmPzp3GVsBegz9GQqWSAtl/8mRdasCfrlV+Zrq+dNjIgc/rT5z/lRZ3Wf6Nj9znkA/cq9sAyHwE1OaffdZ0BEyuc5D8/zjtlGXsOYd8+ZQGZ+iX89ziieKjnGTOJSmitQDon5JnHSSGKdvSFkoOsUhs7XjbS8BqrPOakuYxMwRjYt8BJlds1xVYN0X/ATWBlr5gG83BMihtLfFiu1+wF7FDAZyGHgTjuE68x+Q2biSJI0e2pkDK3NvN5B6kluxlQO1amGZO3HXulV4kUBV+g5RUnjA/tLQn9WPsuFy9BAPDI+I7ErNv0vJLjPVlujduvYsUUPad6b/JoBdv4ovEozSXDU0SF6znbLyJpIuC41bWE8GshTMsujz/zkVwPbFX/L5nLvIDbr/PQu88+GxxgoiQ9SYroKjHp8zAHDIy0wH2PvgMqTDDJhVCnLGO3cj9AQYVoXYC0BnMhVW+Hz/PF7XTKLHdVmL+dyneHka3nw/E8nbvfEeH/jlzhpxlj+yFpSd3gp1hr8DC7Egxp2cHIFag6FT7hvKA3pGB49V37qz/7Maf/Ms/qebddhBVB7vC41kYhw+DTUIEWPjts9+WCQfokXTY9P68cqp63PcjIr2WCkgDzI7LTttXDOXmnVAuwyRYD/VSm5WWV4fCZu3konyWw2cq4TnwMOtZVh7xVQ8FPTULTOwZGOT9PcDPH3+WwG2EgU8wCaDUrWaGmZEkRGApmfQ9bVbEDbVpQh0dZokRQ4Lm34Kd+oskI7fw8N7DOGstuo/j7F8mgD1N5f9eK2/H0THjuKrLVEAj1fRoD2yHradNkRNFQxWoAx0cSMAm1pTWu9H4SVacD7oOkwuoNVJEWZMkl52YwohgLQnCYlWmApBkpxtTQrIUDh3/XY26EekEQIwz8cA7nCPr4X5t0k7S4jAFRVh0ebY2l6EML8K+qvhn7uHOzv3F249JWCLUvnX3cQPk82rPzBQZh0TbkHbD6zhHB+EgArWeqz1Ter+Wxgabua9o8hEoReNH2wYIX2ftT/PadwGZCHpXtyTXyLGo+pbpqaqS778NWHoQ9hKjzlgbhtImkmz+HfpAy7YpoNAFoC8/B0waHR1sHhP6MvEyh+8kQsoe5PvowD1/mf2QNTlIW+MFWnUDp7Q4JsC8d+/x4vGXX8YJnyx+++2vO6CAPsx5XvMmVYAHqapgX0HV17ECk0gfx4C8yL0c5te6wR7ZT3/005+k3SzXdPF6ces0k3VCvQ2ZbfEiyerbj1uZlpyR4QmUN3PPGzQuBPLZB7v0I7PazhIQ27rQvJvJXx7wBP4z0Xl6/WlRbNAYCxiRsKfC76pvbVyOVxA403B78fRZgYL7d7UIRHQ514YMzQFv5JxefciafQKeYzRlmIYqFyepLQTjshP5BvBkNHm7VhFswHwJjqcqkeAnxs2aitY5YLYDPR8QVCHjSYPGmdrvDWJtX0nMtJ+rjGizxkoAmnUqHpaehN2U1TgX+pOGcrTNKZ+FRaoCy0bRrCPG2yqKINqVCz4Fo7lzQGw1O1qRGBAHKxVYu5GWxrdHL/v7ZtpOP9ZZmZor+Tc6nHYQBziaayMWfnPxN998X8acQgKHfTtAA1sgbG7L27Idx7NzLpssYAsA6EQPrEnOGQ1GrdwHsUmmlRotDlBjaxKRZ49HY87AhKzB1s7dPE+VIIlpNBd/+KYC8ntht3pcglitHKWIA/AwMZV+GjQLWAWbcc4YUexIRJzfvwv4F7tQoDb3OExmkwGjrxUbKBF7HWafs85O8QUCS+KrEqivIjFg/zyPfuZRbHDblwSfKtwS2/xdS65Eih2j7WdvtW122UIFLKA/6nppkJ3EDqqmWitBsyRiWpP6YPNLG320Je9uZgBB/p7gdk3rddaFtmbBZvo2WYdqW+WsnuUaBWYSGW2ptFo/pM2oGnb1O+5/Atj17AV7A/DS1rAm8JJs+TBnPI4WUOo5vc0zBDz++CefBdx7M+Bz/gUjW7uOwsuNnDkOGytwIywD/lXQM0cqldIc4tvraSMNQtfBTAZlAB/z7CSDSgcFpRpMwhUxcJ0dkhcTkJcZQQuqNP3ovKWd6N1aWHwB727EZtRe28f051aAV+79CdbbWtb76jC2UgygTch+MTQB22OGfBh8sZI6cG/WCuvMROCCzoJB1fjYs+OcZ/vkRtox36Ul+fw64F325hU9zjJ5YavRiozd3wlD+DQSFNo57V7TTt8vWY+AoXjgSWb4/4Kpk1Rpf1ixqrotnD7rwD8BM7NhXqcQSAfrSVo7gl5lzVKcjD0XbCo0aG/IRIu2QW+Ywgpky7TDN7mWp4c0ZdYXX+7nbObv56lIY9YC77Bv6AHtphU34XTidEBwnhLQhh3MAha8y1VhV6y39drzHvFxTDMgngSKzTJQS3UWg24YsEkwxAllC8fmSnSsGSacZCafv5Xn2QlneQFw7gMtIclDYoK7WNcJSH8Tht3T+DNttLfCAv+9L3+0eJizd3Z4GB2/xDoyDTVN9jO+GjPftD0aoNcpDBrQtRdfCIgG6hREV2E3UEZSkHs23OMqXQx7Cdi3A3zeCIgHeKRZeEc7T675jCh0rg1YaXhRYw3AuvXKL8AyFqlY7wIoLY7T/hvgJ9BAEnfFwRnsxRY4O/UJNE9EC42NZngAtrcWFYXCDUmqDCqLtxp4YH1p1gmYRzcO6DlgTJM27UJLf8XHSbTKTo99wiib7pRlMpcPrv4xsHaZnLYVB4gqlW+hq1B5faHCufd0bcTvm7xJ0RqXD1AyouUkHsRrA+SyZb46lMv+VgSUhLeoFT+seEdjC8uPPaczl/N2nSTPM77Ic7uzH58de7mV4mqlNfIcCJJLljvh3TRCujsKrIpoZYrMVEoxy46plblXk349DwwaetdnEqB8nrbcB3cjCZDvK95KaBTqgHfAloKh/W+5do0ZlgzLVczbYuCAn+XVAvHyuorrA7zExx5wvsSp0mvdOpWqkciLSfK79jF/3sVgyn28ehM2WtZoL/GZ36dzRwwOxAdYzmC3VewAKwO4dYhBPg6rZ6CwAX8AumWW52dMjl2BGXKNvo/v5/PtA/uvkzqXHQ32cFvUrQcSABC7QOCw7sTZ7Bl/J3+6kzOosIRIM8wuAP2nxd0wpP/DzyLSfvmyCeXb248Xf/EiLcGYTTaQs2Ipcz7OEt/zIfYY8K6TULPPq69WXwW8mmFUvspCSSxsXcpCyVr37EuznZtW8YZFJ2dcDTqTOAOSEAHsUSDctKMDJ4aVCrwUR9BYvL+fQmXbI3VsDYtYzGAYojjSMCP501ano870eLGHa91KzngSu32VgutWAOn1kC+ev32/+OY0113pifxg9uCDe5Lp0/7Myo/r0HBvclOxrFZqdlhbvhwT1CTekbeWYZtcVweHafTDvtceHkkjEgZtcZ4BTs63gr+chawJ39MiBMa/GJvv6L6KjcG4XMagCsnVTQfo5Ilc5L5oHQIzVz5rPfHhkXbZTBP+GFtN03QzxBDTMbH07Dm3bFLtHe234ofsp8cP7lXiSQcBVphnDVgF0nUrl3kJRKOLPMCd1kGDxYaJNr6+E+zjj+2oYXDCEKb9VBHJoD9scft9ez8tzAGRnkfjTpeXD2qbtB0kbnFmeoz5gibotUXOeTUoAVYAJ6Bd/g2xoYM2cx4ukq+6fozoPrN2fIS5pRiRnxW3eh85E8YjZ2pQj0EU7IVBfs7BSXxcfXau424AFzJaHbyDNFHwTi7u2qfN9cGDJ9VSszY0mQHu+9kja2n3fnd5lGFQwUEwAhGTQ8Z5l5iPpEqLN8EhyBE4X+S3WoBpjMCeWBNSMMtOgBx8+UO7nBJnldWq2BOgmf90LsUlOZXJBwHKWqRpweaZJH48zR65kXisUmOxW+3oEN+yS0BTdke3S3zZTd0u2czRV6uOMQZZ8ZkCyfklPALMZ42mo2Q0M1dtnzMURPtt9gTd8HzGgyz5+uWbFEuxqnOe8nlZhmje3V4cpkhKZ71aoABYA6jybA7uBYhOPGSY0F4GRGiZLz7AzzsRWaMVsCp+gs0AHDf20zYNVxAv2vtLcsxeSAclvojT5JOJefXoJbSv1p8CweN7kU6LnJd9gsHuQRlcJg+/F7vE/+oUoml5FQm2kwxFhWt99sWTYEJsRvC03Bt79iaawLuJZWmD+/s10Dq5TgE+OWeeA6yNrWghA0Cu2KdoUh+3JOfYtx9v/uzGf/nf/OPElFofZqyy6UrevFUt7SMxUpzDedoaqyXDKaIPYmCVWqhKoNX1NAFdNgrPlIf0MoHfpyT9d+89yaImQSsSmo1gmXMRBiwMay9AW5w3sWEIJ60WM1oYMEn+20wiQ7cUCGofXYlyczo2LHScI6CZoZ2GA1WJcE9vj/KQE4TuRNdNJdV7P3v+MlWPu/lcYIRkTyV7Wj+xSdo+lw36+Wc/yudC79cWL149j8Dw5w3svvn2mybJTz7/vIaMESU6iWkj+a+pYVgkwe61wuA0AE3lyeZoxZbui0k7123LvRkgi17PUKPDxMtrGXTJzYqmCfzQWqOllDM0afHNG8KXo0HDwEkUgZWEWg1vMIFJl8+dOApOntg0ozRTnGyKOAegU9bLiPLz6CkIIK5i9G/vPVw8O4rmRZJV7DN5LoFqrXSSCvRPk27d62i4uD6XkT1jgIW2e5MO0zNOHvvdu0z0TbsYJlkTN2OYsRDbzhIh0jwn7LXjbGYtFya+lHId56a1SksZoJV+gAmz1zF0gv8tICljjnWXgPPKJEuafAIdRtbhtD+y3vtpXxK03o4hPc4wicuAEi+wNXPwJIDvsrbv4/wfhh5sys7+/UeLg4d3F8+f/7B4Hd0yyf82zYgEr6bW3Ytxhn1oMQGEmUT2NIDCEUaQ9U3A8iSjpbe01mS61dfR9l8cP1vcDwj8Nsnqd+e3Fs9SIdtMgMEY2TL0r+yZt69fxlmkRTwH2+QrVZqCQ6WIDUixmjTHMTZ5x2KQsMUpXgc4pxl1I4zX6zgILCrMAwNgJF5vUn2W+G2FUpOTkfdOm1wMPMe2nkT+Q5iWxxEol7CW0dLq9wSdQ+0WlKqGDVjle01ylpWsVmcBBTmXbRHIGR8WUCo9OYf2OApfwUcaeujN9Jt6H1ocnHWMWMyAVDuruzKBBjarcyLoI8JtiuCt6CjcSgD7MQ9E1YsTkjgQ4cW6lcwYrIKhCdBzvVgRHQaQNRWgSDSrWVk9lgDlOc/YIXdizZ89/VWGlyQgiog34GQzQSBtMwCIAJdtcd32JsdNw+l59gyjfCeBNJajSiKdGrUyDuumNo88y9uxk2zPeQy9tVSdOY5GRyf8CrMqTBMGc5JXdtqEKlppZbasXy9+8+1ftb1xd+dBaPqPWrF69ORehmp8vzjM3t1O4WAvbaYYzR+0ZDZAGpBnxG2HtVBmA92J3BTHCHfK1bX64z9tj264zb85J8SSjbo/DxOb3qmK8apN2tndyOdgyv7BH/5hAYg/+7M/EwbW4Z6kkrZ3kDPPIQnW9RLk/R/cu7/4xXfflzX7B3/37y5+/TffVJsUOHAUvQusu904zZM4SBXGd6a5teUkYL5KbyvRCVjTmr9543LxeYJyQ4FoFV5nfVWx16LVdiOsQ8MNBijWCkc/R/UL6B1GW+5NUYxNdf8Ar7LlEvjsB0S5GSH399HyaLFT8mW/59/pEmIo07vx2CR4Jjhi3im3/v1///cyJOl5r5vPsbeI+GOdY5m1vcHQgpFqqt4c8OF9CikJZ8uCre8TfOcIlqHNni/ZNU1oJezOqvOGYSUBM4ypwBfdHe2T2rrXM601wXb0Yk0VFSxpl8yNxd+HhS35zH97ScjvbiYYvIwfzD/fyFpqv6Sr85FOTc7mKR+qWmj9VHfLEpaEjODFdd5/LawEvvpj2s5PrzKlO2dkbY2w927WLb4CaJPzgDWXuGb5fhmicP+gDJ3TnHk+CzCGXSx+UFFuAiyIK2o/rea+KvKe17T1MWe87a+SxazPmsQz12VYytsU9O4lwD2grahNWbErZ9bzGcAzjDLT2HJ3GznfxIepYR2lynqaCazreT4H8UPvA9B+ageCMxTRY35AS3EC4E0MN+xEyWmTWu3Rii7RMknRy+/XwHCgZDbNWc5UJQCyByQZHdwUe3Ge1v18SBPZHWLguc+2jmfBJFojbj3AjqECWwoYijUBRxSdDLNYzz1+GTFuVItfP3u6+G2CYa1W9hp/ez8g+lbsEQoJX8HOYDxWKxB4nvugBwzYNAGQtA12MSsqAWignisTHGv/xSQUq+3t3F482s9evA5I4uzmzDh+AEQMDmcM81fLHZvUkyHZAk9hvphiqDskgPMQQnUJxOaIifLzu2EBnGbfiikBcjcDRmJ2vMu90RY6yYCzT3lW1RRUoZUsY53E5tMx7qTXrBf/ojuizPZ8uusSS7Q9sK3hWXOF1yWrlf1pQp1f1sS56RA47Is8CEA9NOe9AQM5J76HEe6s2kv1VTn3AvomvO7MtQAFMQ2TeHueTSIlHvazfZ3XSQCq11U2V4CAJOoSifqQDp0Rb2NoAx0BkkuxbP4uNuhdmK6nYY6SSbiKTduL5u5uaJFs3Fl8UNvjsFxzj9Zq2PCxsZJfrGHPClyVz68IRPa1gsYmXajEf0fRHNuP7MhpbPBx2BbO4GePvizIJsm9zFCYnkuyBGVrY+qKqwcobSeBwluuz16X4DTRASaW6TLFwRbegV9skLjRz7TImUS9emGmbwZ4z/7XXVSmcNbwyxRnD5OrjMC+AgGtNmyI3lXBSVMU+R37HwDSaY3L6/tdW2X2CEbKDNDAdJlnuJqgOu3Oo32I3V8mUn6tWk+xr1aDAQieI1QDsobBXN5k/dwnhdPcbwFTIETslviKjxGXVzUz55um5J3srYfxgf/Bk+zjFJ6vYn//6nxj8TRg7Qexf5a7YFk+C0jlLLZNeBnT+f6qFdn3xWbWVY6xGpaCYTuMyJkiKqda5UAFIwu6KE56PgGxYxMfPTGcavwhKYIBzkmjLPcYnWffSay1k+/tp9vhQ2wj23Y7+7taaI2npkNFXtCirhwuT0b8L1cCsJBFUKx07gwm+u3h+eJlMJJrMa59lD1MC1131+reXad7xODxtRvQpkNo8mw7Md1QEN0jCtKiuTh6hcaz5AXOi0IE3e7N7RQf87xbfG/3E/sSCRwgkwIusEaTs/MfckuZ6YmDgapV+GFFE/eTN6nMR+5djmhzYT9/jLyE99sNa/A0uZ1Ym7TRe7JAYYobdscHKdTZj54Rv3MeACXCrImFA4bFVfIRHr4CpfMEXJxCshhkmPMz2E08DzBRmLJnsJz5maVMjdZCBa9sLEVZeSiAEhio6LuZnxPRbiQeJTm1kfU5OTMsxLl3NnrAm/+Y1tmpx6Z1hm0pF8CQtb4rEGNVNGDHAYNyMP0JTstZZEDaog+WznPWFTadI4MPiMU9Xzai2pX5WTqWWowVFszY2Un+pSgxLdLJ1RPjAkvFGeIBdms/bE7gcSPlDClBfDiJZAYgm6TTZj7zXvz/WQtOQJ4QT7JGSAmu5zR+/iyWwzc9AAAgAElEQVT+DFFgJ/uw7bHwA23hbAr2dmzPB9OF5cCmIbclNLlO9qlnsp7PGY1fRdzszeTT4j/+fCuFsZNcn39fE8eHWX+d3EGB+V2ASuTTGJ7myWIWz16cK+egD/deF0v2+fu85ipxBn139uZ1yAzFsuQ8sUHFc/JWYo2ycJGAxFpZP+eEhFruLi38AXvj/2/n10P5LUYkvfL4qLcZVvIy/iIR1WIjZ84687GHrzIXId071vgsA0YBrySWxLT2wGm6RLJFOqzKeu3mLJ7y2UhhiUE2ttNdlj1Bmss6yxW04pNIEguIV5A7EESuEidtyot1oIh3su66pswUoGfJ/sFqSSUVbC5JiSRDNAO1Esd/DKltJJloVwLlEYkqiZFnaUjoijlZAlTsZm3P0i9Me/7I+PiMym/k75N3Dxv2+PLjz2786b/4J5+wxDoltK1jRJVzqvNTAK62HybxPnz5fJysJLgbLYsLcIuR3My0mrO0FAKm7rS1IxhFDNl6NGDWI67+MdVcVVRV605SaSvl1Khgfarj1wnOZ9pVblBrbjfued43umHZII8fP64T5TxVSxhATmq0vwalfPXaZNgYxyakqRK1rzkttJloBmBUFa6IY4V30Htb96wDEABhXLwLlVR19m5EpnkIjt5meRIdGCyaFy9fdarYuiRHcFndLRpwM556GDXTboGury3IhEnOxUZQfcFo7OSxGGasmcu0qxaNb8gyff47cR7HSVYL1OQe72dK0nEYAiqH27meVoICtjHm1XZpJZcW1jiaTnIlYh8jXuo2MXdBLYOYtl8rYCqOYA7YKiCQEECbr9OSFwgxE00YBwwpgQcdDxmVPu0AMZKyPI9VgCIABuahYF9E6Ps4U1kHQdaegUeeZ56kTZCnfe4iz0C1ZZ1WRxLn9zkUKuHdQzkIAEoBPvOLWYeliAkBxDPNz3VXi0eFm9ERhKeso88cyGstWiXI3nqbZ44VuZXgGEC5nsBcLn2YSUySbaARUVRV6N2MYz5I9eR9AqGdtJvuHGy3ZZYY+I2AjndzLSc54AIPAAPDfiN6Ec7PcYzmVQz/d78NSzXrez/P4sBo6pyH9XdvF/dvXcVgMZg3F9+e3lj8u+cxbNHeeJh2a62CmCoHRClphqTFFsV8qjrD1hI0ClxandI/nyRzqk8M92gyqvhlhyUA0CKDQWkSooqDduZFz/JlkpgGiFnjnTj+3QTshy9/kyRyRqfT+vpwM3o0FzFaHAHnzSEL+PI7I72qPq8q3b4J+NOWo5LAATofADaJia8ylvLno4DSW6pdQmABFIgAe0oQydkXKpqJmG2rRSlP8vghjkAFWiWKU3cegeYCFo7zZhzaepwLLZcK9NcJJ5iWkLWtZ1ivvicYOQh4ZOpWxb1FKoBE4FpZm7TVwjrGwMg5vTh/kTNAb0pikv0ZLUhB0jD3ppJoVTYEHdkXv33+Ylrr8/MAQ5W5hrVtNQBoSixG389kspk8JJGZhOVUEaG0aVXeMHjz3KoflddtpJ3iMsEs0P7i/fHim+++SzIdkHjzXpNwid1utMFeHz4Ncyb7KHu2LQZsdcBaARX7Y+900RvYTUsfpw3kZdd8vsRZUgWglMiINTl6bfccnC/V1yZy9k53hg7mrCFtGXqE2Nr5viTJvmC7TjjhABUkCYBNWrT+4d/7e0mw3y6eJuEHwtk7h2HqecbV4sNsYD/DTj1zDwoe+W8znzGThLvluq83bmYa+EaCbQClJCSARxncWAmqfolaMTf9PIPLhisA2Ydaadh++1KghC3iGXi9SvuWNoDztEMbLIO1gM0coMBUzmrexdxd5PkYxCEREOkCODezN//wj3+cyvjzti9gFGRTx1al5TXJA+KUfWq6LZtebY0G0LGPKYBd5jz7DFqVJrVpdXH52g3OE8ir2tvjAG4gpWCmxZ1qcoT1gm2Tfa0lgaalnxHUWEeBLoBrK/+eGw2b6XjYM7G592IXbl6H+Xw7U4HzzzcCAHfanIQ71wMMw/rCxlHdtf4CIEkwmPGTARXW4ZPKLdmKBLJhQqypLsfOvI0tPAsVWWECkxmYnuiswDy29WV8mXYjw0icAzKNNM8a8rdwNUlmAWPFHHFM7h34BiVYte+2JYu9AUAlxlBAev7qdSvGn0fvao/WDOCOP5WEG6aRfdhJpWW4p6iWuOcyMYoCDpb+RQqGN3KfOxigec78WAfiVKswWpX5+2b8wKYqrdOE9eY05D0UuQS+pB50I7junbz2NFo0AImynEFFGDrZaJUwIfEBlDNx2OaTSGSvYYdqOXUEZhKhtp+R0HBs8TwFfUDVRwHyncvvw4T9Ib40pyIJRQJiSbjYStU372kAh/XUoj7R2gAq/Prdu3d7XaQMxHRlEuVDp3UnRcTYSGCY/Q/suRH/9ujedkDSbK/zw7JSYCQVasYwwBJ1fAX+gua8F6DOPRUYAJBjHDV7G83NDpgQ9wAhutdV0Wdwixw3C54tF6ZyW9Z0WQgjaA7lucafALUF7xgM4h9rh+3WZdXGYh+wHfVRiixAmZmgeZM/yesv6RTn/asThVFOL1YCryBUHzTMKkD6SVquMMYwSvw+JZGikJNcNXv12VPUAjYpypVFaKoixjkmKJOldUxrqthzyWgHONojm3SkltpUZRI5g2USm5YYIDZsSut3mTgQQxhgfp1W+LsPMCglLqZ5mu6tIMPG0vYxhMDU6nm9WKNl+9hUsZdp09vOM5ZN1v9WGEAE88nZ3DLpO8UURUj5w9YGKYTsK0W5xMb8L/kDfqZJTeN5see0yok46Gg3mcrdNNkR8+V+7mUf7qWQ/Ztvvi14AgDrUDVFKGCwAVV5nSmC9trhi+cFt603zb6VdiG0ZJJFhavEWkDPVeuaOwVeLVti+WB/bqFBwdS1AECWDLpVAWuKCNMC7F6AGZ2YvEzCqq0FFMaOzX5iLwpqKTADLvu541PtZzZAMdJ7lv1WQHs9XRsHsdcA7Y5cKCC8kUOxl3zj9w7WFp+tBbTOzzy9jLbyUcC/xLgdYuS/JfDWeyqTZTXgZf5ttScVVLoH7Mc+g6U0g7izTopEyehtlZVd0H3Ci2lh1s45LYp3sWbIuMQAmFJayxrba/tXM9VAw+yhjeQLeynI72KpVH+Ov1mCmX8L2HSSyPIAjpEgnFPPwPROz8YgtzthxfEx374OCEOiwV7zmRLrJdiLJTaDRGLX8zPA9JW2ofh6JoxmjTp9Xs5nYmeKNfHrHLEJpQgL4u295A40pw9DILEN+DCA+naKMHyyYiLwTotwJ4d3Wmw+P/63rPDYYPmPlkKtrYqNZWz6r8ZYG/bG4u//0R8v/t9f/mXAlNdltt5/+GVjQN1VwEr+7iyxBWBKHADEFD+s5zzGCmYICOLFxP0riQ1nXAt0NaH5nZylVRu5PBvLWFeGOLA/qwjDHvA/S4kDA286zMfz172HCZWfo19+gYWb117GFmf58v4ZspYY0jq5x6HEzBAFuQ9/p3ggBiug4fbFqoCakDyuY8u1poqoET/oHJ6o/uXaO+zGMMzKO5QTOyA4GQJHyIdCoXS/ZJ3dG403NlVhAhnlThibm+mEeJ3Bnezt2Ar2OoQkem7ZE4DM+w++qHacCfUGkIVUtnhgimou5TT7XD/BrYB3+5j7jbURBJKLlgWMle++FV9nkAFWpq8OVIIpkAFAAAd05h7avs9PpNAiL4SNtBspNn1n2eGoMIYLKx5aS7x3fRRfTm5fQQ7gTyN/SbRgEaodZxgmN4sFHNmaI3G9AoHnl/27n/jh+atnuZBgRXwbTdQ8U/mWlurRoGyppXEt9vAOZkoKawchzqynff/Bjp8Tb8em5HqPAoZeZE1PgKbBXrS7yu8ODxGYDAQJ2Jq8gFV03sQFmLHW8F0+A25wQ5EFSJZnt55467ZOwJyjq+RQbI1zVVutUBKDilkOZxgpp8Qx8ZXgX5I+7FK9cbodAa0YkXJngCi/69y3SFctwdFuhmHxf/ZSAXAg7FIqpbrQWr77dyzA6fAbLGwKy42XxA2NebJH2U2DwLLPfa0AvxJLPoR598//1Z986ojkpTAygzt0/0Eb0SO3U7148fxZwSiBAdsxlSTBHFDB1I7RQ0Jj5nAJXG7vPe70UH3fNoMKYKfC2MROaSOwXDzUd6mfYnoIVPVNkjgGT7ApwG2rm4pXfhERZARMWmNUCzjlht5moiagjTMxCcSh0I65HapqW8a0pWrLiXNuO14MgwDEAbeQI5yr5TOgTCtzk1h//sVXAQZfVtR3NywpSLIgte0deZjEYmcS2bS4YNYIslSeVU2bSCV4XUviDxFvq6VKR6of16EqZ9c0+RSQAPGqEYfNhE4uic51Yd2cRB+hlF4TZXKYtVqx5KpEnXKW6+nwihwKQGWNnOsj8B/gqawqyU2+597GqGnvmODCdKabwJAAri+iQXCWtk5UYOv5QfUI8KpdC/JN36FBFttHfyEBiIA01dUPqaa+y6+jAAeeT8VR9fcnqGi7SqdXqtQLAgUL0/rTBJz7nhJgKw5Yi2u0DrIud+KMtSzeoMtgIhVzjWVA7Dtrm9gxIM+00t02cCEG/FJLWwzBo7DpaPVd5JouDtM2G/Dl8DiOEysun2HyLw+0G1bTZlqg7j78IsHs48X3P3y7+POf/5+pRGeaV153K59N3Jheg2SOYb+dNpPL3MfbJDyHAZAF6jvZk1+FsfgRkzVDKNaukvwG61jL3nkZI/rz78NyXD9Y3H/0VUHt6lfFsP8oAsrPfvg+7xHDjWnYSoh9M2LWEs2CJAJbiQtHzwA1+YlTCWvyKs9tLfefrZ59aZrnJKAcuX3Fib7HVsgeQNP94ov7i29+85fRMcLkUHlN4JB229NPaWfBq26wCKSm7aalaYyNPVctLlW6/Fni8ztx5mXg6t9WYtK1ha5fBVPlyd4QpBJ8tcfQqxu8aVV13lcGEeU87Kmcqa2K+s9wnE7OLfCXgMC04LCz1gCqAfF6pm0I1yqgE4j5uTi50dYZQEqA7+xbFwnztEfO/TKyGAifsjfeZULpeZJOAz4wCtbzmYDS5ogYpMCLnAetIPb3tz9MsYNGC7C+k1+zdp0wlzPbyYN+p/VSkWYJRZw4kIxdyZ7VqYXhiceymYqe4oLq4wjbJoik/ZmqE4Dv0f0f5b09+1xH9uN1bMub2Cznjd1u0aStT87VVIxWrTvV/8h1NRiNzTG1dyqceU3+jX3lkCSCtwxgyYAW9vV1dLLYDN/nUPyiC1FR5/yZLoQVUojBXqnmW1g9qOaqxKsJ1wL1P/79P8je/2zxF//2zxc/xGYSANYuvBkbuhumtP1+qSCkDTqXq2I1QJ1KZoCeXOt+Wv8P36Q1N0WOL54c5Pu55+orAiGTKETfMw8ywFJsXRJKwH3v2zNh+4HcbTEbDUNsPCxszKaybPK6zY0ED+ycyd/xH+zszeyF9wG8tUBg1LWlJe8FwGuwqS3B3srz/slPP4+/GMZDizgdVKBgBAAZsEDyVV1KQXF3asC1MKEEOec51Njt5AfocwhQpRMEfvuzQAd2go+1c5bMCgmM1jkBmUlesSwJoBPkAwoAgII7wYy9H+DYUJ7Nagjl3T9F3zNB12bakCmTbMdm2B9XeW0LA9V5jY8JKMeXtJVzqacChEvaMXqmuSp2SntlAZZO7I4EhkeZ103yNUkk8X8+z0RTej0iKWwE+0uwRVi5z78t3APeNWhUYCxzQ7FsWP5/WzCeh0GMvJk45revXjThfxIAgCapSeB9D+yhvO5avKEISC8F0JS9fiu/iDULklsN8TwAyJLwPC/PuVVUgamqfv68bgJh4pq2pYhjaOYpSuR3LFFJhUKYjS3hwviddrzEOvG74gWgP406/obN9r5ib1ugQD4gvm0sU+wwgf4i9uY0LShBans9gK39gPqYFC/ip84U0ZqU03bBmhq2wo2cvTtJALdTJBCgEt7G9gJYTLEuAW7uR7W6shSAEvuHb/EwMMT8YtsLoHpAVxkAlfbn7P2rnMN+n9Zok/EBCupL3LdnlN87eCefO6yn0QIssOsaq0k5g4TEUlpnxAIGgo3kQBtpmgTYg3Rtr/SdB3DmQwTaEihxLlu2YkC5LPEAk6gJsjp8vSkB+YCITbgM/WnVHQAw19JhaVq2EoPYg6skxr/SmfSMK7bPd5ZFnz3CNkmSxZvWSwDfoqh2SHp5GNmntfcjAs/HYziJfZ13yejIxRg8xqZiDHoQ7I2iykxR1E3yRQdGPXtGBkaxRatVrje+9eGjnWjCYRtEriPxNoBpWsPmmlo8KcvGALAZIoNNxN44gZ6DX+JX+mbnoXS8eZO9m+R1Ny337z+FqdyhGvxKiq7VT04+kZgHMK9oZF9aB7ZvBSS09VIC2yKlhHoG19lUzPZMlh+Gf39Wd1D+AdsOe9++0I6+mkhZbcO87m1i6VNi5Mt9aI1IUyhK839eM1q44h/xxmjUsbczDGsJLne/5v7ZPF5mycZs27K9wXYvYxs/s9Lpm1bSAab5U3E44M4wkyFdTz4wQvUjncPoYt5Vs5EdaaEviXEAjE8BLOwBSWHbVuNXvty+sfj9+5E7SGfFddr+fx195xdhd59nv5Y1BTBe2syuaO5rQJJh4ftsz9k+bKwUuwAwtx4ru4uxuvo50diqvbHxU+/b80C0MIANyy3MHVpVCqhLG91JwbnesqSse5Z3XbKcjbUXO9OckRlh8xpDTWGGr1UUuJniuWFgJGgBtbUhyBEq69lLcrKPaSN9mnbZN5e5f+exz3DpJ/M6jBpa777dNvjsJzYUYO2cim2rJ6qtFFCd6+rzQhQoE03xArs9IFRyrLvRTz05TodRYpjqqhkOls8RvykLXkeeQc7B/vCd75MT3MbqwtSje2fPAwdI8rTVb0BLZ1JOZpd8yP3/9Kd/kG6yZ4sfnj9Ni/BuwOwnzb0LhsnRWoBKe2YZcC7/KmyxxMI6MALgtYbM9i6f/8SCnvDYXsVLazI6lyMp4tnxjQVTxZTLIhLfgXGn0EC3o9ro+bmNxBxnWQvEBGv64jCyIQCQ7CfrpgimwFAiQv60YjPRazdwTQ6IezjSLaOLqODL5sIb2CFsumkzH31uPtvZXrECK4fiPv3ez2DXxCNT0AOW9Lkv8wV7VjeE978ffXJDeC7DLuOTyqDFRkYOoJkKMATAYbXH9ikAAvs2MiBtK3nMej6Hbix/shV5JkQeBXx7GW7B7tXDdKHHtjU/8TubquC3jNFXTNYC+oYs5Pn6p2qGij3zDAx7vJH4q5N/OyQhvjS4xpr5jNLw+MO32e/y4lHYGmkq3UEsFikse/heugtPcxhf0Gnkb6wVTcPuKUxU526GprV4uhzOphsSnkOn71NiuS12JszfiDFFezoYTTAj+bTzjqGq+Pz2PAVsreaJcw8ePlk8e3XY7iOxRwfexXfbZ+2WMnE1NlPhggahM3IVW15Q1slIbLcXfdMPAM4UiS4UhvCOAGft1Mi6yFVyIORHmHuIaobd3Atrzz4xLFKeApgVo8mb7qUjdeQdhkRWZndeq+uoOob0zoOXOc+dlsymZN3sQT6TvV0Vl+TuCn0lq1SfdBEW+FfB2V42d2oMWUbo2B1MfrGFfdauhQ+Ln934Z//qv/okSMY86KjzGE8Gq33g2W7GRdtor8OaEDx89tnnZR4JsA8yiertW1NHslmzySHEgnd6dOsJ/Da3MhExm2Ej7591qO5Nq5c126n2JojSjntDb3qScSwMlTRO6WVQbonRVpy/AMGFt40gr3358mU+O8lZEuvqUuXaUfDPg95KgHyGCvazZ8+rcfbw0f0Y62k7fBsmh4NJC4Nw/MRlhJuTVGbRJIy3Qy/vYufr88+/zv2lLz8DO54k+CkVNwGFqVXGO3d8czYI8Eq1gg6P620bBJZDHmxbZX0/KZOKJsPR/uwY7/dpg1mLoxKF10lkw2ld4dxVitcwaabMOZTNOV5ZW+OGIyAeJyKwKJCYB15jmr15GmCvTjVrMaOuR4C34USutyyFPON3Jth2aEWcSu47PT4BlXYWL9MSdJaAYDNASAGPJOhYVVpd1NSqYdbwmEPKRJUYhJ3sgScZR3+ZitJff/s3fU5lbS0dpam7mzlongEmmLagBhHuFXghkG9wMNPWMDiqX4G5COzwGseTc5ZgmJYneDc5M5UOgIUvlHHsscscWkYJw+Ne+uUP7m4t/ubX/y5rHkaENiisRIl41j1HpIbavj2PVsBP//AfLp48/nzxf/zZv8nE0F+GrZD7pY+QA4uRJJHRtrEZ2jRJFHX7H3LwPsYIac3Yy968i+obg/9gO4b0Q1gWGUF/GAbNz79/vXh/e2+xffC4grKAFftxNyD5P/j3/mjx83/7f5UlRKTWdRGWrah5bfyItHYXNEnkibRQ0DzSniaJpsMH3J6KzFRAJ9gUdN3PGXsVZli1YAKI/p2ffLH49a9+nrYjVXxBW4KR6FBdBOC8iENQdW1iYfWzb+03hqXDBcb3dy0KrubZTOA3QfcqmFsJxA71Xqu8qsPot9gHnObI1HCOecbZazTbgLXXAYSdKUkpxp5AFtAmkGBTtK9+yrWqlWxGaP0OgXhFpbDg/KFsEIELkK3V5f9fJLrJPffVFvgJYqpNU6d6M7oGAc2P0uZ4+Trrl3HrSfKr7xLgoR3kEgbOq0AcsEcL7XW0FEP1zvk8CHMT0+08ID3wrCAn9ln2rqSxiV4ds2EPAtJpTZc0iRXPEvDeyaAKx+R+NBjZJUUVGi7O9HGSsN3daFK+d5bDUk21aTNB++GbH1pUMRnbVG4JVdvu0+q5nQEO7nYVYMOXBCQ0HVS4AU8V9S9uS5vG5CMFEe3ok2CphrF9p7ETKw0Sz5ZdYN8F9SaycuJiM5qTHBDw7nXA8wKBcUwFDvJ8DuKMvw67+cXzDNjIWX314jAs59eL/bSY78fWS16xfHY6+j3tegD07DcA/15sFLGf7SSdrBNBcpXqG2kZqjRSdVPzZ6zeRCiqbmU/YeoURJmpnlp4rAH/wBc2Vu/hoY+V6811bgeIpxOjPcfz1Eqc1W0L6mUC8DK3tT2aIqv4y/5J1AX6sRNffpkzn8EPCpHYpAo7iKl0QlrVdgc569jqAjFbg2cn9r4Kdiu/n+9jHPWZxT9pS8X2anLRqWS2/IDhbXeLzfto2iSQMWc7fQlp5cCUlRw6I9P6QvriQwL//Vzgg50w6l9/n9YlDCcQHNYpUH3ZKp9rJX2wFn/Ra46PxTI3eeziDOsuRR0DchQa8lqVcsAHjUoFgssk8BdpB85Le5a2ml2M5MIGv5ON43gL1tzDmgRqCcZhsBXIYG/4Ic8t6+T3NUXCMjMGiLd+fo6vqkpWgquLrNVv002wl/36mUAw134zYOxKgkC2aD8AJqOhnKQv8YMqM2+j+CdRwazCSofsKVLko2b6Hib2FATLwrIRcmaAW2tlIbGjWJwBIpscznAfjHHx1wT0pSDUfgvstgGAEqK8r3MGvCvbU/2zWxSjTCEju5EoeL73NrahjAIgcIJKw1JuhnF6mPjtCPNF10BeB/ymWyT4J8txIw9sJz5dC3T3pDfT6ZBPWQEkezmH1SjOHpa0eA1mCiYGUEx802RTJbpak5cB73a6751lxc6CQnxFfvkIGsPD15lCk3Mn9LF+Kz9jrZxPm6rtjNgy4IrYwsaJGPK55g49kGSIeQzUymWchu3LHir+uUb+RoW8U/g8Ay008h0Js6QIwJJ954z7M6BIAnkc2yOC7X4Efotx6fPaW4AW99O40L+U29svjCRx3hQzR7PJ/iyrvS2eK7bZtPBaAoksW1d9UIW87qN5R3bLmZpkbwBNrDUdKRW3tnjLttz9MIH4j++//y7xeYaGpd1b69SVybB3Iu/xMKy7bcmROD66vgH7sVsHWFCcUgROwsXXt61OEhH75T74BElmLhjQo6Xv6YtMdA1QtBfZgu0dQP3oWGqzPzkRp9/KJNsMxMhKvj1+MxIu3lwEAAhZgi/OghiXzXGGyW8Au0jGnGjDzbpZB3mBmLaJuaKZhDpJPda5IVVt2zMZPnHH2xQDsO7KHmJj+HGMqdg99gF4126eMm4T0ytOKl62IDmsuxYJxF3YobneSgBhHTfRdhW+J8IC3o2WbSFl+7XfH9YPkBEYQXajLXDZY9o/3a9rrkbXMi6x57GjG3CxD4ot2hztPXseeOfcIVEkGvrp7s3F54kp7PPXsbdP399ePM0Z4EsgOatOihnqRr93QGC53aqTYNXeu5KXGPBgnk8ZjPZ8Y3OL2P/1a+k2C87zrZ3SndcA7yrp0A088aMvXQH2QH82++pWcsrH9w02SZFAEYUtKNlDnDhrKb7n329FfxQTHXCvG0AMYyt1iIB8MLIQ37wMi+cyPjrPmU3AUVwN4uhwLf/rvY9vG01eOddM9+Z/ypLJL4ydgl1lxkjKySQkVgPwLvfNdKvw8bodtNENg9bZZ88xfSR402Idmx02pLxCoXNkD7Jzck07LTqz8NkL2k/zx9tY0vnMo2g0fvnl15V9OKQ5rK2SXEf8qjwVQNmcMOQQUgBAo21oHTIEuR/69JV1AvYPoNSFKGg3uZOPboxL1oA0Q56FPV8ietaH3cQcr/+NnXWGDLvZ2RpZnLZyZw0+JI796sc/KqP1h2eHLVCRdymimNUcTcgZKjHyBTTpc/8GSKUo4Yx56h1C4sEgutB6qyWezrkPOh3yTKo9aa35AuD00rbKFeUTzgOCBXCP3zJs0ppvKULm2dNK9Xdf3ltMA/QcP7NkATqf9j5yjP1COie+ejcAJe9roN3GLcM7lwMUgUXxz3IkNpdHm3x8xcytOET9+HxfwcJUZTbHnpmcpWxwQFl+30h8/TG/k6BRdBezbBj6RiYhRUXxat8/rwecv488giKweMZ9+0QxlkJpB8et8IHkJTvJEZ98/fXi17/9Nh146eTzb/YkgE/cZZ6XUGwAACAASURBVC2c2Xx/0/r5efGRAnRzP34x15D1vpXcZyeFw/spfK8nDtikhew98rmnYX+fZ1+Z+owJ+Cka27f/P6b+rMnSLTvzele0Hu4e7tHv2LEbZSqzBJJoi1OUHbg43JyL8wUOBkWVGT0YGGZ8HH0OjEswDC5ozKBQSUJKZSpzZ+42dvSNN9EH/9+YyyVip1tEuvta633nO+donvGMZySv9mM5gvPg2b0OSJthTf17igetg66dQfnlkJ4X0sKcvWL8/MpO8cm5pDIAlDM0juRN54dPHd4Yv9l+p5ELcHOudYt8kvbj6zAgEhts9WnYiAKTLUdajPzC+IG2hw454CFJh2GUBsjbajsjf7HOnsKmwg58SeFnhv4wAGLi8QumOMvtL2z+8J//480v/uqvJrddE3sX6cF9mUlBO/1pZx7BJLLTn5z79/7TfyfbzQAvp8NZLt0CyG2V9cC7476OotoLaD799N4w0J49fxaYdbs3ezA9wVMVLrE2iADzwXCJS5cSIC+RJmxr8qbebkG3hZppV63ka+yxbuLN9Oan5dZNvswYaVfViwyXnQQtqua0vTCSBY16yj0ISYOIy8Z59iwwLCuq3cACc0DP66H+43/xjwLfJLNr0iFkWR+9gG90qgL4RrC+B7qYQoztYi3dunVv88P9B6Mzda3poxOHt5iCCIdwxN+tnYRkkgXXqMUTNbdf5iiAeoFkNjODM2ANoLNWrvNt6gmC+GLVJKjq0P3bcPStcjwfAtFGPJRxbQGInQIkPdSXAWGPQqlNL3KwBXhYdo+aEieRuHvn5ogeA2CGxokZQ9+m/+4kzPv4cUMqtNNJgKtOvU974VVgyI/0YYa6SRulYBJgNokkIFDSWlLRHjEmm1j4Xtf5//v//lub42c/bP7sr/9i84vf/q6WotY6o7NE7fsbBXx4GGjXtA5qD5rRx6vSOwAmJoAARkIBJJh2YmwvSekKdu2Di8S1mZ8BZaqulpRgAQAIVHLoVElG9O/TB9ivOimx+eH+9xnZkk76QrHnBOtvet1++3IYkRmi52mC/IP/9781yPv/8n/8b+n9PCuZbd0Jv6cBuGtyMVF+yVQBz5vW5Cgn/8P3P2xuX0ljcXQBFnNlL7bKjRhA9uvrEodfPvuwefI2DbiDm302Lbj9+dwJLns2qjzPnz4cR/sucBdbgrHbzjAaY7VYb4I4umnAugJ8FPSctuTclClsNgnSk1qjaEoCIwbIbE2//PyLzTc9n0WJ776bRvrmVAWDzeVWAuEC/7B5tLt53oyLzxx6fc/qzFgO44ORAsByjhyeZ8SYT0VriYH/Pyu6nCKHt+jAkusFRHr+EyhhSQV6mn6rzfFDgBaAWVIP0F26eKpNWE/uE7O3H8Z626/icr77HQ0nVexhlGlpyOi6HtV7a9F9AMIGgOyzZzo2RiAmJoahSlprc6XE5mkAxrva2w0p0K6mEiTBdN0SvqkiC7yx7tpXDx+nH9hdXK/KCEB7V6BGLHcYKcMK2I8F8ZMSpatjjE3HvPNJ+igfGoxScmVTShgEodpLzgVMXkqj5fq129vkoBaslw/7nEddx9XavD/vc1UQ06fsvL86fbz5/oevRuD+fbqONPUMg7h+eCVA/XetZZNEt1H2WZVaGyQWrCEQkhMahCPCbg3bY4RyFXme1sovSLmRNp2fPW9KNOav56tos6YEt5adHQMx6H+9LBH0DAR+glpVLRdgLx4ENhpGIzj6/Z/8dKamHbWPBRvaZfdL1OhBvizhmnHy7SfAGIdtv9y9c3tz73brorIfkHA9P/E3f/NVArclAE11PVeAmu/dvK098KDr5BeGfZX92r0MTFX8MSgCQAkUcWnLxklap/AgaB6/EBOg+7E/tZ/MhFtto63xhRJbGA6tsle1mk8uY29hA7W2qnu3akG4kf6qwTSXqnorWK3AEwCzmJ6YEyPQH6g17RHa5kkW9IamsIJbZvoplsAwXyUjpqcu/S+MXYkGdhHmKsbqagdSZNhNx7IqpQln2WwgGkahYJ3+oue2r43RcKb8Y41GtS61jgWiWjmmYONs87vtEfIZKr+CsJmGDcIELGSakBpNkDWMQBX+OE2eGahT8Pi24kD4QdftWlR/rZM2Kdo1bysuVDToQTwzJXAq6YthPDaUnEZnVRI+MbwK/AAd6wsLybkfpooQGVCGZQrKxHTp81/1fk+LabiT2zE7r/U7lyqgAXWkCPYAIPxj+xDz+KRre9nnPG4P7vac71yvPT2Q65L3a59rL156ZmuCvTXdr1AD1BZEn7H6CUHvdCbNcKRfN0kwe6rFCJjF03Vvig1nBTd2gC9QECJYbj/Rmxz42UAHQbCEPR/umWvHlxC/FKxrpaYH1Rm43fXsV/X/rvN7XwsynZuSqsPOmAmNRNaH8Waqdb7jRvYCGDSFWvtRbAJQYfOc2+lsoGcXqN73sVW14k5qv2VW88vv2o+XYsbcinbOv8wQCbFfm35g17G9W8DT3h4AdmmGjSZY2x9Yz0+cTboUO2KnvTGwZo4nfZnWQ9w0GELrR/aghN4kPSz9kNf0dLPhPf8BF9cKrrbA7R6bljSga3sLe0AHCBbMiYnvk5wAxtIzBbqPHEDJk1hkEiRC+QvY8D/dETNYoBjHv32TRMNZh8VPvvxyksPfNdRo6cmdDaGwT2f84DAuxKdiidUh4VqXmD+9JjIK9oO4x1A4dzSTO4fVOvDRrPfb9sAnd7+osHNz81d/+Vcl+xhnxTnF9Fcq5HzyaRPpd2uzLEDDVlfdp30N4phEbcDldPSKDYEiWJwkHmb6pTjE9PIAmuu0lfv7hwfP8k29d2d/hyB54Mrly4oSpBgUn1bnhIKNabr2r5b4pX9qLRegOS2l+QuF+ocVz13PfuAPzaDH+b437a9VFFwTpac1jF+R1LV+N9OZvJ69fU3rec7G5c39CspYpHPG29/HnQH5DNvtXInn7UuyEDoiXszAltVGOAzGCZEWIAVABxqedRecTXucWEaoPPthAVtr8MWKjUZjfBsDzXnWvst+9T33u+4lsKZ1PyM62FPTNtuzOWMZu65r+ZRhvU9RcoGLAJnDGNN/cPXD5veSDHrQQLTnidN/k77hC8CL+xmgce27M+ar1/+t9u3sozPYeXVLzHnUJcVniIC2Md/Zz840/M4KtVM0obWIed41jt62Yjl2+BZYGdB5WzjlW7CodmLnXI8efy2bReMV23zFCwpW2kcxLGPS0krOAGDz7nTWrwBRRtMwBmr27TR2pdzubazDX3x3lDczLZOUp3bp7AJb5ha11PdggXiAHzkEaRQx29STBtRaQ0J0E9hb9hk7hZF6KVvI3r6k65U/AXSIFzyT6+1XyT0JKOSMEaWfiasLYBeTj5RSnRVv+p5CFX9v8N6lbJU4edisMbnovgIsDw9vLUmKgEY68hNzGGiH7d29yrnkQDQcsZZPjg3oq7hREfNeWqfAMMM7xAfINorcq5Cy/N90kE0xkQcFgi1ZKkxCMeJQXvNJhPrtVYWlVbS3KxbQeVCczC4/r51bTvtpZJdzXcvz1unpvI9uodXSSubhUvE6n6tAsvYTW6ZNs3M20gEL3Js8GGiMYc2PktIAYIuxWgcg6joH2+tREIMPAH+xNqdos7TRBBB86AWsJjIPXswfDXvXrSxmvCIrrfQhDsx99nodYAgR5ZifRfLQ1aGz79N7n4RpVFjuEpAhWBPxsnjxWvZIYeW0f8/UeoWY3gPoOHsKqN8HL/Yun49AtUBrmvLOytvuF9gzvr61MQjuebGtc2KNLufnFs1sDcqhu/7WLIM66WgMBsOUq9qHWRZFa4X5sbu9OyYkG9V+Pkim66gY+WX+i2Y+dhl/RFKNHJd8bwhIfL3ul2w54NSUdWsHdP3YWX716PvNTm2yd1tHsiSXpwVa1Jtviiz0Mpt02j4+KdZ6GZA3nX8A3/b3fmAVYJqGMsbqSEhMzsUPrqFt4ghSO+RsppAOpCsevfv57xXjzg4Zu+2aFgll2+WCMdl7TRdAz5Tc1kHx7egPdx8vwlV0qzCB9qLnB1CeDjlDNLpPa8KvKDzM+rVf9whJiqMGuAvDwLTNbsrjDlqj14GsfLQOSYNsRMlTQOwC74WtffPNN0tWoXM/OvGdCTGv3xdHkrwQVx5eufQn5/7tf////3ElXAULhD6htFrSjHNWK8twPXr8YFu5MlkR+CYhDsU/pF30bNhB12bAQAe6RVCxvp6B0Sb7gSGZNgbaa1hZkh4HqF3SQ5FwYJswjFBpQfqDB/cX3baGf+8JNFR9E7Bw6kQjh90xgBRq4QJ7nj6LCTdVs3UIoNE/Pngykz9u3b4eE+/+ojp3TfTuJHCEjQ9CanfTRHhSIr2CIzosEuEvFt01B/Tpp7+fo6croc3EBtaOsCrHkkyJ+0zkmkrnOnzyrteE7DHx+rzXIdBaEnyP0YHOX0jXQduUqjnHTPtmpnRid5UECpjOlezYKK9Cdk3e+/LLzwes05v+l3/5l2nw3dnczWj86Z/+080//If/YPOb3/xmJjZag7sNXDAJcrEIFugI71RZunf3zua7736zdO8KBN+fj+1Q693DjOsrgckcEMazQ9G6cmp67QUy6OrHJaTYAle6xqsdtH/1X/kXN3/zy7/YPO77f/Pd9yOibVz2zfbCgXHZMfL2am/d734fBaZy7uMuRiMtZzLsq8XwAqau1gIoMx00htVWVwGtwtDeQnNdsXevgLpPazjaOX0VgGn7sCBMUEEzADDA+Jto42cEv7WVvOr7As8BkRjxneubP/oX/tXNb7765eYvfvXXtUpd2NyNw/+OiHisvFs3QucDB/YT0n3WM3tScPE0puihUdLtg4NYLfb47vmjTZ0oDQQt0G5wyy8fv938TWq5+zc/2/z9/9c/SKflm0Hh0XdV2AhWYpvduX04Ac5R2oE0Nga8s1YzAXJV3Ad0EoQFsL1KnFUC/542VjDf6Jn0c/sUWG1NsWL9vqDpVlMVH8YSZGS0gJ/G/uRAF0NCVUBSWPAiwN0Gl9hRQ49XNaziMJWh9s1Z4CroXEAdAJZBWlTwYYlIILftGLKymfY3yfQKfH2GCX0G1mhFPNcX0IFDNKGVrtGbhi04qwC2mQ5EXypPI0l7HduJ5lOCd5uDhoxcrWVBEjHTigYcbH0kG6riKooSBEk61sQMb+DZGfU1dh7gjkEiojs6Kth/ny5UzwLoAghd7bHZyv6bQR1juH1ejKsARUNvGF906He1EqqFGIojuWC7rpVE7e7c6H1qd2kdVCp3S6JevniQvfrhb5NaQdkUVnJyigjs0CTPnb0HD78dp33z1u+nLQq4x7ySVASKHz0a0JdDuJR+5W7MvRlGWMPIyxedu0lEzlhL4+PXwIWuRSKzmDBAorVf9gsQp/W2ewXoCd5Ot4M+nDX6VwIRyekUWKaCZxJbwXprhiUB8NZCMinzgACCKgzkqs5dy08+u7f5+U+r9P3yrzd/+pvvp0Jl8uyzAnGsYO+4nF+Fg5zqGv6RuH7aFteyif/av/wvbY6rgv2uARcPSx6BYJudgq9szc++uLN5+7xKHrAKQy6m2pWAvb2Pz+Z8Sfa1wNtPZ1omdskMSBl7jpWzkkLJqsILRtQSbQb2xJ4oYLAnj7pHBSS293ZVPIH7UYUQAZhJYwBIyff52siGgaSK3x6f1qhWB0NxgsrAu9HS0k4keRB09EywBjJIs4YCMM9o2t9Gj4dW0mLEDjMmfyHwN9zIAJvMetVNLbZYgto5VxIpeFuwYMG0+yt5+qRazpV3z2qVbX3EBj1/RTi/q9UFdV+LjOxGC6HnzZ76I1ChNnih87iTPXybTXv6/NGqBJdcvDgN9H3d/gpMZKeJ7vOVuyX4d28mln/YIJ/HR5sf02c5R2y791yFQUkU1kJtvVVenT8JmKrsWbFg2rmwUAYozi5gHYrctgkIvVbCxRKP6wFphxV9LisY6Uy11tgarTv20ElfxwVPL1vnU4yD7htodUUi0fO/2h695LPZ7W372IDUA8IuCQuJBx+KwUSP5XLB3Rs6PsSRW8OzRP+MBbsKHgohztli+GBBSBRm8uMU+NYzXuwOYJ8iMv2fWPNd40n7ELb9EUMwRbt7aZndqEvi62z+/URlkrIdVtalfvdiQXNpYvsikDEbfCP71M0Xp5RM+pw+01APIO1M21T46Ixf7fdWAtR9dM386q6qP8cwDHrDMpwZOmxvY703iEMRiC+WsM49Lf08YOcwkkd/Z6zpFJ4WY0c74Wo/oamLnaBbQCBP/uF99oB9xWqYj96eiQvE2rOBxz0ne3CHxloJjIQXyIaJK14TEE+rfP8Bhz03NzGdCFpWxMP9njhhQA7Woj22YBW/uuKViVtU8ruu6RjYJsRAvbPfEd/YYxI2LWHD0JzGg7UXlubY6gpZzI/Fsp9JqeQ/2LS+N2vTPVzEKBygAPi7NJidFQmxFlVAxvOK7Bjatz75vP17YfObX389id5IsHTePvsyZnNnfT97eIXvU5DAbKdhKjnjCaa4IXmUBLvWYmIDwzpq2HaegYEqgFOM8e+zv/sV4YGfJ/3uRa1j2/bgNQ1bQqVY2vmo6DRDXEp8RifQGvcMB+ziH8QK41uXJM0APJi44n9J7oC8q9XSmVHwvXHtsP1ei15F1B/ufxdz/ln+82ZA3IuZVOwaJnGdhL/77LoVN+iw0lVSpLpVDOFZ0z4zERkwN0k9sKkzDmiwNmzdjYAJdoem6xlTbYqr7hQw5Z4k51494DcZHPnCKoSeDQLByhomG0BtGwuP7MEQTKBLq5XKnpx9kh9x5l8GxvgeewDEoIV6Lbv9893Xm1vlMs+Kd4F3v34W43AIGktz3PqfxWX2nz/+/1kbrM/0fWDjmjSrlWwln2f2dvz4+Cv2cQGCf9cyuwYx2GsGA+qqMgAxRGF8qvrKubOhX1r9sJwqkB4G9u4WE2Ftk2W4dffeED+exZQWC49eIZabdezw3yhPvNT7ffLJJ8MIexKZQSFFMeawePDXP1RYP8pnZZ+mCSOgD4A38gzT8uk6nTH6YoootLORE5wo2mr04pzTFSd6HvIotmm0zovLnkdU2KEDTBO112p1tzcByM6LQj/WDsBgiB2997DEdKdac36DFeq5IMN8yEfsdaZdA+CCL9ARRwqITvgrbYT9lP76k3K9Ae6yGwA2hXtFspl03MW+jnxgSMJOsRCpDdgH0FOMwOYp7tECBfKvqaXsx7LzfD77+LK4lp8eFqSCyTD110TY1VrrjtJJLR7DH9NifaL41hr95EuEn+PNk87X8677rYIyMIY+W9diMrIqDTvNdw9L3kTayC0KgpiO0xnSe05sM7ZxAXg7cAiDBDDj5dt8goLpdEZiNG2HyiHz0FCfWG5NxhW7GhBiqurh1QaOyJnH/yytsimEdV9027RrAl7JLcg55aMTv7Zv9yOHvIuAc6MuG8y+K+Wu19ISv1pX1sNnT4u9WkesYROQ812jKY39WPw0HUxTgBoYe4H47ZuzYZyn2St4qYFQwzftF+mETn7SfR4Xb77CoFdADdjdKRZ0rcgkGNGXyw+fNc1XPve2PW6iNFKLaO8c+YMBK7cTlYtrTsk9FHcThj5GTupLcX6x/VvzYbryw7ABuWIF7Qrmb3rOR+15u+BSF1yDSvp6DzaXTp805CzdZMMj3MewlcOW+vvp64qj9HrJqnSdb/NLx8Ucp90PWSr7jz66CcCrg1A7rxxTj5UOyzXMCH4xu093BiD2arMWKhx9yD/aYGzw0oxd2thA1tF+FPeaqu2s928t+seBY4B7A4DsFzHFaB/ahwD1KWqkl193z+A0bgqQ7Fx307pQ53wMKebqFA+elqdd6czuZ6v5rvHR2yLb2GxzCNqrq/9gO6Ci79ujbPUMKEIcEnPwAfzg+5h3/+Q/+8dpERpLjFG29A60Qkww1EZ5/PjHpevTbZhCuxb0KAQ2Omi6ZoyxoOVqKPOVHAXdiHMl/9cCbCTH3B0AD52Xnthxm1/SP8ZVMDPaVfq/UVUJdBektFh7A8i5Bha0oLnAEhAhyJvrFbqrlFu4Cb6qojUZkyHysxH37VpPA8CeN6TgD/7g57FRfpiACRuLERf4EujebZEvZjgeR9WELO+gavTgDxKBf/L0eYfwegMrfjqB8VGouiCD8O+0/U2QsaZIGRFMNHmv93CwP0jiXKfkBksL60wyYQKLYKYA6E1tbKND0+/ppzaZzAaR5L/qoO3Eonr2pEPBsZeY7eWoblZtY7QFGj/WGvxZWlGCFCDUzQIJG55zc+hMZZ3rpJPQ2qgoa3HYA4g6oAEkgJ4P2gCjrD5rDev8TBB+iQ2PRkM/NydoBQjr8F3UPhVa9qFNd69JvIdVyaDC0O+nVTq/Jgzca2iDHcZGu1nLzruGmtwqCbsTEPbdV78YGviOcewQcUYBXXsSX5XOsQtTIedo2IkZYNFhUR2/BNSY3wEQoj33m7R+e+GI2feGRIB3hnKewzNprC9ths+jD6tWY9sNG2obUKlWvA28vPv53wsM/Wzz1be/2vyff/7P2gfpbtFv6FlfoJnT6w5iMbzIUD8KsDgqeD3ffd8MwD6ogkbz6X2tLpHoMgb3C+7ubL6NYPpVQ56OA2J/8vN/fvOHf/hHm3/2538xAW6HYSqupj5hGR4YHAEUimJ8rkT6Us9rR1VmBLmXHtlKIozwpgXB6JH2iXGHxt9aSSBHH8gKCqqGXWMaZsFQrCngiy/sAUbtZc9mhL8BBu2F0SPathUyXhMYCwb6ZM6MZtdqo4z1N+LfBQsqw0C1v20fWVWk5Swl2QJuz2NN6wGuTbtS51wA/iE7g4UKwHvXe34s+QKucLg041RWMa5GyH+mBgIGVNEE9u2PbMxewdqtz76Y6597nxYErS4ARxN9ltDowEuA99ELWhUkqPas01yf9oM3Ob6YqR/SOehs75d4z5CS3luALwEVBGoFnMlYBRc//vCweykoHv2/zm+2REAAOB6mo0pgwMbB/t3sWJNQu34s4P0mMT54+PVMpFaUAJKN5lMOzaQl7UYTmLdHADLffx/w2/+/cf2LaZukDXaedlpTv58/fzDFFEWKC00blp4DRE+Okzh423RlmkjzZxUfrIV1NBH1DLzgLDBWtYtO5dKzA+B3XgER9ERfVkxR5Qa0j1RB9oY9WNOb2Lwuf1hrS6h6NBInGSupK2mSvDjXpnEdZjN/9nufz3n83//qt1twWqJWEppTVdkeXRkVre4by0ebPWauqja7aNLnm+yzczQtEdlabMOOU3R903PPb54UUH6M9aGoeXCpAIf9MKBCe+D0By5wefmhJeDNfvgj2acJN1pm3QvgDghGXQ4Dj39YLCGyBley6w1Pyc9hCh7GFkG/p8kCqHpbNVLQOmtrwwk2p/KuvQwmps05m539xlES0GlxmImGJTzA1tEIm/O0dLcEIhdLjLAFRptEoGcQTGftdUWH49qmnrB9pjPbR507gvtjZyebKNlpH12/EjhzvsnHTQi/MO2IJfcxChRZgKJAZbHCFAf4cZ+DvVbCoOJfPNY019iYpnhiWFf5p5271z4+rb375INhEQUlADb3UFJg0MPnn13ffHGvlv7O3P2H6cvEOAUazaTR0bbRarQYvZNkiNBbh2GrjQ3fFjWm+i7pXWxxmmVABVIN1g9AeqOk6rJEJvbBlWEdts9V7CdHruMg33sMROgejlvjU20ond8dfkWbIGph1zxT4oGZ+QELqTI++re8nz3P/mUvnJthKTt6raPnLBhberUGlgANsP8L/rRmdUbXoB+FCXHOYkCwCeIKxRgg/DD6S0YPO0N8guD3jbaprv2w37mWMLS2yKcBF0cVOV5U6Dntb/e5Q+qD4Ho+S7HuYp+5w8ezyz4HuKdtS4LaWg5bAFiTHTgwVVt7XeupZkZE+qMpw/anBL9NTrC7EbzFBtjRbO4SQOc7MMJsufHOfeYI+Y/+0Yox1tCC1Yo4ramtJXaGc68T5LSOjdE36jmYMrg6SYE9ALjusb2srHLGmBpmR1IZJvEN91bAK5FjjwDoihkSjmHxF+2MXhBhcH5QkWmdQdcyOpGYyq5doYpv7rqxh+0RQNEf1QLzpKLF17/77XxviVET9iZ5sf4MwySf5d4HGB1GyVbDrOvD7pAozJ1N217+ScfJdD9gueZDW/Ple/mrBfQpNFhfRZVnsRKe11Z1reLhdw+eFuO+GNBJK92tKou3mkBz45pWK6z3QGuMxvGnEC32m11pr9RZwdZgiZBfeN++2+O3u5kZwKF4kC18FtPmaYn+nXt3xu8/r5AL+PJ2wCuM2ZlQqzA7Qd4Ccw+KD7GrnYNV4NvKrThrwNJZ961GVDZjwEvg/bQ0tv+KRU6KZcWQtIkkXscVTUaiQyfEVoPoccC9RR0dyr5H9/S0M6BoA6zWqnQ5f+Zr9l7bxHAD+xZDcGlRzgOZ/etZnAFxwCDg1Zlm0bTHrnxs4ieFmxmSwqbNflAME3fML6xuBoy0iU20gZo4rCgzv7DtDgDiLuDydqxz8S/mPokUgKI1OSgPu1nL3j+3V37TKXj8vmnTxQi/o+OETDEg4XZYDHDasJaxqWeagwtEPdNhPJM3GUCRTRvm0dLCA965nm2wPudkFRYQKLS9Ze/La+QcOhHkfz3JrhJqRS5Hl5PYVzt7rf2FnteyV2Kvj2mPv9D1I5nWLomh3EG3R/nZvcAROtQ3gIvd0O2K0o8Dq5EjtMTtmfJZfPzX3wemdf/28u0bFYkJ1LfuZ8XEGQBnE7XvrMsAAvZqQQJ2PLCL7vur6bbxDNd0aXZATGKom+zuUvH3lQqdWPaAOiz0m/TSJOzidoMbsGnlO17f/qdxh3zC1kwBb9t9ovA7z0TRpt/hC+xHMjFiRmfxekP4dEqIveSt2vlf5LfkrkAlz0nLJ/KDtuKdAHKZMv22xVpCANh0/htqF7Cmp+p6EgAAIABJREFUy2503jujnunYe7EeDb3iLwVOmPRsx95nBv0phmdvR+ZIjjS5dzld7tF+rCY903Cft8ceR7en23uxuN0zBF5q05+hi33WYRPMxY1sF3LNm2I2MQyoaLQs+9QBuNhv3QV8U//+uzbv1arsniaHIF2AjbbNTfglAPF0DjiP9lV7zxkHpCnCzaCihZYvlujEG6tbQ4cWEGdKPa0hBriiiZz0oL24U0Jq6BNJGUDoTqSPc1ha2GsA0WKM1/Tox38gmyAqLLbtxWl7d3b4MMSLBdYA1kY0YtiDOlkUUZf2uHbSd9nqi603ljzACSlHnjyTS9uTMAQySrvpgT+uS8YzkafstHfewijgF/zOdNnkg8Uu7aU3XZjugaPR2R/XSi52fIIhVp7JXK8c2l7lI/MNV0gCsQ91ZG6O6gicwXHJJ4wslw6RwOQ+S0x1UjHpxPRccUjPgbz6i/zHuW2rqc9me8gMeaTyd581djKfA8QSB05BB6uyXPoGnXmAbV8XWpchCrSCQFe22TPjUzG+xZMfMJnbb+Yq6BjwfUzCscLiuWzrFB3Ft5jGnU/yPaPnB5sA6I1uLgyiZ0vDjg5r10suTh6KgbdkGBaTfabN9xwxwaXobAemoaI++TNna3V/pgcd8DfanS0AvzLDC0mvvD6tbfY/+UeBoCvRXdTTkp+AOUbkbYcea0JLIsqzN9ey+rT2A2OUXxH5F8K04a+l4yNhOMpx7+/daPOV3Hb49BzrY9ZaORNAYb7o1PqUVT56DdDraECkxX7ZBSwBFbai9g6MzewaJ6jsgdJrG7pi7yXYdvPnR3vOsqtaF6RDWzMUD588aiJVmgI9ZBMgGcTR5+PocuwqGe9KlF7UTgKoGaQ7YMShIBhPc+ogMJLROhP2BtB5sFMRJ7YtACtBkUiquBhYgSFyWBI9iTsabfzuD9pi6cRMUNTvxygasIZ4pTH0aKgOkHaPQJQbh7enDQxQYijIrVpdPY/PPydu+GAJ6bYZH6hK0Rwz1dJmzmAIWp4bCy54FGxmZNE8ozTFIDAuW8BsZHQbK/DyeUb6RZUR2kqqOJzLBLGjL7OSZhsRA4JzBTrYiNdK7IAdKuivAhm+Tyj/0ZG23WjPObSrMTBowH0EgHTgfnrrYPPwu1+1v6DmDplgZgXTS0PEgV596jbtUJ2JOg5PT/CkksHg2gOMK1aQVjsi/lFuVcpzqHtd6266Vwzy4Y07TY69WSvW6yaBPpoedaAZlFCi91EC13qfv3xj8/f+4F/a7FeO/t//4n9tkMNv04Kh/7OE4mck+RYI+77n+6SkiCDZJ7UZHWS0Ge4ZbNGzPRf49q7rflTCdL+Jih/3Phm2ya2YkiZufdNQA4AhTTuBEf2lnXQBPGdgEnH8850h1ZzJ+VQWMJw6I5LJCypwBSdv6GN1vhhlraDafgBq1gZQ8jzmpYldKwFclUtTflSNiez+LWvLmmdEMWRtWIDPmZGynwd8aj8I9qwZpzN2YhvITfC/BV/P2jEYohXILSBvtcMAMBZQMlXpoSZnuJ89Hmr/+UBqGk0XCzgUBgjADgg3PlVyIeBd+oT8mmQDaPA673KpAODgzr0pGrA3AwhP4om31N7Z0u5Xq/1i/zk/khDn92rnmrF/8MP3a0pr2mlv3tOmLFnp+ewD+rXzYPj0GgyeSUr73rMmiz1pOhJWLCPP5l7ujExrnGeoIGHQSuDL5mN7JfBOAjGCxpfel+wpLqxBDO4HwHX75idJD9wMnP9x7N7nicje/77W74K2601lovVnuu1ogQXcAHuft440qTCkRxEEE6a9aLIpXa8z7aQJtSTbGTxgAhsKIJhWkO5vv+qXAsHoh6FuqxBjipYomBRIZ9R5FcQP05TNxtSdllYt5Sq2FXoknIDhbYKuSnhsMEY2ChB50JobAnElu3bQ3n30rCDHwB3PZJJIYFxaHfQXB3A1nW+1tgATXmVDSQVoVcCHvFqL+2grdhn7Vf3oqF2NAYhG/yQZhdEb7LxnKYb1KvBZLUCryjbteZKqs707zLRVcZ92jHbIG5Nap229Kid9O5DAtJS0Pn0WnJvDp1eFGWYNsK9n6hp2S/qcw+bTxtdrLhXEAsJWZU5FV5Ww8yiJ2bJ32uYVJrDaZn73/J79b++O+LnzjTkUaKxwMZOtMHGzj4/TmSJaPtp4EuMBBCUC7TeBW88ecPNphaTDS7HGPjYNFmsUoAKMo0ET+HhUwGOvWUOJi4DM2rJXEuC3ncH37W/J/qv88/jBpoxNG2Htus9OA64STxiG4SSsgHNt7LX03K01PJ2j+w8TK06T61Jt5cT5xQX+jPh5+2+U57YJ4jyRrnvFMFuGCssyiU9/F0NgmX0AbrSez2O2Y5zcjvl0ubU9b3JubNUBhQdYB/TX7oNxgwWAcZqdcw5MYTVR9qJ2LWdKa4fiFkAwcWUJpuD2ChC7616dAmIVWludDcN2MMC3rb9au7Bn2EX3NvxHLcK9h1hrGFhAC5XfQXGAd9vpqxijW/0YZ0ii5bq1mL0JpNrrtfcSqzfF/Kmkjq0voD1qXT+mRWYinQjIOV+Dv1Y7EF82DCo+2G9orVOMEtTYp2x89l8br99hN2ho3a51/R3gJXvwQewymlIkT0qy9LUBgnr9MLLnY0hvLE0+AS2f76i7Hu1wA6QC71zHnHlDNSrODJv8Ze37MTmdj/agWCrCztLMysZqCwLe/e1AM6Lyvfqo9kEgdws+ycAUVgFi7QcMdC3W/ARGz4Azs3/ETlufJ2brdVppJZ7Tgs+PASwkumxj1/D7P/39zc9+9rPNL37xi8l0f/77Pxstz9989TfrXoat4uz13CHdY4dXMdo+vnX7xiSwBmM54JKDYQB3rXvAXj6vdSYQjnFCF0wsBzDYL1Fewta11hTLvgjAevS0GDO2/+OYh7/9+uveq3jlzkFF1/3idgOs1vAg+mSvAXd8ArIvQFOyLx6cFl0hEzZ417llIuxiRHhW6kzFIs8rjrzNt35y90b7o4S9AUIK457tFJPzl/yIBPCUfELPBWC9W/HFejgbc9onrq6NNz/2YgZ2BFQrrmnrb60wo3YxVCeBw07yeuDp0lyaoiH/37PHglRAARi4t8vlN97f7ygerimW47I88MVM62/F/5nEO11tGI9LF3zAKlc+OYmjuWWxb5/pxEYIBcOScJ6XXMdiuvXsxQP20PiY9d7DcmpHLu3D3pP96poUB0Yofs7nVs/LxfZHt8JIKmAOx/CgGclf7AfK3L5ybvNHh73v8fPNs/MN2emJ3dcT5yxPzLQA1GHyIjRYxK39dC1nMdt0FgDXXc82Xls6lQtwHy2uATbXNQ1bcgtAWiW6gmwCaQEC857hq2zuxXz9tGrGCjxXziC2PkjG4tqugt7SWDxt8NqJItmA2msKpLOuG8oa73WP+52NAy1m2WksxMcNEwLOzRqXD2IaPzjWnkqT8n1Dse6Wo74IVK69T6zSswUE6uwCZCBAjNSFAoLcoy/dUsNC7HPZbNdCLocMwiPdWvl0QxnlUsAlOucQb3m0rgpEFfpl8l1MHZ+zF9NLsXRamMXE9Eq3+8RZxlScXFNDSWdshmIAvAZMwiaqYB/gZo/drYPKc3rFB3ctL2MBDnCWDzGs5fVJkjgG+vUF5Jwig06arc6tGMQZWDIF7N+yxwgPNOzE24q77k9cyl8D3eTn87vA+K7dgJjxD/kWcSQbu9/nj3xV+Zi2SCQSZ0rRkE0/yA8DmqZoPlXMpfnr+l7LBfrOxDVzUNagN2dJ3Mc+vKyIQ9du8gjFXZubg8mJTVzgOZJYAhSL4wwDY2EwWsW6utC0ao69UJxYg/ymy2Ixhwbgn3jf8eEV870ZoPn3QbkvyZFL+bnril9sAdAs23ehNZop50OgAMJlX7Uvz83Ia8WU5E5aS6QjBtY98rkwEkzr/uYDx/dmP8T1ukJeFHuTllF4UwB6D7QVGyDkRJ65rJBcLq+w/778+42CXfHzFA3FbromBjSk2SvG7JyJsysyv5LXBxDdqTjwpFxZPC+vfkdLWUcRsB3poesaqY3yVWCl76W+sDmf5NGHdML3Y91f7Sxf771GGkru2q3QtnuRUX3dc4GvAPjFJi/aazp/gF6rCG71lwTK+Ay4CIwAuJtth4nIdx/p7OnsGwq2S++8szGTm3WoDFZAqmux+4ft3X7Vyeg8AnT35cyt21GdO2J8hT0hAA1tshc+D0D+Kn88w1EGWI3k1v8/rAg8nTSdAyCyidLwIO3wZMHk1tp/rRs/pxMHCKgwIK8ykENn1ZJem5B4Pg9BjWzXyrWXjIg9Lu5QAHr/6uRPzv2j//jfrSCxUN2hRm9HShPUBK6c9CD08RInnkpLH0yTjiG+UmnVcAXtdldjjqD1cvp7e9dbdrojJp04yBgZS5DRxXNMKmNHVQVV/+lR2XCXMBOIBbcQZ6Kzy6GsoGYxIpYDs2AmZ52nDQZc6u4uRQ2/XrXxxfOnbaqMUO8FTDzW9sEK9udEWypKY0afEeAsL5ckYBNISm7GSnpavzNmm/fdCbgzFW+YTBxRG4NhGaHYec/FaBvx18BO7AxJ6PfffTuLT5NpaKJ0KAI8L/Q346n/3qTZi4EDpuko/Kh0Cw+njaLknG7g5TbgrwPv/MJhG9SGupaOxx//8R9t/uzP/myei3tbwvcCjBWU+D4gia6R3moIOV07VeoPbcBLBF4HCW+DBlIKo0zoOeq5qNRe0rZq9PtgagTo1/hiKe/QOycbZxwFJgXVU/kssAtQuV/ARlNIrLBfYHnYZr9DmyNDey+Hdufq+c393/1yDolKnWdqWIRkF7NDhZWzBXawZ/QQaWdtMgbvRhx8tYZMYI1O/K5kOrrgBOQ9h2OCtSUx1+kuvHk2rE0NRLuJNj+JZvy06+BkULq5GAH7ZUarKuCNWz+Jfn83Y7XZ/Pf/8383h0lgcJ5mwaDlxkOnJdf7PGmtCA3fDHA4qO1aoEWXaDeDdbW/mYwfXwYWpvFyrjOx3ySoC7XUTutv0YxEC8Wd4eawPRs6MhgVs49Q3VtjySovo0LCYUrcjUNXxRpH2RpguWhP4OQF04AABuOTWg6+//Z3PfOC3aqHwFLTmv1spqm1zpJwlfsVzAnEVqsK8E6LrLxxArgWgw2QkDOiAJSpXkyVykQerxXxqOAuYMh9DDjx/2inGGHR9poW9un3l6f1hB7UMkoXaSbrxiCbIR1cHm1KSdwk6SuIeZczAnCMkZOYcpicdM7sahoUq8EFgxU4IrHNkLaZMHw4QZ89mjqMMiBB0NLKCkAMmHgSGG5PFg0XRLReA6icS7vp1grWOd7+Pg6sn4SzM/fgx8fzntZltNRoeHk/ukMMsiE2MVawUZ89rVU7DTuMFUWSZ7UVvglkWjHKat9s1UZkHAD77fcNDggAP6gY8M03307F7+Dw5mgXSSheA9O15o9+JhaU1DxWZK2TAkGTrqcFZ5ukL10Pa4+pQsIL+2C1KQ1AMPtoJfUD4JML6MxhMr3tfKkmSmIAecOqnIr7qsqpPgmWtAsQX7VnMR8GiMDew+jrM55EPb/W2fnjP/h7U0z4zS//cth7GkKcSTbPPn3bHj8tMZTnqkuxC1OE6DNVTF2eyW1Xs33nVUR7ZoJ34PRuQN557J99oH6BQxobF1XqszWkCzAbnPHVLrSGsTBtIzx/Vgm1M1RLgb2CHNcxlXytynM0B0hzBp2vAfjSGZNMAm21e3MVPvOc5zpT2QTxa9iSI4MRTd9j6YDxB2ybtH5dxyQPWjkxvgB72yTPvlL0sDc98xmA0fMeRljXgr324m2J29Oe7wgLY+wC71aQPK9tL5wvkbgZe/7mlfclQ9nPNyUg006hgEKLTHstnaGSElpENHHGbmPtOOewFq35nceSMe0ox4GqpzHL90grlNz87v5RDK+q5dlKrCLT9Ez1G/Z+TJHbdwO9e+ZPkr/YKeDU2iHYVZCaIGwAHWDJVhh+ImAg6WpvnMnbgr1tMsxH+3227VJB9rePHjad+SjNuuu1cdTWMgUhBQzJIYbs0sV72/0+zeckjTpJMcDPPuYHLgK4BWkiHDp9xJ7dA8277fTiazGvJB7Al2n3bG9rmcC+A0qvgIyvUD0WU2CYaQObcsawLJylYYN0LWfTebFwlz6xqnfrl48yQMceMGRG5fxJk/x2u6affFEF+nxt8j2vp23844JlMiIdjUDvwJS2DVDjxs26IfKHWCX2qQ09rZj9DcBwIe8F+cTsnYtZ/hiarSfWkKFdAtSbFcbe5AtNpdcyc5hm1ceYNJewD0hiDOAK3Frgi3sC4J0VlIZROOdwtWbPY95eC580rWOSMzqUrRUdIv5oUkSdEE6KhKfzbPI7LXSsDWs4oFFiPw/uPxm23tIVm8hykiPA3YhIW/9+IK4caYT8vetzn+IryaVkYaYtDsi6bdnGhOS/p7iji0VbuYnab5p6fS+A7DCm9PcVd5aUydnEQOCuPbTYzs58080r/CiM22+Gjg2DFMg+LW2rVdK5oEk3jIR8NVttONDsGalpa+d69/L3zwLujoqNzl+5Pq3fv/3mqxlo9Pm9a5vPP6m9VAdBGtVjdyQgbHbgb2XKiSvfFQMA9EwVB9rSzmJjsDOvl5ScyZlgrb2rSPmyJFJL1I3apE/TVn1VHjGi3WQmJKa95420l4COgAFSBsPqL66Sds90ZQXQknotz9b6DNCbtln+sRt0Fi+0D2kVkbm5WvxGMFyLkZ+LC/a1MEpg7f/RWbUP5SO29eok8Wyd0dFdxATEasyWvQZWzLnEDi5eaL+O/IBEd5tIrRb3NbRkAVwr4ZfsgrrE4ZJCz1uuwFayZRLCKahpQ+t6BkRBRBtw/O+AMGycEfVwFoEToiStxWx877VnSrL3Id8DbO6ZSCt3smefR6b445sXNk/qyHl+8WDzQ8WmF621QR32hy/dPZ7xxBtYyuNnFgiHZe/6Z18CSySQ45tWc5e4HHg9zH2FIxIC2Ete3/8GFO3aRqIkcGYmkGOH53uUn4BVjmCRwbRJx2iocBQQt9NPizVO02ZV7HnVexucciHffnVvPU+FRAMXIjtNO+iNnvOAbO2Z0/LV03JJz/nhcUXY8O/T4odhCfW+nyehRJN9AMDsn+d8pmUlZ1K0m2mnbJ0YQbxhT/SZ9CCHcafAUWz4ojOmBf3csGTECItdytc7hwA8xRNxF4Dg2HDGsTfOgsR9Dciatllr4mcKbu7Xmyhyo+kP2LtYyTsIGljAbEB+0mtuzfDE082NpnS+bz9+8+0PQxy5Weu4ou25GVxWkVVuwXd65j23Ke557u4hu3jGpvS37yuyKkwO68y1Ou0KLO0F2n/Yu4yOfcyejrQGuRr7CSOZ5FXF7pNhtpLUwp7FhsZkXtIPU9RrPUHWihPTitnii0+ty+jAsY/9XJGKncVIZTPY18lzAPfkspxtGxtAB/iyXl3r+ZzBSFiI8YsJ7KdhffLvnp3YtU94O51Oqx2WtMICM8uzem+Hnkbn6N/1dbFnS9cPiUfucvVq3TT9/kndZwYutKTj94ZVZT2BptlS9zaFOvHK9t64oWF7bQE8Z3KGb/XFF47u7bTxFn903WykdnJXvZfW6QcTvzDwtkUgBZZucrRq32S7kCYvh418JAOi+KKIOFNx858OMoAKU93Qzg7VKami1losrkAJqxGj0CxE4NB9gBgzciVd4zNzC3qAe9YNMakuriL86VYzCOwwzEKhDH5YKrx5Xiz/UsEkhijfYp8BFwFZSCWL8bziuWG9af/t8wBoOgUxKXX+KBiyz6et79XIMHsRtN4X67FxhqGIrSdENCzG8AwAWWtCr96GMk3Yed1vLZwxzMrp6Oln8l7P9k1794B96T4fNtX5LK+b+DXbg+wFn/LMpsMimyo3AsgP8QCW1XrLydl5toUX0pINh4IxjXzANmcG1NsbY4O3xSUbdYrtXQONYX8u7R7+ybl//J/+ex/X2G9AVyyJAk396S78WTpBErFPP72z+dWvfjU0/Gmh5OQ7AHfu3k5fKPaQjRx77HgqEyaZmj6mouqLPp1Ey+msUo0l0gOxcJJy7Ww09iDiEl2UwGmVBCwIkoeiPNe7rRIBNmJXBMh4ncPAUGvx0kqn2viyaYwvq/Zfy3g912ffFwc9AFe/rSd8JvJB7Fu8w2u3Ru/CJV4tKFW5uJYOHlbSfqAL/QCsMgYMIDajkgvwJjGbKY5rscEqEhFU5cclClrrDnMolp4hyzwUrC3NFU76qIT9bNLsuMQBIDuCgpwBT/RWPx/HiWnz6aefzcG/++ntzb/+r/9rm//2v/1vFtAHvAAmCKrE2x08ifHVtLAuZTxfEtMs+DusF5wo4/s0zgAzNs2bj11fBgB3RMCrGqTS8jrgkTiwwzMaa139aDmtcG02OLDVxpIAcxZXul/MkIfRxl8S6cwY0R25VTWYkbjcZ35Zi8a1WEbffPWrBloQ8S+ICDxEMZdraV/CWriosr/81lBxX3fNMg8DMoYs0n/7BVMO6Wl07Jn6A8ipZUiyr8L0ujbBW9cYnIubO5/+tMBhd/PVD/dj9jwYIdh3pmr2Gbsos6rvV9MO/Ozn7aErm//rF3+++cVvfjlP9Xprdrvg+G3B4VX7q9c9fH40QvzXA1OuWdNhYWQU39UuG3uFVsGTbu/hcetz/ZMM+uHc04U0QI5VnQDbUJMS3QlGu/bRSywp3u8MOBsTlKp+1fat+D76JO25EdMPPNAmTssAKIt1IMH5seEq1mEqyy3eF7/3Zcy7GJp0UdrrqgCYoKoW0/qnxQpQ0zM0xY3dABCcz7CeVJ2YFoIBzlfFiwNZRkV1oPvMWNNgkmRwMDP0ZRJQbXlLfHYlJksQf+kEdLZHHDojN/RyVbf37fUfh3U4IrSdl1dNkxPSj5B1Z2MSEo6xPfMG/Ttn5Hq0ZWDiXTDg4PYnmw/tZwGVZyeZEgxJQgi9Tuts63KrVmbOn82a9iVACbCwv2/dOEy78a8HVGMal9Zkum8YW33GakNfYA669m4VnwedN+C1qUBTa/NMs6XYxyqvgksMChWWGyW6j0uyp2o2a4RlEXvMcI4B7gDiu1VUtZFeqJjwbPQkrh5UVdWarrW+dvprMfIkRRyZQFNSwu4QxuVsBgRW5dZ2Pm2EhrP0bAcDWXZzEhWM36562M0l7Cem7vW7QG929mGskQEhMZ2H/q/NjxZO+1mAQ9y/Z8RncO72BJPNeWGKPI+ROJM32wN04diP43yNtoEvPmngRGAH1o7pgFqyd9qjHwLAbzZpVsHkQ3udpuODigoZnbG1o1fRcxBgGPN+o4R3p+d32uTCK1W7rcUE0W8qEKUvd5CtGmFy/J3slEoh1s44VUi968UE59UngNuCJ9ZJEgI4RodvvQxTwHLCUBbMs0n28qxfHyrBprdm+ip7JgEbMXvBo8lXE2Rpd1itd1jRnp+BHwugcuELWBh2KMBQq1D7nc1wvZN8CrimDRxTC+scILk0BEUnNINOK8480ipL5244+lqXATP9s0V63b66mM35NGD4YoDdzZKn8vlBJLHcR4QdQ6L3UwRT1Jmqdno0bKj1sqeXvq0kgO5mDL2eo8Td7eyxeUfvN7++3/3tNnXL/QpUu55zqu6hPbvXYwy1v5/E6n9fMcYAkQF3tte6GJEL8MS4VECRNEjsz9q9Zl+MnaHvip3YHmndruYDz2d7f/X1bwO0zm/u5jcOurB91BY+e4S+s93JfUjqToYd0h2z59m0Z88Vuzq7fIX7bd0xfoaJB3yR2GBF9HVZe0j3d6qQN6BE7AsTqgvgACSCPj7PvgMqAcKPOy8Op2eolekMDFhteksTzYv439H+6f5o5BoC5axh5pl6SOtptz36ZfGa/R1nIo2rmPBp3hDmVyQ6YH/73m4FS6CbwoKChgq8fS+YHFaj4lbfE1xjs9mLPntiJkmR9tXiL37udoO8FCxOS07fF2vcTBbjk1tp8sY+fy1Rm0x/yRF4nfhi2madMewpuTvGXraPH5LowAAAAGegOfDfGp/GmGFbTaH3fsPVmH0tkSjJ7trfbZlzwMjRzQVmxbg/frHY487AtF3yaSXhM71wkISzwQniPPrM2oIX22uG14yfWPo6vu8lEvsplMz53rYVYhFqIRLDbKvn0wa1BeH5cb7YG0kkznTRMC3tiaWnDLxc7F/f5ycnxpuYuvvqbCs0HAaE0VjCWmeftZdPUUZiBFAOkD7p/L+sNf1lz+tVxcy7n15taNX1QLTOGHaAvgJtT90Qlsn7pD0+1mplcccn9aCuittLbslH8MmAJd+T/NgXxOKfNKQC/nUQOH5e0eu0YoQBIAFrgnh+7kax9mE24EnT2EdntNzB/RpCMVpXnpf3LBh8Xo6A4X0GkFk36+iZExY/bfiKFt4RK48AcBJog+Vz717M+54VfSd+iqyKNqTpbNlOEx2gsM/dK35j28W9M7CvreQegEb8l5xA1xD/JakcxtmAeotQcKbhONpo0xK9Ynjx+rT29/q94svFjDS5tL8DXheNe/kPW2c0S1tTk7q1dE5BlNQN4GIqRGcgf3uiJJBfxr6yDz8WK8mpDvM7bysYHOTOfnrr6uYne1i7bzbfvr2y+aac5omi9iSLqxBij/tzFqctxqIBGktb9IyZN/ZnirEL4Jt9OG3aZ4Mr1p7bLTZTmMDM4g+n2KU45GfYTVhIrc0b31MT8j6epha/9taXd8oDzifn0tu+jnX3Lj9A5gU4eSX27uQm4RLT/RKr98t0zF+1x+wFxTw2GXBhzyjWPzltsnYCn4BXbX0zbbUOmeexUTHlnA+uVuLtukezvGu+gj0z4C5G2NJAFmcqXOh6UXx82TpP10/3daWCrPd68uDRxOg3ix/fTm66tAXZCeeEhAbQ8mrx2VEdAAPdDpOUrXD9S0SfxpdCznE+dPTXAVnQEXa5xGZkInpHA3j2K4Rhcz7fqOB2AAAgAElEQVSjq5UtuH737uarr367BjAMYIFFSMM01mJn0R6Uk865GOF/Z3zFgqv7QA7J3qzip6IKgEQXxwUtoO3dqz3nS9pZEZ27X7r39uO5OuzYcZIGN9NY9fyP86mvAmYwK0+ww7JdiiOKs2tQE903/QHFTfkzrMkpqCCDZFPkK4Xt82x1/82gj4nV2ifiaus1rDiFnfWMdcMozHADQEFnT6GMjp8dC0zTQbZII4CbpaN9glVVzA4gZJtHZxMoCADszN8I3Dqh8d/z2jEoJbaws3utLq2rEZneGAzZPV3pmuEFQHafiRTzdkC78Az+boD7BZLLrNcMAMDtKnAPWK7gpRgl4Oxv+9s+AhIretDNk08iAdK5IwehcH5O0SGfzDfsHByWp5bfVFS52LMRP7zS5kyDVJs6QLiYjvzFxc7QW7JogZBvW3CkDMz2K/yda3UtPEUPfS9but++F/vJTQ4CzrDhdwLgo+ptDot7r2aTqtu1ltuiRs/jFW1IXQ35ljejZ2uKe8V5oCI9eYUcKEpnZnSuO4/DeGY/ZqBohR16fq0zdh7w8nJnca9r/8jvAcFbxxkQkrnEgJthJzLS4nBYhGBADsVeIpth817tPV8kmYYwZt/5PrCeNrzPtm5yTGSzyYF04ZUPAf3HH3t2WIDaYxHgejZPKhCQ+zmmm9d+Egfy42NKddB1p4aOzLAiYG3vYT3pw86f7hv5a/1zi+30WmfSHn3xbjfNu//8Hw1uxDfYQMMiIUhb4HAUCKYqez1j5EAsyjD6d8lUD92BfdFmdkHe0NQPI3HXVKZReBuwAqAiMJzWQDRZrT8mSPYFIHSYL8REgNDSarLBbeAZlNC1MWzAMtGEA8dQrjZaQSGbRvy2sLqAH9gn2X5x8mw0+r79PuCCVoOAOsPl4a+kAxUTQFhrp+o6tlnv4fdoGR3WI45JsFv7j2CJlRu2zbDstKCa+tYm6ZBinXFQ9Lrclxagp7UqYvGhLkucPWzG9HmstJuBJK7hVetriMX0nE8QJOjabL5Iw4723aOcgelXZ1Xpzz77YhK2a4mCftLUoL/5dbpxbYSXps3kkD07egWmwRCPVwnbMW1ptFaqvrROhyUIDPnDwAaU2lcfdje7N+9FayZ8ib3nnKo4L4bj0Je3jnhpBdJAoKtAzHQl8gIjosXDoCgRe5KBf5zR8ExutwZaIGmSXguk+TwdjnMBcccxIF5XEdWSIWAhHk6Tgc7Z21rKJPlzGO0hFWYBvQR66OymwGFWVlWIjmPNsdYu9Pw597cJor9/9yJUXEuw6zK448vAxWubr7/7rvv2SwVy01oSS7QNfEIHYP9GbVt3W8NzgXf/1+Z+waHJe7c6hCaNAkE4n0dPJUytUz7jdiDvBQYTIl6g+2XtKE96dvdrT3qUSO5+wN017MthNQHfBGFaCEoU23PYDxwYRiphXEK+KPxo1tiGAkF7SeAr2QeUrmBfq13VaboHKq7Asoz5s1iju+lNLX3DWE3/wh9u/qf/8X9ofaucS5R7D9VgybA9DBBQAbwZmAVocb6eZtzcnKr+gG/+A8Cx4VNp0467Blg4w/YJsGhNxFvC75MAqubRLNlWsYDYnqMgAU1+BYs07NKU6+sjUNJeMd2nv7XPa9tlByZ5YqzbU7T6gExYREBaYqlArnOBs4dpHlxoIISKqmoiB+6sa1d7RU8PSK2SRZthqk8CE1RkIuYSGa3p1zZ/9Rf/bJ4JY00g3Rm/ToS7dT0L3oWeJtcBVx5H3QZkTcAraGgdgHcSCus2rU+tm7ZJ7ewPmp6HkXPG4gN6ztAAiVlM38PugTOTWD3u+UtOGHaOi/Omw/nZZ19OYvLoyYNZ/xmZLgCdKhCrL3DWSrvaotjSbVFnrlOLM0c3FePRSsQWsP/2p01QskwEWiRDi+9l7Rf23YCnORHrZ3AAXzCBiMrbJI8BPZ1vTpVmHVaBBBB4ZoNIUF90zXcrBl2xWBgVW7BqgkfVqRZwAtdsMQ2VCwGyv/uxqWkqcxJ1Qc4UYgKZC6Q/++TO5krBNl3N9wFLH7ATsLg3RwE1BVsmWAEO+RZ6qILqVXMZ226XDIirGmoXYDgMmLsYAtNy0b9eN8VlaPndo8lv7KGAm+3TGgBscQ5nCnGMzXfZswNDTrwn+r1kYAtWYPbMmez8Ex23FIu5sHRP3MMwzXtPz2omoDqDk+gtUHG0lAqksb1nkqXEjOaNQRHdvemyR7EuyvYX4DBnrqBcYsoUtV9uxpK6sdPPTh9uPr+uhYl4NdBlFWrouAmkL8WG4yNpjl3JzosDRvM1bSL6fDO+tWt7XexAgoJgMrDm7ZsLm28epFMWk+JC54hvAc5NVbP/fxhL58PlD6tVFRCtBX4EyXsWndvRgWmNsSIwCj2QtVarHX6J/2LDLtBnfNMwNrUSVx3FwGkvP6jV0tlQjDloD5wbQBA7wvNuWv2LbBkmAmaCVtT+ft4+7kSm2RK4YAKys9Vn60q4TFNSa2fXPVqPnhs/VIxBCxP4eFgBcdeEWf4G03FA4TlSy9933QJFe40Q9WJtspGrKiuwBaAu0qGkmZyBpGPtgaPsCz8MDNe++2lxwQAJPWuafY+yF6a5OWJAzz02qi/XgMUOwAZAjsZT121yxzE2tW4GSwm4I2S91fU807wb+0GeAiOlAPi69qFAdAOprid0NGznCdhpQjqrSzPVGikWuAD3uUTaF6tk7lthh03us89AzLEJ7K4L6mczVbZ9d3kAxYmcphWQfzgV8I/tIH6ums4XYXoHjj9f0+iXhmstT6ajMtT+wBB6phIHxTx2UlsvcPGsbRE7YiZ70p7BDOjZ+R4myvILS49n2r96/WJQK8RuRfC32oxsoP3Nb42eFdvsuXdN/CEx/AFxgf2tCZsKSJiK/CABq8UR8IN9xUaIj898q9j1uyQ5jtMPEpaIi69ma49mMNVJsWN+cp+A/SomvS25xhRwXrT6jA5U52HYMznYtV/dB7+WT7H2LRg/YV8BAh4/qchcl4UhQwB2oNpRxbfDukRmEnD/Ye/tBTZ8rBCDETj6Vv2ejgAHesTw+yhJufM7Oq7d6yQx3TvmmqTrZuA7n/q8QXqTK/Sa1wgAfe92UxKxFgE0I7/STxUczrQTd7fFH8VpmlfAOfEsoA4oYw89TRsKyD/gyjxbMgirK2nAq14jjzgbuMUWOdDOI63T0byb5FG7tr8x0zFYFN3sjVWQdOYHM9/6fYWdy6aebwtTMoYLAKJ+fz5rC+AJLqyzNThhOzA6eo8doEK+4JPO36dt/zvF22/yT//0UXnWFOq3IGEP1NoMoM7fKYr03q57weF/92dAaVZpC3gP5Oi8jn1gxxVj5UNjeCcPGV3Efl931FF+QOKKYam44/mO28VSlJjL35Jn2Cv2v309kJXcQGDDR0yh3g+b69mTpI7Kn8SpJ0T5A9n71c3nacoazOV8KC6yC5jJpggbdvTkRU+wDoUpwBY/jR5hMS1fOlNwxYHtb0CFe1d48SidYXJK0w7aWV4yDYB6zFT+kO/HDqLhWDdTvysJR5igi2y42zoDJCzWvh1GeP+J+18qUHYWRs5hArL2DekCLFAg1rCPAuavGSSZBACwt8/C6plBG4rnbHoX83kxIAbVDxXtFa8VLkZmofeSc+lCuIr9jGGuYKgYt47zdC9NMWnydftUcRLDZ3VfaGtXNGQA5MDDTpf/yzO1yCCAaAVUjGjNdVpNgUOXWbHya2BtoJEuoSHadBVs+3wmWznMf3EMBmVr33MdbixAzlkfvHrZeE3PjDzNNzGT93CGPCNDc/hDrFvx6+zLYcE6XOR2FoB6pjG4hkuuwi1/7lyuGG/b7TH+ccS3FlCqqCSfQjDxrMoFL3fO5FEH2TdFfzno2kPlsQgDbGmFGXFQxiJGGNsJjP87nbZFGtCVsdpqz7qTzkB11uusSIDpOO/ZPsNyFlMrnlNJOdc+GC8I/KLVW155vr1M3ZXvP4fgYswsX87XiBOBjPZyMc3r9uwrg7Raj92wBUQHz8U9zwCjzom2WZ14EzvAGoZcpa1Zx0dbqHO4W4fL5ZOnse5ah+355/1nsGiP4rjrpLl7ggFMo2/cWSB0QDbMaIZthVtgn489FeMp6EyhbTGZtVjzEzduN5Sw/Tp6mAgE/a5Jz3yGdZdXnw2AIvOgRRarThefblHgOqxopBewrnsNXAaTlU6rIO/Te5+G15BCqtDEBisSujct7hOXLsxlZIP4aXl31/mSRAPg1/25tl6FJXicP5wYts+4RFrL3/JOLdjWdWL7NMBj0h5VyHfu7Sn7ga70gKj9j2zZ5Qv7f3LuP/gv/0k63zSlVjAsUB6hzt7waUCTdlYaGjtQQlUHhqiEkCEAvPgwSSVgy4QdYrEzJUPCdj59qCq8aBCc7ohSFpgQd3bBT6sWviwRECytZDf6f+DTAN9dkISWU9AqukQpl8Cwe9Baonrrjkd3QaJe0juTtkq2P9S2BHB89KTD08/QX9281wmWoJ9TTef2WnnUXoMFJGQqdp/d+70eRtfahmFIVlC5NqIgBFNi0FuBew9KEOVzT0tw31adxEhUAbQBVXLgfxdKil6739Zyv4NHR+voxZOYDgGctI4Y1N73y88/GzT866aRHqSN8PAR3cESZdprXYdJZQIGwAAqruR1qmKTzK5EwToNzbpgAvo/TBKtmC0uw/s0NsGrJhp+uFRbcKww/eiAWM/u4laHSdXB+bXGM1mOsypAEzTaQBzJWf57QhuxbTrC1L3X89ZTcEdEk6G5dlCSdjlg5HxgQe1UWsDeFxRNz7cgOAN4vWDjMNbMm4BXocBb6DPWX/fE2WF4OfDO0Cnq+rQs6GNXvZG4MiwZia7FHIidq1WktG10yHcLBvauJuAcuGWQwAJZc2yt6WsT99JpxMBUAf7hwdeb76PIHlcC/LTJsldzuKcJx1ubo4BS/sxB1U7OaXzs2dERxP550d7+ppbI6mBNPv289d8ftik2gWsGOk7ANA4hY9nBxN580cFGkcfKGTp1jgRwR4TXc1EZ5EgB6Hye5GlGSbcYSydwCWS6V+CWqr8Exl756re/GVbHiA1jWqhOBsrfqEI+1cOMqfbHpXmZwWB40zvTtjmJCmHVofUK5FcwB7g702qZARUo1fSlRgeSUV5Au3+5ptHqw1YdMZ3VCjz1vv79OoOfAmcgULbGuaI7oZVZe58AXBU8g6LNwdlX/dRuLLhD6cbgAixjVh7evrs533MmTG/RVbo/js4EsAKQm5MsOJqABAuq+5nJhUKrkjeA6bWCpj//s3+6ihaxSVRMhn7fc5G8DnuDewHkt9FM+6IlwUbOGo8Ivmy7e8s+aN31OQBIia7XY9qxm0urawkBC9oBM9rld2PlAcic7adkAKbiX9JTRWc3Ru3dhsRcRXPvhdqNCbJa1yu1PrLwKpMCk6mQCuL6t2CIrQPaCk7oJg5rT3LJeWo/C8S7VnX6yZPOUPvhJ182cr098+Pj+9nTggK2XIAnyGcP2r+CinGUzrFEs3PFQWLuDqOm+5OvszkYSDcC9T6USN6tYnluO/WRyKsaD1tli83kx57rjcB1awP3e9AktfPZH+9HG1Xkot2KbbsXePc6nY23R0+H7TiT6LJzVy/2TEsM0gYY4JB+2ujGqDK7h9bhjF06ovAOkuRkWAXrLK42FZu6PYz9RttNIqSN0jlo3wCRady4X58z0wmzjx6vAAfu7xz5Nx80zCLgWxfvS8DBHzFw1hZ459nSsSz8XHZvzpPHC/QR1PZcAVlmu3ofLW2S3oaUmCp7Qk6gRFwQYdLpBP3bxFLN1/XsFoDcOYghXVK/f+5oc21HYCdAas0n+Lg0DAD3dFmxwAR0MQJ241SWATACbQ7OlDuMgZLfko8rsUNPatk7qojxQm2D3h9QIsCMbWnDj9/fiQEU2aekbbVy+yOw1+Zi32uTmAR42lf48LXHBFPTikADZJvYaiMbkHKKDOnwZBM/TTrgl7/6m94VUzc2M4aThOOsQt+/nz4vwT3qmgteMUOcRZMmJQ37JdQHAn6tqd5/2m6KSwzO8rwN6enahmCmiFIMc5o/wGZifwU0YhV7cqbQ2+emi/U82XgrKDmcxz+pvORysVvKPpcgfes2g39ELINcLgF7xZ4RSe712sbWVNLWPKadRNdZGXtlW/s8SZi9wnoqzrEHHS52zXm9ULxwooUekGKPt17Y7ZKIs9fPxGs6cN0T/Tcg/tX+/51Ag8O0f96/PepZ9h6SwjkAXS8Gm5gE+CaSByBgtA7wMTHpAGczEECsNsnUAgpGW8e58DLMwL52JRPb4s8SiDaxjhXHKl1JOUB5JUhao0zzpkG4dPesAbv+t5Pq2k8CZPcFbFQ8tI+AR2eA3NlkY+vuOkcqgoebdfWvxQaWkNHWm0RXsTg7YSqgNRRTjWsCcnRfYsM1yVvrsxiDT1hfw6ZWpdcWKbHs3oYFZe3sfQ9dfJlNBTIplAFGb6ST+ujx82z40uI0bOZRsfaNBlTcvNYzaojJuaaReq2Y+aS9QuTePQOyABsDxANNJ/6zV0fMYPyztb9u2vPMbHlXcSlQkN+oUKtAdlynAPaCQvJhAIuCmOd3tVjWILsffngwdtIuNJ1STPQ0kNy2ADxo37Vn+FQ6s0C+G7FIrPGpjh1xKTZUbGoFdLaZ9tRIsPQlAbS3ls1bbUaSqdXhkO/vcwAv9osi3/io7OQUSZxLiWWfz97OUKAB4gxfWGD7AM0DYHndug8Ag1hj9Hxt3C3QMTq7EE5FDnHP3JpNvyJnvngAsi1AAR7gnyZukufwUfaKxBXQ4TNa/0nw+76hTMA7tvFiduJakgd/dLcBUPFu6V5+V9L+pyF377JfIw3BPfUebOtI/XQvZ4L/w3LJ3vvsM83iM6bd3+27ZZMZesDa+JEppK22MTbZHpIYs9GArBl4Y7NtY8bBVLbACiXanQtp+27bvlc7afej/XIA0djVxaQ7xdunGH2tVzDG5nadXnfyQZfzX4c36mDoe/z4aTbvyVFDFXNZ7/JJY1/b6zv5ZlODn1f4vHi5Vs66VsTBiptnOrckTewNj0eHgmel6KkIiNH1Jn/wbuLMNejAeZMPicunM6IizWqBLlclPzW51AIeaAGzdSc9I/4FELeYxYZw+AzxqPZ7U0SXDNKNmxUXgKoK6Eyoi9vGcdMF1e/duvFJ++dynXFfzaRNQwXYjt68naQYWQxiAr2Olq5jFW7YJjAZ+9Zndc50FJ1qMQf2YHQOeKczZg3nwYQ6A3BHu7GPoBHtftm4466Xj8MGvUpKZQBIrjH73Wedivud7+zT6hADMi6ttWE12nMDpq7BbAukWK2TU7BTGEPcGB9CG14xAxsaKWXFQlPkd9Za6JENIYvRmTMoYobTlBeRgiDhMVxI4N9o78o1YAJrCIk1nhb93hTsOZ1yXU/brX/rCoI/xOC/c3PWidbou+yj/GumFtNSa/0NEBlWLHeNYSu+H9bpkggYPcwptLuW9XxGVsGZYXe2wNXYna4DHjL2qfsTl9Dye51fmW4g66w1uRjZ0JTj9tZJ+Sum+OtY5zLLD62Bsyhf3VHk8tU5Pa548rL7nwmp2Wz3vhhvbFpYUOsmt9EqPnGV+KS1vur9FFV43zTuL9e5USl/iuVDfuc7+1wdKoatdeSScIkBbvhM54YJPIoRPPxDg20CixeLzfyEBdrZDwKrJUuwhoa4vx0dTmRghqnfHiyPn2FIXTswfop6Q3JZbf1spa4UhB0Ank7IVThoD+kabH0RAWZoRfv4IrJV+/xxDHHdER6Y3IA5wRAdoFnM1rOaQk7XpzCteItc4Mu9H/Xel9sX9+5+Or5RPjmxep9rTgBcaDQ6+Rr+oL14I/ASiIiVz9aKV86GRs7+kLuYNvsf/Bf/+OOwPhitrnCYNlMcKtAoACUwq4I8WldTOcx5bxNErLUz8E4lQqXhakZ4WHOEsc8fTqIpaPU+HjQuiQunAffo8cOpiNzuEFzWdmc1XGxndarR4+QEQFotOGHsHhtLwKLCZeopbZXV+mUs+dLNS9sokOxJQcSIaA/abxAEkUN6RyuxlnipigqU/fygiuVJycnHWozuJHp/vqBQFW/AlknK1yRN2hdYhy+xBmuzsW4M9JOnDwcUfNH3n6dvctCGwjQECKhgLuFhSD4tuNapA+s9bgWi0CHTfkaL72Y01BexGM+YWWtwBEe0DjVGnxZnzwnIqjVOsn7e+3Nj0+/dOii9jHDn4G8zVn30xACtOchkgmVOm9cZxt3YCS9CnK048G4qGKrLABlU0e1hwKaaCnGGU7uRTXXbVLMH32UUcrIdRKKNL3uu2t6O0xx8nXjQtaaJ9b9GRwemZujslwkHJcT2GKp163Q7KvIuvTg6Z9YczZrfxySp/eMsqUWeZkjG6JYkvjql9ZExeV2r59GDqYYdd2Bzt/OM93r9xfbH00QpMVUWwIuZlDGvnXhz6caAoyp53/747ebrr7+vOn1989Mv7vW91regwbATmj5+T5u2iXsELKHoxPI5868elbi0rldvf9b7Xpvg/0r3AFBFWT5tXbHkZuBGB32SUoAUyuAEK56RhJxG2s7mk9pA/UwrwLBwsG84p9FcZPSAMRwhY1JbZ4Dew8e1T/U3JoXnqf1kBNOxLoAVPQNOa50HbXDO0MqiTjJ8Wt4va/OayVaL3j5VZBYZ88p1CgA4oG1VePTuJqEBcgFUJq3ZpmX27UrERu8BfZw+Wd87DbS8GDvS4BZtV4KYaZvfBm4SRQkfkNFgGdoequT0xrQxLp2lpTGDeXcQ8+5iz1PxwOuGDTVU/FXVWMnhHP9xgIKHZWVcF9Dz/OZOguH/xz/9X0dfbjFWVyvDONk8jnsXuAoksASeGmeuvIthOzoGnaw+19Qn9wzgnaqN8gwh1QnW+36MpxlZH3uUnZJQoPPvta/WBOsSzs6koolq00z57rweXr/d5DbMPGBSBYrajQWLe94v7TAAFTs5rI4W3qAE182HsYWLQSwYWEkq8M4qCNyAHdYcSH09J3KtpAnoetoefDPsj8UW0Dox7Z/bxBoAetZGMxOhsTbGXkmqtVT2rEqg9wLHCcgeYNmi2vfJXsvWarP3bLXIeCIArbu37gwIQ0vpOMaGaqLJ0iq8/LpiIsDibpW418/vb96dPJliCxbr1ezffi36LUv3KYgXGNkXwB22saS+7w0DQqrgb4y77nENRoJZqYi5T4msqmXPvJ9J+mjnqeDt9awBhZhFI0o7LZLApW3QLbmZM00aYLGeRojfXWazJamj+9JemOq7/YHV2ve0tKy21NUGP/CdQpXAsi+tMCQJtKVMUa19ePoxO5d9L7UYLSSJ9NLN8tydyxIKzqNzU6knwO7N5tPD95trl7OqU0RaLcHEtIHgAlqsBH8E5EDdVZde2psGVJzLtn7sjLwJlDWMQ0upVtmnzxR4aqlU+NWaUfCr6LMfOE3raISiTWSmQUuLUpEO46g99NZgJOvSPhKMa0/0jOy5AcHG/iywCgizhNPb347ZJNj5vM7S1Vgq33/9zVTKBUxLO0fFVdyjNe5ck/Cyr+nLfuw5YrNoB70UmvxJrekX+1u7psrtAPJbXeBVMVfZZ1P7fYF7zxcY66yowLPvzptkla0eRqWN1bpOO46fsXXag4eZNztxntOACNt2KfqykhHPbYDLLRgxjLbeV8zDx9B/oX83+l21LO1hnvQsaPs81hrS/mCjreFoDhZcgg/pe7qOvTQ9X/X+JACs5xRIutYp2GGieC8McPIJXa+YkKbYjeK+e4fFDul2mmb4rrVxnu2hlSz2PtrX+rfiieeEuSdBW7pamNQSVUL+230+T3ge8jyn2XITQzrXpvVJNrPt/btIsM9aenJiS5P+2BBAwk4yLsDiU5P3pm1ytYQO+DWx7no+9pk1GMadpAfgCqic91zSDRNgT3KzWp+HlT7g/ip8O5NzSPXj9Y9hyks4xSJdi/0+7KAtC48cA2BHfKu45BrcE9ax/WJPkJLhe886IM70Loex1afoxMBYNeAI2G/A0dNnx5v7P8Z6quh5JeDi/YfTYtb05g4uJPWhUIMVDAzSxeCCS4JMt+YT5QIMZWv+aor3CuIl6tih/aa2ssMSPgXT03SsjgKIbqQTrK3+5PjpdE+IK8QiM0CNP2+D7u9ez7cdNqgrTa7p5Ola0s/EyH4BNOw3wc18AA1XhaIrio595s0KVR+0vfZ1HCtBYQ+guLSgalnq7GqHEie5m7GhnT0MJq3EgFhgFdvlaWkPJg8iTxHvACFn4IAiW5+PQcNd05ci0r86ffgbGpOmCi6tUftFLDYg3CS7Q5GdpFlOMRqkbI2BWYC26bIZ7Gv2x5nG3Oho549Mx3Q9w7LIzwDvMOCndRKBoNdIpN3LTLfFyOE3Ou8mqv885vTnSR9cS+v1pD3420SmvmrCtymzMy0R0xZox0Ntz9rIRSg4LaR2zroo7CwX9D0xiLyO75q2bL/jXI9NXow7MZ8hVHOoFFnYmj4LSPrWWdmeIwmyvctuXblYLJC7PyhZRqD4aJI6Pz85hhg4XyduiT3uex/KZz52Pq/vdZ8VWe9UANxvf7+uGEoj8XFVogdPA7EjJigWvGpgxxdf3ksa6OLmh+zfy/aaNk7yDnIhCLQiNqame0B+GL+2HaYlflwTKlcb27PiT35ipkG2lreLT7Sy3b//wwyaIfcxgwz5n0nQVwvu6D/3/F9L8k2OPSOTYHO1prQn5ZI+n76d54+AAPxbbLhV7BM3MIPyXQy90ZeP0f5dHWaKiWHwc4ou5EP36mar4jTxNeO5JDCaQF5BVBHYVpXf8Rk3ytVeJAUkHvR5yBVTh+yD+eXRpUTS8ZzlwwM6rzxhhuNttX0Xy32Bf/aBeAjzSB6nCO/ZG+ilVR7wPWQR+xEw0jrPJNN+d3RR2w/TwuzAsEfjI7jI1gPru7j0cnicWjgAACAASURBVH6Tl2SrsKwnvrHHxTheiFkPRhFntWaGxV2qYOElU5RxLpmK7u2ciacA1ZUEzzWIn6/pnutZ7imotCcVLjEsycScxG6WM12pAEmv7UoEg+dJM52U/34oljD4gcYwluQMwcCgckX2weRMk8kOxjFgHt80uMdEeoO7DMCuUNc1G0TJRu/0oN+HVVzEbvTbPWJSQvSEaw6ZtuyinMkX6bKfpxHdtV2gC04mA1M7HOdVwHeUnXLsLWjYmQRIrdi3PAfxwh4YGyZp2nYKZDv2xVyt14EBaa8eb3byKTv9mxYl2whU075uiOWbMJXjnstx8aJGVnHSqQEV84xJ35Qbd2+IURjw1kZ+SluXjNsqdrGhFWSL594Dw+0JeZhBgOUtMwiVXmY+QJ57NkRnp7wRi02HXId49o/ruyQm7ndNx91j2+Ad/HefrVnlSFcSklH3CHR2Fqc9356a4R1Lrxb5TK55yq71/C7lj8RidJ9fi/11PMbqg4GZhM3ufRpDHBCps2sYn3bFdm8fdn8Ki0BGMkKz/bmV/ptW8/ZKJyvNu//8n3Se2pAApl7wKCo6RBa6eBoAZiEWGr5a6AxauJYw4LMS1hFQFJB2YIy0JZDrYHJ8bxIlvBDzbqckT9AxiKFEDXW8A/cybSLsH+KdI7brqE+FlibPOljjhLUl9IA4GBtIQjd0Z4GvIJyFk+ihQ+aAfb6g35F+ZurP1gkxLnqMl+jj6mEfEGpb2V9ixFFg9YZ3eq8XxEJNR8h4AlfB19L/EpCbSilgF6gSiT/ta1hKo2OWUY+BuCfALJHZC9kx3ENSe5QWH3BmLwOyW4BJ+08rEkbV8yYXfdokUoHbr3/9mzZurLgZZd2GbY2OXkZJLfi5ffvToeMeV+2BNF+sRPeqzyGSfaFAFfTBuQILh6apF7t7vnv7Wiyd+4GaPd/E7h93+IECV2c65mLlfOzeTemaSXn9Z2MCCDEpvM9UPrp+gear02cZN0KoDopkt/0RWHev4RQm6X5ALW7gx7vTnqlnFTDyMv21CwIzaQEn0Hoywlp/3xYIYjh8Em301NTe2RQZ3R7BG4cxZt1ozExChM3QOrbR30bbyJxtDrr/Fw9+E6W26YpZsLeBeufy/FqaDtKDoAPzYywlYrfTZuaQ9p4XCioloBinR7Xd/fkvfjmG8A9//+fR0u9Gm/1xJnxyyLsFCr7szR3IfvcsUJUCffuoqnAMv4Nbn6wKR9dK72W1CqW5oyLQZ04Vt/8kD6tNcFUHPmIpts8kmYdNgfNQ9mrbFlg/K2Cl7fKkPYLIr/rlj/eaAQ4Sc2nYVOYwUhb1W8A3wZngcKrHPWMGYIBkr1msHsAjJ7Gm6K3hMBzJTDkbxs+6xmHOzbmsCr6l8zPy42QYnwGmtvc1DmGBeVM55iwxCfqV2zcPN48e/tB7Fmy3vzANtX5Ne+c4tMUqOmitj6ouHWfo9/cPJ+h+070yd5iHrzAaiFwX9AAcbnz6+eZKwJZhIP4IGAYQUWnZ6gl4thOEEFCenk4t9AJvCRymx+u0A7+f8+N6z6ZdDUNr9HNoHdh/xLxXe5zg3hlY0gMDC87zY5DHrjG8gI6xixy/5Ib+R4NdCmTcH3CZbZ2pSrPWOSLVwt7tqMTzIGaoKuvB0MrlfIDVWL4N13APGLU7BRYGAJ0lkVPdEUtvDT8NmTMNIC24Kl7o9oadaLcSSEiCBN13734yAORKtFdCBYQ6GxyAAcGZuQ5rgun5qNYRFTC/R6CZWPvV2BbPq/6pps+9mepbde51LLm32MPtea1NH+wTLJYBvxYHybRue+okzSZMYWd92hOA3gVSFyuJ7gP7XEN7SbUZo+tDe0prmDTFsBLvPXqiguYBqulbFDS0bksQfTsRWLzXTwXqKzHBzFxtNmfDAgRXGJdrEuaa0iZZG3b5tvINQBD0AEnoj8w+6JpHPB9za/zdSnIEqfOe7qnAAKqtUomtWDl97Jdg015YldkFEkzlUAAt3lCgKXjsyW+OGrxz3D77kL1T4KI7BbwjA8EL2887Xd/13uDy2+eb/YsnMZ4F+7RmV5CLVXqspaL1UtVcAR1bXxGFvQHqTZGbntv1Aaxe54M+mKLbp5wc5X+fV31OPoDfngEC+RLinc7OlCcwEVXZMY2mmllIgnkzjL4z/9/nzvMGQi82x7wu+ySwP42ty+9gDgvu6bQthIWuzWIa8JVX+tm+tlFsq/79PAY2wApj6FFAx6tihovt22N+foZP1LZU4Ho7FuzrAvQP3ez4HZMe2E22dWVUK7i2XyQogkD30z7fzWdPq8ckKYupuCrXijSe3SpoeIbueSadArIAlQWko2XLHtN8HWBHgXMFjPZWwUevzbdVFXtZLPJDbeW2CrDOz/diYIofJJnYFa5z4jy4QEko0HEGt/TZh2ndTHEoOPdV13A8Woqry2GCd0UJjMSxp8v2eoxAFEXGLz+7k+9+Uyvj94spJvhvP06y1TMWVEvGRwK+fUnrzHPjgT5GF1nt4c4ZPVEbfyUvzqu18oZrGh+9tfU1tt2k6OzOST/HUCFVkKEt1iiu6LXTdh9w8YG2a5twJgL3Zz0LZ0K7LiRPogmsW231cwZ7psMoF3+MpMLSMtXKppgDCB2/BqTpYZJD4B8HkKbl4+/xffxLzI+e0ciMdD1shuIaYAZ7XIGOm8DeWTakPVCBa5vqraLX7G17ZbHaZ6K5Z91+eRNrZhjUWmHpH5aIAymeFFfZH/fuxFxLT+xm+sP7xaNY7uITrUzvAnlPFZB6e10ugMdhK2hJzx4Nqyk7TZqEWDywCnADKKQPTVf5ZnHrt4FyF9pce639Goa24gZ7egqoxYLH2TqJ5cixlJSNYaPhme87p2W7BOekdR+pmwF6a5FKI+yC598zBEaTnnlX0UpXAnDUmjxsQrX1neB6C3oCg0fWZhhVnYN+T+F6GJAIs8Og7rkPebb9Nwn2YlAC/D5kVNnqS+cM2Flt/Ks9f4G1ppCaQDghT/c5U5J7rqNvCAQQd/V9vmqGfHiurR3fMoAMezGJu0J+/+oaLuXfJY5ii2FsT8K57Ic4Y95/2lC37Wym1kw1KFJBPvUf/CR95ZOHxXcfN79Lb/l30adPMOT4CGhMZ68JhUvPzEEeEsMCnNmdYUoNoL40bi/nXEjhKySJhUY2YFhLWzsEgOjFWN26Q5zVNXG+oTYkaXrOL0e3TrF1TRTW/TEFlGIug20UoGgTvyweUYTeSSJjOnuSoZkCt6F74iP+qhjOQIrdNKNvFMj/G3//X948T4LjpQmytav9+ESR0ZkrjgYKdQ8/++f+YPPXX/9u87hY0UiPXXGkASY0GNtbU1gfbbelb+b+5HaGomgRZaPZCXGCGHPkoPi04rZPYtS4btMxdwNwpg2u9xmmT+usfVPO6uGvAiWm4pJ1UDYyqd2AqUOTxcf38aO1nRYHGr5hEiy2/yUyAP0ebTF7T0GZLBHgbnfv9uaXv/6m91SMrD0YO8x0+HKz963hrlgfU2hrNw7qrBjpIxEWUGT285L1wTpSrFutqR/Trru9ihjy5G030AytqjNH4VqhaM201yaNcd5rG0olzzHQwmCFi4Enox3KDliT9uxR2IJzIpefybeAGGfFXh1/WqwxGsMGbEwpf/bt6ICKq4vRiZ/LG6bs5LzZo4qt/ps4jlTDeo3rYVMuZQcu8BkA1e5R/KrQ9kYM0XqO7eGv+eA+56ZczFryfX2e6aKIB7TJMbw8H+uueG+Iw5v24P3vvt1crgvrXbH4+eKaAZX6bFGPPTx5kHUY4sZiJe8E9GjVty/WkL+KztpZacF1veJ2befD9lWAymabMvs6+zu6mNlG01XfFKs9TGP6orGugahy5FeWtH0mfz3o9670s5nkmzbu8c0mNM/+NExK8XOtFf+9mOM6hRYr0f/3rF6Vp+HUwUaVE67VTXf49vFmz2vn3PlcICiCUMy+ivbHaVjSisaWA8TSgntcDGbw3o5Cxza23RrT8dFY174/moCzXhVWSZ9FiHqnKNa9np/prqtANl1YYgQxlufPziGm9S0SEdUzNq8D6THwDA89qaMpJzRdfzviOXtM/NUefNU6w488q6X4HwEp/85vXs5WKTxi57F7YnFDEw+TLDnlRLt38hPvFYq7h6XtuAZ18R3Xum7sdQ73jaIYHyu+6udyTGQGcbj9zC6K+cS//NJgPNngix8+/sm5/+i//s8+OkgHiexjq93/seCrX75mCtXzx7Nw0x4wYoKrOjwDBDC9xkny8asFAMAk0L8c+nu+qXOtbL+n8rbEwCWSL2PDEaJ/W4WegdkH+Ak4VHOcuLNEUwA3lc41cVCwOABIG03rD8c+4vfTrschnSt4vT8HfBytVsCSM1TM12nguXnTHtFWL0mIgFV9nKrBQYZyt010/eBWnykxR9uMnWaSbhuZyCl7rLI4I5w5NcFe4BkDC7yD7J8xo37viy+rpKQHkqF937S9wsCCZte4EskLOZcrBXBw6REnLiG60ue/rN3zRho5guLvvr8/xhAr52qfD0w9OX7S7+1XJbkbmPNskscJFDPWJ32OJI1uhxYmG9o6MYCCMYeOo/rq22/yrg2yCLx7MRPRapfqmWHaSU4BQD7D/RwJTHqd6qdWCDGuZym50Qr44un3A96dw4AMpHoSk/JewMKdAJfztEyqqtLu+uLuTzb3Hz7cfHP/m3UPGa1zBatnmjb7OXDre1qg8Sw9OQbRlLprgZfiiyPDBqrA0UsxFU/V96iK4vno71cDNASpDO3zX/9pE9T2N08LCh++bgrTl3+vYD1QEwU9J2TS8Ek6g+Pc0GIzdqfpMV1MC08rJiP79Tdfb+4n/P2zgLuf/eSLgsLvN08bP2/qzp1aaPUfCfovBf6dZsRu9vlPasf55lmGI828T5ouh6XCUdg7M2FNW0w3+DhGnCoc1ibDJBnnOAGJnONxmjwC+xncYuaE55nje5fxe9U+uFKwaDIcoFdycL2K4f3798fhDfjHbm0DJMZL28iAbNijw8xZ7TfTOuXf0wIGtFsBNqYfMfGZmCohav+f0XkdzbM/Z2LH0x7SjhgmU78wweAABtZytT56nW+vVuDVJifApw/4JCAXkP9B4tLFjy6U6hMn1uucsavtJZonrksy6FwL8D5OghuoWUs5W0As+bTX3gy801r5esCvNVF5Wo4kI9NWSghXIWBNvB09jAIs5/hthvTWzQaSJMLK8WOcYdINU3hsX0kz59M+mfaZXithWJpMvr3WFEh4fms3h2mhomPNzahsgACtOiAlbbaHD7/NBm01K9mBnhmtGFOH6NG9JE4bcHUl0P5j1WLtzD7Mex6W6L1o6M33TaI1pMLaaikEhr8uuRktGG2UbKrkuGuxLwlH42xIwNh1HEQDe262vwUYbCxNnQnuMO3E9u1L7UUAlJnmJuiX1A8orNK6np3cmGYFrRtB+vXaMSYYz+YJ9LQYqF6eD3Q86IybDD7t9X2yIsVcbGt7KXsHyFKBssuOTEC83FkPlJIgXymp4P92d6VH2bFs8WFgaB9QsVnFmw7KYmABEIyzx7qgUzaACObmaL2g9AN3azPNWV9wiIaVQP+kz6ZV2ZkF4J3pP2ohWSjmEvY3ZVYFUTGFWPV72qH2ir0H4MNwscpbxo/b1ArGf42e0baVDq7x0aTcfn6cLVRQ0PYG+TrXddhr+z1zLFHV5glI6G1MYtsalfU9S1PknenhmHMq0CrK41eBTd0Pbbaq8ZcC2T6PgXPtkrbirqX2Gvdt8I6jIgY56Xcx1/xbooG1/qaCjzBU23Ar2vsfdA2x6HoGxy8fLcb+SIqWZL8siOn3DeK5ULL1XvLVedY+R+hYEGe1/Q0kOR3tD+1rkuulPyPg92wGrFVtH5AMYxkj0nTg1QIBhKZHNABlPl4BxIAjCa8/hjWcdza7dgy5NW2y/dpqPgl8otP3offpuC072l7f7/kSZz5nsrDg2znIf09bo6qzwiBN2mnVAL6X7GWjhyXf/gXUrBazsxaZ1Y52BuQt7dBthdiZHgAUA3vFNkJG/kBCBfwUbw37r/ddw08AlMVWxUrH7fmj4655N90WPrqE8lJFAkN29vKjoxOK0Q4cae1paQHv6DGZ7XMQoKNAd+5cotx97mMTo9tHgAY+a3zeDODhM7DBDCsIWMnv09i5k07o5cuv2gPpU/W8gVvY0cOwZxemoOQe6GMpSJrAx/4ugJC7HGapxGwSr9UuK+EYftuQK5Yg+TlFCwBuz5T0xqWC6tfitYrBisnTEG+/SMTtByzskZ/yQRKvxa51hgEq2oEkpGJH7O4XJrl2r6tlJ/sgSeOP0Bu7PsWgARRd5RbcPNO+UfQcZlZrJAZz9Og/GV724w8/DmtTa5zfwWzWircGWej4UM1fBTl2b8DdLn6B/Qv4lVjNFEiFsw6qz711owEl2ZPnFV0kH5e6h3u/V8wV0+hXv/7rzedf3G2qd4lE7YO3tHFvu2owvKqrzmRPQNySh1nJ5ST1fIhJzFr7sGIkDROnA2ClbV4bAyN2tlj0cbHJ9TSgxqdLbhRmAU49IzHKlSR0tMwC0rAqsAoARxcmgQYkZpeKNU3rc84l7XsVfG/nk4/TobudfvB72oUvawFOEP99sf1JgIzf5bMUx+0pTBfFGEmnuFaKOQMrTFxWqOn7nvcrLW9yXC3OfU/8Mxux9fF4h2nu/T7U4qXoqBAGtLH/OqdX89OIDxiES1R8aboNC82zHM9qlRbbbgDZ7PUwQ7B0MWv7IODiML4V/hVh23vyAue8JzKx55wFtqNrmDYtwCTW72hfVowut/gsgsDf/+LO5v3LHwMhTjd/WfHkkSECQH/2A226cwlUxeie1mJALDaggmtXKQ52Bpwi7PV23+w3RTUX6/zxZ84lGG/pMGJJG3JXgXHLyCcXIhk1CM6E2blfsaL7GAu3Oqz2u9cFRiW1U1eMn9+8eXvap18XjxkSAEzThi+OHx03TOPud69n8//5N/9hA7W+C6x+kabpiwGOnMuLnRsT7G/0Xt8+eLz5IRkQU8Q/vfeTctDjmHZ1S/T/TRB99EzRQ9yGYbaAIDIp1+vgcDbd36vOxJO6oZyZ/YPryYl81l7+pgIlwFhxIzvUxY1t2QKg9M51uNiXS8+RsemAA94nPsYE7dm033Yd9n6DrIQz4z3FvFcq3ov/rJqOjvMN6igVmtY7bNOTDvDv/eQPN3/5178d8HHzoW6G5IcU6ICtU7TLV0whmh/sOgF309kx3R20eRcxQ7FIkUjxyWeLA+gNuyefZ8iTPOKkPXJw7cYMl2JAr/Q8fv7FZ5vvOtuadV/kRDEVdYW8i6RiwB9tUPHpHjA22wb4mpqJ92TXplC6WNh2B79zHBCmHV4OO3E0YKX7MWHdGT0m86QAhKwzsfzS7Zv2cJ1b9mifAaRjp9mJ3WzKBeSfKUBw6Kag9rwNqsRYH3+tkyqCRO99N0xDx9pgiwNUs8Sr0Is9fLXno22Vtz5O99NAkAtRz0ortboNnjGTeyd/mB0wxUM5026DneZc8yGGKzgZ7GG/pAjvfMrIj5ObGTM2jNjO3xgtMU1+hJ4Mn5lfo4H+Y3HoS620SaYMtNb7nuJ59H4X8hEHvfaK+L+4/Hlg81MyVz7WfaPvicSnIMTOrCEXzpNiou4TvsDQTYA7fU1FlEoym7sX0wbOJvJt50kQIKy0HU+y68/EAOUuumYuVmQdeYduaMmkBPSZWK+QyL/aowPIrefzvG43BRpyQ+welug7RfgwgPPFHljH4rCZ1quwNoUZdnFNrYdVDKNOYURRAnaBaMCGtgdfRSLbZU+WOx+2oI7AaQPnj3R9FtuRNlMkH1/dA9NFd9GQuPYRfbrrdWOe9jPdBvQbxbNPTYyX73Qft9LGpx19BIsot1IYIJVxvbztJMKQHJxciUKvvb9fjvFZeuNiVjEVBdbR0MyuTVv8+3N/cu4//K/+o4+vMpKSgu8yRs8yZIIUVHnaTZIQyf5EVL2G4OZuB2QEtttla4JgDrFFG+BJS0TO+lyJqJaa8U7QZQl+G/hpAI+Dt1t1ziEUpAxiPlWt1c87dG6UdEH0IEYZDhNccg6TLFukqZK0Gab1sCSeMKSHXQI2ehodUtNxn9I4a8P5PNPHJJQSVoE2Bwi8u5oB/+LeT3PcBSO1x3CgDJb/3MKlgMP9QKjRZ5MMS9pLYB8HdHrADA+9GI7nzv9N1J/1aLpm6X3fm3NMGTln7rGqq6qr2E32YIomaIKG7Q/gU4OQbEACeEALgg/sT9OfwmeGBcGwCUs2ZYgtki3S3eruql173rlzHiIyIyMH/X/rfqOY1dmZO/Idnud+7nsN17rWtaJD3rt9s3NwHLj1YKaiadEE2BB9ft0Gp3d3vo30JlDRVNHbNz9dIvZRryUiT3I0EoypbppiSuNOTtvBMkH2eQ5Dlcf1YTyibwIUJZOGPLwL7EE/HVr9tDilCRWL5knG9nFJ+mmg6oWqpTaaNQPICkYmGJ1MH0DB0QgUTaUKvHvxuGexghLBq/bRaXds/Tw/LYav0u/7JI0TlG1A6fXae3fSkvt7f/QP02T495u/+et/O2DatIcVSGENSgqudQjQ0ycBjmb3JBAL0Hb92u2C3gLc7vP2veujb2F4w/NanD6cvxqr7Xb3XiWkS312P8bdlVpic37fPc3p3fp884/+l/+bzX/9L/7vHVR6V6tF6FzAwXs6eDQKM7nnYudNEtmeelzF4rdffRM4uL/5B//RHxdMPGiK6Hdjrq+WFJ0rOZ6JYWxy14IB9TCRcyyXc13nZZPfctgqqlN1xmLpAE/S7lMYl2Erod0XQGJD9NmCmBP04Z65fQDglqBPxTqjKTE1hGLai4cht0RdAdrA6QGNZ8+rypr4pB1p6T5psVCxXwAdKYxF0x5tjmE6LIba0tHaVty353Aqqb9D7RbAN7oZghX3KFiYX4v6vv6qUskJL8d8pos3YrltLZWE01iZRxnNlUQI4AW5i4EylQ5VMewJ1whcdB7dw7ST0NMEBlApqBhQezrj7t9O+9Iz8G7YeV4nsORUuj5AhgrHi5g2vkeLKJuEPQJEeh0Afu2w5K2/H5SEO+Nj/yZpW8Ydo2bOTP/5smTxTPB5fuJsnLUCbJ/3YiUG7gQY2sv7ezdbd+soUXs/+wvFftpuOeD+pJHItmLGTRKTU1Ytptlo4pqgir3E/n3449cDwGONCmIwYqGlEwtO8LZ0WwA5M7lKIBrVQHI5rb/ArO5xJ4DtoCSCVqdkYhVLPH/mUCFDkWFN9cIUXHtgVaS8/0zLaYopqmBo4xxcr9vprJ2UmChEAB2c1/MApM4+8MUeB4AJcIFho+vTko/UgD3UvngWo/fDBYxcLXYxVCqG7JnYjOEb444v0UpxGggrmDQla7VfaNNcOkbWYUhfU+1dWowLMJBWYNcQ6i/EmODVOtuPqx1IgsbPmfKIKc0aT9FoPo7OD3boy/Qq6h0UprdwiicLrBFIMTOqv2uq4To1mECqsAsZ1xBjrWkRTutUZ+m9JFkbDSC662KDh4XW2vFnWCvEoo9zVE8LzF5jTHS9ownKp07dUNWUVi3UMLudsPD1yzHoLzalt0B/CjABXdZG1U/3Jvr7+2kTBkgDCVaLuWq8CvB877nOT9Pk6X+cvjFpDdBsjYG3pj0qnJl4aXp4CfthtqxnAMjgn+0pcgTYd9ZRsOUSabydsRLxPoDZ7MfYUj6/ZzATgPm8AVs9jtWeJRgUq9J/E0Pwz1qYAVD8zqkBBq0ppu7SYznZPAPcC5pUZt8GNFQ8OuicR9xsPwWSiOexdCVg2SUJBLmOmTLfd/q8FxVy7P0Dz39YdKtNj+9UBFH9XzYSa84xPCsAAGU8axsEgLdYNwMAdnbY7RHAB0oVt+yUsJ1rD12oPeVC+lY0lI6hlucC/v0bHwMsExgXB9i/Pny147Svsml94Gp9Fqd1rdg1F4v1tMHsxICKmL95asCLe962xHlO+1Wrsa6eNPgD0EFEe1oBW7hP793uWg3ger7YfBKUzo+JckYNSe5H86/nzm4DAUHaCqhc5VSlgdwKIdZjAOkFIp0NpYDAzQgr4DJ/R1dJdb01MjWUvRJPuUZFhgm0p/UrP5z9nenJgYWOm33m3vdU8SWCpmRO8hRTXXKXkZpEF5sLELMtKI3ouLM6U7BXC5lkx9/PNIumkOXaJf7tMUmHnz1++GTeezZdVvHtffZ9Js4CnlzsTLLz+sUMHA1nNklb81TKu+72wRqKgC2uJWcJfD+qyHUzmY0f+55f/OrvpN37fcDEj7F4kiwJNE+SsCI1m0PXjo0p4aThiWk3G1AC5Zxv29lABnSN2/OGyc1QjnXYJk7Umj1yFrR+xA6eWWs5xewpcLlZk6XFDGR3xNuxWNnVLXA02tmtjXbCiHDL/nVG7R+yJNfbc4hDTyrSfXzv85jdT2cq5H4JsrM5g8KcpV6zgPK1h8QgQCBMDQLiKycnedD1kSPourUL+1NMLy6QGmPc7uSvh6EHfO9eV5uywuMqHEmepkNAkjgxk+cmzheryFsUVjDwtOf79yU3sdpO/XfPtnWxjnvFezPQpO/TRWB9CwNWnKb4In8aMGjJrYwWVed09FKHvda1S6SzY58cXNr8/EaxQ4Wxl+2rv6qF9FmdIG+m6tAC0MtyjxipY3FXzAc4m3b1iQtXi7et5gFOF0evtpcN0lqta0sL0XrZM86t2J19W7p6Cp8r8aV/PcM/FKnmc8Uk8o7wBPZmWFjFUf27HGDOLcmK2Tt17ognYO72h5jNMChlo3zWR7XNfv75R4F2D5LVOA1MKm8IzOInP7p7bXKSxwF63z16HtNntRhb6+d1GSiKj1bqlnn2rGuQi1rnHcXx9ihm29i/9heWkKFHJkiSLboW+PHll78Z7S+D4eRJCja/04ju8rXEY+dpLeULWQ6+zH0oIg84rzDcrU8j6AAAIABJREFUdwKCX5dLAZ7f9jy11b4MtCOnslp05QMG050Bn2y7uJ/9LrfMzk6HG/isMz5Php+SXExbHlu1Wp3HdvAJUKI50IpIhsEsLVMYgD2GKWjK7LDE7fE+f6825VMt/K9IjCw5qevZF0D/i+cAPzGHAhu2WG3GnXl5pq6398Ddnt90x3UNftlvY4xdoT3d/gAYzQBGgHpn0Z4yHGGYrIYEjH8Akop1QV4cwjqD/Nr4V/foc7tng7GwWmER8oyR5iEn5c7nfGrHjsU/0BpuZkWpcoVbYkxsWUk8+Z0+T6w1Q6KAmT13n3sxG/qm3PFFe+hS6/Oehi/pGHXXzt3oGraui8VFr3X6Skef0J2vidNT2RqMhS/gx84kat4oHGuJNZSv+OuC/J7cQT6NDSbhgthAu5S2q1xjbKxcsD1/ksMEnV8luRSwCs94GJj3XEygYCHfG5uz4qn9AMmlba1LSiC+Cp18ldjawJhd55ddIE9zLhb0+ViiOmFG91gHQlrgaQg/j1gTQtKe6Vz3b/bzSXv1UkxDduhphUQx+OQ/7GbX5O/yn+eBYkMn6vPowk4vjn8z0BFu1N7x/MhwIClIjDDk5dUSCCbsjCF7wTnXXdTrbpTf0wh9SUKrVwEimchhv5sZ0H2b3+Bc8rsjd6Z42/WxP68MSwGGl3PQg75OFz98BzD3onN+QAO4OPDHMKnn289RdPWzRybWtjfJ/GhnvhN73BAlklxHuh1b5+nsg1N1x4eBxwoRyC7i3cOY855R9v/Pzv0n/+w//jA6cSVKjwrKHjz4YSjjkgRI7Gj02FFt2n1j1SmyDFNAoK36tgAwibYqiYl0hEKRWZV037Ugprox/i9bPLTDq7H69vSDC04AOQKfLBnntlgcbT7JuuQbY2ULVEyStGW6nAkYzuHv19OCZ0Gv6YZLaHZV7D3I1atMZHNVvlXSMQokC6oZAvlP7v5k6LRPHz4YYGoSg7nb7r4HdqnEWy/5UJ+7DqyhVz0Ih+/OnY8mQPP6WwGYH3KemYyhc0/C1fdLlAlgOyWcJXHO08A7junOjfT1ui4DQlhKena0D1yXzacNmLaXFrT9wLv7TaH97Kcfd8/PYswkitn3YvZJIEx4PNfBmVHReq8LhLBf7gYqPnh8tHnRYXrRIdZaMdO2BohEz14TJaeNqdYZTBtBIrDisPe/xjCMMUkj4ArjOSLZp8OwYdwFh5faYPuxqhgCCdatGII3bn+++fwXf7j5m///n2/+9i//u2ELzGhq7EdgSC/e7fd+yR39qBcx5l7PZDjGECPmYO77pz+p6vrmSZNen5ZsZYD373Wde1Wd6x1/GoDx4qsEmavsFri+vXBt86f/i/91Oix3Nv/N//P/Ns+EiPFp+9T3M+LUWy7UxkFUmyN7WHD4/f1GvXe/P/v0bnTxqhLpEZ5MTzoQoZa/EmBtEjOpS2tAa3XUte4e3o5REtuUZ52kW9VhMUemZXXLEpuEdMDs9ftswt6AZD3FW4HNn3366ea3v/nNVMMkbjQgJLvM/LTuAAUkZ6jrGTFJtkRBTz4Ay+Q24DVjKzoQUPn7qrJt9ZJ6vcq3X/M6lVhMhql+eZsgdSVXZ/psM3Fvm1gB1wTn2shXArMSnbknwaUEDcA1gZogoQctCGyPaYMEWqO7T8vbtGJKaGlqjCLmGPGZYgXgHI0HA2Vo9Jk6rcWwM9X+upjRGwPMQXe9r3vfnU8+zwBzDDw4u+Wrt0l+Pxq9l63W1jAQJ5xNbyGH/Ox51O/O0bA7pmIJfFoDEdjASThoR/SL4aWLJTn3JaOJhHFydg9bUIj9MvnoVAvCTYNouhfaJvsqa8fznUu4Fk0MVbzWWdqbvYY0gSoPgVbVXtOStftwjqM70/c9fPDVBL3A99FPmOepki4WAOqrui4R6pVc0ftZg3/mrkzMVGXM1rgHNH0tvQvsXYmnKXtYgDP9cyweLcGR0p5/Gy0TW1pyZ89n7+1ZWj/7BalPHj1d7II+81XOjNYE3Ulsk2kV6b2kFkavBFg0ObRgnlD0EinWBnZ8GgWdPG4B241rVza3CxqfB7Dv0bfSVmibtQ67hOdV+ZqCKvY4Ihxc0r5am0c1b1p2Jlm33zEvuheMxZlurMVPm1rPwzrxH5Os+V9JKMau4AZ4N4BB9lngTV5gL5B9mKMA6AFL2cOtTugA6nYPP7eY0WcMoJUsYkMQ7BamYIxOSXZAT8GJwCbDO8ksG4w5NTpz2bIH9ENolQIStomXEi7GnqLUMAgBy4Gm1wN9bu9UPY91d6nPA7Kq6KkWAkUG5Oiz+ALtQAAEPngNxplD1HVqy5W0SIi0b5seT7dE60y6LxWKBohrfbAu+rikGkrWsPNngM+FdLl6Tfc0eosDqCo8LcCN75oWe5Bme3ppBCpmYCRpX8VoXSLPw8YT+Kqq96fKKltiD9tjrm1aVHq/9oZLJgS334+zzYDz06aPm1qGvfa+tuyDwPIpDQDDJyGSoLquvmfOefcSYDGtb1smksBPIdEZsU+Ad2yD1/pvgLBf4pszLcQJ3bsXjwtoNwUXzCd2F5C3/a5JOtjxfLfYS9sj843ZUA5VgAnsJ/pte9CiMQDscsVALCfmtAA6+yZUEgJLUSYo7p6BeqrnWcwZOgFEf4bBWefEpIJyfiB0+0zhdprknDX2A7jRs9E58dPkJT68b4J8MgAzHAfgLGhvz7Bh7k/xcrHEt0CVZMjq8Bv9z326rgFR9PsMmLeAPc8VYH3etYxr6yyPDw6YIw1SfLcmqBPpXq3hkmS2nl8EvgLc/J5W8xbQ/mGrdqrgj+6kopj2TlNoezSGIdi/w5gAEEm0+vmSf8AeW5Itw7QapIr52saz7WU/w3r3DGawVHtvTaJd4BJWCTF0zP7VaoylX+Fhy+jCHhzpE2szYO9i+rFLfrPdfn42gAOWfFo84hzevnur/dzkbdq5xfdX+8ydvlvxdPZJawK8e92fWsWWtt/SYGSTMRgxK7T9+VLWcoYkwJIUgpwtwDX7vL13azMad1sx7xmEN0WOBdy9ij09QvsAPUwJ/qn9Ixl60w2RGBmNLPptPQftRTdLeI6La588TlLm3iebX3+RdmU/RzZ49vj+POdp6Qe+b4dl2WPraSVTg0FB62pa70q8FT+xK84GAc0zXS1jABKAoWt8CWxhtABbW0bKkqJYbH6xyQwNGYZInxvr0boB3MW/CoJAZL5y7Pycac+S3IM1QVyohXn0be3PEsbucwDn3uXMAe4UbbCzB1QyEIsv6TqGlaMo3ede6d6vpWn4k8Tjbld8PC5Wf5mdeHLhYHNf0lL8gMmHuDCFCLGMFre5doOLtsxYRuUMSJ8EEUsIU0mxriJgXT0TWyr4YhNNWOdMiTnc8+r0mHZCZ9DAELYdMLjtQAD58ZszxVkcDhTss/my27caoNZ1vm3fkKIx8MmQP/ZmmKxd6530HI8iCdy6Xs4WUAm4fNkZfXb0vsEpYrLTkbrZT89L8fNpbXLH2U1sNl0NQBK50WGFd0wXoCPm/RoOsNg/wBV6rJw10EQLHRavAuTSMdX6XKGqeGGvZzjnFUDT+Ri5IWCEs4v4AIxUlG4tsfkULnVFWE/HZuwB+8D/KToC8fI7zxS2IlGML+9Z61baxZIaLUgDa7CuxRDet/6cgseqNC1bwm+Pi1m2ZfmfBTBuUbspqLgArMOjl36+mLfjW127PNAFtp8u97k37t5ucJiuCrp34rNy2+wL5uvF8qNXrfluBUGFsOedd8CNexh+VGuMGCHOkN/MThSjAO2BYJP70wR1D7pv1jlje7uoiXcVVw3UctXiMj8frVggnkLUsDL7PU51Tbediaz9OZ2HGLnMJqvquYgfukBAPh9KjuGgN9/rnioPjJ6iri/tmUdbeaI1LKhONgOeDIaK4Uyz/nzM1/qgY5m1lzqbM2UVwDXFn1a272GvAPrjX5QPMQ/FNQBaRQevcw/Az3wHcE7u4BxyA+dPyumy8YVcI4VhmnubZkAjWGah3WjQvsvmvqb1qQuoz9zVzqqA1bM8Lsc5SeuOzt0Mc+p//JwzzcbzA9PzOD5ntcXP/my9UIYuZWcPi5/3sPHF0m9eDPuOr1AQpfVW7XbzJC3U56QIiok/dOZfVVDE8IZa7mK4B85hQivoDuGjpzOERdNV+25g1kxbLSaZlm/PtNzkUngEZc334pUZ3DNmds4GW6RQOOsq+GeXXL+Bfn3e1Z7jvVhwx8WeCj9XJkbWwbjkj7T1kj84AaSLsw3qYG91k7nAra8ThL9hM7p2BcBVkFhkq1fZnOv5X6M4nqZZPvIPPT/g3f1HD+fzDLB4kN/X4XYtYsZR/oOffRn5zLRZ12QI4X77iJa5QVGwlw/ZRMW8TvifnftP//l/ggM99HyO87u0nggxzvTCnBZHqGgjubzTwX2ZY5j2Isa3pR7R4qo+Kij7PaSD/Vse52j2mLQCMHHoPYRHXTgmzWEO5qALWpMb3fRK8v0ahz6VLFWHFaww8KqUQI5xhAKMs0oUR4eC2eYTgKmOqEY4AD7D90q8DugwbSu7BBKvEsC1WE02vVQy9nmtnaiV33/75UxNlSSNyLcgtAeq5nuC4tkWQ900UQ+6rwpzt2l2jNadnM+7GAgXWjcA3puM9Dz4LUtQXg3Ukdjq836d/t2dnMj5dNfoh5keK3G8FXPvRcAgfbvdHOZTLCUGnC5UyDog6g//+Fe1ov4wQqsM9tCZAxRux7DDwHoSiOUQzuYI0LsROvzoWQa/1uDvQ3lVn7DzpjUy5/yu69X6NPTYqPbvTQ9s02GsCPIlUtNGoTLc3/dLrH/4Pqp2BwUafRX9u8Rw30gejr4W108//sXmMMDiZ7/61eb/9V/+XzevnnwzOlgzNWj0cFZlmVbAvsJDa36/CoaKk0AaCw9Wczdq6d/75U82Pz74umtv2ELMjifpefzJH/39jMmbzdd/+d/kzC9ufmiqoSmLdz/5yeZ//k/+yea//4s/37yJMYiqjQr/KnrqsL0SxD3XM78Um04y+qy1+PXffDmO7Je//GmtJRLmxjrLewV6+vcL+lR1gDmYyk+OmrRXJfJ6Uz+JQk+L1DjO5ZUZRAnl2cCHCWYES+3nGa1uDxHRHJarSUiNuchQXG9YycuAS85sqqzTzqFVcYnZ2ssmW2HgDajXs6bfMVo9fbcee0kmO7ccM/u1nINAC1V3gsXJNZaTn79tz9QkB8M8lcgskG5euwXTz157lkg4h6PfwAhuA7VV5V6g9dz3ts3BlF8AxMUqQabuYDpxXFhx0+7EBjgkU+UlcC5oA4Ku6jbq9FRjVPICs36oHWJX5UjwI0Ht/j77+S/aP6YrLd2oEbeXJPJs1mQCH1qCph1Zj4LF7BfdvONYIwqVRJIZvWEO9rlrctXSuFsj7Jta1vkcUGNru4AJqyKv8rz0LbxfVYjzvVJRQ+qsijaAYcwnTD+AOdu6AE+ToNN8vPXR5rtvateOVagV42q2z3SlnSvXC6hyZFqAJILZqaeP02KMNSU5H+5W1y0JmSlWgIBJsA2eWZ+vZQJIpPLsmZoUKRgBwrMVezNNejEMFGfOdCawU9b9YR4KnLaAbd/6onapEWjtZ8Cu0aXocyVEaOH3v0/MOR1CQSHntKQH2XinZB7KBA2SK0mkqvsSa55Qf1jItFNONgmzm0TXHtlrKuqtayqyq/Dwuuu3jwBbOwRlqwpfab1MHT/quRpn6rxgYX2IqbdbAIM1ok78tgONKYEeL3qYQTy0VbrRaVN0ZXMOCjIukoUIgM5XYnQK4gGBfJNWCBoekurFxDnTp6t9UCA2vmiB5mz22bAPm0UMhqn+psDMdE/J9QxEmbU0kdLE42nUbLkKoDDJssaka+6nIXUSYHMCEJwTtZiwEmJn8SKNF0CQ4sqFJmjvVzU+d7S53p/E5QUtK17G9HLenGXMki2INEwy18WmYfqtxL9dtPZ4e9keelFR5dnzWH8nVYHzh/SJ+BRC2if5mLufxcRu6jhmoeR4WH3dB7H9M43OAf23YMiu1ofaexeTeDFk7D9g4wrwPSJDTlbbl79L0PZnkIjkQGJkAt5qySfhgcWwdLJKuHvNG4LeZNJos4SEAfaGtSlAl0BPDrcmUs9gDAZiTOZiGo2O3Oxd+iV0mhRrCnKdpeKotcenxj/P3r4Z3+DappgzwdUMFhlhazGLhGQSsNVdYMAVFsJbwOP4Voyh4pye0av2+euS7/PZVG1gF1unj280tKeN/OUXTSAcFnMg1gze6YnxCYJO9rrrkXRdr6Cy37/tATBajO9ik7+K0W5iHXBVgoulNwOQJP293wRg+5f9tP+vleTsxIRV0APJjU7kOKHVAj/MxonNJDOKBgtMBbpoXp7pk15uvRWaFZOAbuDbbWJ7SfFk+oe0/hly0voG2kmCVrFrsVPsXgDLaXtspicCi/rZJLi9HeNmmMp2J7vd2fIstQwCmjF2ADHsAXBSsDwMJ/58mO9L53L8+FlMuU3cR5tsmJPts/avDhXPmi+zr0kKnHRdzjW/dLX3mcy9po5KFpbW7AzPUECf3N4+2zKEB0S0z5MO6XMU2t0Pr8JVPqtrgVzFBRO2LyQe3lTOmTSP7T3xBAbHmhKtSAq0Bn7OPUmWJbTdO70sLWkAh2HP98xncByNvvaT4izQEmAjwQbYYNXLI9aAM1I5bGhXOy2rwDvno+/pvTIhn0s7COuRiD9/utAj+zSGRHHrzeuHDX97PpqsJo7+UOH63kefzXsfJTkxovQS8b6Tf5mzmG1aPv5gYjsFiDW9sZiy/fBuGC4L3J+uImepWORuCZfzoqgw3UPAu/bam/dLm29pvi2+2SS1vV/uYV+Lgd9WCBiriJWhh2/ijjVchm+cwvgkxga+LEbRVQBA1/Yc8yIf9rvhfOIO7OcBilcRePZcn0GeRJJvMjT7canY8Q+uXdz8wUc3Ng+zu48q+l3I1z1KI/ar2GjXPvpkAC6SPR96DmIr5nImoy+0YMAr1ztxYJ+/dLfIDJVo508vYFcja8zLVlw5HVLTvq79XkfSivcAhdMB0rUBRuazFY6ABdkN8Q6WPTadNRkJJHte+DdTyhWExBLLf7yOXT9xYIjQZ01Xff2q9uwkHz46lNQXu2j3bJr8N98/bvLs9fbH3c0XX/x68iSs/xcVQsV7/q7NdeI6RgYjl58o0GAHZkABRrGupWIC55hEgF72aX4GKPGrraXEn+bqLvmdbZxrr3tOgAgx+wB4Cn/F9die2u7Y4MXEBFIqtq52de3iq1B+PuCuooy89zxGWx0bGf3wsNXJ0H4dcM3emuLO2sNs1YBZiupiw/6+plX/h+c1Mh58liB/wq4Fnr0xjbVn8jqwhWTR5H3DaFtM2LOCsLD457/6w82/+fd/27pku4pJrwZYkVfin/mmw9hIgJAfTaAmp4E00HP0rMX7Yni2FNYwbd9nwL91Gn+09DDnTPXMHCOfy+8AxEcawXNwbwMTsOnOZh5csUENr13Dh79Os1c4w8V6DloQx6dmM/lcbF8FfxqTBvy9j71Z5huZJFZnOqF7xd6ntIt7PuSo7id7ZBgBdz7SRZ2fNwF3k8cY1Blw9370BV0vPf01XIRv0603e8GeHiCy65+Bkls5o23MY63cj7XnjwwOGZtRTJiF3LwLpN4x0CWpptd95rVPPwlMbYppICK55HPZWAqEb/JvJ+0FOtX78jMdfHLX/Mtz4B25FbHTDJhZg3jOCFRAMjHSdIRM8bn13p7hC3URXsmeXm+bXEvS4FyYwJX2crD+7Ec24rgA/kHn7DgM4TQ7a9gk8PtpBXhFFIVFwKp204lDFFYV9O3PnrsOoKUzOZc2hC32e7di17ns5REb5Z5MV3ZOurd5fd+/9MIXGWVJI2HpFltHdNpV8O55HnQ2T+pA3M0PKZB4VjPwE1bT2k+c2KZDHphCG/yKrIrlGIbtIpHMSo+eaEBm18xunWRzbDhR3uveThOPzyB/cjUS0UM5nf2UTXilk2dyFrMRlnbukvi6Nmf5VdgZdikA+SqNdN2J4W+Lhdu02f/sn//HRcXYcy1sBvRB2mT01SSzkMwRoHeAutEbt0xjbThD2ngWXSKp4jw8pg7e9cSdz6XpdL5Wmn4w+h0P7tcK2r8/K8HDqCMoTJ9pt40ryRWYnLXXrUe1wIRxlhKFFlOwsN/h+t3k10GMF0vDQwLaAaFQjb17psrY8DMhCOghsEQ/XL3cADH3NMEyBlDJz+//5Jeb5zEPnzz8vjZODCAJoCl2VeQDk4w5ftv9HmUAXmQoVXI+S6T3dvRH13cr0OVtdP43jUzGO9wHFrYZiL/D32eaWxcH1cUYApyd1Mu812H9JIbaF7/+7QTkF7KQd5q+azjFpVpYDtJdoGuGXTOtaQZKdA8ffXI3Y3J/Nu/F3jMahC04FBhL4bgDLcA2/vigTb8XuvvytOC74QwPagvE0rPJpoKRLXtbqwPAasRDa6E7joUwiUPVFNbIoZtCYod11+S7mRb8zQARAJRbGW3TrjjpyzkiFNmf/+xPNx9/+tM24fPNv//X/9/6y3/MOKcnU2Axff9zQEsaAlNvYe5Vp/ni2++qhuyWrHcAmlCjWi3Z/MXndze//e7+5vt0PA7v/bxE8KebX/3k082/jln3/nVDMNpPXz3LSVw83Pzx/+w/2nz6i483//Jf/dcZuRcBg/rh0e4BF0QhM0i1DRuW8Sp23zdfP6iK+3Jzt3F5n/8kfZruc3Rmhr2xKqeGl5wPrHuT4Tx/vlYOw00yJEZeM+5ASUE4MWFnYxK77k+ljkNClyeoKYkQYL7WjtWvM/04rQOnrR/HD/ChEzOAW3tLlcjr9nqfg3+/1kZBht+C1BMtAQBWe17SAixWYZO0CSS0GrT3Z2rrtiXN2Zj2nu6NAVmaTe53scCWVtuUr8aAS6OGeTRVeATSMybf0ik6+/fFPFiMPZWz0fzLhNhjQOK+cYIQTCXGyjlGifaz0dDbCtICKZ13yRvnK7n1mjOtMEL+2scltdilk/m0NrfSHAQIeM5+eb0A2nrQGTwDs85EpQU3l0o+f/vbX0+V1znDvlKcEJhiA3Emq8XYZy7hYuygwRppCA4baEi1Q90W1GorGyaRZCXdEK6XjI0q9IBfTfZ8kyNUnbs8uiKCfpX4gvleazKkJIjA/G5n+qJneL521s6xxBAjcb9g4emjb2t1bdKz9Rs8YMsa3FaSLelZpVDSbE1pWo5eSkHXlezxJJnZqdlj9nQf9KpgYIBdibbABzifKdB+JsE40ypZWnc0/wi+A40X8OTMAO5opTy8/+PYoZmax2GpKmLusuFsTPbM81Ztn5Y/AelFWltWrfUvSPzQmXj5JrvSGtCruXMze5E48+Pu/XpJ3n7O0D347L2e48m0z6QDuKMSly5S9sS+ni6AKqsH2aiXncvh3Gkhzr6NVpVqf/thWvqd3y2DSzJCt28/ljT7+iTm9YcYW1eKDCR+o6OHzWuKnUr4AEpL/9B9HhvY0eetVhUB/Bpa4dloiwfYvdJiUnFmMcfX+RX0GWwkMN0tyJmK8ZapeSnm26Ps1tOYBacmcGEMAF49B0GN0wug7Rzutlkvxc74qCrJ9dpl9wLv9tqDQI8ZPNH3TtDuD8kN/+jbgLg9e1NntfBOQQ2gItFXqe7ZvT59sXlSi0SdRV1v8gk6DQED+f+TgNIrbHtB482SSz73QXubJiUW+3yudQFAYNxsGZ3OEeYAUXvgyTDFt89ibIVEc7z0AoGmfb21kTjbe2wtNud0vLSPAIRsCVBN9f5FiTLLOmCPQJ5of+uouDCQG6Hk7IoEBbD+PPvuOmYwD4bkdvABYHE3Xy/RHJBxqrjbFtG+m14sJusJyYNpZe45YOS52gFT6C7KoS18e7FrPeqex570vLc1yNFqvFScBlQ57ZrfZAMet8cfVuwy8OR6AyfuVJFOp35zY/dm7bGnm/sNWaJTJp+wBmI6QeFM9+szZgp59u5200r3+6KDYpJ32YW//vbB5m0sX9oyL030q6Bwam34nC2bl8aMSevsuSEgtHDs0/3211SHTVQdUFELjRZNd7kYKNZBou8m2U//W6gdYKr3ZWOwOgaGtkZ+LriX7GmpUliMVXuumPR914NP8J7ubz5FQA68xZB/nc+WfDtLZ1jv2OoBVTrzdG/YG0VqgC+WssFHhrTNfvJgFiN1sVeAxiuZEROd+cjxu2LS1mu1fRmqwr6vwS8jLuDn/eyzzz6r+E0uhZSMoNJgBsOMMBBo7q1BbDeKJ1+1Z0Y+ZkDGCtO0awG0xQa3b9Wm3AUqIg3oku15XMJs8NHVaw1EarLsxSZt3713a9i0o6c2/lZsE6sHeSppm4vFYktrdjG9AHAoHIY2TbI5THV2bGler6E5scrEM60taRqQ24MHP857TU1+WWF7AUGr1futggQw1/PX4u8zrFXLSPuSJA427jNajP3seuwc51CuoCAjwZyYvp8B4375d/4o+/5289sv/moKWJ6R2G61pa9psRofFFWBJmJ18ZjCueRyJAX68yBb8Lpk60O24qPExvna+w1cUhDVmcEmT4v3W9I0S3JhmFLbX1hWnj0A/O//6Z+URzwPUEx2ojMv1xmfPDSfZaswgxlFRXki9+6Lnpcz+LL8aIa+ifWEQUDirV74WYuhvSuX4X9M536rONRrd8px/vFnB5uf3tjdfFnr4v1kd+znbyt+f1vr7K10gI86+9MaOzZosXGme2m4tO0JIPS22AsY0VZ4GhBQ7WtzHSDTnimF7rkt/bsBJCW2U6hkG8Q6fBpAgh1r3fii8XHDFBldKgUw6wEEFLNi6CqG+rcpKvTKW00+ffhwdS0pXiLky++u9jwTEBp9v52KUPsB1GIR2qz7BzdrF3+6uVYX1Pd1Tz1MsggYreNKofOMIT3dJ/yN6xhyR3FOawHHxMj0ZTN8it2wD9pLcizkkCuRhVY/AAAgAElEQVQmLGcD2BXghthVgq+oCYAcebA56zoRMIbW8AvdMNr7sAQBvHIFhXrsmmFytgd2p6utGKAPMUDgbdcAuAGYYcAqXOwBBE1K7RpF5g8CkxQa2I4udBW926dnU6kX+25NV56gs+dyNlmYX5rJ7ICQXvGmgtqFiA96PeW8/KI9+LoumWvpSwIvxE/Hrz+0tmlBB8jcSudrpKXIOPB1l7WLx7h7VhE0AgiQ/atv7g/D7WW5pQ4qObj71V2mQHqWJy39OTjpKn6zl1ezA9ii8gdgItCZ/qhYbeRUFB17cDvWFiubhWGjC7R35DBaiYE3aa/PRE9dUJiEiglkOwYEBZ4FgpGAyHbuNrTr3MV3m3t3wzr4x+IO+8J5lTMPUaFrPShmf/7g4eZ5hKTLtW9/qAvkQxeKtf12C4iJCaaDA+gqX5pz1X26JlrOU3jopvlmzFAkED6jPaDoZLoy6YlheVesetPgrL3YtC8fRELpeZ0z5bSc8LGW9e7rzYuKOYbLQL0CsWEjF9rHl0iHKDzWmfZUfAIcA7LTWFOIac0PssH8lrxp4tSRjmnPm0ug3Rz43roSmwra7negUmfwAuCOPdkWn2ncPSm/fpbtMsTxbfd9pVz7ZfnE40fPKl7dmJiRjrmc2H4EuMFKzohObBy7fDt85XmdVc7VhdbLoAosYoQaawNXX0BzX24ZpzC5yF7yXev4wdQ3E2XbP7sRixCQaPbZH1OY9ZrOwbJROtaWcd+rO/S01wJSFZZeKa7JYaQLY0OXpjFbdpMPzFe87TnIGencHYSVPS2/w26+3j3fzV//+svfVkhIpq0cSw7JsysczMC/PkeuYaAKfOBezDzzJx60vxSoZur1VreSfa4g38CK//x//+FVB/T4NQflIdar25uGJihYbJNLLE2XOawKdhTy9+zpo9X+oHpHswhA1FAFUxTfnQpkCFBD8NMhCGDSKqVSoZqiuqXnXCubIGr62YEMLfjSqliUVBUF372Ao1UxWJWGRQG26Z5UYSKcbBFmQk4/A2aovPlFC4rwI6R/dItqeZIof/TxR8N0kgSqxL8OBPj09r2qXw9nwMT12AEtwAR8Q/wx/jk9oXcC5g7wcYt9I8bd5xknnyNBO6gC8aH3pr44FUuVOMb/dU5PZYKGIN/wmtikKjY0+k1tg63NLz75vEDkq2HHqAqcVGn66N6dEsQXAXk53owIcV/roQq5E5B5D3j3Yw5umEDCV6wb0PAMzh401+a8GxsQ4v0+7Yt3l69PmyfmBKR5pmB18LB2dkpoTxoiMvBna+RaRoNFn30A3hgtJ7QNeaMqw1GiwS+PHk0fOP2+GyVon9PVC1k2obYbaY1+vvmDP/i7m7/4V/+iNW4aWE5LezMDJ+AS0IzuVv+7TU8nh/frL7+pJ/96zDZIt8rf6ebzG+2nDMb9l+c294/Ob372B/9g83f/zi83f/sX/3Lz6Mt/2+E52Hz9oM9+e21z67Nfbv7wT/4ow/xk8z/+zb8ZQ0ek+Zy2wvbxtAwmnGyEs0Dj2eOmA33zMGbntc2nnx7EfCNUXJBi37ecIyjNzbd3HjxLYyUGz+G1uwUL16NJ94yxKdokqi+YluO83dkEAquiM2BG+x97QzVJlUwCwHANc8UZIMauvUuQ6LuzOaranJNq0dUZ7JK2UiDfKxObp7KvFVvQuoa2TJsDwAgzQmWl/2l3HHHUANLVrrMqfzNBmpAwYKEg1LVMMuMcTmClOoIuvfRaPP91PlcLxxL9X+y6M1r+tFe1AhJwwdGwjyZmED6oQAAPq8jEOOXIXZc2JoEPMEPyIAhwv9PO2/PZy4EDWUYfEKNBDAwc5aQK/K6YjNwzGqCi9bnZHvTnVGRaECDjWYXRtR+j908FW7tY7RMBTM8Tvn0Yi9WUZ22eEkrnw5RPrC+V2HF+2vDbR0Avj3dNWXX/wCYpTNe2rRYBp4cn1TUapkE8llDyTKzrYJoytFocRoFw3WtOzllQ9TU84mG2cz8NSckc/TMDXe40aVpFWdsXZtMPP3wx7KkJxOYa2d8FunJKA6zNszNhblU76WZq78RidP4BuYJU773cGmixPAPvhgEm2dVuOvIXq+mOA7bH7R3JnL8DotigaXnJOdFxeYUpOQyO7NIkIypb6zpo9gwboc/XPjTr6Ty1+a8URLE3164cjqbTh4Kn7x68SrNzTeH7xe8lan30w+hXYgItjbmCGPtRuFqwc6EiwIUmYJ7WnvyhCayC3klMsJoMwQFC8XMoQm2godtPxR8YuYBk98X+Ae4ws67fuTtTtJ+nJXWx4EUbPjBJoelDIsEfAhYmURjQzh4Bgk6BeJ0HYKW9s52oCQzDInr+Iq2OXkNs3tPjx6zhjtabLp3epyq3pGk0obq34ya5nr7u/GYvjgwTaC1Xa6hWPwEYDbNYN73nUtdxvcEUn16rgnkue9/kyfMJ2JvkrNgGNGTzgGs0JQFU037IP7SulI/swRVQbhkrk8TR5kl79fh9AFdnvYLLudZgCrVjDDijWsbTLPXZ7NEAjJh8vd9nT9vEnIDVTnJ5WtX5qNWSPH4Rc3Se7Qrkl6YoEGoNvVCVn6Y0wxsCcVZFs5/xhwqAneWzgh4YgY2xX9m8iwFWj1p/rcBArovYc1hnvY9QsZb8l9mNJd+hrS6tOcLUGMP9BuixtYAW1z/sn2weO4EFddYCO60no7/qdG5B8ezCxDQspwJFe2aSbOet/+YnAJEHnSnTsN/rkOgsf/f05YB34h7A+O188l7Xvidpbp8+r1VdmyS2h3YWjCo2j+YY1sZ0TGSDbl5PT7PvuAY418EQdPlj+pKnATvvsjFHkifs3JIJ7WTXA/pIDMx5zu6c06HgEfMnfcdOAN6bCoGSdLZvMWmB0kuEXTzhnM/+EMdh3nVPI0YOMOveTE7VZjL+oOds0FlR8eY9pgqAuz0GeDpsCNXNQJdnx88mWQe8T9GkKzLYSQFm9JO2QOvZMKSxhxNZAphLjGLPYIYsDd4lazLTfNkVTAiJgmC7fx/wZKs7OwMpnNVJeJbfm8FsPX9n3l73LcP+nue49NQkp+znnrbC4jpJqOSBzVBMuVJiffvO7WxCBW/Addcw3Rc+TUGspP7nP/958WsdFMWP71rTF4HnWpIkXbtJMuzuCfiTqch/YNACYrQI2XnAC8MaDPuoLj37WJJMM/R8v0FXB8VMa2DHKgDw91O407bJmwN7+jR7f/RzATcSZ8n8+G/vWa9jP12buJNmK6Yd9oJitXu1jrPG+QUaZ/Sh9scP0aUljfAikPBW99h6dPZu3/lJINnTscESdkxB9hxzHKjwskKJWAjLT2uZBGpA9Z4nG7tnAN0UkoCabyrW155789qAh6973Sv7c3bRaiu9FKVFQVZr2RlT6IxRp7gqMTeoQ0z7CntuYvIV3y4G5QKFFCDYd/p/9gfbKl7Y77rpXQMzpjUXW4MkAtAUeLmNE9ljjD/3cXEYp/SvGsxQ18w/+mR3c7vhTf/js/fTQifh/D6JjkcBeNdauxn0h1HHEfmOLQOI1eSoFFO4QfZKTCNxNeBizznsWtzNywAD+nXTnLnN1+wpNtk6AAbpypkubZAGu6noqmA5xRUSL14zulamacemN7gpn49owNbPlNI5L8XOW8CUTeWbR8u0BTNEgLy/gVYvxMLZ6INirJflcT9mFwnHT2LclR4aUGaoRPvRPruUnfvd9Ff2utcBr8k4iEVmenU2BBNt9nBfztbzEytxV+wq5gbKdc5NVta5hmTQJS5fNgVwzxUzPcZ/ecKL8mbx2lFgxOXs+GDAXSd7AIAcm8xutcbHPaKXw/oGYBn+VyxajHu93Px8RaZhAyruYZtuB92wKXIF8Y0kfwa8zZrzLcveiREBezfT2RofMwxvrEOgl3RdMWv50/GbFWf2AicViavdbB7SFXza3sr2Xin/uJ6NEJeTpbhZweDyFTl6g/kevk7H/aMhIXz97fdzps7liA5df+vmOTysZXAkVqaTbgXNbMkaCoalHslmcsMVY40O5xSS17nQ1aGwiZm0Qox1FgxPVLxEHBD7Axb3yg9JDgEszlWcKbWMlUbP92JdacmckL/pfVeRUgIgUbUMI7Av32RLaLTRNdTurPvK0ItXyYIcKxanvXk+4M5kWUUeuATwTov75AtisfY8phWQlNUE/PIVOjzYS0b2AvDQOVTkdX3tJ2s+kkS6IPLpB8Upzx8lD5Ytv9zafmi9fggP2CNr5X0Zc8/vgxbfnr1hN9WuKyqEc9zY3xwl4HfMb5Oc0FE4bNsKNoFJa37BGpRlv2tn3e3sXBQTF4dZm70P6blVJLtQN8Re7ETyNLoURwIm8Oq0uO+x2ANOWmEXiLhOWGBdgygVpfeyteSG2A8ApjBbAUNx0xopUFl3sQiDdKyzxbTwUOH9W80SoJ3aZ44+pyFlCu4KO2Nn+TIFxHTjw04uiw+1yRn0Zr9UbKfJS6Zr1xClYTYvlvHrsKLRJBX/IbPQtZtiMFuWT44gQP4D+CbHoXcvdnkRtnInLOh9LM8XxVxijBNdSsk6vA8TcZaQD8QlTyu0Tb4jr7afu6bHSXPdyPfQxjw1nDRbdrUBYzcqYPz26+TA+Dag/7Y4JaeaToQ3p4F3//yffkCbxUDTjofWj9KPsqfysSoKiRg2Ic7CPCugUHEdLa0+ZKomGSATUN9lWLSG0YUx7eViCPajxEQljRJviMRHUZoh6Gc0apT+I5VIINAkhMwMEELw5DdtFu0mSwdv6XZZ8CVgzTFf6eGaDjITQtD6C0xWm6CpqEuDQrvEpVqedkpaBXwPHv4wxv3Rw+dNsboRq6FA5uhZLZZtipl0iwVQC2JJ2/sc2ONQeXoZLzKiNzJ+P/nJ700yoFX1klbREOiLtHMyZFZhBGZNRzWkoiB34qY5uqslaUZHFzx/XpB2nKgq43+lw4L18CQdLKOMT1RDAt3ofwjuODUadxKIe+k6fPnVVwUdN6f1xwhh/fFYOYwIZ4VqaZLKkxD7d7WQfdjp2ZKS2eq+WBcGyXQwFfVnMfJU/lQaDMkQ7AuGjgy56PvFchczpKjRjx5831pnvHpuEgY6YQIujMMBdmIN/uHf/19t7ta//W/+P//l5nVMQmwHrUqYgowyBiGjAei4FfKPhvzVNz9ktApYagdCpd+pan+nlgCTfr94kuG4+kkVnZ9sbsVW/Yt/+V9tflLF8ThD9Pg4o3Tp9ub2Zz8f1Pvr+3/bWsX06/leL9A5b6w4UdKe56UAIZWmoxz9s0dGUZ/f3PmooSWfGmAQAzFGy4eCLHpJxz33kyK+VxLSql77DQ24iBlHPHioxbGIjNpug13p/j0f6z+tqaIOjnA0KbBBVwv1mcaJPTAaG4GdLzpXDimWwwAhxoGr7klkfYb3BhwBggW+S3PHhCj7XXBJx8mo+gzaVBF6VluG1IvYhxcyVoK/EVXOcAgYWE5GdFoy5ponnRmNDtf4TtK+TTyGrTHss3XNvsCePAPW3ecSM55t3ucEzGoLyTmeZhhV8iV7JzF8sW4FemuSrW9kWIGGAuHVtqNiDsgRSC29nBggQDsVbWdfF0UOY79gbFriVNGyT7c++mhdf3vqDGBamk3LXjGc/hRgn/SZnPtRTGKJMZtjz521/dA7oWkyU0llZ9rvcjJahDAkPN5pQVFoYNIwEHuZZzAg5wToQIc1xGGqngVwrzB0Z8q0dVzAHVszQ0lKrl2jhFwrK2FjAeeLnPNuFXvtUhhmWvLeFrRPe/esrYDOXgOI/wfm5GgMqfwL0qx517eLeVdBwvRjbVoTrGPKVa0DLr4ueabPCdzQ/iqA0N6rPXeBg2uwiTxg7fMVlE8rUfYapRxTepeof85X5W6CVu1KrdFiH/YsVRyBhoJ352kCmfmn0U1RdT7cqarVGSMi+yAl/deNnJf0fHInUOUolnjPjUapTUcTQqVd0O3ZWatztY51QrrW1XIJFCLzsNjew3/KadI4BX56xgIY+hICRMxU6xdTtqKUibe3YkUfn8TCOtUCICzGPGDTnVM+xzkA0ix2AyCd77HLp2Vl2nFVvLWXSWgFmEBhkVrXrgooEOcPVeOwpjLngugFmDR9alpCs2UBZm9rF3rRfZw4ZxOkC3ABj+2hfMEwM7CbPzRJ+fLJ5t5ByVOMxff5Km2EbhljcKSUDciYwHkV5oASApZ1trU2lHADhAUnk/i4v1hpxxhataTJOlSKiSVjrdIhI258fWdz9aaJp8uHzwoMILzaFpc8Zf+PrXHPbE0/d148D9o79siIEThUQiJJbD+xL+xHk9TPa0WK9bMmm/IrgCJDOJZOFWDEPhbvTJW5PX+jaeGA2afJIAAwpzVzmmjXNGVMrqex21TA2WZACgCfHRC0Yg/O1ODJuTHz1pRSoMsAMlO92Hp+QYAWEaDuFBlNW6SvtnRM/bfXTjsqZiYmRZsIq0UBRIHuTa99UAL1vETqXXbFWcHo4IPrpiUsN0MGtDsCABTWaEwObAOIKage3ZsKtjuBOwem0LUJrpX8GkbyoALB2wJkjHLC0MfZAN0CNjaxaiy70U5sH19Le+9CBdpHJcfnsydEyY3BW9pjWAerQfhD58T/JLdz5rqeAe48HM+dH5qDv95jQ6ia70hcumhtLm8CDLXHAJhPK6C9by/uVOy4VSz3Mp/yKO1LwbTtQbfNJ/IL2Ac0dqYdCYtOCy0AovtZGpgSdLIxK7n1LIZ112WwO2fFLpenyCYenmmhQD4sEWfaOW6dgXbArWtV4p8GOBGhxgex8GMn5/Ha5/bjAjsB7dgiw8hsbcUO/pzWsYnLx5lOor7YKet8Tft95xwY9rrnxiRMYhiAsxd4RwroWjHkFOyGIYUVs7SQ2VyJ4TsJrPU0zVTxrrO6X7wM7N3NH0ku2AD+2D0MoMliKtrzqQrEACh7WvzTtUsytGdiXdI2pBNmYuW54hPdC4ZH+FxBubN/tcRzYolhxTgPJaUYrjNN/MIUbh6XFI2WLF3mfMvh1Y8C7orTkkGhUYtAMO1d4puujeaf7wXe+f2u53vWFgqk0RqN0XnaZ92qSHa1hPJRYIKE7T2wbMAX+n+eFb9i93oOq6tArsKPYZrZK2Q2+BFndXaePbUFOhfTGvsqRntnz9/JaGCdLVZpAGvJ8/3kiuRSFgNITVEWaOb9E3vba7MXFpCGBeLv54uH7pWz/Omdum7Kt/7yYftE22fX+dva31PK2VwrdxuGafcF/FeckWdYLHaBEP+wkCW7oB7+o2dwted6URdHxZ3XxcjPe3YT6DBp2Go6sxR62dlsxNXAGSDUay3sPUwahs+Kh9m26dzRYmaltBKL14aEsY1zdTqIAfvsSwElwJmdrpFNwaLFkMGo322fXe81tKuOs12//fGH8Q/3il1ed30vWrsjgJIEH9jOdszEyXVeVSBHBx1g3L+zVXwLRujyLMmUHPZZWnG9T5xgjbo2LXOLVcdbLmbo0rZbdmIB1YPKTfHPEs9+UTxCVnCGI1rQseJ/1qAuzGzDBQN9Wrvn2SvDp0ZeCSmk/S0OB+Rd0npXDEj/cQb/9PnIIzPwaGtb7KcZ4DCFH91NOtfWnj0bDjHrzDKPfWPZ6PMy8fIIvoYfNLiBjaeDW7Eyg/GbBgUC/MHailqH7elhwlUE3A24w5L8Ie3wvaSzyJYYzPjd/R+KA+o0yz8b2sEu3KpbDfHkjJAjzsTCOrOnQLmRaFAy5A/z2XKOiZ+B6VtG+kwd7/uv9fkzY3iAmjUg64OYQWF9ntciG5gy/VzrqJyrWFsx+Xr3d76Wgd1yvR0Fj4a+GNRK427a/gM0dQTsIuMU/+4BqgJsXhYTXM6+HnXf78lFuKaJb+2B5SvWUA3MavH36k4askPgqv2H8CGvG3mbzhVJG4UZ4J1i8HNxdGt4UQwam+18XV8mu8sH3mdPDXEbeyLf6z3Yd+JJA2pM8L7s7xVn3xVLnzTZ9mlg9zttq+Wx498mBuYHly1BenCN8huSKybRX4JjJAV2u5dcOx+Q9q6cJDuju9D5nFgPMaA99DxiEtnEN5G46sAe3zJTrVu/18XOw4weH4+NuCRZlqbh0jDmH8fnTmygyE+DrucDBC9H3s0XIFLRzoPt8YdyDUUi6wtg50RG5qS9sFfsdq7vJ6kDopl5vvR9+bLslX9XGD0pRxnpOP7TYJI+fDoFEC26Pr/prMqJdC697+e6JwCH1pytPg0jUeydkk2g3SvEt/aHT9W9wZ8cAS37bkCy/Je8gPX/5OPbQyLQQQboGymB1v5BDGqENLjJ5OvO6pY0c33vAuZd4J1kpkTlWSyJaemjgyZwnKknqzo9EuBtOjT9Ndae3sNqgdpryua1mx+P/s6FHHUrMmDJJclei/Gbr7+q8kfc83JVsxurMtFicvy07B7UVrWmZdrUK8mZCR+qIB04dHmB9lB8BXyTTAhwqxRr96OFFaOL8RX7SSLfBbjMWOnaOPgbgJWpPLdu3ZvD89XXvxkH8rpg9bMS/tMJDkNoS8rRdNX46bIRsT62+Xowj1UAb1ftjQKpFZWn8cAxaWjzbPr9IaBijDP0H6Isqc3oT3VXtYPYpKCoBICBvN3Del4V8QBSm2OVNAG36HCpXL8v8Lxaq5zveV7SjmWkCnA9kPX7DKO23YsdzsfPHg76DdAB+ggE0I5P08A41WJycLc+7BK9EOLdKidzUqRRMkutfy2SKqW2iA8E37EWOgj7Bcg2ODH2900p3CuoejdTW4fvWPBwEusOuywDFzPkoGfFCGXZNn/4p/+4vvanm5MHX9Te9n3AZ8Z/njsx3+FQzD6TWN2rik5f469jIBrLjkZ6PWDhep8p2PzNDw83x5dv1Tf+6ebTW3c2P/zVf1tVrfUqqf2xZOb95WubG/d+Nnp3T2On/fD4m5DuH2PePdvcLji62HqMMUE5L4h9FdPiyfeNYC4RMEXv05+1h2s1MTXxmFh3AYuR52+02JpmE/NU4kCvBQtEVZFjHD0bexDw0zNe+nPLQJ2Jq3OGUwEb4Gvp4Nl7fqs4Av0YEI50tEIYp22FEgCFcTfsS6LjDOo4thLLHChwYVF9VXf9Zsj81d8x6DgJejsreUOxH4ZV+/yMSTcCxFtHPuDdVDC0yyy24BlgM1VnoBRGAqBmziKLYneqnMcskBB1X0sUfGmC0M/Uvm569RKUJcxpaMViCtIKkOwDtEbQfYIqlQmGU6UiAfUGlahkLop0IsUmK2U4JSSEh0VKBJx3e5aez7QRtx5zz8NoWjoL7Nlqb4oZU5vLa5PxtC1NsWEN11gtLyxeAVp723nCHHF+iRSzW4ui7Qxo+VjCwIBRgIH7XsyDrRMf9sVimRDzHkbROM81Gfps+vXFziWa+L0mN75kZzk4yUFnELijgv59+nGYvhIdei8fAizOWnj9bMTLBzReQLHr8D2KGq6HSLY29eWIBEWLzr9fNXvRwCUX61mobK1gVLvbqrBi1a3BJpwQLaj/AFhNi1xr/CKb89G9ez2bggYal51xgqzsv3WQVGPznAi+BImEuAGzKu/dr+FJHhfGzaFp012Ltp4fHhuakfZDe+pWww/en5TUaU2V/E9LmEJSmmujLxULyNCDGMV26YB3Al77FDDSEtH7m2cBhB7UeSs+T3CYxgogM/t/MfZf23Wmrx5cBb4u7czROwRAG4ZRsWKSeOzHns8w6wYQkAhppfHxkwZs96T9YCIb9740QFfhCSNs6btMu0jv0X5jYrbhT/zK6A4BCgPOngZonpSMvgrMlYyP+DFdIaAoO0pnsoanz69f2Nzc0fJABDh9VQELWQqMhEkEiAyyPWtAz4CrXS475yzRuLmYnh+m16vXzwrg2Ii07d5cTGNJkq4rZQ2DeNvZxFq8TH4iMGDvdi0ona81CIO4qaEk2U1B2pattjQAq1BjIesvn6qwwLYATBLJH3lE7A/fLxawN7cti1pK35H+0M4BtJjllhACIGi4sEeeS+29FSlnMmWfcbl7OorBRuhfEpMXnuljEwP0+cD0NyoFuBa6Dbbg5TActvoqw1walqaChYIUVnUAlhBGfLBN7lyTKXQDJmBJAIoFzMMoOLPfi+UFbHE2R0uU/McHk9hL7PJHfhuaMm2IJml36TtsjSRDVb92SSxwrRyXfQeQSOITeCD5Ourcv+/zbib6fgWrCOAVYHfSGjwtEL5ajOTZXiG1kW+j8YQ1vQOsJpqMEdp13YqR8baCzHcBKe/bgyrob4D87Vl+acAFbITeA6xWJIN7ALBHp1ciw0aznRLcrUg8IGB065xRgK7khLbWUH+1pVcYKIl1/zumgpcEPYl5J3Re0yMXaDhMI+w/rXAj3C2qW7HNkoRY7bO/k26xByXp/cS9sHyLtbx+LrFQqfds+YQVI2+njg5rVSFEjNC5KA7A1uTPiZkPKKiAM8AfYHkx8Ya1CzKYGNEQAywcl+Zni/W6WsQVt87issV+dgdAKoUdmkznsSHSAoOhwimAz1MEkFDOvXZmej3G64htB9CNjhcWezHTfrbzcjH7PF8MMToJ7XO+eXw7kEPhHCAGeGJfMbd7DTaS9TmbXi/xfd3vw2slJp1D7a6mT2oXYvHc7wBIW6aZWj3WndgAo4mOqRiCRtqLEqPBwOFg2dqdS9diVhRvt/fsP0OTDrR+F0trJZwp1tgfAiP7a1glK2eYycAKWvZCvzH75B7Pe1aTNJmQag+M3e7PAdUXiIY5wr6L7eQwiils85rmuZjKwKv57T1YOuQu7BXl6nk/02r40BrIg7VhYMwP3307NmRyo57TAHfsX58JbBo9Kn7dfrQxrV9/XGndfxbz5w/vXU325/7mu7SgLxZLP+0MfVmb2tsKQgoQGPKG2Zmc+X3AidZBzJOxqQqmylDZSS3sZ4DJIRZn//aqCdwngeXDNuwaRxIFqAIk6U3s18iDtO8x/gBVMzm8a5fsjj/yu+/k34blaTcMv/YAACAASURBVPfylb3mbPjHtDD22R9/9nmFxQcl2m/qHIptI65qD94G+saO3FMULEf6vnV7oKjbhr9b58yNulP2Y6p9+c03A2zYb1Mc7GLF0VPMVYgcqZg1EGqm+iqKuRxnHLA7pIziHy3NnasXrR27Qr5E4c9qSfwPTapmq+e5sQX5yWnvXPaGHi75HV0P/qQrvheKcABYcj3IIWJTHTYKcK3vi2mnW91imLDOg7gSk+uka0LkYB/5hpFpULCw1lOQYKMXU2VYzGNb1wCbxZNde5JmomfC9w8jPb/wkpwRmzPtea2TrpQp1MQCjOH/MuDoUf5HzALUFhOwQtdiqn1652o2sa6z7v9+e27uS6vyuNj8WHbtej7lm2SPtLHKW+zHkVkZsGuB/wC70T5sz00nizyj+A7gqag3A1/kMXIroJP8xrrzpYPaYw5nspAbFNAx/jwbQwy0E7PL5DnaA4d9/qX2zr73Zs+RZS5e64z3AWesUbncB4J4fbfJwVd7z/GjJ5tX4QBXsjdvGxDTXQQ2Yy5jbU+AMs/ffcibFT8nf5ooT3ygoLniAgULUkgOsiElsAwyMW/5d/qSAFuGq8LiBzJShj+0b24kDfRDAO4rUyF6PiPHJBZSCJYLKnpNjtN57ppfB0i+JCuBtBBoqdtwVUynX2D8nNdrcx9tVjFtn7Gje4RtTfrkVn7h8FwMyySsMNhGykQsN/hmGvtd24v2GU7qSTHXSXlNT6a42SAMQPKSc1rxUOer578fuI9tOfp/zh57J+7kY9vbujzOtT6XW/vzXqc7wDntihVl+PUzaR+37xxMRiZ/DIM4LG+6GcvacIrjijN7xToXAeGdp6sG9ClOz+Aehdml2wqo9rwUiXzWBbqL7EPX99aZAsrq3uHrxCQm+9JWdP2KrIHQJ23MF2QuYDBaxcd3LGa/HAvzku/f7xwoPu30et8t7//QOomxScGJb6wZYOtMo/2k7wL+7R7u/Nm5/+L/8p8l75L+VDfx8GE32MVitElmjDqX5GldO+5Nggvg3VQwcwKTxPa/K+l/7Vy93XPEbulZZVQPevBXa6Ewze3Lb79ZldsMA3r5iKHyP4LTFsqNcFBnE6imWjXVCwZXhXFphnCqZz37q9KRlt5oyq0WBc7B3p1/i5FE8Fqf84Tlfc5e7WLXE07XYoEiT4vssAEOO66h1guMIBVuhlhCrVJ2MZaKCaePu++dQKB7HRzrsdhU0RyJG2P49T2vXj6ZZBVbAvg4geQEkw3ciCH3uM9xMG9Fk3yVNt7dqn4/fPntCLGatPQuWqqNKeDgJGe6Xf89Ewz7vh/T46AVgl6KOozeetDG3kmU+NlRQFSI+ghpqs5pd+zBX7lUheHKtaoNVzsMbQwTk3LoY1QJAgmsBSQ24oA6l6M0P5h/nxHWQjvV1YzUyUk6fFQx+4wDGlAlgRe692uixTb0jRuBjLVfAygvX72b/sRnrWsslWc/NHHy/ppqtnWaEmnrxlBzVJ/c/Xi0XP46NiF255X+7ad3b06V/4dnDaV4Wr/97Z8E2B0m0Fsm/eLLza0Clr/9MVArncWdqj2f/N4v+nN/82Vg8ZPW49HTB1VUDMRYIq9XCvQdepp3D3+IQVria5LuR59c29yLwZf1H4f/pNzz+6cB2CUJ1xP/3i+JmcmYMg+JUoeOEcVUpWNjfVYCYAy2ceZLzFyAOtN7ep7o6n7RujgxeEVFc8vEU/lYU2GXYK5q3cvYcqNxYsR6h9700RkVD9wbEPDK6M0AeBeA1/no3tD2V8tGhk9gbS/IXidxkiCtQNAemvMLLOm70YEZ2BH7VLHsuq39gE4T9DLxK8DhMQaMBLhvgV7/xqkOYXYAgeXIxlao0hbInBI7nVYc17MCp5nEM/u1ajknNEns0oPi1AnEvjFkQauSFrqucapDrTvtxNcBrAPnA/o6eNg+KrHDrmCcu58rVaJHJJvRJ1KfrSEKSvyT/oiEE4hjRLfrdovO9k4BtrUBbi0wy3OkfbgS0NVA0ueryDLOmDc552ldtgb9uXQFty0Mit30oExF4pQ7jwInk5cFroA8a/DTn36aDuOXs88OqpoT+GfDbzcw6N/9u387dHbVRyCWIgBHOK0oE9AvwE9wJjAjSj2tlITbc3b0Fm5dj3mcRhG2JweunUGwOcNV3HvX577ssbPgSkXq2JCeaT1ddvt9++5MN2eBhYoPix1Al4TgrylPdo4WgxEHnxiyfafFbKt5AgQZBzki2bF7cmiYFzSUTqvYTWBXYvbwSRIEUYdvpge1d4kmUO174oe+A9B3qYqgaGI18i1gYAG1qoOYW8AtQtmqs1sgaarUgiWWdvmO4a+xiZgFvcdU1Vepz9JLO3mTvqbWgfFJgg2B0LadCZt6iBZr2IDLmGo8AXXgKaAXuE0PbBgi6PNLK+fMZniWzqdp7CMu35o5q/SRsGNGb63fwAuFpx9LYi9pi1IFHQZY+0KRQeCffRZeXtutfehCLZKxcj60Vq/bp1mpAes8K5ii0JIWq308WpnWQOsj9hQUarSK2gP02CQvtLkuJbHx5LRiifO92t6AdxgtJBku7VV9v16Bob1IakIFdqZeq6JP6ZSXB0hYy9VgMYwMdkTCBcgjSNTrnD2+wpNdOmUrwJQEqf6/regCfLhCNwz7ste8L+F4V7I/rVBE19sf2Ewz4AIzV8u9Nr4Yg6auSXKvTOsaFs2FacPCvJ6KtkTVHtEWpbKt+tr1YWfs54OtINBtNPtU0QGtErktmO4+5xnTuZn7WBx8ASRbiHmwxJK1ohrYYojNYihj7r923UX9x0fOmF0sgaYJCWENWOk57SsEjei/anLAUX6elhRge8E3AXdYKVhz6WPt0YzCHM4OHeUTsdJPC2ovF/QKMAXfEqabafqcviq+SDvSs5l2ttZQMUUC+bjA/YSdm3ZuiXDtxrFXmDgFx2H8AEu7ArZVbDITXLMppiHzZ9M+zlZtGQEAJ5P/AND71lybY8/s5p1PWvPJUAaUySuPXjPAdxgDo2E1FcIeydLqnWJK38HGC9IBKsAoz240J3v52M5hR7jMnoszOR5v+boBUadOVeEo3yzpID4+T7KbwiTVSiOpVQB9GWA3bdlTICAZo0UoRk0/x1Ri5+1nlwnMAEAA7iQS41uBen2+ZzWJ3hTE1p4bwBHohtFdoswmO5cfYsDsVdQYFrk91gNY4OLS/Bq2J6ZEd3ZcnIPpA5AWK5/rORo29sG+GdBY+yMGqdahNVzu7PoX277vaM+KgySo01oP1BKnd33kZgDMl4qfnzlHWoi7Jmefvq/JnMPsm0Jt+58ov4KF2Hl7ZgYww9zoGkwc9Syu1/lw8/CTzde//Sb/XZurwmB22qA2xtcEv9e6EZxX8evkDwusXbIe7IhkyjkSN2FU8ddCpLPW7UDjvluLHGYkYGVYwiOyxFYPj3oK3uIF62s/AzNn7/T5BkIBKaz5Ih7wCzTS2nt9t84PQ/RuBgIocL8oH/HMJr7yPUAFIFnrNW2kQhw+cwqtPTdFAmBNscsff1onUAWS337xm2kHPHf93uY3gSiPMXkwlVqDw5LIx0naSNZpdrPpe2IV9mN7zWKED9k+a30hkErh3NTOx01POE3nmV3kE33exIIYme2nsyEIALsdsgL8Xn8fPd8pZAKXfJMi4ALm54ABkcTOA6Qvlguyw+1bDd0DmBuGY51bjzKBzWHn6ONsrcT4u/LKx73vybTV7eTjdgIWdjY/++zu5rtvv65ds2J/BU/gtPMk7p71FLdXCBcbO7MAW2feeRx27MSXKjeLoakCo4DBh9AD1p69U14s5oPVaHlfse4C4STd9scF4B2dwAAiQPYA9oHr5wJCrhbvXz9M1zw79jyK0ofs9LXIIBiLr1r3KQDYo+0bcRebNm337ETXv7pZ0nlXhNrG+S5ZUm9o0eTOQN4BktfwlrlfwEd7GTDvfWJ9sSkZJ8XVfZpaxV1ICP1Dax/wF3D3LsmRt9maoz5ALGqoBfYXssvPbl8pJ2v4U9fyOsqaLi97RN4yBAW5CgZUsQXmpmvwneJS+eWZbUZ+wBiUswO1J46d2HqdL6D/kFFIJ7SvC2Xy1e03dxtGAdWZHh5nuZ9pK0X1nnZM0hdd71Of2h4z/ONyRIjbwpryHl0uu3LyYsoLmIbus2ud68+3ib8OSGHEensWeHfJQE+FyYZanL+0mH0DrE+FATN6sfY5u/fTIu3K/HzFMezMECSAtAqj7aGj9ornazAFkSi/EZdOSO0oHs7/rRjv5sefbL74KmmzWlTfGu7YemvLdH4VRWmIv2uN3nV+j3uWz2PY068d1qIhT9t8wFl32cgzzuIU1dkEuItrLu7YCx+4db71ThLsVkz7vQwCQPUdmz8AWsSSDvyT4r9jRlQrazbhTZ1qx3UHvImNJ5f0zPlp+MJMKh8g8cpIHUwLbXvvVTnuQbHHTNnt2b/ufO/EtrtSVx7NSH5dgW/pJFtewPbq1pi4fQuKwlycdRq+SnDnSIX02fXPRwjq+RYnYMkhKcnHxOxrSIr8LaZjOBJsiE/+gIyEKccGa6VOPxGGYXKw1ul3Bb8sSMOXi4F6Rl3n5VvJy2Un4KPingEnx9aIRUmYrEEhB51D8yVmkGPxBBk4AL6hO5ipgErgn0FlE1Pn+++I9bNfPx69+LNz/8f/8/8hCRpG9e3mb3/96zHk0OCZLNjv1V6C0RBaniEaAd0eKGaBsc/vC473DwLA9gMSMnAQy5Pa0Oi/fTDdiMAyGnyLsD53GXBGaS24aiba/6IvOwgj7t9GFpzQ/XJwF318sRJWq9aa/oiKT8zUgYAEz9RJgUKLfRiyi9UjiNmPOQV4o2/1fYL/AgLivjsxJnb7Xo7K1DSftQK9Ep7Depl77/cNjDjucGlV3c057deTLDjQUrdEjKPfXqt1Ny3AMqylMTMM2q6FejeApEPztOrjhfRa7tRC9PbV00C0C5tvO4QovJc6FFrF9navNkX24Rohv3XmAlwVj+dR0E0sMb3tWZRKgRk2ZPzYDBba6ZW0xNroBh+0TqpHF/eqXO3eKpyPUdk6S8glKcAUAS+mioCOcZ+JReVo+/Xxaw15nogRNh+dmw+nWsViAwUWoKJCtd+VPH8ISNOae1g7marXq4cJ9hZg7d0oyB7qRklnQNqTpzlTz1hwG1o9o8F7H9Hg/fbRxzF1mKe/+s1vapN4vPm4Z3ej4OZZh+ibRHcxBw8Obm9udK/Pv/3LmD1XZ2T5dxV8Ll/9uHbJz4cV9Krg87uH307Q+Sx68w0JKbbAMIwUa5sU+uNxwRKNmdq5Di9sPvvJjc1BQS/I4vsO48OXGZb967WQ36qVuXaH9tWRiUI9132MLs+i6oux7oTYn6fhJokcbRDo9SQOjlJPhI6D9q9+TYuJfdt/M9judyryggQVLch+RsDeP67avF8lkS7Ay86TfXbYhFXTsTzXw5IjZ+IVJmXPwlCKZ9G/BYjYdii5DPOVAXhWi5bvXkHA0rwbbcn+m0HViimEmvatCXi0bWyTmd48FfwJfiSH6xdG3WoPZROwZXM5czb9bAUeHDJ6+OiH9VoJp8CEc5jJi0DO3gvQlOgMk1bbp2vmZAXQW/afe/X9EwxtR6sPY5fd6NrOY80SCOM3UbPtv3HoJQoYYltjL3kEYkmajtLROQ7Ewxr9HRGAXgjgEPtkJuyt75UomFLovweckWDBQCRGkxhUIckmDNOri/csp0Wsy9CmOi2pBZ1APokj4IczNY2PuPaLBudI2m4kEEyP7nogG0aMaZL29vc/fl0L36MA+8DIrodGn6obwOdMe2hiCE5epQvgqao5ATYHdTnN0XQpE0FdE5wwMxdrcKporpsY/rZogI1tf06yxg9sK6UCDvtjAdXAvCVrsF6bjkgOhxRC9OcZ4iN0mU5OHheEsJ1EJ3lzv/5x9Cb8c7+uFhjB+WgBnWSjJa/Xq8ATS36aTdoLZL2MdZg2KPVD4Zogz2RRdlBCOs0jW7Hf0QFpovdqXVNMIUGwnbqr8umqPCfSDl3PsAH4G/SNgpEj1bUAEyDT29Psdmdem+xaVyDh0mxz7lYlnz2tAR8g3uegzfNJK8jj45ooF1sGOIINzOc4W29Nsev9kjpVcCDZRcwQbBlVOYDCCD7bS03X+y4H3/7Yv3tv82yqr2sq7eZdoOaHl5ubtYFcjmG1G9h4LuC8WtoEeoTTzzeUyCAmtzxMGsUbBtL5lEjvrRYKduVIKyb2GGZSe/dyYDPdpidN9/7hUfelaOZsFdgTCXeW+fm7Dah4H2D2AlOgAsi0wfb5SxR5gXCSUOdmmBjD2DL5dxWM/NKuuuIEwQ9kdDsoAPiqYCIJMUSpfXw1JoQ1nnbJAe8kMGuSKJ/YhK71DFTGR1uQAH7gcmsq0jrX2u/RdiGk3Jo8CRhdLbfOELYokWnsGuDjAlMYerZkgfSGnbCpC4zEuJsWOkCd9/IPW303zMo3tKnYDwmjwG/iG/IZsaj6AeAOtux+nnfG2YHdvQYl2TeCQkBnLMcdwesk+FoXlwQ9gGjAitbrTEZEgipm2k/Tt22V3cXsAMrGvIhhcIyF3jRHwOqIVfOPJcThfD2a2t/qLCBTwHa/qCVUcGta34cAiYdPYlxgGLnfieGzCwUTAnGEulUEcEbX3yU6oykbm8N/es+0kgFFB1hdSdDbgm5C9dblYlq1lyrAap/FpJbsPq4AcZI9vpavJA8h4WJftCF5hmJIyYxnI5EzTIBfshakSuxxCeQU4LYMwVX4Wf57bOOADSuhlDUs4IaMxErKadfxt31xzy4mZwDd2RTSzz7/6ebrr74e9oF7Yoix07X4GXDFR5COmZZcMTdWUa95TT9XHMmn9m9rMNBS8vKbv9CWqqBgz72ohfRSsZEps2va5Yp7h21offtq8bPwZBLoFp/O2Qx26vehdcEInYmpWMnbglKvFUe7bv6SNo84nUTLRR051gXoorjVdbhOiY/CtwLD46bfvhz7AYQyPIJ8SUMQAjpnWETvv9bnXzTdtv3L9jlr9gQAbKaja8MkS9PZO0j6Zaeiwf3vA+liQCvQ0RUGqj8osR6tIuepM84vKX6sAUqKMavjZ+Qduke6x+IGhbQFSC42rGd7FHvccxq/33ut/QDuYnmbAtALfFJ0HUDNdy694d3yg5niTp5mCn2B2f2MVq09Ze+57z3a0NqMDeZS5JxW6gBTyeZqp5jXe62i4JXW5mndAuzg7BcsjqOHmz/+5EaA152mra5BZu9iO/4P3z0K5MrPdc1/+Ks/mJj/v/tXf650NRNgATCX3ctZjOLu5hx2LwFMB+3Dq/lZZ/co5t3LknNSN7Yw+6Pl0BtmbUfPkgO0uGsaubhjYkzSEwCX8b0LtFiA95JdmHVvzSaOnJi5bqx8BUYbtvQNxesKjVezxX/0+WcBdbubx33PXwVEPjEUhlfqWWhd/v3+fXP8pAFe94uzTL5M/ypJJBNmxZ6Kg5eyj4Duy3U5jALvNiafnHFbcNWdYPm1WY6vEguPPILWTmtGq7kibqs5RY721ZluHcYQ3Wo5LkBrBiX0PYC4/cgSwDtacZea5v3k+UkDh3SOxRjsDGBLYwKRUhh2PfYVPyZSwILsedBxH9Yu3eDsF93qAYf694kDSTmMX+qXvH5rd2eye+trkiaJHW2ZM327f58OCgXZWY/WqEAB0HTU9V0KuLtqCFfX8pval98oHnRLJFAuFFv8wz/56Ui3PE1j7Fmsz3M6CPpvWoDOz+N0wrX1D7F9WjwXmD1F8YnJtfOvvB/7zUCzmcZqbXumM7BPTGvj5Q8vKObIq7r2XQxAxcYwB8W8t9bBxGvPuphNLHIuv/s4A/gB4aL/YagfdOZuIhRENIFPXGo4wcXO4stsx5VyWN0Ux8WZw3btHHjn+6a70prLAG2OIIc9S/EGDe/JdcQx/dZy3w+ng2A6/rbEh5Hw6LqmfbozBrTaT9v9aTk9eyUnOdZZpUCj48cwoXzyg2/T4m7ffaiwdqHC2nN5Xc+uZcpOmOq+QKJhlY5vXeeMJMGbCqePe5DkL96Mz+2592LdSq+6boUAvoL/Ej5jTyu+Go5Fy27n3dHmRvthN83o64WVB25IzME/9n10U03XfVaBndTUa8V7e731etZ6CV92kg5bkjRrKCqiypCC7NHWeXWnrcGJ/L91wVI7ByfobF8SC/V3MckUbNGIFANlFTqvkF0U7kxvH9s+iNlM8bavjh4/Syuw+0FIyN/uZTvfddZdyzwbhBhs036uoEL/eIrW4gEEiT7fcJUlWwD8ba0Db68WGz384usVl2D/F1u+B3zqhisPfRkhbooXrdMMXSleOazLdA0MDFSVH4mz+PUzlnI2xbkw4MbQstflD3/8R380Od6LyGOj4cyfd58vnwTe/bP/0z+NxMXhvixYfTqBwY1rh3Ngpi2sBcO+Owg4eJ7jsNkxCAAvWiqxvfS4x1NZxr+beV971eMH344OjfYMyfEI9J71tU96uyp0g0hqdtG6BDkaBtN6uAI6NFOB0YAO6CdnDq0/VTdRbwXqMw1H+5BgsV2zH2ixS3/GUWhDanW9diOm1hd/M+/Rg02UHdIKVT/s0O606KNT06Z41EOX/GG3PatSCLhT0WcAAScH46C7NuN8O7zozZe0iRHLpk9T8Ksq7qG/UuEVSPXADWT9uCrZh2jGj354UNWtgLjkjs7SzRsFZBm6Z88acNEmPmMZWoil46F1Ln2+rvXH774ekHOGtmVI6OHQ9DusKvO6iqTK9eVazl6djzWW3t1RhsCQhZmQBvXmYLpG7YsYTCrGb9P8e9MQiv0Q9g9VDH6segeIu1Ny+NWv/12bp2fU99y8ejMNu9iaBU+32rhCod1DyVD7guZfTL9G/AwD65Jpvjna44C+owlIsRVWW+R+66macrUBEH/wq19VTf3rzd988dejt/F7t2+OAfimyUbNZwm0/KiJs59sHvzm3zbdJqeYAfqu6TrP03zav/n55vd/9SczLezLb3+z+fU3fzvg6/tQ/yQJOjTRuns+Dvi7WBZPv+v9VQZuNxTk/JX2dgMx6HM8bj896t/P7VzffP7T35/EgvbETAzrvqd1DSA601gX++ZNFGJnwnQbUPnQZyeYxRJbVb81mGWB1ZzRmjAJvKoKn4O6mEaAKouzB+gSuHCQHLrJmISrnZdr124GGsbA00qrrUfgWYI6gqHDZNl+31TsgXBzyibBOEtGzsSzR58N2OLM9ecMjWEcVQU6P87qiQm7PkOlw31t72c1JWH0LcCG42V0drRFavEAXqjO0PiYOj/20QICzwBEIADwzt7G8ZghGO0kDoAdAcK7bhV/z83ana07IAqYpS1pS8sZ3ZYbTdbTZniUYZ5KOJAwYyyJwwIQYZoUpnKJtfg0hunzqt7O79UChylKaA0xaYybyEmu9or1c5VUgs4j9DpAzEqSBaJn+oU7wMZpAcMsARxiEmgH0J6HfQi4xsJcnw9qQ2VXEPjx4ZPR5dIyROz++rU72YGA85gxjwO/v/3+y76f/TEte9vyNayVBayy2QJHbQ2jtTKsu/V86Q6xwTPpKMfwoiKGKpug072NsHt/jq5L7x1h6QH2zliWixU1VWHMqS2YNFp1fd9M3hvAczFdPLc3sZmB/ZJxthTrd1h2fcerHNIwiKVRvwPv1nddneE+xO9zzNpsMC6zo+yZvanIck7SQ9+szzdpU+I5jEFsCAEBLSc6cgI4wPhUpBfjqTdPNVvyag380iI7U2ImqcDEK+siutteAGYOmKKi7McSsuldWm2AtCWnBcW5nu+xf7fJF7+g9Wzarq0h1h3RcZZ024olpcIYItju+fddNEVMQcaQAL5Mu0jswZ3AG+0TD5us91IFuolv7wWKAAhPu3vYvyJRKAE+iS0eGLULDBvgHtRl0m8AbaDjiwoZKpmr5WJVvVH5z/UeYuDOvnNo72B4v3jxuEBCAlpA8yI925SJTWn13cOcb01orfFbwPBDFciYIUJxouIn+WiMDG1r9ifG0LTdTaxhYNIa5DMab8Dc2XuL3TT6PP39TDpjfK62hJIEeoAzcU9hpPMwmoeSSsBfHy2QBdZqH52gesuAeR54NlqDYAM6U4aCmCjWvniab6GFZ8/MNFXADuAXUD/g3dLNBPos4E2xQsvjatvAXhjYTtI0eYtk1n5aRRUPdHy08+aTgWDbRGtaz0ZziVZwTK+KFm9jNShqCOwUCF48fTzyJBcDcCAy02JoWjbmoXhqW4TETtPu7IzS+LxU4nlQG82lQB4VYG3FGBOlswX5acrENrd33xie1L1+VKHxsKnEAOF3fmbPAvYUaEitsAOdE8UtuqoDdTlzmZ0ZMiSpEvS2zFusc87MMMQljls26eR27l+HhsTO37Ut9lptlAp+54o1tf1iDAMFtB8779pAFWtUwLUhA8ePAbjzncuHDLOWDs0Ac1sB/e1gM//OU0rCXOgMGQBRDOu6s9F1zBRAYEn/RpNxfF/fq51qF3jXZ77pTE8RqTPwHPgDIe1zDBnjr48ryBzGIhDQP6690zXPNHG+li9sTWdq8Vzf0kLy66zNdwYX9N1aZDGqliSCgp/BJb6v68WE3yZH/Nj4hbFozldxdPsBIE4vFkMC6/G8wmCgyPnOCH1EgMQwV5fn3raGLts4QxSAMgqEGHvAdG2SvV7b29FMWlwDpY6Lv0aPj93rcyVBmK+3i+0woTAtrLVYlPzBaIh1y+LJFQ8FouVXntXRslP7Pd9idwPwnqVX/KJ8xPAz66wwrvA39sWq6xsWAE2Sp+An50AcoH9r3y/tzQH62CHfNgCBhBgbo7OM+Sc2kqfwFSsbH6BtBh/1eXzNMPt8z7R0kwVYZYVhJYq1p4i5wH35wBpqEripEFhB8Lj8wkAZLWPns8sLtF+gv1zGL/pi2vme1ilg7UcLORtx+PbZ5h//8uP8417DQEFpcgAAIABJREFU3r4fDcFHOlhaH/CSxPBeQ5aep9EljwPeTXHWKitIdB/YWtOdoZBg53fOq99Pwvmi5/caI7ffNNsks/bA23zHmd7xdJn07E8wPKeQqj11FYrd35IjWYx9AClmjDVnE4CsZ4QMhnEYaj03LLIbxb8H+ff9GCkf928/+/zTzWmFgi86e3/ZmVIS559GDqGzdLWLfpu29uiMpRVOk9oe1jq5hpqIuxcrXourdRBPLF3g1VoL/MQyZy8xJBVhxTw6XlY3grxUqywWXICagS3jo3VTsJtiqAqb2wL9IqmAMxRLAEqBBVpiYzK+iEX97AW96WIznQ/dq520BgCUQmHXs48TvGMzN6SqXFqOLKaaSZi/K/w4dxiOa99N7D+1gtWN40zwuaRQ5AxyXHENzTD2b/bBMInlrs514ExEhr18w05A73HP6n73ZeKwPSBWOI2A8g/++CdhBy8iuNTJ1ICUacdtOrNnYu+/jrV5ownA3zQBGGFGJ91i1FakjFU1zETAS/YBcD/T4seXrMLFTCMVpwJTDB4A3LFBchT3uWXxTXGgtXsthh0cIludnYxvtXkCLAtoo2h+0D1fFwuR9dIi1+8L5dNaWd9sO3twL09IyvSc+MgPFVpNcj1f7Pys9tHTiB4Hul/EMz13sQUQlY9ZBReA7uoeUBR1/XMv/N20VQNjxTjl6tnhI5057U/7FDjs7O8UVx1/Vx6f2VViunrz9rzuR8y/kSbrSdH1NNE9OyK+GO247UAqzMCjCrCn9OKKO9h7fnjYp3xCX/M0f8TD0KmX37JpLKFW3Z3s9I2Gmu3UbXdQ3n/Q8/xQvGF4H2nBEx0j7cEXPZ+X2YhX7ZNp95aXZWeehWvQ/J99lp9Yhe2VG661AmQvsG10JLsCOI84/wJNP3lp++z1kEnIps2LJz8A4ikO+OzRYaUJ6jmR12i/A6IZl73ATpp/l7qX6UQRG2ZX5O0KZ3ylfWxvAUHlCimoRAa6tlh+CCcT1yvi69py/wg/6TdXvMRuPO1cXgz7ODa4LhuxG072QLehe7LX7Dvt2uSWek4+C6hoEKZAyJwGgK7igHPuvM4gybbSUf7tk48/Hubi0+I98nXH4UtkIj678/GfnftP/4v/3QeDCjCtRoOrm4FCLoHI5ewdNO2m9xuDLqd5HWKtpWmvh3NlNwbQ5arqWr5Q++izFLBrkzyAaLfZdWeO4CwDyZCMAec4FttjtDgEs1vQbokJnzlfPneNuFahOWtF87OHjRsGjEmWGSiGnDHmg4Fx0OTMbsYmFleb/zjA7Meuy3tfhVqfFFxczDDdyOHtFUQJGD1UjJ3nBQOM3fOS6Gu1tBIqX+0LBb9p/BFnXdoX/c4QAGKAfxg4Amgth+Bxm3Vo/By9Foc2+R/98uebb37z16P1Bzy0cQ8OMoi1LZhsM5MGOSCGWVBAI6wAXoUcqMeI//jD162pYLHDF0hqOszlWmTHaBJT73/Xa1t9du7a5ii9J+1mXPNRAROwhaE8KIAA2r3GtJlqRQKJT79v44TKdxQd0KvX745465vYc1eaGsgNHO4exogR7q/2aAfngha5HJp22nNT1TJ9McOLXhur67TN/dJElS4De8yvW7EVOcvb935RdfDvbv77/9//OzbJr6OGXu3AnW4evHi7+TaA+tXp3ub3a4m9s1ul6qt/H8i5s7mf03uSeP35wI1bH/188/Pf/3sjwv2v/4c/TwOvqmzV34PW+6YJR63Rsw7Uy5hNx7Xgvj9qbfr5zUZnt3Uz3o0y77k+aY3etMZ7tVLfvP3xgDgGRGi1IbpPt1FS5QNnKMFUIQoWpxKH5m+CztLvUsmzfxw850lwATiaFr026AyW6JxIGi5fMEglllFOi06G114KbBKYAxpeNQV4gI7YQ6ua0Z5p09C/WBiBloPFejjTuptpiNNCJUFSGSIWPFt/gYhbYP5MtNbnzT/OWTO5DTuTdtUCVFbLDr2YxQ5ZRlflFQhv+pHEIcNKZDW2BlahZO9Dz905n+nV/XRAxz6Pptsk6F3fzoDeJdICbIatdb9Ie2QAroyYCT8DJsXI7Tkx5FNhniCw62Uo+/4biZe/7jtdDwBA6yaQBZBm0psKo2CFzs2nn36y+erLLwbIwj7VAkbXcXTiZuBNgQFhcNU/lPIMpkBsmGLsEBBnrp/vWKw7RnmJ0xIbl7gXULKBJlpna94H3AjqTmpnFLxP8NqJOjy8MdXqRxVPbtysOlMFTvBkSt/OzuEkbN//8E2akTFyJ/H2HBZl3BdPa9Q2+Z+hDD0re230IzjiHO5M7vaMe8Ob9pME/GpFmgFKVcw4NvtOFa7nbGDRmayB6VDsCddufQzMoQXme4CBmBZ8B0dKduFIpapnTkZAUUMi9karm5bbaVHSZtb69dydzdmnIi4+oB9cJVZOfLaL07bEaQH9TJri5gEQp10f5rBWqwOV0CqJ/AinOxMd+y7gzbTxCpg4LikWclkvl8gClWYBnaVJxtBSlt1VZDjNp5nsPMcwC+41SuJrMAdQAtNlabgJTLWYruAYmLCCT4n1u/cLfIYvvT31TCQ4a3IrOz8TANtXGGdAbsxtwzqsz7SMEQrNFp/LJrzNPt2//3gLwMVgqQAh6NwN6NtL8+/6rnaHApYs+KX+e4YLDKhPQ6Xn0GcZTEArSzWcT3VWhpFiD/fcZjq09inBZ0GfPSq5lVzwd89SJX5xJIjqXvtsr3Odw1xQ3ZaYBqi6CRo32LCe+UtC9qqq/ofNYJ3nCWxbD7cg1GL4boFWaywuAJgMIMfm9AzyNTtFfzdlmZ358cXd4wywaG1NlTztdSa6Dajbe4Em1lhwZ08+LDk5n/91Po6eP8wfdp+9X7vs22yte8MiFcOonmJVFDYUp2SbJlaRcNumi3XMfHqNPQG8G0Zl38e/jtZkZ4M+m2fsfRJwQbOigF/OnSDcYA/gODsnSSYwffE8NT77QcNzQSV2wgSXigNLGsTPAEvEzQECc+Ylgj0V0gMSx+tpAF+6aGoqBBr7qOur8Pq8P4F316/e6ZnF7o5l51NvHe5sbkdX+NB/ixN3upaD/GHecJ7n8577tLG4gs6bggSQEqBz3L2OyRnwfvmJNYhF67GBI1sGpky1Zy8adA97W/BuyR7oBEh3l39tV592DkzhvpCNoN8FLKCROyx3gIZYcsCiVkkQDxDgw4ByRPREcSpj/VrSHYuKNkDxFLTYB4cBqLNAbUko2zbtowL/YbjwGQ2wAtBZ72wRMXCsADptZ2D+s6bejpB/C/G4jorbSaVMYJ6NlAhg2tknM+l2ziObvjThZtqrHbI9F9ZQCxjbdqk9614MTxnt4Z4pBh8/8DuJi2k3HZO22KegDImKZzHTs5cO5bBksAy6sDMRb9cACNBWrgWelAENXCs47LMRdF/aPDLBkeroHrkk4I1cyIAf53AYTBix+Rxg5Y06Odg7gwgAAaOP2f1eK9EhMH+5gqVYyqCwI8m9VsOkYeylD+3Tw7p8DLHAcDxobV/0OYosfK7FBToBU8TR7Kb/Kfyx2ae6MGadgTM0jxbzEmgyzaC9h7TG+9FHbq16KPbkFFRaE+AWYGEVgWibVTiKxDCyF2KN0b5ir4jAF88XhwHvxE2LRbk6HiT9npdpw9hUCguYkoVLs8bANAUs1wLsAWCrGr3stTPlWiJb8eEn++83/+j371bMafgaoCRm/V98/2DzncSepqruGvID7CJQ3S5ggwcomwUdnbApyGKw5a8NqrgSuH/UQyQhc6pltDMoRnMOxL0XtozokVjofi+ZsAy0dHYk2Nv9NnaKr1+h5QBcWP7D1h+fuVqX3fRZPMjbsGGHrdWt8pWbdZ78wc8+m2LB89jBv+3f/rqYkA4udq7iithZOnlOgUHHVizdZVYQDta+HdC2M+C1A0Ja52G4rdZSMSdG4kyexbwfMGfpWDpIfB9AXfHXgwJ0jSaZEKNretWzAfgZ/jatgf0dSx9IrzCIHT6yFEC3iyagyg2BA4rLPQGMLe174tru4aDOH3H8iteXJvP5HhZ/M+2CneFpsZ+2eO2pC0S2/yz6DGlw413zgPZzgOj4KqAt1uTYlmmzX/IvlwOFPlSYGwmquotu9ppX7Z+vu5fHosDsnZqC1+7G9P39n97c/PjgcYXnfF1xzVV+vzZLLC4FkCv5LUXS70cr3z5YG0FedCtCzaMHDwYsdw+6Bgw9NFlc3Mc+CgsBlefl1YqnzimbzeZP9xagcg3489mISApmPYSAq1hy/tp17LS3r2FNZjMui7HElwZHKMa3rq/o9AOvBYjyusH1ul+DDWPh9Zg2x51XemYXi8GvbM/K5AXZmwHqTBNvrXzmDJ9hIrp33X/iAHkKkg2NsyleXjiMSdcwvp7/5f5bTOM52pR7xf5vf9C90ufSF6xIZGDmk8cvWbPOLDBNUbIv6V5GS54NCSc4X/71bC973Z+Xe17H2VFxnLwGKMIGioFG3qj71Z1l6A+m40yn7/4PI10dFkcexLjfw8ZU0J38kkxCHVKY+n3m0/zDSXvqXbGgip2z8/BJhUUx52htY6WGezjTrRGpHwMM5RpXECoWqjx7gg7zhYoxBK8no+rcYfch+8B1FGn2tECPr9wO4OuQK/YdlBsaXCeiUmAeyRz22Tks95c5jPvvu9a8BLJI7rfrHFmDfKkTHeBbhXyK+6PrJ4bqurWzKgDsA/uEDO3Zd52ZPHcD2WJVFwtJcWS5KQrP2TeA814kEd16R93zS7Mkxhb27Po8+ASQL5e2hq2Wk8in9tn6rhEjcoqSfeezijaWSpwhRry2v/9n5/7pP/vfflDB8mLe1yEfHasWDnAxYBkgKJr7j032IYp7ocPOgV+uurFTW+ZpD442jYfzrlamJ49+zIlFD47xREh6Dw0X6iuYml9bVkKfPKCdm+l/Z4Kyq91wJaEzSWWYJJziXOJsIAnL9/cfzObQysoRCCYk+Q7LflVIwMG1KNiSY87dWF7tTFDQk4Lic7GvGPob9RjbVOjPDzImrtXmel5vsYN56+6tzbXaVekxSOhv3rizWjRjftAKxDBSLbRpRitD9RuzqgTTA6GFIRjALNrNKvzDP/mTzb/4f/xXJbfpEcWcsOaMPJsL9DFxRNAy+iQDWoSilyBfCoQcZk2G4xRAlxXlDK+04dUVJUNCdcFQlLLNtXu/l5j5zc3XDW2YZI2j7DkLzgc80HLQn22EqQq9fVE1ONbeh3PRNNtocdRHDwTzycRWjtjmt+nVOa40aY4Rc+9rIm6gYIAA4XR0UAkktA6Q4BBqPzitxKH6Cfy4fn2/Z3ew+ZM//Sftk53NX/z5f7t5dP83/xNTf9Zj956l+X2bc5ARnMlDnjFPzpVV1VXtLjVacgsybMGCBBsSbEBo+EIwfGPDgOHXU3d+A76wL9QXLTQMu2Qb7qGmrCHz5HTmw3mM4BQc/P2s345uMYt1yGDE3v/9G9bwrGc9qxaAC2mXNEEuMfTbT0s4zl7b/OOf/WTz+V/9Pxp4UhtX+/rdvqlaVXB3rzRE5IOCh91aaO41XvmLAXTfZuhctA9qlf4yDTytYU8eReFO5PNMVa8P3n+vSmYtih8GltSS8VV6j0S3d2M7nehZ9jo32uekDNolOSvMBU4cgDQVJAeyfTY9VFvb+fTJBOMzrWZYStoGVhXgzRZ8Rg/WLqEabIqMYPpM6zwBAGMhQBwGqgpfZ1pipzcfi6o7ZniB4H0F0b024HqSwAV4DKuBoxiW6pEg75pu5Jcq4DAFOmfTupnzG/Bb5WJuJuaI/VFpXUmPoH8Nbchgobz3zFNRVnX2mr3p0lxQ1dByg+kH5NNueiScrY2180aQu2cDyHkP7zhMhNrAPcBM0VJB8nmmQhlDqHaoCbJNGMs5DaNz2x4gSHwrYM8GnOxOvnIXs9LYA15vAjSaEtkygC7H9/EnH49zIYoMQL1wMYbwlkXoB2bYjGBHwF2SO0KrEqcZ/iEhBa6u9pnRtCwQAmgN81A1bpgrmHn5AaK/OVX7gvo+7Rm+3n0yDAGtnLadvWBv92JmGBzkqh3rDn/80fem0vLFV7/uLBXI0/AcFqPWLyCq1p6VELCj7Kb3UOzwXFh9Z3NGU8fP1qrcqGyi/B+JGo/gscoSbaZsJ9alMw/gOhfIb4jGCKaCDYAKw46kjUI2ACM0Rlx3/A1gtK9hlSwWkc+gILIA3COgGJ5GN2wA4e6LqjN242SZ/UoHeOzSTBPPPmufOn/x8jg/k3W19UiG7BXdLlpn9pgvmGElnD92l7jVGZNYbs+4oNberOnBR65IoLvaINniEwFkWHuKDFMBxjhOj1QSC5QTlMzPT4sQ4Gq93mIkTplmfKGkBQimRWHatgRigULSxGHuDei1HXxhD7D+Jnld+k8SUPfhLZZewFsdxDNUACP4tSqhc5f+36kqpNfPpUN6snUu6HobOKxgYA/kr0pYb0p6JrkcvFeAr6XGMCpJI6BPqE1/UtKJeUf70j6slsWpFPbv++mYPKxw8vpYiTZQWiWT/muvNQN5urPYMMcCViaBlahOK2sBvXVauc7YqMUKWgEVtoQNm0EQKtfWV6LHa25bbMSewyjutU4GJl1ughogSSs6PTT+TeIC4KHphaF8CNzAfJDwCiA7lGto0LsmlAb+nr88wdFrjBaaQ51hbF0VYIn2boOknpU82uOX2KlAbGeSHAeQcyYO+yUZXgwHA8BMP2OX6IGNkLiWK8A1TSNxaXvvbAr+ra8zi91B2J9dmEE2nUOs0XMz+dzUsZhLqteOTutCE47+HICWXcbeYa8n5phiTmelp3uucNJ7XK2QcDF9omOKTRKJzpUg/Pm77nu25nUJw4c3P542vmexZi/0/ZcDTY41qOpNMijWUmwFaOGrxFzPuw8A2uWztGaBBxZItjRfuKjlh4bZO1n0EnDGlrBgEhygjdRaMm5CrsxbwH+ywJ92GBv6tILBIyxE98QajP/YMqMk5lhRk8Ct5HN8iZjW6w0oBiDg0xZo7bzzU8s3rnau0WpaGf3SAnKu2/fL4rR+nnanCc6ffvrJsB8VEJxnrEisO5qChgGwEfeyg872dI8UQ0k8VPJ1Z2CZ8ScPYxFibJETGfaOksK2MLTOy2qtGUAbo7jvw7wb4EnhGJOsOOxcyRqW/dwnZ9F519pE2y4KIjstTnAvn5nODehuPQ9bT2Aa7cM5P72KAjYfroChVVu7ua6DYfUpTrmnvT7/wxe4ZzySGFOibrjbixJGQ27ONBxpGDElZucqOp/Dcun93QEtuPZbyyPWDx8zBYxe7VkAugLRtNXR1zSxeBKvfGugo3MmFhIPGFi1AIs1MIIv408HSLPLWBpbEEbsOzDmxDVszBzIubszeIGR6XVeYmrJN4Co/cz4hl5be5z7Nzq2WsxMNB9GrUKBM7kmN9qzYZnYEWfA5/KZp9V63f+ZbN95wdCYCcfWUOyqPXCS6yVZRFqA/8PmZGwUdU57j87Xf/CDq5tPL73Z3Ln9ePPhD/+4QWvnNv/dn//15r7iYc9leAdGJH03IIdklazBSDu4ExL4AJYlkZH/ruCz158x5R8kNv8iGyTGnSKps9AascnD7gcOb18Xq2R0TAd0XlInE/dic0LVWhskYfdEvKLgyfbx22Pv7cUUVVqn7vdur3+j35eyyx8W81x97+LmZEDtb+4+2XzZOf2qeysfQxYA9CnCipNJsMxANsVdA/9InvwPWNwTm21lWEYTmt0ABE0MDYDo7o6UwALhFtN7XHV76C5oyavt1d1CYFCQ7DUAIG8DXw5qlxuSxwDuCywVl2Ce8rlrwjsfZKJudtc9AcBsgVT2ir0E+Du3NOb5J3HkAigl/sA7pUeC9kA9gGmffTuUZ2KvlSHMmTxebincGFtc/KCQ7Jx7fUykM7Hk5YCHsaXONlH2XDp3FyJFvCk/Pdf+3u6zfdZZOczu7Gw13n32n3z/e73OwUxjl/8b3Pf99Jqfxn6kSa0cQyPvYXkOzdtpC3cft+QHXSw6/uQDWgkNrHH3sdzp3J1r0cnwzBoXfxhepLjBZrPBZ/pQbJxzeLJ4zfe9KRZ8CJwpF3vZZ97J3p2pS+yaLjVM9e1dbPGHtT1DJvq/KYrREG0t3dUTncHXff4XFV9e970H5RSvsPJ7/SnoA5rY236eBvXkSy224tlceWwqLFJEDf/GvwB0Jh8URzhuDdjp2Uyxf5XfP+s89uy0Bt+0B1XHJo9/ZyBnNkLs8SIW4ClTq6e7PfsNwCRrpcjEtgQwPiI70Pl5o6jXaz5D3OkNz/EfxXv7pvdmG/bKDQJvBmiV8+0oAPeN54ohz/f7YljPXr+PTzsnrEalMFtXLPm4M3TQMzzHfMSue5dd7ww875nEhEsfmg0OtCYBxkn2ix+BT8ywjs7TSCGJ3fi59v3Czeubp2KF9pW/l/NCnQ/JtIXBIPF8/dXXy76z+2xF5wbVo4s99w0rfrqm2FSJVGSIc4hOugTYCnFINpUW/vFeR27+jo2qo8nADfAJEogBiKcjaum+87yGuJzIR+9iWLe2B50Bg3POR+x6Ubyn7foJrdv2iaTQ6YndAghHlQUBi0zGmuZ+rM9zCV4gr+6cPO4+0aJG/pkYq3tyrRkCSBbs0EOF09Z09rPXCfz+02P/6//mf14sPHPmZ+KHCXEo/B6YYxRUXK4CIEh4HoIpHGQsBDynOnznL7xXhU01gc9Czd+PFfZ1xuzE5tqVy30NGq16tfqyZ2yzgApYMIYRGLgqCMuoEnzH4mFYOcEqmhnhcS6AFC2ofTDBAP0j7IpL6Rrsl5jTmPAgGGWYNAIQySyA6FH6Zyrx2lawSgBjAJgLgTQDBHSRBZiPuqznAgFu3/5umDbn29D33785zn+/StfpKvVahVWD39YLznhiX+10KZ/laM72fSZsHsbEe1n7nsOrJHSiIIZTuNwFOt9n/Ju//nlOIAOJyVKyM33fnRrsHwLYE0S0JyOqnNP0OufrmZbUanmzH5cT2XzJOfZZ3StMsZ0qOAzG6yo7l97/0ea7SmcPOWFV7Kkwi50zoB1cCRXK6cUc77n26TCmzBtVqRIWVYIDjBwBRJ/jRq3CWFVLNLS/X4vSHcONtinm4U4BgNZACvLEJoEi5yQJrYOJva9iHD7TqpyzspeX68e3P9qP/8k/+Z8VCD/d/Prv/jZw7c7s0Tex7mooLkE4tfkPf/8PNrd/+VfpFTzcnOvnPq/V8bAhKSfOXE6P5b0u9ZVJED/76jcDfJg0eaY1wJYznZfmBuF7Gg4vqzqdK+g7W7B74b3dzaWbV6J0346Z1zq2pzudFQL0H9z4YILh/YDt/QJ2TNBp1Wm9DI84UzK2k9Fd7SU+U0F1IBxgUjACnHKmBaTPcl5rivJKco4SnTVMQDViZ95n2AHtzbTOjF7R0nHEjnQu99B5GSmC9JzAJDg95bbaOwkLlt82uB49i6HdY4aoRmolZPBUMzDQADLAqRzVVEoBE6qmGdZAmzeVEmbSpzYp1R2VyMnLFhiiZfQoqF0To1T0ci4MZZ9VMqK6vEAuxQGHFIi3kk3PpyoMHMPaHSxFBdQ0JIFe+6e1XVA4epi9x6PoyphVp6ZtKLvTihiLfipHINEbBmp0cQGVfQcAYaEYTkE7gl7Xh2mjaK261QRkrJzz0Z45WMGQ51p4wgJVVhucFlzJEECVAzD9Cntm6e8ZOHE5IdFJMGs9d0Ykx0p50/o7k/OWBt0C3JwB65UtSLjY/tMcvPfg3gB5mLrPc7jvv//x5ic/+enms1/9/earr38TyEhrboEahHR9Bi1QZwVVgSzOCyf7sMqXthAR27naLIlVC/wePiTmXeLYXmr5W4DtGgR0FNSO8wBSauOS1oxPzBkTVG3tDc+x186iJFLrsgTzhQErffOFHPWT2lwUV7Br6E+t8x/rqT3k0O3lkCT6miRcxZMt4HSdiSvDLnTX3A/g3fnN+x9+uPn2zre1WsUANvGajpo7HngH7BIgT2s1KQMJkOR72oswkTGnAK4B632m50DZvm/o9hiwAurWAHXdegpwBzynZzGMu5xqSY2AcjWBD3LQycOEldAFjvYlLSBz+cRl7lvBNG0N76fVFdiHu+FngN3AGMnNefZf+tLdoIUmkB3dF0BEwcurSnOm5704XEMlnGtVSdXgUxUCTr97trm5lx85XlJWIWKqdZimWM79bLesPQNQBPYY41uQhOE7eptngJNaONf7JWA2wMaAK9kZeqTPC7CJIT8tWjPp9GU6OK9UWoG52gC0TDnzQP9hcxfk2lPDerb6m+6DFl2AjrYi93uGFrSHM4uNXWi/MYwdOkk6f7WHTSRJAQBt7cepwIqLBUV7nQP2z3Rh7RUDkPe6Wu9faK+ewUy0pBQOVwI6UgPZGJpIzwNSjyeo/6SzezF/+IKOW0G+M6R93V4oQAz7QXI3rQ2sBN0jLfESJnXPGR8xII3zZUiXwQOCdf+VJB1NGFXU0x6zUCutdOKfNRCDlqkp2vbqVFOV6TJ53Ym96naQDIuBFReAHCYLCgKPjT7UFsDOvkzblKckvDxB/5s0a9KSqqCJLSFmwKp/u9W6e4nRmu96W+J6Ma1XCZ2k7FLgHZb7owe3hg1Fg4r9wzqcifLz3AssOpp46H1p9A2gxbZP2/ti+owPmEATCK24o5yJnbEq/qNJiEXibuu77V+JxV+PTURiwz26k38HlADnpyV+st5VbB04ZupZEkDHvMJCXRXn88E0RPkC99LaDwNwfm75a8820g+d2WmTFH+y9X2Wi2RSugcP0gp1VgGNuyVsonzggLN2joyKtpZJBIDWgXcVpCSmu53pD7Nf33zx5fh5oI1E1fM+HzvJDgI/SiQkXp1vNvuNuK+7PrYKeNR+ak/c1W7WGdOuBrg9E7ghZ+Rz2dLRL8VGGdBU0Wb6N6ZQjLn1tPjXNihwnhsdpIoAre9oXxuoVIGEbR3Zgg2+AAAgAElEQVTgrueiZbykHpYfnJ8d3AdzeDFemTfnZ7/Pr3UNcAeE3q045e4TBz9Xd4lJ1+J4TLPjCoByiSFrKY6Rl1C8O1HBKMCcAfPdY1uWjIOimWR9MdtO1yFTkWmAsgUAje5cnwd4BihZWkVbAJ1w+r8DkhcguliKfmOHLkF051ve8Q7bpOfeA5K3/1NMGnKDWG4N+3jlDJPDaU2et14zoKTzMCzPbOqe1jFhz2gQ0/YOHNkOxpqpmYDs7pKEza/RGLfnw/zMRpn0bM9rx3ocmDC5k/b4nutt5/E//oMPNldPNZyiwvT73/+HmweHpzd/9jefbZ56Xb7Oz/d8013fM16ahJmW9WL0LS1aICSgJLZN/uB4Z1Ch6ClWmDs2cQ+fYPJ5TOWe51G61BNXdraxoh1A92bETxQ+xVHj4yEZS15iWprZe/mH3I++2cTE6z3sDTth8M75bOH7AbiXW6NPG8gR2ScW1cnNrdhqv2kf7rYG6jujRzptnuwKP7YK0TAZm7KGp23LK732nNkBXhfLebHexcfaaMkemPzqHFRIpWk2Z2eIbN3ZxfKbGL57gJF1qTjoQUXgi+WJx4sRXhvq0+stjdvaatt/NvigZxSTsFnc2F4tsc/krNkx+an4QVGCkL18dPTmsXknn5ATL+KLQrfp3wvIXpNyZ2I7gBLYtdWdlGvDLXzOQ5pvckKFx3wewJDv0S4NzMUkfBMgsHlwsLnSGdvLVpKb8pzv8r936uz6Tc/3DDsv/8inYV7OZPieH14wxc9+X8re2hi242GvqS0Uw22kAHizIeK8za8YtmcQXXalv+/1ugPkKmqJrVsLY6BM3D3efp11L3WkDakw29GztR21Qm6LZ/TKWqfH/cN+IMd+Pk2x4Vzx0Mc0zfhBwFhnd4ZODfEcCSOgFxBTLFYwMEOUfI5TWiJJT5Bb6m7M8AfgiiFNo8tHpqp1KN8Vw8IMjoYXHp2/JWWzwGRA+XSNOHedAcMbTcA9oAnPeGRAgT07SE7q2A0yeZ79PF28vW9g3WgUWpd8bzktVtm7/j4MtGIKeYqBjMdvXNn8rvj/VHjDTnHlfpgEkNtAlJuxvt8V690q38Xgvpgk1qswnnvZEZIS54sRLhp69OpJGEXn0uRdrf7O7ZyvzkT35KDC4n0TiHUoZVOdbeCd/H7km0SzA5IHzAFCp9inC8Q60WKlZ70mDk9dre+fYRuKJa3zsXLPl4oEOhXFP+K7CuC0/q/XCWhg1FtsOZ2Nve5FXWuB3CO6NpIGOliWTigW5UkXobN2VpG5fRMfArQVTArWpvvFiPZ3SSeR9jnM7pwxLyHwzEC4IfGE/ZwCKhbjv3fj5hAtdA6c1llVB+F3YRJvFcyz2/djhe8A+FqDCzodAkzvP0D0cu2ObW5eu9TzLf/k0Q77rE87bwpFsA9Co6RudCDCVtgsxQE4EVvuDN25fzfm3f/uP3+Hmi15ZuLOBdxo7ZhxtdtE8yc//r3Nb379WYd1PP5ovwErTp1ugqleZ0MrApwkKiq2jzJmAmZJ4LVaE1GMBWkC2NVqJ+JbhvroN8MEUJCE+jVOdRvwzZTJQa99KSZOwfT9EkTormdkePdDsC2GxOeihEa1jsHNWTFaByU/pzIQD/QqC9QAaj3PlXTEVNcfNKVKNchaPA0oEcj4utZfjpsBV2UzUEIidrkR78/q+VdlxxrhKg+nnSLHU2D39ImWMcypgRemGisQ+Z/+yT/e/Iv/9p/PetCUQdlnEDm5+2nDMca+tphbq/J6qNKI+UPvJsf/pMoGEAB4dyoQak2KhMvX8tmh1NZ8mKjvuaufbL66sx8abMKciXatV07lTM8HOVb5Ijx7IYN1uZzp6cMGeZgUHJNG2AQJx2rYa78vtN8HGXWtDc8a0PCDKiyP73wzLEMJzulYjKb5ll9OAvWyFtZzQAvtM52tp1URHsWWo7/js0oMzmq/CQz98U/+oAlilzb/6v/zZ1OV/rp24ifHAjFid9y4enNzpRHVj776+1hI1zaPOpt3TcVKl26nQSnXrn7Qf89tvrt/a/Plt98OZfdiIFxDgEoCmMscWwbveeO2X9KzKwB4HqvoQuPN3//kxkyJuRez6Hh7+zgDbkDFbm3BgnXSm0A4Z9WeAHOftEfOj3P6Nsc0raIA1AzNtAVOYkPbTDXc4BV0+aoSgrL+7FweMQZU+xguwf29Jglz0AtgW8CW/VeVmOSQFkAGHNthZNo57GFOal9ZDl4AO9WOzvtKQmKSdFe0XKyAQ9umgGEZWezCERzegneSKiC2gMGgDKCHO7Emdrp9S7MP+wzLbIyayrgW4v6dM9aOTedOQrwSIumnX4u9x+B6zdG+W0WvQIF0UQQbPve0HhrEshKWEf039GPYjAt0PGIFTjBjuI3XEeB2bkfzskRjqst9fYZ4CFRUlQgDZw8uEMvu3wFmF6ta0X45ajcavZQ+F5BTYjeBeHuPMeEzAJmOq0QMU8wjaoFZldIR5FdhmyreSioH1Fx1trEtEiv/xp5Mkt65sXeSy6XNRfNTsH6xgPDKrP2XX/1utU3Uvjc6SL0cmyche6p1KKq1/T56fz+j8CJI2A288/dHBJ7TzWM/iLtP20zve3Qux4Ft7e601qhuYg7MWpg4tgTPtVMLOn1e1SU6OqaXXewZXtNvwNj1On6uH3IWsUmnut3XjxLjlXyxqQuIfmPQj8AeBf7UYoFzE1hQL7K3v/cHv7/58svP5mzN8xQYXMrOX4u9K3geHo1ALOcGzBkgunWWoHD0WgysnemNChM7dD6Glua8+42tuv6+GF+dg2n5LuASgJXICS6BVFprTpSkrZYXYDoQA5tDdRnLXKyz1tBz0MLSrjraS4oyW9ALoCrvOWPKudCuZ9POs6qU2m4x2qu61d65X78mLdHV/oA6v/SY3gq4ChBunBf8xdrOvjwfoE8C636sYTbPApXfxlg8nYgKeYbReMKAwL5wUaYdXKK1Ji9i9pwcFrGWtqqgtdLcfVBQk32s6Noar0r+aBkNSKPfq5MD3ZdEAPH6DQQc9nxfHgnCQReWTuYkqIAWa4SN0/tgWU2L5bAH1gAYK6byGmWn4DX9leQbBIHDHmPLsHEwTfo82ha1rlpCrd5t27RLYEBOUaH7qJ3vSa2/B/2XhqAkzHCkMz3T0rg03bhzZKjBJPtsgrsaE6kzf6wXVAWdJAJLEdvMdce0642PmMvAejGQ2NdrnhrtPCjHAoeA19pBFSgePqjoRJS698F2xOx3BgDm074+a7aY8/wJaZwCt2njM2kZGKsiqz1wmC+dZWCXMykOudIZu1RRg77ZC0ltd9a0w3eKkZ2R1yPUTBoC6ynh7IL3a1fPV8S6uPn1Z3+7+eD6NVZhCaUP81ZOvrRqQHALmOMClxYbcGNagIflddR1sZ286UwM+E5TqAtA1oHlrNot4fKM5wJVT2GwzZo/31wPeLqR/svt/PtXdVw8zr697D0MSVtFyTUQQqEEG9FnuFJM+k/+o3+azvEXm88DznYJS2ejFI8mj/b/eGB70XOvwRBYiwPR9Wydy+IRPoPfwTrD8hl12j7btYJr+rzARMzPnWIjej/sD8aJ8/Nhhd9PP/po85vPfjmv9Wmsb0nLrabJKQDM9NUSA2wc9+K1ISKdL0VaMg8Ym5i2A3p0JrCwrr53vZ8prnt8f4Avci2Lgbf899yffo+e5RQMgCXrvEmQsPKdF21hYojLaSGjF5F+GVYmBsf4q+5BwKeC0Az9YmW1lfXxTWH2hjRSdZXQjjysUHA/v//K11uPiS20s/W+uyVGr9tfceEeSRsAKM3IAdNNad4OfhjwR/G75L878TymienAinGXW2/ncobu9AubGKDJdw5jtnuhw4blGPB/TNFK5I4IA0cs0dFZGrbKHNq1TkAmzzzsp9XxgDl+ljD6DDZasjxs/3SxTJLqvk9WNsWcsRVDPhB3dlfFXqQUOg+6e8QPnkUbmvYxAPIMHhi/oYixirE6eOyRAoAJrjySFlhAMj2uw9jA7+fL/6Of3WwK5pf5pRObD3/8J5tf3nqy+de/qvsEm0Xqi4VouIR1ti/8Oq+kXXYbo3jfVnzAu72e0a3Arj7ELO+zW8tL3b+nxWJiuGlz1IXECADPxu6TFNnqq/EdwzrDzKGStk0KnM/O0uh69ctreQ2xGDtu3ehDnc6XXCmB/kHF9iuBYhffb/BRfuvr2EmP0zv8LL27/c7dDDZsLWYY2rDFtVguO8lAeYaRGNnapvFPA1b6XsxSZ3Y7CVqbHV+DdT9SEe4OwFPHC/2snXKWxOjFvlphewsx1kzaJQ9UUWQ3P2x4A18zLffOQwnGAeaToQP8/gAunmMLGmN7DpC5mMHD5Mq3KIDSMFV88Axi0bFXW385U4kBuX3GxXDurI6M0tINBJKJdY4pggLMvPerzsLjGGMYcLW3YhxdqxDwQodZudnFp921pKj2yF+JWXRdpM9+u+d5iDGZRMXj8lpA0Lue92FDip7zLwqV1r5n+iB99IPs9WNDe1pAQxLFB+4Bv2zStJZdEjOKT8BbbeVAO7507EJ/3qEZncwR2SVttDthDMd7JvmlgIAdPtZd2wEqdaafYaZnDJ+0zgYHCCHPZBOvRkbCnD3V6yJgTFFGPD/dGWEefR0AiDSAqYcQcdgU0bzh5l3M/oP07bRrL1tBQsH9Wa35jOQr73EtSa7uhhzCFilm0u6b9mbxYjbZXZtYlA9XkO0cGII5E73Z2zZxrxz7WHGJQOllscnpyFH7tG+dR4WKdCyx57TcAy+nANXyKAQdtA+v63S81XsZPYjjuDdT1WO3klMp5zlbzmBgxVMMy/ZUHvQoqR5gvvgW7+y9ROKvvDPYYXibE2OwUQZ/HWLtFiPc7xmfRzx4kn+Qd/E1T4o55UHOlvxk/GxrIU8Udysai591ROn8QoARJx1jG8cW9DX3qM9wrD1UEDldHu7sPqen7U61P+OHBR2AtAo3p7JDu5ODkXjj+1ZHmMLAGTGbwqAC0OjVVXSglzudYYt5qqulJ92cyHc/HwZi+eyQWlY7u/0qAdkcHy3XRQ5gz54rKGUHLly/HEj9tMneGLdrUODbkaIoJ07n/8rFpFLkRW+LJ0lK1RZ+PRk2uuwP0lGkO8sF8SHOxwxmGXtgICy7udjXM0C292Zz5JA/+Oj6nx77r/+3/9k7wYSq90zZ6wWGNdELauGQEP3sZz/b/PVf/PlMVNWTjSa/08KeaiiBBAGQpBJ4oX//9ttvJgCDnAua32/iHN0uLJV5SkuwBe+Ogqa5FAzq1hjNAeiXdrFJgPtBbBsfUFvZ3Sqa/vyqn9F6yCgO+NjNsUF7LRCndZoQaJfjccDeFFg6CALc1a6l0niiYOp7AXeJaaoCtMH3CWsWOFxNewpryEmUxKjynW1ireTl7bAZLHigA72mLp92YRpvR6LdmHcnSrZH2DoUnJAjQ3G9QPmXP/+7qdJPsahnvhSjjiG4WxKqNdCzAWRUuIA3LzqkQ0PV1pFBWdoxC7g4VTVdxYmG2MVz1xMBPbu5+/BuCPbVzeMs3eOURsF6E0D3uQXfqgfWALAogT3d85+t2nusVlw6Zeeic75uD581uZWhMNDjdWtIF0WV4mzrcamJdcdfl6hzLIDGQbp7RmCTsEYQKuECAldFCz/cPIq5QeuJEb3Q1B693frBf/TDH4+G3m9/9aupYn8dSn3QoI3nZYkf5Txe3fv15pMbgbAd7AftcyY9enCDO9KmI/RPFP3bu98Neu1ZDCsxbeitygW2TW0j+wUCwDYXcP/F482Pfv/HIevne6aDzZOejzHFBjARxmAIwKa9BzTNtGUOSoufduicHt2emY4aAr800TgxgsUL7Fijp9eU5As5u6PJkwwZ1tMavrI0uRaLY4GpDP8apU6nrmoU/ay+U9DstQWXs5+t9wSDDFff67VU8NwZ58Qaj+6LFjPVrNH3EXCt1qIJIHv+ARIEYvO1ZazcX+uEsmvFvK9fa+rrCoYFRXPfOoMD6rXPRtevalxJ77b1dBgZ87tqY4DoOg8rgQIeDIsIqFjSw/kNwKfCO8KoWlyYDe0BJaL9ZUBJDDbDNFRYZ+pggESO6HTn+kmOSMvnVHoGJzgx2hpe6Fr/ZbTvm7Y6raW1G16/Psn0GH36FxPNV72js4d5IY2b5xxFhNn/s925txgKBcUzmYz+nGqO5yEpMPu0bN1UoYeJsBh9vh8IibEn8VAM8LOPiW+XJBpqgTXHwX9U0gf8+d3vfrO5dHlvEjV/P9O/77XXNH8eVvFRIfZZnR/BKRuJju5MLK3DdyMHYBPoEQKKpmHR2VH68Z32eKrMC0xxj7T2HiU9wISHBG57o5eqUNmvw848m6IaPxPz/Bz7IngaBlws1e7WJCwQoaOEGZiqWgZ8KJB3H7RqYg+N/UvwWMVNKzJtUh/uXAD9i4olbxWCJPVTSYvpV48ttu0IjHc3RojbkxQcC4SdT2yexeJYk9tUzFQDsZvdL8wRU9P9PKY2ZnHePv/V/qrEDpDkjKx7ArwzzEBlVOI6mqbTshsQX8DLAQvyfWb39WVSAXRA10StFdA5E4JziYAiwQSuW8b5cLt6Jgnlw4ClF7WqamED5L0YoTq2P3DHpLmer3pd9rvp1DncK+3907RqtPfaM/fP8IFX6b3uVgHcjRHPnWEEWTPJ7kLRV2JzmI7orKO7w21IBgKTnzxugFG6NmdLYIBCz9oX6zwMhn5cyqyqPdPW+Ijuuq8B04fT67htdQy90dKQcqCBlvZhTbtl/9wdPyPQYxudV+eDv9kpKW7JphhFa2l0brXo9JwCIfprtPk801RgPU6vf7bPzQ4etFdPA6geV0yik4mSslMAhwEEpMVAvBDTAOj4NF+DUSQRE+iN5qXWF9V2LSnb/w3jy7Zgw7gD7J1iGwaFi+n8aJXo9RdLwoRvU9U2SZFUNKSWTXakoBCz1XMqsrzIrw0g0/crCrKZih98cIdpCmOzjv278y3JlgAv5hEWF01fYFasuz6///qedyYCdp4eBxrak/NNqjzs75hDx6bFkgB9gEu2gj7P04e3OjvWagHn0/4+n3O1r3o/MdjERAMcHQGa/57t6OfEZAO2YvwDk+b3sc0PPv5kxOkfB0Z9980Xmw+v35hCC3tI3+abb77ZfC/m2rWSJEnhL7/4YvNlw318Bq3MwB5nCSvmD3/vJ8US+5svfv2rzc1Art//B39c58HzNENvt9Z3xl8f+WZnbelH0bZZAxGWqDY9J+2dZFC6+VsGGDurgu+TWoMPb14bfWd6xCcNkeg5DE54HICltZrduqr7pLN959uvNzeKKQXhT8XbAKphBtXhYDqrszjnYrWnLu3VpfM6QJi1lWiScSlheFTBcSYgj1MwMG3FNtMJwqeLG5zd7rgijj3lk/nI6RbIR4u9rP9JtkVbUO/LHokRJzbl8YAg0/6toEjiZslaiPkVf2ZYiKJiPvDxfrEZ3zb2F8vW50hrKhbhxEgzuC6GR+yK3db+HB8xQ7F87uWL1rCkJG4CEd6WDJKF0KHCll4t6XnZeutOsUf7xXiXY5P4devO3WGGGBQ2AI0Fa02G/dI6DMNq/Nya5ut75i74lNanfya5APggWQNTVmgdfDcXyS+t11zeU1yvNXC6BHid/rtihdW+PZql2FTb9m8pjwTWWopP9oAKWLjiLLGgO5cdepvB0bZMX9FDDUOdjnTvK4YEZE57bSDKJw24+6d/+PHm4G7FvTpf3v/RP9z8xRd3Nn/x268b0LY6MBazvPOBhd6aP81XTkFBG+QwvRXLeq8K/nRT+XMSN49o2ubXRxSntTmfX3lEt2w+z2rKnPZMdlBXQc85euZ8AXDcWm39wmpn1xrNzwBVV+JMskjMLBZjL/37mc78lezute7UjYoL15O3OXX9wua74vvj6bv+vKmmD7JRbzrXQGX3byzPDFL0uuu5bLBCmnx2hs2s3Z//888MF2kDcQDLO+EJ9qBXI5AfMOGuOgcYoavlU1KN/CDW6Px1b8XPgIXjMZZOBDDSBSeNAC8kffAo5s65irAXYprR/rpT4QETFkjgfg527Dcmp0K3eLG9EU/pHhs5J6ytYg9FDEVBOc3EIu4ugocIgl8azVTxxDSnTkcYAG/sQGCLY/Zq4jGfU05dbFjO9Pbh/uYHFYs/7DOdbCDCXnvxrLj8YSD73yM3dK+eTawPMAXC8Nn52g7nk2kTJszBz8YqajiKAufDbPDLFvqIuQj8VPzStq61kr0G3tEMFVu9Cvw4m/053zlxBs5oQRWfFbuQ6TqbHdARwc+PXJHv6XPJqV9qScxuPezn3/CTvf7VzuS57uBpDM3OufZZPwfgfwM0npbo8jt3PXtzHhAMTAtQMVn2WPnp24hHzy8E1OSLX2Wzhx2MrQq+QyaSV2Uj9mIuPnn8aO7wAJldfsQNe8juLRkw3XHafu15Nsak7b4+sYK1JcPUJXpXjkzm4N1Wn/j5sMyBceWF/LVj3OdxX6bTocODPXnYMzzoXO4DXLPfQCv29VVn5myyQJ6RbJDXUEjY1WHW+wL3TpTLnA24vxJecTG9wms7LglMI6DMSdLlZIBJf7sTSBcsFtCWDzBcJ3vhrLzodRUp5GfP87dHxTwFUxiJKe/yR5ZjL3BMUVKMAZxTUMVYsycnigOeABfJLbQG2M3kS2Ax7jmd1Mv5YZ0+Txv4uduzwR4G3MbiJomCRIGt2VnAaB6yzMRgxXS01oHGihmt4enWQZHjIH9G5kRLrXPqbonwsPYOI3nAsky6fob92d0+FG/2xTORBx6XczoLjDXN6LlfAXd7UUN3yaHlM7/6ziTpNEkvN7MgW3q/z/hdRXnavGtg3OqoOJsf1HpN2mUv8G63c3iGjRyGplghrfIwj6cPv/vTY//V/+Y/qTvIRq0pr8P66pD576MeegFdtQDcvlUgku4AY92LnakCciLmnQ8JGX0V0LOfBtyLLgOgw4e91qGRly0685potNrvGJ5Fb17VzsU08utIF8/fIZUcLIH5mZipmsvY9vvGBx9v/uKv/2pEcEd7Q2DS1w2e0GJBPwajQlVbMON1n6Mpo6diUQkeMNmqxj5Io8/UWELEFvC89skJopbAoku2l24e9hzDrnWJwODZ4GmGV1vpmTZqWj5K6iz2tMZkzDGQTldFFmTfTFD/NwF3HdGpKqtecVzvvR8DrJ8dDTSHfapFixkxbA2AowNoU0vAXmTodgFsvfcOI/Mm1HuM/aWlu5LxfJEe4d0DyYLpSTIxRWLHdA1MWNR/p5DRDaCzYa9CpUFDxB8zVAdVkTiKqZBk5C9nAF7nLC93+EySpBWOFengnRV8dghp53i+PTR8oExO+Gngo8uujf+wPeGAMPZuNkTk+wXllwIcb331ZQHpweZ+idWdpjClv9v7xEA4bKLtTlTV9/Y23z5pik1tr4lfNCH2ZuK8N8ew3g70fFAwI4AUINkPgk1nepaTmHZVlV5EQx4h4s7i1RvnN9c/er9nilnXzzwjGtq/ncG+oD1kOswI9uvhX4HibkETQ7RfxVOmBrA4B0DJSQHMOCSIuLM1YUL7PZN9BRHb1g2GzWsdsaQmiJZYchy0WAa8qtWpqoTIb16vszbsHYH8tq1P0gdoHy2Yfwd6L9FdrFgVfy5iJUkLYBmdjGGpxFzBkkL7Vg2ca+cU+xFVIZVGOjvAmAXmjQDzBOxVZqvEC2jdXyyhYYX0rO790xzY0pRarLOjey3w8dkmGe91BKECB/Zgks/ODuYhKvXR4AXJrUrzaH45r32fe874q0qMllHP9TID/LzPeS4G3WvVJ5+353FdGECJBnYnQEx7vdYhgypu3fpucyWgdrfPM8Fzr7enspoDR4kGLM0zE19HBZeoCrX6724Hn/6hdZihIQxvFl2Aj6Hgs/vasmUL2FvyAGtPBVPYGtNK2rmagQ9T2NBKaz3SuAgsv3nzxgR09xNov1LiAhQDbJ7W6tT/TP/2eellSvb90mZvv7TyzlS7SVBVSR/23FrVpw61quc9yEwJBDhhcgF0JqlZLajaBv1X6yTGwv1eA2g7yYrEu2egBfWogG8YkaqIAF/gzLT9rKnLzM+cwf43wCa7VbIrSPWGEpph+WGX9J5nGvBgnTD6nlQNtoYY0NJCGqNTCdeyQJdimKKCd1PMgD2d/2HeOYfuz5r8JRCZlr/VjTfg+BugiU8xSZ9zTmuuYDig63jBDG2KMwYASbJV4Lc+SkI5E2Ox4Oh8sCscvZYvn1GA6dP2c14XjjrTxvs6UHmGe0iUTTob/dj1M1O1m4Ow2BIjFt96mZql+PWkwI79O16b7vHurnNK5+ZNLT7HChZ281nvX706uiJ3vvuyRI9WVGuVT5Q0m/wriFX59JmwZazdsOEkLtM2tpJ2NamZEtj7PHx8uLl9B6O1QRRppmHvHFRYyXQu2wBgYwc6/+BuLGFAA1mGaXX1igKradlVn3R+1lqMbucEViZfbnVCp82JkLyhM8UbAvh81JlaPk5vhZPVvzXiANckQgD80Zzio9trLJ8+9JzRM9kAbHj2xnM/jIF90GQ8RQ7Q9sVs+QyYyvcBqUarVAtOIDWPqZA2xcDWeqZ7Yps7OSWfLKd4xjlerThLfuBUd9TnnKEEEuIZQpN9xa7y6fr3R1XSn+eXzthPA2qApuz5AA1bOQYtMe3RMJXtVWdYW9EAmoJ4qOGY7qXjxQ4x6UBnIObZ1t0E3RkCMEB9JzMgmV4N/pIpfHvpaWHZYKMUXmzupv96IkaiGImW1HGMzcCbmSHa58fSta+KN1Nakjy0tiPp0NfmOQbQm9BgATlTFFhsAcUcbf+YAHzDZTIhhhmU9Jzt4L3N517JrlzJXjtjdxqUdtYkt4qnD9uTz776qolutdxI6Pr89GatNaad9qvnxVEmyGmXJaBdrrL54MOPRs/us88+G5894PkMhFjncc9evKQAACAASURBVHxw53UJ+fOXK7G7WPcFu3Q0fOpN8Q9A1E8pQPq7ttfn2YK3fHdx2H7+G3jH1r0XY/FRcgj7/b7Y9/MvWHpv8us0gIGxa6ptv92h7o42dSyC6VLp+S9cjtnRmtBtvXBpbzoXSFnQC6XJiTkuqbQX7LmEHgA2wJqBDds2WrGmuPZpBR+suwv5W8kNWRA23i/28m7a1tbOOkBD2Cd2d6mIboEO57H9e7rVM9aJRxLFKcGG1AKM2XLl6pXx11g+bA+AHLtLB4cWQc82A7DGjmOhiheLqfovoAqgOu3uvS7fpUB1BCBjCJ6lxdqzrMF1Csna/VfxbLXJ82GrHXU+X6/Bv41UwragP22f7mSv42eAJGK980D8nk3R1ycfIGJ8uztgmjxpCuH1tjOhP49W92BUK6ZwblbngthhPPwUti/0+e0ZfymHYXOVYd4Sl8ci6TWwkTBD6BwiVIzsihbrzvyTu7c2f9KU2Z9+EDCaTvWZCtknr368+X//4ovNr767N8NTvOUUasfetJdbG4ts4Nz4u06J000qPqHjRtxb3Jx5jFljtxV9S5ppH05n1mJDD2g3qCa3uy2WyScGrFlghHs+GrCAccn5FHAXE4z9nFBqmKEx7bQyYuL2uS8EbH7w+PnmWmuMsHCxNsAeLMDu+eZRz/rXxRrE8c92fxSl2DgxmTvxDoDn2ZzSnuGoq+tIC3NCrDkTK86yIaezCSfqGlK8B3xpk8SuOVTE8LoATcXC2Z/kLzB/5LcY/qO9KM6zx2IboLgpkmJoXV8XN999eze9wkubmx/crNB4MYLCbyavBRTzV7zF2PaeRxcNAPsgmwuwUIzA6ptievdmCgtcNYBYTNOXpyXa+e5BZuDjxHE6JrI1yAfsXP97o23X/rRGhinJjbDMnlcEuVYr8o/KZT4pPvz65387U7vfRcQ5/PiDzb/O5tybOOZw80c//jh/dbC5E7Bu6rehOU9ryxz7vj7M+D1La6rqqI8AuDAgwU+6irJVQG850NkBy+WlFS9at2g+mwviaFOs+y+23tLeFYtps6f3vOwiHdPTJAGA+D33464w9t3J9qcZhJuLfL+4qvdEJlgak32y9vh5n+fKBx8OE/5ZHSmvFFvkXLG1z+aXnNfDGOfPz2eL83sH5YJ8N9u5cIg+Klux1b9cE6RXcV/Mor1/9RwvTGW6Bgdgku/J5XymLdjcRQf4nMpcnChOfHyfxEwDCdu/O0l9KZy6JzRSTtho91KeiOCEHNIan8vGPugePsm/HPQtpm6L3eAh8AMxzNhDN7rnUFS0jkDtt92ryyGv13uA80llXAy4E6axxTPNHBbR9+oeeRKY/qy4d4ZciX3l1tmr51P4WXEyHGbd61WYneGnM8xre84VU5yXfr8cGxN+DGgj7dMaX21fHlew1h78bYN3Tuej+AC5yIoNIjIphMZGPx2WQPvThsjX4VQzSFFngNekHYd9V+z3ZKQitB1vi8Xi/CmWZUeGNVgM2b7pRBEz7kSyGo8aroCUdYwcWO9nOIdM6534qm2mc6caPgSZzp9nm9wzW9Csr4qAfMqZzedfFp83D+DsnhbZNEprUX88geDqwJzYf2I7pLdICYGVH31wvcGZkZc6K4/KrbEkz1bcvVHb7vMXD//02H/5z/7j8J4AohJjoIXDN1pobfXjnLoSClr6hRnJrlKiglN1uDGdxpM7SM8DS14E3N0tyaTxNQeqDbusH1iPuoB1C1RBHTnEpc8BKeW8l1j4kUNgY4+qY0dJmHHDAiYMnB/+5EcFDjubf/1v/s1UF4ByjPJOiyhoRSPVjnYv2j3noTqnjQ7yDAwBjKGMXmhKyJP04548edC/9VlbJDpgnKrXWD3yJcw9z433a3dwMDuwNlaFyYQg+jCHVRQvX6pVtoEYInjtIKPrNVMGVdzOpRF3bfMkxuAXv/z1CGvuFRxzBL7hcgEe4G6chfYBa7NtTxjdjg6GRPxcaycZe9Zaa6sjjnw+2jOWn81mIA60cOwkel9i+qrBC9ieo6fgAGbwBCVz3hny1vJV1curgXJ7Re3PHt2ZacFYgqi8T9PAw2Qkdv3JzQ5MlFOBxVDrUZlxk71un1HSqyNsgtIC6wr98zXaByqycvCXrc3T2iAAd3QrP33/w80fx+p89/Lx5hfp3b3JUH1+/3Dz7SOtxsc3n1zdrSXgq83HH/TfkravHxGyNG3NSOarcykPqhg+qDXShD7gz6NYh+eGjVKS2vRd2OLdW+2LJLsE6kLVyg8+uV6bUAlVBuhpTvqgZySqeTbU39lcGgUMQoh6hovxQDOmB/O4wBfAhjl5oXYTwJ1qvnOGLTasPIyP1hjwLFh03gao3gaJ2FdTPW0tGTcJIYaKAP5o2AXn4Pt8zdnXPmGQidY+IB3jLe9VeXJXBN/2HyghQfA5GDzPLBFRfeJPpm0RYIZZsA0sBU/DOOs3A+K/NCWxbEfYuf0d5p6ATAVVhQTQMZRpVf81Pc/6Ahuwj4BIk4A7A9P2Td+KI68FL2cJOEMnngCrB9PCOroRKMLAvqmAumPEdldgOLpxrTPxfO+zWo5ix/TzZ6MnCwwIWwuggRpTLZ3WczWU06NVgNkAxPm7v/n5JIdDCRfwZaOuXr2czXsYBbwKMz/ZJ8Cq45Ds0zAccooAHVPksLpWUjC100kOBf7TMjEt1ABVhYkF4gkARluwv7/I+ThTzsrTKlVYUMAuQJIc25pjGuwHkntrYO3S3WOrueMFdkjcAFLa4wCtB2mWjPYhkLDzBwyT6AHhtSSOHta2DWNN8F7t9DMcoXV2b9akvpxfwdO0+PY9xFY9+wwR6X/DMMYGFdjpoWSzBW295gwlGbB4OenRNOt/04bZa9AcmYmUkpFpo7EH2dqpnFWNHeZniVD3aT/E30/TEVWxx0YCep2SCPBTU7QCtgCilxMcsfBhhq5AQaBrzwEi2CVM62i01dIyrf6YZPRM2Q30fE40hpcE53TPBvBeAtSLVaE9yuAJxSGsL+dzNAYlKU6uZH8A35V80asbttL28wJeBK2YBjPBDktD0L1tqSUMrj1eUK/6ftJn7ZVfCZyCm/ZjxwHaAOZauE/5nV8QiKHpf3Tz6ubhva+7TwtMnLMnse9OOrMAd61zWGoDsVgjn2maFwW99CyXRsvZ3Wubzz5/EICnZTr/k5DxmcDA/T73gGWo/jRkJIkC1WwDu2LSqNZbd3QKTwLp/jwiwoN2LwYHAGjZmK3mZmeIXWED2JUTWpFjQZ4hmm+wSf87mJY4AOFi2tEw0aozDLVhSGixN0iA/VmC4oK4F9n6s+evjC+6F9tgWAi9/q5csvOgOq1QOJXQztHtew+G4TgTx1tLkzKn9Tp77rOvFvjFWNZdMNpendGZEmrvOysXMBCHcaktvI/d6xry8KTq/mGJwqkCOy0jA4j3xFg59mNaywaIwaKYaskUamjcZX6WLSGgzL61HjNNuD0FbgxovdXuOd9dVHzTlk5Gge4ibbIRZm7vzmcDyYE8yR5h56gWkyTZf5UPq+hBIuFyyfO5ppkeq0goiXwhIR+gebGZOLulA+leGIqzWmaGicnGuDsAlSkernhQjeMMgHOSN0nIKn4S7T7X935Si6xY8mw+76//5q/zKckdXL+5+cXnX29u5e89u/3ntoYDqQ2mszF+kb/KrgC9tWhJlvhHe7vfnXlS9Z3fwUAySfu9a1fHVu+PNmdnFcNQPJHv1jo7ILtCC03VA3rD1nKJoWN2AJGfxI49lr2SOJmAuq9tt+KkAsxXn/9uczcNZeLVc+O0epb0SGIx0AxswPof5pd16s+OoHWl42qghe4RSez1WHevdTxkN6yjuz2txgNIbEGV/uz5sIrle1ZIYWOGK2UjgNsD3vW8S6zfeVNUZ8tji/T5L3UXFrsHO0khMj82bUkKTwY59bOd8YNsyrPODtDO5zFEZ6Zie77iY74Yg1FtWOcGMPlC98iwjkM5xwxVWEAfW7rfUAbH6qjNzDlWaBpmMxAAk4w+ErAC5tY6YcHNcApFZl9wyrYgzWKArLUZ4Bg4u2Xo7SYbMoD+FOKOWruXL+Lvh8gwwLxzLPZfbfcKWWQf/J72RTaMX9C5EYA8w5T4eeyhAJlVSKW3uOwfe3CpMyLPIBfwjFYqwkT3QfwDwJ+J3+xAyRpw+HE5CrtiQuPr/D/m3f/4H3zUoKLeO//+/ic/2Ry78uHm//Zn/2bzxb1YQBMfLlbHSCN0DhbgA0QQu4uPSogF4i/uV8Do82CKxag+DBR/OUw2umiKAGvtFH0cJ7kUfzbapkwTUJDtG5b5El0/KlqLVcWfYkmfaeI4Uhk93+uJC1dMuKNDorj1arnmtfT7DFB48961zd6VhnnFBrrTs36Rvb5tQjKdX10jxWNAE+147v4MWrTbirfbfPIINJk98m/iMgzBAbbF5zG/nFnxdvEOZqrCGTDYpHI2EUg9g9F6PsOznD/xGRsvbpdTYWmey04+jT0snmWTTuSjTEX+yU9/MnEPW0jeyXvzIaOj2prNgIQBQ3XwlBO0Pu5NyeXcHXnhsOBRSMULWtWtKVBIS7I95svFO06/4UPFJ1jJk4v4sZ79dCzq4wD0YoBXERreVDy6VnxytfzsbDb1FD+nLbw7tvPJR5s7MYX/UjHbWnYPfvzxzc3t775rkEm+C+PJ/eh5R9JpOikUqVc+MlM06ehOAW0Bb+48gBXbyL3X9spVHkMe6drWHL05G9Hj9JwZDPHyrnAH0lQTx2Qzz6A99X0j69QPv+l+PMemcw/bi3N976XsqZb18UHt6Qww2BYP3xoSM7H6biSOwJHakr/9y7/dvPqijkEyUrGd3qTn/vJSMXGvwx/Lp/jj0VAeHVx+firSs7bTGiv2wE4XHfa9wKqJR6bgTiaCvRaLt6cGl00HlBiw9aFFGGnlTYW8d9sujQfl5U+RncqJ3xY/0sIjA+V1IPvOx7Hs5l7DNl+0T191Tp71GffLvffKYwGlfMmyqaSTAukHVAQsG6xR8TcbcrruwQ9iF14NvLtAnqz4DiA/erLFCmRIgHSPa/1+oQW81uvT9Bp7DgSE/c7OaFi3EKvIWSw4OqsrlzzbGVlkldXFNeSV6aI0zXpNbD2dbwcIHIgTsh0XYpbpQvjFr343fnv0/bTUdqZ22Y/O3Nmtn1f4sB786mnxWO8h10Gu2M13zq/OoGnCSkAAPzbxUX7wpMKPuyj26XsPdP/k92Bh71+5nixYMmJhOu7jYWuicHgikJuUx3OMvJ4HeKfIcKznuFo34okwH2SEviUbq6uOxATcIHyAVm134smLd5t7BaEvyaQozjioaxRuT5h+buv5QXjRT3/0SQz0e5vfRWxyj2FRB90PHUl//LNP/vTYf/O//1+8owsl/nS4HDj6dVqRUPNncdrwSzFbpmWuBboQ64lw9en0yzi6V4nQ/u7zz4YqSsSfyO/52CkqjcP+GeZCIEmMm6sxA3xN5dNGHgUd/ixQPWIjjcBxP8dZ04F40cHgEzmfP/6Tf7T57W8/bwLjlyMsO9ozLRI6pme9kC6EliZUehNKzsc0MgGREYE4Qy+xcKQnBwFvpuO8Cni4FDjG6RLd5KDYC4aeMLuhCE8mKJUcvt589OmnS2tJ5TQjuxcjwUJrgztlQkyH/rCKtS3RlmAz/vYv/7JWTo477SJihR1Wkxq5SRWGofZPoKSNagGqggufDbiwW+WZ46WpsNOhftph0sYLwKEhh31z7NylzZOSu3uV1ndM2S1BeBowiX6MNeW1VWB3q/zZdwHDxdpj3oW6HwZaaF8x6toE4ne91zlDJfr7j/u8v/3VL4fVKPgLx53hGG9iXLo0jBmjrAJrTYC3pwoCHkfzvE/ovIuvXedJqPr56NgXOx8fB6b8w9//2ebet79tSuyX0X2PbX59+3Bz78mbzU8/vbk5fPTF5ubFxPEv7jSVp0Eo4asna9c+l9Am9ieA6TDD/xjNtj298923k8QKoAQdLzI4z2PxmaONQfc6hspPfvppF5RRCqxMLO1hQfe5Cw0b6PJMG0GfD8vubhfXZXL+3Iuj6p298EvLnbZJYLTU92EJjyBmaTZNjW/O97TQovgLyhlNVcapSqxhLJPoeYWM2Uxuc+63wBG9MtVkwOQASYLqS1enCqYChhXqzLtbXldwIAiWKA4jUvULe23awWKwdlYEwQo5HL4cemzbgIqr0ijwFLSaoEsDZ+6oICFDs1hBy3E4t0dsNG02nBzdAULUEi3rDbQEfHIgCyDqDhNf7T2w9o7u/qt+doJsYKKK0hb8ci9mmqU9GEeEmq1t1zXNyGkzpX2Efdb5P9OhFNADFKcloHUZCvZOzqC2kmsJn5si9OBe07C7y9q2hRZa7i9X4aD3eav2jP1AW2Dl4JkeS2I4Cb4prZiH2zaXCRAXSDugVn+ZYBJrdpw2sXaMu0WZZyvtp4BxH/2ZblwBw0EB6ZkznVntp10gZ865Ouz97qXleKGBGtyTVrJHtY1g9lpPwSWwkY6MPZEEALBm4l1uYAaMYLQVTKh+ek6AsHX09aNW3iOK+/+QoenzaHdiK0ZHcILDleBMda19JLZ9rkT0bDZ/v/V8KvijjbKqA/M5sA5VllYbFSez4CTVPACrJHsS7Sj/HJ01PKuCZZJtPzctqa3Pbvo+WjKPmS6bvsyxzjm64pzhmRKW7f93Cexi+I0dbeWmLW76aUy7zh9NEiE+cUaqHvbsgjN6oZIpzl0haIAFmqba/xWg+iwSTe3OpyoiYGEAUiW3ziEfisUIhlpVSLpRK5CVUGQYp0IHDBCUex731lrPYKKSpJGDmHZs4rS0OzCSMK5WEPWmSdl3YiCPuHLn/lk6hoBG/vRywN2lpoNeLInQWqqtbjE/ev38zrBrsE4EHv2m24FxZLteJPjSKZ7gSwtQJc6KRVezRXubv/rFd+Pv6cnuAhp7foGWSeQql8DYaXFvzQ0oMaXdXmDJs2XOBG2hNYiDliCgimdcNm1YIVZNYKbo0zNoG3ut5SPx0p0C/jp2Bhg1ZfdF/pQWDM0pLD9gkc9D40U7IMaU+NM5XMx55y+bVkJz8tyV/NHzzVdffl2Qf2ZzpXN3IsmLmXTZmmvzBk4JRJ1Rdu5ZrUHYIqe8Vk/qLgwjesCj7riiwYB4Egsg5WL6LxbXajFzjya+yUDdvp+IdL6J7T4fePyCWHi/sHCAFQATQT0he3dCUWO1qwNrW4O550CDpenrtwmiZAsYLKAUDcoZXNXPYMCfrppm38VRurDfYLwkgn+Mtqh2D36LHT2RFmhxxd19CdJKPG6UyOzVo3SseIbNkZAJhIEqi+kCnAXCrkmvQHm/6C8d/Zoix6IXT2x0rKRdkdN94K9oTOpPfKcToQr1tYo7YjDt19dvvFfBp+JQ5//P//7XI2b9poOCuQaUdaYxCgAu06bEf3ZXFdiGCC3xAYRhBg/otSabasFZCZRJ5sT7DVxLI6j9J+Z+Phu70785Q8SytcmJa19VPAWo8a+0y+ypKfVPRk+4Pc2u/yoJEHI0pCLo7y02+Jpiuk/7tHsvgSGizWfvjPzEsX62jor2CDtQi7ozTr/yae9t8vmFuhRoVr7s2Z27YYJul9n+ur9aFDFi2So+jIai+/gY+7rPcarPebpFGs1lNqazhEn2pOe8UMzBZ2s9Pl2iT7MIu1nxUNzhdRSY2B8JHCDlbhpRAI4Ziib9QM2VYHZp2U4DEKzj8bmjtWkraGLKtke3b9+rkH5hGDEYF84TxvUcbkmvIR7isn5GEf7hg8f5LbFMxbrAG+DrYl7rJul3zzbT6qdItgqP6/cKdvCnVjmje4WZCWjo/ABNnJEjPw4APyjpZTvpoA1DapL3BeQcmIQ7r7cmpq/JrRrisPAVNBeAJF8+JLae/VBI8MYXizcxoXQsuduKkYAnBZ+Ry+n1JLtsB+H5E73n/Qd3JiEfeKYEevP8yeYf/fRqWtWKy6c3/+H/5L/Y3A5w/7/83/95HTc6TLB92CYMwRK/zqjnmUnDQPLOkirhibR0JfDvB2A/etgQlNclpvzaaGUCWxegaK/IxFiniWOBIp2hCSXFh+KgFsQ5mc6h7frLL8SHWkvFukCLpUXYje+z6ow5FfPtYj97rZzjvRhQO63t9eSMDgIlju+011fPbv7tvSebXwaEseWLYbO0EicuUxzfdkYMQ2trd9b+L2b5koXx58WsniEBU+wz/fLd5v0Yfo8bwOfs6Gry+g+Krd72X8UO2r3u87mAi9HIBXJ1x6a7BvtV6UvBRGFQG51Yvmd6/9p7YxPIoZAysI5vy0cUESYvUBQYQIgMyxoiZWiTAoFipo4wsVqRwdz1aRHmJzFKXfyRKeI9t4WM7uXxmFtayk9WfNFyqQBzvmEx57IbZ8v16Ene+fybzQeROy4Wh+7EZrzQs+20gTt9/qd9tht/8h9s/q5X/lcBPHmb7m7+KlcBPNrJbyj20FC8SjMag49ufvdSK+2yR6sAJac9A1TBILEfW9ktNupdPvwsDen8yq7iWfnDRbZdF4eOCSSKOcdY48XFveoZcUZ/P8wmP8vH7QNjAkBo5J3p5853jxztF8XOitgzuAyA6H3sT+fW8L/LDRLhmX/2459svvnX/3bz8pvvGtrUVz59b3MXCbm4QGz2nJadGAW4GFAGE5GXjN7uDKtb8lczhMYd7z3oxAN0x5ZMrjKw8SpkiQsHtNSFoHjX3Sy3OohoJKQVV2JxP8230eZ7le7fsQgvO2IOOTZmPbvQGXHWD+Wq6ULea3+ASHIgmv1Heo+YzOIM7H8kIKxOe3KtNu43FaIuNIztwslXDbTq9cMxsCBVk0l5KJC+7D0eFJ+8jQm4T4Kr4Tan8hE6HR54n9QB3f2XWsX7PIA5B9LE+yUTYGhLtmK7byPDkl+mHax8e6Jn3mta66vuypPuxAPDw8ItptNr7ko+AGDFH2O3IQb1TAa3YEJjJBMAHnvQa9LM3MGAj2gENJy4fYIA+GC5cvdh5iPAWSbOWgQPYFwMntFC3IucdaLz/KiCm0FNZ2NgA1JfkTkKv1KYO5Cz9vzi34fhQD8K2D75ti4F4J3PuNXf+6N/8A82n3/++ejpB8hsvrj1MDmz7klnltLoToPJGM6RmGnt3Qf2+Xz7+8Nkk548vb+5F7Ygl9M5pWvufkXlm5dP/emx/8P/6b9+dzugQiWeER4mXC/+8FG6cm0QUW2MFMENxI/zeh44dBAjQlXJNFYTFr/46nfT6vCshfHm7ycyuteB1vLBOGJjWWDgnUM8rBvtB23AMFAsvkuCOs6hMooCsm0CKCjBVrlaq6RJh3/187+aS0wQeVHMC7RLeDkY7Uy37tybaoDnExQv5pnpXRmJKm4XA+8M5njWJjzus16LhbfGBwiWG87QYjPkFwP/THwRKE5fdr+BeSa7HKjUcuGBl6okrzAhek4HmEGbMemtpyrbywKTe99+V1AUPRhw2Oup3Ht9LAXoLqBUYGA99qtuuOjaRV4GOAiyBIIGYajyqALSTSFqz9DrKb9n+uuVqiNPq46biodajhmi2kGc0+UNBFPh9edpE9HO1SEuXGgSVQF94JcKtMumKqw56b2mrmhDeZxYtNYsQu67RiDXI/8mQzWaOwU4Z1rXB62lSa/k9AU2DxPe/PZRAEytw0sbqmpBBuaDLuwPm/pJt+qL3/6yiTmnN18/Lmk8c6PzEmD3riDt6deb69dyfK3Dd2lHvD6RwS1JN9lNIg8MsIcvc1QvCrQwAy63jxyF4PVRFbwXgXeCQfXx3UC78wW/qAvor88EQbHzThbcmiqmQskNm8LGUQo2VrVkGd0BtTq344RUR/GUOnvOFiMybTjawwegYfzXFFH76SytqVGr7XBGYwvQtsE3gAR7ApMFjjVOvZ9zBwz88P2MEXbsTLLCqpLZTTU5wDJUXzB6p5aXg1p7NTNo7xmuSvfYlGD5noEtZ2JmMtDaxgivDngjuB2mkX5/lO81GU3lWaXpRPujeqNFSfB0HkDah3/Z/kuyJLEz1dEKAgeIJA+wwjhiH0LCjoCuQN0owAzRtG4DGen2aYvnoAQRNIQGVFji/Iw+8F+bq8BJ0OZu3S2gOxMQfTX9oZNRvp+XaE+SBrDp7U8APAJpL1xI285nK4j8u5gcP/7+96e1mrgo57NXEMIe3b53a4mGe2bPC+lkwuhChIhg3U37wjYAdTbs9QJgAnBat5lOO2LMK7xfxflVWQHOnItNoriwWFyAJrcFELI7IsAL0MnO7FQhmiETi5b/qoRfcUTQOGCo9vhhOElu0Nu3Yt+cA/DBnmhFw8rlIIYBug04p/K3khW/sGL8YoePQD0A6AzB6Ps893E6nf2ZOK+2hmsFubvAmgKaaZtT+W2fJPUzYVMSObuw7LzE1VrNtC/nE928M/xWS2Q2zQAb331BQm+5JMXYXv3xac74oLNmsiIgYS5J+zJBoUlcgXBTAdNmAUjuDK6izmrpm0mqQGzOHOggmO9sEF4f5vBMJif8vlrZMVGcMZo69k3SpCJPNB7rirj5tDMK7hWwxmZI8pY2FVbVYUE6QE5A/6pzyaF7HzolwxBv7ZZY9xLwt8aCLT7MPZ8oWPV62molSYEIBjAFRKnWP7z9dVqk94e5A+RYrTsF163vVPMnwF/apvzStOW0Bwb2eE4C3WughHUBEC9dT+CddpiLVz7It5/c/NXffzXrsRMAtAtELxl/kw3Y6f5iJBmaIqC0Ni8UEIZpwVeuYtsKXkvC7P1R+4R2DgkOtow9o/fZeyOcnZH09tyS/r3u9LGYd4oCAAYSiMMon1YOzOB8Ou3EOW99gmF1Fey21gNhd77eaJ08zGZd+2Sz31d/8cXnA9zsliy8H2B/IV8GeHpUNfSMKfL9nH3po07AxDdMWy5b31mxFlpPGFR3ZbEggAfLfo5W0pz69e9ATJXdp7GKHsW4a0rEsNIxxbFsEKHuVQAAIABJREFUDvr60Z2Zll3Bn8Lh2NKtoPr4HNpAWFdbRt4w7ATPx6b10XRkZ8H+Y6pKjo91pjA42T3V3cf5ycN89d6V90t8FlPrejHImZ7/VSx2Q01y2Zvbj1vzvVoei8MkbecCUQ/TigVMDpt2GM0rbSRn4gwtrcSlvyT5crbmlzgNkKXS3WfSLjksqtGuXOzhScKdq87BxdZlF5jVz+12xkxeBUC9q1j8l5/9ZvPld7eXhElRCymGaf+R3AFH+qpW0FeBXRh4wBG+a7rk+vXvGMbDWlnshxX3WQvnUGdAe5tv6IWnRZk8yvX088RSM/SldZxJrP38DAhrvZ7RZ5Jg9KwStW/T6ZOsA592O1NiyJcdHqLYYu0TW0YoIHv2cwtIAPheVAhgl3VhvOvZgWIPK7SeCzg8l97qxSr8OiDm7E1RCBNEzUuBZrGdgVTakWZypXbTzrOY7njvfa7zeD6fQN6C26d7KRFTeDjfb+ChQWbW46wqbZ8Ly8CaS5jYFB0Ufu45u8UWTpcFO0NyZOnRmpD3JmBIEV+xBesOMK/wIz7mzxXCFdWclMeP0hay9sARbNJpkcPkfLb54Q9/OAVCk9R9zzPJYXH1Uywgd4wdGVDj34NzR0VXx3A6e0SzGHzsaHdE8VRuY+q3titQFCBcCzubPAWw0ShZmnMARmupmAqMMbTGeRuZCABOe7uXvRD/0Ep813prnzpBpxMjeVr7AzxiyJkm7z1eBFbN5MqO7vilSZfEQyQv+Eq6pRJNHRTYxyXRsYaBdn/0/c4VRnL6zz/4/X+0+ez2k82//Mu/qbCiMNz59Zr8oH1u3yXwC8P0fOa4B3h0vt+/km50YO3D4u8DUhL5hWkQ7ptHoIODFM9nR+VbYpZh26xPP3HagKdbgJrNX7IUwMzVLYDt7o4BYkdaQNy68NQYV6c217OL75U7XtBi3Rk8eeXK5r2PP07X8vnm0vdubv77332z+VU5nddxdxjYJUeyuhC89tFQnyPQ7oiJOjb1qCjc+01hz0Loqum87qcReyXtqjMnyS+Jd1bMpK3uaXfxOV9OkidZIp+tyK09XV0yfMHYNJ/XWreur+WkfUYxIv0q8RyZBADXrM12SqgCjUEgMxGUdl+20/CZ4Qf0WggXbJpiyQqmfX3FbRNXTkzDv2EbAjMUm27EnC5/69g+N6hw8gZgZ4MIinEVIJ7dfbi5nNG63j28gMjRZwMOHSf90/u+6ox/+p/+Z5v/9je/2vw6e3eitQAq0PNbBZD8TUVJmvMDUvADOfsZUNNjavPTDTLqkNmnszRWez+t8cOW7dkw0o4BQHs/ZdA9ra3dbx1btGNHP3zGj4qzfHBtnN2Z7sGJcIg3nVE6fNVyN7u1IZ5u/Xf4Q6BPecubGGTWRIyj2OjMTJHCJOde81x78PGl62nrbTbf/vZXm4eHAVE//HDzKk2yF7XKwjYM5RiSg7URR/a55n/TJSCvcq/rSKRL6v6TdFGQncnd24GD7TE2MduzJrEuGZ1hxwsM6dxVsH92n9RCjrYhFU8QlfpcJ7T2F59Oi7BYExvR13vNN9j0EQnuyIHhC0B957DcRTx0MaLGSczrbNWZ/JehOOJ5RU7g8Pnsx4Xs0l64xU426mQx32FFKXr27tOzmIAnArEe5wfudy6wxN4cM5SxXKT9J6HDv1/cpQ+vkLE6kNhch49PwrrDNkbUAEKLQ2ldixEVpS5fvp6GXgNeIvOci/H2eMhiCtyLwLETaLZfi/ZO69CniXXXKk5ngRjULVR0NLR0FV5kGzs6AjC6FY4VF1onz8Cva95WeOWnxPLD0NWKC7/obJJ7OG/dtDXnE962Jm/y9c8UvMmK6CpV9Gs/DxRFdRhhW4uLW8/jyQ+crdCua1Na+7JOD12i39wqFuhcBEdUOK7rQ+HNswayX4yQRYfPLyQMRcyRlOvv3//w5uYnP/nh5tcVAg8r4l/NTj8r/oMphPn86bH/4//5n7377e9+t1DIFlugdC/NE3aBThL0/FpVGZaW07tw6drmuzuxsjRDEXe+vJuxaPpXTD3NirYes+Bi1VqJ4wogFzMObXZaEiWAffgFFmhxW9pxKmAOJ+BOwA+sGPAvY8qZPwl4+vDD701Q8tvPf7vtx4aA1+cemCCgPhsqfLfK9pOc+qWQ8ssBTw9q550WACy9rMdeCeFuQJ8q65fffDVaflcSxdX2d6Vqz7MWZxgzgLeMK2bMJK40lTIGuwYQZGgEZ+oe+vW1j6JqqkhxSqu9rXbWkqqP3v9g8/kvMxBVGQF7/Ab2zGIY0VRA6QZEqhYIENDpBYocBvAugGD0zQJyAkpp9b1VsSogBBCd1+ve5TjIyZxsAut3aUbQJPC84+CGgaHVYzvBdpiQawogZEHCtNMzXChQe2PSMAZfXycEuRdYcT2dlWex8gTF09qWAT2r4hcoiB0xgAXmS8j2q4IAbS84CtD1OyVEB+/S9OlrpsD58Add2PfT/7uRJmK5+ObbxKT33vt4c6cj8eEnP9rc+t2vNw8///nm4w9rsa6y/c3D57WZVBHrsp/IWAqAULJfZPBNvDwg0N5eXus5Od23ZVnGoaP0vswIzQTfmJHvfXAlCK91aM1fNHP82MlYi7GdxpFr22H8MiwM60x+xX3tZNLK0zLjTmibxU6z7qdV3wWXMRtpvEhaMCYJxat42usBkYZhygEv4VK/BBPPtUtIHLocNEUEQloFBeEAIEDHYoCs6iHarOTQ3RkxzfZCm4vKr3Zv1ftvv/5yKnj8/ekctiByv4rmCI929gmlWkOacpwSTQjPvliCjODUvCeQ4KRmOrEprVg7GU/Jjz+Pq+iO0DeUbA7jQcAnQAUKe0ItCirXQ6qjx7SSuZkcO2LPa/KuSvNzwbNEs3UZ9gAdIUn5sHbWBFgAls/PAQM9XbRHMesudmcvBgafLct8GM1Z8MwBzSAEoqoFpOdrl3vZ6zyNaWsa9qcFhq9zShIEzox46oEJfrWp+nDTMtPzjljrtF0GkFe1pGmC1QgMonfnTnmWbWi1dfRrQps21mmzE6yJpLfR6rRVlfzQwzzXWqr00tW5f1+1CL09hlOV0u+++6pkUJv/AunoimAEeu+lp4dVFwCVLXJm2A5J7iQXMyW5UeUVL5wxgea0qvTfAe2BLX3/sED7pfo/rOuex5lVXVKscR7YIYNhJBsP0wix7waPa5vlqCXQL9oTjnKuUnbN2tMt8pG9xhRnnHXPLYnobI5eIg2c/kwbwioCKC7S2ss+nihpOkd/s/d7+Lj3LSAbEdccqq+pAq/2cSxc4KJzo7VwaqPjZzzPTJEV6M09VFvSWr7aoARgwxRUwDiq6o/+kkCMiRacLm2xxR7EHlhroh5+JEMwLWqDKQruAWaeobulSCPYxzpsP7ThaX/R9s2GWCMJpftB6xIrk0A2WwQQWu0HS8dswBFgRWdFsenCmd7r6b1JDg/n2bwHzQ5nc7HolhYZfFMFe7XPAw+wB4UIIG7ad2djfqo4Pn8mkeiMa9V6ariDz1rwLREl3r1NJnYrwmmL3XdvVdaxGVpHLXXuhDWalnhJ7xY4pXHDXg6QqrzQmi9R+17beezzApHOWhsFoI6K9l0tsF5H7EvqQOElImB/1pK+piK/m2lgWPUxAbNju1oa5We91kEg6uHxigFN671VBPWoe/6moSTvdf4+iK2IVfAkX/E6nwlptWYO7imVeMApIGpWloVzhpY+41GRwxnns50h7y/W4EOtvJ9V8Ntvn915oO/5GUqBGc6Oy9MAzQvwcx5VyP3G8r0YK+lxchtPAleWXVvvtRi9S8pgzikwvrXQUosdj+UJ1KLNyu4Dzl/2OTEjFKyuf/yDWjeyG63xzWsXWz8gQgFuf//mThqWAvX8uTU91RTjM4HCx7TUKHIBXTF5gIJbVgEAj04oINEdZ5cE9Z5PLAdcm+FRmN2tCda0n31Nf04nxpZFNvIA7NuwNgiWB5B1T77f8z5v3//iF78q9jK1fsk+jJ6qIghALD8yrYl9qEMdDgXif/gHfzC+9OsGRtzXfTEsT7+2ItduaefHFFig3bdfJ/bfc19KEmOvdbx3+5vRGdap4A4a4LFbsgGE9VIKZK+0sHdkfvCDHyTh8Sh9yLvTmmtj/O+Mab5Fit/FGnP3diTDslR2lA3qfs+gHgUg2mKdcVpckop3fU5FWrIqJ4qFzlbQuRDL3ORaMYNfo4/nZEw8uQCnYYOT57BHPcd+ccv5/NexQEftqzvYk51X50KsdFTQHS1ZLzoX2NlfSS/gbhgTOjcwU7MZAEx6gtONAgjuNcV8E9Mq5CiYxmA53R0eORbMuJ7rdejwEEd75Gmty6YOi3U+DVbTAr3nPrdWOnpu3Hxvumdup384GsKSdJqd7njPPF0rveBqIV/+eApHA9rSbuNr+OvtJFpSCNkVjMqZqD4DcyRzCvdNCf7o09hu7dfYs9Xyz7ZfjLHyshiR3uz3Pv10QHOgmwL4ocSyQ2HQyybQ41wG6Dg/stXsohF2/sK1zm3tlI8avlOxDlv2ZUx/4J+i5Oj/tU40h8UXJ4rThrDaGgqkTpk6Gfjyx+mP/eB68Vlx+ZXr39tc+fjHm3/5b36++TwtpefdRefhEPMOoCAu28bzCmom12Penc5m0MOUsN+P0U+T+jX/Zr3aL22yo8HZ2iw5Fh6sVeVLFK165ZGKAVwNQrp85MRCExNqYyUf4FhiIsqLsDjZkr6vO4pFc7N//6SBcjuE4WupPghkOn3tysj5RMrbnC2J/Rd/9febB8VAxwMaVL9IzpAoGt3NXuvMUSvp+JrVxjz3oaeRYw64OOdi68e3EZu47FUVoRf7jzY/+PTaMGlnWnixvYFIfMGqEypaBMC1RyNOP0XQVfiifboGsOm8wLyZU7xaP61B58u5cpbAN+4l8G+HNqWibJ+F/ZNrA+9mKJEYxPTtKTIs9vYaQLTy55Fm6c/YthN3tb7TuRGxRreVtnVTqieqCoy6UMypUP00HbXz/fuP0s7diWixU3EIMHS6e3ySzEmFsuNpqB388KebPy8GvNVZOTaDGxXf5EIRB3z2wBwIHdbwTBaewg1ktTUbUE9hVQGk33Mn1+CCAeECV8SOJ8WkHSqzlE+TQ2GLF/8hm0mSRvEUySX/W8D5rmTxNZCszy11lZ+e7dnP6cgZMkXvqZAwUFJ+hpZzdnUxknXd9X4+a/n82Qex/QBq7ciz3fLqy33G98r9RW+0bTvE2rGnKiJ27efce0C1vMt99bkVbEfTbopYi305hIxhXy32PVu2BshJt1chG5A+qrgFMs/L1w/rOjtWXECDfXSvdYsFXAHs2E1MTkBlh2UKp69iZT/r8z3qvR5uJQOAZSaq381GXilev0pXtFiHpIg87qIY3rmI5HIlH3YtG3Atu6bYad/ZAXdd/nvY3brzOK36ti9PNzFX0fawOh9VSNLtoCX5RPaInxfjKjj7fIZliD0AaIg9Oi4UYEb4TF7QxgIAP8ynf5l25yEdxi0GNIBr7z+SYn3/YZjPjfJPw0uOAfawZcRf7auii5xXfDGEDqFN9wL7zt7BlQygmG4e71tHwQzXkX/KqRUge17A3U5x1t7luiADvB9/c3vW4Vh5xn7/Peh7DQDih08FFopbJ6/o7u50UC5XUDtzqhi2Qor43jrSnHxr3kAB2X7re7e4896T2NYKK3xl+2bw4MR/o0NfUb7v2yMZ08/fSQMeq/XTT8KOvvxyhsz9+NOPAzgfTpx57FjMu//l/+qfvkOl1kc/gFYHVOJnA79rcuzFAJELtZFiDRG4R+NWodHmQwS509VEvAdi8nGWF2iHjTaeaiBmi5Y9LUmLQnnEigHQOdTeczTeJolc5dEjBsuwgDqw52uDfRhTx2KdLdF9FFijArTEeZc+mYrzrupmhul+gw84W7p2jhxdO1Vpb4FCKmkS+EIwBSgXA/6gpbTjJMlrSpGqNqPFEpt6soRBHVhaFxIUBttkwj1TU/Syd+Cmta/Lbf0Epe9lCNGGP//Fr7tIJrnWugj80fOPETDMHYmPseWYMksXipUYxJ+RzmgCJ1+pVAaW2PidQDqVQDRZE8KehAafPHslRkKCwwWWDNyJDsew+VBaAx8moJFM9W8SAKCOi2bqoc8QEtf/YbeUiGipksxraysI2+kg+0wzRa89z8d26paezcgQGN6QQ4Baa62SENFFutuBfdWAichDm++lxWRM9e3bd6YKdKlnRzE/vXtpc/WT34uamtZDP/tv/+y/29zcLUiuXfZ+z//dg4Cx2h4v1nosmEHPNt2YAXlm+k2vcb41uNJEThdiv4lBT2sdeJOwJrbSyYLv9z5q0mgafYetM0N0GP33ZFWOI50ZgyicN/u9REb5ZywrrEUrF/23D32/1mgBAxbapei9t299O+AKo2gvtTuuM340nGVNGFpn7kgYeQn6MqhH7aRHQNcMaujr7sAYw34WoHI0KVaSfyRcPJUoAwq6Nlh3F1vTLz7/3bQsY/hwTUDX18Pck/gxXKqEBgCknaOSxAmp+guq2nNMFkZTgCwhRzHfC6w26U/iZerqtJJ0Z7EpRoMjY7raEldL17CpxJodY9VplcaZrsoA9oGmpaJ/d+f9nMB32E0TbK1zj83j/bWfOu+qKwy8tccM8LwC6FMZu4tN9DuRfdlLZJe4uYq1OyxwOihh1qayV6v17SZJvygo3uuZtERxoEBEYDjmpInFo3MyoFYOU9tveyZRdjTEJs8D/1RUPQdxXr+A776H41k8Dj5W8rGAWQnF2BGAIuNcUK4C+qRAytpKRACkt27dmQmz7OTzFyW1OVRU/LFLWgEVOrZrKPGd4RO9/rDjutNatjl+WqUcguKJ9sMjBuBoCY5eBzB4tecfiTq7186cgsm0a27BAWsBZARiem4sOw55GE4FVsIxa2R/pp2qz6ki5Tw+Enxgf3E2Apr2ZPTNBh1ewBcdDsCWoE1A5J/O+8yAr4K3a3QitAR23xP/SEc1zbYB1Ba7cEayZ59f1ZZvY6Yto+qjtZ+2ltYe40X12toPA2XuTPZWQiPIkvAG/vmvtnkA4JteY1XwAWhL40/APELlgKqpgFvHBYwK8Oc3Rljf47yrtk8iIxjv/Z0fAaTPPECGloACbI7J+h0xBEbcd9aKf8ESXMC7YzRMhwKA61Xhvhe7/c6Xv2yPA9FoZioMYDRhoQHfWyMJ1tw7yaH7PZnUEhkHVr0w4bD/Xqvtzz188jhx/YCmJ8+SWyhyG00dQtGTqOXXySjkV+l+PM3+DhAoOVKZbh3oT02x4YgJswWaJTZAGTZigh8JYmvwAruXjiomUN+z68z2bSf67IpKwDn7BDQbWEFLH62Vzvywr/NrI9EieOscqOgDCugEnp72yoK8MsDn+Y9HISxP6xlVxTxVQv3htBeXCGYf6QTZCr6XGTpV0OUsyTiHOahwFwtmsZvYSdqm1nkNM2Jj6WCO+sqIrq3WFqCfQiK7u5ef0772NHbtkgAQYxiyIvnpZwC+WDvTdrtAGWsJTEKcAzqziXM/t0nhB2nRsg0PG7oFuHMv+eXpF110rF7IVOFAGoWYQLMbH37SwKZPa3d8nPbfvTTfap8t+Fb0eRzD9dkMHih5as2HRU5H9CSgCWtG3IOpudWtai9W+7D0pc+wTeBH4651m8B+wFrxAhsfs7YCMbbCwwLUt5jsGHfAx84QXbph9hWPaOPkRC7UWkxuQbsvuJM7njM2lYWVtPnjTLuUOIp9+t8HaeR99OEHm1u1v2CcS8qX7tl6HC3I/BdmwHsYWBUmrgTOXE2a4rtvb9cl8TT9HQzcPntnH4PCpPFLtJID2oE2AvUzAX237tZxoF25dt+H2civvvl6W9nHb6rltud/UizCExggc0Z2qIXXGiuc81kYBaRQJr7sawEj55JruZs9x865eCkNQEXTzsbL0WLagvrz+Rdwt/wr1kf+MN9iz8Xz035fDHdRcUiRAnOjNR8t095LfIIt7zNM8oZFPhi7eyBecpxEFIrMFWT7LKdMTM420NbCwpm970f4B4XsyzEnTKh8KzFX9F1mv1Y00wkV0lfcMHEplvYw3lYBf8DVzsWNm9dn6rluEPGxCeZ8EXYfzT12Z3RZ+353aklALHBDnLKK5WtN2NDDWPhiNdp/xzrXo4XFPrKs7jZWUeDi1c7O45LXBUqtboqlcbnAAd87kyfHf4gVuhe0cQeAsb8AmGw3W4Nx1DPcfP97tYB/svn7X31eEay4pEEkr1qbh8WUA/i04C+6DzMxEeNWS1525yD/pxiLqfu6dT/sHP7jP/jB5trp2qnyizc//r3N7s1PN//Xf/nfb27v9++toyWkv/k6+yi/muEAthOApcWunOJk73F+y/5+mU95RvtNp9P4q+10TmvT9/FPb5Aw6D0Hpkp+nQU+1b9Z+2G/9KD2czgXQDTAwrQvrv3nm49r3e7k7+Rzdzt/NwI2Pm7NkTDeZYsMprjSvp8KAC2Q2HzeXftdtkpbo+GH2qUVil4HumE0TtAAdN5e7CMdwtU+/e8Hxs3e9bXFgJpt7d+1adKlerL5yQ9uJD3RekeQuBCDTSFqv9bCpQsJNEt7MibUK/cAy2yaS8QHoh6tfOteHkkfiD+d6cU8F5tg94i9G/Y4sWd7xT6y26Q0avVkhwF3+KPs1dFnsqZeD9N6Wn7nvruP2zsqhgCmBwIpBrsvbKY45fLVOpW62y/KlXbzBZ8EOF358pvNmWzKidZT30dSp6Opxr5f+L0fb/4mEswv+pmHckdgkXin+0hHl12QE9FqdZ/dTzEQHEGhfSYJ840A7a1cxAyfGtkMeo3x37MZcVxj/GV7+sxntFX3X/cA6Cl+kLGwO8PoL7TZxz6d8RvFouWa5/u+0sTp9NNV13WewR+KOMedC2DUDPcBO/Vvitbu15N0TsWLPfzhlYbu3GzwxnlUQfd/qzvvNdmy0colY5CdVIzP+BqKZIQJSzA2kM3a2rKjji02fYpW7dXcDbHIMNKW3wKdnKRh/CAb02c5Vhvvy/ZTh98J97B7DqjDhDRkYaaR2/fs37P24MmliC3t85Nec58ES899PQDqPf7nbrrvBncWEDypG2+CiZ5Xiy4j8KzcwvCyy63RewbH0UDtz2dGgsI0+da6936UBp9OBxqYr0f/rp81lXWA6qM8ZzuvoDWQf8wAM65NwXkbFMNSppPScxi+gxQCSykeunM/25dfMrSK4aD9ikzBVijgvums7BnuR04Gw2+ITmPhx86M7IOz2TrgrE6r/2jsZT8x7kxfn/u5/NIihsEAbIATV7xckfRsPt2GP4649qZ4bfLMYuan2aSXLqi8KFsJAwIGT94V7nAjxu6x18UJCSe7/0BCRdarV29EInvagI9sZ99760ESR62ngT2KQe7LDBOcSHyxiYeEVhxM0o0M1y7GbAvxuALPB+9d3Xzvg/cmlyDD8ejpmz899p/8p38UM3/Rwa8l4Pjl118No2GmQpb4m8Covc2Dn6n18SBkEpnaIlxqSMPd2swguw4WcOBaYJXNMMYUw+NISFAr6gTv/RpdFBUDG0hcXlK5dbA2gl6WAFUgx2Cp7jyo+kyLT7X1Vgy2uXhYE4LnLhPGxpXYNd+2+MYrq9ihsD9pERZlfbGLACG0JwQ0qhgDkOScLgHHXALmq7/7zJIeGm1nC85m+/v75RgHmE8TlGZwnmUAd/ts+vQd5zHKkqTR+Dmx+ejGjc2XCS8+uHUvanbsHwwlDBBGZoKJVTEWSAFPzpqK1xo8quonuDdI4XRJxkcfvL+59fmXLNU4873LtRr0XpcCV20wTZQLlwXktQH351cWNwPo3D0zMQ6du1OsTexSQsoSOe1lZ7X5dEgvlRQ/adiDA+j5L2nDwoggiF8v9rWCW4EJMOBVzo3e3VT3O4hGRucxAlMSiSzoR4MmkPq0r39xOyru+Wubn33/vSivjzff3Xo8VPPTJgf2vqrH73/6B5sbn/6sfvf9zc//1Z81PetubMXaiTNiX9Uu+7yKl9aFq1Vfn2c8VH4MUTGh9GWf9UrsIswdbTkmkr7OgR0UIPZDwza52MjvU7XM7mNH2uESOSC083oxtF0rhsuu9dTPSwgAUC4+TyUQhtJrTb71XZX4AhQMp7325lbgHYcz2iIqMVu23gr2JGEElzH1MIlWwu6ueT/gg6B5Kmo5QvsNkNVe5awC9qbKbD17vZnOZtJhxlbPv+Rxv3WY6cHdLfoMgnLsFRWAK1Uu79/9du6Q3/TUOL+DsqCz9O+wsDpP5zP66OCYO5NY91pjFBm5KumXSrYu5CyeYtdugQuG1DphEWGeCAoFwrRyJB/TvtMKC6ANLqDfyDou7ZTVjnk0jXWmD2LRFEitSXlLm0kbD/DPuXVfgXeMhvdTKX/QvtG0vPHRzcW6al+0V/o1WnuG3ACAMqRYfA9jRQBGP/34k2EIX41Vq4VQoHC/KuTdzj+mzAwZwaoV7K1MYpwhKv6rKM/DfBv+/6qujWKBvNX+d1ZUWBUa7I9EdzHAJCpa4paOh2my1gjTbthKrQvbJLEF2s00QcK37iya9bZQIQhaLbGLmSzZtI9Pe72d9pTtlIBPAWE7nIb3sg6cBbutzYIpnsRpkt8F5PnlNY+m7vnkgLuZ4NfznzZltc+1O3a5xLw9GQB2K85/BPixbyj11sl+DgNlKpbmVS4WqTWbiVgYAMM0wuBTSJBUcKyYySUcEsc+34u0Nc+epgWxkrUXdII8OVBqvLmWVf8TAErUAEUCJgX6nkH208tiVxL+H42cwfskXvYJAxPA7t4HQOfDpu3NMJsz6br0TPzF6LC2ts4fhtUAbNNHO407M7VOW4Di0GDRfIJ/lqhjc22TuzkD3SfB/fMS9tXe3FnoPFqDEUd2trSgq8b23p5BHmCI0fXs8c3re5t73/yq/cgm2MuZGLqAVeeX3Zkplv0sMflJNWZvzzD6AAAgAElEQVTjtfoZtNFZNXUuJhYBY5pqj5/cn+T1VW2mpioO2DGM2KqT3YGz2ZTdqvimdxHnP53vBdo+Na1tQMGtztDsPYF2SflEc+N3rdcw7Ns792y/GMPnJcdASloRCWN4BhI6Y9jiAdsvihwHOGVPtY+KIbTNDgCC2SNZqKjCThvSko+UND6r+rlfoWY/9u2jgh4M0/MFRe9ryXiY9mV27MLFpCd6FYCAOzitQJ0h7A6Vdm1rp7JZ9oytHn0qAuxT5Gl9W8tnDx6tzyrOq/rdgk6bLQ2Xl9mhSxXbLsTAelmsRK90zu6ElMt2+psCoH3D7mLkAC+SIXIZbOqIVU8MhQGxWMjOAYbGC+xqLCa2dEDa7EP6TGRGnrf35Dp+8P3vLSAk4OSD732/uGYvBllnMNv5Tez3z37zm7Xuvb4YCktPBf1cLDEtU9jHJEj4MVnA0kdchSo+EjtN0UIRS3EA+KZQ6VOOqHx3h+wBgJWMitaU4aEDy3vXS8VHP/7pTzdffvnVFFr23YXO9LUY9w+bimig1VtM7AEFaQhqkVktivZs2nL6d/q3zvwPv/+j9vt5LaxfTBxq6UaPL3s0LUR9FomYGEgs86j3/KM//MPp7vj7v/tVNqlzG1AAsNvPr92OJSAGcA+AHMBUuqk3P/7e5s//+u8GwP29BnCpmt9KV3USUIBM66MLF7AvLhUvjCWUWGBf+Bz9adqMOkMvAzToNpM9edGz3g9E1H57OfBOKzmfu7RVF2POB2ODxBZHAJN7/umn328tv5y2HG3k7tWl2sTfSWaHjbTssYENkwmJdQDKfGlrddj9Ms0dy27sT+diBv30TNo+tbYZWve4eGVadKcDoMRJV4rJuL3XeYX8ntcnlNQBFBTzxAASWa2wEycBArAitCiyOT3Os9q4L1WQvXa9Ag5dy+zgwdNiuEB42q40KOkeH+lkL5kddmu1r9MP5GsMyPLz1updQL4YByuQ7xFPky/gcjD5DjF7yTM616Qi5k77PvZoJX72kM7r2PYWar/1FROe60xhvjwoIb3WYLTL6Y/SXpr72AG4ULzxyfd/uvltLaAPGhZwuThcHPQwAN36ALTXAI/YzH0Gkh/alcUuGFmw5hcV5i915v7p/+inm2NPfz1Dm258/Pubk9c/2vzz/9+/3fzmu5gZ2XJA9pAnxLD9kqMAm7GvpL/8LV0lcdCT6NUvJZSTwShorUm3Q0CQaHeuJ/7o2TBesU+eSWqH+bzsvXPj/E1BsDVfeV1ttvkFuqQ0EWmhz0nPtp1vLy4F3l2++3jzPaBC8cvL7tVLSXQ5kBaxdzF+31y5uvl/1rV0qvzsBemJ7bnEqHqTnxr2O2mEnmFmzAM4hl27fNdM+h0ixJLMmEFeA6ot4HhkhQJ0nwfe/eCTq9nTnfbvzuY//y/+2bRB/r/+v/9ibPapCjePn5bTxpo0nIbmJdB7gEDkEbHp+Hj2t06d4rph53SmjqSfXCoDkNw751FMsLSbDbATA2ZbWxtTZsUnU0jaFiWmU2B7R302LFh+4FA3jDinbzwojvBvGPR+kYia+LJ40R6e6Az+0fsfbnZjsL77/IvNOR0s4rr27nxn9w3SQFvxtoLH3wXqfC3OprvXOr1o/3f4byytPt+VChyPO8OAtnMYbn3fk+zU6Au3D0fsJ/bfORqmWfcVffNUoPguvcE+O9uAWUajV6Yz3RfD7G7/2scZ5FNu+TRb3IrV1hgD+tHB5kw2YA/Dml5xud9ASZ6xnF8+fRLgtCXEGEjyNpt6st975TOn2v8zySe9utR5e6+utfzb/rCmtvrjE9et9lQv+6wzzLeYbH0M2J+/3sGq6/2AyIqXc756XkOaJsa2fwqZ22LKFLixkt1rYCkIMtbdQZ1pp2gUtlcdlYlxMCB3zKUotxU7ikU6yNni/F5rdVgudk+OVQ76hLZ47/VRuMSH/3+q/qxJryxL7ztfzA4HHPMUc0RmVlZWVpGVlGRsylSmVss0sFtmajPddOtO1rf9hfIr9E3ftBmNkvGCTdLIEsWhWJVTDVmZFYEAAvMMx+RA/39rv16yRhoSAYf7ec/ZZ+81POtZz6rT8E72/nw2yEDJD+UR7zDqSH94oHyEIh6gEWuU7vL5zhyQf8gmdc99VjEQ2/y5TrCYnDBELDzSIy9aaz5Z94VhU6PfOHmE4nexG8wEtoGJTQZK7pRd0YUzDG+FyfyaKbMY5Y+mqFl+GXj2wy+/bBjKdwNUyZkw0I61Jse0dcNKBjTLQmGP6yhUqAH8svdwIAlG+5yc08h2wFQAysUY9O+ByfYq2YoDBRfM/ez6yfIthSf5zJMY81iC/Mp0DPRunyFhkHvB3BuSxGI1w4rOI06lGXjsIK1YmpKIBN3HGbl1z63A/KJ7IPn17E3ny/nthb4u/rI0SB865uQow17ubF2ma7ftfvo4PO7+w3sx/9aQsov5nT36713m+KlTwLs//LCXwTSkgGW8cyda+mjT5MwK0K+H+NE3AIaci8HyOFbb6wLpTz/5qId5MhRNDCibnMEmcg4wEcQC74ZR08UuFNgt/HeNhDfBTaKIoSHZXQmjwQIFtz302XqBvXT6QCOanqFR1Rz2DKoxnR6WTSDWJvsygdPb33wbUoxdpbWh62pLcXh6aRIfn4dVJlESPEJo32XQ6HxwAC9qGeIhJb2AQvf1OsDDdKHd9Nysw+WrCRMX8AIbiDvO5BZtNYC/vp/z5QBfh25fr+Jxos/++tdVYbGQChL2WxMAwdRqVKz7L1VXwZiE0MTKAf9UdfxM97hzLnZRrKKH39waA3HU9xTYeU/naz31eY8CzvYufLH5+c9+PQCCTb6fM9CiwekB77T8Erw3unw0riSgJSjXm2BWiSTA8LtpFZnhIRm+K63Lvumt7Yuzbc7R9BG4o/Sbblil6H3B9YuylHfTkpAYb+02p9Dse56b6c19+/DV5pOPP9783qdpDD68Pa1YWuyunu/aprmmX/SDP/ijmBxnNr/4sz/Z3PnNn25++P3rM73mztM3m+8aXqEFWPJ9ukqyqp+k+l6V7pdRai/GClURMjULKPgyphWNM9VdEaDWp8++/2kDPB6XyBWIdq1Tp2JA0CWUCWNX2JcZHFXFET9u/b0ZWiHDMFXtkiKit6bjuE/jqZ9dWjsCiBLJjJ/Kg8BhoGsGfJtszp7YVlxM8tXbPzkLcFa7a0aYc51qAjDBp0t2gUgZopkquK34quo9jeLvfDo72qkEVnPgOydT5ZXYVtG9FPCuOsCQAooMnYhu27q3r1WLVBf6tLMBwIuKrB2iIACLBwsiIzTgzhbsAQiNiGvPPxXG9gJAUTI249JpfWxpykP9zsAzuBI8oNLcg/PaGgDAl+Za+js5Gy1N27xq1k14fQbjt72+NAffl7ycT6wzDbh+ftrEu4fLtcsawT1G1b0D5bsvrRIqgx/amwDSxyW3Twqy2ZLPP/0icHpvGHjafm2vv04HC6VhQNaefXS0MAnR1QvM1qCYRQUf1tWWiWWdtLsvQXTaJpLsgPEZTy9Z8Mz22BokcbIg0BoA705PMk8HAt1cwUGbtQERFQzaZxMIS3h7t9bsu7QTvHNB3Joci56uiIDlkiNS5Ihh8oJ2xVBjoUYrUMVEYS9HHwiiLwqeYGm1Fx+y7fy7goVfgGiAgds/0FrlnZS00CYztMIasfGE530OoHeSR6ClSvgk+dsgyJ+jVSPYEUADk9jabItBR9zPAHvZkALH5+2Xl1XkdyucAAtoz+2gptf2jpHksyYBp5Ez+Kr2xNUwMfpnszb20ZpcrHorSNnPmU/SDABvP89E2qj/QDTMcu2yr14/6+8LpAHKUU+TLJ6MCo+1B4DzOdOWpCLYO8LYUC8/aL/NxLhtC68KOl0M+2SBcoeyETTVApdUdPt3gQ+mCbDAggv6Bkjt5wUCR0Yg34Cg5SMuZvefBj6drXUW4W5rsRaw0v4UCCgmTNNuCel0DnP6wPT++23XemexT+7VGlHwWtvSy5koXGW3wPhYQrprwBM/hA1TQedyE9rTIuK73wsiAWvbdiADK7AT7E1ueXwIcMv6StiwizBK+DbBAuCgn8fyANyRYMBG2sPK4KsEOX3vvuSkQRNH6cGoTGcLZmoqO+nmupbAzPThY53V83RJrFn/8jrf8iwR9zpkYoB3z62L6bKf12b/cVIZ//p/++O0zG50HXZf66J7njc2ZwQAPTqN21Z2i+F/5AWG5dn/BGrHuu5r7NT5Su+j2IMKzL3svEmcwN+zikVTcVWkAJlsJQK8H8Gnd9NzvI1J42w4s+wee+R8jkB66znt4lO0XEfYhGEDp05rZ+6aqreSzUk+YpYf7/5ed0B22ms/+p0fNHH7+uZXgXSPsoc//tGPNtc+KliPIfu//YefDZNJ4q7qa3L3KiqVDGaf5aYCVr7AmZFkrAFnKznmOxVaxIKYsi/aI8uvCmazWXwhoL39q6X7esMHHtz5LkHuEj6avOp/xViKSo8f5Ntb4+PZw/MF+xjKzwMtjhfnYc4fH+3GlRyNhhqfMzaWjVnSKWyv80PbELhLy2qGhtCpkRSzT62zAq9YB0vkXP99oRjDufz65ncT+wL1ADz72R+sU1pznulSGngGjYy8RveN9XKv5MMaPKioxN5Ith6YjDutsfZp/gUDV/NcZ97aYiOwX4rSl4rD32pD77l+/OO/G0v0zeZBwNidOluOxP6jd3dkigb0tVZxcLHFFLIXy0MMfTj8TWLgXb6XUL8PqCRYjxHT/bB1x4shn+VDMem2R2k6MdgX7ZYAAcLaB/0Wb4/oPsBmy8Leb28D+PdDu0asvFYsjN+3rTlc7Hx/PyGedlYVCknoYAtNTLCE6P2ipy3WPtX7paP3TDv3gBY0xE9sLtXWrfNmv3a3Y53p9wHx2hCfN7TB+V/ABlbSkonxTgwNOdUzztA9A0L4dBIGZCcUdwCKE/t9GB1u9vth7Wtsn5auE4EEZDYAsG/0RI/tLNlS4FEIstZsmn9vv2PbAXO9F39eHCH/kt0YUKe1cWHQdA/Xr3/Uc6yp8NjghkE8L449G9ApTvQ994uFxAKnK1rIF17lrxbg2/uopffT4vX/7r/4+5tbv/xn0y742ff/cHP06iebf/Sv//3m57+5tdkL7J410UVApkEMwDZs4wl+yATq3e6Z7Ar9Quxc79yQEmCK/Ghys56HVrUCxshqlN8dyyY9qA17xCn6fODMGiqw3ueAHlP0WJPePeeI7LtGwISi6Nne0/V8+NVYUDc6w8/lWuV3L7qnG9dqX2tf7qVj/OtyuJ9F3LDngUZbbzJaVwf23XQrLTYuVtucCftte7+HgNdh/L0YnutZhgmF5ZR/f5H00+98dbVYNG3v2Er/3X//P5Ynnd/8v/8//681EImu5avOTQPzDPQRzw05RRGM7ek3cGv0TgFVvXNDrJAbFPqnc2TAXcMgK2qMtALgBlMz4LrWVgMCtZkD7sTs8rvRceQX6FV6Nv/jOyd3xCRU8ionyBZhwdMgHoZhz4aM8LIz8zI2puD6eLHxD7uvi+WvPeTmdHHBaQU/4EV+BPDxOEN/q71/J2D5joJua/uqf39hb2NF8bXtxcsX66LKLiM7mNB7MvQNUM0vGWLG3gJUh20H4HVG2nfnETcC746zf1179I77IbE2hhnfjUHF98y0V1IfinA997Xkp4yY2//uXlp1JJuQH5aWJIb+jrXr7+KQkQ5AsOn7zrW392NuHm29TwFlIo6c/91PN88bhvi8ac3VC8aXje0SXwCZSQ709/3s79I2Nu1zFYiHATldLOQbtlOnFe/lfgo2PZt8kC2GfZDZUkDgf9iN0xWhGqAc61wXxJIveZhOoWspAB3tZ3e0BacTCLQCHJFFedM6Pyyuf4Klxbf1jocZ3/m6XjHyUmfi6b27xc/FDMhN+SryNAOsZgcvV+hH8jFgSbFF/s2UyW+e9C53ilO+CLzbz9/4h2cBcm+Kvd6QHWkdpQ3s2V57WLeCYE/RTZyyQxNZUZ89z+4OuaOzKecgOzWMTAPFystetD4Gnn306SdhDvc3F/O7n6Z7qtBkyNLx9vauTof8xWlAmzMmJ3SuxbcDwoOwFulAAWLWiawQzd/uYwZuiuN0T01Buxi3999DTqF7Bubx0eSyuvbbzjSZFe/vfTnJvlZneE7vjl1x/3AnORHdYZPjL+7qEqHhT4YCcEvD+k3+5GoSZnVyNVjiZZ/z8Hk5henPgECxBnym/TPFQeAs4kA50Kk+d7f3ds6wwr4X+QYL8V4EsTsN4/y97321uVaX2fNiildv93965D/7P/3kw/mqHCYt3unF00+aBHEC9jZ5rKYR6zcNsSrbo8RSVar2moD4Jud0OyYSJghkmfbUmqizKiJe7rs4yXtpdAiK6JLY+Daxgw3JnqlRHJhkvgVeiCSklLaTSkqIaEYBcCf5/S5Bfhpw6PoOC10G9HIsqGePA9XajCcInuZAsJKmWlUQxDESP6Ydpw1NW51A1LQyrMDR3cG2wCzxbFvRSLTqEQqfFjmV0154QazkWkLp+2YYQR/0WutqB2Np+33Y/PgHX2z+1T/7Z6H+ikmmubUJPJNDjUGgaiwwR7FVDVTx73mnWpFRFeRig7wt8DqVxXxdu/C0V/Ry3/jeNvNMA0PhDwj45tajJsJ+227o56rSnkrPZ9gbpTI29Yx0zx6PYC/nRSS8NbzY+5EIVsaeloypjmMQmEQ1lHsHRaIGBEBPpqEBuOo9alnT955g/IkqfuTlj06gfLD55f3EFQMVfverTzY3MpIvAno75hm20PRE558Z3nH9y83HX/6dzc2vb27+4s/+TVN5GclasQOI7z5Db93dfPm975dsPJlqAIDpRRWexw/TC2ttVJLRiiSJ7wsyXzYCXR++djMTUz/98noofwl1+9Fk2VMxIOxlB/xNidL99BBNERp94hJke+9lgNhe1wXeYWOogqvQ0agT+AGFZzy4SlqGz37CqAJWLfbRaocWKE4VcgRNtywtIMewNhmhBVgD76ZK2T2v9o5tgCGA5QzoHIxeoSA64Kz9p7I804wkqV1vtJbaN68C67Suagf7qAmqj+7eXfTl3gsg+iA25NFYSoykMzi08t4loOx4Dphxmik+Kk2MW4ZqkmNt5FiAAC0JzOTNq2KBN3LYajM1aoA5u7R1itrcgBzOzwqyF3PXtUYvroRgBti0l5ZO4BpXP+NDBp9fAYyJqjRmznS+n3QWTubILlxextX3q3bS9BMQYbWo8O8F/ljPmSqdEeTUP/no0wIJZ5qOVsFN4PY9w14wXAxpsHcIqaqkcupDEdequ3SbOHhAo+ERww4CoNFqIJReJOC5hgHW11T7GXttZs6H942C790BF58lIL8mVQbetee0b09rwmh5CQZzxFvtRCwFjtJ6aI04PXZrTfXVFozBd6f3LXYGWq9AerVtaM9k72aoSr9QvzlA9mNelBNOD200FuE/S+9PFgVYPt6+uRiTgRjsEoleQIWLflo197tb3wWYA7W1ZRuSg01hHwMal17kYVsdpokNNFOzs0u0mIA3FtU9nmmgyrMCCC0Tr7NlpoUbkPMhevrRDwETkhJsumnPoPGyCiynssnvA78W0AFUENwS2M3Oz6RtuqQFLN03hvEIp5jOG6AqgZ6hC1h1AV9sDDkB+9HxAXrT2NHuIW54V6X2Na0uJxBIbVIshqJgelq70PTtgcKbAdwMoVhttIoXltz+xDRZ7bJaADA9BaIrEceEASCRQOCDWHK6M+dUS9nf7KgJciDLg2ll9+KcyaWN5iYGpOs6xJAnhVvf0k8oVhRsZJ9pm+zXRoIdtDMDYbqvgn5BD7BlJsYVoFz7OJ27wEm+WhXds7M9AhvalBKVvwUPeuHTVjy3AVAQMK195jYlI2IFrQHDCup7vWMML23U2KfOdSHVDP4gMIyd44ozNEhQmj8a7U9Fmu4xWdM0WrUStW6dxUevYlu/Tc/p6dsBQUZao2DrRoDAhc753UAr1x5lJphn3mm0TLPXk33S4rKGbL2Okz6PGDX7hBEw2o5ssH1bkrFYJbUFtiaPtVcNqCsZxqhSSFhtTM4Ne3quIBjYJtl3HmZQwIC2Eh4t+iZ+BkaNHV76cROsAoD6TMEfO08+bRqht/bY+z3ansQgIl1hCrDK+I3O6eUKaQ8rHGBKHitxwowCGDztnR7kw9+2DzB/TvQejhbD7BSgDoY9WTD9GsO0OkNzTlZnxZvAlIt1ArBp2M06MUaYfhL75TMACCrTpEVMsDwXsPTg21vDxnzZuxYXYWivyZGd665FCgG75YWWOoAKhl03Q+NJ8jrFEvu7vaq7QkGShhmmgbN5sXiUT3xe4jIxmmIYYBybA9urJ8IioB93JVDietrOt765WTdJQxGKEc4UUP/kD39/QJsHDQ7SbmRI2fd/8IOYR6+aWPz15uMbH5XQE4J/tfnu5q0Jti9dvbb5LvbV/RI23QMSdzEhwMQ+v1SxSWI1XSYSZMyubK3pfAUuo/HH3jwMcMYMGNHshoUczTaQxNARMPEE4NQZVGCRjGxBlCWHgEK5zh//utv7JKqtNc6rlGiICrT/Yvvz40CVGdbRPfqMt9jEsUKAFYC6D32fMytDV3giiK8gKBGUxO2mvTyFz36fI0KuSyDfqh18MdDp6nre7X7C+tkK/tOoAq4BAzw7Boe9v4TgAUirSHUx0OBpBAL6oK7jMYcdj8GU7VLkwnSyjwx9W+1Ti00/jMFsL/czMWM/y7dg1d5Pb/Zt+1gXiWIxXeTR8MNgmQIgPwxYkRTnc51DIFjXFS9jgiuyrl+ClmO1Yl+dGPS5bgByCX3gjbpHaGo7z97OaqdbuZLCCtDb/U5HhuTc82MQYbzSGSuG++EXH23+sAL302/+Q6BLbI3rP9g8qvj9r3/zTYWK1oJem/tTbBe7YGHTzaaVab8p9gJo+xNTPLOzjc3aJ/ys1rluyRkEYL7p+QcoYnMCBjCKdTBouOEMARtjibdg7Aj6D5C2gNqZkmpYlDPcupzNFn7cM38caHm69WHP31TcOIjNdayi1I1zJIwqYpTQ/68VVR8Mmy32YfcDAN7JdrDRDyvk7uTz5XQzvdJ+37IkBRxTWABcAuyUkKbKtyQpBsDjD7P/T2OQHS/H+p2vkl/JB4gxf//v/ccjufDLuqboW7bsPW+sL0D8sJrIG7iGnBa4sPTEB6RvTwMHvNcpyLNVnVvx6WieIa/IIQB+9lSLfZQtNuBxcts1YXn2Gx8s2OTl+/4B8DqHYytbyw8j95CN7Pl1JClC6N4i/2H41bv6EymOnGjdvujdXa7DZLffx8ThgQY7vUTUBBqLx2J0PU5r8Gfd762exUAIMTDW16vRW0amEci1l1vK84GDj7s4MQUxK3DshJi+53nZ51mr0wbgYEl3Nvb6mbNd55Lz0nt/nw8HWFZ/HOILNlsKIDPEiD84uBSA3hnTqqldZCdJqJMxZ3c73zOEUnfLdFr0c63dkSEgLZ3ON63HkdqETxaTngqcFq8eBO416nqzcyNwpJl9b4A0ArE+H/jkzNiv4pPDouRo9nd7M91UG7PuEIxUBZOeFdN2aQ2L3ZZOuGOwhoCt1n0xKub2TFnvVR4Pw9upCEGTHZDzNJB3YG8AWc8KtErhac7L6e7rQDt08d/LCFC30nx+3powGXu94/etgTAdOYrW/LvOkhjouFhU5t++2q+Y70DrzMGLfDXMRvqkBm1uZVXEZbCX1nNiqP4it3+hi61cfjpQesfWgd1gp4d5z81s/dFMoO7f6MM70zpAFCdgKsB14N271uNIhYm9infyqLflspimH9+4vnl8L03T23c3p2lZFq/seJ/8NZBc8W9sEN287FjXZh8RR44qiupYGBB8sfABsFOQJbXU+Rjmn2KZWLp72Kfd273SnfRZBvC9mhwsHdLufQZYsG/teWdLyZkO7aNHDwYcvXw23ChZhPMNVDsxPgpORD4mG9C1X2Qw7lYQL7vrrNu/gYr5GmxlPh9ehmnKzk5HaOzDXmZtuBXxW0+4w+98/vnat+25O9/dLmbaGW28p9mnS2d2fnrk//gP/8GHc4FVp6rq/c03vx0BQBczAY3WHaOvDeGYyaXasHuJV4EdATfE+xeDRvX43QBsNvhM0JvFXFNuLtaaqBLB8I7+RoumAuElz7CDNtOIQaqeMHh9/ln/LqAOGAEkXLp6JT2rAqg+T5KJ5cAAq9pJol+1QJIsxuJUh/SV6nP39LQkn4k1YfZSqCUqNN0qaLVJQE7aBAhYIH0u6jrK6+gMaYHLdp1N6NHOHkqwqkb/riKoSo6FtET3tTBWeSjgOR8I8IMvP9/cufnbza/+7BdRKrUSBwoxYiPOuwyyg27DE3rmKNlFQYDKp2q2F2vDwLdfZ+xU8AB8p3svxivfrUKHySN4gPT/+V/8NtCh53tRcoGOnGHBsjvSvWH3CO5UOAen4uR6V5dylq+rYL6sXWqvpFA1+kIsu8ttphcFoHsMXokiw4O6fwKFcJBwlNkCUxUGbU0NgLiUbtJeD/Ei9o+q8S++e97knqOb32uKz8UCOdUPCP7V2iCePk5frCDpqx/8pAmpLzd30oh58+Lu5qNrAUtpXdzLwD16XSDelFAsqpmapZL6/NG8vxM5VsYe4j3sNLQ/bWAdmiMdFMHRucDL3TQNTPNlygSiH1ovWH2000l6/bLHx/iOo8z4tkYzobP3Yb2AndgPgpPHgTwcBxAPcGxtfN146jV1abHGOFLVXIKmwAuAhqjRexdcn+g8DWNh2AtaM7B5bLNVzWSIgHQMoOBHsiu4phG1qo0LlPGZw2Dr+wwUeVi7jumy1kVirMIl0BLoaz2TTGoB4NgHaKFB0fef7UyXuw1rhL7P0izQZt1Uxr62AomCNtprQETV+gFBlgj5ErrWfkicf7WZOMujMTDggUr7VsQYoLwFjEYXJQzCz8IAACAASURBVIAfYD06WENd97yqPsafF4gMw2qBVsNkA6V1z+djz5zERgDWDdAVCETnsXt0XQHdtWuflIzdm2T/floQ5wO9LhR0TLIi6e3nntYGjk2kjQzYzXZp/fGOZyoWpskwLrRGL2blEgJfrUqCKkwGFT+JheRBQMYha/1VrZIgAANeqYSWDF3MVvpZjERO7EYaL5KFRw8fjCA6huWaZLkYOodSAqvKuKo3HBXbxXZgrWDdeT+CWfc6k427Cfb4PSq+0el9QRuyP71f9m8N/7Bnsa0X20c84nOmDa6E53SsM5oYKlhs3rSjLPhu1mwlLytpnAFEYydXUkJT0J/+JxlZ09G0u2AyNEAo2wT8cI8+2/l78zY/YX2P5LBi4tHbOlYbzfsqIdZ2pvlOYOzMrvcBEAHs2Ru+LuGXgAIydocxmy9QpPHi26fYLtP6NW3eAtilq2jPqnwLTIYd4zHs7j7j5HYPcubYq0AE159BFf32vgaghvbkjLVnTSt7718yoRJu6/Ojz+lbdRaZYmwrr0tCYD0XT07byAJTWZWzncuLDTD50HRzwJ3puKNt1+cNdNR1h8UFC9gGJ9P6OmDIGswz7abAHUBy7LonVX/vpxGqHQgz2961L17FDlhtbpiasbCvX9SNVaCplVOFcwGRIyzcPaykaVVEp2V5gIMlI7F85tJEm1ZHwV/71LYDRGrn28VA0CaudV8ygb3dfUscgYRssXcAIF2TFAH/7ZdtZfZsi3eGTfRz+ZX3gS8P35zYPEhn5Nb9x+mNNK2r6nRlr81H+e5jrevTEhvAg7NNW+tZ7GwsiVUxxyCVDGynsgONnH/gN9syGk+ruDLiyJ6T/+7rGELalOmXsokmy0NKBjNw9Kbokz5agdjb7AzNutGQsd4935JYWAN6PDXh+rfZsjWdvDODISgxn+TcOV6FpNEsnZRU0mztumD7+60CUWDLxw3pIdtBt5e4frS3abX1vIYuPKmFh/SFdg7gv9/DYWQbtoUYCRyGJvYpW7Qm8BEEPRHD/pMY1PeH4WzHrhaaxUQYEW/sI8G9nQPDASR34VfYrgP2sQvAUPsXmKxNWCKxCpWnpmVpVfslhudrs33RPiWdsXQ42bFV6LFf9nrfNC4V8hRdgKKLrWa4hudyYN5srsRQP8/H5Ov2A+GelFTtVAwRW974+GpdGLubb28lJ1OhBEP24wDQW3fvJKFxawAFRZtpne/Xj3//78z7/3kax7oRaAc9C4QFXOpguB6gSF+ZTRWPPUhnT7xw+cq1qdjf77qYhibMv8j/nymYP5GPO6D/pe1obAPNNc+x2EP2zGKOrP26hvlIGJYWEFbm0pxvHdrXYkW6zeJbLa+usxLN9ecaTpB96929rLjw0uAh/tuGH9uNG4PBS6NNPNmao+Nkowe461kNoTLEDVPRe8aCc48KQasjZxUS7A8/LwH296ULNajQ1m4s2Yk1GCqCQGwoE9lXi7D3LHHC5gQoYqkWv7fvnwJcgLpa+lozzzQaxhJwhOPOl7NEloaOHoDmQNEXeCeFFau0N1eyDuxZfsAvp0JsAEz2a2Bg9k3CO/5aG3bP3P2e6qwaNiJ3OJO9vlRMCqzHCpevzLCi6SJaJl8edKHE9suvviwfu1mXhQm8KxZoZky/39fFcqW2/z53/+4kn6f2rm9+nUbpv/3mbklnjEo6f50p54UswBogRquawcb4x7RXYDYBXmHkcHp0GszaF1sffsBgkn1FKexz/t5+MkhGbCdvG59uP5gcvbSnhlGvCGa7ZVtHJmXyQD8UiaEg82rr81XXvJTEEfDxfmfkdYzuD72ry52PA0M4Prm2+dPaiX+bz97n71ubU+0f8Qjwzp59GgPFO592awAynyO2lNONPT70Sd7PGp4kXrYPxKym22t9fFgXz5W0qz66CmgyZbKY5fyVzTf3nuU37E66lfYrO8fHYT2ztEgDq5g9Be7xidZ1xEGWD7E7uj8x2ttszRT2s70zjIcf7aVwnR+yLaZsf7AWYv3WWUfC0kEM6OcF+741wEJczSzrbGl/0ffunnWUydHEeaYwHwT2vk1P7SBG6eU+79PO0NmK0qfzI2y6XBVQcpYGpN/llN+1/r/shu4aQKQwn2+eJnO5Sv87Y2iezbodshWxPReTPy1+k2voaHCPdH89M6P+Pht8rmueIR+U3buetBYN4/3kSRS+droPIkYGEnyIMELv9Ei566vs7hP2ItLFyZcVH6jicRL9FvcMEx4AWvx4gtyUgKK7PSUuBlzGZvtQEXYY/03qfl8r+6krkRTOlgfXRUNaSmyhO09cCy/wS7xlsYe96n/iRP8uzgfG6TLi0wBDnTEtmNrtAS4AfV06DvPYgU6CPIQtYA9p876rmHi8uPYdX6oQKD4Q42WLd9mP1uFY671T3Ksd9CCb8Kwc/64BSkg8rj52dic92IhKo5sLaNVngd0ea1MMVV4jXz9bLv8030YvHqsYi1p+aYgEjGHsq6FLmNR0DRXAYArd1sMKuwB+3VOjLznkDYXUFSdfr7VTzPWkoh0Cjbh8hsDMHpYXGGiZLw6Yx1edqbit34X2wL2kOhTGEBV+VEHs5l//dvO6+GOXXM6QPVZu5VVjJB521LDJYgNEjNFobQ8DcocswI+xl5Pf6l4D+Pc+fE1uJz5SlChuMmT1vFyt5+FL3vB945MM6MgLZCfFzi8V2yfObk1bsysVqS5FPjp3gl7uGryn0e9d5/FY8SNZM9qYD5+WE+GSdr2T2Jbdw37vSCwjbybZQUJFHnmpWOWdrgsxX8/Lb310Jb3X7lU7uiLUHhm4CoJy1e99+vFPj/zR//n/8OFSE1kJiX5Xr7PJTtNaBTUv4KMvwwgRZnzRggDBrqRD8U1AH5aGT5pEuw14wZSgFksC6oWc6eFNO5Rkmtwz1RrMIrT9gsoTBQ8OwoP0TCz4oYaMgy/QutCB2w+sMaFExcyYXIi6Q8HhObTT22xRp5PG5NU2fIyHp1W7PLB7EyBcDLj76osvNze/+ZuF9ndNLZdPSnhFF9Bc7DhzUjH7TBWkCYR5t1f1U6+/qvGMdY/tgIUG6AJiWC+JlORQgvvDPkdv8v/3f/5fJtiwAaC4jPIpL1gSb3O79zboaANtWxAPhQxVnP33VC46HAL3CU7Q9vus3d7Zkzb6ifSKzmXo/uY3v54KobatZ22a59hD/VaFOx0wM4CfNlgVfEE/bRiTpqq8P3xwq8NSRbx3cLxDcSkKw9mM8ssq9ESSnzfwA7NRYnmkKjk2pMADmIZa6n29e3eqfvnPG2F/IpT4zub2/SebWwGJ3vvHV840USe9tOzuhYCJSw2ieBhNnfbc8ZMXqnanD5Mhv3q597lT4JVReLDfDm40+7GAQUmCfaY9AysAcGwwSuHgMENsdtUosf4kdgOaabOtalFPuphzkqaM5U5A7P2e67hJmvafMdbWROIzCTQdHwmbyXxLn26m1RQQObhTMZrv06+e86xqj6HCkGqpe+0wYslo02sv7Ud93ukZ6De0q0bLarUXSGxoM6yAYImirwqdMdRTde6mBaWSOwEvQ2X/YcdOUElLpCvNVCuAtjY0TA7J5DBB3MHSf3N51XMOXVL5Ip0TxtD5eNb1L8UgUNg91n441bnD4AM0S7RpWszEOQGUFu+SCloCztDAdCpK/U+AqkKzgArOQMJ5qP+12ntGa6fvXa2Fqy34tbZuyQiqdGcOq+pxzgDLFJ0YWAm0p/ukCID5o2Xx2kfXapmtOicRFXCaTprNel5CJMgTgAPviKJiLL7rfq7kRDhY4L7R3ByE4PpkYOq0wwhVBntYE221Y2HICv6W8Kp/x0SWgNHIVHxeWnecnalSO11ryQMsgJt9ORWg/7hgQiuoD7C2QINhmrW+q81VoioqW5qLkxxvp2jOtC6OUZIuMZuweekRKbgs/RatGdZ06ZsNwxFzatg6C4S07gJDTElrOgBfv0aEdet8AQFvsvXzdWvbecIeUr+2l+yZQ108xRhgA7sOgHVbY8u3gI3AdaQKJslNo6hnmjY5LSIBd6d7B6ZjqkRhcXiRR7JFr991zrrYXkxZhQPNIfVedC+07gBmEqwVaGG7Lb0jZ1dcySbR4qQlQVbBOSnx9d7GGEha6D3St5Ds5Sfo2kjoBkxeYsPTTjL73ucBSr1K/85qr9ZBfmIYU8BribF7xcIUCGDkCqoBU33OS8MSSpQEhrRjHwc8nKnFj8+1Hr5/klDgqc90PnuXQKozgY9nolgdtI8PAu8WyLdAa60zAPJhfQrKSRoMM1rgiZ24JnMeuJ79072fTA/t7btjJShPmuQt8M9vAnlo35ClwMySiNCIq7h3NpmDF28lNqqXGMAKXAvgXUMAls09bFtaDT5j2uZMzf9jmKqcsgCA+XwoUWWzXE8qNgFd7OPO0aspLCisAYLlfYudjsULWACkAfvOBTDtSEq2DB518oNjDU9q+NGtIqpH2hdqu8KmvdYZvBEAep3uV+/pWeAdIPt12lrr3HdOO4v28MQ8nR8vnf2Z2ETiClBWyMMwACZpYdHCM78VO3qH+cUpvk0Y2x4kieC5twklX2R/jLlx7T6bvZ/J1lNU4BOArgFbYg5J1Gz2quLZ5zNo8fnAlTzSpcvvdK60QQoUB7eRfLX3tdJL5q9++nktRSa0PUrfNjkC9/9eB4LtWEU5LbFvakfSej5i4/YXBkPXnkKORH27x1cCys9IKGMEdG9YsucBIYqrWra1n3hQrJNtK7LbPlocc2QKP9pxrD9NHQkixuKazC5NFOONhdsm5pKo0+xE18AK40uwtmbvre01azrnt/t133yVxJPNGuDPsgHcu9ZL3QH5neu1ZH51PR3jYlYWzgTQb797kJ2q2GiQioFtxVovY+yKvzw7n6aYIlekAyi5MnjN/ta+T1bmVXEYraBH2UcMY7In5xViMSX45Wwh/WH3cildr7Ox+3Ui3A1IeFwSB/A71Xk/l670pYsxfrTLjn1ll8SgWr1XjDgFQMVsyclknp6zxBNIlq0+V/HQpNopPk2c5F22Lu2LeY/a/tgSw1sIktv/7YkXxVJYB/7ufhWB/DnONhDGcDin+VAn9FhMTdNLT3Rfn9cSRe7hN3/967lvMhPTcZPtZNcGCNvaDID3TGZX9GGfMgCHYJk9dzgsYgpV26RxQIyx/wpnJf+GgNDAC6R/VmzDlyhsu94UTK0flg5gejp7VvwEZHneM74sTnvTzyQAPm3C7NfqNDDRdsl2YDqNbi2Qc9tyO76I5Epfx7gdsf725dHWXzeONUEssO582JeJjj+rs0MsJuFHX8MIxwScwqGzlF/5+IvPpv2a3haGLhCaDTiaLfmPYt1dOJGvr5jFVxwkffAXmbCf389nBt4BFkn6DJMd+8Wf9kx+9UK9YXuxRl5md54+b52Pk2tY6y7HOYUtroAiVsiOvOs9D3O3Wx1bwx/aQwPerYLKxDMSdYMPsyej/TkxKCJmeUV2YQbsaA9rrf9g78LmQhqhJ+7eD8Bo3cqvvumbP/nsxuYqzcTs6N1iq181Sf15Xz/SXj8OOJyqk5RmschpxbIt8kh52mip9n75f/YTm8penwJo7/xwT418AmmkmKgfyjvu3bq9+aQW3b1Andcl0OR57gew3Lzb0LBkgHbqOGCfB4zcsvqVlN7TqJv8bem38omjeTwaFWu/k3gRu7Hh2pK9azHFDA9ju/KBr2IZnuq+L9fq/aEzRaMUsOz+IKWe4WAoW+QJxAAr/1KI389326/aI3fSA574vPOj/ftDeq/vYp3tFt9+1n1eo60r/nNwGK+uczafcSabDKh7Giv064CJh7Xvx/kePdTXxRps8LQZtuZnWkfsX+ur4GIAHLt6TsGp62otPJgiihi3+2HFacl2v+fY5y2DshM58Tew0rTbneLYo8VACoTYcVpEH/Vs4qUjFeD2Xtfm3T1Mm2P7kD/tsaebzp6ggTixdtfbNYSk/aV9/+ReIFVdA/uxOevPzE73ASYwdx50JZjSi48id1IkGykPLMrt2Zezs6+W7HBIwxocUo7Xg8NFxJmvA1GHJNF+xaIcAKYW6+d1gr3r2Wjxnmit3pU3vX+FJd38AMCsn6UZOzp3+fAKY55hBlqObc3f9O6/y77d7Rnfya38S05+r7017H0MNANBA28flfsglLx4eq8ugwYnBIAa3Hn3QW3u4uSuqTvJA7Hbwz4DGue3nsVUHOyHTzJxONvzfDqD+MUkK7LT9Le19E/3Te/4QlJGw4yWB4uZMP4ZDqatzctOn+4eX9Bfzt88U1CpPdvX17CWuoaKucwcePHg0eZlv8/2WUd6hz7LPSq0vG0PYeGRxfCzMzOh90Bz9nX2fgYHMT78mHy6cySnULQRaE3G1N6l4Xoce9j2p4vcdcWs7/uevYqBd2LdY9AdtCmAyIosz0e302ca3BlJKb98IYrouRNirmx8z3W/1vQjMfANgPsuu4axTK6GXWKfdsMdxOZPdMZp5cXCTsJkOnyyAZ9cbUhWTP7JObtvMSSwTkTxOKYs3OBSBQ7s8r/8y7/CdP3pkb//X/7Bh0uh7aasGnON16lSpk9bL4l2r9GoUn3r4bGIiOd9HZ1ZgCVI8hKJMhNEvk+TbgTWsRiijndTnC+BbKDYzNGZcc6rui3p0RIzVPGtSDdHIKFRqaLdBclUoZSAMlzHQ2YdXkZ8gR3R+tvwF9N6UNV8GU0UbdM0WYnlCLv34NfSqwNy2QxazjjnYVM9aVJYG/LUSXpSi6lAkJhzVQmGahv3ruZEAHlHqwl90qnaa+GqehFo+Oj+nViJFzd/70c/3vzJ//rHm0dNjyRAT4D31VCfGYocWAfTWkh+JAgCdBPP1qSpBVBIigVNDtGTJw8m4eYgLhCop4kgiejf6enAIO7fvjmjoKHn2IJSgkclh49rvaBtdCojdz7nMDoWNIVaN5Tfx00X3H/ZdKUqQDuti/HxN3JiL1tvySpA1sSac+0HU23fJxxPQ0Wl/VQTSwnX0hU5u3s1HZsm3z26U/D5qhHQIcQlh5dqRXn74sFMyr0egHo5VJBOD4Dx5etYelpicqCXSw6v32gf9j5+e/dRIqnpYNXyqJJ5uvsU2D8JdZaoYPKc7/fzgiBxpxaQxVoQnNFnjDWK2dQqvMn5AEfm3wUAeYejGQcVneNN+CGkKwS19sSopyWyb16MAsDIYocKSF513dE7kmi2RyXlDICK4BnO3bSlGaEdlRrI0b09rnKxWxsgRtt+h/80QfSZAgwsXAn6MDdpGGxbzidZbM8BPTBUpnVW5dhJ7r0zahiZh9UP7RqEyjlPemQzuEKwNVUqotpVAzojdHkITI9mhgC5NcFQtD+13Z0kBtrhFlCskfWL3mvfvVIV6Pqjrac6oLrZ+tgLDJHvlSAfaV8cAjeMv+oiQ6RVEMNJi7Cz/tg0HboyXUs7EhASkHmyM6gyMULtaMYzAdpkaZXSWKbeXUDwi4LTz2tLPxtzFPjmYQ5yktpNXpX8DFOt7z1/4cpocvz8l3/WRM2LVTiasoud1Vqb+vkyp+MMA1KBP2px7AInTOMQIGnZJ3SZxHCxh0bnpH0wrGNgzrAKtcQWUNdaZr8A4gCtl65dGlbet7ebYNj5HLo5a7J9p+wvEXSMCxqVwDfFAPvYr8PgAVPZNGNr52y6D8LXa2DJmvolyZ2fHye/fi2WYxWkEmtrz0EMeDlsC5VB4u/a7yUsq6VZUjeszp73fECPCrBE4vB+VtHmf9deGg2KvudQW2b+3FbB2HUAjD07reGSg+5Ru/5u70BrxpIxWOwx078fpLU5ZyCqP3DtmKIBvTvBO8B7kobiQq0a2GKmnwG3u46CggCYfbTH2e6z+QqizIK2SVgxgkpQXYTfez/FETpvEo7VdroAygVQsdWD6qRdsdbUlO0lmTDtoyp/QFznbsTItpV1e36rX4gVfFDU8KrWpnsFU8cJlGM79/3WCCPjSGuulU8bmHsFolws6Dzb0KK3gQ1stfY65xw2Msl0Psq6CgqU8Ud7jSbrJG+CneyaBECFUoUR8DhapZvN7Xsxl2JpnUwf7WxrrVNhChAYd13uRT4Ua/FU7RoHJXYDpgBchuG3NNiGe+L9AX34yrGXwKlt0sLuDsu1zx4WSM+LuTz6StmHAe6819UOIhjGulslgQVTA30lkNMmyMH1xb3W4HztgOfJOfCx9utOQMvB7uilPpUItbZ3YnDkITZX+r5r2biDvk4LcQEdwCrVaMW0bPz8uaY4/21xBDq0BUVmii5bI/gFfHeuFYy0kgI7AW8zYbk4RVFFRf+wJfFC/tcZnILGHE4Q8OLKjU7TtoWFoZ/WlGktXuAd36zYJskzSfdICYIkW9EG63XY4VXqMSS8a8xqQapWrU8a0IMhPyqTs6cw2AS3C1xVWX9eUeFx5xtYvIqJbJysxiFadmSmuk37UKBOQb3zMkk09r19gbXbfnynW4JAeh8AsBw2LQAyuwK8o9OlDUtbGmBh5Dz4lmIlWlZ3AhHtpxVftg8F8HRnZ4oukHRNBMfUXUDQAnVGk0liyfZ0Tex01xDrGAKhmDXPsGU1Hmkdf/x7P+i+Y9ikvSPRPplvxj58XzK2mx3CQn8SW0XR1Ls7ZBMPmGLvDJCjO2NvdG4e1ulxtGId0AuzbQ0mI6e62sn4TOupGOg/+d5Ll6+Mb/761q15TwBXHSImgp6pkLajNR64A4jBZAc+kEvpDrx7F1SQ458BYC/zf1qZiJ2TXpmhZDQaxQith+9dbdiSD5MzTe+MiUDfqXVTAMMepGf8PBBgTUt3zBdDa9pfsbayZ7pS2Lu3CgrAeCzBfOrFEkZ2gQ972V5R4Dj0lYet39NCCDwHdEmW+2zvbVp+7VUFmGz14V7gc2dA1Piz7EU+TgF1MX0B3S+HFQoo3O0snMgPz9CX7R7yWTvoZ7M32N3WKn+sPXnswTDuCOtryyzmmenRi2U2tt1ZHpjZu7S37NElN0H+wPuwGcRHM11XjHA0dkq6muIC0yDlNLeTmJhBCXZQ+2OYIWJNucuW2QykwdQYFjdWG4mGbPLZPuUnX14d8O5obMzzTSZ8n+3+ZRIzf9owONqodBV3ifb3nN81ZIW1Y2svsH/F9vut08OKRwCHg/zZSBDJRbpXg+Q4llcBJzpUjJjQkeLMAHk9PcADQDYsax6T7dLe2HqdMTV8fC52qH/Sjt1nFOfvtH57nYs/PJFOaC3mWinftSaPAxjuF299+cmNtMwC1VuH3zx9tLnVuXwLrW+RzwxhYyXsDtQS3SfthKEUwSGnNDIwffsMP+x5TmphU2Ab2zUnb97fMEF7P+c7WwZg7T97OB1GGJyKes9yQDcbtLcJYDmzd3mkJFa8dNiSRz6lt23v0m7HPCOPMl1j27ELAxpjB60c0WKw9bq9DCjwdx1Bb7CfE0C7HLjPZwLeBoxpbztXH7BkxYrkN+jwTsUAcI6lKecB+iLXGCYVs6o1fR6D+k25Fz93rPP3/e7lKs05ul5zjJEw6KC2T7qPk53jB332ne99tPnrjMbDnnNf7qsAVMzhfcuJSc3QBQPKQey0B5qmDLzbBV52VumrImzw/YZIne5sn8JyZHuUUvpT6zlmKBthcvJMVMXfxvYux9ynr2p90kwv0W2fdK/pmAO4FNiHD6cAbfjPtCNbczFPcWRdBB+yAbqjTl6JdHM5Wa5s0rPy1t3ySLn7am2V3fmlGOtnDWzQ7bQ6+87XQkzbXlzP5mE1T1cU0Kh7hU+IDU+Vw7zAtG+tRqTAs+igoPtWy6npv3Jye/96OeC93/5289Ennzcj7PzmZ3/+665n8EW2QkcILGEkVZIrS5P73f2GEV7a29xpn95rkfcVtrpHud211g55hX/12U9JOvUPD5Km0k67F/Bb1Dfdi57hUbmFWFonmVjlYjjC88ln+dL0NSNlYYzaTzTZxdRyKHjBYC49FFvMPu9gkJXXDOOx/2a7py0fPtM19rP3yFAzxzJwz5ALccnv/O6PNveSKgGgGUzBJ10snzytGFwL/YGzNPIwrVu2hHyL+GnAu+z42N5pl+r8T5cbm6XNX/618CBMc0x7ADxbMTIliGN987ts4qOIO7o6FRaAu0NyISFQ7KcQ/xRjFVNudxWN3+b/RnJhusNqSW5/XglcDv6rG4nOYuBhn1mHbMDy8YYeBs52//B7uAR7zl/SaGVHHscqnuJv6/7ZJ590P4/ab6YRt//6vnPhSIBSoRe7/+DBvZGNM0SDz7p+9frmUQDn42evfnrkv/rv/5P0IKvIhgBqGWKyUfyXDscSipZU0Y84l6HlIJ8mHjvTh6bSng5FoMzDKpemw9JsoCGHbqtVQcAuoHsYk8akHYHlyypRw4hoM43mE3ApAyiZZuCAKNP6ptKsx7e2TlPnVOS0S2qj0iul0mmhJngu8Pz4elMn2xAzPZTOwxZYk/Be6N6BHNgpM/mW1+2FYw9ebmIb0JFy/anQ02MOXgeaiOOVxGwh9e8DmEyWfdZzXLy4VxLdoa2qMe2U3DBwKIPxkx/9MC2Bg82/++M/3tyI9mgiqpdmogmEHZAiqBlVrN4QYzvx3FS+GIVeXut0N+0qmSox3edVy4F3u210k/6eYyBiAFY1OR+A9roN8SIAUlJnwuC0HrdZbKAnGTMT71A/idyfq4X5SM+vUoz5d+fu7QKRKsc59/xYCdGxql+BK20aCDsmiKEWA1BmRF6/ejpCoccDWU5UQROkmp7yxUc/aPMdTbT5rxOjPL75868h/ZgcJR3HNdZ0uBil8mVCzy+joxucQF/q0tXAuBh+pufereIVxND45gZRZDAx604UVDM0hhVgAM5EwL73BR2BqXrSCEnrpP1g8AFtIpt9pk3pcZ+gk0jzSgZUEycwqdJ6YnQA1iRFjgXLbVpl+16TFCUXjDSa64uM3ky5nHYL07u0IwaOAZ19FtDEflQhR62m+JaOAAAAIABJREFU1URrDGvJu+nNn1LlGIbOSkQlHVo9sDocdF+F8C9NPc6FAVoJlX0GvFysBmPKGdgclYo4N9TXpgmln9deM7OT6HO0H1Q+nbkTvTdUbkEXVpcAaETgu6eztaHSoSA+OxMAW3sglAAfu20qFHPul1baG06yfQVsEJwLRBksLaKA88NR6fb7TOPFdJzgfwFJAhQO4VWBPxsh+T0Z84GelOBMVY3uE2DkkP3onmmr7V25sLn4UYNW+gUI51QhLMMW2rJznTsC6BcCx/75v/jnTZn9oiCj6VKxKDgdZU1FC/c5TI9hEEn8xIsSQ0nJ2vsC80NNk5kmhbZN90QSIEHtXGt9+vnPfrn5POd8/869+Vn751zranruw6qBh+0UnhuTF4BukrOKqef23rXMAqkexQpeTIcFH15KRPjQudI10c78TcLqiiuTUGgf7ls9A3YBwGHAegFd9tu1RqgZKyUbwB48yG77ZT+M/mj3OdVTwI/iQFWoiwUagPNhAUHBu5fR45FEbgWJvdNDxtpcr88RaA4QINqQX7Fzk/DYP5LKBUQAEayVEekSfeL0WDFH5h1gadv53VN7kESAgTT27VEOFxgBsFKGBZhLaAHcWk0khRKXPu/0nLPaFDov2oHYlPe0jbTIdo5nQjNmlUB7zpHq6GI6jgj5MF5U+4FVWJ4rGVZNnxaRYcqqCC89wFFdnLMTYEnHZloHK8pUib19+36ftbvZq6B0bJ5hscMnEKEJNcFsPoc2aMnW9WuKGGQgMPkAffauNW1fThVyAYX8Na2SYVwsp7L92tIDBYh1o8M8fkkftAD9cfdztPbZYQFjA9DcAqr1o1o1VUcByscBCPQxBUfDQtGeuLSEFninPZlPXSy8YW/ZxEDMfg8oTvA/2zT2w/ugTwO4PWxBEyyxU9okrSBAyJnokegDAfRdyWdKEPfaOOe6J4WnaT9QHT6+t7n74kgalgG26WPdLwm8c+fm5nI/8GVC7x/Yj5E6XNVjCZLWl0nsO0/es2EN0/btfwMsbwFbex+ukG0yQdE9Sv61iw9IZNVV5TszAkoAnqKGfaFSP0lPP3XYuofpyecse2IfA2QloUsziibNnBXTXltaQTP4gPaZ5OudiW6t9WK3Zte6l1eASVsAGNB7u3btStNTYx/XokYo/fpHH01b65v8grOrkPAgOzNTdFWqB5ReWp+uMowoIO3YRkUVbcsC/n6282HvKUaNZml+hp/UVnW5vX0/QEw8CNA1RRVbQAuVZxwoXh4O7OtZZ0pgCcMMvOAHtQttbcywgwXsGCst4ei/eieOoj3eL3Gi+3tZTLAKAWtADJDLS7NrZqjSsGTXnruRJuzLhK0xqGkDObcmq+NIHepWiTuOtM+wqkxlXQA9dvA2eejfpoW1a++39gqlw0jBNOjrZySXkn6lxOyRawF9Rx6FvuKIoPe47Rm6g4rUIxXRfrk4CT1/XiFlGLhicngxtqcWVX/lW5fUhvdpf+63Bmw3KQ8n1HorDktAV8GcLSYvoNAIlElAvPcyEijDCFpD5d6SH8nWiqln7bPZWEAzPb5nBXTyM7SDTxcznA88oIOsFRkr0sCMB7WsTyt/62YQ0o0E0RXkyPKM/TR8w57WLq2g4kyyg+5xWmgX4Dxth+RltgwqBe7Z471fZ4S8BxBs1tTZHPB7TV22R5bO9NJMPIEl1Ho/L+m+m9adgq4uG50YgM2xOf0eH+oesxULaB9UakyAtbTfgOvzb60rAE+uAKh9X3FxfFzxqoc4XyzzWYL7t775tqFxDQxgX6bgBxy1kVfBA3PXW90rThc7KCSNUIdsLvDu084V8O7yqfzOfjI9BnekYfyLx283v7wDZDYYpwJ3PsJeJ9lBiul0tvZcdp1W04MA5kdRfqYdVOtuYJVWuXP5GkxS8e/+mwC6dg97z7UAhc92T2w8eQ7DqIZ1PQXhzrzCnCna9l1/X50PQP2ldXeyvXShPy/0fJ/GQD+N2d89vqhd7KGCcTnnZ0kXvHnzfPN1vv9OZ4V9wLgeTaj8tbzBXlJII3sjaV7dAoruw81ePlte6L33jdO2a2qmovwEIKabQlzfbr765HqMl3ObO7d+088otL5JD/RVg4YMJEoXezfGncF2PecMkxrmKkan2IVmudhb0Y5/1VqqhZSEkLxmxXEKj8Ng5g8MtYsNSu3K3x88JUuUluyltBoVzYrLns+UztYpuaM3Oj6svWJOJbeD9pV99hrpocobYoP2Z7mNXNrkUeCDicpnYmOe774+7mcvyYnKW+l6jb9uHeRRH5UDPvr2doOdeg+1P/6iAt3tPum5Qgt2peI9X4ftugWmThUnmGb7KtuhOnBUMU78DExl80yRRkiQ23SWd8S4CrcLQp19DrzToTakCgBn8ZcJ6wZYIIPIx3QpHO05gSwGnbh3uPLMlYVIkQxp0bhUeMVxeICOHEU0NreCZ4r/m6eJx70e2x5TSgeRuN37HL/mpC1JCHvDVNIp1mcjSCSwp/AKn0ouQocWAHe3PNi+ZndIJlibl52DQya0IhAJp0c0z/ZXLIhDdar1fJXU2H/xD/8vm3/1b/+kvdkwg+8eBcL1LPwnAC+bYoiS9Xn14Onm4Zl0/vMDb0Y+a/k6Q5rOFEvttteh1S8Drh/DS4bKXy7fmlzKHh+NMbxfIYUswG64gRjvfl1IAM8pIA7opr15JxmfK3OunSd5x8TXnRNA17SkzznSvYOxttZBcexQ29Y9s9Xyh/fZE8XdE+XpB1rmez/yZTYbqHk7+bNHdOXLYQz0xKj8APjHZqSzl28Aeu92VkZjfEveUDTF0j8cGKSlmM1cCRvHGMAZDnSlYpgWZqs1HSm9+zcAQL5XnCYfNhRJrNqS4b/TVjwTnvEwYshJNhvzjl95Um6AFFCXwm5dgbun8zntD8UZOBKMA1npZbn+kwoiuhFHxkIHn3downD35WzPIBNxVmt3I40/duRmQwh97Vq5D0Yr0NI6ngm8FeM8iXV3LiD5XGxYTOz7dx9ObPXsaQMr/m//03/94UkBjKo28E4iA7BZ9GitHDm5KlOXMiZnAqxupv3xYqZ8nt+2XEVdrEJ5qLUzgVU3C00chL8tB0STEEKpAQiPuh5wCQD0rERiGcSSNMFWi2n6JJF31xFYP266Jrxb0HA0OBd4N5pSrbwWG6AbY3mpTY6lA8jzmRYLoGVKJSfPGQN8zgSOOawTNG/b4CTPxLjpsJkU9iBdjTMZqQs5F1ohB7UMPW0htSVeaDEvxOx69DjQYVqcTCvp4LVmv/fVZ5s7v/3rXnqJ90wVWbT1/TncWjck2D1nlVwAI6qtwz6TuFovDCz6dHQ9DinBr5t+eDEAwPuAPKsOAYi0MJ+Pmms6zNsm5Y4ahWCA31KpYuhNz1KJ77A+aqAHZsr1L7+coR7ornfv3R7HsVd14kTPudOzfBFg+DiB5qnQK3y1VtZbHEz88migF9rvkd7nw9ZgN8Dldz7+solNDwMDbm3uPauKnI6dYO5CbR/vSzxpRb0LqH0dqOM5VY8OCiDZuSsf7dVjHlgaNfpuP3s0APVcgMt+e2AYT33evYapqOwOcCuokBBPhU3imGhwQYtK2L3Yj+fSNpghIN03FhQtCN+vumiC6sMCyqO1ib1vbz9EIe4Q7QXurv54QtKrinciQA8TQZXGXmbQRnukNZzpnBl4AB6jI0U4rsrUwQM26bGnFUJrygEeAVNM0e5H6+5il2ijZQAzLu1blQsOYX+Gt2Dlrcr0OJSxTdzAqv4MM6TPJa67kv7VvsPN2/PWYipcGJ5dnzGhbSKJF+wAuEzrEvyrfB/rXR51LwPecU6mhwLY1uCYNS1vwsgBtUYjQkuVyh9ASFA1rTi03YD9z2ef+yXgkGBwdKP71fONaHD/w+Lg1NfUZg5q6Q6oomDyEAgfRoXkt898UuGA9uPl2k8OpgPXu1qOU6ViIrvAY0HzLvZw/37z1s0BRj/79NMRbic4LeCRtAHghmEyAfkCHHxtWmO7R4nGJLkF6979DNMAmKBjs0/WpOe8mE7NJx9/tvk3/+bfb25UHfmuVgzgkU1nQjLgaw2qWBNSVfU8kwlQFxUWBBU9PU3DQ43DtXZrSt44PsL12+rXaqE/lQzArWEoCqRf24s5UQGdwIsXOGQuqPRzBgosABkbSpJy2O6IreBzff+z3p1nvlQr11tMhs6D9TtJa6af8z2cv/9m/2YAy5zDQ1YaxwdYan0GaBIgLLb1OjuCjwD3XheWhpnHpu199MnHAaCXNz/7D3/RNQ3nWUwtDNcRzGmNAN1vYgWsZMzrllCpJucs8ycEce9XZBld1Nb5TPZ3R8A1TOraSbKzAD5AgcAMu821De4ZtqVgVKI6yeTSz1k6TLZ1lbvHS2Abo3xpN61AUEA0FUCsoClML4ANuIY5LtmgjXfnzqPxG2fS1Br2hwq+QAiwXeCCEXMUsyqbuVNl73wSA3tntBhgkWvjBixrmXM/S6tvPh/zaFppVnV7Pnv8sAAmv977pefU3cVIMxAolkF29X2JH1bCDFfpWTC7sDS8lwXILw022OhrMhEC+glQlnj2Sqa3bLttQudMYAlNoK4oNSxEU4kPW87TT9HiLFZQcccmkFP0E87+xMuje8UfE+s3NU3LquSj+wFWKexpm9W6gvXRGTmISf0g7OCbB1XPk2SYSfH5qzOt4+dV4AWKWhp3CtKeFCNgCijoeFWzYn0GRtQMYui5DSywj8aeO4tYP8DcuVdV9cMYyVAhU46ByBIOcQyJA8yMkqltwWOYfGKFClYD8C6C0d/aSXQRMYlsYuk2YiSV9NbKRIuKr7ER50RN7IJFp713+RjgC+YQZuIXtd199cUnfd4SjLdn7QWafpivD6vmvuul3i/OoKtFBmBYKQNwrUBTLDIDCrbv11mQzHs9zo9EeXyb2KZnNGiBBtfc3zCttBPldwEyAFx7exayOKybednP8EuKxwoXw2Dun4FvM9igdRwWNw+xBRGn1UxCx//4eeCljpDelX2nOOtrDgPAanQ2JfKmKto3CnJ1c5wnDp/9f1zxwtn0nGzQpx9dLzlpr7bH79x9sLlSAfZCba1/9oufj2zLmhhL48lDMjysV/4bU9TgLqxlNqQ9ea542SCVUczasswmLun+gOyrsJHdUPho7zzrHSnMalM/A8DDjOTHwVR+zuoMZr9a+4F3Duacv/H8AELaQJg1WrUWOKvo8N7Qha00hHd7rnbg1+mKPnyehq93JLZ0DzHEsGxWlzab0rUUhZCB14nORimkx5zJP3g7OilOAfyzHTTAZoKkgmTv+UlSEYc+j6261hCCRyWw9hg2E18AOCaNM2BYX1ds9Ov/vyVf98GaJDv5Qt8/k7P55JHvwXZhQw81kJdfn8nn62qT9GnNB7QaVPOwItFzmn2J/gNdDqdlL63X8pWJ7e1568g+eI/2lte+bJv4ZbXl0pgzMEBHg6K+4Tanx1+Iyb/49ONpJf7lz3853SLvGBGrxz5m7+lPsxfvOksAIx0ar7But3t8hjAVQ/7dH3xv8+NPLjSJpombtWyVgm9e71zc/LubDzd/cefJJLszsXximMXuNzQJcHfBoKMSeozX+7XMYoIP0t8a7sU02Ul83XMoArz5AG6xc3VXFrs7d9qaMfDc09Z4DaNWsaaz5R6B/QNIKy702Z6tzuG0sE9trrbWpztTVxdasjkIGHhVXvO2BOSKzqfAo6cRCf68Tp/HIwPQGcVGBgRJ4r1rDKlimGGYt2cVEyTkI900BbLFmBkpmT5X3DmwK7stp3V/fF3X+vzGpXSlKvZ899uREnrU5Nu7D7WQnurMX53zsHT8tP85eKsbAxNoCgRyUnbOs8sZMK/prwMKFWMUhtiGziTPZVq91uF3dCSTajhRsnD1Yv799PD9kzoqHgVMYurwxqQX+u9h5YMYsI7T3XteAXG2vEE0plQC7gIdtSTaD4aLnW3w0MXA1I8x3MoxTw67VXsx2YF3m4/S7dxrbe7eCkwuBr3VfrvTte4bBGGL80P9AlA4L08Cx/kuXV47wG6TicvHMJBHi0y84V3xkWJxsUFrvNt/n56lW4w1ux7RwfrpRtKqj9V0Rrtzz+8M7tcm+7bfxwoEFL5GO08hDIBUAfR4dvpIe4atPxtrcwbUVVx+U0x9tHjp2KUYZn3oO/6gT31dnnY58GOAwq7Djkxq4nnEfcVdNINo08qJV9FqaUuTn6CjPcNHFFjzxydjtR0dIHUx7Pa73gudD8MGM0CqTsU6LCJAlsO2D7rulfboawNaKjL9vT/6Tzf/6B//k9aldQykpPl3RGtmn00CR2HTtZ73AbfhH6Q8xEvWrXsw2AQhVQyAYfw8IP55uRzpG7m84SsntMB35t/oWOiZkYJMteZDBuvAeEfgaI13y7dXnrHym2d9nz+dOW2wh0xnrPaZxNv36vLxa/ztFtNwVqZLxdbJ3w5kGhFI3Mh/iCcMo8IcU+ikAbvnM7a2ba/8QpFMXsK/fF7HAJ3yKXAoojhLfb7r2AtATHbHcysezP33YnUnGn4x7EESQsU27zGR6Z/2Ht9gx/dO7EHdcE/bf6fqMDQM6Zki1hbDehMA+DpcZ02ir4BwGjvTZF1sv0WQek4io/ga+5HO3blwsmcVqSY+7v6ctfPdz6EdkW8g41xqMIxW55u3yxNbsx988mlnANPu/gzUaPEnDt0thvmoyfZXy4seVtj75a/+MvD47Ob6+dM/PfJ//b//Zx+ACG+6KMPv0AIr+E96QAy86srnHXaJxs9/+bMJTlW4zqejthIHY3IXA43RYjVn0gdDunXIi9JPtO/U5m9u3m4Tn5spgKpDEF7gHec3021y/oIXQdmzwDZV4qlcQMD7PePsTX0tiCC0qD1uKhC07vp+PdeqcDaVFizXkiBM//RU5QKzttPbhh0xjIES527dtCktvgznlV6maW4qaW+rCN29c3t+fi8BSAM3ntMz40g4NhWonO1XH13d/LY1UjFVNaNZN6LjpnzmNAnSDvV0O5llKo2cRJvJxseGER88jF56IYSVMTlZIHChicCmrZ7Cjsno7pcQnksv6YLR5Q0pKO0j5znV+tFeyKjQvFEpHQaboL5D/E2MoC9+//dqkTS+fD+QMIZdRviSqmktWTsF+5fcA/ZXrWoDaOcIAUJHcqwSj1ZxwLuDkoYHBSc3Ln/UBL/ERRNbvvXg7ubOw1Dqc1fSFzsV86/pl6rTDr2pkLEV31eiEhSdDsXeu5ijz3Y+OTixufu8JKy/XCpgfhXNGZOEIT+gGdKa7VY1pGOBzTbaSLNvVXGiMLdoD/vsa9cv5Xy0rHCIEgGAzgI2OEHO/V0vGkOBwMKr1uUJ1L+KO8/i3w1oMVxEhE5bSesjwGh0CTsPK6HQSlFy1nTQaTfuayfaNydVgFCrOxMYKoThMd20cwgg3uSdz168MiOzx0luHZp75KjGUDrgqlnt15kIBvguIFLBE8z52kwG1XbZTdMwelUCpjUII2jaFIc5BexmLJZI5qv26/uclKAHW1KroQDHftnRstS+1v6w25+mRL+k4ehaKpqAAOcCkIYl19+1kGOlzPXb68NuADBleNdEXcDWcJgmyBV0+bxpaWWg+E/XneltSy9kWmeAkT4VcDmTzziYpt5VrbEWdCTPXu59GTXf/yQFkvARLTfBtZbsS5eu5dhjyCZE/E//2T+NwXotED+qeKwT787+GzbUlpUJUBT8A1+m0qnSOoAjZudSr1oMrMXiJDg+IEXP4WftGTbhyaMFNtJ+8vzsojXVQrzGrefUUcT7HhWU6w3i8b2cGzssGJ5kqnUYYeUJTmMEzLCaVe0+ZAxhtbivAdDa39NiMwww6P3SVZqBAhyqFm0MNIyzrul+fIZAeyrVHLG2h9rnBKRa/IyEf3j33gJs2zN7rbs2qGF7dp5HWJ8DbN8NA2/aClaFbgZasB05TcH0BPHer+C5yONM5wPziogv2ywh3alog1385H7t8QfpUoYDu3+sbEkI1t0boNPW7o4uYOulfW7Em+2z7udBQdxoUtLT0ELUvXhmbJjRwQNkTXZqBwpm3ItW0IJca/G3ScDSPMLstm/1QwgqAHJAhwnQ2YLOop9x7lf7cPuxfTNfYyd6D0fyUS9LXp5k/0b8Wcuu96UlagA/QbpJx4t9ebpWmr2dNGlKaLKC2T9gCMhI4Sd9LQk2MG4+YwmeD/tu2jw0qKxptvTwsEpeZ3de9Pttf8e4exTjjn94xZ4RI+4eicyfbi1oyb2heQkw84wAnewIdg5wZ6b4jX1aifSkxvz7/Pdirg6AwqYJ3MEvnafTBb3evfWB1y0FFiCW5Kr3ItEadhoG23qeg9ZlX5Fgey2ahWfaN97tma41QJHCSq1YD7PpX9e28Kag+EU+49mDh5urtRt/mRyDFdHqORok7VvXxGnxQVfzrZiaXjG20H5dCALGaYkAokmwhxUoIVxgJHkN9srZBLiOHiSWqFhm2FkilYLqkooljh5TW/cANq4BE4DtYYgsJue0oCl2AgQwutm9fAMAkcbdCUiN/dVnrAlui9102LZLNgQI5O8Gofzu7/xg83d/9L3FKqOt6V1mf7795ua0gvJPD9MENOkO412Ky3YIjmc6dX9qi12A2tK7G4aX6npfIyvCdii+AhwURmm0APAUB17ELsJ8cw6PtNYfANjeds/nDO4Xi0wDtY3Q97nu+NSug9nGFs2kRfubLZtW5iUi7t+JjHummXI+ACMJkgVAOlOehT+cAgKArPf0Fjum793r+fcMEqideqQjWjsC3TN5Npv6o7onJOLffH2zJPfTeW9/8/U3E9POlElMutEPgjHTM17P9OFo9knBhoajmNhvr6TvpNkz7TfO5azpYuv615kWm20hm4GJeyat3hmG0B5A5+GPJhbg0wFkMyyks1EcMxHxlqE6gxv6wOX3DdQqEQyUwgh7rw3O3qHnLPFuDV4H5DxLsgJQrLDmzEk2aSPRUpXQ8t/a/j2XArCYzLWAgzTSzteGTmz7Zd0fnzewhD6PieniKAmg3yN/MZIafChWEibdEjyfDh7JORDU3mNot4X1VfxbftraSToPNe/EyW/zBfyRrynI8+nD2HTdAZX8dQGB8vO1X8TCgNKStmLL1RqqTRxQt1q8Z8gJiZ9tnHfQMB9mXW1qhiB418AELArxzSS+FYHTaT1L7F0c0WICchG57SsDEfYqJt66FejWXvT+bFoSOCPhAWTsa4TWL1Q8Fy9Z8xnCJM7Tztva/Of/0U82u+9qvUrTihZiT7+59+7k5le1ed4HegTIuk9ACfsv0cTSgQ9hdgCAwguyq6dnyioNayPcdkLY7KvXfc7TfBApBcUhXRS8zgvau8Ps37Y2+4SJh7SCtj7Ast7rQAJYQt0rO2B41one04WudyE041wFzN32jQkqL9oXz3p3nzZIZ6+Y/XjDmG53P7+8/W25Re9pqzXsoCmmvQAsdf9ni02GdWb6eOsvLxTDDvC79RPTtuvkkTVgNw0eUyNiN/r76TbH7371cW1wmynuPslW3L7Xvs2PHK+w7zMQTrzjYfcD/LB/B2QFXG1jsbGJCqEAH8MLtNit+AvQxV7wIfymiZPvJPudj6uXGjZwht4vL9FndD/O/9gwbO38FGCGh1TceFt7Ldu3H6D+7IVzgsQSA7CY6d6jhrMYJslFlOvtlh9d7y/XOhvX2B85p3xctiB26RzulruRIXjX3riXnMzN7u/b3uejch3yEVOI7dlmoMR2SqaCKvmRk6PhJyYCABtwgE3YtXtfig0LLm1f9F8GMPDZStOjvcjvj0wGj7mGCvFzb01W76fe0QVOVuSIaqG4VTyBGa9IM2BN8aQuqfbq0T5vd/K5NcBrt6LHa23hUvLWFbnDZyBIeA8+m3TgDL2beEVMpxInDug3AHZAV49eZ1jFBUUIPh+Iqk2Uzwbc0bL0fcBjkgdYoHzXyOIE9gfxzKR7Egbneidx/ieOfNP9/vg//snmX/6Lf1krcLGC1mZEI3EuIAuW0P/eFQff7fMe0zZtTwDQTwM8ew6SRlOQ67n5TW3vR+rkmNbwzv9O4vJ6UEabHSOc3E3XpWc8HV1iMHZQLKQTq2vMQNF8NDttqBoJpJkWv83vptvB/geA6+zputOpNLnRIgKsIVtsrxg1olbrdjq92HsNw6TTP34M26o4+FTPvdf1dPsp9A3DU+FFTj+29cPmYgw6/kBr6RSOvCJxCTbsALlY4jQ626vbGG1Ar96houJMpe3dT+m16w/42Ps41r2KT/nuVz3Dy65x/trlxdIrTpX7zwBKOEPXMiguXlg4SUNCYspOwahnBM4+JloYyetegOAUdrvvM/nc0RMsvubj5YxIY3Kq3d7ng7o8DcH6/IvPB7zjIz9Pcx7+dfPmzenSM5F2lXfSP63gBZt7rOO1teHDrly7+NMj/+P/47/9oAqr8jCHxaKoTDmEQyOtotqDfNIFDAt4GKPMt55EM2yDqVCtdsQlqD+tAc6EwwlRdnCh+P1J/PBsmlN3auFAUQdC2ZSc6o6eXoBAnyHoMYKdML2AYaaDdX1G53SgF92tVyGitFqAEQzt6TQLHj5MUyqDO5o4FjEQYqaxcNot5mELmQOmdYpeBI2nxQSqStj9vdQS0LPT/yEIeaqNultrwZOcpVZA2CTwYLQGTOF1oFQCrV0G6Ieffbz5yz/79wNAAvael+ia7HWKsezaqPyHDpCzEXhosxGE0ueA5C+WIep6CUWLebUWwXMZucdd/xxKaJvL0IBT9AgJJFfJPIc5l1F8jTGhMkY3D0BZEEaA0QE/EWD6TYj0xSqAZzpUt+/ewnOdAPMyL/YqKmt/edt6nKNtRuRfANG7u1JrNL0lgd/RHP/ZCwnvxuR6lKbb5zc+21wIyLqb7t7fpFd3r179v/v7P+6zm/JXZZfG3ElMidbpVei0ZM503uMWude1AAAgAElEQVTHY3F0eu8RFj84vbn56M3m4pXrw3yyuZ9VTXrwYKHkV2PinZ1JXURj7c0OD/Cod4SN+TCRSFN19qJKv49pMe0YEHTB5jYZscaq8QYQzB7J+WtQO1ogaIqiipn224sXOywFFw8aqrFvZH1OijAohoH9sn6tWvfrGI/WD+Mgy1WlCWBadVOVQAUqpoN4HnsK+GIy1Mnew4lEcN+VhL5rPQHh2j7QaVSCRty2d3imKo3pof5bIsXJa/12Toepta0iOq8HvWvDMxiomR4q8O96GE7WTFC1X6IOtKC5IeEczeVJHgr6A7kFHsew70yN65Cr6mEBav8ATAB1JJCH7C2Asyr/0OsB/z37idgv2oumrWdaGrAZ1zRprAfY5FRn+tPZGZBn7AOh3u6jtRhQDQsJAL86hSYhGQ3LHNrlhHWPmoQ4zCtB+Rrm4IwLit+mM3HufMB3H2bP/Nt/928ylN+bBNp6ziCbLbtGGRwrdxwVwAXwCoxx0Pu1WI7uYfssE8wtTaXZBTSmphrUpLTO5ttsy3eN9aZLeD528omqK4faEoJMwJf3ab0UP9i5GSGfPfW8nMzhBK1hLPVZo/fEe40G6RpM4XsEFwYeSOq2SNTcEwcxoJ3ARUCh3ZUmx4B72d1htUhGOFQJdT/db9PbPvSudgMFztAppM/Vs0m0JHds5OG08BlA4ed7hyPSv3Xmh4nWYTuY/URTSRXas2j53A2MONnX2FaC1gB2n6/qqPJ2FpPodYLWHTW2bIbIcPyzl9YkWYHY0gKEDvFX+Y5xvktDiabaWewHQfQkhhMzTCsQx2vwAWMOTBKIHe8wqCR/GP/FF66kQFA+Z1d1eZIyyWBOfyqTgQSKQuzLAC72ymrlnc4cOnj9+9mYla8rStzPVmKIjd0BYAF4kIJUrPs7mQIs6b2C5e9/dmFz7+avRvz4eJPRsOFoZq0sVKvGmqY7bb0qys67a0km+xrfKqn40NooUnwoSPsuFkwzhLLJ/J+4VYK9JnadNV0bMEE/LmvBv4/tp+XTtbDfFH+O53+BR8M+AEpuz8Fhos1++TXt5/7TPXkHALcEczzDtM4O25CO1LKkJCXcsxe7knzr3nNt130qvJKB/l58vrlA04XeWHHEi/R9nhQw33z4bPMQo1hxoj15Lpvy6eVEnWOUaGF5XsI+k78kswFNDxI6Zi9PDys0fb/2O8AVK/Datev5x+9m0NMb7Jve6Qwo6V2Nth2hgoUtrAn1ipD99RSWsdZzjO5JvZaQ8hTD2DlB6hQ1EL6dTbpHkvdV6FS4OQR97FYsToM9Eo2auGvCuZUbdl1tq86u9t3sP5s1BrNWrLRyv//5R3OL7Mr5EpsppNICzme9zu88SlPoeUH0xHosXO98xWuLXe4BDwGMAfUAlwA1wMSw/AZxGyaRKrLzJNgfRuMkiCUe+aSCkmENAH3tpRfiIHu+fbdSPbZoteayeSZ8DwAjyG6thvnZZynKTjts9sDnLnKnYhddXKLbZC96p93LSsJ6BudT4THW2f3AXO1iF/r3Nw3h4qfZXnttL588Wq6d4TMNWZMcz/P3eU8LzO3lmSQoDp13l9121sWsfec+ILwBKOyS2AbrwaRV/tEvdnZ+pv+etdz+DwDMJw8nRXtqdmiE5zGW2XV2qh9ix2fyXo8EmORHgGgGPLHtbIBC1OkmKb9rvbE3jIJZcgZLk1oR1fMB7l5lr172/C+mrW9pSQNhxYrkPjy/pd3NJtH2HGYkk4kN2TuWkL9IK+yThn1cimH4MJmXG5evz2T3Z4ETwFbv0nooanl3wCjxuRY0/24ipjOBjaf4xLeMtIN9OsX3tXbe98VaNv+W2dFeoOm42tXXlHH2aJh6Ohz60BmgBOjt7EzrdIZ25SjiE8Ad5nG+iQ2uOwKJYFjhPduw24dpxclAYJb+4wz82NrX962RNbNIzuv+y0cxYmj+rWFgI1wwxIDAjpL9ywFTLOuT2H4nKjTN4BTg3mhvZR9bb7Gd3wr0Y9cHiMJ2ApbG7i+X+a/+wX+yeXX3683bJ3cSPL+8udu08N88PWg4T8UVw3wOaF+RSKGrGeCZ/VacP4r8IPfonhRtPsQ2lDQX7MfKy8dyRGNLsyV9FoF5z481ScOMAPuwGAdc4BkXQWPcr7gVeAPgdzaAxt0rvVRA2cXW+Hz52pmA/t0+U3fPidgkd7s+EP93vvy8Yl4+7tNrmz/+za83t2OYDBBCtqX3ATDl5zHT3umI0K7TPbLCZIRIkgDvDvUgFa/EpOIEYJVEeIFq0K3sQmu+2zN977PLkTtObP7817/Z3H2suK6tD5PLNF4SFOzDGsIg1kAEAaSutn1dGb2/rselT3st20VzOVs8xWlx7oBAabK3p7BfXds++eRq5JeKc+I4wwUzHSNXQN7jPZ27PnfvbHteliH5r5tgRP7L+LTpIX981JCNFxUFHidB9LQJ2cD2d9mFT1qrjztLl4sPL2RHXrI3nf8TU1xdhSSTEo4GKB9U2PqmvfCb7uF+7/Md+RAFV36u70c90HaIoXQiBud5BX77lj/rvRtkhoVzmtaiGFOhqC/p+DG0JArO+CDXWDECNmxPFXB4tndyLoDSJFax0puK7u8Djo4YkoKFLtbWjddeGnvCS03Vjx1+G5utNcegB9xdTuMs1t2zcr+3+fsP6J6AZd0+XUNH4RRJsRqBcUAnRfouJ5/ElNqRJ3dd9mNyaP/eM3r3Cger04D9wzAcVzwdNd4/PjwfOlqW7ztH+/KqPqvr7vVzp3sWOn4Peg+X0t7Hon1y624gVmsOf9Dq288fx3rt/Twt339UHPhE7JR9wWKegZLhI6dJQvW9zyu82N8GTp1Nm1GM+6IuvKMx7wrkJ7bmwxBfJmjYgqeILR/Erliirbc4lqQM8PB2Ov38vA6leV+TqwFjlykc0I7DVyDa2ufBQoDj3QvgTYfH5HL5WqD0ydqMjzeoEph9pn97o1W4AvzJiQNZv5UTzjRwPn90IwOz5cARMO4H/h1KRUyhgE8Q/yJ39Eynt4VwRTo2WTxjsuxbdm9yirCY8n6dFwfTlt674Aezs6bBH9X+Sh5MPCP+2erYHwAAs1UXG3py8SzpHXjCIra1asWaxcWRjsScjyr4eodIAkgGMeLmvI6t6rkfFnt8mmTExWwIaQ+sc8MYn7KRfSb9xy++/KwY5UHdEI8iPZFsuzJ79lzYDAbihWKUG5FSsFC/efzdT4/8T//P/+HDX9XmSaheQO2onQrFHXa4JKCHvRTQcC10/kWb5XFAH5aRIHyN5F4TKGnhzcttAxyCU0a1z8ueaJ44fPo5gWJ//Zuv+zNtt/4bYGXBtGi+6b+vh4DaHKaXmPY1I9sFexa0z4HUOzlaYt7WPkV3Q6sYkOUgY2tKpdVi9H39bC8GU4gYrI0xAXrXFEidb7rI4wIzbZXPQ2QlgESHUcMvR3/cGaHVF5sffv+LzZ/+/E8midOCNMMQPBQH2zU/zhEdAzLWovO969c2N//m1wPeCcYeEn8cAfvV0jftiKqQ20QeoAhgWm2YqsyJT/Zy6fQNi7CA4+OmaqLbckIXolvu16aArXSi+92vFfZY3yMgRR82EXUOQgb4ScERltuxwJr3WksDxv4ysdwb3/tyjOm3t5puYnOEip/Hlnn3bHOtap5gtWkmUyFZmny0YHpXBf2TGEbd/vz7P9r81W8C/9rEn1c5e9dkqPsFcH/1rV72vbT/vt9E4r+aiS10XHZiRV7W+6Mn32SwYRW9zfH0+8PZAe7iUQ/ra8grHeAnWtRyShdLPC40mEDAttg9a52wbgSoQ6u3J+lHoaqXtBN6fx1zzPoJ7lXpMCLEw4zwBAc5+BcZETTVI72jF1g9M6jq1OZKANF+2hvPAixP0XwSBKNbt+ZTcVUxqNp6Miehfi5YMEb9dAeL5gzwDlhnyIvP5IwYuGcFMSGD1PsDzAJIAXLtc+dAYjEVgYzPVDUHQBrTNu8Uiq+9luNSUQGGqeyojtHgmbZZIAA2FSeJHePvGD39O2FVK3Ysp+edvtmKI0/y0JrsqoIJhk2cxc4woQ2YtQ3YsFnR6FUIBGZYQlgOM/nZgIS+rj182twARQV+KjoEUIE5UyXaVtExmHzPDFDoCQUuo2eA5dPPS2YXYsUHL62/N93PhcbZ0+ZTPaKRMRoeqtJ9jsCATqWY9LPPvpq287/69a8Cz54V6H4yFW4JkPe3xMcXC8xaABuGCdN9sBcSUKyqBY4UNgyotipza7KoQB/wvxhvwFUisN/G0JA0CDRMeQKW3UxXZE1kXUzCAUV6PlqbkjBVlcXm4TyYSszclbAetqaJFNjC1TaU9lrGfyZUSh57LzOVatvWNYDoBI7TqLpNoraBd88zU1F7DlOEARJkBowfV5Xey6FrVxDYTweB8zQOu4QJkKutf9taN1pz/V6J1gJt/PLvfgOf36g8d04kjhITlH9C0e8rFPTUk4wbYKRSB/S1bmdKdo6XgBwZEHlb7Z/EYW0JZ3cxU6G3AXcYaICMlg84e0yrYPb3YlVpoJgC1Juq3kcDlgW+A9y1MtOG0DY77gyXvGBP2NvA9AkCOtNEfAF42uhG48s7lPwAldgd6IoWfnIT2Vx7Y0T4sVuw/7QGdfYJ2e6XGB1gpPSzgr5hWnUtAbtg3XulnXixFo9Pr57c3P6bP51E40LrKDm1T0ffp3vAIsQqEGjPug17j65fZ71/m+ENfe/RbM0BIeFaOe5XOLmZZMCbdKzeF1yczU4LVIDzJqcrzEhQlm8XvC2xdsMMtPUN83BY06qwC0Q4bLc4BFmmlXFc4zbJG3vGFgSoywRmsuLS6vFrArDeG2DAOxkmBRBW6xHb172MNku22Tqd7HxeL5jZaY8ALN7GlHh74tzmr5sMeCuNmBf9nMBMS8b3k0/46nraqQFfd0rOXsWgedm7ZFHZDzZxoMrW09Ack8TZcQwiSR4Q+GKBtsmkEiwV5dFMwQCYVsTVms5mOztTuff5krfuWVJ/aDOmYi8ZmNgDm7nAH7DV+wViTnCsKIqt1dIwS/b/2+Kqnb4AmFIs8VLEEsN+GwbEKooCr0x1m4JHZ+YP/s6Pi312Nr/4xS9nnS9UxLh4aWkFv6RbXNJ3P22n571PINrYFwmw9qYBKrYahvYAnTOJ7wD9i+Wiyuyz+GK2TJLk2mugUwG79lnnBhgKyJXEtrb0lJwHoKv7n/iiZ54BIPPMIqO1Z1S9D+3JMAe3bJoFzmhXpMnUnrCXJnFu6FdJoHsdRS/M4GINcezjpAAkZ3uGkmE6x/6h7zxJnJgme3cp++0a2ogxu4A2Y5+3LFqgmHcogcMIBaADIV/p5Mi3Km5gr2K/m+k8/q3vm3arziHQzvXOdsaAdIz9F9/7Qcyfij35fwzjUxMjAbnWNFvxxug8teYSrBMxBp9WrHUftLzc45qGDnBnH1brKp894+MllGIcDMT+ejqm3H7XVhgHxI4pdK5HQoDuVGyP2n4URC5UfOIP+e+ZMk0Xk+wDcfI+42oth5fOxXjruR5XkJczYoMv5s76DcTh8wFiL/JPA3C479Z8BgsACfr8JXPCbm5ZS/2sRJovw9wTo/vl54F8M2Qqu3/YkTATbe0z/nrbMimmYKPEb4qDw945emZz6242sOXHUsLCBrHbz+yd+si0Yos/JorCDtU+rIgt0V++ll84UdI4s2wqUgOBLl28kCxC4GVVouPlUNMR1JqdTnfr42u1Z8ZiZzK0XDgziiBAVH5UMno4WEM71+h5Z1NMDTcE4oiJlX3+P/yjf7B59+hW+UYsv7plbhUf/+LO802N77FAtCL37vKdEsmd4xWOdSGZ/ryVAdF1MqxFAL1BTn1vLnnO4vOKnk/zDfuYZILW2TOGQNGcpJEcg0eMIrWeNVpxtz2yhjKIxcazLsYJhmWff7k13isXuZL9OtW9vMUm6qx9KKfMEQbcfdj8/f/0J5tfPLm3+ae/+tX4MVpy9hz/z7QCEV/0+XTTD9tjAUenA3/2e24a5c/TMvbLOXEf2Hl8t7ZPcQiYgNTLueLmdu3m4xsBAw9vlywT2I/NV263NE4Xy+iwMGWt3Md0UihS93e64vbGtO0OA5uUUHZLF8h0PHgXFRGzwXfu3J3zSMdur5bPS3u9y6MBa9EhdVNhQd6uq0T+LWbB6hQbrDzF9GOFdzH/6fLJyBnt18tXr2WnnleUivHTOgCTT1rn7Mjn1rzW4x1sM50jgcWGCZ1oD4w2d2t0tlbJ1xdjPl69sPn3DUC7A7CRr8gxFD+zBXt97rmu8Y4WcHZUXPI0CatXFV6fA7hFQDEJO50BVKtrBcHgSO/z5IjAL8DfPpJr2R6KZadihh28TnorgsaFWI6nuvcXaYtpUVSkE98N61q3WnktcIU/FmsdFPMDD8sSN6eemCrdPr52Pk247j+SzU5El+d1yX3QIZbJWLIEq4PDXvWzcrmJVoHH3ddLcjPy6+S8dpEt+h74wMgZdT97Mx3VeVSk7zknZVjxJ6B2JkSPVDJb0t4tJqVwsWmq7DnyK+Xqb4svn2UzjmYX9otFTncvN8plHnz7XYRdMg7t696lIStPk/n6VseedvA+i16cvaxIfD79ePp/wDE7+jSpMMx2k4VDzi9mKx8nhfUhEN+ec1zhMudaaz5DLuW8nOv80bodreV89Wi99t9ff/1t71DXiI4MBStMs/Ty+VLrpyuzNZtOgfHDveCtLRdzHmuPRpycfE7OBFD7PHD+9p1vB8g8ncPZywaeLBbdM2iyPbnf+uDsztCJGUqK1NJpZSMHoFudCiNrxCYDjRUJAdHl0Eg853pvRzpvnu195/9lBbAPhtBI1MOKPvhcOSiAmlxX8RK24EvxSQVaxKhTNBEVXsNUSKCRkDmXnMDZ9hXgTswg/2lIxOZBNt405FfZ999+V5E3HAdYx0+xXXu09BV3+NhhtusaPLn5qHP7oA5Fa/e65z5X8WFYvJ2zC+W1Ok1pb9qv2LEk2h48ujs+6dMbn3Teyl0rwp88ffSnR/6b/+GPPrwIpHif45e0eoEnAy8YPAEQKuVlbWotiISD7ofgYAYZMPAKhg4VkWeBugBrDLsNsFh1fh2KG3ugGZM+RRBtO2tMvKqYw3Yj0ATjyyITr6Sx435GBUBgYprmoOMlKTkiGmjnq5Q+y6jQFoJoHhrwvRaUU9fOMWw9/cwqdjZGN44pA7zzi7bZy5IeganBHJe0UU7F4lVGa2/zs1/+fDb1+Rhnezkdh3ocYM//UUm4aTGbwK0zbbKXBVemRY5Wn95oQz8k3hMEqNOqhC6Efyj/Ja6S/CcZUQAPth5Qb0QOOywMCx08VBQAFZBSNe2NIDTjeT5nxFhN2AcMBTIAKbo3YrQEpQ9arxc0TdpPZ2MVEFG/e/fbmdh3oaBRG9uJwLtzATdads93KI5hr7UepvQIyrFLTEIh4LtXG+J3tx/mkC7FissIVQ385ttbm9v3DzY/+PKrBlPEjHuh9fdcTKRvulbV4Fq/LiTAudvobsbvVYHCwyoUXz8KWHoXIyeQ+HjBqarW89YHMMKR3giwZCTohwiqCMszmpLPNyb5qKphRvT8nPQJU4p7vh1MGslI7wAQYdgJ4zUIeWsE/HraQdAhorXsePRXrdAvq2bSwTneWhzNETF6Ai2JsfVYTgjj6LFGvdGommpd1znX+9yn9yaA716n5Qr7EXCYyyBwvg+VL4A6ji1gv5TEzWRNAJSAdhvEzudOUCrhM+HHBB5sGEl7VSIVhPYzEEKlnXAsNoFzPEov/f09Zwh4nGRrTShuJRaDUUIqyOFyaAZK4tsH12r9dk+q9MM8GycAuCQYzvHR+qDrsRgFQ53oOgNcqFJboNnli7kg2Da9WsJwGIBrgzgcoOBaEyABKCaIlgxTNrR2Bf4jMt800ADcq4kMH9XmSAwaU2nac5euD2BNGxe20fXrnw4t+Z/8k3+cjlr6AjEvhFsSj9WKrDItTQQgAQkkDyqqBuxs2bjbIH4mYm+1n9z/Em8nYktnYbH0AD5s3ndpiLj26Rw+Q78msrJ1C4wlIMvAnwXaS3AZfMn7JHmrVXhFFmuy3wIKgSYcI9ZcQWE2SeBsTwy7YMqAwACC6qrlC2zjuOkIsjE0CA8Br/kI56hABPP5blUdSeb5kn+tC68LtEdbbdqYF3NnySms1kgsQ/dhz/s1zKHOC/YdluEkmQWB9ign/q6s7i1dkwLvEdoloF2lfaZWA08C1uiNjo2zb17Tq9gygYSInXc+GCtNcqlSOuy2KSIRjQ18oP1R4vjWMJJ29HlT7wogZ837fgGyQQVv6JpiewPfeh4NHQA8anB0WYalfVjBA1IAbLRUASpbMy0F855cAwOh+xqdPN5BkDo+K8ebvzmbDdUq8ag2l8dAeywbIIlEuOdkU0yExFzAdMMSB+DvJjZ8/KAJ3c9vB9wVGgMp+7ylIxhDmzi38ybA1YjnRXvfA0ZKrvnTvqT637l+li19lr/VDvUin/lB63wR6GisAsErrOzlY9h8mhvTlg14yv7w+Vh6im/8n/sGIHvu0cAEJk07xZakMvfg6/QDl7YbIPqMILyAEhh5OCF0gnqMELZx2KyLUaWiLzBjR2ZrYwv3rJgnOwVehdcy5mKWkqSTac++39n8/Ld38v+GIJk2+TqA79jmh1fPbz7r98Oe6X49DgcVLT6UyJArOG5yuvXr2k/qJvgAWA7Y0GpP8/F5ZwljcqYS9xRAN3uVxMX77CiG3XQ2YmvZR96Hg374nrDZ2M3ZIwsYkHQK8AXLgjVsA+xt68Wmn2KPBpCyH7O92TyTRu11ccRMt1W02sZYgACBrMMhSZRkXIxx57NmmlwgzNe1fgKfTHL/YdO5sZe/vn1rczetu9cxBN6xO5OAS3QVslYxQOTurGtxxIAB2s15tre8m629n1ivpzidneF7lm3Sht777jr0bPhFYDDgLtc6wyoMmRqdRlYZMUDgjtk2D7XandiyBdrxua3hJLSLyWGoyABpkua+cqEAnC2+T8Mu27PbXh594NbuScWby0mgXEoj+O4339ZuvRLNmeDaYvOrU+ztrHle+1XRc+l6LjBA0j9so+2+fN8zPicpg5naLb800I3NwVwdJHYVY9gN72yFygtsMsnwcYNUJjYgXg+kyp85Mxdiw7yuEC3eGjkDPhZbREu2gqc1rng703btEgxgZ6O9enTbag1oYp+BZMO4dn6wabqVJyUpkj7JtHYvA7TGDJN/CNClaWgvYNfzK4DQidf7/t2mjlvv8WHprV2vywGr7F1x2gEdvNg8g99w3v05AGjPwPdgxNN5Hv+pAMaHKjjZaxMnLN83A7F6b2QEJCwjzcAW8dm9s0M9xikCtgb87sTRvT8+celrrlbv0fiaQsQq+NAcffgohp8hM84yiQ+2Jrs4iabrAIwmfoHk+e/uUYIqgBQLsYITAy2WvqLp2V0dQcXWMe4M28GsNgRo7Fn/vpe22fXaJJ8GgmJrsb3anSV54h6/jpFyUISd+MME8cX+Udi9YDhechyfl+z/0U/+YPPi9m82H6XrxQh/E5jzJzcTgC/s3xf3Bwrbm2zqmwrjBnThdYptPNaJPtv04ff5450jJZnF6ZLKJ62BOQ3YiMBogDp/DPhekkWKwXzMkvcRo4z2MRu4LTxaQ4ytaTmz94Es8pPi3b022SUASvfy8v/H1J992Z1eaX7fwRgIRCACYwI5kJnJIqtI1iRVt4ZeUtte9vLyhVYv6VpX9n/F/8M39rXbkgepuqRulbqbxcwkM5kJJOYhgAiM/n72e6LcYEUhEXHinN/v/b3vHp797Gdnx592pvZu3Bp29M0A4PdNsvvbP367eQB4VWwfQHm14dq4U6TcsqLG3XUBWHJYz7Nv2RaxIPZw1yE2kX8CvvxMXCsWUWQht7BfHPHllx9v/u0//H372UcsSRc2gV7g6Fp2j5PHsuVslIKN/KFr8WwA33M++UHxmkLnFDvWpHs209R77YofMA4jFUS2CaCLodn5Aaia5vy+/fIk+yH2uExiSDwwMj1L21a+q+vC58lPLu+n2RpLDaA3hZRtrLzfGf11Z/5GLew7+TQTp60TWaHTwXsH2ekzI/nSmv700823Fen/rmGHT7bSAkoKwwJvTf/Jl59HGfpx86Si5uuYU8AZObZ9OlOZxZaGj7TO+2xFazcnqzXQkTCxI79n/bGj5a+Cz4ba7ARCXVdczYaeNBl+99yVyY1ety+ZzGl777r38mNv2iPvtGAP0z6bD8isoKjT6UNnb/NJE5cLKt+yud0HOSiSLAZL0N4HtGN2y0fYTy2aSzJoFaL4khlGQthh9pocc2e6Zzzb3YBLfkKrkrhWujODIbHP5UJ8c/nj6zrR3nV+jgJ1zpbbXmor7fJbvf6xaaU+L2TrYvHX6wpu2PDv+4wdAHDPZDpsAnO+y1Y9KQ6ZKb/tsyVt055V3CmPfhVhw56nY/e6eAhOokhrsq2z/CbCCQ17Z/XENPIB4ZBHDPggPdGE85s3N9+WqwBEkTvE/7oZp7CviIcFPCzztadnMMQAluJG5ySAllbs5JDYbowskkhbVfdg63mUr7kcaHizZ/isYQvvTHpt3a/LlTFjx04jRmiNXgWc0a9kA8TICDbTPbh8r32pS8x5mgJxz3TEmpAF+Fj6dN3LK9hIz/6Ifn33ciH7Q9LE/Z/Xrl9cNR0FWM2t6TFGeNdCOus9xqGANx97kGQNXdGD8Iqd9tb8rLP6ogDygYJBQOwPYTbPuq/DiC/XdSfqlOus3759e4YEip10SrJfuvd0NE540L+1vCNyIFzRZDwKNyLnYsiiIYyjvSsuDId4XlcUSRL2mxTLtWsHvznzv/0X/yy31C5bCrzz8Pd3ogfb4P3vZcHeYR94GNAgiZtwNPAIqLLGDJ/q3mxpyyyJhZ3Ed1WYVTVH9wyIALZGOcwZoZSr6h4BCnqARMuPLlYAACAASURBVPwUeR6lwybQQMFWkdw7HyOoh6OK5mFpr5Ggo3zeDjgiyoxdY1oXsw4l9oBVMlSABdF7JXcAMiwT7VuSzM9+8lk0/0fzIAnkYwbSJvv0syaB2Ciqk93jUW0AWiqBHvsHN0ZPztoIriWAf5o49NkqYce1WT6+1/RHrCitaxkpOmOmwmInTRDYQxEkc+KCYa1iKumuV8XeupnMq2IwenodFpoHKgTYd+fabFqQPqSv8UFrXAZD0I9+uh/6/PRRwysYZ0BnBlo+ocp9Np2kb0OUL6a3dq5NdGRcfG3GByXTNwIS9J6fO0nzrmDsecZBmypBZ0HgYUzDF0fpjZksGjvuXEGciiW88ie3P66C937zfWj/P3zzh/bH4eY//ss/Dx2+N23Wtz+6lkDlt1VlQ7Mz7TcC787XPqXKc//F+00DshpwkbEPiNPeMOwyFXrAXYfwypXWp71wVIXR5J45gNM/ROvtcHPvh+ikVSrQt54xJJMstt4FPbsYC9GHmW1jp2eKWvtt2igE5f3tINiyxO4FXh9qMbvQWv0YgHleK1D7EatKMMuQAA1nmAFAoSTR5D+HTx++mBUQ+jxdNQGnZF/QegHrcipJS2OKuOn5Kl+mdVyMaXjU3l36aauqN1XlCRwWjXhpbiy9H+dpkhwBhUAYPVmgOxVggJrWN1N7VrsF5pEzoMXcueHIpt1ckDwQX2ekPfi8vX+mAB84fNA0ZcnlaH9JKAXVffYM7hAU21dAq4nRMXUXiKV9QQX/UmfNtZ4ytDgEztNZ1gIhgQRO+xJsD6jelyEM07bV93BRPDcGTNvBma7rk599vtk5MEV56VesQRkqpfZExYXOKLrxlYPrsWNvTLvO3/2r/2EKAgBMwB3xYMyk00BdUMsp22PTzqcdsOeg/UpINpUTgRo6tw/lyfgpFenOwOyJ1g4YJzAA3DxNc40+nPNN34+dA2COQDdW740GQfScJZynOnFLkLlkqoD5ZKtRZQ05SEEcx05nzTRl7D1rpYAwVUSOCHCqqthrpj2va5e8yFyG3Swom9aR9lJJheFBmEUAL+zNG4mPC67e1G543Je9dclU5561a2e/JskY8G6BkqdswmHetVddqz+jLYQtNW06gv8q5p1lVUtT766U6GzStMPkPFdRIfXhaQFd1avW+/nvp9gxVS4R4MivFCxNKxvg3SAYjJPVDgx4ftsa0SrDCNGOS6tUAky7yjSu5wVUnYRuwCTQNYX3jWEZPXtCwfQrtYtOdVYxyQACLReG/mBZaOeW6BkeIrnSpjrA6gIIXTdQig6Jtd/LNjkt2M8mURnII1kf8tRokPK2Tl9Bqmp9n3kz8OVq9mC3gOHt0b0ATgGdNjI038kGJqBzbatFYWlEWevF3OR3JfTaG1XRg7m6h3vZuHsxUl8Z39f67WTjBtBvn+wV9NL0IFuhbdB+nYmULbuClj2C2DMsr60MxtjXbbFuZB8cHh5ROxEmovWcJFfgxwdPqju6bYuVJ8FqXRUHgJ8D3LEzkmXndLX3e/G7nqfixH7n+3pBzH5tMedN3sUOOXd582Szt/k6kfHvq8ILnJ/l//YvnGz+7NPDzZeHppWdy5Ynd1FgeVzQ1W7ZnK2S/WYSp2xLASaw92rPd4dtyufF+ah623rIdtnwrsX50wqhpYlo9qiMCCol3Db93APgZts+tgWcJM4DMg8QBuin5+M6AB12yLKpEjmDOGZ4RzbqLYAGA6+Eb4FX7QMgrpUGIPb5axrrmlYLcGa7SJmwc8P+7XNMaTxoX3362c3u9dn4gIcFm0/IVzSRcHRfskuYXdZ+AFsg0BRR+pnCysQQbN8CO6d44Q7Y6a55AGg+gt2hhyMmtBf5JsVLlXjF2K6daAZA1MOdJHgqCVbDDloFJxnr6fCgBZRvW64GbJ/VHlBpQEL2cUAWe7s4AVNuCp1rD9NG8l5XC4iBTEcVa/nDAZmmONkZGzmHdf/TLi+poDsqrtomfaPCas2BQ/3ycetINpfm/wdDI7q2g+za2YDweW9HdqwoZjFHrXXRVNzA+IDjpz0L4tgn2SXn9mrB+27722RubWDYBjPN2bkbVhyW+ErIprVIfD62QCsYxk7xrUc0hfBYwKQuxDMDJq+pjBh3z/sCWE1Lfdd1qZhRUYTe83NFMlNwiwPE/M6lTPplibIk6EpTx+3V18W6h3T5DHDILmsvgoifm+nd7Z02BDDZvR8VT4vn+C7ry2etCe1L73FaYef4LKb4it8vBXIA5bZdCN0vkBJrXmI5hf5+ZlL72g8KvvSMxUiSScm6M4cFA0D1s3xwyd2DaY80zG0x2SefsX+ANPaZfTs7af3/Aal7Bt53pBsw9MV/3Zv7v0S83hpVGVJEWsNHJkpaBeMW+SDKnK+jQJUlGWLYlz2howAgKPkn58DPWFd2ZwELbAQG7ZMGPXzZRND/JB3LVz9+t/nZpx9N8vrbew82//r7YoIYyE/Kh0YepV9/wbdmD6/QnsqWrOLru9kn7yNrKGztpatKcy3rsXncEITjCmE6UcQ7wFzt5u+6Fhq84kpSGm7qdBr2WvlF0JBDzfcly92/nOB8juOg1rKD9tnF9ul++1LR+9lo3Z3bXK9jqWb1hsTc2PyxBfnbb74ZTbBh/Y19AaoBhRbjUsuj97YvAULs4NWGD9FdA2DIF9mT/7BIaUfZf2yMWATahoH2k5JrRoo0wmBjCoDsD2OFdTOMXn6e8VNgMLhEAVyBd9lie2NYnhhHQOJtQWEBG0ABGruRQYq1DkmzvJFLk1lashMvW+sjzAHF5/ExBh6xo6swenEnZvy4bCBUBTi6mXtXAwv676QvMNMWQzlAr+v8pBjtSyykzjj5KfG9rq4RyWfPu+ZDRWwdN93r6yZefp29+a51eN71Pp2OmfKifu9Sa/arT25tzr5oOmkg05PW7odi6xm00nrRL73Unr2sqDySEc74ip2mMAhY6Xdetn+RDHb4IrIvMIPyv7r7hxn4urzubQjfu3Qbif0f18Y9eET26mLTfnsIw6b2HAwD3BNTNCn0AmA7/Yx31wN+A7LfR9gAzpJ+Qe64Mrqhq7hm2uqwI4e0gZBQUWZNnZpnKU6c88GXZSsAd/zc0hqnsykMyI4qsPT5ujJsC3ZxYhR2VvT4VsfO+v6BSdwK6+IUOf1I3bS1KnBcrIDo8z3nHUVDhoZuboOR7rfW9zGCxRtyVLkcoCebeFDc8iKMgWbisM/ki0gr7b037d+jnJHhlwDy84F8ZI68TkeU2JvOv/gXBiMHHumlQEXAHYYucv21iEm6kgBmiBF8DsLIad552iEExN6PkCH2xwI8X378drrhOqPZq+fF4pLSj+saZL/uffVN2pcRqXrN5daDPI1i5mh6tvZszrDhyKfMngfmLZDwnVysv2FT1uQ0npKLszlkzBTP5Ntne48X7bnjwafyGQFxl7MT8sRzhrsEsj0L+xhm4ZxrZ2PhCvK1kzSpLyqupL159UpFmWLxvQhFijSmOL9une/VvfO493vU/bj3yWXbbIcBrnIlDk3npP1kNsHjOg+t242er3ydDZ34ChAqkOwcfNlZvOAeaS639ieTF0fi6poA4SPpwV+JJUa+491vzvxv/uv/MrvhsCyaJO0uSOwY4y6YFtc12kxtAFV4i0eOQzV3BRFLeHnatiDhwIJ+X5urxMN7LDDitIoqJSZyHiiWEbla6yoE2O648+nHw6CjNYBlN6LSPUE9zVrUVNcYM8GHyWozPAIrbCvWrvLC8KosYeVM8CVRQq8kqkkzSSCggoANBN1uwdCP0ftVdtAVP7p5bYIC6PPQ/aMyCrpeF60dpuuh7eplgM15rLjW4T/9q7/YvHp8d/N1gyq0HxG9tvEYHZ95rusXEI6OAm2kPtO1EoP1+XsZd2tGWNL6DUjaobzcZzp47yXkvd/uTJUsySv5f3Qfmy1Dj1nnufVQ1PNed1+YUivfWxXsD6rcDbb4IQ25863329blRcadhl36i1VATLPrQMd4PNemNfTiVijym9pHrNdh4NirXi+JPV81hHbeswCLy4G8n8fiO4p++3Ug2u+/+3Hz5Rd/uvnln36x+cM3f9/zfZYmSmONH0aZzaDoCDnIAqsCPY9afPfow+b39wPpdq5OsKeVSnKBoSWwvN5Qgp2CC1UO4J3KhsDYPv0o1uT96Ojiy+tppgB1CdVD8IG3k5BL3dtLI4Q8LU+AH/tzTXUVYmkFtLcMUnlWQnPOdNrdaMu1AMueBMgmf91s+hQQCbOAA5DsZlUGwD0jaW1vFp62VwvsA0Tc45p+Kh4YFa0Z2MI4qca9jaLfm1R9vJ7hiebdPdkfqhUTeHJ+w/aCEyxQxn53vTCkUUoBHnhjwYMQ0Dnr+xyOQI3BY5FVEQXor3t+WoNV43gSTM3JkTOKJiaptl4OIN5BjZoJaPYPRm7Pxdmeyr7fXiGze/EHi0IANYmE6sBMZ1o/W9NOV+v8tMZsW1qWjtkCLLVDgxGt1wD5/VFVAoz5RU75JwF3xsN/yJiOwfODbZI3dXBC7RleAe+V2KDODQYpXZzbt9MGqd1fZD7MO4CqwKw1AN55njSGzhoyg02b0R29pbmqdZ9DvJmblVAsLOVEwK4Nr3/c6Ly8HF2SlWwC3DFHbViVfe00GLyXA92ud36fZNC1JZ22FK320Bxfzw4AOIyT3kcgIULgIPyhKaS1fDTktIfRHcz2cj7s7OmACsC/AAQTacA0TI15P0mdxEABYTHqBMRo55gAmJyW1r53Ju0xcgbWdwb7bIG504R6VcRVePnbNTnS2Vpah1iONJUkcyr+hkeYxlWB4PnD0Yc5d46+VEFRr79Q9sn2XHj3aPbQAsewVxVsDKnJuQZMYTRwvABmj8X+4xMAapdztGqjAi9BFUAe6Y0ANzGW1TYuIOIAF0AyzNnWcyYlDlNS8k5fRfuGgQ9YIds2/QFnUOpXtX2S1Z7bVDSn1UDwguWHYU4QPRvS+VIFtP+w/obFpvgxTI6CFoBxf18hbF4r1MUYEeffN+m5dRoHT3KiJPgfh4DQou0aT1u4R8dQcNFbs3Fvas+lc3e2xO1pZ/IP6YE+CLR4W4K9W/Hlioptduxydl8bj7ZhPtRe2amNBXBmovm0//ZWQHn3ZQ9IXLFdJLNs1LBnZ2cudookhj+i+bXWdDGRtOdii89GEUw5W/2clpaHOKx9mnoSlfYp0zJVWQFNb7DfHr1KS8zgDgF4oO/LpgL+MR9yr2r2vYqBtDXfFzR+fu3s5s+/uD3JBZtN1+QkgLjHMSDsFCYlpQolBXKCYgmYwIi+Hf9IokLbxlxPtk0B5hwdHjooLMM2AB1fi4Ey4MQ6k4AON8onKJLwawp3zqaAbAJRo5a7Fz58hnWNP5JbUmXUTshOQ4acb5ZaoLcABnqLq8V+tR5OUuq/FR8w0YCFACsT1GJk2RjagjHon7UWTwmes9Ggw21r0LRZuur/IFlWAZ9EHhNjW0gSEAMryCSIj6Y1jj9wHVo3saFQWaeiXLxhzbDt+vkJYFnOpOCwtadAHb7MsxgNLYmvKjn/YD226zv2cM7XRDQTH2Gqi/NGjmDb2jaAWfdgwt1Mc7auKvo03VBs+KFhK2J3ez+SBwX1Cnqd8emImNVemmRYpUvbE/Nde0+vYQv8LYEEvGvHLX48U7HW85r2PCyQuVIOnI3pGXdf9sF+DPInSaw8LNE00RVAdrUWNnp1gJZTcGp+dwCt9WdJO/BNa50ACKt4ZaBJWsw6MCYW0dq7Yl2/7nUKOEcB08eYdfalKHxAiHxuyeYzIuWAvs60/Xgp+4Y1sOKmbeeItbeu2QtDP/z3iSnG+TfMdkUs/u+w4t8IjSewzVYrggBQ2AzFavZKTD3D2CZJW7qDGN3A/2Egja7ZSmDWAIqthiF/mo0m+WCy7gKBgbFLegZLaoaq5Wdmqu8Az5jidC9pjjI/MSuBDFN0MKhotdROjDYsqm0H0fwbcMcXLG3GGawlVS/pvZ7GFiv1soT8bcAX5ok4gQ3QGcRu7NUye72hOWd7/eoKEj/QhcyOeUNtnRLUroe/Ad69b3DSDETqtcPk7L9eJbvwReSGv/qTz6pSPwiM7j2zZd9WmPnqUUNHKmQ8KkaeqZf5/qejOxmJoK8rYgH+p9i+T674Uezefe7VaqgN+3ngyXM+sgmztMCZAnbAoK3ZWOKknsEl++0UvEOgsLe6BWC92HRp8QZb9v291n2n+GiXMH2gwp56Yp97Jn9zHDHgpKW/UTx0K5DlJ03F/pdf/cPm339/b/bmB7EvWwDQ0sbYe0rUTV40SVU8CBRjo7WWaQGlafe8nOxZUjmnjFdnBcgw7fTkZuwhJ7Lf/9Wfaldv0mrx9pXICDN0CFtM4tHn7Y9WuiL10iodULA9NvpZiCBaY7X2etZzRFc8sgZz+RT+MxAuu/JxkyLP9vkXAksvFQtJxo+w4DG1FHIss+InH9KzVsCfzo6dw5H5OOz3ATae7XHtkS/SuKOrNnr02K2dwevtrV+wARWvLnWtck8AoOejC8ngREnkPuZ59/O4eOphduirLv5pwM5L7bXiFnl7v7PfJjDsafccokGt9tmuB12L6cxsWeIaAbIKaTGhsB3HyK3YuEhuCjQvsMJAw4Fpuz2HK73Hxd63TsTRWidDoI07q5g/PJh71tJ4vs99T8pqdDoDoLv2s9iyscV3+nxh6IdYUa9vJG/S/jnXWTjWOZeN4wsw6C/rKjHoUv9q9z3xq0IMZrk2TYMi+JlTnz3dBtjga3DN0kxdsijkFcSmCD7D/B3pEEN9lg1hP9tl7ZXuue6wWzEj+RpxImkTsaDa93TFiXHKoa3h2f59RXskWx6r9sf28F0dVXQmB7hWpI5F3nMxdI2n/PHe933OUfY3PMR6Z59Nbn/d9TyqCD8zAVqPD8gyYlwFhPa/VkzalZhxfNwUGru3wSN0lclNW+8b18IHJtdbUgd8CY9rX07nIFvMf7KSim/0GeEYQ7yJ4NK/xab8zZVi2Y9uHMasjPxU8WG/YFK5hd+YqbXd63QsTGdBcZKJsd4aTsKyYrl2naPX2T06H4paOhdW/rm64ejoA+bexpB82d54DbgT7IkXesOLikaY9tm611icvWYf67rYD0GH/cJQ9F40y+VDh+lSXr6oiFiBQwtz7/eh7p37GcofERxay4cGFUYQMSWXPxRzPYmJhzQiR2OHXobpuL/bya9g5fm5M4m9PgCfLta+8WeffTat1PIe2p7a12FCbzvXZzpjg7FpvTVEsGm9Dx/e/82Zf/7f/PNiZkYHxTpj38J56IIZxlNAfyPao4f3KMMg4MdSUIidgNLiTuK5HfMOFNiyP2x8P1utY8v5jjMHoqj22UQt3A8ZbSHPhRYf6HcloyKBXdN+VhXkWow32h0CDMis9l09wvyLRaGJY5olw0h8dRI0LBEbKiMrmPlJ2mz37t2bgPxxgBMK7LQFafUQNPQ7jDJgxnu6P4HCBGNdh2mxVxMM5EyeR4HfQ/3u9/7jP/v55u//9r/fHCeCrKJ1WAVBVehxbAcTg3w+9pY1xBaZAIGjGAprmnPRNbErHj96MgLWKJfPAFEeGJquoIRxb8Op1H0Wmv388Q8ZiCosjGlrT2/J5n5dkoeazPAM60XiJZBL7+eI4c4ZnrSGjOTzhCB3Q54xPujb7bduggx6eph3QLnhKvTeqm+Cng9nGuIRwPN9wNmnd36aVl7vm17D7759uLn/6Gjzf/jf/Zfpi13d/O2/+u8C3B5V6buY4aEFREQ5tlyWm7Dud42q/6HE62VC45dVdCdRLy5pswsatTRfaj9wPHgbR9hAPWvACnAZ0PDD999vvvj5zzcXA5e/MxWzvWtSmGT4Mqox3SnVHeCuJFxgMAExFpLakcoMFmngVc9lpvSimOd8tA686L1UE852oAw3uZ5he5YT1QJoQMqbKphHPfO9jM60kwJHBGF9wGiZtAcwHxhFiTqwQhCrzQYD70P/vhggO1P8VMekBipLc25MqInxxBlV4WAYgHyLITB5xoArx4xD70mfUTXDzdkHxKuxH4xfV7EEgnMggGdnULLDLQ08Z+E7E5clev3eThT557E/V5Iaxqjin9G2joy5M3KUo8BGGUeHMGG9qohdDtidqbQCUuw+LLYchwQCq3KJD6+E5BTUZ+yeFeiriqoWOZdamj0TNuKjT25vrqWF+Q64xrmPaOxiOs3zA5JWyXrRMBCeHeuJ7Xicobyyd2WS5yNtSiBewSVgyLOfCu9iwDDgWC6o8sL3xXZaCcBoF1irflcwwXERCibw/abnuF+150++/GLzu9/9+82tWwVarrvrepaGhlYp2o2GP+wXuGqZRZcXUM56tu6SFkti31vw0Tsalo3PLkltn1yJTj9aP56xx9UazPCSLu1qzFjXxtlKYFTOaK743dGew6LoWSwh7lU8McxGewZvybkNe2b7TKaFka0+Bf0G2NjqYPU8Jzjm/Lds0GG6WE97H3DgWUs+RA4F+weHgA1DJALvc5YmT76rlRYj4ky6PLt712cnvjqmx5ZdD+Dne2ZwiSSiC5uqnqDQaGqaX1VoJZHc0DsRSb9vqANWrvuwlm8Ikvc7prOxXVrFVOeGuTRiuQSNJX8ScOBRYIQ1nYAaWCKB2rJtJlPpabY2Z7H7tlV5QJNnCJByriT3z0uEtYAsXlVgisKMajrdpkkSV+uu4EMAZmLjpa5h/2yVyZgcH9JsQU7E/v4wEy0wO7L1fEVnVPB4OllvyVKsVsppL5oCBXZZ+yVHabr4g6QBLhRgaO24dnhjNDmxBG5+dL11Mp29AOHUx2X/aAgC7LQzTIGa79Mmo51k5bvrHI2Is2URRGLpriISAM9zGBZBfkMwpDUUZAeIZHkMF5lWHrHDBKEAU2sJ6Bc8r/PpPS+2h673WYBfEy4vJG+Qld88zH/8UMvN3c6Zs2FS6GHJ5l/+9FottuQIahOsjfpi/upDye3T0SAy+MeSVTTr3Lo+jGXyBXQ/aaNJqDwf1XoFDJ5iBlEAtvv+DOfBomND2QTg1qzTqeTBOh/TViyZadFGa6ZrtE6jqzis8NUiO8zFLdOZvIciiURYoDqgJt/YNS2OkktY7cw2OrAcsL+GL9jHAtFXFfiup+nUBDXC9e1tWqTW/R6ZCL7Q0JR8Ehs0xRUsqN5ebDNDWga41abUGRW092+fOW0oEiG2F/A6AfZEgiNILXY873clZygtrd5JdnQahNl+RQev656tnSICmIt/mABb/Nj9WeMpFvTnVDrCv1fxJzCg/SymAnRN8N8X/zJT6FsH7XLsEtBChwLfDEz0/vymazMV9GZxDiDb8ZaIYMqT4ShqHiDfZ7o2lfApEJTkDBiMQcke9HwIrkswAeBbLtf4cnbrVALCQALXDBBwv9pXL+WbdisUsiHXElx/XDz2sv16OshsWMf809h7wAmf2nUUT4iBFJ74511AMDZ210E+Y3TZenbaVIFoYir+CNN1xMj9EiAeG20Kkp531wrsUfjL5mh5x9TAVN3pHOySQehep80eU12BRKdKjAcXOJMC2wuHMQhHx6g1fVVSO9Nqe04jxt/fkhBttIB/MRi/D/Cj2TgaSu0B8YUzASgTp/Bd9sAC95beIx/p98deDN6yJQegu4mPFAzEJQoF2cPnJV3HmMcVnBWIFZYW6WDZT1+rRXPL9OyZjNZvP9oLHGIDX2UnFdPo/l6pXc/ADnbqbcUnfgZ73F6cHCQwU8trM8bTocLC66xhKCpaFItj9vtU5l1xlSzHaC/73a2NFY/ST9yLkXn8+GjzRQn+X3xxZ3M+4Pda8Sem1JMO7e+fvMwGvhx2uQEcx+2DlwOu0TzOv8Q61WJo6vO7103gvhLYTI+4933a839mboXCmDZTrrTnMDEhdyUWlWD3HEbzzx60gwfJPC3kLpjaXuUXL/YmNwMCz5dUf+jM3Wq37NYv/7699VQBpnjuJADii4qqH925tnnSs/z/fPXVMFlm0mRrAFzVej8c3yk8kkvFMqUXG7ipq0FHV0yYy013BAprT3vW+XG++G42CVEDM0ceK8ZgZyXDn9SNwafSJJejTcEjOwhg5Zf5MWD5aCmORrD266X/i3TB5r2oIDxMw77n7tkgJAdovTDxdnpyFwqs9rP1FzF56ci2rHKJh89eTQvs2K3WeXckVJYvZHcAhccxuR7Fkj7oTCnC36tL7HWajUWE2cEVZ11qfx9mUD9vDT/RwYPxpPDc2tlgM1BSjFGe8bbitiEUrNRxckb/LhuHdXe+6cb6TBSFtK1e7npv5TMvp033Om06Z4seoGFb4rBzsat2MCmdD/5MUb19Ma3sbE7XVgdn7YXFefKUNs5eC3TAfnS/F0wkZR+mKMiuBKAUt0wHQ6zkd0CW1kQB0bVfV7gulz4fOB3stXl/UMdUrKhXV7JNV8GIq7j7XAtq+2K386kjztq+E4v0RMS3U3FvP7/sHAsCxDMID9ZpflSRgT1ZHYIKJBVWTbYFsGRj7fvn9EC3OpnD9OoZvOrcnbyu2JE0xwVagYpt4vG+no48VvfXmr1qr412evd7ic9QPAqQHJmWyAm/t2Y9N7G3530lHGG6EvrSfnvcfnvW19m6Vm61Bgqie+XOH2Jovuhzv68rB8PusPzt7dGj2aNThmovKVzoKtNqjQTknpFM5HVa1JE/TjqvdBl9j+0abc+K6dbTgR9vhMknFuJjl7GYgtCVcJGz5TR303/jc5AUdtsXJg6HYG0u9rn77VU019PCieGQrwrSljZftgSI5n63wy8Wc7DdDszPfulG5POmWJ3tAzjCQ9grmownaSE/62wb9Jkqz2hAKpDwL/TrL2YzdXKQXnvTOb8SKQkgdhSjVLV4fHX3stezPsy+78eWPhOpzT58ZUp0wPndJjt/UATVWitO6J5u9D7vJ99HPgAgI1olEaTANAMyFAjl1D07/kZecCx6xQAAIABJREFU3DX9/MsvJ9bTLvvlxx83LzTi2gwTOlOHJ73ZdyPDJJe3Rjc6p59+/vnkd//23//2N2f+s3/xn1dkWYujhcZocUkN5Hp2dAjxz//k55vfffW7Mc4vcxz0HST+kpYRW+VQiYLrvVatGKRQVL8F8lQv+jl9gqGVT2DcBgcqtCnuxQwQhdiojK2fTdVwKOramUyWIyKu0hxAxanXgoPBYniDyW4QTq2xu5BUyVjXpEIyjr33vVxbJiP+hz/8YRLnMRQAkYIoHloQiJ13INDPyApqRi+BAZn2Nzp0VzosGdIWfsC7qmufBiCmQLn5/b/7+8QIa5UKXPAa7IUXBQyYOab5CRSG0p8TdMCgzIT9ffatUFkO4+GDBxNU3Ll9Z4K40d4QjAL6tlUBG/egZO9dyDqg7q3ejZ7LOBBMpEzMxW1QMtWm7vNSbIujqoPvYt855AKa1yXPL1+mzde93kgzUBXa4IozOZ+djDeg7bggC5IvaFnjzKs0Bt7tmgATsPfTT342ifjDgLPHz+mqXN785Z9/Nm0Vv//914GLZHQTjsfuaGKiqb0ApkcBjt9mPx8ddeivfbxoyir1fTZG40GHAXvqKGfztoALdffx44ejFaPv+6hk7d53321uRTU9U0B49dNPNr+vXZl+4gCXUx0uYJBI2ovto3eqhhPILYYXIzqC2AI5A0Ras1cxpYBLgrAPkn1ViryPdj2B9I1bN+vhrx99euZVi0/aB48HOXdeEO8FOBLjAYb6v31C/IFaLN/FDIxw5yi9A6wcHItzBYaH7aFHMbHOAhJ61vY05qlW6uMCjKWJ1htM4K7avMS4Jb4n7fvRUxy/BJZZZ24aYiUcIfwzYSknOYy/LkQb94tYlXM4JGHt8/2AyR0s1glhe9YzLUoyVhUckJYBHvFkVbD2JfBuJuVt22dVc+Q2F3vvU005dgGDbkBIBgwt2jVM9cbAhDVV7agAhaGaJLD72AUKdA+PAxn2aounc6ftngFUbVc5M9Rh9G0y8By2lrujWj8MPqAXIO8htH2jycFo8WYCvqwqK5EVpLFBo3847eWrcmiKlOKBitlE/2PlACNLQ9KfScT7Pu0zAvIvcopaqv/6L/9i87t/+Hc5eQBxLUiAtp6x8/+ktr15Zv3urQLwg8C7VXVZxIoT04oy3Jgul6ogjf7fVAQlIgHRBd9TPd62v76Z/bcSut1sKmYccE+CBOCR/AHv1qRaAQl24xIL9ww4oycB7nsFEee6B3oQKlzTsiho4fDY9WnFK4jMzoygPEBvC8xNa67ElR3LmfgbkOAzMPrWxGN+pD1QrKA95337WlUXy0jFuodaIUa7c3u1g/M+zc2dbMQeUHCAzYk+Zr1NQHwXe+rc+bSs7PvXgRBvXsze7+kXcC6GjT0K7JLEvM9WPS5I3sSKmEEzAuzW1MCHEcAdUflae9jT9oizcolekWBAa5nkz2ngjeeaAw3YFMGVJG/x+rfM2q61+xHgvjRBbAuEeFCANQwX2n1UUgQpnhVwWHJ1M02jCsi1szwscJC0KFgRCDaVtnPVUh7PIIDFbpyq4uDJawjOCPTLO4ej0c8Dqt7mL39ogMP9RwIGiQGWUtqpoylSIJUcQU8qH7SdkiXQdb8FmSfTyqO1TLs4AHYVBNg2zHJ/nP3R0QJQzGcTcCf07bUFTa6phGWAPMwgSSlP1XqABFSLgWTed0wbIAwL0nOTLAwhTz07v9F1HBZQSbBO8v9vYyT88fFJwWpC7fk1ifzx88cz6OSLxKs/v3O9QuODYWruBXZikWAcDxfbM2M7pHIOkepxe4b/H31hjIexa4BDw3QwmrE1lg7M3CNfy/ZgOnv+gL8JZGdbrL/hBAJ+waUKvJil36dt6D2skQLoTHls7QFIgLcBxLcsI/GPc3KqKbVipvyygNDZozNJeqOvJ7GMgUgSAUHkfon5obaP/sace3L0diYqHjvrJbvA2XfZUktAO0ry80rFPT+BFcQLABOwFIcxbbuxgyrmnUfFKoVIQJ4kZ8A2gDcdP/difSU2bUzWt7R7hlCxy14vKZ4YEiMRADcJ92oDw+X0rAFnp1qhSx+VjcDkqLNCi/4AeRUAATk6LRRjs/0D0mOPKYr0szeKu/2e2AoIa8kVpG6n+0PTGTsRg+WbZD+wmaa1JRt7WNHskybE6QR4nL970r3TFTMFb96rzzuvTdhzBD4CSLbAg+KArbDbpr64ZZ4DDdlGQJqp9b/+9V9WcEoPM8b2+XR1CFPTn96hfUQjTtu+88Up9h/uTQpl0jE5CSG2CYEXs32SBFPGAZ/4O9gadHcfJ+FBTmYGbJAYaO+xP4rgD/jdnqb2vd1ALcXGa8UiAN0HxSPTiipeaP9c7D611+8JdroOur5vtZGjUrI83Te2geIk3wec458AKqtNdjtYCQDP/nq+XZMBcgDDw5iH4ww9f+dJjGCap5hZDNvaLbA2eY4Z1oSlsYTlTwuFzp17G31tLEpT7rvGtnO/k51w1NIpEtOLlWa4zpx3NmfZe5qq1ltBdAoH/Ll75A+0uMK06G71ffEUdrcCnYKgWG2ugf/oDJs6fL2JojvlMAusMxgFo8UzXRq3Oxg88iZdD/lwftvnAt5GZ1KXky6k2HW//MnHm7/+8pPNuWJ/mq5/35TUKx9/tvndvaebPwYq3NcKX/xl4ISi8MViUrH5xT7jZpNL31Robkxt10R3bbdcII3eiuJHiigKFRVtaJlN2+/kbs7hKh5M23YX1h0vjWhmdOLObSP7YKA91+zmQWuyV4x/kdZY9ut6Z2OHXEzX9tSeTjrnZtOLbieB8vmf/3Lz//rq322+KZ942PW/1QoqLrOnOqunU96xXqcNvo9ZpbolvWA9d3tfuR09LKA4YscMs1MYgrdjoLXWIzeinTxQyfP3c8k/QE5XytUIIk+Li9jcGzcPO/cK9fziKszRzLa3nEnDjRSoRnZlwE5TbQOQAAHFmj+pcKKAhCm+33TVi8BI3RitQ9H9dLrYh3KtYf9PGocNtkDoK9dvb/59Oq6S/cvAmBb9caKEx8VL9sUw7fuV/a7tdvv7lwp7D+/HQFradFr02Six7MXW/4ozUQyPO/yKQH/Tm/+QzX9TTvVMJ9mQCoYDncxCHUFyQYVMts5U63yGGPhssdrFPm/HABdAXIsxcixdu5gG4y5IqCFZiq7toc7NfvtIy+tV0lk9n/da6Udn0vAHBZlAf7YRkxZpCMPNfuu9Dpzn7Mn5usbIQr1oTd/d2GsgQX5J84yuIK2PwO+excEUSFY3CHkrvkvhhp3kr+g3rqmiAL2VI4ltd8tTEDz4VszjIdjMGVgMtcnLOpv0cDGRRxKs/WeI3pm6Rx497NrzsTe7j3ev6vJpTR4G6m2yN2ORgX7l+xcB0vnYawoAdbq9SELoXUDN44r+z/jycvQp4LdH5UcKtTut01Faru9poWZHduvM+JOPs9OGenZezl/9eM7+w+cNr2wtiggDdZEaDOKpcBG78eqNj4uXng6uMR0lGGo6LbCv5SDlvuyrfE+ODnCa86F1+D+I8+Sf4snBaYBsSEr5xoObd8IAnB1SP3CkzlmfddgzNPH4dZp3/OTEjsBNhThadL3utEDj2SAoDUguL50Og4WfeJ6jo92zkcuQ+MH4Vky4UjHgj+nPP2t/zhCy1uxSazZ6n33mywDo3dicH+qUO9NZPCdGbV0MfHrRZ2B/DpFBLlD+ZdgZCQzaBm+1lPc5L+pmeVR++aHOlBedNYNmrqaj+zgpsmlVBlC39xCx7kZsGtmsvCuQ9qNy6+fpSj6PkAXUvFPR4nbF1YdpjZNmc0avhcEoAP54/8HmZniQGGyKI13Gy3L1p0kueMdb129OC3X+8Tdn/qP/4998gKzOB2l1sa42QIsr0L+afpSI60WJNIYeUGkCwl4P2PGGo1PVwR3NpXmwKkz0WgxoWAgtAGH1Ki9kWR88qrrhDIT9JvmY91GBX6LVEH0BLoFewuSdiAySZKqqedPTJNuosjT1JNKANyjlaK4My4rhptNQ5SHjzoDTI1uC3Oc2T7B9JK1d1zBUWjwOXeKoteFpwQ0aKF0QtO29KqUSadUMD4JDvJVhfXb3uybFhHq3fvtdl6SEvka1z2EdCWynUjiOY03gRYcVsHIUH310Z/Ow4NvY4N02wrQj9dC0J0GRtVeadieY49htPpojkHLTWAVxNNimNVelvvekPzWT17r+vbQDGODXGGaqLhxS/+OALrZhb1bZEYTuhwB9yCDsE3XsWiQgh6bZRC+lFfdS22rTZAQIl1sLQqgnGdYfmqZ53MAJ6/+Ln11Lh+67AWRUaC/HZnJowu+GffEu9PphtO+vTHiKQSFQuHZ4s8ERjwvWtHKVFJqu0+teR0PGWtOOw8HRONkpSPr6H74eEdEbTfbl8M/EVnipfaX1fa3tdKprMaIyIsDM9yaNMRhbGr3KrooL4Hn0KgbEjeC9nYBqXx7VX7GTIT2j5aK1U73GqsECExRpo3iRsaRNxChdllz2RMW26LjeWwAuuTnOMA5DtReq1jybaW5YOhm5gN6pNKq6VOVY4A2DaeqOc7REstdEZ+Kdq1IyRk/SV8A4QwqABPRkMBPdN0PZvR0LpAExPftpg5EydRYxOwWtjChK/eXAJOwg7T6cliTtoiAQ80ACN8nIYuTaF6rygDsAlz2mZc1kIQmvgMN6AmWxxlTaGV7J51Fn3f3sG44g6Sxow4KYVvMBNFZAdDXjtt+Z/eDMADLbEwIvYrTTsjdgykoCRkTc1L03Abat59OCVAG+83yQltvznMrrmFqAuRlusgXuJyAVPKGPb3UvrPdM+9XOIokE1EgEphq6kvvVspjzU0mn1Vbi+Mtf/tnmq9/9w5zFaQufCh17E8hEYLd7x9A7SHOBuOk2HZ5kTuGBM5R4oKZLAK2VBEDQOBqNErLW6Ie738/wHU08BwXoGH0rwV0sAZWkGbCRvRhgVoLrKW1RBX9jNHqGqrY07s7ap9OyU7LLBo+mh4oyIGu1KalEzpCUqbzZxyWlsycDvHN22BVsmufOlmurE+HTnWxrtU7p3mk96ozPAIael2qu6vNCMStqXLDP10AAgbHAybVL81/OlIHkG3q+9vmrl9mLnLJgYxdbXFQ/dICuDaBZUHPytpag7CMKwYA2XjJrZHCNAAWwXzt/+2qm1Pbz0bMZ4HS1nFko/xuB574/bRaC2GHllcjXGuTyBQKYHVokgHiE3w2vGFBCR4mAMOPw2pn2fFXG+752iGuxkS9Yn1ga7CX2+/mA1XcKB10U4I7vdY5XArhtY9X+1kWu1kmAYC++kL0uOHwcC/VBk2XhjpcE3qqB7Z8jEhEl4VdvJt6fTim20oX2r6CMnh+WsQRq2YnFOLeuwA5B8IeCSoL+GFn+2O+CD8UezEotuMv0mFbMdhcTdM0CGw9TqyEAZKCbLRi52CjrLK/zDzDUXp1tSi/xsGo8dmwX2r3t1yr2fvPb7x7OgAqtaa8L3K7GWLzTpPSbVw2CKYFQbIsFfC4/OKA2Bs/EGNiYw4uaBJ9o/+mAnQGn/U9SSmxeIikeUZ23DsPUFXCKS9ZwhdGwawMsQLcfD9YJrMVQ0u6F+awIwh/kl3sZQFOMMo142vTzT4LlAREkFPM34NSwIYDEKbMD43JpLU6HQH5avMLXqk7vabXo2gSThngFGXQL7cnO833T/CShAXUs2+hUYhR0pk1qlMBgZgF1FCsUXuzTSV4dBEF99yoBAjgMCy77P7FUrwOcn22/mnwvYZf0jzwHxh4ANL8gJQe6CMStpyRh2Lp840IshhWHcbX0XzF+AYOLiTVsLSyArtFkbWAle6xF9oOWmz4Bq2K08LDPFe3s614L9GHvXfvl7NrNJoN6v89/+tnoynz1u69G65f9tH8JzF8N1LsaS+aKgVzFv//mt1+157Kd894Mvanhih6rbRfwrKg0AxvsZ/cD5B4QsvvUXsTG8EHFGjpBgOXYIT8+SnurtkYJ7BRtFdQAcL2P9zZ1UKugAs/7AACNQ+6PGPiHAcntvZWk+t0ZLJH9wUYBwGLT0upzxCT/NG6P6N8CrDFLs4liFfIwLzs7JhFeyr5jIVgROqImSOrQYH9H+9dVDOPYcwGiVRTK3/E7o4c6kO9Y3dknlsyZoW1q33q+bPFejAng/2nbt+e7GNBQIrYVoLZApDWVFkN3O6EWyDXnevlqPwdWny3uJ0n1OC3MVyVn4i55wyvrvWoxc9bXMJlBnpYfAvhgOkgC+QrPd8Zhu/dsXGduDbfLJw5IJ+dbEiUzfX2AQAUdw4heb/785z9Nh/PBMBRd85ICWVrUrntNndUds7StgYhyF7EjkGjXYJ1izJMKwP/kl7/Y/GldLRdH7iFgNtd5L4LAV983sKJreJP/pvuMiM5PX41VKv67ngPWyvrk7h8n8f8o4IZPe5jv0hvwetYVT9zebe1m+rRnVgzYGeFbplDB99lmq9dtzuF5WpyA0PGJPasW/Vat4JdoHxcbHbiHXi4meihWzCZfzEfcuba7+eyT65sX7Zt/c//e5tumFWMHjy/A7tq2mHtmzgywbiZY9rduCJJC8jP2cE91UCwIlKbRqggh5Nhe4wyn6uJc42hBO6O91zCoAbKes86TCumKNu7z059GCPjuDwPWnC3fucD3lGvwAUMoGV+n8LPiXkxFRYgXxZ63GuTyaf71XOzC3dhr9oG8bORKinneG4YwhAF52xoIQDLCgA3ApTjw+q07tfUW43gOfcZJZ14+hExg4q6LflsB+XIEh1+Xh90IdLzw9OHmDZaSAthUW8rRFRtHfiebKf/l0wOKvu/HL/P7j+R24st+D/ivv+FN+01b+qvaZM+3V/livtoASPvwEl0zsWn3pXA9hARyQgoELcwLw3ZGCqIvsUH76zKbwI9mR+UlI0Pi3Gbbxbpz5jwIiS+soOvfB7BGdLjY9efeN2+Kjd42Pf5tQP/JgIO0Ryu69T9x5rXyT+8NtJTrOIvOvWcmH5RXYNQjPrBhc8bZmr4uBd4BgvgewNNEnVrWtRO7r/YLm6cwJJdCgMASpal5XNv5iyeBtEU6FwcgXtIK918ohqXZ7pmVK1xse7MR/IFugkuGQJbvvQhAfaSNs2s9n906X25LUmT0ShVjwxIA72eLvd5W3Pnp9cubL28qlLzZPAtU+kPdB0ftrSm+GXAT0/dCcZecRc7eG24ude5MKsY6RpABiCmcOjekdzC5hz3ftY0WrPy49VXccvpgF/z/EDN6/VCqMIY9ywGu18A/027t9TfZnf2e0YH7nRZpmnQ9XlqotCNbyzV8iuNy/sQmyC3brgL+sj3A3p7q7OkAfC6vG2blGhryrrP3BNNbnNNes7a7YlhxCvm27VR56cjlhqScjUSkIMNXi3Of9YzYdtrFtO1uNGCD5vAlxRlt8RXQaYk+7uuN/XxwbfPd3RjypCJmWm6YT78zxRZmses2YFSep5PnbPZoHxYTLqFterG267TRjQNMn/z8w0xy/rx4gAa5AoD8k11gox4FfMI+gHbiXTllOeBvzvzN//5vFEj7IWF0tGfjv50h4qAFiCUlo9MVSMAZQz7PFaWrFgniZ6w59JphVTH2hMZ0LuPpAU2bFQfRg9+51PCJDJ3qsqllTzOOpp94zXLKa/wyqu4eIe0OJUcpMTrXJkTF91AwB/y+6ZIeImDIlD4Bx8Wc2IAKk4BqFwrBrypoI6I6e81o4VQBUJ1VCdV65vtPnjyq8iA5rt0AKq7qoM1O0NcBPxWNNj2FsThsQ70sCTLu/FXMnusxa2bUL4YR5J1DHMfTpul+Rotsgn0BsGIVkLKKVEk0kOjysJMEpgTbl5E/TNPtbqy8qfT2fACsHOVrYk7o0/03h/I28Ec1U7A77A5rXHJ8qQEM4zhak2PBtNe22aZFsQ1yqV2y19pdrm2LlgdtiefRlLGozrbhLzXS/OH9nhOnChnPIP30pz+f6S7f//HbBPqfDmhigMO1y31KweT0jo/Yvj1FbNZU4YKpowvR5Psq8TqTCB6d2AsBdUd6xQOFLwXeEcz+cA6TSPBUct4GpiEA8Hkck8Qz/yzn+hTFvT3xWvAYoCHItaYvHj/IucT6kdTT0QKcum4Jw+xFYFuBtMB4+vulqqu9GyAlaWWYQ47aq75KxvsdmhMOhymEgELVnuPATmyKS60fpB4zBftvwJJp5djqp20DQYnY8561Cudr+yPneN7gigwAQVrJ1pyxibJNHFTNX8bNnsUSvDTBBK2aowVE9VmXVCckikAeosfAhi24BxiyB1ewDJCJjh9YqgIjYMQodLaPCwoBMYAG7UZEYaWYjJKzJDhm9E5bYQWgI7SsmiwotY9yEkaXA3GABSqVKiWjM9g9qWwRQlVJB/ZjdQGs7fUBjlRfOoe3A0m1jL/pvIx4d8sLABTIzD0L4jy31tX9YeRevJRew7TbHW+eRCH/OEFkARsGwv1H91dgpKrce6yq8pBwioPG6k4QtwZm0AcUrC4dEq834VPShtY8wyv6n3v2HAjCa/P+/bd/GMBvREtbN4CI4RwqW3sFPrQtd2hVdD0jI9AzPWWuzfCf1pJd0DJsfUbD052qgAHkVU8x3qTB3bhK2b27P6zKJ0bKsOwwvEwkpfdBRHjpdKwJxLQgBC0mPVFj6zraT97nsOeGG2WAzwR+bTrMuwGJBwBcE14FLhJ6P+NYZ9hKoLRgzz4BaErmgGCKQleqsn94V2vKJQnRaskfHT+TP3tmoyfYUBlss/MmcQPe2exBQQArBeSti5Hswenj/N9qTSmIUSEjU8BJnmo40XW7mI85n124H/NM8WWEybs4wc60ukmyukUTydgHOjUzPVf7wOi6ATcEF/zRah23x6adQnI1waY1NhBjPYe32WEMllcxPOhLTutDv4fR51a4xTPkAwY4ErTXlhLIeDWbd+Fdw5veN8SlDGuPblXXKyn0GS+3rKRhIQmaZs/LPCWakvI1QRowclwp+mn9Kk8Bov37rSE0bBB2iQmaPT/gzqW0tcBnz7S+A827UC1EAuo19WudgWlJUxQB1iqA0BTkJwTx7aklaVCCUKCzC2CfpGbpl2FnDPuys0t77mI+VG6GnTAi3MwbpjCQKHvk3M7Gsy8F/J31tL1jbchE2zdd18uYlA9fN1n2D49ikRUMAlO7BsyGj64AdfJdBUZkK2hvvur37FX2bNhvfYRWndMJsvy0dRLjjGxBe0TBctrEJHGGa3VNU43u98UPgljgHbsPkAHC2jcT9Pb7y8asYSkDELe6ZBww29kY9yXIXbqK+WbPQ/K0tT8z9KRzj0E6CSID1TOcVmPSBX3tEfTXptla8gl79GKBFrS+egY3098Uzzzr30+yr7SD3hnogwQ4SeQCJ4ZV0wroEtBKCVgFEPEJgBxsCmfGz+17YTYrcta/5zx4ryW+PvqqfQ6mBR/0pte/7PweA2wkK+119lL3Aru09Ovc9gK//3G4CZ2Xrm+GZ8zf4ocSa2zs3mdiGqC4QRM9K1IpYKTnfdYzwFr78Up2Ca8Ue25kJSQozkzvd6XK+dUKj87146rhP/nJp9N+9DSwavyb2BRA2mv3q6If94y877lst+EzfqaDhJbYtKd52+yEgq6zps1xoOk+T/GVP3CeMVivVjV/Ufz6NJ8AjMfwkGhqhWcZtMjTavNeQDjJsiTKAjk3z/h/+7H13+s8AWz3sxcA8tmnnkO+bLGLA3XZYgBD949191axBgAIxOoZAG0xdxnumSrIjgwuo6XfXg0QzrYrmxcFzbnkZ7TEOq/TQrgt0NknJCeWpvCWvTz7HOCyWByKnKOhqkjXn8O5b/E1wBwbc9umvG1X9Aww2hZot4ooNuGQ4nsNdsOIx3dvo5/b9ShwKkAA+u8/ejXTZbFJT3VyDS1aID7QboF3a2AOAFnu0l4Rv3mwPK19377lj1fLbjGL5z7sNPaXncC+RAKQ5C87QlHyMNt+PfbmsBSd795PTID1YY1H/xR4pk0TI62zLtbhu3SA0NTeLdd6VXHiIGbkX/zsp5tPE+k/bqDf5aRBHp/Z2/y2YRXfP3i82Y3d8TKDcbeirPPlJhXwaT//5KObTZB/2jC7HxsYV6zZvnwScPeqax1tOeD7BELr+QwYyuZZb//Y/lHUAJyJj6fJePI7CWyvyXdfAYBVLDsMzDibkb/cet5W+AxQf1meFBd6s59+2+1yzf2mgd/8/KPNv/7h3uZ//vb7kVE4tZ0YuhOR87dd4+hgapEjo0E/1r7ObgIrhhXf64Aw7DDw2bO69+O92SP/CNzJKSY/XRJD0NMFeK+2V/t4WvYNF5xdUB5BqsJabouV2NEKVTMxle8BcspvOziKckgvez2vm+WmV4or6Ie/i7gwU+KLdbBARV3jfyaGEl8u9vmrgEGM82Ed2Xu970nDPpx35xURRJ7Mn13MFin4nqtA97Pyk88C1HYN3yq+WvFS+S2/37O/ajhTz/41KagYd4+cX740W0EY6iW23HT/JU0RYQUBQV54rhyPlptcY3aCeEjsUiJ0oc/cGeO9JsLz9W+6J4MZzvQ5zo/2yP3s24Xen1pz4Z8FbSiiLgFnTIDQ6zHc+EeaZda2l+1nW/d0P8U4ei/fl8vWkXD2VsWM24ebZ+KzXinHtkcNk7hasUqXh2FrBivOydoC+rCBmQLatTh3/ix279K9Ew+KR4DS04Uy+H97QdEwG6irSEFr9KP7+WjVB2DqZjPx/nmxyBmDWTpXSrozKbQ3fFobbYtS63yAUu/pTIwuOnJEOSkt9deBvA/7DGI9bzGcy3Ev0CTuudM3P4lxSK6D2MdO+XXp8ebztP5upsf2qmLtvQoTj/v7MU1AgA95Aduy179kBuSvMwU29lj+i63RCSHfAs4pEojxFJnkB+Kk8SFiu8mDDDDT4QF0XHbrafvNGQUSv5IbtL5imZv5y6vYbn0Vjw9TAAAgAElEQVTO254dWHeXrehnZLcUiaeIMh1JW5mLKaRMtD/DSV7bUzARhbkt8UDMIy+Sx2CWiqGAXq87J6/6bH1N74pXpnjCo/Al2wnC5i6IQy+GbXx4XbdRmANZNhOBlcAePTJIkxa/4T7bac+8cUtx1NoGC1eQr/ARtnM2Nh5tvW+/T8Ovs7iPldB7s3//f7tJV3pn5iYgEb0LkzmTXxOjyeWvtUZkTRCxnoZ5wNoOy/3l1Ahm7LE4ZGZI5Ct+jMXHZyDzfFpr7fUKiV9//XVn+tlvzvz1P/t1E3nrsU1c8FIXNzRtSdtUVoFya9KaP6qK8+YCAlXHjCBASeCA1eIhD5q6rbBJciV7koYZq85wlphBK1UpQAoqdTbEDGbYOvrRbmrDTRBWsvsC6llyBMyRwGiN3WmHajvVKimgkPQMiwIrYJsMTPKR475iamIH5qjWNHZRUKy6aJKe10p+6YpJUAmme+8XJTaTxDp4tRudiQkxgpeqbf3e08C7GwFtwDvONCRtGA36qbEu6Ma8bJy3drY17UjQQUyzYHMm+vWAbO6ul5GZ6aYxJIYqG0q9Z6a4TclJmAYacuu56GWkx2D9j2k5tfV2Sz4cxKOjWi97T0n+tOliebRmO8To9V4JoIGSPSvJ/SDTOY1DDl3y/EG7S0YXiyRDO5oz0b6vZBhNRVOtfd812NDXo3W/SgT9xx/uTsL+UWK6N6+XIL76fhgAz2snlAR+dLMe+lrcXnegHne9d58QBK9CAsypp1yw8iY6KqexFwPF2Ob3AIJ0SrSNYsWYtmZarOrJj3/84+bOx3eamHtlcz/D/r57O9PrVMwFj1o7Xj55kMFLgBKQ2Z7GArH5gUJApRHV7t6nsg/QErxA/GPI2ccrmyC4z4cSN3ZAiW3HWDOopGc2k3En3tEu5nZKUBg9AqladXt2dCdmEEmfiamBfjyTs/qpxPF1xv9NIKaW6IOqYXR1POeDdBxcjzY+wcK71uhiZ0FgyjEBWgCRgCFp+0xTllDbuzQbJph0T10Dxzr6LpJLwIZBLuc3d2unmGma7elL/S5Tptw1mMBUfdpnYrdxePRegDJrMAQQ25AJ+SiQSzuV4BcLa7fnQoR+hi10LYygVQJwXNmKp6scMEwAKYEKQAuIBawTQDNc1m0Yk+OEtWyuKuewWqx7P5jKRN8H0HzofO5curatqn/YfPeHr9OG/HhAc6Dkk0D7YeMK1IEDVbcknKrL7lGl5VQcfdr5p1JnAei70OZagM2LzgWa/wJ+39S6f2POsHD27oMfJ9Gd9R5wkcN8PiPC9wmYWhNtt6cAEBBfBbGPmb2bndIGJPi83H//+PBBz3RNHcSO9HkcmOSODqmq54MGWAhQJZXsK5trrQ37Ybs5y7GDa2TbJIMCMYMkLJZ9Q8uR4Pj9e7GZAsanacX+wQQcJh+QwjNZ2pAryFUxXffyuvdadjdnimXa77s2QXKmpXOIfVQSVTKN6ckmn8xkUUCJNjmAdGAnnVEBd1MwBciCCiAfJ/1mWlJ9T0tI1bd80NXsIi3N0X+bIAyLyB7WpuVaTUtdGlGgB8HbGu7AhqreVUwqgD7JdvNptuqqBloq0/mWALXCk33jM1SgyTEAc7WZTPA+zEztWfYrxtzSDFsC80uvbLSDOpDCzRmYgtUeHfmjq93D0f0qyyb/rVYqwP606gNBaFZqX3T9CgoDGG31TCWAgf9Ce8yax9mTu08VI3Sf0OFc7EgsTMHBlUBmgezLnoPJk0AQwJnzw+5am+XfMMdUVjEUaWdi8ig4YfHRWMuOGs7i/HV/u51TNlBQ6IwClQbQAQ7NGVKQKIlQsMBW2yY/1tK1T0DnoFvnfGUF9gENDgjjV1kHFD9LJ+rhh8ubf3v/aPN9+k8z9a/PudG5vVlABxwj/XW9YJgGkgLew2dpBDnHmG3dF4aJliKTQkcYuc/GoPLleWhRmfZ9gIIhTwLqaVEd9z3nFwiwWrBozHn8WFhavNa+mVYl/55CwDy18fPs1DmFh61kwMRC7OysjbO1dOdeZS9m3/QeM1Sna3taLCLhs96ew1WJekjo44JoLejE698YaBIYfS0RfdVjz/txz/V5rztGGa6ib8jUDBBic/nVLTgn0Zhp5ABKNXXMMgnNJN5irzWkwv1plRNUz0TJvjEsaKCThN9Aq1m9VSR80wveS7wWDLBEqkUorT8faGGd/7W3VgeHwgN/Ms/G/hen5N8v0atxHbMO204PmEFrpCL+Kn9FD+ggm7DrvbL5tK3EWhJibVGe8YXOy9XssfjpUUwVz+6wOM6+Y2+0XDlmZr4Qz3/TMozoQvtCJZ4eEOYeDTjg0mgStg72wzAsJYWKTa7T54kziIpLwPKND2uzedSXBTtuiMiN2lSvV3UfH8feTlupPeOsbVkHEgkFbEWKrpF6MlBoBgX4PCy1VtiZBwqOfm9rhUki2J3hM9ZS90X36d/spL0FFPFg+VPgDAkH+4wtx9q5mqRAgcrmXX4Pu3IKSZKjrDZ5E/7/scFQCvPAIslMnwtoYQ1nwuPE/4vxNN03YvCe2Z4iuQRS4WSeONu4dgv/ITYbWQ7Xxh55b4niJGeY4OJgAYIi0BpeNKl5MdvTGBVP0lWe+vbCWsY/Ylix10tTFv662rDH/Mx33PsC9pZsRawcCU3fkxxrL7SuUyCf92DB2HhXPQptq0DSud8PyDFBcOQuhJTa7KyvG4JvKCazMUB9RQCsc+WdgJ4BgvvvnYrf7/IBe+VNf9Ok2WvnipfT2ttJ6+rB+1q9G2TxdQDYtbp3XvZ+31eUVRCZwpx92Wd/0uAaOcWHmOa72VUA8msFgfFpi1U+bV7sUf9bkhieEaED+NZiQrv+YTZOTWPFAOziFJTagx+bkNq6nytXONfvmAy6xwfLTQLscnDt9f3N7RLoC+nuvW2wyb/8N/9rcTx92uXT5FijHdgFjP8ft0D3+XBioqflHHwvO4VVKu4HvmKiskHOkMKFgSj0rxV8p425PcY/TeyoKDKbhf7oGpwmX3Nez/TlnJvkah2Hxcfus2XZE87VuRs2WuvDjzrvGLjXA+0MJzlfznShvlXPz+e4PmcP03v0Fns/he2x8wOcV1TKfouHxF5TPFboihYLeBer7AZGPytu9pkYzSY8f5E8xqchNFdrhzyryyqAQl6lPfkZ8Dfbvc9fydfL4R70QcnEZpuLIwMWX3f2j+dMKJAoHAKNV26iw+18AJXum7MAvtFULaYBqhRbXRQfspN971gcXQyf7NsUyq6XnxwlcySr2O8e9icujMHYcwtzWuAdu2m95dQKHv2eYXkfuubLxbwXszfviPVz6hXmzlyrQBXb7GUxwQvFiPJZHT8O0n5daJc6O/YOSSXx8wA9bAagDytwcoflw1ekt8hFM1GYycBCY4vYuNYf7rBDa5JEAHuqmG+PzQBMp94U3E5+DuJ1Ma8CB3Y9YPxB9p1PZS8+uBcxW/+92/3SmrwUGGje77vkPY7KV5+LC+SKgUEKDyddw7PRXuwzScoAUfveXgDrYUnZLz+92tq+aXDC283XAYebiDPkWvxBxsGOB/K24wNxV8s3sNTkb+sx+9f2z1fw1xhd9EtHdqufYx7qcHKXS3JoFTlWB+Eq+rwFrHc+PPsBv4t1Pm0Y5pnA05MINjr63Pdw6djGaSEAApJ8WEDj6lbgT3TGtY5jfdZZNqH5BGMeQN9z41+uBHyNNm/P7UX+9l05ESmLizTOhwSwiuVXigdfvUjOqj19rVgI8EoeZychvMPa9cXV5ItfZHfYLsOZrlbQBrYPG1Euy9bnO457vs5cdKw0pJvkHEnjh7tHDZt6XsfkrSl8z1wEOSX/13nj337xxRcTEz8rP3tSXvinX/5silOCxikmKn62wvaZ189AqQDJ22Eb7NeQPnoFmTdr4Gz+NGbeknpr8NKLJ78580//01+Vk6hGVDH4qIo1fYWArWkp7KBJBOkxXQvxO9Ja1CKfCghLRq7lwAF4KrAuYBJTLAE7vD+nUyXRmS2K/m/Uf5ormFl0qTjNSZZ6P+AJJho6swEaDuTTqMFnBP9ZtKlyL8s7AZUpfN4VeLffQxOMnO9rxHYltR3Eg2jVEp6rBQuPUdgz7BZccgpg0v7rPrW4qAa+rmLNSQxFO6N7mP6axQY4XO1+OQYTOC+4xh7Q+1DZk6OnJd8ZWP350xqCkqsdd1WMtFnOIAJB1vQsr/qOhGrWgKYCRlX3hnmnFW8099p4+9GEtSsPuynDa3omUOBZrTDmt2DVHeTYbJzjV7VDthuWEPfbdPhuDeJOaPlVTlG/NnBlVUirrjTxDBi4gzkRqu/vc92zA3zSfb5pwwIK/uKv/nrzdQMiHmQcX8buuJwg+t3ffxvLDU38xuaf/7N/uvnqt39bIhebQ+Xr/tPNX/z6Lzbfff3bYUQ8zgh9de9JoEKsqo8/LxhNgLQsjUD90dOXMZcOJ9GR4H1wXTkQoCLE1pTfy7FpfozZdFAQ/8WffLF5eNz47XzVC4KpPV9g61uHSyW6ZBzQN1YWM4chwZAKcZfQPm7wChYfR6Wlc4wXTY2hXLcvRtfMPpd88kg5xPal5M9UWntGwDMjyXPYPtf0yXHUGY/3A45oBaVrtlhTnrUKkirOhe6PsTnJ8b5sbxO/vn7n4xyVqZSr7QfYp4IwgBwR0gL87374fsAd2oz2osPuDHJIqvw3aocYPaQO1MdNAb5f9VGwSMPH700SPy0RSzR7hMm1ctG3YEdVEHovrAQVQdRnQPAKYrFtC/6I++aEvBdgabQPgF29zxrosJhZQA1gHMtEJH63syf44li17HIUq/pdkGJ0t8QHILQN0g0RmSC99xqH42cYkdNOg0GJ2Voi2rViOp20J69ev9Nn7dXGna6lwRAFAwL+72rjNuZ9BmX0u/YAgN60qxGd77NVmHwGAGMo/fO5KzifQkX3Bcx/WSuB5HJNUzIMY40YfxqY4ey7f/vogwlTmASt417Aq2R5Kqz0WBQbWgt/MDKudb58Lg0EmnTAGm3Dv6uVi5iyhGgmfQOFOr+72bkr7V+t+/8IOEqIu8Bhl3Y/8gOgrHt41hk3lcrdLEbmdohL+/JWuk+3C/xf9ywfpLfwIo24YSsJrFp3bWoS/n8cOLRlGK19tNhVijCqdTO4QJV8WirpiGRXcqC36p150xRxn3uGaC79OnsOENA5oIt5ptH2Ge65/nclX+dV0pJKeN0ZFKyemyJOILi0vxboK9o9h/GzmGdY2SN2LUjpTKnh7majXualsUgkz/YWuzrsSja5taf7xW5e2kpB8F8z5ZkFmJxNZXy1OQni1meZ6CrRUX0tGVPJrsDkXJ/Lhs/ZmEEBngPHroBCbJ1WCiYurbQGsRwGaFdRPvMm1l3Bp+sQmAiOiYcL3HcFt12Ne3P+MCg/aBXxnA3uoAFb5fVD93/32UmCutnVHj727RSIMIT5nPym6aNYAg/aD1gF2tymyXXYA+v8uasV3C4bN2x4DCdts74t2K+AhAd52TMEVKTdMhIP7c0ZFCBqoSUEnBkAXzOOwHgFzaNN2N+SGpkgP3yqiSUBM/n8SsHglXzmQbHUmwThv391fvPju53NV0/SduKbs7MHna0vAj+OCpAETtj4t9IqGpaXALGdeST5mgcZe7xWdm20BkBhMWjRlNlrPdcehEE8QJ592M/piAJjlg7OqvyqlK4pzFoYA0Vo43V/WlUBWQJOH+c8K9YIfgHRJi2TOABGTWsHcCIbNkFfZwyQquVKHKO1VowAlHhQOxTtrpluDkiIWfKkItjzqtemaF7GHtWelS/6PDY6H95pm66BJ21jsMh5uqv5UMzu02c8/DBtq2unD8O/DTqx2LBEWwfTQ9l3g0mGZSeZVjHvE/YletkPfhPDY4Y7sDCYH0jrEszuUyvuiUIB/ND7S6qARPO+2TpB/cQinec+ZxhKgA0Mpe0wH9d8HOC8gFWuqLhu2LiS0eJOoF47ytUPoJ+deM8PKwQCGSTo2WU28xyaCGAJoCR5YVskdJ419kGf7fTTGT7q++ey3S97vXYWmn6AZaCWOBQgIAlxJpwZ/AFnHit/wKSS8dEQk5L0LDEW2AvtTAa/sTlXS0yt9xS3uwZnR/Jo/3gWYDI6RcOinoJcgHaffSf/oKNgFfkW+xJj8qjvidPPbFloYpa3XR+u+uvufYVFfNN6P6ksf3MyGq7L9wMz7V0s2A80Zjs3A4piiHb/dPRu3f50WJ8/GhTWhXovybeYSmziGUl85zBs/a4EkOwGm6YdTdFHsrxreIJdq3MAILmVtpjEG3PaDlWAaq9YD8meeGqGp0xnEKLZ0kxEFniWj37wKJZkdiPyxNhN93ipuOmU2eC9x5dqQdzuKT5/1ti1O/N8HObIFEmsmaKM5204XMWfHrYzP0V1e7PrUwxjcbWtXevZHhenv6gNCqjkV+3taRscAHsxnP2x1/GyBiesYGVfXsT8xsBVgOhQ/ed/+WeJvseeSaJnJ9/2/NKtzW8fPN18XVcOG60g8VJ807VZx0fJuiik385mYCbdvX+3LpkG9Q0oDCRa67hiLqgWc7ha1hcrcQHqpwMHnbCJjwZ0XOAH9tW+Tqj84Q0gRqGuGB54udPafCD0nm18nc4vGR3SBncS279au/r/+7sfNv/zV980WRTbbYn/izNWx4E1kf/5zBjqJbTf//BD8k3ZV4V62oDt0cFB+agWznMST4q1rOPYc8CQ8NV9DrkEuOoZA85GHGLlaiYqY/UFlADbFX/c97Twt1dJDImP3f9cW/f0MKB0ClWd389u3xh//uGtgjsWLokEwEg6bQFRBkaZOP+sZyIOFk9icZ0C1mswIqDFkI6KxNF96GpppZ3crnURw/Cj4o3z/fdfnq8o/GOD5crJZsAL4L/n+DD78CCjst89aT19H4PsoW6Yfo8G7LO0zsmXH2E2dfYOAlLlLvb3cWDrS1Sj1szvn8vPrGZpCLp2UJ0swJpV4Jl20q4Yw9pnH8buO0vCylk0bTy9Z8AWLhp9NYVjMbiY4H1xnhzhnNZh+10sn625LJbiB3QFXOl3DgO2rgfmdMyOsikDOvMRnVH7GnahpRLQqo17QK+ud9rUxc291zBee3arCLeYwOzSMODbPzPUbWIvIJO8LvZb78cO0IMFKk3cSLLgQvl4APWL58Q0z1YsS6Ji8jY2Ph1hTGCxk9gDDnHqMxVECiA1qL7J/j+7E9Ghazzmy7Nj9pwhidjv7I0Opr3swnkDNxUn6yj62fVAnJvkFN7Eujuz+e3DOg97371yEbEHD+HcA/fZPoSTGbrIX/beCABIAo+Aq4hDbPOQYzyfYpbugZ7cq/JOesvDfpXbsV3sVV86IbW4vu/aaf7BPUwRxri7DJj2eTRD2xvy2JlS2zqf6vIrAEz8k8FabP/OIT1ztsu6YTrLzQ266BpnsKliT4AeZj8BqyODb8I2HpVziSVMuiUJo1vzJK1KrcOGTtAFFJMral1vDxl4Jrd5nP7vTFLvuR5g49VdqIg6XabkbyZeEttnyTLa72q3JW+F0f38OfwqpnHFB7rU2vfdpynHL8LKGJyP6n6AX70LG7Dnb9+8Na5Q59OpXd3vfuzVo/CjU01ysfCXX345mBDbA5+wD69l/25FFOG3fe/2rWu/OfNf/Z/+iw/30hy42A2Y3gq4Gkqvasyw6FZgfa2LsZjCbsCThzmOOKc+rIX2/PM2zYBOk/iuqslomUygHlo6gq4MY2joJCeL9bSc9NKyGtbdVH6XWOr4B9pI07abQVEl5WC0rkxQk/Mcx7xTIKSCudgnr/SY51To1c1EsBbyJ5/cCaXfC838Olr13RxBKL1Rvybx5AyI53762SebP3z3x0mcJBsYKaZhYk8MG7GAg7bbUVXeQ5pPDSz4APSLWQNQE0AZty4p3wtwUslcFQtj2RcQog3kNIGcaTW9hhNnQFaHz5q4CST6MD2y7rxAuyAewwBtdHQQ2mQf3gMCASscf8h8IrDnYtGpBg2DoER5tMFaH4K9P6QtweF5lpzRCsqX2KcA4ODK1XF0kohJlD3LHsJf//VfbL4JvHuRkz64drtr2G/C7v8YwPM8oOjq5te/+Onm/t1voo1n6s/tRuUPmU7/700bk+P6++9+3DzKmhzux/IxbCGWiTakk5zi5cAIThUD5PDm7c3dWh4538scXPvERCK6Ive//Xbzq1/9aWK8V5pU26jzbugVz9waAmRe10qnxXY/Q854Hwd4AmS1Jh2EwM8kMwZHAgUM6ksLrv0zgT7WhB06FF0VX9XINWTiWYbpRJtJe1fwZq8clAzvJDT9YRB7ldKcFM0duhqTkC7myoBUEyjYzKv6xnAch/w/L9BEitrpng47nJcCc3/sPHo2AGIgoGrsiIdOsrdAmsXYiLPUuQCILXHPbTuU9RiQO4HLW032CuA2UYdhGp28HPSlqhYAqwFoMG6EksMUKUHcskCOe7aLKi0XX60k+1XVTnUsnzymmyeY6Qx3DyPYLbBt7/gc1TWBt1H3MFBVF84Ru9RS+FwORwVIlXTAP9fOoU9FBvtptYiuKi/QxfAbVVR2YbWfvWxfXbp02FlO/6fXf/fdH2KgBNQ6S52hh0/So+x+x55MoieJ6BljWU4bu6KBxGENI1ignYQAGDWp1xQFiIieFNyZMCv4vqnyovJYYvm4JHtF3ukyBKq9rEpqr92KPq3V3bCNlcyvhMFaARAAf7dufTSO33WfJm32HHDWdZ+2fgi8FyNi6T5NUC3h8/y2QewADNMuDoTMxgKJBVHajyTf3b99BRgGGp7qfF1NG/Cbb34/jNlVVV9AE9bNVErZkqnQL2bkqU7oafAzE7N6joJ5+4cOhDj3fEyBSwUdEhDOX3sMEftz9BskVapz2aszAUKc6mu2vXtuF+UUtTzVohYL+eRtwUTrTEe2zqEBENyzZOp8DhWzeNp7gXf0hbw/wC1Q0lkbDUNsgq5/rlUWa7DEMMjX9F7Jl1aW02STfbLXJPXDBO3zDD7AyjUxUHXeVFk6KOy9oFrgN/qFrbH3pFtmX0yLumC4a9Bhr9KXPNtMDgOEXWiPWFPgBzuo8o7pMPohw3qFEdCGc86XTpupZce1ZXxogMOZ3Z7fDw83P/z4aLTWDgsonc3RLFQQK8M4SFvlOQCyvfUkAG+1iFsXkhPahjrjilIAQv5PHIC9PKD6ah11oiWVlyuhX9D6Z00FzrSGADhji1Xlt0DkBHkl1NlZLLXRLpMosGGt37QXd74GhJYUOWsFjdd6490+B6v8QQHy3ZP8azIGv4vpPeK9aeH9pIl5OwCk/n27aZ3X+7dg7wMt1rb6C+2QpkK357z7BOiC1e5ptMOAx2xKyYoCBx8vjpCnYDPRIQK0uqdTeZA18Ga1Vq+Afst46t5pmLA5/zjFsr1MJ3CaUwED9r3CjDiCraYh5ixN2za/MaSWqTBLPAHCYgPtiwPDFZC/bmDL3TT/7LU3+TcTePdibX55h+CxBL5uhu75GLOG7x9tVSBayQZ23tg45ncB/WMjAJeA1fbBO0zHXuNn5EugusOgxuQC+PR6E021xL0H0myBM2dZMqpIKHWy/otZtIAP74sVsNdeouVmjx+JWbozfnj0Vyfec4bXuvNrw2zrM0cLtPfFbBCsmyoXl6hCgPOZPSc2nd3RosLeOaxTWMKGwL4Z8LlP63OnfKVg0/UDqjAJPSX6RbM3uvZIrIvF0msI4E/rTf50r5jPmXQ/4tVTcX37SPAPiJMo2FsLGgApxjxpLf/8z/9q832Dtb4tvrx2rb1arIRZpTNg9gXGlKJdH81+D0PO/QAzusYLvede3/+kLofpJKEv2vf5/vHnPZ8ntHnhoWytAlnr+qLkAbNJQUORRqvUiu+XturEjtIYjJOeBd9JD9SzpRmIlQioBeDLQLTNzmATLDSFKMx9MQ1NsfGfq9hmbz0M6DuVzABYiv1OiiswWOnYzuAS3T3kCgaAW8n1ACeTNzgnAH5C/UurElNHzgEgpUVGu8gURSDPk8eJe9fxAp2wr59GRFBA16Yk7nFuJh4D3rh/AHP3eEoyYJdmauYWpBIHvO2MnxbGpj03+09zaTHpFZFoYC6Qdhg+XftBgvqX2/Bve+722cRvrfuwI4EynAmAfAssuj6xHhAC+WBAIzqwI0Dfs2xa61/9/LPsYs8ykP9cQ+iu/dk/3fzf/of/KfZdDNLWb7qcWr+FJ5swfTJt1Vf7TNf5oDbxV9q7sUOGqc6mL/BiAOgtWGfdB2jfghtLLw6AunI7e3EaZ/vvy+WN+wCmBlRcyY6yocDifb6D/l6MwZc99zexEG+VUH8SoHmYrT5z7ebm//r//Z/SXGt/9WxnUntrQt+VvOmpjXQmph26NbPvxm66PgQJMfvEh/Q4V9GQH1PoUDSR5CIy2EhiYX59BpRpj3RWu/cpTnbgyTIpmGH1uX8FBvJJYgAncjot5FG9n8FTmGLyZsWdn312p1yQzmY5lJi0WGW6X8SM8pfu7wXgDZO/HTzDV7KBbkTeOecb4YLGKg9Y0fJxRSrhGmkAhaGjcktA4YUKdkWErfVJ7bJ1TenMHCLKYiNfFBN0T3czcC8VQOn7Fl+97d+vkXRahnMFUQ+6Riz8K+VmCiwzk8X99ww/ZCN3yrlJD634WyC9WHZvsBeHLeTcBPj3frqqxPVeq2D+Pht0I7+x23vxEfbWsF6VN7Rtmqah6DsF+dZz7Hvf6v0ujHRR+TDQJjv3pkkX+wf5jOwlYEshYzToprultuA02c/nH4ccJK4H4lS4GlvV9SNjjCTN1qetjhgsYZHGag8V44gNHAPvc779s9O6YDgptg3jewpauiycY9hD+durCozJnygWkRSZgReGW40+ImmXSB3KTYqp2eddshu934n4v1jscTGOLgBALkLFDP20p3sW3LGOIPbSe59vP9/prP36dprZF+nYvt18f2LoXKAAACAASURBVHJu86+/ezDPzsRT3TvixqfFDWeSyiLzpGPsEvmiLZOeC3xS16BJsz/99LPZV+/IarTvf/mLP9vc+/6H5dd1kSmubAsae8ld6Coy4ZqG6lt+WSGrvUCe6rVJqj233X4GoATeTQsy/2J/dl3yoWk773mNrFeg5WTF4lDP39A7p02rOjmfQMGX3bdptmLw0RduH77CHmaf8h9+zreLkZWeL8VOPFu+cesmMLNn4HPJSBV0O10wn8lRA93WwK0Y0q3rxdYUK/tpbf/Ydq96jjOBnYxchfU3AfI08P94Ly3Y5JmOYs37/vsuXPxvTsCdJNOuZTO++YffDqCpaGuQpb8Nvzo6Ch+jkydjFmv1DB8l16HrzKALfufpk/buyI3F3s5O3I/QgVwlZ759+/YMOFHsfXf89Ddn/s//7b/48PU3v5upUFp7oMymXWjTYsXc7J2Pb2+FYmk/ZUQx4XowNjywTgKkPedF7JPJX2XDDGPfw3ARuHBSgnvTfTDMgCIYPCqvx4EunAigZQErXWzvu6oqRNdrAQnRFBtqP1vMm2W0HCy04jslwIJMTDz6PZgOQ+O3SBDgjIXKoWkf3373+6VbBc1tUT1EzoJxHOFmLTkoxf19ECVTIqP6AQR63tQXDKcRK25n3P/+u5mUg3mCHTPDOHo4GHsmy4xhdb2YKaqKmFPaYA2E6No8eKwKiduVDJ9pfcIsDsuEsN0e6qPackcrz+Z0GNCJBZAZkiHjZWhRYoEguyHIe23qma7T4Tg23YhDYsxjpGGC7LVOmGJaBTlyQSRjczyJbglq1a0//bNfTTJ/paES141UzqNqE3vds9Ay4Woe30/3L3T7Tsb15tWcRoj3FC7S57j/5Lg22huzOZ/2vl83UfhiwNR+n42t+QR4mDOzpsANrACtPed7ZkfbCauM6tksGQP4x2++KUE73Hz0k59ufgjwMnyDkKS1m4BuQKiSLAlwBocOk4TofYfaoT00MSNjxKjbH0OTFpRsAwX6cPbBkhGXRKwWk5l8CJjq3gnqnkvwG1iwphZ1aAtGPnSwtdHMNMWtDhQrw5h7mqOZZJ9qIVFtUOmjF9A5el5VDvPubAfycsDpzSYN329q1JXADy3cwAOsTYAMP8ChjG6XKph92x5SkfCHozrVPVtDLmJyboNF04QEIDP0AmDSWdBWPbpRQxn0RAX17YvuxXsP+wHgppou6ZHUS3gxWlsLwKczZuS3ZNMfnzkDHYSynYWdzqsvY+gB+dNuPHtYRQzI2V6iYaRVSGDUGRn9u3k3rQx0GRYwaS0wVKaVuPMnaNMC/Drw+nLA3Ud3Pp1g7u/+7l9tvvg8LaMYQYyhoEvbsWDldRUym1y1fMTWxXaul/Od4qL1WAw8BQYMKsgJ23LS8zruC4hHK/NWdpFdwoB4VqA469Q6PDUIp/u5mWD0IR2RAS67LyPI0zVwn99VdZaIToIpGWhNBMPs4GgUDasAQLRAjRnMsdWDcC6mPW8S3zUYQlKg8gRkutOExIMqoKYePXr4ZN4XS8FGVqh4076SwAv4gZa8sADiJd3NoZ+vyqFnBbg7EVB3b4ImDkXQYz/uVhgR+LNxwzKEPfXkL8coOTjI/iJqxKg7T9cKEFpgeoIpg9kmoPYZgkG0F+yQ7hurScJ5UuWLJNnlvetdnmpTrfBNsT7IYRpQoa1RhXy6BQLJxW5TvXbugI2TTLL9q9XhOFvhume4xmijxEbWGuOac+CuYVoZrbn2NCzBAaucYEneArGNsjcQ400tE3C8V4CfYVE477C3JU6/gLDVirQYbIAbSR+mwmZzq4ryxcTDd9IU3XYnLVbHBIeoApIZZxqzizC4NceCWDptbAsYohrl5m1txk+qBN97YIAOnUyMKQIJiCP2RkMxalfCxqGBpsI/0+okQr1oAUrAg8WCmwR8CgHOCeBqMX7oqQFKdunBKFgIyLt4rahE3AFbo/3EqDJWguxW7yXGis9pfUaKofceUXcC/xJGqzzgRAl9wdfVnvGldBD5wRrxN0/exeR+me8tUPqmAs67pvJ+VgvN5xWNXgDms/t3Proxga8p4S8yRYLil1rMt6CqoH7aUO3Q1lWL7OhX8o1aOPo+W8oeDqCgYNC1Kcb4ueKf9RrtLonA6vMdsHe1QSxG8ICbmB9wohINrLxhdXXfJo+tqbaL7eJcffbpx63J+82DH38Y/84OACIkUgom9h/R+ot9nUsW4MnJ2c39Kv7T8tPTN7VxP/bmrcOl+XfUPn9SInqsXcYkWIAN1mbXCIgfvUargJHe/zBYgHsY5QP8a0vcthixD8B/UiVriAuZDqzOWvvdIJY3FpEYpz0CtHun1VRcMtqxWqJodtqHJffFPTezh1dMge2b38f0fRKL8jxZFgE8wXbrN/IJVtdAr6V5NwMiej+tOkfdD8b9KwmGYkGvvYotLgktYBcU0+8U+7lM7GvM6ykW9OwBcAJqRUnA3aeffDrXe7dYZfT/FBFaE+CHoTP8BhaN6jobzjaQLjgtBJm4KexgTGaSq0ntpjV3FQaiDECuMl9xmb/kd6cdHztpcsztBOfxr6uN0e5iDww6A2ZdAKz1fjd7j72Ej14EWC996TGls1cUjb2rd9P2A/Ry7p535gFZ1m+efb8wvtPz2jJ6Pev9Yn5n97AWRzbHfj6miwlSVgz2yLVJY0hmV8XQYxvFN4Bgd+y/T71332Mbx5eQGhl2M2LAKmYCQ8VFjLj3cUbYAywERTG+fTYCS6BwMYydtZYznGD2a0n4+ALssfSI/nAXsbLX0HjUNqswsrOGGqidTpF4W1Cfh7bs32k3kc8/7Rwapr4r3gI/w8qzoYAkCq6KywMS2LvFxj1T8a9473parxcCeE8HSq1npdUPAG5vYyKvuHImwo8sh9ofK4DVWSxaEnrZnpt22/ebv/nVF5sbl0r+s3nvK5Dv/eKfbP7vf/t3m98H3o1EAtb/Sr0GYAPkzbMZSQ2yL7HM7DU+ofVDKrAhRiKB3RvgXBK72mVP12TeY6zxun528TIQPdt4qdj0Stpr1wIyTEgfjWHtuVro23MvahV/1SYvbN78pJb+n3x8c/OuXOr/+b/824T2xfH4qp4D30ab0aAWeZuhcWLdbJD4RbvcgOvIH2LOBgVWJF3kD10vaw8CK60uv0vnbMCn/pv9FjMOU1JcCoQfsL3OBIP/yF6QPOmLzTZMR65gzyOqAOMx63fq/Hnbc6X1S3pEwn4rViGL4etduewAhgNKKJosMJXszACH9n4bYGkQi6OXDtsaUiS3UujC4HZOlsTAFNkm/i2/6zo/yb5+pJUyXfIO5OZ8QMEpa/Nt+dlRLKwfi3dfrACgG+iZyfX6DNeu6fhc+3P5YlKl7QvPt3P43nlpEynakwiwSQ2hm+fvvLCjLchILPg5TBSoyS+0Xjv996V80KUAod2RG1p2YRhtzo4Nt/1PcMrEBJ7YxCs05LK/XXuJ9+Y4aZsPGexrxZKKo6NDzqaSV5E7Ykwl9zVyVwqUxaPib3uBfR9pHr6psyHnkB/xIy6DjwF2Dpty2/EzA6oAu+XP/CVpLTItq8DvXMhLAowKmV9GHqH9N7psfcE4Xs9gnFioAV2mw54b0DA70OcfAp8i/CjYvUvP+0X79EmssLMq3APsb+MxxRjnUvw4oLk27bObO4GUVzDvDot9O18GVHz76uzmH4r5+BLnGXP6JS0+3So0hj2f9s31tFbF6P7bE0CYGJCsdUP+OAtoLW/4+PYnaYXXmRgJi8kzxE/RbNriu34FrRdd5077bZh07c+9zpCpshf5gmHN9/N+Bo7ExOfnRzIBy63zKcc8E4IsXnhNMqq1Ya6gt4hPe6S8uj7yPmKRFwZTRZ6SlziDAN8P+akH+fkZi8q3F4OdJ/lUbneomFDhBFYEu9IFKJ+9HvnscXnZyRL+HfazAXoXizcv9XqAvOEeJ+lGHwXM0rsTTx5cy3DVPcSPPXoSy9FgzgZsviyHuljgIU6TL9FbNPjzsmtOy27iK/64+IH0FxmIyzo9egZDytCNptuzPYqNKzaQ070oL+HXDvq3LlA4kSGrNyL2XGt41h//+O3kkJ/cvvGbM/+X//a/+vCkH+rdp5Mk+DjsRrHaVH/8+bgkdSbeYb2g7YX4v8mISBAhgg6PdrARNewAOxBoxgMAbpMabRwEXhmq11k07Xc8DYP2qlbPCdZ6uIviTjNpVS2GdZdzIM6vcjcChP2OdsDRvfCZksqcySWT1Lw/3Zw2AvFSgQCdHqy4cbr9vhZUDmEmJEqat9V1VmWmidHQaKPuxLLyGjo0N1swkwHfdOAkKB9aq+eJ4KvcSkAh2BPOc4JbZ/TO1MR+x+tNc2IsTL+cSXI9WKxGo4ZNa4HMqxrlaedQYY7Qfrvc5z4mtg+smCSAc1/tgwKXZzVms2k20IWSmCcZjZu1VFC9sFEfx+56qKW0/0GXP04T6BqgKQPwruk12sZ2BRqqSYxnn6HL5WLI/fc/BLyhhPb60Q/LIN+8+fHm7t0fNw9iXe1fTXy2JPTquTT6dhzmdPF6vV7yHx++2Fz96KebS4e3Nn+42zSpe3+sFfCg6Wj61jMyGAXaTgsUMbjeA3RV5LHBpkpD8661bT8d3audL6PyV//Rrzc/VuE73ilZ1fc9IJ8ACktR0LAousczIAHTImOr8tJB04qFMbLa+wSyHdaZ+ARAyJm3517lkIFYgFtVXUmeQyv4fgPIGcFYCYkWlRWoXEbrTiuQBoT30Yq5in2MsKpHhg7I7BCr5hbUjECylrfOwYMMyqgw9JnnAsGuodd2P3S4TFgUgNBCAeQA1k/PGQRfZXF0PoaWjEGzHdteAKI1AiBjT2KVSFq0XU9b7TZRH02Qzo/rPTtVjbVztR1MS9UASyuZZw3XlNY1ZGC0kLoXYNF+ADiDaM3WoIVsx4C4BewqENquWl+Tl4edxSZw+K29wJCBc05M1LFygCFOdKYtTmLQ7qXVU3vtMKX6ngByPlOSW8By587nm1/86lebf/kv/x9js0xJflmCY9COSaCXVVFb05c9Y+yGFbCvSdDAuwFrhtm0AvapPAvKOVIAwzAlc9CBNeyLez4ITL5Xy56zPMBR9zTrQvsv+/VRjEOaBvYcwF7AKEBm407ZizQ7pzq2HajCvo5eh0BLxa/PFni671sVVR6XYGqH5wSGEaPAMSCLdkqBmrZ8gHJ6CzRSuu4Bea11n6PiC2g4bT+equIEDwDRxXy0751BUwFN+l7DGwRAS6zfvgeyHWbLfI7pSPRgVLLpp+wX4F4NVLhaO8ar2mVnQqYWMlzeYUvmS9qLQGerjZEM0J72hWy2yaR3Ax0vXDrYXLl6M/tQQpbYLF1RbUAzUXvaS5yJrRRDgcCIo3fGsY4X87QCTDYQw2sFyfavx7mq9XRdJExshT2vVWAJ5QOi+KMCQW2rlhVRr2dDe0zLEjHpH++XPPQZAHOFH4yQsZ8COmGmRHAQTRpja+rZxYDCa01iOMBci4q/BmYsUerRuGsfaaaRwL3KPgzDEdsL6zYtnWnHo8OpQh8L6+Rc2oj5gIf5ZEzes4Ir2p75OLpXF1sHlHtMIW3dZ7Rjjr9wWRhgAmI6Zws4X0nNGtow8fboorhuE4TXFPQZHeJnvcDkcgnKFG3yKdrtp+20gBBziOagtg7VVeCVPQqctqiSamsFCAMQXOpDDxpuVLf1TLW0Eo8/FOQmtfDo2bvN94kLP3r44+bzaxc2XyRefbUXGgqreAPMfEkjqKt7BjjaAmXOty/PFYCnqPaq5EJxZnUDresVT2jbG9bcxClL61AQfTr91P6UdLF5lo390DFgrYA6/LaNwp6O5tcEuJ0bAB6bwl4NkCOE3Q7AwDCk67MFnE3JU8wZ8LPPN1lNcIoVtnvwUX/vbO5VkCB4LWm8eWDgBhmMdHRGqDu2UXtzNCUF3pKzAZAwQ5ctn8moYpj+p41TAH22e1q6YaeMPFmrxyTQdbZarIm3lj06K7jGtpPM9zkSuheKQ5NgW28MNjITuihmzlOBdYB+i8VWKH4d0ZaaVts1FMe+U4QA1k/B1fVaq2yDz8DQoXFz3DWd9KbaiyTYA3AYDJN9MLRjhvcMGEWrt2fdLdBeE/8BQq5WJPWs+ZFf/MnPazf+MlbS082/+jd/X7tlgXc2MqLT2AsA254hQ5KuKebRa1qsUomhAF3yifVzogBkXfu6duOjYejy75ZwgII+z4RgoMn7zuMYlbFJS2Nt2j5bA0z8AfhAmaoSYpLW8masd3Ho6+7T1yRWfbbC+LQ993mjrwUU6kMxFhSHxx6ZDOa5rCh1Urd3AAvTsvvW1abjSYB2XGMPiySFdXSPu90bJi/wVq7gPT9geins9TnOi8TDfUta1nATAAg5j3hCcgJtuD1qBdaTGNSv08C6XjF3JlgDTLd+d3nf/jgzwMbZR/YfgyoMYfvXHrW5AZTvsQCLyx49OioO//8x9WfNeqbZed/5Yt7YA2Yg58rMKhZJVbGiTUpUeFCELUX4sPvYJ/5ePG9/ho72EI5wt0NhRUuW2aKbRdaQU+WAxIw9YAb6/1v3uyuEJFiZwN7vfp57WMO1rnWtJUuizXZ167BrMacV5Ng1w+ECfcQpkqgB6LafN+xPq7MF7eyJX9qlBnyY+7DkTzBIwXHYQOwXeQASBb6DUPmtAIfaTmqjImOzZY3SP1aklgyPfVrTU8Vp1ksCCYymd6cwcgHbo6+40H8fZ9v/+i9+tvmoUOuomONdBZvvzl3d/LukawymmeLa+EVJslfCAFpaV9Oqnx1hQ0563hk0iE04i9rzznsvpup69wUYneoC/pFd37quonAEBGy4crrdzsiNnu1G6/+iuBiItFPMcEGcHDvwPkZhNv29QIcPb+1vPtQu+9W3m1//4YfFDlYIBlhvGarymGsmHifZI5GdoWWAO8/qnnc3l9Zu7KO+ZsVpiyFu7ad4P++0wEldTCY5ArvdJWd9WJXz6lPOG5D3WEzFxkwIlRXFEFLInc/Tlpkd7rehU4dHaQ72LDe6E1cD0kkVlBi2r8XTp/kF7TyMvu7AaDL3JXwEOzgDWjqZS7NNMQm7pxZRwFtSOo/JISn8FyeJHRRBxB3nes475cPvPzrZ3KkFX6ImdzQd+E2Fm1eYqREAfqD3SvfNunSebsfyorvNnrwIrHhjOEWgFyb2OzrBgT0z/AEJpwd1WrW1+tmavs5t7fO7YhjyGhM79/c057Gpz2Qj9uXbipTlcrsFBJZEbDVgrsKPuB9JACBZ7uNM7yqasRU998tyUa0Ijzorz3qfi8We5wDDdV24evSbgTeYb68MICwnQjphT/gzm88ksAkj9cM384cAo1UJWrZqgOrVXq3ASjfTv0+sphVY6yT/NESHrf7nnBI+W0EmZl8a7a8Dd4CbI7PSM2k1fhcNEWCFoPKqnPsMsLWcZgYiZJ6xQV+Ukx7VjfMYoQfgNc5xFUIm9p6i/LqDMwugh9tvDW5V8b2cvMonEWUYwweB5d9VyPu2ThlKynLP56Frz95WmNpNM601kTsCi3cVLvrINYhkaanyhQYnAB+xO9mcm9dv1q5ZJ2HnCpllBgjN+Vu+5Bm/1Fp6umsBxBfdL7qTfMTckxWDiw3EnZh37tvINrl3E1srsAPpscIDwsfDLhvIpr+fjM+j2tHHx/aee5GXnDOgvrv00rluzUwZxiqVD2ubvlErvmLmJZWpaXPujgH13Dn2oOc7ivRzrvMunqPRFzYczqRgtNp3Xyaz8DjE+7iBO2JvOrubczT3im3K/V5XPJ6RI53f6xG4Lsa2RXTaCwMilaX78p15AmFEI2XF7/Ud7CVfoV1Z/o2AI0czWG306/pNgok0wA8//DB5FjtHM1y+ZziNz1CcEReMJMv5S39z5r/9b/7rd4f9pX581btb7783gec9DqLNMezBBLcbAUJHGUtBy4NaIo9jDEEAb5agcjgcoYRnJ4DNgT6BKrefUGNO3nhiyaBqCdBJwU2K8kGV54cPfuhmYfIYXrFE/OZy0RrrotyL4SWwu34T8IWqv9gvjIjg1os5ZOcT8JzpQ/1gDL2hjvduAiaLMBpJfY/P+CO9v8tPLBSwMqgn0C62mXYrrDyO10E2POMdINDp7+Hv0R9r029fL4GFLOdEUBwdyDXZtOffJlITeTiMrcvNm7dnOqvPfRxwJ4hVed4vkJmpYf0GXBIovgDgnESoQ1ti6XPWAIel9Ucfa4QaWa4sHAND+41OFpbjUYH5sxJXP4c49gc3G7ABRS6xm7bDPuco1PfW7Vr7strvcFsd6tbRdCPsl6cFG3cLaBFVrl652cSTj9unx5tvvvk6RuanUcZvRdX7IeMdGym7ctIhP8qgnI0u//vv6tuOajoaRYmpfvLphwVPa/rliw79lSocbBedABN2BEkSb/otl5TqjHPOqdz7/W83P/3kg83ezeub390LDNi92hrW327CJUZYa4IRevlSwGAGWuIq4dmPbQc4fdJZ3u2/A+WnosmYa/8U9PqNGamq/tawiUmutiyo1nVayHPah7XiMdBvM46YPsa1n8uZFa/wXgVMGdp+mxKMPbA0RGInBUQc6l8P7L2Kmp1Df0rXoeqMqveD1pYBu9iZwxfYCxC52iW+e//u7MtRWorWZLa4tdL2wOEAYtyXU3apyq2qE6DG2HPrwHuOQWxa8euqi/fv/Tj3ikF3poATw6opWNHOJlBRCb/Y+hw7b1MNptuobcHQi8W+0sIg1gbiOffXA3E9IK0S/30eqw+zJ4MgaJTxA7f85kWWo1xTtrzHaUsT8F/CxgGsfVqtuAPajWbFauWwtD7HHTLd8+Tk7ebzP/nzzZ/+kz/f/Hf/3f9984tf/HICgkcNLnErZmCDcKlBB9o6fe+0TqKobwPYAfEZpQmjVwA4QM68J7BNEOzeBTpVCbpcAqhd9jCbqO1pGJV0xHLY9DIuFxzNmrYG79VeC2i1N9Oa0j9rLcanjgPHDrO2p9VkE2fZ4SVBsMCRjz/+eARMtXQAJCaoFlR0jgAQE0gMQLpaVCXEADKfORo99hcTqfdS1PD11nwGkvReKtoCBqDKBF4CCGwC1e6tDpGvZTvpU11POF9RRA6qvYrW1tWYqOcLcG/eCNw0+Cf7QtOigzo230CXw/bl+kwaVB2r9aPzzl4B61XXr1Z1eoRSbPJbD/LipClRMdSGj7lt1TpfYvA6Z/uyPXkXIHOhi+ic8CPYi/YRwAKoEfABxCbh2zIDB14bvbgClGyDOzFTLPuSuRMSRWzjAeNVD53bzuvo2lX5a5LtSRk+XSt3fdr7/KNtaJhziikmkS6A7GJrcuFCSV0MqYu1OZp+hXninpyZ4SzaUAou2BD+EViMdTd3xbNqI8MkA+IFdV2MEX4p5lkTWL+8e2/z/d1aePrZ+xLBbQHrOD+J3fnZZ5/2XrWe1rIHNDqvnUELi3s0IA7wDhVToB7zQeDcn849m2mx/Vl3T7HlbWxWYLtJmM9arBfDbNiq5LkHvY9igqE2Bhw9m0R/sTvYqNkXZ3PYbet+nen8pj6wOfC7iV+zcb3Hg+72N+mLYJodHgYiVxD85P0rmz//OHmMhiBJ1NTrDWU4zi4TsRZVYOdY+x1n1h3vOZ1pCdvJMJDXfdOCNFMfCaBr2x9QS2V+OF9joxYg56IuLUD7McCHCrkJ8tgU/RmmO6aEoiW7yk75+TPRtYOPqcJoruEBprUCfkpy+565d5JRYJAgG/iUzZ3p9p3/GaKVH9k9uBHIFFM7hsbrwJuf3KmFhsjU2+Qhes7nVYVPCuifT7vsEoIG0Gq9BT4A3AcUGvBIwhQY5XzN9Gcs3AqBCj3ZRsUS2zAt+44fIEdy199NUIqBpbLfMytyHvX1h6bszXla92ExyDD8Vzubyrs9nCQamIYJaYgJOQdAz7S80Wat+MFvdOcUmHZj70iwH2VjnpMlmfdaGow3dH/0fE/ufl/SH7igpbPnuF5sOkWV0Wk1zKlzm0356//kL+dn/O53vx2w5Fe/+lX+Ms3czsW//z/+Q10Gtzc/NIDhDxULgTQzPAW4mt1QJcfEVmxhILQeAjHoSz6O/aQ6bpgWXcIvv63g0H7frwqPlSoGVTQYHSHOXMKFQQw4nu6ApS/tXAE1B1CSlA4w0d61ljevXJ2Jra8CCcSJa+0MZOr8xnLik4lzjy3pP7RWKbrtiQc74/5u5CxaP/7M0Cm281pxpGnR4jHsyEd1SSz9MCB2/qJDKYEUNz8FqGwBRmAYWy32t9bPAm0mvu7ZZjjIsMGACMXbM3wuMfdHd4e1cD3/eb2fqx3XvZwJnM7jxF+ALK3aGFRAR5II3UmAKf/d/QQg05TmsV93Fr79/mFxbsnbhYZ5uatiCyxW7FfMzZ6FfZ84CzDc2jtnkyAPWM83bIEb51ZMRCPLfR+NbebRQD9ndrXGKtgoSvALayo7n07DLzuGVWiYQe804PYUp9jKbQzT94ijRpd07KVYXluo5LOfl985CBnBZnpVwdre/tmn72/+5E6aS+3P+WLx//W7x5uvKtBpmxsJFcxaTO/u0hUTlTuXD9J3HlYXH5Z/AITTOJ6BVX3mxIEKqVv2HVM39lwRUNyrQwgoKyqyFnCQkfGJadVnvVdxbC/AiWrhML1agzuGq2WDnhXDv+rfL1ak+riBAx999sHmQc/4v/z972MQ5ye023WvZ3I7hk0dO6McOfdWIYVe1yqey+tIOrARM3VaO+MMy1n+4pQlv5e+53Rb9fVAnsttxtmKAWvKfTanZxT7PzTkAWO/A/Smeynddy35QUzjgy1Tcw2qat9IF7SnP977ftrsPigXue6zA1gVrbDSASjTxQEk6t3lTnTqADNsBDs4HMZpW1acJnVkauqbzZ/9+V8lhP9g88WX3w+rddh4WtfZ73JdzOiD/vyzTMO18qmDkXyhyZl+tnPY470oJnt654PNN/IagQPS7wAAIABJREFU7L727SbdZzZCC2Gv/8J1Cvg6157DK7V5jqyS9cU6dN5mUNxs9ICqgNEppiuQiAFoMdKWC7QV1GHMX+lgHHBeAEExFQY34K4jId4Qqb6SXyJRGLCYb9/FflK4b19f3z7YnATA3AuwNLWWj3g/TTGF3MfltDN9WY4zeYCYq/eL+TQF1s7A837uMLaxs3p6XTpsqbj+daSTKY4ApAfk7bxscQAsec86QwHac2f9qSm3TuL4L6QQqbeiTCBY4N39dCbFaeIFOpykU16muX3OoJnunomrL7FGW5v9Ph+4dabc8Xz+4WF7dJ/kAbvasys+eX/4ojs5ICFQzHtgsBms1iJeufAm1m3s7WJSsW6mLuAuoAjIn52gP/4i0On1uf3sLU1YrHpyD6sbali1yBitlTZsZBLdTwqL7BpgiN3Reuss6/RwfoBjIynRcz2ThziHrdN5rMUwnQP5rrzG5886LbBWzqJ4NlOK8297ckfxIv/J5vRgJus+iT06+tYIRa0NjMT7TqE0P/qy/3704NHEChfzfy/632f9IBrj/MKr2ldp290srr4c8KtrQq7D1l8qlrzY7/Pd8/v3TXaNDOXdO8c7Ofbz55BNypv6nKfZWKy7t2cvRzx6OkzZywGt5wPoRguy83rr9vt9TiznzpTOuNUFttpfdU/w0Vd7ZnnIFL8Vcad7TVvu0sF9mD1m62edANkKa1MUBdgZtPK6fDEZpX7Gj8X0AD3DQ+SW4oNTGZGjw2d/c+b/9n/9z97RaxpR6Q6kSWZo5S6JwFPPrsN0PZBKIn9c0ve4fvzXsRY8BABpRDy1MAwix+mvyrqXfBaQMno5Y+4XhflMgYbDJpi8kuDkce2WnN4TrbE4V3OYtfAGIrSoh0+OR3MPs4xO17QstKAmsjp8WnlQe0sxR3TUC672BlPwll4DPZpxVBx7z2BgAQr1UX3Iq/lA25UV17IRGFj1wmEUlAO+BBtvfEYbo8f9u8CrTz/5aCUac3D7GYwEphLknchin0lXSpV3qt02qEAK0qrH+e6PP45x38NgpB04SZT8Y1WtL/eMDPNouHAO6A9+HBScMZjKmiqelgE985ICDKuCrH7mjwWOL1tra/BeYqoc6Ovjh1PVm8mhJtu0nwdVCTFm8vrTCgK8GVbVNnl+WmJ//1GtgYFsgs2nfS6k/FaO4j/9y4CS5/ebMvu44RX35xJakjc574qgm68DXp/3s26EqGODPQzUVc3dkfBgffXcOw12oMW02npcNsxLYGaT9mLgHHQx/vxPf7b5P7/8esacH8o6UbkluloOZuqYyU61s0rut0LIdGA+jTX6xW/+vou1hNDf5sSBybsE/3MK2HvEt7Fb7JOLNLpjGTJVUmceg1R7D221c11uNPMLBQnYjLtNOjoDWGAlJaRT0VwC3cA7Z0jwTdtCu5+rAXCY1rf+XSX0foyS/SvXp4pGOPegC6tqYFy58y5gxTY1/lobjyDGxwuaXeirtXbbz4cPqghmqE3MUjWyJh9+8OEYj/slE9ihGJ6SwQk2rH+fNNVA7NXe+8S0wzE8Bbfzcxeo5NdQrwd4WiCXRPm0nXBb9BqG3U42wV5DZvdrkX6QxsIEX9ao/wXQ0daZinQLJEk9HUkuQOD0AXW0uvT4S+QE2kt/bzFisDdgJNOtWwvJRx99Vtvse5v/6X/+Hzeff/bTYcXQiMN4E5ePdkP75RGW1s2aQHaqs+fPgGvTNovBwKhOFZoeHso5YC2mY8DKtWyhavBheo4D+AHXS/4GICrw++ij2lZvNI6cvVBRa/3ceZ93Kcc+YrniXMmI5KWltI+LZCFxX6w759T3nE7yVjGT6M2eTYLBuQ55fNbGGbMro1VXAHfK5HKetfCfxIp1ICW09lLRA/gLyJvAZiuiTPh3gD4eqMMAjDzVvxk2gq+d9ubYnyUPCidAnv0KN3tVsg72OjudsT2ART/vTGfuaNt+KLkW8AGm//Cdos2arutZrLF3luy9FGhz5np/Aiou9fm0Xry7tecbaH46g6rUbBZnOtOxCuysgQKHxBCTGuDJb+xWbsPwZGceFzjMNMTR/VnTqugiAUYBA5dqVdR6PW0DU70FSFTtU9QocLJfEvk52y6RBEexZ1gEK/mdaeyBaDtpt3z84dVe/Yk5ZXPXtIKoQmfA+sylL8LfCAxXor2gLpM9GX5cNGwjQs+vBGnnotqnufKb7OJJfmwfa66XEFRPHgV8aO0/+uTThpY8G+AXAYbOjeROIUCr3bthOLkXWkiWXaYn0yEaZvkFrRsFjZh3U2CaSrpCQj5tKteyQCyzfO6AnAZBBUJ0bwRpwzxVNVxf9scAZNrmeW2AoemyBVTuC9bQYYHU3UD53987SSC/FoX29IOrFzZ/8fM7AXdPpj3DGXgY6/Aof3AuNiS2H6NwtuTC+9CpXNVKoHvdAihN/L8JvWzCMMoWi0cCYHLrMI61hw44o/i4mHvT/tpvfn0N4wJLFePMz1mMCi0oCi3TEtU3z/RdQSSpDBpNdJta05mBxG8Li3ueAez8nn13L5NQMGxmCwq4n8CvY349TZZXnbGL7dUnt3cDVZ3NinC9x+NjbYIzNmH2yD2R/DqT6/7SmFkMbTGe87VbgXJaagFAW0bvSBlgu/QFKugSEkmS2ABwB3RWaT7XXgN5dAgcOb/5KGxr673svIKSQTEKKDSmsF4UTQTx2wFmc7YVbA0NW1MCtXn7ua+HMZhOTXbZ+z0XT3aeDNwyufdA4YiNyYd2cTf/7J/+5ebHH76N7Xs0LPrRoJT895mkVT64dSeAajd/+yBgueJfLbwkOgCD7vXVdLg++zBZjoYw/N3EDAGVU7zFAtQKrOWspLPYga8gG0BP1n69LCa8nUbT+3Uo3K0d+Mcm7jn70y4XWHJ2NC0BAUtLUpxxucr+edO0JVH8L8mQfIYuFz9P4I/ZYr2B5cO+x2oCDIHyaSXbV2wU53kgd+wtgtuApdUuNgMp3EW6d30eoHKmSrem+8X3oElMmQNDnAi000jt7C3Qe7FCRxNSDFUcrNCimHermO6D3veLL74IJLq/9Flb8lOdULIpmAbAxYvF6g8fPxz/LY4/GBYmDHIle8CCGVYyoV0AwnTdbFm6A6hjhK97NzmE+9g91g78KCmLH2PdXUiH+fWrlWsMWCe5ZpW3Z2yE6qeQt/T5/qjx9h8BdyOK3s9X8PJrMdBKmkvK/LxX21bq9yvIHcbmOqK1RBd5TEtxC0w6sEj7FP1FNm5AMqAqQEbhQoFj1pf9ID9Rsb+1OEZ4cFf4OV0B2YIrrZPi+43W8hc//WBzo4mJLyNO3I95828aCneo+LktEMkVAM7u2Z4kteenETaD5ltXRSyJt86Ud9lztu5WnR5aAx+kM61T6ZRxN2eP7+rXtDGLn8bFLYkJZ+JGh+79p/1Msj39+6effb551GTFlwbdFdPnXTd71/Y2N2NIv3etYmaA179P9uAfS47fOChAOTFRd5i+9WHscYCtfQZ427thnyp6aHcFprauYn52YsBt/nHi1zV4cLpvtPj13tqzMYVfPqe7qLhiUNDSNjvOjr5MagID+72IAUfFclr8veth6631kTQHUNHdPeg97j9pKnyf917dQ2pMZxq6dybGG2F6BQHPfiJ+ICfSux9GUFht0YGzA9Tzn8vfLPYXqSWs6fObOxEhvvqKDvtiYy5VQTE6v0EvtJyo/OtPcqJ7vZu788e2xs7MSZ//MB/xfX7wYTnDpc7iHc/ZOz1ocN1+7Ls3+Yl3AV4K8+fThARIvCqW0TFBBsGApjd91svx74uZy3d4Dv5ULENkQQxyTi6UP9pRyO2dLhX37vI1yDXgM4NChhQhloAD9nlY+X3Gbu9yibyHqaQiOCzVn76/+eLkUZqu4temsmp37MwaDDDCR4Bv6EB/ppOOxp/7Rk5KzKA1Ugw8Ayrk4tsBdDMxWeEdq9w7AoQ7N/Q2h/E87mcV88WS4kD3EDEBcDZA6xRTERAuRgLCrqwQTaO2OAN55nV/d5bWYMyuPUMnddb4+T3rNewzU8/hGTHbHrWfj1oj7GM60OIG4BvgTj42vmGKX0ChQNFaJQ3I3Knge6346DbZm9D6M+npKzJdiKREMst+PYtxbxjcbpOZ5SaL6QhOmFFSw+ACFmnfXAMq1lAqd2a/eJC/1fmGJYkRqeio+Gy/3/Hlrd9l4Hj++20+9kp/dkk+NgUYkQUZ6dYtP+77RltWwcT359PEQBigk3OJE/gsMbUCH/Za+8H3Tbsw/xgb7aHp0uJkw2kU92KrfV+eO9PHO2cGPp158TA7aXK6gndsx4Bz/mp/OjMUqWiqrzZ0vvRM3Y3+jm1YxYHORNjB8+LIBw2yUDy7ZCCXdLU7+iR7cLY9dx7EZccRaobs09lzj9j0y7FALw9Av1MOjW19buTB5LAPKwS6+7CgRQhZ+ckPyDTjE1aeyS7sZjt++jP5qwIwrKBnoX/bufZLzq9L6OT49d+c+a/+1a/qmggQiVmk3//G7VuTGEvuJEJ04gRtwDMi5vrAiVqiCwqOUAb16/oFDBtxccjjYBmYIxke6DMnM05Yuwhga4nlLg2fVU0blpNWp2kbQ6/HzJD4BGwBAAURbSrdmNFLUonBbuhzDaY438UZ5kOfI2gGVGj7wRicxZH0t1Aq3b4fvdHXaWkQ3ABOAFr61i/k/FTLHPC9gi8G6ixh4S7+k9DX0XBxkYg0ttGmg0hodhxcTMMOKWNyKnw7SPJoeS1tvRGQvV8w00pca20ZdeQH2iCEJiWx2HhYZNNOXAKoan6tccxi7Ee1zizwhBFb+k5axB49LHAFeErQWwssrFDHwLtzmzv7/Yz2Yy/HqlVlKiAZp+cvCmQzAhICrYaopnOJWLYhDQJAa8NrHYGNV2rf+eLLH2Jd3tn8i3/+l5vD+1/XQvzjEvnespWOO8DXxmEQTpVQmCD7dvMQYt5e3wkAea7fXqLAIAOVOlsOjr0csfbW80lsxl/+6ecFZ/djYlT9bm9PMGS6oJdysIsNJn4vQG/PgH4P76PdFsBUlb9SNf5xLDaTrqb9SxVNMsZATPVZhW9dak5gHJVgshe2nwMPMGCBzVp9zwUUEbfFsBSUXywAv5RQuEoGY40hyaiMXoX2a87bz5OkAXD7h7aHxEzlHlPycdOinD2MPkzLqwVqBw3DOKqqoA0BGCHgfea8DhNwDT7B5sJ+dZb8N6H+Vcld2k4u/0FG2URA9GhnDANh7rUESZIO7VGl3FYxR5tMxQrbTpKkaqvKNKAP9t32vweoWEneUJ777DXy25p073h7wLpJitvzPnjm2CnaJIHjPneqT4ttITkGqgCPgD/8qr1R2RDULwZgzz8BsyEQuxn3Evu9awF3H05C85vf/KbW7CbxGTawTbrcn1WhZV9WMD7AHNBlbNJiAq3gemmozJ0SXLYWqiHAFGDvZWzcnkPVFEDoimDYHcagNN4cm/X9D+6MVocBPlPBz6aMJk7PTR9wtAN7nwWkbqe7znOsYHmG8JRIebY/AmudwaG9z7kFrNN5W8/lec9M/+x4w1VtBIL0OapGI9bb10po3Lk1yGAL8nES/SN5ZqsAWquVcrWUchQGysykYndVcOGd+lrP5pBpKVPg2K8SfbNq6c2Ay6dR3+kO7eTsnxfg0oFyDul1XmE38ymPa/3YL9CAaI/uaP9cqbr2EGBmYqNETtCqgOI90jZUxX2eLTzJXptCLfEBgHCCzvUEjFtWooBtABo0eUGouz/AHq28NeyDDxu/4rL7JUHr+/iEPUwe1RB3t7/Xov8kBtjo3PUsAn+sAOulPX7A6dHZW9C2dVpaXyUIt2MI7ajQF9RVJLHEgoaEzFY7Uz6Tj9R+DyyZthW2rc+aBFCrgURGUHdxLxBjd/MkoOZeidCP2UjtOruYqyxWgeQFosiCHrYMk7js0L1S/znIp9MWmSmWqqTaYToHl6c9X7yXteb32If2aZhkgVIY4bsA/s4Chvq0n0+bnKLFlsFVIvciVsXLvv6V+9ZnqOA68K9Nm7M4NNTmpmlCCBCojed6NtRanQmM/OHwzeabRy833z/VDqxIdWZz59qFzZ++f3lzoxZRAaBAq9u0uRRT6k17eD9pCfYDt0Fr77CLW18xDbkDu+snzh1ytwWbAI75C/q0fN1iw65BXavVwj5KDIZ9yx6yUf39tFTad05bBIOx1s9cIN+CWgewco/6Oueb7cPSFBDOJF6fI1axTxOws3GLxaNV5Hb6p9cbOPSbX/+6/UoSI6D8maSiRPH929fab+6Z5is92wp6NKOG+bkGUbzD6lL1d9knIQPmicvWuaCHivlpCfzdTKTuxXU1TKtTdnsmNLIptlBVW3HS36k6WzrJkJZlTER3RXZlHfqZmFeC1/HR7sYAIUvHdiXpg04XH662PWwUZ0wxwDMCn573dU/7uSc99wsFlv7XPd/t3F3vXJtu984gDok5WZXWBouSbVK0Yhf4Yj4GIDigoPi2+wRA1JIpicAO3inxPTdxFE1c4BBwuZ85Gsr5KImpGNC+9i4mQYrBSJxMDogh744CGg1k62dLvt6O7lOxcOd7CkQA6/aTzR3GNNDWWcToYovmfzEzxCtrSIZ3cW6wq5aoGRafc7Zdy9Gtso8S0qXPeTpYSHfBSENIBghxdz6msOBudrd22uPzvkElrK+zb+6HMznauD3zP/mzP9t88P6dzdff/mHzxddfrTKKAk/f96zCzBts1X4rjDjzp4x6QN/S/MwmiJGKO6bQOb53O5hgWKz8jfK1z1l3xPqJ52ewTM/IZ7hb7tn4sECPrxvScxzrZTQei9uhYNpmFZ+H4TGXTlGbZIonW/894N/W9y/Dv345J34pJlq/6WzoORXDlsi4tcxWtnYz7GEKbNvCjjYtBV0J8wyBW3HTsF7sy3KrA06O7269+aWrxcJPKlLaW7nEdHB0zrSDaz1+WLEcG+OXn3/QtNnuUz7j7797uPl3Pz7YvOoOjx7n3KVVYPAZCgoS6cdb5pzYRrw08g90lMckxLbUllZcc5htkdSvITZLR9zniAvX8JDeNWfEHlxor/ad7eLhq0/y2zHmzhUXnRvNpnKtcsLD7i4g/3bJ9fvJ5Vypzew3MWj+sdj8WLFTQWDuSOtlUvK0RS7G8EkANaB8bBBAqWeatn8FltExXwwf99MvhWisBe2SwrrREGzvMPhgzznUAZ8UYQw1UYR9a8BVIMg57Oj2Urw4wy8mzqLfBQwwsb47Gop08rxYLr99tfO9z+YHACjKXexnA7AmLm4vER100Iycy8RctMzbU/fZ2fV1wNs+exVvAQR1mBVKIUeMzEePLA8EbIony9I213rWq9m523w428h3Yoxpgy7P+bZn+q7Y8kmfpwB4p9hlv0Kqzp0zFQ7T4J/Y4RViQc9Es/dZnQNT+FRomYr90uv1Z2zLaqpe4MIa8pV9GCmezlmEmssBj2IzS2y6t9s1+t7lWop3cy166WGWb+2Pv7/cM1+ugHCxO/oqdtPh9ZjLPetzbKiKqzdq4b/Y+Xld7m/w0Vts64oaGH1soSLPDMQZGQOaq+Xg2eexRYBmuTrQkM3Q0qmzAWA6ADtAko1o8IfhmsAntl6BffInWsbL15MmGjkcIG425kXjbt+2bmJBhTdSJCah0tkd1VwyWf2+gJXW34mfLqeNJxd6en0/4K73CKM4DLhjjGfdA5fkLUsdfUsYsBXtgbtwtjv4sE49Wm6AsovAuXK6SwFbj58+HJ3NM+djeXZ2+LHL5SCmfisImSVPymEkBLrfE6u3riYCP6NxT1IIOWMYxe2DQnz7KQ6ZYQ5T0TX4qBOtQKkLsLtxFvGqNfb8SDFIK66iIrAOG/nfq+zOxdZm1/0ASpJE6dmOgXHkMth/oChf3/vCRuwB0P6tgnDn7Z1OJ2x7RTvPhOVI23ALwGt7bSZm9wHYvjoUp1jZP7vFmmwgGRJ+ZAgTo0cPJ8BSL4bQng/Armvj+WvDqWL3t9aXY9Uh3rAubIV1A8w5N4DjxxWhkNr8+3u3Pmktn/V19zZ37twaQgqATV53M7AO8YS/8At45+9OGeZySJ1J7JjCiXxeLn3jxo25h84y4BZ+gLmHQId09v0P3ynO/M2Zf/rPP38HfHuqh76FRAMn9s/J+qGCKYGdQIOhE1RNe0UrPkLo/b56FaK42BiimCXoa7Ls0vrgKGYCHQbS6D3RX5PQVpUF4Jlw6wD4mhZtqNQlsoAiyZWqs8TX17hYw4bCMthWA4TYBlRIBXyu9gYl/isZgae1M2BcWJzrtazejYrIMGL0vIuWfCq86iABtF5kkK5cvTl6MajZjNq1DPZbrSvi0p79xz98N1NvVzCSTktg06PokJydZGUOP+Q3o3raQrUm1jDYC1y0cdB936NiJDli0F1Ylea9gDsH5MWzKsh94PQ6a72oZQsbEbBJhB1LYAEMOfkmbQH2BPBv+ln79rXnOvvy6eanH+zXxqZyTncl5lDO4KBE+XU0ZfopEuAbOZmTNKrOYkCMMZHsF7RI/NLvwCYAPD1/fn7zRVWiK1Ve/+W/+GebR99/MRM2VZrsG0bk6wDByWusR+vzJBHWI8/dXtNK1MKsXUaV4Iz3ngQnYAFNuKTfz1wClGta3LSh1IrrGehhvNCSap9U4ba6LgzATs7ZIAhn8aCfQy9QgCoxI4rqSmJGcOwu5bQBOnd8fF82PeqAtwFMOYEtu7Gf9ySQbYTkJait+SX72z8m2Qg7Z4pn+0xHUJAzX0vXQQLU53q/nQBT+y5FFsQfpRcm2aUbdSYBVOfwci2Fgp2TqO77abcBwEfTgmZCZ5LzHSCGUChmLDCHgzPaWoAzweu2GgJ0mKp+hrJ3Vq3jeFR8OMMBgyZxW62GjA/gVNCkrcr9Wy1US6vNZcaUc36Xlo5AeiCDBWQEulzurnGSKtgT4Pt5GAyWRNIg2Bz2ygIUOTLPNu08nqV/JjmSLG1bWwXOzgHdPs9zoGjQ2fnq23uT4B6oyGTUgIA7RoML7lRZch4zIXIC21XLtc8T/AEu5ucs8GaScg4eiAcQ66tPAyxt2s7Zbk7T9wDGpsW7s66t7GnsQjuKUXhZe3SB7qngM/HRGTtPo7HKG1sqacY8XhOzCzCq6IzzskdAgs7SKgLEKJgEwRF2tlaQqiKrkqa9CDCCwTAsBglI64Q1ao8WRplTy2CYCmj9/NnS85lUZtad1hxb9JAGo31UXVUpHZbnosRzLANGY/JhjqHel7gN4y6wUWv6lYMqpt29Z2kaGezAFj1v0IQzcqz9ISe+mz0lu6ClU1AgMT4sQaEMoVXnvkpen6ULUlBxoFU1f1PxcQYNoBYAkDAkJwED3AGUJulen6FdyjNro5h7okpItHkYp3xMAcTogq11EGi7W+fp9vSNMxVcm4s2pH6GQg5WHlYzBsNMhtu2rYkKCeOuAlX7MYmD9kRtlZvNezcE0uxp0hGV7IH7rwzSKOh7IZl2FzDWZ5O3xQPWt32UdDofwN6piFW0OKna9zBb+l2tP0/SmFnnIXvYece9edf5VwQYcfSeh0+b1jEtQRhDhk5YA85iqum0tV6O/ujZJACwcSaNpoG7rW778fZZUnRYq7Mg/kLPDLgVudkXbPVpxRngZQFo/KfEcZLz9nqai0crZwGVkh8ad1h9IL3jN5c2v713vPnqfnpR7beiGj2Tz967vPkw5vibChrP0sClV8D+v+k5HlVwemdKqrOgZal3k4Q9i5Xn56IDDZDZQy3m6pI4mIEFcwO8xwLP7MFp4K+4w+5hgmGLiwe08WA+SapU/X3/MHnt14DNS5LAfTdxeYbsKBABqSR5rf0wS7Zsr9MhNdqqJuH0d8Cf1vODj38SQ/XO5t/9f/63WJVrmrP4gvYvQH3AGCzFfLTJsoqw0+re/WG7R09mm7AMyMbGY7z0vFpU2AB2bbGwANbFQEMkZv+0GGd7MOG5cZZFu+sA0pbsFGSp4u85tFxZPxXpQSkWm9vXTXu04ysgZ2slAAGro28HRCiBEVvz0Wy8Yq1w91H27YXYp2d+NiDjKrTMoKs+8bIkqhiRno4Ycz8mnUTx6ej2KJotFv8wrwAp/kyBtjWUkGDzfBAzne7fg+JBA8KOY3nqBrEQfNICXNZdBPhjzo3pdKbbw929GJ89l8B7OiOc+55X65u29xux8QB3hrJZG+8vGuCPsTqmsAKsH4B8/a/OATYXyLWnmj+FmtWipRA2DEq2gm8W+7GJgOn+CHw4d220QF1T2qALsMWymAnnfJTP7Xl1A2IxvixxxV52f7Qq75XYisWuFdv/+MP3m1/9xV9sPv30k81XMaf+4bf/mL12braFcqA3dhIdIM+k/d9Z7+c8oSMs+dHqJlYA/gIr2wu2d8lI+BL/31Kb+ouR7L+3/rj3slejv+seAR0NOUk24cGjWHdPK+Z0/l9i52DoibnyDaNrV/Hbes258ZOwiCX+Ax6uIt4Uo7Z/dqrzyyb4/jm72d+ZQtlajlxy+3MlW/phTP+H7fv9GO1vhuWYz87mX+v5dHGsKe1jXob9Y0/80p1gP+379WJwj3UUc9P+2a8zJGDEST2XRFe+9UEF/s8/uJ4d6Nyd39/83bcPNv/w6EnDilZcBQwVY92qNY8NOSxJnCmO8o5Z4yUjMQXKYRwtIH3yrskfKohu7+toOWM+dQZOTM0cxBHDtpggE3LQpb1RwHqpePPCdMGUd7H9+Xxs+ed93ztxTofrsztXi2WvbB73rv/u919v7pX4kzXwrLsmgxbLY9BdzJ+6R68ALv28F62xIz5A7oBcq9CqbXaWlC3z296RkdnGjHKpaWfrsWj7yo+0uLEv0wFh6mt7cWk7CZZXdhbXNk0JZTQYWazd9Oz284nPysEulPzRwFKIMmUdWHjWJODt+fURQJ4TetCtMUavu3BVzFXR3ec4++7h6Iiy9exWfuyotuNHgaBafntgAAAgAElEQVR0KWdAUHsmrjMU4l22crc7+6v9G5uzMXovkwVRvJ5Ci7VqbSJefOuuZYvEyUgmNwPvXpf3nQlwfF1n0DtDuuazA/nptRkEac07Ezoklu4z0GZJPkzj7Lalc00a5j8UQpzPfEVnfl9+NOu+zp8zMhjAxPGGJK7iqM/ha89i6vU9JoPzpTPRLFDrRazMe+WgptjK9fdDZV5Oh5Y22+JcIF9guviE/ugwaDs/ACqEiyu9v1xBjiz3t8/TBTB7dKoZvTRo1xTP8svWfzQuxSe9gxhrQCX+zeFpb9bgmgWuHsaIPHemnL+4S8gz09cx6gzImJxOBah8HtOuQuwVQD58gIMLTPuh8xOMWqGrkwrQVBjwDvSf5WGTAxVvzVqt7p932UwDd0YPjxRI63qh80Nv+1yx+snzbGu56rPkMh7H+kPUuZK+o4KqXADz/oie2uTBTTXtzItBaOEdB9SJ95Fdhn0HLO35AXS2k11QJGEX2GnPcJlGcTk+24SpiWXpDq7W204C+9fdfwWYFT+z1a0u6arn2QaFKr6PFqN1BqSfkCzhH8o/hmXbv19AAMsmYGyTXekibp4YCNa58BzTndJaXKvDZ6eW/CvZRDIiknh2Tdfo9e7LSOoovzmHRlinq3ihLj7rc6mzJOd+HlP7dTrCxzGZsfx2w4zEBry0dnZ4lPN8UF4zNqTzpHi8p4MnkPJNE38NKLzYMxgwMRga39a7X60wIj5kQ0eXsV9iHoQbWIVY9KR1cTcAc9jPzqT8ms1DAGPLxCFs4UdJcjiY3333XQWfG39z5j//F38WWQqApjrUz26jgEZYCjs9IKaKqVvz9zatDxbAAQcYPU7UIacjMAnTBOuS/JUoLwe5LjlgjQbd9JKbgCPZ6LAed5gYCKHwMEXoZMRu4oQwcVT7HSYTXYa1JEHr+1CYR1emT0ecWEK1gSxNdbmTE3N5H0fjngmXfT1tE22/fkk8FQC1mvnZdOpU0ICS12qfYIsEMVBjjAZCiC9jjb0Q5BXs7bk8HRLaVCu5WxR9gf6oCLU2mF8LqFvOYYnTL+FiayWxwngDfXhWgWtnaPOkCouhIXtxo98CwQQ9aL199mHVkkdlNecTrBW0PY7xQzD+TWDciPMyiO3hIfqrdyxo/Cw9gVuNaSeQPgcqh2EqHVclabPHDuY11Z5AOpWTqXIK+Ks0nDsfCzH23miEmGR3/Hbz1ff3pi3rr//qFzn0w5hxj6LI36kV7uHmF7W4vjh6kEN6OEE4Q/nc9JYc95WgcgZCW/C5zsNOzm0np4OtiRWGDVgokHOqAvf4h83PPru9+UOaTsfRcN4A9fo8bTEq8Bf26D5VTaR/077r8dd6Qo9BhVSyjgbMuUzbTxdcdf/MACCqywu8GkOtKts5ELSoJgAfDEzh6J1bFGZ7eZiRvNAzctSYDe8M+og+zUAR6pfsviAUOtVaQeSqtDn/eu3RjlF7hQdARBR9a6PVKbM1jD6J8fVETQUwV5sS6WZQ5XhaVQAQLVByyX+s7fqSyUwCjQFmCiq7h2j2EojDxJIlGVcCnEZcnb4E1kcnhZOcigCwrPs5VU6Hvr/FsEWjJrY9004ZasYMa6DPFdRqK3H2JzEX27WOFyj39nfawIeJwjm6E3QF+pyZvMy4mqA31bE1PlxQo4qGccBKOZMc8UwNBfRPYL0mpg7lu/+9HgMVA9J520dHbj/Rk6cFM4c/Tlhg1VkG3s6UMZQcqzmBymJo+bU0pugkMJKqr3RSlu4LI2G/frz3YO7LfvdH4OHZgWESTi1kJ9kFibtn3e3eD5/FueszfN1Mu5IMztcUkACU2kcAyhqqEWi9ZQR6HsAenVA2dOnk2JnlTImxq+CuoTfszQL2GMGV8qx2I7tpz4b1i6mwTWCGMefrBkDftt1qtxbsA0unor1lRmQbnNNTLTzg8uiD9I4A1Ps/xsC90RTFEnC6oHtVCAlZC65f9720VFkmR43/2omdp0V/2CzdVSLfALKnSSbsV5gAojyqZfKdke9dInIIM2k3T6tdwSpM4NQZGE0kf9e+TVUVmsGmbdskrPlaM/cuUNz57IwpGi2Wx6AtK4luz4F3vlc7of1gk9c5qdpWoiQYABQ6H0C3aQ8FCgwgvAIuewVgGcZ5P+5GE/YOdvr7tyXHxs5reet7kFy0Y9CJXANUiL4vBz8Mx95vAuY2HvA0MgFYegH8d2vZvdvzKHaZgn4a7E0y07O87OzSO8IgAHSNCHjDVawR2wm4P5v/pY94473bwygCKinkGCviTGO2upcAby1UAia+bdqSBU/DclgCyIAYS79EhTv51l0yqwgCRHIW2RBVXT5dS0TfdxFzTSAFpMzqP6oK+n2jYr8IvHtQsMxH7BRsfV678U9uYAAl9psPoW2KGU8j9aT2lZev07Xdrr1IzdRArMi57RJTgezq5BxGkRak8wOUrtmc08IkWWHDBP2Sl0mGF+CAnT/6d32dgHs0r/p7Z5w9U6EX5c8dnDu0RN05KxIFQL6D/PwwT9mh0bgTHK72dMNtFH6cVzIOntXE1qu12Xz44Ueb/9/f/W2FtxhYSTSQtqCzNnq2fU2Wy8DBYRcOq2Dc2ZosO8ysuRLD/9sGx/ahWACwUSy2Wrh6ZkwXX98r6CjQ6QAE8+zu5EhteDC+y88B5Et6/AY68RtC88nk+mmAs9ZKsWEKOf6dXRofIHFZQz+w0S4HRIpB+GyFVf7cNPoTdlphqGcZBoppjxJgU9izYZKIt5KLfj6WwD6/g92uYDOF9tZXMO2OaqfrGdh5CR6WuL28efNWAOl7m2/v39/cq4CAkSM2fR7T5lT7b4ZiSbTYMja6NwEQmeptkx8W+1hmdw7rQ1CuBVAngK6Kt1g6geJrMAWbJqGwUXSnlj7U6TkDNqziWnG4av+kOwvwPZ22OYW5Nmva0J3gzroYk93yXoqi4qABlIdpWBLXXkvQMMtoCl8OWJEAaf9aQzcwDVdb+OgMKkrRQgR4F5e9f+e9SYL4HExf62lfMacu5N913ESEm/291Pli27WGScIAKu4iWzE2uoM58WxrwD9hR4ymqqIRMA07dRzeYrQNG6iD7WixlRO79bXnzu5tHsXS/fFJSVA26NncZ4MXun/ZbzZcAjTdAVtGyXRV+Oz55X/Xv58yc9xBzzKt5Vvfua8FFYCUrRrphc7qLwMytWB/FRngXkXdl8MmDbjLRl4BQPXu9sL+DGjongHvhvLG9ATKdJ6x0I/KK0gQjFIt2+RMtJ+3TBvUmZFe989rT/7Je9e6K02bLib/13//5eZEQRQrvljJnt7pLFvfR91bngDgKCEGVk5Ro89eMZiilUh6xSfOl/vFzomz5CFiFud1JrZad8W0CiQX88PXG6xwXdtkwN0bEjO9y962++JN5+BI0a+9u96/f/xenSF1kfztN99vfpOmm/ZaMjTivjNsljhvC2Ri2tKzyv1PIVgRwz2ZczYF79VeP3IEvkd7X/Zg/PoUX71Q97qYgmbetFMCe8Yu0tUjP7RklNZgLv+rxTb/xiaPTVeISoc3AP9GHQRvyhkU469WGACuKFgBLQZE7hw6PdhXhlLQRbuIyIF92N//5JOPi2kubL7+8otsNzbkKtgrSLHXF+qAMmjlft1STyIc0A7ln5wxIO7EogoAvfpPo85dMjU6nS5Mt1THKoIFKvd+DwIivsXmq2PnVef9dvHYuXK9o6c/Fm9lL7UD98y0+GAgl2LtA3c8Mx878bcgHniKvb29R5eK5YBJk70P67RcCPBZXrODPSeWmhgdw37ZNDbe/RxuIDZu78AWnXHHh23XvnW+Xjds6SjSQwe31k8ti68qHD/cfFDnH6DKcDmyLQs4q/Bc3Li7Lb4uGZ9sR/tmHw66A7ropgDb8ylM2BidYEtvjIwLMtGK+bEI7b9/X7qLSzJCfr40vtcAMsDdhbocntQB8KpOi9eBj4rJmHwYWZitYjhnkwykyetkS3ZalysujeGWN9Il7rmfiAm3uaY7eKohLWedczeSFfkGRY7eTaw0sbN8QVdWv9jq65asWOKIvvkwyPPT5cbyUb5TwR0j+FLnXf7EaPof769LRewO3MJuZ2v4RixlWcN0jYirt3HMDNyyVz0jH3sZ4D7FDJOVV0eB/EyBDIN4ZA3cufaYjur4N914fd75zrXiR5lfnTivxy8+q4CvuI+Aw5epA8gpxS5i23vau7Xy9/4PDUxF8umzdlrsGwF3e+URHe8B5gx3GeUaYOHokorn27/sxYtnMRcb+PEmMswMf9MJiuSTPQbaKaQ/qIPlki5FRe+e8Wl2l5uw33CiPVOmewa54345/E57CiN4F/iHpbzXEDq5IQKVQTpsJ1LCyM+1h7TrRmfY2re3fIWOLs9jQrZ78uFHHw2AR0ZArCHH5ssEce7Q1YDFhZ2923z7449/c+Zf/sv/S0USU/kWs43RETiY+IV1h73yGlIu4ehiqwhwzgZASOAEKA7YHOoArSWEHAJegk4McCpcRvKiXLaBL6b6J4ktKZfIdeGJFmL1DawgSI5Z8DRaLhRVtd8UU1XTpzlJYt0GSbwIlDKJZiZ8tgiMpgBLW69nllg+id74usCDZhMPtFObJSAScIbOCNBRFR8hWcmaCTi1TkCEtY4w5JerTl7t55yRtNCwIP48VcyShg6nJEYQ7pCrVmKicC6jX9T7CwAEV4IoLZKeU+HlqEqn5AALxZADAsSStsch+y87uPsBLmdL+K4EXyOOMRImuT3JaZomd5I4paro/zeRZYyCgyu3Rl/lyq30404eB2A2wTWWws/e32/MNIBQlkVfroChShQkfuiymCJQ/XpUhyMFhOxLVQMkue9imV1u3c71EIcdzCsXqzT3Nf/4299unoSgff7zT1rvWslam9fv2v93B2mwHXRpa78dfVjmvCp6AZ9WrWuhzk9KIM8F0GIxQaGfxPrEyMP2fFdgsBcN+HVA1c45eoD1hic2uenPVDjgOy49tsob2m7afxvy4PL7M1Nb1J+JLGvZmaBaEqwKpxpKf0pVBMiMadP5cTFmyuMkqCX5nTfgk4Edk/C1IIRNgXG07wwYwYDEelC6nglMGZRdmlBo2BgZDHJg8Ajnapecd0OjzyiPgHiJQ6DT/SbxzjTAnLg2Outyrju1o3LW2l1Ja2PEe3sm4KkV1VYsWP8hkW4ttIKtabcRRGWALgcK0Tcj1GoMOKdqP51LiQGRdcm44QEM8Ko2bXUToeAZdut42L7QDZvAdxKIJWw8TlrC1npLRt2BnRgplwrK9moTUllitNfUWkkXMXlJ3Jqy/KI78rShJ86iVM8mabuU6Kqqs5oCqPdjnTDInhNT1rkikE3v4CgQm3j7V9892Lz/ySejb0e01hAFYL7ElT0ohB1B4TX5URCybWPZBnAMHiM9wuGqgdyYqpegpjvHNj4oqbtfu8eVNAxmeiFgPpuw3zvf+y6NpdgFV2LKjig5cF5xYQzyoj6bdmbdfL7gk3N+EuB+WdVrifZNICKJ5fMloPZVsHkq7D92tK9TVVwsZsxgiaoAO9BbVUuSOknCtiWtffiPwTsvOsAREFdAv/37aV2hrzlstQUEz80NyF/sO/sv2On5+t/jgjAtahzP25zmnVvXNjcDmU3inqmo2qQ7M0+zQ6+7Fy9zcKY37TY91tl7k11DGFSd1UbM4QLuAYwzLKApev3JFIHm/k1SR3vyyoBrNCUFHAoWAuFphxmHvYov7Kw4wlq794AJzpYfcJYAw2wvUOk04HE+6aJNa2U/77T65fMkYE8eJgwuSJsAYWm+zZ1pP06TQQnAYjFhWFYMqaJ8pWnUO+cBDIYTCLsFSNOcv3RZOuBaNt9WFZRsaYmatjegx4KAV7UW4zp6/6PArbvZQxPFjZ8ffZDWBOv2tcKBql/7apKV6VoPKw44w8AXbXi77Fjvaq+vVpyTpL8yJZYNzDZiCE375yTLDiN74cwBpbRS5JMLHl/3vJh9F3peBSlFDp8LVHCI2TnMYz5pkkWMBVGQ5LA1ZN3oGKrOEjR4WkL6bcMpvn5wUjAa60sAWbL48a2dzU8/ulELzeMJHm827Zyuy8NshWEj2qBHotpk79ZIkvEMuCEobJM8o3siURvGDcbb3JF1TyS3Kz4BKAFUVlI7IMIE7yZB9rWY1lrl+pnz34OKLQmGYaMBkiRwqrXt6bSoAqOKcSR/bP/yQ0syAUHBmk575oD28D8tiK1XxbULvcuF7sbNgKWnDXi5eD7QgAgQhn4/61GCskcY4P0WuGP6rBaf2bLFgMMywm4D2gIiwPrTXbFaHg3fAZpNvCK5E0wWX03y0z6uhEjwWUIEKMAaGZCwd9AC1P8aGCL0n7Yanz9JNDkPCdzy/jPRe9oE64joZ52fiasADEBsd6YH9DWKPk+qUj+mVclncQy9MjazaacjuA1bDoh6XoF2t/jKnTGF3aS3V9lB73Kl+FBS+bAYdRi3JC4U/viNmAM+WyLBn1zPX9EU+6GvpRPn/Wkov+wOL70jfltCswojU8xyVkb+gN0mJp0UQLHYScUkw9+e5qvYp48++jjWUTFnBVhJNNtGbwqo5I7McIfu+bTzu2oSTAxY/v+0sASYFJ+3t4BdSbIkejHaJTz5lb7mqLh6FdHIsgTeEbd2uiVnWMldJ90p2LmXi3/Es/T8aPW5l1OQEob6DM+i5S97v1uiMoMB+rTD1lzIw86N/e2Mm7p3/c7NzZd/+LpCagAz3wEUAAazFVgEncPpPGE05xegFtg4RnQJ/ANC+uH2ckB+BXFfD3RVwAG69RlyimGy9p57uzc3v/n6x81T0wE7fdNiN4C6IiDwXdF/sfDoYC5geSszw58uYz42QUIln3FuR6dPcW0LoIibgUX2njY1vhP2Hb+FGUTfefakvbxlUFUtWXzOav9dgOXEYfaLXZnY1HTCvfFb4jYsK7Q+Cd3VkjdtZwfFU9Np1M/9tNjjzz77sPv+cvO3tQr/m9/8YXM+n30e472kDigrLzveDsZyRjFI3L/xg1MoAHwuPd9pl7f+nkknQ/vmmRUf5WQc3IvizkWyWBNNtUZeDyg4SIt0p1j1HdmU1qiMZpg2kuuU4xLRN1n6wuaTO9drtb61+bb46F//+nebe9mb/avZcux1hdji5X32KN91pIiswCmOj0p7bHgHNi9QgE0ZYCmtMvHTtsgIlJF3iSvP0zHNFuyYStczY9eIi4G3K15Op7Z4Vr7xwrRmRfBsrNxsZDX6WgU0tnonUOn9929vHt77broJ2BndBDM1E/NyShWKIMBQ7B1+j72q5V7XF19R8QbjT4GAhJA7rhC2356zQXTuSEQ8jDV62Hpg4Y//d7qKaZBTyAbdyIdeLSfcT6PvjFic89wWzRApbv30TzZf9v7f9jMw14Bg12MJvaELmz4ivQOapMeKHPTcA6Gu7etSuTvxy8CJ7Hk+6YWC0pwNPx+I1cvSIlQd6vxeanP2xYe6wAbwJ+qjMLeK8AySf8fq5ofEd5oyLwL9OCU5dC2LhzrKDPvLpp/BaO75gcS0A/fLy+UqL/P92MkP6iyAB1xNF8807NHD7gwctZfO/MT004YKuO8e5g+dkxkCkK0TlyNTMN5infHZ4la4FhvT1ykeDNgtvmsfgT/W8UK6cobgPKfZID/TStqawDyelwvS2GcHSUrILUkP7HY2y9w3b/Nju7EKr//8J5vnAUe/+fLL9TOnYNFedHa0gOowYy+Hu6Zw6EG7F5i4bLHcdKSn2yuF1Y+bmQGQvhsW0izPdI8v1IXRmmQLFMyG3d0avcwP6RLQcXhcLvg0pt1qG19dM3IAHWozNKVPBkZOLC7W/iNQzk/3RCTIMAVhM+y4SGJA/5Wr+LyZTK2ziE/vL2hvLimG7AxMT07n3UV7yFQ9y8vu/eXyOQAkv6n4hsggUjFwZff2zeLCbEP38zGgFqjVOf/w5n56t+XG+RvY0Ay40sUDRG5/R6ZpdNSXCuy78o1LDeT0PKQDDN3YqWvjh/uRsTrvTyK5YFCSqzrsmZ4p4GPD62DobGHYLW1F9iffTON0fEGyALW4Xortc1J8ap7Bj/fWdFjdVsC2R+nrTmHIyWshTtmf4isxMimsGQ7X2nz44YfTGcq33ahw+zR/aw4EfWqMY3t5I3875JN3Z/7mzF/908/fnU5VchEkhyZL0bGY4K9g38F+LSiXqIxxWaKCqpYr4V0Jng2ULHJy+Ahrkgt0F6ARDbBDZMKPdpIXtVLpv0cbfceQzWej2mMjGJd9PJcX9XqojoLyjIggbLEbaBIsLTGXdk+LKJFZrAIBQZcPJVGABh3WIsphOSR+3Qj5NfljJSRVogX+EOTAk6Ezi1J67tuGSdBECAhU1UCTtkYMlQl/esxnAla/9trMmS6nSrptARGguJTaxAQp2Eko1W86WAchtao39NgkD1qb7gMoez8MlUtFqvsZ6+zd/NlxBuQPD442D6tESIYN/nidQdXK5aASJb24dyEhxG9Cx49qM9rbfHBdwEbfzGCFfvdZ1xte8TixxHOtO1qpA3H2XFp+BbCn+l7a+N4GsGI7ague4DLn+5PbH25++tnHm3/77/9287/+m6azvX9tc+uDtO06O0YsX95NULw10u57qwrQcULq+roJSmPmcBccCVFX7YUqXyc5s52qR+j0pqPjsx71fD//2QcDRLpQ7zLggjDjvMVMQKOOSX3wga5aKOb9WssukgqhNkGTZbBgDEwYjaLOAQ281+3jZVovDI4WtqlGAnq0eQG2sK4CaAlJa8Hs501QN+3YowAx7IB3BeEEi4kxSzSdVQCGCpvKxmiFuAsdqJmiihY9po/exIvWvTMY0m7/ZvLltA4UlJZ4XyoZwbzDfn2bs5YGAfFocDDkRzkHdw/IMy3rnTuAM0AJuHOSc1NJp5kimWQcaJkQvNZybj+HjgukgjSoemYE7Z2QTiD7XNsZ/SSOsLM5lVyVJZV04F9OWfIJ0J9BLSZSqu5oL7Ka2wRWQjeMLmvhNx0ETho1W1Ww83F5Bgl0Hvr59Bj8+acff5TjeTJDNG431Xo02WIDAgqeVjG5sHtj8w+//2ZzMy2ep9M6V0Wm4JCIOLAbCHm+COhlILZ41BrN0A2ghP/jjEBiCgDTIq0atVok+R0gFv0ITIP7DU65HfsADX0C3L73OJ1Lz36tKi1gSLWOQd6tcDATq7J5o3nZepy24Fg3xYER4O49gMETVGl30MLUgwpkrJ+ExhMOdb1nn5Zr7LCCxWFDTosQzY/VHsBBsJMC9dETdLv7eYDBpeNnHxa7kf2TSDzOOWBdWQcgoP2lxSdAADDYt0lE2K7WFKChMiRpA65p97+ejSGM/KI9IDxteU2hfR3bRHD3JtBJ0eVKg1VMXX3ecJvXTf5lp0/bpQZsaNGnBbsigOLOmoi3rZSz9bQDt2zRs6MPuFiROwVZgDsFkZF1yE6N4K9AQ+USy6Mzd6U94iwxCacS29/Zq6WnxF9gQ7deKoW9x+XWW0LPdqtIYy5M9Q17LFuENTnt1fN7sY4MuTBoBvFqf49AuMopgHG12a6gYCswP0xS4a2ilj0X+QrgtK9hoJoiRwKhJPRs+o4xnr9v0tmtAAdsEMUnnscaqhwfG1Pfn2mr2Gka7900VU2cdK/OSN60OPCPqunZqxv5YbYF4Kaw5pfAeXTX+rlaW919LHVtK/RqFH7ECfaGRMJb4JHEaloNegP6nPP3/Ze1xNgX5koABd79O40twN1Mbu9vH3WX7x6f3Xz3tJaACkTYOufy+XcqRH3+0bUC0cfDuL19DSO+M5t/eBoIci7HqG1XC6xpz4pY9u+1gHgs7WqhAN7NlQccqnr2ZzMsQ/LOBwikBKMDfix7MEzsvsb3YnCLQMUww7YD/PcOowFzatN6X/dyqr7sysRLq31oWrWzA9i0TQmb4H2vZ6cRaa1NEzRdHmvxejqy7ANx/Aexwfgvei5nzsZULeZZvqo2j8zYcRXjF+OP+CxtmgW6c65bl61On10dmHH2klFW1V/TwP231n8xCGCNHs4lbeP9xUwnBIC0bjNIS4HTTkt2vbPCGZaXtVMkURga34xNs2VrA2SAvtkPa4PtPW2RzmF3cLSp+C7gXo92bK/sJV/VZtBFlcyRRznJD+ja0Pqz1314mY8ATg0Ant8FLABXDWPBrrubvhaAcXQLh4BQuw4GPNYhrRtSBfYj+/equ2e9sJ/OtKZ0ZXAJta9CsvjJ3T5XkViMNi2o/dwFFJ2Zoi2NKwA7gI0twHIAiEsOXwV0X64FbwqAWOWthSLSgEdToLDOnRn+sJ+8n50D7M6vLuzzPgMDi5TLMPm9+bbgpl3Zu0j/FlvUDVv6sAZ7zJ129xWiOte7E/f0FWIwR7Q9fUXDqGdbIgp+9/8lXJIYwET+EGtxdJCmdbQEnN5ugNJevs+2HxVX0ABmKxR3+TGJEnByafwQNt/6wz4fe5DdWHFptjumpbVyFgQnA2a3zgt4dZV8r/O1YiltyW/e7Wy+fXC4ufs4u9+dgPePXInirWIFxvr4PS8kDu9/4YEY29hGXrK/H2KBcyvB3LK9Fnt6tUiLX06HZ2CZiO2JnXtOZhPzOHO1uaYw3l19XTvbxBl+IP0v4KChSVPAW+x7LZ26hoDX5DRMhHX2+e3gzgrY7FRspOKDn3722eYvf/aTos6XY+P/9odHm//9q+8H+LgcONEFXjFCz0/TcYZ1YNR7eL5N9qxACvh193oOLMDpfgDMd1ZpYi35FVrbe/0sOujpeJukai/RyLMtB9nq3cgDmNKXDDOSM2avz8ittKEBtouxP7oZcy3A5bNf/nLz//jX/9vm9xU/+7Y5u2fLY8QJGGzaANmGi52l4575eefnNRb6FlRRQB35Av5lcin519pP7wOQAHaN3mk/eze7+nqKZ6tdXoHC4D3J+WlLpNgTeDd713qNaDywr0qSgVbinjfp7tf7+T4AACAASURBVF7KruwB9ZxLuTBcRRG+dVa7cX7lYaMJ1hlCDBl2q+KAr1Xs6X7bhikGieLFYPn/S7vX0xCvEPcjAGHZgt32cvR2saA6J9d7t/daq8tPi5U6IzP7tDUQzsidz1X8fda7nZTb3i/XfR1o7RzlCeraaqVr5eMKnwe4iileBfadK18EBrMXe4YUdJ4wwqdzCcuWDepsI79gPz0uTyH2f6GC4y33ld685vzWY0DeyR8UhVbxCZMNU5pvnSKuwYfFPe6QSt2rGOQnGPyrjjdTkLVaKuryh/zwoSIM+YOAGkVbA2HIRFwOmNW14xw4s/Z8Ol6QaOZeRhKJCAR4/9UvfzG5p3ZKYB0w1BrPRFqFSUCSuKbnQlxCQBgdtpFJwvjr/Ne1QBPt0rli+3KhySF1Iiggmywbu0vBSx5pOM1IMvU1l0wLbw2vfpIkQ/HgjQbYvcifKmYYLnG/nE9bOxsUkb7uOgzGxYgH4suenmUfMOwPdJYpOLa+F8rffvHJzXK/w4qXxauYY52PI3nedAyQelkD6NgocZ9uN2uvQLBvgnJ7SOvvq6++HpDI0CVnGaAMy5hBd32tzOOC+BxDGFOeWd1KjpAEEkdNxjHs1c6uFmu5MDwIm7bziVnM5k+Xgfive0eDc3t9x48A706ylXy2e2Ww3ev8yGFO+2zPcy4f8l0zBjDwxStXwjdST2kSdwWq4ivDQIb1Cegke9Z5tf/7DceZ2Ks4dw3Qq4A2A0hoCRYjhic8eJzP6RWO4QHlekcB5BcC4F4N2WphA1NQ6pwo4IlHPIRYgm6gXHodYvEM0MigyBVLy18RBuieK4DCk+SNMq3pRFP4xMrjnMTFvZ/hrwg98njxEVDyIJuw5JPWUEEx05VwnhfPGljxV//858URq61vf1oGzxe8YEOsSS9Q0meScQ6/TXpcwupBJHA///nPN99///0KGqalZjmmcZwYCMwbdLsLj/b6wrQT3Hq7V5D/NmrvMHcC5N7iTM5IgVqoOkgAnhEFZBgYPFUPemBd2jXueTErJGgO4+mkSIbSn50KrZ4CAoRZPTvtjCVCWwAS+4UJxj4jAH+xwyKAk99iF7wqoPggp7Lf+3z/xReimVk8mT8j9ZhOU/8tAD9t8Vv6VEtna9oroMEFxE8S1t87iA0Rs2E0STLgt5pYRQ/hXdU0bbgDoPTzDwqITpoKu18SjaLb683l/OHJ681vvrkfcLHGq49gcnvxPASdaPJe+mh37/9QEHO0+fjaxc3HOdCLgjbvZgqOvSyw2M+gQOYBYVqdCBEfxVxyEZ8CGbP4Bx2iB9HvMVMGFGiPP8L2aD++aWrh19/d3dx/nB5RUyOvlLyf7+A9wCYEDNFZShdpv2d6VhJ/dPQoEDVNLYMwgKeAygHWLpUMXqv9M92y6MXTZpGRJP5/K7bSfgabNpXprto+rjSR1X4JoJ5nlKZNpDMDKVd56LDMhZ3ANqMvCNfScf/Bvfk+jmpXANj/XsE66d/14ju36LUulgof9l0WtaBWQr0uuwmYAzCjlee7zmVUOc+7qvsYoF1WFXtThlwVupEq8sIc4PCwH4BKU0XBYilxz5iqeJzQ6GvNpp5XEHre8BVtKCoYnQEJ9qvADgEf8O65loy+32dKZhcDhjNZrW7WR6ANbODRJCmMzqsCEm3EQx3uLg+g01kfIM7nTKv0SsQFg87HgE4T6KIYr9abK3r229sHAWkHVReGms1+dG5HbDtjNsMSRqdmJZycx+hNDZiy9GgWmyzwuWnTV7I52F9Tcd+yEWZSp4q0JFFgR5uhZ9Hy/SytgVvvf9L6pzXXmVOlsDc3Y96Ns2MjAEIJpaFUY484AyNczfEAGLYB+8qSVDRX0gBkAVoCIt2NuzEcsRB3A59Uwhn04woFKrEzdjxHDcwCfABSRg+uvZpBBt0fSf7Yw0kG7PFa+2mfMEmstQTkH+eUR0tvbIZAhT1dwNCyK4D6Ai3ntHWYdmKTA4ZNB2jd6nEIhiXGPkNbUr8xI1db0gLwRp+zc/msoGKEvR0EKwSYyJ5p/Z3WuRiw01ouUfUcBSx3qogRJp8EP5DtepUwLVhvtb33XAo/R5hRU9RQqbw+bJNpDzvbvXoRsFebvHshEJp/JP+Ak0nkabDUFtD9UQ0EWArSBYmSoRnaku14gWoxSRHh4cVs5lifB8IxWpyuhFUVfHQjh6klyF9Tyfi52SusIEEc0FMUqjVcst55elTll722h0tnMls72YOrtZz7KiYpQI2V6V4XsB0A/+hzrCqwNiVBkt/iWIEmeyPZWpoW/YzWCHA1Ovjz+VprAhqKMJ4mLPa44Q3un1YB3zd+xiTmkmtr+Cy7IOm5sFMxpeDyvmJW78u3nAOgT/BFlsIdpPuz2APDcJqWmpWoKe4rbthTwBNG1zBA+2waXBMgTvukSveqYqu0A4GX39uys9gkrMG5U1o5tMpKTjsTvGgLdj/b913sg++P3m0exOgw6QvAeyP/dftmIGQGk/2y36uyjh3gDNCaARgBlDDhVtEOqKrFRdI2nQQAG+8n6en8CPIm4JrEdSVVmG+S+imCzCauDRowFlgyIHXJCrstxunz3InRh3GvByxny7YtmpJSgBLouvfGMPZe/OqlEhEtixcCtq/EXkXRfJjO2lGJlba/AUwwQfrZ+/muK4E+V2qXPZ8OrSEttG5fdQePZrI9oHcdFnf1ZHS2VLk7WZITNtdhA9hJpgaf7f3cjWFoLuBydkzQ7s+mfab1tC7j/dZvfsseDlAMWAYGKnpMCrvOkWWdVrQ+11opFk3741SZfRVQ09nL9xLPl2ZizvU12GNrwIlCYwAbXUZxgiIaHy0xnn2ecsvy1QB62pKE452tsS/Y1VXCO5+XTMaT/FuTfg6GzIWA7WP3vU/Zr5j45N73o0+EraM4xd4oto6us+4JrbDayAaQXaytKVD3d4pWUzzr21XwL1ZE4HNsyQxHGNsATHAegF7OjHhYAjqw+wDwbJ39dub2xJMSp2GfLY074ID1EX8PaND7veiMKLSyVc8B5MCB1uZU54//w7bECPQuWonnTltD7yMp6/wq7GLHSfj4oJ9++vnmXsnSr3/zm2FxYS0B0IYRMW2k687QJfLuF0qozxdPPs/fHVWwldxe0+rkyg0LE4CxLdpJcgbcdpZ09yxAmcnlM2ZSd8DlMMK8D6ZdGyuWGi1h4Nbc8QDUVumb75OwSdJF3PkMeAq8gxEAjZ1rkibdbYCE5xEjTXuaz++cXCoGpLt69VqMi8ArhVRdFdPuB3iXF/X8u62v9dbe5VuXnxyDM/9uWJTJkR+lb4iR96r2Ni/5hl0ev7nOAZmcYb2Rceici4fH93YWAfcDnHSWdov3rmj9TAtN+/X7793Z/Kv/4q82v/+Hvxt2x7fF///7l9/VDklKh+h7zEN60UCJftaa8LkKcsNMpw8uP2NfWiQ2DYPWmcAqMZwOCAH2GW2rfP/VWjoPi92fBX6cN5itTbpZbJq41ujcvcaEb/9vdQ5mOJUW5Qp05/rvK1cubX4WW/pqxfuvKkz/v/727zaHOhb6/OlyqjBx0D17Q9OcHdWh1FIemlLLR0+nxpI6ED9MIdLm9gkzDb0zMXqUEnat3RPDirvYOcDKaqfVBmmas1zhj4VBsXlreBiRhM90XjHNL2VfCdk7b4ZRaHs2UZhveS1nowMplgPq9iSKUoquGH2Kvewvlv8ARO2LeFNRzpR2Ryb8a+4wgshboE9lrEdNtnw1QKgBFyXsnUfWnGQQbbg/rfPkzTd3N5cC77Tfvuq93pCZ0CWCuRqA8GO+50X34am/a4/3Ii9cjqH95h0Jq1VQ0z4omThfnv0OUCQeFzv0mcPikXVj34pJZn0WQG9y7nFgxLk6J65lW65JfDrfUnjgm6/ly7HRa5iaWMS7zoCjnv+C+IUr7S4/b41ft75vQoEWCLa8ywwsaK3+5M8+H8KHFmpaoWyaXNjnDbOrrwF6jCSMSa1Aadp/neUZStDxMFBw9D97t//sr//Z5se7X2eDDC4i4SAUWkSHYQ73Hs8MixvbSbNxyQiNTzJ4IlmqpxXaDF0jl/ays4qtxv6+CgDlW5Abdpw94GufawLxxc7OmfKNVxjC5UNni98UgncMpkAb75z88N2Pk4f4pTACnH7NL3bvHpcDaIe1Pney3WfdU7FIn3u1eOFOHS6mvz7APjdc6W13x5A1nwW8l9uIgfVHdxYBk1Ok7MfxKcN43rbo0mklj4SsBHimO0efjaYiVjbf8K412uHPHUzdVBi4/GwfaHiFuGy3xb0o1m79zrUR5FAAquy/QUZnxN+KlP0dIsFBhWW2ETg3QxF1c7b+D58+rrukPe893wA9ss0GSdGeNyF9mIMZ+Cs76cv1+yJJJPuqyCj37Z+TJMX4lksVDkgmiVDO9z2WYPTbJ1YNDOtsvyUtVZyINav1na9jM6yfYuYMDswfKGrsZI8xPeW0irdsDU1MOIM1Zcd3k/F6lH3U2Sluvn6jtvhsh+9HzpkiDqAXC5zr6DABlQHXo8/Zu36YBu/9tC2RCrTdP59OToSCCFtAYTal9bxy9Vaad//Vr94dhw6qKtyu/XDXQgLMGChJYMad/og+YQkZ8Es8aCE/+/zzcXiqOaNJ1UNKMlH2/VJJ82daVAnjCg5N7eSsX7dJHaNxlCOQX4KiokyI/HGAhtYKzwFoGKH3DJYqnWMjKbWQU1hSien3CpSqrrbgmCszTALS2RddC4BjqJ9WxfJnVm5NPFk/eyYrzXhvgpL6xxdV+l2b8LO0Jn748nfKFwFPUWFpi6l+M6Ad7FMtDejq6cTGAfIAGP0ZIXgtwE9zwtev3y4JA2Bqk2iC3ns3e1bTTOhyrTa5GzdrAa1dbcafM1ro8FXzjjIoX373ZHP3IaDOtJhnIyi9NMkkm3tTSTg5flQL26VAR61SW9ZFR1iyrkAuSOR+jmoVmeSxy3jz9o3NA2OLO9THiV/TndO+g0F1Mw0C1M/bgSJvevaTLhgHf5JTftYEHlTXSxTHy8y+/fH7afW53PSpN3mrFz3fGRTv3gVdfNptevez3otmUf8uQbf2Ehxn5e53309r5LA/MhJT3e4yYVwB2AT+Iyrr0vT9WJpPutim75zvZ6DnqjIDnrwzlteDx03lGk2fhqugwLZOl3KCt0KwPdvvfvfbArhr20qvcc8q3026AQjNBKzO5+TrqkmQ9dawNbrQlNMvE48UfGCzoexPIjmAXddsdOYC3AjC9qzO3Dg2DFUXsc81Ca5S4wSJBrQA7yTsZ/vMqwWDKlCPnzbduOcxVent6BEuA+MCDEovKHUpra2w0b8COCaIW9ocKqSYBNB8Sax7ABzS7mGdHA6TcGaPBmhaUxB32k+GBECgQqGdeybRbnWDfK+Wg1md7urSD1ssABN3FhtA4riqv1pURhuhf5eUe7YZooKlgNHQ+0gkhDRaU5935hheThbIgpl7GMDcd29uf/DxVGoENHSHBKVapkwMnHOj/bnKCxaXfXbvphWjuztMyN51Blf0AwwjONWWs7+cJ2D5duC0tofHgViYvzMZtHVS8VNcEMAOo0S1TgJov0tMBY+T5AyrkT7HaoFVTBjbmuPzM5aY+7Jp7v/p8wDcl66bwHDpZNrLGVIBmGT7+n7tIiN4rjLd1w4TT/KvEtZ6SBwHiHX5J2kC9C09TomkKWs+y5mw7n7WtJBg/fXnzuxMsms90cR3VJZnEq72yZ2m4N0YQWfiwYCdk4BYw220rWlJEfxgNVsDATgtljfD/pTsE2lf2jPCzCVuDOyhvRmQU1Jm3LpkRwDmyFsjoMOAd9lEuoFFBzNta9iTgrPWDt3cmRsB9ey16b0zgEKiqFWsfQHeeb81fGQBa+7k6IPlpDDxDqvk+nlDt3cQJ3lcrSbWefR0JNoS6z7gYknA9ZKXq/uLcWeQgoXnC+de9fX2FWty0qvBiTBQl66hgHUl6aKNzk4DKhRrHhbA85ESbYkEVpzzZN20E2hXoR8mWD+uBfWtqe32XvAFDOkdtBBhkalNXC7hngAimzj6R/N/Wgu683MngQ7b4VKqkO7TgHyr7Zz4NX8xU+mGyWJ6KdbhGky1oMnFBJ3iG18oUGmN9rSx5YWaYbT5Q3pV36Xhd79AWUKC5HbndgN7rtCSrSDQ/rLn4oQBEKciudiP49/HKrMrq+I5U4MNEsHGsF89L7sv6542VcXFuYHrXTwrQFsuPuCSP3MfhhGPRb90tNYt9VkrEXcnAHPiD+2iwP7Ri5m9tHYLvD+1Axj4gIsDRaNhJwZQxrL7sfN1L/DusBjn2bSpOdP5/NbyVoH6rVpu5p5iG59kG2NRAC6GSSESFZezp62PdknsLGdXGgIMkGjOkw9+SZtVhV5sB6hd53Jc2yDKwBbvjGWKhd7Hu1Pz01ZyIPkkOA3CdE7FSiYzSqQnDuNv2pc5O8A+J6EzMOdA8NrakGRQOJBUa6M5xEYbR7VaS3f6TOLc/LQBYQoCgA5sev5qRKs7856Vfxgt2WwWBgm7eam7eto6reUUsIah5k4c9gwmzEoGbxko8qw4yB3tz8hNEPCmBSgAB6Rjy3m5KagomPRz/LtCEr1eiQ/Qf1h+Wii38YqEyXqLF4fJ0ft4tilA9M6YGIBHiBNW6gzTKBYVedP1G/ABM0QLFDYYLR6227v3fvwH3dTR3RRQA8KmzXBNMB5tuf7PmbMf7pUOj0tsWc8h7jIp0lQ+594kvMsVEzEFHsSS+j6taIDr1TR0da18V1y27CYgqPsIpHcE2PHO8rSw926jszdbqSV4FQNObYZj5iyO3mjHTcFwMZI8/ioCAOaGtdu+A1QwSoUXc6/yI+QynlW0eRL19PFRa8NOsgkYgsA+hbI+b4ccQOssifVEYqKxt4DtfqJBddfz7boyfvLpzzY/fH93NHOdDdQmUgKe6U4Ayi8/+HTz63/8x82TiUsWAMU3ju4eVKC7dLl1vzos6qVPDBAY7u/YFr7eu7PZCoh1gEy3Bq1dbe8NPJl8RPtn7WDt1UHv9CiphovJxbxX18F//tf/ZPPNF78bwP6HLsu/rePAJEpsNTd45V/AP0DUVuctH6NoBsBbAgEAyTUx2/OO7hW/Nz4KyL7u72gyzjKsdmog7VWDo4obXlTEHBKV1v+edUAlcSj/1Zpqy/4wu3X1RsBF8fX/u3bZ78q7TvhYNqJnCvYdIf/pAugcndeNlO3DosXU5csA0/K9hf07y3JMBA4dEavV3k5eu3JjaQg3VRWLVb16gHbAN1AH82dko5Z24morFE8u272KeWLggFzNNxXt/Qy2zxCuGQqhC611PqCJNaDw0oiftm/dT4oebGXPo0gol+NDBnBqDWlnPy/GRzJ41XOcK8a/97Dn5TmKXdxbUzbPlIRPoaB3v1Fc9JP+7qz4g+3pq4F29mmGHfYMjwIQnovF+/4X4szu4i0yO6/qasPKt2bsKCBNXFNca/o6QMcdng61vuZ199e5xwKjXYkJq0CuO+ysmCN/c1lhYSpkCjdiDTE8CHLFpWfFZ3QRW/M9XxBrbYDZzsKx3KVnOxuB51BOCIxtTS5cLE/sa150137y049692K4Oau9GykludKwquh2B1ptiQe6AE506ygIdw7FaWKHG93V7++mA54d+pPPPmrfs+MnTwbsnWFlQ25QzGlNpsszG0/mIp9ogIB9mO6+8tejuhwUb50tnUBiPZ0WpJPYoTlL/f0l+zmFgVibgKjO4EktncfWIt9Djmvcq26C7WRZ0hpvFd/E/s7iGL6A1wgrTyPzsOvimj3A0RZIO9fa7HQ+fvFnf7r5rlz9IZmMbMxbhev2R4eI97FO1+rMeFjhFigmb+O3nnQHb5bjAiHprFu3KRLSc3emxFPAMvkWMktroXhmP8+La4fZuJjoM2hIYStbNGddbIOowR6ykFpnaQHqcOAHdQX0+UBWP1fhTpxyMmC2ghNdw85FoB1I/WVn5bXYTpFYt9t0mvE9PXPrczUm3fW6WvbTvDN1/py4Z+SG85EZjwvl+MO+VqLL5wHk1zuiU2HgIzAoHPZ9kZoeRuLaCcSczhrMPazIkcwg/ySfxf5cnRx07Mjc6LAB6DlPSGALZ7pZ4atulz5DnLPfpG367TO8LF3/o3AtBVASW/Jk2uXwjCkKk5nLBsmnES7kLp/+5OORkcAmnAnq09Egp9U6vhd4969+hXJTlec4VPdajCTtAVB7oMUCs+g3HRoo0AZN9QbTqcs/UxMFIC2M8baC6pmexU0BKLb/PWKGBVguO8PjQp60CYJHiPdotYzLT5jwcdU0QU8bOYGsipELJalEtZaw+ndVOgktirW2Bi1uGZ5vvqlldJs0j/hvh0NSYXH1pw91vcM1lb+5Io1Lj1FzCbWaGCK6sD8lpNwm3ehA3/3mSxHaCmg7VDSfBL8z9rqE1oKudUjrIVaS4M5/O6zWiKaKY/0mRgBNM1VgWn67DZF4WaLLGzoI2utu5vSelwzvB8ad1cI7lbWzmwclb3ebrPXsJeBhr2Dq29F0m4maoy/UelehvtP3718MpAoVHnH0DsqAYYL86OR0NgQwR11mdPXbt69FzS/RbR0w3BjO2+nsfP3lV7NWB4nmqlDcuXV78/2330wwstuzOaR0Gw56353Au8vXLmx+9/VvuyjXN89Dv49yOucz9h9+WPVKkrAFg1bVI8OvwtpZkhSOXpWL5TIJOKfdgVFz+RayLtgc9oWqodRPAojq3cF+2sU2aWynlsmzxMNdCoYTCJsw6m9/H/jaLyzH92oXfGV9S5DoWdzIYH7z9ZeD/DOkLugBYKMHUfGX1IkxgHczvnvlOEOtvXrzo81vv/x6WpUlLkQtCfDSZVFFFzWMM1554soX+zAXVtLB2JgECcBwn0z+MzXwUhf9TOfhlukyGc0nRw+HlvtqEgqsovVh05bbjxmtyc7aaavXQQy2BZSn29I6XQw5F5Y9CXg9BYIWswsIuIRbcS4k935p7wKUcVDule/h9IdVi2HRoriz7sJUdTHAJlBQRVptAhJt1VGBJBr+ap1dIMUkzZ1pd4PYsGB2JuvkDNcAAMtX1aPziybv651PDlq7Bgd6s/bt8wEbx1WGj0qEPI9pSPbuzAhiu+cYDp5zJewYCILZOYPb6uMwFvyeQthKIEY4tnN20D5cT+ifnp4gn7alyoyWH2LiN9IzehKwPW3SWy0Z9opemiLFtEhOFZj2n8EwC1C2DlNJ4vi2DvwUqFv/vSYxLaCtQEtBhG4NNsiwGJcdQ3G/wIH30GwOazbAcEDABE4DCAU2trbDKpLY9bVYZcByra0AVmdvtM8AR/1iLzlKv2YYDoCzE0KDZ1+FsmALA/S9hqpcSWzYpG3JooT9yWEJUHbGGQ+lH7t3aVjFHBQgpD3I1O8E9o8GVmdfsXR0j3KyAoNnx0ug+kIt8QBCAsaGIyzmB2YgoF9nSROnaqV8XjX5MJsDlBVkWatHFZWWlpRV0Y0qxJSELxaNffI3o4nmXE2iu4Tp6RFijEl6nmbHAAXAO+/AL7Fbo3u2BeIEPhIzUzKvpnF3Lbu+c0lryar4O1IC/dGlBOJJJ+2zfYRI9mvYJkBkIKzTGovhbGLJb7KT36WjQeCa9pPWRtXz4Z5L2PpH68GwtlRb+/Uolt5b66+iaOovJkkAi7Z2gLaBITOICcO3bRY0Y+UC0bs9A95J9Oi+uBPagND7B4T3ztt38ibwI6DZsIr6/GmX8fda6vGYJ/HCCAUcGD6lep5m3ZPnmx9Lvh9Wwr8LvCpgOsh+fpTA+WVaJtm/NRyrezzs1GkaGl0+LRb8yWIdryIDCE2wPQVEYKNqLPB62AILeJRIrWKCWGMlhH6t+7+q53yRQJz9tM/8jxYi926YxHCSuUuKR3TB2DadIksXbQaPYIX0I6YoQEduWnZKQDDBYwJfKNK8HLPlaQnSk/7+qQnafdZBd2m/irGkmd0iw3BQAMnHHQba0VQjP7RT0UggqgUHeCBxH9s7wAj2+ZoU/moQC0XRxX4cHa9h/2gL8iJYGVo6pJGrsLIGqiwg6WJfwzZjXC45BbDEOssAE8nBAj1ND9cq7t2xaVpycWP2AmPL5QIUTMzmLAHUOx8Gfj0XzHanym2Ld7CJsxfZ31clZ2exAbQBzrOpoCtIVDWXYNDqA5z0VIAYrGOtfzP4ZyQeKr5JglS6FUIUhvvcJ5id7dFlrT9YEsOOxFgoiO6sKfrZv2lLmyJXjIH8y8SZU5gJTMama78VE0dDz7nBuuuujt6SuBVrcGJWCVTAtaINIGKAwHzIMKWYiO6d6Yf9Mzq0fKaYuLWxPtiTwOuzmE202MSd4mBna+JYYPpALnMXT2Nkvg4A5jkUKcQze3r5AcyYh332XvdIkjXr2mc+qjNFi+2D7Pl+cd+069APnc8vOh8G1yp+i23Za90BtJbIwYy2j3skiXMGhumMOd57iuOwYrfguhgQsDJ6asMAXdP9tJfOne38m9BpyI877xFe5+ueHL2dyY9P0nwkZg/Q1PY/+oHdob3shtiP5AhW55rGDtcIlJj1b6X7nr/+q3+6uZ2u2f/zf/jvOx8lifnj5+If+9xdVfgg2/NpE5/vnD8IvPuHYY7Ia4YJL6dhV4TereledxUjepAiFr9ng5xPIXMY+fLzxWB0QYHR2F1XK+5LvDH7hkjXQ5pWe7b7dJhdvFq3yU8+fH/z/vXOEeCjmOfX955u/u0XX28++vyndcfU2jqeTLHrKEmcNdnes4lmdRwpynlml1U8tcO/W/IS2GErau3FNAT89dxa5Xa2/l+uAJK80c99U4F0WgazIbvd2xHnp6kld5gC17nNe9mwj8oJztYF9A91vPwfX34TQO+s0jjs64trLsTmYg+Gbd/PwTQ67o6Nv3FvxG70HZ0NgNh0N4hlArWK12/UEseWycMOKrBi8TyraEjPddnCCeQn7mEPgFX81v4c2gAAIABJREFUH6PsjIp3xCqOnXUTr2uDxkQUCdM5v2CqtHdk8DGJet7pKkAKmdZZMe7qgJJLso2Kqs6q5H4VxvgARVlal8kKkfkRi2AI0T1z73pQ8eQ4lpkSWmzVGu8Xz9yKiX7QveTjxVM7iiBd8scBnScl+o/pfbEZQKn24UJgQYyTYk9DB1uLPnIkQ6aVEaMtYCkf9bbnNNTNPXAvi5IHRNmreKHoSsLhVeSMN7HirwdO7GdrnEsxgeIFnys/1rI47fj9jCV6hYXWs5rIKqbr2V5dr5DSdCot9YYSsntnivlo5YoPc2kBO1hf/D0NX8WnigsBgABdcTbWrTx7QJDy1yePGh6nJVcBtJ8z51vBo6/95ts/xJi8UR68u8DYnhOLW+wA/By5kz4HjsGnISGwfQ7MDLlKh/CFmKQBBoybQsrpgDRF75GGYKMAKk5na4GhdqEXvoyp1Xvez+S8HELDdk/hA+3xnC/gr3xSPAcEFhfyiVi9PQ+CxFxna7ktellXENvNik2mSX//gM5nZ7o4+MyFOgRbq0N+qP28Viz4vDjlCa3H8vQh+PU5JMXISL0qZjDl2fAnOnjIIWKFdS+KqxCSsmEGTFhfxX1scLIZF7fDceyHgToYeUrdCuR+G7wzg70A6xiDfc90nXW2dVKuQu7Kpa9ETDGpW65Jrxkg/qw7+Lp9fquTyqDJ9ov8EDY8HVnA1+XOzEHYxrm3x5sPr9aZ0Lq/on+41cQ/wWQX4+bXSWRhis6v1hRbdjuirDNgonVf12c/aB2uVLyiEX+JFFExAo3a43CCmRzPp4sb3Zue7UY2FnHKNvG3ipFYjDPYLv08OBN7cb38cEgrfeFPPvrJ5uuvvhpyw9nivxnkyl9OJE+nd3fz8z/96XSRyqceVUj6yacfRUrprLukSBrt5V7nnzbwH779IfDuv/xlTPQWvB+ijcDYaAYIOGXjd0xOnOQ5o9hn0LpwAcY7u/T93Z07d1YVaoJitgLDx7CDVS33d/uBACfRolUXRghzWDCQ30UJNFHkWUadQZ62OuL/28Bz0ehVgpZOyiSm4ywul1ymL1HS8t57742e0d2EOK+nGTaVKJUalSHVNwFbCdj9dGRGMHoCoDVJ5yDwzgK6yFiDk/D3A691sN61SYd9z5sMxK0bhkLExogR4pmJvA76ytnQ/Oj9L3UxOKnTiTKCKJNLbOzzjNrebizADCRQ4FUTXI/bzJu13J2kL0GL7uyZkul5v3QnDH7ICDwugTysEnD06nwT0V7EAkrAv7UUGLH5HLX2PEYrcb6cR1WIHOgkWVXVJMD7AsQoxGsscW0Cj45KTJvK2wQrfeivMlTacQz1IJy8JqaUkHpHujOt4zfffL30znLeD9MAA/Sh2H/08XtNLby8+ftf/4c0yhKGfaQlN9pvY+KJtgqiZpBIF8PnSB7K9FblsReAeNNDRCE2GVWFV0VGC67hBsMGUWECZKDbcwxbAJlDwcSiG3RCH6K9PI8lkzE5aMrVSc72fsZOlX7orgxt1vMs4e8+1yWftP4/Or+SPC21kjXU7AHeMtiqGGexiyawuFzb5ueb333xZcaiCgwWVgzJN50PwQDWhkEGPnuN3V4DW+iTLT25pf+ISaD9D9DinLzqHVQDLteOerGzeDkm2WEaYUbVrymhq93Gc03rpLY/zlaFVBG6gGB6+yeO9J7YJW7llvED8O73KYA1LaA05oCeGYlh43U+r8TC9Y3DdJLEbYMeTm8EX/sarFK/MBSwmo7SmFjiquvrBxofjGFVxWmpubPHnTfnYLSl+u0O2z/VUXpdU41WNe8+Czbd9ZmILWgI0DmXob6R3ib2j0EnjwIlrd/1GALz3sO68Yxr6vVUwrFFWvslNC5wXgWBBRRuNcy2baoSUhoD1ytm/OIv/qIq6b3NN3/4egbxPK64IKC9li7MjdpC7v3Q2O4c5mIfGQiT4+m+wqXdeS0njK9E5hS8tN6LFbzaZ6dVeZ5nMRin3U9Api0PmNkeCcIBoSYMT/sPIIgWXQH4KctjWi9bB7Z3WEferTMAxPU93lfAcGGrN8jhsCFL52tJHWj3m0DfienzZv/792FAqFIDfQJZbmpr9zkq/5xg3/O46dLHrxpUMxph8sQ+s8RIsg4YWROIBSVraMqA91OB7wc4Cz0bsPPRwwKPzjCB1vMzkMCUJqyktabaxrhnoDeq+sOmtQHYBWDOCmfrnSXK0zLeV59qpfAR7oxzKNACzA0wLKDrPNGWUjljq1ay7YyuFua3o9XozmK10lPcsjeznYJkbZA7FU4u1Sui+uuuqn4T4V5ArM9d4vyD+GQP7KnAblil/hwL3fOkE7jTEKI//Hh/GLnO7c52spmEa0bIqJp3Js/1Ls8kR1pvWsfHWjAtqsCTRk2+9UKtCsBsUy93s1P28bBiwc2bJelnAlHzX/utx84EugTVsYIWKxcID6RaYNhq11dcn6DPGjlrWG3OF1aNBEHVvn8wBNlC7Iaz+SJSAc9akB/yP19+/7D2D0OJAuz6OQcFLruxl4URztBiTWDBApQxirTLrIE9Tzu7LwMx5ahnJPHaryVU/DL7O2BLhRGBpsS+P8fu9UXT4trPwEY8ZawMK217RzCmfZ19AnK6Dya3D2i79bczqW5boHS/p0Az9M0VlKs4a2OdYgH9mwJfCeEM2Mi/PCw5O4m5ftR5BCzT86GdyY8AfeFS4iCMPto7T/MRz7T40JraDm4hau15xtaxZK21IgumB0D5Yp8FJBn3JYHWczs6pauFTqLAD3hPlXSA5QI0taTYu97LHmDQzc/QMgtvx+5ZMhxzhbuHmIaAMECweMFzrPtj701kW3Ebjai3BaLH3Wei9BezJUAwwO8wtoYW2FpXkMOmG3veu6g234hRQHx79KqwTBUiMOOc2GF3Yi16rhICyVIxHl9tKnzRWSzH2NL93RVaie5C4J1kdALo/K6BR6vNF6iubkbQXMHJAAs6umKp5D/GhwF61n0FJks294sPsfYOG8YE8J1zQwu39zNtDnBDGmGCWUwHLX5p8WAviF//6AuzXUAu3Q/z+boqtBwprojje8Yp8gxAI972571D9mGKX/Px+dvO4bViIIn7gO8d0oOYhcPeba3ufvvd5k6xIODzm/59J5Dvl7/45ea9ioa/++KLzT/8/a/nPLNbEuv9YhLyFWuwDn1qNrAUtjtCg3ckZYjZZw4WKMcuAPsBjAo02rXXs6+hCbo8dFjwI4vxNcWOPkNcaMjEGhqC7XkmwP9FhbpYavVYnjF5O3vt2dgE585E0IsxIp72LAAhBSE2y90EWrOf7i0/9NPPPk+a5NLm3/+f/2Fspz8HKCmGk4J5UtGDFtXu/5+p+2yyM8uy+37hgUTC+wJQXdW+e2Y4GlEUXyjEoKgYjUIRCoYUIfIdP1d/G4kKuhA5hjPtTU2XBQoFbxIe0P+3z80mUY0GkHnz3uc5zznbrL322j3bZ1+njdQaHd3KCY2sB1+jmEGvWjLaWRNX0nry/RlWNljUKgi4Z1tbEjpDWjhIbMxtoRobkZREpnmzqzBHBzN24bdufrj5o+99vLn35W8G1L9046PYbL9vemvPrhYrbWf2Bj8A8Lp6+eLE2qPRhwVqn0imAWeKrIoSFWq0Ih8t/nxdhww7sadtq4XabZ0wXjF4ntDKNQyvs3EMgWIKBBCRCA+tk31zINv9bIai5YuTxPjhx9cDXcuzer7//pe/SRbBgJilm24DHNdqmj/z/k+7ThN8AbDiuD4GBr2AR4Vjki2t0dPiivPt45vXr5W7nJ0c9GFgBKYohpjCrQLTe1Pkt7HL5J/wuv79om4ibLfJOzo/gLsDTW01mOJ4RaEpogKXu5YT9mN2jB806Gx4sttzNipF1rLXjkYl2+SSFZP6OmKKr4wcIlCvn2Zy914AV0ShvXcMn2fZodFYlIds/RH76n1Ptw/P9EyOpcd1qQLPwdr6Dmq/7jrtxQzn5nFtsU8S/npYrjF7N1DGsJBjERXevYuVplOOFFR+X1vxi706Iwzva432p4Mf0uIsy/X5FV3e67Tomp+NtlvsxuzZ+2ztqe5SWDIdNYrBcgpMYOhcX6OxN63qfobtyXYdArQZFqIg05l534LQCH1FZgVjKyDYYMiH5W0KLcfzew8eVwCWl5woPwYgdy4e1O1yrns6R6u4expWmNf0mUA9uZQcAdmHZuYM4uq537h+pfPYNZEHocPZvWMBA0bcm/M5mq8wBaBZu5N00U4a2odql31YS8CTWO57ST+BTsV8CrpyviNJYD2MNQm4OtKbyX2uilPdG4yk+32gY6xrXHlPuZkYTAeKUra91+eOnACGfrtETumsIgbskwnsW3nisNv7nIZMb64mLeUGvqmTTNsshuDxEw186FktH7Di2KfWGgbR2T3R98UgTzovE/8UQyAGsb/WTas6v4ZZp/1fXiz3dcrfICwp2LQHSLrxW+LXsfGt36790NqybyP34nznJ/gWYDPWnqLo0m/WIWJCfSBnwP6j1utkAyLoVLv2k4F5d3qWz8Rt8svsK+kehbpnnjGMQ0ecInS+v5ksm281zOxd++bEdG1WAHQOtcj2W7yppVbOosgvJnLOn8sZ8wts24V87pe371ScCyjPd2Ny2p/Pi4vGpxRn0E0csph81Tr4U97GA7TenpdBg/bKvkQGENi084+/9a3pWhS7Kg7+vg5OuNb1NBCBsH/5l381nW1Xrlwa8E7s9ShM5kp4mpjBvrt166uR7tlJCudc13j79u2RrTpz4cxPDvzTP/8zofhU+iZI5nS7YYECp4CuN3o+HmabkJMWWKw2oRDxDIfAA0I7VP25oQW27SdtS2/ASO6CTScdebHXqat4KMe0ora4+o+9DpCIsozSaWFHO6PrmuqohLsFs4CnQ0AF6886uAzLozTaZlpMzgJSP4CjYKAjcin9ggcPHo3unWqBSY/AAkEPqr7qnyo044vxgzJKgPZp/cd76ZoRpTwVsKDSqrUPkCnZEHygwxp8gX67NH5CmnuYFy5e3HzVYq+EeiWqJsCMeDUDlxPVDjltyhndM5QYo/qi4e8cT7urSv0bYrIF+rB3wN1vP70dmGAwx6KGz2Rgoo0lZR9cSVsqVPdkD/1NyZOR0scCfdA0z1QRexNAiJlEV04QZe0kDe96j9cHMA8FJMZg12Za4qHdU3D2wY3rM10WqLK7mzhqrDvOQaWWZsYf/9EPenZ3utcvNvfuYHocmWEMGHmIJQwlBsKwvqzwlGEJ6y4GjMDq3td3xxgDRTyHg8omU/UAUpgm0/PsmqfFjiEZyjvwcjEqtdABvp5nyE6YeNqaAsB89h3DOTI6N2/crJ+8ISMMeg4No6ASykzR2R/dbaNLWgYIk7BIALUOqZpio2EvOQttgHNnbsSKSU8vR6+V8Gyj5R9sP4tzB1D8oQo6AfW27YrhZtgzRCo5M559WFpi9SaMtVVcO695umDlYZqBGJqA7n3dLvvf3p5hAowuoHuMqz9X9UNwOALG3cxiVdHa41CAc2cWYMHo9jWVUQbXs8FwnKp7ewC4ZE0WwFTyjYXSzzi3gj6lL2eTkZ3WIk5NckgHatJG50nLInZXIAP7AazfB/hW9jlVSK2r/j5MlUl0s0Ndg+ujd3nyVOPFBZu1jQNcZupUbecP0lyxt8Y5e+1UeLQyOPurpQGjYPR2gD4Smf2kHMgIYBzi03a/qdAsNGjz4ccflTTUrt5wGhqXAlYJkbYKLCIgCBbVJCNYEoTPC05nuuGWUaAFbrHelj1iHAWXSz9ztfpbD8CGJRuQdsC7JQrr/oE8sw4q/pIDyTZ7a9N4ssCxvj4MPAnzgOSdu5zUAK+9l2e52nhpXJhcbItpo1zXJ+izLu5nJSCtMjsDPGTreh6kDgixajl3LdM+lv4jivqzvYR4Y5LQSNW6fERred+zRtPKtWUyebaT2TgTvfdMBu3ZuBPraAjPDAno09guz3Sm7GLWwUe2dV6gwZECQUWRt9CkOWMLNF4yCks7yn4D3k3tuDcYAdnWaMBBIP02ecMyHH2o7osWoefJuU7iNeDsaj2ftilJobXps9jJ3ezosRhtxHGnk0qAmH98XfI+9XxgKzYp5oaF3+rjAAltQOw/ayUtfEpk++SFmAiHJ7hwD/a0JJ/GBnH8aU0cNlhJiiOUr9yflqyV7HWf86x7eUpyIh9uepUBTrQ63jcNERt1hqC0zLtN4jpaQDTAnbb8zrdHZDo4EGPOuyC/ZyDYfppvWxp+K5EZEWgB67SOiukFnPZN619CMM+je6fZon3xi5iEX+ZDPPNTFdoGJBM4AQCHzatQstq5tfqwb6bsSbBmktowMFUuMboB1EvrzAdpYVlbhzbhskOrhWm1aa/kbg2rWKwlYSJ3si+E7mtLFwuDD/AkXl1t6YDAVaCcgShTEFgs2GH2FxeMKHF/F5MwnVq8drVkeRPgdcH9N00BfpavFfOcyD8XCsxzWEkkX4SZ6jw0VTa6Bp+GnepeB/wAGm2LjS5ubIu9jS0KCGb6vaKva2ectRGw9OtVScq0CPWCZ1MANHGepo2bnNmB2yEVU/dYrcP2rlXzPoO+KwIsIARAIumgWTYDxCYeoauz2sfYfCDHrInW4ACR15jNPaRD3fS060xwG2BRbHWYX+kM00YcFrF2oM6ua2ZvBNaej5hTG/9XyVYo0opT7EcDpt7a/+CRATNjM2CaSbh7lke7x1OtLemQJ8UA1uVIib3IZCaeZm8wnEgheL3rU0xctK3OejYNeA8w0CY79qu1eRq4ce7qt7YJPH9Fd/HJTCDf3x/jr4HtEv8B7ztzLelMI28tMYXYCc+QPp9k+kjxIq2s0WcGhCvoYO8pCHa9kgTtUnBjsaznoZhnPc9icrb/nseIwCDZDfS+0JS9S5cuzZn66rMvN1/UOUBq4mydM+JAMgWPkgsB3k1BsGc3sdHaYcMiZAcx8BWB9n9NSDZ0u2I1oB6QjB/dxtjuRQvUxDjbs8OuAI8JqRvaNeA3AGwLmC5QlowNwPpchYz7aUIV62X36VtJON+07+jHXVa47iofBI7tjbxIa7yfcFk3iVd/ngK8ts47phz2vrdj8WgbPFncOTqNPR8g4LsO0Uytz3/ev5VkQQZR/DUkBQXQxQcd4PxIMbzzq41U/iRGta/EdtqmHLYF5LLbq13RngLsLXsCuKHZhElfjDWMl/xp4N3VKxc3/+N/9w82X3/6q4lvDp26tPl/fv67zRfZYKwZ8a08iR9YbZ0mt+fb+azWb1o6PSQFSj6x34rTgGNMJP4OuKat7VT+8JDJ9d0jd6pFdydmz/FirlcPH60Opp7HCUNtsLXbh+8q9mPimWZ+8+zxzbUPmr4YM+4va+v96Wfp8vXAhz3afR/VujkFVBPVOx+tgbZmxQBFrpmWPuLufKrW2ACC9tiZCACY2wbruZ91TrJfpGe26zfteggogWPAAGCR19G3k3scDBAC7IifzzTI7/C0yooF5XyeIVuf7VV97pros7a5JoZYdi4wXX5Kukl8Nf5i+UC5AfBOQUGswMWIR15URNtr7Qzye5GUBWYuUMX1yUdGRkQgyYYMe7NujnLRU4/a0/kI+S70ry7MGGq91vDIns3jLu5xhsN0VCxTfeXvK4K8zUca0DCMUFrA9qCcaXtmkQ/fdH0ic74E00juBak5ggjTGXzR9bY0m1PZ6WMAL2cakwkzcaoCq5hsMOBowdpP7YmjEW+OGArSZ79O6uFpaM+r7Drb4sx4Ft5qhqpgWyni8MHiA3FkcZLYfq/3OdD+GgZmn6vQaGDj8fbPs1hNGMOIQHyxrhETkZm+FaOtKds3b1zt3jtfzqwiKqJBnSJAe/gFIoV9ozg4MaHWdjbmWO2mdQQ8bYzra0M+ej9a/QoEfNzu7rnY3UnCKKb2kHUS0IQ33uh4a2wYR/1omz35Hb/KT4q1tYRmC3d6/XF2QKeHP+WX2S77fybPsiutpZifPBFAb6TH+k1X7oPa52l7Y9a96DmgnsiF7O81/bu9qKuxNXrGP8QG17Fh7eSLWM2IAwPod12jb9e1HOvrSB7kTKZLonXb75qa/a3IINYDTiuO9hknXKsiDrkCe3+F38PEH8kmQ7e0uSJSbHOZkdto39Pd/NZ3vxuwn5yYfLDPPp2u52fhN/fLHwziEd+IJ6ajQP4yRbbsRKAqrTsTZy/tVKR+EFkrwPdlDv7VVH0V3uQf5AEw/4rHyxF0OvGde52ZPQC0onTP6YsvvuzcsS80sl9vfvDDH0yH2uMwH4QF3RBuSqzt3F+pNfthYNpeoCO/TvpsDZ94Nbr9fOZTQ0f72tlAtkcNOqXROKQhjGoFtHJoevwAzUcB1PLCH/zwe+FT9+a9r1y52s+eHeKE+Eax+uzpC4MtAe+ete9vfuvGTw78s7/4s/cXQgHR8xgfwTFHbTLXKL1wtoI7wWkXJiiz5VWP93/tJ4rjgFSwGLtttWIO1SRHEn0OzAj2ZfgE9g6epAXt8wntMnpUHXJtpcAwTno23vZ9LdgAB1PNWgmIhwuxFGzpqZ7R3wCx7sQiSgZORTX88qvbcz/HE5u0ucb49ecUzAW2Rg7noHaBAC3Q+YzEw5L2lwUEl0OJsSMc4pme0sY9UyAuP58KYZtXoEl/TlIJrNuNLXM3+qPAckbW03vo/V0LJyRodVjgzMeC1k/soos3sVGine7TwVPnMwjpnx1qczXx5te//Xzzs199MhtRMO3ntWkGe0y70SntqxOYSmyaBtxmOnwQCzKtsoLo1wVxiy2jVWyi+15Jx6s9v9P91buCrWDSkpHpXnfM1LR+5svoyBdqnaVf9c03Td5t0V70vpfOn9n8gx//cPPJJ7/afP7V50K46bnfaW0kgVoahpU0SUkBf5/JgNCqYkAwDY4fOrH59HefjB7LjolDPUcsnNGJ44gzjNbwJDTf5xKNFLhOgN3zznA9j50gcdzL6L7uwB5RcQ4wOpkR/H1juhn8a1WUvwm8E1hzcqoM7wOUB5jo/YCG9tIJmiGt62iudRBxAlQvJMNvpgqsInxsc/nCtzZ//1n3PMLvWur0+ZtAo01MYkbXx+QfCR7NCUMzCjq7l0kMZtz4Au8mGRAYtBaPCxIuVEF9EhPgYgMTHj59WALzdBIh7bYSO46I40SRn7OkCtL7r5ZyrQbatXL2rdW0SNJtaJO7D7pHziWWwOhVOtEORlezU/DjmrA2Pb8Tfaa9ijHg8zHsgCGcJrugbWRAqjHd7aO+YB0lFkC4odkPcLYq8f7u1z6DFsihki/C1NOPDTvt+L2/z/BcBHuClJ0C+K9u3W3fNwE6+rDfP/35z+ZztPfiDE1ADGicyV9uaelPTjuPZyAkl2CKZzEvW6/FGF4A52pFXgHW6HWiRJd0Pgz4t/b2xqmYrPsaTDNIwaASDkarNl2lWBls55osa1iMz9S2hj22XSdGboC5pWs34F120P4ehswkQyuwH3o1UEKVUKuG4HBAWAngytSHrQekUPEDSAzY6l4UUrCItKQ5P2u4gUrvEqBfQNCairk+E8i2r703Laatr+KFgJ923Jkqpaadap+QXGnXf1vR4fX7WpgFVe3nmRAGHGtP25MKFNpk32lHc/0z8GAFToCgtyadbd9P4nwgu6VVVnGCkwNyrXY7drNWgc750SqPAI7HBVRHC/iwxaZQ1H5cgbuW2+203v6UdGJ7TLu4wofCwbTVLHbpEqK3Xv9FIwxIs69Ht1rAttP7PFAJXOu2WyB7hv0ujp590T1pATI5jFabQHWKVRO8rv3IO41u5YBImD3yPc6kYBFIk/1//HSt0Xja1nVNgy+IkQAKePNXA+BNIq+uuzAaFfYTiR1/8c29zYOCDIy+EwYWDRstELN1PXeuRC2Rm2MVe85OgGz98ytdn+uU6IKPgDf21bDgeqbF1vnkpbM5ramwHBGqF9GaDCwBuFlDbJIBJyeoa8+17g8DjO72mzizoVCC4NHkAz4uw9D7B9BkEwCd/OYCYlcL1WKlemG2hG4MxhFmK+Nm/7rmYUwAW9bZsW5TT5w9vjSv9qfrih+8rwAVKDIs1KHR7YtqsGk+d1uw2LJo7KHR2Bu7omwiAQcQLkF6ADeG6W5JlWR5puG1v2/nT+Ldxg5v/fu5MyeLCQ6vKaNkOwBeJwNcFBwNXXhY0senuWbvsT9l1DkYHdcBLddgg7V3lij6vm4pzbRhkwE6tVxWWAMguF423frQCsX2N7HVfbNnM2HT2m3ByGHxT7K1BW5G2N+eobnlP6CnhGcBBAAcoAq7A2TVGvikcyaA181x6tzpiaFmYJkt1nUe1p6maBCbZvHhhCjavxQR2HRsORpi7JmmJZ+5xOJncij2SHHmY7IB2Qjr8ai4gC7uTujKsQrHVwNpFJIeJBXyNP8q68BA4Tck02JgMc3ND67N1E2MNJP5JJiTqLrvKQAsjdQ1YMewmHebKx9XxMzPvikBkTAD63djGSwZla1oPvs6xYg1XMLkZSw8NsNzAhau4rjhDfna9i3QYVpXnaWx12z0kqEQA/k6kIQv9R7iZXGsYosWPhMvd4t5+Yp3Jkd2zXwMaZNXgTVnKuTRNcMCnfhe0qPFdnsGpgik8GDIlDMizlb8Usxge7bscT6eQPexsn/xvqnawESFTmxpz5D0xLQVtwcHSO++AJD+fC6WGXHxdXbFp5imCQBne05svrh9P/menpFOjez7ye1QE1I/1lSc+KJ1YaPYXgCzo3y86zzWWuwWz5lwipH5On9xOwaNQQqntNi1P8YuFHNciiW51wRbAvcPSuJePCfgP6Z6nv1JIJnnMqSBnqFO4s4r3WO+Rx4gtxmmsv3Nj/d6NgNYab8oQNDB2h8sdaDrooV5OPCuDTBaS7T9PoxF9A//6DubvTufj47jgwo6/+53X25eEsLfFvSGmZgvuBwAq0g1BeMpWy4ZjUk8W19t8JJ4otF2AAAgAElEQVRwUL+zw2zP0K72huLRKexYuret2dF8t06Y4xAfm5Cd6+dO0gczibNWx1et6YFiFkyoi9nyC+Uf1799c/Ose/y//+Znmy9qPRSnrmeshW1NvdyJdMGEs1/3kyQ5hCE8hc3ykgA5uYoXnOp5iTWGzUinuusbILL9BujTQg4YtKZsiP2q82kGgYnVgSRjypdOIduBMHE+aaEzMbpeF7NgC9tqtBKtxyT9WMvqHfnwlUeKTcUNgTkBzaPrOF0TDBfduKXdSGEUy1QHBeDuaZN5X2a7n/UcDWCYybZtpCkC6iLqQ6ZrS2dEm+tMAOPpXn+s4YYnihlcw2ipdgFT+G79vwkcfwMp7rwC3uZMKXDWYq7dW1F02kHLmz23bbl68uSJKkkI9PlPA6DkC8e71smH8t0PI3U8b+LmmWz+aey69ihtLztJTFD36yriIPNgR8k92xrNDmjf6GBqh5iw2RdfdYnHTlW8le8Vg4zPaW2W1jTNVDGoXbgYf49i4fGCGMziIDGqoVoj0aIoxIVpcZ29tKQIALRYv9Zzv3hG3gl5ZVNX24lQP9ODAds6MMYOT4woVOkzenZy+bGZ2YN7D2nnsVHO85JC4g9GCoJvF1xVcHsLOO9ndjrv4uETZF2QDHoGjwxUG5fcpGJDF+QSALP270ltu8DTzhW9taOBOG/bdFjCIycG23Dm2ue7+UjM1NEyBt61fmd6/Z72coC3wpQBRbX5mig7gHDvD7d5znezfcV8igAoACNN1b0CzMUKchFratCD6eZnyp/EemySfS+3mEF12JW6rcw/6NpMwUZsOtjXdOjJtdZgQKEwVq/cl45lYCnTMXG+YVKdL+2wpor3unMV3x501vd6H2Dy0fL1J5hn2d+ZXdrXZi16lvys8zfX03VcCFC70kC44wG0B2LQk9FZ2qdyn2QoMrcnnN+J6XpuBk5KjxSQur7nff1Zn3uvwZhHIyvtYGR3zUgTf/Jnf1pXxKPN7fL6i+V+J5PEmrPa9Z/pGi9X+Lr9ZcM6w0DsuYuxtOFZALZTiEfl/w+SF0A6oSP7IuaeWPBk1/xKO3vPki1ErnJtbKDY5XQFI3mG3Hsnxq3YWWfbJxXRpp27e3hcAU+sTQs3LcSfHPif/7d/+N7GRkuVwE0FvaUTrAvYZuKdnmdGoguy8wUanP3oe4i3twHe6HAMw8fmXbo+khYOW9vPTJKMQeRmHMABBlUtujgJ74B/HZhzLZLABzNJhcDCCSL3E9995p0gTPC3r9XlQQuqJnHIa08raxvN9FYP5nE0YEkC8A54xMkSBgdQPaUL1X0RXHVIDtKw67pf0IPrdR9c/WASeD+DtngnUA54t6brqZIagtF99t7Po2lLIziMyTMkfMAZIEv3h65tH+rfR8u0vsc6+M9fPevzO6hVVgSUB2qxPbB7KWd3tWrom83Pf/Xbzd/94jcZUKwPjACVuhh7VZCuNpnvjAkrLNNUBNOuy5k/e3x7ABTi+y/blBzTmUDF27VjHQv9JQKqcvbqnZH1Sw/isKk4GSSO1MTNO00fs8mu3/xW63Vocys2yLRW9Sy//eH1xHePbX73299Nz/v56K/orgzjy/2JN1hGErQOIW1BiP8Eh6pdPY/H9x5sHpqwQqibZknPUTDN8z4JYHqqip/zOpvjtPnp3w2ooFUB5Tin+j4EEmAJ+HqUMTtI249B6nMF1B99+NEY+xlmEjD5OuBRIHfUb3R52hsAH4mcp9f+8ZzeGeBRECeBk3y8HrpzTrO2jQ+ufrT52S9+NYK7o6lVInzcvsY8an0kywZE2AfTvtE1a80RUO6E/DNs48wDAh+2z1Q6va9kY5J6yV1A6IsMEqMNhEatZQhRkhk44BajP0MeMrgD8GAUqnABCSULQL5JzFTRVQ7TEoi67+ft29EAIfbLZWVYjhcYYqjSQdMmvqZDmcaFKQaMWMLqV6qWwB+0X2KmWL8Z+d0epAOwKhI5xF4PgJM0DJtO9SyQUHLINryqigskmfx7EoEFckumBG3AB4yTp4/HzAdsfjBjtR9WhTIwZwS5sX+AwaOtgbm2hjhYg5W5c9K2HEbcCrqm3WJAQe0GVTTTPnimlUN7rusAltACinJuorO9J6CEudueEigal9q4rIt2LQLEd2PojftvXVe1BXC0HJK/zzAb7cADBCzwcE3zXCLOayDFmmI0YAJj0cVPRUs1bwvMAWgN8xkdwXl32m77OneqP64TC4/95ujXkBKB1xAiBAaKCBgKwBvtthOULU2G/b0hmBBcAu/oSADmn7ceHNAwllK12Qtcftn+xxjxuVojjpXkuCataiYsvW+dPM+lNup5S9I8GoBHQUfnlp9gGghH22/WfLFMFnMQ6/lQxYxNTOFjtYJyZI+qyB7FWBWwChQkTQKOAT/Xug1oA4SRKPd+K/Bexak5BwKXKTit9mF/Lkbk2o+e2bSQYhU5X/NAtSA0WTYARtJ1vPYTgQbg7oWBTL0PLFCi7JomcM0mjqbTfIIElb8tuPDRpih2RveyOXsvPX/BouQ4+9Hr5tljGEnI7aNhrmNaALmBdyCf1YZxpALRb7/4qspmBTHCzvlYoKhA5Fgb+OLFAseXDxtS1Xm3n9r/9COJ2Uv4wdyAVon5gEZ9VvH5qujS4MKemtYZOlCC5wKjxORJAEietNTOeokXpjqWl3SWsTAxHAps7SuJH2BxGBrWdvscJjboZ4EG1ondwnKz5y0/ezr7dE7aYjTP+ZIOACDHB66g3t6fgRZTKFsHZZ/5OxOQ2QY2m2Eeu71AJ/sUIDwDKAR92YaZeNb62pNYVEseQGaPWbTAcvd0tkLOMJAA5F2DaZj3GsqxJ+DuXCjgaT/fzXe/ye/rStARIElj42krqRC/LKF7MtPIAeDbYU1Ds0LkK/4CKPT3mbjXP2aC7JbFOoxqSbG1dOfzHJZf/S9MXUzlNVUXeCaBxiLXercKEqvViL2ggyyLU1ibd2xdBMj8wRR0JfbA+tb9WGs5ItdiyH74KeAOu7Oi7LHiBawDRbhhMQBQu1Yts2KAN9k0E3znF5B4u/6Dc+W74XSLpbDYXi5rsU+zp/mv+7WDk2EBZKrIS7jHz3c6bgaGYIDdSl7FFDtnG8DiTa3D6Z6NTgJT4FzfZ198UfX76zGWCr06TSw4Oy12mqFnCtk9uw9/9CfFSnVq0LWR8sYmEc+wUZbf3hg2NSDE9YocizvtwRl64z75RMz0sem0wpY9nVcPsLr2/bTdeVP2aVvUEKPZt0CkYVr1CrH2YgopLA51c/zc8PQzOpOYAMadyyJL/kpXiAscW4dtKr53hoYFBytcE+ktBL8xoRo/Ii7adtVAuzAI+ds+coEc2zhiCoy9djRQdR/AJJ1zA6bYHGxoYHFPTB3rUZ0n4bnDmjh9tomu3eP9u99svhXr4Y1ksP3yxiA8sVlnE4DXJl2+pbU8G4gAvMWsslfethZ3kp552PuyQzu7ungwvYj7E17PTzw/kM7t4/H9R46c7edWYXRNj10oBltCjgZIYADJirVa4uK3D2/cmLjj9q1bk6xhCrFdCo7WbtjzvXj2gffLX5yuCHy663zWxEL3fTRg7LsffRCYkk0pUT2aBu+nj14P8+65OE3B0j22VrzR2G36wivrGBsy3QTkFJzlrvhE/6a1N/pTPI8YsTMr1o+APfaUvtKFtGTfKPg6i1NML05qXQyssveetR57W2LEheKBq+Vs2lzP3by++f8++WTzu4qsMxFbrCvmkhyPjpWz0j7vZ59U9JstDCBz/izG2Kh3M9Eea1nxWWvkye519H7t6/b7xLtj/NcgCr5eJ5a4FnBH5sZ0b75oyBzOWAzJotdhaR4sxwFqj2wPv6EI0DVhU402as9H3rS0y7dDu/o4Q238Zo+HudUznPK3GJs/6OuvAq1pMgLujh0/syR9EA7Gk9njKzaZLje37LN6kOfSdDyVPp5Jn8dat/cE7tvzTPaROnG+KWd5poUVQYMdGCfJtuY7iku1q86E7J7ps+Q/gGUKY6QP7Ikjpp73/YPFAdpjxbniLUwenS1vYzUdzCboo5hoYvSrCev322CdnhGGvwElU3hkA9jt7mWI3bpCuqcXdOZoYCq6KGb1mlPloi/KzazAgUC5N7GjZuiSriOSfD0rrfF7tESzX7oEpvVxYs81ZVbuCjAaP01yAIurd8G2myJ48aiWUB1x585GDgHkFJ8ZGjadR46FQkLXQPeZLAFpMGQbDMlHAZdadoG0xyoWWLMXWwY/n6kod4i9Es91/zMEY/J5w4XCGgxAy89M55jYw3tjVIoZFKKB7Ao0CpzOJWLLPvAFU3Em+xwxmOUETHu+I5Yx2IECdmAwEoB8aXTQFNomap2BGqMt13o8RkzCvBOTzN8XS3xkxgxO7O9nFQA6a4Brbch+GczyHujrDNCPa+0Ot3ZHPUPYgE/qAxFtdMq9FFPJDds/zszoHXtWnR3XaV+QbQFos/905l5136/574CzF923ycXHGmzyVMyDqNPz96ime2vr8xbLvCFzrfmuibP9xqIHrPYAhq3Hzml1V0w3PEN8ZE/xRQe3cmZPackq9MittuxU687uGBj2gx//aHM73/IiO0Jjkis1cHVYf4rbzs8EHOtZnT4TKy7mvFxv5GXkQ+2JWzHmLgUkH8rmwGn4R5r77NyF85eKfRURA/Ra7+dJZ9CT9etoOc2lS1eHtKSj7FHPS84jrxazAPy1/b9//vInB/73/+ufvH+aODD0H9NlJ/QQ8COpnmoj+yhxwOwRNQvG+qoK/Wo/W20iE8QCbFqcMUy+3s9iNWjfWIlUv1pwGjDyIyKNh3JCT5oU6HDR4iCMDoU0BRB7TUvrBDzADIayRZj+Z+h0ugkqY34tDS89yvSk/AzDEOI+Yun1xAcwcE1AO0EIhhEhaEYeMwmVHtNAgnkt2vf7NtKrkM43OYmzAREviSpuD4iFBhgSOd3pZwUfkGFHaIDIhktoy322nWo4Pfaq6pIVE4xyHNg4KgQ0mGYiDWPcgp0rmXrzMhYhZ5Yw9eFTV6pgXNn88u+rAN+6vfnd57fH4Ix+W/WLK1HVLxac7Pa+M1lRNaT3BupcSpNr77G2q6Obq1dvzkRZgYxpKoLpI4F39JTK9tokHfqCGi1+T9NsUVWBHNsLWgYBSSdrmX2QQxmGYc//9O6xtENujO7XN7W9SupPVWkWeI7eA/aSEEFbi+RjRPgXYDAtg733i1iE97uud8S0BY6mwfZZN69eS1ugQLj1fyFCwa7qGXNsr2JuYGZosZI6MWS0OQwe+aaWrKcFhfHCNkfphGWkJab0DrWGCqRfVRnHLjjQdR2bgM2kTG2J7qsEogB9aWxJLIg6xwTLQUqEDpcItCuj3mvDfl6rcG24BlwQ2yzwFCy/3YoCYxtNK6JkVyIvGG5NBGta7Wj02BeHe38sBAcW3f4gFhHD1c8Q0twrqX5ZxRBV3fkjjG9AxbSca+VwJhgjbqmlGpaKYHlAmEXjn/bXCR9yNAW6w8DqXqdFVfV49iJwDGVba/Td0W+b4H3OXz+pPbh1AoDSkTwTtdffJZ5eg8GruuGsMeJAtKURspIOAaOzMsAJ46di2esUAvbZNTMx1FlnmKuqACkltZiyD9MBOVLv//mLV6bq/Onnn846ThDk+nLo9DqBKtojGC8J3gA/U1iQRWx15tpjo9MC4O377BS9sxHiHlbTGhTBgT8q2ZkAsIs/l80BLAoo7ZXzUdknkVJ5HZaQKqIJpVo8tScH5g/jDjLp3BcQSpi0pwKZgHWeV9f5sgBiGFr9G+Cz3y67WJXtFUACO+oQDc6wtDX3NfzWg1bRXs5igaUr2Pa+k1xYAXouPmMYaAvgUJ1crKQF/o+p7j3OuF/TdOfvVZcKhqayG9D/KmBdtfrrqOvvaxk4XAFCUqbNHEh/pHPk2U0xAcu1PYO9uJ7XAhzHdwAAtPf26aO/RR2m5znFGAynfnZaM/sZtpWg8dEmlR3OIasiClRfxLAZYVc7uMsHGnuu9usC4+S5bMXSqVgC01qLF8No7dP1PX/+4We2FfbV7rzWbTlwAdXbbOzx7HjvvwUlTZ4WwNH5NJlY1ZwQ/qzrFoCdvTBZ27bNDUNFgBqr+XmtK08nsMYi72sSvF5PL1b19zjttGyMIJAuDGbSAI3ZSeeN8O+rHsqb7v12E7q1uJ6o9cmAngmw+N9Axitd9/FDqsFdeqBnYesEzdNaJVgEvkxLcdYuLVQJsYmIbBJ/4o7gCwf02EhYijMJydsXWrnoOlt2rRPaabGvBlSrMGUqnWduM56s2IWlqfVDwq6Vdr+KLhg7nT9htx/HWGMvBUzs82KjLs0g6zN/zulebWHrnKwBIQPgAhEH7Ft7bH1vtVjPIKqhgy6wfHJpz0/QOq3tK45xXuyp/aEF1hu7k94J3dXlPyuU0fa0rjHbFHP2silf9/0XfZ+26NktcEfSgj6U4V0KWjuxV0wXs8+1V2GWjKB3dvnYtKavYuj+lGNnGdvIeo9lm7MGANoXLFhTZSEW+wNSptC1XxQYMCIgQZulGGrsDKZ2hUTAGtRvAAlt7VpigZTbGA/I271jS1nf1eK/hlLQptFCvNojTcmtINKhTKdlmBTSXbi0ds9KSXW65GN6FvN3LFQdEL03kHwAthGiX8DsO6wiCXzXxVopVniIzpu4iEYslp8WXQHvhx9+NMD217HviYpjyT8uhplplsUE4sQX+VctdzvZ5n/0p//txHSPa52hK3yn9u6v6YxqA9quBekTCalYF1jKh+/EXjsXYAOQeA6UKOlZ+qGYqljka+/Yly4DAv2axrIJ2PYcALPvi6tnaE1LP6BpL1VAXXq0xaDO/dZG7WvJTZeMuKXnBvx8ly2SKLB9Sze0a8y3nE9D826xnIIPuQPPXbFXu6R2YVaRRtTM5MOYHKPJbJlS6WzQchy0aZ75GsbFDtomKwew5q57X4OSbZghT1uWmesZ1qDuD0kJYKd4+GRg9zMJu8Ecrcvz9umzFwAedj2f0tkBphqe55fC68UKScAlDF3AwPnLV7N5D4ZdIXeRI5hsTjLmZOxi165E+axC7/0n4sed0Ss6cqRiIqqGTgPPqJjvs0/vbO5mc4DB7/Lpo20HuNJF1OcZ5CHJvlR3C/aW/UKjauqmxXCXG+Z0snj4dlN67dNh13tulpS2q6IUHw0MFw8WDxyJVUWYXq6hhfD8+Sbdfu/DzbvkKJqDFDhwevPTLx9u/ubLO5unXYskl90CwN64dm3zMhsysVjvZX+yp1OoFG/z7WLNfTs5bFXyFD2vnoPps+7tRUWG3fKOY9nzt51b0xr5kxO1x+5kjLzmTZ/5AvOy/X2oGPlGayC9/c6P/3jzH3/7280nFVRNRx972BqxK08jPpgg8EZRHLggbgwYYanYb8wur6VN+tHND2YfahF0Rtg8azuyLPybNkatweKWEaRPgzhwCLPtzp1vBrB82TOmifoeG1wBo1hyt6EIOzm8o/ksQ5ucfUV7th5RI7fYv0lTzBb7Qz6LGSNOFuvwH2ugHsBKnND1lE94sGKLvT5Xm+yjfKH9pY3f4JFh1jqntLZba+v+B180hYsYv4EZB9ML3ykvozl+pH1w2BAkrNgAosRzNkfoTLtvgF/7S04CdDCMSkysSwQYMXI6s9t6eWsww336TdvwcGesSxmdc0U59gOD7gi5Dn9mjwCRBodghJ7seZ/ga8VMtA7F8TOQoCOjs6XPfpVdFZMMUaG1UrSQO9gvbMflG9ezixiU3X/p7vPWbIZ4xSQ1tOxV60afXOHJvpwOhuwmm4kMYw/tBmy/ontn1/jc+e1HsHz7GqJPxXN517UrtW93M/FXO2ur8D5SHqKbAd5MMkVWWvjDg1qVcSaMZxnpn56rTqDnk0/zizHhaabmYwHYA6a57+z8AVIkCpJsb69DYpnOhM7SyfYT06Io8Lbz8kwsxOZ1zQaAsmczXwBQl11ks2YKdNfg/R41sGHypX6tPGbJmHi2PKKOFayssac6V/r5h+2bF9hvWKgDWpKbWkSJ6cjqTc61x44O89K91W5eTCIPfB7BycA/LbKHS0roFO5mQ3Y8ky1L1HAQk2bFdTptgOaHdJXxcfKq1kJM4/P4ihNNLF+ageURfV59FRVZ+vm+Lep/W0x45lIDT7MHLxQNgYPsfNdJggiu4Uy/SCLpZBWG6zFnd5C7DH3JxhzINryqeP6+M34S47yVWRJtpK7slc55r7lnmITcqX/T/TdV3QaawXPDfnxdp9ul8fv2t6EcrfZgBXLXM0kFyUuW9ryzH2mqAhI/LyYGUvKtbMW98ucf//BH7YeXmy+/+LS88XT+7cno4e7unM0f0Ul/m3Znmn2GYHU2dcfdiCB1pmv7sunnX3z5+eSXOlOfF3t/nUQXvMhzOnf48E8O/It/9b+8l6hzxNogsZmoJNgcHPFigCwmxtLr0bO8bbOTaA5VcU15s0FUldbkztUiaDqV5H0/AIbyToWF+Lfxz1Xqn1QFc8OqnSfopG0f2hH6JcSve1/GW5AjERb4o5W66Tt3vv7DQIXnOdSp8G2vT0DhWh4Ra9yKVQ6TBZiC2mzSZwdAtRvLh+ipFtlzVTEARK9LTsvPGihxvgO52h/Zw30A0XhxgJVA5kmHTJWaoQZKCbYdOg9aIolh5VoAMAeqOkhmJcPWZg6YZLcH+sPvf2fzt3/572LSxS6RKDZZ9uCJ9I9qHfgPf/fzzSf1aE9S07peDei7GtCp2gB1F/DpJ3foPv7gyuZlG+NAm5ruw+6pCzPFZMSwVUTcf7fzElJecrnYglppAGNLh+/mB9dHUBLLsAc0Ghvo1gM+9Oob1y+PrttXtdQyAOcCC40al3we6HoHY+jzsG4YTVp1AAuH2mAKlZ9HJZjvMhCCZ78OmYjTHrpYhfVt+9EzfGgNezNJwVkH1SS6ocG31BkrFQqOW2AoKH0o0atG8ChndOOjjwvCHk4C+B7SzsB6L9RzBiDHBwK8GND3OPYb0PNyfe23b33R66oC9N+53bMxGB9MMDujpjvwV29+TMJo82m6Hq5XwGRPH8W2EIj0fxI54PJy1trAVfmXnpLEVjIK8AH0SlQkAe9yZER4/TqRgVVl3qsV5VAitTNPEO02w8/QLy3JlYiqSi520jJG+606wCnMm0kO2oOPapWZaY3byi+AZLSy5iwHAG8nOTJg2K+SqBnXPuCjxBIzSAuuyvv6ZV9j2kl295lNPndfbw14Q2fHNe23uM9QjW0QIiSyRgaSDK7X9a+JqQJhoJeE1Fk+mXG9Nm2IgHFA3ZIoSYeBRmArpGL3qiCYibFfRnei847BMNMoJRjbdhP3cpKuZJ+huoGVZoKjhN2ZtM5PcsSnslOPqoIY3W7fXm1/3G+IxfOcifcCDBNGxx7DpuM0HzTYYlh9MU1MdXXOh92TjZkJ1bMHKyRwel2bosPxKPBACc9jqOIYGBLxLegjyLfHHfRhAWEVci/9/H7r7dji7IPvrXbPfc2IXBqbjDmwBfRWSLAAX+sMVGIHh3U0eHn2eGjrFRoq6hhodKxgXtsk27lDp6T1/sx+jUF06nR2PxF+4MpxoI5R8u1tgc+r2Cj2LNBfHClwmVCqZyPokOAuCnpM2YL/fVBRMDDSAuNzY0E+KIBqSMWhIkBO7UGTvAfYGbB1sU7fE+Vn+7fDKkbnDrNrdF0FNSthXi3EbNLSGgPQjg3i5/4rAI9dXK3lq4qojfhElb+zJ7EZsfpWQj3tMzCj/hsBX9cyhQUB9GL0Lt1DH6L6mi0Us2l/oYdTILtafjABCqwBIO1pTK+lobaCYjb8oFZnldqu/XQ6VXsBxoS8XcOLkuHXKrTtSXqpO1X5VIyxT3aqeh/r+5G0G7CxdPPgihKqfcATC0Q7sADWNQLmnm/PtmQHw0IQ6PANi8Treh53GzTibM6NxqIBAghwp62+tVNBH7BlYal/YJkKlgekxUyaPb3YFKvAsFoOCY5jPtElGSDKwILOPwhYYirgHZbgRChLt3bpGy6G8n7hD+PZeRFonm3d/N3a7SfRrstwmO9+97sFWo82v/71r6dQ59nbX9M6uAV7tfdpNzP4A3tQ8ZGQNa0kjJFhnXWtT7uGF0DRWDcXSjKdo918v7ZVbV7fFMMASg9Pi5K1xuoaXYu+DmSnOaj4OcZxy4iQEawpjjO5c+h10prFaAVUAIMUhMRT1mXaynstDRzvIwF2vLAItNAMA4UNINZsz2sbEtxvQaQ1xCVQV8Lf+qusOyeniy+8vzWXtABr3sZgwBx8yoeXFWsbcS+r0ASE5ccqTrVm2Gd7nWNC6Ap4IyyNWcMIibdcU9tqGMiTyOwzXnwRuy9AsbU+WusKNrvCx806As5XXHpa0vBNQa/EW/H0vkmFs/usz/qs0W3tK2cCT2/cvBHr6MLmUS3n32SH7ua/6fIASnSoeO+TAMKx9663YRXW2D4PuDeQDava+wGGJMFPi0vZltXVYAZz9s+wkOzQFJcdly1Ypn1wGANTvFvFBPaI+Lxf+wUXfsd01tEI7Tc/QxIFcAew2p8WPoV0BfJAAceaDeYbscUJkmMk8c0M7PNATLG5p384O6ONGztFvOB9JFJYUp4B9gbG4OjcaXmmJyjRHu0lLL4FjtiL6xxj45fk8fPF1euXfbCGAAFIxEKExZ9VwADavWnP86WPi72l4QNcb0GwlnmT9+yeVzumtTqfVtCTAf5aA3a2M3iiZ3KuGBmW/6bXPMvG3q09jsi7eP1wdnznOOmDrp/taEs9Cnj6/Mu0itrDhoW8UnzG8OS/8iPsuXu4UpeJWBojw55SdD4WYGNK+stito8/ujni9mviskO09OfE6M45mzI6exUBaHyf5Wt7LhK1N6HbVy5d23znw8slkg3kKhZ71Xv/5v7LzW/uPqzFTKva0uvEGvvw5s1aHp9kS24tgHgA4aWxJDanfQVliosAACAASURBVGYoDfkLz2UY5dOGvfSsPL9hxQT00Lk7GqAh9ns+7ezv05UqNqEt3etf5lufDwm37ot8/tXOw4mKMLf7+Z999WUM44qXAZ47se+9h04ZAxyeFDfSSZSkPykn6inNfhsArX3GNu+0DjNEIluxn2ftx2tLn7f4oJiMKVgx4uqcunS1yYyBK9+Uy4qxD9RdohMHC89kVPp2p3fllyO+MLZELEILUhEfZA28G4mD1sZQQrZN3ChhB4Tb6hMvOUaKz8OKAqTRyQWY5kfTprp9txj0Hcaw2Kb29Ie6ORZDd78QKZ7ZF8I/2Zk6LRcor3nfmTxcv+ERDO5eI+eujre5l7TCwaZXTrG/63vd6w6SlioHBXoNM7rnpMMZa3kxf7Xf06ON4STe6hnzjUs/PhLHK9fcPZAp0CIMKM0mPx+taOSQWpd71ie3wOXQQUlP9N0jAevabi/98DubT5sq/Kz96Rq0DjoM2GdrWNKSFLp8+QrobySfnr6snXpoaa1vSehODLHp3ulrw/Dt3hWBAUvP2ktTtMxnKnjvGQKo0LDN8fcLKtKECxcuwd9FD4EldRYk43L4MKBL5xefp3AHjCdTYn3cyeE66p63DvYnADciQ8/NeVZcQqzRWaCgdKA138VSHbbyHIA2TCu9XS/a91O40Rkg36dfmE8/PAz9wLWexTOFxgHVMNyLo/qkaafX8gpAnk6hGF3ZShrbxyvurQnmC3cZiQjFiXkKq9PD5PaJl7ov3MZXc9aWrp44m08ZXW4ah+3bs53lHYXj/JaJ2qRdTDF91LkabfHi6kvlOV9/+vvA49au77PoB1qPYXW7Rq3LI7HVegvo+zdsB2PtVPf1JOxhNIL5pPYw24JtONq9bBZdO0VfBd5IQM9o3bWOJ3v9DKrQsdXP03q1VRQO6bdeOhc7tQ6fI/Y4di2JJzZ01KKz9/aPfKg/Da0qcZ6Cs1hHZ6RcUM63FzaAgS4vH3Zjdu78FAAW+eHh19+0VvmUBrqxofKJU62Rzhl2ASnH+/yIVl1afdi45gEAqG+FHdCs+/jD72yeNGzn/oM7zSO4Np2gX3z5We9zNnt5qtyljkb6mv3snbtfD5b23e9+b6vV+25zq7jQANerdX2+KNb42c9+OedDDvDBuZM/OfAv/9VfvFc9lZC/5iAgwCr60GZJNSq6w9QCQIWBGyN6ryIniGU0tkHFJI7MA0BIpbsFPn/+3FRKxmRyph0GBw+CT58EfRcLZ3qnewSnGiOiVQ/qrQI2ijTbRGomJfbbobLpJgiHQvOCjM20S1WJwLrodTOtzanGysHYmsAfW6Hv5WwYNw8Uw4hGCc2X3b53LjDvm2iP+utNIUHF9tD1iy+ABIC39MAYdUyU+w/ur0l6ev8n8V60a4GcQFSC6GHf+PBabRifjcCrYPatscFd65uczYEjuyG5VzafffLrrkEwrrLR4T91cfNlwdcX9+4PjTLuzuZSbI/rabPQ4HraZ74bYywxp6PyvkksTYGKEUN80qYyuv7JGD76DoTr0+ZqA58IDKDrMhWqLQArsrD5zlZNBuwyAhBrwTw9lgd97dqli5uLsSJu3741gZKJtudiLNKReVybz4EDtPJojhAixupbejyr5Vo1LlQ8nUPi0KOR4oBLrrHpps10abdJKOiXoLuiOtuVB6ZKps6/qMUjTsyA9OfshZw2BpvE+D59vViWxCnpeOzlgAC5DqPBFc/Tk6NTt6OqDgTs2V481yTTqKyvagXUd3+qvYI1xElzdgzQ4frSTyb+/Nlnt1YFsz00EqKMc+tPlNK+n7Tf9zE+p9LEMS0hdYnAcJzQnzMQa8ABVqfEIGfaOrkvmrJo5kAHhh1gBfyafvkJCpeA9QATvffa56uav/TwVMMXS2sYDM50fwLWZ0pf7yGoHv3ALXikwoP1ImEBlt+rdXqSce3Fow1Gj6A2ogIuhnG1HKK/C1Cxplab7HzNue+srP212nkF7ZN4eH4Exofpi5ErNGJ5OEzrt/R87E/shh1DY2YCUcFzU3nufX1nghVDJFQgaZpYIAZ3Arvufdr1VcRdC10GrU59llY8Vbs15WkN6bGcAgLO9UHJG+bc0PQx+frmudPnmxSU7kFs0xklrnpbAvroUfu4JOlM10dIGfUeILJYbICjJVDt31OMaC9bO88a68z9StA48BlMQZeH05YwsIJsoKBRxRVINYWEBb/tA3n+NUH7Nj1diR8ND5qR7J71zT702YIlz2e/jQMF3pkQ0ErkAIyKKdpoT7aXR+8wx2qi3StTGQEq6Zd+E+D9ONtzvL1yJCDrUOfjtLZ5oRpgqanFpoQ9zVG9Z6v7LTgfILpNpnDg+QryjWfn4N5iOTvLYwckh1uNq5Ii4Cqc4liJugTnbro6JjbbT6LqaVMeAGPpTK52WWAPYf21bwFEA+xpW8AeGe8EMNpvp/0vFetpI94Go/McJFyBZ5dryzhbMuBIKkpg9wpKFit9td967kNxd0Sn6gsoBUAIhegytced/Q44Zsmz2IOCT7ZSQqoVbNr5FBzm+gBj2lh6r66L0C9m1ula6/mbveyptPBVgf7zgFVMrHdF/q8qzKyWwAZEJFCjekn/y43NerQP+Hbbk7TAJCit+ew4YEw3qDik/fREVWaA+Eyd7fV7kvtYGYfaA5/fCtDGptFmEBrE942/Mfhi7PnS6pMYrEEoKxlfGq2rvWb/ubMNk9zaSYMDE3qnFbTWxLWguUi4JFeju4Uh5uqnPW+d9/3YwJsMUOvr4pM+lyi6+2dn7DO2EsDy/e9/f1jnf/M3fz3Tnflx18AqOUfTstSeBeopQDljJ3sv4t604553tgjwvwF4iHsQ1vI1OyW6poyJU/gsDv5R4JAzZ2jBi/zkvYpZCkTsEts1YuOCZSCVNRn7vLQZJSF22tttksnmrIrwEqv3d3GU/b/feu+5rmFH2/aeXqdllvbgMBqAKOy0gok1tcEli2MfFpN3tZOv9WSXtMVrkdWuNa3Nfa7a9N1ilZedlbNJemAgivSxNeiimgR4yGACATztVazi8d9rHwxbeM7+KpZq0x7/3rIN+5XMQ4mmezf44/UARtuhIX3/Rz/47vj1r8Q2VqL7fml6Zn+fwU/dJ9b2H/3ox/N+P//Vz6p8A1MDUYoXXhdTjQQMkL3fWm1t5gHW6BnHJgAOMDvT0k0rqwKbuBaw6Tz5MLEqu2Pt7K0X9kzrZ5Iu37r2Vle4TbSwVZy8AZ+EMhg7fGa2dPRIxWEr7521HnZoe1Jx28lSuNVuzugoHPDn7PBeBfJXtcUBbqdID0iU0GHYaEkqfoHljL1lt/p54M90NvT5sycm4QUWGopWcbkn7Tqdv5l43GsUSTCI2Scx8pI8WLI341v7zMWm1rIn3lmmUqJF5w0AQv3gRWDHJHoKV+PlgGYVAXUiVIyfwQsS2mKL852p44EG4sT77TlJqL3oTJ2uuD57JQBBKeT2w9cBsmvKMh93qtb1o0dqCev+D2bTHlV0w8J5UREKeEdX6k3TuNmo49kvrBTAvCLqVR06mP5YSc5F937mTDrV7Q/7SPvxXnJA9p3fgL7TxSkvS1Rn2MJ2Xyoen+nzaWK9KvkHOCsSfev6h5tv37wY0vpwkueXFff+8vd3Np8HLr4RH7AU4k320JvNs9h6HjFOz8Qzm+6Dvu03gsLSDceuBmCJlTpzztkQK/L73fMR7YuBYliMO9mQk/ZS+2Gve2jg78isXEm38sqp9LI6C48r2vznWIZfA2F6Tjsx4xU0tBOuvHAVxfz9aUyol4o+fa7rNagB45GN4L8Nk9AJ4NkPwCFm7sxOEUetuntWoJyp4ezUBOQxoLsG51PszN8D1oE9hh5cuVxrWz5vup6AWDoe2nckUCjecLyKjNbRugHE9weJOStjrn3uFKANbBCbk3NZEiuAk4ftm+MNNXgWIvEkn6uwMv4lgCrvN35WPCCOAjwOkaXncb39+6Kc6kW686doJe5lX8QArqv7ft5fH8dWOxIIzU6+LS6YAk0+5XB7zN9n8rti4bCxluLhkvzI1gEyOlh0AhcrrsJRLaKbt+R3Olc0bA2fDIh6lYEuAluDn3rPM3yaPSOqUlxjb7LpAAC6am86d0/6Nya18+4ZumcFDT6MRIYp1vJkMTxQ1HMffcA2HZB3Blv1EEZ+Zp6FGAeTW9iNK4sPI/csR9/6fv7L5xgiCbw6nM0hW3MUyNy+ODWkhEDeQyoWpoqbjC6mWB04A3y1Zx63DkichwOsERvYR7nlsNntBwXwXjtAVD5dxKzbaXxK93bm8tnsSUC/17Z29E7tx/PlCYC+9+3/FxWuj5vwim3XVtUeChQc9u3Wzw0p3PvKdQY/URhdU71Hd7n1cz1sp/jBmR45oe7pST5l2KaYgorE5aavYisretExnXPTdZ8Yfbf2YeulyDidODos6JgrsHddyAGjj9ffj1r78pMM2oDaffj4NtIEWu2nSNd1YrsfaH0No8HWPaC7bPyH1La16zr3FBi7BuxM7H/EheeG3hQHnAiUtpYIMC+3Ekx2smviGgFjuo5OZ6u/fSM86cndGWh1ugGG99OHfNVemC4xOZYnI4boT8As/UR5NH3odz2XnQggZDS+TqZLvufZikWv37hWZyISW1a1+8DA1S5O9148CWe6kg49hrXi7iq8Htl8+9vfGYIOv3zjRizpnt/jJ/cn1r147vIUZu/c+WqGMt1MUuBR+ZJZDqfTpP7Fz/92hrUiV4k9js5ZLnbKAe4gjOQH9lpPhaadhnL8+jefzP63Dy6dOvaTA//nv/yn79EzacuYGKY6IiAXLANZZgAEIKEDvFuyKcDiyCdw4+inUrem62FUTVsiVHQCYa0Wy0FIHmwKD3SE4o1gD7g7WPIy7Wkq/SOCu7RcBC6HAVoOdptlUGl6aCqOBUMSg32wws0IHgbMERj0n6qaBdUeIbCRQKkcAhXWpMClGeA6R2gwSqNW2dPuuft7kuigkeZXQ0y1WZgyywCpVAr29bsDU1ShBWiqa0e1camwqJbQOOjhL1bMaiPz2mOBblruaKccpEhqjLYqfclbNjvAq4S+iv+RWF/Erl+AttNNuHU/ZoWD0eY6l3Lot2LmCTwwHe5G0X6T8REAnejergta0s570SYScJ6NxTb98IGIkqmhBfc6SS+m3O9///eTyFsv1dFnBa4EGG0qE1Bs/qG9DnMwsDAW2vmYTtiJWta0Wu80YehIVbN7tTa+i7qcMMOAAcq9qn0ree65AoUSBH7ZvewVaGl9kjCo/M2eWnHaBM0TDLY2Sx9uGTLP2SRcLYyj4SSY7jVQ6xMh45h3tFRQidUlv6hK+dbI9FpBORuCrfutVDsMvBHfBWAj984Rt/FOBbJqf322lw4dI68aQxOMtgqHo6LWRj16MnZgN3S3BE/FSuA+zIXu5/SMN1c1UiHVN495EDBtws+w7BZgNOyCTOs4CeysMj2Ax61t0uG+Dmbg3jfa3to5QzOzlxGkZQJws8cKFAao8FtyKMgexkoB4QT4Whpz3CYR93qA22ICSAoWIO5sMg7Tgtr9GMywO87xzQws0T7p4eyD8+5nn/UF3B49ns7xfov80vhamiOcwmLaYSCsIQGrskqbQNK+qoKSwtEfmxY5TAPtSbRuzm1ufPzR5osqu69KOLRTq/TvVT05V/AIXOLcC93aJysJXVo/qwihjdVzt8c5hKXzxsF57IKygAj6Lv0bmEkn0c+fqc38XYDgDrae82UyEQZjVdLD7REAtaTkWfZhJ5AXKO1ZasHF/OMQtRsTW8di82+JwzDJJPYEiQmJD4ix2qqWJttihvm1GAfAlv+69W+19LK7fi2QdskTAOIGvBgHqgJlujQ9TvYntsG2pZdTl2Su4sqSPZAAYEJgcgAOPPOZFJwNpT/5porrkYAhU62/CXj/JP3LKzc/bLAHPbhslhabwMEXORxg5qlsyJ10f7Q5Ibu+yvbNYBdBmPWvZZR94YOe5JTZTGHb7Of+k7RaKfsUe1lb2kxY8wxKYgRe3ger0f2uwSiLObjkHPbbzFZ73bQnAEfyTdNmuj0zk/u0vvzNtNfOpy4GiTdzRiRJJ1QpMyM7gWAKWcBsLY6SkRH0BzBpsebLgFut0eChDtc2U50Au9/AEcUZ7SumcGqbxtoYceSejTUQ5NiTAjWbZmQo5owsWPil85Stxq7R1gq8e9Owj73YIMvZrhaHE/SUdrKZhytWlRxNq5CCDfAGa6h70A4OhORrgcfs9ZwPaylZ3rI2lt6VAHcl2wfzbQSUMZWA3qcKbiYQ2wf5AYOjObQKLGy7szQajqOdN1Z/JqM6m/ofZ4L2gFj7OlPbDgCgETCj9QCG+8kB5PwgQGvYW/RP1rkQo0xSM0C21jD3PZDEQLb7xY/1wVoUA5H77bUYWxjEYgQAu2TMM6S3yag/K9Cc/cne54sB087e4Xz5vRj4KuCv2e9AilNnd7IlfGJgesmDRJ/doAPoPgDlwyZWXGmvOUNsCUmTAZAGcGPTFmgjuXQ1L93zJI80/RzfVSwYvyV2A9Bitfumq98HdsaOayOu3VIxzVmRAAJugDXYCZOkth9V1LHLxFgSmwE7nfPWatv+5VnZKy+waNmb6Ybq9cU4wKUBgyV/nanRac1OYxxhzFoIgPDutqgwQxC2YOUCkucBz70MkDl7pb0uTnfmgCqBx4oA9sPZns9H169tvvzskxLq2CzATPfW76sVHc9VUP7si8823/34O5s/+fGfbP7Df/j3m9999vft89UOj3lxJODG+QFemsJKCkGCzNaYrn3p0pUEr4sRp0gTOyL7Wv7Y99c+s2dmmrviyxSP0gkzdbD7ARAQ5Z/hYgNyrXhaXO33iKi3JuPb+4aYdpiNQATgV49TgU7MbD/RiJ7G/OKY0ZJW1G4fjvyEtVLUzcY8uvcoBsDVAeoMUpukWAjfBWlTooukQL3YybTqVqvVwi0AJqutnJ3FYhzf1r1OTWoLQGqp8lyGraIoxQfTcGotsYqH8ezMsgGdd9Prbc179xWWJaj50oAPLW1a6DGYB+D0/IqZdkmnkFzo/t6b0NjnHa/lq9Ss9uxAueJZWr0zJbprHqBGuJRf0jHx+dcRFUrCkQSGiRx6c6ozrs3qbmxLLeqGkc0EzEwFhlWRdK+r2NO/ARgKCqdigew418W8Etpp8dK21jqzSgp6JB1oDT4vAca0nKEs0Cp5wfhm8WL7m7xPe+wkgKGzZdrh2ZL/73/07c2FU8Uvrx4NU/ebEPF/+6vPA0tURGIhs4XFQiRzxMTsjxhv4r65CvZlaZLRPgOyAh0BOuIO7XNeM/qsEnZ7GyPRcD17eLTqkojRmie573Met+fe6yrpZ250jjBlDmbvf5q+6ufZf11Hnq3BOG+AHaZ5KIYCicU7PeDnIRV7Wj3bOEgh57TsSdQBunRulfYGpKETGwu3ezt9rpyh5JzKmVx02HWsF9Zte0WhfnKvYpulxS5WCgwqVrly9WznjeahnLIbBmiLASf9WrZnBpx5JgOWb4GbP4DlW+1h/3bO2J1Vexm7rHhguMj7CAuvY9wZevAwkMoE2ume6IXH85GKBZJx9mjY453hi8VVGsENCDze+Tit1bdOghM06MSN5VV7+e29Lph8wNteM90ojlzrMLJVnRkg0MTlwEJFyZ4128xfaVF9sS3IYPh31/muciiIm+mdyDNyjL4FCBFXnui+jvVMdvn+KSDL4/NTQB37JRvyomdF0gj5BLtrafkuhizDQwucXuLRYkln9/WMQQdyL+bphLdTwNO6vxPoEcMUaCcvEkMxlDpHfD4jw1b2/PkgAKs8Vg5lOehDarkVf5jUSoZBO77GTFqHq6i9gLvhkRVjkRQ5UJ7KHryK2eR9rbsH7F5Gjqb7nUKwOEUb7Ay41PngvhWPXNGKOw6a1Dr3hfnnGujn1u7cRFGFA5Jd44/ZxGwUcE5hZ3UdLr/mnrSOTsESMaf4UUfUktJZDF5szOPZFUXSR/kUXStkwOi4Pc3+7Jl0nN6iYGEY1u2zKxcuViDoNQGU9p38X0zmWfNJzh77sBKTwCLnX2yizbZ7e21Cd8/xVc/jFRuOgR7e8VrRZuyYaHkC7DbR8j3OvqLX4XzLg7qUDvanYY/POxtnFPUx5QKkd/JfCBkIUCCl/eKiM6bo4clZn5u1tJ45Vu78vOKM3LNnKTZ52rqQKNjTrlxsQcoJ5iPOGimKbV6vGMpeaN990PRsefnxQDXrb5L1vVruEUHYAH6cnTk5nRqY8C/qwDw3dngxId/0M+c216/faBDqrboaH24+yl4D/54+vT9Djc42cFQ3329+88sB5S5ciKmNZdvX5TJf3mqQZniLuMXUWc8ZEH0vtvbH34m117Ml2XTv7qNirdN1exXLzLUVQx088JMD//xf/JP3epYBIQRFv/jqi3mzCYzYJwGvykd/YhOtSs1kRuN8BNz7Qce0l9gwPXRJnyBAIAz0GLHDDt+EhwwXkcjAu+NtAAH19BWPbhhGyTLORmWjcQITBBETNHdVo1/XJUgqBeIr2VhaUqqIb1QGJgBSFeXIV2vWsPC6JqCUYH6Bj4GS2hsC7wg2n+p9njZA4f3WSO7EKqARhlGAgr+mw3qbHu4ktlVdOzTojTTDgBiCLHp7BzrYAxACZ3IqErGjic8uw5BT1y/fPTwzkYWmV+vEIM+Uzj7lCEp+h+FJBvZ5xgVS3N01bSWdu4y61XzVfT7HXuEs28TnAxQ+iur59tmjcWAvO8wXa4u4X7C2HA7DihocC6N1gCQ/eaq107cY8YxKqP1uyPCzjJs2REH6N3fuzfRc9Nq3tSWaovIsuiiBasDMkZyjQ/Si5/qmn3egVTFUSU+Hds+04p6t4ApVdHSWMlI0X57RE+prtGZ2UOglccyuKlo/c6SNvqOKAXjp8oGdNjH9MaAbAztBpZvoc57nIDE8AbRfRWG/HxOw6DQM9GzsO89+Td7T4uqznrdWNKHaSGvKoiqCOoGWX4GsJJ0TGQFeRqlEGZh4LK2P6K+fRy/mwBwLsZmgGgDC+UhgZ2x2z3UmALavgb+CrGmhYyunnUwbd1XKwAzTZu6WOPpsoMHhAN8jHLjBD93Xu2FYbLW5mN5t4jmaVYy8Krbgtlcd9Tz9nSOZqttKbEcDQ4o3wtLt7dZ+Wm0KZub5ZAsEwBcKmlQttJ6fCRT260HskEmgiSYP+y7QdADsNR2WdgBA3dlYLJ0lZOq1QC5JCeanZwZQVuEfBu2w5VYiPvpWALX2vtbKc1UnVSO+vnenfWHqYEF++gwc5PUAdpRr7Rg9qGGLgTZ89nrWi1a+L7I9ml1dg+BwWH9dH62xYSa25toNBSMqNO8Sk++OZg8CuzU9+bkBXafYoP2ENoO9nJ5Vg2EEzPRaxjm6b8xe2hmCDwlQP7sPIi5W1jzOodvvsysk3/taOcOy8xLVYq1wNBdaIwxS97QS9TVxeHh3EwhL5qXiknyUh6UPNSxQOj7DVlvaUdMCPe0QWmXpANaiiME2DLyAjIl6abR07wScY9HZy399687mVfvxezevjFAsu3+2pEhh5nHBg/bZJypc2cbTPfvddFuecWxp4/EBhhxYfwxEldcnfY8mFmFiB51mjjRflOwsqHap0AlUaAI97VxLMDhxlVG/ljae9V37aB/AEzRN0D0L6cwt/TpFgX1mtz07LPDt2RAYCNSGLUoKouThygntsvkBfoaD6fkDTgbYkRQNOLx85AJa1iSxAf/Gl9KM1+KQ7WEDsttPYtwpvBgkY9oU/c5pd+5CDUB6RV+GLRjRnaUXp2DhRmYSb/v5RJILM51MXkuDSeEAaNdzO4E9mYhRsVd22FTubFBB0akABImWMzdSCUTkMSL6fCCeQJhPFuIJKhc4b0ethOVxbJ4XnRuhvcAEo+QRTY/AdBpJU2mv6AO82R3txyrE7CDgMn867SeSRr5h+l3WpGjMIb/5DFt/inDZPoAdpvkEd4Jla6I1TPfXNukarcfue18WwDF1T9ZqhhsMwIUNTnt3FT6c5xkANaE3m7tAD5vIM6OHuz/l1ffXdLrOgqIcP71liggSTVpuSQJQKyx1nZ7J6bRSPvzo+rCCR8eNncnv7BXQKjJicNib+0EqnwfUmKKClpsBd5aOlb2tsAFIAm7QIpycyI26tikCrCFi9tqSM1kJ0ABCkisPXKEI+CNRE28onnhtP/t82L/yLKzvbBf7ls/yGfzHsJD6UzHX3+nmYum86HMwcbEtdgLz95/1AlgVLbGPlrD+0YqTKvpiQ0wCyYRFAH4uEH3b2dHuYn/ES4BqdmMKFnO7zlt7AUOsv0/C05dJVpyreIbFRCpkv+gnvvjH/+gfzRCD3/z2V5sf/vCHM3HuF7/8xWJ5K2xqKbSOEDK+FOBYnGeNx0+35iPyrhV2bIq9QCqhexrwzoWtc7+6Prq2XmMgmxY+3RaGHmHd6UqQJNiDYsixWbNT1z4chqHkdJusz7MHmANKgRetNwDqdAcbUDV+Yp+xB+jsXaa41ntfu/RB7c1kampZLMl5w95ruwTotGiK9bSvnFfMgtEQzLZMIcnzU9Djt6aA1H3wn1twY7XFLyam63WO/Qs7ZN/eKmhMEREINtM4XyXHwhfEiCJPkY/wGp0wJrbP3llB6fg8YB39LUNNpr21nzdF9hA91s7QAwzHztTVax8MmKgALsmlnXbI0A7Fod77l7++PUnS2ZjTihlXKiTf/frh5veffTEsJ/EvoFHxhYbinJC3AU39d6IhSZfrxBGXP3n4Tfb00OaDpB4UgfgA0fndcofdbB/b+6hY50//+L/Z/ObXv01LqvxiEmOSNchFC7wzyfEsw6xFz+d1jdhql2L3f5iG343LZDKKQbqXv7/3dPOXn95tyms2sL1cqXHkbdh3LbPizuGQDwjVRwHhxPRbMGWGqdGedbYURrJ7zrUBBk7OMPTEJ+2xushO+QAAIABJREFUYZbqUinCPia3ALrJXcQwndvvXDg7udKpZEx+XXvfXxUD22cnWz/6V7QrZ1BhrBps+bmunhe2IE1Y8b5dQgtKnKzovdh12ZKukz/cCRT3ufK941rShyXEP299yMjOZK+KEacNcaSKlswA4O5dQz6O1Xt68WJFVS7bz/dcFIb4M+2A03g3BR4+ud/YRboDFLnlFeOzV/snJhn5FvnxFFIAXu3PGpjSubOt88F0XwPg6G4CByZ/UZyZ2Exhb7FYnZ/d7pOO91sFudb6SoW7QyXuWE8nIkc8bC1enu5car2sODQ+fwXIEwuK4bT9jcTCCngG+DcIAeNJYVmLtp97I/eohVCeiHW3o0iIPNPProny2yESJAQQI/oaEPeIwhc74aw5260NbWmah6YN881ykhmOIp7a6jIDto4lleAw8r++/r48VUs9X68ohKHKP9nbCBp0X2dU4/giZB45AIYeX7e6RuDW/hwSwBAS2isKZtmMI9o1KzCfC4jxDO0B9pXNFU8Ng40uWc9nWvHbK4YmyN3Z1R3ng8/EVmfXxQE0Wvmkns+53doq5+zoIKtQkrAtYHSKjvCQfAbdVFNKX9a5JT4HKN8NMHu3xQXcp/zyfrmz/SHnmcImIKl1VMySP4zd69kCU+2+KZ5sOwRalrp1+ZxINQFVp5L/gE+0CJuvn7zYPG7oCU8/7P3xN5Fr2Mj04EfuoHM/bb+952j2Z1NNzp7ui758EsuR/ne+YGJENkFhHFZBIgBomsXQRfCo9X5p6mzP1vOXY9B9c/3T1UG3unt82R7iU4DM5yJifPjhh5tf/+5XUxwzVZUR+OLWV0MeoveI5DK+uPcRLwD4LwXyHXxtOB12KQm1zrcOmn7WFNthmQ8BBos0vzAxUf+2Nl0wXzPDH3LU9yrUGDz6rY8+qtvh/hTZnwbozURu2FK2/XxannJAk3kR0W5cvz7DPn/+878bfdZvf/vbDaW4svnii1sNqPh68yd/8qebO+n3/+6Tn29++KMftHZan++VpxpgZQhYshS9z/XrH0/c/PvPfjvsbB1at7++PUNTj9dCbmDd9es3Z6jZz376s7EZBo7K42fAqL3w7v1PDvzFP//H72m/QF0lX08DMvYDBkHctIrom+/AqOoxEEAzNzSbqhvllJeuBVbSYhxIhCD/+wnhtDliHHE4Jft3qwIeqrp5Ln2Rh/fvjGaVgEIisIzSogMz04zrTKyB0OakAAUSPr9ptE0rrcSl15hmtq5HkIpWqs3M9JlzLWSDObonwvpreu1q/dG6eTTPibr9LkvcJI8J3hx0B/5JIAGtm9ErQY2dlsY1MclBnJalfo5R5/SW1l2GSIwsoBEAZiTc0/mmqjx+FJsNK6f3eqk/vUT3QAHhk9b0eZRyLYYntKKpOpka1HqYpKil9H0AheDv3ejBQf77DOuMbdLm+PBC4ry59WdNCz1VW+eTHNzlWnHvtDnQlbGLTrUhVRCuFiD8/W9/2YHD/FlTEI+0ed68O7q5lqabgMYEYgfpaWtwvc0LkHwTeLdXy6BDQevMvmCgn9gv0eUj50yFXDvOXqzFk5WkCU1ziKdC2iUe39RTDrXAuHncIVRhFsicL2khjGmCkumDk6S0D0wQUplntL8pWFAlniQAYCbJhZr1b4mEZGhRvQMUsyNpqAfgPU97qOCitobdUH8sB8bB85RIHVY16fOBfip9S5/EHgBAM6od4K2OAWDneQb+5VuMk55fa82J24fOwGh2AKM5TEIzqreC3u5nwo6xKYw2sds1vZERul+igb2Jvs3YDDvTJio5PHVuJyB2PYsZ/MCR9R6CkGHeTVC9AIwZkNHaqzwwDIdy2JwZUItYurMy05gZNQxCYKWKygioqgBpycpQtIcvx1RYw14WW21YY90FpinQbq+z6JnY895nNApjJLhsE8JoxAH1BeUYd49bK+dyf1AETYZJHKa6sa1CtZ8wHFTBn0dHFch9+3vfU7Rrvd9ufvmrXwy75X5DUq438fajm9cmITFR90BrP9N2LaAgdmyR9qVV9fd7khMsymESqNapiBdM9MJ7gdnPckj0MyZRSQfoTIETwOtZ0yL92mJLW52p5aQACYKY0xwE0VUSBPQiupfL0a1VdeZ8AXEUI2Y9Vmss4VfP2sj3ea8BvldL3wgzDxhkqAjdxKq6rS8WnX1JG8I+wESl0TeT58RYsyecVS1DtIOW3thMKOt/nPhiTQgcVC8VFOhKYBq5ngLLrglDTbWS3hwW4+OvPpuk8PMm8X1aLHnl45uby+mKHKalOUFYrQh0ZqoUYSm87vzvFlSf6H2eZffeviGkbrLimrRLP2pNJS7AzwYrJtCT004x+7iEaTGfqmRrXe9MAoYAR6qm7N4+s2jajYftDVxdwIX1HW2f1px9nqLTH8DT9XdrMIEv0GAcvjv0hwTaORZ8C/Zfb75zpcnkMY/ftf9o0SwmUHbHZD7Jj2cwAcQCR/ya9jOAU3ZIkj7XkT84QC+LxlO+A3sAeKYyqLIukfBsd6vSDSiIed69sXEH5rxka7Eh6LS0vucvXk4E/FltY49Hd2+KCX3eac8xJt7pmIKFT2PPUfvtJ4UP92VfLmBAK5uhCQEyfR7nJZCha2rfSOb90qL4qufztt8+7CVx4PaMHNuelxJdvNCgpd5r2ksJAPc9xQfPEnP4ZXYaoAkMEszvM0inBQ9IxR4LomK6YivMMKMB24BTS1ttn100bB6TqadosD9xm11fAPX6JR5Y8Nya1skWs2lLk89rx2R4XgK4qYK2vlgCY1sX+AWAmapqgd9L2kuewwAhAXWdqWfut4+8H1gjZjjd/lb0uHLlYl97MEUaoN3TtFAA1VeuXa+1dLUf72Q/JHWe87R/0VIS3G/Zw4oyo2s0hRn+Lttlr0gC+veaqLfaqodpoDAxVeK1t99iSgFIgULDwJEwrCmzWmJg/IAw7Dlafd7fshBFt0bLfhK0PznAiFbWSaJiqtMau/0w5mz77UQt9CrQw0LMPx7pN6AJUAe8w3h3xoF3QIbRqHQ+tN1oE55jqpgrAWGftel2Xd3Dq4kZ6qoYAFk80xplR6edvbNhjxgwJv5RHJzpefxkr/nxj74/DKTPPv1kgEdn7Ks0wjznk/TPBiiT+C4gCpoH5LDjAJj8hDN8Lg1k1XADRg4F2nlOJ9PtORDTA8C+r6/D72vl4k/2128GnhDrHpYpRhxAdslNeO91wlaSOXIRY4bWoAh7wv5bgCG2LDZziU0xJRDgQQVaPpM4t1iDbWDTJfpnazG68cGNhoPFuBvJmph42drdEmy24l5JhvXAKhQjj0bwlmK0WugVQsSxiwE6bcEMBOBdsrm1o6OROXtOslQrq04Y/+jXdNu0Fo87G/cemAhc50qFyn2pjhlaVyK3H9swACM1ggljOIw2w+1epTsrx7BPH/UZL/t8QDYpjaexGMSK9jaQ+W3X/Cgbcq+W2LsBYDS4Ll08tbne1FH6qp/9ffIyxV2YITOtGciT4WOrX/bZIh5x1gdnrsTU/KPNb2uxvnf3y7pPjm8+uHxunreY87GiH7Z0scT9OlAMTfjzP/+Lzc9/+osZFGII3H5nwhpKYrpy/qq/n+w80dN7FutKB8H3vv3x5uOrVwMqK3wlz0B78Ld13/zVZ52x1syeH+pYNiS1icDBWqyy/wCAPOuwkMXNCphrwA9gVzFgsZ4k4pi1MxAmP8v2lBlOW7t85UTP8ShNR2eTxFDn5WlgmNLQydb8RuD4uYDP5+U7//oXv9rc6fyf6j12rZ9J9AAbfhDhoevRMcJnzQi7Duvkiu2p3dacD5quDJOGxShsFGZ11/WwhBrgbELu1WuXe42/l591O6OBmraXwHAVuteQMMXmt0l6UC250FR1Wljv+nntvdbkZaSEM9mIg73PIVrn5VPTsaWQOkwvNj/wcPRNxZ+LlCEv9hwU2WbgWPsLIPymAVovGpn54ImBTQvoW9NnsZXdu4AMKG0o1WL/0Bk81Zk1wOtQZ/VChIdDnYsdbGc2hSR3Ba9HXbuWBSDGFFCKR6ZY25HCvuITdOQAxwDGM6wIwNq+UP7jKQBltEv3yjPf8NdNwt01CFIRX77Sc3u19eGKqNiQKaC0PvSPVxCAPT5D6MQFfT+5vK6sFxWz2l86Kc4ntC+HmSJz13y0Iq221/E/mYiX7SfgJ6kjsezqLFkAy0y8Zm/5k65VbNOnTFy6Ct3WZcWC7nlY5a3BDP7YatFiy96PWCCmwHAC5NCePJ1Nkc88F2eZsI0dq/skn/JYbq9zQFeFLgrFA3rKgg/nJeD+LBZtAN+ZYrFhx9srxYLHs/lHGzqFxCNHelfH2tFuKVnF9kf2ozV69Cx2XQ4ayfFM5+Vk+/1h1zhEAjUPnkyMCfjq/hVlRloAZiA/4CDn1wSPFQxa665lhh71OlrEZgdM91LX8aDH86jr2CsJP5Nc1gwf6y3GF9obgL/pFnw2Ou/20bv2FTmH8/1bP0+AyMTtMxWdTqPP0EYKkwEMO2sDDLcfDJALD7n2wbUYuYc2XwVeHc3uj16kglhfu9z3HiZBdTsbCLy8nI1GwLifjvjNG2EK3YrW3y+/aRgnYH1iu/ZVrz2rE7C46bSCV+fCgBxSZjTFpwDZQugKGA1DjNP8vZbpE3WjOMvDuuv7gN6DhimJ0+qKeGnycc/JWsiRZi+2Sc9G7jlXzPYkOa3vfv+704F4q86hq1cuba5/cHPu66/+6q/KP9JAz///8R//2eYv/+Nfj1++ln/96taX5e93B0D+sI6kb765NdNqtdDeKV8FVn7/+3+0+eu/+dte+1m2Z5HcPPMzEWVuXP9oZK5++tOfT1zyqM852r8/CMzjRuVHo6N/rLbZ/+Nf/LOeBf2WWA3GZzNeKhKj8VZlNJRaNQq4INkUSMuFrLigyoGTeHPew1zo4Y+gdxcsgJOI+DkPX7/vmaiGDpFKpNYDSc849m3FUpC2v8Ek+a4NIwlgqOLy3PROjBlGjrBkL1apAjw4oEAB171TEu29gAtQ5nOxrgh6z7Vo08LUa8Fd+6Hu+VTMsVM9qJeBPHs5ybcdcoGEQRQLEV3jggWHDAwjtmuy6iSW0eIxCeijtdmG+bQNfhjdmX4rUMmgyL8Oo/Oa4tR7Pcqgvj+RZlEB2oOqhXsh9rQ4pqo5VfQO0ARRdKIkprTaIOQYZybCqVCsAPxoTL5v5az0hKsm7DSkgoW41ib6sva2J1X+Hzy4uzlboHKlVlpT8R4HnBqljcUngDzU94QrZ89fbcrag2EdPAoss/6Xm6zyquT7Xj/DUZpKdV4LbMkIQOspLYaAOgLsDvjpgvpHVSJ9jgRvBB97ToZgAASmrbLrB0rNBCQOqHXDgpMI+vpUgDnTfp/REtH1YR4Qyz5oetUEGq1JV02U9qln2j3vBH4WnQwASGfgcUbZlDGqBcfTTjvWtTGLnOd0DMwgDxOvtMp1DnwmzaYBTgw/0HawrbrHOsTqe/EisdOqWMPKGIe5KK32pLZbjm80fLbU+UkQsVhn2qJK4RLAFgw4T/aPaYQSRRVwVX4nVvVs91wGerRVtpRyVTuDEkrWJa3z7LAXhFfaO00Togs2E21VyxYIiRmnwiUAF4iP8cpImIQzCR+Qw+uJzFZVFkQ9rvUI0wCF+EyMTMjIXRp4/Wni4Erqln7CBDsqiX1tkkTAnmBgC3IvBo/kZSKlpddm0Ig2XtXQSZrX5B8veVFVlebW//BP/qfo1Sc3/++/+deryozd0jP94x82OCRNGKwWbE/BCVHaYdVVeXv9uoCz+3yTA8V2skbOC4wGIMJkAdZVL59mZ7BH2a8zrR8bgB2xm5O2Dl/fuTtVyVU9XeL6C+yB9S6mkGcyIsNNPnJP1tz9rook8fec3xQ6/FDBhcAQ8CbAUokcBsaa3rifeFtHn+Jrkp8RoJbxAUK2LdIYS/ba/hCLaYXtWYJshrkymiNLj/H13COQk4bb0rPymefSsME5UuU+UzFF4CS4P5T9P6iaHQijzfxWTDGJxImYAefP724uHgt4aL8AOPlAz+tCbMhH9DK1irVPdqO1P7dXc9on6jvVGsMWu15nC9WdoL6iUKSdafd8V5A1oKreTOsMbMg2Ymsa6kCUWsVxtO1mhWZrDiAgcLa+WLoSUoGHSYbeBh19wiHMMms7lORFgewT52zbs/by4RmpFi2/YOzmNUN0Ssq04+R7hpPSeRI4TRiGFQK8EzRoz+jbrs2jftZepcMJGDOcKOOV/8Ru27aFAEkIcLMlzMS8rEBNAKUVSTuUZEzFGpgkqZ2bwEypCHb+QoWJWpvb77/5+5jA3dfJnsmFcryThwghLw0R2qVjz7IjmAiuc/ysoUIS8/zMC4UJn8V39REnhs1eoichdJ1Fok9DLm9983Bz41s3qzYXEBVgTeCpLceoWU9Y9RwTFyN+WInsoxZKWjbZ7a0WnsCZPQJ0C6DeA2sUT8bHLw2dpW8EyNgCq0oIzvvIKWBmLsB6VeVNK5bYuowFh4j0F6PSl6RXi+W6cNulv+f1QEDf5Ff59GmrzZ8AJJxDzD8gK1v1UgETQDySI68DsF7lZzCyYySX3B4xSbT3xKI5W2B2517t433eEy33Y3tL+rr+Y9tpY4obwHPT6ti/BRxjb4jb2dbVbgdgcuHimxksYRvYptiHE3ese17t94tNtl+5xzxRQBjh/9m+tOdKMgX/wCsT2vr559gxPRNAseCRb7QP+EeFA+zMAzE5DseqvxMo/+RlRVS6pvOQFmtO4ja6WgB0bJa+PlM1+8z9Z6kAqA1XwugBALVezcRwRwxDumSXre+e3/In/SZQbYKv39ZAPHQGyyG7sNO9CfofaMHZ2kbvC9jTTvkEM7DnhXU/hd1iCC057LdnxXdqadobMFNSSWaj80e/q9fbOc7ssYbAYAG/i8l6vHGCB5O1YNMX03fGK0wcOFO0+7dC82rH1v6t02Sr8TvA73p20wli8YCipkz22WKG0T/tLGG3TMtq186yzzr2Exjy0ybu+vUP2hMTdydbQJOqWOJF8aCk+FSg8zD5tCx23h52bmng7WZ0R3Ope/b9OQ8+e1sonFjeXY0swWID7tu2db8LgJWcawm3GOygrwGx+ddHJYSP0ig60p7BogTeWVHxxokSKz+z4pEFlDOg4ytpPyEDdH3YdybqnqkYT4PtQfkAUBfLVXK/3/4FjLWuirzOyJ37zzZfFQO/ex8IVCJ2obj1dbnMZ59+vjl5Ou06fn1AUUn/GkIww7da75Pt8+nIyKXIHSTu79492dy4ei7AKnB5hP6LBTq/Dx7eHxmPt8mfaMc7f/H6PItbX365JogKbN1XT4l0ytHs7nFSE61pW6nYJmZMxcJrvfd3P7gYQ7Uio9i5eP2vv7iz+ZuvKxhUYF/+v2dM41DXwsSYqzUdZRCbii6VDxrdRPtLUd2r+EXsY6zFaWEXP3ddWNTYjv3MqV57jQB7YCKCwfv898v8CJbf+Z7RSZp+reF/ytd8o2uB/FFrdEIM0vl4rCVeS3H3SQpoYi3DsAKBJMva3KYtXMG4NZUHssdyH/AiVs3xnqekmH22H7R24wbzy9OpMWypGMrambMD7p8kkcF5B9IpPNa5PJYO5fgULKBec1pB0kH1Q7OnxBitQPe1SBgLaAf++EznbrSQ7XB7WtxX3EG//GGx2IsGHbyM7PA0thMfsEiyfJOYrlylff6683UwmRFM5sFcimtMdT3V+h8B9va5x+mEZyumkE6ILxLKi64/OHjOiHNHpgWZQbcAuQkgMfdGquq1e5QHlfdi+z4yIIyOWGdF99WDCs89mWxpO8BgtWEPkk3JXkaiGX8rJpu92DPCTBNDxXSMhRHjEttf8cVwr/Z2+RKGtWcu7qPhDOR/EnAunsU2F2dJXTGUDTgDfo7gBp/A2ve90bGVb8AcMN1a7ykwcTidP7pjNuRAlr2vYs10MUyRq/3Qm4iTznQ+PKeH6dNjCu5UlDh7pkJk+0Fx7TVGfKDWs/AMeTTbM8NM+m+kwfhNgOG2oO1BatU/jHnYOpwEsmC4aqN1RbPWinMBQuM72+c6FrBFkJQQPDgu3Qx9hjjXM2Qr+A92iY3hD05HqGA/n8TOBSTKI6djr3WYfAzy2YdOMdaAJ6SLrk/cOUNTLFXr4Zx+2f2/6HkfOVSBTVzXfZEWOh1hZ8Do3lde4RwqTSEsvW8dzuSf3oWbrEJktqR4FSin225fO9198pkTf7Zf7MPdzv3U4XpeWqTfKhZhELaWFyLJDHjWfX/95N6AzNi/in98zRPtreL5fDLNt+Mmfxf/PApQBXDzfyeQOPJR5yOv0NX/3vd+sPnb//yzidGG4NW6Pe98zfqK2ftcYR4G5QxCGjAYk1pnplj6SF2IMRBbA5JIcCc5CXu02ue7p9YYuGngFMIY3w3POd0wGl2Yfxcb7nl2wj3Arw3r0VlpcAXQ3HN1jx/euDE/+7Tnah344fN1QSIf/M1//rvprkBewnp0Q8f63A+aGn4/RjoCiLzIIXHedBghJt2KBEIipzj+Jwf+/H/974vrII+CENUROhIlhS3y6FQAQLpgQMASKVTV4Hgnkp6D5QDO13uwWFijmdRFP86RMUYWeXTJoMs9jHstnsoiPS3g0Oh0TMJq+t1K6gRlaKdogqvqR9uglrs54EvMGvjhPT28oRSb+jJBOm02VZMV8EpUxUXHBR4Oa8mOBO2xIJpt6hmY9oSK+joqMXqpyXgAKjqA3nsqLRkPDxhDhmE/VcXTQVOpJDw/9yDg2jrnpX3E2AnU6cOoENOeEiTnFHr/W3SbDgZqqU4L/GY09WqNmvXscJ0vqfb+qOESIyiywNgB8Ry4hDgOJWpd01HJT1U4wrqcTOyok4mofvL519Or7tl+/9rNYZoxKw/v3+p+Hs9GtZHpjhw7kehu2eODhwQTTaTTGmTqYQBjyC+9sVMBYCcKwhgeDC0VjNeMsumSjCGEX/CMjTfVZcLWOZKAFzT6Izm2lSStASNzT6qCEuos4fEoyTb2s957gcKeURDd6PoxhAHOGdXngsA+bLcHSftD3UvP/7mGfLzrtZ4dCvvz1mOPAe97TzJ+h4dVBFhZYqkzcaoyhERA8vC64EEVQlKx9p+kDzijmlwbVYf2zNlrm9+3rtB8iRYjO+w34F3XsiaxtRAMr8Def/1lqlsYH5iVhoZgu2wdj+kUH8Rw/P3vP92yQ0d1q/3Snu8eBZdaZEz/dPZUXCWgknksSHttz6QsYvV9nuf/uJZXe8p9OJevApX2NeEc4RH4xTHoH1hpWqUZm6tpDOwF2gms7HHAOHCaQaSRxxBqo9am4Ne0xeSUUIq1vEt2h/nUuVn9/LQlVqvcYkutBFMAOROwjGKZSr3kAluuSi3ktRa0H//pn800xn/zb//1sCyJ9l5uOtD1Dy5svv46Nhj2aOfucMxPjCznVEDy+k0aN9hplNQKwvfBlRfR3adlMudzvNZnTMXPvvh8qsKnu6fdgrMXBa5ATGtnMpFNMEQe+xxYlm1hE9b0J5XgGEddEzawQGfar9ggGgR+bYPnNflqJS0D7E6+S49mMQO91wJSs6vZx5V8Lxu4nxyuKZqwG3tyOZ5JmAXlAhpJ9gA9qzVBora0YJZg8wQAXY9WfnYcq+JE9p/g+W7J627VvLcBaLQ+MQPfVViQRScVvvlPn321eR6IfiHWwfVL2YG3OeHW72ggKJCBjoNA++7t24Fe9Hgk49LZNY1rznYBqvs+YACDAKJrBCRNa9+BND+IwWN3dV4F77JUjGS2AsuZHRz1qJ7FxOITNa+WR6ALsGvaBUWPflzVu2scEeqxZxKHfdFr7WBrIheWy7Av+kAJx5EKLf3U5vKZAtSo9Au40842KoFjbxZrYLV/sJXOx2LxLVAbCIK0ZpIiq0ufi/4SevzkqK5x0BcszNXWKgDnpKE9U023lyZBXed6Wna3AM4A5UDD7NfzKsXAN6SMi63zWZXhAoq9bBZ/ISDYoXE3wLHnAgBubXoemKcYoTNMwRphW3Vp/vR52CL25tt3SUtUev/dF7eb8ndl8+3rFxu8EFCLVQj8K0g6XVXyLWHy7Oi7nqF24EMSIr57gJIFvo3OStcy0+Qw7LVlCJr7+gyxGhxggQEDlPd7BJ0FNfP9LasMO0zlfi3oXKckYAEZ2j4WWLcGIaxW/hmq03o+LrjaH5JkD1iX0fqa87aKc4B3Iv0jAi+INcBATKIlKd+BBWai2sH8mjY0GsKYsFJK2nX85IFJgCpcFqiyCCeG5bpYsc7nvlaaKdrAO3uSnyBKvVfyM1u565uugi1zVQC/NIjXvVurJaq+wKDxOdZjAEsC8Wsq7+z3lmcATIBNZwHwPgwzQG3vSD3YeaIhRwMHMw27GGPndT7+af70IQ1XulH5u6UPB7Qi+mwARUfF2gMp+B7gLMH20S7ufcYGYZ+xkUvDbfQJtW51387MFBgMHcK06/4BiziTErUxxYJ4shoYAlgh4syuYZc8hjikz99tLz6KiffaFNZtUjgYhYS+zxmm8tb2jH3F5rX3WWUgZWdWMWxpAfYR9hzb0/M83PCXkULp3L0N1La3yDLwRT5zfF9fA0w713yoOGuGnSgcj+3F1JHcLgH+I/mp6Rrpml4rnrdW2JoKneJfXSLO8RoSseKLmVzPjztXY2n5HoUz779szMTXndEf/dEfb27HcjB5V72PLd7XlnTe+A1nbLSuZj8BLtaUykXqAhCLmySDQKiuS3zRD9MABDbb3xP/9GsvkONpYMCErxjcGLmty+OK6fYu5g9gEUGAqdcdopCjCKbOfRowACAvFvTciNdfi7GhLZXUzDsFkn6P7pe2qNZXsYjfZLGeJrFwO6akXOPi+Z2muF6Y+OFuxTj+QIcKeGbuU6Swve5hKffvY/lBg6jeFQtr8TxcK+bbQLVLZ4sTsqWerX3xML/PF+sPyEtgAAAgAElEQVQy4jtpn91v0ujpiAPf0EUGbHUDdOR0LmDV7oRoA+9yWpt3XeeLCmO7xfsf3ri4+ZPv3dx89cmv+n7FtzpG/vqLrze/aqJ3CzitcAd06bjHzuAbDP1+OdvjECfkWLICM3RwaxdGTqMN8dpE6a4dMHykiz+wlSmRd2lLPtvPH+8cve6BvDIJveLVkWKsM+27c3326cuXNn/7ySebzzFg7APEBX6kZ8CevtF6p2ul5zDDTvqMiWNa6QNpkMk5dzpT4qkVmQIZFdMU3lYHxsRW7cHZ21j15VC72dGHAUSKfew/32QTAjZogp0qIb/YsL63xX06CAYEYvf6f8UordbAOzEkNjBfsS+TAAxcDHOEiJVL8Hu0yfgHOS75DIA+P/c4lt3LNxFaMmMmJPtZPlJ850z//1TdaZOd2ZXd94t5SCAxFoCaq8hik2y22XKoW4OjZStCCvmNwpLbsiw57O/FL2KHX9gRVkiWpZZ6ktgca0ZNmGckZvj/2+emFAYjCVRm3nuf5zzn7GHttdc+VhFZku/uhsnpfXx28ezJzncKHJsTmGvihUngi2h6/5Ds5Ejy8ZMnLiM3wP7kuobZlRe21qaZij0HUPLjyTED69sLpnxjQMicAGeKnYdN3mQdFKtafwAscOrwoD8r5hY3HJB39j0g6YGu5YW4IoLHXMf4E2CRts6lSXiiOEUhjoa5ATLjh5EWxpbz6Tqolt2299iW0aBlY/03gEdRYgoDipeeOUktxQQMvFWoRCSStytWLvAsELt7NLzsTGzoawEbpJ6WDIDpoOxYNlEebqr7zfutlVgj+YDW0B7CdKeFxkbN8AYFXvHW6KYz8eJCryl3h2/T2+dfRTRi7PJQLfyMnlZkhT3xJw1kk5kNFIGl7LOIx19P6MavrC5GNgMAqxvIeg2zLXumc3ENUCCUsGRolsZfdkJrqphmcvoArl5jB10PpD3Yvju50xnQyeM9u96RnWodRnPTC7tXhTjaq8+7d8CxcyFHZz+x5kbzG3jXeiA+zVPAYi6fdO5OkyTrCDnfj9ofgLuS2c2r3gNB5JQcf85EOnBamBXu+vyJvXs3xQvXAjBGdpk4jY/qHhGwTvWcgI/Pn9xrKNHpfrdBDW+8W8Hlqy3bXa63YgBnHHA3MWWfIRYVs9lLuojkWkgd8kkYFDmN04G7GJIG9rx15VLdVhdHY+/rr7+b97jS9xAF2FHY1xdfXq0oiCzTfuoeLvfz7765Pvtbjof5p25tGI0c8sMPPyx/NoCoLtOuBXh3vD2rCG4CvVh+pibPHqNtv3I0y2zPAzoBgXwtdjSCO11V71Wr8s8O/ON/9EevVYJX8t7rCO4SYlQ1k1R1ElTCbIjFMNBGsPq0p+IkgJhEQhteAx+6aGDcag3DWCPHuUR3Jf5o0AChk0AeTqY/Ki/7DBbGWkLpRwIrCQcmzJrYugRW17SqwKraXwVn97WvYNcIhrpeiO0kWAIQNqnNiHJ5vo060+qwHvo+MUiB0LRf+h1tTPWM37re5NjQVFXTYbZNYL1NAgRFPHU75ni04NHLEmwMuFHvNmp1r3NnQMgJotvoF9sYMwFTD/3BgLfO84N+djc22O36bA50TQIYSQvxfcAix2otL9Vyc/WbqwvcwkbJ+EOWIdocgsD1XEnau7s9/IdppR2swqA/uuu8kkDxi6YKfXo1zbuSRs/0r/3Ojwtyqoo0svvJo1otOhwjFC+RaO3OXXynaSzRM2fKLq1Dn9eEz5gG9zOOgjb6XoAulXvsxfsl1ALeA3QnhgnTYRTATxC5DLB7MU0GyMOgCZiXUaMFpjpSIOYACPoJnar0Y9eV8AyVP2DG+x0skMtGBBbGUCvZlARrMaZzI5jEfmC8RPd0KyRYpjm+aG+ovLiahzRGMtSq8QCEo8MfFuotAGS10rYX0YUFIgBcdOphjalQHEhL8L3Nr3/7+SQsqnfOj/a+CZq7BwCWP5OsAiSJ+/Y7JtgwNp6PKgzw7mQO6NPPvhjnZKDHrdo5MCQEk6OnYoz6tHhhB65hKQ6DxAdAab/tBN4Jzh4HpHL0ACmakrTCJFjO2057a9gdBUAcNqO2tMFckrO3pkFPUjmMFu06qwqNibratlQXVoWfsDo9hdEkK1ABlDr7phV7GMOiG/CI+GotAvugigqm4FCr1DzznFlnYQSoUeq7I1WOh1WyTlYBfjPa8KOqIZ9+9pthQ2m3+CCQ814Mi1cFsRwrp4ghcbQAZlg79mYg3f3ATODdTlppnJ2Jpo9nspWzBEgDODyPYXqnakwVK/YLy6PvoZtb84c5OC3IwJ19fZRla1ZhgO3D7pWkf/X11bWHAze5aPZuse4Y5J79wpNGK2JYSJgFvZdpSGsqHyBq2UVM431dkP1BIGvK9nJUEr4zsSkAFf5bgcPr3YMkDPNsvw1pTTLkT4EZPduxtSVOEu+CkJ2msilkaOtSAexxTXsj5sOhWuUftB5/8s3Nzc1s0OmL55v8dzybmqirxLzA8EBsLBqYb9QmfLdq2t2mp9mrdDyAJwZ2PMpWH80WE7/lmJyVpb+xABr3+OJ5+xU4hm1c9MqOHy14AubfC1A9UKVYcromrLmh7TADgNc4wCXkPozdKQpJ4jFzDRRae3dfjFj2IKUYAWlnTQLInfWcJ0DWsn4yEHwmyrOprQUmDB26Pm8CVEBS9zlnvX/PoJBJoVcSDTJ1zjHtDsQUEPgbUqF9TOA1sceWYeLvaVMTgU5kouV2LY9/C1p9/tKZlVArMSxdqBcVhl5l+wXouz3Is5mI4wUnzoBraEXyFbEjWuNhBA0YmCF1JrppgIhzczBW+GKnKpRNuL8YX3yZqz0YGNLIwa+u3dq8EYvlHRPXrn899/0qlpJnttOCKQbe1WIcC+V5RUDVTawjoJZFflwhZ2F3igpsoj0gxO+ZASb7Ps3Fpdu1bUFekdp2nVegP+exn1sDBQP7aKrLKvRz3gFJa8riFAt6DwHw6G85h9qRJgLin8mHrFa/VclV/e9+thPPnpY8SeiITu+z45w1hTVXeChbTizcORS3GNDgy/463vnSrsj2sKfT+p79nOm1EkxsWwAuOQ+2uX/PPsX018rK52Nu9UxGDwyItdVsHGh8m3ju2w/MYFW0kUxgbxV/MHWW0ZlnIPkS4wHdR+PL2sE/PZjxWUT5OwutAZbL687erfbt9VhUT3uvQwHEpwiS2x9dA0b9ftHxOb3c3uakPTuxnoAa83pbjFDMmIIrXaM1wdMa2GLuz26jNbdVXRvGneAV49b+Bxhx24Do47SudIX0GW/UDqmN55vvbgwDbycWxl72G+NOQDzvPB0dioarYj+TZQHlWBStiXjMuqioz2ROAHZLpjr+uiTkacmKO7aVy94GdB+bAITKHwroMSmAdZ7Hvu0Wb8z9YstjlzvvAMhs8LD0sb2zPceLP2koAz2sLfBumGf9W8F/geNrqNPjgDG6X1iVWPz7+xyuobWXJjA/IC5TlLpUO+a3TUsHoBwxNM2Z2wKB2EniLmdxnskcNzZ5sf4BePO5CtTZ3dcVWGZCfOupNDG/p7DSC9knSd/oa8YIcoQ9SxMHseQUxEaaxukT72ff9zobim3AgDMVHl9h2rDn3Sg2lgnDWK2nakt6EHhHvsRDwJgfTSvPoPs5e/70aAZdv/Ng800TyW/T7O2/P3jr0rzXNxWgnDHXoRCzP1VZPCShnqKAxe2+Th8KCOweX/f5zs+xtPJsU6y58xW5ANqP+vy7xew+YwYTxMR6nh18XGzvPoGRBouwr6Ytju5wm/c0mRL6b631856h53828OkHH76z+ejtS5uPf/7ncx/PkqH4k0+ubm6UuJhQaFDEofwygO0Z/UWFmJVOzV/szQwCmjx92bFh5nou4iK5SPbpJOAtwFB7+0x3bT0rZQaIi6Wya9mbZzTDi43PxdY537VcqO3tq/b2n/zVLzZHY5E4Q0f46NZe7vMUi63PmYGH7a+xUe2hAcSK1QB4ZIdGk4pe95bkUKbeeaCd5jwYRscuZPt0p3RPhxVGuh7FO7GksySOlpzL4XShnEtj72SatMgoI8HQ/WtVjDI/UgyGZhmeuFXSHcB5pp5v9/Qqmi6GthZJB0Dei4E3E0vZ9s7k8wpYe/W23u/5zjR2fkX8IE8RJ3bHbMm+pMqwY0mY9POznYUkaBtQUatpfx9TNGNPdNU4e/mJxwfLeRBv3DiAa9YzkClyycTrrdlBYMdcL/kkcYYY2AT7/iHucg9koPqBSdPs5mu+JpuLcbjT7x0Z1ptEoj1SrDC5S++7qxPKvjTYSxGcb9zup5kqm81nW+xj4LsvLfkDzPT6ic3mehQ25DAKjnzs8t3TFu0z+z1+crrMugzPbHRe7YnWYwpPXjWFOWRg8QcEX/6d72xPkbhR4MK6M1zynOEmz5c8ywCziuztc51k/BdyD9sMFEOoIQejo/BY9yPQokFoIMPx7Ly45ESx50z5nHiV3iyofxURDmdDxVOvAm+X1I1hd9mJrktMdbT3fNEe41d9lrM/rdfYYAOkebzyKF0WW5BzfDXtaYN0Ig/RXGtHWVuFs4kHxX7DYMwehqXcl++PbRYjGvJCO6/rhdH0u7sxwbT+0oIbRmPXB7xzfjDjFUge1GGHdXmQL+Tjus+LMZyfGr6iawNBBbge3rGTvTDA43JMshsxzgwM8jMSBYdmCFGAL8CPfiCCzLSm044z4Afhqf0NYOPTyDH0eqD3TEI2dLL9cCnM5H4topnT/KF4EIaw2/TWcmPPplyWgZObA1L9W846U3SdD/uVfdCG3jocrSvwjYtX+v6RzVdXr0a+yXb1M+36p7rmd+tQ/PbbilqRt4atDDjsHsenh0kp6j6pM1L3kzzvo49+EAh4v4EUn44/FLNMq7r1zC+8W356++aNwcHgBYu1uGRzhjmKKDQt+SSRkpgq7+crtMWKk92v/cceAawBmjp4DD6p8+NnB/6Xf/b3X0MhGQcGSgX+BFAqY2eAxSQGLSoWBN0oQeIOdo42pz7YhqRBQPfD5jLUgi9fLTML1JjMY6oGTVKqUuNC91vIRtSwTTcJO4fmUDMw0y6gnRBbg2NelHVBuWBb9RZ450ZVxodlsmWjjICutjlXi46b0b6S7syFktwbofNPJYWcswA6g6VKJ3oQuN+rQveiSsVUEDmNmSM+tm2Q6H3a+USYU8kvSCuhFLC5Xqy+/cq9AzmJXQtyOd05G+lJk1JeH+5v1QUtAgFq39wILEzccAWx2It930MGlkpsmnACnLh9+8YchqMHTbwxg6Hgpu1yGuOngOJcDff3b12rlbUqYYZDcHMxQdmbsftupsFBnJNxcSBHLBVKXIvtppbDCQohwa3d2x/+zuZXv/0iXZJ7m0sXzwYq1HZR8Mjx2weHAg/pygRVzR4QUBucYbreoYIhTA4TkLSBjQEqiOdAbUj3yAiiztsWJqHtBs7Q0BvGAWOtKtZnqeKpxgAV1tRSaSSmgMoTwKMPaa8Y6PGqn80AhQDUuyZ/1gqB2XA/AEH8qVr+LE9I/J12oMQAoDRaMxlmk30fhJDbL0v0fAlXcpBTWd0i4gzMKpRGNT57ZXO1aigkfSpy2hOJZ8ZOBBILTKdlcqauqbKsYQDn05h8WJVW9VllU2Cr0v7N1e+mLQ5I9G2980Mf146Bwdg6EGS2l6zlGkWwwDtnD5ALkVc50to14vWtnyDYWXyWBog9C6in90FLUeS/WsHW2VG5YJQAnhwkgId+jvcnzDp6ftkGRhGrgDC8lqppA+rfZwKvrMXj1t97C1i9RjVSAMq4CRgxN8d2dJ1A/cUPkSI4T5JI1PYVsDC4Fy+9WQK2u/nLAtnDWAcZ3AuxXgXpRt1Pu2hn4AnwoTUALg9A0PcFYIJHE7Zo8PjeXgZYUKHNxbmzB7/66qtJWs5ytltncKZig4r5SrZW0s+5rGnaS7R1KvzDZAE8rZYUwypMl552p373btUaSZOK5GLrrSKE6pl73291df+cDMe3gHrJ4HrPBcgtTbsFDiluLOBGwq89cbG9toGRQQMAKcltfwMnV3sTi7HambRA0Pk4osW7AAVbtFx9TXvVJqtq7Cz0/bsFKX/+xdebrx9ljy5cmgr3hdP5AglMZ+4QplzP4kLMQ3TwG7HuBniUsW0BBBR5jBHgKRava529I7nfTzbs5wIvnVcKFS8614zvqdp4aY/K1QyotEdmf7CVzrQb3bIOBpCQkA5IswSY+YzRumvdiMX7A8CayNakSH5KAiuJJEBfcKJQYD2qR/WMtKr2u2w+QGE7UWvAQ5+rmDWsPsE0XTF+D8CobYDejOEPgYcFAwoJWmy0B9BXWYMDuhTPkaMWnDkHQH+gAWDEc8QcbD2HBbQNkKfAlg3ha4amUpidmSkYKwFVIcYGDnhlkI/3rLV7vhZQ+Z+lbY/uqZy6H/YDIIH5VGI5k5AH7V0syQm6gYmHTm2+uc0nH604FMO553X79jXaA9lm9mRn89H3vjfTZ79MhPho/+1+2FTPWQHBcKV9ABuIu2IFJ8C9r+EZills84C8W709a7v8cZ6gi1IpHQ2u7KbzYF8vjaQFfO0zToZhtgX+ZlKnxEUyxh8BTgc+A7Ia9qJNFZBZEivI7tpP0ZjqNfzI7SQG+G8J5tLnAcToRiCOr+1rC+C2OdhIgLYT/7wEzXS1J/RE2ytiFj5KPiKwc70q8ALlaa/EOLeHMRoHawOSYFItDTS+3DPy2v/Etpszv2UpWihBPjsvdum8kdsYIAJoxF5o/9YG5b0ksXb9PGdaSCrzBnABhGg+0bS5s7lagHv6QpMmm6Dbp4+Px9h8rHrv7AnKLVbP4Sydzvw6gE2wvT/4Yqbe+szOnlPJzrGJChZTIJ6hKdh/q4Vc+i/+BA6yqzS6VKy1Cx6js0ZPrzf46Pvf23zw4fubzz7/pEp5mjJAMc9WVZ617L2GjMPG9r0RfAfesjd+OF8Y45gjJr+nOQk8K2CfYWT5kJft8wdPE7cGarZG7JlEib937TOkpn3ENi092VWUkPROcWbLjp4YOTs4LVts/dbf8y+S1NWNv1/YwATRAkSOZMXPCtoPA1L3KqgeDVi1X4EkC4w0NI5OETCUVmDrqDAM9NHiNN0MqxXQtWNbT9yORSd2nr3H6AAIxWPLPnpO86TEAHcUUrQu6ULYnQTrcewCJp+PH61KWrEE4QFDBra13ormkktF+pUaLC1PNt3UQeyW83V2mCr7NP1f+mD84skM8YniCKyfu8WjBwj8Z/foPo19ybY9Sdf6zQoKw+iuWPdxbInvakMCNrxTJ8G5bOft2BKKaA91FGgx1YZkl7hdMe7ETQrvAMuAOppJElDwdKwxYJHE72HJrs4MtncAi/zDtIQBE2PRhbP0OhrX2Yvu+Uqg1/NylftdI8blIgz0nA2ucY/D3tps3nv/zc2l2Hdv7Cbif/tmANnJzW9q+/3F12nzFfNrxwcsnOpztMSJT6Zd3rlvr3qOwGaghL1I0B84aWjH0+7NYJk5LFrK2i/0tTHnnKVLFV+O9/1HJF8UTvgjDL320Bvt54uB4jfbW3/28acxz9K8LunXA2KQFV/x1FnFBpz8DYgbWIF4MYXnlQ/qzHrUeojzl10Wu2OmRMIAigLlETX6DwPOtJ+zoX7oe/y2HEsR/EB5wBGtneUwO/k8tghwN8O7OjunDFSjZfb4Xscg+9t5xWQUnzuPwNhpvxxZAn5el9hqyx3wqbWVwPMVvj95WzHv3rOD04rNXrJTfAubdbr9BQwnx+P9daLYmwBdQ5d0KFxovQ/eTUtZu2pro632aCwgumhHi6seR+54FesOyIaNOIU6frh4zbEcWzGyEkuTWwuoQpz85h5NNyd0Coxde+Dicy25Ohhaa6CtAXjW6qDWPPlpr/XZz+wbhIn2FsY0ssW05NpXU5SoGNyZNszuZHnA6d1i4QCFKYCIrYb9KLfjSxdoO0A/4K2fj+Z3a/+fhtjxc21Wk2ZH6oFdnBxYIYJdXDrM8kVFymmbLW462nmTS+j60Yp6/nwA0s3bS46p66GfDyii363tU5H08fiO7p2sU5/1tPtg48RENu48PwU+Ns516M7SzdVnYN09kK9NwbyYg6Y1n9oZOVtMa61OHFk+EFPLZF+diph3r9rHT6arcel/rqIAN7HtLOh5iEfFXvw4Hzqdj9s9Oky58dWcec+69eCLkCYMEDEE5DlWF7BTYal1By7RqLfvxS/IFYBSIJxOgP35BpjNo4/bvYvJAML0/l8bvNl9sYkDLk2hEOsd6YauOUZ9t5DtPBemcqt8B0MT23CvZ3WMje4+tX7aD6Qb5K6cLJvg7Coo6bAT+3An4lKEKdQ1uq18xfGu6da9MI+u5Ez77WR7mu64vQB34r/Ejfsa50DgNWpsaSgufXY4RPp9naNLDW366Ac/bqjEzdGxe/fdd6dYgIH+9TffbH76058O+PtFJBqzFS6m4figz0NkEN/99Pd/HEB8Mx276xUH3y7O+H578sjm//o//++5ZjgZfUy4DZ+gaEp+6G4dqGycZ6b4yx7stEbDYOyaAauXw2nEy16/n68s7c2K3qSYslHXuu4n5JfgYq+e/ezA//pP/17PK0QvY2OxVOhUNDlt0xsdXmn14ZJWTBiGjDMR8Ew7lgVjZASqbSyVTUmZBNiG2J8KR2AVYkrkftqMIKNzWJZBh5j+Z8H9xVjRNgt5vhuIxChPsm/iSgd2tR/WvtMi29ScFFBwqoBdPgHwcQw53PMFoO/EFNlrY2qzRK31O4K403qdx0CgkR7ffFcrkE10L4agNi7I8ExtzFgC1QSY0wo1VY/ayjokwMMl5n9irhNtfHaNoG3roLQ0HokK/az2pZco61hzJuScPjO6G9Zl6OUZviPdx/lQZ6Dl119dnXXYybjvBfxhB6L53gjxHR2E1vCM6vfhxCzda4ivFqT7OX1/XnjoJhgZLb1tj2JUj7fpzqGv1TJ7TIDmWXLwBahn3nh78/Nf/3b+fbxr3nsYa28qKCWyCR/PxDXPOhr9nfTQHmcUDxheMPTkwDvsJG1EGchhmfXegsbbAWkz4ILAZ4NRHhOOrS/efdJdkUzObB0BlPXlNEo+id0DJFUttFpY687yoPWu6VnB5cMGG5jSinG5Z1JVQNLpqNS3A19mXTvQpoiqiAD4VPOmYtWzNf7Z9X3zzderLUUbN+eNrtxzX+BCzqJ7XNWnrqP9cbxq6N3EL69rs47h5t4GNHB8WvsLHf7799IM0WI6DIOowNv9Zg0OZlxuF3wZKX2z9zDlyDm61BCGb2JvTVUeGNA+fiNjcbD99/nnn3WfgYLTNpNBNjBieg9yNBILYDhQULuy/d1eUrUHvtmLjDGwbrFUV0uXlE1fPhF2QcZoBUhgVT1RwrsZYL6WUmxYCc6INGcngVIvY9VglnIcnI+hFEAqQOB+FW4F/v2c3RAAqbhNQpwB1zbQ1zAcOHfVGSCBal1Bx1sZWcbw3/27fxNAmL5FdHgTYFXqXqc5IuCaaYQFFU85D+zP1kMC7nO8j9ar+RyJtoRRy28gtu9/E9B0t0Aca5hECpYokVtg37Xvvp1kZZi1/fxe+32AFM+ldbDmS2dK8LzV5RoNjTX8QGvuMGUEeN65hfV8pFkLMAW4rKSB5t3+H2tjLYDcPms/8FWswFTjmPzhMGZLzppWBQwcFsQLhvcFgWdqJZaLihRX2LNkXzlDOoaCLwLDWHgYMs+xa+2p7A0tp8f9+9cVXT5+UFC8c3EYnirY50K2dvrbQAqC1OOUAKR92L2uc6Yq9xlnYxyois8Ut/bPCI1jz2aXBUL2n6TdZy9bujSu2B+T0U6VyAlO2RpTyrWWCwKnjW2bKO8PcbG+M+G8zxaIjSsfMGIlCqvS1Wu37EUqLJIFfmMxLpceo2d6PsHokwHFr14JBBfVXwvs6EJhyGwTZdfChyp+sckDUkuA2wMCfvpOxwKfD2cjHg/Ikb6i9g6gQz6VL5vp2GNrgGursLEvTC/YBExzKlNI618Dbm5BARM4rd8bTRl/FqhwMvTOGk+bdAEXrvxOeqDDoqOTpoVp63clvnv2plaf3u9414LZQwdENXvk1abqq/XK2cBS2d188d29bN/TtJne3Lx1uQlZjwypWYxOUi9XrryVpMB3AT03Rzdk/DJQB4hhH2y1xtjWEdW3rt2XYExitdiHMQdMGPbB7n3WVcAKV3AvtcQFFjiDQDBA8RrUsuzLsGK3z9xZGebEAPHLd3vX+X3gHeCi12G5rQmBWshrl1Mo0ZI27akx2l1b39vbtmjs6/ONcHbPk77XUf63qbtA0pHMoMXlkAKoVN9F4opTgIH+2+f6M/o1/dseZasFpdMSi1lKs7OfTcFmK8w+7Yrs99Ye7zPu3OfU5AeNWQmRv6eANGwGbaqrMq3lcK+H/Kh9AODREsYXni/otELDUDRNvD3zee0kmNXnY9YeYQDSxnGOnxqva32By4Cw3utEh5geGODwVT7B/nG/gJnR0Bk0eNlI78HOzfNV0VcAxeDrHmiZzXTKAaK1LGdjJOQY+b0v0A4QSM+HzjKm5sUmHyug3Lh5bQpPsKFh/LF/bM8wDxaD2oO3HxZTbDG/AWb8w5Fj6cYq1pR0665wXo9kXyPddAYWUM6eYgcJzA2IwOhw7mhi2af74N0gvzykZ9w1uO+Zmim509o0wAGfvhjkAxyIobIXGKTH2KfuA2iDUoM9wGfRouX/sPfndrqf1Uq1ugAOBjRKYl/n5ySVO+mNTnti7+caMBLpCLuWSaC7aMA52/U8lpT2M2w+oCn/PhPpJUdYmBVyr8dmAcidTZN3dJzLF8TZt26KZ5aEjTN1In+q8PCDH3w0hTIdONbHs8ZKmTa78QsvNz/64Q9nQt+jYtxj4xcNU8NIuzAt6Vh2jxV/McJ6nUIqiZa9QDLTHmkrz6CQ7Phvv/hiku/L6TWfa7CxoXsAACAASURBVE8/rKOEVu777zeQ7fMvRzzfYBbg1r72q71MC2rsQtcmJVbMOHPaAKWK5cVwYqVrgdh869kAAkP/JGkKLdpkv2ldnr00cKVXt68eYJBgnmHDsC/dFz2vAwFhuZalTRXad6IE/N33Lm/euXx+c6Eg93GsFhrO//qTrze3O2eSeoC0FtyjY1NXu6/uiKXXNRtnYmdxuIR6GFmCJTEFssUUMBsAokBFB7hIeiZYZk/OF0tjsz5QsB5QQTGGDtrrtLIDDLrPf/vxxxUwgGflZF23IQta1h8qLJSo7wHyOrOKoTqDhowxMYkCYVMvE+yfgQLijimGGcy14n+MfC2dU4jsmg0YOIyt3mMyrXq7ySe+OVvx4HVCgZVcZpqsTqDBpMczAyaKT4pRjuieouNlP7c+wzSb3/J2W0a3YlD7wB5/gh1loNLs3Z7R5JSmWwa09Z57AZx3H9QVMkBLZ0NhBTBRjiV+xugy2E/MIFl3TcDEU+3dMtTNoZsPNudpb5PyCRQ6HmD3UrcblnzEjgOxKp5UbMdaZCaBYcA7rCpTNkcCYptPMFfOEJ3xp/3866SOaJK5lgMVPl+2Zw4bQd+fYdYHdB5lD+gOAknbi2wxgI5cAmatDonXMzxOEUPXEm3YI8k3nUuipj2fTT2Tvu4bNJJ77ei4TcGMDhqwczHkxq9N8XENDvM8nct9TUl20POYDi7r70mO7hp28bLPI6niGfUMsAixTgFLsIqT+f3RRe0ZXI+Uo5CBRTnatljhEz8b4HEo8A0hAVaxilMMLu3n2Q89EzntDPwoT8JilRWtDsL2iiKz2F6+xb+Js01d77VF20EldEjpvFXYC5gHeCOVOHNjV3qtIQ3OCz2zx+2jGYIoR7PPxydUZAMQK7J3fXwUNuPsUeQM8g2t9eNyHDiEgQx6pV913fcqNB0ujkciEg/vlXdPC2yfvSabxwyewZdbkF88at0GMF2Tjz13JJOLTTV9lT2l/40FeqqiDPb0FKT63d3OP11K0kvPAtaH3Sduq9AwkhHtnevl+afO0J0sLw+fQbQysHCA5onJl4672Imvcl9iJ23RwEj+7FS4yLX7t4tLIoJ0dt86X3eRfJysRHZjOovm+aw4EbuNb51+hN6TzwSKjjRGv6OlGz4EvwAMmhKrM0TO/00F5nt1oikmWSdAmceOiNCnTc4nL7lQfL2T7h4wEgvu0uW3R7/uf//f/o/xj4qf06Xa/6yvfGc3n8PGrGGMq6tKbjp5bv8tN0emOYF01DUqHnsWo/3ae96vg2kGFSpKD+tu5TZNUv7ZgX/+Pzawok2mCuXm78301lDQLlLF5b6BDcb25uBV31A+MQcmmOri6IlM8jM+g/goFH4tqJZDD91iPShAYexOl8RgLez14CV663dXwCEo4DBdLCaPwEhfOnBHMLSmpRSAdHAnqB/DVjLeTapySlAnQNKL3gMYwcUqj1gIL7rhva53JzaNz2cQVB+MBnZwtCgIhJ9o/wyM4CiGCdgaLL0+7awQ0DVdVsCgOosmPhPuRm9gTdDhnFerlsU2HAMgoXKRs8x4OhgvMoamn6qQDHPQYeogosUOyaANfDuHD5wxrpkOm5ZmQatkWSVBNROifDYH9V4MuTcKKO7G4mNgLr1xdvPJ55/W3nZl80VjjDn4i0Yft/G+bNKrHvgfJI5469vPCnwWy2NEnatWXrz0zubzr76OohnQOFMNiUo/K2CJzRZA+SxRdIfGpCYtqnsSauyCARRWS4wKrugMaHGq76uOM1qGLkzh1v+1kYEcEqiZsNQ90q2wFtPyzGkCJWhZ9Ky0NEpiOSH3rRKShdmcCPzqMjqQF2sH+XpR7jMCl995rwr858P2Wu3VKsVVGTosgsFZZq1N0yYiUay6smVx0McBJpyQLAPR7NFJxI60DjGyrqVhYtBBBudGk5MHHOrwnilRfTTMq6MDaKmSEIs+llHb7fqtJ+2WcxmGNVH3eRN3Ptxc/fLr1Y7dZ9IZuJkmDbDL89LWcbgE6nRswl816czaC/K0Hh/vcxhLVcxT3RctFJ//kJ5j9wbsfVKL9KOMhPOGUn4zR7f0GWvnPn9u9j/gBzjO4Pm9Tz/9bAzRHDKMBYnD6CLSa9mfnuecaRHoezmM0emZAEAFBGuuZ96ajoaDNryeJ30OLEV7fukDLhFg6zVrLHFoGTCTONPTab1cqvX7088+nirJTgHRSdEuQIWDT3MEe061wzQzosj7mmfsGj8tAQb4zF4qWFbJZU/Onr80osNfJCaNzTjDaDqbxPzPpnEjAKUX6PktUfzFqlq8tzWggQHWFiTIYcOsn8lTWqbZCAwJyTgbxcGPHtoyVLP+/i2WHJZQ9mQVQbbaBypfWpfmfyvxW+3ZWkppH/h7MfMEw/YyFsgExnO96xpXocXr19lky7CgMGvsfY7Qs5qhPyXHJsYdwH5LhP5QVdob2f9PmqT27FQT/rQaFjieK8AsXZsJc6MT0pKMLqgAqPV9UHLmmezEEnnrzSvtue+GfbBYZQucobUEyBEAChhFuYtFkKMbVuYasKCF7XmcfFOHPVv7abWVLm2V0XPCenLdgrH+do7n3M7uxThaLSEqgStYWIDdAPNtJ1qAXiy4wzwRHO/WfkOrhp05jGHD14xJWoMePE9+CstEajttQIKT8SnLpgLAZggQhlbPSmLwKF9jL/EfgAJrItmyNyVOrnU07aZNTbKteg2AXvcsOJ8hHgN8rRZiAOzbta++SALhZe1HKp3Y5Ufzr7taE1Q+bbTam2nmYNDYL/d6JqPZOckkppnaBDbyYszO2gEhpgKMqdPvnGxy+6OXm99+dTe7+2rz0ftnNpfPtIjPqK5kE06eHcDns8/pasVYau0kGYAhbRs07bRuKIKMBp9BRHxc++8R8CO/bfCLZ2MipgrtPhDnfChMwEKm7ab/HiB9TpRHuCaGDvves2dfgAP2BeCQrtE2gBr70+8Pu2BA/hWLCIyJPR/U7uNMtEcVMWayu3akAfsWO0SCCqCawVLbVmdxUy9e4CDtoL7/FEsiH2ZwjDhmgDsxgihnC0SOpuD2nkZYus9lv2avmFg3PnoxVbw3PwgY8Ueiulq/lj0dsWvAG3kFbbjYjc7o+GeFpL7d9T9rjdekNi6cPymO6TyzC0BpEzxvNGSAnXRt2tIy0dNtMdPmsJLU8+2V1tDftIVV/e3pYfx1fcvmrWfBrWNw8oXDzMDYnOKOZ6aplV6Y1jTC+lrKtjqe7Z+jpgRmH85gSCsg9TsXKtJJDCRw4qzLxQG0Qu/fT9Os5yce4AtnqjEQc1iNa99YhzX8TEsfRBwj0yAO/pyvw/3jj2J+FTtqJzqQ5tmB1xUdaHc5t/2el45cRe+7Hyd63ZNAcLtzxYQLqBjWqPttbRbIzDa4jtWaPqA+pvc2ibV+1nQNfmwv1JJpct0qgOn2WBOTR3qir9V6XPIWEPK6xGfac1s3bBDFRe2tvNgMTNCqRC5mkquev26EmeapcMjvO2MrKbFOk3xhBeYnuFXD7MQUWKX3Apqcp1tNQzfhHnB3v4QScI19zI6J7SXN61rn1CzQzhny3t3ztHYpPAButmt0/mJsOlpK7F7v9azv3yezYj9hefW1Mz3MgMn8UZ/9y08+jQlr2vuZZDaO1IJVC3Us4FMVeclgSCjZ5dEQ7ZWrDXnti2PtRWvxKF9+ovU7Vox9LPkEw+YMYHvr8lubq1e/HdvLx4lRAUoABROgv6pl+1XXsZedtL5sq/a3V60tEI/IOzbb64rWBv5g0ezFZNtNeP94FcTf/8n3N3evfzVDCZ4UX//J59dGq5lWm+I8HwxkNR1TIQlreJhsQFlg2hQF+aQ+t7UygAizCHgH8BhXJd4wXVOy2Tk+ww8MMzzQKcCs4GHAyrMVfo73eZLVv4xo8EUAhfj9JIDAuW7NnnZ/jz1jlbduDtg5jKnOJVIDXzfyAOO7lv7VFBP7zBn6M3kirjs7QjcNCad8c+QmaI2532IPdrRrOXvmWAVWOSJfugXj2fnnRxpKo9XQEJzXm3feLOdJC/xoE9e1OQNmMLj4MfHq7L8AAoy/aXVkF4Nk7lWovPegWLHrPlUMfrjnrzvoBeDuYfmrAQzi1YmHkmSpkH8kJt2ePFpBsDzvFZmN0WDEeK8rrf1+ICbpqfbqKebQNZLAUHwtpn2WXXmehqZuL3mtdsORa+psPGsP8AEAvCE2kNFx7456Z5tAkUEFd2qBLhrYHACEVI05UeyhYDKA8cTgujlEr1vNUz5TsbL7Nh1VXMCnYWQFEIwI3jDKWxt29ssvvhyg/5xuMMQKuvTtfWxIgJ31IndC23IGKnii2yFQU7TxXtucooc1RZ0hz9A/myI39u+2YD2gGkkHentdByYZndj+vlRMqUgKdLHGDyJB0Ac92ufy5eSu+Eb5NUbkdBb230tnb0lyjBzMXNMaWIS9bxiePShnHduDRdVnHiNlVS6j2GzXAcaOs7niLHGrs9P7PCxXQGIxQEKbKSb+lTffGiYYKaTpHKSH3Xvr7BF3PyjHGH80wPzSZ4UzKHr7GRIJ+6HIo+3ydLnJAI19Pe19abzLabTFtuibYz0HeoZA8JHJQObomhQfB9jCyiUBYT+ww9rCtZUCv5GHFATlQgpAU+zaagh3P3IWsdBIiXXP07HSejwmKbAlhyCAiXNMzFUoEpudwLoGxLaXp+tMXGl/y20887G/SAmrYLbXM7xaXvuoPOTc6Qpyhln0PcSW0cVtPw+IOP51xSPywVW7WMPF/Hs/Mlx4Uy31tRjz9WKoH//4h5vPPvtk8/kXn06udjbbS3tudA2zCZidwGTvhx13oaIguQnPxjX+6Me/N5rg/+Jf/Msh0BzKPo1W9+QjhptGECm2tccM5FhkCu5rEWDEIVis4pNjxbtiCODct/RRHWwxgZiw15By2GfkDQi418CKP/4f/pv8lyAFM2dVSlDuTwdQuHg6VoKEazduDV1vKLEZKW15DqGRuAzByHdjw80D2lZRp/q7xLRvlMzBJA0mmHbQyU22gUb/MayHSez0+UJId9vsN2ZjOJzAMYDatPn1IFXcJwiZ7IzgISOy9LNUpmZSXg9oZ9tCBT0W8L751pXRtiLMKCAiSAnYJ+ppeADU96lRywNmSoCHejBILGSWkPv9Plurw/0olTbB+kMEfbXpTFV3qqtLOB6TEdLu3/S5njMYBRCmsuiPZ0TOB7xZGz3Nr20uLKtABeDHGUFBG/UhFg+WSs6QMOlTY6ufPtj88L03+3p78+u/+uXQ33/8Oz+ctrT/59/+m5Dz8+OMJ/BqBUwH/bLNcawber8g98619LkEdN3HmogWKl2b4rUmRd64c2OSRIy3ndiIxC0x7vb2aheYqszzzZ00yV53LUUFk4hArX2WQQcCWVO/drtegyhQQvdytHaLFuWZmttrTPSdlqnpp68FWYVSAqniIYnti4mYwRL9b2lK0EHCYsnJFZBlJWcvAAbs02eVxy+++e5MgMHqm/begiebYFqVer8BRrZ7cF/LjVFBBTaVTrBM9woQuVqigUYxcqo+AB1u3ux3um/su4c5TW3Mb9RO9C0GX9cuOL+SsO/t26HnrcFbGXEJ3+cBiidmop2JwKc23/v+D6Zv3pmwmzDrbkbNpQsi0JDI7ARiHcvwfPXVFxOgAjeOdz6xQ253rdZ+6NeM8bRxrS8BHirMXok1wOp8YN0wBB7GxuwPmv8wNwKtHCWGjXHiaPzb9a7JeKjyqw3cWtpN9iFA33nWqroYjpLkAqJpNVngnWv1TOimsDMCXDZlmHH93gyCmeRpywaZnSoBbuprAcPpwMyrV1sziX6BJM07+mOO5uFa+A4Bd+jyEYkPBLpTcCnRNMVx9AC3jnu/vURydLoKE2N79XpBMTCyzz6hhUlFuus/n/1hC73v0N07H9gXAFOVL4Z2AhGVWOBenzFnvkCBNuCwX3qNSb3uleM9VXVlXy7AEBDBAkfsRgQfQK9hTk4S6/hsW2cnwFjVmqVnpDK9BiSg29v306LSBhqRYcXCbSLnLLJVdtaSJAgQbV2eph94LMCcLVVN0g5xUMt+7/Jc+4r36TKw7u6WuD08HKsr0OZaz+9wZfrzPYedPuO0oo7affZARWrWKVbZ0+yaKuJi6ZpZWvDQHgNUAeiBTQCzAca6vxFN75mh0wu6Z7/wRX32XmLLT+rH0f08DMM1s2za1DjAmb42CbHzgp2z9JkWMLi0ZqZ1jcPcVr2GlTSM6h6kYsLkuxhpBdoAzVjFJ4DEKoRTUcPQEIjugy2SO85aK/qDLTgtYF+V8kmRteK0iMeaDiiQAXRo0V6hkEEImHGLAYA9hBwxgQg9kIXaDJjtFwbcGNZL/+b0MfGAj1hYzj7GUdVPLayAu6dbdo12zyOqxgMStz5D7dfihbGBfbwq1SauLxDRGmtZXKwTyb7AEUA1TXndz+Fju5vv7iXse+fl5l625OLOs82P3zu3OVp7rlbny+9+mCbe883Hv81/ZXKPGjPafgIMiQ+mtYsF7vOdV5Vh92hS3bTQbcGtVRDU8rtAn2kZ73sYXtPGvm13sSf8YIFza68Pz8ka7v/tHoBlimO9dmnJrZYka8nP+R47NEOxiBALaudZeJ5dFrC8//kdAfBqF9J1HQNjKuXauAhO9zw6U2KR27GBDCd51fk4EZNTsjaC4fyZSvswBRcINCCjz+lv31vtvGyh/QcIXOdi/Z7fWfcyW6V/C/AkimKXaUdvHYCjA0w7C92H72EVvip51YVAzwg7gL0SYO8oCnV/przfDRy7mf26q/0xP+58v8xnYaIpwADX7JXD2NxYM2I4dglnbgtIjk4PNoHk0bNvT4t3FCrYqdU2QwMtULPF1BZlQJFE8FEJIdDMGWcr7b0ZrtF6nzIUrTV97523Nz/53d9NZPqbzV+lwQWAHICjvzFdrqU5Qx9rwNAtywYIrmi4dsfaMwq3bMUCfdsr23U2VGOYJECaYl2slRcmgCYlMi2lvf5xSSNAXEskBqB9BIy2H8U2U/ya/1/FGf7DwR8tPMWC1luyKdn1dWhiZMZutbCLkzDLPEa29faNAPrOszhIHDYtx/vgnX1uD/rlrk9br6t8HZg2U3KnkOx3AAFLS0wB9EVg3AJZltaOjGqxJBY7dQpIPbthGBhuMMBb8UMMifN1tUiiyYUsnxtoUduoRHYKFIDuAW5IT6wC/ADQ4h1dGrw9FiIvoQi2D8yPwcfGihGfT33YPnsuENc+RcvY3pVH6Jrp2t6METoDZiq+X/32WuBLLbRvxbAISDHRUDx6qWK2jg/dMYv1pxV+2VRPacXui6k6qWD/Pg+wL24/lYioQQiK6VcuvLm5XvynsMp3AfjJQiA13Cr+eKILhW7244pAFRfZ1QPlRffuptfU+x7veR4RwHSWxt9hlbaXLr/1Tuu9t/nJ77wbeAcoSWg/hvO/+c2XmzMmipO2IDHUWhp6Yh+MrhRgjo4c3yOe93C6J/fHZ42SqLXjT8TpE2z3HHqeztGp3uMY1pT9UEz4uCqVotyRFvji7rES13Ob2yW4f/FxRV3SCD3XY0CF3utx9/FMm1h2RducwTzHig8MChzgBZN1O8V9DaSxH4FItBQl+KttHhMG45vcgwIZ5g+m+qNAzefZ+tPipz7veADXxXNpE6MLVtCdQLA/2p/v3ckHVeiz3oYDvnGOnagTp9ccav1XLLQKBFILe/NF35ejOeMD3h2MIV+8AbzDsDGhGXh3P/1WOd/ztO5mYJkCR2f1aOxK4Nep4v8HnQGx/2ughQ6rLRh9XAG+99vpXs4YSKhI3L46BPi3Z2PcPd8JZD22tObZOcAWQgy//aLXPwnlE0945tqRD9K3HRpe6w7ACVh8ku6wFr4X5SPs5bniZy2fo1/XgZtBHVpufYkvfBVHaceDFwCTXpb/y58BL+RUSPKw904ITS6EgR1+xRCCLXNSkVJxdXVF0PykA7idSto+Mf3VpnTGR1+491YQnJx4fHm2bwDXNfF6nqdOsX7XXgfUyXdm4n3X81Z2/3a53ejPtodJ9YxXLf5wLzPQaHI92vVINOXWSEidiWFeOiD2HTCr+/HZ8AAMrskzyrmf94wEdPw0AABxxBqc6zoMpcmxRRAy6Xe1NWMXP2y/PO01NOC0kBtQQN6LdpvPN3QNYMOHy710KGJS2Ycj42FLtx6kk374g+9vPv7NbwYwtD7ONnBJDDBgfPb6js9j/8Qe9Nl6LzqYGNoKt+IuoB1GF5109/uy53Sc5BFfJ2dTBBKjs+/9+2TYj8Kcwq6hJDPYr8/j08SCjw0OVYBon56PhALb+OLTT1a8LV7pfXZiZiJ6wZLYgbPlWyMZEDCJwHHC9OrOoo6dpeFuUreOxXLF7Oat/Obd5I1o0r0TMelo+2W3GFd8qBuTD6FFyKTx2EA8RUfsRoCnW59nO0UjrN3nmw/e/97kmzdjP8KA/viP/3Fg9BfFDleHcDEs6nTnHmAp9p7vf/hBpINrQxQ7X5fW+++9v/mLv/jLAaoNt7j01lu99uvNV99UxOGzim/lw9aLX0UIAYBbX/n+dFptc9zx3T1vxWl7U7EQEezSpcsNBQ3oE9L2ntZrtc7SKjQQKpDSfnz24mcH/tE/+buvp1VliyAPO6bkakcCiinSRQDWTNqYKVOqOJ1RzBgVsvMFNCoXAo2Z3CmhzRDP9Nf+0MGiW3C3fuvj025LB2viillgLXqjWSX53N7YG4kgekh0vxYgI3BY4BIdjWHEZQBH4LfP2Y3Nh/kjKdd6ArzT1QGgQgu/TzMPQ6GFPLEdkawKbQPbjI8S/H3YoAoLL8EVeGCrjJOU/KsKYipo5xPa6TGvyko41cFfofhqy1pJuztXwdvU/np2tOpmFDEWn0pbG+FQdMuDgZRfd4/Gvf8oAMc01c8+v9rAiEs5z2ebX3/2WZvq/ma3df3rv//7MeZupTUUcJZBOp7BvR+4dvni7uYPfu+Hm5//+Z9OC8nf+Ot/kGM730Fo4EQBlc3x1//wb0QNvbH5y//4H8eh3y9xP94z/+jtd0LoG+JQi8+XV7/OqOQU2zym22o5eRCQJtHDfDnW17n0erQrPn5Y6wFgIcfzSOAQCt3pW/3aqhg94Jl8BrxrfST4RC4ZnAc51EOBfYvWnVHvWWGKWTNMTY4DADeTytogtLqAGhIjLbUcu5YGOngSywc2c8y7GwkTCz5XpapN/jpdkguX28fHNt/V+jji9X09ziChpHrOEHaBu0o5w8pJCuy1EpoSg7lA+wQFH1PM73GoDJ69iMG2NP6O94yBNGuQgvYJvwYMok9Di4F224WuZ7cWwF/9+tcDdtAvOBOYxslIVgBAKndaa/ceNeq9PbT0I6LYN4Bj59TZAbFetYY7gX6jczfBavehkt76axkxFERwZN+e6RzTsMO+c44Bl4wAzcr9dsxJYKeaErsxoAzA5r9VDdwzowNMdB6snbPGuBDVVgHSKuu5M5LG2Qv2Z+p0z/52IOD0//esDA5hIEfHD7jU/1zzalcAiizwDlMXGKq9WcUda+LmjWujc/c81ieHRD9Qy8/RI7Ujap9R7cnQYyWq9gvE6F2QAxgx9e4Rg05AYNrdMYLg7atvuq+HsRLRzJ0JtfvznHP7g9g+xzMMz7FrgYzYtapYqmsSh76HrStQWjTtJaBKABUQBBTQkjytPRwsRzNg4GIb7wbesRm36Y4KTLYA0wJJt1PXes7TPj1FhCWovz8tcxg8WC5DZHVNq+K+WsNMvlosJZRxTkCLIR1J7QFsEiYBdtkL7GYFj2zDSxO+e3Z3tXcqRtT+/exogziqaH+XPTpfu4oBOUBOrAKBuWdNH0Tycjv9kb0c0Om0LLUQqWZqqQI9vei9TWCzl9zPSlKd71iiOahpqWUj2ct8gwEVj/ZoTmEhrsRktOf6o0Io8JyWZM7EORrAdasFs02ZR2h9ks9V9Ro9Ouclf6CwBBQZlmI+RSpJSPxorUKYABLL5zm8KdL0+mmzmoBPAg70XizCxRpa7awCSokSGv3o0UxldDGlsU2cHYGLfbS/h6TJA571OsMOvPcCz1frivteCSb/s565Sxo2Dx+tKj0AZAUN4EjflRxgkJgSOm1UwK1edLcWEnqbhxrGMYkj8HdgiMlvV7vsgH2YiXNbo61p1WYa2anzm8+u722+up2eY4WsN8+8HvDuSBM3MRpOnb1UwrlXwc80Se0omEoGK63q4egMTRKxPsO187fzTO3ZfIU4wv4XW2h72wfiRh+yaxsG5dbn7uu9jRqX8wG8naB/DYHA+vWc9icCe9YzPRCrbmVww+pwfgHjgkM2U3VXAqvthoj+AlQVSWp/yg44r9pHRh9VUrD1H3TGDmaLtI+Z/EttTdKsZWmlsatNxXWMnhEAb9ZiTYWUDIh/pnAGSJC8YUZMwQO4swbqsEEzzGYKBxKzAIEptGiLdxi0HymKtS4SjOwGgOps8YEWnzs9O3aNrukCLU297b7691cxvwXQr3pOx1p/wSfwlA0FVE0aBoDpGnY6jxdjwmGqA+j5cDaffduXLnA5KzbK5rs+MSBbp12T8wcmdZ/akk3tJfNBu8faTEts+04bsmTHc9nNVuzkA95K38yEdC1D17Llnv8771zZXL4U0JGd/+Lrr4qxvquId3fWbvbyUE8Wg2ymgfelDXUYGb4w86yzNp/++3Gsn52KoGeK5apwtD8qtOiE6LGS4rgbM/F1iRPduKmQb1nPY4eHvbrYXLOH5dqMdX/sF1TeeZaSrO2enMnMwPrsojNNt+iA1shiMbHpHTEg/b18rJiSxugU1FpG+3XAQrI3dJ+0WEq40gU+0s+wOUZDUucCBs82/hVjnz17cYHBvY/uFvvB+7LdmA2eh8EzI0mjyN2ZOFOsaOCR5ywGBrZ4fBiLtNYw863hAGIASr8HGADQT6FkJdXsv/sZHcZtocD+PkpBlwAAIABJREFUlSAeV+xrvz1wj/0ONqgz4g/Q69A27nqjKbJ08Ggy3iwGO11hSmeBOOFBSZAbU2xZmyD7qfAFfGCrnaVhrq6sCTQJ5hKTXrG+FSaosryOYXipovej7Ju24WN9UyHUsxcvSvDvpJskAHSWjtG8u91gHvZTMexR4A570/7T9UMP8nT2hEB+WevmQsNETseY/OEHDYX47Jcdg9ObX39xY/MfPv+q/VcBF5Cdz7IuY5OAXMDR2deLueg8adUDCmmbHTYvyzMsGQzqVcw5KmbpvyvJzuRT1bGXnbXHbGffP2Wqbc/23XffHFbWX3z+Rfda8fVlr6nF92V53cvO4GPtoVrWdeWQq5hpF2LXlcRqQR1JgZJbdk48NrjB2N4FmA/DM981hbb2+f5EUZqx4lGsIFfvzJ89TWtUrJ3X6j1msAo7p4Uwpvew53tfkhfHDhcTk9ip2LsGTbMtS/Pav2ffKpoZzGBoT8/0dc/hVlOC97DkK0Kd73mTY7lVHgfMGfVD96DVst89Su+s56e9cbHKAkOwCt0f7cX2kwEVpztKu8873cWwL1/TcIxFVs5lkMTDZI9encnXn1gFEfkdG8nPYWQ9LYbwWQ86V6tASMOXRn1rMKBp2vABd/fal+JhflwhRuwAXHlaTDVMaIWf/Ns+w9/+f2YdMLpi0z3HoBI7ymXZjkDLA9nBe+WIcq83Y5z+4Psfbb4AKqVlPgWRAX3kKdshQ13r0+zEBExjC2ENpq/TyF5dIZhJzD4/O+L8829DRrbTuu3RASoX+x+4caT7cK0nOo+GVdwrbyRRoVV3coFsidbZ6XjA+Wj95C+uYzrIAH19FraxoGlanUlhtd+xYoF3fJdrJJfEXm0xvsEWVsxOJiaSBNCL3u4Mn1oCCscM9BNbdm7ulGdqm5223XmTV/mkNwYAu1lBachSzq3CPPvceyn6+5wZRtdL1qCDUf+e3xtwqr32sGulGPy4D75Sd9nZMxc3v/zlr6ezhZY9LU3qCgZPjD3tOnSHGKjJr4lBxArkA3TEiWsWd7fX6Azo2QPhUYWsvbbOHbqgo9H9uu7MyDaKwv2ua9blZTADP+19rfmFCilf121D2xKh5WkkH4QYC8oHGNT1qnMorlBggVdc/erbDmq5d+sJOIQN/Oh7721ePNjm0ybj8i/WvnXRiTfMvu6R3SFl8P77728+DzcxJE9cgPjxVVqhpNJOxbzD6hwppb7+wT/4+0NG+vnPf177rAFOiFHoC604A9XasOvAQCSLH/3wx5s//fd/NpNqDdA7WN4EJOY7GBFMffE9tp44AOA6TcJd60y152u2BUSf48RgMV4I76F1f/3GjQHv+KUHYQYY7GLAIRjZe95rG0/sHGpgxT/8J3+nPAPg0QFowQQakunjBT4e0MUmudwN4dZSeK/Fh8w+QZkvcjkTgIAltD/CffIXhqqka6bs9D60QG53EajuI8qouoiVg8bvkPTZguFxmjZpb0I77GbMr+m3H2AvtkgVPgaTxhw0dwRAtwg2OqSA1WhhRgIiSwgWskwniSMiGKn3WUvc4/u3NmczbJyXIOR2mnB3q6Kt99HKsVgqAzBgeuhxN3zCFU4x7nVCincL4CXEKyCTMNq0+weVddBSvJtGF603DJd9oPJ4Om/HY1Jdi8avnfFiem7vpBF0r6T3Tqjwf/W3/2jzp3/xZxP8381A/c3/8vfbMHcGuLteAq2iR4TxUv3Uf/dv/cHml7/6D2lzfbP5h3/v79cuW+J081a/f6ue7YDVmAsv24T/+k/+suuOKVkAev3GN3Nt773zTq0m39Rqe23zow8+DNz77ebcJcb57c2f/fmftCfanHKHnMb5esU7S1UaaLgR7DSxNWRdexG2HQ/Yek0SwlgXWGT6A9owPySgBacZqRum+gRgEecFoL6VFsleKLjKKEaFdUNZVYXTUv00Z8WIc87HYnBcCfE+kNHCVHrU839Fm6MD/6Cx7Wf6GWSaTp4EVAJ9ppYO+9N+GoH8LVi332Jk3+xPhFuTkZb4PdT8CUCvbbkbC+udjCS9h73W/YiJbJ2NvYyYQGD3zIUM4YsYd98OQGifHZvx11OHmKCbVtfZs7V+FFZgE5icxlB+8IMfbL7L8NlbEjDO6p2MGcT/SfeH/gRU1hp6sITm088+yRDUwl0li2nFABkB1ioPvP2I+HaPWEsMCID9JW0HFOg+9xhAup9rhQfQ268qcxJXQTZ9RY4FW3GxmRbbRvC9S+usAO2b7hPAhuI9YtRdPJ05SeWDxNyHp9D3djtPqhbTWupZMT59f1oFpoJfy3fPR2DHk3Mh7l9QL0nBpjxp0pqks2RkN70eU3JnOhH2UUnEYaLV03r+uP3e0JcMJSozp3my+6MRgVXog7EW2LXzF9+awOzbgEUBAMd+pGiGuPolQtk9Wwk83STU7kkY5e0KCCYpqazRQJppe/QUTKEzmSqQWlsn5zCB6xqAAKBUofL7nMy02bd+3nQmJU1yvto8l66XYHu192GcSND2NdrkHRgTknvPF4tDADq6MpN8rD0O2B5wgLPu/YyZ9xwETgZ+AJbR8Q3zORWAn1FsKmTXiprfw7ufQ7rbnj3Y3j/UM7jbGf7V519vrqR7cqazebJ1mVa03kNQfq5147gwDj7+zW/XdMr2B5uKKaONBmjD+UzCSADepgSaEsQueH/c3hHcTNtM4JnWmjuJQj94mJ0pYZD/LTaY547xoHBSIK56rwWPY5PwtkfpbGA4zXCPbb42LXtTWVlVZawuPgoDUzBnqvaRkvOeUs50Oe/RuGuvzmuwoSQbk2yvtljnc3FGnGC/s3wEZgowQlsOhqB94VyN1AEG2GArik8rCZ1nxckLIK2RtoZpR17i8ks8fdC9WQPA4kg6tLcWqO5ZEN7XHrud4O6zBOzD0Fttt49LFu6pyrMN9HUwlbv5Jf/rGrT2LUaXBGSSfECi55ktP1cmdLPo6hffJkj/DPgQm+DQXsnmRSWOfKpEHkBYPJHm0ytTiNuLLzufp4sLZnDRtOtl06ZNY4HNM2ACc0RwV8KkYqq9bi8wGai7P8TFvY7uzCT/CwBbAMyWRcmOqkr3NTp0wM9Zv9U+P6y1/mN/EAg2LUYshvVe5/gpUKb9Lx6SGJysOg68NRhjnlN7WOHE72jxlYjvZotH26j9QJ/xZEWuewpc3qO99Uhih9VFS1jC3noqlLj2mdzddQmw2YpheAqoZ38teyDBUtkfoXbJ8XZfzIAuexow3TPkC6wLNsMUz/rZAASDOa7WNIk9pp2EX6JgchnmlZhPInMv23k9dlDlgdHB3KllRewiSH1a3EcD6nE+eYZS9LXbe50nmxLrecTisRmxp6YtW0u5c74KNet8LPu0bWhYbPb2pRZe+naPu+4H+6LnnmF2znpJrJwr+2HWvGdzpHsC3kmMsCseaUvse4oSCglvv/32FBM++ezzCYwVU6ZNdUBSLmcxaKYtyJCKOc80nDpTmJLd9+izxkemn0s77uHDJCoCswDCD/q8W7cC0vJB2hclE1rA7Q1/sAH27TIDM63+drvEVAGAlMOASUD+wMrWSrLEvk8SpHAk+W4dHwYI3aGza+LmFHKAbWcX2I0ZAZiffZ1dlDh03XsV7A7TLM7X3y9u1DJ0Lm260ZicwjdZgxVrK0afLi4VD0uuLp67ODrMM9ylNI5Qt8K5tiD27F7tf/zw6bOYmst/SWJ939+AlP3WdTHU7Fu2d2IKcUa6tF3zo0BXsbWY/V5JkT08EJN7bE84T/cDCWg72R+AdO2Ks889xIBkSTBAGnvD4LTffPqb1uDA5t2G6WhlfpBuqvsiRi6WOVUihhWicCMbf1SiNK1I3alhGgp3wG7Ff+1S7xafe1QPnyjmYXrkIerOufzmu8MIu1tMcrFYWyfMjeJ3RRsMTf78yoX3Nl8HvD0xgRJiMvw609mz33Th2isnJdJahMtJdgMb/9rv/qiOmC9qgyvZTV/0P3z8dS1k9wKQK/QpmGkNHKYUmRIt7yy3M7gSY8MBBsADVrEPwzhehSWFK21yx52p1vpYMcn5vqdgwl+9aF8/Unzt7GPSvpG/f+Ptdzd/+utfbb7rPs8EkJzMPh8MsGbTHhgmV4H8RfEAmSJ+nL8tXFj+DMNZ100JLds9xc7sGEDIH78jgV8FmAWWDKYHWPcX/50P4puPppJPf0+RVVEJU3gAGT7aOQ3QUvSZgUy9n0I6diPGnaHKPnHYltkww3dmEBn9Y4hMewEhxfCeJzHYsP33AqB0QjnrJm+Sixl2FF0r7O8uUBFvWDLtRwxMdhHIYi3EMQA23V+7xe5nDgcktW4HAnsP1SL7Iid/IK1ujJ29M9n/XS20tEmxd7CxswuYy9kAhBlFKUOifLajZNgi++QaDUd5WoykMH1Ertp9K4xihI7WYGusu8JglGcxnE7IxVvvXjIFHPvmg3ff6jzWqVTRRjHnWUD1867xSOAsYNWQIESZ0+UiDxLPP4g1Js+ysHxW+2faiU283U7eHs3rYnDn2WCKmfidX8b0cl6WNvEqliyZgFXY3+8yQZqYogStPKzA9vnZ5J8eV5iQz+hGMARzAXK6GcRAgdZaZumW6lYQK1gPg5PmvRfjkz1exAIx/L3VOQKU7TqmJArA28bQOsp8hkFu7IJ1dabZCky/0Rks3zimY7D1kx+fi4S0dLLvTR5EPgZAef3atRWHi0/45ymgZPsVz6fzD8nANS4gca4pm60r7mWxmxZYOb2W4J2Thj0+GfDLBpf3nQhw7ZgEwmYX5IK6m7pO3Ytc0wzYK7G3xmORgGFinpaKnij7yk7r0hu5EuA2aYKWhHa1b7zeFt2GPGI4Ymt1Kv8PSAOiAabulSsD8Kezpj29r4/o7fmHl22+Qx1MA2fkhO7pWl1sX4eDONO/+967FQXT/XwYeIc4BSSu8CzPsn6AN0Mm1yDTNTwVGQLgzYdfqRCCRXetWQsTf7VA+0MtFF1/9KMfTgz69VdfDbhpzRHHvi6/xcDFolzEgLVP3ot5h+F//96t1l4caBKsfABWRMLpYFqvDaewe7BWOw8zoLN7ef+99wZDEyfylRiYIz2CLYl9OJJjSM/Z+P6t05XG4wx5AQzyFYzeFLfgCwd/duC//6d/1GRhyXLIaBtssRZMZjy1ufjG5c3v1IL5r/7VvxojpyryuN97SsenTXYhw+4wqvB53wW0reBf0Kw1zUQNgB/Gyr72EgPH8ELiLTrwTtVtP5CXmM4gigHKqtiXMGMBmlIy4uvdkNYQh8mNSvYHLOzmJ6nLcWjxtKlUp3ZjukmELMCrDIYpqxz/UShvRu+LhGu1d/pAzoOgON2vFWQuLbjV/ivorX9ZgjttKCtshrxCtQXHU/GfA5ShC1wjtiiIQ/9khIAnO2djsvQfdzrUJxNtp4VmoghA4EJMlWttnnfevFyweGzzdYCRmqaW2U/SGzjY2PqnASbnC3b+wd/9o81XX3wyqPHv/d5PNh+E4KLpMh6TvAvYqxhe/ea7zZdf3xj2DfT/eUHd/YKU+w5913CmRPfH73/Qs8poFLDdvfV1m167aQFOLLkTGWsHE0X9aY6Hc9XeUvwygyFGh641GCo5I4A50DpiNqqAjYh5B+Aekcue4+hYIcATrS/w59weFrgR0LTPYHjHcxgo3h++90H7CIPqYaOZ3xsh7LuBk/cC767dulOCuNnc6rr1/V+oKvTYJFH70Thw7UMqtGj9KsgC4y14MIkYcHb7NWwogSWGpqQJiwIk2X3sxJL0RdjySEGKtUDvtkZGkJumSDfiYSDkap0E4CntLE03JfpXJcU7OzkdFWlMwp7tsZ7VqUAd7BVMDWDM3RKnnxS8ffrJbydYPkyMumdCF+8v//zn04agLUEZUcApsJcY3K0y5u9zCYwCYB4FWGo3WSxCZ4muBRHdNU1Va4ugBVhnD0/l3rUKqAD0gXfLGNKlXO3uSzfDmPWM0OhGrkTQ3mdkONM9oF9OYbStfF4AA8HPJRZPb8jUKCAWvUxDIU4P2CxRngmkPaNHvf8uNmVg9ckSihkWo/W8NQIKe54cwlTShcJz2SpbgajdBzbEiOxKejKYA8INyAJ0Tfev1pmnvfYvfvGLAYx2q3QDFnT3neuMLPZbmjqzbpJjif9qaZXsWgdBAg2vaVPuAnYrLkh02FH2DRNHm4c1EWj7meqMOGfYX5xV7wnQ2Z80OG1U2DNdN2BsAteuY6YRTsV6q/3Vs2dn9jU2B8xRyWkP7hmOMjZosfBmOABwB2VexbP32wG+cXgBdgYUnKKhaBpx+/Vhwdfj1uae2KW1P5Azudf5/jwtzePd4+WCQBpqKleo9ZgV9vLJ7ISA6Hq/B5gTNO9rKXGyh9qzQFL7YVVC7cUq9TP4ZE0iBcACS024xF5yLu7e03rl5LIh676dNXqiHKtATduQ1y8G4v703gVazLohPkmcBzFY075GtL3XCLpNaZRIt937m/Zp5z8n8vzlAukGENXKAAjvOjBdtR0CPzwzz8UmHACJvTMNdMDUVZFeacMCUiUyPh9rSZvg6GyxO5LS/AZ29xqIYVp7Z2WSGajlajMcUNJ6CqgwCgeUM8ErYLDXDwMvXza6dsDfqXBnmzs/CjGmIE762Ru/rhUMQKCtdlpQBfTzbBYQJHAcW9B7iQlG5yWb/PDVsc1vbrVXFGDyCVd2D23evND+e0qfxbFsv51sCE8sDa2Z1l4wmbeflqKZLGxNJDyEn/tvFUhs5BGul6kAIgR5tJO2mmfDdm1f88MCLUGa5VsahysuGFAEe2z7PCQ3llsixD8vP7DMsrhHrAHUAdDeDYihvTrtyMDtiT9WCR8A4bxpTw7r2k47rMApHjBtre0lzjDMyxCQx7Uvz+CTAC97VLDKN0pa9wWLJ3bAlnUxvQ+b4kzNZE8Pe1iEwFj3p3UcgKh9egEDa+iXLS3ZWOs5SZ2WVkAu4F513xr19zBdFExb88N04KZV1DPGEGiCZz71ej7sSOfvWEm5yeIAVUEnBszrQCpY8wSzCj1dw3GFj2IMoMK0vm7js/1ppatVdrFtfPzS61utncPycj/bwJxW0P2SGIAE4AeTRwLCno4mJEZIoDoGzSF2rfemP/a85FBBVwuZBEgAPExOyUzBsY6AAWwlbn32tAEBLrAJXEPrA7i8X7zg/JFtOVfFnk6NZ/nG2+8vKY6KiphT2N9A/Xsx3I/T0AGClpzPJukzXYvHN9qVsyedf8yrpbWzr6Frg72M1deOHeCJo7lfoqKB8pShVHO9htrQV1b0XkPg+CI+SkFotCnp/RQj8CUAsQFJFcOLQbDs/PxgYIVis+e5kun/bJNGS5pvUshQaJiCzMnWPxZ/6/j0WczxirZL0iGfWuugAvaFN9IICkCYqa3afSfmcg1kXipkt7Y0Y7FB7Um6eorunoP9JOkRbz0OnOMbxFUYaLph+EhdCRgYe1q+MDW8bu5dMlPbcM9tdG/Z5zLPw8VT12PcHczX0MZ9bbJf1/m4QFXrOoDU/pykqvsH+M4AKWcTCMaGAMH5BQUGa5wPfCfQ7H7P/VXDEcSmYoknD9sXDeuxb+RNpgre7+wYsOB8PjP9tFjiyf0AlICgc+LkNGRv3fxukudT7F57+JyBUa3PAwBE8dqVprl+9P5bse5+Nfv84cu0+65eLxFO99mAAAXbsd+i06V7ac/LsdjCsXWt33A+uv7dEmnxEOmXBUp6fc86W0MbC4houuToErNd4OP24dkkGEzYPRt541psrt9c/Wpyut3W6JRCfEn0i2zIg3z/gdaartkM4HBO+zkNzcW6Wt0sA3j1GVg+GO+uFLBi/cZ09VxGm23s4crD3CMA7CSWfzqAZwO3fIYC9XQ/5Ce0F654kp4u7WTMQgUpOq3ZHmy63heTTGzheg4P8WMVj9nd1U0WUYCpLw540sXfDySh0e5M2NsAEsXE6fLYForsmylGDBBePNv6ne4ZPmpoxHH+vHhGe++J7v9ERayDj/L/gbCGf0RRGK1Pfldb8+Eru7EePTftp7qWCNRHSAi81h79eOLadT1HFCfbY+7J1GZsZU3eSBSYluSuJo7XjdIaD8uLv1SszX7z99j4gB7Dk8goDFs6wNbfAB95NLt888GtzcUr54vTWzPgPWAUOO/8du/slq4h7IDHrelqnV0MT3HMyonXYDc6ffb0AquSVdJpI3722/Zsv7s/wHJfy/aY/GR8+iogHQ/g5kOBjc7r3TpBWMkjtCF7Ro9jeOkaEUNPscT5BmRrx2blAEkjW7AKzwMRYz3bZ9Ztm7uKnRQNn2RD+KLzFUoMdHjCvo0vWXacD7ZvJ98AMIZV3O950Uf1OtEHHwC8AyDak/6I/cV2QKHxgwMS0RNu/+SHgeBYnJ4HdPhEBUK/d0KhWWYq7lUuzV7ebgDM6Qrsivw2/uPWZJSQ21czpEyxsPWAucwQNV2F5I7sW8+63GcvnwDsf06qofvw+zrdPB96nIJwcffbdPJrAbbn7/c57LzizehBY1B2X++++XbX9nJzs4ETfk9bLPDO5wLVJv4bFlpnVN6Xr9Oarmj324Zi3cpnvJW23cX240Ettopo9jODVwBCEgOxZDQZrQJgDgmsAF4RBJP7ZOvI59xu2On+4LXT5ZviXmxP+dnv/d7vbb6ssHcv4JM/fafBiDpFyW8A7gCwntEMn5sseUKxrn8NozkcgKeATjJKtWIvdvut6+KDhQMpJLBzsKR33n5zcuCrV6/OLANndIgI7RHX5/OBx+YKsNm//u3H07KvyCqWt28u1OVKjky8c+JY4N1/98d/+NqNQh5V30YAuYd1KccEwDM97dNPPx2DOwagTf50RDx3p73SeO8R2qaRMYjq6jH2OqDDtSqenPTM+xRoTFW9jUQUWAbiBjxgD6TXqm74swZQ0ABRsfHvJSbrUD+mMYVeS2x3iyZrsbHR9KrTQ7HRtf8CEfRBS3Ik6tqDztAJwSqLhXDjZgybqoUXuhdBwGjpDZ3T+GoHYIF3q60wQKKHQqeOIyM+vx4uUEDL16Lde8iMnXHamBAYmK/62yHexRzL0KDJCsS0JLz7zlvD4jDM41ptHvdjYv3R3/7D0PTbm+9i3P3Hz75qmku92BmAJz2jo/3uf/sHf9h1vdh8/OUnm48++P7mTODSWeBQh+d6z+Ts9tnc6wBBcTnDndbxnTT/rjUm+VZB8s2YSPd6vyu1xZ1tHT/88IMAqfubX//658PsGyChAO5cLSOCvvu3bm4DT0M3Sp7btFBj1z7CuFpztlpLh4iytiYvaNK1no9ygHsFUHGgxjhIvjCisCMPM4ZaLAS+wJ+cmufxkx//IJp2LdSCv56rlsiHVYbQiRmtp6pjVa6+rCX4WadqJzD5bvcu6MbUoX2iZcsBH2AY3uP8t6em4u8nE7xtK/LTGrmqUJ4rw3mYGG3n4/s/+N3Nb37zKyakpCE9vdbs2+++mgT+woUrsTYCNUugVZPodgCzJRx8gwrQ8/aaipTgbng8vW5HpZsmYEHw3QfpMEZbN6Xw/Xfe7rN+OQmGRG639sO3rqRp+IvfrCRIMtSXipxkWDsGUM95MUyDfsOjAmIVeHTf0T9qz/v5tAlq59omsc4+cM0a7E/GG/2z3vNi6ynwvp9u09xK5+F0wYSFJPg8CXHvzS743j4Ta1/gc4YEtB/3BzAMg0TlgEGisYJBMmBIwREnWdA97WfAwpzUwyoPZysgcKwKaLSSgCju25CcSao7S8NQAbwVQAugbgb6qR5pkgLecRjTpo0JurMbaHpm80WaOFc7BycDss7T44iFpaJmAAObIkEabQVAs/tQWdNaBijJCc1UVOy3bSvYaKsBpLQ6cro9A4nOVMkAXf29WpoWeKc6g5XCbtmVo2U34OhqldxvswLQDAingiMB3Af3+nvWqeeKFWSvMPLT7tjnD8tmEsbFbMYYYm8NhlCR1hrxuoD3rGSkvzcvS5r73qMS+Ye1nB/YPQ+13hhBcCNG0r0cybm0Hs/UaqkVUxV/MUI5SYBsFfsYDvcb3iKIIl4L7JCIDaKznQ7sXgcMG0yrNds6Yy1HkmM55c5Jjj0B+uzWy9cVZwqYJbZABLYWKKfyObZZRc9qbkGR0YZTGZ19tlrSnHu+Yc7/FgS1NsMOkljYH/1QK/7R7m+0rIB8RUJsG583AQIWVHZGBdwBGbaOZ7ttjVjg6mrHEkWNzl0Jhu/vDyWYewbqAJXsURHJMHUw7IDDJe1s0LR+LobMauVaYNaJ6M+n2q9rXyxdHfZqic9nJxXESj4U4XZ6r5PYdfmeh/2OqeCv0xMDpElwtCo6RvY9TWlC686NfW0aIv1GwZ1qujU+i4XZrcWL3nx2+8XmVkn8piT1d9/e3eweyB7EFHn9upauExc2LysyXct/zTTvmOKY7s8apiFgx3Lb950ryF5SBx7snDfrkn0agBawa7AJMHo07pbA/WineY2QfHzwYiMtkAbwvVqB9r9vPRcLYAVW/gjKBHh8uzMtmduvhAvSRvev39Om5hXO/7TZ9rxowo00QOfpcf7mbEDD4ZIqBSpgsaLRVLYnaV0gr6QDgL6ocB7CXMUCGvtSLNsH7xQ5JjF3h3OeWbPF5N2fmDxg8RbYBQiMre2e7OlhmY/O0XByhlk3ILG2GnHHAL5axhShYtsVZ/BLxwB3dAiLX/gLBVP+WyCr6OYZqFYTqzedMlrXaEs578Mgdjb4zlkf7VviPikpOwrEZ/sEinxAP7PH+6JlBCh7ZHgX3ThxpALTUIa2ItrWtT0B2OJbzxYvPSPxEJj2umuYQseAAgq9S0vQOu8H3qOv2YMV160Ra0v2wFr7TEUpz0Hnx5tV7e8VKN8NPLoc84gMxZ3b18eOaUHDktvp86eYM23mpiwCA/aZncvOGzT2n3iHfbbP0xbnQUo0jpTU0+Phn4/TXA0IfRHwy2aT67hdR8iAe71uZA5rqZjNAAAgAElEQVTKfh9KfPvu6RieFpt9GsBoK32xpDa2UjTsxrZIQWOJNtRql2VvVrvaOnPY71K+NdFyTWQOqOg992oTJpXG3mIQ24darWcCHlZQe4QNLCBcjE57XKwuGe+3DXIYyYmROYipUtzp/XcCSE1Y/KauEYX1NcymQjhN53wUkOTZFF9UX8SZimax5/tZb7DZLf7E1rd3jhw/HXDXBNuuc6c9DDixb44lV7IXeHcfq2qs2CrY7mtFjn3YnrHxS30eRja/JVdQ1P9eDL6HyZg8yT/RXQZ2PO2ZnS2W3y2pxwaVULEP92L3DUMKY8mZFPAWi77z1tsxHL8rvotF0ucfb/3Fu2fpN7fFtf2dDYw9G5Pxo/fe2Fz94rOu5fDmy9uPN59duz3n1QRHQJ+eQACC8zrFo+6TjvbT/q275aU9PoDHsq0D4MPtMZD4W6wx2r69QZFA7cj5a8z8vgxkUlDZaS+eudAAvHKtX3zy5QwgOqwDCUjbc33Zdez19UQbpEF8CopaZXUujX9ztrRd8oPFYeUZo8tH7qgztLTA6TFLerGlFuOU3To0+tWBLAA3sFQEiPNnAQr2KWD2PwMeig9DrLATirtp9I38iTZ8tsu2nELbklmawWPd//5wGND5SCsG7NKuVNsC5B1sb9FClBfr5GD2xSQniqfpvYtJV3u8QoMiYMz97MEUGrR2ykV138TkV/Q7fDB7ejOgqVjqSLYVI5b/znptDrRG2uZe9vtPuuCH9nhx7ZHnTd0k71KeZMghb6AVfZ4TjbmAO/b7EX3W1vqF2KftgeBgj/EH/LfGS+8/LcO9Tm4CwF+5db8rjxWnbgk6GD7YTYohDwOcTVLWHQFYn4mlLYZnA0BhL2YgU+umUPlkOj2c1aXXzCewgwCcAa8Ab9mUKaIBkhWi7OWu0x4YGZD+e9llJI7AWfaZn+7eR18zxvsqWuQvss8HDfWSW2IqeXby8X5/5XBLokaAMwBhPmEGrAX269Ka9thamO07mIWzwpeOxijbNcSmpe/vnLIpE1t7b/ap9XiE0dj56I2TbGsfyVe28jqwh1MBazdvXZ/ccORLnH1AE3/hnn2W+N3Z6m/5wlxzazJyEdlp7LLFUPR6RYhNw0nKNSdCoD3KFxjIxu7RtMO2dcErLpouBfbCZFpxbP9ehcH2ruSqc8kH8mv8NOwEMxOpSI4un1F4Ubyk48qH2kN8AZ1ZYD1A0p44RUInfd9bMdQUWyY/aG/IT9hwQxXPBFDJzQDVztputu9qbM5vmnNA2uFcE5gPA2sVl52N7nfkOlpbHZ/j1Xtm4l6HTxwkbl3n1GCkChEkPnqh846xfj7G5nvvvlOH3Febb9Oq++lPfzr52i9+8cvZW1cuvznxwxeffTFF+wn12rvs2RR5p2qY/QlMPFhcLa7xRyELkWXvETbm0mndz6f397bfm5ZccV7ne59ZqtMAm1y2Ye4B/GvaeoGz41+dt6V/iUiDmDNSKQef/ezA//TP/nYSJ0YUv2gTqtKtw3mpG5Fof1ffsiBof1KMRFiAqepHm+tRYM8E2RMsEJ3HyovF0qEDsDwc9lAbtd/BmhEw26zHp+q76LEYYjSO7ge8TDLb988FjvDZPhugwegCF0aktY2AxjoJipYXLYwYdYZCQGIdKlpofa4gaNo2AslePHtcpTYn0OKqbFy/fr+2h4LFHqwJlvsVRMZxgBOINS2GbWCGuotlBnhzn6dUAXooM71Wa1H3Mqhrm8pG0fqJNv0y+rEHrXrz1ocfjaCtpPeNi+dmI9A42umAq+B+88Xnm8u99lTXI1j4LP2O334dzbm+9le0BQNlfvK99ze/8/47PdhALEFDh/lKrLPrdwLePvm0YPPN1qIhIenWTKDSNdmkT7p/dM0vvkjfrgANa20OfrodJ6N0/9d/529s/u2f/MvN9e9q2Ww90b+xY84H3j3qwC59qphRqJ+AgdaJsSN2bCrNC8wCngHTsg13pkqvKo0pWfeJtZuK1Nq7dwcPe3ICuh70hI29xw/ff290+FTYfvdHH2Gztw9URZ9vbszUXMGjPYbu3Gf3vt9+990cgBnt3n65U6DwXfTbx93jTNEc0evFIrGPZ3rwJC///wmhHAZNugfax/2ue8wxabV8/8PfieFY+0OB7Omq7Wf7vatffTbAwu7ptFZioBQSBYTdGiPNWdHBQb4TQApuHxa00oQh9A2tP6y6XTXgzKXAuxLfo555z+h0oMkNQ0VUqVuzUwGzxzEWS6KBZQRDtacCzc/0PLGI7DFrNFGE/d0aqSRdfqNKSaCrny29pIxRawYsUznU6uRMa6vEhAPcaUnWAnC2/xYo34wKPG1mksVJehbbZ19/zZ5goDkDCYlP3+0ZzyTfzi1jb/1NeibKeX+GxxQg9NmcLSBvGBCFJwKH075fGVQRbzex1wEdGU76JABev5s9mcl5EoYBqXr/9vxFGpOdA2O36Xv5XaHdwaJ6YIngi+bXZ19+vSrJ0bJPxuZ4sZe2ZHtdhVACDIizb7TVzfCLHJs/AgBVvAFO+zfnhmE41ax+R1DzMDD0QGdCorASI+BzIOOAcFv2nNbgbBQ7tT99aE2J5bzXZKgJHrBSRAqwpy1AsX8d04rQZ2I3TO6EVbJtw/QSIuAL9Ea4Meglu6xIkjPawdwMeMGcet4UtVfZRwD7M+vZxKfDMR9vtU9uY090jUcLoLQVnysxEhRxbu5XJVTQcb/q/LRKtP1uXr85Ir1Lq6p2xBh+L2N5CQABu8M+m6BiiS8DFAUokiYA1KES8Ye1yuZRpgVTIEbz7WH6nRLRwsBpXbf+EkoV5BH831Z1JzceEMfAh8XM8GdNH96u5bZwZFsd7uzsxLhiM4e1aCdqvd8GlGvC55rYNTpQk9iuYTLWe5/9gGEwuqurj2Smn3ne/KVvTYsPcHUbUE0EOFVUiYd2w9UOjcEkcRAQCX75EzbvOM3KfAodK6CdQsIMVOnLdS99zoT+e25ztoF5FS8EWYSNIW/O49QDsWAx++YKXBsgvueiMt3vDaucSLaWi+7JJdjDL/v5zRgEt540ib73PFJi9dGFo5vLx9tTtfyUrdV+EUv5bu0KtLnoemZbPPtS/95Xawy9U25e4rxAFBO3+DLnYfY8sM4zIL8gcQA4bEE5geVqM1jA3QBjgKmtjQfoes7WfX/wAzuzn7Crdi8Q3l4sEbX2gkytmFiL7VGvd7axjwdp7r2IGk/i0rUKqBSqTLeWGJyuYnqw9VnTMJeG2STOWp88464WwLXYWSyWRQeGrYKSn09CMnYQW2Xp2k0Aym5vuwvYWODStEWWRAJ02XN/SzpUaFdH2tIOGzZRH8DPEjYfHa4SjQP9NzbHjaQ77hR3aVvdrfUP43AGkAEft0G8VmusJT5MOzzmxnGyDJgTWpEgwCw6JgagoHtewvCS4jX0ABjOXyx9vtZIzIm1MjYakz//NYeUtg9ukD26dPocBDGeIwv8BehKgAS0QB/6bgPbDcPPc16Aqf2xgOFt8a61mGERVqdnulgQDibwX7I4MOcUtsR6B0xSz+9+VBzyZb7+btNryV3wpW9k30beYauliHkg2J/piFu2yeSMnubWbrML63+ruCAGff0yKYh81bEE9XdrSd9pwjWQUZshoG2vmHzkB6YleTFHnxmQ0fq+/wFQ0X1L0PlQg6QWW9S5YI/s6/3W3d38uet1lhTJFohlr0sGTLWucBN74Ic//EmxY0Xfa0vOY+L7zvYChZcPxPhxfoeB744ANQCE7tHkQbIRuhSO9ZzEM67/We9tgMVMPnSkejOdPGKHQz1D66ZoPsw61z+FkNXOPPuYTWfDFSz7zGk3HUZoa5hNKHWvuJg/ao2eBJKcKMYaMX5sDAB9v6vNdYosElZZS9/DyR8iQWvIRz8uxuPHsadOZbverKg6ch7FRAB7z0W+dCWpG6wR+YnBaAuObxhWoCSgdwdI0PTTt6+8O7H0F19+Wv5yb5Iw8e7r7n2XzmYxEUt4OZ0oGtab53WUtL539g5u/vLTr2PftTdK7AAqrgsDauRYyEQMOF1MNF/Z8H6+JstuE/bWUSKvRRZbyskCvp3CjspWTUJc3nZQQQ+ba+x8BemYL08CT34VM4WG04n2xo6pwzqvsJNqv36icGTvAHJaP/Z6iowkQ4AHCgfZSuAXPzkSICbrIgi1N0YyILtM/mSO/rCisM1du6mnpnqujgsF/UMlzPP8fX4/n9ZCrJSeJcCO3uYJ7XzaDcfWbAd5SYTZJPbWuaMHPRFyqziSFgv8Qtp4rNgGtu37dKc8h/3CiVZWxXbSIIYIiKmG7LQFoDDasYE7SekIpjct3imWvlin1aMYYSEiMwjsUO2jgIaDPb+nhyO+nKL92D7tGke4CuAgfox1eaYCv5bB6+ntGUT1AqipXbjP0qL+LNvo2u8Xf/JLF4FunT8Dw9wjjd6GU0+L5UHT3ud8lcMVk+mGMHzhYDHuw9hbaHEdvQHbRworgHE34G6mQGuPpXU5SLd19czFsHl1gIl4p+vXjj4xMmCqz1f4Gjme9r+c7mU5rALPSJgoiE4MsIp3/OMQfMTEzmfXiSwAQNmGcCNZYfjk0qdchcvXimPWrudFt11swE4NwN11jBzTlv2tuIA+dTh7h5F5qNjvRJtefg4EZMuQguhUaPNVPBKDKELY4/StR7ajz4OV7AE8gYXFCr1wbAxARtcTm0EvToHvfoXMNe2VtvJW7qTYwlpZg71ILkMi0WIOvM3f8U8IJACsXjwFheGgVIDlL01kPSCuak/RVn/Vdb4Wr1F8mc4d7nSdTe8/rMP2wL4tdebYwROt6cvsLzBYAWvIGNiKfEf/hh1M++iEq6vAOlqT22626aparnt81/n8jLjofjmqdlrP8lQ+TL4HvzkTgcLeuZPdvBvD9fCJs7UYX9n8/Fe/6GPzrefT9G/v8XcGrpzbPTdadw/ao3IZBRvg5zDI50NXl9EadLLYtScCve07shlSYl2aZwIFkVs+/eTj0d2Vo/zgBz9q4uzntdbeaCpwBZbkxh6QWlvsgmVfewMMOzn28SZcA1R97KxfnwXXkTc/D/mfltnstdxoHw8avettwWwK8r1OXm0ddTDSn0YoQj6ZoR9i/inetr+8Frje/0w1JzU24O7rVz878M//579VkUbftqo0Q0ywb/WYe8jXbl6fKt5iFOgx7uFmgCGnEi3Bkw+cCVctLAOnzVV73p0oi5NUTsJLO2CxZfZ7gQUxxk/PtNMeyI1ABgYcCEhPywh6Va270dHXRDbipB1GhmB6w2vDmsmrWtAEOSGiHhaKeRvlSRvlUswt7LcXAV27JT6QePpc9+8+2Xz5+fUOfNoVAZUqqlDnof9LtHt4FvFMoBrkfZxERlNgB5AErJypRRGNdpgv26qqg0esnqD+iRJdbbNrgEfGW/UxoExlzHWdzXBylAZzXLx0KfrmvRLrriftrucvHm1uV+37xWdf5kjO9vmH0s84u/n+m29sPnj7Us9CL3U0zYCVEwGYD9sE/++f/sXmw4++35rWrnz75tD/UUQNsCAWCUBF6X1QJfJAFV/MFtPablXd/eC9jxKOPLf5+V/9+5LABmkEbgh0LwQkcpaPAzxsSGg5wUzioQdGYHglYE8F2ltGwdCuVVAzqkDcmxlVrXfPJUx9NgOM8qp18kSTGHcZyT7jw1iBf/On/8XmYVpkrzPyZ85UtTgV4NBBNnTiWpRaVObDBXs0DP0hsLpAqwZx5LBGCDMDdb3K6Gff3RoAmVglkG3ApZlwqB2oIQHtqxH47VmjpwNRaeUAlkyIJVYpQGeod2Jrrda0Z5uPAmDvdo20A+l9Xbh4edp/H9y9VrAd0wuyDtREzcf+mzYoDjEwqMMoSEa/p1/xVr3wr9srN+5d7wSorRl3virD7lFSfUxlCciFzdUaPuo6VfTPVHmXZGFXsrcXAoMF5a4Xg9J5Ha2tnpegB30XDdwfxkQS6I9BJ8BwTmQSytZEAIGpuV8lG22wjPBMd5Isq3hmF/anqq7qeqPqawvgsBn80Y3qbN4qQQSKahHk2Ewbsmc8A/ZiAvkx8gtIULE+GIhEE+GN2sfZHwAGANkfdoB+miRQO/a0jKjcZzcM0OGctYPTmmLAp5JbSAVwetprr9ZCLoGg83e6ZOl1Z/NUAaL2dQb7yqUr0Z9vDJ16pjSPMdVulI2pauo+teQ715yb+uMulrI91jO+ow149DZiufSlejvT0/yvZzPsHaHNAHs9X4HzfMbSaGNDJKBTMVOVkZirpk4VaAncj7aRqnfXq1UWAKoK7a29BgPrIB0a7IrW9nRsLeCdqtxuPzstGimReBVg9jjHUTiS1ossP2ZWzvVF7cXXOqvXaBZWYOiEbs71vAByw3QEDlVwsSce9Xt37jwchgPg3vW9WWIj4fb+JuwZisFXCCTYVvad0wNuCfZVZV2js5iwR/YKo8MamUKX1kfXjZnHXgIVVBAFFNi4fIZWuwE5uvelrbjWdp/BOGvubHjCAn/g8+y1QKcS58KpqUgTPJ8C9USLi3k1z0wikg+UhAAErfW0SW9bb7wY+4Vo7QCo/b7zPwDlsONWK+hArICmOWsD400RyJlxjdNa0Hs+7PdNhJ0K3Ra0AC4er0o/Q3mmfLLaPbyVQtW0QwmkgQZdP+3N1faa7x2dNOcLEMQfA5dc72J2+mMvT2Cm0thvCvYfBB4BwwSTdBr3socff5OGyMGC0/HlBVtHnm7eOxNbo2TgYIHl89pmv72DzVVBous/v5s/RLLw2XNeRCAeB0bRYme59yedQ/YYwOOsABbYlQEzVH5V4fvZiJ7PWq7Wy3nGvr8FW6353IcvTxGrU1LW9bJX+0GVM7akOoYXNoWUpdm6ko1hCwCDspkCxaXLh32vUBQjOrDrfoxpcYN9rPqu9W3Slh7EiEOLC/x+vvK5goNCqF2AlTNsU8niFpjHninOGI3B6TxYE4oVqOybNQxqiXDznwpsoyM2bIOlAeN8T3sc30hThT3HJGiPmcZ4vEnBnuuNmHbXC1SfBJQf79wd7Yyb4uy6tQue7nqR1j2Dp/l4EMcU6tvbRyQSnWvDmEdaIjB5Jvj2mcC959q7Zt2Rjmw6mZR9P2TPAR5eZSsxRux1MiwmqrNxgDtAPmDeWQCuCPSHLcl+zNut1ie+2PnH5plpkfbJ6CF2D6afe76zzxeoNsxWz3/LwhlQXlI/lfPFEhnWrjPbmj0HYHedl98sfspWPuuetQqZPDeDjIbNGYja9dLEOmzoRfe6ALHFyNm3Qastfp1HVnsVe0vCHtDIMnEv7dEd11MBsOFb4g/+Twx6udjQviGcPbp92vHbE++8V9xqmESDYmSXY+9n/y5dMUX0eS6kQOb72EiAFQmdz1p2YtgBYy/pKx6r4PfW5ruGo2Gwr0Fy5C66TsL3pE8ArQAB2lwSo+zCtPUq/Pdsh4Hf/lQowv4lEq4IirEG070bO21Yl/1Poj2dMZLC9swA7mwRsBlAVzxHduJu/pw+rkKNBFBRHrPvTMDI7XKSR8XL2KLY3o+LN3VUHQzYAHJI4KYrRMLZh4w9xPjt32yhQhD5Blcg6dReqbtCHMv2vIkF0jPyZT3cq8LsuYuBMlp+Wx9dJEDGt96si6Z7uxODxETKE9nJd996b57doyRntB8PwM4O9N6H2b7eD0D7RvnEm5dO55YV1w9tPr22t/nFl9+Oltbly1emNZ3tpLXpebongZ/zDdR5wlYB3Nt/7lPC+grw1vnZ0SEglukaT0luhynlbC9fLNn37E7rKml/hzpsfvXN1YmpTZY9TfOqT3+seNx5emI/NFFyMcP3h76s2IbdovdJYkKL6rR/DTMGcGff29eLQez8TGGYVIOuhX6gKE3P7VyaUv62N1YBbbzxFK74RIVeazfT0CX04id+Fuu33wfqTbxsyih9cuuUzXCfwHtl3YN9H6D7GIjJdrXuptvap750iq0WP6zTWNWA5SnuLib84bn/lZuKD0j9nAnk3cmOHpdPF/8fzycOYNUZPYxlR9ah63xZbnvwlHZl56Xz2bXIk/gczLuHdRUp8mt95GNeIDG0bw1a47v30N0UhvM5Dwz16Do/iPTysJydVI79+Fje1Tl92c9O9zNDBp4aGlbB9lxAN63SF2kZfvju25uvyrFGYgAgm20/3YC4/WIy5tSzYoEzvcbBYUeBPWw3G4mZjbk4+QGgGxOTnW4PzhCKiZ3499a2uFz+rCjDNsMWRu96u5e8nl3AAD3XkBYdgeJN4Jcczs90/nixczya4j0Xci38uLgKsOpM8R9IQ9O9gJkImBPdtJWwyeghHg8kFjXyQWsYWHGW32MzsfF7HiNh0ufJ0afjiB3tewYmHmCLgHAKbmQA6O75lHwENpVOseflYEeL30YjDYFkmGzad7ls15/N6X2et99gFGJFuIqBGGy1AVlySpOytUdjJDsEYqK9/4+oP2u2K8uu/M6D/qLvAXd4HxEkgwwmu1RmNSmxzFQvetKzTFalKqv6Uvl5qiSaSaJS7ILBCA/vO/TARXvR6/+b6xzmdYMDuLjnnL3XXms2Y445pryUXA65LgW6/LEyjnXFCpfLWZ/RGudPh6ylWKaQCAzGkNE51Z7atthPPNV9I3GQvxGDyHv8moGGyB/b/GTFVBiUMVf7tzNb8JSzhheIV0lfuT//Ljca5l5nZP8gv3vySrHfoUgmt7v+g8A7ORZGdfIR5SLnwkwQsshR+R5bSyfTedQKq+g9g08wfrfEGGAXAtqd8vRlNd1q+Z+Jt+33ufWexV/8xV9tvv32+zCQpoBjd/LdWHdTbV+FHsHUcRrT5elkIgZAbO+KEZ1r8wjkp7CCtd6rwOVrfO5c1xqGoTA8hdyeqfh3CAL9rLXRsSeeU/yZga23It302qWZb6JwMbhJ1fKEg6bN/vf/w39ln80HqoJcaJDCnUAdGQGQ5dtvv+tQVmHvhR6wg6+t4lpVohFM7lLGmWLajW5NCd5MqFwU99UiV4BGb64NRxx9SIKTmERJDwh5HpL+U47iTQfJhEGI75l01gTIwyjywNrsggNratNjBUxgN8y9HGltlucbaf7g5u3N5TMXx1kAQc7UuvqkAPuESZTbwIbhu3VrP2r6rYKABFmvNj2qSoQkmyMx2cY9MbIW2X0OtbV7Qf/mrHbiq2PUVVqBmz0orB1JMnrnyRTgTcDkxiQ6WmYf5kjOFoQITD9OwPKgFoi7IcqQZJvTtJiPb1wJ8LiT8761+SkGw/FakK71XP7Dv/93tcYmENw1Pe9Q3N9vim3g4jcBDf/wz5+nk/fB5rNPPtp8922U+zYJ8O79a30Wjb70ic5hSrbxH2V0b95+EEvp2iTfX6X59+/+/b/vOm71vL+qGti0z/0cXgcSEPkg8AX7TBJ9u4luO60z4pzAWAGOKvoYMEYIK6XDfq61J7p4P7DzQII9kA1x6gLckoY8UQFMhyw0/I9+/mFaHx9Nq8JUStoLB+m/XL0U2Nn1fvHb30+FmUM5nrMztfJIf98bAw7Q0wpkGlFU9IzZkZMXN08a6f4Pv/1y89X3t2pxudR61dvOKeWAPMP9GJACsTNVVtGkH3XQCaYe7T4fax3th+11DsYUm6+++moQcBN9adI9zQhIdE21wYrcSyjUvnsYaA19Vz0fEEvFsgBIFV1gai21/Krq/8lf/FkaYy83v/vit1HC0xjDNsl4DzW2vb0E/18FxiZYXCD7PE0/ExjP9dyxkVYiDnxbwYrgxKQ3WpNE6QGRM7UU7XaMwpqcu4YFaBFZI8gvXbo8Z5fOntYP5/0Umi9wvl807wSq/6oZ0X3MMAysVKzKzudi8TU9LaagivW3aQQaOMHA0OdwTp90VrTnna0y4kwQiBY0a42TkHL0Z4mwtm8k9goBAmrJGYYZOzN6E6LzEd9Y9zO2omtR3cUKvpsxZvREIcBSTM1HXePd7s1kQpV70zgvN1DmwwDxOwHoNGrQrS8V5Nyp3f92E5cZ6MmY5Y5sCoSR1evc03ob1k82kOj9o7tNTX7JUdGf+M8tjwJ+gcfDwMAZBDBVtW3COwCf6XEx9jAS+6wlYr9aBwxqmWE5WzBiDRLY6WZkD7vFCaRU0T3LSXbp2rm2gr8ZTiGAMsFM9T1AJLbdGUF0bDjam09Q/zkRQXWO/03g/Yv0QL8yLKLncyM2wLmeyynaTgoYkuiCCUNTxv7lgB+m8/I0gH/0QSoWPCuQ0l5GK8Sk4LM0SGfS82oLVnB4ikXdfXLC2uROtg6maz+lJTkByzqn9sSuor/Y3au9QABuPwq4tByyz9hQ0xbjPyy39riAejQ87NV8nClvntmb9jP9P8UBunASfEmxAMHPAo7sB4xC51cywqnO540wsiqxxNbUwezPJCGrom/COvCC/zsWg8cWetl6r/awBSyMM/PVeT/T8/q0QorzcFeiVxVP++usVWvm/JJJONa1qhJjfk4LSDbHlHJJzAwGmSDCsB+aJisAmnZr7B+QH18177WA82H4AeoTDdYxLA7AshxmR3+/3RRt7XOS4lPZj9+V1O939N6+XUDwjasxQt42LfLds83V7Khg5nB758nTtzMt62zVxPfTojzIv76O6QlUXsygBWIOoDEtGIvtxr4CpfmexbJe524AytZh1nyGRwj8VzvUrkVnAiWJI3brCJMvRsdOa3CG9bTs7MVi6y3Qa6q2PVsTqK8FlAATnmm3VzkWFALtsLz6zJd9/jzXYoOr3dftOhOcESxnn6boOdpcxUJiBPvOY56BPeLB7hU4uQZUAK5X0reYBxVbtqwEthEov2shGrCV2lWJoEo+4fynteCxvQqZppljL73DXpWE9vlY6MTQseZMKz+TXXuYD/ri22+75gYOdMXX3pPQVYzodQJX7XXXKoCcaG3ET5KapUEFHANIt/75iLds7vgfgWrJmcKptZfgtscXcNrzWdT5LRelCe0AACAASURBVCN4gdEzRKSk80lnx8RfDkLQO4yJ3R6dJzxVndXarnKtWDSBbsnLiKWvwqhWntFsHVu8wD3o0jxjaw1E69XDemUwRz4i+zIaa2965u8NkHar2JGfkcifCsC4lxTGpQpiklnTFoGFfKiipj0IgJoJwDMkp+B7plIvQXSg4uikDiimWMdvlPhosaKbNexYA6UqmimO9x7W+34F7HvFZocPBR5XQMEGVXgDxDoDU5gpvmz5Jp72Z3mCLo1p05ZwzL2vvTXrPYVl52UlEbMnGaTecDSI+M7Z18C0YvfswsNiI2doivazn9PRzT+5B7bXtU9y2L8BLmcCur09a61tKRZ6z2WKLJPkYenExhjgaZ07pZSL+YdVaEHGVOhqXxXLuTzJpnha7P1DcjJ/9ud/mtj7DzNo7lHsiL3kRE4HeH374zdNejS0Z2/E6wmHY9ofUwDsM55gryrusCMALnugq1ysZgUuIN2yNYq74h7PZfRre83lmSzYM2jfKGC86xzYZx8nqH6z68F4BDr++Z/++Qz/eEgTqud7nEZkPvFae4jdf5VPkPDu5+MIq5NrWIWBl2ki3SjpPbL58Fpi78kLPOkZ/N3nt8qb8i35K59xgtZbz28GxoQEKbiKD3RRHHSdSr/2ihbLkbNo7Q7TFs7/KNoClV93DX/y6c83T9P3fNB1aP3daaIZFrXXc7nU1N7fF+ffyQYqHJ8OMLhYrnbzZTZRTjrImX2o+ymf096egTZYIgAY/rrnJzHFmra+gCVstdOmUrcXMbt86eBwNlgahlIsqiCE0X2ttt3BUAYMX/Z+JcU9v87WSTriwK6JL+mHYUyxPTQyV+FkylBihSmI5Bd7jT1vgj12HX27B+VgJHYAmW9b15HFyN7xeUwQsHHaxwcEWoWuI60pEOhdoMxRcSjwp2dssua57nXPxPRa6E6fqM3WuVFk7PlpzTzWOXj+vAnFl4tDGlzxVpUkxvpBtnUKP7M+ART5o1f50Yflqogpb9uDd4GnI39Ri3Z5keEAR1rfQ9mm0wEMJ2u1Zp8NdCBD8IJfiSDBb53trA0rNFmmi70Oc8pAnKf75cH5AKxHX1h17JnunpFp6RfigJ81BJHtfJREyrOAptPlUkIZEjd80+jV9rWkWpbkB9LAg4gShidirr5tKu6R7BuAyiR5HWqIE0ta69AQg9w/zXjPyv4wXO9+8TPJLICduOFMcfYqZKW1XKfSTKfv16lyJpJf/Pzj7I2fAeCyc7v74ecO2oOmNy8/x8atoRm2mC4GfoLXx66CvB7Uqqbrwl73POXO2Iby2mOGo2BbdW0Pygtnki3WvqL9FK0VnLKZ2nDLkU71TEhLvQooXpiDGCCcpL3yvNe/6WdO6rRoD3pm4jR6sKv9m+1eDLRhi3e9ho2OtmgHhj0+X7ecWO85iYXsgK4qIProqG/b6e1F3Q7eYzRJewar2EM+ht1fxZ2ZM2CLZtu1UD8Zjbit/E17b7WD8q187+HNL3/+BzPk1GBGwxA/+fTjzaXszFfffDEEDHvEszXh+V5F+pcxTB/VaYNseeLYQWxbdhrTO6kV+cwUr19GQqqNv64qMTkJEp1zAN5ph+7PhfDrz+0H8bqCtdwT4eB+mvq7HIp/XkDm2qvsPNszRS7WhQ0B/m8lVQ7rYJquDADu0s8fyadeg4lJhw6RYOm6L13mKyaSt+fm7E9MoNDFGy3GsTUjKwdnGo3KfoZteRrQ+1Hae+Jh03cXGLi6QPhdmI798+jBncC7//dfVwRYvRsTzKv8VvG7kN6VqUyf//6LRCEfjzM2vfFxbLDTWBwqtQPeWVg58hqfLemH8mpB5RxV6Qbkw5gQ1JR004TWVneqJPGjjz7dfP7VFwEGidP3vs8DIiRO53PMYyjbMA9z1C8yFOczPpyrjSKx4+G1/0huiJwDc07lZK4HSt1t0AM9q0OBfyOU2Qa1cQEnhzOU//zPX3awqw6ePDctJS9rV+TcbFSOmLFQ6R4dEVU61diuC+DDmFmPeVAc/jAXhs85iyxxfhHIciZWD3a6ChltD22DaOZaVK7Wu38tcUQHQgBLh+48LY8cpPsxrvl33/2Y1tSrzfULVzZ/GSPtfCAXph+wbPglgpo25TcNrFA9++XPfrb5+uvfDyiDcXOmZ8Qw7QcOXvQ8A+8wku50ACTan3z86ebLxr9fe//a5noaL3/bhNmpepX4EXA/2XvOxKLe73LCtfdQStsLJnyqMKALT4Ud2LBKKPPnmaSlwtfn33pwtypAm671fNgmF5B6Dlg7x2OeXUoE/w8/+SA24XsFxO2zDB5Q5NbN7xKtvNDiZgDuPhgx8Rn2cRb9W0tbbCZJr6Ty1IUR2n/n8HW4sM7e9owfPnu3+V9//bumwrEqprOqvKzq21QMCUa3962L9mgTXmdS1Bhmot8LtAEIqSShZRtH/kd/8PP2V1Wq1mLorNNyGuAbS0lCiKUoGeCwpjV8dIgSIs3hEeWXbPmzxOYvAmSftPf+5ff/MtUE2pHahQTZp3JOH3z0cWDsd8OyuEjXoMqV6hWtGUuOabAbBKA9RdKpAjWVZWeyszhAYPtgtXxqbUBZz9hglvQ9zNElYL0GiwAVBySiPxHQM0yG1uVcn08jQ9HnflPVBDUzhKKAwRkBmt1piIjg2po8Sjdxvwqfs3NxC/Q+xGLt3I6KVMtLYFfQwKYQdXWUjnWG32J0FkAxzoYXjKB0PztTibCfJDKmbfUm7nfaNIaWDuxwNmXYJYg5e5o42iGeYDQBXQJYTmpv6Fmd6b1NMLvU2brQgB1JCydnPfarlKv8cwwCA5X9WSYmb5KLJW5u4hGuy7HW4UVOiL6NaXPYkRPI0InIIXuGbAfD7HfGnm1U7WKDgVKT+mDA2TdYD9uAdWklTV1xKkkj7Nwt0vmYry27xDM9NoyPBSqeDVCB8B3JHpxmjApATxHDDUh607MNd9s81A5BfsDodVP1WvcH+TVC1afb+xcxrbvX05IAzrz3PyVobE85E5zlY23qAQNYPViWAoqHgf5S+EfZnysFtRJvzJtpJcNG1jZsn6nO9vyepb01eiJdG2aatgVnYXwTTbJtYAG0niBe4gUw2DphZ3bEp7dFpRFdnqVZSfsUFtDtJ2Et6S+2YqtXO+VWW46OBvs6Dr59uE1qZzu1fjtBd8n3DpyTGGC5CDIBR1pNuVSA4rTBtibzb4FXWqU5bsHQ7CH/3vWNqLWAuYCyPGJo8/5dwHmqa+SfjpuAOyVDAK/CGP0xejq0A7FMt+yG0ZyhIUZyeNs6BFQTmWiB6de0FQ9EJ75cQA17qtVMAcU+o1G6X0/M45dAmCbi9e+3TfnuOZ/ZwxIJ6AL8PPhh88mNGPRaYmbYRDIWtcgJrgQ8w5bu0oFhgGyshZnqzYB1RgVJk8wDRvtkwO8ESIJft+w42AMzvQ97azHuBpiZdq0lHD3nwx4fBuoa8DDgRD+ztHUCxDCzdgwO/kCQlm3DcmY7pk22vWL6nKRx5A963wm+XDews0synILW2JoQilGR3+h9PXvHdzd5fta58+a6HYrZq9iR1h24tGWDAlK8lk1g4wB3Em57YDG5PLr+LWDUdNuXaRE9KxazXlh6i8OpFbQ1ESP13ysTFdtdexVT3sW0f1DsQIdQS++5tLUM6vFcAN0mtXoNbUK2Ym/YR1jfPnexSXVnHMSufYNROtQUrJfVWjL6uIqK7d/RCPV8tUENeIY9jBq2/o4R8rz308o42laYSBgt2e9hgQ7otBgKjNwAYe3lE10snzRC487+gBXb1th+bkDR1mnazma93NH6fH6OLZiBBZirfY5qN1ASyGgwlORtWLtY6vmypzFjDpVYY9Oz5SQVzpQUCqYlB4rMKumYnQDxd31v2v76oF21fSLDAc5t465lC+gvkDoGtJiv1z8txt2P6UbD782A9uJlIB1O0XY9JGc9kMOJpXVLW7u/EgNfgJ1pJey57GzlTh9x2o5bj2ln5h88i65Bgqvla9rAuy/rqrjlJpyHdRaXOPyUXqeILdEBJC3wcjHxF0jKL1+NkQbEv1tsejKJEQDNtCDm5xZgv1q4To8u9movYpOmrWzAQvH2OncYjqPRW6yFMDAJZiAHhi92yePkLvZOmsS48pEXYr10NwHN/PjFWqOwdB4Zxid+wOwUNQBqtsV/7ExPR5LHD4iHgE3DCOs1l5pyj8hw0B6Qh4yWbaAY2Rta1tqEFf7/8Od/OJMln5Ww8TX2wzHkqM4bPwNMAwQcL97U0vc68IV7u1Nc/V4EgvcvndpcPt06vHhcPHto8/XdlyW3xTbalVv2k/lnXS9vK6YcS3LFAJDxd60ncHIVCfg2sjPiEVOZA1eAl62hc6H9VQsbNiPAQa6jwApYNMTKA6Q79SCgBQBwrPNy3ITL1uS5ojkG/QpP5vNGZxIg6vz1er6XP5yBaFPwWIxzTCY+CqiDLe4ZAPZmkM8kwRp/A8x0BYSLna09DUsc6CFWGJuv8NRnOtfaT8+WXxDId378fXTaJh4A+ADc7Od8LwCxaxRrvM5HYs+9CkB6m1QQiaoH7fdHtVk7Gg7WALT2B2ACS2mAz66l93nVeRGnj5B8zuAQ8FCsFVAFzMQhu6j41XteSX6EpJDn1woOKcQDPxJgcuZin9HElVdklcbGi2cUJium9ozFWM/LI17cP9h8eOmDWO1N4gwQ+ak9+GoYO72VIm2FnBPYb/leWu/YcP4NLx/bblo5e/8Z9MIPDlBqmFjPsvsy3OBVOeeN966MluBav4gTU4TJRrZvnWngJQBxpsUja2C1dh2msyuWAvDoj7PTZJimM4Zc1Pw3EVi/Z590hOSXaAGfsI8DA+hDAkZH27wzqFtopokC+uwruMGQaGIfB1K5DwXtc+XPYv8nrbXnBEjGkrvSxFCJ94/l1PbjxBnso+c5kgxLD3EK2tje84zpIwLqlgyFgi85F4DzuKQwkZcV5rWrYqmSSaAJ2Eabtl751gwD7HoVYNnP0XQE3hVPiO1gBnS0V+dFr+tsnQ6g1e0FrLx9+4fRopw+IcWM7kGr5NVy8+8jVInnBoBvf0vCtKBzKLM3Wx/Yy3QksM+Kl/PzciaDpgCTC1CXV4hddULOMJBtG++Ona74huVr1aYLawZOYs3mR33T+fVmfHnvfwa4qDtAsbDV1enHLpBHsv7imQsD+jYApaIA+QbB6H4x7X4DfY4mswIsNwii2+2zV6HuWYdTEVre9S5dQkNpjmf3vd/kvYpAY6cDfNObnEFC2TETZndyITq/AG0P8kXAePZx9KanYLSkI+a5I0oMgLaKWNMfsY0t+QzyCLtunmkr7udMBX7X+V658hq4ykZ5Fn/5l3+5+ad/+McpMrpGxCegKpkI8aI472RY1NJVX6xQXwDfG+WPD8qZfkoyTex1pVjkasNIsT4RHeRKyXct8G6q2bQwMkbzTArf37+xhij8U5M3gEt65fW/A2+MyJ2JQdqW/AfEQalsE7jQnSac991tIP8mmaLDcyHndbGN/v4lzK9jm7/5u/+kf2kOBVBiWsKg0SqDHcjnBYtQdpv/4YN7A6aoetqUZ2jaTdXSTquSnLN+VWVqWsoyqM8LcCWBjJapmA9rSXj67M3m89990/UkxlhwwVm/zvhZxGG1SdS7PkZ8Jy7oTHg4w8jDzprDQhh5MSA4HsENMcVTPej53HOtU0CRih1tKJtcooBOeyEGmYm4Ar1vf/yh6lgBQvf94B4grkMf2HM31gNH+Ed/9CfT+30P02t0zhJ4jNb+xXc3N1/+dHdae7Un0NNQIZX0nE18nfba8/SJtFeqYHkuP6ZHxd+ZyKYVmH7Hf/1//6/bKD9u/u4f/7dJCvdoI0wbZUa2Q3mhz4bcf//d95NUMFJLTHFVdmfTdtg4KW9+BLulQ2b9H5VkoPIfxWYo8EmVddrJPmp/abH5q3/zJ5v3CoJQRol6OjZ7Jakvq0xdvdyzibFxUFsEAOxoCcjr2iNevIzhhDFBCyTARQvwi/782LCTid45xWObf/ry25LNKOI5xsz0OBjByrSd9TPaXDhoyfGbnKippBzMTEDq/jDYpoUb1Txj4dQZHvFxA0ae7Md6iFmE2bPXWp0LnHoUAG2k+poQe3baoQX3wM5jR2tt3qdVUnUFEJH9PV1w9KsO+b98/psMXRMLAVIFadpBBZY3Pvpk8+Fnn27+7h/+bhI1dQEBy8sC2JnOuA3UXRinpV0afXjXcrvXmtNXBJDtJo9JZh+VgL8NAJxpeL2PtZR4CbJlywyX5ANFd8ATa9LPqLoAOu8kLArkH0G/vk4EwgueVb4fBsCoQuy1FwS7+103YzPsoN7rCSZL11un4oBsAjzthtZcALxAEpM/tZRnbEebbyVb1s249NEtmYS6z9gG3gJJ1zQDH9q3NGKcSZOWuQKgHa3GOamqsP1+unN4JpDt7LCvAgn7XJod1mgS/ZI3RlcxQWUeCxMbazf1mj0ZSjlNRYBo6/a883QjZyvYZ6BpcVpDzwqwJvFcU7eXLeG0h30ExNyCGLsK0WoRXNWvnW7RCNoWxEzy2jpIrEaMtr2j8jatNQLcQa0ChbSYY545l6qYriXH+aLgHDCyAsUS7zTujlcNe9Yz/al7eGICawHAsRzTFUK13jvbZer1iWzBqeyPIA7LgIOl6fKsQoPKtcBKy9S9bDXbyGGatqeauZ92i6D8Yq+XiAkcaHBpbX9akiDQe5doO+awVoEBOKcyRvB2ncfhtgmAtoDmaD1hc6lMqX5JRPMj2nSOzrADlfyAWoyVCXxWG3JTcuZ9mO/d+gqOgC0DOmgL6xzuQJYZvGIKnPYwz1uQLpEDJmtR2ibAYDHPVcIwAUGB7gBlhhf1cFyjFg1JEGauCitphvkc5ceuiUYcYMQZNmGTaDzQA+PPRNRjClX0g4jLOwM902P5UGcCwPR8BNpXW7fgJLmgybZQ9DFPhArCeEGSgGEmVfY9LT9HWmu28VEo4s0n7dOCq1sPAhWxP3qja9mBqxevjc05yG5t3qTjdHJd06Hs+5sYzwfZTq2io0PWgg/TFzi93c+7YGkYMFiRrbPYwd7BblexXCwtz4adXpXeaTucza2lAZNotd8N02hsx3qew2zsSxLp3yVzw87yUmxNYM7oopEASa9ugDUJrr1kv3gMSxPLcxpNxTlnMYM729guAmH+hN3EQLKunv2uwu/zV/C72qrs5QXarVhi9JvmToYoNsDjMEz72ZnYqOLd3xcAs9iUzqQJ9QodxOHZVs8cALaKLDTCFovucD7ntTbu9siDQH5MjCPRK89WaLpQKzNW0bTJbIHkAf4HdFBgDfjvvLCP/DXdKmxoGqxH862SVAsuPZ92w/482nLbZGt915O3xD1EyZcWbazAbRuYPSfhnom01te9Y0AJygGCk6gvJsiwtcY7rVaWXTuqDbWL2/iXSeS3IN4AeAMW2R9LOH7iBvpNzCP7Yf3dyqCjSVt0j2eTCjFEaoaxid9isfBvGCdi3RlSU+zjtQPOzn5cDE+AxAyDGI1FC7uSVtcvbgSaeJaK39PG2GsOyIoUl3oQklA/L2YEZAES7S2g4Jo0vZZzDQJZbafiYKy3fwW0JVWe4ZY9MYDi2J8Fyu80fxVR+Y8bH340jDds/bfZKn4NY4VtX21IJhMv5sA4Gmf2X2VI1pm2t4FfCxDF3DOB2UCYpt3T1CrJnumP3Z3n6RlJpBWk7ZRnxON7HoCxaXMacISeYeBKYJIY0cANLO9ntVhhjD9MLmQvIPMseZrOy9NY9WeKB48eC+SKJXO3boWZWNu98NmAXtMNdQ8Bs6zF2EFFA8lpz3FshDPdNVlbz/ZoewDrbaZzTuEzG2sqbkYC+CD2YL+uXro6IACNLPGEvfgmgsBb57fPkTyOlnZrCXQ51t55GI3ZgITzxVU3Lqcre6KuEXD68Qub3/7wbHNT0ZpOd6yq6TIAmI4d78wE9LjSpfu1Wp+Hjd39HM/QnRrm4mLhvtY+m/240Bpif9KnPipn6FrJh5zLzxgU8lPg/g9J7kioxGhntLj12JEOquyM3t1i4/R3B7TnKDdkB4fIUJwheQbeiu3kHpjMdB1nOrw1wf43SXIoNSu+AbQhe8iJzp8ljaHbquKhHGnyaC2/pC1WiyO226lhdurgCbzoWk8VnzifcjbH+fjx7J+LCoCXOA/DWxzUzz0P0XocgPc0QEaHxtPpqFq2e2KOrRzFjo0/sifDLF36wTNVmyGXLbcHpggYWHWQDt3PIjoc1jmCam3KMT/YXqGa/GbYju35va4pHUldDGKBkLbOUQXfimXtmJnSzocmeLj51Ud/GJsv3bSKCL+NDPGaj+9aaDMC7PbakzT+pl21PfvQMDnMe5I/XTCQj28SxwKKlp0ku1BuNhrbJwdwZ88NG1NUlSNdYwPz7+yRqc6KrMAJ9lSM/tZizMMhu/Uq0L+922dqV0WY4UuHOaUIYejRqsOOvXCt4ruRGZCQjo1rYII4aOwayRXSQQEnW/DV2fMcAaVArbV3FvB7ujzeQ6cnCWz5Kd12LF9gGhbebuibOGRaswcEKd7ontzbaJViEBeva8c3xIte3QMFlYBGBRURk3wDseZNN/G26zhcbMaP2wrDVM5W0vUWrwCOyOYsB7NYz8vPaVU37EpRP321iV89k+6N/1L4Eg+RV9LujhCV7TcMRJw4uQQ/03NBZloDKVh4xcylm73yAoWQdV/WfdedxHMpRB6vECTn2A3tWhIiCjwGZIi5kCHWANLRfRxQ0EAP+J1uL/EvpfeegTbi9tjpYohTFfnZA790rSz9uG0br7wbh6D999q9lbsfjYWpU5F+5JEYtyR2YEW1hnbGkajsL4MHl978yGEAz/pMg1MZHjHExYbs8bYGrAoc7PeZBothq+CMfGbYiXxOoUt8ufXdI+ciVpBTKUCIPcR1PY/TFU0UPHeM8QFI+/w1dC1fu5VnskOQDDxzenpY2Iq4PvdpsQ5cabqNtsUuXYjiUrYbUWy6jZDaDJHMfz4LBL56LXm1yBC2EA1a5DF+8me/+Fmad/+v/wohef7xdP3FB1VpVCFu1IKpUvHb3/5uKjsOCQAN62EvRpnEy4VzSKPfM4mSnmnOiDOhcWRz2RBLT4czO9UmPAX5zcD/4oOPGgTw2eZvAy/uZdSE2cMCUCXMoAmgOcPjLYAkZlqFAGsZX4shaVUhI1J6PnT2bO8t0fMgPZOngTFaJO1cP3u6dryHJSHf/3C3hX0UtbGhHF2eavGwmbaOe4ThAYhAwkGOJRe7KTNLaNP3JGFe4yDsnNDFgDQB9ItQYqyXYd+0kUyKAkZozTtZO+mZ9NwEMHcLTF4GPn4ci+FZf6YPpUJz8cJ1x23YkBfr3baZMFlQo02y/Srdrm+asgqlVSG4+dN347gqGzS84vL0yqOoHiuQuXDxbIn07dpr704b6+WAJUwB+nfEcv/b/+a/qYX4682v//nvp5ICEDNlVYDytsP7R3/8xwk63u4zbo5eC2d0MCwIYAZ9wILZHdsPEBbr4mQHBlvkeeweU2Cli9hPh14fqy3nwuYv/80fTdviB9evT2ClDx3VVtvKkYC0EyXWJ4+ZWFZFxIEnShyId1Cl9UStYoSRtcpyCoYWCKieNfSB0Tqe8fjx4bPNb767lc4e+jdKOdpwFbTRNFkC9AJVTvhKugrAs0dYYhMkrMr9YtYwWKrpEjngWc+3jek5ACftaQwxQymcF1qFxMvfxcICRqLBnu1cnTl1OZ3FqkRP6q3vOQlCLyTSefXDD2pb/v2qyKiEtLckQYCoaa/G7niS/l7V5RMSlc7itGC1JgDDac2RqLU/zmmpbt9KyES9gkTRvonPwPUz0cm1dd2MlTrthpP0oicDCjAj1gQwQAQDMlNr6cz13pJEgrKqPdhWEqBh4QmSMJSsQ595v3brAQsA5z07ybLvCxrP0mcosXzYxGCMS8/UnhB8Lm05uhH0M7CeBJOYVxxn5960a0DxtlVJYiMJAqBLqjjMGU3feeGIAc6PCsjuxWiYltIepoRIIv0OyIf9WsvNWRokqMidBdoi7puzIFzqfQTMIz7ffU5i1rfYtDHk2qq7B0bEe65WgbQHM9wDREwVMaAO025YRev9JQg3Y3maGjiJqPteaNv8txi9qxrEYe4qPqO1w/lvA8lZ/H5hL6yBQqtlSdWd81Xx51ABb0ckL8BPSbT1xGZBARcIa/nsfDgrtwr87lnL1udc95PrbMKsqd4Fbn3WkZ4JeywwF8hpZZbM0zd9PRomq80JYDZsB4lQZ83UY4DaYdIIWmKyScBvgOiLqld3Sl5flJQBw/a2Wm2eu2R2II4JnJdTX/p32ynH3cOMqLdJtQkJrAAjki6OMfuDYUn4Gng00wxbmyP9/UnniF0SXHLwq0q2dD1GVJ2Ydvt89n3P3mcC77CIBqrtbCnKvAsc0dKwm7K3gtvF6rVnAUSKUQKUOUv8H1bUkOjG+04QNm2hzmXP3BCV+qdGv0RA+Ih4/QRuNPK0QPdz7ifHsNNddNbsJ4G/dRwwHrjABxOncs0C8GFttl+3RbdpQTDwqfu8RJxOgtW93TlIhyRpg29vxf7o79ernp4/YZJZ+33afpeo85vaZp/X6myK8eFYd28TaZ/2N4yDqb7b2gswV5DbBYmjAbKtzErU1xAQ0zRby0FG1jQ6SYPjMW0xA+6sKuVM8VVABFwJSCUWgP3WhE1yVgTwGK2TDADSeqnvY3wsHRZtgrUx0R/CRsZOcJYkohgGkkNn0AXM3liB/pzrfuZ4Zweo8VwRBFgieO7f2aYpivq+4H6qq6tVdnI+S8KnsFn8DcOC9SxB15I6wSSf1vT12UOrHVKCO4N6RKyt0Uzzs9clURJ46wAs7Ey+LCE86Gy5NnEbwMhE5Sle9ffpiJhAdPnC59Zd8a7o/Hh9RZ/VFviqDoInJaSub3QfnTFJLqyLRf5dJAAAIABJREFU7RLZSyLsGTZSrDStZV3htrUGIL2SnjWI5WkxpqLXLCmGl3fYgnajdwjoVNQZAJ1dW+uHrTSZxIq2BvjfosEDyIw0wwDSA8kNGOZvA2BLtiT5s5dwXQvurX3XPd0iXYypgfb5+Srd70ID+FmtVacDT9gp16WgPVqd7t9+7b8RdPdcZ6ouX7mmb4stBigELIsN8gMKGJIee+R170OE+01JCl84Ew3tz64Va5GNNXjAtV2OuWzC3Uz462fG1gAOgH1dC9Yg5+PZ+rK2fJa9OlpFw5LvGdEYtKd5it4DcPFxkiB3Y8wrDDgTdGvJRixguF+7NlvgGgaVfZ3fXoxQ/ufk2HcBE9BD5wMwi230OeR0dPFgyYgTpiCKzdDzO1dcDEiTM6yOgGIpQKHk0+/5/ecxdt8PSNgLjNGO/9y+nj2WPcyfnGiNTpumvN3LisQv29O39w1iUqxYk9YlSQTlZ2rjFNxXC7schk9RxF/wwk7/Uyt3z7549EB7qOLNsLx1BfSsugYA3q4FXpvsyBNgoORzxGMv9hvw0LmyN6+mW9eFxLC5v3k/AOdYNv/WT/fsoGGBf3I9EO3E0mQ7cvbG5u+/epCoO60sGs/ZmT75KbCXxrPzoRDe3hoGqj0hKezzg7AC3gBHFVF7Hfbk8Q7e2a7Pjn2GtU2AHXtHS2J2+GzPQQ52q6TRlN/jbZ46OgdoeCmeUBie2Jl8STZ1WaCxZ4gZbNkC8VeRlZ1cg4FWYXEN1TGwYE2FXpJIawI402WvYVmS6TldrDs+saX2PmK/Dkk+tAQ/33NSrtl7DpvPpGVnEXjSfQ/7lN+fIg2Wn3m1rRvB+3LTowqwxTAPKuo/jNlzyDTiCo8S+mUnlh09CLDX8SH5ljvyEZg2wIuJ+e2+/k4uA6tI/vg44PNCxeXzwG6trVrGAfLFUXOB5QKXIr4cv3i6bocmFHePJEvedo+GW5l99DLQmRbf9GBg8zxugMz1zzZnY5LKU+8Y5tXzOyh2Yqsx5pEgBkDumrT+Ps2eDLibrZFLAsQArcAkIk7Pngasd27OYJSWi9oDfOzjWKOA3jP2Wmt+PTbos84eQsWwmad9lK1bbOspBPr+DHrAuga8aCdcBRUFhOmUGdkgewWgsqRMdIacwpxsF/HFJ+qkM9UegLp8oOGKfNWy5TNFtn22mGU9qxj/k2cYONKaaUMlHXKpfer53dOtFZkC+PVexfR7SSLZa/SFx3dvGVKj29YnGPYxMYRpqwq/fE/Pji2xD2n60QOl0Wqol+4sAMXoA4o5p3jC/u3kCjpXfRZ8Qo72pLXl42awCx09cSzyQ9eqmMEmaa+FcJ5rLXQvKeq8hZS1Z98As/x7nzOdDMApbFrFsnEaqwjh/A+7bIpo7mkV+UfVd1IMfq/COEZu9mdAR0Usa2m/TRxWm2agOd1ELxIfr46tN0tTvDOni2jsJGYn/cfpIsoeB7ofba3sqdGLI30UePWoGGL3WcfK3xUh7hYHTOdbviBrMMMDfba1GIY8Zmbvs/IkesnlVpEyAGB8n+FHdscb56z/LiUtpgWWzJeYdmJtBVPsuOnWElOvfGG1zeqAWlruYgDxHgIJe46ItPAdRK7y2+1/Q5rYFXRbjxkkJi9TkMVC9z0+ZTuwwu9ykfsY2Vtgmo/1PoDykRXoedjHngEpM4M8ZzDsSEOtdmtx4sP8mSiatNzVs2f+46H/7n/4LzuHK+TRg8vq3Q7kEZjo/b9H1H8STAwJbUTo0apztYk4UBMErCoLyqthDhKQoTXOgV/BBDRSGwrgDgsiLH7zb//kV7Mhn7XQ/+nX/zSaaTPRTAteNMhnaZSdjw2ylxO8uz18I6Tf5kVD3bW5ah36NGH7QwWag0z3+plE0rNSJRfMHwHw1EoJVPmbv/nfCj4a0x7ziQHCjpGOAUp2U0ld85pItYL9QfhNgdk+DA9kKOozFWSBDw7VtWkZwOKT4Auic5o5RgCDzQREulGLqA38oN5xNPvrta1ihLwKbLRuNvqv/vjfzMbW8qcTgNGzducDBL9u6unn398JBKx16erFjC49AS1CVVHfu5ozLlmeFoDFDJDwfP/jT019pdvwavOz9z7cfJmGyLs2zqUAnc/eCyisEvG7L/5lhDCPx6RipF+qQl+8svnTP/+Lzf//b/5/A26g+0oO6KlpTRj2QNf3AmuhzzkHSNCihf2Qw33aQhNKlfDTPGkXbf7Df/GX6TtdmqBtKtity63aUNv+4xiv5Nzu/PB1YM8aMc7YibU4L+Ceg0Uf4jDx/D4bKPqsgCIkcgLD/cC6tH43//JDlWNMHAk7sXUDSQAXnO+wHBYAcz5G5L4e/dGNieJq/xAAnWrRErn2ayzFMGYCVANfT/UMiYTP/qqdyV748ea3oeWBrSX5t+781L0RpK5F6WyOsCDhfrqCQJ39BqZ89NnPB0D5Pr1HQfeiAltTWi1AHMKl6SMUl57rfydKKFQxGVJj6RkDffWT4HXmtK2O4HuBkarEU0lGRsV0pmGK5lgx0jgyCZcgZ2J9QdwWKBrj3nrZJ6cCKp23neYdJz6Cv62BpMuAjDEqo0OwN33+n3/+1YDXF6pWFI6vdqye3ZWYV2dLgvafP8xGPAm88fzTcTBMpM9cLJbiGy0AGe3r1z/c3M8BY5PxX8ZTLkBmaU8B3QVqGKn7Ab/AO5V5k3EByh99/OloZNwrOQLt0JmhwTZT9nrt+YJEvzgN14XR6/leaLqXJHwYcb1/j3F0Gxj7ae3qWrTyjoNscU+aoBywohXlUlX+E7EAhmnTug8rNYN+mjZN92gKrfZ1a/VjACpqNFbFJPRj9P+z0D6gYOlx7QShl06Yv49d9ZoWQaLDARj1zt6Z8LeHuSjA1SYkuM5J03fDWROYCT4eFJQRzjqUI3g7leHWoPN8K+BdNRjrMsnOzUWTuOk1YUK0PuyBBM51TytrZ/h5z/C+ilA2FrPZPpQsG1QyRZ32nTXF8hRKH84uXG+iFFCNzdWOZ+rU64oB9LkubFtZBQijZ9XvEnnafcOOGjactrccY/c84rudwUWhX/oUE7Co5hUcNfNm9Lk803Gq3derQL03rmlQohWQ2gCz5ta2v0ls2QlBr+RuQAftr4laO1f0/wBrr6dFi79ZLeXeY9HhV0A0ejsCp9bKORf4vjYEoO8rBszk05IFySVm7vmCHVO33nDeMPVsy/5jYraBkCdrEQi8e6OVB/AFCADUT1zW524BxhkoJJFUmR0Ab2n2aXVRjR7tKxZXAkXbpQDieoy6kwVJWiSep7P6bS0NX/z4MCD8/c31bPilFvJ00/H27/80Vd81Jdk6Be4UZGNXvq3F9uCZQQHAjNjeFXAkvs6dKjfwdECnAdxW4OtsTLt07yqGuG/yncIclroCFrbStGvxqWugiwKDw2gNJ7xvrVdCvgAm51XhT/XS91ccstYekHDpytVJxsh7eAdDjzAgaZ9itu72mKxYIqgBmT0Y3bwtCAIYOE5CpBgDI53dnCJW10LnZ7FqF8NOTCLhHd217m0H0E/Q1w2syZ0mQqx4aQlAV13uHoZNCShRLR+GZzbFkInOPc0VdoNVlPY9kxzH2n+cZqKi1bRqlTieypfSdlRw4Q/dNzs2A5kC7m7cSELj919ubn3/dQHymX4l2VAscfP7byeBBdbw8zO1lt6wa+1M8GWumTD1gCTAXzaNBwOCK0TY79iovYfWnxUHrXbRd9rrJJ7DqlV89KwWS20YlgNUac9dEh1srq9pPe+Z+Td7Aqg92sTAwPWyASqcDH9eMgrON4b5mo4Hz56Wtmz0hP/tyfNNtuMUXwU6kxDB+haPGjg2DCEAlb60KRC3//u7PS0h0oYkiZ0Jf8AVIBEGbPdI+B7YAJzAPnpqyAINo157vmBeW+JMkQNKhORgd0yr2SAb2YmGAxwOUB2mhXOc/ZhWUyD6bBnx6dJZ9DOjWyVx3jI+dkPTSAawdVN0xe4Q14+2T9eUH7MP/b60WRcAPcPofMKABKs46PWArBHR9iyciX6NFELr5nowssSkJi+er1h3Kw1nD5tm4xSDJnnqrGpVd86GqVRypdCkCMUPF9OfxAzK/tAJftV0Xm2AL4h7J24+TI98himpT9O7exhTZphALctrrWmBbxj30+K8zUesq3xEsU38vWOxS+iXTiKpC0OSAoowQwtmSaAAcPkYGsYKtopjtLS5Du9BZsYQE8MItEPT1XqWnIRz63nQHDtR4fzO7Xubc/RUA2Ie1Q5343px28tHFRMDM89mn7vuF8cvb/7xq4fd6zpL7Iknj/n++igGZHv0+Wrxgn5Py7gLV9Qt3tA7ufQWe33P9lzAg2iH1iUNvRfOjmfc83wv4sCj/NX3EQdeZowu5H+OImFs2zdfer5d/wBXW6D+THHSw+IuBS3Pborcw0ytXa41xYo7OZPoMYCgd8750prUdm8fjT7p+IPOQJ1IGGCSdzHfKnAcW7Ic7Ye9Cvnnz2Ca13KqdRzI0GcOSxJozadMztpnYDUiGMQcL3rv+cdwjAGJeXyK1laxThujrozbPc/OyACL+ZKxTbRmAaitWXZQvHy/ZzRrpe3ZtXUvQH32UMx7qriTrRgNXfrC4xQXiAFExYojCURX7nxFy9fZYtrPBk6YMPusMzqDl2ZPNRQySZ3TZy/WJXVr8/bxy80H6XefD5BzjfsB+EEZY2sAJScVAhWns23PWzRaiaRywBozAXViAtpgnVeDDV6T/uGr66QjS9Lak7EATM8E3R6V0w4UNbBPJKT7ZU1wXQPrxN8DinT/8n32tABy2HfWRJcUuzza793fo9paD5NaKvYYjVrJdx7huA6C9gM5qU8/+4PII19MV9gq4CX1dOlMudSl0bM7yHdMbMdWiJO6B0PikDWeB3CS2RIXyL9v3f4poofhk6tjkF75d+W7zjabuBhwwt8KE/PcFWX5K2Pt2qrFDGJnzK+XxXZiY0UwxeEh69Dh10FFo7t9NvG4yI2uObZk9n+P/IjcBXgXFoGE4J6dIUDSADiDJdnoy1fa9KbBXim3O2jNDlqnMwHDpmg/1dYLY5GHssbDYF1tymzZasmtsKPgyba2LtwUGw3Ax7IbeRFFCtJY24LFDITLDu4GPOmYeVquhDnpvhRlzmS75Srs9fuRbZ7GeB72LGba+Hrts/nFAGGpAgasYrV4+ACbsVskQTXFq67lVOfq66S+vr15t26xc80oKHfs/AOU5U5TtKyD63rkFkwzEmDs7hrE1zOYYUyK6QC9NanZe5uKrWtjGKIAymymYOCg9nNV2wWQrs46+1l8tuLQldrb2cO4E5O2F6zpdHtMjEEaQ8G+e82X77qhdCXMn7ddE1OMdu991hpS1RnvOdo3OlF83rls5053eTpCprsM6/blTJcGMsrpZ7hF7z3TjScOWm3CcIKfX7v2Hw/9P/4/f53mp81XspaxNf3zu+/qvc6gqJSp2tpgNOB2lR1zehyI533AE8L4WDkt2EwrGR2jHlg3IXAHpmhTe//y9QYCVJkI0SUmSrvjbIv7qKDvQoMbvvne4VpJFM2kV4R9Te2JZYbOLzG+m9CmNqMLWnh74IIuo3bR1P/qV3+yeZ7APCOKJr8qpW82HyQES8BbgnW0oPZ/+h//Nj21B23oWt66lmnFU5Vvg2DzWfwxEj04LKWZ1kd/hsh/C7/EGVdwDjgZNLkH53WGZgihlVDcn6oY43cpg3LtesKwHeLL9S57MMBPk1A4YQ/mXcDCyUkUjqZF90leP5YBdLqDJNBEnfywCsIX33wbE6K+8ZyGmO0gQOBQG/WgIIchuWEIRoHhLxOJ1L77u69/G/sw5lusli+//GLzQUMhvmyCFZ2H6++9v3mvdT2aFtOrHM/3sfdezWYVBGhhivLea+nbGajgOZ8p2RQI+RGAqA0/I+slhx2m0xnkI/1ZVR7Q9rgKyrmL1yfhR1/+8P0PN7/65S86aAUm2HsFpvcSaUYZPtWBOVmi8aQKllaDCznamepG06OfpTcwWmhmQ/p8k4a1UbbnHseUulQS9dPN2IExBz+//XTzzf3a/0q4Jd+CCUwg1cMJqnkZSUi/ua5n3f/qXV+A4Rq2gl230qLVKqAieWSq4Hslk3QNOSmViXOh/iczugZ+fPzRZ33e2c3f/f1/GmHONf1QxdIQkKVRc1AE+md/8W83//wvvxm9R2wFgbTg6UjBF22Hl7EMr5w7GTCdHkWJ162E/x1cgIO2NkYa1RxQMBMZd616A8TlGGf/YlgU1DNS3cNOrFowz0Gr2vAbnIp/x3oZJgL1AtPwVKLydALTJ63fMCo4wd7boJfnJillwJwHTvBRzNa9nvv7BaTYpV9/DcxbLbAzxafgg/243pS47xPkBOga7sAJ7Jc0mLJ2zATiKND3BbmBgNgK0j9fqtDOnDPxRAVGkJ69mRZcCTCB5p6DgOqHqPP25j4dwK5T6Hkqe3QuwNpTvRjFXiUJmxHz6Hat41c6n86ydpJh1wrwu++DDDYxb5qZWsu1LhOcntbD7Badh/OBH4TfOQKMXw6djaR1w8F6Pg47YMGQGs9yFl8iOWdosY537YGLdbImna0CwmIXjdi/BER1SKLK7w/Is8BkduRc73OZpk3O7PHDuzMVDUOXw3LG30lIHXNgVmzh/fbPnQC02zk6rQd7BbGn2xOmdi9p8Zib2aBjVQVNrZxrHvCuwkD+wv5+W2GEPqngH4vsUW1n7utE661CCzBg+xUXrqXvc7yImwg6APdFKKl5ldNyrnd8Mu7lJAXLUDHB5OhKSg1bmwFytTINqWyxYKa1DWiqHaTPOV2SNPaxzwYEctxafwZo6Dm4PlW9XbINpPDhgBZhrOthKlSVgSwcsFYQSfrr7lkL7SvJnKRdMo8cNNVhjJslwzARDcDMlG7nzCdg2mgnmZ0IA5DIrlbY09lt7BjP6UVFCsMI2NNcRoCz1CBbWDv6TN0D1poKnT2x90dTBkw7gNDI9Hd/a1T9XHMbZScSPtolnR2M3lOtk+l97MGb4w1BeviySec3m4J+Y/NJhTHTEb2XqbxvYxe7VUOF+Fv7z+dpt3uVJtqJgL9HTZuV7Dt3AiltImez1897DoJOLYzOBjbYYjss32/i1xoEgPmoXYdWEh9cPAAYchcSwC2IbV/5uRHwmItawyIEkpKy0TATd2fzrSNbP1O3ez9MMxM6EWxnMl77TjLgHqZNFbux86moMwn6MJiWgP+BpAX41Zma/QBjoY/X5/ismXC4/VkJCwBRm5q4ak0uXkA97R/J767tdxUE178tIGHdz7TJ9LqZXDsFBMC+2Iyc8JpWTXxaM+CL19jmhLVN1ey5pB91Po07rWYvSjrZaSCe/b1fVft5ye2Jk9lBaFb76mRrwvcqstIG8jUsMonB7NmV8ADKiC1LfDCnRldrCpZLh+9d9/8UKAVY6t+Ija9CmEm2q4VosVj6z73yOgPADx4xycYwv4DEfbZK9VrTZfP9PrgA1gxW7iTWi024xJ1XwRRYOQVqySfwFPPQ88qO+VSMHOLdp4ofsEAUQoG+ztdp7a3WtMR32KFskzObT18g2naqMFB+bbT5TGvjM2dS8AT3EGC6fFrKTc1OgkDB0fX0jkezhZhJA4SN744NDSgT2FckpHd5EDtUHO4cszs7lr4oc1qltmzkiUcx19w/oGuSnaWTJ67RyjqgsTitn7Wmkk6JDwbfMNrZEes0ifz6Hv/kM5c+6wK2hunszdwrEJRtBRb08x/Ujut8Yr+OZEa2nh+UVI0oeO8uLsNWta7zemc/3+r1fJmzebqOn6f531cJsp5Io/r503xn8eP1Bilp9bx7834gWZ04rTNCjOenyKK19khxy/38y/5oOi7b7H7Fefbriuu2GqrikwEnssO6fbZAvWL8KhjwB3KFNdRnjx2qCDTt9b2W/VMYxG4/lZ4a4BabaZhLnT1xuOE/zwMW3tH8yu9cqRDziw8vdD3FcK9IwsTmu/Te5ubTw5tv78VI7BnxaewK1uBr4Ef/vZoWu920cND4YrFmCWZSrnuaYUSSyUzMBV0MXc/xfD2oWhHsdGtA5+xZZ+anNKHMiAYG7WG5Byxhphcx5w9i0QXmKxqM380nznp0jsVJIznQ54gTnUMTSU0nnyEBA3hoJVti684s8BcxhH9wLLC3TeG9EhvR6592HqONFf/qKpFLmMj7tIL/1UDaPpd+XN9zxryXZPlE52OY7nVsYJ3TGeeXXwcqJUNc+3HM8OIz8b91PNRE9Bfd48uZjL2KoqM/DrDsnj+IYCFZp1XMT5w2iEh1uXvE8uXf30N68Lxn6mSFkukAyBfIH3vOUeBjO2ZPGnZz+FCJefv1TXH8I/ay2IHMSI9kGL/22rRbdr1H8p/37jyawRPXy8FOdo/vsTMY3hENDsjh5Dt1KF1vqAefyv4CBN90HjAn5VXODamkYX97btmY09mS82dj25Vn6Wpin0gZAAmm0UTnUfcg1nJGgdEKNIgJgwXwtPlBMdd0qk0XApYx+8QXA6gCigNi2eNhSQ14Y80Xixe7byREeqWiBJv7rKLxuwBVAJ+48WqDFi8lm/Ssbqj9Ykoam0vWh1mUf5BviNHUUKwLDSOUH2vzZ1/sbczh0Y8VB9cJg7BgHQyTc41iDwDemQBOaz+5vBgGuBbj7EjrQibibc/iebGp4Upib6SgIwHJuwnnrudE+Qvb6Rqxl4Wr9u0UkNpTihUlqSNZMdINpv+KE+0Vfmni9uJBrCrV2v5xBhkYrNi9HpRvjLSQXHj27iLMTAzeNe0AyelKQBpQlJfeyh+m8JTedTgKu+jnp+siopYi0TCou1cg3aNkB0Y6w0YYZn6TX2sBRyDSCu+z6Y5e7pndKlfiq9hJDk9Ouu+clK/RXr/TIC/+/lJgn2GW92r/52vGZrT+v6m11Zmia3++ojCxpinsA9jm3tgLswNW8XLZ7TXAgx9Z3RvLnvND2MXylN2AExGEHHW64bQ99/sMilNs6AOsz3wpgG3jLPGd4qvvieWm0N5/O03tHZli4lW5dNej03Rk1PoFiwBy6lgb/UBdba3/sJPFdDbEFDpWW7P4x36Vu4+PBSbbB0DK7VA7Mwr8jHtGOpqhe53bUycv/MdD/8//7/8t8G6J2OsvtpG//PK7OZjPW3xUVQ8H606yKVibgBdVugWA/HKGqizTL4wiWuAzWkda3boQjvij9z7Y3L95J1ZF1ccCR730xlhfu/H+DDIYEWLJq8lptT2qvtN2kdSIOmjJYU/QCDFxVfueSinj9Djw4/0AlYu977OAK8AMxt352uJM7tiPyXbv3uM21KPN//K//H2LZyhCdSjVmQIFkQzHp/JtoWdybs7pShUp4J7qnE2y6ItrWteFqmhrIAFRX4n+0doPPphxxydqxfN8JVMXasmUyDuIexk0egTTziAgxHjoHkz/uRYjR9J7hjYUllhtaE8K1h7360r/diONuC+++rpN/83mJCDvow/mAL2kB9e6qGIADY3Wxhw4j6FV4vTw8d2CqI874GnOBYI64E9yQqpjFzLQpwIZsTNMedRSdT9qJqfCIJ+LmajC9n3tstbARL0JgrXOAIPa51BlRmgCGgyAjDKOtJZYaD8g9foHn4yu0M8/+yw0Pa0kzJ8mAN+v0vci1oYWndLomYB5JCDxWc/TpKUzVZ8O0NU5mfaB6sO5phC/DspHNaf3YW8+q2XrcAbbKHMU7tCCxtzf2zwoobUWns20S3U4JRNEy5U9hu4v2OviofWcygS83T2HTgdyiaHThVvtjKjJ2myxYp7PgAXA1dnNlVoivPcw9gjPtpcd4hP01BgR7SqBPTNUYfrb92oZ/0Vt6Z+3vxcDibHVXvRQq5f25RKHC50BFTYtd87UbqrxAo1zjlUoVJi0oajKaK1bQpxrGtmwQSQdEiKGAxtH0jPAUBX9QPBLBTWjJ+Y8BWLdvXN/gD9sptViZtKgSgxwQMvYWicTb8eQtp92kwJNYnsTs+pkQcLFqkamvhKgVh2xYS5cu1iL4cOCsCOdlf0BKqkm7AWkY4s8KaA6eeZCANzFwLSbM6lNoid5VXXjgB8BAFxX96tq4X4xGmaoTedHFeh0AN6DkqMfb/447bscmHa40wVahHc5SPXJEyo68irVqPbAwhGwaumyELI3obkgtnW2Z1C0TbQSuEtuXxVYnQmoZWAJ5b4smEcTR4XmUOgATdIpyWkv0psBAimMDJzS6ybBnHaCtcdGd63ntAblrLbIaeEbOvxAP5P8YaJpPaVBKoHCnpewBmeXFMQsbM2etP7O09mcKpHdx+yP++zenvVeh+l39Y73Yuk8bP0MJjD59GLtFIZauAZDe/di457N7hzp9+GydBkHBRj3TNerzQoDTeLBYZ8B+PUjrwp0huUKuO01A/rTYprqXEwsjEHWo0rA05JHFTo6oxZIlQybZkbLd05pnJzP/tytqjqDjAbUW5N1+R7JwErC0NpLTArmz2SHJ0BVIe1pq5pzxoIJbSlLfH3c86yxPeLcrv6CxfAVZGGlvA30ArYdGOACMCE22/cfx3ZZ+ncqootFNgGIRKfvTOu1gQL8CxkDCzNtjxPazfsL3qTJKvPOvLN/0Lml4X1U64Bzmi290LCet/SaRr8Jw3YFkZjfL1u80VobNtDAIQM68Am0WdyWHT8MRQE3AzIFk9iYU8VXgexEdF93Y859/lPTrc9drtjyfuyB7rnPoAH2NNu0hwUcA/Bo7MATW9BC+zrGNpbCiYKudwW8qq3YQc/S1hnGEWbDANHbYRlaIaZCi7msnRsDoMRwqzkJKBqmXq8BurCdqz0c2L/Yg95rsNItk5ptx/wR9GIyDFtXYVHVf/ts+PrdJFuVdyDCsBfFM4A4YCyD6aQpcgw4MZH4Yrn2Na2Hq+oxlWI/M22OXYzAm90USw3zBUCgUj7vp7VFK83ar/aU/SQGc7R3gJ3PmGfzdEKmAAAgAElEQVTU15IeWe3nQAcMwcPdH1BhtYFimZCukKxKmATuqsf5Nez12tC0XD7vOYihztHznQJNUwNVq0sygTdHe/2Jzs4lEyEthraakWTYAlODTWlOW2vjwqc6bF1bB/tydOQkF3xJNvQAuA3saX3YQucVbVrAKuZzL5bWQRjtvgGDVjFw9IL6ksyN/tj4ZN0Raw8MeD/MBZkKoHOBZNOaZM26Ps92+TxtuItpK0CfthqgwyRRC9C+lP1+VKJN20wCMwnvADT5XqBg6yMBnbZbH+vZbpMIvmInu4KpZoUUSlzzsKMHZUweoK4WvtBEbgOyXO8aHhXwoh0qW3k9KZS9gKCvKtQ+TvN3r2c42o7ji4FOWsgMwZEEFle07lpttR6uVmuD2WgJLgCFLusencTey7UPALe1l/adlh3rw3YrLNm33sN7k5qYrY+RarK259/rd0UmcRVjP/vedGSFNHILw7pybWuonec3zZDbZzLSNsUVNLhWe7rBF9uMqmcPPBC/AnrZrpfF7E/aq8OcfvusHIDg94lAjv0AMpqokQ9mQiymG9+tfbvrbMryDyX4jxTatMYpJinAdH5X29JiuK5Cy2rRHv+6LdITCGdD7S3/5uzKT4DZE4Gaiii+VOhRpCkWuliB4JiEv1ga+5ctIoRx4/2PAxkuVpS8s7kT8+RQhb6//rd/kvZdIO7bmPHt6acVa/YPndp8v1/8kAQBAoBci3TRC7EBW7JtSze0w5IpYNn/UuALuyFz429NMQ4cK/5iez3bQ5JFDKPWHlAncb1dx88T58p99+tke3IkIgBp3R+w72RTJOwbDC4AhSnmktGdzuKsXUvHR2Olia34IPbBXjmnU6S9OIVRwBMANZ+mqKOFkps85c8s3exFxdFOb/tUa6jJsp75CRPX8338OpY03T/nnD2c+La4WtH5AGu5+98PgDGxl59WJtA1xHc/DSyi+a2FE7lDnjdTaftvJqAWW7ku9vZp9mcWurvCwlE8otknHj3c8zbI691ofrFpxRoKyci5/dtx7ewklM4nmXQpgCRA5LHcusop7U+dYGIBAJU46VmU0RePuq5s8vHOxZlszJnu71q/O1ePW98HLdbN1nCkmYqbAUQ62N52rS/5NlfqYbQ0Oo3sW89bUfB0+QgQ7/VoMS8gg291DjDD9rovuaRpp9MSXzw4mmPiHKCH88Lu21t9X654hL/vPp5rMe15OaNs4wKZlkyE1yOmKIDQYRZvK2TOVFhsUow7TK3WRs70R7/8eawr8la3tmSC8RIDkDm//Or9Ylt+YnLK/k4n7P3rV+czgHV8BNKPJ2d9sYKvGmbR151YwMOI3RYq1gTxCu/OuxyuRaRFaaDJw3yjvIzf2Wtt6K6fzJ5Occ8EouVqJJhDeAHkzblg2/t0JKSpo7TXVjvxYuMjlYwvUlXpYYHuaLo9Lm+Ra7+MmXvQM+arR3N0CrBbYHBAoMXu0tI9IavkZVvI+dfP54smZxeDLDtm/T6r68saPaw7CXNfDDtFua6bhv4UxeWV7TlM7FcA/a5TUe9d8an2d/7XbAASRaQWEKn4V1OFAYTkI07Ahbq4R4b1Ge7Xub4ZKSOnuvkgKYRLddkdKU7RWWWonM8H+AOLRbD20wL0FmueX3nQc+afdTHR0pTzTpcDJl7xshhOV+UqiMoTFtsOVqWLY8UOa+qv/GaSlf7d6sIzRjpqpKdXAU5uvOvIsQY7mzeYgZbZru1y03TZLMOepo25L8WhXWfiqWIqPo7fsVembbf3vRKjnBzYAu74l2WT5dXA451O4XSZtjbsJRLC3Tv7Blb8l7KVrQM7NG1oX3393UxddECnAtdNzMCJHvqaJvtuBC7vJlw/1fJ+Zmi56MQM0wjqr4rMTLnqZk5m4Gzkc13gAWF/QR+HHhA3bTwqhX3etRg5jO/TghWBlErqqZJ5U4WuJbJ8uU1NnFRCfjQjITB8Eo3zvSv1Yns4OfhrV683cCPR+JJINvfXv/ntaNztP2zjVKUDJixEuoe3twS/3+Y0VcRPbtl4jJlk/EFovgBo1/7rngB3E5hBqafnHmAjwMF+yeB1sLXRoBNfjwlHNN0JNwL8UY4PADT8iBK1r7/9evNBa/7e1ffn5xmrGyVMQJk7MdAwK/7dn//p5te//k2trjdlt0MLn2kstRVfDOQ63zU/TcfAPtSiKyiZViMIctdlDL3n+rhn6nk9cb0BLIdfRaHv2kytlZTTObodO9JnH+3vhyfp3mx+KNAwcQZqLggZo9EaSioEjtOOUuBgWtWb2GgCcW1SEh1g73vvf7T52c8+mwTO91UE72ZMH2ScXz2/HwsrEDE9i5r85/WYbMersL6omvMgCvnREvpn7SlBLtDTtNC9Woa1g2JdvGxQx5sSGXH0+RJOk/VuBwgfD5h4ZfrSHKKmNQVKaak9UEHr8GjncpDGyPbwRi9A8Am87fmi4QLuCNICJOZeTetqvdGGtWEKZAX06Nk2wKPWWEvJmjRkS66x0PaNoAVIM2BDib+JjHQJGEDDNp51D09LsDyT0wSDVeOFE1rFOk+YsUDlEaalKdK6vMx5MtiT6PSstRoymqs1RvK7nTSlwoDenTGaRANo3RnDzkSVx2jF4BmARaIM4AiomooHo9LzHV07TqB/X7Thrb4YUAuwKEEZgwn85ewkozQDDTygX9ASJWxPR+NEz0g1nZYEttHVjN+rqo7303g5EXCniv3V77/IMV/yyRMEA+S1sErQJYySZQ99ErhtYqkAYegE1qxk7G//9n9d+kHYg4C71uSs9dcK0H5+VMV5EtmczameqzXY3Z+qLiOvMoipKomYFos+DNh+zrnL0XLGnuHFCggMKyalM4Ex5tkTHh7WXE5WldW1TgKl2iswdz8Dpizn69eOITkBC02U7KpnPwM5tuKmS5vteWf77LR2YasWgTT4phbqru1l2oKvMIC07RUwPe71z4C0ncM3KqCStvb6fmdkP/unpU3VTHB1QoFGDRpAUnB2NoD6dKxbIJUCy9PO151Yrvs5f0GtBBiL0r6zrqtNYLXETws4ZwbAGMYNZ7rYuQI4/9G1kEwLooiOO4t3q95xupcTkL9AG6lnRscU1dze5dCWKPtWTHoipBgOJQUYiS8lcpNc9cREh9sW1qktD5glH1/nyzkWmAuktJfP5EnPsPua6n7FD9/n25bQvam2NLMW1D/TNDV5TsDqmyuZGLZre0PCoDV7Xkm7BMtXSxewfRJ4zDWTsyXOMd5Hz4Oea9opHe1JWrqn0QRjbYF3BT3ONJYB8EHy969tqZiIEjvJMkaBiu3so2wH8BGYXzWY1rshUodqzX2bPupPJQ4/PSz5iv16uYmqkgN7CmgnKLUWp0vkTp8t+SvCPUNEf9YDnb/9XSBiYfkHoD47OMxJdsw1/GuMudrTFststeJ4/s4a2/hC8NvPYsoCSBYIYIqhoJGWjwp7z78AGKN3xPcVcIBqE8g6R56HwLmEZQJkFdcFEgGHp/Ucesp2zKnmC5aAtr0hiPzPU3H7ma4Fox9weJCtFuFZ02FyD0y0WGBsqH2wJtSu6bPuS8Fhgu/5fbVnT8LIrgDvW5Ad845jwiRZQeMK9kdrt98NoJGMjfCytmFJVDaIlMQboufsaknbsO32evaB8C/5+9bkghaaAToj9+c7yBRod3L3Js0e73qPADK2IDM/R8NrMdfY0e3EXKG+oLr7GQ1F8a9rHbvWlsGUG4bqPPEJto8DuxShTBZ034OJLsYdcGsVgNbginkO2aNd1RvYs9qTfK1K9pqQvvQlV7Kw2sfXyfZPS+vHLz7Rox7Gg3MxRlgSrrCW/EDrcrqk5Wm+yWfyCfbntKkOgW35PZMSAV3svcBabOh57xKnpeekDRgTsdjV5Mr+/WHMn5fYo+3d969V6DMRr/jjwgXSFGKJg7SzLm3+6t/+u+QG9ut0+GJajgyrGQDNNQOZZq/QxNsJbK/pga5FLGRNHksG2m+E4ye5wALJ9wJLmCaFIwW4padYTF8M4p4kFGIXse2aZEq2ZXUWSOzY2jWxT7EAG7TYl9wL5oBCygAyq2Vx3mM0wnp/rU3aayUsW1sgxpJwsu+ekvMNyHYNBk/ofnhZNwSbcDjG7PFatw5M3M7mXShmpy1muuWd4vpXdZWIozy3d8CK3m8SfC2R7XXad48l30Bv/O7tABQJEvtob6+BW6Z1Lh+7awMeRpYp3tv1Hq3kttZosVqb/mb9bZKZTp7tulzxzoTXJyWZkzTah93HR+9/OgWFs4FQd5NXuVQR5Jc/u7H5/F/+aQr079UJ86q46H//5vbm22zwGzF2Z4jounxn6kqA6S1TAw/ahpf0SnVP01rj1/o1oKyWOG3RHc7hqSg0AE3VHHpPfuH+aI136hSg+iysfef4PhkHRaVJ/E1BbM8XA/CV5H74wDUpnmyHmCQWXMXsN/kKDH+MfXHqFL5tvu7bvp0iBdZmjke9C2POgLopB0xBlW4bf9H1kEZpn2Eynjd0cGIGZ8F7lmN0YTN8bKarY63ZST0fQHOf+VhnADAL8FsL5EE+db/4crVvamekvweUWN0cIw012qhY5iuqcXbdg3tRyD1VfDSDS/KdCqItwubK6eQiyhXEGooCWumAd/7tUPHCBfrmcN2uedlFYn7IAksi5qBre9r+f1SyLkc9/Pjt5pNi4KPZbFIbhzu/H7X2ntvZzz7Z3Oqz//c6Wg7L3QaU0YVUjgGM3QL8En1nE/jzwQdXh7mrIOOesc2An+yPvcNeYbIxMlhthgeKJU5pu+3NZ7L2gFE9x/YEprkCwgx0zIfY93w2EA7B5+KlWty792nHHWB0SS7Q9EaWIYXFvyzfG1BbfKxG599PRSa4ev3i5pNPP9z8/d//3Ugd7TRfZ1L0tD/m89tLz8tTEQt4X56Ij8D45Lf3IwftwBfYhZyYTTc8wMXsk+boWdClkytbF62eMAT9pjT2HiZz9LTfgcD2FkKCQZBN+hx7yrOIlce+dhaPFkNdCL+4VWfc2I0B6JzhiB7Zw13nk3VmbwaUsubt0dl/oxVHDmJ1sy1MD2FE4cf+XAxJMYmDP5Ij/dsUnFGO2YLpFiALsOQ1RsexK/V5incTl/adaxGT7Ol7+SU+iV0bNm3XcjHSk1hB2zysA9nkTnJE9OCuFIvTWhZ/e0/G4UTYzu1ya6uAYT9Dc3pWWNXiwMc930ft5TNhRr/7/Zebd+33a4G2n3yQFMul2KidC1PDH8f6n9vQmaDADGgUIyc9gP3pek0Qn7iwvanggsnIj+kY8zVafj2Pa/nY+90bHzxDzhAgtn/me3ztJrGLYaz3xGNypSFNrILrrutp7H3Pa3U+rbjNgrNnF4uTxQCrsyCyRuS1XQfntN6KHXqN9Rtgu68BBJlkPkqHSWspTqGpiGG5Y4KO3IccrPc3kFLuI8dvTRd4t1qzFsMAQPBjExofFQCM3O/O8aLOMg6D/qY/kBaAYN7NMWpDvQ/coMOFKSUgn0ATkNHvDu+MmQ5kutQh+jiA6ne1yj5SheUMe/2VKK1/9vNfZomObf75+28339/6cQuKldBlVD+OtXMUWGdk7pvnm/c/+rjPw3xoAmtih296sKcCsz7+oO/3QC/FkJJ80uH67nuJZuDIdiQ5ltOzKkRnaktUSULwW61YDueL0W3SlngfnZzuTNc0I5V7eJczTk8DEWhHCcTuxZyjY6I9iU6CA/topvKej713dQC4YXh0EN/0PibMvF+14IdbtQq32S/0vWsxE7/vABDMNoHtXoEFJtcf/sEfbB42XtnY4DdtnvMdAO23guq3PcT3Y035eWDp/doqf5bRw9tVWH6ZwVKNBChIom/fTVS+AP+TNPa0P+Um+z+B8xLUgLITBXtXriT62Cb8vuqg9lmtksYsE+sEgqgGtL0HkJnEcYvAu3+JVpF5Mm1AoZObnwfYXcgQ0DS4HL17xEk77BzV7d7zeey7M8debj68nPF/ei/szrQwz0y7TclFm/pZTuIF1F874LHWD5tthkMsMGymwBawHXSdF6qynMmRHqlNE8B5tkrX45L9Gb/dGn/91XebH+9UhY0dtp+Bfirg1DpjahcWhIrTKqlPKyijKnA7k0MBAGIWaL061z69V5vumk5YYoBZZiKtYAAjsLWYMdwZIOzLVQVfvfrek/Hwea+J1PICreXjnJr2zCMl6ReiEZ/JMb/M2Aqily7a0oeaFFECmjFZmQhDtwSpPQvrziGNEHoO9AAQixae4fBrBsKoKkpeVPM5iYznCVUUAWx7ZZLeSfTXZNQR7M/ATwtZ4CrDOkFs+33Az3bEGKuhNy9tqr3YHhNEd56A5ZMco2dGOZdcmWgsKZCOcTJrHHmgYs/+VIxL9GOB4ZHWH8MMU3SAMS3x1s8z8n7DfNByRIezqkwVIKwFyTGj+W3guPMHFDHxFsh1vZbz+z2/YUeUyFzMQfkZlWFrYOrwtEt3aK52TmlQPjQsxVCR3vNa++zn2Z7b2cnREGotMF61Azk/P6SvISKSVM4ka/sXsNv7cBhTkRQc6mljZadiVhsw4GP+Pn+dhG4AGRVQ2jsKDn3e7EvsVxiWILLA9nQ2ByvrWGt5XpGlAPMgZjB7MiC7c849SEzY4/bka7RvSTzQbdQ+6I1KoqUC2wS+O94LSAfYaTcU+O6nLXSnyUevWg+tCqprCg90EgUexG4Pt0dV+qYw0/u+7Pd5Xp0DNzj0fS1aAJx+8RUCKGfnWgwFQRbtktGoEGD3GgnZs54NLRVnAKB7oTYSws1EhmF6dFwwUJ7nQCHXpxQ62F4JzYBZYjatL4Z2DB11qnsS42M09AZI04IIgF5A2YBjwJj81kxZ7mcAVcIgQAWmEQBrixpNkDHOXiwogJ9x92fHbgPXiIGPqqVADLOh98d01XrsvWZAlJPeNV4MuTvVktFNOVHCBYQ6HPo2otxdH2e/KrDOoSSsoNn0dW1uAsLRqTG0YAFk2hMNBAG8na6VTvDJyR7E9rj79NDm+/sx63rO2iMwIx+3Z/lMATyfo93l9PG3TYqPvcXnYWzk42lMAd593uhBbQF1QRygXPuWAsMAG9uCxrSr5MMEL9bAM7GvtbxLMqfNnG0YlpoK/vCoWocSuWGOrSRUIeJpgd8kcHbbgDNWY6s90vPE+GIjhvHT6wBDLJRIUBLhp9cgEYDz0hbxHtwBMGlYB9m3UyVsb1q7J9gl2TBneHRyex0fvJuCvISfFxNvPmT2Gts45JwB85akwRbcs2cVBPu50WwBcvUe7l3SAtjyYmC3WSbDUGvdtHO/zTfzyiZqz8f1P4MpJMhPAjxe9swOBfYavHDae3cQHsVWYquthRjEdHCcwmOKL5NwLxbS0tZcAti7wTqrPVRperzI3PvEhv0FG5WA9QwJ6vpHtBtDzn3wY76POTrALSkHCbk/S8KX4bNHgTzO3FSquyZ7Z+mNAa23jAM+ZxgIcggBtee1GGpsKls/zwWDoPPlB7W5YJ+yU2uy5PJ5l2J4Y50LsEcuQdI5g5J0fjinfKW2TL4vvddLyZb0efeKY9iFsXXZIWCdWJEtBxAL5O/FRsUQwfg+V/IPBHMerqW7eCqWidhwsROLzT77bCak300v9HDPHKt2ppZXiLDYlggYNq1wwBhr4iEM8OuckM9gKwjHLz8y0zPHphRPkSgQM82OX/Iw9pGWn2HXdZ32JN/vDRbLK0Zwdha7VswlyePriINbL3tzkmatr/28s+xnPLMZejFsNZpaAZT5Ws9oBmVlmzEPd4mtszTF+GyO708LP1vClipmxh4905TOc3KKhjU8aACYCeWHtS2VQBK5nyEq7GtrbH9jlGl54/84CLpfs/cUanX7zBkPvDVNGHOJjXYm2q/O7yTIhiwpmk1MsPSvgTzDte4+pmipWFKccz6G2ZH8yYueP4kHqTPdXPewd+Rsz6bcIqmO8ydebP4s4O6n77/Oz91KX/LDzV5xz+Pin1//dH9zv9gQwWBAxPYwbeSV6NOww4gFBK3izLCq8s9Hxhktpq4i94Vi1VPtY3HNOwxS5yZbqGX+cAyruxUeSwd0gPba7oOfa50Per2p84q8El7+E1Al/5DXsEsznb11xH7clq+6Jvqbpupucz57kc5w8e3Y0SRvRssz33es9lGD544SK1T64MfEzda49QJ40O092ecAJBVe+UMTTAFMgKjRXWXDu5BXaeGxQVNsoz3WWQXc0g98/KzJssmBLA0wMb9Ccs9ayy/mOP3Irb8YJnjvMuL/rcGwlboe+eLZchl++Xmgsonve60V+cFziCneVwDCXlY84WXER2zf8eJ5Q0Z0PmBIHy/PkpABvg61NjobfvyxYYL5z73YlGe63s8uFXc23I4tPNl9XGKp+/Px69c2T7IZX9W9cj8m7aOAJPHuuXJN7ynGmG6Oftx5eFO+9ulnH7TO2H0NBAQE8SPd56mYvgflsSaK6wZgW2dol4FFzpTzp71vaF1iEwOo2FN2BuhqWJfL8jq5zAKQMAoH6OuE0C6jpzZFrZ7RmxhWl8Tb2qkDdZ51fgFfI7VQ58GFy3UxRcQ5Xc71dUMUF+uJbICzgLXHfkZ2CNB53HA8gNpBrbVivRkYZy8AWBBXpqBRPtV5k8OO4JJivCIUkLP9rLhgSKerPYn0kBN73HOI+Dig01OxMQZm++TiubpSKhzoKDR9eYl1LJ8mNiENxM8rqClczoT6/sPGnPdQVJ4Cgk6HFRuM/+JDp+U7SZ863ZAPkH9mYF9nY7R8B9iWB2Kz6tijYO2xrOEvCkxsNRt/vOc5TOepbS0gWts6MM6zd998o3XFSBz4s2c2uV7/di0ihbhZDHIhrEMnBHBOfPZecaFTNvr25cHO0pN8yrc/xiJvb52rw/Bi2Ak7QQeaTdRZeTT7cb/cTeHoUsDblfae4S3Xb1zf3AsP+fHOzSmWT6wwRV72zg0s4NJ7y4dG7qpnDJT0c3LrIfF05tloHZXui/+D3eie4xuHtb6NH/jMycenq4Aur3O+8uuJKwfEW9ObJx6xb4YQs3QA53vyASSK3odv/OlmuUrXqsD/rPv1PX7GefKLHAzfuYvj7FHSC+JQ55ZvJQNFRg7utFecsDqt2GUgca3ugnyxEYDv5ca02f/wTgDjElVgOW8LcTtKpSoYkGBVXFf7hysa/RVJzugZuDBujPh8if0s0NLfsgGm6oZp1qKcLOp89uheAN3PN++fv7y5WUXsx9hjAEJTLc/1Pn/1B78c7av/9MXnGaatZl4P66M2zWcfXN989/mXtV9+mp7VV2mpxSZDL84RHFQxvVJb13tXrrdfM+AqHtP2eX7zxZdfb/7p17/NUCRuyRhl4AF3Tg2KtApcj22CD4YIk+YsbQjgVPc3waADJ6HoUOmbHxHB1gKgdzE9CIaRATnXn33fwaZb4jC9V2uwf9srSPzx5u2AuusZpYzP4/uh0AebX9z4ePNdLcWvgADR6hmC27WCailUkUDbvhKrx/N4BNW12UxBKYn75EZGPhD122+/2fzpH/5hAyhibgSKaR+QQO7lWHyutXrKImkpnNHEb9MCebw5Gth1K72QFwVDlzNyhoF8/rvfDS3e9X/33TezYeh1PMpZCICOlLSYTrdrQ5Io21gmjArQgX/nalf46IP3N7/6kz/evJ/w9YOHgYEE2FtJbBOV5yMBsB9eiQX1JBDEJKae3eNnabvdD7kztUgQ3HM0blrl7+yJ1eb44nn7s3YJSSng4lEAwrUAmbMXoyznLPZOpD2iWp6jeFIF5kItgKcFa5yFs3fu2uYfv/1x8+uvvu09ut4S8XOBBTQBngSYOUhYcQCTM60nOvmjWEwOpsmx9gNG5nxhPmDj9Xq07OlnN+GyAEn1STK7uhwYJv3tAjDJ4goQjpZ4vZdY69/+4z9O0m0oxftpYzy+d7MEoOoRxqOgWkV/NK62U5Dbx5gZJ3L+Y1AYPvpLXQM68bBBtN7l5DgFGkTO8pPOJVBXAqQCLd6YvaTl3Bms7XSAwb7QpZem3wLrVvvw0rZaFYmle6PqsdOS0TqpcnAmMP0iFlfnHtjzzHthtyW0rnLwwbXrw5Z5IUnLod19qMoe8HKUFiVw9G7OoQqhhLzPYqxVIxhiDkOlnQYijXNBmHOoXRnt+XCVVgDA7UD1Z1WWLySGOsGeAkKt656DhN8ajaZCduz9zhGgD1jk85zxD258uPkpp7QfE8Iwmj+LATv1FslNQfjnv/ndnFW6Dp98+unoP1iT2wHfWvppvPlCOWdXOUGFAU6XDsMOtPN50y47ehSLSbhjB60kWvKzKj8jstq5wPwYRjTNM2BcmjGVL2pHLpAouHzVfWNtqVCp9N4zlKe1P4z9Ghv2WfuQUPLDHK824zOddQMFAETeU2gCwAaUXL54dUAHWkn7Bfzffxc4WdBmgJopnaY+YyGhzU+gVVB7iB8BONOb7POe9PmGhgwLD8DbmgyTqPvTovF0/37PO9HqgL+L1z/e/OpXf7z5zW9+MyCrFmTXJUH0wSr8xJWBeQpCrzuz57Sx9ICtv3YH+9a/IT3vYZwAN/QTSqgFd1pz2itDq++pCrwkv9o3tX8tBl6AGmALYNp7D8NC1XcSJMwl1f7eGUDdz0tMPNPRLJRk8DTa1Hp/or/308+RhEhfDrevAdMjHhzAsVfFkPYfUFAL+btXdHay1YHg9PqA1DRiiX5bX77J5PB37fUZBIEdZV/1uQJFkRsA4l1gw8syNMmLSugprLPaGs4X9M4EXva09/hp/83myx/v1/5/PWCi9mgTFjufjxqUwTcAZACI5/deb352LRHjwwWQVVBfBOztYxllh46fv9r+SKqh83IuoEi7H7DPACMJnSDWF8bhTPLquT/XzjQJwRr+ZP2AxLuzMxMKJ4haLWvRQaYqzp45Mw9ip/sMHWvHTwjc2QtV8CUYPUDPJL2L5WffzjCKaXVZAZ0DqTiCzcjnRlgAACAASURBVDdtKD4vuz4TsD1PwFU/dlKXQL8DVDAQlsZe12UNR/ON1smKjVYcsYLs0QoeewtMWsARPzjaO1OR36a/fIRzbpd3Peyd99Iyzu7uYcJjgGjd7QbYkNevsXI6h33/xehvvd1crTqOIWhtJBnHinEwRqwBVh55AXoybBjbcWw0pZaGHQYy1tiAiMNqVQtU6HPEl7avKvVxsY0NJzZkf/rvSef/pQnNw3Bb2mKKsoB8LBmTaWdQB9Cy9zw1GobWajF43PfoxAxI0p6Y7oHV4iK5AZaNfuA2qF4VcPHoGqwg0dGKCRwcsNW6qpb3Wms/4uJdFzCadinRcECCtVK4e1ixY66ZlAMwdZKF9bkK01AyxboTWrfaw1Owsr96bxNR2ZkBmg10wgZqPQxpIJ9xUSHXxNjOJqkDa2tfffxRmpJpHP/+iy83PwXiPCouOlGi44zgQ3bRi9XWHw3NEDcAqOxTcZgER+Js8p4YwfX5ch3alP2c1ii+W+y+9He3jM/OwDDg+t5MHu7LnlxsR+3/K9n1rF2DNbBXbQrraX8C6LDmtS9hsABeaEH6Mfe4Y+OLISU176efOQn+FAKW33NWMKsBv+z0zR9+mufORtDjolH24Y3L7aEKVSXPJ9Oh2k9T8/79YkggTNfOZgISh1UvZgdgB6TdrghInuc53dO+L6Hd6dztzuowdLYTzn2P/TFF3dkf0K5nRlMLqEP7ac50sZ2hFOY5+tLSeik/+V7TAn/66pvYIkntbMHl1/YoSZy9S5ufvrvVdZ3YXD3+bPN//uMPA2p/6O8JmAPh985tfmhAwfdP2NOKqZiAXfNjsjzFZ0CDYYUpNGGSii17ICbL5ypGdsjfgao07s5mBw1EMczgnZZUUja9hoTPzbpenk1nxWaG1j0rf6Hj+7az0JDx9dzstdaFvXHUZ1iGE4PA0bObM2uPYBgprmsjVZwBigKxGNnZLmuIkL0zbWjA9NiH2MEzrZd8ApYNwGzrwxSVaNWysAZ+cbgj7TIgvqFFgex9rmEvj0wVVtZhJ/J3+4YGyGkVJ7vHO3dr+8Ps6iyMRlXXOsC69/B8Pc9+bqaabwtP4rwlb5HfjSBxojzgccn1tLIozo3mWjams32KzZAn9xKyTWcMxMj2YyYdDUh5VGz2dJiTSVSUR8mtDmKN5qU6L8e7vlq/71eoj235XvnYX//pn2+eRNj4vr1xvNhphhSwCy3uxTq0fijP/rLc8cdnd4vl0mwzEKZ866T4rFxxGG7llzrXLl250PC2GzGsbuVrK3y3V5x5AJbipzN6rms0pECerzDOpo3vURRpf4i72BkDNkBI4jwad3ux8weAyF6w52wvLXRgjs6tF8ngyLnExeLt48UcaP+G7XlmgL0DGrmRLW589GHx4cMh05yLqQigfVCnwo41Rb7AfjodOcfavey9x76TWEjWg+yAltjXxSRsri6xHdPNVlbk1SWiE2sGopBTmkLe0iWlEwl0xSjkT+91bYg2ih50yo8Xq12twwXrE9BjEONMK0fAWBWzsVf8Nzsk95O32XOnymOOFZuIyyZPiXgyA9KEIwJJxdth8fMlwLD0mus+McwMAMXu8qFyAQZ2TXfW5tcz6SzJPZ/kf9gHDMsPP/xgrnu60fr3y4Glg1fIbbbdD4b7iU+BmgZ4iVWASycD/J1ng++A/thkWMPIFWJODFiSQR/Vzecsf/nVV7VSF0sUl4kCyHBdKn68k8YdyQxR6Us2qWelu+Z0Z+IqWY46hkiu3Pj4w0had2Y9LQnQTvbBx+n8HEm2MAzgpe4z5xW78xjSS3nE2XLRW72eH8DcVvSjC/s4f+RZ8COYeNPunz/3pOSICsd8o2c1QyYQI7BSJ4+nT7jijClSuA72dosHjQ5vz8vzvRzuoPgybffYtGKNXczCp24ZfKPDjUSxPXNTAJ1Oq+3XdAGc3Hz59TeDSZ0Jf7Jvh/g13Q/Lf+4NOz3ZtiPn18AKAQ26nz0oYHrZzaooCqzW9KqtILMF6oYnaZzgYS3kmiq2krXVD6xam/HqkAjasD9c7HuhrF98+btaN0JcE6R/m+G6BzCIyeJgnWmx/+wP/mgC4f/5n/9xjYbuelQ2fvnZpxmoE00/+2F0Mg4d7kEwQITO0ZhLIv/g448bpPFZm5SjEOg1uSdD8tvf/r6WyXsFGCUjgQh7VT5melTOxoYdcGD6rFc/swPkHoclY0tug2o/tyYWxjpoXR6Z4kkY1HTDEiKikCNACcDk+NvI12vfBbpx/I9y6KjGDOrjwDmU6kODvGZoVO6m4m66ZQFClfPXPdAH+2sssqksz2MtApXGyKY3ZGKQzarCd7GHfalqxVEtj8Q2XWdG/XjtXldiD33wwQeb/QDZe7d/iC2YDshPdzJOBW4nMmo0nSQpOdMnrQvUX+Bzv+rvI+skOECRNnFtKr20ZxbjA8INhceMed2BlIxr5eRM9M7/9f/1/1Rg1oFIJ+DgBT3CV0urIGd2sUP8SptoDnwvAw9bvLNvtk5JwgBzgigMLM5lv79XESf02ph3SSJGH0HU0z2P67VKvyy4M8Z+2jQdgNYDM+lcAd9xTrf9fa823H+uyvUP3/yUSD8zMWpYA2D5WS2yONEq1IJaAycMTXicY1Ghm3HpUxEAXPRstnpXpwNJ7tdyPJUVWi4FSIvKuxhczpfnIsCVYP0iVuIvfv6zze+//HLz2y+/3dwpyFT9PUYkuwqU9oArtdSgzBOkZZBv3b+z9N6mcrNEvAlg+wLcEYfnsAcozwmfzRChHAu0VuC3Am/PbPQ6JltaWgO0DDxD7YKjDzHsGPo3BFYFXIvRwGcwXEPVbkGdRexAASO6MbBABYXZntqbajywKzuBLk/IdpLhfBb6vaRTO+e7ntmhd3tVyaI7x567dLkK1EGThtovI4Q+nycIxOfDCNhWZSSb7ds1fRDOjJUUfT0A80709Ze1DZwj1lrC5N8E5vQcJNrTLlP1ENh5PYbsP/7T30+QYWDDz3+29AixGDi5jz68sfm//Pv/ouAsPcYc/a2fFqhnQQAJFhMVnUG/la4RnzyaMNlOQ1PQyVXMOMMBH3tuigZAjceqXxIId8ZJbwPipUu21t0XpuKuFQCjhR2S1L7N9p09XpAd/+bRnR9nGpsWAKAx0MWZfVPwfiJw/hWGZvtnP2Bmv0D2FYp6/50WCOcI7Q2AHG0YbNtztW9g3c2AAHT+9sejJspqj3w1IFerg7GEibkt0gBIgU0qSdof32CW9Iww71YRaLP55KOmAWcHXuSQ9vM1p7vmi7G52ZK9c1fb7wGnP/0wDOcZ5oA5IOHjUFtXNgkz43n/fqpvXNeaAnDITj0qMdES4kz6Gb/TjdtvvSWDD7t39kWLyZ5gMFu2JqUtsIajFdBb75mC3K9xoq3Ry1q0CPgC5QaA6d+0DQALBAcCKmv1r+/Vz5ggdqoAScu0M/Y29oeWZMyDmV7Va4FY9tnpnoFE5szxgPEYbs6IZ3x8wBTs9Vg4iXcDFNmWYTVI2iQngIpp81taihJ6II1AFwNSsNS8i1gaM9JiGAUHvf5OtLlvb6at1Vm4cZVouCoshqfk510V0wC8tuLJWLO/upbve9G57DzteebZ0DPXC+TOXN58VwJy9+7DKTZdymYerRABfKfJumuFHHa7ISD8xeijrJY5pmnaFTsPgi42gwaYYoSp2TRQtRlJHMgFXO2sff/jt5N08MFsEasjQywM6jEoGAJgV0vy0pK0/+j9rWmuO5AN8IlxMsNI3DfsE6i3/TLQZC+Ji9FMte7YONOWAgQBxa62GrZ1YqXtPtolHnN8ezZ8g4B/7BQWyLYFY4lIb6f39qOnslf0WxQ02WDPaaRJFFOnSBYgm52iSWxq4utioGkpjNBxIZFvwNHdgmd6R2enAsyfSr5eNSGyqYedU3vgLO0mi+Ncb/c/Ft4MMepnQIo7fRdLsSQk6LJpl6Sxp9rv3hbTQlIqcRu7isFtTQSzgM5+ztqeDcTConY+z5jAMuBdCdKw/LbDH7YA+K5FdxU5VjzH/gOIdsH2TqMWgCcWBXr6aVCeBB3QuhscMhwf/nraRI+mh/zhFNnuP7g7/pEfmRdjIrCbnuOQqlaMqQCzWkxXQc0PLxbZmtw+hQiBdq9/rMW8taBzikV2OX/mudmvfO5eCfOHFXX//M//coC2/+lv/mZYqGwpeRXPa5hVc8adZcB3rV0j/A98AOAvxstMz+2+JEf2mjM065N95pcHX5qiPQbxarGdAhKQhb3bxhDu3N+nPVkyMWw6DFTJG4AdEx+TYLEB/Zon05tZa/c+QcXIVCzNzckfeg3ghc1eOoZAamAU1inx9DopsFcG2F57z/WJv/kQscm5CgGXSoIlMvfu1gbb9FD7fKYZA4e1aQEJintpmbn/MzokAuH2i4sUsAjuY59639297s4dX7sDq31PkuUeMChGsqHXvMjXuM7RZe3rUp9nENS0YyEYfPLpCM7f/ibN8GLy0YCMSRU7YnM9gPZOjLoHtZ9dv3Jm84fXj21+dmVv883X6Rpm+89fqJjZQL0fmyC7bx18QNdx0DN+Ts9ytJLWvY4+qiFF2XVthECbSImrxTFbeqL9eUaS1wEFFryB/OY8/Ih25KftiQeRF/j1k10fxt5z8VFxuCFWb5APFDN6Gfa14wcYfk5fUSzGl4y0xpKIUCABFNvH/PNiLQoul52zjpLhNWl9O1zFYMPOm+mWyGBLumWNb/LKaaUHCrbP+UzDwfzM6P/K9xAY+nWmHMCgh9WKeiJ5E382qKT7qvBlANzBiwgDnUXrB6QY4smwAOnYKu4str2i7kwc7lkrWJxsr2BLGWQjHgKqiCOWTetiSOwAMecMbVuPRVPaLLs/Qwm7qc1zuQcwGrgm3yzvfStvlUPlqw4F5jy/9XDz6cVrm/MIJAqtZUGPEWhiPj0QL7duL9rLV2h+96qnff4XjwL7DX5o7S80bXUKJD271zHcdMgoTHxQcQCb9FXFQLaD2VL8m44OtpBdj3zheeo8EBMBjCfea610bon3J8YHXkzcjgm0/IyNyu4ucQJ4BHDpZIDkg/bQmraK6XmofJX24+h2YyjVHv6mouLtW+mf9ferMQpJTF2YuP9p8lYBl7O/7OEFrtvLmHcANl0si/yQbQ1UA94p/t4sr0WsWOzgCtLdk0K8PfQkvzPtssq1WsphHuzO7IlsjlinfOlR93rh2vvloxUmI23IOJyeE/aNKIN96CwoTDtUi9iz9MaX7IWCW2cyUtF0SsEsxQyDg/TnEM5hfImzpqDQGfbc2TLPQ57VXqStaVGnS2C2mwILLeZlH2f4R2dggHRyHu0MbPvPfvHpDE6U1yFlyHDZbcCdz5I7Irsg0FhDOZGJvjS6MdkA74B4147YonjypEKx+56W575/o+fl635xxlskrmJN51LH2cXyDAP+FGOemdzcnnxcC7Lutz1nXGdI8gd0h0/3zMQSfPJ0i4Uh6JJYk2H9MtSoGEdRezoMiwezw7QY35gmbRCK/+yF4iMzEDwRMdQUUBWUeCKFSbF5azwdQIyaRfWvzv+8y/qadf4/mLqzHkuzLM3rx2c3dzOfx/CIyMjIyKrKzOqqrOxqaNQ00AziArjgBgkhkBBfqj4EV1wiISQG0TRFd2d1V+UY8+DzPE/h/H9rH0vaM03uYXbsnPfd795reNaznjXdF2Q+xHir8IpwMMOfxicqfEWC6JlPHMfGTUyQHxzSjlyVCfdEe1YIBK2rnI8GLWLNTLDmQ8dW9hnZLHp+E+8MbR6oqyiDebmGEq0uu/bS9zHv/pv//h/3uYs2rJLnQh8PSyZmVmPXOUQbUvsBRzzJY+8LIMCYW0LN6UokXG6ammB7kFvv1892BRL9+0qC/idzvv/6d7+exTFOGKixF9Pn/RzbL3/5y+i7jQwugcN6++1Xn40Bf5Vh+Yd/9ovNhyb7ZIC++uKLcSwnT0XHTBsDbV5rpumff/TRxxkh008E1Giir2s/eBhAUiWseyLW7iRxwFg/Sxx6BRqSi32QbrQcur7RomLgJE4SihZ8aX2UYHStwJmTAYomyRBRPR9dVIAgcTrSz/cC3LTuqugyloIrAzQexUI72NSkgxO0l1Cl00b/a4JTLT4FIrcyGre6duw7qDF20ZM2LRq+EdkXMlgPG/hwuM/tCM/EQMm3AyqgI/x/poroN1/fGKDoF7GGrn/zWSyOqjwlVypUbw5UUY11cbTEkqYG6jptIxXnP/nJn2z+r//z/5hWtvOBqyrinaU5yA6boPI4lF4oIehVlcYca7cZzfzjj340tPF/8u/9uxOUHzxU4vA4hP1F07e2wN2j2FaE1hnuGzFs7meQX0RtMFac4Y1ONOtKLN2ew+jq5poGFFsBEp2R3Tt9IaT/4rRsPi4AuR5gc6nJxhcDSI9X7cC8edx6o/RjBXwZY+/vvkmoUzvuBN8ZUXRhB6Ok90TPUzK52sRMBzIll6ZgznDO4dLGYzDfEHTudcNUA6RPdQQzLlSfNoTWky2t3O9OipljF0BeqGUGy+Grb75cOhH1zWvRocNI52Ov6/jBlZy5Kbk5HQf7eT//Mp0xQC9KNaOOJj69/xkrxhNzUJI3Bn2c7powxKmr/K02d4LlqPKr9YBoOADafzNQ+7okjCu2zhg87YKdk93YW6td6/mw0QRAAClVvP3KJh2hAyplfW+3QFclRJVTBZHxtS4nApXVNU06e9t10mvaqTK91+Soh1XlPItXnfcDtaiplEzRIDDB+QOGqwDOdKWhNW6HyQyjYGndSHgeY8P2/jsMZ8DzyfTwBPnA7mGFSRLcLyeACVKwhYWxMM3OQvtYkqFq99H7Vzd/7yd/XBvy4wlQ72cbb1Thw6TTXgKQuhiIcbbq+29+HWu4PSoRGxBlC3xxugJAn8nuaNnlsDGchubeB5t6PPRtSXprS+dttdJpr5LoruEghH75IELz1BJ2vg/wf56dKXA7nTaoPfxc5atA8SBWHfC/QO95v/Qsp/o0+0AH6DD73N4wLMYwDy3xHCCbfizABOj0unMgMJnJhBxkAc59wRmtJglKawS4OxyYyIkBRyUYU3mbAkv7cjsd1Xny/FTTaBsRz2cnMGq1bs8JO3Z6MSmGZn54WJiLiTil1tGOcs0APcnp+YoAAMv9wTIGdJwOPDphj49nwyAJ9G/vSIrpjj4uGDnfGZQAK3TM83DfAjROeBiEHCstP84Zq402RwlH+wjAMenpANsST+DmYr/Y3wIrdtzZPJxNN81LICHBPYShLEAJ3NJeOMMYJN295+n236521ooIz2I664QCmCxms30Z8Bxj2acLZvnQUQ1roMa0aGLcYQg668P43U5m1RrZ5541wGCS61gIVUtvBtzdqpK965lMK5JCXQlACf2rphm+KtB0DYSaz2SS9w5kT2LLv2mtzmubUJ0GAFZUehKwyU6bXL7bs6FnBAMTRB5tfwmRRkOx63UmANwSAUn7tJFmp2bv09J0tu2lKRAu0IiW1zCqBLvtjyfTwgVktC+2QZIkqXsTlDrf4iB2eibS8iETeK33mKrqFCRkhb1W7MVeY5712tFSc+1aLp1Fyd+8iQB6aag5jyNi3rMeMBSzFoDoNX2JGVzEfG5/T9uLYHxa5heoOMLK/b0YZAsIGqF7CYJ21rEFy16TBuDjtYqww4oqMzlytyrwxZ5H5+B+DA6g/dgfovYlhzolF0OrWKF9t6fty87RGtaNDL7TugHVRq9HMdH1bsEp1+raFCbZDKsNXJJo2B+eHz0jvtR9uId9Bg6gaYXG9HTONuAm26EtbrRUraECJqQKq8ek0tW6wmNKqDHeAVt+X2FVEjRSJj0za2utFJn4iQXbYWZi7iwBaknaOt9Nv1PkAxb3WfwS4HXYmiRNpkiwWq2cK9ftmuwhSdICnoG2+wDXuivPzkC1d9a391b1f5wPcw8Etg12AhCvwt1EEMnO7FZQvTpSJV999dUwV+xFAOiKsZakh/uY1sW5e22FA2OOvxmwvmfl39rtDUOSRA57tD1m2ukAyL1OQU0yNmzqnt/ScrTH7bUFdo1+VP89E42dwQEPxXeefeLtxeL2yrAhSqQkIOz/DMqQmLoWkSGQTrws/vEcu0BtP2z/gKw9y2HeSZymS2VwqrG7viRZ9urjzjc7fqbYZk8gR+qk0aFPSgSxvWdw2exJz2Ddz44iqTPnvbOFL9pbCAK0xhRs9vfZ6hzCrliaXyM3YjjVdqjCPmgNPGdLVoumgvxqlZ+WYIBfvz/Djvr8K+99sHlRK9+TADpF6WH4FZ0boHYmXwOoC0/afHi54uDV/FMEhBsVAR8VP52+cG3zqvjn65h3D1tT+w3Ya1Iuza2xWvKVieO0tffebfejJb1HZ0BQP2OzdJHIGaa4GUharGm6uucijxD33DdZszs63n3NGBFgU+/7Amvfc1esyI5omxwR+X5/8p1iEc/bHtbeti+tYX8BWqbNq/WwpqsNew2JWb/DdlW47f0waEZzDsuWPheSByLR1h6tWkxgCQ0/e5w+Mfvs5/bTFkwcvBK4wW6wXfmzV7HEn5K0ECuFaL7lQxr8IRcUK7BxNvZMo+6sL43jJWQ/GnDLKg/gRBzevlYIFouwuVg1gB/MIPnb6V6jdXrFzsDqSAitr/sxuHCAbBrT5QmY9a8x+4pjtZZOgddWbR+/KqY61msOdWYVkE09vdSzfdfX6860qexasS/U+XMkpuT9ns0///rTzd1IIycq8p/OFxugJqs3IMqkUF1g9KpNhT9J3HZavIHUa6jPKjTQv13TLQ1mk2M4J9ON131qS5YDsyf8cLjo+DFTk2cglPhCfoCE4lm3tpjNZDrkGWKdU6d1dLTjAoLd97PWEUx7vrwXCP/tNzeL97Rbnklm6nzx59PNd99G0oktvhuwpIg3xTm+sT2FPanVVVHWf9NYnByzNcH6XzlCwx8CmhTH74VNAOaBdFqzT/S9JwGhM3pJJcg5BUK+DvuIuXev/Ni5OQTkbK1myrK20mJGSzy2Rog4gPTSoeOzFOdHB46tEN9Z+/Y9GzUaq4oudrECgE6EvgUv4PoMe7TDYR5T7NbGiQ04hUaxjK6bQF0yHRimzixgE5tc/NH10As0SGXYiO3ho8Nq7TyOHc52TVuwbo7WOjbe0idehAZkrf2BDjo8PqywxT5+/W16962TfEb+uPbLJjwnHcXW+NtY0nwW3UlnhQdAZhAXYNy9YDu0jEZQ2GEzmfH2pjE440dowk7MA19ZA1+0SM85hzMpkjtb3S9fqR1XLMy38G8MwMxbQGKw/SdOAsZjBC9W9mpP3nbU6FzLDq2hK6stdmI10TxbQhJA3NYzx/ZUCHKdWJpi3aU5v42Peh2sxF5TRPJsxGOkosRQIwc1n22K7SoarMGE5XlhQdiPfN2atr4kQTxjsxpMu1doWZ0QrYmiQf+WtyPM3H/4dGneLW2WRaU/kWG4GzotuMdimgBB8u8GMOH6AIs32i5aG/sbq4QWlchCsMfon+hGfhDTbq+Nglnxpz/5WYMPvq1V8dNplfM+p/ss7V/e40GIo118ssRfAq2FcbxTF/7v/MW/lbDrDwOF7m2ud6j15D+OlaNtSfVpL+d+NifvgR7NUV68dC3kvymLMcAAQf/qX//d0FglpYwrtpag2gScGe/OXG9bQ0ZgftoDAB3roBLpXW2CK1hfQRMR6YCdGHLvSpiPBDao0mEJ6G8+X5vvldg6D2PbzWGaQyioiaaM1vyw0dUZ6UNd76uczpESQgbTpr1X5eBGmx1F/XSUbQCMpP9RX5dM1e1e9ZObHHfpbEAMIBCbKABEWw52wM0HBJAvBlw92PziT3+6+SQtvNu3vw50uDNoOsHUQ62FybvYDLtYLz0XgfXtKj4/+3s/2/xv/+v/MkaJQWIcbPYJLFsDx9hUwak/qyw5OB2Y2WQZwgu1LF+9eCF2WdVIe+TlgzZ6WoUNycAgIYr95ClNuzZvgd6dAM5pMz24GKC0YHajibx7g8obKJzzNcHuXYn2IfRXyV2ffvb8tVm77zuUt1tr4qfvX72WrkIMq373YfRzU5kkXp99e3smKT6q1eix/WAIRPfGsOunF1jsT+XRGsOgMwLICcPCVPVfMN84RUAbIBjrYGnxLK04AYvzM23WNJ2mcrKCxbUXoP0riUTDvzJtamNfC+Sattu1EBr+4fuXphVwpixao4YmfHXz+jiBU+1bVaX7tzurXaCJxtr67sbOY7RGX4o1C3hZgwKWsdJ/7wyogrrvEbHFoOpa6FOOSLvEmt5BCYZEesD7nrtKtilRjI/7VcETjDNYmLbDfbHPJbuA3pyDZ79vXAEaD7di2tiS6OCmEJ1oj9+tBWbneIDr0VqGA3WAqEAKX+MyBmRfzFgL5XMky65nv31DVOlMA1dmjHdB1OnAxiNGy3cfV2rVtTbffPNV+3AZYdOBAPuXY/LMSPKex/nOmKE3pldhfGrf/fEPmpgciPsiRsXZhEO11XxZ0jXMUAyFbOGRBP93A5O/+PK71dKLHabloesyPfsYdikNPELkAR5Aq32mhjU2qGSGq/Q8RxXP85sdR4AWeLda1TkxjoIDN1xmtz3y+t43UambXpQuB90T6V4hc8D8mQHnaeY8ifH1vE0NvHtV0PUix4dRZn3Od4/En51dbYdHAu4E7Ker/N41XCabpAWXCDpdwfuxTOfaJfO9jk1AfZdJqeLaV9NeoSUrp/Oqz552WkGvYIn2C30z69Pe0iZzvDW0Nt8fLOFtje9li4C4dCtp7gCYBeCSYxVEka+2AME/YAvTmy3CMNO2qa1lWl8midK+XCs4lh3wuc/HNBt9VsE6kBrgYY9NIULH2mo3Hz+jOjsajQIyZ3xbxQPsbRN8DlhLw6Qh/McEhas9g1/DaiIdoG3+dIH1THSfyiA2Qtff988WfO2OvcFy2AYOgF20+97vXr+slwAAIABJREFUSYGlSYwH3VdggwRG4g6UdCB8vr2zdFVMhlMZD/goyKefd0rLRf7mbeApwO2rhwGBFQJO5cP2xEmxsR+r0laYiXDXfb+rUFRQvdt7v3mUXEEtAgWxu7XMnMLK7bOe9ppnMQnsGcW2g52tiz0ve0tBwXWq+s+hFcBowRDY0eQUgPUuo9G1BdQGcJsCkbaQNdl1sWFi1Uj4JHKSMsARlkf/Zj8BNOzVtGqKygTmfDsQwnHySRheE1Bj7y6xeXqePs0+1ZImwJ+prrQ1PQuMFqa010gUBc+Y9xIWQNBMvh69pTURdwWACzwU0AvePT8gq+sFJAoE99kpS/uudg+DZAz7mbbFFfzN1OXZ3+55TRO1HsANWo2YxSdOHCzYvjBMwzv0gLXlEPAXDCYVcpgcQSCeIN6wiPLy/husQAgZo2zLRuGfBvjwmFZ75QKylm9bAGQ/nHsV92Hsb7WQFCJpXi24Z86/P4Ja4BvQaGKpgIVh9o0fpGvnOXlAQBTnhW1c2oiy9FMlq+yOoP1udgdQqFji2vhXn6KoLDadtiiFg95UC7QfshcAwJkA3+9culJM1hkimyIpByKNrhW3rg2udZl778G7DvZlqueOPVtXLEIPcxguCloTD5ucnW3qXGDb2ROjjzts4qaftzbsu+u8dLGEVeK4BXQf1+407fYYuF0LPalpH5flDMt8VGEneaRTBNCZorI9D6TDzLbmDMh4CjIggAiauorDKwkyZIUbdW+SjWHW9rzZPcCGPaBguj9F1mfbY/zVxATYBX+IhVdrpj98+lHSM517Sb179J7D1NNm2Icq1K/2U/7L2V7txs7WtBL1+WIS/nw05xRit3HChQpRp4uxD2MW1pXhY0cDuPfV6mjdPJth/vUa4Mokd5iU9ljvJS5UyAIcDBO331laqvtdNStBZCzt97U+7PR63wUcBXgD+Eq42JPxfZjCvY/p8vzEwdhEr4slnlfYCw2akxBUXuzZ2cnPaSm7crYC4et7teBVCemsW9d7xTuvi3teHDnVlNlinu4OkKH742aSI3TG2CTWzHN+2wAaIA3G1k4xxwHdDr3mOFAxijSNNMno247AoZ6NuGwGX7QWpIiwp+iQHZUUD/vR1ukZizvY7NgvBpk5p39gVPGSbOYgucAvT9aeXCDffgv0vl22NwAOikprsFC+Pr/ljD8m14MROEzQNVSPriBfsoMV3n87s7Q5AUemTV+IzXMggN1z86hm8ia/p9sLME0yBZMN07yCk+KFCU9ec7h44m4MoQGRsz/agGkfTuGEPtuALUAc8b+z3rNu3w2juOsD3sotR+tQQRy7szzjnJZWrZBimlmpxYb1nLDBSf3MHh8/Rlt8xSDfIwZ4lbyjeP9AzmUYaQA9NsQgmV5zNb90qi6SIwFlQF/M3p3i/pftta86CL8t1n/RYh0N2NNl9K6hAM4P8ANoxb4qhpzrXoSPgLQZblKw9LICm3hTQX0BrPmS7uCx7gGAWHk7tgaA/F3rOcCdc8v2b23zSEvE23DuEH8gWnca2Pc8IWUsPuync+e1/fJ5FaXLC/h8ea99c1b3XbnYF59/13l/tjldnHHt2pUB7WmI8Z8XIsTsZpecVW20Z3rNyCL0fHUWae1ccip1FAQA3it3hWVM8bT9PoWCnheNWGwyMSeijmcIvJuJpjNso8JGufC9rgMLW1v3TP+W52F29lxe1/u59L4dFwVHj5BPEPMaPKINe3VCWaJhSPmHAoWcassKtz/sYXmjYqAdw27pspohKc5r+2H2dWs8z6LvzQRorM/u17/FEmfKnd5grrcPdhsk9qY4z/mc/SdnFzMp/vRsrNOBnqn9LH8WU+g6mzi0ax+t9N7fqhhIKibBfObnnRK7XF643/kibsLSdIvD1ANKhUvQ0YyC0jA8Z5HWa2y+rmOPjl778RXfMGBWeBPwzj2NzV7SDUfav4pg4mUyVc8jSbl+ZmpIRIBLjHP2GrN+CuUmvy4Wulhj2HFyX52g7R3+1LUqUpzSgUTaTceXeG8bHALvhqU/sT9/itixJs0C/Qf32bZDj565Nt6RoyLXtN6P/4WZiGP+za4FAerMU6A7b43lcaR65PbZHm4M/oJhbT2B0qPb2vVjlGJQKvbbT/bbnYePF/NuH7xDi7+Q7tidpnRMfy8qZJvuaUj5fsvGADSQbohhN4SFNTpaWz0bN3+8AOd8ju4//cf/aPPNt99sbty9Mz28wLsbVaUs4D5N+b1aB+7UtjBBoviizXUyw3Nay+OrkOEWCKPu/Zh7r9MOoLmkp/9eYM+MjR/jHGukTaDCc/lqwq+1bP6Lf/E3AWkc6JGS7K8n6FttFzFLtE0xxhmd2VhWrs3kUHjQHB2WnABB0uzZYotAcP/NB7IYGAJPE/iWjo9E72IswcuxplwPzS1Jp3D8aYm/JPmo6leTFM+cpn8Q2JY1fO8HHwzS/+vfBm62hwW8x6uWAJ5Qvodx0wMk9smRqBCe6MCeipoLzLNxH6l6F1zcq+r75Te3Zm3+8//g32uKXCyWDOLtmEgP+vta9GTJ8I1YXBcCKW7l2FQTnxfQmuhpvdzLr371d4GH6bS0kSTkD/tdazgMrr5oKqkwQLn0ZItqJOG7rQs9nb/8Bz/PCWawqwR9H2hnUg8dN+tJ40mf/Lc37o/Qtol5WGyDnnfwP/n4g4w8dkFTmApuOBLCqi9ifbwtUDxUwGLIh8DoeIDJ2w4nzQSb/kxUemDB47T/3jmwrTc26f285/VAomcxSh5mZEIQcwAlaA6y/56kTeudqZIZGRoPkxyuxE9PPYs9LZqATGwkQBltwj4H63ScIS0akvTYeZO8o7kGTM9QgfZEwfu52KJ7JdOfND3KtMff/e7TgsDTDRU4ELvu5hjQnfYDXaDzGWj6W8CQX/72V9PqY2iCc/aghEa7rWEoHNvXgduqGYc8o4zv6fbYe++9v/n1b36zJi1loZ7muD1rwJoqFKM10+UERdMe29lWhW99xlF1j1ifkpIL589PZYJR2R3nJplof6pe9j0TOJ0bU4ZVVf1vRGklzfSiWqdhRbSe83oVk6m45+x3VsAKKBGcSsCI7gLPtXigdfszU3NnQEJV/wkgDQEJtOoenPPDmHeCjAzoxx99WKDSfskiX7tyZfPt1181ffnqsCH++q//evQitXL97E//bPPV199U0bg71Q3Vp50+92CgxuEo/1cD986me/PN198N4A8wvPHd9RgWtG1qcW5wjXaNpwXPR3uON9LbY9RHcN0a5Px36M31TIFPm1d0PmM2twfWpE6MzIIUE8lqeSCKLBEGqKo+0VRRIZMIquI6O+zAeVHdsxi4MVrPnJBwE5vu7VWschb0LI70nO4UMFu9Z50XgwWOBNh4jofbN8eyYdpjtEgImDXghuw3DXtn8+EPP9p8lp6mypnhPITYv/7665k0p73rZAULjDZVedR1mRSGhcRWUWdQKW1gqu+tw+E21F77c1oVnJKuwZcpdbRDOepXB09tfpz26V//839RweXBDAE6rkreNVpP2nHstGcwanZb+6OV6E3n/nxA9i4GZTZdUDKhR3YLg/CpVkPAieogvUvMkdF+XAw9Ca/qHVDCBE/MLwHTNPQ4F1sfMeCpqh6AbSkDj63gL+zPAQKBp71+gsgANCzC79NnwaDR6uS5G2hzEGDQ90/HFN7tul61jyUiwN+dwDzJ6msMYQm898PuqzotENd2JIF5oXigDQRbGECHaaJlD9MlrZu9HP+p1mTnUEzHwBwtrjfau8crHLwu+NvrFvjQO0/VRLM557WvV0Dq2V6rEHX0wPPN3Zs0QlWu01HVKqzlVSEoIFqLxOigEcwuudyhEzMt9pZmTaNk2Z1ZMYPWWa3vQBL2dcoikxGqemonWYGYVmRnWyWStupqj19J3LTN0FvpOWg3ZlQEY/5MW3znYMSct0CrWEZA7Xv+eC7D0pKclYW4N78nsDqTRiz2p8nsT0vUBH+ewyAM0/6yWk0BudOGKBEee7+m5A5QKLlkF+2LrtuNsmEzYVOipv2oMy0YHV08V9NaiWccm2lTFYH3M5MjFdreaPeqP5am75P845EU0wF352Kf3rx9u+QLC7DiAnYCe9lyGOJ1IvsxrVLAKLEawGqYLKs9dBUrl+jztL95bK2ltR6NF/c4QN0WzBT2TCyw2p7HTwxzcw26cd4HWJ2i1Sp4TXGg5y0YNWTquZZngPewvBaQx4didGM+c0in0v2Z1r8JDAyUUnesM6E4csVlpqTnO1rfp1oVMdf7H14XewvEekv8f4C+/AT9TV0XfZYOj5FFkFxhYqsAsH6muA8jAsCzGG5LB0eSENjVHl6gPPu5GHGScIksDSSxGgDrMq1f0gBdkwFv0w6zXWuSKhNbd17cOB3aNdhhsQ75SYsqJpwEUWV+2vXYozXJdpI4LUcc69jDfGDvs2QsTMjE1OsGJDlAj/45wzimBQg4PMHW7D3vu8S+F/ineOC9tba6HjHFJCXA3fndtVc8A8V4X1qg2GRAvbjNM9TeJE7y2jXAqWJT8YzPng6H7NWAfhL7YhKgimdxvNdfKNY9QYO1z7gX05t2J41PbOXpmLHyWCcSms6k5Gjac9sLEivGB+CuQKhd0Xq5ppk2OwXote+tucTLOk9RxjpPEr5tZY/pttsZOhkwNHa7fWyaJfmMszOI6PXm/eR6biWX8TTw4iCtxOy94RSvv2/QQ/ZUPHT1QuDfwUeb99r+NJ4PZUMVdV71YH5d2+SNelZfpnv3qPhA0Z69ExuPEqCj48zZk1OsMEmWHvkS/hcjXDje1PnIDANEtb8elcjvFOfzay+QE/qdpe+lQwpYtg8qZMs6uzprRt+rnMLKOccDZP5BLxDTdQ20kZwCrNk4f7OFMxhlGKTWWIGVpMTJAaOw0HbK6dg0xQd/VqLbM+vnCBCmsrZzsnWKCJ5L8U750f1yPjpo03bb7/EhE1t0we4r7zJTo+35AxhABkiMTcemcgYMPCuH7Xsn22fPAgMVDMW1+xNzsZTe9ZxphuliGfB/Ys01YEcXmc1+vPd/VQwh9gaQKYYA1WYYj30zbF1FUYCtQYAB9+0XRSjXMpNXe6u9YkmAGDDgZHtqdXR1noAWndubDSjsaaZP3nlqz57v/UYyrhjndXH8ryumXu9+D9JZniKlYXUGY7VH2S+5LzmZbNSp5IaOJx1Ek/wdDenWTCEAU49dfxx4/qQ1FQ9hgym+Y5aLN7C2DS4E4u23mwM5l869yZdkCQJlDUaJtXY/SZWR6ChHuXz5dEQaMjWBdV33kzpZno+uJb+w2iGPH02bOhmj+/eeje16r0GW9v5vfvfbOadMMk1Nm1/OugYBtJ7tGabN8D0dNdoR5TePZpjl282d8iKFcHHdoc46eQgAnriIv6fZbv/0X6OTjnSzr0t4wBmYDpHV2cFmaK0Wq8wQin6Vb5mprl2LR750xzt2NAOBPFu2tG9iPQ9zewCfRQyyF1fTsu2yCEHYoEBAsln23fjinsfSTdZBgJmlnTupF0Mr+x+i0+5pLFf7sz3U+8oZAJQc0nTFiVn6Y29qXbVnj4+ciDNSh5ICEh/bw5fTgzSWXIcBT+LlFe9YzxnsoHi53SOe6TEt+nJCwH5r97rz/7j7fGsPdf0maZ8ozzgEuDPFumt8ng13fwgobPYMTvRABW3idfGIIifguiL78z5nFRK3BakpCkxT8rD86cTJDVyCM2Yt3xo6ycbks2kDHgpPeYVV3BkZAgrwnlxIQcUMrCsmHdmlrg9rVY6McbsP3rH7iFQ68dg5/oMsCS3wu3fbb4A+e6HrHkZ367YvMYGNJx4fCSifMV0WK+6Y4a4KymKm9s0qRi7N3KvlrPz20c6KfakDj5b7ySOH/+rAf/s//Pt/AO+mMizp6OIflKxpm1IhtmiopzP2VgBM76DFcrO39ZdLyPWkA8c6IHv93qUCo3/7p39SEntr8y9//5thcWCr2MzrIVi9iS03J0q2pp1IRFVySYTUVJfDOY2LUYKvXbhUkqyFN6p+NwqgsGhotejCjOjtAtcfffLJXPvTWoH+2T/76xmA8PkX3wRmPSpRfjbDKzhp1VHI7Uw2UoXK0Q2qafNs10Aro02/Xx0H+u1r00B1GT1TZ2kJMPo79NsmKTmyuRI4MAe7a9nrGg2zEIxxej8sEXpw5/qg+seO7W3+9tefb/74z3++ORywdT2W2Nff3eo+zxTsEbGt/aL2Weu0G+iHjaaXXJvDbhvxgKpKQQFHdDvA9UxU1p3WQ2D7xVffxtz6cPMf/cN/sPnsN78dyveBDAun96NPfhAb8u7mm5hDP/rkx60Llsu9YRr48+mnn44B0RaobU5wZ7rYg5Lmqb5vjY0NxrDRvhLIoF8DKh1mzLCf/+InOdeqiunxaGt+W8ByP1rz1cCkxx0CQq1yP6wRffMSYsyx3Rz95aa/Yajoy3+eU/AZJ7X7YGX2u6dOXRgxdfXfk4F3BDGPpMnEwDsA2Dpi5aftG9ejxefbO482DwLwaP3d7P5NNMLAUg3wTM+35qqsgos7xL67OI5hdMkKqIZ1gU7eH8kkQJuhZMi0rIygqMBqREcJkeu97wwNHzeRTdFXn/cPfv5nIzJ8OX0ibczXv/1qHMiFyx9sbgQmfRZ4d7KgEL0Ya/Vsz/T992rJyBjdftTUn4Kyc4ZBdP4wMn3skfbG7Q41gOLatfeHoox5hklrXekXelYc5+nGcz8IUIfsn+9M7BW0A5YxIwjFa0UYEDvjL5nCNBjNhO7H2VQ14wQlmsBeYt2OjurHwdphb92+M45Ze7BE50WVuEl2MWkFndmCwwEVztojY8B7T22z79J+pIE1LT0GBGwravThptVJxWX0Cgp+Jf6dzzPtf4Cx1il6OdZbIqJKR8fQoAOAB7CbXgMn7kxdrrJkn1hTumJ//JO/N0GzzwGMXI+dR7j/as/ocjbIpDxgAn0p94QppJ1DsC7QxJigXXP4RMLkBSD3SkzR0GeyHzYXOrUW1Tjn2LivnwId7VnJcPspgNPQFLjCsyf0RtHb13ANrQlaNYBE2vI8c0ms4Q4HXtQq+/rx5nz2QwD6sj32kg5azBsMockXtY53LfcD/e62p1V/JTonDZPIIWjXNNltaPXWutaTo+373Zzubmv2uHt5F7j4sj1tyvKdqpskErRQ7PRzbB9og0AD5dv6s7fDTpFIt+8kRNOmoGDS2n34/rWqpA32mBCmvRE4fLGKmITl9eGzm49/+JOZ2nv/iUE3a/rluUC8pxUCBIBrAmxrkgE3GGlVUKsetqinq0QfxGDaMk611I8uTs9QyxtA2+AfzwUoo1o9WjYWVSXOoIfO1gsMvNHyUuFbLfFclLVTiZupTwJ3Az5Q8DHwBK5T9SYOvCr3ssuXnX8sQtOr7fyjdDn5U9Xs6pS6Wk5m90x3laSyKTOlvddjfWlDOSyZocXT57lvwMvoegGzem9gyiGTnZ2RAbEkJDHTA3WPawMY4Cn/8CQW8q3ErC+fnTZ71eWTJTyPAnVflBy/Nnnc/hk2x3A4wMuxoAQ3CzQDVtAxORoDD5OT1qXK7euZ+Pgq1vW5khwSCdlFracFwqPPJanqykaLcfa0pGK6i6aI0EvGxh7pfdmhASlbsDv5Rjnp2LBsiTUU1J7YDhCaVuVha2AZW7NVQWbjtjSuFcOOT6efJuHxjdVyP+0cgY7DbG0PzxAtRbIZMLMAO6wrSY01mPaJ2S6uxPZfLd/7QJg4ZYTdAUN9fwBHMY9PHKBOy816r2Fa9SnYQgI50hPazKalsPsA3B3CgjBvqnXWeiWhNurw+M7BCirZ+N7/fkW4NwW1T+hmxSiW6Hj+WIRns9PA3kPtU3tO4DUtOl3j/rCC0eXp/mfnbIGm1VbIp5lgaP+btrdaY7C+xBWz7z1DiUzLAaABNg2YqsgnURzGg+dmSiOAmr9ZAyms0egOCtqLqpeusvfT3rVaZLAAXJeBKjsVKK8nUu25kG9g0xWzsClod2FnvsD4BByqmCuk9f57AWjAkGP5TntiKu/DmvVstSJpZ14VdufZXtvXpfF9RUuPcE3Bo+fac+8bT4s1xCfnz1waMXYBP39zxudpoev+TTy8E5MYY4MN8VylscAHNs+aAM9tKuDcTKXzHNp3Yme+aqaj2p/sjzaq7gX4IBEFtjnygEcAseL0JH9Au64RO2bi20mOFiDpa1qChn0j0VhyMtM90M/EwN5f4k0YfEC9vvhT723tJ/bvv4/xRdk5z1/RZOyimM55a+0U+LAdT6Yf5/Mwbq375Lz9/aCC84sKVmfap6cyhqc6g3vZcT7JwI0HgQLsMiBhse4B5gatlJxKhrseybvkyL6jDTzDPHq+OmlWk277DNNsa6OB9SvmX+d3nb01NMeexg60Ds+zY+crYh9PX5JWL5Cm2tkMUjBt9Hnn4Qih84CMNwGFB0lJTEG4AWkvFZw2Iz1zYef15o/fj5H8WqJXkoZVat161p/df7X52wC8OwF4M0l4kvkSYUlt6zpyDJ5FdnkYM/xU9mAmefb5x9rnJ7MRe9l/5upl/uBNdt3vzRCm1uV0/vwv/uRnm09/9ZsZBAXcUijBuPM7b0qMd4ojtcyanPx2fBbpgiW8zwcC0GbgmoKC4sfopi0d0SUR4PvqhmtgxdEY3JLVQ0T5smm0OeV/9ik9Vh04L9sXxwPNTvQ1BV9b1DPufZ/XmfOoNszHTxtKV36D4TKyTuxUm2da3ztTbMPYL2vTF5DDILmjxVC3GyA2wyiAmJ0N+rGcC//jnGM5ArWOyjkx2bS56jbBfsLsV2DoEzBsQS6HsZcA52Q2+lzFtl2gDbB8Gb1h1JjwS2PXxOPnE98usHSn2GoKuO5QDNK/FJ+0f165crX86/ebe2m0H6wDgh5hY9s2Qf/ZcPIn+dve9/POy+0AupdYcdlSwN3FprSSeNDS+NXnn+d/I0z0PM+fa89VIPy+Z4psohhmjcWmnhk/N3rr+ZYjFYb8e3V6iZHkeKQJFpjCcTDth2fKO6Bcx49Om3RWy+fkMfzWufM7mytXT+Vzagk/XU6GBeWstIeeVGTRgcbWnz97PsDtafHfq4gIjwJNTqd3/GHTd69vvr7+Vbmgrrpy/WILmvIzUCBbq0gjN9lnYPNhJrVejuTz2ZdfRggKv6DZDQBUDFHAH/B7+SQ2U2FWDPOwuGdsf/nlce2y0+WABZfd5HcYVgWM8iTu/mTYxkwDzaYBnp1VfLmR4OjfU6MaQGixe6dlvf1Cy590wz6mAECaLoKtPR4JEeuLGQkwFnkBemZPFz/BSIobDXwkj4HE5NyeKAY40rUfxgItfucfnI1hwjNvUzwj5SFx6j4nZmbbdDeVG0UQgmYZQqJNmkbprGvrNxNotx0N+wx83USrlTZMpc6e5WPor5bjdoYxON91DRjFx8oDT7dWe+m4HyCzU3wontWRgzyAFMQeTJSp+sVOt3bTcUBTsZ8ca7rw/fANz86wH23dLxpa6XyL9S4kTaaQ9qCcHUivFKxzbtmEpU37qpiUvI9imFhFt86LiAhTrJ84mesVd/eMp/hW/G9as8KrQj/dUXHPFGorlhdnnI6Aw/7cTeeZVBufR+ppdFStkY0w4b+u1fxlWMZyvmtisL8RNp6TFBJn8SOdi518H6wMiDiYm8Jxn/vAJNru4WFF9x9eOtu02f/uH08kbH8yjDYWwObbxtVjR800qj6PhgeDc6yDP61B7B/HhsLaBx9uo3C4qJTD0usGfpxOVPW3ze9Kwl6o4EHAaRMQMdRKU6Lwl//2Pwzgu7O5+fW3Mew+GmH+z774vE+MLthnfViwdj/j+7oE61IJ94s2iANg5Pz7gRQeqIP7zTdfB0rEEsu5ff7ld/XR38hZnd98+fX1aT/a73sWsC09M44FjZQzEsku4VWOWxvd0gqx6JgTklotL2uk8EyVaTEBSc8C2ACZgj9CsKaPTKtr1/vDWu0GUKFrVGJ5KSN6rA28m6E1Ge5GDvvXn17fXGvQhorKAEoJge4WAALZbB4BN4BkKJXQ7H4f/dX7vRcqK/h9rurQJvjg/UCbDMwv/+ZfxbB7tvnJT39W0v1y8931+tK7nxMBNULGDz54bxhDX8c0kiARbla1pn2hne1c6/xP/9n/PYmOQFngzpl5D8Z+Jj5tg56psEKLM4T0CukroJZ/cPW9qi4Z72Yaa1VwsGjInSxgIVR+K1CKoTd04pkqb89RwMuwXEifC5jgUD2Nxsw1v3hasql9Is8BWHiTjsWh/j5Y4HO9/TEU64v18Wekbye+ebaDlb0Y0VeC8i866F91yJ5VSXqUcWIAJ4lzuLoXVWNrKeC43X5kiAkVj75a16aVk4bQi9ZdsGnvkLpgBIZ1OoFz1cH2yppQjM0UA7U1uZgI66v0q85keC7QZ8Q86/2fFZBMVWqSgc5S63+/APA7rRK9HxandbjSMAVAAS0GOovQfwkL4JpAv2vWnsa4L0F0jnYNoiD6ifOyFwAl+bCvnT+VRC2Le53ZK1W2JNgo6PeAXhK6viQfEgatyAJmVcLp4R9TyzAyuDN/bNp2tXTQC31YMqPV9B02S9d0rimUqzLrHGEjBf4HKDhrN24FBBUwHOrrVoACVhlBaK042tsZYOtvL64WsgxaNulOAT2GlClMYwRck2QgA4ihxVl7NoZPPFQ06NlqRwY4Hu99rrbHrQ8m72h87JwqiLswepL3ag18GkhqlPmPPryaLTPdGfN1bxgtWn85uycBw09Lkt/O8BbO9GhCt5erhJ0qSXw2E1aXlkFGXZXUPm6vAIdpAAkmBrDYtqrlTydpZ/uAC4JGe1c7FiBoksl+f6/k5ghQB/DSte0F+ghSUMGfsXWkB5pqhiXKVgIV3xZEP9Aq3mcKEjFwRusuB43ZYE96ssaMYHntBXAdb+0ECDTm3gbe3fz21gj4ArFNYKNv8qTocZqtAAAgAElEQVSfsVULuE00vMLNBIVYaZKr3pETk2zYiMA7zLuh2WM6aSP19Po3Ftm01B5p+M7ZyzPJ6vuDmogI7aKRSzJaS1pfvd0MjQB4AKaGadeeFmBPQj47Z/Yo5ssqQrlDQEjnoWKLqbNEszljyetAK84OMQCsL3u+axez2leTAChQAQrR4rFfVNhVzbQGdf8ADOeRL8HgnDbv9iy9zpda6CUN25bKo1oXv2+yWAEPxoPWLucEWGN9JCPs4rMKNqZ9We+DJRcq6BgptPSIN2MVilHsb37tJK0gDLY++1TMzJOYFO4rNuWtJ+/GvhzPF7yqzWaY9MBe2jXd9yN7TTrWUh9roqzPcfbtL+xMlehX3cdudsO5fFghbAGL7BBGGRCzz63ybgIyofkjJs72BfQT5Kvok22w3tbevau8KpZgRQKQsRQG6CvZI/I/vnk4vQt4EGcAiVWPgQjQHgHYKOsBSAB8sArPY/aDCrlAh2D3YtW4DD5AsK7KPsgDP9+NjR2dLavSvtpFRzYBm04L4XzYGt40yf72j0TZZ1t7X9h6o9GmqjoB2xI7niFW/YPPGQDWPdh52sa2Wif7+0jb1Kt0CTGOvu+9Xg+IJjnu+QRwWBsJ8EsFmOzT0V5Pl+5kyToARrwwkyAF2KYIgr3kmEAI6zR7tjM1QAHph61OooByW9CctG1ArV6vnaOV5iP8YUc9GK19EwuOBsRiNa02xAX2OFujHdO6aTFaoNIWVhm8ZE0lBmpLjNZ7ESkPSO6zH2mlzMeaXk1iY1i1gBIAZb//UXGMeIS9Z3vFVM6uM0LKhMC4xP9cch4KKEsbbg208GcGpuR3hmGwZQ2Ovs0Ares1bLdEQWIIsDNR1EC2Zd9j/dP0K9aZaa/FYufO1YHRax5kN8VeGHerhX/tD63gZEmGiTH2abFhZl2752mH3T6f/e8Dj1wX1q5tOPa3uFdsOmdwCxLPfvM+9r7SCbaaf/fw5yz0/8USXiCuP/b8PnA4kiD8rmsA8ogpdBFIPsS07RfFamCeJEPM4cSQR3BhfNcAJsVbWuGAgJ7dtDKxt2NwD1bsK0bruYphtaIC7cT+zjuGjee5BoVJ+J15+6dEsc+xjySBM62xe3Mf0yEDOCpOeNS5sBckjKMttAXV/3+QVotfRQlA+6CCmJcx/aeos4q6x+k3IjXkFxX9F1s0/cZiBcIxD73/nONsWwnWCEz2eTPAxVTM7P252Bp/fHFnc+00BmVnHUiFUcm+ZstuPT+4+eef39w8iRVt/zkn+2weh3WRCZYOowmfbugQbadJbhXhymW6tjoUh/FFv+6Qjp9hE5OvQFLoDKjcKY5KNMkBACiYrx4GTVmkAADzy4ou7A/bNW3CilEYIl2z/W/7DAY2Ra3lE6dAG0CEYX604BtINIL33Q/8wEC4sS3TXl/sESDjeWivVvQfvVWJ/MTXq632/pMGqDV998hxciElwFilo/pjmnh7zzAy+x7o0HqwFXzok63kk2Luo+I0NhYzBhgjNJghGFsGzCnarVpKteXygvnt/YElsA/N64A5kzIB01Ok0HWkwFcOY4G834pnulYtx9NeD8B1Tmxd2mRLE1ecvVrldSms+1gyBUsC4Ga63ViEx7atjvYll0WH75WYumfwpOt5MJOPSTdp2VZQelonz49G6uVxQ7uOZRTJxiAMAHbIiiiwsUdPMLOd+wmdMXp171QwKCd/2D3pSNEhp7CkJRZ4B6xb+TArVf5SjDuTa2ey+4nN9Rh08uujjT6+fHUvSSPnf2EKz8UV7Fjv+bYCk1Ud/VWsqD7L2o4sQO994cJ75QX3y+O/nPzkedI0J9tLVxv+yMasosSaxs4mjTaxokZraQ9OYW2mB2OTFadhMQO7+1Trzoc9zd9i24nFFOSmmDFlttUo7r/Z+Gmt3YJxQJwBbYdND+zL5vT+/kxrumLxgNqr+OG5jQ32BmymAl4/pynJVjjLzs78zh+KQxMVLUaxayhuP1WOTOphNzbYDQzkUYwTH7V/+qwTEQIO1blRGDnxt9xzoZRrX47ipYIFsH2Yt5hzGMbsf7aiApIC9qEkq+SZw0we/yN3YcdJXYgx2kdyCjgErXXFV0Xm3k8cLVc4oEOqNblZoYpvJ/10vASDTt4aIGU9JjAbgJMvmYJA1yie8bwUbARcbC4QzvOcgYhih/bJsGsj4GB9KlTZ/2cjETzrzMOY4ArsASIXRjgNwWMVnmcSrYFFvZf5Ck8jdbkfvmgm28/e1qrK1+mIWfjAaBYO6LtsHF1yeNFZ8krle7//9PNeR/bFeTLVXVUPW97ZMZmcbEZ7fZjqy3f7e7T+pmi99PW9Rlv8tEE7q+Uo4hY554NspC4Qvg7J4/GjF3914L/6b/7d/Zxl6Rf1ASqEAoOzgV+M9/Rrd3N06WDDqKE275o2RsOoMek5DOCbDX4zMMUH/OzHH1ch/W7zRe2ZtwP+fNDZkM3TEPQW81Qg1V66bL/67POp1v7sk4+HTXfr1vU5pJdr0XvbBT9OL0o72TAsBHndwHtplxA/5tQFGfditxHv/fb6rdo9P52AzaFU3ZIcjzZNBm9G+tqUHWAsERNLTLdx/KblsfcG1IhsLP4SKV5/M+1TFW0DYQzsdE2YEf57Klwd9jOx8TwUvehiWi2KwJ2LUVuP5LQvVw1/66AFdjwN9f7tFzc3N2434bX7PV2rzqVa0wQN2HqqX5cavIBhMQBA13oy0ONIVSxCtTSiBH0nMuqAnEvnr8Kvm9L4VW0CWlFzQgEvXwfeHSmQfNy1WIMffPjeUEm/C6DVVvd+YN6TjL0E2+RLh+tva5k9MYKKkokcEeCA4eFI+u8VeAt4fAX47TXUovs8332qyl1rCMXZdD2+D/GePnctaJKKNDowdwQoiA8qglomgYZvC9jd76kcjqqW934USHOodab9FlV0WrnPXn5/c+WHfxTY9W7zm9/+ZhgH51r3C5fPbb4I+NUueaH1fxSzR7vQsZ29zVdpw33XgIwj3e8DLVjbVg4Hy32ca68BOlSeGbN1SBKCLcnlyFSiHGLJKaBW0ih5HfLzNsjG7MQ+NZUMGPHB1Yuxic6kc1N1goEMrX9eEPuoNnEMIYxPwAItlVcZrrsBQa/bzzdKru/mmJ0lgYLE62qtzl/mzLRzS1yn3bXPVcFmxBlAbEDGUaCgSgiQkZijDGsreNCekijQHqG3pgK5k5G41L2bFnbr5o1xhJhxQEKB1v50OS0ugowxFs59+2CMdu/NKdEpYLT4sglgAAYFBVNlPRLDMAMkUBHI7saOVKG4HxvQGT3ZWHSCqKpgDDNAciZYtT+Wdhgnw4kw3JJt+gWGJUiYJGccacCRdm3tB0CenhMDPfRjiccAMctgGmRwSCtIzl/1zjpfuvJhxjJwWyUy4O5doMH5wLurl85NQAnwH1ABJVvC0jP57a9/Ne3hb3Ii9NOO1uKFNXTl2rXN3Vq2iawbD/+6M6jS7nkZ6Q5oUlV+FWNJRUdCwLmdLXA+lqPDVxP0zGTViXoXYDGOWKIm/Ws/+Z0TKloeSGeW1qUq+qHObUZp2Kgvum7A9bOqpw/bK8ezyyeBJe1FYNPxAUA44s559O+6vnLAaaOxrdNWSOT85ebujSbloYYrHmQ3tePc6hzTLgMkCFZHEFtrqincE3xjSdHIWRo2QIUD3fMwiSSOdIOGAZXtNAltmxDs7LUfA1Pvxup+WguxtpClyUhnLDYUG579c88zmsgSaQnZtnQZwLKCpqVXyuaPpkZnzR2ZxqcF+knvbQN5f8ng2HraLe1B6/YcgCOks7z83FZTakE1S5RYEWeCLZ8nCOt5CX5GD9IaTNuMjKpJk9i4Js1JlBSnKlifCCAbUDd2MTYp8PIkoWzv2Qebpk6IG1jhPBzI9rOHY4NNqSs5GGHt3s9+EwxihBhgJIfeNeltCm3pY8aAvR1bmZ/yHNewBmtFnydWaoHfg/z0ml4b6H7SOpmaHXMFi5VdaY2wIz766IOZSv3b330mW+zaYlu2zwFafKNkwyClE11v+N1U/ed3C8YAXgAx53gNk+Bb8pWdJYmCSv79Eq7VgL8YjfvgnQzHEK3V+tJ1avVhdIZRJ7haxTjMuwGUsLrsH58NaJWrDIa3WlnZTsDz0i1ZlfHJZ1RYe09B+WJzLOaVAtYCdhbLY5Ifrx/Qa+2V8YuAq+zitIjN+Vr6K9OyLajjM3yS9wJ0qQT1XLWMireG8TbAGsF2AR/9rGyYaw+sx3hCxcN4Jw0BUFWoY88JeaMSHq74OuCKYuvQBEtkhi2yEpnBt7d/9ttmseAGNJb0YJIAEls1w1rEh6v93PNaTKbBLV3/gLYL2NgHWSeJADhsAUE/meQlezfx1BZYWKzFlWxIBgXNaxrbGlTlDI2mUr9/hA/p9Qo7wAOAvvhTAewv/vzPNreKde6mx0kI3GsP936GzAzbTcLgerYA6762mWchKcPmGABzwK2lXysZoIm0gvwFNrNZislMl0E7Eg5F4D8kaj0zz4BUAjCPf3xm4EaR+rT0YmWNBmj2Hjtnfn/ZGDb5SPcqnhzQmT0BvHaNSxuxPYptv9UqwjJaD3NJ2Ei2gAL7YNw6E12oInX/8/5awjD/gN4z7XAYDitJsX9HrH7iGgU2dpOdphXp+oG8a19LlsUTbJ5zpTAP+NF2uR8nYAQC79zHbrbE9U+bLqZP+4Dd1U507dpHA+JgxdtxbLiYSZKucLKkffjBFXf5/j47wh4Z5ob9CpAFAHWfWtLvl/Q+Lh4zcf1kMbICimRwvwA9a8MgbM+DPeW5zLe2wDbW+2tFFYNUpjiona1Ba+lxGbx0l9Zy6zGsy3Kk54GN7umplsJimRMZ4osZwT//6MLmcEOluHRADH1Loveve9533hzb/Msv724ex7Oy0Qb434Ln7NeKcYCi9CJJTWgnbp9m5vizYWi0P+jdAdejH1TYXgPCxBf27gJxFeqWrjffLaeZQkf3QzJGDWPSfWCWczn7B5OI/bJXVtFWfMzOrjFECqsGvdDkAiSTxYltWqH6cfH0dB/M+aZtBUSrU4cum8JmZ9uDnQEY7AUmH5tt//XzJwUxT/KNOxW+Jd/ApenUGeNu2/fZwNcpBhWP9lkYrHcDwN70bwMPsD7F+/si+PusYudKksx/irHFB/Jba8WfDyscyGyv929xIx1dw0KmsETmpzzT8AR7jjTUkd5r4hPXE9j7qFheHin+5lum0ORKh824QGft6vbk0n/lz5bEhH29azBZxoFMwuuKbUfqnWWjFZicITbKPtJyjpm2x3/w1YpAps5Hz/y+Th3gFwYVP/JcsRkzydCJHhaNw2HRHT2dzZJLl4eIpQaol/+RJADcKKwBqRVQA0K3tjBv3344WafErSGcXLwc6+49xAKS9QE9QJhsxTCNO/+vGwxBIsm+kcs8Kr/XTolwcS4CzrlzVxric704MnCtzzH85UzA1XmSPdkXz+9Rscf+kCf2in1YHR6ry2OYoWyBPKI9NS2RwDS4RT/j6xVU56x4TYaPH1E4cs7YhZHxUKzq8/zvD74SfsCfYJzJt4a5uoomi7HHUSzdsrF3Cgr29tDgxAoY5St2GBB3AKKVT0+7Z9eo9XlkAYqnDal6/PxRBdedhliaIk+yxjDFcBS2Wizf6or15GjwBgA0f+reaSBOHN7v7e/jN7RFMdfao4YusMnHiwHlboZx6H7aDTvBtB7tw9ZVh9FIy4hvXBu7gUyBPaazzLTvbNJXYTDPYpO9f/VCXZOnBlhcA0XCIxRBpnCj+LiKp1mWiUnYldHiA3jRM7VDdL4M+48L6zX58+fFQ28abAnYlK+fnOFUazAHcF53othHKcmE7NfF2Ib87FUg2uv5vgUEsrEkb1qvkVtAegCui3Pmc9fzVaSRuy12PhZ4urtd44kwivfef2801s1X0N40vidS1nRnsInbzgr3MlIGJKJcJ/JM9832zJAczlKLOtuO1d4z1d064GnrYmI61ibCwKns2aUL5zozz/7qwH/xX/6Dd4LYSVz6JZP3HsTK8n4ffvjRMJTWlB5i8FFMAx9GrN5EyZ6yw3K2qtI/+rOfbq70prTCfvX738c+O7P5RW2zDx/eG3Du900lwZb4IJbPewE0Z2Pm3E3Y9WZU2XZnC3CrCysB1+bWk7pSq+zdJjHRRlL1t/kEOqdjtaypt0c2H1z7YEAorRASzs9qA/3si683X3fw6Rzs1DI4lIQMDpR+mF2qbxxSh9UEQAurUromnCyH/bwkax7qFrwblpkKVBvQ5j7RtY9mAP2iNpX1A4wRWTfuelrBBsh4F93/dkbpeELhgTD9/uWq4Q9jEnzV/X7y0z/LcZ/Y/I//0//cgIvLKxCa6Z5GjScgnsO/EnhwP5aaJE3F4tReYEdJ1YnYKSiutEGAd+jCp07RWLlZO9q3m1sxJe8+wkgo2GkN6FJhZmknxSgDfNIRsQ5nojUDxwiTqx5dv3G7ttsvZwKQA2ozqfpPQmEtZmOuNV3aCTF1eu3DhmF8cPXstCac7TN2T3T9HeDnGfQXJaEPE89+3Bfg7myf+Tij/KiA7XWsnvcy2piMdOBU6DgZCLmWFFUxm/7cyYDM2jJPNk32RC3Rv/7d70c75GQtVhOWtMZajbGJ37ZvcUnkSy9Lfj/95vbmScbnoOEbgWZaATEcCEgCCfXWCxbcJy4AI6KiCXQw6IQ7ncRaa9g4oPVFQ8O9ShJcw4EM5LUQ+cu1yZjueKxrOhednWacqcPW6/njhhy03kBBoKog4lZ78CHwMMPzsO8bzvE4oM7kWQnd+ajB+vMlVYw/cfM1AQsLhhZE7aI5KEnvw35P2gng2zNCHu13skyAQNfceaVP9MrE2NbgXHuB4bsXNflybM4ZhFCCMKBtQYPqtrbgnYIDbALBkNcIviU7KoxAXsDh48AB1bOdWJJ0TiRoJsSh3vNf9g52xYFGhfsGBoAkWIBPHH8nh6H6v9pxTLwUeEocaOmYKqRtPEcBLBrmbGBR16cVAXkA7ZghN2H2bG2W3ncAzoJsAzckmVi/DwJ2tTxpTaVtd6DnDzQc1kEG+G1U8jOtu+SQnobplpIcyca5GHoC61u1ld/NUVk7U4sP02bIOf3Jn9aCG0hHF2eYAdnLfbFZbRknYnlev1kFrfvlQE4ERJ0EtBwpEAjUPDntI3QQUMe3k8GwxNrrqj40ZuY6OU/SsK2BVrrvVfNUH6ean5ZH9w20e1N7yr0CIS7S7+31WTvakoEsOYvVuJq96/7p95yMcYmNsIL2t5u7tUGbrsspSoho6BEolyyqwkkGp5UUVb7XqUiOpoPAXFWp9wC8HjNAoYQGgHcae8b0upzXMWBy1UgT/wQyh+nxFfxyZkuPI2BSC0drPJOrWgcRBucPoJLkrXYdFdSe/wAta2/RpjFJjvaHYshon/QlgcEu0Oo1rdgDpvAN2FU0Odak3BleIajCQIGC7Welqmb2LmB5yxaYdxCQj3aW1iABlAE/KrWAHy057ETA0bvn7S8aLCZU8itAzPTAqiC+Tf/H1CnBfz1VnQU/EkRjEK0pcbSfBNoHes9TtdMcjKEocZqAuE9IYGKYvkIROof3Xx6pKJD+au9vLaypiuoTrV75FYwWbQpstXsUVJ08HPiQtMCDB9nv9pKgmJYtcHEvHyjgvM2HeK60Y2pvAnpKCAQlx7vecrhhie7FRnjb2RG0YrGp9I+u7gQz2qlM0RXE0tzyWYSI+ZnFMBsAqOVgOxQNBFSSAgHSaLNhP0iIBN6KjQYxiKkx9npOAsOppPYzQ4pGY02sgTHU6yQ0AB8IKU21qbZ2f6t1XyvMPtuID1xV5wnTsfIE+oBBoNe2vV9SaV84H8Nu2wdR8ilrWqnkEJ7Ws3B9baSJcbbCz5MstB4YJHz4iYp+1BIfY+72WpPiTAg+0Jo+z68IYHdbYwkqkFfr7262f0AZgBTQunXD+sDcGvbQgGbMyGLJCWZGLoGfBzhiC7Suvvi/VbxzAAYtWmBAX1MV7x4A5M47uzLwzazTYvkMeNrZmilxW5BFErVYCrR1TN5eU/j2ZTlWUEsKg5zAYv+7tins9MPRgqN3I8DOX33yo48nXjRo7cp7DbLK5n95/bvNfVNS3V+vG8H/3oPdW4OY1gAULKEn2VYfOfpsXiu5wXaky4alI5ltJV7GKAWUTAGt75gWLk4YHejWj4aqZ/YYE6Dv7WFid32YsVgvB9rT9jbwQ9X93bD3JF5r3qCYdMA769v1Aqv5el+TsPc/wODEiSBUoKT9OMnjQmSBrgt/Yr8AJ8vmjdTJgMqLCTptQFu23kw23k79mwFKw6pYE/aGtYY9PIxqtnUNvvD8FZABSWIb4bYzO2fbmXZGaZN23QyL93I/fPqTuipmbdm99uqzYhnFbtsI63wxz5fI9zBCuhYgvXvkc7C27ZkB79jqrm1Nf3SMAVppVgJusDjtQQzJ7Xmc6e5zXmmNLebODOab2H0VQz2PYVdna60h9vc85+7EdSpyKu66acLuEkIsdc/90cM6JEoy7cMTaeZe2zu4+dGVuk6e3J3uEkP2Zppr9/oq1tK3r45u/uar+5uHTZmYI+aEbYHvGZbG+DGcU+Dhw3pW/fKxnt1hQLc8JL+8S+5Aa5W9pr2rtTtTIjvTaLuvP0xFB6X0OzOkp8/RKjuszy2jl57tAOzWcss4GYNEK3MbO6zpnwqRq/1zBOcVjYpfZjhV/x6bKroAXFtLmtLOLnsM/Gkv7rdYL1kU77mYTN8no0IPkDrnywCmQybrpgl4v2R22gvtP+vS/nqZD6OTOsPhsIgNJNiCvAMPuDZX0not4JauWRp4JeFAe8VGe2l0SxWfFSG6d4SRQwosfckrDHmYYsVcJ91ig8/UStNC7D3kWS+GLJJfr2jgXCOJODezv+TZcsmJGcaKzp5WtHgkbsc6kmsPWLva5lzri2KVw1VrXxYfujCFqNHenE6oVTA7U0FV+y/JELrxWIJvAvywKUnDvIgFSn8Rwx4Jgp2i+/no8d2xmbsnz7f+xXC1sTpDo2WKdcqfTkuntYMVLAavwQ5Pk/05ETniycNXFeOdiSObjz9JI/f48tujnuiM96kvej3gCdj3OIAQuHq+WJqu2uNstNjnfB0xF85eStIp8K4WSPI7L+paulRHGzD4VLb0bmCJAvGwfbu23e6DLXNO2KunAfZvdFZNPLa0xoCEcpoVDyj+Fw+PtMIqvI1O5xAUdAcAl7b6r4IS/h3izjaPP1sxjK9V2V3s/mGnsh+DI7BJ28Li1h57nvtTy6ed1q8O4xIY7HwvvVig8JyrcpKHgb/vyiMP1hr7ffGUMHFNta3Abl9lM090HaYT001bHQbazXvuhutMEUD8RIYiZi3d4/awOGDwmwzHun8yR6c3tw20LP92XeJtWAhgiv9bLMStXVAk8ntdw1ODNxFu+vn1utvuRv56PyLNh1fq3lFdIGHTNU7ny7ZQNDFHr1+zEhSjAcuGaCB9tE7F7AhKC0RdWqT249v+fbe9007szOxNYWLXpORsgpgKWIlI8Kbn/hSD3nDTBmUCCK/UjYTPfXDLnvaY5As06+R4Uwy2vlv2Id842qmeJWBOPJddEaNh3Z3svN1MvkOHnH0uzrQXgHeTk4mbVlA79kQ+BzSVU+osmG4PAKbCcwsEI9ipAHRkwFp5FbJCg67K1/mJGZLSOdJq++juo7868E/+k5+9o6/2tF88qXKEojjCe1XdqyxxfC6awZtR4G1QPbcScZPAiMr+9Mc/2vzw/OkSg50men69+f3X38yB+fM//mRzpgP5t7/5/eab2GWSyau1ABLQxq56WKJ3/vzFbuZ4gNG3LdzLES3/4fvXNt8DMjIoz2ICCN6w4jgOwNNq83w2zEA996YhXq/a+qtPf5/2nWtb03Isots1Cfd+1yz40rI301a6DwbzTUE79hADuT8qGRuGOO9omHnANg9jOWKsBW2xV07kuI8FQHAKJklJZjHadjtkEPHH+ui1dmQYP7gSsygGGbHI//Af/aMMWFP+bt/YHG6wxv/zL3/dvx825OLKXAMja1PR/DvTlKAXPRdOieHH8rgYO++DAMJDGWm6CCea2APwQP0+UVXmi9hZ12/WhhxCbxOcayDFd4EMkFyB78PAnR//+MebO7WWmnKkXQdLjJ7RUDgZom77m8BW7dPwlpP9fbsDOc5/i5YLHFWCCe5qu+PB3uRYrqa/wyFfvnixQ9iY8DNpA7R/VNBeDbXUSGjsxTUk4Wqg5f3b10sSO4wlU4T6cVkGbB1NmpWwY1XR3jxz8VLgxNGoql9Mm6pn+CxDLSlYE1Q9X/ai6lFrtHP60uaf/otfx0TMgGsD78Ada52ux+6U4K22l6XdMYMn2jECvqnwbhkUgk0t42dPnxvGhGubCkHP43Jn5HRaC3cyek7iv9WU3h9G7z6YAZzWxBz6owDI501H3gnMxOIy6vxejm60C6NEf9NeeNm6P28931RlVFVlO9cI6oRoA+q0X6/vL4NHA9EfeoBAOLTzT370yTxrLcnaEIBTrwogLsdSvRswdzzDfbqW5L2MganDmFzuB3j1OmDG/R8POKFlQMQfMOazHgV0CkoZUi1YZ0042laGATiYfnRCBOpo287CyQAFDvtBZ/ju3VpTgajT5rOMMa3I8wHZ2rwfVqWZKlSVFC2RWpsk1dPygWY8gdI+23PpRwj0nGOVVU71fPviflURiZ3AENB1ruuUqHhvoJZkDNgtSH0d62ovAIkdo1XD6b93zcTZAPcYZe5TJZq4K7BPoABMfV6wdqZJyj/86OPNp7/73earLwK5symYpU9aw5d9xke1Lgi+DhfEPnhwO60c9mOxZabNt/9+onokMeT4EOli+314VuVUwKE1f01c4mCB2JjIOzlvQcZM1pOU9YUlSlflQOxVEyYxDL7v59pmnhJIzvE+DOR5IpDsGWnlPte9cPjoMvYAACAASURBVODj1MfRFPgDTSVGreaOZBljsf1pquzNAErXrOq6F8D/tLUFvK9x9kurkqX0nB4EENEjhbSYdOUdsS8ERQczLHtVfK8UsN397ubomzzrNYcH4VkVQMLeJmSyLRyg6ztW8MmJPUu0lubJ857daJBmF7HAsBEFs5Lp0bGyHoLxLkp7OMcIyDP8gLDtmxItzA7VeKYLWDNtC24euARAyi5MbZjT7Xcxz6edTgCyBYgWw2wNKwB8SRLsN/IG2hnR+YHlEkd23TqxTccTSjraM3bdtHmIB7Kj2r2BnnTogM5a4V4QwAfHdb90Q2nmCRAw8p7GpNOyZ0LfgQPo+goM2dyC/GOTlHXODu82nOJFg3oexy4+23MFxGCdLc2eg7FiDU06bcgNNm0B4P3O/7P2216vdQ8G5ajQTkJj+rL2pV4zLfsKOdmMNvvmZgxoqj/HY6DOtPi+Tkp2TBDtlaY10xCybyQo9jaftNgIK9BVKBmGi7XvPo/VLqXl1n6cz+97gtv9lkCAOl8+mnfabragxQBNADFBNtHqnqGWKmdVQcT5Ota9wUcftx+0CwtPZ+I747sP/A24sQBaVfsV8Dl/q60DA8NenOp6X9OyuK3K77fvTdXaHtHuIxHu3sQiWoLZSNe2WkdW8H08O6gQ9Cw7+CyA40jX+YY9zqbTJ3qU/tdxTLBAo3dd+2mtbhLqklHJlrMqcDdZj40RfSpQnc6PW+thu8x3FyA5CfOWOQsAnkETon0tMooGcxYBzAuIGda9SaueWv829c/H2s/DlOMThp2yJBJGD2crrzLBP3bksBlXi/CAnF0XQHXYDs49n9x7s/FAfedasisW9Awwhya5BXZiWxQUA1IG0Or9r8V+/jomiAnbT2ImOFd02Yb96LoBE5hEvf9cQ/csljNlDtPBUAsxgemUWnOWxhcWAJaCFiXXZYL0Ao/Ep846tt9quQ40L74RKwJSbxZvjT6flsI+Y6bKTfJXrCm+3P5vGFZTcF7sGgyYxTLcsquGCeKaF/jtPSdxHRaB9xZf6YpZLGDJJNB0ztQAsdtpyL12XxNPjOf3GJD9YQJAWuCEFiZTW/kvDOIpHm5BU/HDDI3p/Wf6tz9Y+O3V0T9zEHqeAxKJtYDCfXeXfl5ro5XOpFmJo/aotQf4xzXBF8vAmZ+JkdmgGVazTZIPAfb7TD9bxaGlz6QjwvnVsuqexHKAd/tWHLoEw7ORIzReUatYSaxhjwFH7edp7R5G0ioinMyGrpZ3+3Xp69Jh9fnizT0dKp5VtutR8asBfjRsj5dc/ujjP9ocfHZnc+l4XSX595xPdhWAhWWy9H2f143yuycHNp/eqV0xNvW5CA77wwFm0jHfyjlhAHbuZkak4gq2v/vs2QPsFJ1PKbj3egMInhT/HmttT9BeADxIGrHj8I4HhBt4dzHusLcHmFBoXDqC7NViH7O5rbGOBvtqJm1iT7UG/c97O+NA7EuXzk/sCrgBEPNeng37Q/Nq4pfZ857fQjnsywFfFRUA5z5Rd0U5g6FRGOn2EZuh3fJZZxqQLL/zI4wcrbTPi3O0wmF4s31HFdyGzbOYT6uIkn/CAut6aF5fvHi2uDHNKrFy17sGuQATDA9opf0eJlufP4OgAC2KGsXd2jlIuLCTtIYNftDtRL/R2Tln0rTiSuDUAjYXQ5TNUHxnm2eIXNeL0WOS6wBmWKrFRo9iW8lrfKbPoV0sOcIQ1KmGJYZLIT7RjYFVNE8rf2lYAcK1GMWQo9flxG/Lve6Ud8zUXINwup5hsg1TNsDnKWaQWFZsCVzClJPzAloWcDTxGMZXgNnTnvfDR3dHe/t6Wu3W+ac//XG+1VmRm7zd/P533w7j8KMfvrc5tmtgV3maWBI7ThvjyCilaVt+aZgQ/31279zmxjfJXcUm3C0/OJ3NV7TjE3S03a8jw2I6k9h4AC52k+8e32QoSjnIdLX477b/AHfAd3nKgKjLPx3SvuLeej5LfXDFsf61bKItzybIxVYheoF19jgAS/wrTqSTJ9bd6vBt45d9Fr78wf1hATtLyEL7U2Odt1PlpewmULLoLbtP07S2cS3fYQFHsx3YsO7B88aw1wKLRXa1POptYJ2ze8pzIScxHS8LKJarAs0VuQ7HQjsu9md7kFmKn9ySOJQdV2R+pkNlYtVioWlvFvtYk20hTiGreOE4HXydGiZJp3H8daSfGzfv1jGZvmddS+f3DIZglezbhR9N+3o2GQPcO46GMZ+xjYFG+9b68lWt00xNVluficgV+MuXb5bL8n/iMp2DqwikA3ABZt8jLwDRyndvPbjbMryqIzDCVXHuEcBo12/43wxkYl9aR/uJtqD4QJzHHrFx7L3YwzO3t+7Hsr6apjn/IX+4m/+wB1yL+wS42ReK0WuYFEmYYt+uU6dXD38KJTMEZ9qPzBbSGoxI0DM1oCkbfjcb4h5173gPwyrEYopEJ4uvP7y4+1cH/tP/7C/zbbFBIKj9gDisZAZgADSBlO8HUpBNm5DugOkftHVOoYXnjN6PHvnDTz5M326BdzbHP/77P6/l9WEMsMT+c86fNqkRHZTSwm4P9nUJwMeJU96O4jw6TLmVv//3f7G5l1jluza5h3wh8U2sssd0L1q8K7VjCn6MhDYZlzbO9YDBX3362ebXn33ZJu16AnoWqr006wjRMyAczLWAwdsBHFYa8LMbO++zTz8dNNX3pkrZZplqHPR0AlHtGqaZlJBsH6hR4pImCabq0qmYZOcCrs52XxhMR/VlR9W83KZ5fj+grP8dz8n//M9/sfl//9W/HP2yu49fb67fL3ntYRBTHg58B0qAurtLNBRIhJodXbL+ZzpNqmjW/HmTKg1F+OjHP5kWMsHgg/s3S9IebL69XfUS9TJjYJDFlcA+qC5AhnDyjVpLJlmlFwNwQWEX3GSMB6xJ/24AkyrXeq45J8CFYH964PueASGXa/FVPZHYStDQdi+dwV6KFfnBhyPqOA4xZ/c0h/Cy/vojtW+pGrxLyNQU1e97xsdKZnfqwTeJ9mUU9BGCdZAyPqMbkd7Yn/7ZL2bSJxHNB7E5tdBpSfGc78ZaUwVVhaCbgpJ//+HtTsWRWJ/fBUxcDCDK4RUAGlpA6fe7m7USm7AZcDCGw2eVKL8krNoOlbwDDs8GTgs0bjdJbACNLRPHep3peVyoXZcWAOP4D5uua7LvC8w6rJ8OqUOJKUQX67vvvo5a/m1AU9oNidFKYggWn2qS6W8+/zxByqjjAYF325+uCZApUCY0LLC07pixAGSstjs5sRMnEj3OIe22X+/nAI1oZ0BovaGcH+weMKbutmYq696X4QKKX6jKJbB61rPFMhVUT9De9/YyklhLmHejGdfZo4t4pWuVtHzz9VezRzhPmjLAcR7vfkwcBwmTgeYMZgo24aMMLLbExx9/PBWW2yNAT7OmSaX9/skSL85Ee6tkcQZ25FWwgBfTMIPWmQfKA5MXW2/ppQli1lCVpk11L0IRbKxrgagMr/ezJs6W8E+LMObXopOXCLbn5Kon2wsj6u73ez/JhDOnpeNhYLjgkhbcxZ4fBt7fpC15M5B7WPNa1LNF3/dGn/zRT9Kx/MHs/S+/+nQqT09rC5b8AswwAr4PfLn39Zeb04f7757JqZ7h2aqVGHeSJQxmC6rNUHgBkDwW62pau8bBaDkf0cWCPsMpiAb3vDAhaWtMNbo2+IJM3RjTWmCt2PbuB+Du/icg4bSxr+hw9Xt7nRGB+a3rtyuwxPwBOPSaM2lFKS1809k5PGeYE99vIU//zlCcadtZjJ4D3QeHz/Gb6m1SRre7udgeN6nX5GyizpJryomqXDQBjx/K/mUDl98RuLM72iEWYOn8Yl0uDbtF5WcHMHdPAcywMxWaChTY0BdYIF2DX8XeloTQxZMkT2ucAK99v9hFdu/SvwOgWAeUf/dinwGyTFUV0NhnwImZtD3vsYLCE4FUmBVX37tcMSXhaKB8X5gvO/Q/un4yEFgPApJDWiM62xIGAO9bZTYAbLZRskI0ejQV3WRXOW0/MiRBo+RC4Nkzt+y7MV4x+uj+vC5Yv//62ObLtCTZjqMB01Efx1ZOb0TZgOEfx/KXlyr+vDCwpXu4nx0yVbcVHubw2Vi/dxosQx/ylHM2dMPtVM3OKfFhLbOmnAvqTF5+pF2tL/IZArJX2RGwuQBzmrW2TH5MCMD5TPsEAmRHp2gyXcha49bwgmHZStYFUgN+LdBuIK9tIL3a/taE5gHtJC7KT85Oz0lrlIRF4svfa1+/m5SA1i5J16HO2rSpD2NsPmaCNjZqtVKuFul1/iSCmB+YGFvWk0Mpmew6Zqo2phDWxNjsEkK+VP1aQjxAiPnPdOa8bIHycE1BM2BaIkeQ/mltTwJkQP3TJD0Ot192tHGwJT10rEbV2JcVet7yOz1fYMecNyyClZHMPQxTaZKPxXhaIu+LbcfnOc9eP8xqBYIBigEq6/4xPeZ9nD1AIyZk94xVs1pnVyLumc0+1VrX651JkgaejWUdeQfAT9e/guftJOB+dzo9pihQqyN9zJF8SOO0561lTVHRtXkukpQZVlCSN9Mu27+KYyNqTSagc/gq+4u5tGqM2Y6uWdFHTOl8+7dnOo3Anv3Yf0C5ZEfMstr7gHijj9n7aPFy7U87E1rr6NNoUXR+6TpNe1l2mU6l6xm5B2tij2IiAEJnTy1g2DYFlO1UkBwwut+T1LEP/kwsPi1M/kvcuUCd/YEU+9p003I9CdEqcgH9rDuwXOw28i7Awr6/GGZa1xe4Y32Ac+vnhk0EZLauwP6H4nHtXOUJa7py9qbnC6RYrdKYOvwxm4whm+9vfZ6NVtt8/CpAYTybbhlzVDy2U7HP5GqAmD21z4TW6j0TdoEpw6gIKJkCIbAZS3v5fEn32FbAngLyFhBjh8j7uO4Rj+9cuH7FlZEGUazo/fenCc6Z6PdpeQLupkDbf0t+92oJfI6pAzgce7tY1ztYkM5Oz/dyzCAslQfFsA+L276v22Mnltgv/v5fbu589jeb93cbGLGnTbrnrJjRGX9VDPg8v3v35cHN39yIqY8+R7tOwWj0VRewYL3G13qGk5/QUwZmtEado72xm/l7NhS7p3Uhc6NIYkzDMcmvolD34JnQ3ALSrphisdDkZIAMz0liOVrgW7/KVs9RnutegLx1GR1PMU/XNize/pbH7VRMsMeHFOEZDrjqHPUShbYt4LRtxRg7wRaxuWvIFrkI9pFOmCEHBhApHGjvNrCncy9KLy4x/XkVOusWeaBY2D6D5PV65xYwPww1a4GN5hx2TfaWjhYJ9BRRe/1I+WwBRQygmZzdJxHcx1pi35wrsR+gYC+mEvDjWevwtDP2iJ1vrU4gjvBJdFsV0AYw3uqLyp90IQApe77vv//B2Nbf1a02gwjEZ8U+QNZ75RHkFE50jxOrds3AIb6MfhmfKsfQpn5ETmBdu24FOHIt7OuTaemlRZbof2xQ1657TfyhrRZ4J0563ll80+vekunoC5uI/bIuY8yta3vgKCbi2O0T6dLpKgNKPEk//dvNX/7FLyYGeVyB715F3OvXk4NqsICc82IaeIYr6SqwdxVdznUdAJobNxsO2JliWzwLMgW3ig8NfVHgp3u3fMoWPEe40E3U32fLYR6a8CyGHabvkpuZAk9+fdqlSXkAop0dcBTNvtmzWMJA4yVp828y0aegtS3Mju5pP/c+cv2lPbrOh/h5bOkUtbAbV0u+AsC7Ye3BGcp5s0X02DHxvY/uJ+dwWtbZ9xYOtsK/GvD3NOBOu/izwP7Drds77dJqOnWpneoZHPP8+r2T5f7r6CnEHww8v5rG/c25FrZCfqeIzlafPhnGgZlJYkYYHZlGd8fTcuMpUGoPNyQvmyzWJglwb6TSAKBLQ9AUVkMedHdhN9OgOxOY9emN681JKKbvme61Py9F2qHFRzILueOlWMKaikeKZ8ZuSvZYuM7Gvh4c/z7SGlNko32Zv4h44+a1WsMjJp4RArfXFYA4UUutewWucqJr4INf9NmYqpcilh2SC5ff79gL7SX7hJ1cReT1JYkYXfgplCiSrUKt/T9F4/aVuPbDZhlYPzHJDBHRHotM0jkVvym8k20ZjVh3IRZtb4pRTH9+VveqOIhNGmrzhI2GauRpFav6HIOWAMYIDtP1kX0UeTwuj+bnrpw+mubdf/0fz+5Z06ACGojE92mTPHEIenK3Bm+hzqs9DqVRIoZOLPl871KtsH3d6obulnDTv/iT995PePzMaAd9HtX17wLY9gKqCPIZJX4+sOAvfvKTzY1Ydy9iG1y5cqnA/9Lmq9/8brODUdLif/zjTxpEcX6o6OdivGBYoB4S1qfLpGXni29vbP73f/rPZ5INJt5oazlo2jlygjbemg63qpP7E1Q4fCDFZ599toLYsVDopSq6gow1jMOholHCMxDcnZaimE8m/k3g3v2duXS66yQuH/W5b+/0OdculLg8D5AK/XV4DknaA1tedD0Snd9/nWZUbbO7BYIzHU/rajTm04EQdwNRMXl86Ptpppm6a3MdCGF/LbDo36drLT51/tJUAe+0vrdDge88KzBqYhVHJQgGeqz+6q45Z4XheCpjCsi0iSSEp0326toe1X5zpymkApCzJun2s9Fj6HnPdLAtxZfxBt6dae0AnDPWOQPxwZULbc4MbgbVgZJrDuW6e3vXc3hW66+peaPRl+AToMJk2QPtBxNLTWP5fsRMCWIvCrp26EM5Hq1sIyernSPvv2sqUIbXfXNSxJExXgQXAKd76Rh+1TW+fJWxgGxn9ATOHDrRSu14O/1tvLbqG0frM24ZatH+ksQen8BSG2WJTQCdfnSJuD14KiN3leZJfwPg3nfvpmnlyCQTjNCrGKaEe01t/a7R73fSDDPN6WoTpejLmeY4iUufcbszcyJQg6F42LP/XrvstCOu1l5MikmwaIp0HQz1tze+m4QTm+yjmAYSje++63vt/9H2wtSM2YrddO9h06sEKn2eQRQ3A3Ax7i5cuDjMial0bJm1EmVDU1THhy68ZaYaEkNg2/Me6nr3yikBeyWMpwLgVOG++uKLaZvHuBKgqzYBO063hzEbvs/R0JcTlBKrFqgZ8qDVgACvpJiGoQR4hNS3uhErCUSLTsSzgOx6exWLUCAziUbXrPXf+nHggEZMXZPVVDEEZC/R7WMKXYqp5z6NjzsYmPIulpAqKYeFWXi/M0sLRZWUgVXt0C6LkSEovnkrrcqKDt8F3j0bGvcSn5UkXAu4/viP/mgo+V989XngJeZizzmdhgGpsrW7AStXY9Kdefe436w9vNYAGn1Dxde+qDVYm9MwANDYu4z2l4qSyihAR1vYG1EiID67NYGuoFcAzgm0VrTUACTD0Oq9aDSpIo/Ybl/Ydk+7ttc5x73swggQdw8PA4a/CyzHikZRbwGzWwZi0MrJnftcCT3nttV7AnZOexRnNx4L02Ib2Kte0oWQtMo/rGu//7K9YM0EhftMkqMFFdea2I1Ra5DCtD1xht5D0Nszm+Co/wZI2w/AlMO915nAq4P5Ei0E7u1OQejtgpOn7WXstnNVOKfNzlTFLp2OG/+wJldhMkquPQMR0apcT2Qj4WbPhglc4NX1r0o+JpHAHJNhaokz8XpHmyi9u2n1w25YBRLQiCRojYhf4CYWlXWkO/O2+wUEC75nQulW4+mAtaMiNwwbJsNGWVV5ehQHe/im9R0/ClCNeRGb79m7nc03d9POzLYfbs1etQ9PaBWiidbzpjV6sIDj/MXzJZTvNr/627/bPOnmtUYrcjxpSNBOgOIHPQvQ27/+7eexOEpCtcX3fb4FgDLSA4KLaYvQNgBwXDpp2rDZccC1BGuCzNYJ63WBVYKkBdoNawhbw9QbQA3QrqRlhkR103weezmTJid+Wzpcq8V1y04RCGuvpyHXe2IGm2Z/TDIMlAFA5BslrS8BPaaNewrasKVrnZ+ZvrlNWEbsvZ/vB/LDnp2frVbFpcG12BpTgR0QdwuETSKqDVjA3JlT7NuCnkBM04dfF8i6t2nLwXYQz/Xs+F7Fi5lwLUjNh/AtrwqmD7c+hkOdMCirtXbUzhcbnes5KtIoZk1CYH16n/021FlvgXHvuwCYxaSw7+0rz03AunbxYp/y3xIrHzK6L73HgEMABMUZZ2DO+QIVhjm3TeYXI1L7x5qOyj9P0RCYLRkAZmfzMFOmxQoY2NqPaPScSYH8Am4lv57Ns9ZAVftYCTL7OLo7/R7dYZ+7xJ57D5o/3b/ps3wm8G6/1YsNEd+ZPg2AFPkBDYZR2/+w2MQ4AKQRPHcuty3p7mPaGFs7TAlMztHxcqZXtD9/e3aeIeBuhLAx2BR/p81TLGJJu+7AxYlTe/7DyFCI6d+KUJNESCxaswEcJD7sfNc3k2/tuTHDizEye2+YluJYmkVbUFIMpujotZ6PldkmJZMH9ftrIMH69zxnMgh9pjO5ps5qfVoth9Nijb27BdQHIMTQJEvQz00xHzmbGSTDnm3bphVjevY30lq2f04W03hWAyTTOpPCzH2thHaGArVeYgafMSAhEAvzr/sY/yBpmv2yQFDvYs1GS6rXKQxOKzs/ND5vgZjDhNmy7ZxP94LlN9II28/ef+9j+W2/97i9ZJ8NMGOyPParC21vGtD2JBDhEf27mVBd7HXl2miDHXt9b/PnTZndIYXBNHavTwNKagrc3Hj6/eb64zf5qVVEM4RjBmg4/xjrfIPz6GwBGCf3WuCAM3Kyv3c8y65pJuv289ezKTJ/BrV0P4oYo5MFgCsPmHiu9wK0vY0ZI77oRA44oFDq+QI+xFSYp87qADaGDG5to728/9yXpuXShBqZg/Frq7XT2RZ3nTTEgc0DgNJ86vOxHacVrbUc4ARTuM8G1GCu0searrP++w1muV2nFtM9vIn9ClQ8FFkDkfiAVnODnbYtcfut4sgVQJJZjxZ/hm3M9dJ/XGxNC6PLw95eQ9iww/jpnl2ftWeQCns0rFW2C0CWDSmWf1bXxvPWXAw7LK42h1xhPrIFnRjBFim+nGFroyfJFtLOFn/KpztfmPLYhPlnttbeBhRPu514Ld9BH5afON6XCaom9E4xL8kM/h395Tj/i3naZ7wEzNBVxtIn4t81DotNh1P50bGK1QBtWOdr01ehc8DR6ZKhpbu6WnTSiHMwu4+1ZzxnEk73ymfOna3ttj2P/faLCBY0ub/4/Ks6bgKqyvfO1Cm2k077D/+oeK54Quxib43kULbvbXvUhFD5pcEMrkCHjAFAyAdALXp97MoAlzpy2gSenfdgI3Xv+EP/bKaS279+fxm3JSfCfiAv8CUKOHN+1kR6/nDs2jr640cWAzoGZLmR+/debMz4ZMXVKUQu9p+Cl89Yr1FkKK9UbFBEVFjov50/BBo2yGH9sCGV9jAwCAjJ/u+GDYiRXhW3PzZQwzC13Njb7MZzPoyv6kwQQ9lrr52r4Or6XxqiODF95zUJKc96XwpjitztRxrrso/DgRPiVM/5cLH9wS2Ah+UvFhnJmc4TWRMg8xRLtL+Lwdtrw36m9djnPu59P/nJTxswd3jzf//yl3O+30s67Xh/z6AUYFSfCSQb8K7fkXsf6CzoaLKGXMmSj9iyQMXHfQFiSVm9xr6tE8dCzNCifgb4XDr6vc/gX+VE7d2HFZB3el4KFU9fVhwyPKfzfjp7eqSzc8SAHzGPHKp15ENHKmIGZKxHP7lNV2BfATM9u/25D+zHFOsRR0a/EttxH/wV1wBAV4HHRuZKRvMRy673RxoZ/9be4Mt8rQ6S1So808/5yj7nNRskDxCTkJjRvUX3V1EPlnX4yALvZrT9Vu9jNjmBXHRLFeTtplnTcJZI8QjO9kangWSqZZLxqJ0moLzdOsdPPvjB5ucf/2jW5DfffLP569/8elo+jpV07ha4h1xEYXy7+dH773cxD9soMZkEpB3gL373282ZjKY2vwHvao+VtFsTF34mgOs3vZ+x88ejif6rv/vt5q9/+Xe9Z62smIAGUXSTWoD3g2sHXWJhUSXP7kVrLCDld7/93UrCbKbuTbVxqNY2bn+rCGAdiZSAFJhxwEcpxEzM6aG8/9F7+YBo2xmvyyG9Z0r8Xz+4tXlXi9chRj9j8IyYe5XVGxm2rHRGv6pJoMCh3stm3Ol3INcPYivejk0oQDVc4OeffLR5G9iELjwCq0DH1nA3sEdSeifQ7kE6aejlTwo0HnGG3Q0dugnS2xSno4i/SJ/ANBRtvk8z3gC+FwF47wVkYEE+wQasPXMmyDCWNpnD33txsKtCtjakAHbaBXr+NFtUAi6dq0Wkc3C0NfIZetJVVr5v5z5XeVeJ6uv9q2nWBWrlXjJwGd0+l/6bxPVQLQQHq0rOUHbBfI7zXY7rfnR4hsVk3SM9B6CNoMwkVNeEfcb6Aj2/qyX0cZ/zlBfCGuoUobAKhCTrU+WeKEpiU0BSVWNpYJUc5LQmmOl5GN9ueLafcQwMsLW3T09VjTuboTjbv7WGvwNyj0TmqmComL1JGwdLSOvLdUBijupEz/98dHpsmceBsPdjUtzPqF9sqrIE91HPA+jKvgougWP26/sl0AA3TCIIPz24+01hMnlX6whQBgvQvr4bS4xjulLrsrNwPZDv4CGTdgKcOf6pUpUMVrWwBwRkHKBARlB8svdcUwHpaj1roMkHVVW+Lsm/MIGfCXCANVo3nsk9rIjsBlacoSu//rtfL4ZZ1+nzH2jRxfhj0GsXnDbcoeYD8gQlVZswnFSwaD2USDNcgHXtfYBmNoOjoqnG3n3eEBzu8nTt3kAZ1vdg1yt4ReuXqJ7OTkyLrJatzrWKJY2pAfI6R1cD9wRptAxVpySG9vSiamMF0HC7H8PzfIWDKnyEQ9tz9DIICF+/cWtaSt/mYBQzBt3vGs9durD5cUUJbN3HgXIPnnQ+u+7nj1/GhFuT1v6i6s2ZqpCvsrdlawAAIABJREFU7nzRfi7QeVZg47omIV3JM0aT4HOmTNpXNC08l+zWYoxp8e48o6S3KFge+5PInjLyqGTYNdpVu/dT3ZfK7ACB0ov24uPAfiCfoS4YViqiCik3rn875+RQdooe2tPe/07nVHw3PoEtnYQeQ2VpB0k4JkHqe5LnSXJ7GZCYAtNO57oLHQCdK5fc7Z47PdOJ2V20cvb04pkLtXqn39m+ehnoPlICXTMtmRVgLxbCxFn9bQ+Pb+q6tGme6Lre9HwEC0+xN1vzp1Wgf3Dt/WHcPe8+Dna+T8fSW9VfIHMtwp1FI+7fCOaxFSSeQoktOCH52W9/BTrxJQoj9uehAqz1hc2AtbIqdfalXMrZY6ieakkXZKHHS4Z0lQKRDOyJiTEtyOwsX9rvA5UkwDNJuRjmeffB3hzuPDehYJqWjhXkHCm4kSB8X3B2uKT9Xs/1dto1ilkC4jO1y89EW8WF3u9lld2DxxKVNiG+iziTr/h9flehbVo4JGGSCEULgtu7ZzdfNcH9cq89n+3Wlr7fxqqVcJK1ARc6987sVDdL1gKY7eeH6eEJrgBC1kxih0kzQMYkh6NaOoGOKIj94f8XWLIq48OqWcjqBF7TrqpNmZ+WUAMzJGmdjxGfwJLPtilWTWvhaARhs5kGuJ3Y2usljJhS+1Of2d1pvxwAcYEny++pqC4tnNl7XYe94/emBXEAxMX+cyH7oN5oQwHoFB4JcG9bJlcQvZhKU3ltrz9rnfg/LAuFq9U+lj/qLL3K970pDrhY9ftU/o/e20pEsQqAtmvyOdskwZ32OnZEwiE5nj/rzLq+wWDEeV34H4ZT9D2sX7oxntXo55h8aDqbKYmtx/gGYKP1BoqwSzATejM+x0KwVwOmuHfMB606mKlYBmzYmr7oG9bExdin+4mYz1rssPZmPvZhxc6l/cV36QoQoy6t1AmuMWO7Rn5xmOmGQLXO2MBzTvu91UKlcLy02qZVFaNjC1453/vJ4SRUW9kEoCPAZOQKtvtiTeELRAHI8vfYLp5Zr8NucW4E+uyhz5i90xkHIgvg7cOZ+OozME23WoLkIQyLGpBC6z/ftGXtAjanwGZvAUGwICfw37IGtoyBKfJa5/zJeuLtXc94zs4WoBmYcoF4a3DNmjDIXwzrS2LRORwgfq7XII8F5rFLzt3sqUGv1iRK94Pxj7E0LL/JYFaru32jg+R++qkAsmvX3pt7EbsC+sQOmGuAUj8fpjV2n88H4uuE4bMkM9vrGZagfdhPnMO5t5EWMe2UhmH+hH0A/HY9azjNYuwCCBUbrQJigDUcIHeAP8n4SqgHYKW/ij08LU8mtbf2dFT7vBrXpkjqUZ4vF3kVWMtGn66o/q7r+Pa7rzY/OHNw8+fXYoaayDhXeXjz1cPXmxsNqXj47niFZlPbl5bmsDPH3qyihv0CsJtiFaekuELmBCu3ezmTrRd/A2Eedb81qcxzAdodya8DPZ51NkYEor1G10uL+5rgrL2LfrE9xeFZQDD8KkDY83T1AMJiLOyzfWBjhhUwH8Ni0jZelxNpniFdEJ1fuZRnbs1Mkp/+N0WV/saIY6flaI9jtAK9TxbvjR0qj3tR8KKoaH8diln29mC2e3K2rgPAVtFd3POm4QePHwQQylXs1/4nf2OzgPBazexhuR8bdKrcbSZcD/ECW2cRMCb2dO/A4rbUSFS0bpjNpD9Ib9j3a+ox0JM/WsDi0j9VnFoTsknd2BxY0zQdFxtu6YPahwM0T6EjG2tfdT0mdUJ2tUYOkKj4oBisyBdbakkrYNblNz3b3sQEWeSAAwAZwMwUAsk7FUvV/io6aFtN8VCxUlutQrd71N1xgIZeP3v+nI2xBqRDaCNiYyrCmi5frpdPOUKHGRu/6/KMnqRjjdxw5kyxxt1i4O7zVO2ujx++jEBQp5mp0ADfTNDVa+c2H31c/nLj62nRJrtlHeh+egyK+Mue0vPUZohAY923hIth+i3AZOI/RZWuc2x/azqDdLbdDVM4G+06U4i3hYz27RSV/M2f9ztyQWCgv9kPn3+yfGG0z8ZPDYy4NG/5yn4dMDNMKzmUwVPyUWQdcU/22D6zNgPMcIgOhvctVyTdtc/+9EyBgqs+uCbQniz+fvf2cKSksJiKBIkib46eSls65pg97DNPJKehhftIz26vjgT5nu6GYXZ2uZ7P4eJ10kszgT77arCnab7fa7OWc5MQKTa4X6Fhp6Fw2MGPIh/odtPSPJqAgc5yN7YDePek9mUSJKMTPDEexngdjdm6n/3iF5vffv7Z5uadO8XSOgNjj9NTBmjaZ2hl1gUw1TOcdtlAQoNEDk33x2JAsgtsyCyJZcOZUIBun9EOJYXGN9LHhje9DrAcffPW5UV7WMv6NPFn19jRR7VzaxtHWFDcAHbPRGwxi0KqGFF8534hP86x+H6KtSaFs1MGC60BYmIZTN3BxZAksvHzezoEge8zGGjZdjGP92IHZy/1HWzTRQIgR7GmG0/cKn4CCpJf0DYObIzMdSscxr6jQ15YOHmjmKYLHF+cbM5fHfgP/5Of52MWu2ZfqJg2yPSDCyz6wHXxK2jlGARWR7q6vS4IQPC4Fk7jqbWhfN/vOYQfv/fe5u999MPN7QCnX8ZsQ6tEeTz1/3H1Hkx2ZVd25ksk0ntvYRK+UEWyWRTVRupRx4RC8xfr32hiFE1NVzdZKo8qeCCRSKT33sz3rX0fWzEoJgEkXr5377nnbLP22muTMDqlSQ2tMzbVLIMK7qA15TS6BCEs6hZDFxRUHwPVvwMA2MWmNTgwqBmjbU1HtsFmMXE1KPmf//YNU2bZPOMziVQ0fCZZsn78hky8BCI81DaFOc6cB790+17r2c+ADRozq5wJ6HgTIxnRYhyAwIG6ZR4IW3bVlzNBw76n1Wt2bjoLvk3Fu4+HPTeJQ6XKcEB7mUwkneomOjWHVED6SSCvQMcPqEoINiRRow9dfTuTFenLG/Z0p22h1bq7ONeax+E4OdWKnmClCf5NkqtBWjVeM6RjAzr0NWu0TovbTVgh6hHoNE2q+gAHZTAqGq5+unR29e+kecsiUJ9uBGenPtoHhn2I4k/Spiy9N9Va3QKHw6+q4PP8aXnw1zBAh8KSnbxuGiN+CVg1OTkWRsMwz/USx2p19QLnss8gCYGufg7gIGt0yt8HoAOfAlrYWrqNATk6d2BEq/Xg4SOYP3uImUKZ5t5ff3gJcLJNSylaWTC+BFUm2UOKxZrsmBgLmDnifBNg6YWVXUZJ63zUfvBhZvR2GHoYgBwkKuwKX1txtI0bw11DHQSvNIAnVDZGMv13h6Re5twMLds6vklaRe9QOdG8f6INtp/DN0FyfIiR80AOSyUnud3cpD2bd5dRFgdvks93rDju8IzXMKBH0q51ilbhMPwGrQKLY0zvPeAa3DuKeRo4GUi4R51aWUaVdlNo5fbqazkyVVNGbIJ8Ws4BYwwAPJuCpQYQTiU2GLOylQCNM6l2hbqXxv62tdum1IUD3+Ma/Zwnnz8lcX9PEKXDE/wSQIGSH5FQaNz8rCCjQqUTsG2///6H1gasNNm3DsMwCBqfGGYNcDq0Ve+hcfdpnYmuGDqF4iOezT6sSXQGhL2th4+eJOGR9q6YueftSto050nwUiFjGSYm+0u3FnBiBxn9vkDRQLDDPSrbdY9943O2giKbWDadidPdO4uZ1ireesJ6HjoNW+YWzzHVbu0ehtKER1DXgNnKic49hh07qAj5J3QenDh2gYMxWHRwRi+fc/f+/dLjA7zdAMR3MueH959SVTPgnpSZiR7eTdoYB7qOAE8MIqotwPdWDkDw7RgHdsmZkWx3zl5Wt0zcTM0TK/MBd7heGUZauz3s3pZMFpNj34817uffBwRXA5pg4dhPqWPDvLIdsof2jwkZmO4N9s3qx+WA+ILXajhdE4itygblPWWJ6KhSITLx5rmZGJuwmvQlUcM+l0aWQA5gN9OEdwVBHSAkEGfgih09dOocNkzwWWH+QYJ8q68WBLTHtpHIHxIZEGRK+6v7zyA2DIEC9tSG0zG2p1Wp65e14RrCODAYZg0WKdTYpm8rzBiaHHdmYXLjZ7Y2GAjEXntN68eZQQJBqUWRtCwnoK3JlzraBIBJyNvFLNvfarqe7QgybmX/VIuGVT6Crkb3S/sduENAU5Bc7SDOu63CJ1aTe6g8yyZIgInDTsBXTNOwlz0xBu+ycwT3sNUOnHGKlvmC2m2dsuHYLx9WP6V4089+8tyrfzrEWdzEb+bss4V70FyVNeA63sKHbeFjPqLNZZBnC/kl939ERX6PAKoboO+EM3WLySqT2G1Z25UACZpn9hjrCkCeAK0mbXlulDxwH9u+vS+bJG2yMuOJH2DEKd5+jRi5ItsdKZYJcDiBT+0Qg7byO2Ho8Of4da85+6wSCb9XraCuebHFnYgs43gYBrB71JjF5yjAU+LDBPiR6miqrE1QV1V4CwbF5Asj31jIIJF18xOML8KMkQEVH1lCx0kC/N1n6Gdgz/xlshgQkOfgnw3imxQ566UNTdsXE/1cL9vXLZ6pz3okc4x1v8LXdXF/SlzMMARKG2DQGI0+gV38c8BT3t9iTxBjXq9vNCBta+8EL0tsp6artfRK1M0kqnhSgJjrqz1Ke0kDTmqPrXpHbDkgR7WVy2YJ8JAg2Al/xBX+NJ/jlwwqn4ssCtuVZVK4VuoQ6fsNkF3AMGkb4KI9BS56ZtgQYz8JgLIbBdplQGRPGC7LqCG5dE2NxzSJ2noLL6VtTAsP56KAvCrORnDe6eG26JpspVhJLIQvU09vT98STa/ga1XsSwLPJ7pWaWcvpqnnP0AOtkTmiflKJrHiL9vasJmA2ABZAaf4zwm0Ydzw9wGHCvAm7gGTgzAKTUoDSHcg2E6cjb+NBpaJmddmguj5sJgu08xE1pi1YaOlXYzn7LAp6zgmT9Fr9FylPdCHVM9Z25IJu42GZPaLgIEsW+5FV5lBJxZe+JEkydpWUxVBFWyu/u6CAoIMJfdNN3bJtSpFv47WBgW3fvb2jPILnL9Vug9kmQlySPvy+Vu4FNA3wSyGX/0yDhQc9LMsYJqYhqWJnZEB4VkrcoFT06ul1Al98UMBG3nutt9xPfoQXytz2H2mHIffT5FJwK55TQHTFgBKiuEyCadZWQMWasMpDBhrn1IU+fzhk+hQW6QehKW/gi11GMCXd8Zaj0ewS541i9kk2K/2r1vP99mv3YPIpXDuo/0nQOk2K9/quU7rp1+eC37Wc+ce8FzZWRAgla8d7LFtsbK2BQ66eUj9XLd7+YBn0sH5kEHDylDsqeKJbFGBJodoaQ8jXRAAugY+Bch0p/NcBN/sBmkDJXFQ7HfPcwY8KJ/BkTjzGsL+4qxgB8I293wZL+i/bF8WjAh7q+QTDgMccMZ4brKZz07UVysQSnDqZq/PEOkZzvtgH6LzxA4nFDE8ip8+EZdAWBgw7xSATILeFGT4c/xbQHmL1MVYtHvEmEAbVO3nxZ7xjGuPS+MWDXgHGvE997PnK4OpUlzupR3bMyUgWB0D+i1zRdfvFJvt8phrdAGCCVzLzpS1F3AARpxxiS2/ylMI3h3jA6foPBMoiQ4Bvyyue6+dyF1YzhXR6NMvCB6Zz6b4V0z72CCeX/a2bG2vkRxTRpIdPE6gHcwwt3gr/h07wHVZuCXFSDFPUCwgPhd/RkHaM6KddV1k1doZ59nYJx9SFvHe0gNigw3s7EZipS60Ibdg+m+hcV1T3i9at+7S4YIczCUApGzzMN6IPcQMikErACvgJRu+Wk1t2ZYYcI4mrHlwMI/457IJghiygS2QtAtkaY1PzawAFfOecKgEZPOsMwIl61oFr/J/KbKGWU43F4DaHsBiQGmTb4Fj1tJE3PZ/t4oFeSVglCUJuzPnxrUqYM/9oL5jFQNaEAiYC0C++IY8XZsoi7i8Bd2NKejaiUOhWdLNLqQirMQleMDQJGehy4FzguvEkA6iUfaH5zxIbNYraMur7XaxZTd7U9uHbVECSv9uTP7F089b79CHN9LpoitOe2eH0ltkjySTdEOWmZ9ZhIhAB5EdK4LwrJ+M2zOZZeY55LJOt/X6I5NE66ZqDoeswePf/Lb1b//rLzAw0RDl1noc0himdHWE2goa8NzirHaFZxGbZeGJ61TiSuad+zMD3liac3Ipbazt2w6z1N/bGWNcJpnnlGGCbiLv3+d7pi64r8daSSxQ132fQaHG9nYWags9N3aByLB3/9hxUOSC2lNhNZrHcB3GAen2UGqJmzBG6KPQ7znwtebz6RjBRlnoNb9WqzDkL645RUtskUXqlOE58+5n97v5QDob4teJA7hGB6AuQGgaB4MQN/AelbAzZ7S7yoRnDx9eTHMms4OtnRxdfNXxd//5Ifr/TauCJEcZStIMTSJ1INxkJmu68drOnzce5aJ/99kTkPfR1stXLwPYyMDBQgaAmIVR8fvHj0j6tlt/QhvKKpRtucNczDgJml0/bo5RgLE7C7Mkd2utBYYXyEzwwah140Gxvc4JmL/8+isbZCI6a6LCewSzirL+8vpN61/+/A0L1Q3QMp8WPWMab96KnqCJwIL3IGMo+CD3YTXfQGxx9lZa4Fy0YueJ4peumwhnsQQIgHhfgxMNjK0SHkzFhx3f/eDRPWkxvD/tpiOAQxckNjxQtYzWdg5ayzBuLpkO2zc61RpHf+7Ttskin0XAojbXOO22aiSpcQT+FBHIuakhKKhjrBdrwOH8xBCKwZEJjKjVedYfjb2Pa6skV2wuNtH7VQOQztYCCWoHD9jJPaLUy4ALUTMJhRQGCAlLmHdsUp+HoJ1Mji421fNnv8TRDqi5IGoe4MJAqkTtE/zybv43AXi27YhkDocB2fwEQzw4fA4oGJ0Y5dkJgNwkGB5H85D2xrFB2lNhLyFoKVCiGDFunMSdtmJ1S+JwcRIc6vmFWzEyGqYVKpdWlE7wMDKxNLpDVEwN4NI+hROZm5nLZNxflj+0fnn3nhZUdK5wPk6REby74kXqSelQBb7UOSy2jsC04KzGuEa4i4A7bOMcZH2Klm+DiU2rFHy2ulR+zaDD6AS5b775pnXJNT599DAtMU5fUvtmgzbNDcAOAQCDeYP4KQ7mOM5BR/8WkGCFIK+D9k119rpIiAzgDVptzzEpskJhq/EulRWTnnuAuAMmEFyjOoYCLavoxl0KovlceFa2v2qQ3NcaxWmGw2xgAGQaqYk3wrUt0t6h5uPc7EyckYwKJ9YOw+K0suTaqMX34f0yTkNwZQBdialUOPZItkzkBABkgUpBHiN4nYZp5n15HXfvP2799//+f0fQfJ62EYXt7zLI5ePKh9a9+3fRIEKcdx/gEsCkG1tga50U8VmYhe/fv6fyRMs9QHSm7tjKwj4yGDLpld1m0pwpnBhKE1dFbV0V96gOew4NEQP7IfbX9haabdgkg3QZgbZTW+WZCkBnNbQzgYjVRTe4rYI+31QmjU74paC1tlCtOIEoE0FbAmzrlq0j/Vzn8xGwZA125Q5rYAv3l3/zx9b9pTusFQzBy4MwBpeZeKxdEVDZYz0i4kyg1n3JEABEfgXZrKa61h0EiVvSxXGuQj6CN4MATlZYBe6MR9zfgvVh3cqs4Od32HNHFluSbmH7OCPDvGZAsIP3iQPCsVzZ1gRQcAWA18d5UiT7ij18xHptkFTJirgpzZtncOB7yrDlunbQCPMeBE1cF/2FyVEBLFVNbzMjpIJHmww7mLY6AjMTAiddTSBwe8UzsH1doNVpmfPYdgNdGXCCdwnMIpxcAaX6GqlE2zrKPch8OUoiIyBTlT7/vT/MhDoHCvDq8L78/Aumcq5Rtea8U8n/3eeP0fR7w9lwmjUMCcB5db37YJht8HxtIxFYbuty2BqhJJHPWvCmxss78VENQ/aFE90U0k6I6ECUqt7KGur2nrAJth0n+LTSxtrp0GUIWsKPeLFhowk+72KxKsmyWqRJlEmEONP+bC/3qy6MYI18Gb9vnWofBkc/Pua9GrIEG/0wAdXeDNBk+3Eo/QIRBECAaep5CvjrB7rYdwEd+by7C9gG/MUaTLkPW4eAiKwla2Pb1AKTzqdhu2qn3IQCd7YmZGogXyZnyghoS/YY2qRWh+Cd7chHTrUEHDDBlqERfVIQ9C4CPiUoinWj/h9+O23KBXiYDPsconmknWRP2o5owlfjnQSKKrH3V5eab/gUARuTTfWqMswi8Ytt2DVd0FcXIFsAXgX+dW58K4M57akSAiZeqfSngFLtMu6vtqh7nld+rq7B9ZI1HB1E90MTKAqcR0yatZL9cuE+TVLHoBySeJEnmYBqDgsOWeQ6ZGhMD2doGvBVP9bt4AVZPDI48fFeYz++xCTTIV8pgsr2aFqRZY2HRRjGQq1YWCzsOc+VgWQllbLHZM4W480ExVgjWjxhFJSujwm5tisqcgbe/CerWlaPUgsmum2hZ9fHgolBbtpouEalDE54ftswxF0DY0gveQP7aeeCvshfPq/o2nJd2lfbdPoROPfs7WEjoovHeuzStqWPH2C6uPZd4GAGJvsO66ZOowF7Pt+9YeFJAMSAmvfx/uYpOBnvbJG4RQ+WWOOAoo8QW4p9STJLhkXwMJIkYcB5jQWGea2b2PgUiGQs2N1hV4oewoA0nrtagQWfBZx6ZbizNkm8sHPuc9e5Q+Db9mxBD943rTVZbwcWeBabNm3eM/6EZDLT+DJIwUS11k4fIWDlWUkRg+9bjPdXklPWKYwCYqfCnL0XQeGyXdGf5PWy0aO35nXkhRatOf8CQOYF7AfXLS2IJlR8yWB0p2XgAm/q9EeFwseIo5RHUcvWgXgWnU4ill76s8V48Sw2uCI/354M65nYJJ84btjzrodtkt6zDLsUlzk/3rP3tsVrBToDhFOQ9VqMdYopI3g32ACe2KeG1aOvEKQ2qfc1AnomdMaKatxFS0oLndb9OmdDfL/b4gtFFZN87ey1TDX8wtHORuvheFfr6QQJOD+pTSQRaD3fvWj98Im4jWfntafN15ginQiV3Id5iv3M4BlstHI6gi9hpxNLu68EvJy+ui2YxbX0AaJcOqnQ58XZ1OfIMj6R6WkLqLqegjesu+GLhWttlLam9mkxsGSSuucFJ6R8G0dY2Pcek3RyHYI9+kJBmdJ0E123Hd43tmUeW2AMkgS9AMkAXdoiGZQ+Y/a6XRfGgU6TVQ7kBI0rfbEFQkP4zq5qe+1CPmdsaIK9dEB30gavo1jJXsqkZoF0YwzeVNAiU1stJ/Ee5gbGse5ZtYtt3ctQnRzK2j9l+2Ve8lP2vHLPdivZlRFGZkA/2zT9M63u6k+ytwIMqy3Kp7tn0sqpP5foEradGoloOMss5brsbhhHq/2nZz9Hl1Apnh3i8y7aipWviL4kfxeMG4w+qK3zMOpCFjFHwK+wLxyWqJBQD8QIATxBe8/FKfd/wynLAHdOqVe/zOcoYeLwgM4t3jegF/HlMfoqewypOEJ7XT/bh1/XlmdAkYQptfn43AOK7Urk/PY3T2NTdiBWGDN7ztTetpgrYR6vBQCFXcfmsi0BiWARMWih4wZdZZw/i6wX6Bg6qPIAsFndUDU+ox/soBk+W51ti+baTouT6ZbiDJqvt22u50KfFn5N4ZwVczYxqSzetk6kW7o6I9q+XZYwFytIzfMq3Vw7vmSBFflUQ5T9zWtkKJ4LzvmZ2HQHFUhw8Kyccs4uyBNjb/l5AcVi/yuzM9BaortGbU6B4ffE+2ISAqdtJr5a2xZ53YvphAjxAhkghjdedhJrdGtr3Ipcu3addRol7+siflXuJx7FvFng2DPl/ZD3Sr6QPWpM8wQSxMc37xJjSeCYmJzFT6FRyBR23/K0GWbT1vjTRvg+o+jKzjLs0gLTCvmA/kP/kDgfrMXYi49qDZErG88PYGNMTy3eRLfOOEHZBl4oCcV8tJtYT1tzGJY2uzdMdMF9q0HFShcUU37FgTCp+dnsG2BWHXU0+NnHFvyCAPNLP3MkvRT7tG1nAnFrH9I5KZxx7eIaxtkVrXB+0vFR3ZnmsO37FgS0IOIz1heo157JvraPcwbUAbdzZQvmuGegI5r1pcO4S6Hvygm97p6m97riQE6TRSxzU//G83OAVWJYrkPcw/0gjjQxPhpw3HkT7ukd8vZtCC6L6Lbvc1+u9SoD4bYBiKbQNfzjvYWvOv6P//PpdZIxPsR2i2gaWD1P66yBrobVikzpO7gQQzyIBwBuf/zd7xJwvX77LgFCpwZC1BGH8HhpsbUEmvjts2etr398lsq/lbUpmHOzXOghNzzOQRiFOeQkLtt0xvh5R1zbEqlOQReWW6BGxFGNNQ+yEz8doXwGI2UFAODbn34ucV82wijvZ7Ahm8OphwagGevMjWcUt4ka95Sg1dYoBRX4n8bnCBCgrQeThDwBji2GJB8Y/Ul0sGQzOTrcKpPj0jHTINEjaQPdRLxzCEPW2wn6LlrOQd6G1WL70hEViU6YVD0Enva9Zww1VtRNOI0+nJMfrZbLgHJ0s7oEEyNoiDlFjmuX4ePkqmGATKv/jic2iDEt0FCvOVkWUGGKat8ZG1ZAbmJ6HC3A9zg/gjeHVXBDkwTCAm86PKeVnoFgZ9KsU2U5NL/yrKzUG/DYp17tptUGpICpDininYJ3IPBuZJ3JCAyd2zOArDifP3/3Y2vxNkATjuAGKLRGvpNKQT8UYA/0EWsyLVAg48RhDgoK8yxsZzCAsdXFhEoRcRPeYRIVJyGmGmsVSq0DmWy8SqC3p2ewdWfpHvf6sfXNs1e0DPNURPw50NXGZ5uOx6qCVg+OVWdboa3EycQ4oCXHJHKAr3mmZVlVmEJPcId1lR2gg+3jHmcR5jSYE8BYgXFn4C6bx5H3GTVOwrkGe+UVIJQtfscYRhkbI9yD2iRWLt2Mgs62fJYemXR02U1WhFmr4FIm0qUVYChsS7Ag7y0Pt1odvF7nlvcBAAAgAElEQVSK8RsAtiRbgiap9BC42ILA/RswyZLYYX3jXGyd5J7VZjlxYg3nwQDfgNggVvDwE0l/L8HdM86UAe88jLYh9v0nKtOecUG2Rw8f55y8R9fu9sJiQORPOAIBUFkLPTigr7/+Omd9oG8EcG86wKItpzrS4dHu1l1sgy1ZgnMm2RuA2QasGuIVWoNdf4VXTbLDpMApOGHU67ZCZxDQz/NQW1FgXfHrWQB+B7isca337i7leX9k/0ecWmfOmw4N9nC2CJaxc6HZN4mztm+K/Syby6SubQeWP6xQMCBhNuIJODoUcVypzB1OOwKclr1qsC8T+A1rJMvHwP7v/vC3rTu35pjWugroDisW5u3Wxh7PcKL1/Mfvco52YI16z4RRgGtUnnAAJoo6K+VonQLqflYDYQhKusLEOkeDDwN9g+wjKlMXPnfO7xkAzSGbX4q7O95gT2DdyXY9BsIC2GwOmZl7tuIhOtzLtOpeAVuTXj5/Hx3BPZ6HD6uLNd7mHB6wdhZxLDgYYGlDEoRzJnXoBrDFtpMpZQCs/tklIOlUgDuTTat3rndEcQVBo3F3QSCxke8tUk3S0Xr+L6kedunoddC2c2DDDQLSQcpetvI8SKu7ScMha2gz0nkzxbMqaRUQeSaMCwSwlvBXNy+xt6MkzHpf7vWMYksl6Ape4+MIdJ8T6OxS8e6w7UIWlJuWL+/RgM+QSTuVZNDAjmBB5kICEB2NQWQCwgIKbBmymCKjRIap4Glbo0n75GGNBqGtQHHlJutV3TNjic5RE8D7GtmkHRSKrGAbpMma38OhbwP0JoXwbAgYslaXpyQFahqFKYkWihqUvK2aPdoQ2RdhX7Oeanh6Ro+JmG4xaEN7+45BF5v4r0MSAffNcM91axx9nSnOkOLFtgSoP2pocsrz1VcK2ArwB0MgIbcoY+VUQErd4eKc+fklFp4BErZAhR3etBg1TDd9hACS+01ahwmevyfo5P+8dyvDEX1ugnODO8+LMhfa7Eh8OJhFBkYCNNfXYK+Yev680VJxzItRJPjko6wWpwLTA+aZYPOZ7RbxJKONnwwg1riYPNckwuEl/VWnKxX6BuxKYV8AUFCQZ33sMxe0JSax6CYges49qHF7SaLjkJlhWPR9TimUxcHnCk5G9Nh1cx2MvUx6uNck/ixumwFrG6GJtgBUmH+sg/ZXtkDas2U3cMWGxJmiFy9f51j7JlvchNwz7Nn13HQ71c0zTyxk8i7jTiBcNoVr0xasT/uo7SbsLWMqYx99d/QL+TyLTv67xRHXXvupFpBsScGCugfTWpJWnmmBbhbvnBYoI5KWMLo0HJCV1jZZVCaFaZ0rEKwmawrsla5h02ORIF7QLDIQ+Gljv719WOEwYfSXApZ5sNGgFLCA1cK9hn1tZT3r7lAekw+LK0S/ZrLuO5kGTYBelf2aIivQ6+f4Z3WuZHAcWbROQcpWQpNd2SUUTYjnotHIebdVsn3t0a7D5stQ1c7IrivmaYFO7g23hsmIiXmx0vyIAlFk6dSx8jqqdTZi77bNhtFWhUJB8QCe2j2TINbOs6TtSWtQ9otF3tItc+v7WdGVo4Dgib9U4xV7aavfEUmJrA6F/rVbGTlka6bnmWfj+smUN1HSH9dETWJlfTX3Z0xkvBNyAfevvlgSE+OnXAO22WfKvShBEi2rBmTVbxprtodbKLHT1iELM5drcH2jiZ2VrHuPdlXDfJYpOQToaAK7RhxunDPIukR3jrV1OiqQTOLyFBM4v1NdZ62nU32tGcAgh3e93btsrdMuu2puEFKE3QASBcruCO5mCrJnwXPJezrQyoE/+jT1Oi0K+byNncJIZ10C2Kql5vPm7yd2nbjf9SzGqOzHFCdZ41PiCIkJx7BtnHZsch29RJmH/F0WnYxCW9Ts+shU9WialpRHBtoZd0Z3rYY1+ayNif3yV6ZcmsAY3yvqHmyNYkq0EAXltFFOAZbp4lpTVFKjTa0+1k8Nvn6KRTfQu7OrorebXHCHM2ARliKcAYF7xTcuWacCnt2E/t29OYDEgLmFe8eBAcoXhQ8jU7nJC9zXnjP3nyy1MySkxkzW2TeZQhoWJzbamEnNZVlbmvjsXX10yWvU52ozleEgLmgAIveQ51qbISN8fn6Bwvt6GHdrxFt2OU0CgujPDrkObfQgYF6vxTf9LOuas0BhVH1rO2z1mR3IrvR6kezJtKlzHQdc7zl5V7I0ALowlrDT6vCqae6eNFc+oFX24lJZF22h5xpfbtGN93Iog+snW9FOrX3s4Qya3qPk4hIyNhlKp3yVwOQgBROL6acATEdHDgmqltybAK6jkFI6YJH5HmPknocH5NkQWWQXC9xnjwnWkCeNEWfvomPfaZ7HWnrm4s/SNizYXG3liYp8tvoi9n3l8uWny8ZVu3mx3n0elRdpIrSf1T1WTOO4a8M2/6AvEazz7PniOHxBFgFkh0GxTtG2kyHrScTvmH8KENvWbpzneVK/VIa5+RNEHVtmHQLqOU0hRt/BdUySA++hExgMis9z+MEFz7RPLX1wBAsndvJEJkHbyNVKvNFXes4yMV6bx3oXCOk5a8BPrrXX7gfsh/sHx5x21ktacAVYd/YoVFHwSjyrrzcGY0/r2zzXkYOQoct+y7BP40fRQAF0z7/FJnNiySLaFIsUFMrU1e7i2i3sutcFwLTtAeotSumy9M/iC018nmvH/4lF1hBNuy/0AU17ctjIxhJNTNMQWGx/dx9b1JW17L4Qv7rG5tk5onyLrbnDdJfInizpnVT28hyMIcoP60YkJujm8W2sdzpr+JkaLmIniV1Rdm30pBvGyoJ73o4rbealcjXGsFyn5IUqALt9ZOIJdpZMhzGC9kI5Ggt/2uFROqnU+95mf0zDSDeeEO8Sm7IQe/fu3dg4u0yV9NFnWpB8ujD9Vcd//b9+dz2CI9jH0Vl97Q1CbuLoAeyCIQNDyGQJ5lDEsrmoMaaW/Kcv/6b18NZiqpsG7B8Y7bwIiPL9i+cksqutzx7cYYTxKJtkr/Xnn58nqfRi0WgPSLJIEjsN2LQKALTPgTgCWJvDEAxxCExgDTTVNBC8c2MnTDBI5wp2mCp0TGL1/M0H6MuMXhdY49oF1oJkRu/EB6EuhMh3g9JaMTXxZRe5Wa3y9iE66uFSocNfRRVOmJNESRaOB2bAVk+Mehu80/GYNj64fyeo9hU0a2nJpyyu67XOAm8ewPYjAR+dms8kqANZFgFRTKh12lJJnVRi8sN18dnDrP88wJvmxYDsBpu3b5gWVJNlHJhg0hoIrKQcR4Cr8XKjmQi4i/Cnxm8Kxt46tFGTeE+mbWmKlBsc7GyR0BEQqxXWZ99vmF5dPP8TJqEuB4Tx9gVsDfBtnc1IZYMCK90KdPN3q70eYkWfpzG8S7Ty3IId9qd//aY1zZ/7OMQXGGmD+V5agp1uIjPtJgKZMjNsURQQvIIS7MnRkZrEm4TZzrQGq+wAA+MeGVG7TzYlbbn2mmtX1QCynWFyZgFdgLPW6tYuFQI0+2A6ygBL2426Pfaccy/9BPmKd0dPApajSLq0ZcVWz7mOaRhkE+xr92Y3IOlH2G2K0TooQkBzgD3QRUJgsiPjxoqKwKcHK5PPAJnWafdeA823P90kLME5//XaX5/2tKJwa0PUmXKIgbRgqfWZvqihtgpLQHQexdsKDGwL2sSxOUghWiUCFLzOSp6aGwlodVwmDBz+HqdA4zSsADm5xmcYNinr8eTBQ1ivOHnOWzTeuK9eAgXXbFz2HdcgBVi26w3Ohj9vZfCXFy9ifBwkMQOj7zV/f7S0lCrmK868yf4Xn3/W2mEq7zL7SAfd108rLlpcjiF3arBGsRcAYGpGEJnWRdb8kIqx7U2///IPPHOmJcMKHAc4nQS8+4l2doV1BwALBEpMmi0SXAJeOODCfZI2GxZ0miqR02afP3/Z+sPv/yYt7ba+qgmxCstRPTltTnemXQqIy7Ss4MyAdixsENodMKzbiMLbKm3wIlhrNVBWi1Osw+7iNXsAiTKzrBbbfvXzDz/nPsKsYl/+0z/+I8/dBJfPooJ4yASpULeOt1vLb3+ltRGHZ5zJc+ntYi0GCIQb4N0qkk5PwFE72Iu9uMm+PD93GnQJh+tU1MI7dEoF13CAQzn1/U0AcIaCdVZo222TIVqw72SqyHDd5rwPjU+3BscmU3S5Qjz3HJbPDmxeA7M+Cg0brMEh73lucpe0yvigWkTawIXB4DggqsFU2jxtezDu4RoHaQmSxr/LM75IO6lBB/o5VtD4d9uuPUvD+BblBtTkMYnGCyVpTLBjcF55Jn83eGB9BcQ5q7KzBJYOWAMrzmq1mBUY6BlYys6bIBiyRXaOIovDGg7Z92fYUFtrzwCE+7GfDgIYoai0ii9bg/nZy/k/ABS8AjjUGUeMnWs3uDnD5hqMyC6wFUSR37TMJoAq5kwGEFgkMHi0pdSf1Rb43GzJYf1kpqXdTDp0qnRV4Y8+jTkU66bNFTgu0FbfIYOevcB/YY6yyY8IIHYRO985KJb4GGA6FxqIrKsD/0eAr19Sp2drj/3D71aSHXxiNbkLYFtgBMgrQaIaPCYeFh0u0R46xM8eKASMBst4P4wm2rtvCrQF9KJoZnUT2+w50t6aHAe4g0ERNrVsokYcOBOzXCe+PI8GSt0y27nWPgID/ahMAxM9kw59ophLAVEwMmTLC6oRWOqTBOJK74xvmjsTZMkk7sa3qeEbJpl7sQEoDOB0JF6jK15tokm7mmp7dR54fmUfGxiW+HCBfn4ZRKYt4q9gSLWbeg0lLeE5K93HtFBx9tvs/fhw9kME+PWr+E5BfLWdjvk8z5l7K9qcgKEdJNY38W10KRMzANTKAsMX6lOjA2iy0bS7WVDMn63k+2+e1wa0MlCO0HnTbqQP85r1nxlK4XmWaWeimgEC4hCV4Lr3s+dYJ3VaPf/64mKyG9MptM5nW3QL47smA1ZbcVWW9fcyE/Q3WYO09qopV+uUoJc3tZ3VuEzmzF/ZjeK1FggEGXmdbOM8LxMJ1ymMUQFP2XC09Ns9EbCqfKd7tLAdgcwCZn0ebgBtr7+7lrJMholjNij+nBFnDJAA6BdyNN1HzWdm4EG0wihENKCin1NAS7WtZlpeBKerTVqDWAMXSqtUsNBqunvIpE+/lmheOKApNkcvKIwgtx+2nH0Ruyv4REybPek/xoe196MtrJIQSrsq+9EkQuDkr4mte1lwplqdM8muYfO1mVBea0DWJL5lp/TdJqUWOSwyjsCgE1jzHOrbXQsZaibOtnBrH9VyVq9rwEE6TrXErxgLdQIAbBGnxUbgi3x97SuTntK58sEIWPTKLLUt1dbvnLECKGXAy2gyTnUvhK1hQijT01ZOvh+mpPvE6Yz4cZ9/tIq0P2Em1nuNAyQ45KoYkGULbMn1PWSdXuPnbV/vIjZX1NmJ8mcUXv1ygYUozRVOvEbO0UCYo5z9dLZwJpDGuAuQsYBkiCbom2VYFcS95018bQdJtpfAQq1A9ksYI9ibHocj8D19iJ/jWVfeQ03YY0FkiwrGls1k4gDEdg6EjWzxwSnzrnux49SQPhXw8byzJgJWeqvkRoJg/ieIoU3Vj6ifafJu4Z43q1ZkWeENuyyViGJdS2pogyYm0IJ3MaHcg7FuYlGLBZ4J39fEOOCxwIj7t/TLLGB0cl1d3Q64EJjGBvZNtTY/Mjwg7bi+l3pY5Rc71PqS2Z1YuFosPf52yCi2L/ie2KkBefR1+h6laASrZZ+7V7x8v2+BQnmATDBn7Q3n9Rv+3SIVRiBn1lyqPY3UC2lrO2ob3V6u1QBsKQvR2oFu4xzZoA3r2SKFwEgxv329oKJAC3kF99iDlnwkf9zzsmy1X0r9EHd0A+5FVyugtpekXFTgqwJti4iY5+/5NeY4xZ87ddZBfh3495AzfJZcQ3JRftouD/1cLwwmZV/M5SYh3Mg06iR+2FyjuGEhRnam7HJbnHnfnV3WkPcZZBhhN3H+TXy67+25cqDS2zfL5B0ASU0nT+qiFom119hgc1F3n2Bq7bPKr9SmL9Y3msEAG4JS3mUmoHo++b2d4/9VHiIt4GXHLi2ENqCd56zspoW0HN+A7v6cbM2A6PyMeze2xIF4SraoacZL/T1D5AR+WLshCuDRMA1AXuudrhXWQW3+dlu+jCrZfQJGw8jITJLj/PzTLxnWkQ6Wa5i1yG0NjVmcs5WZc43sVGJk2ofH6GxTjiQSBtptz71nBdDUvGcP/XPP4DgsdkG0U7X2LaayF7qdoMnUWs/i+Tkam7ulQV/DiwQ9Ba88Oz4QYlueqffWyfsn30pAX/5eW5HjLiDnHxrQ/4a5kNGATN90JJrHytxUm16qShXV05rv2QxJpTRnbQ/v0hfIYPXQal9srbc4W94+z9yzrY6hhS07z8yf9+mS0SdoEy2kZ4ibAwj1C/zqh/QkiG0XXHygZz76nYKMBQgrWyOAFpvZxIvR+xdA5jOLjW1MXAztDtm3RK3mOsZISplcoT/tNfh6i6LR8wTcde/6Op972J2SwWRvc1u95CUWDGvoGzgW5BAl2SxuONFXvE1Gu2y9Dchu+khJJg677O4b+arjv/23L6+t3qV6qu5bwEm1qAxOOJCAUAqJWiFJmw6HdpTEaYk2t7u0xcmMysQ7DT2L+qe/fJu2ulnowaOg/RrONZI6BQUNGi6pJvvzt9C56yHQWyFZdyNNwYjoNtDhRu8szgfoMXkaHZnkBjEY0KQ9GJ03+lrPnr2JDs+bdx9zYwbDboZBAItU5/lLgtG0HlAV4xr98wRotwmmIJfAnslBj1VADrNaDT65/Az3b/+7WluCU2qvCQaIsAreCXgcMPxham4CdH0C54qDRZfAQRP7RzgbDrQJ5SZGspeDZeCwRwK7w+hvx4hPyFIi4TOw34DdJcA4RGAwRJI2CpCyD3iw78jILtheC7cTIAtk7Tu0gTVco/JxjEG6f/9BwI1+kpUtHu4YrYGK61r5leEn28XgpBcDFHo9dGUDTNuS6ErmtQ4CEJSFGUNC6yRa0WW1mUxaTLBMlgwCdVAa0rQyGtiZELE/bIFYQHtjYWa09Zj24T99/Rc2Fk4GgEzNjVSzcMSnAA9OULSl0AQ9k8SsuOFsBtXlYw9E1JbXy16Tpm1RSWN1a2GBseMrGAwBTSs+CqnWpJe//bu/j3aWLS9Cy89+eYE+G4w0NB/OpbZiAKZwPPfvzBPcnLR+ff68dZNAf5AKviHTIUZvgNaVx3fvZIKt1OYVwNETtZkAWB4/fJj98fLd20agdSSVLgdaaFgOoZSbtK8DEO3wjDysNdlIrRkSME68KP42VRb3pkm1Cb2TAqP1gMNV48HqgQFqdHQ0WmHTEQimpd39nHQz00oV+S1tGDXHKmGMYWT/Grj6ngJ1tqCNjhu8OJQAY8HaT7GXx2khcOKlRkfwzUTX9t5xDIMGQKd/AAi9zjSpz55+hn7Wcuu7775LlflzADoDlOW3b1uPHtwPU+3li5fRB1qYZ/IxdmMHEGtvD5bqIEw8QSD2q9epMXRAiPyOMc57H0CA+oUmNGpZqoOxBavRs9cHC2oNO+K9W8F3jU2sehHgn6TtQIe6xWRF95eG3vUeQ/NScPrJk8csCJULChJbgNjFvOBM8z6u/z73qlNx/1ntsQW8wAjt3Q4i0yvNYJqhVLhPAfoOsBsWErKWfJ6adAIFOl6D9DcvX2by7DBtl9qHL54whYnERd3DaajPm7Tf2vJyABNvG627M57RKfZN8NprmAJ06QA8uyRJ0NbqxLTLHThch8w4maqdbBDe4aJk6jhVFIeCkz3AHriHBjizKko58U8Gri1uERl2OpzgCl9rPBvbKG9RfHFtBf9dr31siFpPkjIEWnZsCxBEkk1nQthUptRwqKl0MqzQiSJZMZByL1Tlspyy09hOAX4EfYdokTDQk0HpB5zCdDgggXNPCuJq7w3WIzB+WcB7kiyTI1vbaROZQVfzGLur0L9Jp5ptqwj8HgkE8HxlGe+qdRixfqqbJEuL87fQBprlrJy11tc+tFY/vGvNjE/lTJsYOY5Hn2b78Vta8y74XMFTE40TwK4I7HK2JpiiZcK+Yeu4bQHygALaqOPi+tXELIObYjJVImFLrZOMDagsjOlfDrQL2LC0MKvdYTCj9zHYz9RbdcIKLu3HBni/2k/XdYBzkYo/nxUQjr2wuu6amOgQOONbM0yAa7gBcDdK8D9C8mx122dOhwzPFJvD++wYZMqI17Fa6EoQqxYXLW7YnVNssy3Z/vMQgfzsKOAK/sYWuExclHXlPdq2KwBhgsn+s3BmZVIWuSCNdiNgS8A9GZtVyDMoUhPWPeqkMjUQQmDRd0fnpILs0ukKihNA0CnCDsNIEM9b2/qo+HY3fm4YyYYE2gkSjQFKXL8m1BqwC+LUlLEkCFaCs9La0fosL7bOWgFzLkBYP1xv/awtPkawJl2y/ioJEASqQBJ9JVvOuSeDslTETQbDqKmA2UnjfsYWTHQB2HPexILgML78Qp9CJ0A/nz2E77CynYDYNTDQ0d77x4Sn9YfoPbofBMhdf9dY0Cc6Uiau7HUrCYIMTZJeFWmLaBYtqlU27x1XU+/us0t7iz7JwNREULKNuasMAP2VNsaWN9bH1xvgGl9NUOgploN7hUExmc5m2CCQX/p2ieH5ilxEgB/WKgNDtAM+c9e5WoCSTBlQe5/ub9lAnEUZrdk4Jhm+H3+uNr26H5Odup32UBX3XrUcGU8IWvYTB8na3MX+O7V5Aj1Gq6rV5ooN01eEbVaTZN1zMnpkJLkXMo3eP3kuhJdNsFwhzrfg5Sj+zVavDbpFvMfgUy5zkuxiqrnuFliNq/zMJFWJw6rd2xdkEjxnNsXe3KOJUE2oz15NIN4wMfi9vZ+j8yT4FmSdt9J+u+68vyC1P2vsEJsmyBnmVzHhvHeTL8GwU87WKPba2GkUpr1Msj2Sr4Dq2ZvYKuzDIPGf7FEI0oAQxKAZ7MEe4LXHFEYMdWTfmS9GW5L3j96coGKz99Lay5efGUjIveO+yF4GEOY/WQoWROzU0f+ENRiWIsmabWbkIepeHvB8bOc75Rm4huW/av2NITwDtnA5XEB3KHNGMFepEIv7rmmnYLcgofaAM1vPq4rCJot+dvwSeY1rKntEO0yqT9upAFoB6tvmiEqAWM8TeG1A1LbGXGkWyiy0LbImtPfiLwKos6cG8aXH+JTLrI3afxAUsJeyYtzLAkW+p+fGJN+CvEUqk9tIPZjLsJ7et35JopznKa39/icw7E5KzqOUkGpI2FqZiRaf4/ec/F6Arnu8HpkASOlHBQDOPrSgpeyHwEEjfyDzhbUqPTLPOIl0bGwxWdXiU0M8tiyt9gJFxG+0GzORq7VFp1aHGs/kTxYDZQg5cMFBe5ksLCCpJIN5n/fL9Rn/2L0iE77IauQbTUt8CoapmOVEZrCMOunFopL55lp6zkrPU9937XRWdq32VeA4B9pWQVl+ySHtJlLDHLuGfzRmH+fcOIVe+6YdM7fe/9+GqtgFFFCadTjCDo0Nel8wI/l5Y7IUCQLgOrUXoJiYINbG2CuGT/CpmSZuASl+U+1KIVgANsCgQ6j3R2gKHkJMqOmd7mXjZ4cTFBvNCcT7yBlNTI5yxvsDGppr9cKMNL439/BnlBTQJ5kvXhiD8vsw8bK+rgMgKe2T7OE98lZ9bQbiZdgeDFSHlQFUCOopvyQg2yGgaizgerN+gogWYsxnfK4+I8EhY+62PQ84yTUL3Ke92Vi/7c+NkVNAql/tQVPaV7Va2x140XeMUyt2lIXjfmKJ7PGAk2IjlQMnHvHvnjsHD9DPOE9H1gHknU3AdH2UYMwksmF2fPic050jm0yJK+7jLjr7uxTGn5GL6itNeyemuimCqw9vTsnQwXV1ZSk6hGkmEUImXTFYPV/afwvj3WANA/iu1Y2VAK3qK3dwb7aNSl5Qr/IGRVw10S2EHBx1QOyRSCNLTnBW+4+8STQJ1QI0v8eX658tEiqXExKQPuqCIrddepVrdmDTRyiO2zYb3+932Q/mGcYVDq7UkrhftEv6l0yn570yjKk5a4Jodnyl6JdCTjFpa/JrgdkWirTDh4D1U7BUbUPfJ6cOgJZrrRjCoRuRAGg6gXrVg3ZvwvpUdsWCZRUXi2UtO14g7dy9prZ4il7VZOukaa+nzdisoWf4GO2VZ8W14bOHsK+yS7W1YW3zPmI6dix4L8b87iv9g10hmQ0haxUCkfFpMUsZkBjinENQLEiIEaDTrmwVcZSa88qqLd1dypAnZFa+6vhP//Hx9SCJNHF9KvnSHl1wqbM6LmvhLrSbcpo3ucLJjQCmyVa4u3g74ILMadswHR36v56/4mFyA7IEsHK7TFs8cjOl3YHgERT5AWLxF04cYaFMlKX03l2caV3z3jO0Wg1gdA/4uamxOYKAsWysLRJ7A75tEs9/+X+/ZfMDvCkwK2uMhE6j6DTM9FJjWHUMW1ARR3DALqgigE6XWkYXzdauI+7Nh1jMCqfOOC2zLxpX1RYlIipAklA+QOQJiYuJihtJ0cQvf/+Uw2l/exfg0ke03Wi1mLrdWkZE9ULmAvdnpVIncsj9aDAMfBSM7cdjyqaS3SNfZGIIQMlKJYGKDImDS1qThugnxxCcn9IC1DAiBVnUe9Pw3KKtUeekszPAk0FpdrNJgLhnCxQGcnFxMcZ7mwqPvzS+U2wIKdm26ypWv7tDgALwdMAa24aiMc5dJxCtCo4BVoSPrchwzbYTHqonw2uWaHmbGHNQRh+6ZR9bU/NzYThkpiSbWo0AW1oMdg28tLwGg1KDB+0t15CS8AhOtiewOKjA6q1MMA2maLnaWPPcj8DOBozNKUX2qW6csaf2mWBqRectm/zHX38BIMEBHRAs2i7J3phGQ3Bxbip6C1b1rPJv0fYwAvr9m6cPSYrRU3FqL8H8mzcJOFAAACAASURBVJWNMPoW5hcTzNmO8eLtm2gfmeBawbRlaI912sfJSvfeA+CxajgNOHbTxEwWhG4Dg/gWoWbbaA1S3Dvn3FuEv2VIWOmg6hDvjLFQD2hK7UeC4mKpKtiK7hJrq0G7CWj1lpbdl69eh7YbhkwAD6ezWS1wKIdMRcWnnfqjrhiJBXohTrodx2BMMVBjCZakgyRMMLd3YBuwV2WSWQ23UrEDsOIZEOD5/ofvWu/evI0x+Ye//Q8xxm/4+727i9Eesn3k0KnF0MT3aUF2bPz6xg5nbqh1nzbb1wB9Bm+pLjZAo9fV2yewjnPEKI4rFI4DrPYLglf2ihVxjZo5QfRq2G/TU7MJjt1D+xQC2tpotpzPzN7JgJalpSWu71Vc+CWglwZRI5nWLd5dcG0bsNeE0/Yq9/osGoCrPKctnqVU9yMATbWYZKFZpTV4MRjbx7bJirPlxufrNTvlUwby5IROZbC1uryGg74TG/Q//vQ/Wrfv3so+OucM7AM4rm8whZq9MLNwC8B0Fu01WicEB2+axKRxrYZmmIfJeuf9tR2ZEqyz4hkds55nBAcb+9hRghu1EHr59yGucURmGPdkYqlzEuLRfl/wZhsEbavYzkkKL4u0QvQhPnqJtqGg6srKR6pgBGZERAfsv2scqhOs3bpx1mI8zXk0UPK6/OU6FmuC/YpTFZQuwhJMNydUcp1DgJO6d7VFBf12AMgFrZUCsEViFA28ZSpKAtekxEk+eliDHvb2GNe4MNoLM7YP8G6HVvBdBMEZsHB00Xq1wlQp7suCSAoNfM1RUKGpgfVS14h2FBI9QdQzhuN0cp8OfDAgHHSaMes9AjDyAW3QLUEHAo9x2IiXOOnll+8ILmGjOo2PvWswMoxEwlsm8TosxqBOO9LHz+8BWDvJeoyk34RDbSPtp8/Ac9aP/ZY9FDYI95hKoiyksEUEzKvluCP+yC2ZDAHQ0pZek1cZEj5P1pqWXpmTN2l3FoS2cGAr2gnJmckTBXtsEMETFVf1/W4aGBhQ83Pr7BeLSxfYg0t1PwDnInbPtagfKTDn85CtooZO9PC43nEn0HIN3WacYfr4fCv5EmBI8qPNF/jk+Scx5SvDerieEnp3F8mUEfCs4SyCrqVV5e6pQSX+atLHJDIR0pftYtGEvzu13gKblVrf+4ygrQf7OIrkwYWSAwbsXF+GSei89CDNtcoQ8vMCZGmnEyjWxE9b2FPdDUvaFqz6noGYDO5K5ip4Lk0cixGAGjKOxC34ocgcAK5E8oB10v+FYR8wx6o8r2VxenluAinLG/hd9Qv5+zAZfofyAOhk9bNv1AY2QYgmFmCI92NAaIJXDPhidQWUklHL51Uho1qJ/Lk2u9Cf9QCnZU4pFIspMrIMXLVv2gvZqJz/zz//PMDYjz/9VP4Y36JuZq9sO8FX25llhjmHnudoC5R24wD/bbBqVVyR7gtiF9tuXPMqABa7wcq+CU26JYjhBvWFVpsbyQK7BKo1WHZOaWOppWeRow0wWRR2OqB7Y9f2SDMg11eWLGvs69p7NH6TL8EoBxyZnBuUy6Q9lFnAmijfYhHLYpFg+wCfK9heQv6CDwCxJumsoaztal8yoDI4J9Fqij/evyBA6X82w258ftgywUsTO39ZNPb62tqJnpVqVC4QVnvgkeiR7SUII4effSqoIIjqWhrP+vPaWH2uPrM97KD2fJ1Rf5VIuwm8zG2+Ydzg57hjTUa87oCDJos1jdT4y9Yjpw8qtWJrkZq+svFMbrT1J8Qg+go1VusZHyfpsaivzpastAunFXKm1No6zgRRGVsmUhTCLVrxmgOuP2wzGW/cu/sjd93YxrZOnb6jWkyxkxRYjH1kkxfIKRhfLBtjTplrxt76BQcXbFv8tigSUJtuAzWo1C3imQs0ZUqigutc/xwJ+SmHYwe/esbrt4kN1SeWgaW0QUC75iuGnl/ROeP9AvLweZXwC0CUnpIKVlnnFLeKFeO+NG7zvJmPXCQpF5a0cKURQi+NvWL3SRhp2IEj8qFL7nmb+GeQ+OWC/Riwj59xqqUsH9Nri6wCcwIAPrMz5Xzwf157phvHJJRfL8ao+9TrFySthDKsZwH4JLQ1uKVdnPYNtOdV9GiGVbB9SkNdKSAlPmBpexaN+Xljf8/wwzBgKy5z+WTp2JporinjKwAse1UbrMTCNY5deRTZX7bz6lyMOTzrginRTAvzTPCllGcF1ipmwW57nwIYFnmMMexMkGmlD3a/NR1Z3rwgltriFmHq3uQUNUA+HSVhoEUeoMBufYcgpwChcV4GVfA1RsHPc2br+h4a6JN0oi0gSeH+lHnrebHwoY1bJ+60rTfn1sIfPzNBbtJFV4bgq0VebaxnJV185ATaMqeHhtkbxm5p7hVIVcPEXPML4tWw7plmegJoc8Q+dveVr61hUGr0CnIIlB8eo5ENe25ufjyDYlLoMDXI+dY3RrApunI++AxLk6lkkakBZiW9qPtp7Gw8UYOiqhtBO7BHLK/UTR+x2R6klxsCY2wEYyhtkPGVNlzw5QQJpEyK5+yXLIrgm7Fn+fY2k9Y/ZwCR+979Y5yi7TRns8giIKiPYf8JElZ8UOdWn5UcldedqpuGT8pz5bMilyEhyKIq6zOmdrmThTmr3dd0a2Fj9s/QuRdM16dhF29DbjoipxYDMJ/bPzSHXI7+7/QUgz9Y8+9+/Il4gLxpdrh16/Ywa3nF0EmG4K0B6HXTncQ+nJ0dM2pmb6CnSt5eBbAqXl7QzTNBITrDAnc3+B4xp/Eb62x3X6fxZOKbsjnGxvu0S2/QuXh9XUPQHIbSZcAI2Ko/pSLA1pLEVCx+c7geAJ5j1kaiUGFBfWn9noOssfIWvIdri8SNAK+tsnxuZJEEq3LeJbsUEzLAt2dKP+PZ4XxrB813gg24Q/i+QxA3sdf6TZmugubGEg6jsAjsgz0j51MaIxNhiQH1De4ZY5Ow6CykOPDBWAl5Kv/uWbZIkXMr8zhFLXWZLc62WH+Kd7DdBmSO21kT1qanrlp3/d0iVL7zV7CYPdLEt+l8oJDgj+T9BT3Va7eTlPufBbOR3LRHDmNXmJgY0UkAY4k2Dg0RExgZhhQmPqMmMHbjPYSk92BXM3O3MpANxuFXHf/h8e3rLoAjWxu71RFSI4xAbQ+Hq3MTVLFiZzQ+yYIKXPiG0vqjucPhnOXNf/fZZwxi2Gz9+H45QsRDiirzwOcWZwEblnFETktSF6Sz9fD+UrSOlj+sJuC/xWtuYkhuM81zgeR8+d2bbMQ5kvHRUf6NwAxTBTC00vr51zet57++S+ucwYtBsawE2Qnql+gEdBBuHFl2BncmnAZnrqhCuRorHYeORWZAFW2rEuzhr2Si9F6s1EjNnqGCd2oLnzR+DIkJ4r0lhmcAdqo59/OrldbdR79BCHItyYRB4CFTWWwTMtgWnTZBmSZJ1XAbNFtZHON6Z5jg14ExMnC72c3oZlgS+3y2gJDBunoA++gVyG5yUpfJ5AggjxvJPm6D9LACggzD7AC4UxvH6oFCw05qC6jJf7YvjJMkXAA+ymobHJhOS9///PqfmRAL+KcjF/X2vUzCIhhfG1UATWsniKLYuQxBNQrTcgorRoByEOZRV56DgYxhcdNGlx5+BT3TTBYdMtvNBM+cLvxxeZWD2tt69OhREsZj9p/rLZJu4L5PktlLwjmB4VNvr65HzRJE9GFl6sC8vg+fVqgEA5QyvWdq6k7rzfNlJoJ+JFEviv8MDnUOgG0LFlc/02Q/++J+wM9X75Z5RgSe6iyOzRNN2FILOITDvwHQaQUtmiw6L9b/EBDCiadbaFfcMMjB/vXrbAg8nKqrY1hGBH+TCcA7ViYMXEwgrORgRQ1w8n6sp5OEXIs79xdSDZStpCMdhbVptdbkz6qKr1EM+RO6az/8+Gu0QaRJq1uiqKz72YBiCH3FmspntaPaxp0yO0k1cxoDsQhQZTDjvtfgKZD7jmvVeN25cx+gY6v1GnDO9ZycnGy9evUq6zVFf/69pYWAdTv8/cmj+wnQXr58DQgznEEj799+oP2Vvcp6TM/MR7R0DRA97F4BJ0fP2/6GLRAcDD3dgBkwTwapQraCQndvM5XZ6qKgJHu7QCPZtYgP89yj0YmjSlWetR1kmM3A4FTryWdftJ6/+BlwH+AeZ6S9URxfzSZ1VWYYnb4Gw0pdGSf4+Yxt0/I+vd8dzpltg4KImT7FWeoiyNMhy+48IHiTiSzrztdZhHCYisyHhbnFBEGyCx7ASlQ19ptvv0FL8D0TcW/F2bhe6rc8ANS8c+8u//ap9frVW2zFXmthkjPNXsqUJ+xhN05TsCstFwHjsLuCElLN+f0IG7Gfqp46VwSbfE+2jsOEegxgTLFMtHAc3FzrlJ9bwyZdsben5xaSNNtaahV3B3u8AvNWcMTW0CsSrCv3UKa2GlcVw0bA4N/btBrNEZsdYyv70r68DZCl3ZHZbxFIkPYaAd4CwZzue8oAk/XWLFOtRwyEBDpMsNOGQ2DsPrYoiN29Q+V3cXqEZ4seIgCbhQvP+iVA1BptGrJQRglUrs4JhrET8zwDK4z7rNu+As5UGrt4LfVhQHJsEUGF4J37wWR0BObhGXtunyR+i/N/xLmd47ouea937OslQNheE1b8lAHLKMWlV+8oEDz/OUxBE/xPTOcd0N6ZMGErBNAMpLXFOuIEGzw/7VjabsKkMZnjNaybiaNV0gK3bCslkBFMcsqsUhWCJwYTBqKyeCnMHdGO3sP+vqLd4oQBMP0JUtxy2IvsBd5LJgX7yDXy2a1jr5lpQZAN6MGXQ0scvlIDbkiw9Fs5i8UI1F7r/2RcyOK0Vmo12Wy4Jq2W9pqAYpKOgA7F5ImeLPsobELeP4GbHk7xbfZjJsuZYjWggYlkGFSWiwIEG4DXfiAACfvHtTqX6Yg/zcQvg29+zsS3A/vRybMwQTYw1y7Etwe0sDWrCgBJ7n33doAfpFRx7mZqYAPoBYNJq075w9JlMvH/q3pqnpU0NIFgEwDXxORJHoRJSDFUq1VaEa0T7LTauVaLt2CMXvPM3lOtN1ZxEnQntugmMZNVcxO2BJsGi+4rwUaLadxwd7SMSl8pZyFMzxqgEa0srkVmmPsroulNFdqgWLsnI897co1r+IHt26UxNIydM/ncUySZBMX3NiF1uIgAb5hPEeqpANzEM8/cve6aysqPzEC14QlgZCqwLZ/tdjFBDX0ml1+6xLKyijlhm7w+MKwc9WIcfMBZ2iNxF/isNnLBAOJUbLDMKpNjryP3nOTShISYEfshMOXnqxVl2+95WrHVMrKFhedqR0E6NLAFnHOTgCu103z/Js6V2X+Dn7c7wfhQxpn2wyq8120skqIE62gi0QbMLLgILiROK3wniU2JWdf3fG7FurMlraYaBwTOV7EeRtwz7MeAs3zmEEmcrdHR2wpjhA4C5VrcL+z9gnObD6yPzbOJDlQkGfh0W6u49kz45N+jY5TkpsAai9nZcAINFPIEpAcA8GW4pbU9YLQsYf0FHREN4ymdKdj7YYpY+8Qp6mQZK6hBKWhaSBHPhITeooW2xV8CL9Emcy8LlPKcAoA2wJxrk7MVZ1Rala5RdAgDoguYCi7DhFCvLO2zfF8WYwpwxAuAs/MUX9LKSDvVDoDkKuz+S+zUIF0A3bS39sHwvsegqQ2M7CYFmEuudZX42fYxJ8rzKQGgjT2NDU2AvV51izPwqx9WHHbemCPMUkE7wYawyEov2nMUm8P9tZ+fIJ5JbPkMQETW1WZWDZz2Mi3lnmNWfcfhFO5PQTLvO57HpHw7mlntNkufkTpZFsedVC/D3ueXQpQdFvxeg530NejeGd+HpcvaY0csQtW0b4Xh9bG1R/xGckI+U1uQlstUX/R9tddq2nYDkqsp62dpr338roL7RwaqxRltiOAvn6ctFFi1GJ32ed7Vde0kf2w/+0zbNVcSLLEbyA9t7LwdR36udjdMnwBbtvm7p2WtVWty9Fm5F5lZ2iyBHu2h/6rmbNGpyw+Vvq/34kkREPGLdUnhrTQ01ZWTPDLNoByHK2bNHBbD9dnqZweFNijDXwJsljaaF6cUksD7OfspUhICYNi5PuIVFS9i4y3wEMc4VOrMLiYL7/yTQJdPQma9AKZsagsq5xStfYV50P6h0gwy5HgGDg9r/GEG0sRvFOva4W4OdZuYGgVwQqOd+DMDi2QhwpZ1WIJ5hvlI2/+GXej5yh7h+jyTrJNDCWW42rkgUGvOts3+9F6OACFTTMEWCfLJuPaZynYdB0tI15K6iLyXBVZtjJM3q627APGcncanx28I6PO7ttm9Z3ttGJV832GabVaydiQ4AT/v9Ri/lXRBo1NqscACATuh2lm9jAIDtbHT5I83zLUtwhkHETM+fPgAUtEWfoiclWu8SxeX53WdeFWGnEMotgXy2MNHPMdTig7mv8vLb1jrntb9e3SCEHdtMUji4LCD/Imcg5hqETLE4bED9yxoaO85b2oABzC2EHhJrAoYzPcF7cMwx1fZxeiwj3Tc2KEgQ5mivdIp++SWSjvtcU4mkeeSNRa7yZpZC1TTcBByxDqyVZ4bY9BePx8E5pD45ZDPHBm71bp/e4lccqj187O/8EPKYJBX8LwsdDowRJKR8ZMAeOQzPOtaKV6jjTZG02/XXAG+jAF8rk3xJkVWCxvGfGG7NXtEnxw5tMqftbMWF93L/z7d3vOqdbLIamzd1hIm5ve7usam4BLNVzEk9onknXN8lDmm7GutkuCf15wBKcaEIXxVe6zAdMmuaLedRG4cU/GORYQUabEP42ie93J9/ay18nPedzesR8FQCxNh/9tazN7LnuWa7SLXxmqCapI6GAR2YtCBXfrKgYGvOv749M51H9WvnmFoxlR1ZLMMEiw4MTMU1Wi9APgAFjlVcw3Wz7YUfW5aLTATxluAAV88ftx68f5961eYdHuwb9QS+PK3T0l0XrU+wTRR0HWEDX339t2g2t/ShqfBfvLZU1q1aIklCX5w+1brFgn/r89+ymaemIB5B/vMUoNB1r8yVfaHn16wwAJrNUlLA63ukMixgJVGPC0ift+AQmeO0TEQOybxTuVRpJcFFsXeAxQaNoEEMDDotIoZzRKDVH5eLaYBDrghtMCdQytkGd26NUMyN6aeOmAKhgIB2g7AJfXBbAW02mOAt8VB8SFY5RZAsYRxRKBnJV+nPMp1LjhF0g1Im9kl77PJNX3c+pSAUWem4LfOdJgE0SlTMjIyPcz2ZjabKLyaZdWSqXsxwSmw5IR7dkqr37+GYdOPE+nGkQ8BlETEf2wRwHEdfbEfMgnJip1CyWk1tI2FjSRwZUCfICuBN87eDSoVnCEhtvzOTI3AdnrJmpjs0oJCcua5cL18nW2yJntSfEXVBcnsyzfx3adV0uBwiDbLEfQAPORWVo74d9HrcVDoHTTtlu7SwspaakSyphlcoDAzPeMEND6/A1oPP/qeMFOmphdpQ5rIMIEzUPQcKJ7r3/7uN5k663icD2sraF2tt8ZordPwW+H76efXVM0wiuxZB2+U1hhrwPMQSbdVVmHZVdpBdZzu7UkqVI7HsY37gIN+iJGMkDxnQf07WwZTGU97gEaAyj7vJ+D3+9/+hmdGwkcv8wn7T0ajU5bnOVe+pxONCUHZwzBiMQ4f1nZb3//4gvvvpXUasI2pqjKLbN2ZgJG0tHSfM7qXz9dRD7EPp8ZYXxiIs+4fDN5kWG3o2cFYXANsMcB88eoNjudeqPdWOaqlliEQtCl8ZHjDMAD/owdLaWn7AJD+9LNHgFbbrXcMarCaNMRz2tjYZx8w3Yj9ovHuh2Z95NAJky7uVzDkimDs++9+iIPT4XQTgd6+xSAN1vTDh/cBKcdgB8pu1ZEaBOiE1NkxIZqCYbOFffJs9xEMuf/HmKI0PXcn9/1h9S3PjWo1ycY5TmzY37nmbphk6paEiYFNsZp+qiOQ6s4el7nqPjdILnaOYCLnKjRrqOxUCA3mxggw3Muy8wT2HayirbEF1ExoFCDxAbby/Yd3aUX3nDuE5vnPvxDczXL9s5z13kxofIle4B5B0yT324mDPqAQkEEL1ktwmKlasV62tl95Hvm3ExMS9qn7KiLdVpi4J4F0HZkBvRqdofcbqMJ6PtNZGjmrl+TAEyqa0W0UIMWZrH/CrhNg+N5AODhRA89qg43tEGwymbQC3wTnKTbxvfKDCoGTTKPPqXyAgb4B3h32Yg/Of32DM+kERwLMKwovKxRubsPq9D08D2lfMqzmzyOXtDXLfmDPLs2Mh3m9wT7dQoZAOyqg5GTV6flbrX/6z3/fevnLt603r54BgvfCZJyBEUuAgo1+B0h744q9hN3tJMC4qX6LrZvqTFpUYYCJ017VO9wEHPjEUJEb2KWlu0u8BlD6l18zvfsJreNe3xBgfxeaneuA298++yEg6gT6j1vrq2m5cngD0RPFq9X4Fp+LiYrBZwn01sSNAEjusQTXjY9lEUsXs6aqBhgi2HPYiCztTgV42XPHJJp7FyS5tl3rn9EEUvuvXzahNoTnOYPtkFVstXJolPOOrd5mr7p3ZFKa7nUA4B434JfJS7UdKAvBfSg6HvaFiTpJlkB7CjfFwhKIs9BRoEMBlSbKstmjPWOFuigqASNMegxsTNhkAMrusFJbU+BMkARqTCzUOang2i0lG8JCW9p/bCUiEBa8Lk0oA86aJKkAsEB5wsP0LaobqH5osSYClTTAxP8O3gXgEeD0OclKst2sAVb0fQ55SBuxSSTXIFiSZI7rLhCv9r7tRJIYaqKn/1aTD2V6RX/MpJS9cYCtnNDHsD4vYYxeYI/2sU/6z26q/d0kLKPYRM+/7ETvyVZOfWA0bnLftvbJ2rQ1xKTLNliLCKVdGyAsIKOM2dICyoRc9qfEMQNHWRKuYQ2saPYlf3e/dvIckhDbEmq1OK0rTnauwQ3RJku1Wh6miT5Bp/uZzwxDxtdHv61amQywBTqiFcvrsr7J890TBTDl1fxxWB01i028Z/wzq6heW1p3+Jutu06sS2EWP2nLpeCdiYjJlkGuwIW/wj7xTNmCKJAjgAgAE91Jz4H7WPYF9yDTYgRAzB10ZVLGXosPaNgKZwbOFnR4jgPaTIGkaGSZcBSj3O9ZmYguXK5DcLnWoQ3EFahXLa1JYvi7cU40mHmusmFMWD0L8T/YOZ+B1yqQobHUxmrX0xrvnuTPPi8ZSiU6XuDc//9XgN1o8ljwLQ2sMDkDdraZeWoPV2JiMhIpDvxMPzYxHQPEWbIU3N/lo2qQ0H70X5nEiGb1KEUWh+TcQLJkBq3nN+8+pGAukC3jyQeZlvcUMOwqKIaUNipDgQSEzCJZ19gcE1ZBcO49emWuIJ8ZPVR1cI2tUjzAFgMQyKLSYcmUFLQ+IX7pZb/2+awFpRKLqytZrEuvTeDNVulh2hRNttT/jpYoWiP77EOuvKYaEkuHqYdtiF3xjGpXLIwHMTVOEMwpeyNgExuv7XaP8BLPQwohxtfatYZhmZZhHpxv6YyHG2opqfWVfaiwObp85BbxtTLytX+C5k6WVdtZ/Vf2sTZRWNV6rwU8mVmZ2i3xhIzUtb1UM87ChGAU7+2zFOTK2eU6Y1dNjL0296aAvHYsLLliWpdtFQsuLaxoixGrlpZiAXhuRMG/G9iFAJgCgwH/q00xurBlArJ/M8Vd9q+SNAEJOStqstlOyTO28ybArXcow4XXeZ7iv3i+srvM38w1IjrPdWXfsi6C0X7J2itwv86p9nGI+CiSNfwyZlGFNdp/nBWvK8dJBk18m0k962PMRUEtAC4/Kyuq2p9tH9VWkBcQ+8oKXkIXfQ3pmdhs1l1wLjqbrJEFEttMBTMcRibpI+6MtRpiT9oiq224pF1YmZUD22ydNG6R0GvgPhz01Guhi89O4ZXPOARMsdvnEmbY9q5FmNIUzJryTDJYTTtmSzFr7OOS9WMH3QJkmiF+twtFW+R6G9+qxepjkXRi7On2cS1d4wBdDcOqfDf+TO1YPsNOKf20+uKeYWM49/shuZG21l/uB/W9LNw4UMZncyQASO4SCS+uUbDDX66j+8x1zPMj5zoR7NOuekC4F/dY9pCsLf6cIh5rZBurZ9Dr03dl0BX/Zp6hr9PmRsu10fos1pbxDfk0n2sOoh9XT1oyjZNxxRJOeI7XYhC2OnIfTknfWEPeSma3cZZ7i3vYpljqVHmLPHwUeMgYP1PdUeenMgMpEmUQI100YDLewiD5y36kjZCZyVCJ0uUXUBbUMp7ymZr/zZJHjBLXHsL0vEFMqL7hjSsllOhsIx/cQrrLcYnTc9PRW/ZsWSQrmRLsJDmMRJSKRcuW9mAXr9HvPsR2uAe7bgy1Prv3GDLXEDnjN6wj+q38UFrhed4yMsNK5kFo4xNz8Z6ujd17mfZOTO9esChQ2EKxRt2InsWwJrVBFsdk8nFvPu9huk0ioZHigSw3pUqwD2Au2jiZvNUl5URpsQpZcTUoRHdsnBCQj/duP7sMisFuGNPaueYesjCQO2hkpNx/MfEuiXaVPSJu5F5x2ER6CdN5r13nnojpjjmrWBn0tkchNykF5TBYWbC70S82z/W5CcpZnLYlWHBPHdgPYDJKQjgQpp2jOrRqhE5USWkQKL/q+MNvAe8A0zIRlMqjQRa5VTSe1KIRbuyDneAi3wdcOwSM8oNs71ML7tT2IX7myZPPWu9gkXxDgtrJgZyD1eKo7bfv3wT8W5gYhvFEcsxBFgX+wGRLe4NdgNMTRkvjWGZxvvMzc/R702ZI4t7LtMqpWZJ9luSQ4OX/+ed/Qe/udTbZOElJaS9ofKiMcs0DJMgZ6Wx7iz3/7HwLdU66yZQXjIB6V3GyLPYE1/iR6zB5tyrbHmPuJBKTin0W2YrzCJU82yNdfKs3sgYePX6AxWFyFC1vNGnQHkyiRJVR6m30SdgoovSvX73gWsdyHdFeQifxQwAAIABJREFUIFhXW81AxsNv0Oi0qkESQ4Xn9xjDbSAu9v+WVtxuwK4RJkIOCVKF2t0Odpj6g3bfEQGGk9sq0XIIAAKNOmK3Np8p28OgYYCkbIAE1uRuDMDDys22rcN9E63vf3kZB6WROKYF1UEI3oMj1jU4AhvG2VZnY6hlQoQ9xXthzIYBSuap1Lx+9bx178EThH0xAKmKHWTdNARTM7QUci9qvwgMfVpdgSG4HYcqw6mYBLCGmuEcWzCBNByymYZBm88Awwz6hjAYVg81YHJBAsgAbl0AsMnIcgCCzE1B2VkopnOLMJ58ttzfCuy+z2CIDvA6aagvXr9iMMU6+iG0bUplFqjm4Hd3ygjTAVBl4PBEyyOxuTpqe7CzNtlHDLrA6LkWUwCY/aLmgLJqb9gZc4OEbhOmi4mFSasVZD2/bBCNixUNAfG7C/Po9v0Bo0CbHrp6hwSTo+zjOb4v8ClNWw2KEwykulAqqDx/vcakWQ83VQL2jcxB9dUMLkyWZwCH9GGu1wzgg623w72wJwDvxjEOfpat6ramrDm2XY1Ddsk6a5GKlk2HGEsDeR3cGmfEqpzJ4oN79xLcPH/+GsbsQsZb7xNURdST6t+NjoHWX/78F4wQgOHMRIKIfhh/+miT+88B+Qd4Zq8BCm1RL1aST0dRfx0RCb6Ub6c5Mx1JoDxj7ElqdVwGn7KwTNKtWI7AhHLARR97iyiR5+9Ql12AxgLuOmkdFFjogDZty5KG/hYsuOXl97kngX3PvQmmr2sPOhEYNGHakEWGfVBk1lafXZ5Pr1UTAh2DVZMcB9/onIp5grgvNgzP2Hr7+gVsRVozrarixN8CalqVkjJvO/zSvaViMTjlFW2+ffaVP28LljPrrIomMGcogzbTceEHsi94uEoTyCDrs/woWwV70q7UWHSxTdNqlhpkttUeUlFzAl6n6+gkQlZcO+OkUyUQPsKONhTeleXHz9jaJAPUX5qzEtsXvxFMtbWhgjXX02fr2TFpUdxe+6lD0nb84Y//MVIBX3/9J4ITBs54jkmMhgAPlQy4lA3nPcuQsZWNdb8/SDsAdtGpUepc7hF8r3OedcRTaKR0CCJB+/+Hf/wvAJ+r6A0+qyotdkJw+6JnKLbt/fu3TGgDOI3OjVMSj3ItQz3DrDdg4MZHrgHby/lVa2QPG+4gpMR8rpDgETc/hw3yDM8tLLbuzN8loTtgQM4Gdg4GG3tZ8NbWEFknxwcbrXfvfs1kNwNx2bCZI2JVVJts8Kxf0qBYB2yArWtbQJPUVfHFPEEb4QR22UC2mpxzL/2A829x7AJdgr/RDlMf0GcOc2Sa6QbDXNMhvuHU9wSk22GvdfLMB/HXVheVlegiSNuBIWrg572qq+i+tr3KqFww0uTQPaSNS5YVIkK1bsqiSYsfr/EMazctjpmU+NKwNLhHbUgCG5MewZcACBV4ZkJxwAMrmMUES9s0gY3gWwI0NQDdq7EQtixayGhaCJ3ijQ1ddzqyTJysaLWmCjJFmN/N6/cbsCRtbElWS9sp/yYowJ9lYWhrAoLl59SUsuhUwbdggDa1WD+VxPqzVrZvsuYFxuqj/QyDWfVUZCE6RZo9zo0MsUfVU/3Li9f4XlqutXeyI1nXPuy0Z/oMWyFYF0Fpg0n3Qyq7ssh4FlxMe8qedyzIWeSTGqgRSYpcY2nsmE3f4Awc2WkQIMHnXcLgRrz69bTIcKbVy3HtKqAuINJENxpubeAu61rgswyZcycPBvytqnOmFPLZAqO5Tt5JxqxJdarsea4mpfhB7i9i+tyr7GZt7SrdC9pHq/beq3snrWhhCPhYSHZI1pS/6GIPGORGk1DQTDCca4gGWZPc+RwFoGRQ53Tx2gOSIQcq5Ft8iEwcE3vF06O3E2CL9TPBD5BWTLEkDKyRMa8GMTEWPt34y6QzLXi2bjWszcRRxEwySdoteBagCiSu9i9tvHazwMCaFuwvNcVSMPHP2jDeUwaAZ9Zz6VobBZnolKZjUxgIRvjv+ztxsHl79rNsIQvyBf61QWuPQr7fnOmq9gMgYaf7LGIBHFWMbWxnaGbnA7YFRoxraY4wjD1y8IztRgO9w9ja+daPP79Ej1mtZva5ou3uOde2Sf5NPq8FPNln6ckQ+cEeeK8ZzsX1qB2sjXC/hInqsw1L2zZg9HOR83ENjo2XtCdcmzZDPyezr9vCFmt8TnzmPaTFnPszxjG+miJOl61nArdHLN1JkfyEc3wsWM11DHQRm1uw4DrOiXGMh5Mwsj8LxK99IHvQPDX2L/Fptkh+9/9jPtln8ruyP7Q7Amv5PneG7+rmjCsXIfqjT/HZyfL38w9la0UWRT/DeZKhnj0DuAuIpAaV9y9rKxNiTeqVHYlpJZG16ODVcO89+tsk2G0wrmlJFLDTVwnkp8jijeUGtLp1H+Zdzfe9y3b7WYCdnNGyrxkcZTIrIOweZA8YuwisGj/EH6Yg4DVwxtWPM08Low3iAmfCmDb6qqzNDrmn+y46tDKqXA9fF8DFGMS9UUUhbZU5juQLCQfJj2KkGuCQ/V9tuXVufQNZN3YaWRUwWQ/3Ji1yJvz13Fz7UzvSfA7EDp5fmbBj6j/iT3fVGsceHBljk7SrUT1NAXIfIExWnQM0BEvsJPIZa+JltJv/Wh+5CXIrIKhEQZfFAFlpMON29iwg1CASGc+sYthiMisdyNVri7t7lgEGhIvYL4pdAJESQI5tk3UwTIBQ41onzAvKOm1Whhp7CabeKGdglmGD5o/a6jprDSOX+9eeZiAEK5PpnfoV1k1N1khVpICj766W8TCv2MPRheW1tv36nplYql+1JZFfAdPVR+OafBbGRD5P9SkzTERmnzYj8hTN3ot9VF9ODfTaoP6/e1pL4jlIwc2nqB/Rdpjf8Sr90hFAoCCOms/aPc+z7En3sn4mmrgBV/WHJSmR9dDHqJXPz4oZWAYbJqeV5KBdF/z0lEgWuOK5yeI0rnDf7/LMlRC7FAwntp2fwkby7MQMbKt1vLLdZYEP0NHvQi6m/AiAMDbWG7wZFlmx57O/sVUysdTlli2m/NaIJCz9GwPjtvexDYfsI/7TB12CMNHgRqfSUPI2gbYjpFQsLI+AX2hzpBsGiLUAAi5000m1xDMfIW2pqz01ON56ePtROsxWPjwjxoDU4N4VL9IeNZ0XduIELPbMBWRUSxq7i7+WvamVlkAQOSXB0HQQVhE0bbc8X3N64yH3izru6ntW7KXl4T/8RoG0GqjSbI6PZ+1dT82UNjdT53m+Dt/QF6VFnc8dJ3+WhexzdS38d1l4AuvZoylAGNcZT8okLLkVfYj4mNI8au2dA7ydkT/0QiAQ8L336AG+cSvnfpEzpZTWGJ1rgvoOaVXK7A4Mb/3qBzp5vDdBebvRhkcYSoGskAUZY6XMIOD6HfTXDXvyhPU4vbz6quMf/v7hdZJb7t+eZ6sjivepQTIE2uxkyWOSrl364IcIQgYIGJ48fpQ3NcB//+F9HN8U7VIvqbL99OJlKsOOH8+NGdRwo1/cmyeRMtFAWwx9i10Q6D6SH3V2+mnjnKFtzTYqK68yiTZgEikiPruwlETDQQS/vHgLC4i2NozPBLpELqAL5ya2TdONYqLkzYria2hFsRXDr5QIlJPDrpHVgchIsz2kpsdYvbTN0ICxDPwxhljXbGVEJoKGdhrWzygA0gK6fT+++DU0VIcjuFecKmTLsJUZ2WBORPRnnOIjg036fh/95ZO0wZqcWVXRye6TaPYzmEPWxw2u3eDnArHxT7DNrhHon6PVL9RKgg11uGQaqPsjs2qDhyzDwkpbL6Di6BhMJB50UeBbSSLVtrvmGY7SgjnIjSwC6Gzy/TX0ys47h1rfPXsJwAg7MRovJLBpJa5BC5rXJFvydK1YsVYGwk4kdZ3GOPCOVb9A4NSW3hGei4nUHtpUPU5sY+00CrZneMLevHkfxlNCHq5ZcGyWaZWbjEx30ImAoVVKK27DADJ3b9/OhnaqjBMY1TBJ9U9MGyMTPQ6S1mucjwG7Bn6L97JiP4hDPQX4ErzrYl/13CTZo4f/DSCZwxAMupc/faSNkF70uds42bnQmU1Cnz9/waGbBwQSvLsG2CqQd8epr4BrDuR4/fp1NBAVH/ewG4DsoS1xAgDgAbZivw+YKDs0gZDVBE6vAzo8iJ89vAf7aBZwYDJinJufNmjBvUiLdi9nwvbraNrAQFQDUmKPI9m39miNhmy6usaABwTPdU62JGbcuwYlAQ7BNPtxBtB0mj0xM841O6CCzz0AgHQgiO2bpuCHCv7zfAxeMyqbexGo1tHLqltngqwexWB9jtZB11ZnZS++rJsthkSs0z48AvB680Y/7Ll3nC00GW/Toso5ngXkW6F1OdOdub5H9+9n0u+75RUYWVthKbmPdKrqA1h1MohRy9DE1z0vAL8Fldt1nEev75R1lN04C7CSyj3XbMt27gGQxuqg59fgzTOtoLOJ7Aw0c53HW/aAe6mCUUAFXqeNkP1homOw8RHauwH7JGuo0XZN1WD8tLYc8M6gzpbETOAzIDKQkY0MOP4TyfkJDvTpk3vYTURrucddKo0a5XVsxCjFh9uL8zBhERun1fsqoL9OQXYlyTj2VeB1h7brE4C7Y9vocS6dPD+DyhMnS9s+ol6k1VmZPg5Bke1qQJhKs3oqgjQEViRT3ext0aFxbNgNP4f1sUVslZZp98K+bW4WMqInVsypaIwY8HBNAQetevL3ODfOm/o6VkarxdBJ2rYqW/nbz3sKUE4w6fWHb79NcJdWRpzlIM/b9Y6gu8G3zAwC9BmGCv3h3hBn61UJ6mLYPgLOuE9HAfnH1CJl/87N32t9/tvft777/s/Yk3U+A51IGHWfOA9dOGTPzUfA02He4x46Ezvba6mGyaDowFjLJL2Jn1NzSZayfuMTQPaxfaUmId411yblvq8X+4YfsxDw6LPPKUi9b71b+UAQ4EAR2mbX1pMgKBZMes3a2N6mJl61liYgNWdiz17LPNSmpkUo9MpqJ0shQJ8pruFUCZjlnMFhgGyBUJkglwPjsLxLY1FWrIGphQcDowF8Qi82cIjkudtAmT1zALh/gxYITndrGBs7gxbp2tqntIILIobFZnQTJplMAgtesjYqTXNSsW1vJiuyPgyO1NXzgw0qraKqOzoO0/QTZ0U5Be8lwITgmdfkmjS2T6udpDttwTW120BVjUmDPqePG6ybMGaKOv82RDu+7Fpb3BScT3DHOTD+6FNfMElttc4LHGZPGah5BmRfBKgrhlK7OOdrPPPaOW2yjijad2k5bL9egX4HIRgkGzsYXhhgatt9SL6y5DUcriLQZDU/iYdgN/67C3/reiaeUDaEZzw5jewAz/BX7M/sLAUt2+Ox87InPJsyPZJg8v5pNcZmG2gKgXaFiWM7aLWoxvc1/4WBp/3k+jKMp0myTJwMRl0nB5zkzz4/AV9+N5ELA8f9y/eUabAgK7tVwE6/YqKaVqKwJgrcdE0KbC7BfqerOkSgCqrVGpVWNONqAQz3WUALKwC15wawndGmY6/43gawXnc9x2I4Gez7JrI10nbPz8lGFKBRDsDk2CJbG6yyal4tNhYti2lkLBdtGfUDuVdbqmVFdZMc9TrZneKvgJlJUJjBrIvgnc/f+5SBaU5fDCaLkqU9JUCtnbRGL5gXbVXZGHyGbDDjG32mcagMr0wzdS8KADYMVgs0go3RfiRGtKvhrzqN3OsiBXOv/wP2JvvPOEywg8+IbiOfbuKj/3Z/R1PPmNNFd480IJ7JhwyS9rCWMAsFkniNa55qpWsq8GUyFRYKjFD29QFFyEqwKR7QidChhmMYCTBJYFnLMLVY1kf2OJzJsk6aJDk8umy9egML2c4R45Joy5XmkAmenQNeu6VVLGVQ2uw7i0555haESu8qNB/v1u3TJO7qgwrszSC343MulnyxJi0IRy6G93eKn2u1QoHK2N184YjXypayKyQMU67LYp3P2NhO0L0Dv3Ako/Eaf2JCyXVb/DeeFHCVFZyBOKHd4dOwVZ43gckzYoz4EYEWn4F7NIBeJaopHlhQCIhd2ojdFB9v6ohYG/OX6L/pmwR0Za2FmaI+VO1vY3HjHc+VxczqUrDDQTkWGSgFWol+RV/VYmAKZcQGXpzPvFlUY+foW/Ia/XyE/4N11VAqY7PkFA2SV4UP/ZnnouJwWazuZcH75E+SDfikMNI8L7FB2sdi85UwvblSw8CWPSRrjddqG5RYkY3oXrdd8Nh71eY0gHjYY4JKDRhtvKxGo/eQKe/mbFyf/65/FZRsM8/azNjqsmiYsxzytNyq22qLtAxc7UGK43Rh2abse+rHiCvABrLvBLf7sLljxHTrm9voEBMPH2y3xtAUlu3oM3C9fR7GmU5nPiNWsUguy1Jt2n4Y9IPE/J0UftIFxjqW9qW+lpx585R2SphoARp1l65dsY20Y0D4YfG5RdTEVZfZHMT9GDIqi3GEH6lHzn3yvSPABgd8dUJCGSM/sBhv3moOpc13j2mvbS3VT0oSaBdtzJt9zmFKhymrJm+BoBn6IJNYgFTAULsFCGohQB23E85l2vS9EYuP0QOrIkfy7/hqbKvarIKCyUFLn9Zf/n9iT56d58Qz4G4M01tfzk2mFZR7totBjeyaim1xR4ILpCMK+w6pGUZDzddbAKpp67Idq/il/9PXGkd45k4cjMV1qfOvFrJ7rc+cn+KETETX1XsvkKpsnKZV8NTPVnfzTFAOJlsnTLZ7aMYp4yDb06KkdijEHs7vGdqhXfFNdmQUKJ5BQlybBSWjcHOb2AELM/idIfZkbLBSVBRVziBSHJxAQkKiw7V+cH+JnLiPTrOPdI2tYTsB9iE12HKtV+p1mEoY62q8dtBVMgMYDWua87OK9IHnSr2/Afx8P7rqtonv7n9i/SxWVQdAmLoCzqyzOswB0/ifaxK5HZ63dlbgaxBfoi/MUBGLv+rRci+Ck4Ly2hufqzZA/6y9k30XH+hz1t7wLHx+7ofI78QW8RqYDvrlahNnTzoN27OXDgB7i5QCYf+6R/T3DlZzzB3Xe4gN0l4I5hvKhv0vaMv7q+mn3x+C8JZhc/oSOvFkpUoUOOU5jqnFD2FlD5aj+ADNAsTJk/jIYc7wJp2oG7n2eXQRjcX3+cq+55exJEEfjEn2NL7DjjUBarsT7aZSMkUDedLR8VXHP/3Xz2F7YlRk3IiSawYwZgtM9OjnIThJ5SY6Xl9/+zWJBPpD4xgkHoAP2h59W0AVLNYoSJHfVLeFm3DCn8w7mWdPHz6AdccEVtpjHz35goXvJhhZg/mwzSTRWcCWj9Fwm2BapE73NYGt/eMjJAXqUeyj0/TdD8/yM55fjWRVOa1+lmN58uQJLbXPQovssxLCAVWH6gY/L+XVoFaReqs0PlynigaYimlgvfj3tthnElPRctBUkWGZdjLwtkgSHRxh0uVkuwEYPztOJGSTdlKFUQ/ASt8wyYbUdFuQNBKZgMVm9GCMcMCs6hypS8T7mLzKhNjBkGrOJlnjEbQHbSW2YjnIendxUHy4EcDl6xPTeXqhjxo42Yevk3MjzQkyYMhNtGNISbRslewlELnkfq+4llESJZN6E9a3a5utV8ubHHD0DNE50EBo5Ow1d7NGj0k6thXfTOgsYFN2gBp+Bsn9IOMjGFBHUf/+d5+HIalTXQCUGmXao1T3LdrMTHWWEcQXgLuzcJsE4QAAl3ZNWHMCuII5tvn08F5OuT0AnPB7txiGIaPSya/KEhhQRBOFgNDnqJHe2/2Ec1sBAJIdRZWC95uemstQgfXdzWgiavjHhicrgGetVmGTLZPAO65+lvY97gpAb4cv+t65jiePHudZuodsGzUgNtgQ1FpEN0UpCg+dU4elg/fiIJx0WpOacRQaJIyGQaAGRZq0iYgDOmYmaG1l2MuD+4txnJe02onYq5d201ItyUQvz/GIQSVWWDRqaqIZkJjXXAEWd8AO3CM4XsGhr/O5VuRkScjYGGLdZmESzqKvODhwE0YrU6OomLtHpPgKljnlSmq5LcwySnRe3qdaC4ItTsw6ht0lu80KjQyjrW10EmgnXgRQNZn//rufk9isr1uRoYKNzVBzbGX5La+DZYkmwtraR8Cv6VSgBT73+Pw7MJimmVCsU3/x4g3PbrN1h/f8GYF0E8pZGHuy7xT4NeBQX1FgwaEwVuUf0pK6B3B3/9HnCSzfA6aoM2F1VhARsbQEhNZK9Z7aFA1gLzo8tq2+fPkyLT4fARSdhGzwYRu74KPJlsCEQMKm7cTYmGECfpMugYcdmUsk5heCGOxzGYHb7BvtknZmEpDk1XvsIHo5MjW+/M3nXIMi6acAmKuI1r4n6GPwATZi2HYJzls3PywANyTdHbbqDqCfU6ofPflN69/+7dswGg9kBeHM/POV+wTH0sXPDhoIy44RKGCNTvmz4J0gVRgk7NQ9ONY3+wFW0y5L4IFep20XR4B3K8gcqE/xEVvcC3CZVvxG9zOey6AI/xDtLit/Mj5YnzZ4F+F6K8ippHfyrNCgIjhzIIXtPvfu3QZc+5Tk9hgwSZBzENvVkZYwJ+IS/HKeR7Azk2g1PoXBvb3yHS1LJwDra2GYObnT6x7Drt/Q5jtljTaAEfzFHk5tcfEOhQzahthk6wSVB1RVL1nDcRyn9s4q3ySAZbWfwcwksIlehSA19nGAaqlM2nXWoKtnMNViWa+CrwqjX9N6e4hNGcKndAMMytp1MU6tHKsNiHU74Zx4fUj0Ae4rv3BAsEZQo75b2mRkLtqmVxX+VNwVxydh0Hfqe3iEBDy29mgPBM4IOvFBYRN2DrQ+7hPMsq8XJhBXRt5C/2VrjEWGEfbaKozjSc66gf8gxaA3gOPR2+U+B1hzpQzct4LXBt9tMMqWpAqOSSJklzf+b0KdWPyibfzeo0UV7Yxs1SPWw+nmd+8stVbxy06ctr0n1emAFCalFpRq8rV+MK16ScILTEvBELaOgvG23WXqpS017CV92CiB9eNHT8Ise44upAO01AIVvLPiqg+7MtAN66oC5ZqIWJPN2npSEZtuADrXWRttwpzplLI4vHfzOuOBgFLJHwLg5N+SeMkCldmmnort+khchJFeoF+eH+8V3RM+v9PJkkzP1R5nuqUC+1z7LuOhN2F99qMLNuK0bfV6U4B0SzvZmQiGh2aSaBKRadYNk9C4ymmksgMDNlr997k0MZBBbTTeDMB5jddr0mAVW9aLVWTBu7RXkoxYabYl2kp2dCAFy7FVpuHtqXAJnsNCMJ6tSWxpjWZNbEEylsgkXYENmAUlKJ6SSGyQcVpNeiTOkU1pktbsiTZ7UN8jG9/193MFjN0bvo+g1gGAvExVgYRR2KO+Pi0wvMg24AHOXQanyCZsgJ8MuhLIbNpyxFcsStqaWftCzVWKi+r5CLomfbGVVEF3J6KqvacMQYFpxmr6CFtnBaIy7Z2L8HlfWbxR4ww7k3tvEuR0FPBnGQ9tndCazFmJvAlPmwVqkUBtr/itBnALPiLg0PwyHWkPWsmzFmgTEPLhmNDy4Q0GV/Y6DMnSsxK4Kx3jKij0ESMIDvmMTHyqZbwSZL9MIgPAcO22URlnqdkjW/GmkijYMgvV2hpb3bRsAySbA2xcZWZOSArfLm8QT1GAZt8ZA+uO1anVShhnJJ5k/xxirwXrBTnm0HmyNWr53bu6P/eNibp2swGvTPR9P6V0vPNRuwlYD++vn59VrmaKAqjFYGOLtM9y34fcywwxigwbgT7btn0GYQ7xsz4TC4eCPYIfW9ibXWKls3O6g2S3CnRq25o1zf6UHcb6jDhwS98CINAeDuJrawo3YEIDlgVYCkOl/Ok19kQws1fbCcA/iP9Ji7DAKq9TPD3DoXhNipueePcj97SHfypGt3ZK8ET7wP6RhZe4U//knnL9qhXWdXQIjmcxe8akl3VvAyMSIipjLjtWDLuSRag1KtC+LUPg/gzQZ+7Q6Of5vtqtxNp+riC7+8rEWnpZAxoXaxv75t7znPGV9mE/m2d7ZNzpe7FHLgFAtCMZFBE7XMOyTMxDPuEaksRH6xQgRHZqcysBclLA8X5lQrcnLMtObgaN+Gxl2QaEESywiNLcB+sbIFTwk/2trMQJAMA4xBZtqODyBLnqZ8QuMGJa//yv/4JEyQm5G6L7dFSYXzvcRb22E+z9BLruHWjWOk10BxZON2yokT7iPyaKXhszsD7GXJcyI1NIbdEpYgtrDTH7/4q61+auz+OM48KAZITE+WDsOrbjtJO0k2ky7oPmaWc6fdqXl1fVtE2Txs7ENjYYY84IEBJg+v3sLTXyaCzgr9/hPuy9e+21107n3+Zop3jncbHxYT7U60Ahg/Xu6WLF9pb3BAjxUS7k16kyYfvsf3sPoHwnaY3dQPePPrxWojj5gUg1JFxU1a2TZVUcWQfWiLhMcoDWJxPHDlp7QCTgls/PXu2MYstH+xYY0zOIj85035edEWycZDbQ0zo67gI7vtIkOiM9aLwCQBt/aSWrhsFcnMEfmDV0ZN/+KkHQuY9o03yLX8R/ym4lgwYwzUYsxm6xG424fK0t1QaqTzBUe+5VWabyqPjIma6pE+CWvnHv+yT//59++cuJ44zD/WL0O8VNA95h3sKqhv2Zz+aezd1+8fVTrDfrMfz70vXIG507BwE02IXW5qo+CzvI7qq00nvgxwAnJJW3ETZmrzhf7NWRswLK0kuvG709gAjU+GPvs0Gv2yNPDtJkf0rfUkJkY+Mffh7pKvv233/8z/z9+wFQxQRVDWKXGhNkiWGA9q4vu/bFwDtP8G2fNe8fVDm5gzEHcMWK7l7kqDQwGUmEI3viLLOxRlt2jjC6c8tnYbsmUew8yX/TVHSYkmx9vwPgBJCxewDQsTsITc71HtK4rmZhS293um23tlTcYf77Ut3kvEPymqoDzEpv0u8/bn3v5LudV23a+LZQJkYzAK0xAAAWU0lEQVTEtoXD/Bgi/7LY0vtK5PlyP/GAeyMUIViwSS/ywT/5JCwj31Yl4eVituv5J9fCzH7/xz9A+cNVrkxSW1xpfalAGJKHbsZVu/jZfNH09e9ONOQfVXUIFktWpq/G+EJEg6s1KNFL4fYP93974t/+/bO30PBN2QYAlk3bM39IA6xg70oC93drKHDr/vcD3u22WC630C5fuThC9K8I2MqEtLH/94s/j8G5WtdFGng7bYzP//Bf3bTa4Lfp6RAY1k02bTPoqiDvXKW6X3/1+WT4dmIWXP/gg1Dhe4P2f5Oulpd5+KDAKhbao0AKhhvKuZNOAWPucDfY78VOexSTjGDp5XS9oKTE73cK2I+FYSH0dJ0cJjY2NhhDMAcy5y6Ai0M6WVUbEGswY3CpIMKky9gBCThpaAF3MnaaqyOHH9JVaIlcLAC/UIB32GGDScfxPrdTIIZ+2jPZMO2Vjfs966nqoJnBlzGp0Gs5UoyDskbGgTbZMi4BO1lrKK2uRYwNQ4qaC1wZDQELymTLNPV8pwOEsg81p8BqWRm3EfZuwe8F+k3HkwzoF1/cmgCQeCWjcEgThbMgC9e7CcwFAzYSp8jYvIyiy/jutkl0hmNgz++c2vjobyqhbIwvBP5ci0324N6dyao/D+AUsKCkX6m75o26DG2E1t+7e6t5ioLc9Z8E1r1b59tPP/27KQOGUps/zup29F9uB8Ho7bIKtC4eZ/hkOj3PixfVnNcOm7MwWXKIfIcYgVCZcJl1Quy7PSuH6X4lb6PbKKgtQJbs3ItavH94MiH6L4cV9NNPPtn48+efj+DodC9qzXAKiNT6/tnHP5myaofiKqu8OOU+Gh5wvFZtyWqHzbESTA6tOarxzz796Wi/bdap+KBuQ1tlAKb9dJb+FT2E5u9MWbi7D26Pro8DXAANONREBsDQjm0dndy4e+9FLKAfcgpWhzZsO1mhSwFOH31wvbFTjoUlq7vxoxFypcmnm5NurlMy0FNiPjK22rd7X51/ZQenRKU5OBcosx2z7c73Dwakp0n0/fc5Hta4oKh1rlsOIP/Od99OIKghwmef/TpQ/X/SQrwxpbpf/eXPGz+JTfCnP30x61rm7ycf3gi452A8qYvwD1NmzuDTshDsfZAx1PXqqy+/DEx9MuXpF3PCZb0w44zt3t6T7AmwPb2sgmZO3m6lrlyK+2WZHPznA/0FcOb9SZTmSzlXjyvr9n4M85Wu+TSGJ6sL0HrcvbC1LvVsnCHNJVbFlyC0UrD2o4ND9h0gszTyYge1z58U/MmS/r0DM+NCG++L7KOOhb/+rDLp9txeQOOb9sub5uNca+B1a+Fxv08MYyf9wL0MuIYnmzobtsa+qdvQyRbEWXqJ3WMrm8W0axTzbtm86fZ1JA6tXCLDV+lPwEgLPEsywCsNhTeNj2ytJiR3czye6YLY+YWNUwvyGQuBOkfecahMaLRY7JfGV1A87eH7nPtxjKbzd4HM0m7KbuTUCsQIlT98lB1wQE8cgN21ulLt9MzPH93d+KQ98beBqhjKI1r+em/jdjb/u4B0Hfcu5WDKRr4OuJyzpLehyXoxOYH3Lr6Xg3hq425g6eP26vNXBYJvKmvJFr+fDAPw7VyONb2OEe5urDCzBPocrcsFedslS9gqz71VyS2QCJiwABLdXxcwKrGxF0g4+Ho2iP15P+DsUQDi8+zA+Ryvd086j3I8sbl79tFbETRlfzn2S/soIXFaLq1XdXsCG4HfGXpvGYmzjfuIQiuVjDn5KhbLl98rw11dX18nYqwz4uhdVSNzFjst26CT8ZSrdm5fKzlwrzHE+LEupwkFlseUfuK6LIfNnJ1ofShnXYK7yj5jlAJErNHGQTbwuKTIuXOQk0d77Fr7RSB0+/ad0cQZNg4HGeNNYIylQHNpHDboFC/Eil0O+ya2PCHvnh1YPuygzojRx+zfzmE4t2/3Og9etMZeTEe8lVEFPEge7tMcwiSgScJ/nrCjMT5ij1ijbIg5GFFga7Yxn/nHThuAuvkdR3CBUuvvgNZL82nAO4M1ZXorAFjNL4B/3tW65pCuMkZBnupWYwkIlRR9Fcj7Q2v0fvsZeHGudXKu8/lsOqeSKkCXIfD0NdqIHN0p1VgOMF/E+b2ZvZHRX40x/ML0e5xxnWeU3TLGveNL7EYgT+MpGPTsEnGjT9Xf7+vW3Xo5n0O6IzAKDPixjD/g0ByusuYjjcspd3bGBFr1wlv5gRjx/CQ2dII2fsiwwdrfSpX6OmaK+Ryg03kz2i+caizC5uQJJmhjwI5fT4bB3nCOKpvb75yi+euzo9sHqO05AGmrhNlaoUO3dBOnzHtRhmYtAoWsJeOwugIrNxUUW5NL58gEDtOutSzQAiZowDQd5HxJsAIy/Ny1sXPM9zRfItFijQBxAWaYUe0XXcddWvISC2GBx6uUG+CwtPkW6ELHbrS9YC3jLyybAZg5BqCtxWECYaNhR/XvE/QwqtYY3+54/t2rm/Ndjq8z3Io+ytedvddZwdaujqh8XQEKZmPrMt9rgpMS8+4lxqHPs53t+ZGcxVFJHf7WgPUCqMZ0NxuzNYyt1jrGeGfJQe+OkTHvgQEGvLJ/lYYaX4G2eWvRjSRDf3+h84CvvpLSC0wcDbvebxI+vetoZHZd5YqYkuQyBPbv1YhpMQdLbLWmd7PJKgS++MuXPdfw+YoVbuT/Pcx3SpYmkB3bFJgukdMRM8DjwxIlkrCzLtKMos2FAbJAMEzOpbdMy1iDNQEcm2nfK4XSVdfY0myaslDgh+XTe/ALJiynZ0jyoqueyVcNYZ9GHi+waZofe0XJoLGTyAYYH/bOxm0/n3ZKwTAikQkG6MDmEjRbqe2nfDAJuin3tDePALxhf7I3zeM0/lKCfsToGuaQucBesudZP4H17G/7gbFbzLn5wg7GBASKda3d1s4//upXM3+fp+e7D8DBhmVLjgC8Yxb0lMk2TwBdjdecgdbAlCZOFUZzzmfo96eJx5HdnU6Y/ed+m9mS0d8c0Mi6Wkl2j4rBjh3lPtNlUuAlWWZL+3H01tYeMxaTsDFfmID2X+9tbwNVzkTEmCPAvmMHAXaBG64j2amKAzggyScRpUzmfMmv+2LZzmPA3XR3ZZobi+0qqq6VfLz15V8CXwLLOwe2YmNpeLVK1lfyaJodaXTwXPJD989FWmEPNDfci/QxFRPWQWtkiCmdl3xSupNzHcC2s67zeUrwuu4hrdXIFdeu5TtguQMN8kPZGGCcplt8VrJGGkmNXAMmE1YUphxmH//DGTflhNZAIFfjwF5P2aUzeSSqMC5o57YvlfSaN4C/fdxYsrOSAFPWzCoCaPo/u6GEVWXTsU+KbWhfTfmwUkxAbnHy/4PJc+bQEV7NR971PBC0rr0a+C3m4ktMEK+ggRZ266yn5StI2gDVnOeAVBUql5NbYT2QTm6Eb0wpduOqAkjl3KPOsFNKPKeR1noHc/A8dtujwJZNpJTtrr2bD3c5skt28KBE3gFWfdQ5kiWSFmyM842cDCLV6H3yzWdt9wTTTGPNqR14vnvu9APsYSpF8q8Bb48bn/3A3mc1K9mKeIHJD5Q8iNWJeCHZvqkBiiqx1sPqLN16zxc+GcDn+53OpWf5vqrC6LbtjvYyNqbKWs/IE1+VOG/FP11zfKOpquhzxn8A2m4B3OQjNe+rYUWxLN1afljvsSd529/rpOpMH2Zs337fHhzGXX/GjpQ8XgnE5ccAH1cpre29zj5n0LHEiWeU5Psxm4JotJPNUKmHu4dNjmkKuMvCVPqK8Yn9t0D8OaNpaALwe+cbkU4GVwoA1NfAu609GrCXT3w1PIEdeNh6gCuw56zyYXJaCCd0Vn32ahjJubAiwOJj6ydMBuHH3tSMVfNOeI4MApt0sv2IramqYsDq05u/PfEv//rLt1MqJuPXAGEtcYcvN0C//sXPp5zp1u2vp9urGmeCytc7MOndPWwR3A/AUNZi0fzu97+fTBrH7qMOyK1u+LTg7HSLU6mPbN92ZVXADouPRpFN//3dBO5bSO9d/6hDSyY+hksv/03NMW7dupNRWOg9/aAJDvodC90gCBr2ysyOmHgvhnkjQD3uduQzi8ZNCPvslO+dzpkbBN6hWNYOM0xZqmsBaDAFOOSMinIAxpJDdzn2xuUW8dRmA/syqsT+TTLNgXOEpzO+4yS3YU5noOk2nT2Vg9zEvhXgbNblL8d2r58fZCCedt/pLsrRbPwBTIyFg1LHXtm0l1FAHxYc2mBEJp28WFxncuTHmeQYZ4RojrzpICS+e/J14GDlpOfagBzR7VhFr/rs89hUDCCA7+6d27Wr/tMAM3QUMANetuKOS27sUs4+PbBHjRGnykZXxsUxvFw58tVYZPtKj985qPR5twOhQKAFrFMoCvZeIOVhJVw20+lE8F93/d0W/uWLOSMFuUpcHcSZltDo8wF7H8YGuj3I9GGbBsvy7Gm6iIx1Rj7tthNZM6wowMm0nB+dCIZrBcKT2RwliYQoc553YnHNvLS2BQXPOpRoLJzP0TjICWLcfyw78aQD8k6lqIz+o1iBHCUHinJPlFWBmgzrCEy2Hmh7CQRsSA77YoHdtpubDw1dGov21l5zdybnEEhwLdCbUP8H76dL1zMDN65Hn8WkAdAtHRN6JwFMzx8MeOT5lgadAJhT0ToLwHv27CAwN+C3edMt80EAN/2u67HurqZpsJthOhmo+QbbJrANeABoedKBca1mGAyQsmqNIjBu7JnJnnYbbNJ3GpOhbQ/z+cTGzZvfBQa8aB/vBMg8mY6hmJcMmODfQWkuH8d2fK+9ojvt5b7/83f/sfHpzz4+yuBlCDuIaF8+zMEHij1++iCw9MNhtSrrE8y8d+1G64fdeD3lZcpQgGdnu/d23w52X+/H4lOarImJw3x0jRo/mRMUY2LFh7F4NZk4f+HqNDLhrALuDrNJtyqlkR0RsNyP0Yo98slPP53uVlg2EgTKgp72ZzHh0lORvQR00F0JQGjslXlwRNgPDK9n7WtMxJ2SEwN+9x6e//0ALdpK+93nsMPrZL+jU+lhz/8qUIT9O9E+uVfzBED6u+2xk13762+/6fOJbzdeuzloZzmR2MEc4hzDdzAGuo65G3Fd1HUgpe637bmtbC3mIabhdkD7owDse2XUUMQPOFBR4WfM0kg7XdAjIF9660pKlvNwpuyR9x+tmMmGrmyaDmdbo0WxNCculBHGwANw3vz2q2GnKgfkRDic7eO3Zex2AqoutieuNkZtz7GjmDX7aWh8FwvuRU6g7LRMN3l8c3/j/euVi98arVQ6Hq8Ltvc77J43Jo8qp32dfuq1dD+uVio+wv0xfU9ixba3sIrk4AjVgoC2G9vz2cyDvYeBbw+W1lqJOEDRNAPJ3l65cqPOwL+oJFmH9TetlyQdsj2PdHjteX7zm39OkuBlTMM64Qb2fn/nm6VBKeDInl/tsJf4ITTNeeeAOF84JLpF0/vDCvGssvrnGpPTMt3NyYnOj80a7nx7N8Zq6+kCja+usdV5yuWxT97mfCm92CrwlM2cJkzN46nmeqQacjCm0Q4ggAPe/YiGc1o5c4AO7Cu6UANsCVh8rjn3/jL1gt7pOt46kigTyH9S1+mnvS/AfTUXWCV/HHn3ol05JYHdw8+CQu8/ujatcSLWAjdBDYAK2+lsa1QgjlnljAfYu6Z1tYKOHp8z1HvRt8Kg3u+6o+GmtJU48Ti5vWsBhrP/OPifOBM7A+g2ekZ/7azJTXMPAagvnxEMTJlz1+AnWC+jFdQYTxlc4zMNNqY8fXVL8+4DpQnSZnwLajAJWpt3aSwG3gEudAI+X1LlbPN4GtMSm61xlgABYIlcsIhXUwLsqlXGaP7OmNeeS8A7HdkmlvYZrySpp+x4yYcok/XvE1gLKEAXQJ7GWDJO4LDNbtMi61+BIbR2vNMxSOLcGbbXAJSrjG6Esjv7+COCi+NyaEmmYc1gJwrY+zNn3fsBya4EpnsniSIsCGcAkfbVFTZbXoLnXP7YDwW8ABFAFhsjpnMeeZ8XzfcEnwBowa25AOooi8VYoe/YUNC1lUbYy64aGs+orFAVBbb9BIh8Xs8raS0hodSpAcOSUYkhyn9dsDId5zGcgNur/WC+RHtjut96Z8lOOlIy6jFMujfxayVXGmANJNdzDnBWoMxOY7+OpEz7Vjm0TqaYGmNTB8Vd30d47szdCiaUrK4yRaCFtQjYEriMOhfACHg15cl+a61VczPv2XwJYIeZPWwpANliwfp5uzNcAMv3MSfY49gn7Avw7UVBv+daHQKTTAg8UIFBOvDdCcI1E6kRREkwnd0lCZ9klz0dWZcF3Aia6Q3y0egkdraQaKHlJPL13kfPtEAmTQ7o0vbMR6CRNdWgj08PPHEOOnuARxMg9j6qFW7k5zzLt5qyo+IUxG1JRc2mgJM7+fdb+WYjWN+79job9/NxDjpTTnT2AFXf0G6yszs3gGSXSh5iJorSgRmghgH6Rx6HP7MSP9N4hD8qEdZ5LPgH5s9aMsZAmuZ6O994q6Scs+DQHh7w5IjdyR6PthIAJ3+hxU3YXBBuNYxuV+O62TWxzST+V/IAK7RxbM3R0HNvzsGM36xFCSMVKasBzZRLD7h8pFc37D3PCexewbS1u1jMqzR+9PU6g9go22VIEN3rXMwtbHkx3KtZnwuAO/Yv7bvFngHsiJcOCqqX7vWUSZPzwPID3FnT2ZPjEttp4CHuOwJ8gaDsk+UwTZEmjsaoAZhbR4Du9dx8kFVCqqxvVWaMLW9+pjkHe+l7nu/NyAABkGlZKxenRe3MYSeAiR9//Gn+0+HGzXxIPhh2DwB4P/BMfHk9GR7jgl2kCQfbQz/9RcG/8keJSazrM/TtAP9jqdipIymAmY81tvwSY6tkffTbe7+VSCQZ49wJmGk+7AVadgN8SpQOscT1Ag9aP86NzYDC69cv5E9JYmnkhYXd3m+dL9bo0lObDqwzJguMwkoEzo0e3ICancudIcbfWpjyWnM4dgYIKgkUiwtbLz90U5dMUM8R4Dvzb+L6OjOgz2R3Z63ZRy+nmgje6Vz3e9jy7bVhyS1gaDRXlfeK+YynUZz1357IXzVWIxUwpdXkRJRvLcDFXI6WYet79GWBtvZp33w0MlXK+GftiSkaP77wxx/+JJ+d9mcxXYmvmzdvRmqoYeBUoVhgaz4ozSmZfaovQKjlbjHv9tnGIGAOOPg2GyN5cLbqKD7SaGgGuLJl++3v6eTcs2wf6QgajNMlo52Zr6tYA0KdbS62gFW60QLKu2b408berJH8wcBDpCnv4jAZH9A51piM5i09N+CmigNJuyQDThUvv03eC7v0u3tPivN3Ny71d6eRIsgJTIJ1gYwr4Q8oXlqU5snEI+1MI5zmln80Zynt3+ZsJVKxISUIaPH2Pss8LTYdrWnP2TNiZxpziYwh4mQzL9ZQFR4AcAOQrv3qlyVhl0aySVai75rPW8fszSXkM/OpsY/ZKWYaTeIJcDUM2gyvihnXHMxZOYDm0hSdUupeTQXmgPrNF3BbfOjlrhTnqpjcDnBT7UAv13Ocag0+bw08SdPwQcl6slx8BQSdc507/Nk92NYkBFcFzmGkjU0d1Lu20l5JIclGjEzjdSY79PVXN3/7f5u80An/W1i5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412" name="AutoShape 4" descr="data:image/png;base64,iVBORw0KGgoAAAANSUhEUgAABO8AAAKeCAYAAAD9SD92AAAgAElEQVR4Xly9245sWZamNc3d3NzM/Lx9n+J8yIhUVqUoWgUIiQsuuWoEXABdUlUjIUD0Hdc8Sb4JL4DUqOmmoLOrsqoiDxGRETtin/zsZu5mbmZ83z/W2lHgkZ7b3dxsrbnmHHMc/vGPMQf/2T/9p5vj09O2uF+29WbQhsPddufPg0EbbG217e3tNp7sttbWjZfaw8N9m1/dtp3trTbem/L6pi0Xizbd2W37e3vt7u6+3S2WrQ132jU/704P2vJhw2srPrtqJ6fHfGbYlvcPra0e2u7uuo225m2zetvms1dtf7Kf75vrKz67zXgG7WExbKu2zX1WbcJrW9vrdnV10yaTvTbaHbftrZ12ezvPOLeGo4x/Mj3ib/ttsVi3nZ0dxsD92hbPMODeyza7mTH0NcPkustl22w2bToeM8ZlW61WbWe4zeeGbTTi+swBU9F2x3ttteYyXokXvNb9PfNxf8fr63xuyGfu7xeM9aEdHh622Yz78KHRiGdgDPP5jHENee6dd9fwel5rPr/NWMaMYzCocQ25z2iXsWxtZ4x+r7mXY/LvO9vDPJ/jmc/neX0y3WsPm622xet3vLZZ1+f8boNuPrpn3tre4b3rtmbs6+Wqjfh9i3td39wgDyvG6dw/cF3WYcX9dpnjAWt7dd/Gu9M25HqDAeMcsqasu8+xzdpvZc62+Mwq8+64vP+Se4zHozZgftf8nnlUupCNNT/4TCPGPWVdGXFbPCxY/wV/X7bFctH29ibMM3PterImC+654O88GGMdI6XO5XbWwNcOmIsN79/eGrT9/Yk3anesyXh3xPqvuJbPxth45jXz4DoOWXM/69or9w/ca9DN4XrNHI1GWWvnzedWBlY8lw+wUVK5np/xy/f6mclkkvfe3t7m7zujbe4wYC7dc8wT73cuXMtd5ngw2NR68vcdPpc5Ymwuofer+VTmfOJN5n1nx3Ex1k4uvZ9zvjPayfX8nJvYfdO/x+dYMye+b7iDzDCnTET+7nx7b+8VGc3cbjGFD8zTqh0cHnHNO9635Dm2sl5twP19J7rE8fpMi+W6nV9ecd/ddrjPGJfz9uKbb9vlxVm7vnjbPjg9aNMJe509cct6brbHjGW/nZ/ftbdvrlm3g/Ynv/wl+2/c9g8O25JnVl43jJtlZXxsMdeRMe+OJuigO3TXEF2wFfmdzW94z1abMD8jdMXDinHywQdla7VgPMt2gO6a395Fl/gEK+brgf8m6KLFbInMrNpyMGwv0H1D5H61QKfNmTdkfYPOWXHNB8a+Xt/n+Xd2kF/G4xz4rS7dQZ782a8d9I4/37DPXHt1wobxqGOH7EHlwK/lEjliLmud6lrqB/fJA8/ckPUddHbWyDVEXw620F+TQbu6v2y//f3ft/ndrA1Zr2fHR+3RdLe9N0WvbWZtZzNvO4M75mwLncmcoTPGyOvtvc/K2NlgmSted/z3d+z/8bTbF1vtZnbJNG6z39FXW3vtfoVsMB9z3787aZP9E/Tust3enDE3c/bsmr26w9qesEumDbHg0qUDSj8t2/3iro3WzI1WAl0aGeYaW64H86OOnN+wh3ieXfaQ63h4vJ9nUB7WzgnyO0Qe/axzNZqM2/X1jdLJ+3bQy/uZzxlzP2S8Y8aar05HOd/quhV2y3VZ9XqNz24hA7O7+bu96/Ud+x17a4RO2d+fsiRlG3JJnmHj3mBO7tRjjM17M9mR5zy3+829xVzkU/3v/Oa6+n5lWjlRXpfYVeVemZ9fuwab9v7777Pm2G7maInum91eoc+XsUGjyTTrOET+B+i5VfTwEovqPo0azTW3Gef89hqdO2esc+Zmn88fM8ZV29ow9vsrZOYOOUZnjbD9W+Os+RZzqD6/md2wfsoyf2OedpF39c6IZxj5Hu59j+1VX9+hW2IrejvBGj+wr3fHyD776X5xz1pu2sHRIc9dOtjPqRudH3/vP1tLpz4s/aSe81vdG/0T+4A8qUe5p6/l+Xub5P7jvT6D8tDr115/KowD7F8/3iVj10Zqex+0o0yj9q7/yjrxrWzkZ+6/zT29rz6HMqq+dAyqA1+ObUX/9rZlPnP+GT//3fO+6XQ/f3PPb2ujo9uVAewNumLQ+QWu1b1+F+/dwR4+qD+0EYzXPbzeoN3iBuCrbD2wB37E13rRxkOGhtygGngenomHrvlE/+Pb4UwgN6yXenXN35dXPC46uGHfhk/b6fOftQfkYb7ctPH0kGdknbGzu4x1F50xZN1mi9t3+k9Z0/Yp/86lc1P2jX3Be7WT2r+9w4P8Td0z3Kn3H2EPfO+9+4kxLZmDBXpjjJ/0gIwubt+0u6tX6I3rhjih3xfI5E6bcN37e3Sea8HzLdB5fqkfFtjuuxXX3x7hzyHvzN9GXcJ+OmBytpi3NdfRH1M/L917jE8fcTze5bWyJ86rvsz2BnlAD7i4a551G190uHOEz8D+Y+wPq9t2zz4bTU6Zv9M23HsPf/eEceJjsmYDdBlLnL03n93yLGvGxf241zF21zlRJ6iLtnmjtr/3O5wjZUW5Vz61JXf6nZ0+HWoLuY76447PK+d+VvleoRP83Gi0m3234Dt7xniAudrymWKX8LGR73s+78+9vovOxrY5huzBzjf1d/eC9ypfed0OsOX+fjO7S7yhTe/35C063n0Tf5BncY1WzOvd3SL7zfvtorfjM8U/Kv+23wdeR33ra2N8QMfiZ/R1/FJHq7P9vPZAeYqfh8y7V52DigNYhM7pr/1a/rO+qn9XVn3Nn/uYwL28zXpob/T7ygdyHXbj/94hy3dzx2Y8pd/IN3rh+ZPD9uiAvcbrZetLr0VfolfH40meQ/lTz/ls+r/6GaWTSre59933zpP6rNcTPrcWxlhomzVybZS1+Ij8PHTO0AGuzRbrmPf7YecrPmH9nNc6OcgcOR/6zcxV7/c6z0NkSN3hMypryp02aU0MqRQpPxvGok7Sx1CFRu5476Lzn712Yiz2WuQ0MZmyy37gtfKrecaMS7+rnkP9mnhM/3x+h591jf6ruC3+Bvt/G/1trDpEp+3t70fecx/seOem5RrqzRU6j9llTvHLsU0LxmS8c8u19VWODo7aBH399u1b9vAusfEY/8f4uLXLy0vGRLyhxuR6vawo171dr/X2XrXmyuoAX06b7RrPkHtlMb439x8ZF/J5/UPjKG2nOmubsS/4Ozuw/DT3LvO54drld/jsrV1fXhAvTyNTPEi7nl23yQGyyjOc8Cwfnx61i8uz9s0Pb9v1fNmO2av/wS8+bq/evmmvr+/a1TXxNvbl3hhBXWl8zLpsWOsddCEuQuZInfmzLz7LvFzeOFf4i/zd+Ne4TH25Wty0Tz48Yk/c8s3ewdYcHYzbLrjAHH3uPfgfY3WfYrPuZ8EhJsTU2onnT99HpsftD39826YHT5mDKXJi7Oa8EKfho6CQ9Wa5dsX8gy32LWKnfCyUN/099qYxjP+PO4KdYO6W121va9GeHA7bhx+8116fXbRznl/fxzndHhCf4GuzqyIPI+Rd/8o9ueIi6wfsErp2cY8OWI3aR5/+Sfv25W17eYFOZ45GjMVnmJ48wR5siFXm7YGBYSXaPrH1xrgeZTPW73GvKD/qB20Kcus9tUWlC5kP/IYJPusIf22KfzxlbE9PdonXr1nPBRjNtE2Jg398e93eXODPsZ+mE3w1xnETTGVfLY++emjXxEM4lYyHWOKWPct7UT1tn3nXvb26ucTv/DB76Oxyxto4D8xEfEfjL7Aj4190CpqBn7G/LKTrJi6x4tpiQxVD37FnxYKQXHTE/mSn/eLz5209PyNm5HNgPz+8fM2e8udBO7+at+fP8TOWxDbEIDdzZI39rD8wnjwitsR2DfCHmasxuI04zHTP/WJ8hl5gj50cEvPhP4twbLDFRyeP2mtiUnXWar0bfb24u47emmGjTlijs4trbCBxHPfcZe8oyzfX12pI5IzYnKBmzny4XiPihZW6+w655rkP8WXVqvoKqtDlQxzH6CJ1hjp1Qay2j+7YJha4ZK+9/+xJu2WMD8jmBTG0ezp6bzT81eA//4t/vlEJYDsCiOxh6BQmN3iMPg6CmlYlqWDHeWSQQwRbUEdF7gNsORquMWehBigAPAo2GQaK13Q8b1ByOu+HR8coysN2dnYZsGyy64DPePQLFv1N2+WzE4EbnaANhoqFVvC32WwjBHR3otN7387PbtvhwXEcXJVSbAyLrxMwYwL3psc86DQCuIPQBBwTSIsjonIXFNHpxdllnGsBRibOQCga1I3pc2VyBwj4mHEfoKzL6Ap0THacDzaPDrLGwiDdYNaAi5XUaGmgnFcDVxd4JWCk4wywoNEZdCCCin2NMjNoGaGwNTC98dlC8ewQnC4QYK+ls7bLexR4x9IHKQEtYsAQUsajUkoQoSFmIWKyUAxZbzSAxktFqaF0DgzXh7ymEtAxdg0MpjYY19WaTYcS8oZLgIsNAfYOQftKAEWJZN5i9GNUMKDZkCh2ZCgAgG/pgjWfX8XFapUjwOf2AJS03jqqypLOfQwy/7EMCcbv2GDKn89kwDtEOTmHBk6CpXdxRAwCvFsBDl47wZNgM0pNB8EVDYCmEnf/8L44lgbauoEZL/9yDx0i/9XRGRokaYB19AyMjwSHDQxdqwK8Kjgs0MY58F8VR5wX7teDrr5P8C2eWvdVzqXg5i57Zhp5DajagWAGwMqan3Cd3PQL5tjn11Bo6AWsvK5j9l6uo4ZSoFJDto08u/4+n0CC93e8zoOyIXitI6yM6SB67TgWrq0GSeNhcMLrUwAv96JzFjAQ2XVOdX4fdAJ1RnjfLQZ5ngB20/bH7F+U/vdff5ugag4A9MVHp8zgsp2jdwYY3dEYJTc6wEG4b69eXrSnz9/H6H0CcEfQ1jnpBkhDnkW5CyCm/DH2qQ6jAEUAnwJPlgAeOusTA17WbRXZQW4E0LiOQVqADL4eCD4vrm8DeGyhUI9x7J+dHLYTjNocGfvf/tVft6sFsrVdoN4Ga3bLNWYkIwQME+Tz3FsJdDsZ7HRC9rRzyfq4L5zzgJ+ZG4MmdG0XzLq+GsICvDHa0UcFSPm5gKgBeTAQ6JaS+yX7lWfe5Xn494fX37VXr15GVwMptfeOj9uTyaiN203DnONkITto8YRjAtzIl8ClgcLK6xuwoxdViYL8yzX3x6ANGJtfV9cX0RW7o332MwZvm+CE579jLHtHTwkE1tgSwKDFefbz+oEgc/uw7U8f4ZQY3OgMa8RKT/gM7sOZ+kjvyXeoz5RB5HeGcxcwCKdgH706Zg11GickA3TMlgai/O773W+Rb+Z+4Lp32kTZTiIqMh2tVPOIzDzwr4GNTmh0tIrNh+/0gOtxjx50/rUd/b5xzXQGas9xPT8TG1HzVEa+dMHSQMZ/2Ue93g7kz3gFCf1XXe186ay7/qsuqWAAmKVivkY8qPHTgqBcp3fCPbTRJrBm6NAfv/8uwfoB4N0D9zOhNcXujgBSfADvLaivLTQ4OHvzNoH8s8eACej7C5yY8eSoDdBrOyTLhoDyDwscCxw/k3VOrZKzUj+a+Oh0YsAohG8yOUGeDGzRk/usAdd8i8Po3nMf6Pi75XR0/UpSChmMvu8ASx3gCnrUL9wryYoKFrU1gnu+N8EO73oHQLiOJhTcf53O6gGKBOgJ/ElCdQCI9zdgUwbcaz0QETAgoIX6XRtfQXVsguvbAXqRIt6nfo3O5DoLALSsHbpHPaUuUD7iJAVkrmfpAfk4cOgjv25ubwLaubeUmwSDgDqumYGjvxuw6WD7s4COQXiNj33A+hi8JoHBeNUt7m09AIG9B3S2wN3WYI5j+AMA3uu2w1gm+DSoZ9bPDa/9DVzD/3BvN+gG9r86fBtwbwvwSdv0sGHvTT5tR08+QxcKibke6Aj9DQM4nGqDagHGLex1/IVuXZxr7Xp8BAOTzmb2axcwT5+B/R5gqrP9Agnut5tb/DlBVOwet2VcyEa7a5dv/thmFz/wLNhm5E+761gE9wVcDeDWrIt71ATnBt/yTt+LpTFQ2fCcBmGNAKgJVuNXak8m2KayEuVH6R85jsgmfqDJB/et8qLcDgDqDL4GXkvdiLN+SZJZ4GRriIwiv1sAd3tHH7e9k/cDkG6cg1yTe7Bn9H+9vs8siHHD3u79jD7Bo6wpT0PmSXtrQBa9xhokAdyBuwmt0KP1ef04ZYExo2f0o9R9yph65JrktvrQzypP0c+dHtQ/MUb4yd8pIClr6LonOKmgbGpCvdtnBvPZI8qUe1vQkXnaRg+pNwI68FltXwCO7j3vgFru7xZSDpJTErQxARRdUAlk91r2FH9wj3s/YwRlKH6CQBvjFLjzOtk/PFt0cTaQRoH7oKdd6wBz7pxeZr03r1WCtXytd/s/fn3pfGUra8mzKecG5duMYw1AnCAb2d1G90bHcH3JEAaph3uMhfHMiZcCzJsMY331LyPn0ZXGMKXbtF2ClPppFccxvg4ENR4ofVVJi2gfXaX4vMgA9yxSQ1RH5t1EVuyUIJtj4z198lYfoYCnmpceaPWCvs/1dy77uNG5d52iV1lb4wf3oX6tNjxgo/uyixv0cZxbk/t+JanJ9bzPDFDCRKB2V5lU/yofSbrENmg5+E9ASF2sn2d2UBlyroy3Ov/bmGuG3VSeJZsc7B3G3t8yruy1Lpmgjdb+V7K0QE31jEG0sV0SPfrjygZrMur8ImVlWz88Ogfbyzoog8YjPfnC+ynrfWLJMfckEtchNhCfRnvpeg9M6EoaYB6VUXWPk2CcYDJHG86TY7MBePEPfM+WPqT2j7E7Dn0ogWzn5AFbn4RzdCk+ctauwNF7dMz6/qaNHcMGQI7rP8IvmN28DLg72MKfEQRFLy7we/W31Pc+j1J2dAAQio1xzU2UHJJsEBhb6Gvzu2BqyCyJSQE/rs7bL3/xIZ+5Q9ZJVrBX3AeHE5PbZ+hJfXn2Nn5ZkrfuB+R8l7EqA8cHJ7y21V6dAczsHKJPSPjge5gMdffe4dNrA0fE0AP8GJNnEgpilwTAmBsxgjXvk7CwFjTDkrgC69lZex/w6xGkoc8/+6R99Yev2xUYwGxWPvne3gNAUwF9Ju+VCfeNgh3sBB3+6NEpCewH7BUA/Udfthdvl+37N+fo2TEkldJ1tw8kw43vu4T2ANuzx3Ob4DhjzrO3BHeYu6OTk3ZJjCIG4HMZZ9c+K/BKIPEAW34sGIutfvYI+wb49MMPl+3xo5Os8xnjucXPf8Cf3doSwGbewUr0fb2OvvkS5/oao7gA/Jyzzq7XLvt2D1BZIob7ZYS8wY9qby8lSBgfm5At/8j9aDy2kczF87iPTP7scB31zR328Ra/VH/pAULHGP/A2D9JG9b5P/2P/6w9PyZauXwb8Prt5S1jQJdyw/UKmTw1qrlDnpQH5Bi9MScxgkOCfmU9tyAIIAP+J+g9mU4Sn2pnTOJNwDaG2OyjKfExYPCUmI9JJv4TiCRhBBFkfncZHWtscnz8qJ1f3HB9Y5dKFhuz+UwmFwX0tOkCjcbG7rsl99FImVTfRf8JuicpLFZGXLwnkaAjASXRBGipjyUAumQfPIHsNiPxYJwv6ewWAFxdONqsfjX4L//yf9po9N3cMeTJWpjRwZCq4PnW4dEY5qY63GzCZErdGgiYVsGspsw4F30LoRJEE802MHRzq5juCTJHO7BWcJBcPp2UERD9ennD5r/gHlcYsL0IqWjlEtTajKnPb4CooR3geCXL1PYwNAcxOxEUnRIEcMC9b+9gvR09zn1k3glq+BmDKTNSBilu+gOyLQa2cwTjjmyrz2LmTkWoY75a6UywUDy0TogOqEjxDY7LPuMcIpAG3zFyKuwuA1XBySTvGydI51kNBBmnKHmCd5SXXxUAeq9iFtRrAmBml2DAuCYqKYxB2Ead4e5BpcpclzOUjK+GmmsuVfACrDxTlFxccYPCcgIDtKEQNewFKLidfHaUs7pHJ6RzkpOFxwkO600gUpaZQQo4sjIw0OlHMHVk/HwyX44pqryCKr9k9wSUKPQhQIyLN8a5FbB0Hm81HDp4LqpvU+miFFS8C4x3AZZmSQVhKivr+hYY0jmBjG9GpiAZaFltZoadCx2VLhgIkBgnt5zMylaXU7CrXAoMvXNqZDVVlsb79s+kAtMxi+HsvCIdrD4DqnKPE2Lg586IAUHBsPl8NmVQWZCx47y51pWZM5PifoKNYvamy/xq6MSVH7jujuwLWaPIroYizhRrOQKcCbMjQa3GSiVjdrfGGefHjICBsrLDGMwSCEbrpMsecP3cKyrEcusKWE4AK0BhBjSOCHsbOS6AVrAdeQ1QbSbDwGaYLMRrsjKO+YDMh8yd9fy6Ldkbb1+/RG6223uP99rl2WuUMgHS3jGMkX2yOhoWM0CATh981J69/16YMcpi5iQgtkEyGSYTCzoCyhL6Yo/fDbYe0GFmf5KZNDFhgM483LD/xyhyGUPuy6UMAUGXgOcwKjBUh4+eYbor4NRJGXfJiN98+wLwTkDFTBg7AAXvuK9myBvBVwIh93sAGYPzWNXOcS5nMjrWQDcsHIOEDiQQa5aBms8pMgYrAuUyAErpC/o7zwmU0KcmHVzesEUJXscwGNtoSbLkgizpq7DLJsjJe2SZTmGmHGCoxwPAu6EOHsGhjqfOiwaUocp8TN4vYy6599vkiU7cgvHo1CZAUNes3TsCZMw5sn+OY7UD4266/wgjc4OxuXAHALbtY5wP0e8nue4MByiOSkDIAm2WS0EYWL8Y0qVpUfePDrT/8u1rU9bN9Tbxoyyuoqcr2ztEcRk8q7u1XQ5ddmx9FeNJ51fL5c2HBOMyIQx4KwPmeIrp6v6IDvI1Zd55ylVKzgvYriDKxVJ3BLjPuurYeckC46NHfF+uL6jHPJrl1W74mfpL9kzkmN/CUHHPmcTK7KgM+32o/UNPsWeV8ZsrQdQtbNJhe/7eewGj5zdX7euvv8b5ky1eDBptx3hPBlDpYME7p8ex6YiZ/HqMg5LEUhzyYTt//RqxgoVN4sRE1EKbJJAx9WfnH5kngxqHGEM9x0nULuztP0ZOXCJAQxChi/M37RzwTna06j9gI2sZ8FaHmbnQT4it0/0MSIduwY4qAsUAcX5dp04vaQu7oNp16JlblXj4ifVaCcaOCW7Q1H3GvekerIBN5pT+SwcC8m/kk7UeEXgpEwUwVeJC3drLbdgZna3TEfXnBK7JlOsfcdU4gAXICGgmQWTQa4DX2QYzvPmMMuPf2AvKkTbl6BDAm88LahuUOW+Cd+pe9WDEwwBQdrVX9H76WHldOXN/K68G+DIz7mCjftdmVz9i63hG5mEq8xD/KuBFAJYCoszyoyHMVzPfsvMBOJEHdfAGxu168nnbgTm2XJE8dP85XwbArkFsl7JGQO4YCCzcI9qGsM07+yKw069TdgPPGqDACggZJQaS+jSukOvWJUe1UfpdzseOoCNMifubV21+/h3JGtfa3VNAt0nMFQHiGr9OXrXB5DZ6c7M9JeFrcCmYVgGR9n/New32ktTUv0uQ3s0P6xqwMXNULNit7QLXjfAH2IIh3wMYGmv0o3uluB/oJfwu53c0OcbOfAIATvSHfo3sc98EZexBk8myb5y3DaCPelpbEBCzB5lc59j+Yl5bBdInBdQzSUzy/uifDvBQL2kfZT9o72UYxLfxGXhfwDSCW/VG+aLFEArbjoBTcM+1S7JYOTUWUFA7ny3yx8/qEIGYHtAyoXcDaCKo4nUqSd7pRP2dMPjK4AhslefhPmRtEpsQUFkxEYWK/nWcMi/D0q04JOien1E23QHqdd4TZoeAQzLN9Xd1TIBNYxznKuOpz5k0Ejhybk08Zp9y6fjKAZgq+VCAs8wvdCz7MQl/5Vzb5HplzzuXAr4FnvltlYA6fEtARaYM6z0hcNtDr7o3TPj6JGOSLQJMcwLUgK98ThGsREWxnmfuee6zR8Bool2/sU8KRDc5l906au+KdawcVjyi7zkhcDUOZJMnSIyLHjAedyJAJfc2ER72YSVQIlMBmYvF5r4O4JZqk7K76thi4xH4ywhE7lyvfs7eAaRd4ibgOv6KnwkDNYkS5b5j4qcySKCr06/KinvV2Ea9rO+l7dS+mlBPfFgytUTvqkuKSVdJaOUl+jpJtQK8fI9zUvMv6xi/CLD1lqSK2sSEuKvn3Jvg1YeJnAlSmDjK8xb7NQP3yzF2/kS2IvNT4Hfp7YDEGjq/On9V3SfbOXpYHRx/ofR5EkeOMGGS8Xv/voop4vMrH9mblZTXJu1owx2nydHumto3n0l2dNwUWeD4AhrwIfG64Jaxxga96bOp21y3REj8sM0YN4kz2e/szwn7UvxAf2KKfq2qPm8XY8et9b3Kj5WtdXt93v7DP/85viK6+34DS+yMWGG7nZL0u7k5r0Quz+weU6wuYZE5lSYnR6z1mHs8rCD5rGUCokuH2CTnlgGCFuCfK6/oDu2ryVfAEVmWgpe7YcpZ3QZQA6PO5LtyYizZeO+YCpX3Ab+eHu229/GtfvMPfw9r7QJbYdxk7AmJCKBR9tc94Jd7UDAmMV900wycgQq8uSB7a4+ff9L+8MOMqkT26/64ffze0+zHv/36e2yQcQVrTcwxgWX+PrIn4P17fLBb9GbiZmT06JiKFteGxTJ2e/PmdZLqVjs8MDESoh7B3lqbdOF5fvbxCbH3vP3DV9+1954+qcQXy+O8lD9rIkaWtnGbvn6x7B89+6C9Idn0PexLcRT9ZOOaA9b38eNH7Ufue69uTlioLOuXdIB8ZNPYnT2p+JtYQ8/N0VVT7auMR+b4FtAroDZzvcN7JuAeC+yK/ut/8ud/2k7G6GL+ZvLrH75+EZ1/fmHl3H47Oea9K5j2xGvuVf1Fmej7h0/b2zNIMw/cm/kx2a2/5v6SYatvZAWL/sKYJNrTEypGkbMpunYeFir3G4y5HuQkCGTq3w1jlXH6HegAACAASURBVITmPDxIaNA30x8zESrLENt0y+fugjXsAspBgoNx675QByzV86zlQ8dGj/4ykcOYd5EjfTgB6clU+6Z/A0bDHtolvj6wcgiZXwD2XVH5pfBvlotfDf6Lf/Y/AoZXqYIC54ZK2KZyZ2EUGAEosZhkvNk9NyLKCI7MLhWjG2CfoOASVDIItqpacCKlBAxAhpOvIZg7oOIijjNLucIeMOgmu7kNoLat418O7sNS9p80e8E7wbODGBGzm9eU1D59/DmLYpZRWnUBOlI6pTzujCgLJPsv0KZyUHHeQbW1pEylGWXOv5k0lMJFEF0FFkGUoo3ApsQyQEExew5YDDNnAoJX0CQ/++yzdsc45p1CT/bHQItr9CUy3qYH1wwqs0Ado0TjH8CF1wLUmB1JoF7sN7/c1EVx1zllZjpHuM9qhu3QMQl0lGWfqU3LOBXTSwVqqVjgA8EVHNLcJ46c99HgBkbLmpYDJYAo66bKIcqoKBNmW/JQGZ9MgYALBqQRYDNsllHA9pPZ4Jh5Xx8seh2NooGQFFrfH2MfhosBG4wbHTEzvIKCotQ8u+XYCv41817lUpZ0sqlQaGMEW2dbOVH5qJAFFbK9+LzCr2OtcVoKdjCglHUHfC5/T6AyjqKGiHEcec2sTWV2zKj4eh8UFthZxrkA1QJvNZSW6epYK49hEOjQaBiZqwIFCvhw7eKY6NTIzuQ1M05+5W8G12GY8H5ZFQ6P8fkslYEsRe24U7IVpdmVRfnGbr3MxOkshQnivMo6NQD2Ldr7LvvlOAOn+nv3rH3JhevdO4NVRiuIVOBmSoc6MFBnT8Desr1tmWD8/ceXb1Ci0olVligwgsYJSlqF9PbtjwBtgA4AeC++/551GLcnUOCHAEFnlwL3lPsBIDx974N2/OhRWCeV1deBKOaAJa9TDK8AryC1LMMEscih8uGcCBS40OqhlErrgHXOS/YhjttIAFT2mfoEcO5hjZG4omwXkOnKvSlrxUwVs7RMIG5w6lzYZgD5MssrmG2Q5bul6XcAdkC67O0OdmB8MloFMgJEZ++LorhsBfQru3ECMDw6y063eiLMLku/Zeyhh7dwIswW6tBuA85tY/RxxylRuIR19yoIxNOjafv4EYDX5oaUB6VslMoOk5XUIROcKDk3izy3RFHHxYBEoIZn1vmPIeN577URHct2GwO3PQBcAWQ1aTIzeATQPGQNDXiuyZhVed4uhvYJ+oLMmzrGwCmlkOg4/54gSdmtstQV8qFbkX3jTo4DjFwmWy8jzZJiQVD2gIkmriWYbSJG58b5FwhRHsPIVBcasCIvhzKokVdBzXUYCVXeZmligLSANAXGFNPYNSnmrWOfWV7s+xIUVsAQY5vgVQenAiJfKz1apTLa1mKK1ouWufTMmdiILrDODQ3w+DdmysAv+68yiOqMANfqvPy8CNU+dhgn9jl75fyMTCXOz9wSfd4TB74P+iy1UX8IjPGtU6BdffIUsE1mH/f+AKBcy3B1ftZe/fBdW91TYiObmvWbYwqmh2T3KYHUgR3uHkWOfP45pbr3gHcy4lWxV9jRPLel3IF/0NGWEaTUvhJVvc0sNlsxWsxQ9jZqn6y9jmkxSApICMM1gU8FA86VJd/Ojf8lcErpQ5UiBeDz9dzDKKJAwIBB/N4zpOMbGMwlQCqWRMrxuZ9z5TV6RpCXK9GohFdfDujlDSYTtKdcrG/DUTbdjK+FOa5r6XQDs/KV0uKC/2KD1evYYJNaOo1+p0xUORNIcs92z+W+UAp93lvkOqV/Jjp8hpQJdp9BV+HF8Xcdw3Nk5Dt09QUgFzqSG+4qK/gLAR4tgenkfC2TmfJYHdhtGHsjGLtrn8OAevykLUYftvUOa46PFZaf64QuD5Adf0ub4n4sUGqLwM3nM3gO+Mj7tRm9r/Su/E6ZzXapxIWypOwWpFjrYzDg/jDTbXC5uj9vayo5ZmffkVEX4NB3ca+gN9iLSxglvqY9etAng9G4QGcRxyT4cfJM5Gy77rGnylCxUmTx6ZOGlaWv4L7yZ20LfsYDbQhK3kxouO/0my0NUq0LshJsmLiGpXx4TJn7mEQG/rBVKdEjsdsCBsg4/wUsti2JycQhTHB8mzV+j/K+VmF074nMdfJsAs7raFO0bQJt/q7fk+qK+BWdfWGdbSmhXu4TQu6/lGKauNXodPtDMMm/eb3IFn+XBRi904E7qYgQEFMu44/oUioDBcTHP0Me3MPFrkW3mTzRL86TVzI7bEH+3ict418ZOHYl7f7dIGwnQF7tFxnXVZGhv6ucV0sV7y/wFT9PH03/h39ngDFhRvG6MhV/iC/tRhhl+n8B4q0qrBYHKZHv/F33bXSbIFoSveXv9exf3YEqtukAt+gS/W9ttbKob0oyjQSweXz96rzeVa3YTiPMVGIOCQdVFo1vEuYsyV10ZHJb7i/GbFVGSgCxcQFYfBZ+LxCtHk7gU3v+bpz6GIy7yvJhcPG7TFllOjLMx0yYqyv9+71zFpCtgJjIfzdu97p6MonV+DrGkcRtYcOwL3h2AdvsWfRcGDgyyboYJuQQy6MlQKR81T1R73F9Ao6rBwTBGIMMdvVPn7wYsE+MA00w5bkFJnjPHdeRvaR8X1EFoH93QAWH15zzPPo9guUTygkFo2VkVmIO1hHxhmBM2OxcR7bptZVBGYNAC/Nv0jP+Hj4xEyb4WDbGNTUhbrsL9oSsyBJw9k/FocagPzEof2Iex17nGsqVOhC7ExCUBbcMyfvJKOISgtC5RtwPq0+Mf/QbZEUbm5U/mnRMEouVWDLRGUCQh5AxaFLOkltBvw0xu6+5DhIjkuCKbSh9mLXP6hbomCSn4B2y6/AOwlSUDVUyEIabZYHaW2MfASJ1C7G/PsvlxZv26YcniRlntKJ58f3X7f2nh9HfS3AA53yJbreFSXxHNpd+m3ompfaMa0qbrF1aELwEtFmACwwBwXd28Y1JMp0DeGg/vbf21/kvUoMJQ4BapnUXMGgO4cM4TfxB/3RDMupgeN8+fXbQjqdb7YMPPmhf/e537fX5VYAa37u/vyZ+0aaiZ2BFHeGvPPh59lQAaJMj7GFD8yUMtmcffNZ++0eAYBLVWybKmGtl4QpfSvDOxM42McwUAO4jCEJWrnx/dp497hqawDl9/CQxu769+v7i4hI5VabVpYA9AHcnsO5mlJYukel//08/5HmX7Xe//bY9fXYae3x2YTyMDKh7YKgvIFApb/fEOwcQKCawUUfM6b/77e/b+Y1JHvc8WAXX39WnRk5u0TW2DDKpogJXntyvSQixlveglcqR7UBkoe0yLm3G1OSdcRRzJoDolwnFPeKXqSW1+JD36Ih/74uP2pOjHebesuzd9q9//fcku06JKc/wVXaZhylYlCWl5XcPqRBRx+7unrQ3V8Rqgyl2slqvLdBBtotKKax+bhL96FVipacnxJn4Badc+y1lsZaJr6gs1N4Yb81lMBPvmUhW9rZh3qkce/8x48e+GwNa/ec8qWt9hlSo2kIE/TVFx1gpI5agD+ucio2EQYxsixvsH6Bn41thu7J/WkgnJiK0WTcwLt3zDP9Xg//2r/7FZiHA1pWxlKOnQbT0otBMgRa1Q9+j5ApaYfpWxMDZ84PMO/vXHmjCCTcYegG+9M5AENP/ACUgo+WADPIjeuxdgraPGPTd7AJhoLcJSPsd9cWywvaod18/cA++VRDL+wmlVkd5sNndBQJNrfWzn3PdYpxdXCLcMY4y2iinYqM6+W6ElUF2ylZQUvQuMUOnY5GsoUqNibgPJVTnUkNM2coVdFAVUUqdKnu0LRpuxpFJ1LBMMGZO7MzyAf61R56KKyGxxjRMDEs7CKAEbZgfKZtmH8PE65zvODUdCJN+HWwKmTs6TSmF5H2WIMfR6MpP/zHbwLcm6Cp7kUA4Ja/8JorsH2TtuHZ+BfSRBSkCHOF0Y1WJb/qOcJ3Do6P04qp+I5VV9GczZz2DTbpsvAcVd5mlDqiqgCi9J1T4XSmQ74kzqiOi4nZiEyUlTx1moQKvmTk7O6Nc8bCuqZNj1gRnRTqq2c3K0hcTLOVfYdChtO3b1AUGAaP0qg0QeM6UIPM+HTnXUwq2G8iMhs5/gTYFgpixUDEWJb9jd3QOUMXeBqtlmPzSmVBpHeIUCD7YtyssTt4h5VsmmMrFcnDvofOik2NgH/aOTlnXx65/Zg2SQJT70DIDDZtOvX16Yoh1HtXfgi+CfAIAWf/i8QRAYrBxbFGwlm24TJYLpOy6Q/tTnm6Q6zylRKcYivaWiePfOdMpC2DOdOg1HOlLiDKyn4drlnEwRgNQHeAN+kI9YH86+1E67gVs2m2M8ERn3f5pwztAeDJHr35MYLcZ7LU//eWfEVjqiUDthor9AFNkiiy435LJT+8bS9GUSct0BVXKC7cUT5BBpXqvwg1QXk5m9ewh88LnZR5agpk+SfaXNLhTRjBmKnfXQ6mUOfSH1xftm7cz9hJ6TXo2+iRsLr51FF1vFbrBrkZM45f7dX1/CmSoLHw50l3Q7h6JDvBzCkL1vTqkR+gE8NLPbMyuyiaR6aXT5NPwfg2B+msl0xlHZbU2+UFgwTXmPPM1jLe3OEQCOIeM8U8+JVCcv26PdhnbQiacrGp1W5VkpS+b7ATZJzIEBPV07MMEFTSBTWpCgfHqxOp0Bahf0ZcEQzkAFJih49/Qp2h3fNyOn5y2H179kTXHsaH/BM0oktRxblMGEvDT566SGJ+1wLDKjmVfRM7Y36xL2KwVLSfodm8alL3LWCvtlqC5ah1A0wMB6o/0uUK/CHLpAn3w/Hmytjo+6nvZvuqiEzKae9gO94oOlWXa6kr75aUPj2WtzouGmzG4nO4H1y994ezfx3oJqGnzwlznBgYcjlt1VICikljPXKVHtY8L7NUPVp8UCzgBaRdYhvVg9ly2q3YBeXG/Bbzzes4DgypdDfBjCUeXCAjzSsfGslntQMcuuL56yzUXlIR8AaBw2r4DRH/ymLJ1gIib1y/ob3sGIMQeR4eMD05JSFK6ntITgpL4j+reYmEkc8s+kN0lk93yatnJR8c4lmSgByZR+jJxnTozkehzAymDLJ0k9aB+g0Fq5oT5sU9LgDvZHgGEDLirf5Zr5rO732vvVssKme+CCmmrwGe1UO5Lv9R/ZmgtL1ZnqQ+ShDE4Umtn3YrhUiURZW+qpUT1GvOe2trSBejqJONMTnUgcGfDfZZUMXRBfIIt5KRKlnF2ub8236SVMnRMWxEDyCTuXEdk/4ReLO4V79tfv08kKSReQzaq97qxtyOvCfoJtiaqY79qF1MiBLPhYXHVLs6+xpF8TdICkAc53HOPOY9UO8Q3kU0bmcYe2h6jKxXBusEwYR+ZWIB9vNx+1HYOCQ52TMrap26WZIkBsnOVUjAtlnol7DNZeDrG6B59Iu13APNqhWGSThvpnMexdb/pZwYkr36vAbrdSzrGvGZWu1jJBFw48/eUd/l9ZFkMYOOKRE58gYAnyKHAkCUu6C3BtJRIyRTU/7Ksl3A8LG4ZHYJLjp2kcdwMgD/XK6VsCUyNA7THBjQF+G0hD2HqJZkl44d37tKrleYFD2vm5vg5zGTKyvGXB/aOVNZy7+qvpZTqj7lXwrIzqSSYYpLJ5Jn+pEz67IEq0woYFhmteSqGnra9Wrcoq4LmumxJREbvqvNl3lUvRX0N5yEgkL2rWUv1iBZLO+ue8d9jSq8ewqbp+9qpn6tPnMlwexop/oJoJtyUbfeYax0whT6G/VqO7DGYctliyCm3PatPG2Bwn2qQ2HB1TCUy7T3Wl/73vp/73r2mn+KXgIn+YtiZJozVfcybPoCBUNp68D4T+65pmDj2O+O5/Jy6wDm1362+aVioXCsMu05m7U+lDYh/0fkEttiRiWG7BH290k/oU2IBA1lBLBNv2qQpgal6WpZl3z/V5w1jkvU14HTPG6Bqc+zxnXlI0li5kT0myCIzBJYU+81y8j6hm/ihA9C9fqpPBIGTRNbHqKBctqXC3LOXVwAJzn9sT2fHNgbaxiX6e909tcnZu7y+mzYJ1a4i/cBcJ9nuCp3rkZK1aqdiTFm9vY3FTMrWPg9wJfvPxLd2jm/HUKW8+H3u/SQ8pK8VyJUqJtllfsag1S/HZ8IVfWHZ5g6+s4m3sPQDHlOmSIyjnvETewAlEfSEXgJb5dOq80f2krVkjXl9TUIrSQiBOe2x+0VQ1J+7/uohZdjuifG6XytBVQn+sOICygGmCvpmHQrsicnw4dW5vGeCvPpMAvEDiQL6solJiz2pTxWAWZ2Veam4NoSO4H7Up0GqcU2SQDTW7cBj5z+AtrKE/S3w32DXXsISIbi+pArG4t91ytKOSXDWdeLTB7A1p/QTs5JNEkvFarCySN5ZdSHAYyIzSVe+Zb6pS63QE0BxbrSD6tTBw2U7pRxUhpqlsvuAZU/xGx4ebimtvI4uEki55j7H9G7Wd9PXiK3iuafsk7Hg3ZvWXp7DhntynL21BLyzzFBGdSUPsHf0eLsmtrDt0xGVBibfV8Qbav5KlAPEMY+056bv3Kx99ITegDurdnp6kr5rF/Sru6Tnn9jGwZ7sMt33Ytvuk1QIMIwtVI76tgRLZMP9+uT5J+1339/Tj1of24SdrUhoK0aCQFukrrdVwmSMMPA3fVd74ZnwUk5cw2fPnidWSSwcwo7Ala0nRNC6/ZHEv9VG9Op7NG6n9NL84/ffcv+n7HnleQvyBLGAvvza9kz4rKyR7RJOqVpsm0m7oK/9a2K4O/VH/Me69pbMdeNfE/yQBdyHK88wSMw6woehDJ2xngEqqs+Va/XOlMo9gfw9ZM8KgcQQJt6R7Xv03y6s/iMAvhk+jCCXLZZ+8SVVVydU7YD//O//8t+0J7AfX758GwDt8VPKh6nssff4mLMTNusbKnuesEZUdsG+pBwgLdzWrLmkpePDx9FNqfTgP1d8fXeFHG/RRxe7fPq4fffDGeQeFQF7h8oQ9YryY3xn25lb4uKKDyt5aDlrWMf4EHP7OYdiWva8kvtWj+nLqHMK19GuW2WSXuLGnvrJ9CKvRLc7q/RscBL3tTqV+VOWXr20Wo1YeZued//if/lfN1VGWXRxnb1iDpXC7XWhmq1YbososTAWGLKCJ7gkK8Xa7kcwZK4xUlJbU+svOBWAjEAbY2Y20oaTlr9u83A7ZIEfQ3+0HMMeSioo6+HX9lRh40nhGw5Ei6XgozDXLNbdDUrjWQJn+55dUjNfZb6AfDhFaE4cAowu3/YZ0fBOugMKnCSBIoOeMp46BzZuJghK5qyaKQoETFF8VwiSz3uCYhlhbC6vcA4xpj5rmmPjjDhHoYKr4OzrohEx8LYkFaWps+jGVll2qGmCBjdq2FCW9iVIdvrdgAmf4xDqHKbxtM4Y4+yBMXepc6ojpPFJCUqwKp1lnpm5VtAqMC5B01BWvzsDUposcu/dZOwqC2FQqmAe0NvPvjvFEjBIKWPTO1Bm43omRAIdgSODq6DuVfYXo8L9CliLNS1mJ39XwScL4/oLkvr8livoMOO8jyn93AfEePnjD9VDhussmJ8pGYFq4F/P2wM6AlIyPC1HKkZCNbdPhtFJ0UnRMOnkClzJ+nN8GlOvzXruYohcnwRbKpYAiwXclWHtN6Rgis9cwUPAIx1LftcAGvzPAan6stQEfV2mW39D5Sc7IhT/TA3Orp/pWHe16TcooYPKGKBozBoYeB5SAheH3kxxMvuWu8lQM8tRZSFmlZTDsIB4hH2MmgGmvVOqvLdKbiw/jMwIzqXJvUBoMTFVKclyy/QwOBUE5GcdyDjM6Y8jsOtBADTMtxRaJpesFREk70GooqFNUQJBjQCAYNLGw2QIsjX8OxjG6eShvXpN6RY9Krcpq/zFz39ZWSuCzCu43Ssb6CbTZG8J+j4hi+o0eySoQyIbPNcNRifMNJ69ynUsP6lSSBlXYXsmy1HM2/SXYxH3cugOvYho1uphF5WRq1I11/ec/nbfvL1v3/54wTP53MUW20OPzACrlsid4FX1e9CR6kClgLzdOoQVUC0EKqZ331cbAsHxkrECno9pFnw0OYxsLjCSC4xq76BbylPlybXfdEa2GfPV+Y9cm75n6OK3ZBlfvnkFgIdhJmh9drTXntq0dsq+W1O2iL4NGy3GRyZMHTbgc6V/i46yEiDAxH4qX1LHUXlHN6JTPFjEUor5w047ffoJRn/Yvn7xgszhA3rSMgBAmJVsMBiRo1Mawz6K8+TnY+gMRGURq7gS/ZZ+SH9QWy2oG7wf763EkY5DyWFaNrCHEkzp5JqB5/Np3pzeGrWnqhF4fokBXQY0YlzMyS26L6V7BpgJFs3EeaANB19Is09gZIBjrzgD3iqnibPBWNKYN2VqxRxz+EPK+odEFjtc1ABWwDXr3Wk/5yu9ILv1qz5P1Xe072XX3ztAeNeU2ytEFRlIdkFSyk+co4DUlQhwLILVYbgZ4Bucd9lxp7jz1LOvfd2MvE73zfUZjvdF+yf/5D9qP/v8y/Z//J//sj0+AQiinHK8vsWRwt5aooHuHWJb0RLZ19uWJBpI5MAKAgGZkzb9p2WFSTUbKNsjVl2uwwzPn+DGIL2ChfQyw06nVI+xqo+TzQy7vNbNudOu2+fFL3WzejLsCMvHDejSJ9D1qeDCNUtyhv1oKZhMG6/Wt0ao0iMz8pb+cvgK9kZbJ3t3Lwk5kyLaIuOqChjD7hBs7BJffTmngX0PnPR6u/Y3Op17hz3rnuL39COLaFZSLsGpAU0ABjPf2KBUFhSAVCW6lDGfPiq9gsz3ctmztMJGEXzPniqgWF2o3xW2IMCQSRT7q+lT2DzZMvs1ZdBX59/iu5yRQOW+3MFWEY7XxsoJWO2xJLuD7ztYyB6Apf0aE2gJ3qX0hINnhvsft/HR8/hasrMKgCpQIUnKrgzNtbGk2vmW7WBAmr5TPG/KPDtb27PN/TcldzLgBNuS+FDs8YOwVQIkysnC+yk/Bv8PMItHD+381e/bBv13enQg1zO+pExsfSM30xq/cWG/HVsOEARozyzzTRDsnHpsQ2wm8oQeUcYmMrrT47lktzRWr8JKZgOk6XPo0/GWMINZu3v0bBs5V8/o/40vC/NOykOqKhJElx+R6gv+UycFDOCZ+96MPRO0bozuJaAwidMfDKbzGD+kT7YxRoNw5c5AKUCCQLHBoUAn6xtGAWP1UBvLbfUtwppkPZJg9LlNPHIt/+5jT9OEP4o7NixAinZJAEAfSVaY7JUEdwW8CN4J8uh7hRmHnjcR7KFoAmomdFNR0QG1aXPjvIf1VQmIsJn4sqSz78v35oxInXGcnOA7MA7H3L/XvZVKC82GeoqP61taRraP7xO9gn9bvqhsiUp82z/W0l5JAM6pa2PC3n5I+lWCftrHVHrwjNork/mxX5ZJClqlukG9SCzgHHI/g9r0BxboDcu2qoUOPOCIT4ftKrDUJdKcY3WLc+HczG7Ln025Na/Zu8x9vivji7EH2EceogOYz1STdHKacFAd6fqh4yQQGDhW+b0AOGXAJkWZrPi+PGetcCWVnIP4cUxi4jie5c6qBzVTfL9KsCcBp4+fuKYquNKjO6SIShIWQFTMwP5Qieh6fUwZ4R37TqDT+c/e1wdNwIwPo24JAFTtWd7531zRoLbKyT0sgTWRORZQmHlkzIJ3tktx/gy6TbJXPzoPrfJgDfd32Wn3jGtrDCgI7IFrr96eVasVYqtyWYysi7nf74MqExbskjzBtWO/4wxmXNoMA/z4qc4Qa5rDYxi3c+9MBxxVXj14AX1bSRVecE35LX3ZUiVS5e4LgaIOfJcpGLntfESrlvTjr67s02fbEeQtPnOxxcP+jy9R+jVVNwJ59pDs9G7a7aBLtOnvqggcn764pZrIiLKXNjsM3LJZ4y/3W8C7xIglEzITeXsH0ip56iPs7Ow1/XafMdfUhsDgn9++bZ999D5P7qE8VFzJBuaZ7F8tY7X8d7GFsGuIjQ6Zr8P26nybQzbO29HT0zT+n8DmEjyROGQV3YbyULRI/BVLRD1cSdDFugDbwiReFmzC59kbbdqT3fv2/NReabTSIf66BPT74ce3aSEhuDMA+MoBHTlopVipMjQty+wJOr5ogt+v40fvtdnqqH37iv6/IY8ALh+dIFsATs4//y1hoR3sI5PqJNZAQM2yV9dA4FNyjctlxYnPr69hLFCHdFWJex3Qo7bgwJBnh+10T9IOcsLff3x7g/0oAHy1msOURB68Pr0D356/pQz4oF1zWOBge6/9CEh5ry03mR7Wvq6thz4VK1R5ds9GzzJv4izGdpI6jJNim9VJ7LNjem5rz33PDX+Pfgy5xjJ35AUg8NB9Sqx4RSuYA0DWTz5+xmEhe4n9/81f/7v25Bnt0AQukaFHrPGPgKnBovBVRzsQZaYCcMgLrVwmtO4RvLu+9hAZW/yUnxFbpY0yCQnGtE/rtkOqSZb4JTPiTtWjz3IA2OjBLvpwnp+wQ/zpIaxDrm0S2RhGlqD9bS0Nd49aNmu1WyUbPGQTfRkiWKeHkui3D6aHTlRy2VhC0smDrcnQw31rlgsYl+JO7s+ZPjeTf90R1Uga/GrwF//d/0y/6aJ9V085N0g1dUwvg04RlAOLw0PAOnOhLWVh8VRsZpkU3MPDkygJjVNOfsThSVPxlJKaVVOwttuPr18BLEFh5grHe9LGBe7OQgl2YmLg6M20BAQZM2mDlSfOsZkODHTO+JRNO/fj1Ar6XVKvLKgzxTF69uwTJl+pZ+KZWJuvh0YtA4iaeo2ogJdB3DYsiV1LzczgkmkqpU5d8bk9hOiJh1NjLyCV0h40Uht/qwAFOwTvPDlP41RNVckKEBS6+Z0njUFOLkpwVuymND5NZqoUevokdIZL5RkaZoysjpHAk2CaTjMKSIOAwKbXhKAT7+9Lh3SM/bxOUlGC3ZiwzHTindMumOv7/tx7qq0MuEwFvAAAIABJREFUAe7tJqwePjIfAcAw6k8eP24vKbnT3pg9cT19Dqn6PZhlsNE7VAZk73oKCd4lM1MObr3us6pjKygWMKwnLyAjPeJSDllsJJ3sfRSIPSbMtOZUM+7nKZ91kqxOUAXsYQ4xUE8nVs6qRLdKoXQ/0kSV3zUmGtsKBMyudCdUaegxZOn7YsDQBR1BxuP0VDAYDMvniDFm/rOmBaJUj6JC2sPgYu/41bP2VLwqg7ANdFJ8lpSMV7+Wvp9FHD5p+Co0wQUDPt+Tk3hktNQ9/Jb+LlMpAaqKQa0aGavTbTXmMn4ESsLsQIk4aWHo5Nr2EaxTftIfTmp/F0RXtqQy+b0TEAAjwJYAXjXwdT9b/p7MRIIsSy0tL/Z0oovI/xEB1Jwed2eUyAoubBnYM6ZDmaz4x3ecJnWmoudzX375y/bxx5+EBj4ia/L1H3+ExfUejCDYXQYGGYNOgKc717428FLuk5V2H4R9IBtOI+8hNzBQ4sTKr+A7eFqBJj5fHxSLGehkGzQk+A3wx9xzMMX1w6j94QUlhOeyDGX/qDO6shQ25RXAv3va59+BPh3gS3aGDizvq6RH0eOVkx4EUFannoYcJkex8lKyaUmAQGNReeMIWqYQmon+orqD7x2YJTNO6nrz8hv2FMD3/lF6771iru/IKA0w1h/Sq+MzegruUzI7hC2lo6HTrfEbEETqiFv6cu8JswIGkZEKBC0Rq5NQux6mOR6WwB6w+Q6n4ZaAfUrm8gaQ8SWGZkAgLFvF5wgmt30EgPOMjOqTBLrKbB2SYjmfchgFEINuprJ69jA/cfiR2y6CqENT3FAdc8rgwj2o7tAGuecFxrlgX5aeedPfTTDkiWY6baVreiaxDo8bMwecJBAr/eTXu3J4M43eLxnoyjYmkJZhpgPuHo1zLvuH+7lMOG4WjQcQCLJnarbWMoePJOgpQNLnLGZSBR1pfM9/lh3aObFaFhQgVGyMvq2BzoPNRrqyRAN3bpHSLoFh7YTXS0CizBdbsb+OT1k28aLdXJy3X/zJn7b3OLH27Zvv2KOUqtD0f0Bp7B17W7ka7nF4BVl2Dy3xhL2cwutJlIYngLth3XFNE1syAjz4KroLcFs9LlAzkPXhs0bnI+NhP5csF/Dw02nbzmuYIXEKy4b17zPZk9Kwbh8UG6AHtKu5dRx9SxiU5bCwzYz9VEqnPTWQTN89RpVuLnxm2z6w6C/vHRurtCb4VG5qHfIf95PFn0NkEpAU2Naz4kuv1PNqSyooL+CuZzfnBGoBA21/Avc66T1M+shE6bLoPiGl7uTPPqDN6aa83ifKelnJPkiplgwgZdOybOfdTL2neF7ATHudEtIhrxkkmEDPicABwaq0yXkQ3F95sp5gAkHFCPB/YymYMdMYBtmTL7HLx5n/Yk3WqZ7KcXxBnlH2hxvBtdSx7U/zVK77+apnroPRqrVGd1BJ1q58A/2CHuQJ4CF7wxPmDc4tb7kHjNxCZq9eYFhgX9gHCFuBIPNM9q1Bb3vyHzI8R5dpc/QDqn+wyWTAAe20qibgrcmMqobQHheUUzIR8Cphdv1Uz4Lvgl/p5IXJhw2D+0BfSA5pe/xxmxw+Q+8Wc13wIe/R34nf8FNLDWW/d/6zTwS9lLvuW10WoLfzA6NkevADGerf15fMqyNTIp/Dg4pRXza869tnT2HLfDpWbPxl55TnCcCCbnK/ZX8YsMuW8emVZV4Lg1KmuYxX+xfzOfe7+07w13Vy0txrjlNbbXI8iYzYNJ+tyiq15bK77b/lKep9vzvnLL50189NH14Zs4WOc2GSpwd4y44JkhUbxfJxDUQlWrBZYdvX/u1L/VI+aX9t2RN8vtiIslZNzJY9MkHbHz6gshUoykEfginKD89o6460R1Am8FW0Ab3uCnDF62E4hq2H/2bCgGvJAk6rF30FqhIKXLHHX536+xqWTA7AYy+lpI/Pmij2NE+bosfMGNxbumVvaX0j1tT90u/JKmcu5resXGUvBzV0ILp+SU7Y9O/GJq63jo6zlTUixkh1SwE2OexAwLLzwUsnyhCRgVrAg+uVkloNI9c18aLN0lczbiriSNdDrwN49XfDME+rGVsKsV+i3+1ba5WYSQ5sTQLnKp+sHoPFQlaW0ufaktD49I4TXzcJkwKsZAHngIzYVxMInkRdPnJseuerCZC5aoJpZxcX7QLAecuydgFrQVKBLuUfORDADDtKP0KfTX86mI1tWAqw9MskZ9aLefNZ7Z2mTyl457yFqWgMqf+qn8m17o07HXOX+HUP2Ws2CXgBMB1NbZ42KH582dOKg2hhgS6uSiob8VdPwp/IHD1oW0zoJI7V447SQyB5hrDO9QRlLXrdmJViHhkXr/XRYu8F8a0+UAbomwbQdAqbfIZ/mFYFjp/rmNirFhoSgYiHNpx2i07ahWF1P78C3D6nlPY5z+fhAiYZKqYSDDFpH2anoEnisBX3OW6ffPrz9rtvb9r/85uv2xEsqmNijxEOv2Ca86ffOYCJrR0UV/DEZ2X33n5u+FuBzri2XJXbW0AY2vw8P3hop4eWsVKRdjjOYXZnAFuuucy+e6oAJRQICmuflfeeORtcV/kQbLL9DP+dnD6HRfms/eYPP7YH9JP91TwZ95qx4IKnTyralnlGRzKWExLKVi4ZI8XWMcoD/LEQENgX6oayoTJWBYwqlijijEH3XfvkyV77gO8ZcwpJjTJiq9RIJlhBCHNwAjAp83dDC5QZsc8EMMte6o+efkDZ7Iu00dEX196oC9IQyeqXVCsm1dXZP+8pswJ/HnBK3elae+JsZAc5V64qyaH9rZZA+q1hT/L6GNm5AaCazy8BESdUWD6CNWg/zjHg3a/bl198HJ1rz+wd5vw6p6Uzj4B9I2LKMa0ozumXbsOdXQhABhkPkiDUp/b7TfxULGDBu4dbWJ4874Qk8yV6d7MNUEsJdbAFnvMG8M6x7+L7SshLl17inFRdsJ8E74z7JNGkckgdHj1cfp6yGzZ35xvm3rHvxiT3SV5VexMPkwGDSKxRWIk6xpSvP9vbOgxafC9txdZa8O6v/gdOoa/siHTUO7IFRaGvI+ZLAVc21gHfggLPuYC11TZ59PRYNGIYebKXDNg16tWjoErWdCJsgOmGN5NxA6X27OJtGgYO2SAe1Wt23iydm0jFNMGLsmbYTdZWAnoqYI901oiZ+a3Grn7u7p5yLRB7S7iev/cZY8Do0CD9HNZcTmBRsdvPyZO+LHMy22AgJ2WcTGqVz1avG5W5JQMCRhpwewLpQFlCpWK6ZUw6B9bQq2MLTCm6veCdG8bMolKiAjMQT7N/Fs+sR06A1eFJht9guIITb+581aEhOAHdArsZNFxu/spSF4Bmdq0PXuLcqsy6UjPvJ6OnlEhX9mmQ2mVSTH0U2NKzrDzR142kLhumx9wlTlFK93i+B1mYMeTV+8c11RA65oQ0MXhdyaUOT95bgGCEtnu26h9TjTZFnRPzCiYwngh7B4hkXH3/DAEpDGgOl+jKkNUUcdS4jzLqRgsjh89J1y5jXJl5KfXFLjOoqyDQrFwxIeqgkMyj/yVIqB43AbNlciQ49ldLgJkbZDyn2KqwBNC8i06LjciVndyn+qH0X9l8YbmVQQ2tXVmTwq4Mmm1x3bs59O/uO5+tWFrVnDdyqmLO/d3kgGAAzO8cazNAzlOAoCrTNUuX0luBcJz2NIrmSwA6YB0Dcc/quMhmqHJnqezFwnR+UqIZh7bKjy3Rqr5jVcZkya7/muEzW2h5za1Hz5vpZ+w3N5xkSW8dQeM9Ml0rrnfEgQlTGjS/ASifJxU3al98+mWyM55YvUWPn1dvrjEgz9sBDoBr67rJjtAg9RnTyhKWAbP0X4deUDGAsbOUwLdkZWgyQgcbtlpYNWbK4oQx98hJaM28X2A6JQLJKMJC4PsNPfguUNBzmEUid1Uqww0cV0AdDUPtp7BDupLM6l9ZgVcCLNaiX0v1aZotM0c6bjp/0QxpglPlgWHZhfVVfSIMsmU2BDDHs3tBeep33/2hvceR4i77BU7aBQ7FFofpHNCb6rMj6OVjnptG7onjdXgMTAEpdugLqvH1dDIbsRqoFnhlUKuzrbOskSYYkw2JnE/o0bSi192MPlFbnkRNK4K/f/EdwTA6EV09pcGxzINd5GD/gOCestkUdHYBVNjN6QlVbMQCvW3yXCXQPsSYMQYU5+fQ6t0XzJMyl8y6gGIX0PtvDmbRoeM6AeACEP7UqzNgtg5m5wC697Icgq1hDNRhLb0ejsPfgV2981sN9qsMO9nHitcT2KdXmt0QTdzIQBXUiUNSWTbXUue83td9TuPcARPeVyesBwUS4wnKCIb7TAaGBvrqU/Vx5rDkrA43MYgsENHf/ep/rjKzAgf8CjgaXSqwx97EKfTkueeUEp9SajKi7+wN/cJuz3+gFMJTmilbPybbyViWSRhYtifDQWOhbfOaOh+lCwqQNkhft3NKjFzvSmJ5kAwgDl8puepYZzaIjiMquMq/2sg6/EiwpkC+0nc1dvdD2OxxTksHGRC8kwOdJ/V5EljF0ojD5n7tgrxaZyepesMGTIWJVSdqy0apdfL9uZdOqKBsymqdTfvhqEvscVRspzDO46AVUBfZDRMUOyLTqbPNAZ8EA32e2BwJIo6gglsz676/gqtKDIW1EoCwbLyBdZ9EVMZ0XuNvBGgvxqB/l52jH1DJHINfk6Tfg2uRraY8VhBI32sC80G44Sd7V2BhTJxBPPs9DjYu8YDeOCmFo+fM/faTNpi+j99HMNExJtMTiWsFfFWvpSKiY9wwqWnREH+hDjJ411eW8fb9m4TEBHeUiZwaKjvNeQpAWuXl+XZ8AmzaSPbc5fVLxkgCdXnV9gnShqzJA2WyG3rhqEPdTyvueQMLQxWhHUiSLjKiX8K4o5gs+TNEMRD30CNlBVXf6ffiISkLjlS9GTcurEaVQ0BmdOsCv3Vn+l6bHH1Ic24OavNAIxNjeXMEgEChSq97YLpku2SvSq6rrDUy23/FvzLoLIpAAvlOvtQRYTIoj4KCPl/mu4D7JEE7kDhtbeLjm+z6CTCuEr/q+eO+Fui4E/wMkl6VGFpXT5SUNRQAj7HZDymH0Pk5xhQWVypQKvnhgsWP6GQ5zGn3Jn9P25nOp7gC7HdSK1/THR5kApvxGmekpyR/LaZynSrtQPsAyTmpHqFViinAJCiXEkvBR8bZy86+bTTsQdYlL9UXVYGDvjMBqowi95XMqWRReqIx3ugj7xLgxTZDsPpk3LI2YXnGD62160HHAmnLVtXhPHWqqBMRpqLzyljSAki/l2sLXnnaos9gctE2FlYBmTBU7mXYKB7xt1krfb6SwZozF6d6heIfE7/55jHjFBj0GWW5+XllQcZZQPFuLQIE8TwCTAEK+ZvxTcAmbWaXzOqTDGm5AuHB+XV9PAnSX6rHXSXMc+gd3+5r9ZTgitd0L/T2tZjyt7BfqEBBJ9+QIM0BUAIbgpICF5b2Rg4gHqBrZ8yPiSOrqaL3O/a9+ti46wY7ZLI7bFY/yXoW+7RkqdoPVcJf3d6z5K188lAQD1+7syTSnl7KJdcX6M2J1e5l91p0n5UJFTPFD3Qt9Ed9k6+l5D4efOQxiTttjLY8SSX1fLWjsieacyFwoj/uvCbqyILL2nXNiZ07u2+CVF3wLrHVAXY9K/VdH+3u/fXcnr5a8us6xTKZ0IiTo9KuVhPp+6s95qUcyqZ91Y9GdwrckQuJzyyAbQWZz3vg4WL2RRP852o3VvAwb6nS0heGpGKsv7W6BFSnMg+9eX/Pz4BlTx4dZF9Z+WZcnQSqbQjCYJWoQQ9eATiubG/F997/uH39/S3f9HGldPcIgF9XWma9ySb39JpEzg5O9Io2OBJ10tsd2++3Mm4ftF30wWxm3AnIODgHvEOn0pZmMq3egOdXtQ890FJcQ90lczW6ku+K1V3Dzodge9/QD0+9e/LoKRjLtH1Laec9977DZtQJqXUafHSW12QrMEN14i/3lNGlPhScM+EveGh/7SSr+UPiFfWWQHpib32XOnhkygFTX35KuWwDd4FJd7eE+XZuSxpJCFYlefI2+qVZpixzGh3jARLsva+/h4FNkt/nto1PWq+EYe6p3TyjOkN9pjy7b2wJwhgE73JIlXKt/eE1fTtBwgP7S2ZNPO3bWMAYA5Fmkcas8WImIKrftN2ePqL3Hn88OX3Sfv03vwGkHefQDeOCmYA2dxaTSd9rYkb7HS6oFLDNi8k6dWpiLtZjyqGnAmKJxyV/ECNtONjv+SnsWtb88PRZ+5uvvoFwQh9fE2QyedVDyOCUuZjbpki7YIWwfp86wj7oaZtUPU6NBUs3V0wqKaG3Ab1/HwyFuQqbzgSNh2bphXo+gTqQ65o013fTVnpxYwpZ/baM8oASduKvBv/1X/wV/lnnHHfMhGpAX002ndT0eFGpxZF2cpio9FnhEAeERnWyB21Vg3NOdkJKtYMvwarm4RN7AbHpTjly2lIwmW/3sO9WsEOOLF2lDE7FaC+QOxT+AYy8a6jKNoTfo8+Ok7CzixDTaNkTwO7mAlRm5irrfkyd9mYzpiHjx4B51ogzgWyIUL7VmShvF8HyOhW9Ai6TbEY2MorI4Aoh8npS82UO6EBeXZKt5PlPqHc3OMlJi3E4dADKEeiDczMkdcqOm1iqvUcWY5i4TkoqEJqZ/dAU9DjgOuZVElO+WfWiUFHFDFjeJlgCgqzTFSZBF3R4QEiOu7eHnJski18NRHOlZJV+Avh8rQfTpPL7txyiEHAhS8h4dDwryOn7QenDK/wVHBVfrs/aVL8wjXHNp1/JdMYA1u+hzSf4KGfHbLUZsfTPU7i6TF/1UKygrILnMhyOJQBHHy07VN6TfnCCRVLYwxxCZgBYneNiTvWspjoII/2iOlZdSnSTufH5KzvlDojDy9/STyHGoWOv6AB2Dm6f5fBZkhUP66cotL6mEk8PJwGvDkStYOqnMpisj46fAF/A3wKN//+GNUGegajOMc+YRtK9wxi5sXed/V2qabP/uqZmxOI4dsCmhtkgVdkpqnzJrF8JDn127u96evKUBsCA0oAnmdOskWMu2eqb/CoHaYKdoNh5lyLMniIzYB8xTxoyc+ZJQjMAJdmRZo1WAIlPpj7Lqv3xNQ3GySAeHZ62548exzDdzqAgw1BYkfF5/OxZQEedHHuUhKKOLtHwK68JaIOAdj35yL7Y/LwSDtUnq+a7nAkZsQXYVSmxAEGdFPiT09OJXrI7tnK4W8Ls5Ah7wgbjugRbgqBhFziXMl24ZnrhyOHRkWE9lDHByJ45YXAsC/Oa8uGTrrdVylAYoxkc1FrKAQUSLWfRkGukyvk1Gw5zhf/zsI8RDW0F73777dftb//237YvPv4YNg2nYKFfrqXPE7w+pg/EJwc0gaV/2YIER0o9yWQne4R+NJvlOqfnj0trMCXAxbPkwAcAsTBPcRLspedz7sBE3B4BsNoUeG+rvYJh+RWnYQkKHgrYDSlVI9jfp1R2ymmKU0qAdTpTJhggoAfSq52CTO9iLVV/rQpCPOymgj7lqwdFAtR2yYB3hz1ksdzL5c+mrMM56/REybi6sZIz/UEBinJ4GCpjHWIdV+W+A9l7RlhAshgQt2r1lStr2e1h58tMM/+Gzc3zaEssxwrAzeeSaOFZ+kNeBASc6yQSOtBKd17QuQdPhUAq8dT3++pKGgV2OkCuZL+c7UoiFXBTOqrmwoVNIGW/TO4Vu66MMUbt9PXZRUDhE46k/+JnH8LOvGjf/vbX7YHsd/o27cOqgsW+RhcYPI4APCwh8JQwJ65Yyf06YYePD5NMuyA555zas0k7mVPfuZ4+RZVKFIOn+prVAUQGINoFnyV2NKBnzUGAHO6V/oI8T89SC/jXrYfjMXDwOgG3k3UV4Kwkj46mwZbvr9NiFfVKSpmc0Zb2Sai+/cQCZyngecD08mdsjeF6mZxL3yKDc/d7wIHqp9QJSMm1Mpjgv+xZJXAqYSX7UP9LJlbP/rBkNezrJEt05O17WwxxP5tm4p2d75NjPVBZPV3K1uijpfeu90ffLWA539x+i8N5mSTAGuU21GEkgarNEGANg1EQIc5oIh7WARAhwRrXpf+QczPYOWz3Q5zo4eOc/Obe0JdyLWV29UlD9Vb8NJ6nL93yd3eS65ASzi5pJSiZsfJ/Pmt/mmn+HqC72HAGpwLEOrvXF2cBsgfM79X1a+aYBCrM0QlBySjrVX0qZS3Y0/NO/eBjsbeSvNJD1BcQBM3vyIQAif8B+jGbXLPYq35GWZaVYwmteXi1SBjCAV20mTj8ANxbzM9meEKT7vfbaO8JCSAPOpIZLxtQnSojU5ZFB7LxjOqe2p/lg/mzrPYeqK5kXumxkseqClAn9uCegJBJO/8ev52/5dRLnnGO7TEBo8+ghvT6ynCxhiijtZWM/oT7Mb6JrRMEMtQVJq2L9etJ0+pBbU0Akg6gzuFH2K49GBMB6AKCdSXPfDD6iPeaJIye9vRP9yX31/6Z/PcGF7Sm6cvQ0qg/Dcn7PWgysxg4Jsx7xquN3f1S9vqDtgQywiTSDwm4jK7IwQYwHmQQ6dPwnFNbteBPphSMdU7PPXSdvwj2zGZndWBPGFm1vwxEZXOpX8LMjZ0ppnD8Z/ue6o91su1WKmBbPV9sUYPOOsSq7Ivz7nMH+NeGyxxlpgW6ZV3ZsqJ6XAkO6kPbQL1Y0D2LTLaW4w9QytiqX2DHoFWGBbEFeFRb6iHGIYDVnxTbH9QRIF9AVMFnTQKAkZB13QMGWqXltSwjTZK37hUfv/Mp3TTj7joB6bMOVSIdf7PrTZjEvcGwOpnPTNAnlofNb88BQyk57srScuCfLYUCGNqeyPIz2p0wTZcwogSyDvG3QtAw2cXcnr19G+KFjHmZX3v8rC5KsoF5sZ+tOjanhBrbqdNlT+JvJhHIbNu78J6fz4gFbU1yi790y/20F86fk6kbIlAX/Zw+phUPmMAxxhBQd3/4nZJsY77Obst8DDsxDkr1ydL2h80g0zDAlckU+/Taq72+BiRKzSzk5Gj2dq7YxV4BTAIUV7LDlgbqiP61IhC4v22rUP3XBGz1FYrYIShYMZLr34MRdZiXZdLMka9rx1xvfIr0EtUGMm6Bl5SgMjEj7bifk+WmDuAK7vsHZHfB9+nxFHwA0o9+Emt9B6DyzGoRyiZl9F8x19usu7H3GFKOOrHsG2ANfZVdowFAzIcffUQye9F+eIOvyx47oveaLEDvIbijzXkg8X9wSG9IkvD694J3HkRg315ldQqQuMNnLjiszhM/j3bu6LmmrLH2lJ46/mtiAefP8SufbnqXx0dzbztH3tP2Tdlv2M/zc/QTz39MjDNb7LYfziBUpH+2usIevWAg0TuMk7m0Hdiu/Wo731hfyRhrTmVNwHNb0NiCzMMd+Jx4ReLegHfKmwfF0HoMmd/neh+9d4hPjrzzzJeAj7eXMOuYnwdaTYx37YXIHAHeWc4/GsqaBGzEd/vjS8FmYjqxhhwUaD9XWciVGFEmw77D/03S0vF2TGRjoyRW+FJDJmYiLpSYJAgl0KUv5RolVvaZeH0DOesxh0gc0IduC6zoEeXKB5QW/+Gbb3LS/WNIZsqu1T8z3n/JNT1Qa0DP9HtIBfZJHxF3VF9QKxKJ3NQ18i7cU9Fp2FEqkda0DvnoKcx47jXkUNR/+P336Avaw3R+sge72Cdf5t0N+teWG8WAtTrGQ13EHmRS418wnmJ41j5Lsqxj3vl7qmZiE6oqI5UV7jmrKxiW8+d09diZBLLEHMyNvonsO0kwliRvPax+Nfhv/vIvczxNgQD1VUa2MkxREh1w40V1BEKthHmmEingSIOnY0JDQoxeygDSs0ezVMyIKYHmPYr28LCYd2ZVFpR8ecrHDlGrjf1dzAm9rzQCx9Q5LwgQDOKO6dt0fk5/C0ppUzLHgmnIeiDFY6L39x4hQMP28UdfEOTbE4fTLCm/U7BkkkltNVCsbN2GWmlO5ONoZ42zhm9NVlqE00DG+vpHNuVlIVTuGvuPP/mEgxTOK7hLxj4eYBSbAZRGfUKAJFiX7FQc58oup3+HAZcBm0y6GLBujlm4HhBLFtE5FVQzy6FzwW1k9OlQCyAl8DDoAyg5pNeHm60ErQ7U8P5xADtHuJzBruQIb8WgqHf8qq/MT0eUh6SJIbbsUaAkDoobrQMB+6yMII0DqbJFDUoBEAGWNAYB6yowLbZgASj9uBRQDZp13yokMTxlRuMeo5vvkr3egc+JZm7wsJNE6quJsKBuMmUdCJem8nHU7HHiMeU2Ta1+jc6ra3JFTX2CNw2bgaBZpS4ozlH1He21D4K1qX7OufVeyWjanybBmoFWsRgF/XqQsv+331Nh5yXDX5+JU9UZRd9TAV054Y7b5/bfnsGY63NPv2qeLW+vLH993j1YJyApv/2XGY8+C+c4q4SzTrWNo9GBWwGzpdMzV851mh/zc04KY40EovsmvjnxtHPWDMiLOVRsXR2BS/pkGR3IZDg5op/f7Ly9ePE9SgcwHqfr0cGonU5gssES++ECZ2T3AIV52P7k8y9Q/Jv2zfevyIJ8EPD9AEVdTKHqA3h1fh5npgeUvbc9Z5KtFLAlcPD5K5uKMcZgyBCIorQEAlkzk+38e0KhjoAKPgFnHI7qI2jpik1mDfg0PXNPggJU8mAbhSYNj9Fj9pb0LZ4yFDeca3vyoIcWpAemAThBil89oB1dy9/q4JKH9h5NWHXcbN7tyd6ehpiTJ1lnnfQwMsP8kWY9Sp++G1oA4AK3f/vV37XXL1+0n3OK1BjGydXFy3ZhTyickOfTHfrdeYIcpUXOg0CSLCkBRh0WjFx6/9gvMvGDDDjlusCNWm8z3GJ+lmmpyzyo5DTPvIDZ99Wr79qbkBHJku2fUiR20J49+ZDGuO9L70spgfrSREPKl/iK0xjHuIxoH+iTGDY8AAAgAElEQVT3jqVjSb8V3lvM1x5o/v8yVCJvzmt0T4H/2R/JgFbPiZRbubf7Mmvl3wQKrxtKucf6Mf2UgCiWs18pB0svtrq2a5RT7OwxZNmiCoQr+T6dDTNk9p8UxO2fs5INxaKofVIJnh6A7JmEdZJwMa5s+aCjpK0K4NMB+f2pjwkQeb4Y+A7sUm/qSJTj3lHzBaS6z0ZpM999C4wLE23I/x7B6/HxXvvy8/fbavaqffU3/xcBE2wLstcbHGRB9ED8gnEk0qpURcC69Nk5p6953yf0rCm2lCBf0ZXMduNNIQN1jTqpW9aa+6hju6dsv2eWl02queezXRDq766jjlglIIpxrQ0uwLUHYHHqcPbVS5GNrt9IWGnqWMH6yFT1MVQGw0RyFQM+dP5Mx3iz3UAxx4pJ4RwLXvSAYi87GXBJkhJYQZKOHJ/pG03LzKggTCZG9YzpbWaa7CfJU2x95dO/F0vQYMHT+/oDmuzN1fWWFXCKD1LJQJ+zbydxx5rEqVZ/IEdX9DFcLL8LCEfIDRBnU3LLZSvnLwjrmvZlVQZlZoYtlfcZTAo/UGpikLFNqexg70M+/DQJDW1KTm/k+Tyd0T1dh7lUmwvtib10lN8EPvpcmZtK2P1je6kfksx350PVPv7pNMZd2L4CajYjt/TEM32KnQsYTcnsBFb3hoPNhs4/91+aNGBcAqwyF7RzJlhyuE0CapmHglTss7BLqmxMx11Wj0GcnxWYK3trqagH0AQCK2DfAzBo17IFM3lDAmN78qztP2J+OMjD8lx1n2U9PciS9VcPdkG0z18Adfkqvd7r56tP5PV+UQ4SUY4ZQZ08CnjK3FZJbJVLOm+9v2FQFaYd702ysgPVok8EYDrwUDuhT2/ft7SFUZ7VpUmuVD88x1IlpHVy3q6BIteJL2FvRQCHQ3sxB22t9h2WSlVvZZkrlCKlv5SnrlYCvJiiHggnU59euIAklmjKwk9fSQGsMIR4Hza3r+zRD0hiljHqnx3B0k9fN+c1AEiVokanGPC5jvpz3LNKkkjUOyc8U05s5Rn7ahrnxsoGy9i0H/qpsgvTSJyv+FM8l5VIAjLKbU9YcMzaiPjCfEb7p703kZ+qHcE7xhuQkg3k30bImj6LX/bTzSGC0Sf4CjBm7OslmBrQL/53Ha4xB0ySbXZkmx8Sgyn/VJ91zyyIqY5L1sPqGfa8oYsVG4FSOh8yvhTVSYK51YrFfF3Jhj7MnORrfFLtqbpfMIb1Mb6J39zZmVSvuK8EwroYKSzLTi/2wHJOc2Zec8KxgW2SHugPkrn6PytYvlZvjD3pHtDy3qqW+Ed1Quy9fR8hf3iqqCxw+64///CDd7pize/nHH6XvuxdImcXGbsEhJPlpR1Qpnr91Je65ZAMdIImylONX795G99H8O6WNd1jnrMqjMOqKF9zDwZ80qfXP1ePspapxHBPm4BlzcpfqZPLvYa9JO+MBQQvjfc6e+3crmUrWQqII+173ANzfM7EWO4fErEyH9/ZoiS3tAOVcO9PgfY14zl1Qe/H9OBdYiRZZMb2+DAeNiTDp+8Z7ijD5rU/F3OfPl6SNfRJjC28ZsZT+1h9cIxf7Q65sXcd8YOJw1sq2Hbxv9OmBRlOpUlX7TKE1fbZ+wftgp6Cyvc9hw55QMSnHzxN73zlyy1XB/fQd4y94fjFCuy1KgtShvUXX37efv/dJSeN4n8hN0eAPvZy09+qgwSUafa7hyLY6oZ+vVaIbJOMVHaW+PyHjPWEz70RqPXAFEC7J0fIwtre3qwe831hv0ptsWCV6yWgRTZMJqgsKgF2E1yW4LpmQ+KGKyp35uiz06f06t85bV/98Q3d/NBpqiXmyqrHtwDNS08+Fz/xtFzLv61aYP0njFndKAvRQ8fU+5bN3rBfJa381KvZnV/VBpcXVwFYT5DN6e6GOIO5gxhxeUXrBNbZORvTD3ub5L57YLZCb8IuO4BhuBlQqYW9/s3vIFhBigpbDUKARIoNOIugaiWPnNauhY24mD5DB0Apb3V6eR0y53kIJvhkRLq/L/Ab7Z8tWcnnsmx2H5U9p1LrmAM2Pv/0OcnlNxxcMWrvf/hJe/EDzHradoyYj/SFde+he29lczomDoRarkhC4ZuuiW0qEVwHPoU+j7JTnqsXOpbNw7lW14B3R5C+Hrevvn5BWfyS+eQQE5PH+vWJq9FR6GwT1h5s4t4Ui1HH3XEybfqfYuNlJ3of1yngN1e4A59wMd5hMDLXO/DOhJo4mXPo4Se2OzC+S3JNEL8D3esUa+aYcWQf8O/i4vpXg//qL//ZpqfHq630R+pUyXKQi8VAY9UDjmZHWFMCY7DkxGHcNCAaS0to+1NOnSKdhGT6ddIEiBDyJew6g8I7gDtrmh1IWIJgvjdsyDEMsxEIp0Z7j4dY8q816w9MsKWyCqXMm3uMlRskYKJIt6cejo4Y91776MPPOH0WR4Lr/PDyVUo+D6mZTmPGHMPrIQ8gtwADnl56S4N3T8XUyU+5FU6QCHwBkwQLaUbL5mHxXBSDfR2GIxgGFxizKlXxuG1ZKZW5K9ZYBcOpjc6idkd0d05T0GrBTR2CNGrHRWBshpQi1AWKFV2/FwbXJ8GdihkloXPRl1vqmMhiKFDIngR1eEGxDopdl9IdBQuh6IOgHsiLE41p0dEJMy+osMFGgTzVyLaCLzNO1fxY01891PpyXp3R/vn7gFPwznH+lBmo3iB1cmAFU3FKk/Up9oK/69wk66yzye9rgLg4QzrdbMqKg7qsR0riKtgR4FPuVDBbbrZYRfvteMoOShshdx4CygWcBJzSKYlprcDKscZRDUtFh64agoa67yZJLMvP/st/gi4a54BdXeBf4F81h+0zYmaRHXcP5IXxgywWM+8n4+saKge9892Dzn7W13RiXYOFJUAqAUt6aX6sUak+AvUcskZTIoqspzwTQ9YfkuC908OkA0pTjqKi0RHjembpVWI1R7XfVLTKhcwH761saQhSPqszJM2ftT7AgC8A6xv79gJA6QojfHNNpgNl+/mHjzmUYdleYqxucmLhhOzbk/YzHC8BswVMNw46okEoAUAXMBTIAvFbx5+19xmUYR3qKSeF+bNZzpxqZ8DGcxbbqy8lxpkAEPHbAEeD55ypOGW1Kmuy/mb2oEjfCZMNVcqXzDIZl2t+T98kmTpmxVTOAoWW3HVOTkoKYr3KwUkJkg5bV7ak6Jj9TzadNQ9AJ/Dn/mVeD1nziWwEHT3W40Z9IxDIXq7Tg83o6zlyR9bim1fft+sfv2l//gEtAyZkeujhcI5DbYP1A3o5rNCVBhuBypSzuFU68eo4wRAyagEX7dOnpi8Gl9ntLUCD9JsJq1/wTsYAJ/qy3hOY0S8u37Rff/OH9oBunO7utcckUI53T9uH739OhppA3UCAtVBP1fX7slyNvHqjdKKZY4e0j40JaGYvDWUTmTIjntP5dACyvysJIEiffo0yzVzvMEX00Ysbl1Iyg0ydTJmR9pLrwBf3gX9L37RO5t9l3S2pEeSRcdWBr2ET6JAHHOE2TpSLqlqR0WlvE9k/cZrCawxDxwNGsveY31Dwzf4GvOoYo9qMgDzFhLbRszZDhrhlTbeehKeDnE3flfVz25y6l4RM9aLpe2xGINXH2gnuEVmRRcTvfd+p9O9KYmhA75bzBDEnJ0ft+ZND+qtw8Mjf/XW7Onsdm7T36BmMIXQSejC9bLwXAM8DDqasC9dIhq19cE8pORgRTBjwy3xQDzlBzpfOa04pTjBY/Q5zcBL/qWd7OyKIaelU2ibEfhVDuMrM1C2yxbUFxZJPsNCBLV5LHaq8TfAJqpSvZE4wLD3nlAsGlNMvw96oEoqUlhqiI2PvSnEFfjp751I7tl6H9wCOilzHMI5WxlrXS8IlNhad6Ji1o5FKHd0qunT86Xco8NoBrjloJACs4ysnrr6qwbGBbnoWBYzQXpddq7YcFUAXe5Q15z02u09/lIBMD+jh79G/P6RViL1Hrf8QpN1BTyivZpENzDwFOE3n9WtSVuVhFziWMo34+5L9OaKX5Wb3OfJh30IPLKkeVeqy6vFaLN7qB6w8/MQOtWqgKG4FTPfloT0zxMRsEmomWpk/AYLyRysZaonPCsdbRncBpXrY+Hn0JnrDYRXbsO926aMsbdrTIOcdWOjaypqTdVhJrS7ZqL5jQHlm7WZYN5YVYTviO1RvLJMfae1SkpS9nhLYJEQAXXaOCBofEXg9bvcDQLuGzcr+7JKEHeNdnTdCH8S/7noh9cmCHpzrmTOVGCy73DMv69CXzh4juwJD1Q/RhGU1y+4/k/2lz9YxOAQywviV9am/mmVQnxWQmMMkmPdLEsYCXfoArksv+z2gqqyZQDZREdDO9ZVdY4zkvMSe4cPIvEKXmkA/xE47rlf0vO7ZrCbeBAv2Pe0zPrJ+Xfl77q0rQIdiLtdhR1VqXqcaarNnsMEqUVPgv6BhDkkxRglDTf1c8+eXIFvp4GKbmpRUfMI05+8+35w9o750/+or7HHNnGKrzlChxQfGV0+tl6BUBW6C33WCeO2TnvWUwwWc8zCfPaCsQEqf1d6pYQmrI9QJ8W8rzrKsVH1XIGyn/2X4Ww7A+2Q11ynV2hXYN4ImPMsVSRnXVqaST53y2wBwAq51iN1IPcQD9y1XDmz4LzMGXZ5qmfSctAysDpHQ/7rhcLKUFKvr9C0dV5iBFV+o5Xp5dW/LahRg82BA48FK1lXCzPn18A9lNva1sw0yU/V93GPqNGuQ1si2LRwcR5r6W1bIMxQYdRefM32jBMg78DryI1NRliW2VD+2mGGVKJAIkMqLzr9LQkEw1rhEebcCR78Q+Z4h57KQ7wFn7vAj7Dvo0lvF4Xhkh0bfuSe19/6rRkAG+9glOsQ+ly5ISBzFiE5VTGcXUvFijMG1tK9q+A3P5umeCSkzrqpkk2Rhcls2b7WwqcqRnGzfyYT3z77ldf38gBD/iBWYeFd91smbPozJwPQLdH75e/VLBETkmR1C35vUsTjHKY8XeOWzHuriftdTv0F/uMeMj/R/plafKcvpCdcx3B2bByLRi+3Pfv4hABeVI7DakFLiqYecNntNktp7qWIEMMkXEGMJZMKUGwNWA54MAOFW63n7+c9/1r5/PW8/ngGKs8f0e5NER/5mqRCyj7JsX0oWrz08C9uEPtimsuAOYEbba2XLhO8bfEsP1htjYz59zjzf/VBrgG9xBSCTZLCxpqXLYaQZY0luIpnPvyv6w27ThzoJBA4sugUUMs54+pwe3icftH/9699jI/CnwzS8J/F53N5SBWH57FxmqD6E5dn44DsehGasZ+k3+9M4xbFYbhu1hu1O6yjJLTljoNjBEhDcRwfY7Sk99H726eOcIPv2jCTPnmXLkDgsIwaUC6N3y4MTbYVgn0hAQvr8f/PCPoVWueFr59R6mbb4JR3zLvpO30pySnR37Z20+0r8JUkHcg/Pc4h/r26V6Zwe4CZ09alTEYfu5POPafNz9eYHfNEJlSDP29mbFxwcUuDd3/zdV+g4krahh1YFhcm5C3UWY9wZcwrxYAIbD3k3YRw/0coY2wTgc2ij+E7ZPjJ5xLXuaA/z0bOT9sEHz9u/+r//hpjzOOxObaqJ+CmYQXAu1l1m3VrbxPO7tyRO3ZBUmeaAT0vbQ2eO/lc3+m1p7D5kiyTOBKsZuwedWH0jJubYBHyThMHHs0d8+Vyebl/gsO3jTDb5fQ+b0kTZ4G4J8+6/p2yWm2qTDFotxdPZlbLtIGR4pJGeTjcqqUp/KrNQO78GrJCm5NJNjWGwEazHudSCwhLAaCl4Uu23KNO4uHodmvHJkQ2Kqf+WscLEicx7upxOpSj+EU0iz86+YXxFC64+egR2KAGzqEMChrYheJw+YoEO26Pjp0woior3XiEoCsYI53SIgB4dC8BpvDz9tVgBOnELvDIDVDPVIsDeR+dA4+6pMyK4lq5qAAxCLGszCDHbHEfJYMlsRxwh7WoFbc5QX1ZZjAM5L+V8+Dd/14inoTNfFeTqQFRw5eKmVIxnyMlkcfaLOfGPGQn/uNyyZ1mlPwH3qRKaYo38lBnrekPpPHeZsZjLbMAKgtJ3iDFHEXT90dL/TsPkcwjwJBgqQ+VzZhzMZZ9JLfZTMU56hSLoESZIn7GOMSvKfBxkg/GUL5RBdPz9QQTbIOohusRjrlI4KbcV0GuY6uj5/hACn9m17K+TU5T9L2Jb99PYOT5LkRzj/0vVm/ZolmVZWtfc5sndfAyPySMzIyuLmkSppEb8AEBICCEhAaJbqu4uAUIIiY+Ij/yL/E800F1NqwZyisiMwWc3M7fZ3I3nWescj8CyvMLd7LX3vffcc/aw9tprm2LpsBI4yD5JpdrzMUAxwWcc+qxEG+y6vzcFeKxUG6jnvcto9GdWHCrmbfBmItWzMythJlsz6JltJmUvNrhuMNg2lhW8f9sCDOraitV7dq/J9NJhNbAv2FFAXsBhVvN9bdsIuz/mZw08ookm95Nq1QhsW43OG+WaWr0Y4ssxWG2JiBaNID9B9yYO4wQdosNX3/G765zjt0w9QtvuCe1WVNd+/+zF8g4HvAFj6w7Dbu5hsE0UT2yJZ+S3mh5WxNo+Yh5k24qV87aiGTR0GmlboyOqay+MV5Egyr3jJLFW+WWIiDcb6Gu8c83cUjQbsHu2ytiy6fOQ/tzqRw+14+R13Nq6aMqMvVXQzgp4srqCJVmzDmqZgGxt52BU8HdB3IJyGnSMvfYDu2KLAR+Q57UqGDKYAupwyBIJaKNjhPnx5u0L9O5+vXy6dbX85T10OQl6QLgjHmxFy6quU5rT2pGHLmBe3ZJzgXDAO9lj0VwS4BII4LXunOitCWhwnUlMAe62sLFiMJID1qHa/5qhNl+jWbhOK/QeulePDz5lsuwDnA4M4Gif9n1db8+Q2iNl67ZdUgZ16xy9vmgKaffZK2UcCfJ1v02m2bRvAYFMpi0yRFzcs1C2wdSKm+D5TD5nAtozNjSMWO/Z8pNi0GCWuAoT/JvnZk4x7VCRQHWxfwJ4Sk1EBsDrcV8BlhuYhFHFmXV75E61sa6xBQuDCp6TCYb3YVCTyrZV9vhkK4Zts0yRyEqKp9q1MW1KEcM45ofJcAW7en3ztR1lX/bgrLhrj14D3smEf/z4YSqzwOHL97/9f7Pmt++h+4G20jt9u23qqbbbMiAwWFah50CN0Tu0gFvBPnxDuyKBj2C3rJyC/W1T9zovYEqVyW0l3UnLZTIFXDB5klVDAvnBBg7QMWCYtnCwjbyvCV4kgVDiwOBmMN0F7qoF2LXwNR1GVIA8rE9+ps2Ye0ODYlHGdrpOrC07N0Bn4o4CyhPIzTXwmrSODf/WKaQ/PNv6DMXE9Wd9v/hJA23XWLDapDBMmV5rmPomyPyOwMK8fn8eADn7fLT6y1rKe8fSxya5RwS2PRMCeBZvLhgYdHNDO/3Rd7SUwiDwXrnH9dhMs2bOgFRa5QQEEKKpqdZVW1qdaJwhDNo3EzrO57v1h8u7jQcks8ZGt/nktmd3kxcoScvqYBNWn7Egks9e9kOLlB1+kIsf5zfFNArCskXSWjzWRGdksTY+yJbLtC3KVksKHbbG28Nv8BEw5OmkqL5NExmXyer1qrZOe8/6Owk58ZEAq0UNcRn/XyQUeOaeUe2AvERZyH5KgCmvZBQiOAuF8uhS2PkMfcjPYGlz/tFuyrgUbYHJsDGSUISgijaDpNXPd8CTAN4sFExbM4uq0/b9+DwXBKmtSzF3JtIue5f+A6CSAkXiEbTFiIeNd7OXx15JK6IFFAEULf0AjX3tqX4ohb0+nDDl2L/egzbO+NyhAQWcLBCo/Wpro3GZbXhl6Nna6bmTLVHGTuOVAt7uE3XwunkKCNmu2oKgbBXBEdm+YaSmKFPGrCBxYjWuf8ZK2oAONGi7bYrM7s6xVsp2RFpFgJnXeMZkQESE38IAF+bPBB98zz3ZO/gxp/vusSczPdqcRlvAzQksdmifMW7ZlAFY2HDut8a0BdFm8ciDMgHTsK0Dvvk76orhXAVEjHuHnZDpqv2dAIq5T7aA4JM5gvFXwBOSQK7NTpgMcUiSalskBVYSfmNrE87E7tkHMO2wD8bT3qt5jntVSRIHaQSA5PcFG207Vxsv3SE+/1EgF3jwNTLPbAN333gv0TB0X3LfXk80e6O/OfarOdOP7J3Dw24JnJAsrwLIndvlAiNqjaEvxrlnFG2r87vJPpJgweRF2qszBIVP0XwFZGNhKp9DfMW/BZccbmK3WJgxsSEOFiMx5l+ngqTRWK1tm/rc8Xc+U+5B0P6I63kFU0jwTrAiEgPuRc+DbG1sTXwszyYTssN0LKBdhrjpcNtmPZMCf5EPsC2Pfb4Kwy4DzXhNfL97lne8ZZzK+dAuR1M6sgxl8lpQtjNk6qGGcTtytu61dn7oH6eUgmfsxzYm8SRAzPR1DRvqw9zLzSN8ns1JvacWA1rYsePsUhkFi+Q837ALtTl8P+uXAq0DvHrmE4vyrxaatFMAa0cvlj/96aOcwRfPAbDwVdsb7wLgyDS0XXMdDTQj0SNYYw5XM+/aobj/+shpr+x7ijkfPX60PHtzvUC8i4ad58/p4JIaXCclaK4B4wTVrhF+njjAHlJdZ+4x5D622bcCw663ycI29/JHT7ZZdzAKgMV32KATQC/JAbZ5bgHWBeAEX7ClNb6Q9TyznXvL2NdW3ztMKwbT4Pk8ePiI2Pnu8n/+218tpwBNcuDNOyQDCd6cnLBn2Vsb+AbBO9AQrrPairK6tDfmuWW92onIuqaQO7XuqvGWuMr9h22j+Yb3OYPJeI/3oavjrO2qz198n3xxk2dgAcVunFPOc4pcknYgQz0/NE4SG9Lvy5g3DxSk971lkTYuMt6NTU+MNkG8DvTRZotpKKMQ5in/T2CqDWId/CMbcx8N9J1VBpzRZWk59S/+/Avae5+jcfeIe9ympfUr7AEFGmKH9wHXKmMidmSR7hb2YmPvwfLtc7ofnSw7isghEXEdLaFqn93bnF1YfKB3yycP9pdHjx4s//CbbzNkSvZncIdIjtR2SwZTU1MChIxH4xNZyoKd0YDWzyk7ljix8XFzIAFAyVnVxJchbZwvmUDyQQsfxYNcy8xFkIjC5zsXIEUI9VSND+32s+vUzrmz979c+ev/6W8gJknZFxxSj0ZwiCTCimASLwJYNBVafbQi0zZQdQBSuSgNJAmTRqlAQFtJdSRevAmKjJVD2uR2QHXd6K9g47iIt0nmr66ZhEMRdW3jdiYoOvraEeibLLpIqxXjK3qzwxBKFbn6bFaxNkkWrq/VN7ufg6MD3eRQC5Odcz2tSoliTmaEi+xDN0Ar9TGGNpvfSWtMsKLdVuNssHHOgYyx5jWp7iWp9OHI2mqlMEZaQIvNMisTDbrbOtMEY+i3DUDGq5kMDI34/N0wDqys8P5tV9WQF+SzFShxlAZ4vF+DnSaCDbgbmMVpSMW0LdADZ4g5GAtW+sOOGMmv1ZFo6/A8ZwKsYzeoKTg0nVoP6gyEioI1Ma2ochRkeph1VPyuQdhkOKTnO0EG1WH+bnDmM81krziJxv06coOLqeOkHksAPdkGHxKk6tl4mfOa4qiCWbUCmKm2qQS0RSfVLo1LIp9ZJWyylBYnrr36fHVgs8JdFs4QhiZh6AStApLqJWTiFY5U8M73DWOCn5nc+uUaGNBonN0LRf4bxPg/D62VVp12WH4BIJo4JWHT1mh0wvhTk8hgrcM0ZuCaYDXTBxvQt1XQPMTnMYemDDrvSP5mQuA1WuUt8FS2TD5foyPYkPWrE08or5HOHnVNOsU3gy0wRle0MRi032SaMQzZizewW9/w6FZpYThe/viz+8vH92iDP3q9PAcov2G61B6sO5OyK6u0OAwdzJ37n4Udq93IbbMfbDvK9WmTWAMT7WgjRWNT6jFshjA0ymhpoN/2aQOt4yMmhXkmBYiHRscRlRP1HKRDn+OAFHk3uZatGaYi7UMGyAbw57aHUCVJCzb3KPPgna2h7ln+nyB7Wqn4Y2tvnCd/zwCNoc3VKnw1Usq+aZt4mJgyjgx8PY/aWINXHMgG35A9cw2A6HWp+/Lq5CU08t8st05fLn8KcPfzbQIIWtoMAv2sM/a0T8DhFEltrXLx2U6D9bPExHQ2Og2ebhgW73O2TFTbPqyoq47q1i0nchLAA7R6THZ3aKtnsuM/wmy+xKnuEJx8xPO6jbaTrRz6DwszBhper0MAEsBpB71P/+feDUO0QUfbnnvtTEeokTP4N+CzspJ/9syaZMUQ8n9WlF2/MLm4mWilDRs0f2cCL7NlZP67rQ3dU7GFCSzHuU+gb6vBx/kMgUcfbdp5TQy8Jq9nFKesqkVXUjujQ3Y/eJ6k15vsy3DyPGt95r1zmLxnK2teQAbMROzYiWe2v+CsubY8izDX60tkvbom7vMynauT45d7dgbq3k6H9LiHyiY3AfB3Za1ojx4+vE/LAOPo8a9vXz5F7J/PBGbYoOr63ulmJqMAxR0mwOdJrSE49TNN1Lbw1yZLJ1YeaV1YR64iYEZ8pZX1oN8JagTLwrZMa1D1OueeyBTe3IdtqZ06HLsdoK0Arl/FJiYbrz41cgK83vMvmB9t0PisFj18L39mgdF79+eChFm/2FBjnZBJsg8+6E25/3j/8whm60t+APA8x4JeBbqHJuvYD7GTJnMhtyn+PoY8DTBQf+fDmIniZHWbrs0pZpOBVc2cFkU/aI7y/rLR0ho1NK4iwB6AosmV7fzarOjPOFUN0O707TNYEdUCTQtupmha+BCb63CaDITh5yZmFg+8zmuSmlWSIGGqKwNbWGWXtx4sx+8JdElAZhujAPZcI2O/AJ+JAxsAy7ow6QkDn7WR8bmXjoZOZotmjmADfzc2UC7EfRdGkTYioKqhaFu8rBvbOquIvQDRDkXalXf4lGvZWE5LxB4Y6Mug+nQAACAASURBVApum1xqX80/jWv4ExaKvti9rc0w1rEoGDxU0M7pf9oj77tA1ge5DbchPphKSqrxqGkta/tfUrm/Hx0jWTFljw1d29zXrbRhqr1lAK7fX4+eVwfChYkXcLbxlme1e6RJ+Cy0mZRUh7Ovm0BeCnz8w8/pKWmcM/XE8nOLWrasORVW4X/WIUPmeC/bEgWQ9Ku+/QmvuzBJ599hVdq+xl5uwakgQJJ0fRLvHU1mi/jqHHrePBusrFo91jWihWbCbjGS9RTQk5WQoo3+lvdwbTpcobGR65F2RlkzPHs7Xzw/kR6xlTwgvUU2fUwlbdLKmnYzp+jK+CrY72uVyZk2Q4BLEEX2oNeq7ew6V0jfGK9AoC3RtNsJptshMWL6SEzwm4J3AeRT+K7Nan3Z2Ni4pRNPM2U2Z69s8RSH1UjWVyZeitJi9ySxRHSheY2xl+ehjE0TQYFLr1Ffwz0KhMQWlAGjo3IHTO2y2aqfnMPYUNa9D9j4zWcyfIcx9ylkDdchMaxn3zUJIDqGn5kXGvv6dATTAhI2pjGPdFCZIF50iPmMTjsvEFSwvQWkFjcL5GZYnjaTfaX0xBrgjW2Wa8SCq4AjZhXrrLW29ML4ifO+jySIwJux1xZ5n2QMuyDOWMsd9pSxrBtGm6YEkuDd1KOK5ALn1njVx9TcrrIIrkfbuxunZIiKxU6BT+KAc6edurYWeGW1apuNOWVJWjjxzNhJkHyBHCWFGMkttr6pndYBcAKGxmK+mYXbteTY+Gd8jWCngExyC2NKddiNWfl9gUfB1XTe4KPVWp7MdK9ZUGvGJ7PoldZyATWfZ2xEY6lZnDTnz716zSPHKrO9NndOMo0f9exL4JHg49kgJvXcVVexvUs2BRcgVJeuDMOAlth5Pbk2L7FWbCKvo33zyaO95f7du8vXX33DPb5nWMXOsot9fPr0u2gJ7+3LkqR7y2GUYdG7Y8yhLZQW2LiPnpxDF56+xgfwfG1BfMfzcivKaBMzuEJ2a1ONSMkMFCIdHrKOdqAewEE5Aln7rOGFa46tQe5u+fS+g2jswLPwgl1U65N1kklpzOb1qW+XFBbbLxnnkPxGyQW34dqqgxTKyHLK7jrs7H/z979DL5ZyOwyxc95HzTWfjQPxJE3IzF7Fvm1ShFpVRsfYL0MpGiNIrkhhQ9QoManH3mIF+XZ0pCvnECKV8g8w6b78/EE0217bAcUZUoPWl2kH9Y2ryGeI5zhNVbICA3cZVIdtkXEsAEy80O4c7b12RttXoMqBnwHseS/Xw7OkLw2WxH1lgGbYjOZO9U95Hko/8YDsgnyAdMv6e+wPOdcZum5/9Vd/RBfI98tP0fM+u1xZ/t0//hogfgsbQe6b4YXG0uYp5iM8H4HXnYe0PLPPiEvc8MYhnuHEnnymNjV6nmmbhah1dcgk3v3lc/QS/49//Y+ssQMpza2roy3BwPPtQMITurLWwZtkfu7QujyLS06k9vnoo9zW2uTozWadGmOFuZ1cTv9qwdKWW7ui/KzaoJwVZbnECMSPRk4SuTCej8znbfauoB9H4Zcr/+v//r9xruidRiemTDYOln3nGFRBJQ+8h84L0NEY9L9F9HBn73YqHQ0ui/xK0y5tsy2afk1woXpdJihO+zxmAQ4DruyATr9kut17kuc19EG2MMqXJAW3rRQRkAm6vaNt9hTdpgYMDVBu1NwRZOB6V6CfIpy1PHhkoiUyjXD6wX0076DhAqgYgO3xfuptSWt9hoaBWhoGiyLCp6DkOmKdnzpdSbB51GotGLD5OTGwVrO5Xym2cQCZJmPyXpZdgE1ZPTrvUeHUWEdLR1ZaDBYb2QldMXBShtnQBNphcYxAZFJOZ+KhobRisQv7r2BOgS7R4wmwRuw1Tl/gywQJ+Umqhh6qtLqEgdfkVE2wgIGpogpGaeDcoGLTZXlk5HOceAOlarPU+JdJozGS8VJ6efq+BexGIizrJloZfE6CePbPbO/SYW/zvhqb0Iqt3gjsjUSz7XAm0W2B1SC0et722slY09kYrE39lkzJMuF0XyTRstWtrZU607Apk0z2WfWp9bAJAqWFQ4cyWmLma5tYyKwxjvdaW+0SBLaaGUdoYusBHu8XFg7v3zYfA9AfxMYFm0wWCkLYOlYNOt9/VrHdKmWg+D4Vs0/b7tCx9XtbtCpOQCLJDfeae8tal8Fod+dM6KLbNACDeS6n/tUEQF2dCkRbdXSq8BC2zZ7WyJR569/LPqg4vPvt6OgVWwZKtpVG9skJzLAbGLO27B69wTFy8b9AOPVgZ5V2z2fLhfqFAO27Ow6DcUiMFVNZKQypQW+r+osVJw6jRFFVh83w770wIts+43MrS6TPyPs3mJit/xn2QYXEydEZGpEgGnYgRtgJQupmrCShxiHimKM9QACofp5nQHFW9UdeHzohqVV6g2T3W52HgXD3pfYqoDe0aCsuBsFxtlyYDmTEzAV+NOw6zgFiyHyW5SKwnXtJ0iZdOoaP/2uAKpPr6euvl69/87fLn9zbWv7sAS2OVy8TQNhK63lSXPXahCdMkvXlLVRy9+oule205Zk0EvSkMBD2rK62NnwdG+n+kqbv/TltcrmlNqij2A1A1mFNfr186wS4rXvLo9sfL58x5ZsQofpS3OSZbdIEP2oXea8NiN2MFiK04WWMzilmpZWXieWPf8wqCUMyzGbOk9XlJATjwPBffzcALWvU1pcxhXQkWZOVMW3nBK2TMAx7UIPaM2d4Mtlr81yU3WIwUCCpLQro7simClDuu5m0jWE9gne8ppXHMqhbMGkRzLXwjMk4kaJv0lbuVANrfZaAxDG+UHurk5fB27Uoo90/P/iDMrK97gjoChZqs8Z9yYpJMWCs0YsXLxIc/OznT6J7cnL4FH0VNaw4UyRDl/jjtgSZGA9mSCqM2lUCCZI8187ESPaGNkPGZXSYfFKhGsoyNKGuwLnMDb8X5qV2MYmECWAB0YFHxD/WF9oKOtbMYJnXRyDeoNRzE5bkYCP6zrxBtGQN2kxStUOsQAc9zaCoYF2ecyQX+vuBOrQd8xzH3pe9YgAwGeQm2hZj3qKFm3sYBa4ACAMM1CZlqIS6bIPJEnAxCb7awAUnrb7Oqe8Fp1rcCmCYNS1zU9B3ahbpl2Vf+DVB2tgYXmP7cvNkE2tiMpMv212It94xiOQaHbh115Tv24a/QQeEIPsZTIZYcwEGEgazHVvNLKREF+sSrSvaUGWiXdMC9G7j4XJ8fXc5vGD/a/9SkKiP9JxnXUhIHjIVLoBxgAdticlF235tOzyBWddWTVtrTflquwOuG/zzDe/dtUvLKGskA2pWsB0m8Q4mhVNhxfydDvgOHeUVdZGRSXHIAt9Ydk0q+OypQVh2tgFx33uC9n5m4VjBEhg5/J5yKDnvFoM8oUl6WStlfJxMDOvjHX9u7T2CjYh26SYDeiyWjfcVgG9RsTHbHQT19Rue+SbBukrBRC3wYGSNHdniXmOugPzabdv6XAeAi3SIOACDvdvWytqe6PFwRrTrLmIYMsZlngnPg8VHfitM8MG60u6f4Hv8XcXTfc0pCdy5oIZtlsM2+0z8sw+bJXsyLGQvofFG2F1cp1IW/k7iNpNR/fPY2xY1y4rXZ/eMNfYro8/WXjt0JkMoRRuzRq5dX6+dyGdlWF3PsHpzP7bvOY8ZvNd1n3Z8FpTDcuV8l/mgTWqr62RcuXa9V1kl9RO7nAkZlCahiUPH8/GsyVSLPMqIB427jZ0EkgTYXYc3hwxX4XMEo09Za+PctMHL9uV6w+II6FvQv7GMz72v85rVeeqgtA6mME72DtUOTNFynDPfw1WxqNQBbPUPBScL4LiOE5xzp0lWCOFCgC433+mhAVd5Nim+GwuHEdjYuTFqZWhmm2ZYXCMe83lNuQM9ZGUKWmTNBaSYFxwg+zpFMHTQBcYsvhj/bWLw5Sip+ff8DRJK7I0dgBF1eE/ZnyfYr/fR66xfsHsrTG5jRXeGfjcBa+Ni95gAozFVWO6s5fRHARa9NnxD8jPbPAVkPVP82+eiz3bLh6giACd7jGdni7BfxpcCm9mP7nPuN68dybxr3inQteFhjcO00hbfkDcJSs/iyy0nhnL/ggcZrKCP035oDynueiGucWylzLeRK01b4PP2+cy2vRQUXJsRG+nLbKUOEG/BK7bX/deW8RmbhL3Pz2KHZdECXgiEnFEQN++ZbK0Afvzb/RAwgn0oC1Uw1WKhHUsCOlnBgJvYCh7FAZIvnzLx/quvvqULZ2P5xc8+Jh45Xr5DK1swaDfgnaw7i2auvecLlprxAzwtH75x68GjL5e///W3AGDm/PiwMMOMz5FvSbxv2yktvMTGx7D2HERwy7ZZzqtkn1vEZ7vEkunGIU+7g87+p/dhwW9ojzop2Lg4BYUEoSFq8/yrKSgJQfbUq1cveW/3kXtYKQNtEfuYPXzGtNenrwCokQe6BLyztGWurga4+9iCqeAdVV322vto971BL9wzr274/sHdrOEF9jms3Ji4dnuJA6jTqG1O8Zj3PtijUIOu3QOG1+3ePlhecIZO7D/mGVhIFcg0xdihKC8YTITCkJBz2oPxr4BZATpTSObdJmlj5KUTAFbr26JgwDviVu1kYmHOrzGy+uIhNrjfUxy07VQ/UFDyPXHlHsy7vTUkZriCZ998A5i7tfzks4fLJx89Xn73h+fLb//wPc/qcvn04weJRQRsZfwtkAvevEUCBlm006vN5ZtnZ8sWnVwhd7lHLVbxecnHLO5majdn9P1p9t0nTJt9+ODR8n/RyrzD4FO7K43TbZu1BTgDvAbL9ZocKDrOXK/20A1uvOtlxM6lk6Ba/RJF0kUhu5pnsQNjMLgJa21R0WcjhmKbtbFj7De5XYpjFjd4H5+hklymlSdoyduqbWwC+eyXK//Nv/hnNxpF0dce4CKpBgp1LKKKY+Kkh9cF423twXaD+LsGVRHZj5MQDTf8KePF8dqlAFaHxlHMx0cvWViAOd7vjLHAFxevU8XcZIrh5hafQV/vAej1VcYNGzzB4AGdN7i1cusNrdDG5eJk4QikdqHD33/0GE0sR+yC4GLoDrk+N7yHSzbQqQG3jnKgoxqF9qtX4Dsi1yYmHCIfsoyvUGulSe6jqYfBkgp5rDiviRv/jThuEiZEegnMZMJplypEy+EaorVtFbOCJyJb5oaVHEEAH1TpzQXmvE8Di2mALxTlHNWvtPzwOj8vrV+uM8/CiZH+rEMODHIwTGyGbQXHkyzXVxr8C9AZEOR58wxMSg2OdJ6CgToHNZpcE6tAYXcM8Ma1LwNEkMeJYTL8WONUNqrJk0rNvC8R9w/Bmahx20cTBKT9oQnx1I2wwlewcUx9Gk7+DGNjTt6JLAPtT9W3LcyZZMRatwJazbca1ibdraa2whv6/QjKJxDq9Sf5Y+09LAnkDHJHcjc13QwCIpDPdbu3Gni06hm9DOESrsuPT2vWGJZgEJ/1rh/JZwUoxeDaLr3PgBbFkA2Uor8moBsAbxoADUhbxsvCKIAQNuYIotQk8r18xhNM1dBElFZ2msbTZz0cdzRPYlwKCCTI8L1hkyV4y2vbdmaAOtke0VJMst3qhGUAz9J1kiVblrAfUIrD2OBs2W4g/egRTujTPUBHphn97gXJJIKoq0z2WTMB9Njg5C6vEZql9f2AaaXbVlDZXxYJBB69PvUHVkmWXGmrXz4Xq+m2YJnQqOMVuj4LZJCcFgkrvnmW6A3wnl9/Az3aYkOcngkUPze4NWkxePUZZAKYY8ulPiumTcDNe/Qcwhiq387vWz3y0MtgC+uQm7mxGhc7UL2Y7pmyyHKuB7CtpXQP53y61iM5sqLrIbNtNqwFnzV2zaEVq7ewwWffL/c2Tpc/w/G8/vofuE/1iXAYMgKZtm2iqW1ccWIi7//mzP0qEN6gR2D0HdVAbZH2xsqkeU4BLfYcf+80bIF3qt84ccGXx4/uUbl7tXxLYeSIwOPew58sf/rFX3Dd2CCZOwH/V5Zvv/4KvZK3yz2mizt9MEkI51Ox2rY6lWU1xVk9K2HiWuXigMS5sgd7PmsXDXhNfq0YNrlosJBXfEjCG1TPcz2BtR9XnJMU+0fAIGdJ0Kc2smB2Wb/Ro+NzvS4/LlR6nG+4zXz2nAZroO1qW3X3R0loZMph5zzfmhD9WAHBsrMn0DYT1Et8nftMO9Cqf4MB/cusxE1w0qRjAoAGQvM8a4dlQXRSaX1K/UkB9toc7dL75VvPAJvty598gh2+Xl4+/TqBxf7BA9YF7SN1zqz6uyEN7sKsNzvqM9HHqHGTAgZaQLcJCm1t8/PbhmeS594JFpRn6gAq11umhcl+zqltH0ncsS8DeJvgqnbGoCtgpWdmsCQtUsx7bttoGa7zOSbh9vnpv5Nw9HOrGVmbXgZvQeQmtiRw6mgBOvve7sswfNR+krGVLoTq0upv065lJVpfxR8BzAlWGE84XMd1SpU0tqsAr+sok6esiLYzutfdI5221y6G7Ef1mbiH7L/hm7wPmY4BBcee9Vr9+ylC/2HXD7+ewSCcSJ/v9QX6v+ecG56PelfbBMrvaP9RykTNOq8n7U8D0NC3bTCc5IpA8YbqdDTk+N0rJroxH3A5fH+P1lCnODrF9QKmwWH2aga5sN4yNBxA4B5x3cuucy+o82jhU7srQ7Hty2kdzjMbQL0gsm0rJkTRMS3byz36HmDuAt9ySBypJpKfu4f+l1PIlWNYJQG4gXnnXtxQH0sL4Tk0psr/aktwCgmQvS7hy0gfhDnNfnDf246bgpjaTZVYUCJBVqXTCW0hp8lo2dh/sGze/Xi5WYfByr9zfnkG1UMuW8/798NmG5E20gTGQNyCZ1sf29KaOHAwJ/ykaa8SF+m7Axr7dr2ntLAOTdXsFf114h9bqgqm+pX4kP0UjcG0atdWdZiB4DVn07OWOKmsESHFTD7n5wJqfpnUT1BJ+xMbNlh5yWdZq0iNRGcU/40vVX7k3r2D5Q1D34xtYk8M3PnSpxd4KODkudVnRBeJ954MTuOPbWJwASUHyUVLeth+ffbsRpmxZ8/5BOfrI5y4G01vwQiTZPyz3297bwsx1etsYT6DVyIn1BbQGHhZtSm8cu34xEzNtnDPWZedp91IwT/AZ+8nwJuMZ9ZCcNLzes56qne0jSyR4u1ex2Q2hvlhd8HQDvdMGeeowyuYNFnFb8M875XF3psfsGbmLtsAQudOgOZnnqEtC+YCUWbq47mXgU3xyxYtXndF4rpF7iSAN+2nBjz2i3PguncQTcEs7897awFNBmL3lzGgr5HoEGDPohv3lP2r7+V/rlXWQSaunVHmkX6P564cg7GaW9fBM/uAKP789YktmRRc+fkawMs1925HhKCJhaNqddeve16m5mbyDq6jbNuy7IyrwobnLEYj232sbQjjrHnWljaN5/gacovgqsDapgN5XCuBiMhieN0O1RDRN4/6gWDgoKB06VhTZVPoK9y/Xp+FAYe9aE4Sg41rkiwjULKmHptkDwt8+mOjjJFDRLuc4r3nO4P/0o2ibuIP8c/MK2ch1NM846IWWgoSzDa9kEz4XsD/xB4UqYjhtCf6u1X2tUOuBOA2sbcCMu9om5/aXb5/2Oyj48LV1LYYl9uWGRsUH9gz5/3bFbcF42ud7rsvPvts+cM3T9kXt5aPH+5x7+fLixfPsqc2NngysNDEF2SdJgeJ1ZYp754gHqGLZ3Xz4fJ3TAzd3rvX88DzchiEOYS6dxIADu7u0/IIi9LBbhAG3kkE4oyHPWVxzb3uHuV8PgIf/ehAgFAZIAre/NxwP6w3/JYFCXXX9VUtyPUs+EwiuWTXDT7y9FTZgnPi4cdMcEWSgDznDPBOf+LXBkMiHMRhHmw+4To6gkEd5D1AqUN1LHmvYzT618knNgBu7dKQTHLm1Piwy3rOJoC7qqSDNp8tuotP/Pyj/eAY3zx7HW3LaPINAtAlNsBuIb7J+6yiNUpsACJ1xt87YR2/oB9I3OxW1ScM/Uh9DevvZ0lcuGDNBW0t2mS4g88hPhHms3tu2IxoXacIYwpGUYMi3i5tsbv48TN8+ya5yz/5qz+nULS3/Kv/++/o1mJoD1RIOx6NYyw0OPzn6FhQ9mzZRgLm9BLNvBPWj9zS9dK2dPgPQzsEyBP/1eftsKfWbo6WTx8wlZjn/x2A6ms0AWXRms872dX9YgwmG09ZQCXW/EwBwHQCZP2xcbbhc7/GhimsxY9X797l8Vy1dRhuKIUvp6ML5tmpEr28xHfX3B/7cdgpi0X6aQd5SPp6xVnQf2sbjy5pm/1v/7v/Hm1E6Y4NjDRI3miCTjZpEtWhk6TjivaaiShWQsFRA3GR3lwhf2yndWE03DpbHbfOzYBH5HXbqbMEXlcstpRiQbkLJrrcMB1kGwbOe1t0SO52BZkwYtrGdQLHU1D4OEh+ZhuTOkzR5xubTSbgfRJFp4s6mllhetu/dKTem3TYipbLmIClIU8iLQ0VfUwrW4uuMaxqLohKb+LIHMm+ieDhCUixBlQRU42wi1sQLRYzAEL0KHTxAT5KHY6Wgkiqe5yAf3sIQmdS02CNJFuLcS2ry4tpu5DgXtt6peh+oDVbTXESXpIAWVfVttP5zEq8QKLVtLA8PHgBe5pEpEqY966wbYG8/t2EyHggAqMTJHSRdC5xvA2EBERSs4+zrCh1gh9dcw6o79nWhzILfI5O1SIxshrpaci2+QEkyuLxleEJI0kN00kDR7UtCbA8lQQs1ZkoIqYHrC5CEzLbDqq3JHgzg5pZESgdr8FrJpdZITHp5jP3eK7uFZkB3qvBnolQk0z2sg4pFTtRdqsntnuIPrW6mVYADy1rJKsgQaBrx3816Bp27ymsC/5r0CioG20lflcgzKmrJiW+n46iz6vMvEyFTRHDvUQFjH3hcpT104pAdfKsBFGdVOBSVpYbUGcj0OTa5p5GQhFGRpPdyBEmGG4i7nmJk4zeSdvB0koL6yGCoJwhjdz5Ocw2WuKlTl1h0FZgPbi/XzP9+R76Th/D2Lqzgk4A4M/JGgbMlsv7j3GSBEcvjxCafbs8/vSPlgcPPs2UMQMSAxsTCPeyrZcyK0/RnlCvTUeV1gcWxnYb94SsgdLPO611grRbaX0vwKqOXqeQVtQ6A1IGg8fn6B6QOaCw+gWg8Qlg0bFTnU3q0kbD7ybJla0ny4FAwvPlu7lhTEZts9Rh5XuT/cDCebHekw9w/Nx9lembnkvs5W0m9EZrLMwFR0zYesR6SummQWvjBlDs1qtl9/zpskmyanXuzGKIAQ7PxYEfNi8YMKa1TCY1U5jcxym+eHb9eF4z+nvCsPPs5wykQa4gr/74FrT/WwTHsjzWCLSe0Qb9nEB2De2OewefL4/vf5E1MKhLy6RkP1mvJqECCO51NbN4z7nf21LaM5xqdyq7TfoUYW5bT23DBKqiGRa2VRnDOrs5Tdbr1lGH6WsgNZLngFaeUtYzBRL+l2ojP3cvTaCorax9Jgk8uGbX3EA9IrdW4LiW99HYMmn2ejvUJcGojmOcGVdWJkTOmaBFzpEFj4LKJn4TFNc3OP1WQHPf8z4YyYXvRutNktT+O3tvgk/6h/gWN52X7r0aNMQd8SPBtCYF0Rzy2XIdMrQO37xGqw6feUBVmD10AbM9w14IZnmwqTC3DZ/3QuNMkV5bxFm9vLfJ3EUqp7Q/0vYeP8x6xYXqQ/VhPruhEeb1mxPHrshcDsDQtqkJVpqchREdX2Sg+ANYGODRBNoA2fv233nPWUSo7XaKmQD2TNyThHETtjkULKsEQPS4EnRO8M59VfZ4BzvNRGfsn7Ame62ZjEYyI0P7MpMea6f1ba9fvyIYO0bL9yDFgwC3/q4J5ygudcjI9IkF8w3u4tsFewLYCXYZ2LbQN/VrjdH8rOgqGVPwAW1Ndm/WDXoPaa2G/XsiG5qW6OszhpCQ/OhjbsJ2MFAnhiO5di/LwBK8y7AA4yaLjTzzSyeKUjx1Qq3b8GLl9nK+8nC52foC+4S+j223Jmt87q5DB/QTXG+GBw2A48NQGs/6uG4Li/rFumEZA01MZXwIpGh30zIa196geINkQ7YgytbY+xNAfKbzEZ/s0soS24IdfE/xiA3NmhI72h5oPMXvGzv5JZPmRjZLquHYk2xw/SH7SiadBpN9SZgqksESdaqs5/zqnd0JgDMkTu85C+f46BWYdpsH+DAmpjNiNnbQs+vbVj+4SUaASj8nQTp7dgBcDh7KXpA5ZRyV/3lJMpALxBS8r9aR59hkoXGajPwCb50SzjqN4WfZCMO+xg6PGC+ajtrGAU6EjSeQ6ecGPXOgnAw/NYN6HuyK8L0n03NKekR+xf2Xsx5sMrbS/WPx1/OWuMBCsQMitMUC49gXr0OTVv1ZbPbQ+zxzYiwFnjCweO0soniWsh6srzmG7+kkysl8FjCZhcjoMsoQio1pLJq9ZKzHc4hkiTE/a24sVb0+7OQEfrgPbZ/xh7bCAnjiTf01tk0fFDvCDZTFVmZiRuIkRiQ24RqTmA7Wb/KCERcGLPWLfwfY43NllHpeoq1o4WfITLjvAwhYMLfgJrPRPIR1kO3nvpUx2U6XMhDDncGPqK1ky/IW9seE8dboRHlryz15jUCZzKpTkkf3kfvukImfrokD8QqOttDYKZMk85lojC1l78ms98GbOwVg4XWHbw/TSl29aM6ck0XZuy22+aft897jbYoQFvQCOGvXBOtZs7B3lJFhW7lPdvjZGoxaP+/CQoM+I62gXJu5BD7az5Hp6Fp1XaoFqF/NsDeeXYa0RBqIuFwA3AmjY3iR1yobMoUpP2/o90lI0SqHceWEzfikZDixkTIho7ds3pOiWYHetpbzPJITNV/O8Cr3dAAffCj3KmhSH6gvKWHG1/o5Pssd9dXxoScANBaQ9QsdcOYtt+ispIrPzuef4S6eRL7RoWBD3iaFnpG/6Vu1K8N/ZcTENgAAIABJREFUTKAy4Isxs9c12KW5Nn9v+Gv9e/L75JWAWIC56X5y7+WI8E1tqXmasRz/NQdw2EuZmY0PAuDqywWwKS7t3Dpbfv6znyzff/8Cu8aAm60bNO9kJaFrmUKu6yaLu0SP6Opeq7HLZGzYf+uAL/voLd958MXyt3/3VdpRlSiQraT0id12aZ0lTr7HcIjDV7DceMNbgDIWK9W8c/9IKLKtUdbWGrb/k9sOkVPnEvxBn8H1GztbaExuhB+1oOt5c69VNqst8mmJ58XGTpf4ikyGvfMQxt3W8gbim7pstoumeLgNc549LzAvkUbb/o6Y7AGdDRvkkEfE3B2GYbFPYJ+cNAzvxifamsjUsDFkFsaeCySz57ahNvJJEKIKCD8j11Lj1iLXOmCZjMXTk/qPDNEUB9AXs49eAZZv83P3dobb+Wm2k+rDOHNlmjWOkxVm55EahT5o47x0tQ0fYgEuGVdy0Mbk+l7JYRI19A17rOcuw0pWlb8gfvnTn3+JJvOj5V/967/LwMB7BwCBMvt8Drze9d2ge0tgdFV8BPmKNyfYQgev+LD8v7Chi6ck5mONtOEbFAQE7/74p59muMd3L5xc23jG9v3Tk8OcS3O+SGEon5AYqz7XNZb9eEg8vUGxNtOX+a7FLXNun4W2zb3R1yur4/BXpyBzDzJqfS8ljUZHpoWcdBb5TFNw9DSTIyAlZyxm+6wn8vT61i9X/st/+T8C8utECuBlIkYCMiu7tlYKkqnPUGFeBUo9MPMgGoikBXMk/jm8fAWBFyxLkMrvcRP5DAdIbMq4O0myH8aOCREbfGf3Pq8T2KP6o7GgwrpHS8/KCmCZGiFhqLQ1xkkrRI/ZeKswUraoBDxEdPDkGH0XaO5v0aqT+uoUqwOm1uzQrhtmkEizLK0wcYaWjIFWNm4rDwkaePDJjQKScQBI5N9YlU810gS3gY4POhPDWGQDjDIdCiGZjKSah9HSMQn4tXWgSUCYBD4MN6JARdgDrl6DgAbQjjZWS0Eqqu16pcaaLDY4GW0Vzd8a7AhSkKhL/5xsqrQmJF5owtI2VOnkbWtpkmxLqFPWGoz5UpmDcQxWajT2fkYqyl0zkXgZS1MbrUym8bNuhVyP+yWCnGxqqzaygTKVKcFpW1NCRQ5rT00bUfImj7MFrPpEOhhBgAlayg4RfFVLrn+vxp+BhwFbEfEpMuzG98HajtV936povviwtDXZlmSAa7Bo8GIVUWdsZct1yuqXEiwApgGR/tzkWQClldtW0usoBbkCCpFUhVnpYcvwB1vibF22TcAg0wXGkVsJiZBu9Y380mHpINz/gmMBMmIwGiz4/mX/VYPQveQgCKurBsgBMUxaeUUEUPNvXm9yEDCl58Hgyj0YckSct4mVy57VC0BkQrWWzEqAAGArf9hHaBD5KoMihSwN8F8C3n3+8GC5v4YDwTEfHb5ezjbv5M/ew88IzN4tz5+9ytTZA7TTdhh+YBVIarE2xz2Vz9WBcw1WIY853zrj3jOtFQSjrn0APUWYvQP3p07EYH0ET2EJDFZZEibPpmBKwD9tTUVD01rEzw8AHQ3+bIV4SmDrmfd5nrKmTte0ndYigtU4p8iGRdOdV4DB9XRfZy/m9DR5yjUNBljObqKtJI3bXM+5yYG2QmBGIEFGE5+ziz3cvnyx/GzraLl99Rywj+oQuxHYinOFPbLdiOnbBsEaFnm+rtceCa7O5AxbdaFtC3Ai6NQAvWzaTi3TbnpPtbUypHg/texkJqFp88JKLzb34f2fUR07ILiAJZ0WBpPCniED9gayXkYZqNG3lG3LiyYbJDqZY4+nRVBwNZhNA/28oft0JGIR1E8xowYvLB+DSRMlnbkBOn7mxyysgKOjyJHnr+01YR2FmsnS9YyUHefnmXj1DPreJou2eZ0jsWCi5PRx12sOkphTs3o21HVpm4mJht/Le+faa7O9zkgFCM26LfiKflkKSv33BBanffrQapppXoRBXKt7Nowvq/6CiaMi2lyzRQxbTDKRj9c7ul4dVK/ns08/YUjM5vL9738V8O7gwUM6EGBWKQDsmvO7nhUoRVy3CVF1UQjP8C0EzgAW25xV8UHlKwI48jwD1shO4SIiAs8eDtXfNlCTJoXt3QtJYgvwzlZW2Rnaedsr1Q6y0GOl3YQlgNzwX2H9jj0Rn+h2MeAdPnyCfVlHXjeHHuXXDUwthsggGC1trm26BwZTvs9V36ZmSzVTwwpljd8qyi6IGutkgcZilC1nJtlXsAVeRM/Etnvt/F1AUs+ALIa+tlPH2oLfNsdMtxwsaNc8A7ksto3CmCx996RrtkEsk0RQfTBbTgxSu2M+nBOnpx+/fcVzheF8QSfBDdVn2kp973XbhSm8GGRfAUKp12q7vZo2tnBo6y36qcJ8LTi5acspZ57g9WzlHnb6MS/4JCCvz019Tc9kmTqVA6lfL7ATjbZ4kUpFuA/jVTxn8Xe1D65p2DthZBS4UkbAdjJZcE4g3CDhsOZwwXVZGXewmdo3KzJ6nIYHwOewihtiSgdERM/Os59WY1sgiUmx0c7fdvBRRM21I+ztFEcEAmXksvfenR1ij22FV5/XNkw0mWF36OsVGV9j/2/tA2TyfePXgPsB8NX6qn1P4dZSk+2hJvkpfLu0+orw/RrYj/0WAG0kHe12mL69MeYcLFQ/PFiC6RoZwLT+MIMBClK5wOH/8bv64lmkct0b4452R2NW7a5gAXtOHSafmYyt2CpZxMbC+kXWswVAn6FnskysnEfBBK4thXbjoNi2H/ZD5Fe0dQEqm1iZlLcVs0xVGTm2OKXFf+jEeTb1UQKYaSHlZxY1X8P4bNG1gN0sXE8GzGQYteDP/SiFwc27FmVzKjfjfqzNToRjzCC4OYaU6TcrwVEgzdgqPn0URASLAlSSfAs6xVcJCPJW+jM3un7U/TdjWWO4FhZqs2T4hgXvZ+rHLPb4/uYjxgJuGs6/oar20Eebypy/z/WmqJy8Iosa+2IRPprjAitjeKCgtZPjN9nHkSJJUakgV85hGEUtLBjzbAGMOfxqhbN/QZJqghqgUnKG8Xlsa899ivCcu7SIu5c8//yJTR0FFS+vxWpa6SySD5unnff+qi1NTCkzlOKC2owOg7sEhLnybBHnyYpVzP8dfirab7QnGucnPeZ3N9k7Kb7x3gUbBdUrzSP7zb3k2mTYh7Gt/jryFpVq0Aap43l0fJQivesrw9G1nwUJ7fZb9enc48YSk2wg+CLBxdZSO5KSDAnW99kLBpoXSuBwmqli9LOryTUJWMbbdRgEQ40cFsLvyfxTdP9MUgo3aqHU7oisu/mNvkRb6H2oBy9Qweek0CN4kufrZRp/jD2eTTQIDPw98hWusQVgyQm8NrlYCqbVfdRmp2jEM6kWb0Fpwcawsjz/Fm89S+YV+tqwl2uDZtyVYnVsBWcSEOUOANkua3L6VhF/hkzgc9YYKKBNN8fwjzH21ZX7o3mdmqFqbpujenZv799bHiDf8v/8/VfLSwZE3L6jHM8pxcUDNPZhtrrfIQvdf8DgNcCqdJupbyY/nb8LzGSCLPFjuowA+j6/u748PDC2BOyTTES8kOEX+V3vSdaxki8lbRgnFj+pNE+IAly3YJtLtUm89I4C2MnlOoMVkAKjKO7+OgWbSIejABfPcItOjeuTI1p/ITyAX7x69Ypldqhciz+SBiy+uyZt/Ok06yTAWhLNhfgN/3Uv76IH+3C/LNGXr5EtU9KGNlnBuxUHA15ASgI7yTn1ubPe73nGbxgeuEqesGYxl33xXvth6MwliBck3/cT9Tv8nmdTdqp7ogV419b1qk26JSAVWSf+rRfRzrjvLQDw+wdqQQLkPn6wvdxh71tofPLk0+Xf/t2v8NEUCAF1ry3sce/6J5mQVzgQ5eYdcPjuBhD+gn3BMlwaF/Btt5D+TqmQ5iNcB2u8jbbires3y5dPPoFRerw8f81ZpKMzBCM1y9lbm7D1fCbOK7ROI1ia3MhbY63PLKToW+MRZYEqV8aAHOxO9NX5pRQxZO+ro+p+xyeIEaSl29dEAk7CiG3wZV2WpGRtlL2E7dF+C+DJ8HQfQhz95cp/+s/+JpFf6OEsntQ+D5Wg1xSNjdPMCHqMGEbkDoh2DmPYPU2Y1HlJe4uJYJKKTr5U1N2LFUvMZFWBJTb8JS0cl1eI2TPtw0mU6tbdu/cRBlNxe6ExbhPwboee5FuILV4QqMXZO3nHBwadcxuWgD3DtzaaSD2mbfbp0+d8kkaoVGjp906M2nQKZybNti5a9kWna0WLSYedZKW6SfbEZ8KuRl8wQzRacMvgNgkuhsCrtFqvA3L9BL10/yNx8XFqCI3HKthoRXMYXB5K2j8tkmS6Cewq/rTd0fHNZRJEiDZjl3mAUlO9O50F12Ugk2EPARttX6oQt/cjoJS2Sox3v1eQL+Aih/qUBKRVKRwdayJl1wXWUJd5Kdg6tAxHm2v157pJq9VHNY9r8XkE5OV/9pf7PTehwWq0/nRCsDNlfKTdSaZKmDN1HolmdQAGM3mXGnk3afSeUukZYJ8A51iXJtmzyqRRKOPGwDmOIQFF8/y0Eg0wZQoKT/AuCb0BtUGcFfIAaw0s+z5tm1JoswG0eIrBdFkzDaAEHgj8w/DUWXkSfFYmZm3H9XM8J1ajUyk3wbCtJwlaNf7OaRk3GfHwOj1W5ozPwkq25O22xbVyfEtjlLh/tOiMwEcjKCtMxlyDwgb6Yf3o9GRJppJQIETmhWBeRIYNyjUcvof6dj5sbtgkLZUkIoboF1mRyDrJKjAoKtPQqq/VrXMczxUJrLbhxatDBlU8XB5vsWZnr2JwD9fQ1aJN/gDw7r26Iizj96/OGKX+hGBLfQSrqJ4rW3kdjKNRAwQYOgPnPBp1LQqyVX/G5zC1YRKIutd8NglsKjoqWFJGmeeywaJByoVtstyOVX/3yksScM/GwwdMT81UMHVNZBFQFOD3DxFUrcaezMsa2hnYpPliJtRJ+tuaEIaMdsb9ayAzPt99kkCe93BYhVDlNcmkQhRWjPSUGQgksAgL5uH7F8unay+WLXTuBOGOvXZYqToIRerfoa/hzTjp6zLDBaSaW02j6JEJxYosl/kg4Bg5Aqf6wjAQK5MangmF2TN1UptUfa/4x0uGjlwDsm7feYRdfYydQjZAp+7Ez1SF3CtlnRTFFEAqEO5zMmAvWCdruO3r087VD+HMtaGxKR2V3uSmrTAmNZm2lSylQaJswuwBV8BzI+o8/u5/A0Dz+gnoTEA3rBVPaeyC19GgO3T47I+CITFRvMbXW/3yo9Vlyw3KKDeZ5bn52dW2LAif4Rw+61FoaZtjn7VnKCzOgGMesTLj3Kth7BjcDEApLNcAqu6ytl53WIXtgWVaB4wygTChE4ioCeNatVMCEDr/4+Xls+e89t3y8SfoFP7k0+XkzfPl+PXz2HX1Ca8UgHY99E28gzZeNrutlaImyhfIMG/CA3htYIQ+Xp+d/nCy2xpEujDaCs9NjmheqeE23tCPuW4+47ZMBqgch8n2IafJz+mvLVI4HEjb1eKDSWQLYfWnlYgoA7yAakEk90+LQ00yJ4Dus+o5qMyH8Uov74eWu+qXaW9NGAwQ20otg8suAROtfQA6r0P9IQP4sq/PSRI6wOeAn7tYAWciNWDrTaeNGeS13bGMNz/L+4huEP8W2BAgcc94LYJ3JvrGE6xG9m4SUe7F1+5yVt0zb5gue0V8tcBSY4fEz+OKAMH4TG04BRdbj0yhnGCdxIC9kUmCiirz3De0Vwg7XzsYgj1wvfMErTtbpg6wxcoLwOJDOiXAcQpATaQ7GMiYqq1Srnfvx6SuzFzdR8ATn7m+KCbPPdMExUTJxNsJ2penr7kOgZEemAu0i27BjLCF5lYqBsY2to55Ko0RHCzQQSY/1o0Niy1i1xbQckLS9XFF0L6+fQBQQRcJe+vyBKaDgXS0fTuJfAW2uBMw354JSlFs3r/PqpL8Udzw7Lm+M+Gd0iAZQaBtGvcffTM+NfsyjLcZ8Yy2x5FQC+BEv1EsTwBw7O/IOtQipZiX7SQQPFpQo+elXWP/qcsoy1eAWqBN0X6/MhhEG8e6ub886T6bSL4YM/lMBPYsJo3E3VYgYxG/PyfBRi7Cc2IMHLur1qOtWpXikMnrs+/wsrb41iYkSm5MpjXIeSuLND/PGgxAPj8vYzs+2/vz8xJX63sLeIxla7E6MWkHceTs8GwsYOb9ZdWaaA5mVMDxBkjDP8vKLZju3vGS/bwJAvo92b2ZrmlhweEDDhbgd2RvzInqvmUYjOYE/iPrVJCxWmKyrWWSy3gr+JEcQj8U/9BJ7GXEFSiNLeWt2tFi3KuPLoBqHuBLZLJJEvB+vHd/I5MOM6G5MWD8Ob5+MtETF2oH8zy6H8Mo9PN8VgOIuuasT1/dyb/tWjIZjx3TPzsgwOeVxMaLHcXs4Udl2GW6rv49IH39WjWa3S9leWkPfIsWwPgji9y4WL05XmPqnmEv2NjGzsNex74bQWHrHPDFBQrsyBB2v8/9l6FGublqBfo5Bc+aq7XgXj/sIXuN1pgsz9llJUCeQpnnSYYjr5fB6Jf5m7mS3SNeu2sf7UDtFvGBN7bFepl7BpviutIuzXqYnHvG37w9AqigM0XNca7ffM73sPDl+pzzjDPogFbBKwr9ZXUreo8PE6xj/5bhV+A4bfvuJ6/bXDJmtrFZckV+uMM+dtJ4/Ez2WIsQAWttz+X5m2dafMrecX0GS6jnodJYsqE9M40/tHWNj2fx2jzWsNYXRPsQpvTjB9gh9sobum820DVDPYRBC5U/uGV7p4BPHKes9BYHLaC+og2/Ni+naPnFL/58+d3vny6//T0thrv3wBeuaJM9yICgFDCHTUsxXD1nrjP2lWdhG61dDRJmXD+exPIJ7L/PH+/Rrvo9BYcCYYLnSuiIBOiPZA/uEhP5XByoY0G8GvE9o4Ks72Btu5X2du8uq1sPljfnt5bvXptztyvsPQWiOWROexKZDMCax7AE9wHdvvv2++Znst7YazatZfot8b2t2+4ND5zXXZardqsSL9HZBKR7AoFC6Y8XgHdvyRnuHcig9ckT11GcUrrFezBHLaDIvrUERg5WPT3P0ZT6aGEpTH1tc4oyYjUC6JN0Y545ikzsD+Naz25jwpHjaqtT/Q3is+yyyHtMjX98Z3P5D/7yT5avfvMP0c79zVdfZ1+qua0tv6aAllwnnsKitbZQEI8CI0M2VllD2YP6HDUy02kxzkOLvuZagHPo3n3x+SfLa8DdZy9txafFOkORyuQXt5JsdI3E0AkkFFl3xr6Rv+COTwHvPG+5pwFnPHz4YHn+/HlwDs+REgZUA3mmQ284+YIxjHIRFuzNX9UqrE32dYntjP3495UD7chNTrEJEijS7XmD5t1/8k//BjvVhNKgPACCAvBcjPTpAAd8XwqqTvDly5dlpmhM+KPDSgARUKwUw01+bsqS6lOCXAIR3m+HoHKb1+3AvDt/+5yLR7T+6i3LTzUN4EN6usyAA3R3jEUuDdBuaWiO2ViILlvpiQ4PVQ/oGbu7d0geFflTg+bO8uTjJ8s//AOig+jvpOKPo3gLGCjlOzoN7KxMUeLa2lrIA+dkSZNNa4TVVg0kBsoKoK0dHiLZgRvrTk3ttBkR+iMqIO8BHHVsc+S8aKunphWnGjeNluBbBVq11IR7aaWsqHGTmRrBqUOXgEK/JzqrkWd957VNzR6T+SQQBscBXgow+bu2Zeqcoh83ghzBNaf4KUQd/YkAGx5wnimU4lQirXqzOWbr0pwC5mFp0Of0HhNBSVU9oE2cWmX56PFHyx/+8G0mJ1XLApFMwA8vUiNiMtVJtzo+vz2HWoz2XQPWjPQu6NdAo4mYiVMmLrnZBM/YU4KPc+rpnNip4bsm0E6rK3v67PSobFIOh+83GT+pjiV4buAYqM17SSU+NVDOS7O6JHI6mjzHEbTElXTPe70riGYa74UVgcNZY4+3Jdcg1UoOxj6JRAMzX7MNUO7BVHTbgC4tdmEvwWbgHFQnqwxYz6WJlQZcgKSxm4bZvxjc1qG6lwym4pxTItEwJEXJvdrqZqDrs1DL0QDGQREZd50WNFmpvEYQiffTHmnMU0VMm6iBfYOgBNW+ry2bOhXXlD2kwz09fIHDO1xewVbzfP380f5yb5UE4PQV/foAkvsfL1t3AH/Q7WCHL09fMAjnHKr7vccJhBR79b0TgHEPBnZOvfaZa2Ns7zvJwJwm/EmWTBgGyDOZbWEAjOqubQZquOn8DHa8/g9noaFGdGvKKiy4cJ8x5aew/F69YoS9Ya3B0HCUM4BpwDbYlgboAXLGcIoE5AUQ/YgGyjhI25JMPrjuDvOR5aNGB0BaJskZkChZIIBc5/CeZHPn8tXyk/VD2mbfoKuHdkV0cwQRtVPsMZ8PYcc7D3eq0d6vG4B7A8Qx4VYU17fMUBrBu4CbJHgybahqurk8sdHyJBDd2rGFamN5hYjtJY7RiYq7+4/Yz+wLWQdJtk2GTWAFcqzSGpAWZEmAqNHky33uMzGxytmL3RrMFANBrvOSZyQok6o9RQav3WD4Q7ugIFXWsezbUydNFWPL1wT25t+TPI91TyFg7Bn3Tez9AHNjJ6JN6oCA45Bi0n6Y5LOtjVOk+AfA3MByDLPJPqwG0QfBfQNv2u8aKP9QCPDaCiCV0WXoOYHCXN8IjKcmlcl59ouBccCcAgCuzdQLrLBuGgj5XgGqW+yZdYJfniZDY14tr54/i2bH508+RyOEyuprzikB8MHBvRRgBCmMr6YkQNpl+G2HLLjtw/418fcZeA/avhE/ZNjFaPOSZdapkA223AeezzBlR4IdZrhMMlnZ0bIcbDxjz4C+tjg7ZIWKpP4jz0s2vwlF2eyZrvij5+4a6Ufn2SzbWe2kVqbrM38AcicgqjNT4D6JXphPvCZM7rJZsh7utwG+6OsFT+O/vU6ehVPUvTdZhtUU046wP1mL+ltts/rATtmtb/BcT4aU9+hahBHPdWsH5pmZzCfPpoF+ALxk8lyfTAsDW323CaA+kGt7c/R74iMCPWIno56Aa16j+80CE8wygdUbC04DAEnBSlY873d1SPuvCaStScgAvIclcHoLXeFrGNJ38Fd8fqbj8b57tAlv2dYj61Y/IgDAdc3p3hmOFadlGKTof/WGK11im7lJumy4oMFJSgQIM8Uese0b2mELqK8ux4cvea2Di0wYLKHKfnBNFEsHEOVjLmDIClLK8gsIElmPAkme81vq2Q1Nx3OKx2vb9wC69nu+Oa8XFJnSlgoTb5M/R/gAcmT8OoXgbbTtiAdvSGoiaoCdbtxn0aI2bIIOPr8yetrx4fPx52ndFHSTOTRaN6c28Y9tWBj+/k52UwcIrI2pnW3jr/i9sWoKQIPx3GJdi6DuJ9uF0zLsWgcQKvvXfyee5+/zbHpW3N+d2Dqm4ObnTmuFCRTm2w0Jz5vYPm2Okzx30Rkyybjm/KVQTyeK4IgdF9qFuYeNZbyuxA/GVtqytBe38GJMOicmykwKsWC0O3qNjeHGGTVOG+tdYL5tz5VsaKEkHSXaT0FL14T/ei4bOwoUDRYvb2kBauphZlIh16L9qY6R3TAdqpHmJd5f1ojEBoE893viPIEc1iAdNyZfrJ2xlWC91+O6qH3n71uUzR5x8jMbKLIr7H1BKe9ZLTpjlTK6+5kyyKppKhOwEg6Twe59lh1YDay0unGkPH9Tc05pkfWse6dFuhb6n1183TGawZ4TO5nyet/LlnOflSLu5kkB9trlUD9WtrmtkeYF/ukgMfIhri8aifr8ATBt0taXs8x7GAfdv39/ef7idWIE/Za2tNrNjWe1ZTnHQWjLTInx03YGJGnHmF/G8omleS8LRjM/cZ2NQ6KDpw3n78ogGdfEFmM3BM46cEEmlTrRdjG06OAnX+CvDgHEBVrX+fkuBZnkwOYtvG6yZVzXdAPwOzKg9R3RE2X/GOu5R/QB+s0w9I3NMu32Ha2f6M8bfyC9kPY+npPPRyDYmOCdA9aMF9mnAkiRNhJUNT/R96SI12BonX3p2U+HUyI6AX+HR9gBxv4fPlYmWQeOdGqytis5SLoNKreirz16Q0u0NlFbTtEkA+MortlN5fMwz/b1FrbDWjd/YF1qd8kv8978vsUm1s17T9yOFT3YewfTand5+s0zbPMpZ+5meYSPOUUT3ymzG2GAmoNzj+r/mUpTcHmLzmu0xsgXlLD46RdfRFbgm+/fgBGw56456+Yv2xa4YC3KNDXLMtb1v8aaFra1P7bRspdsN7eF2gnrT+7uLh/f32Hq6bfRU3388FG08fSXp4AvQopqe+/ZVp6YWZBV2SCHbfLe3LMDod4ei5OgXwdmcfDwyfLdG+SEYLs5REPfpd7ba+R5TgPyyhlnnbiuu6yB7LvvAe8sygmnqT0tiGSRXhDTCbOubbroWM8wg53OHAzAlt3z5S7vcZ/WXJ/HIazDIwCqO/s8L3ytwJHdFjcUwwReJU9IgDoT9DVXIB5QF1P2eqQHRtxcfUmfR6Ulpmarg54mK9yzOOPrFKMsdgdQll3s8DHJNgXvBIYP9reW+7sbyx6g4l/+yWfLq2ffAMIyZPTZU+7R9ux1iEb4Z/Ehn6FxmnYfoMxBaw7X+/qbF+xZJjEbCYvhsPsd+uFgljxr9e/HoJS1q6PlyeefEiu9Xb5//oY45l7yPZl3ASEFqol9T0/dx81vDgHRnOrsJHZNodNu9XvJpenQlERx6EA3npGxjvmvMh6R8OBo6m9PJenYKWC8KfvTeIfWWyUOShAQ6NN2oPMJ5qZ98gwd3L1PZwfDCVfQvPuP/qv/gVZjjCP/q0Bo211DazQQTlJM6wdjnP1eWtJMIlj8SwyJwX2qC/yOkwzTXshD9kCHEhgqZ9sEHIe8z6JsI1h/cf6KT2zb7A3TJdec2KUV5nV3EKs9p0MzAAAgAElEQVQ/PTWJsA3CFsFXfDZVRDVZxFpFU3lImbbppuPBff7kS5LZd8s33zynxfVenPipiyCbAiPivZWm2A1eenSnDMUB8O84Up8Dm/KExReFl0UVUeC0SKqbYAutRttErY5Dqny/WrfyNTIz1IzReF/woARCNXAGMmkdSWVTMNGWrwoaT0aOLbKxTnzJfvIhm/wIfOV3+b12QrPxrbgbTPAeAj62Gzm9NgFMHLu/300fnTmubernuJRtJxqtfCa5/JlBnRWWajVJle/UKkGfVHkMMrh5q5CpjOkkXOtBX0+LaVrCvI4sa5KijEyGimo1ZgZiZUG1xUSNRK9van1MCn8GYohQjyC290RiOJK+KTzs4XDPmfwVaCkza7btzcmG44GNSnlBnFSrTKbDCGq7q+uYtt6suYlSA6f7TH7UEbxBOypUeirx6p6dMylrcyuNo618pOIw2iasSvAZgnX1rxo8f95rjOZHcJbqngwf3CRN1yBARzLu631dgnrZmIMxF92NsEIUSW+Qa3JtFPEGzYToCmFwXNMHtMh5expqr0+wRQMiuybVFAHWPE/bvW1P8LraIj3FR020DDwU9ZYuncEjaUciYKRVS1BYQ/Px4/vLx+TfW5z5NRK0lzjX870Hy4OPPge2c6z2svz66+fL7Yc/XbbvPsr9CG4K5F+nOKC+ne3xQ/g01ZwCP9olRXSzh7n6mRx5Xts6PLR6rPaONXNfqF9i8ikLMS2H3psBl9UZXXLsGxVNB0/wfN2PSWzDCR5B9Ggb8elkfL12ToSDzzTosuJS6nxbnQWGCkg3eXHp+mz5r4lcmCJqBup2LKTwGnWqWOcM/njzdNmDbfdH+yQAaAdeXTJW/eJwuXP3Tirlk1n0jvWTQfWeQEd714KE8I2MPgGjruPqYJ60Ul3ALWCG9sh143Ksdu3QOnyJ47pm/PodwNULADyZz7KxnPhmIp7Jnd6/AJyv5TO3bU8Z7WJzMMEELCdwPsFWk4HqfeK8hoP3TCqvkOR+MKy6x5sctx1EHUQr32UV/xi08b1ipwZ4N3/P9S5tv8B32SEyfGUNpdEl9x3g3n0dRu6YmGswn5apMlT6exXqNmizWBUwUkPkc/VaAWCnhmyuP5XYMkfCPBTsMJA32OVaon+RZMQJhBU+nuDeLFjMIoTXpQ32y8q3bRrZj/hEbyG2wpZq/MKzp9/xvXM0YB5RzZXKf7X87qvf5nw5bSsCu5ni0kqg+zkDiNzxacugIEPCY2uOyV0gGhNKk0QZa9yD/kyGru2JLqRBZfdlK8ZhYvIJAaa1yzUs8YGp7tsm6Rli3bOO2l/DL9kWAeDK/tBXp4WP12R9uNgJgk82ZxLdAXoGBB17Z7LvArKO5z/BFMX09W/az7Y8O+G4CUzadrg2g0kBgTeAWybS2gyBXUW5BY4Msk3yn714nrghAa8RVp67MhtNbtPm6/7h7y3stKVLwKJ6RR1u4oIFVBidAFo62TUWbDYB1MLu51p9Tw3jDX7SwPPtCUNJSIQswRhca8e3EKyW3XaDzvA1oJ46M4geJ1H3OXuW6mOJgQB733IPD+8LbBGkwy5/v/kYe/ARYO8uZ7NTq1sg1G4M5mT8bdtC69NaEMtzDtPCey1r9goQTbDTZyc71Daf+C2uxa2srpVvvUG7tim09/Hm9TOYGZw57uMSLSyTMn93j8q1vv8WbVg3MnK0Bybn7iDW3STR7a2fUo1A5l7an+jcWIFxZ+FiQ21L9XYAB11j7SJ3ge+hzRCNz83dh1wM2lPGNPpIWbL4kuimmpwn9jDBVdKifmIWKArYloETfcf4gLI4w8w24RUAkSHiIQ64IjDo8AOet10r2kRbQHnfAMLBQx3+VS3cDMnhvgMQOUyBtRREElSNv5v2bRRKstYCxe5di6QDYJ++ZAI0OXeu2wDd3NfGXhkIx72epZA6pqpzPzJ2vN5ZRKuWl5MxZRHU1lUmpjZ7y44fvjKAinu2dVFA/wTQ2ARUHWLvN10xxtLak8h7jHjJVRVAcHgQ62aC6zPRRngNgh/Rbau7rRZRhN8rYt41BFi3XREbdU5L5GTbTdZ4zqBJdQCNjdEahf2xvYv3dJiDIIrXILMlTHG+MUFQ/WwH5rXLx1OW/TDjb+1aNHX1QJ6AAoyT7TZfO7s/wo6W/RWQ3KESrHHAprZntwhUvUZzuA8DI7hG7yNyPMY42Ds7lCxWyBSOtrbPWn+UYmBtkfpZEzxLvM+6uVe17eZX/syOnspQCGV47rq/27ouA8XwonZPUXgJBndhRr2kO0Ng1ZxR3+EzmbFB4rUAqR3kM8ED31N7FZkjrrJt08SJHAqBu3TYuJK6Hdl5A0DcpPBhkj3ZmCF2JO8rg9d7Uyv66JjiRuLoFrHfHgOosc6XsgKxXX7Ps2helSKDwZaRv6wt40+dAb+fYTz6EeML2/EEkId/K2guAYC4LNPPWed0MPAZ0KQN0ZKfDhvtPftsVwIIooXnFFI+11jLBzGLBIkrtTf8J7EM9+ceDylCW2+coVTTsMW2JB/cZihj5J20w8aPzTV6/+YkApBqvI12c96ncUw7dmZR9Jh1mjqw7chzoN3UVHMAR8+68bFFPnYSINLJ8uVnHwPWPOfZHy776LM9Jq49o+POQRMOXhOMfOeQIGSxjGfNsdMqaqyL7XaIwP0Hd0JCOnp7TSfPOQXnK/yVQwC05UovlBiTQYyiCQAs+wy7lMV4AqCVgR3i+YLT3PVt9Ph+9hkTSI+fLW+Jv+/RguvgyjNi9RNAu22JOAAz1eJ1GSqPIPhp/uuHndGth3eOJMVt1vgOOt9/+4/fLCcre2G8rUbGQtmMS/TazK1h8hNzW8ySGWfbtIMqJD+t0v6all787hktrZcYdRmIWfsmRVnbtKaPM+Q524F5d8Af9fufwby7sMgjk1D7wn4UgLY1OXaR11g8IzBBIgS/JJCNjzP+83N8ltq8mWvF1rJuYQm7Xwd+5Pcap7eg5f7LEKlBHtIemjt4Tix2GDPt49fvAsSu0S3wl//eE/aIRY8Tcjy0e+1A4ZmtAWrpqx1CYj5z5OcH85AxqH8UPtP2tiumQ8JkPLN+YQ7y7Djb92+TY10epi3Xtuq3xLYW545oHxaAND2wsBltSRh97+kwMY9x6JH3dT7Ym2usV9h9xGK5N/5nm7M5q7H1beISh7B6VcZb+mYHjBr/NfaziMd5YE3X9V0QzmTtbjFnwWs45Tz5PeP424CLv/nNbyHA0Tb7n//1/3LTylABO5OGaKZxkyaEOpm0IvE9N4/BdUyi7YAW/g3MNHAG6lbOuVmn8uxTiT2ixXYGL06us03w/m17/WmTu3jBezPwwhm7JKraTR+2AZhaUuf0xYUJxEK8g3n3nmDzFvRak1tp+iLmHF+MEIYXg/2zL3+xvEDs8tlzhOKZiHZCYPmOQ3HAYdP4qyezv0fFieqsAY7CimoBZZCAhoQKlJ8f4eYhopo2MA9lqqk6Fp2ZCaEU2eoEzupME4ZWtxVWdfNrCCo2XUc52SSpXvm0DBgC5LWtQNuvIU4S6aMKeKKAtdoCAJ4aKlZEZ1OquaKsHtU6TX/fQ5u2BkCPtm7w3NgsSYp5D4PBzdHul1YxW4sM3tQzGABfhox4sjXYMrQwLKHBjy+dVFrINMjeRSqdneRkgBCdKBFlDxAGK4Ec6+XesWqzkrVnfyUBaauYrR1+BTxgzVOdz/X7vaEpQRCt0zQhiK7WcAhWndMuy/4y6PP5qr8mkGmgcMjmN8H0mrN2TSVyqCu86WdURygThFIZbpuGr0zAapAsaMT3BGTVZMkoehmUfPaxU5caQnBO1GDzPT0gTczfuQ4zUJOFwvetJuXLZy/QKHPNIMfKhXoFE1j2jFlodM/hzb3PsDZscbODx9bxsJHaOiaDRrAgLDWqFSYtZ4BpJkECSQYtme7mc3TymswB9qvsq3XYrxFmT+Ih+1WjLhvJPeTEnYppRopNfTuu/ZbPN8Fzz6vtTVd83tPvnmfC3BbtsrtoRhyYLLFKR7z/GS2zn33yZFnDGX/7/SEirgiS3/l4WYVWLkt3bZP9wp4WxOxAgAa+YXRY7ghAVgAveo4CYtx3GDGxY1L9GyRMxpYk6KmL1TZJ72/ozYypl9FSxODaiulnuPdvcGppseQ5GtRZtZRZYyU5gtkDVNTrB1jQiaXl16mOaKdQ1XEDuW6TadXplWXndeCLP/NeZe16BsoGfR9RU4G0t8uLp79bHjOt9yMHU+hkEW/fu6G9l8RWtkuAcgNB8VTb6bCj+vJMcwzwrbEwLFSHxz3VoLdJZQFcmRRejCBOHC2BypqsY+jkN+yBa0E7Ci2y+855fdliQyduJBomMNmH7OUk7B8AsbYT+BXtJ5/hcPCtqruXee4DLEuCwH7NIBzf68NX21wD4LtuCRhaZGir72DQzs8eSXTefwB5AfoMOlkH32cmUH5+Cw7Ve5vnPi0C/Em7h2G7H8yXrZ0WSGIvPZKejQDABej8jnII/qIFCD93tp/5zNO67QmNntMAtNIKVgFy3/CDRioX47nu+hWMmklUQDTfR5/g2gNaJBch6JKRZSHLZOQu06wclHqC2P8hwIytBft37xEo7Ac0w8Lk7Ps40nbOum9TeRSc00YKhiT5HMBjbHVsmL5C4e62Jyg74SKE6cP5SHszezY+zPCBfTbBtABVJnT4yuq2CFZ08mMLQx3m4Hvlo8ZOnsDA/O9kpuizwrYP67EJfoEJY5Um+X2PZDRZ47Rk8Rnaw7RMsRbajSSZMn2HLIT+3cDVoOwNwILk7DCGBBllv9pSx/vL2Azzx+TID/BMZX0KylqgS6I7ijZup4Ck7lnXNva8jPWpkZdqehIDk0f3zZgobJEzcZjAecJbPkNdwqdM8gbcjo3k+9iubdhR7xwQhtYLKOFIwF2DMo3D2hDcs8CE7bsm6DSuu2aa9LJxd7l9/6fL/Yefppgoi9trsJX6TM1Wz2OSS89C9QK9lxTF5n1FasW0ydeRfHGdh+xLNXjMNAUf5lTTuDjPU6ZKqIXoMDP8LIHvvTv4I9bR4WdYrtg9k/JMReF1siaMEA22Y/NSYLIlr8we/ZZdHD5HV0zii8UVpzuGTWHCy89WsX1X6Oi8W6H4C3C3unVAnY5WNV177ImbvGDIh/1ZQ5/vzyKFnzvZY2HoaE/08/zdvR7wL+CdbOmy+VMk89qNURMvkRakEtp4oDqtLRDKenIKc1g/AzCf+o0ywyLmz++4l8Oc473mtNe2vNaWeOk/lsKJ9qfXEoC49tO4QT+b9QpzoO2gYUDEPxu3VRvNmDP+WZs47XBsWsF6F6ksQVnCgy3Md80j5poai3l/YUAJnsvwUX8VsMwvQZlaIQFsGVMAUgKiQ3Ihz4XPNi4tk7bMxxm7zSQzLWb6EOMw7lUANtdnosN/o0kqiBr73tarFGBSYC8QZnzV2LzsILsVTMrDzI+/aWt7pB6yTYYcwgBeBILaRueZ/lErMZ+Vzx5+MACPMaNF3rGeLeYWNPcKw7YT7HKfmp9ot7UPnlFiusiFOEyE7zW+aS4QHp7PMuBfmX6CZJeeUUGNwajWdtYu13d73bNt1v0kiClGKcib2HbkQ67bNrGvwygmIOt5ErSIvnryGNd55EKsm0BurL++I3vQfMxYxudSjd8z6TgsevQTvW8+fEupFM+OjDfJB9yf4I6Au9pW8W8pWNhpo+3otFlZcWqb1j5bwKIAbrHG5yLLkvuW9SVIlcKOrCKeqPnHbD/PJPGhNWesEeIF1+w+kaXtzaidHHki40FsT/yf55nP3GU9LIr7u07KvVTfTfEtmX/mWq57HLU+ntxWhs8gfaSYG8C+vs5FLQhdSRJJMMaxAibp+nNvameacGnNAo75c/eEa6ePcU0T/vA+Fhvm1OG0xLrv52sDCmnA2wmkzU9c6D5PEaA67u4dBp8v+xu0qD5AssZhfQxYWiFXeHz/TqahHztF3bBUhjj5vksUrdYMMLTjw33GOYMFvkdRUqmbI7Tzvn9JzOOWjY2S7e0kZYAh43R+L10oyh+gQ2fLbEBm2aBgATmXrPc+4N0f/+Rj9v6L5eztCxhcTDFlvx2yN07xPeIIDuGMln0ANYubuiGZ9tpstQkFq41l0Z4mF3/w8PHyq29fL09PiMsA73wWdkcYEz9/eZjfc2BCuET6LNbQVuGApICYsV3kaufndtt0LoEgfYoVfm5i8jJW/dqW0ANw99k9Ou8AlL55SgcGYNABvcmr/J7npp0FdsbJ1sO/uc04O2e8v1hGpFSE4wWtRgwa4pY5amLlH+RJtCllxDaWnnlv/V9xnjJrjQ9aeBJzWAV72uWmt8lrtiBvPNpfX37y5BG/r1TRxfICBpqsOKVUjIw8ccp0Ze4C8QZWjL87+MPCA7ZE0FnTHx8pZmIM6JYUiyLWY4jH3e33sDWf0Gr9XYaQiCu9J8cxXgju4unJpFkxGPevxTCIYWBcrovgqQUH/UXanRM/rSyvXsOW45ykfV5SG1en5p3PchebcYx2uJFhSVD6WM48r3OyrHmg2ZpFF22L8x4OGYSmTzQHfvmSie0bgHf/2V//z5CJrDxZQSRgFrTgKjtq3B52W8xKe88kK97wQqOQwMbpHjX0aqiIkjt5RSRxB3ZaQKw4p7K51th4+9Bhd7cICi9eh12jwbu5oYoLXKo2z32YNG2xsmJf3Y1rJr2srDBuftWKXoPXW9zUCgySdaiztzhMByQgx4xwOWZM8Kuj97ThwYiimhdxxFBLN5iut8sfhNu930wjW0BFSUgJCDfVDwuFND6sgUdQfasPBomyLdzgOpiOTV9Tg4uFjTEyCXODJMjigbJxZMqVrWYbqKBAWR1NEJv8+ayToATQijfMz9XecZMVlCjddWr6JOHmd61qKCjrgz5kCIBOx8A3enVscI3p8+dtc05QFqM5hIUDPnKNbEK/qjlkO0UR5w5nqOBs2C2CPAEZNERpio7fEHgQxY/ArgmYAERoogUqvG6rUG3BFl13c1vNq0H3Z6m2Dl0+P0tH1NVpYNwKJgZbBDyGS6q/LTFtMa3WlkMenGRr4ipzryK67jvBqjD+pMXzu4qJZzz90HsrGIkD0NdYpUyrrlRqJ5yW7q5zdw010lYmnZ4c4JTXu1/dYzp0BbNlJVSroRRsA6wECxgsnfkuo79FBnTmbaVpkPVDhbUsqjJRuxKzCux76vA0sJdMxtkAUNFbWH0R5JLxoAaR96J+3stXT5liyRjy4xeh45poeSM6dCt9Apg6t7YTdbK0yYFro1FKDhImlCy2aprM6axXVEekPb8XwPJaefYCi6uKI2NsXyMC+vFjhsi8+e1yABtvk6RKjtAJ17t1gObW489w1svy3TOe2+2PEf5GbyAMsbaRBNTMZ1tBbJWi7QU9pOrszepPEgOuWwdhpdt/u57uJwE0p4ZKH/fZyj5M67Z2jLMq0GF7nmc82ng5y937bXHuJGDX1Aqn/zW1MPBz70bzzR2i4TCBUF/TCVkB5LEHBAYyE5qMFTTe4H1mYuSes2gSSj+fX80hhW75/egGXS0vn3+DJsjb5eEdRNUB5t8TqDzYXVs+XkcL4x3To6yU5XorkFstjFZjzz2fAlGebdYuk2x1qrle/fzURdEgaWtstfI6DLxMlND927uHTofeS2DA9qMCZXnXkXSNt4ouofcYNlWKGmW21d41AJggWpO4Hxga7m2FZssAF+xrABJQeyQuMyBwn3ZyZwcM5fMNFnnPJBQBifr5BfRa9Ah4YzAy2FyxVSLzpsoDcMqwJgEZ8TN+pBNOSzsLGVau58f3sCgTQGawDhMnu9Ldf34FxDFgGLZsJsf+nkmp53wyCnptZVq6/6fmVFnZ+uZWyw3g4xt+dE8JOLnetrV1KMMGQKvXbrDgenxCdfvZ018vz7/5DaCOdoMpWQC0Vi4FeJyK5koI0umT99DBuwtV//nzFwSe+9zTqO7jr+Lbc4f1Xflfzt2sxveZuJfKILPNYCSIXHfbojzKMTL9ua9zfUciYaBXpkXbDLsvCrTFX3lWRrLbfWYS1kJS/K0+KQFtq+BZ64CqQ29n/DtTg7UJgyWoT6mAPaVFwTsTz4iL2wahnXSoDAkAv9fKcjZftbKyzxu4RoCas+26lKnE2dNxuM8jPK8NGraf94ivtcik/eEaTHAF2bW7ArBpb8L/WEhR4iDxRBKpJiT+O3sVw3py+mzZsxWcQsApNmgTtokx3AWJyPIO8I54S8D+gmB33aDU/QgD55K2UafLruDDHESk8bhapZ3r9qfL3Xuf8YHqGRmjWITFrvGZar8qIeL7C1z2LBZUN17wmZV9QnCKgargP/6Ee7MNSS3hKzR8EnsZK2lTiNGceecf5VXUqeMXabtCO4jSs1Pn1LYLS0VbxR/9joGyr1k1dpNVYOxk0kDhS6AvQuOckzA3jQ2NH9wn2kZeF1YHSc7GNlp+a8Sml/gfZDHWtvCr6tvZpmi5SsBJVyQIaAw8wJYUAmRaC7AOELZ74ocigfvBZM14ybXQR4XJxB/3duMpARfPZBkvJuK269iy57o6zMPPMPmPDiR7KTp2gkk+H4uf/J77xZZZWbnaBjsz0t7I+3pO+nstLhonR/9OgIG4sc+xZ7ZawdX+FBwwoQ8gJns9BTXtqOtX2+R+msO2ys4ZjGfjt2HzJ5ik1WmyWVvg8wngwfnRh+T+w2aBkx55HwtoMlDKjvXnZS636KvNtTU1hekBerk31XidDCET1TD0uZbJet4wPtbP8D5hB2p7LCAOcLMTgFljWa9hTURwJf7f/CcH0DCePa6tsKVNH2GhT2spIDbBw9hO/VL8vTZ9dlP0ml1DY+EUEuNP5qCnH0CWth22WFXIRTuqHa6PFUwMGBOQpkCbAvRtZ/+hIBJgtpee6/twv/pOvmmr9gVsxOpYUxhlz/nZMx6PHY+ftR2yuYOnbepFTrDU56urLdOyvkbgQNZTOjuwrZ5/7ajFiFnAySAMris63cRErn2Z1n5lBZJ3uZ7mGinm8/v76rjKBM19eCbK6PPZV29fxlAZQjfu4VgzzzU3nWBgApQ3IaNYsFmHZeh+u6ANL7kK+z+MpIAgAqIADCk0C7o4aNH1KIiQXGacO8/sJT7W3y3jsixNL0uAOgP7NKJB1wpUNh52zSy0eOfk2tEtx85JZkiO18Jvcmv+v8+ogI6x5yoAFHrT2A6/o++SVeWblv3eWCyC+hbdcu0/FCbSipycvgNRMjm7W65xFf9LkUFbgm1I3pqitvIk2g+u2NexCYxrk8dinHfJ7T//CAY0hSWTAqGZjyj8v4ERdcy+cyjJlcUb9XzZv5Jo9F8r2PQbAJsVMISTY7X5V5ePGFypLt2b05vl2RsYURAS1MbUjkn+sWbg8AKBqRXypzWGcV0iw5VCLNcvecN9vgtAcOvizfJnP/8cv3PMPnodwHKPIYDfPPueOBX7x97ZA300D9qkyGl7aQY2JPbzTCPxZY4Na91Fsk38Jz/7cvkdhIV//I4iA6CNhdodrtvzeAjaKMi4iQPbRnrpNniFeevbt223lnmXbgCwF8G7tzL1OAuZYO3ewsZXusSC2SiI82wOYLT97ON78a9ff/sUnWw0FWlfl9kp4Ce5yUGiaoy/I/63JfUWGMIhIKhdWIn0I4njeaifyvGJZmDPTOIH8/xBfpox97QN0//NLrkVW0XDpiQ/Iraxo2Gb319nUAnq6ss+pIQ//rmFQrPGm+X333wHiG+nTclTlehoy/op8cM1AO45ObEMOUkou7AXj2g/L6mHmIQ4qHIM+n1ZwSfLxwdry5c//dny7/7+V5VEoUh5hDyQsYL7ZRMymSx76wISyiw6ejaNYy1B2nLuc9nHJoSYYezFpj6itdZnX7Zrmb3pBszZ3sz9XrBPoqca6QkneuPb9XMO95M8R9wkUPgeO3B0+KZ4Az+3pZui7C9X/uP/+p9bZg1LrOaWXxCR55V7OG/pm2/pYQ+lmKelrtKZzgxK3wbBvNMLRWKduKJBloprwLrG4p1yU7bZNUmFvsrmuPXeIIzJL/z3veAdFaBNWDiHVDXsM1bY+ehQ+jnOhdqpm/QE/ZEd2DubHHDBGgPBPGwO3t3bDwlKAUs4GPtMq/3Vb75jasgZB/58efj4MQ8TAWmu18N8RSD68MF9wAwGXOgYNBrSP9WbwGC4UKm2awA94ayLFOBUVhIguInt93cSnkGShq5sRcG2CgtXL8pKhpV1g/CIPwdsAMDBmJu4pyU3Qw+oPBCMqV1WkVxbha0Ul12kowJkj2HRCbkZYuiDqlTLQoNgIGdSMdtRO4Wxwwp8jfeUau6ospb5hkEQQVbMNOlmGQqh/SYxa7uLhriBaSusGVU/glN1TjptTrH0Mo3SPhKqdoMAe/cz/czv8V8PUqYlWY2L7oGtqHXmMr22FM4PQ8JjL3jInsMgXAviJEnXGWjESj9P5XDo3QgAb2NM3UvbToqJ4ykd2DXXh6ndcIy+gEyYuL8E3mWv+d6CUzIUNfiZHhpGkQBN26S5kQS/HiYDTME8f89zYHJmEUrmw0TWFen3ZzpmAScdUQIG6fomaVbWxhpMUc1D6PB+7e3dTgU2QYzAifcbkArjhCbQDedEEN1EzmfotvDJpbLOfrfoZCwqy0ADYMChuHrYqIM15p46JijxeamL2IlU7M/RRpkAgv871RDKaDB4NyikUuM0QttX8hkm7dzfNWfhgkT1wceP0Xt6uWxefL/cp5VY23Do/uEMPaRF9t7dx1SaeM+1OzA6nmAkcVJqQGjoXL0kxgZdsu6smvO76tyN52hgGpbUAAWmptDUWdDBnMKInDpTJsEFXhJJhVllEOvfdXoNnghODHatfnKfZbYasLt/q7XlFsy18f5twW9CEMDPhDvOs8MywvCyHdCza5LN62wFi2A5n5vJnAJ97lNrSeNefQbhOPL9M9rbzvgyzr4AACAASURBVI5fUSUyYKWqZVDK7z7evFnu3/qWyWu0RLOH4kxyLsowCTOYfREdDZmVtsdSsYwjVttl6DR4PbYNZC2xuRvKEfDRqTozEXh97QEtc1x3KpgN8V3DTHf27GjzYo5yBz3XQ2eyItZd2wlyaYuyLladRlA51zD6eKOQ4PvNNklfG/F6rURAktoOz5DBgks132MCSJPt8UPlryDKBIZskfHxCuT6WiUcwo5OgiX7qkNkJjCTKVHRWxmiwCMZ99o6Tbz2zTf9kEwHhGoAXJtbna+06oTZbSuZ+kYybhX97uQ//0RofATe8dsmvTIzx15Ly81IwMJ4YxG0JfEVEc3WpsuWs/2ByWUEIk7C+u1v/w3m6XTZB4ywunojmzQ+rlM0tfsp7HCuA3wr/sv+iOapDCWTM/cn9+Ln1k7XRiRJ5bozTMmzIqAW9k1ZmpnKOoPK8ey1P32GA2ANcDPaj2w/zPPwM8wwZaFaLGmS4reTY4WEMAosXJvrGB82kqbu0aY0LdCUXe0L6hsH4Bi/06DJ9r3JxhG0VxjcdgPPc6bMq/U4kjxBIuMMr9GzmEnC2hEBeD7VIL8aWmXq+Dpbhqp7m5Q5QaHFt1MYRVaitwmuD+7c4T6QGSC5jeh4gCenPdqu2rOQlrQUoIxZ9NUWsgj20CJVQ8XW2uNT/CLPf8UEiLak9++t/I7pslc8lyFxsY0A+oUaedh5ixYGvtf8/Gbro2X94Au+R9VclkLkF3he2jj9enQ5bd1WH7Wsytw/fyxc6XcMIWUvmdC5fia65mC2zJifbuLTrGybtAvEKRi9gsTKCcMqLkmebK9a5YU7DmLi966ZHOibCmzqd/09g+5bPnf+2Ppiuz/BaorKV2j8dS6cbHgjOdYs7fhKS2CjsY0rtMSub6Fpp4Yt/mgNVsYVrTjRt8tZFs0vI9aJqbHtaB/pk4z7Jgjmfv2xrfnAbOtGzjPXvunvZQ8Y07kfnFwqYP7yJZ0pSdIc1mXSIZCXj83azonwk/nkSa/0SAGUJN1iUAYEA0iRTf3/K2IMls4EDtyzAnaeFQuNXn8GQBirGk/IIOb9ZI+4x4/QtE1bOO//ATjg9U5N1JbN6dlqaMfG6hv0BdqpCWIJtqcQVnkJ7VnYhwJkw0Z6vwIyk8kTtnGux+uF4crvZPiZ1+ledH15RN572FYDrE+bLMybCZIaT01JFNsoBQO9xmhVjbUMkOFk09EJkWm3MvK0NxaN+N+GJAFef3r6Ntdjsd0978dOrb0MG3D/WBgMu34O2uHesR2e97AKacOb713piSa3bpt0g8SGeeYLxgTb4bOi1ezfB7vM97eIbiuvdljQ19ZhX1QWcVmArvmcVOv92Ppfu6lmpUOsKoWUaek+/1rc7Imc7bG/XDNj4DDeeG1zh4L3ARJHTJm8JfmE4HWLb5lEOWJur2cVG3UX0OLsBPJHnmeBtADSxJCdhtp4JXbGtTQeyXAMgarmBYmEtfO+bjD9Ex979vm8sqIKiPpyfa72OjlQCpAOqimTMj6GGzqxDdu9aldaQK625k/NQeMRtf4ypCFF4HaxSDbwPaK3ledqok6+aSGA902bvfYqjFHXg/XTv5hn+LQEsvUhthSHAlSJA5fGXERQzp9ncjn3ZUF5DmuxmDrjry3tCa89RNtwB//i2ZXdNsXx9elhoCWWLTO2NqBt0vpp92ALsLLJqxlcVuvck8TREkjUYOX9LTolNkvxsX4703gBMZygect9dfpm+dMvH3EzAGTY/S3W44tPPl2+/v3vwlx1Pdd5/Qs1tAHJ8jyNy43PWI611X2A0PrDTz/7JP/91VffL6/we7ch9mjP3Dv76nDi95QysXPkkvyJiJ0/MNn03w4y8ja43x2nx529XP7iF19AHJJp/iKx+u7e3eWrb78RukAqDHAeHMPr9Rvuw4sUlVrsSPdi1s7Yu+Drv/+Xf7X87a/+sHx7RO5r56B5MmwzcYbv6B48JRdz2uwWeMnDhwy44Oy8ZViCbK/tPYstkg+2iLWUsCpYNzgeOReVJBhdLpIrWIu7DN74k598Ehbx7/4Ay+y9rZ+W4cMJi8biTmTTIJvIEiQWVJXgrdONzS08tnxuYnDe2/01W6YLXMuiNLfvMLkZcyenYC0SY0lIMQbk+rzmbQgzYSeyf0+Rmwqjmv27S9fVDuvx5um3y3/4T/6csyLL9S1DYyDhxBxYZJOZTsssrEyvDUiCa3JybzEau4W2scUBiK3cJZc0thOsdqOgJ7izutzePFuefPZk+fVvfx96zjodKK8ZJHIbjTzzAUliWIi879tj/p2OH3MEweS2zXsOLdZpH5wpYJuveZBFS/2YGE5xnXb96c89OxbU03FoTE0MbuwkDncG8GfsFzkjO0HZu0eSszxzsXf426PDX678F//0X7DWAnOycAjIuRgBO9s/9A9+sC2CLrBClLaA7QIobNInjosm2KmWhebTyV+HaICJIq7RX4z3SOXTQF/jc0HwtLthz7tG0pYzArJQ728nsLvgkMtUMhgVgV65hTgwzIBnL76lTQKW2XrbRjVo16Cm2ySZP33yx6kqnrKJv/n62XKgJhMP2DbG2wS+d+/dDTorxTn6VW4mk1WqZLLuvK4tF5OgTpFJDYXg5SZOdNLKMwkudEmZh4oYU5HkAWqg/Ioh1gGMxHaKxlbfQ0NddpyGW52CXSZaWtXPdEOZsNng0pGL1isQrZH0QfvvNZJ0hSpbDayjEKhrElx9NNH6TNDiDafu06ww6sTi8kdyVB2g0dZlUDAO2GSkCGi0bUnmoslGR57rBAw0dJI5jCR6io77e4Iq3owUdh2Km87rtxppArzNpn4Pq0PjbQKpjpiHuRO5GiCmUsdnqmWY3vEkz2qisW7cYwA87tfWRSnKRwhXdrpdq7pSnp04p7ai+oaCnXsc4Euee1pKOMTbrK1uXZ2oOH/77g0QbBssa55DLuDp58tYqiish83qnwGsSVJCE5+ZjBCvfCRhouvX0Hx9bmmPSVJtMtohCcdoz+0gFKpxdqJzJjdyTw0SqyHp572COerUmzsOX2FNDC6tUqyz9+y1V8xSY3SJ/oPVqFR4rYywN3bd1wYRMu2cdgiQIgjYhPEk4IiGJgCpIY4JtklmEIKRBGuIDMi0CwDMakVckqScYXCar/Y+Hb0uY8wdKtx+dgSjluqIUyrv4HjOmHj46SYAGq20Z9yfQ75XAA0+e/RHVH9wDlTNtg4A+XAY5u/VqlOXw8SyrQhSoq1Ya0xD55d+HdSlycpsEZhMpDByBnCWXci9VP9BsNSAswyPyYyw8qtRnqCSVSiDBfe09+35zvu5b9hTAVkCZLdC7nlKFdJkQmcu4DZ0yBIYJtBt0pV9Os7bHJoRAJp1NnC1PcIzEIfA+1vdc9L2AS3/jn63Xe0a23kbXabPd24A8aBnoyXo5LX3tqHJonNqVphRgN7aVSfXerZ0BgKHBuaj6CCDzj1UjcMy9qJrmOBdzbJ77DVAYpzhMQWCCaDNAD9BHNbBqvOstL+Twazz4jO0U66ze9l18WvamR+vhz/yvdqKX+DUxEC7NrWTpuP39/08HZ/BwlzrmSxH5sEE0LTwR7ZtJowfWF3uDfex1Tv+SG/vhLCex4T/I3FSdFY7+wGcG0FwfF8+ywQM/Q6ZVra0hrXaczb3lQmUyY3V+A7uqMREbLznlYJT3k/HK/t5AGReW5nCnpFOzppJdkG2shJMBibzyyEjMk1td9WmvXr1khb2u+zlNXz498tHD2hPp3K7wp6xdCP9Px+q3IPMvQDVTqwWjJEVZOHHdlC1gtTrcClGyxvvnwohv+OZ6SCiIVHg/nAvydQJgC3L/Acw07VJSy6fboLuvagLmwSQ+9lDxPcDcE5w03Z+24ZsL2hl2VakmUiFjS0Yjm2bbcgzmCxwXs0k/z6Hp3i9+hjPSAoTafvrPrUw5h5zEQ3QbxyoJCvGz+X5WMRLoMR92X4ShpnFFfXnXJ8w8RxcgR3TTugPkvg0+e19tjMh/nq0oPvvY9pJO5W506LdL7P9I7eevTZ1PfGrauJQUFlbRTLhHDYuQd9O7AiXT3HK/X3+9inraRCKLU6S4Ugb5Uf6nBw2teqk1rCIeC58Ngpqy/nK/eXNFT5cwfC4S9s+N9NGdEHgf8aAiGj5ETcZsHrP+kzPfyZhpvjhOsiKaVu0NvYa+xagNGLn6ugwHOMIlgMg5h5sAZf+1Ztv+PcR94L9thXO2Cet6GoVmxjYSWExRNCuurWyf2SX3Hv8kxSFbuyQQJyaG0tLbZhGwy6uGItYiQe4k2l3QRJwfokf2mLvcb38Je3lgnPZw9yd9t6BU+4Pk3Vjjgz8GeBBOgP4kOomFyz0a0pjhP2jVA3f136578u6e798+sknkTrR11h0ttg7fxbgi/01fV0ZuPglzmT26zgXSZTCMGlMEF0dk0efccAJ/evQmxSMl3nIZ3egW/f+B/A1RdZO07UjZxalIohum3nsscUGzpVFG86xr///qHqzJz239MrrTeU8SErNOmOVT5VdHsojQZhugituuWBwgA2Bm6ANATf8PfXXcNXcQAPRNo2Nq1x15qOjWcpUZioHJb/fWnsrT2eF6kiZX37f++5372dYz3rWU623dlZERoHP1X7Jnu85GD7UfRE2oRM7HUxC+xv3r7D+XK/3eqDDtnuN+rcUh7WrfH/aQd9bdoNaTPNeEuMY2LFHjD9TeBiyKQEqBDuNNXgOgqeCd76fSeMunQu2K+pzHj54aHAbOYKb5Bc+e4EBfY1xtjGmOcQOAMMOhW2vb5t4LMVqQesUVVvM8P2MZdwj5luCMgLfczjDBFVd33kf/lcwJFOlWSMZZG4tPye+gPVt4R5fpr9w8vUAYqJrOXxwtf4o6DqYyXwiAx1akHTCu/5FNq2bS6aLAuvCr9pm2XEVwpc96+8KoM79Uh/ll3vgDbYhhZy02hLLs0/NJW1fDMAWG4i/sCWZMxitMIoGN0hefUYOjiijayXaVl6zn+17Gsu66uYcJrUCuCks8V3JDNpxcyzfYzJMPaMp7vLat07G9fUx9i0oGndafPXZZ9DSAKpc3/gqAcKw/T0r2gU7amQN0vrJsImC5Vfg54xppKTmY0ZskYiM39mBqHAe39OBgOnCSXCqH/bMaafKLPX15hIp8OcHzRADCQwJANdqFrNjqPjyGqcPDLwmuDLYpAHkOJ/Gm65DYm+jeVtxfQYpkpa1LvDUQV12hwkuVlsyGnkjzp0+1u/tsO8TG419ta7UlWDhG2w5e/eYeD6dSMSqGxANPrmH/uEN9iR6YXdv38203W+//oKlo2DD6wXsMkiHfZnWaHxHit9ndvrRtYPOnYzpO/yuQMjf/+rL5QUB8H1IPK/ALXIuo+doDC/jjD0AeLbJsMwL2iI9nxZ0BW7EDN7hM3bp+Pu9n3wC+LVOTvZ5fNvq+g7dfa+WDeSRsp74n21JNsp9GQMES2Ft8GOJqtjbbxlOca5mHH7ht37ys2jePT91z2O/jB/Y89vgLs9fAvyYZ2unYJdbjNJvv/T7Foz4zLDzyZFPZAuSU0eX1OejrzG+19bZaqqenHYYG7EPePfHv/2jAM2//NWvma6uv1EeQNuvTTlM/KCPO2JwoJI7Z/jHTBQfU6CnLXaaePYYa2VsFN80CiTaVv/9vh1+xDU/9H3uEbXK9b8t5JVdn7PLI9ige+3WdVqKiVk//ej28ru/80G05Z88RV4DvW3zde8vwD5n4BXYTqTXiFPYAezNxjzR4GdvbRr3BeDWV0kOEfjHd5NH3b95CaHr3vLNt09g/u0szyCRnSExJCgbUlpyTYF+i5Dad31Y2X9vFNdj8VIosUBmTs2VpK0W+zMJS95r5hjEJnpWmeuwf4OuuKcwg/VF+C724h5rl8GpFiODaRhXYpM5n08ffzeeJZOYsTMXx0e/WPmLv/oXl4JmGUPMp/sh6bN22w0dMzeHrR+lbRvQ88CczCLiq7ExwbEa4MY2SBUIMWE2qRNg4r3e4uR2tlSpI4lj4Y1tT+ltD3MMdsfmBhNdAAcFAKMDQCB1+o6gEpCiLBWFbDuO2PaQy3eAEizsw3ufLF9BA1Vo8JzpMnsMu7CikkmJ3LS942GghRU3W4pEx6W3qkXRsbyCOrZJCibZ2pmpbxgnf6aQa8dJCyxImeRWRdMH6CLLS0Q7LYlWEfmgjBsXAOF900psABQAqLpq/jDMCIZRmPClcpYqVY2rQI1RbpymOgoaKo0kn1tGUFvDokmYQ2gwU0M7g+dMZeIrTIeRjPj+najaKqwOIXTmAZx10iz3Gt2aMhlyuhs/5CtVHA/a+F4o6mb+OhQMfBk8MiTqPJOkpG2mByAtqWpZ+XLez7WKZpcWFWOigKgTetxnRfytAKtz6P5Up6fVPLUQ1LTJZKwAigGx34sz6yhiVN8z4TjaUHG3YDD5zKK3wCE8pv1H8MPfj0YOFzYTffeIwUWSQyv04bUlI4+jT2ysu8szLQBW/lGry1LGTSjL7vAZttWjFaAubZipYV3WSftZgosmtbPtxD1sC4AB4Yo9+L4+LB2dtfciA4ngDzDQCobPOEKzvJfBaNrHTa5tT3cIRSZMafyri5FrHcntbOuTwmsVyv2r0L2Ad6ch+nuyMhCAJaE6p5Kho7AT4hxwzwKAbI91KhtHL79efueGrVLHy6FDBXCuO3v3We8HTC3cWp4Rt2zcvMM5t5V4jKA32GA9I5BqxTIal14/wRZrJsvVADKAkwF5zlXPu45gC+AwbAErvCbEo+rTKuladDDTImgVk8+ZLckGGhrdsBnY3EdUfgUBPBuCp7IiBGgyPWyAdgYpMzhxv6knOVkneaa8z6xS/rB1aMBYg3Fa4Kpfamf4LA85A1KrYc+whz/+4IPlqy8+5/pZprOXy8ONN7DuAMZpXXaCtU5Fnbszp9SO821yeObZE2p2iqyttNhvv1/GjpozgnkkUQmieZZ8/hY204rqxuY9zt3NVOAcgOERz/RY7ikAjZXjsCQ4AQan3oNBJvvFz3A/Gwh3sE31mXKHA1idIGvGxodtM1u/Wi33MKUNcgAcM/F0ffusbefXR/CMrXIZJPI8Iu+g38F+VfuwhYI5JTl7hjNuzXUmq21TanEksgUGSKPA4rnRdnudGyk0JFLK3vErgaSgUQJ9iyfVI9P25Uzz8pRPwviq/dU+hCGTSrksEivsZQh4nSHl45KjEzrev1qeMJFIiGYlfX//Zlp3bOl0nxqcla3qJ/ipvo/T3dHVotp8eQkbnPe9TgHpkPYAq6rqnKk/lkqfgIbATKqLQ1NtFIl80xXtI/evLQuDIYB0NYVM5ApUts11noMENa7NYE6HoWiiIDiY/aP/aPIkcyVTAcPecOEGQOez1eb6abLjZcoNBpz+wKq165pnw7OUJTn9VEHUMmejEztYIL7WBMy9pM/L2sk0C4BuhbO+LkwBi3zuZf6XybgplKkr2aTO9xRsiZ5h/OZsN6qPCyg8mE6d+GfLT7xpqtaJ00aS7bNLdd3r1I5xf4dUXqOZkoysbWnaobRRcl1HTJAz8Nuhan1xzjCwsO5Iqr0vE2BTb6VCFkC9C4ACY4sxGXMrzAA175QhwXdhz3fR8TmlQHpitXrt/nK6yqCGrbuAvbQY4TcO0wbYtviKbQiAUhnHLwwscxTTCqTLPs/AExJdATq7F0zCkghEw5X9n/u3Kk+RyvOfnx1yPwc8G1upZPW4j7ULg/0qG5F10UeZ5BpnpY019oPrYzLsOwbtXGJH1wHu1tFZ1sq57pnKJ6sQ6ZUL2mFXAVxOjCOu4YvWboSZ4esyeGNof2oDZQolTHc/8XluubR+BxgrS1QGTHxPCmzdXw3t+OFI7rs/OQNjcJq7oWz8+uI5PTK2y9higNQmCn5IGD2jICSjLINWfM8kzPi30ZKnRqPAsvHqZATPgsAE6FvIavHEn2lTjUGn7EHapLSnsoz547nM8C3jWm3h8IPr3IsyKu9ZzyyYz6qtqQXnDUfTbpqYXHaBfwyk+lxdS0kD56ybZ7uMkJ7nMg7L8LTIpj2NfeV6XEe/UjTlm3bNeE9z0u3nn/8GQft9BvZ8EGDGGGgPv95CjS2qFFVtK9cehLnszjYHkNlujGWyqV4bIDbPtZIGdupUMijSMwAu/o5F4YBASUzVD6P91ZhGRpdMLa7T2O46RVXvyeQyEwb5fbeINsH4zXsL0KsmtaZXe6AfCsgay5K4z9fkdRb9BdwE51IoGtPJjSlkc4ctr88CONCeCvboN9QQ8t201Xw/A3jCXOtwQtd0jzMwY+8CRMabsuHbOOyX5joatbLI0sYpQ00AgjULwNfOFMkJ5lkCaW9sFXVPe14sKLsHwq5rEdj4OyDkANrSbs5auyayWAQqq22p5roMt16Pn+PZE/DLfVrQYU+X1NBnLlBiMWnaZPdfmWHNiyzG6k+977CJWDzBaYkMshqVQ8kACckpXO+MUSZYmLUwaDP29czw5woMs5VfOQYZkfW74YaP9nvtvcXCaBqazHP+NWtpKY6PHlq5nt0meJHACYvcnDLM1QLk80ykA0D7aSfSOFMZvOX5Yb9VCgUyBtpiW7vqerfVPoG3riEav8RC/Luaimp2qone/VOpKU2v3Uz6ryvSSDUcPestDB7ZtaNtYN9f5/0e7sM0g/T88tmT5QFTXWW6nwPwvTpsZ8k2diB6lhn6KGu7UgInDLcM+Cg3m7bJ+2jK3Xvw0fIP//Tl8k/fPl4+ZQLt4yfPs493MtDEDkLYhvzddstVbL/EBzXz7Ma7d/c2ACMFFboVbqy9Xf7odz9DrmZ3efzoVyEn7cC8c2CF4GP41sTEsrC1YRZjPTeRbWIdjAkyFXh1F+IG7DZy1Ru3Plh+890B4zrVxXXaMDE1/m8N+2Urr4sdQNbvEdvfw2bZHuu+eEu877PfEC8hpgttStwmxZrG99qIE7AIW4/b/o0tAhD70cP9ZQ+c5Deff4Gv6167hgyY1EW1Y2U6XxDnH9Ju7H9POVObAHpOttV/aE8DpNvZweeZV1qYmCSGGWfph+Z+ex9DmnsN9quFAQsP7zJd2m2t38Ev53zLhr8EvAeoZRDhLsSlP/uTHy8vAHQfP6VLC0LXQXQiZR/KtscOcU0uz/k7J8CDu4yOOvXKLXgS9ibGbCipbxKiZD+tni0PbiKdRhv5Y7QGo0eJXZfRmOIR+/IZoKn7RCkNAT+fjVq/GT4YzKWyKt6LQLc5YtYjAGNZqTu0A1sQCSOY61mPpBfjWsEvHLYWn22+bC7DghjfGE87W0GGoTJvz59+X4IW+bMs19Ojk1+s/Kd/8ZeXqe7qnHRiSTZHuyMO1ClCBogmIlO/LkmfxoIbcGy1ydwmvy9aeSjCrTg/i/OcCSmGST6UQ6rIe3uAa5tudCuyMtdg6bGFFMN3rK4A2BZBo8CFAtq0WxNE+EA4lAjgU8PLxlRr7t35qwiN3ty7g9jgtzgR2rtW91koBIWt8OjETAid2GJwIeoOaGPFN3GWlQ0WoUlXE4NofcjoGFUoDcucOmXC4WJec7qbGgcGnxiRJHTcS2jRI9iemjq8bYA0K5YdC97NVkH6JnIyxLSLcTihXprAEDzyugR9Jng41gCNJgk6D9agemitbqelM4mkDsufNXET8GqCKbW/WibthS/Olup/HG6TzlK//XcTo5lAm0gGj8phH21lJkTZL1bgfR4mI9VoyQCLVMGuJkPm2EiZ9tik0lCH4ucEtS+K5R0kSDrg4UfDgn9nQEhkSDo4xff3vdTJ8EBKfhBsUHNgk0qWfegduqDPLMAZphxOw4MhMq4TNMBI/71MAOnwBBdpmeX3AlKlmlethgbdBoYNWK2sGOD5bINJJBjtWgewyffrbKfukhfbxFGD2kA+LQX8u4FZr8t/FOBt0plAxsq2660uCIB2RfBN8KSry/ypbkrZHBWYLnjXhMLPrg6JRT3bIAy+Km7sPjUAMhBrcGebg69rJdbKpgB/NH5CoTaAri7mha1LJEZWimydP3nzPBbt0iEW6+fLzY2L5bay5IB3FJ+oWkJnvv6QZ0NL+7XryyPo4LuAdzo+rE5CwACcIwmRcWmSajJh5OyelfHpM8t6jIDO4KYBtgDOla5W7ldA2+8nAakTmVXOgqoF4HRI7kPPTtsbq2U5AQrPibZQINVgR5F1wf5okb1nm8jklZHRFhJBiAhjC0gkyRfsaDvZZDdkAEaCegsoAmEmSRecAdiXgKJbOGqBj001Nl89WXYvD5dPrlOYuAaTREcqMOGZyJAcgxiCBgEh7Q97JMcrbXEO5GmboMG3reJvrSaxhyzGrOOkrCpfs3KkRtb2Q9aJtni1uXTm2S8y40oH9z0EuGYbUJyv+8OnOFgnMmO8Z8GVozC2GmDPZ9U1GMMRmpPyq2Wtue7uzbbvKB7exKygX4PYsEOyJ2tPksTZYpXn0cJAWpAHCBhgyMTfczSGJkxwV4carccUNgQnRUo72TNAJXZ41X2aFsEO2vErk4aD54v+107xylxjBqBgK6bwc0Aunbi+IOfJ9SgILVg/2YVWIk+tniapi7kYSVnX7g2MEDXUPNdlcsgY2CLouJE2WdfNZ6CupQyKnTU1MfFnx0/yeWqyWpGXkeO9KB58SsFE4CRJo2uKDQp7jRvRPgbwTADje3dio88vAJjMoQAZbcefzylTVfnf1IVLEuLeZ7+mbVr/o0POuW1bRbVTE3HZ3JV7NPDOLuZ39Nut9ssSKJtpAuN9EBZpiBbG2TSVm0BebOs4765/fJV7lPsta1wRaEXDmzD5uwEhc2YFZTppcrKJZkKZIQv56LKnDMT09dqJpNiePQNfC0P6ueGvY88CUhS8qrhyfWTOSPxb5S7iU7he94T+LhqA2KJUgfGXTq3b24Ydc/gdNvINk/EepPCRJjZjFqrOyPwnUHc1jyn8mLTKZnv1mjZdfOce6/WbwQAAIABJREFUQb3gnRX/c4L6Y1tJtz5Zji7Re1uDMY8tsv0vHRXaPfV9PcMyrwOi0wITdrbAvbIV9XOysKIjqc5sWGnsOfaWxVqLQmckciaVSVwUlk4yadxEa/Hpc37Hls0CSJ6naOlpCyw0W0Rjlcud8kosPva+12iBPYJ9saWG0ArPlaTNZEn/5xQ9/c4ZrIt19O3OSKTOsYWrxJ4WD2WYlsVL4QwG/DWTPFkIWsDsV94nPsWOgrJPJmjyhuRPexhZEQrXAXb8uYXX2Pkeas+dq1dW2ABwtRkBpgUL/J7F5jL+3EwCIrWNLfY1Ji7jSTCkiVO7C6J/yF6KFtMAZSIyz99/+PrJVp66rX6uvxuWu/cb+9qYpFIkJnFtcTW+noxEJ8LLwzdJcS0yoVMbOTTWJsvNPV37YXzCGhhw5KhXRzCDI3hNC+G1/QUxa6Mr2t5BFd5rwMD8rL7e92mHSQtG75nwkVOh2OE5xZ85gTAAJL/n/fb1ZTt4Nm5R6Lu1v7F8/fW3iRle07ql3RF0ixZvACnjR7pCBE2MK8PMEggoIOMNpSjrfen7PDfsB+US4suC++qjmmz2Zw5LaOu5b5N1kt3MvjXviM+Nv/WHAoplqLVjp0xk91iGYIV0IFOpJIQMZDCnCllAH1FbFxDT5+pr9B2xV8RFFjONryEuNIaqdmV0XH22xl4CKdpV/zfi0Oyb6F1qq1gT/857CZiaD6bA4nP0XKjjyXsKyMaex7b0uXiN81mWcdr1lQGTRJi1STcJ16K/t3gWYNI4OOe3UkgesAwkMsbQxvLHQkz0Kvn7jA/7Gd03BcMtdgso+gkk62EooScOyGTLv0VkgceZJ0QrXv9m/pBcxHPSAX1ZYz7LpN2fW4iuJnqnfGdolEWh7B3XT2katfSMy2xyFFhpHOq+8podGGfxrlpixoFT466lnjDpEnt2LcOUSmdVbYh7I5877M+8j/q94QfHXogNSiFT6YoCoNlTIy8M6JyzPqSXkuq1ldk93G4fnol2InkK+1MGF+/1owfby719CkNIxDhE4JAJxNqwNzkLBaQtAL1xkAiITIgR6QQrKOIePnpzjhzPg+X2nQ+Wb5+8Xn71NV0GgPXPAH98ZrK2vQe7eIx3j2QBk1/qd87tQAEv2ANsUR/UgU07+Mvf/exjWnjvLV9/8fd0Hz6HNfWATpTV5dkLYin2yRlFqz07biBVKCsWRmdQ8D6rDFNAbuIQzcRdJ8PSzfLmYmt5Akhm12DadAVFbXMHiBckSueGXSfkTncYNOEEVItw79CDi4YyPzlWqxZ/LHDnujcHatHRfa0kl/bbPb9F7vBgf3t5ePf+8qtf/ROkK85D4g3Pj2dJ2TIByPXl5QG+j+tYsZuHdTHuD2XFnHHMRYiNNM4JcD0kSnL+WqCZ8bs/z6AavjcLRP7MIomdDMa8HdaEnBVsRkH+NWKPPRj8Ry+QuWDQ4b/3pz/OOX76ApYz+rP6jhVATclPxoGnYiXo3Z1e4PssJNuyzn2YRxp3t6fPfej/tyiu0VujkHf/BmDvHZh339PBpL0MANvhV7KgX9DdZ0/ZOWy8kNYAVy0UiFuEIctj1v+ZkxqDTlmlnCdxEV7jvWa2QOymZ197YXeW/iknKsVzY5YgIGHnel7tNOG88Hxfv3yWvMR835sBDAS8+8v/+tJF7Yj0wQrw5odRDnIa1p0Bi8aXN/OgOqGSh60wn6+9AchnFeENgN3r11b0Ef4jgBEQMJl5/dpedTS8NqWYUg0LtZAqcNhi9j4b2Ngj3zHLO7TLvn4DaMFQCkFCg9EVQIK0DTg2mtZb21739vaXr795wvWAEL9DnJRF3r99J8bDfnoR2lT3XTg1VOKbbd1pwu39SBHuZKnSgHVE6gHoTK2KGIg3CO9UMj4s4N07qZs6Gh5EqJNjI6uHEKBsgFuubVp9OWAyNzLV1sDEzc4m6cjuJiudmkYiZdXBgNDN7/Sb/KxisDqbAl5tY9AZawQVt87U2WR6Hs4a1XyQB16vVZeUwxCWnfT9GBADzdKcpfB3elCdXCorI6DMaHHbHHgmM9mwlJEpU2OzuqHdLwafOqXsmwTbOqlWKh1w4D0HVOQ+M+3IRKq1jBgRN/dbQATZYbIIbcmZ+ipes4FihigY7IR63iBAB5bx0MlLDc4VzXaIQqh1ec5FwQtE+mTTfqAj43u2w+TZB/gzWq4DMyjTIMs+yqELQCbIOWI0E4cAWwULY2Iz/r2V6QjIi65rCHnfJrJeUgN5762BsoE1yZQBmfskTKqhO+jxDsgoY6bGwwecSlx+X8M1tJ5SDWO/6DwELPxfEuMCVTGycWRSiq+SbFOgu/fvUOnyjBiMFXx5TYJnwPrWRAvGqE7H6tQ6Z9YE8CyVf1tBeCYyeGFN3If+fI1zeIrG1oqBFtoUy+qd5dr1Hy+vTzmXBIS7nGGp3Rn6YTCZQLwVP4M/z16qWRiQVPocnBB9E4xy9n6diInLbCMU2PCMzKSktP5WlZOsj2DVQFBWnYmEAIVt4BNcnYFxQWnb9TtZ1K/+rOK8SSYyudXn6HQw7Vyndqf1WrapBQXeW7ugLoLsDSvvAQRlBvtctLsmlbzPzjaaD9hM2ZGX6C3cpxXgksE9J4+/XH58Yw3g7gVrgA4C1ybwdsBZc+/a6mxr+bEBXfaZrWSeY4sLMvPcMEF2wqgjYihgDjtlm3VQQ+RY1E82CjT0jc3raQWIKPlIThI0Zhx8z5WfO0XFE2gLgloc4dmEu8Dv+mxseXjPFAmbrM+izNwmPv7dyVppv9DmcilTG6/+p6/PD0xe/bt7P0lbW6MmC6FMvhZEYmN4nX8yhIZbVzsrxYORmPr50XZhL9ja6nPp74zhBqxb2kd1rNG56T7QjvhV8fBWtg0O5hCHFHi4Pu9xTou14DN1iwLgGICxr71O/aU2JFOx4vDV1lJXryLpZV0LWgleDqZutGjUBmEKGkCOgWkYpsNW7VCxuzinagubKhpGXnsCEP2f9qQT31Oc4bPC5OT955AfNe+a+LW9qqyTq2EgPke3Vooc42vaPSvugr51TO65yiNEGypAfAtBZcXVJmrLAt5xURbe1BYJ00hgnPNTgMzr7NCYJGTTL+oJxjPxB17R1OpJtZbvWQxJK1L2JxVmk7of2AV/q5MEC9RNMDLtkFxfdC295/EnMQDvFRCG/3YPehaRErCNzH2kHxCodC/4nE0sXcP4BsEp44ErHcgwgrk/38OzN9tBMyGeQ12WRhMik8AdWqKXd0fLIW2mO/jKO7fuA+K7k2yZ5/Nh3G1eEzRB/4frOMeum6Q7XOkc5p3B6R4Fl1PErDMogZjinLjq3eYntBdRUQb62yD5iM3j+URaAts226dloFtwNBZQ408f1XCjVf60nQccke02BjaEtSFo4DoVsEgshpgzXDICV4pB715hTigwx8e19TlFBMEjBxCYHLs3xlqk1cWBXcY+tMFyetlvVnuo7qvJnGde/ZijALy+Vm0bPhdJB83iG/TLjOmUo9hB31k/GmCR/Z/BFq6fCeqwQbMYo52rDWsLtcD2ZCYEINLuRQOy7dRJ/C2cDFbCBClqE2SzthiXQQn8z/2ijMM8W3aQyDqprauPrC9ri3adFW1RyMjY+qsfd68LOgreTduawpV3KHOQ/7bLo3bHBCJaZHx29XsaP7qH1cX232GjBsSRsaF9pJhPTnDskIOcicaEiRtNQ/gdC18ZWubzjk1r7DMBtDCeB+BQdnbZhsbHYYTh8yZonwl9A6grUFNb9EN75PdMrCtHUI2iJJe8VwbcDOau6/v0+8ctyvP59+7QVsd7Pn/+MnbyxvWbBQ75fZO56jMby5Y0oN8XsH1fiIlt9Fm3EFjtaZmLAgfVApTdFS2oMOYa/6WYy7VpCv2eLzR+qASIdlrwRW2tDtoSELJANuNqT1qTeDsH6E7hc2Uc+rteo6ukrxbsuYEOstc4df+MGafgvXa6CeociFDtW1PiJOn8vOzw+quA2ePvxm8+MwtExb5IzGHsKB9jTGpekWvheAZk40Xv90sY7+qkNnaqnWbvD/tZrbb6oHQK8dpZ/Cmbss9ltvH1/PXsmNP5b8kZAai8n5zl+q+kY5IFRidF44geJuM9YxNzEIGk48TRlUDI1E7XhWuPj8hza4G/etYCyQxg4PM7aMg/9UO1k/xNFrcdYA58cJ96Rkbx0m4oAaHoo2J/4rOMm7mGtPGG8HB1P3P/z/gnU161eXzOPPv6lwl8B9CLL27XwrQLvnYWyQqmWhior5JxVNZ+dZzja8fvC2K15Z/3C4vRXM+U3pi5RWAHVmzw+o/ub9M2y5T0gyfLXdoKtRQvnr+IFIf65WrkHcMwN0fvgEeZhsYWDQd9nuaLN65DBkCn9BWyPF8+BmyzbXEA/zJivUfB8XWux2EEkpHyPYchAHJpNtWSs5eFXpvl4e3ryx/9/m8vzx//mtZNpLlgzu3cvM6gvW9TODpT7ksbDLCir49OGfGjdj7YibYCX/uK4Rt7OxTBIC2cEFs/Et+weO5TV68VVuhz2FiyYndlgVOgPXr9FOadBSDkoLA7K9eG/jvx5Zs3nF07JdhHU3ZDOx+Ne/WsU3x1+OMK8hbby83t1eWPfu/3l1/98pfsWXACn5/5DHvqBJ9vK/sKBaqXDP6QCHDCtck0l40m4vXWNlG+XPsC3PVns1jrHtL/uFeM9ac9zu+M8zU18W7fvh1Q2rzb13nutFX6J8+LRblz8KPbeysMrbid3//+yQGYUWcCiOsYHwqy2sq+wGw8vdxZXmIT0k1CF1EKZcoYwOqr7bBr0nZhilwwevc2uN4FSaIbN5dHT15EBmSL4rctygJoxtov1Uzn9xzk5lpZ4NaG6PvbVec6a4NbXFJnLxs89lFbXTbuJu8trqKP2IbRaktvfYc+TDDQ7lb2oUWT5FbIreFbPS+n2Av3mGfJ+KMdaau/WPnP//qv6ZqpEYnhGw9FRD8BaMAhF1fHXN2MEyd7GCgJTshk4iHucKNWYY9g0lxQwTylR9h+aR24COgJDJ3bt9BNevkFiDbBXXorahBPaV1wYTKBiLYIKyYyAN6eAwYS869JWwS4W3GimRUqfn+HFlrFXG/durd8Bbp+wWFd30DckWRUur+GRG0IRZnjlFhEJ83qkA3CXFCdgslyGRNO9ZLdJEjSdkGraelHT7VX2rK/q9Am01sNFgMIaPTRPcgkprb7uHn8+3QIbjyR3GMOo73TJgWZJJRglxvM/bYikERex2BFRmq3QQpO7iUtxdWQgg3JBjFI7INvC4EMvgCCKRgVODqDdis91MMQRpUAYwKIaoKlGueUTUEJGQG28eq8fO1k3gne8XPbXjK4wY3Kz7cxLklqbIEIWNjx74IuXrc/szJWurxGigSLawropKEyUHKvRdS8IrfuBUG8/B6H6Nxpwzp1DIpBkdNS42C5pgQHSQYLKvBG/LJsEoNYg8MG0BlWIGDGfQXkBFxq0lvmlofDvWYF1WcWhomGKg5HgKqtPGmD4ZeC/bnzfb7p9BhAoPbNRDtU9ajc8d+gmLxoVKgEbvgsDVbfReZYHU+YclbcDJJkm/HeJjFzaqTtXGpGeJbci1Zh/Xsq8z9IoqWUuwVcGe/fZDsTC3n/VP5NeFOlaiBh8BNxfh87xsR71AE5eYhHl520ngSI/Qud2HU6UzMC8O7ClgEqQ+sCV5wVk1D3uefl8PUzSOFo9tHGden+wthe8lknb9m7Nz9djq/tL6/JVx988Ak2whYlWiOcyJt26lbONZLu1QOM+uHxQUZsb205PYyEPsK96iAqPmp7ukNf6sTiDIazsHoSti3Pq/pDV+BOwDOeyQ10BzSKoUHzOtf/gLNqUjSnWrrf/EyDS9fRL1to3d8CEYewTSIc7wE0UOE/mTScpEumkYyfagM5iSwUcwM+A1SNPfsg4s6snay9XRztcwaM6JfC+LX+w2CKvXcvlweIrK6S0F5ShdvGsThu/oTP0X6692wDv+A8mKCLA2WadVoMnLWo+ROwdp+1IrhC8eTGTdiQFDeO3jqUBAd0DV0FhwaFpdwkokm6AWp6xRO0paIaML8tET2Xnq1Wvk3UTBYbWJ0lifD5HKK10zbGAuAG8E1IaaMQaDIQjFO3YHI1uGGCfROoiWNU52lU3jPd28Axwa4JUVl4OlFfp82eyYGtee6NBh2MaY/ALXsXtsizp0+XBw/uIxh8L9VfnaqBynOEnsPi08q6HvxJ0qpuFvvDtqVU2vi7dlw2XBiYshLG+rluKQDEBzl8oElvWJe8xiKYrSXab/dL2zUNTqdmYj87fov9qF2eEwDdbdL6X9JyELYW9yh7BFXoBAH667Tf2TpgpZX3dcqn1edKGrhGDjpqgNaKtwxbwBWCN8EV39NzNf3brhP9OHcWUJqIWnQabDWfQnxstZ5SfLOiH6BFX+J5qyC8B7maik3SPUer+kLWP8LhvOd1Whzi5DwzvMZCw9TDajIOIx5waq63n5MJfuM5aR+91pnMehySeMpm4FlpK9+zMNhT+uqIbA8/GGFq4yWrrABk2mDXrfpUw6d43ayT8Yk+3lajOQQqQOKwXWnxEkSPn7LgZAJs0QhgJQLQZc/PtZSj7xCNFP842CkMCKBnujeBNbo5l8RZ1wDpTCa0X6cUM6/RvWA1eyXC+4K8tvL5ZRHR79mepl4edoKfn1NocV9jVpZThgm9XXlAAoKdyz6128JJtKPtzLMvUCeTIrq0DmVqkXHKEQQIzl7VKzbBOxvsEEG+sLZh+elX1I/aFsRAIPzilM4MWHcL7Duv3/VVXkUQ09jMe16xIKht5XPtmPCq6AlaTmAKO8hpDfmVDVp93TMpCnHtO+qKqSWKzRbEXt0goVrhdyRea8tJ7PbQldmElWViyPaM7TJ4DpjFfegjM6xIXytwa5zBenue3cPPnr2Mf5UJ61fBvTKPonMm+yl20iQkLxlFperrdshPARuLOoLcJgbuhyTuxleeCX2/wFBsZQQ9steNK8P8EWjF32fPxaZ26I0Jh+s5W2wn2JJpqLxH7HKS2grDe4YyhMIWIe0KnxV9OOJ730hgJyxdfv/Yvct72C5kIcTk259VF6jX5vVGxmMkN9GV1BbJQHWf8fOuwfADJmSx6KPwGdtdgCEsM77cb1Nsf9qXMqb6HrFbFES9Hm24Nkl70Rb7turms+O7bAO3s6MM0AIdSoRc4hcevvd1kZxJzNZ8aQIffaKyUgfTyTVjnyTXwo6nwDXupUUE96ss8YLTngOvV9/QQkW/P9upPfdtZS4orn+wWKPv8r31ZYby6d4Jo6+MaZ+rflAT6n44kdkdAK3TKr3nboDsyPyOa2Yh7ihD3joowY6IFMfNlSwaGkNr52PHu5fjZzlneY2yDLKhbf3iszy/V8NujL0lIghCS+ooSSPML6+FNct+titG0gg/E8wLI197bTxsjJuC+jhMc/1Z2QwM5L9ej8MEJgtPcHoWY68A3xIFmnu12NQCWVuxO2SqzPAQNLTvrEWu2fPnmgyuj+crzzOdbfWnya+M2Q0TBd4E0UaHUhhMMppzhtR8Ny/XShvPdt+XSei9EkPZlZHYoGxymTvGYn7p5+dXgeZ2MoRJqf0e/nfqrc82d8/yZK76nJWwch8WRBfMn22a6OSZ/8au9TM3tLcBxnrtzfXKiAzIyHPI9ONZQE5uzefhf67zs1u7K5CAHM70JG2Tm+Q7Di05AJDZ5t/ak5fPX6fg2HjRuEK9de2EgCxnmzWR+LOxsQfwsixffPe8ZB5saPYea+GZMu5L94FEj+wpbY+22A4DwRH2K75x99rRcpOi2J/94e9h03+zPHvyZLl992OkZXaXr7/7EnzAlwO0BoBB884YyK4szqe5X+SKtFXcdjoryFHXkaK5tn13+fUTiE7qHKdQcrl8THvvP/z688j+6CMOXzzHB0KAuHc7sZXs72iMcy6TLxG3OcBBWYRoIseX9vmExOFNxQY4FZfhDAxy/IOf/nT57tuvYPgBUIVsZGxPjAUJQwkkY4UXgHfbrOFTBofKuhPAM1H1fVscb8zVOBq7apEuOX4HFZlHJ78xWeb5FLRu/CwbX7DsNoDqoyeP67e4xpOhT5qCF37cuODw6fPlp5/eXf7o5w/BTt4gj/Yka/yWNbkGdiQpQUmtMBvpCjiBzfiUYZQb+O23gnyjc0YwbEvN8BSRlbCw+EjeQO56D3DwBhIyL7jXdVqK32RasNJMxvxOQlAaBbDNXIXPO4SJd/fW3cReMkft0ivhqXZug2t3TfRrGtFOoheFUf/zTWTUbgD8RjLEeEgbIuFHDT7WRhmvc67RzppdNPAEIB3+eEixQ1KMBIzkTWdMm/0v/7t/SaEyPYkxmN6YotQ+GNH+BMFeBh/iM2z7UYcYOKZ53SxV9BzjLnKthogVXRlwCjUaKKiRJd1U0eEP7tsSYbWDQA9U07YOQtKgw4ppG5Cl/xpDvb61TwCJcyVBPjwgGZENoZAgIM5tBBg1qA7PeIV2j1PQdnbvJ4B8x83vQG2OJoIbMo5eLSyvucKRMtREYmRolcossjraHLljqY0Gtpcy5nwQJhoshK0WovtWbcOKY2Oa/MfRcK9pQcYQZZIRn2O4mimkoZWrqQctl9frZ/wTvUADqQTDsm46yU6jlsBAdNuEZlApNdQ62NdMIzWXi+PkvvyzKZsjwIWAqGKsQxchOiImma2QKcLb9tfqjOjEorUkQOEB1OEMMGmKixucJZCRHWkgxHWW4i040iDonRPqAn5wAAQl+ZqTrBK4Sg026ZFtKFBh/qWjAaxImzN/7zQbN6novVVSDRIbWxbDYCtohP0TQ4FlcVKmjLsNBKZtH3SAgwctwSFBUPaun8+aODHWRMk/Cu2Gwu6Bkcll8sydlekwGSFNktXT+SHTJKAWBzGMDKugHMS2gXXSbgxXDq7JcoPr0MaJbRIoB/R0/comSLCMwXI/pv3CwNqkWafsepugDKDDdQuLceiehEbNc8tUZJO5BL3uL4Bi2WpWYWzpdQ958BNwdGhJmHgKHLN3qhdSI/vm8DlGzeqkEygNaIDiZIO6Dm5c3uWCiga1OZXWoCBznmHhCoKpK3D85gXDFDBKDKnZxOluUjnTyJ6+u73sMLXw6+foGO3cJBm/zUXAGD2GeaQDUGxeR2h7knEOPzMcPE+C5xmVXQZQZ3CgttpIBBKMcA0GJu8D+gAPc3DAEGNOYN5nabJu0FsQqtpVrnllAt6xBrZyFShIMM/Z9lm00l7Wl3ZlBu0zgVKrZ81ETwBDgMZk1JZULSxrYALo+2sXouGToE7QjfVM5c9qtsMMsKcDJD58/i0ad2+WT29xT+9IamFRtS3b5ytrry3Z/tehFU6L8rNAaZJwmwh6Xp1UfAlYJ8vECVvnDgyhGmhVT9DD0ep71+/TqqCzKugY3QgBP+1Ukt1S5ed0N4PZOdTD6ln0U1KBFnhvoBvtUH95fAXE085Y+Y+G6RUD72rybW1WQZqem4C0SViv2vYD3iSJ6hkJ4KWWBCs+K5KdqE1CaWWMd+v06bY4+fltWcKHANZoq7WRrdatL98/ehTb+OD+g6yvoG0AMxNZ/z2GSXh/0Ug0wbH6SEGnST0M2hFwBjxMxbwsszJkygB2PScb0+uXySzQLxsje5/nbWDsZwuOtM1HH1Idmk6iWiG44Ixxn98zEe0IkPQWVewXr75PRVe76jCFevOCZ6r/ec7c57aRhTU91tM97Rnyc06g/mu/9TO24oZ1aII5Ajlt8Q8ZrUlWwlIqW6SMYhMzfCZMj8mOmxV7NboMrgK8j+ctm0pWmnYn4sjsE32EgLnXmOnmrMVLWixSdNAPcXcG57OFcLIEo/80QOKZyDShqs3O9Xi2B9A/CwSCDvs3HRwEF4xrDDiLzXivD2xLu7GFtl8fpU+T8ezZDzvQty1QPeMoryX+3bM7APEUCKf/cAXY9FPbMRMnuS7BQ/803vAw2kZ3yHUZ6GNTsb3bPOMdEyXsyxG+cff6LSr5tj83kUrLIPuv3q5SDPExXjeFUQP/t9zHCV0Pp9duLZebH3P9JtK9NxkfSegE62U/mdix72brpPs1F6+NHK+z9W4mxFOeY8v2MuxSmEMsvWC1NvGIosU+rG/SF+75ZYC2gvRqWbZFdVVQJ/cqIwhgKVVptTuVBuBZkLxdSxu0CS1nEEHzQyeJ419kH54evWJPIaVCknLOa05omTogkfL9Df4z45FCsMVgNWX9CsPY+CoJK9/wwRrh6edHstzWpbL0Agpnwl2BCL8d38N+8vVT1yvBfdqd9LUOc1MjrQW32Abic/170D7PhQUG9XJkmmODpsRDEnOZLcPntO2wsW/i9oAtbds2RpjgRBOtAlTzNblmC6KustqD7tER80ZrSzCQ99U+zgELtqQZ1M6WVgdymfybQXofByRW7pvJTvSaohnmuQvQVSAz/44/b05SP9tuFpmQ2cOyD8ZZdk3ymqE5lnhNu8T7zEEgOS/6sjA7bNUecWHsibpPbfO2IOkq72OfTLY8QxYljecsHJiA3yD5rAZa406faZ6F4JT3M4osZfgP1hr2SCHyFF4FOAaA6B4R7LRAHPaYVtkYUX1L48WALTMmasEiTG/O8oxxo5E4gECvz3OQhHnEKHbnpJ2b52UruIQG/Yu+TJufgiRnMQCZshEhL5TdHR8R9MUYuK2Vrq/7Na3PAVv7/gJ32hbPRFpb+bv7IxqCCRyU3uhkUoEd2egWARrXjzZtns8hbfQzDnW93Iuuq5fRvSLrCIYS9yVY7pcxe+WKZPy3Rdc9E43G+HgBaDtAPPMtEJ2SixmXmTRnii83mvZD1jNncWhGWggU8PFstj3+SkfZtvd07HAdnrNn+CGHKxQE73Rc44BtPse1jAQH+8TOLmMKb9xwOg3/rLn+zfUU3BRw2XUQHTfuHnE/VaObv2tXLVZ4RrA2lP9vAAAgAElEQVTBsUl55gUpjdkCavPzTuhtzNuz0nWMtjlv7r+VP5mA3sDi+lxGXFbtNAeJkWf9gHAxma8F46+Av8jF2DpvAXwUX7N3LHiILaTIBqMe2y0Aove8f5vCDEzr/ZuCeDwDACoHxSReUqYHfMCOtOrpGl+idebARHJ/ZZZ2JHxg03/y2W+xBxgqcfhu+Tf/ABgGc1pCgHlJdZrVJ6TY5TpT5MkzZC1O+CxllcwrHGBxSTFpf/0tQw12Yaz9dHn03S/RznvM+X8AAx0g8YBWRvylE9zdyw6s8EyqU+8z7b7DTiaGqTSTQ8X2YcRfIPH1d1+8WF44mFO8gWct0/LVG/a5DHyDU4gmitDIiFPbXJLDBQV7n8MbcgPBOzsB5/AucxeLAIkZAlJpwz0jDlAD5OPe7gEcyfJ7efjKTZCYXP33tzDvlDNbo3D+8g3ri4SG010FOJ1hEOyDe/QcWuxIIYP3kfmWYqIYg/gFf7fjLnlxwGRZaSU/2Unm2pvLxw+lc67sWNmj7b6oHIg27YhC+U8+vrX8+3/24+W7b75Zvn2EfIaAo3kzEhgrSvnwWT63M7XwTjijAvTuLzRrbfP3Wg/w9WJQq+SU5rOZBM0fZrott7bQOLxzC9DuLV2kxJ/ca/eB8ZAAOWAiMYIsRQsq2ozr/Ns4RRa30Jm5T+Qpuf8NfIm2zg4u8RBbe7UvZ+a35tn8e89J2haGEuSG2sE9kyM6/dlvsWcsWK/zviEDeYaxXdqK1+hsOtiCwZy/WPmv/vpvTP1jEKOfxv8EASKQGqaSvc0GJ9WZCCggdGMQw0JsFnqOkRABd6TuEVPsNnf2k3xHvNkqJ4np9T0e4DoJ/grURu5WCuIarJ4LgiuN43Wmi52y8V0Jp0Vd0Mr1mo20OtoHz7nhaHxwEG8yiSUjskXNQclXCdYUNEzbqWLLGG7ZYq6GVaEGDfwOp6gtQD5g9WNKUaxORdH5GGf73Q14g00aqHSNRKF12Ibnssw0aq3shKuQjZdpSCy8RjsCxgmUSxFWjy0si4BjbUMI4OimDVhRpluDmNKzBSAVxwwTwrYRg5Ox6WdLRvV7RhuAhsTWgHyv1RoPhk5LJqQJVCqyJsH8ThJCkzSMTzRSEpOWBVOHyXoY1MSh+1B1CkN3LwHsYIv5fiNY7aSnAgoeYgNOky2dvpvSltRQe8P6GvRRbiCJWRy2qwmQSTncj/whLb8trw1QvJcGLNBRBwPEirgOsOwYHWhZfQKYSaKcCidAlqpyRU9zo3y+1ylt2qpOjI6GFSC3FadW5VJVNHFO4NPgJhRd9tA696cekdXdtok4ZnpUH3RwtuLm1NYgxsqbgLPWEZrntakUex5HG0cSTPeewZCGwrbZsOm8Tqt1GkqTBaviMrkcWtC2t7Qac04FczuNqNVUA7VWuEub9iz4Hp10hAN6g3HHYc6qZQMKBZcbnLqf12DzrCACbuusjA+dsAwBKfWrAHd30U9aQUvhjEAzz4Zk8PiSgTLXbi4H7KcHDz9Oi6YG8hxG6qwK+7DcYlLCBZlWbM/ivU3ipTuzsZOICmBEe4Pn5JlLRZfnkhZunfAAzwQX/OoZsaW3wPI89z5bbUmTslFlH4nKAYzXLZJAk3CFUmVkCoK0XaoOOVVJ31/7aAVZJphsRJ2EP/B5klT6OicPFdj1fphoRntWnifX/wp74WCPHQZ9SKs+IkEzeHv+4lsw0K+Wf/ajW8vdbStuL+OMBbVZ6TK8eHanAoJsqnOTK9hAq/w8+nEmYDINbIMTTFnZQ2fwQ66ZIJMUObocDAAK6IzNVUfjJRX8iACzjga1sucUXU0MLjtY+yBblfedgV/aPsbebrJdkCiFIBNDzwo/L8BfhmTspudO+zfWP4vpVxavbSSus69xmpX3a0AaAGGcjfkrPmtbXuezHzHneP++5WRiXFhcCRjb1tranSFNECZU/cNLWjcMiJwuuKEvcp/PKqN2lLOYdnjtc+7J3Gqc8YDdBs0EKSYYacdnD8Wp64/ajtozXvsagMwhRTLS4i86uCM6PHld7cUUfPcj/YwUU/jHrX00hQBAzihQ6Zou1Jvkj2zmU8BaA1nbORQezgRQmEpW/jzfJuyKXSdtHtdiIlD9zCtdOn1agvxiNLVzqbh2yusU6M954x4DWmIXNC6zYFb2SZ5wzraskWpDVl/X1wmmpsWM+xd0TIu/tta2J+5ZfzKBzzIEtGNNbv+dYotnTnPLa9r+UzaBX5PB4o24t/TH2k+TQEEKXyfYHI031thr0h56vQEwwmQpKGG7SCYBGicZqwwQYe5xfcFkH723R4NBY1udRQSfcRJRHTH3qD27IBC0fcrP09e4Z9P6xctPAe1evPySqa/P0DZcp/UVtlnOzknkCCxqOUkuRST9YtydfhA9soBJ+EH38dCENRBxmMUxlex3Gw+J5T4d7IQO4xBk0NZ4Ntzt2gb3asDIhAe1s9XMNT6dmkcpD5f5mwC7xa4Tigay7gJGWmAgsdpGFuXaO9p3kQpom86wufy+rTAy7tZtRxP417dx7WE0cy/GgoTVRrLsdYuSCm87CZLPh1msnINtufxCpAUCmrP/LJaswDBc3727bO7xx/jRPSPEqW03zB4+ezILYt4HWNRiZG1WzpVngs+ctqH6lx1eNnVp0+Gi/xi2LlpmAffKdI6t41qdvmtxTxuk9IHDlNwfdmVUMqAAVsC/YYf0LzP2CkuIF3mO3a9vMyHzqgg1AS8W970Nc4+nyBj7xDqkOBBLFvBv3rexrHfd4RbqBlm8WINdcZtWMewQeyNxsJktX/WXQ0fTmNL8Q4c/7KA2osXOMllNCDNgYbDcfA5zuNzUw5v+JcDSONczxp3anAF7bCML8NQhEVeDirSHnG1jfk8OMbEdLsZGr18eZMKfj96ijp85Yw3XP3GXPn7YFIvCxulpiRUIM3ZjDZyAGhaz/prXyGQ24b4qdHfohGueeM3TYXxOjDsLHTLlfAJpHRt5mrF0tPSGvYn23ADavK4MxPMs8sZlxNXueg4LvOsTWsDwusOSSktIh8tVkiVOJ0ywgDwJeEw6a8Gnrq//mnF/unR4tIm/ZZryWdEOT9uzjCsZg/5XsBVWZ3IPGCqSN2DHan8neJfcjHUIw9k45z2wRu5nEWEUJwO+236bGAOg0ILViOsF7wRtBJVTyOa6N4knM2lYv5oChHlpY4tobAs2hFVdtp9rH12vAHnG3dVNjxSF+5f3eglDUWZcNAWTJ1uE99S45r4Pe4uCdiejtziXFHywDgWC7bBaS0tmW1wFOnz2aWP12twYsRu6ujJ/e56vpEjSDTFtwYiXZrHqhzqSPle3h3mg+UHY7X2sw5bbcdU422+GpJAcuYL8sfGJd8q6z3v7uYlXhpwIa+v5umZ85TnB9gr8pAjOH8GbbaQNVpnueu/O+nIPIO8cllPa8Y1tafNcQ7dUJm/BSQuang1ZhJ0GaleO5+ZHn34YH/n45enyf//bzwHLkJxRZoKcXt+xQwxn54fdWhdhqlXDvsw7z0D1oGXU3d25BED6YPnxJw+Xrz//t/jZ58vDDz5btm/sLV98/Rt8CWC4OZExYbBSfbYxn+etMhLy09ZgtLkfZWEK/t/96GfL//ZvvqK1dwwy4OXBIrAW5ldnbwFpQJcMZdxnAnXG8mt0Mim7Y4H71SsBJGaskluV9CCA1PhTAMh8snYUAEoglR/dZt85uErQ3SGAPrZtwSU+T53baxAjnr4U2ITkwyAQfc2GOvJ5zi3QTWmixHQWi3yevLdxkfvLz22s3zgg/01cCOuMibrJbT2TwZoaO/lzJRZu7l8PaUd78+bZc8DGteWf//nvLC+ePVu+efQsTMAd1gXvgf12YrQFIK4B9vybM+wLp+zEdUYbz4nf5gdnDO+yOyFDXIaN9PFco8Ngb+0MQtk9CGDIzYBHOV1ee+UAErtoLh2YakxsXhEpM9e0uYyHNgVNbSzxiR1tTlu3FTpFNEyocb7gXIZcWBihY03gXpsfd5j8wEMs87patBIe9E075DraYDtm3tm5yM9sGU8xeuXdL1b+8r//n5g2SyAQ9K9tQCYPYTyFYroRCqBtDqXMO0O2Dlyjpwm0crhHcCgF9LloLWwQqYbrst8wTunZPX6xfPQAZtT5U4xrRyG/A7RTb2QF8M1Kw94eyYxtW1zojpONaIWFzJexxRoiNewiRG6bKUlJxzM7IngPqufZ8j00S6mgtrJ4ACoMbbItDXMz1TSrARmqwJWnfdJAgfvZEHQxgQ/45gOsw/Qgn9hu5L0OcC0AF5tCx9vJuEWSCwAViU0VRS05T/VgYEV/gc8URJuVDKtivkegKn5HEXyrNJPSrwNYBYBRA8FnEyajCUjaagh7DKIT/JfGHb0LD8RIAPx3J6ANMV82XNlDPE+MWFqKBWq5TJ2nE/dcH69RFshs0/zhNMhZpU+ynaClYq0x5BivgnxlhyXQsE2D1yUhY5MGzZeOm93rvmu1qIlOde1E7/Ne+Z/Gfkyv4jrTciL4wb4UYEjFdFTefI/qmox71ihzf7JGBAMNgMOINBkN007W0vRVXqcOqvujxqeHKwEPN5VAXCPpvaQCUQ0/q3PXMUx2uqhnpsG17TOgmxRbq1gD8InYOvtTxk5akMbeifO1GDoSgEllN0n3EqurUpZg2IlZf5k3V/o2qRoO1scPB49opOc6N9mVbWqF1eDNypsBgGfLZMIjdpKR7raqCnKeaShNDGghSaTB69QluHTaKYnXO2yIdZ8jWZ1Uh3bQtry7C7j0GpaY/fxM/fvu8eHyjJdv3bi/7BHY337wYSakHnNxPu5U02WBBkjX6WO4rEILPrmhMnyjOg1WyLR50tNDxY/dakEhYNlgQkxWU9qF49fKsPXr36lIDlBpagu5n286ktvnw35wItHhG9reeZ2fl+Qtb1OwPi2BAWu77xK1CkzrxNxN2gv2iteh7oJtmF6O4LSg9ibgwKvjlziMQ1oG1DWgvY9W4XvsqePnX7KWZwyp4G1J1F2LVQf5WCjhYwIW2g5n8MTaHMkk1FHIqJEqbuAb7RmcLb+zuXMfEOo2K1FBZYEOeIZUnxgwcouWZijnJhZO6jaADfsvIEyDx2hSsZipJCqiTWDa6cadsBiGnvvTewz7t8FxHV4TYPeS2zyFDFd4OHp/liBP+6lNGO+blj7ex4JMEjcLEDq6JEgNKnwelVWoA/SDwgyTDWIgnTNkAUXApbpPV9ptrRS2giwbqFoUOtcKd7unOjgoyST7cOrteDjft/Lz+hTBYtu6z5JMjgQoGkVJVsq+qch5186z3KEpxW3SemwyIltk2ASFlttiKajTyW5NtDySFei9/8GD5asvP8enqR1ChRbG+ypJ6QZDnU7PrJJaPa2sgIyqNarUaTdkARXJrXxA24+9iw4YKQtEkL8aq02SZYGrs6KdKFBXba5oSQla8ra5J65PoLqV1bJXm+RRiSRIcaVSwPI91EKysBVmseem65eCTfZL/cGs0oY9KYPQ/RT2wfQ9Pu+2FSeRdD39HPeayUT8uf/WXitgfxqg3nMqYBM77OtYhN2IkI/n6f17et0XSWo67dY2WcGT6LHxOxUuz67rvmQ/53kH+K7mWbXOmqybjLc1RUZ2mdqCh63q6amUOSjjzoTeaWr8JoW1l7RVfLecYz+2XDf0X9ajMUXC4/lAi8d22+gIpljlsrqnqxUou8z25Exk9XP5mYUTeAdokj6AwXYnsQ7IV56bFfuyy/mrz4XryfXawhImJwBqAOv6UtdQC+NnanO1n/rXJpo9W/T0Jrl6i89RfU523Maaa+uUVBOEtodZzjFwVxt50yKexYHErwTQYRMJLODzE1d2MvvUpBSsPj58htVTi9aBHIBdOBhibZ4HOsewwDd20GOlrekiEhUF9V33MLdiG5S6aDLrl0libJavcx3yXc9/PHb2qz4tgBdrE0bMSIRTYB1JdWO22R7X/dupxzIfZGArIF7Qy01r10pjENpojTe1gWEnjZa+tObLJqv0hFPUBYFlrln9d195TfG17n/PXu6zAFyS8NEGXFF4GdIO3egZbEtrJSQEIHMtxhUJNBrTbRpLJonTjjU+TNwpyDr2eVqrB7PXIqzr4MoFVBvxtqBhmGPz/Bjbu3aC/PmjH2gBJckka1FbVDtiIdU3tePFmwywYxFFf5bks8MgTPRkD5rMHjuNNsVC2XjntKzdCOAmeKewegGornna7XkGL5gI7RrJKk4h13gaP6wPEaDKZNMALoJYtsZjb9Q1cy1iu4kPtHnGIqPYkGLGAH7m51m420E3yeelD3b6s2fMODcxY/KEThrNV2La8Biy/kmaZbEOn+uZmQCX69RcoYOb3G8BbRKbXsVO2ogMXnEXBbTQhzs0yViohTbjD2j+eZ4ZOJR4QEDHYQ6cg8S+Jr7mNA7kwv6xpifKssT+Xdnp3ohOTh3vEdsLPvrHuCYTq7sPvdPaFafqzuFLTq9VdmnK55SFHA3GJNX1xSnwu0Zcv8XsnAnJB3l+1butfE7BCcE7N5XndGqKyyjT5mS6MPd4RNJ/JAnBzHlMX51aspVZcWlcP+LnxNgUi+ym4kfqnsX/4CNPIj1UlqGf5x1kj7MGzVWb18Vvj2craz5yTik6+0y1YZ1MmqK1OoaypiRXeI61GRbIXcUxICVF/ix/p5qGPRwwdrD7YvK0/ynNjLWr3IPPLDYgz04fg8/CDmZwiHlsWNya/+rbymS7eX1t+fA+Y0CJdZ48fsR0V9bCIQaQe1zbDKzgdwTEZKDpvzbAAdRD/Oo7pssC3in/+uTl2+XLR6+XHcAyfaX7yYGYYgKxaT7d7HM7CdR4NRjgejw/YA4ONtqGhPAHn/1o+b2ffLI8+ubvl8fPnyw/+Z0/CQHl7//+b3k5QG26BdzryhP47I3PrggBniJpIMZG6sbpM3728z9f/tXffUvMr5Ez5pWBxy3D+oqGNu+5x2P44MGdDLpwiMIBYKbdGDcgALAduXf3V4kcabMe+YgxvXZjTkE2fz3D/m/xPHYzdM0YrP7J13kWJVcJbK5v7i3PXmGbeF/ZaGlH5l5dd89mCiI+t9ia7ls/fw5sam5ZYlDOl7Zan8E/bE8t4aLs+S0l1RIbml84Kbgxp18yGY9oG/70wxvLn/zxp8t3jx4v3373omzbYCrYvbCx8RVKZeHvjwHvlArSX0gkE8vwyxjCHKdsY/1jY9pVgNe9tfPlIfrur16iL/jW4TwWGws0eq58b2MEC8exKfxbck4HQsaixjYkttKO8b66QOMz10ApowCRFNtS3MneMMbKcWoMak7ACdOHmJOENCC4qg2SRGKewPO1i8Z4e5fiw8nR0S9W/uJf/s+XPlgNtQdCCuakwDr1S7QxwtYCBxzmnVDMNQYGYWrbsEAR3N2Eiqk2ldpyCAyy+Y8DKPFjUeGzV8t1RNivIQC5ip6JtMUTNuTNm/cScBjYb+9woQRlVkg2OJCi0G569ezCqFB40A1hyx4T0fbUdSAwPX93c3lNFutkRlts37DJXRSrG9JPs6ezSh3BPgONBNephGLMTO6M1ZNoabCl09pappGQVtq2ToNbg4qskWh5GCTtM49WwkgY56QkH64Pwy8ZIRpOE16R/gZvFa+tsCQHBlrkrlVykw4/wwDXQzNYPGmFBLm1lSdWny+ThVRdrcrZCK4RdeF9Be+dqbOCC/zbg2TS1r932pMUfg94xGGlswt2Jjips/fLavvUEUqwFEahWifQzL3WgcILWLnUAhJxgHzfPm8DobkZQ4PHmeXzfTHrF7q97UeplBW8C6iYNKpVLGmn7s849kHHbUuie6B6IAWxm4A3kBnJnECtTlKg0WBSA+Rh5PUTnPAfqbJbQvFwJXFvVa2TENsO4NJX48Rguget2lCuZ5N994LGI0wNgj4DZNvtMs2L9zZQOzGAS9tBDV3ZOgZktDoB5hiMufwNpg0mMDi2xjY+zu/kGeuox9/fM2QjmO/ZGWzZyf7xc3iwU0+xmhUmM4IAVpAEE2xPXKcageMbbYbGXgEkcKLvmNJzBsi066RkwRDaHJx4lbY3gO5tRM9v7WA8SbIc976xB9PuaG354luG22AXPv6tn6YdfpMps3iGgPy2zArOSR/WnqgdEe0EF0tANnpa7heaPdP6ctWGrd2qKHEddKrggiUBkctmlHHa59NKV1rq+Fm0FNO62LYPAyUDIRk027YIpGWp7XZTK8tEKkEMa2nwsY8z9dlWSLeC3jmdSdYcEjGA0sloMpHjPSwYaCCd5LpCVfG7Z58zeeti2VevDdbJDW7zprRsJmvfxna+Q+/uxBH3MGtoGKRCrVCz7OBqbGTAg5pUMhOj92CQaaiO/TCwQ9fpYmWHZ3ofAIv1cVpTQAT11UiAaafdu/4hemm2jzlIw0TNc1L2nExjv0wMAkxyn2ESuG7539AWMrAUzB/PoW3MDvy4YnvGrrjnBPtYyNrNMcGVQGoCNb6nzAGf12Ru+LvauhQJErG0fbkDGMpkC8PFYJQ9sR2WahNxATPBzDAV8hwaaPic0pY52GDeZ9uDugYBC3mPHRynzzzJPNft9w1MCjRVVqL7rmy6/N3/Dh8Q5sNITGf1e7JeJiusuoJdC8HdFNIy5RW7SVAXsMN/aYdn4C4LUt/G87zz4AG2kmCBgFX9mGsA7tdsh+X5W1FW4N/g0HU7O5dZIZOkDIK0jycx6T0lERi+Mwww9wFnL/ZQ4Ea2AGdlgrphhQtMCqQbrMw2VdfYwtoARefgi/ihkWRO7b+ZgE+2SECBAfo18CsTyIKSz2Hqr5RFo2209WVo8wxGbQS1tXPD1rbaadIaC5r4x1aTTZhaRhjRS4lGLEkY/tJiQQFZWxrbeldAsGc8+yUgdrWp0nbIvasNWFYiwTfgvx7DIU5+7mSfxo7ncgpiT0aia6ixDzCuBgyJXPTvsGOCMRfqtwLMHr74GvsLI0gNYcFTAhPPyxp2WH+gX1UaQbu0QvAp00bJB0kCmYpIDHVNiRD+qG0VcAaW9NkKwt9rsBbQjLvmFB6BwrSHdN2Sr3BfrqtMDIffyHzxc5SR0F4InAfUsstBwES9vbA21UC0TVo7YuGDfW0hCCb3mhp8STI8O2XGV3+W1eMC1ogfN9BQNblKjcY9OoB+KQDniFU71fzaqmy7MmgcsHQBw+8CYCBDQGx7FhSRnawu3u4dkom7/B39VXWAw+arrvHcj7HlA6jyZ5NRNzWktKUdqqR0RRmasxjw3p6M5MWzk7gliXPtpu8z93IYyj4vQYXEIOxfCybECwJ3scMBQaZGXqVKNjKFssVUgbRqWBLHK9EwixWCVbzfDz9vDtDIwKRx3mT5R7pj7Pt5n2W5db9OGxHZkx6mxKyCPopzW1jIpFfvJVtj6pAOG5IiyLQ5gkMF5ivTUBBiFn/enysTmiRJMlKGnqVdFCMuTyHEOMt9w7VbiPLKJgvL+C2AxmD4BrwL+CHsowbZ0H5OQY99qlwPa+G5nWxSWyOVrlEb19fIlrLA7sFQm7BFhrbOCX0ITHkt2TMWI1NImCwx9XTbsm0n0WRnl7VVMNVHYJu5Z+cEO6IGpKx8C8DvzEmGz0ksw9pZTEmcrdQHCx+QmfXUhqyqrQQY5P0rK5PYR1+Xz8qDDaiVqd8m64lXIXFoS42Q+ayTMEGb15jQOt0x2nrmQOYjsesk0bBo4htrmBsrc72y6vyWblGGyxyk4jUfRZKhHU3+kanm/jJH8muCkC1aFfiLBqbxSexoixTxwe4l7kubmuFaXF9tVocFBlxQqkbQa3QNRU80ry1JIJ/pswjIX7ChrPTqYXeoXYtO8Skm/WPvegZkCx1Fn8zOtO47C4gyBMOyNTZTG8wcS4yLz8tQGgsk/E6KmPo5SSXKxAQALUg/z9xkfcY+WTzlf9GnNd6R4WYeGvZ8i1wBW9w3fJaD5jI4wzPFv9M6737KM2x3kXbBfDj5omQTi7KeE2O2AP/NN3zzaS9bDHXNrmQFlKw6Y0/kvOkTktdyLnjeO4L9ShvxLB/cuZGBAk+fPUJ/dGvZwX5/fP8u4NzTtMZekqes0jFwgMa+Z2rPVmzu9x8/f7T85Ld/AsNsc3nG4MwvHjFkRjBeYIi130bL2/ZvJWFkCMuUkkQkECaP3DW5MXRuLYY6TOOPfvrj5Z//6e8tf/e3/wpg6/ly/+OfRsv0V7/8fzNUSXktn210X/mvw/LcOwKjc5r4WwsG+BXzGs/i7YefLb/87nR5ddJnae61wnUJ+qzjb33Em7TsfvzBbfKqU9olIVOEZchZNBYGm9GlH7KWzhZozCn47OBKByzww8SN7azyGasjt0nRdhcJIwcgKH9iwWwDX2tsFzY+edmzV8Z43BnX7z5VZ01QLACtZyrhigz4qWfdrq90SYSNKSHBgma1JiPvw4U7ZdocQHvged6BmCCwZuu8Oa8xmnGNe23D+6EL88MP9pY//dPPls+/+JaJwe3uSr4nWcG9Q8xxcGjLLkQvSAeqSGonTBvjuz1D5kb6Vs77W3MjgF7P8A10xYEl2Wv7y/NnyGhAbDiA5OOeCCEj8Z22pAIjacOXAT5wAe8zuImdXeZe7qdo79vWLyGrUgCeITEaC7uCgoKIU+6poHaLu9vmwbFz5N4w1n1PgdWb2OrXMD7PiOn9ub/PyYN59z/8L5c6QOl/+pt3ozp6hEDgPUboJpgUHedNdqn2OMABk8oH2NL6Jq1k0hzTIuvF43zu33tIi87u8t3zZ1npJBm0Ze2sk+i/eY6Bt9Kkfs7W8ru/8/Plq2++ZsMf5PtOTHvJ723pKB2NzEIYq6ht53VKV77usAaCMCm4gmDX6G9+K4uP3zW5FzwUfY7hyqREKbtNeApK+Z7HEfW2j1lAzmBxThoKoJfASaDuknZekmUevgyvQyjRBqQaBIPgY+4jh8+Ry8NwtXpYenAqwsOIeSV8RZcAACAASURBVO1vADcEZvzywDdArB6FDzFtjvyeyW/apLhHA0mdTBJx/qTlSYPO63yQ2URhRDg5U60/K41s6DBlyvpqWxpVSJ2nG4VkzmDDg66egte2TSvyFqKWYdD12OXwe9AE0zKBTkophyPMChMyrckAQfx3WurGZvTeEggO4CvDAkTrx7oEZddJs5fK2OgQjYPXUHh5f7/nNc82BVsB34v0Jqn0wPQzfB/brKQDZ/14bnushetkj73BvSKQBmh+kn8y6pnXzuAlrXDc7zbXMFsZ5j347y2MXqqMAzSN4KfOOvurYGkDxgado+CZgE+6fph63GPaiAQceJ2/NZO/CcLpbCMgHOcpsNfAvv9uJc17dF3UEkoVi/PnHvQGZ5uIT7DPvlecACQJYvX90g4TdpavZF+pYQnbQWaODKM1hVNJ8gJY6+RZAx2n7FhWmqoUwViCTgAStTiwBa8PGapANePuJtPZvn+0PPzwo+WSPfbVo8Pl6dPj5eHD+1DOoeWv3yNCubPcvP9JxqX7LKw63bx5K0Guk8S0ISahntPjQdc+xtZo6LZgp53QXuEecf0mw851cv3zh5/NBNm13eH5bWEj5jmdLdquq6+3Qu9+N37N1LgAIwLCFUh/zwZisbc5d6ncx1mVMRgxcuxWK67ugYI5ojuun0Lp7rFovflvCg22GdvCtQJD6rtHv1l2+TyUO2iPPVk+uUfQa0EizCB0LmHYkJdyjZtUxdhTvLXrkD0n6Izti9ZdAleeq5+vfqZOnFZYwhxiXUFLE3rZw1T9VwmEYFy+ItB5+ODHPM9VAgKCkWj6dE9namFEfJsQpVVxAMOznd29ZDVfm+mzksUrAGXBYq53WgzDyGKPphVoCN+Oam5sToL8MhAmUzQMXs6MrVrzWRs0Rlcm+1ng2XNl9taihAG4SYFvtyPryPPiMBX+fUChKMG5Z8mEd7RB+fkzCJ7BuftmtgrYuhIAXtDewsU4k22Zn20rDaScJOV/Pcf6lbTjy6wZPqI2sG0mc51TyOBrMgC7rwy+264SAXVhW4O3JMLdV7K71cVoAm5CT6IIqBMghE0QnRBaCEwMwsxBP6VFKQF5gjmmPcusNRG0GGd70GaGQd3K9co0OUQLsYBctaWsRBZ8sLw2gfIClgE2x33mhvgd78zz0iKXgNbwM/GdTRDC4p6VWfbenM6dxoMk45MpMZJM3tNkVnAgFdkBFMpMLcAniGeRqTYigBafdWQbAt+zeKd/PqaSL0Cf58G51f1to/vrfp7P0GSnsUSfT0DY+OBei89fPaCZuBRoELTvMJ1M9tZ/m1h5VmwtcmkGg3A+9zKV9B0tyHjfTif0e9oci4oOkjihM8Aiyvnx0+Xl4y+IrQpYCvaaBOzCVliVJZ0WQc+ILUvujrbmJgHkszO8CqOiDo5WKYVFp6kxuY2yBLaBdkH20yX7KP4yk9w7DMakwPVwK2t7bD8qaG0rrgni1P/qAK+wRDRp2O0DNFGrd6cnFnCQYg0IzM8UCreTQ1tq0Sa6YSkU8Zm2YOKnNjMMqm27eqfYOdfLkCn+wcEmaqkam+r92orSGpbFK/z25j6MVORd1mmzpe1qA8HqxBK8SXUwyz5Ly97wP4ntctYK+k/m7vvWOs7Q9D++RpbZPM+5Pn43CbbFOO2UtsH4mL93IEwr8GGZBeDhd3hW0S0VTPFaLBi09lHAiT/6oYBzVu9zfb4Ov4yPMT4IS1ewKIWUadMoUCfBchptJ/Jd2fwON/P5zpjL+93dRbaA95/to9PuvS/yjqS/TNjGF5NJ2wmmbTVMLBl7VebmlR+Z8gVdF7eZse+8ZtcngzH472tYmjMJcjKf+yQ6Xklkr+KwgI7aKG6m7cj1zRNU976dgJoCOPmAX9oKr+kIIoFnQxuTSY555psw8egiMqa20AgonCmTfObO9bbXu3AF6hbyFYfBlOWUxJd1nZN+bcd9hTSHJAOBbP9o0/x948Voa1rg59klvpd5TixinuQeMN5dYT212z9sD9YfZqBZ/HX3iqDkAa3+vvcmxUxbzmyfbgHcjo52x3iv+7f3ua4OPVJjsza73UkybfRDtX/mCGUvuaZhv/G5PmPt1Wu0yqu1XeasD1RJoiTTsj6TZ5lDyODxPUbMNkCz+HsLWWH6Konk8J0CwuaQZTfPQkj9UPTniKEbQ+7lnKqRpwOxQyat+oMZ0+JLmaAZFBfgtu9j3qINt4BdRluZh+Z/kTxxkBW/6370/kzOY/9dE/Nk1ix5A2tt/phYxb03bYDJuRqmrL2gjjGCbKdX5Jjugw3uNcDAyDE2uQ67P/xMn2ha4keuEf8YP8RnJOYs0cAzr70vo7Ys2Oj9antiz7G+FpW4bxmMbpYyiy0UjvZq3mXKk2RAhjldfGqLnhke8gMNTeOMFkVn/NP1fN/5Y5tqgDNiWIsX3MMG9nzb4iu56AVrcI/2yds31pYXLx4lt92Bif3pBw8ZWvB91t2uMdnh3tvhwYu0mG6xHo+ZUvHRhx8vD+/cWY7P15f/8+/+kfUHWGf9IwvCodlGhsq973XKdr+g2HVMMH3KWTbbuk1L7GslMbiHPWLGj2/fWP7iP/mPl//rX/+vy9PnT5ef/uwPeTaw/H7zGz77SQgB6fbg8x2Yob3R7hu7yVgLKYTPUStfQOz2/h3i7t3lN0/pd6ETItEYGtbRpTZc57UO/rukIPfxfXwU7/0YcEm/n6IgsZls27d849UBJAOARMGiWdRt7OV7CW6Zf3MN/F1g8ib26TayKm+I6fZvgWvERnTSuwUIi7lPnyPdE/1AC/9lk9mFWU31kkjSs5ZYyHbjFo6S00bqBckyityeEZ+7+ySDltg7FkIzEV3SisXc+HO7EgqImwPKfpaJSTCDXTxa/sP/6A+XL798xKCNF8nhHOh3DHkrRWYLIVyz2t2n6BSmkSgxmW2rlUYRB4nl0R8Ry5zq+7n+HbTFd+kC/YROlSP23NMXhzwv2/obn84czqAhgxpZw230EzuQpe/d2MfcRPJAp2XnTJh7xOa6bgKh+IdRkPDcvsC2itVMLXHthus/C0/+27hUPb5XL8CpDnhe7MtDfEX0uN9d/mLlP/sX/6NhV0AV0cFVUVjBOo3pOPxWuDvRFKNlMERV9gik2oqgh18gyAqd1Qb/O1kMr8fkMZ2NE2ZXERk0AVTXSYR49drO8ge//yfLF1/9mgt6uXzw4b0kyt9981UqVdGNMmABDd5Ws4RrOmWR06phQuxmZ6MoRmygts3GFFnd3CZw49LSV52EejC8uNZO5mxFzsMpOOQGln3oYoUaarUt4Jk6fDppjBivl/F2wmtsuXA90jpjomYCNvrLZ+KS5I911SF5iNMGYTU0iLBrKWJ8kApL/BSvn9oiaVWVzWfAzesVlKzzquh+XztACzZoJgk5cMCgpRE/m1zASqCurJRpYBNIEnzP1qXoxdkeLSOPw6LBVVB2ouZNEqtlFM2fBEVt+2xbl8+gWjzeh+vZCl4TfQ94BGR9Le+TQCCC51KAO+UqzyIaeA24RPANPBtEtXqtcdK0pl1lIP4R+iVwEEjVGHgdMj2iETKCUp9bKK0avST6rSz66DLFMhU49TVsF1Nn7BCQBVF8XtNkupWDCK0n8OyI9wRu3Gf0KgzAddq+3nalAFHVVav+g/TythCbkHieElCaWLFfZRhq2HJdfNkCsKqDE1AOKONmrr6XLK450CQaNH5PB86yZGhIkqYGwGlrsHrg96x+pSLvWe50XR9Yh2hYRXFZ69xsTz+kMnPzHi1TfN/2WK/MKTii/ysOS2Cy4TXbk4P8yQbdpVXvN4ZFCLxuM2LdM+OkO4Ia7uWLr9Fj2gOsu3OfNyQxXGHIy849qOo1kl6fdsQz0gpFE1XPVhgC2pe06sio3SV4pooD8+Q1U4K8T0ePe67czxrKuSdNSgpGa1QDncb5GJynNXAEWwIrOwTwAngyPGWnytjKxDzuU9DeRC4sWs9DwPACD9NJdapSmWpOmLINwpqB+8uzKKslFXZ7qwcjJoA9675KIn7y6rtlHQbcXfolPmJA6CpsZQXoPUsC/YfYzUt1ETwHiPSm7ZugxyEtMmUyHdYNxGaw2t/z0rZwnjprzs8B795lAiWtPgAU1MiWV4BZ19b3Wde7rF+rw6lGZ2+k4avMPgIt187gWdp87JstWDpH10JbNGxrjph2YATnanum0hw/08R4TvNzj7tubS0EfBUgSMDQ6b1paXL/8yf2z1M5AsPoesoyjTs28HFiltXw6rDapu+5TUFD5z2uKfdhhTzs3rbXTMZeA+GCP1MEPUkqz9cEx//m8wYzI8GZ8Vfa7Fpt8x5nEpmELf7KM1Z73RZUgb0CeH5mg+sxZU8oRV1WA5sExm13MZBNKjYC+kyk5F79DJM8Cxgb2qMTikz4WwXaz2R2AiwF2PB/gLcB/NECCesbrRgDd4Ni2xdaQa/NTJHKLcW1tY2/zACTycot2LpYFoAg5lyzCX7GtWlL3UUCICa07hP2lf8Ns0Eblj3RhMBr6xRsPsOhVgPoLODZliV/ZwaGfkYH+6gHIxulwaR7qJqyI7hMgceA3+CtNtL/Rlsp3wMoA0y3o8BJpUlmvH73kfvFBMgEN3u/zyABrmvINRvwaccmQGkgW7tT9pb7XcBmtnNo1zvg4Iqpmb3tvhuTsN+ziNgLCRAFQk0EsAVnb9FiPPx2uWRYRYqd+MK0A52R4JHslHnCubd6zOXmftMmLYidKkA++x3ArVbFaWaXq1axd0juP4pNsBr9VmFqwW4+I3rI2Aj1L9UgukZMmLNr4YBWmyS32rnL6uqmCIkVW5OV50ArSgjHpyQisLUF39TZW8GOGxOeA95VpLvFxbBq+J9tIw4A0g475VyWxjX3YwDH7Ij3xam0ALq/sif0fdo6tdssNMkMIrEHqLtkOt3u7R8hO8D6DB1AwYA99AErSG9SI9upeskBgmUvJSaojtN75uRIxmfbpv6g7HtAkQHSzjb0sIDChpKBWUmaAKnGVfp2rlEgqkNRZCo2ptaPpDDpfjE51qdpK2JzlTZoMVPmt4lW9al7ze4LZWAmu2oWKCZIlBviS3aeLJn4Mz7nitVX7dvGar3/CdbNYrj313ivWqjaiYBYA4z2vtWrmkCl9mOylCNPEFCnCVw1M/t3wb+pSTZZQ/UVgmAtgCRZ5bo7kbTat7OIN1mEATawaw7OOsLf+Tp9zSlxZqaV8md/38JhJ+vGNiUec0jQ67TEN1ayS0F2oBpIFr/VhW1859ZIMufvGf+7b/iescYZdkUCge/oM/XeZtEooFtaw7FXFExlT4dNRsygTTcZTQNCbDIbwYIhz3PT72vTPCu8s8Cca3SdOGZnDPYLACrzlFfoPzM53T0xJqJru2J/YlI9N8awBcCMh/2B2n/u12NyP9dY7fCAqTKV0zbqWlUjNOsejW8t3xCgj00w4fcxu89tiR+i94MlpokqkMwzZ/9oY/XPGQpl8VLG7fAJEzC2MGijg+2tme4dwNWCjILxTCml3bCN7NpXn02vI8BVignEepEf0m90wKH37LlMH4GyBPye+YhnQrF6W9zsPjPWUR+v0+ZtDSTvcEKwtm/kjr5H4mbz4nRuWCDybJgjBU7O3onfkJ1nrMr7Bwhzf2GX07rI/9wP5ivZ79oQu5AmO9Kil6C2uR0faJeT2WdlfVr4T+FkAJNTF8/30mdLKWh+0MGF7rXkYuN9w4Ad+zXFOeM/nzF/d+96Dhr32CrrM4SllNbUXpdrmM6Yef1q9HF251rFLlHAucVEUAtPa/6c//7WxzdhRD1KKEItarkL6PT0hfquDJLDP3vOzMnfEuusU/wRVFVv/97dDxl+wYTWi/Xl//jbfwwQ/YThB56vvW33qfEKRTzzR0FXsAw94CGdgJs8lz2AcduX33IPO8Sen9y9ufyzP/19pi1/s3z/+Jvl1u37sR/ffAlOAQB5ThxVuwfQno4QbXsBrjfuCdc9ciQM7qSz7qMPPkbaZm35p0do0p7rnzXoJ8sdpuJ6f+ZrFmSVsfjpJ/eI587Re2Myq3mTeYddWxBZjmFzPn/5OhNYBdCa21tErOTDWwDJdLcZu4fhhmY0QPKdW4B9gOrX1V3McxwsaAFrYsU3dDGux94Zu7FH3Yvm18apPN3I9JhX8u88b/MN1lYiUQsi4izDF5hfZdP6ssaIYXAa7/JuFlLbJlo8IwQUuw38bIoid/Y3lp//nAGH33y/PH7sxNXG0ueDZSt7fo3iG9aU82FRpLhU7EVwH+wD93BE8dnkwyFWsgot4opJ3WRgha3JMu9OiAskHggqKgESaS1zr0h4cVoT310NHnNt7cx6X8w19osrL97zTvKRds3nknywQ3Wm5Itr2YE6jRsDNhor6stG2+wu5BmJAhfsVZ+fgyxcr5fPn8O8+5u/iWhBg2j+KISq9oCACo5N9kL1o6ymVsj0ABuk1pIXce/OXRDBG9ElcVqYXwYTEfbXaRiYsyBH6Dcd4QQ//fjj5ZuvvxhI/ja0yE+XL7/+NZ99hoA9kyf5nNcwbaRScuQD1LyjbdZe7Gu2yHpTbAinaMoWVI/Om73BNLhNqiwbW+hU8SDdINWQw4DHlzY58nClnWskhVNYO0+ZL52lCLm96365KRWxtdop6pupKoJ5LJjVZgOlBDUJXOaknxGQs4aZ9IKhquaHLbBNLv28tHo1ymni6/dirAs4TeYdj32AdzIDRKoLkPmrrRTXIRooRo+LjWPSt6V4YtqGOnHMBKNMj7IBrba9bzHTYYqqR7uheited0XVG5h1+EiDxMkcKFrYIKqJSwGyBnJN9qo31aA+6WMiBcfDX+nvRUsnr6qDnZoVRbelhKqXV0ckQGcrqtWR6TgFHDQAFf2ukHNAFN5PHaPEh1yTDtYARkZZK80mUCQLVqx5Pu5VWUMJMrg+gaIEDwnO2lLSoG4kdQlCArGl0un7zb3maxrw+99WwcKc49p8TjoQ2w38rIrRt3rm69pD723XiQas0BC7R/ldDYpOPPoI/g737J73K6KaI7lP4Mbrwr7TCec9C3QYRJSFUIHOa1QivMxXaA2sWX1gqo4aQxcOkQk4gYOQM/YWYAD9o7Saua8QNLXi//i7L5a9VWjIt65nGp6dZ+tUD4+OEPFlitLOrXsASKBSGzA6Uu20qqjQZ9uGAxj5DHJWBP6qE2Wgk0q65ye36hkqK869PRMJF2z+PfudvTuD9yQPBLwy6NS1kJXpM/f6I1DMellNTyDN+7x8fZCgTXHjgLcEVn3OXIdAtawTLtqfeyYMnEPXjsOTCmb1shpQ7kOvLW3PAqQypQSwccAHr3BeAKF3tnnfZ79e7iGQu7/N2Yc1tcIab8FGPuL6OrId22N1zwqhun+sw6H7XGDusiBNjmNYyXxehmRgu0iqjwgEZdDYGit9z3uTeXNoZR8W3u7NT9KCYOAXoMi9oaBvAOup7WjCbPsad5OAGlujPbIljUA+E5r42SlBdYRXtXX88Zz7HjsEDjnP7uMRIGo/PQORHjB48NmPtn4PbYoWFjHms40db3XbgoDnQuuznuBIYF/n3kq9CaH2TMZ0HKygmTvN5xgwvC0fBs2TkdLCQ9lPmaIosD2+53M8Zg+a0Pu7DWawheqm6OdiJ8vomIl9ElNtYfZ3AamyszzPtd09i33dbIVxy+RMhL0y9NwMpDwLMhwsjsRP6NOwByQS1zj/Ctqvnx1QTX+eCfCUaROUCGIIxPl76iK6RqtpIbciLsjgRPOCRmFjea3apSQjlZQwKHVdJltsMoya/JVNPIGoKyZOCwye4QKvMi0KxHp/GfIy1sC1m8y9yWxTuqM+oD4m/i428Ko4YmHHYC1DJdgPhwB++giTvxa9jFsa3lhgiW6XSbYsEfa3zPr9MQjlOedeMejLgJhtq3KvFrysj7YrYdt2RMFK11i2z7C3s7VQ8MWvJCZJYNrCpl0KMOJ+9D2HLymDpe8/E92CtgMwFdSObcQ3R5uY5OLoe8iVT5Y1hgVtwaxNcZP3t610lWQmjKkU6srIrsSJz9XnUb/kPlwVqHYymm6P9z461R78BNCIwiWrJv9LWYMtmGna3stQK+wIwHbRhpRKtyQp7Jl7QEYFpzgxlDWrdc53wH4ARSoSJDDfJ3bbwG4IwF1i/9TTuxTEy5nWF6n9xbXxUVsOrMgke97DDgNjBC7e9qey/5oIuD8FuTIkYCQVAerUMKTNKu3+sJZP3jGw5/ZvLau7D0jw1PSx4CxjRdaiNh4XR5Fq+nEBe5/DjGsaiGvTr760H8aI83fmPv7heRDw/CG7zf0f8I73m/bn/T5wryZhl/3QWMn/BvzmtjNwin8b8/meARXdZ4JOoReOwoMRFfvCZLtDvnrtP+xgCAvZ4gr+MjHoAOIioaK/sTVTu59Y52qK62QfTvZPE7eyx+KjLXbkvUa8bVzmv73MnOnRaqf9HoXFCXzP95znfsaT04aWdWHi1sQn9yB4MHT2WrBzSWo3ej51D/gq41htbYCrxhBh8wOcTT3btgo3zpPBGh3wFFttw2r87Pm06BuAXfjYYlquKgcrny3bLYVuC4LmUjwD/Ydno9qlAkkKrLP3jVW5hkxnx6an8G8szLXawpVnHL8kqEYcoS/U73BXjT0as1bOIAYu1+s9p1VLQML4VkAaW6A98VI7QMgrv7LvXv9ccwkVa3YWAF4lB1DMKAB52dCuXfwIa1W7bSu4hQb3omUB9q3rwPOWfWhRJEM+Znuqmt7x134m661vy/Ps2k7/01i63QA9jwIlLSVZQnIvVE+0RbQk3tEd9z1cl+7n+DB9mSSNdCKVgZzisDE6r8/6KxuSZ+i/h3yFayHwFnc9dRX1cQKjsqGzDYZfbaHJZx6dw0G8aPt0Cwp2PyUWcQ+5ltxNWDey4wQip8/lGc12Q6/RorYfFCmHgD0WhWyPN25s94GxVWKeYb884wLYdgFFS0v/xe/a6eS52qGYK9pgAVs/4iTo7HFZ9vgzW8RnUWxKQSV+HkW8FIW8fuOw8YwCyPDemYCadW/XQnJC82LvOUGzbDu1WtktgE7vIBD87LN7IfU0H2J4xG0YY29OmdAq8/9m4uy3dAFt4O+u2WkWIHhz+ezHv51n/+bt2vKv/59fLnfVNCNGMF/fwl/tCeDTiuqO05W9dRgEfkH23XX24g1+fmCXHPd/C5LADjH7Tz6+D4MWptuL79KuriVxMInSMsaj+i3bytWCdE0neBdA2HPG89MuGls8vP8BoOyyfP74lAmpFrk5izDJHn7wIW3BT7humV3YAs7Yjx7u08a70J34aLmxfzf+X1sARMFzvAx4t0Welr3FkX/PjqVYJgEp59jzwJnd4TkKNhlTStC4fcuOC2wS/9ZlyPCSfZ7uHf18N3IKFWHd60t4P9mu0WiUnDHyWVuWowWdXKF6zDNfnj7RcyfLVPBP3UIZ/m9gfRrQmidlgrCxiaeZ57fO9/d2V5Y//uPPli++/Hb59psnGVYhMKg/C5hNbHEBkeEYvTrlh9J9ZMxlnKxx08la+EpXCefc1nvsT4r3ONJt4pE75KsvWEflY+wmbcssK8Z7SV6QQNROpMbukTaQ4Oa58z053x1yI3sYnXfwhXQmze5JLsH3FJOotJCYltrpEkRYy07/yVprm7UJ+ih//wbCh7Y862HMvS7s9uL33h4c/mLlv/lv/+oySC2bTFbYu4ATHDaAu3dstEzS0Qh7oSLgMGzWpM4bHPGwthQrtFohiuv/BgAy0JIErV7Ya8YqK4B/88Z+xBE1MBegz9ev3yLYfs57HC8ffnQ/wxs0ake00QoWehguoEVKd9wgQNXheQOhpQoegEgeUcW9e/cumwfGz/U7bGx1BGTtNJkSfEyCYBLFfSQQGoCMr2sbYZFi0yzbP8o0K/PE95E1U92bTrOMdoLbzKAgyYsxfIGpMnBapfPB6gQ04rILpEJ36qfTV0vTNgmNQ0liVvZFKMfSLdW2kVHG78yAq3oWGugmQXUkY5ey2ibgOnmBzTCYeE4i3FYPo2EwEoqZPKXlNlN3pu5U6dUJ7E3eTAis1o3Ab1ahpXAn0fWMcN8Bjzx0OgXWwA0cGm2YJQ2AvVY/z00cRtlw+P7XWyhz0aS14p+ufxNbv9drDJA1HEISwwSNYzR1AouOk1fXx159PzuTJfnuq5f0tnM9U4x56gu5pg4K0YEr7u1rktRjaKqbdoW49z6GeGeSyeHQvacR1DcwHJN2BVNH0BCNMK7VA25lZINx1qGv89UhIVeBck/O3Ju9T+9BB5pWUw0J1+y6GyQl+JGZ4V7yGvmOgUaozdy/C9s91778+RXj6hkm6XIMt4C3oLM6DbbjrXHvVqFMgC6ZSrRFi+fCpJ5qC9qupcDt5XLAVNSPHJADkPPWQDJ5rdP+blFXA2zfJhlcvc0fgsckS8YKDj+w2DKZAg6LERzTUJY9Y3LmPrYNogykCiq7fdIGI6vCpNg9NwKW7JMkGgUGXX8neJn5mKRV88OAskHnpC2HRSuTQdo59y/AJyggeNfgX+ZwRXu9LrX0CgABcPKzMJpMeUmCreYe0YIqJVuHYXChkO7tfZgtXMtzWIPfP3m+nGIb76zDWFx5uTy4QcCaFjVtjKADjDtbeUzAbd/hnl8Bxm3bPsK1H3OtWKeAd0JctqSsEghdE1BIccH2AiqSAXsFSt0vu6G1vyFgePGGgOXuj2FAoqGHqKqJQUBd11cbGgdp4UYRfxMR24+0khZ82BfokDrsJDo3ik9bUQ1YoWKpRYQZzFcfL8CFDpTAQIaTDtKWm2hzDYdn8SjgkSvpedJpCR4k4G0Vvi38FXKPLdQWp4ot2FKwLM9Xf8bfo13HdaU9e+hM5XPYMzpe90+LBgXz4/cFCEzskqTwh78fm4APAL+DOdibqSb2XFdLsr6gBRjZTgNwDLLYYoaBkRMDq3fjfhnMv+PaRgAAIABJREFUwuGb8tnuTc/fYKakRGBiExFwmeO2v1TTxg4Xp45dRyjx4tDhBQS1apURjDmBU7si2yrjV+LnbCdWj8PhAwb4+tmhNShwFQClWn9tRRP96rlT/Gfa86zbAC8ngJXkMQUD/VrvI5VFQZaRXL7XhNIu5nUduBRts5HIBNySFcEZnPazIHxtc9Z57g2SU5kXJiZOSk0VM7aiAOtsgRd414e3Hd7HbBsNw4YcuMFaH6Z9SbDEey1DPZ85fLT3IVtHxs1MYANaBriuLYmAsbY/ldvIYl8lMKNaPXVZJ/M8PmaAgHP6aPbF2Mf6G7VpIwbPlO93TEy9OHnGNO+XtH/Y9qiNcBqdPtj2LYuugrQW41o1FrxTw0VpkdhOGSDuUdnItq1SQJUbcrHcWnZvfEZwjV33KGDLDGY32Utej3C59YkjdE8v+b11fJBMykZPrkXZvjLgM3hK8Dcadwc8H9q5ScTUY1zlOQgNroXZLTND5hfP3CKD4Sp2Sx6H4N0lzDzrWQG3jDEEgPTJdhfw+xc58/pibWBF7d1HdmIoOi0j1/V5d2132dr7iGmyH8YnvXNvym7WppjkaJNk3Hgu9SE5/f3cCepPAGn6T7/f75VdkKKCMYHJrMnT2NN5/3mu3bz+zPgn32ssOUGytOcH/HAAl/IMja8CYASIKEAz40o/PHuqAW/9oIm9MdVgcWkrqiNboGmyOjvh2Vi1IvOd6to40v9Oxl5izXkeZCINm+lnex8F78qij53gu32PAerLHFCQP376B7FzbFyLJmUA9cxNUKBaZ4Lf1UyNtvQAIMvMagt7f3bV0u5SdJl9PwdrnMLI2Wdfok9LPJyQ2Q0dMKkxUdqv+YHgxpyKbgk4YHzAmqGzOYFMk1Ztpb7FzpqAUF2PFGwHU9FWMgEhC1fpLJGtLng5YuBGY1y/+shhr80EVKa6PkdNPv1s2+Jv3kT8nV96zJA+6nKZQDmB4bLUTdoryWDeMlvWTsi98tpRKHV/R7eU/bZFbudedD23iQ+ShI4YSQat2lvu2BV8umukHxUsNQR2vVxL91yIDyLM2d8FtqJnqk9N3DSAPssC7ltzDK8zjB71/2Ar8dp12eL8PEX5+KQy3CeAGEb28NMtEM0zVJ8z2XXGZAFOjQ/GPisxonmL/qv71rNTvy8gMxmgHdZVSYpMn00hvudCOxFwCr9RAkLjjv6sf08318gLUqjPefCe2w4921DTARXQRE1wJxNXeqQ2w4Ia4Dc+QCCt/nUAxdodc1h909DqzJCe+L9RZBgxScCdFKwpcFkA99rZmxnqCJBga6nyGd6PHTDNQZrjZkKpZyNFaIsCjYven1nZZiEdjM6kYTcnKzZyP4KGIkUN2gztXEjuB6kYOnbW7CIQRIV19Ye/C0Pt8FXACnbVcgcG3EtAlsNj9ivyLpsWjmB4byPTo+6c3uKAwZV/8sd/lnt/dnC+/O9/+/8Bit1n0MRzYZOw2W7d3Fss0q1DOnAyqfGUMahdUEbR2ziXQ7X5uOc7t24CJB4u+1ury08/vUeebMeRJICz5bXTefl75LZ8xomVm+Ma64bpavzkPlMdL74FGS5A0uv7Hy5fPD5Gl49YAvDt7clBWvefwSp85UAO4mg1sVmS5dbu6vL4ydNlD0khD4BLdsKhPwDItFApq8+ig8BR9w5/V9dN0ybzizUXR9hRAknMgOsVyL9/53ZYyJGv4c/L5y+YGUArrZ0vnpkUGIzZB5GEVYpe8wCUYyctbvJfc+Zpi8NWD3mhea1gcPPzDn3axmYfOyCDa5xsRQ9LJAnIVy61wdg8B7Zc0pH0H/z5z5dvAC+/BdhU+kYGv3GbcesJOfTO7n40JS34uR7a98RVksgCCNZTZwiFuX1iGfwEseLuBtp3YFeHtNWvkVM9gzjmfchsNHSxUy6AmoC2ObTnO8zBav7ZEuvrD2hDnnGvRI4MxGCfTzmIdP/YueTQmGFPtAuum0zjyXh2qNIL34t1clZAYlR9YoOL5K36gPOz41+s/PVf/ReXGjdBjSMDWxPCAB0mHeoElcFmRV8Aa8VElY374JOPLIzmK9NBpTL6sDgAOopUEnxwoSVfgFI/Ifl+vdy9db/Jl8nxqe07HNgNq8Sv6cG+zvc1nFQk0D6xulQqv3EXensEk4qkKixtf3to2qDUrxDzk8p9587HPMjbCdY8JO8ZYFZ8RiUuG1qnMqpvqUxp9Ed1JUEIGyhsL4NUXutYaRlZN2jL1UgIdDQRLEATMMv2QA5qNgmLHiQ+uk469xp6HfQ+enwJzLRZI1EsY00DfcUsSBLOL+pAXr6CScFOSmWRF01arBUujYSfH00u34CvsBmG808r5TDqBuptlajTisPjV5qAaVQ1OGWGNQmdLDj/XiflL8/kxEAsQIdVXX4myKHTdU0zCXZoTWVyygADvT6xNQMiN+yVSHydgOuVtikDWa7hvfacII5MLZPPUd3Lc0wVawQOCSZaqUviyPt7sCYAecLB1ol7oPzcyR60+m0yFjaSPiXgnxNi1BHwGitG7/3OirH/VqMmgSv3puh2GGwi7KMS5b+jSzcox9Vq6Xq3xUaHWx2nBJlJ0r3DweAUVHd9B0MzbCX3EdfoxBsdrJWEHfQgrVxozGpYbWce1GE+MMLZ4ROIPo3WTs+qsYpBnq4lArR+elk2r5gSKwC1aRDuCB4HVQDYrQMmXQNo32Csu3qP72jX3EM36Ayx8fPDx8udTdtuOS+2KtlidSGYhdND326hJely1T/qszCUhveeNH1BIsEU1y7Jj0vhHg0I3GvWfgV4j/aIYE+DwPcBhg5Am5Az3XM5WTMFrKvJ4qLrQPSqaTFgP12PgHMDzkxgUjclbZAaTQEe9W6scGO4ed37ASwkhbMw0AmSVl806hpujf5ZQMd1q/pQup2gtU8PwAcfPaTagw4g49BPnn21XH/3fPnZXSpCOCY1yg6PX8Em/v+perMeTbMrO++LeY7IsaqyJk5Nsic2G7D7Pxi+0IUBX9iwLEhuwXJDgC78Z/iHdCXAMhpyq7tFFtkkqyqZmZEZGfOQEeHnWeuczOooJnOIL77vfc97zh7WXnttf17tjRG8cb1HJDDUTcO0MZG448xeaoixWTrwFZh6SzyfJLgGpYHQTKZtdXB9AO94Dopcn3EttysPeDZcC2PnbTkxedHpVJeoYukGAFLA7wFqq8kp8Oo+GYxfE0o+JXYjI+sdKkIbC3Z9hWAnbGmBGJ+jQEKei+2gygAo4qs9RXSYfZwzyZ/VQmm1r1/aLgs29045NgAZBQDPbnYt7zP1p2wRkIJT8KsAj1+TSaBdj54U1zEnNZa91fM6X+dZ16Ya6CSZ1BHJ6B42ZuotzYD7n3/GAP888COAdk9PoDn3lIr8TDBr1wpylYnt99JhzTkM29HiBc9Q0H+NwPUG8NVnoE7IBvsh7UyCOgypyFQ1QlHZkxaZAmLJnpCvY9BAQCLLyEBe3kIYVeM69QFJRDwL/HQCtFxnE6TqHVU82UPp2s+ChnZ7fqXowlcSGe83YH+nn2uPPIvzPT3ILap59rAZAmgB2Ju05hmPBF1wOTqvoxD13j7OvarNMKkMAONnY8cEJsIMcL0qD9G0RPuLjRT04v3PnEoueM06qXkXlpKf63h7C0rRvbP41pZFoa4W0FrQ6TCEMX3TfaKqtH4oQKlgWkEhWQ1TR222VVQUvMLyLcaJ1wsm+NEdtHQr0xItnKvzVzxnAnrs8K6FAAJv9WY3CERNnK1o2/4VQNSk1ARaJod2k33keQtIwzPYIBlfT7ssPmWJ1rPtT7mOjwPer7OnVgmYo5Eqm9fnwXFSQ8qWWQNpgbYAB559gRgTyzyv+iBz3Xe08h69psVX5U2ueVkANdNyp/+s3TdKUmohgH6ARacQKu4uO3Aw0mX1yAhOgjBjC5mFPq/GftrhtLVbNME23mELV+je2Dn4BNtiqxK+GBunFtJdhh9JHWQtuV9jQQsuslmjW+a9jXOZiXD8ecYGc1CNxSftpzbBArQ+2MLObBGae9hnOlvYkvRHcqC+eYJQZXL1vK1nSEEZG35NJp8Fg8RHia8HOzjBS5l3mXao5quMId7HQpgJi8W9+NIwFBtnZNhIUazRyjYYue5uYu28RqCQ9X8PaPD3ea7nGf/u3yfrXRAiz1iwJ2zZOWG5f2/3QNujp532uhpHjevQX/iTAj1jDTxHs6jceL7xvl8zOUqRlufXc6+8xeXi2dMn0ZBUwD5TXqNBZpFLqQAPnOAK12LB2Rja8xoQpPH3ZJml40MgKDGrPrFxgF+NE6t5t8medK9cONRHe2a8HqDP4SYW1h2Gh4aXzDnLY8aCgvglGOcaG5NogAv8CN75/gJ/F0oEsOc/ADrtjskwgjBaZAcOprN5lUV8GcrYeHXWOtBONovDzQaQLEClLtXQcGsnCqBvZBnEhmE1EdP485sUnM1B7EBwX6sL6M/tMDBgg7N0TiviJaCfk3rd5cZNjfFdv9rN6lRXG9QOlxPYVjecv206qXYANnys2tt2rJCYY48EQvWFq5Eyqfaqe9wQ2vspG/0KOZWHeUY+84a/3Vs6Vu1iwEttQ/I/h6QNduEA8NxT5r6eJZ9j8gaJKwGu6tuij8XPzqJT4mp9t3mY4KO5ZuyjNstkUAkmgCOvUd8ygM/s+yG9IFPcopKFyBSyc9Y/sJlkhVfKp+fJmwvblA8O6zh7xr1THVcHD2TY0fj3MCAT81vYqC8w3Er7pz4PlmUYjLzeQp7F7EjXEEc4UNJimDm4X9M+CL5G941nl9bzcS7983ugk89aT4G9QGmkRvQF/JmuWSRknDTOXqMV9mc/+QF75yQ/e02hUjKGBaHrWyY7w77b3KLFlaEWK+QlZfpuoov2mjbLn6dV9vXp7eI/oXm3u7+1eAUoUwGH2zCt3lKo9lw7SXQJxpXXcc1+fgjrbo01t0h+awzB+255lvEzHz/aWvzxD58t3r78bWLva/N38qG3aO65vycLeNp3GWqVAZLwI1vMx0EcSd74p3/+V4v/9vu3i9+/PFmc8v1VCnLu1UPaZmW+qdvrA9lhiQ8YrHDM8MAD2vq11Wql6w7OzmVHar9l2dmN0hgkbdf6P+0lz18Ayxy04J3AqbnjeVrrHeomaUQfcsZnWOBSamOLc6f24tYgJ/ic51COCZL7bxF20kZ6SOt2ayvNdUf86O9p9+X7npF0CEZ3sZPFHfCRNlZ+PYDMdc1+ucOv7Tlj4Oxw8bOf/QjNt3N0/+jINObC/gRT4Iev1JYmp7kcw/tcb+Vfoicbf+H+XaveMT9rLpVp0EpxqOq7vbY4wHYdoSVnl9hrcDCnuV5gby7VnVQWIId5MHr5UJ+1IHnIARTEjGctJoeGwL8ds25+aTen3rF4jmSDSDSEkOLcBCcax7EFDxPc2997AABJbiwTPlI+teVX2K8MUuI/bdnaKpp3//Jf/S/3UqKjAcEbrTufeIAXBgA+bEUYUxlmgxy+eMnN7S0ef0QQZMuUJ9Ckg9N3Dlq+YeDFh6nbcXJ8lITAm7skeHv56iVUzY+SMCSIX9qNAODS0jmb6W3E5K3upmJLpdXgTCchY8CEzl5kCUaXIOEm0QdchyL5l+doqGAw/ugHf5YH+V4JxYDB6kaMLEmBIvNs9rAXRkV8OuXr9H4XoJKxIDBjAhDHxkIfvuS+GdhhlVjx7glkzUpqDtAI2meAk4M0QLUkvCYmgmSD4aFR03jat59ER0PJBnYzO+1zGuDv6oxYwZsMB68t06PYiOmjFrE2BOegGDi7Yf17mWbQrvO5rYwavVXbpSynULldY4XsrWSPYHUmTNW7qpZIAloNhQZC451guQy5c3r660xwNhhDDX6FGBWZpWph1XQkcx8cXpO2GINRPfU9inY3wZNy7L4U9U51NZVMWRImrm2NE5VWr8/D4AEy8ZQZFr0JHHvYpVJUYmiq1+d657l6qHhdWgv4XB22z8zP8Hka+M5g0L0tCFjQtvRzrZaJ3TRk03HNAMh172EUrOhzN/holVvtBsEY17jBZqqeAr+Dzt/WFhOH6pCYjF0QFG044SeGpRoypairZUVrOftKnTEDRw1JgljuKWymYeTDmLS1O4lw28h8VqdUvLZp3wzLh9ajDYbN3JzjAGF1OOXPcd2yQGxp3997tDhj4uHuCgAX7A21UeAvLs5JknAZYHYfc50PCbRow4VpaCASvRcJXgYQXOMZeyX+agAYtkt57GW5VhOnj61tsuFttt3WbWF10+DFtq0w7QZLIgEWRtjhE6NFQODfKkZo7Y1t0o4tmL/PMz9CGFRH8wjBW7dcqdKjQmywLCuRddx3ApAGn5uIiLDAeva2FemzFBk2CNxvAKZueJb7jKu3knyB7bIwIUCX5IqCxtPl48UPdlmT29cRhrfemeougcEllUKfiQxFtahkBinebqvpBfoejkcvu0Ta/C00c2wk7WcmQ+4JwRud1SrgjlPhnNC1++DR4iXn9PQKu7EJE5IJtIra36uZx3vp7AU3zzmvCcjY+7K+0tLMHs1UatY5SZe+1D0lODoAkQRulrtgAO7utZW7bcZcD7/LZrT1UDBKG3EBEGBNIUL6FoqePEugoKaOQIrnOIwtfl4RbDVnnlFNPeZZGUj62TKDMlGPTWI1UWeo45zsEs+RiUodZ7UUk4kY3PLntuYQpNkikOJD7ZzX6qRxz7EWah3HbTWmAvAfEsXJvPPfysIYE0eTOKqZqbg2e38AUE302r7WZKYgQQFBz2g1Y9YJSKmyRTPRlsd1qsVp8YGldM2/y5j2/nfSykCAcE4gadUWzVNbfL1NW7EMzG2xEhxJOyj7Ka13o3IaO5TgqsM3ej2dKiigO8HwAAz8mmDUtOWTlZTkWrsYBozg+GC4phLaVrfsGcvugCazwPZ+3XhNWktltFio4l5mZb82oImFe00Ad4JmtRtlvVgW8hlMcLXJmv5XZrmBWFmzk6XjntmxHYP1voQpG90VQWbWwQRLn2KgFZvJOqW4ydoIIl8TBBt4ThCnMgLEUmNQ1mwlmkWXsD9Yi4CgfK4JoT9jIp+quYm/QNuIEarHxzkRiNLqoWN4dfUWNsBromnadrARODbeC28soMCevsMOZJ0s+gQE1Yey72VIEh+tEN8I4JncA2nwJGzL0M7gvxmXsw0zbXkZoXcKpvrrxE3R7KpsRPxTWgBFlFP6yXpfwcSzCCTjR6BfJq5tbTe3ZxQpfs99+B6WHqyqs74cemNMQXGv1/cz+feM2QYvmnBDTBkx840KxfvsbBXPlLqcyNECT2HPJFPBaY/WhhpWMkw4MzSnoIf88WINTc8l7unaeMeEmMJKYh/bjdO+hp8jeRPYcDKgXxNYnXtpMrT0/7nmMK/K+NJmTfZZGWYtLskccY/pK6Zvdz9k4jkfE1CHNZ0AWe3lcIC55V7vd22L16O9SwcKn2/yoIbTDhP8ZhwZe8oVpEClffZxsT9S9GFtwwLwuTk0ic9xXzbuatE5OrzsEd87msO8tjFlbdy8Ts/gZNd6XRaI/fbUhW1BpHHpPA9pBTWm0W9acONZzfh5rmHsK3eQs8c+NrnRJuSztWXxOYPdkLam+ukPYH7P+CywR9eOriFjwTdMio02IvftdQjiGffMFvfkNWEotp3Ue5yt8Gn59Hq4V4t8PRPoF46YcBYkvI49hN99TsbmsQEp2OAPsKvt6BBsc20EAto6aWzraU+h0M/XbQ7bF7Am8ZBs4jIpbT/THpUd1mfjNVk0EzzVNyiZYxwo2Ot6Ltk2K3NL2+cwI3MGnETfT/JBQV39qDbI4MtJjysA/TJCZOl7VtXvTFdDNPS8R5fNveu5H51PxCpqIl8LBOvHZTvjw33PgG6RAiIGHtN0lRPRbsioVdt4f+8g+nWHr97WNg8woIU+98EHBpg+rFI/Fpar11fw3QmYBfr9vuxG4yLPn0NYonPHz74H+UyYbTHmtd5fpkxa3CHW2yQecq0L0prPdQ8bu/v9gv7YA77vz2o/jRlSUHcf8D4CJ75WcssOsWSL/CVseGYzxCkdXk7ghF3GfUQTj7Vxzfys6XMEAIwvHKjVGn3jjdyntoPnEcDYtTfGsLtC7Cw+qLpcfr09JraVaQSQbGx6QowmwcDrt8W1eYOPTckDzhL5t9fkvnfPTaA8BXh9S3KRsq5ylsMu5vwqqeW/6dNsA2VfCFSuUghSjuehEAQ+4/ufPUNC603W94y1oEs0gyourleJ/QB3N+/QyeO9yP8zFZTY9uvfvwzz7vPPny2+eXW++M9/9yv2sdIz2Gv8lIMp93aVg1kJ+87amqxGz4KA/WMQxAMwkD/AgFtyyBvXbwS7B2C8RdHpj3/wMb73RSbH20Fyg36rBe10L8SmUXRWj1DbHMYwA78AnmQF2gUmy1Mc5Ysv/mjx//3mTcA747TdbeNSWasy8QCL1eQ7Y5AN/7bHebMT8QmFB8HcE8Euru2SVtFjzuH6aPe3eK+lsAjuRPJ2BiTwi50RpFPX1dzHQtse4LhxrGvf9nGBLQcn0JJsZJC2WBmvxmotRkxbPXGPGTsbr85ibWww9zjtsa/pQCfWkWubrFdZZ6Yo2rYM5WLtDhieFi1bEwJ+XV0cLf74jx2kd0OBEkYa9ubCqaucFQkA6tc5Xf78QnC6TD5tQnKBEfO572U1ej2aprLcsRmwJsFFaY3eWxyhiWiOcMp6WrgwKvK5CPyVWV027bzvcIqTd7Y4bJyVrNSYxWvjZmdc7953Haf8RKS9RhwV/UA7uUK2KRbg79rTaKSGpFqwsvlV7TtP8BdL//7//g/3aZ3RqAhyWZ0YGm0J7jCqVoZcecEf2TK2SSxjKKQT3nlQ+dkzFiItD7Edovm8fYJ+2RaMNOYh2Oe8avDEz5hsb6J9dYBW3RWB6DKBnTdywwkN3ZwJiFYH0l6YYJ7PwwHot22/tV03AJqTi67PQI2ZzPLJD6Cj0noLhTJtb2GXNfnrAAormm1ReA+CJQQsS8vDV0PjIin4L9PN4AxjGJYVCT7BUVl7TsRs22gqkgSLkzrvJve6DchTXVfvZ1QBw7YL66T6aNKiQyMeBtSdrNinSWMCcZMZggQfnsMeAgplo5Sa2wCqgy38jNDODUbSk90kICPM+Zlo78WxuvHU8ymQE3YZh2vT58p9C155SVYdymIrW89gxs/VoegMXapMzhwAisCYVZVucMEs12wI0QYswnkKUtpLPhx3tBFN6sbBmNWDtMfkV98vlcdRldKH5CDieOYY6oyttnWKwN/AeuoLCfpGi8Q+H74ykVGjpDNL9c5Ub7TKpfXGdsOhJWNwNBgmXraH0rVwXdPC6etYN4E30Xj/rJbaZO/MIDisI94gUzbVkZChNPWmDIjY2zMYKC43W3RiFmL0puFJ5YJzImB6BXgXoIrXRANPWr/JVhLnIRQaI2KFWLBhiG7zGQadJpIGOR3qYptKJ16FxMt97uDkrGL4DFfvcEC2Lsm8CxDtJ1dY3Jaj+7OX8Hwu0GuwGkQ15QqHi3bS1v4nnI3dOCSB+Q3WJ4xVA+UkYgJPVHJlvPBfwRXb3t3Xsl464TEBPXvR/RAj6jMLC3e05kXDaejMGEjHgLb6ZBDpXs4kLs+HoEWyC8F02+eyuZtAGNjwb/sPDhKMbu+hocl6RVjV9+DHLBjoHOaRrXZjGYzaQLU6BSbXbf/CcW5MNkS0EhiyAWBnG5Rg7wYBy7O108XOzSHTe6lYmnRzj7LzLgBLbwBLM21NxhUVx2hrcu+yr7CUAUk9U/wU99c2VUGFagdyrVYWTTZsbw6jmIIEjuw1ohtv0SJchTV5Z+WRymB0RRXp18ENhxPR11SsCLLSql2WblqzBb4JdCarJFqWXJ9Js1XwtElaLJAtZ5LG+1hxF/izcpuJcbZfRQfHZ17AZYm26kgRaHSGwwpIIzOJZ7gLu2ibydiupedRMDzDDuKUZQWW6deJtW2ZEtgIAO4zMHnVt432q/y7+0tbyK/Yhuy1irYb1AXcs2LsTtHBek6SdFUUOJ+rHdM46dKTxfScuZozsGnCL1hcaYKCeAVMW50GbLMVLEmdWn7+eyvTqf7JNpDxNNb3Bl/ncKINpjufHSFqLOBHMAfeHv+nHqXtsBURVuDccxBxsyaKud6C1EoLhHUaoNv7KTBrdB+mdiq7Mvf6MzPQ8KINLHyvALvaHwHVsIXavp8WJ9cvtrAsvCQCYWtWq9TnZNAfPT5ZLSYWXg/rG/BE3xeH12Ta/RUwINfatYzuaICSFj4mG2aSOGciX1H1MvNcB4dCbapxZKsmyaYxy5yEGHaUr1ZegvU0UJe5k9bx+IOZ2H+YQtpJx7W3BSPaPj5t3HeLPNEGG2Bv24oLWM7W/jCl1ClkSt47kpvLk+eLy2OeNQXRLZKKiB6bwOf+AawEfr06faTDuPDD0ZZUR46BNRZQtKPGM2vqBWG3VwH8z2XA7nxJtZ1BRdgEkx33yyb+TTDS9xMsch+dEdekAJgzUVZgtC8BlG/QSDXRF1y+RZfqHb7jAqBxRVYxFgvSaIaqiCwbfBtrRW9Le28Bi/e38BEQMEMtTCLKtAsjPwNa9AD1eUtqxya49pnZOqpmJ6ACoEQG9ABE3mA7vXcMUDTX7qKhZxIrSDMkKdzD/DXt9O4JW26MGXxd9vjQwzTwF/gYezF7z808QJNpG9IW537nvwJXI+4RVBWASLw2gvEwBT6AkTlfYZMMPbzELgX5hMBjR3Ky+mWy7jS9dJF4TvT74z48wpmc6V4NeGT82TNnrOLPesZn25Vxiz5NXWkLo16DrUD+u7GOP2PSnqKZsdmIb2ahRGApOm/Y57a3ew9T7Ls6SY1gaxfTWsRznoWM+b5p+ZsxbHxKwb6e8zGQJb6br8S3jRW/C2JNu2sylIE2xNAWi2R2T0AjVyLVyWjKPTDB1AAV7mv2A59TJo02UvC/rGl9nTpoh1kAAAAgAElEQVROrrv2rsN1mpHqFyQz5JoE831v18tsg9+N/X02GQBgjpNMzRi995aOEp5xhgKYS5m0Cao6PCQ/05zLDE8wJ7piKbKrbaUN7v6zTc64/4x8RTsuACLryPfOgBQYJ5EjEmA1/uDZl43naxxkQ3xgW17kh6pn55mxMJRcbxTdEn9FHiSCF8kz/PKalHRINxLXbE7ltRkP+BFb6ivzOoHFrK8xu0Vd/SJ22XexyOd+sQBqUdLhEQYp7YSpNIr34hnqelZr0f1qMcTOpEpZVJfKezcOzbPP9XSvBbQU9Bhxs+uQNYydE9Cz68TCeadJzpbp+pISJfx3/b762iEUsN7GUBk2ZFzGXsiwCYE046kAfC2mXXFetvDfAiqCe7MoGqY8z9+Y9MThabI6eZ1n0uKAU4jXyX8uuL6pT+baW3y1sJkCdkDNDo6YRJXGLJ28nhxCyay0xAMS2Y1gwSv+pUB/JsbaVSWQzz4rWN+YZg4+nPIOgiB+rr/UDQs477lgXydUDHjcDo7EDBS1NyhOPd5D93l7CZbsU4q8TnJGf04mFD8T8AZzZfy7B8i3T6fP7TlAvLqFdJS8fPFm8f3vfbl4RCH+8ORu8V+/+oa9t0ZR3jZZpnsKitMZ471eOpFe1mbiHMEVSlcUb9QZOzzmugPsEeNK3vD8U0T64pP9xedPaM8EWEvr/a3Tm9tHpr02ps+QJvZgcRWKHyREskOVvom8BXvxT//iv1/83VevF797dUL77SXPEtbZwTZTYGXeIXPCtd3j9/YcjsIFXiNPc8CgCXPqm+TDBa3eoFe4vw9bjRjR2CfPgs92b7gPJV61c6T2Tb/5hAmmTtUWQK7daRutsd6NZJd1pNF8tmHE2jLdFu/EXJ6b2EBt2GBOij9IINIG8j3Phrl4cl5jY95DSHquySySp4A7QGWvzevf4nwbU6lHZ8x7+Or54kc/eBZm7/NvXsCep8XVwaJeF+sr0L9CPOPwjsSm/OdnJ5e1IMK1z+GjjfGb3LgOvnrT7jIxEp6bNrasQmyhgK55uJ0v8SsWD5uf5N5G7up1aw+NYT3HYQPabs4ffN37Ir7xV/LmgryuZ+RgAvLXlnjWw3L2+UoY0Y8mt5AgVT3ODI4xr7m+/sXSv/4Pf3OfZMwkmLdwTG4cvUaIh7Jj1SCJJsk1F/aQtk+TnlXolKH96vhjAavJIgLoAqSqmA/TwN8vDl8z4hn0OEGoi0OQvLWxz/uheUcwuklPuWwxEwv1x6TJ2n7goXrLZJRVnKDBSCaLOk5ao5i+chleaKlw8Gzf292nLRctE1/r9RkOBSwYQc2sHHvNAbysKLNRMtwgYFCFGnXEbXNswNZEreOvRYy3YDUdHr7M96wMiAK31XRoK3F9O5lUOfW7msDaWiE4VkHHVjI6iKAJXwGAUvT95cOXSaFhCeAWin6TZzmXPvSwQGS26JJY6wJbVsiqjZAExoM2AqC0NGiIE+SNQJD7TOXRA8j7GaTrBHVqGoCJ+vpenbrag9B2mgJtovqhvwq8hOHXICWBSg4O96cD49l7+TX6Ai4mo9Ua8csN6/OohoQOVQAgXjbPI8KWCZwa0EzEOs6KzZ/khz2s08pACF8zDk2ATpNq38MgLPajgYsDAfQqunaTDw9N9RKbVGQRvXB+m5WFHFqDNIVA1RZJVbaA6z6DXLo/mtCm9U+GIPvoraxUgwscxTaOTSDDzTr1FzO5KgEw15WWaandGE2uyXauVorKCktyzYLYt18DWZ0vEzmfo8w6h5BkvaNzNIdnNCnXSH/8FF2Ily/SJh+RXwNEFuEKpsTNNYwKgDtMXAIXk3Ad0goO5Mnj/cXh868W67Ry4RMXh+cwU2/WFm8vMDK0yn708ZckAWg6RD+BpEwBTvv/ZeQEHB86ZFK9HcQwjGeB8OrYuX/KSqpocJJip2KPALygewNqH1qYrwMEcE906qPVmDGtmNdvsYanMLciMj4CfwOugPueAwsVBrC2kppkGIAbqHg2BT11DmG6FsRIFV6GJ/+2TSXuwR6JokUvQREt4bB5BqMBttiEmUhM1XH18qU8RSpBOFDBFtyK07UuTv9A0Eyhwuv2/C7Z9tZn21Y4zjE6ghewU26Z1GhrmdUq7asDLtz/1wIdAREF67GfBOpWMF8xnGJp7VESdJNvdfC0sa3Gahvbtp6wROfL3w22pxZoweRWdMMsSDLb4EDALy1d0RNxgZrgpc0xNpYjpL9JEm7YWzDH16SajViiVU2Dxhz7BOihcrAWq4uPntCCzVO5BCQ4h3mnPfVZxI5qY3T+7C1b/jIhyvUS8M9ZdFq0LCEFbJuYeq78arvNmCIZcEhmrZoZsmWdejq4PgHvCshP25aUbABI74fFZG/IEKuOYwDKURCYWoyh8rvPDXRybicQ1AShgJg2qsNP3Med5MX9aP8wCDsEum9ef0XQYzV6L9qSEekf9jKtnvFrBdFkSjmUyefdrwZkASxkIGR/GTxVPzCf6b2O+w3owb+/H7LkdNZRSZzVScHZFNdihywMGozaNlpWgR8WKM7/jfOdYpVbOB9Z1vrW0HGZjEWfkX8OyMtrMqSC39W9nSCC+ynxgX5OH6pflZk2rn8ynPRdc6qofkFm1zbnfceJZGwaA6zu14IvKXIACK3iVwWvnBwd3R8PjHv4fTL5oaVwsmD8fnyh58b2M/Zq1sd9Fh9Yjb5ZnY1/Hk9HRlemjpLg2XZ6ffIChiWDKtD7yfkRkJdZnXMGeOde9Nyz6W8I+tWQ8lmvEZTfA4y7NwLakoivMURCAC/w/zv82P4fAd49bixBLHanrzAGEsAMc5E/63sTb3g+BF66Z28pol7TQXFN0YGMimdUlvEKjiFgmYk712gilJSc/2Vok4xAQWqTO65fJrT7J+UQQEV2J2vlObB9vEly47LGFmV16cu5L5iqN+h/3q2obfcEIJP9QllJ7c+01Mapa+Cq2+iam1r4XrECxrbGTLJgTDgEu/jPZ+85yHkM49vYp7FTYpcAMx90fsRGZtwQlklsSWOu6TcKBtZ/zLPy3TMT4ClaX41B/XvBu8EA4O/vQV8TUIHs9tdn5yTxyOdV59F9nNjK4oWvH9pd0wbE3vKNxBnuZ32hz2rYyLC+Rkxatmg7Rr6bwL8HDrXZnuFoEjb+0banUGGCwlpe6v9i7/x7C3XvwXX3rv6V95gAygT3JiA3C+ITHPsumNg4ouc2Nprns4k/uMHuVbeppTe/py2vTEGf6XuGIEl5/I4qDAFf22UxB/bM2H525xirBvQZHSKzrTbXoX3V9upXjTUF6Y3VkiC62jLSCoTJdGsrtGCJ2s/46mgI1paa92TKsIXIANwfGKLnFLJSIBh7JnrkYRQKLpKgYrNWjWtGgSa2i32SfZH3A8ghbzHmnEL8gnfa6zmoS4ac62E8lu/VWqRIlGnU2maWbRWQxiRUH+2AOJeyenjqh1c/V7kZ5Sg3An6qj03MYswfiYgyqLMHBXh4YWQeuN5rkvYK6n9oQ7Mgk6E0w/57pnOWY6M/gLtp2cz/CqBGImTs+1kUmgQEP7+D/TqIpXazHQhtie/5nfu+e23E3yM/CeA17JTWxvewMJA8gffJIL8ERb3e+AKBFNYjRUT+TfA7EgjjGurDppREpSWqr+e5qTbk3G9qJptLGDtHR3z4W4FNYw/zO32lMYE2wHN5ZfyYPVtJog5RKXPRs6qflHmXVmOv0ev3WSWeQacZoLgAI10WAJLKSvWsFXSNbjD2OINNYm1YQ7pMJAk83rtdPKNF9ZOnH9MGC8vtnIIVWdn5jTINAm99lvq/XTTL1hh4FA1Bzx/75kskaVbwB6eXq4tf/pYhB3trtKMqK0GLN0u9BdZwSvH6xtyVIo/3LSByRgyxQ+y+wzWfwuRykqmdchYxWHziAoA9wvqffI+uLGLtN0eHALSv2AeCXuIH+qIcldpp/i7I7PFeoQAg+HsMOKdUxY9/+rPFf/nli8XrC5h5xHnrtP9+wtTTe57d2xMK/Hz+En75U9h2lwB0rpEdN57vbdb9CDbfO4Yt+Z7G9FdOMh5FVWPxTYuMFu4GzlDmWxLMxWcwGl+8+EPjZePwFCD1FWr7cvH4SuNFSToFd+pnvbmwL90B7r0R89ePyezbjiTYBc/LPDItrrwue0KigkWOAFht/09hwzuLm+PZajdcO+5KhqR7+vzsiHbi3cX3vvh88euvfp14wYsNK9CBF6zT1vY+LFE7Aezu6PAQv6KtOX6572Mb4v/NbfAtAmj8eV3bI4ien7eDR0avnStKfshCHYWTEACM1Yu5mO9FkmCQs8QsMmQqnRntYhGrMv6OpFji3pI89IViZGZN2spgTJxvQXiLRxa149u9EeMei1baNe5Nhu3dNcy7/+3f/R/ZcY7TneCdn+FFbYu2871oRPBArH6Y/GzTm70keu6Bkw0R1kRZRe6PWX1fkSFkZZ1FOnzzCornW6HzbASDy4cHH4c+fXUO6wTEu+L9RS43Yf0cQ22XDXb46kUMpVooiq368NXPU2B/WXF3K7yK2wMmHDxUi28/Rj2AXAK9Bnzp2Y/zqHZK2kaTYJZVkCqa9G8Frw22bB0KeFQx6WgYmIynMiWAwUEUfLMvOgCKz6ZsNSsNVk5mNTDCqGEJNBAzgPBB1Nk0uY0W0NhIvs9sszRwjp5WnJl6FLYz9FBIgS012Yp10pZWz2z3kR05Dkx3gc5TELZBXIKdbLgGMj5D76uC6r3fMOsGsOY+0Kk00HGCrY6gQKy0/LSFuA4ejGhKlFIqS2yYgCTSCqO2daOV/DjE8fkmLwnWBFZ1VJMx4p0ZXIQJ1+qZhryHtIm3DsBkIskiRsmPt3oyGR/Rd9AgeV85EzraJk8ZmJBvca2CYvKpTTBz1nWMbXEt028AhiO98jUbKmgDbk2RaPdZjJp7i/dsYEpyGC0RK6ZtLSlY7loUbBXIe0zLpvvO6U4CdZ0Ka0X5HUYbHQIETw9ght3KcqMM1QAHxwD7NIAQf56JZ4JjzpYtC57XVElthU2Vv0b0Cqe5T2XUdu2ChLySvbjrEI+dBdWsr3gYtM5z3Q9pYZByfkp72T7VEFzq4vDrf1jsE5wZmx9doZ95zR7AoTx8+Axq9gMMEmw7QUbZaLCEzgkWJhhvVUT9AL+8pNmmOtsQq5VYXFeuXxkQ2pARlIedOti0esmwFRqUT9FUW0rdYhHuDsV/afGA9YuI8UhofAbuG8VOdUw7sHzTtqy+gefdVjgZw3yGgWcmxM3gLElCwWZBWEewP0YUV1ay73lpy4bVTyuuMnxg0MhIyT4SFGZt1Siz0ilzNIM1SLpXbl4zOfQV4L1VJPYzibeMkgSuiYBo3330BFYEDD0mAJscap9sQ/NsiPVcOz0RB7Tqz5rQk5CfyNoDrLsHDBS8q1hv9TUNuC0OGJSrj1Mmou2Lvq56GrENnjYWOi3jsed3BCboRThMh+cVLSCZH4DnJrsGcHq9WUlK4i57l+cb/VPbQvNsec8UH9gu+o+Ask0grdJaTJL9nGmVXitAls/xjMqq1bMMaBnsX/ewScpKpoUTpPI8NqhI+vzSdqYGyEwqtQkmqdoYk7txtrM/tGncY4eRNICJTfxOYivM2eLJd8CoJCgmRcMP8Yr6iAq0ux45+3MS5ACt0m5BkGJbj8wzg7LY2wgey6Zry/KNsgRWfW+O2AO/ZxDKA+6BwheBomLMYXgbABhQ6ncD0rp/bFUZDPME566t+h4khVYvfZ4+APaOJb0k1MOHhg0jcKPvGlVVmTv+jPvHZzX9Ze1Lp2CbvOjzO41Ne9qkR18xhb7DUOB16nu5r6LnBXsnQu08l7JnKynwgdHWVqMkGCbErKmTz7yGySBUeNu1SPDDeggu+15h5at5pY3h/mRTyxx/8pCp994++zN6qTI6BGYNONWmslIbm207t5XmFk0KTJT5HDBUP5XzYbFntPrylxtZ/Pof90digjJIfF0ZHy3OdTqvDErOtGw6dYWZrre4ZpLwCsU/4h4fo9IG0XLio1adxKa+JTb8Vl09wDRtjVOnZdYurcJGE3jivNlQKjBmcUmbvrb5ePHw6U8TuBpHbABUykxIMqdvSFIKwOhZZV0qYSFDeLSwUsC5ZyjFDSzsO373vcOoijSHhSP2g6BEjD3/G6y76NyptSOAA7hgJdzCsa+7g3m85FAMWUph2rlvbOP3PQqqpW/CRMypfUgALK9TYN58QuHJ6jkxHHGjtY7Ie3juAtB0NEdzEluETFq4JwEHr9fn5d3mufTMz6ESE0zzHgqwFTwx8dXvTzArFXpeNP9ellDbWJOsJsbpNcy96r9PVmb2yHtWUwO42EHXYZ4zf5gvz3SKmr6/NpXrzVCVcbZlDKXwNECbJCQpBitgX53S7tvGbT5bY70w6Hi/TtMr86bSHU0osj9H8aPDgfqfcZVnrUlR2QPaicZpg/Vr/OX+91lb2Blxp+9dwN124bbo+5VhEa7hKDJfYB8qlaDuZlvmLba4NmlBdF8PO92163CGvnc7YLwu24YjMJ/4uUyxCvMPW8gxTLElMUi7SiYwqB0PI47rEljJPjDhVwYFuxH2SnKNTjsvm3dorvpn/ouGNcC2Z8DPMMqpHmiOSZzKjHUD5IQEIKCudlU1BSeguUH84J9dD5+Lv4rn1oZGq5b3UBsz2s7aGe6/xTWLvEQEAkX+m3aea7DQ6ffCeGNdZYW1swZQaCTH0T0PoGUBEwYN5Ab9wevDw8Rh2k1bAj1+PsddirjRirI1k+KCce8BmuK2Fb5kkNf5hfGx8h3kCtgb5TFsK3S/JMnG7s12b1tKG0fyHN0P7p/Rnqpd3KMt7pI4ubIJ2DmLtAEfzJua05pIKw3Qs9wcrUMJc1J73lIn1791vcKSjM3vFNfkQ/x7C27dO41des+x83nGAv5DJzb2p+fZz8oe8bNzZlocjG+1YJTW9fqXCRKWXdQz1y4igUWZfWVI++EnFPXdd/5s8k5e5TWaZ7hvT5DIMRvQZzgx9Yq1NF44sxU3HS3DJ1k2MH/m910n03LB6fAZRck5RMbXP3/+PEMkzdfDiAxg41bFVptDCW6Jn2h7zMfZCxv4rrW7M3TnrhdPH24yUOHp4jf/9C0TWWG6wzK7I14VxBYgiqQGhadV/MM+vY8Bqdn7akz/5Z//CSy+i8W3L88Xf//r5xAIHgAAojsJO2sdQoISGW+YrCrD897p445uda15TsbeFr0iq8BZscPPnO0RgzbfEZccvfx68Rd/+gyWnG3Px9znV7yfQ+EKNGcfjNyvbHs3jTE1oCg/bzsri7j4i5//1eL//a/fLE7e0appPEa8/wQtPolBr99yJvA+xwBXP/ry08XJK3IAzkFYmoJiPJvnDKrxfSNZEdCpoKoPJUOitCMDTM3gRdnNTqiObeoAF9cw9it7rOCRrHUVIzyr1VBW67CTjHMGfF1i9xbnPdvxG+bygty+l3n79IkjB9ZWpQCsmx2Au3momtVlpQoedpL8PeddAoSx1yUSOGI8zz75aPEa6bKQqwTPtOHEAd6qdBuBde1qbbeFkEHkGZ1aiQ2zT+vDYuvsyMo5LsnIZ6j/2LZzhet0DRIjivskdGhBtb6jQHukPIb8S0BBvm+u4VXlHA8CTvylfmzkDOIwKUQLxo0ijQCnhawwN7NW7Hv3ukMxZMDzOve+BDZKtb9Y+h/+p//x/gI9AQ/7Lr33H338JEbV4O6dxjnGSkOjPpGgFC1wTmDhJBqoqCEhBfMdBz1tOm70hwgr8vpLNosXfQGI9er1K8QADyM2asuYa/b4IeCd+gGwS0ymbesywP8DD+nx04ME04JCCil25Df01Qy48PC95OEKvmAgeVg6EpOZg4dfEIQ+TeXAymKSXitdVtC55oqeGxhr4FoZcuPU6bZaF50eExl/PlXKMuoC4A3wzodzyuHKBJNUjpsw+OcKmAqsdGJQHauViyKp7/VxYgjb1jiNtG2ItuilajQAtvTde/gwUKK4vdYeGr9sLWlFWG+vYxBkKMMlzCbXgF9eh/c/q5EzKRYVTjsp65gEbiS/AmllcjX4sMXymmBB46RGzPPnL9LG9eTJR0Grt9GOO8CoJ0hn31QDxGQiHjDAzOlYk8Qk/JINlcmLg3kzopUcfvNWaccBF11DmYaJ2huITF0q185revToUR3NYJ0YbLyFYaTWgAcxgb77gJ8XZNjF2E9NtQC3uyLhtt2VRWmQXbpwk7RWT8sAS4AbozwACaf1wRJIFVYDo9GLUS2ToNMVO700YrpjDRuexW0vTqmwCOz5XLbV7OE1nskIZLK3BddK/0bvEQ21x5yzzz7/fPEYIVO/dAwKiXuvx7ZIcC8C4AbzCqR7hpPkkZAJfBQs1knJni0gY5CxabsR52cPQO/RY8XQfwW+dMwvdBI29zG2JnWrsPWgMv/6bxf3FwRosBtenywv3lxSecUh7sCo3Ub0dHNzN+0Wai7eEKA62EL9QHUZ3gFQxGAOhqvMQUFMgW/39osXL7IugpralWMGtwiguDZpi5bNJwA/2L5Wi92vtsQkiec9BPk1ek7xSftERH/7ugZHs92ubJi2BGFLDH59xrJ3hmaWW0+hcNE9P3sGNTqMjFPn2tdlI/CeF7Q27HMWUrGyXYqfFQxbYZ/cwmY8hnmpHdjBngq2CbTZcqxgerkiBEhLb5n7+AK79iostRWYylcEMZfRNqAdQrvEXruNPqh7FPuLntXJmaPGDYjGgALe0XHqTg++5b4vbzH9sJRNE2yrxJJwpKT02+JksLsfx/T1119zpmmpie3rtMO26lcLLNpC2gYTIgsMrMMD9qR7KRVyATiS+567AeALihiMykAViIr2TgfcTOaEosWK/MpmCVbkGubU2xJjwUjndr/46KPH6BQCOvOMZapGN8y1DNPMNWdNTGSS4LdNRvHstPXwntv0XbTiDLiTT2iSE4ZyzkEndoUDNAJY/80WMr9SwR52aw4Aiu/0xvmaAJN/tiIY3yHoJUuXT3zHMzXQUffGZNcWWQsGacXJdLJOeE4bqf7FrTQCdytzaoZtrt0sXnz7FWcCkJ7zdo0G5S1FLME7mbkzIchU59irCvlOuQPXZgIBng/3/wQ3ZcKG260t1n6bHHARAVDCQudzBjOuAc5oY+X7YcpZaIqPEnYxIbcoYCIkeFTQ0kprGAgyV9kTJlY+e/dvklTZGbwuSSgxyvRNM9mUSdJiUkGF+MQB+AYIHHo8H4pVnpP6uQCgPOswcw0cMzWV4VoE9gIf+3QXqBNjIJXz7mpwTx2Son1RZD474T1AI8g3dZUmqLHh+w4fpYt2mIzOzYRxshm97tnuN4tqniPvSwkA2crLTNU7ef01buYNxQF+NsUCB5HQ6WBL76rPh2IBR+cGgF5B5htaa68ZYCNL13b0/J49TaJL8mMiukxcRTqNLtzndC580sFH+gXBSWy0fiyFCn4wbAIr1qyNiZSshTCpSIRvYCGs3gEWXrziuXmGTbhHmw2fYywXlRh9aybAAgqo52elmnvVRcre37YwLEAUUNXYS3stXlg28Br3EAaweydn3MMGaI2du1uBFbHxmISI5BMR6/UUYdgTvMG5GlfGhfxgRNKDXTgMwmTNXNw1NIHDZsV/1x/4GuMugYVpE3xWAW20sSIJ7gj2k7ZkgsthgKedacaQFkcrQv2e3aVt0M8MRvB3uwh6pgaANuKdJB0+s/dgW9/b3M14N42AA2gP+Mj6+/wEwgNujUSrTNaCRXmww15NJo3PJMVE4qSyrCrI7xkr83YUVJL4fbfA0sQjftiYfBTEvd6+h6L21VuLfq17MYkQoLB5BJ+1OYZ0FAzqUKtKlrSd068UlSIHYvbW+4oNGKCVayJQNAGQyeibDN48X37GhK4FUM+zIPiUTGjBv7p96F1ZlOI9q6f3gV1lbOc5zqAeOwdMJlxz3lsfmaSX/xzuEDCAc+Mk10OmX6YgIRjpmfBeHfDmRjc/kYzA9ZiIB4RLoZp15X2N79O+boJoQp/YuOQDr+H9sBD9mrHze4mWarpeYDO1tV6rrHXXz2eYeJrYLC2ueeZqJwPy4NPPWSMF3DNdVuCOTqA7igLJb/RlAU/11Q5goJ2RGMJ10VcKlBjvpY0wxaS2abq+keiJ32GNSVzdF+pu+XbG/7aQesor0t5CRwaLCdbrZwVcsNFn7J0ADtha920YL+QqxjETlK5OqYx839NCDvG9sjF8ZqbRD1tlnqgN6HhcBxAS02G53hJ/upy7xA3ag6kF6RnxV0gZITrUV06WeIpVATkL0DWXHZNlh9+0bfF9Ox17RF9jzB8GJq9NDpCYs3JJ06Zkkm7Odgd+vHkNEcbkHiDFeHQOXpN9lw4x3sC2Q69l7unkaAF13Rt299hFh1+0sMY6u2bRmuQ5uC8i4xFbaCtvWUQOfPPrLTrQsan4XWPBAIbx3diOMCvxZfp9i2cylS0W8P1litertIluL4MpbN0snu5D1GGvn6DrdnTBJNQzY00nvBck1Rcou3ODjznYMY+3fd0zer/4wZfPANu2Fv/wq+eLX34tMYhiPPnS0bHyELTb0tZyyJ6UYVbJmIJ1magueMd7CPI5sV229zZr6b4CNkeD7/niy0/3Fj/+oy+I4d+w3l9Hn7o5qpqt6gSW9Z89xnoJiqrHFvBO3XfW8ed/+VeL//xffrd4Q037SrvB54VtFtvGPuHeXx6+WHwO8LiDDzynQHZHjK50h97mEP032amSZ9KNE/ZWNdzjQ/KexJAZaNQoRXxm4g1mo4LTAdQ8kzyzsEH59+MMXGox2n0dfWsrAO7VYAEWzVussLDn81P6KW2jrJ1+3oLpLBZ5Pcb57WrMkc3ZOEFfztjGIr1xc9pIuZdz8J5VmPZPAG9fv34Zeys2Ydx0gAam96o9ErhzQqz5zjKFO4k5wW/sPkhHVSxmANmsyyAe4MHyeQG5eWYCVDgAACAASURBVH3uVX+VjkOJURK2DJfFwf65bmp8unvY3NMugpAdPKsQcrhM32dKgPm+0bNN0a4Fqw5ybaeCYLx2e/rSBPg8gU4Ld50bn5q/p9OR8ziB4c2V9V8s/Yv/+V/cC7ZJg+1GuwaJP8bwgfKLSHIBD6jof/TxMw6fhxJgiJuamhGKeZs0P6ZabVBrsiYwcqEThWWiARBxv8OQXsBUu1NgWUfOgdnfebh4+hhUHP2Wh4ionzP62IDxkkrMoycPkpQ7EU/tpxNYRU6Bta3WhOEcMMGhFgZ3rXqxAQ0Udp6SlD0LeGfyJ31TB6hhT1XVQMM14roU9Dfys6rTCniT8lZIu0ld2CyuWnAy8hIb4eBIas/O3hRsSXI125JMaDSoTe5nlcSHMEevp8rDWumwGzaNqqBJm0GmTicj2A11NaRcUxKXVg07HSzLmOv0mZk8p7IxHr7rpiEzFmjApxg3VFvWqeOK9dmmtN+ZIOafDZZkFqQiwuE1weA+mixVO8Ig6+3bNxmYsA9w9ISWS8X7peO+A5zzNQkqeB91qbx2AVQPxOkACAzWTYx8zR66Yib+MyB2k/v4wm7wEIU1gfMLGFYHmcAwRqNTKKMvFyDNKUhO1cFJ68zYNxcm4wFzvW/3igCfCfJwINxnKsACIaxJjDGfqPOfbVMmRUkSDbRE+YPEN2D0L4pozvanMCF1SAanYRC0EurhcwJdKv6p0lpFKIIfwewkhLbtuA/KMisFuG16mcLK9zKhSiPBe6pH6b06QEFxZAPGPapESfrYg//wj/9I0kKwj2NzOq2AuMMIbH3YBWx9APjhM9oBuDSAqIFlvTmfe7zm4GCZFt/fkDAynEHtl9vdMBoeoL+wsXK0eP5Pf7t4xDm6uNpc/O1/w1E+AjxnOMU576VIsQHCxx89wjHgpBCWPT6Srm0Fx3MlgMg1PP4kILACuRkYIisqzxQxd/Z2dU9odQW0MyC4sorKJpnUY92B+6Tv2YrL/HLvttJYdqNU7egCyty0SuPjS+JfpouOxcDENfW8yoZbYm/49xjhYeyTcI1EQpBMdkwo0xYw0mq5wK4hE2BSyvXrsNexVWsOpEDY/Zvn3+KcngAiqGNHEK2uhUC1n88+eYCWx87ty8XDlUPONUmN4An2z3bltKqzt26TKKQRg7OuKLosEUE9HXzS2rBo3tGG6i8+DG1SKpRbH7N/KMIoemxQqCaaibCtgsbgspn5TzMZtgQ2PYLCOKm2sJIYK7SvuG4q1gJ5TSIN9KtXVl1DA60AFCy0YJQj6A1eK7rciUpTXDrVfS5gKyxWGaEWUSq6nBY97Q/nXqFuNRyd/v3kyaNMoFNAWHagAaL6PPnSbvMsfD4CnesZTT9YOgH01EYt0BefMMCnOF/ZHAa0XvtI9AIIpl2nVVYZRcmbYi+bUFuMmtX3962RuZgWftrCbVDkhKwyFzr8Aj+mzoatP2GWtMIsk2rDZANBfgOdsLx5TtG8o8Xk3TWt1Uxme8jQmFv1ZC1cGOS549KGXqHkFRlIQxcyfsl1NxiTCee1eU4CFk7mjMEOwDnXmemo2EJf2dZkW/Y9cDHOec4zgffvYaeoGauNymu1W61KViPIveZ5bHuB2zhgBOdJmy6YLeAVfRGetW1f81m0GFZ7mWE7A8wMuykgSiWEE8Tp67gGAzJPSdvwBZvbImcwl2s0UcoZMDnulFNZnNr8BySyvoe6mQak+oktbKk3E9Ux99xI6uN7vU/XpdspwWyGo3Cfea76jbCtON8UzVwPA+xsVxOksRfngCj9wQXP5ZJrub48ZNLdV2jvwE5LEa7gu5VZWXR3MklIEK5jLGybleGNbhEFgysKUrIMWM0ozIW1YNutn7dGkWX/+wBdn0QX6Iq9pe1oDOQgj2rZpM2MtejQA8A5maC8o/HM5cnrxbuzrxfr93REYK9Y3Pd2VTZd97fPnd8FbwTg5sRbbWQwBuMGBNxt8TGgNnGNKXCfjHZVA2TsnAlW1jh2kGfAFPObZQo02LZzWMTXVsz1M7wuAIDC1smrtdPcncWGsJ06hz3SCz6wSFy0M6CTkduh4P6bAFD9RROlWUANSOL1CG6mPXSw6fws7iVDfPie53629QT04wbn2fFavys1MoGnMjEbKaa1H7vhKQsTTd+kPpYi5sZuQ7YjcavJgraYzxHkdg+2fardI2Fe8Y+RABlMWp+lLW/9Mskok2sOY3At/Exj5llsmclhQUQ1ChtzuiRJWGIHCkKFvcwzU0M6OlVhLWGrxvkNm9v7HaBg1pm/t521QLHFpDCFnHScpIhkO/eCvyI2dW3CmhpJq2d6xvH6qtjucSZNnsqo9GILDhu7ybgxmQojkM8LKzhAXm1Lkl6fJ+uZz86+rJ+SRXYEm0nmSuJzmTU5LzArMunVoXQk+dhz2ZkCReq2tnCKDc+ALQAb4yr+/czBEAAIYTDzGdrNaLPygGXQbHH+tSXusSTDrPd7IgLvGV1pn/cAJtvZUvuX3An74j6efmuLuNDdnNwmCTPAG5/9Gv0xO6eaZliwLFjqPbdl1oKIQzQsFDdun9pT2QdhwZTg4D7zM8119P9+YJiRibHKQvY9ojOcFlqfuGvp4AkLDuaQJu1qdLVbJOynxOWdRp6puwHgO23T59x9Wf0pu3Nc9wforvvvFgDdsMcAjrFVWLfHdDYY51vQTWt9gJl298QmDBao9+K9ek4qt1QgXz/lHtqmIG5srtWykDyBZqWhvEbzLgdTqFvncAiBFPexz9R97DlMDhDwrP7Da/Y8hW2krfK5C256bQImFh8TX9gC2mEkmVprrJZ4dTCJ+J46u2F3mjByPeeSBVibK228MeMAi92buw4BYc8LELr/jGkEd6YvNjYMUJpib8kiYgTV7eXz04lSmZw1hyTyXNbtvGPi+SrMuwcb7xbPnkAKOj1Z7D39grziOXF1dTqj2QgryzhLcNM97SCktLYSX60D8O3BxHv8ZGvx1e9eLp6/VkeRon/Ymdh68rGDvc1MUuVksGfcG/oWNZTtagBj0EfA6NugldXydzSa+f4+ec2L579bfO/LB4vPnqnHx8C0U1pnB35grGlMl30rMUIbpf+38GUnC2sZHIKH9JM//tniH2ibPbkkv6JN1pzEoYvuG3MnB3T4DB8iifLJA84eKN/6FpiIiBSvefWGYVXsqecvDhMrZb/LlheUJwa0+CKRwzjbPeWXoJZgnKCQzFrNlvvMfEU9TO2wA4/SGqv/xUaE8WU4Ye7JfwHtuC7dUc6pd8mmTmzEG4qUpBDLc8/+HPFZp6Pb8Vh/FJYcfz93b5orkAtvucd8Y89taxgtrIcM5LNdXjz76CnDr14E57ozDrQh0TKlDFTxHs+6E+jTWWKh37Pkm7mPC/ZH29MY1Y8abGm3vp0NkXRL8Zf79B55D32U+vLGXJVuaMdUiz1l4VmM1jBm6cwNOUMdaPOBmOXGSG7K6xz45bppV+N7+Iru5Mhd3AcbFjPERRwyNNaxxaOQTn6x9L/+638JS5EghnfMJKL0OcOKY9TyR08fByDwELtnbCc9ZSLNciiYghgjAWPDRMCUi/Zh7ALGZJqiIB9/Fyi4vzlfHMOWk2JopcvDon6e9OnLCybN6gTRZBFccFLjDlNfFFlXe0bdEyfVCsCY7K8b2BN43dLrbvXHdjEzmndqBC3Rrvf0Sx4EbXxh4mi8246j6F9adHTKJgUs3KyM1m5VU222PCZ8CZrqJihzzPcRRNAxXDk1clCWg6iz4AJG0WPhtSKmsyXVhNWPdvx5Kig6Ah1RpmkWLY/x5VfGenOgytzoQbzUSRrkxIe501yXVjznBL1OPykAkEMb0KFBTR1zA/Ap9D0F5gWY/CpE1ueayo5J3ghMohU3WiYSbFn9jfMgqMAwqWf4+CHi9xlkYQVwAH46iFSkyw60kuymlJ3U9pMmwq2ItnWp49hrcCr4PpD2Pro4Kp9t2/isuGgomjTa7h3BSKtOTsl02t1oI2yrocaowF30IwT1ksCVGptkXMctI2sktQEi8j1ptRXb1ZnOqrw/5DQjqbx+zYpq7Ww1Z2ag7+9TV0XD0CqS7R1OBmsV0uenk4+wvIHRYIqpyRfWTKpWTSzSWuX1meXYwpxraKKcQouApgwRq57oL2SCDZs5VXDOui14IImAdK22ZvoXSaFB0z7TZleXcSSntK2TMILa4ywfcG2b2Aeqx9/8P2jh0dpOK9bx1fbia4pZq7sHOJn9UaFuoucwhX2o2rb4qUyxQYXJ55cJwjgaW7pkimTKMkGdDCqBmlOc4ivOff7Os3RPGIg7gbr7vhp5nom2hzcINzmcz8Y/h4Gj/qU0LpN4NpEgqqzKMA343XbVMEwHKBoBZ2nTVrTDSvVZfmhliMbGCJLyTEaC4e8+T2WV0irjM/bs41BuAO3WYZFc0e52AuC0SdVoF2biMQHaC2jwHz39PMnq+t3FYvcG9rGDLFbU8gLsko4fmjhvbMWLa14maG9KZ9LkJ9lmSrgh69l9EZum/bCy1AlKN1Qa70l0twkEZHqlnYE1reanLA9BHs4b1+q51RnXBjRwip6Db8z/dPxlKn5gCqclyOCQ69nbV0dPfRFAKFkOsmwMHqWFJ5gZ09gEv0zeBjC/5pAOQZpMlht6PbbqOciHfRT9Le55F/BusidT0DCwFfyRGTsGnQTwx2nrFNfwQwJYK/oqr1G6O89OCnuD+gFCGTb7TAczqyzoVvU0QJ7RnHPtKdcc5qgJvedQGxoQplpNSRqHfQtTlJ9LgWi8JoGOdppn4HUL5Jj0CVrqG3RtaYHh2WfYT8S1BaJIpDh712eAwADpC0T5bYS8GQzxiPjz3LQhYRO779GK8Xqsgpq8CjSHnRJbTQDP9Sbf1dbFT7DnTOxN/AS1NIxqcAlgi/aGkVytv9ybQUU2pJ9hm9gH0DXi4NHvqp5PGIbJ8Opv0kKuT3VtZAiYIAvS8mwyectDzvu5j3ye/qh/bxJU0DEJqEUi72Ek2XlmAQLYrwNMjO0wybQNfjznJQf2BNwrOyRrwK93av2OZxV9R4PS2OhOwSyju8whP7PsIAGJAeiOfVWJCZMCW18FLpSPwE45pZ6zbNDvc7bo5lCwbDFZDdgJfb8irGfHvwMg+wb2M8msZWdinB1kDIx038Gus022LegmsXwWe0TfIZZ3k4lztlEJIHKNDh5ST45WpI39zxcPP/4prDWKrg630GcPJkqEmfmzoNBlCmydcmoiJbjummxpHq7eoM3zNQtGoqQ+nUG+CbUTzG3RZTHdPtHoMiRGm07WQyYhCgqmei2jlZaZMPlsObE4pt2xZRq/mTXxZpJGJGi/szgBo/AdNu1+jSl9xH9O1I2oN+c7LS7Zkgb4Mj/buhqdn+x1NXC7/7N3tUX6UHyp8eHUcOqe+QAq+Hfj3XZllIWWLZn7GV/u7XE23ByCwAWUaiP0Rmnv9H2Ts/S9/AogNVj8BYNnNZ49PvRwfO9Mp+fnnV7qpgrD2WsTuDaGtJDEW6YFnbMx/eIE7/y02K0Re5oEJX4ylsIGTabbZJpXo7gFB+MPr20CmUlUMmzBRL3tvZe2/chkUnaCexW4qyZoZW18r4CIPBu/b2Eq2pcBGTpoKtObudd+ZplU/rxDYzoYoww21yGTfQWexzq2yFKQqsllJ0LmMQxgI3rYMptN3nMmy2wKaKTNSbFcFm+HR82ETJuVwXlcy0M6hwyjnejqM5TdZgFN3zmHY7mmxj2VBBAcWKWAWmbjW4rMggTKl9g1oQ1zHSwQhdHBFViESCuxxSSJCALM6Ztv65VdHWcyTsb2a0u0IEl1BU0w9Y9+jt+b+pqeZ5+PBAnvU3F4n53XaJH5MTJJJrxvjtHl5RWuf1tLy0DJ1YXpY6FE39IJo5NtMsFU199cRiAzTLfskfrgto4lsnhfhInUkK+xPd4CEPYrOZr0ZUtvxqs+2zA5C9o1cs6BzzmvLqv+36S3fju5UHxT25cFT2cu0in1FZqfxZ5IovC20cbTnlpUnGd55G61DX022kvPor5o+vf6zp7LeX2TNRqw2pXwmmSA6of1X+bcFvayBwUcbckTGKkvTpu3PspCybA6sxVy6q/nfKKJnIEsYT5yvgVNwgoVuHKf2znBPamlzcVJvHEgpfaye6IgaiQ8Ar4aW3DWBwDaVum2nk/5makJ6P4X2AmzOn40da/cbzqBAshKpBGQ46wy2PJjxs0+o/Pujvjnm8OTxfM3lWcyLjKu2wK8M+e/QspL8sIjOgHFEcIiJTaS9f3x063FH5hO/OrIQSUW6bUDrpm5wmqKvSvmRRSRLukoNE6arcx2g2UYGpjFHvp4DzmTdtEs0b3y/A9fL370w08hNMnSp4Pm9bcdgGdhlCVWe04grgGExaOEpekgCWjKv1t8+ZM/+8uAd6dXMsI7hCD5OGtqLmlRcNkzRYH20a66l/gK9v8ceiCgb1eTgy38c8geAZ96tgsijeKDe8CzNIa/xJexX8zTozmof2DtjD/Ma6MTHD1f7VfCizzzdH+MGEc/kZg+sXIlrnzXaF5Gukmb07i4YLbxZwdMWfSXWCJz0ImuGRTMtelvIjGQz2gOcUrBwD0j4US2vMM23hzRiaSfMwZQ2sW8RbA7tsIVVp+8A+e0FHaoZIItz0ifI74iqUx28AXvn4KWvlMNbuI2yRv6UbE+wU7PcOKNUbzxTdMp44UGFBzDccS5+DkLAn62+zGTr5X6cr25rkq3se782TjN2LZnkHs0J01BARyO17nf9aVvj44ycVt/1HgisR6ad3/9byi+V6xZxoKHQGMmghuwKC1ddcYa87e04TltNq2ObjCNjAuU5Kao8ZpCfAY0PAxplpkiRmD25vDbtMydsWBWN2XbmbjYtufDegwTJW0uWC0v3OmU1zL9uD4nzJ4BkAlEpJUyDCQnqZySiGo4cSROL+SAPf74+xFnvkKZXRR6mvMEjwacHIpQP71GGUFjGtv7loWRFGSTh90i06EaN00+2gLp1Emd4nuGgdWwJEw45zAIqHRYIRmMsTL0Wvmc4J0HKJR1kzgPQ5DtIWjLBVuZy4bwQGiwTV4MQtlMaRfk+jq1p4dJEKrOyYBMUciywxoUCmQViNAIhAng9xLHeAhHi+hIUKNvJQgxHFUC3ASSBQI7tKLAVsUg27bjZk/y5PskYPJLtkOR7gVMADdrtIf4frXkus4efO/DxMk1MRhwL3rYXIOw+GQIee9WDKiIRThSNmF8c/v31Qjw2azCMJBB589lEAl7xypKpiuOdXNPZghKWmkaSPt/DYQ1EFyMyQQOIyBeFtB7rjErUNYWNY2YCahPaLZ7ROxfUMc9xy8nuFYDolX/tgsU3NQ5e12Coi5VS5LzvsosCY3ZsxkwlE9NwjqGV/gTI1Cdgt4m3rkmflw9Idfl1SEGkEXexmAYRGqkHYri84brk9acTQA7pwKqRbK2cU/b+zHPbyuimttrt4vf/eo/Lj6FIXt+trz41TdUMD/9CQmU4Kw6fTowzhn79xRHqY2xBW4jAV6rfAI5rq+B+zR6PstMC0obQVumY/hNKjIFWYBaQMOqToE7A7tM4Mk+b2IdvbsioFn3tikDHDp9jOeW1gr2t0lNAyRvHEBIYVF+zD3Tlu4CBk1YOtnW9w8bNca8uzsiyHzZ/iForvPLTnH/GDTgnI6ObSujpRmNuguWZ5t9uIfO5ytaaL99+Xrxw+/9CWeGyu3t4eKT5deLg1VBSlMABeIJgqwDKryvXVnCITC63vPmJhTcIaQP5R4c1PQlyUkgeRmJBCfnV6z/9lMYKQCdfG6HDZU5NZOm6lHIbOLTWKfJYLAlJ/oq3JOBvl+u3TwvMo0zkES9CB7KCVIMgrSC6RG25jw6kdv1kPJeXRXZVh2eo/ZNJvjqgNHv81x73Z7VMk/c+w3yoitmMNulzzPI2epfE0C7xgZSAXyt+FvR4v35QfY0SRHnzGpfAo/ZBibQkumuIykfrJiwnceHZdq0ScEAN1JA4T38t07yHuLf2ll2agKp/Ekb76RrE0tjNCvTHXDivouvMamTIeD3ZEewjg6BsTjh2X1ngBE76p5iwvrxt4ulm5M49mXaoK9lcA5Aqi2dnTpsdS86QRYqBChHwu3eyDT4JAUEDK7zbEfKNZeRnHAosWj9TyYmBpw20CrTTCAs9lOQbyRRbUc2satOlAzTsJ8DDg0xcdYjidl4dmFqCMuMoo2DC9zjSfBiC6YNrv0N+4FryICDeS0yE3jDDlJRC6lgaVtBuu7RFWTdLRj4aFdIHAzYw77hVwofvFqtJDsJTBD9mj/XybG1PRaHTKjCdEhQ3BaU3H8S1LKbpsadeznTEL0ezu47Hq6B47oJBPo+K7aqcj1rxDX6pWtZtfixt69+tVh7dwRYZmtwGUlrBPBLtkiZSBsQh+XjYAjexyERAtUZyDATJu9NEBkg3DO0CnP+07+AnWe3hElOmUgbMl79u/bF/cY9mABdwIYOeDJ8jrHa5h1yD8fPed/TaL+WxeNeNKi1uARApRvj/0zkBNLCMmVPG8dlAlwKEPoJJpqyDsvGl7xuxZjCnWzgymfJcCbM5xlRqAB4vFml7X/7AcxErol40fKQzHH3mQ8x2rXx425m9dJMSgcr3rPHezsEJwm+Qx0EcnhmSTQ8kwPwna1fkw333kZkvVp8DFvLuMXkIJo22uR2c0wb1Qp6d3vBleoalqE1pvt5zkf1Pnq340vWgsmVZzXs4GH3fO0lCXqei3FUAIUCfgW6TM6cyG2C3WKWQFnbCcsuNjaNjeD6E1eMuNAzNO+nA9tmcljW6wTvJtPLZNCWZ2MkJzhHjoX9LmCfCDQ+vWdV2xSbYquSO9J4k883AfS6ZPB4vRMkTDEjAwamndIWDvkLC+VJqnrOv8uUnEOW/J7PxDPv57QYNwsx+vmCIpVSMB63gELuo560Ba6sVUEqwYsOj6vesKwJDX0munI3GfkRX6DtxlZk7RrjWgCJ9q6xHP+WqcS8xx6xhwf1LIP2ZE5ifyyE83mb7JVMWo4ftrVYLTEntatN5WcbC7qHq30YUJx1NmkXpHFv+nnuMWOxDzqGxJIy3bnoc0AAQZqDg73kabLNZIvvEf/JLjki/vN8mCOWWUYXzmAjfzcHmi3R+jDjKO/R7i796BGJaLSup47eAMn8+x6sH/fAGYyrxLmx06NVMqw2uzksspoYU7xifYw/ZDrKWpMx6v4PU3YUlez8sMtGAHeSTWYsN7tZ0lng8Aau63QMSfSzClQLHrcIl8FP7lveS61x88H4V20G/55z5bP00Rs78F9yhxETBNjy3Gl3/c9zrl/QR8RNFvBJbKofT4JfALO+rXHJ1Fy0JDd10asXWV3OgLzmiHbQcH3baCZLYlA2YMPCOiDQa9Y4fk5gNJ3n2F8L0vx+aWEvTHRzpFAYssfvAwTLoJSNik3hM9O+HdBk7GXtmfnssC+ZFO+eHX66gxLtyCuQU8CfNmpyknUHP1A0fgBx59NnTwBWThYvXhMLRmJVrTY6T+gK3KdLyGLZMd1fPofPntHxxfvbsusz3ly7W3x0YDvsLQAeewl/Yq3rVlKNiKjxjvEg73lvVwqMPMHnMl991gBi+g1O8cEm+tg8/4fI2xhjO+jhy+99unj6EYUi5L7Oj15ED1Y/G61I1iRirT7PxAKybC3QiEN04rzg9o9+/GeLv/9HwTs9MXGyzEcJSClujViLmH9ZBiByGBk+Z/4mIYX3MaZWpF32md8zz5acpI3JYDP9Z+ysjHL3Y/P/ye6uNIR5qqzrto7btaPN08bKUFyTNS7JQI1lQVdbdH1+PDNzqbbdtptCOxkwVpvj5w//YUupQL97oIMXeX+n7hJX3YOFGHO4zwQWZwG9oHQLsxmUyu+SK2ydV19QCSEB38qYzQFDbQkPOBj/MwB0meDiWwBtEhNCHjDv4xplK6fbRBvuPuReHLpa+2n+Lgu2ZzXxvvGeTyd+17ydz8SemgeZL9udpH2VzJBOQGy/PjKxQhxOMYGSPmTwbg1t1EoOFZA3brSjyS7TdgkcHcHiRq9YO3WB3Ytdese02b/+m39Pt6mAmQdOds0dunEMpBCUEHxxOWp/IgqugdwBseyI9LY3eDBTkeZhnguw6Yy5SBNlkzWd4iltFYcvv2GT6gQNLFZArx+FrXX0Fs0sLvzpkzEamkP7+Ref4rxt61il7/kVLI7d6H0ZFOaqBO+43ouLNzgmlxeD4+hmArqDh5+yMOhDAdSoKTUnA4q5uUmv6JG2nVaD5YYOW0nGgiBjKgj2PdcZCmpmUmqMcgExDaOAog9KI+LroxFh3z2gi8zAILyctrBMWAuDf1kzbnKrpdMQp60uh0H0no2S6qHB3xCnZOEnyBRRRhlBvLesHX9GgUufUapxbhS+Z4Uy/LvhfDJoI8F2jUfZX9X9qf5PqZzdmg36EtBpkFj/aqNMPQcrRN180lGLqJd1YQta225rvZrYDlbhqEa4r9ToEyj2eXgo7H33eZQy3+Cr7SGOpy8o7ETg7H8BM52Owq8cMNc0AaKfyDV6T+4GGQ1W+xcwxwQiBPOC6geI5P3iVAvGzsmP6hXk+Y9EreLCDYTU0RIwKv1X9pStna0Iuxe1kIIhGo22YmIQRutG2jFTuRhMFq7fn102qB2MRqdEZTon7xCQKdWA0Ualk09SJhNnVPC5X5281VZ1RS6SKDo0ppMlDe7Sspj9NZIE9w3Xvwdgdwzl24TPNfnsU9rMEUJ//eYw4KZsuEz3WvBccFifffw5jv128ct/+g3OmgnROwByh78lhXqVM/zyzdLi+SGTchhQsQrVPEZRZ8k6L7OWVhR0sjuA+ib7rpPP4DprVyCyU6kEqypWre6U+ylJEz+rIZxtHVL5ZeJVV61GfuqVCFq4723Zdb+YWPvznoGyDdsy2yRmgC4BI3CQI+HSwlhB33SYyADSoz0kfHadPAAAIABJREFUxZznYqCpzetgGKsy2Xyjkm0ldwuHawXf4MxKKS0tDPb47R9+SSDFJN5XAEvs1Y8JVnf54bc8v+eHtJ1//hPGwr9dPNk4XTzZZC/ZFpn2ThN8mAZMToxmlSA0I+qXEa1P1I2TvzMI4Y/am9DI1W3wHFj94hkcv5UR/QnBGwUStQYNAQbLojcguwZnZGKgKH8qzLUVmSTJv5u4q92SKnNA01LHHZ7iHjQx3oV5ec7zTRtjpsnW2bnPqg2KEC/ajkmkdfSC2AZ//F4QHo3T8+MEH/qJWzV/ctaszDlEhWenbmrYy51I6DXKpAxom2TMNi/WToFevueZSbsJ39JSrMm+FaTR9vMcyladoFtFhmdQHgZRgEMT3Gqfxcly7SZFAaXUieF9DDCmD/G5yMybjGCduRuu+jGudihvZXvY5h9NSPZgpq9ZtKFNxgIQQH90WGw3cJ8mcLDtAaYTU0fVmlmGaRR5fx0/117QszqsBfoa3PlZMzEOQyxTBJtkavc8X21Zy6XmuUX30YADe59k/T1E6tbjRWELGdz3DLo22k2f/bxf95Tg1aXtKbxHin6yP7KP/CA/sM8hoPgIdDyjNwR5fi9aIYJdI0nKMxi+IlovvstI2l33MKMHGBrWhbfDz8Q/jOeXJC4sO4AG2Wx8jgz6JvRlCF07iY7noz01YJwgTICMgLgEfHl/gPFUSpvQtRWu04Ld853GjM3GBoYlzX2n9ZX3lKVjkGvF9x2B/i0FS/8uOG9r800065is/PZ3lFUIFBHe1tftqtEK+24VAO8d93IBAL7iesKoMyXQvziBL0NrTP6MARSOps1I6cp3AIUfPfsTmHffh/0rQKgOo9vB11U2I5V49pcJqUy72Qq/xrWBFi6uT48oSBxlaMomw4jcU2nfjx9zLS3CyG42OSjokrPGm7t+xnNT62lpyTZWYhoLP7kPwTMTUmPRDsZS4+bmBtux+Whxwu8XTJZdYtrc8joMpgHkZJIl+8vAPgCRT9/A3CKNezRsKNhqnC1jLVuw9AnGbBq2gC8p1DQOcZ9M7cRWym8CLE2dNf9uG2AG2xhFJXsvq2wCSfqNtthmJ75PSuagiIIfTe79msBvbGaALvdbY7H8PSy1svMCAnDetIWdgFkGUAZ0eEf62fxbtdL8ip7xPAcyvCyAGc8Mf+c5nWfaz05y7kCy2AeYO/jH9wy0AS6EVeS5zzAmpUl4vrZgx342zk2Rlj2ZKexJtkaSxdoJFES+RhDBYrmhCO8RZkLiwMHQmkDJ8B2JY8NIKzhZO9L8pYL+ZW+HEYtPNgkMjM8+q9h+gRZtjOveVmkHYfgs+XfuQRbJd79vccHn6XU53Mq1OiVvsXMkDGTvnTvd20PoHqbNlUyfkLM6NCH21XgsQ5kAX80TAnCytg7iUFtJ38fLVtyfKcQUoGmHUJmeAkruJwGbSDdoUrnmbGX2SrozLC5Y8HV3BgAyRvBsVMe2SXx/zot22MQu+zmFFP5tTyYee/OEVsPqi9oRU3mdCPKPPW+8kG4DCzueQdZHP+yeC+AWRmfttP/mz3vNYZkq5WJrI2f06PB19qaDKDoEqQy07u8m6bJdUpRTZkK/x7Wq5ebClknarhSfkwL0yp/4uVM/2X0nA8e9kbX0eZmfCSrx97brdfhVEnvfd8R8noNMeg+TvGzArIGAYQA7/VRBjhaqeuoDdPseQ25Ee2FhO3HEyAGN99QcTlzC6yINxOvcu/UtZe5VW7fdUC64sXL8NfGD/iq/kElQkP/xvtd7jgYo+4fYB49GLKT0idJDthDC/sLvyVY2A9EO+iuxpKlx1kEWk7FO2ZaScjTMBfb8TqpDeVbxIOY27j+fO36g+74TcX3RZD7OzrQ8T95zg/Mp2L1J4bcMSJnASm0ZW7h3ZI5WekNbI5tUtqp7J8CJXTn3TPLEjyTfF8OA5X2Gzzx38qt2DF/vNYQJZ9x8Y8zicWFYAaCJ763fdJDHQ7qPHgBe7VGc29zcYwDLGwbx7S+ePkUXmoLaxembaPIrpeWpSjeG+uf6N4rk5jkO9/OxuY43tJTLnPreD34CePcSDWs7Yex24Xrcy+4tYwXJKUilOA1+HV+r5qV6hPH5FgMsumO/jmBGWnDOIBeucbZzh92aXNnzSayqnEuKhJ6dykbZgSU5oHm/YHIH0dyzfqvBPjiXSuVoCI0Rtc+yT7Xag53c3Kv3FpvGL4kn7gOBprCwLQCnG8/uCDGjtsyuZAiHwGTxI8/HHKSk/7dIUkZrGbQFvjVhkslkZ/v87LZpQSNDTMzrxllsa3y7KLxIn4VsrQzeMS80n4u9GtiGNmP4DmcrqKMnGSXP0vdWuoz96WeooyeGcc9nn4pLKYkUfeYy56YOoPGSz8Rc1T9b0Jj5hXIX2jf3/swrBPR8diUj+WzaqboB2UJ7U4kdzv/lBW2z/wrmHQ9Ix2ewZfvjwyePs2j5pXN1w3sDI0DPIAhveKDsJl4RaOT76vSk5UIj6+GNkVY4HnHH40NuupV80cWnTz5ePPuUcdBfE5RyI5+iq/fm8Cg6ayuCGTp43tvrEnV/iwFWc08xTdtFrjFI5+jhmYoq7C27Qsjhfpl2tJ1HvA+JDcFtgbcGEJO+mSQvwUBbTN2U3SjlSbSFrjRMF78acIMKKkiS1kwMglojMnm4/0xiwlGYaEmP9xPVtEoQZZDA+2uctQ5JckbSqLMLG4+XZdoXf3dDpcI3XhetCw2ggZbVQBFh/y1Ov62c+TcNuImFbadhCfYeUjIRzJhV51RpjL8rHJ5yxEjkOgFNR97DloTTtdEM+J4kjy9ePM9zct3dtJOdl0mcuSH2gvoj3HdbX00gRe40KtUfqiEfjAj3l44yAW+T54oj6+gHTT9aPAbftts4SbaVx6kB2DYnEyz65zkEfuY9iYp7O8wZ1tvqngc+hkLthQADjoaeA0eMfhosRt8j19d2aVlrHRXd4Ng9Y0KTtikBRf+Na7N6lUCItRKQeJ/EeQ06c/cB97cjWwMnFQfH3rGNMNNOpQILooTBZtXBXnju3UDJBDvtrt9JDg3eDYisGMsIiRZAk/EPlXvpy5xH7mfHKUKKelKtl63xxRefYdQvYdapY+iAjwrlPwIQWUHfbn/7CWfvZHEIQ2yHqusWCZng3UePALJ2Hy1+8y1ixjfqsd0yIYpAlvveYpDNJ59/P8nWGcGyZ+RKlqS/R9OlwYjskS3es0NRCmL7PdvFvv3222h+qLm5f0BbikeTezVQ1YGYcBj8eRY9o0m8R1XfP1vd656drJxpA0ho0zqjBhHA4kiAvK6NTCOmhVe2YOy2oEnP5dQLco/6c604elF+Wfyg9Vn9N9pUlx0awBo6SW2ftpMjhk48f/1rggps5xmVRuzXU4CoHdgmvGjx+2+fLw4ef0aV/3TxGMHetXUH4pwACChqjyNkn9Pcy7nea8X39phP5HyFSg/QzWfapt86qcxf1hbbs4yDPILpfHu3tXh08Cn3erDgMUV8ejI3TTxtL/XaNUJW6XMGDX7TYlO2g6BZ7JLJJ2tl4qv+iECF7XZhGPPe7mUBTjV74rhk4rKIfo7rZiuGPiDC9fzqYBz2GUGra/z85atU71zf6jDqwzrdeAsQz6PpmTYYDBuFgCvgkHuX85+2eIE2kpINJ5JzXhN8C7DyOq441fob2h4E4VN5E7gQuNYSGvUl3C6o1Zb+VqkTsPKy+MZcmEDE1EdtopzdYAWbpM19vU/hyaBTnxeAmv3k+siAKIO6LckGG65ddab63n2vIGlpQ9wSuATgPX/7gqSEpIJWR/pdYifcB/G7w35ET2MwWqI1lQR8tgSpB9d2HT8qa50WqN5b2ke5rrIU3I9NMDx3JoxJyARkPYcZRDNaV0fyPJYmn6mP0rYpOG1Sm4QmtpEEcARh2ni/tFsrBkajUn9LS8uUa5igRJ9R12c+OwP+thdy/dps13Yk5l3EthdlqulI/sPW5H1i63m0PhsLD9rdly8oGJIUuJZei3vTooqfUUF0hZrRCmWPpxKdwksLCSmi2YY0klP3eQFN/VEZF7YqJVlU70kfalHBSq/FiOgJNua4IOG4WwGIvmSCK782M5iG1+Z9TE5pTadQeSsQy7Xdc15ur0+4NlvZPWUy1nKAApAvy8jAfvPUuJ7txaff+zluvqxNu2oNqm1XuifJSNuJbSRMplZbz+E9AvNX12eLXZmK6P1cAyCTnvA61tbqOQnjHX26YX7wOdcwQ7VK2oUVkqgAlA5I4mxm/5nkKqbgvwHeLfHv64Itw+8uA95ZcNEn3stgJiG6uqdASiHihjbZEwZTnBufjzZlq9VWwD2bPrepX2Pc5DmzVdznk0EAYVcIqBYAi21TCD3+uXup0iWdcOyXNmzGbnO/hTFvoTHFCJPeMha1dTPhzjnwebAPXdcJMmm3tHm+b/RtAlL0usrWr86OPxtpiATwtUmZaDr+rM6PiU8KSwJ3Ji18TsAwz5VtswIDAjFchNcrS9PPjTC9xZPhV9P6J6tz/CprvTpm87w00aqu8fwKiMjrFJ43/Q0bSDauYfUA5gOUpFBeRqqTzlOQdocaMlkI1cbk2rw/GENoN1WCoclp2ooE4VP87UTZJJHDJnT9/Dt7P+y+suRyxij0C7ClWTtJYdtwo+k0bMHcN227ImlLJ1AHIcxn4+6Y16OnkJ176GRV411tsDkEv8umTRktdmONoil6aq6ZLGnu44svvshrf/3b3xYY5b3OmTxpPInBil/WZqgtPuMlfcpDWgW1mYcAXU43NBZXW3K2FXv/amUbg4YwkM9MopFOC6fNvnmNzonAH6B7YhnByhR4bEvsPrPwoTdMG63FaS5QlvFmCApqBAt8NEcKsJwEum310YsO0FgJkfp5/y442ti4Go8fhmE5dC3FumwaGbOjIMRemudAf+J6TxZpzrNxhBpzOQ+1/XNogLHFPMdTM3uCDQHJci7n+WynhT9jTpWcifdMQciBCMPPuA6TUdvP/+d7MGCQRYJRwBfrmudyFkCjF2i+pq/Tz/J7hrX4oclXwr9MJJL4JIB2wVvJDl5zSB8CUZw7tQq9jujfWVwkHjjAP336kQPeTtl758SUnGW6024s+PLsziHIXBg7O6RRprC2wfOTHLYgURmnyqTQvUFc7J6prEljJDXXc13xF7PLq3FE2gPHmgU/8AdS9KpkUmLAUYC1DTEajCGDVB80rdvGWxXMaywiM2wWBtzP+B2LE3a8BNjB9uxsug/pbgHsUhvu7/7uq8QfXnckcQD+9EmyuK8YbORPLakd6/XHhnt0ICKs0Xm0id/En27D8HZQxIODHQgNT/Aznssz9PPeFOAxDlBvbQmwLrmXLeQuV4vrfhm3noFZ/OinP1v88lfoxFKO4+MzREX21hx0cq3ft4WG7sJ1cgE1/8RTzE/EQ8wJzTMc7qWP7j4rW7xgVOP7sN8TB1XvNJJeAvQU/C7AetSYLYGJcw9zfRsNjOtr/LldCPqw0ebp+15yptW3d3pxzkeslc9fnVPzS32VZ6Z7QJvhvnF/aHP0fR382XbiJeJTiRizaFxwc0hK8AIL7POMJ2ZiD9g1YOxTOQzzZOyCeyQ2qBIUm2AwnuloRhvjca2Cq0rmaCfswpPYlQLYyOuqA1qpDIFsAc8rGaHkwMa9Fvh2Iq3UPb/mgvJ927YlLlwTvzTmIBcmh/d6g/0MJmULKzK22wmVwXMeBX5l3fi5TpbvsFM/x2GSYYFKbiLukRzQPURE9fboF0v/+7/5t/duBltGTM58kLsHBIMaDj5MhFbdF9vd0vfORxqcaMxsDelUjNKbrUa66RQmN8PaRUA/7CMW+4KA74hWpjRx8D4+5C8++zI01bOTt6FXq4Fnr7KJlY4hAq0eRh6aD+UQyrV0S5lX6zygK5yc4u9OnFll8qx9zdU2EXjcCjho0FcQI7FMDNtEcSdQ5D2X3aXxwKmq04Eh0YGFWci1FL4d+ia8xqrtGsZAXZYj6LqOGU9rGAGQbcVrOG0DkAg+h+FghqQIO0EYBjoBQhDjtnD457bjllk3JwOlQqHRdPKQCRqfnY3vIR0VyXuSulSOBOQGUBFwSU2s5H1tK2vkWK2far+UYRfxb6ORkVjlkJn05WC1ktUqY3UWPIyZRGVAqYHLKOkB2uXj6nBNcNyIW1QmfYbpR1c7i9dIS3dNmqwWpGol160jc6Z6WGFbpeIIeJKefn95iAUprRJZ5ego+mjQxNnKMqx+oVTiOQmyGg9tgZDyHzbiCKgVy5xgxqwo11EWCCgtXKMRzlITSv8TuJM54/M18TK4TpmlDJRUf0YrW5hNBgndSfwMRiCRkWeqwfas8CUZT7As4LnEWWKqpkMCfJ3tu6xv2l7cAyNojcimRs31988inJoh1jVCl1yiratS1K8YwZ2WRthUAnmP0Ld8+xa2m3sdxF9xUDwn1Z9NElrb2WlFpBIlOwLFCAJ02s1Y450Hny3+6QUJ4x2v49we7FXge/fB444cZ78LqEhTN1lLoKwGkk5EAM29aRU3CVqrzxGIZU3dl1bJXYgGPmM620j4ohc0Jgtn3VJV7vMIS8YgZzAnQvzQOQzAL+3s7wFpWi/GNDmnj83hJGH9AYzo/NSVmJpBWdThiE0KAxKPiniAwojFC8pU6+4dINH1NWy7C6YzO8SC5PbxJz8kMGC4yNLrxQNakC8Z5nMhc9d2EtbmTHFe39kNzfPARbG91D4TuNQRAljiyMK6k/KfNnCBT8+hMrvOrCWRgzXzjgreCrqEBzsOMmH9+WWybuDXKa8OjakWp84sBY5RzZIxGXq8k5xGdTqMtzGQx6KKgYQCrGF4CByPgoKVJXOQPqfu1zAVx361Wnh8AishrTfYzYD07Gmu7RjmZdbb+4ltvB3tEgIbMpsKGq7hnwQOTYoydEBbCDwXAMhKOG17fZ4so8wXGWkGgyyrJjHFJh2twSg2TzC+gGy1vtr60gmxqTzbtpx9M4JqzynvVckFpxGXwVVbUpbDfI4zQTC5mcWFDqxosq5lSIVOMJF/zyCDCXRx3Qo0bwOaXBz/NnorW/jXdxSqlnDsnq22LlTbqVIEHXxRF1BbnwQ3QXOBOc9dpvfxNav60+4GuOY+bPM3WdgOo7b6dmlhFRCzEp/nWwbClGMo4NgilOFOhlGwvvFh3lPLtQnAtH9hJ5tAeh1WUbmu+Dj8qonnTBCbSLQS22fU+4omY4osZQBE0D1J25gGyr9ZYJtalY0Jhk6edoNgfgKYU+ckVfzsDcSq0fHNpFWegcBlwdV+/mRYJ9/m+rKOvNZA0HsPUK3viylXQ9OWj6ZlaTOMT/kgyZGATvCKZ3iiVMQKrLuj30TDTn22bVqf3GfGPncgbhZQ6LENy/TdBckVBQCZ1MUw2OT6U+IvA4dNBcJl79k2u/e9xcGjH8O6UwOJ+I+zXFYL51G9OBMGAQ5BxSSzTYgt7Fydvlrcn6OFencCsCH4Uj2z2GqSDlsnbZlViuOea7Cd/x2/bKFTYFzWRAJ8/q1MffwT9kzGHxZntHA7qX6wSxL0W0+DYbS6tzhfoqNi3SEtgFEAhsZRDrEyx9Me+XxahDQP7UCzPMuhn5a4wtgqfrZMNn9PJT4+usPGCvSNyv7wF3MP5j2yz1pdT7fAAMDnWRPEazeH7KNO9Pb9UzAZfs1zksLrdCyJEAocev3fHWKRM5UEZ2hwBuP5kLRNMG+CbD2GMuDaIrzmREP3YNoCWzgQvHOPR9YlfrifX5vRlrjatA8FxcmYmnaksXR5uT77dD1YvKJAKJDnI04ibpKd1ixAiphZ22YtNs01tiPGJL1F6bB3eCbGv0nYc261W+qVmeT0+vxqMc0w1r0iyN0FrXC+RQuLvwWUTG4zeTs2o4W5JEV616yBsi3GG7BxAAK0CXYdTeahQyrmGpRRyXMaIEQZWAUWn9JZ5BClyEoo+TLWVnDCMz+1so7UegasCPuVRM7+kd0MI3iH3AZDYFgvWyk9yys8Q8FMmR/nyFNYMHeoxOkxAvqcf1tU12C/vKHdyqDPRDFSJbyXgzKcIK89Ur7I+HUb0KeyK7au3wU0MTacQxoSg3qtAV1bwPdseZcdrlbbb3GjEiS19xF6N9YTqNN/sQ6Z5M7PHpBjFjBsq6k/E7ZsNvzUcJMUQjxkEcTYZLC5XOv3GozDPlsYcyCI52KCsd7LDmB17PY4//5sCRBlbQkSBpTlz5W7KW7mHovGInukGqbNZ8rMLHDm9ct8n/YgMVDWsey4Sb7wz5Xm6SA7bcx8jTY+QP6IGXLukuPJvioIN1lJ0YwcNsvPDjN9FB9z9rxGu0s8M36fz9Ee7jAAQsmfI0CXa+zt21P7UAEC7F7ihtVJtF0wbbpch/tMm5ZWToscIZTgh6O5VfmoqctXNmhJMdkmI8YIe17/na1TO5k/DnAmz1k76/14dgWZuXYlc6JHSv6drofEpPoLY4ZK6GjrPa9qx+k53EvxWQQkrpHt+hZ5DXXCWOQ1svd85pkWL8grYMr9rDGl3Md1Tx7xxmI5a6bXFrxzH+xvLTH5Vu05/Cpg3DHnTTD+v/v5z6Ml+M03vw1WEAYiZ9NIPUoH2sMAn24mh++V3aZslVr5P/7pny/+8ZevaM8lnpPlHdtsLMaeZM9HVkn5jBXlGADpHJSmXZKVyF66RO/PWN57kMzkfbmQCYUk3cj4Eruw+0QAKzHTyPm5A21qwX6lQc7ask6h1ALD5Rl5IN/LoDByCveT7+1QQTX9BaYTo3m/smH1XRZFvb9RtIxP9JkYpxFLhBWdeKh5qWfF4kzB3bLgypQr8aUNsKOwze+RdAl2JOhqQcjCTLEki2aSXsRtfG9t3yRaZHepnc3n2hmk7nKG2/A5bkFtReYcxHZX+zSSAxZ1wGnCsmNN1rk2SQ2yCeckXUF4+7Fj19ynamgrc4SdSmEretONMVLs8qxwOdoPJVZajLDzsbib9lNgcfr2dmPIFEdDj/vIxGOuL/G3mnd//e/+r3upzUmonRgjVTEPrQMFitR2/LsTXdymXpDaZKHgswAGSx50AxNbWl2UDcCGWb2XBn5FYHZJ8Kn2hofRpOtHP/xRdFUuODSu8bZ95XL9eFA6AVtMzgUZ+BxHmDuN0hHPGV/NjdzynlccoCsSXxOxtCAaYEkN5vB99umX2dwe3ujjcDB8Pz9zTiJyg/neNTY6IANXncMlbB+psf6bE6xsA7Q65+hw0HKnMIbV18qBWmWZKMqD7xRGdMIUoMb5Gzik9ZZ3sa3JgR4+ONv0srmHA7PqkAMgi260S9TkGai4B73JBhzRIhCRMEi1od9gXyMqiKbRF/AMs7AJmBsogr4yajTOYdNpEEm2A2RpQHtIM9FQw5pCXXUbEnRhCDPeHaOpwzMYWvFQsmEzcYU9U+0FDVkTR7/S7jsiU8E3AzM1AhJgui45vH72CBStBAw6fgNMg0J+8bwbRhhwm423tcnnaltTwFGZeCLY6g7aIjTuaSbOc2pOqg069LxXqy3vNSUGul7/M6bF8ProXMR5aWDVKGDsejQyAK+5/k01Utjbfq7G41zGmSCppyLrqrEVaOnUp7aIahwdnFJtkgYObROQEZCgOCBcpze9haLd0LDBzgcGStuLwyLV8bLnrCDEwLEGVqWMrGW+ylQVkN8ysYW9+urwD4tHjOVO4AWb45aBCWpImjhvOIkQtpaTi1ahb1/RrrdGC9cS31/eOFis7T5bfPOa/Ydz3XeCmNVxny2fbzu0DW2O205wMRJu2SYB/RPUtVVcJx/9xbCA+CX4qlPk58rCqV3x6Sdh8LnNxGTYqgZOjpRvJVn7EXF1gb+sd+2ZH9IhC9WWNDDXmHb6pcmr2l2DokxyvOok7rE/cp5mMJJAZVhE/m0G9oK1G1xDhE85H8dvfk9S/XKxu0rlGbshTX9598li7f5o8WwHts8aDh0bbGVwefMhwz+c5l2dBgP0W4A6ra7AkTpQXn8qvSK/gHltxzcCsc1BoJ3rXYK1sCDAX9lfbO4+zvolQWWNFOqVlZX2fJ65e1VwIn4g7I3atQaLo+1YM8XapNVS5z2qVnt7jJJnjcvMUL9nsE59Xqx1WEcaEtuwTUbz9wa4nmPHvAuo6ljD/OC976D1a2MMVLZtRRSAhwn0kITF42whSQFbkxarc68p6hyhhRJGLnvNRK+AQ8XCZXHawpxnzA7SBwk3bBLgJYhMAm8LDCxZtdt6vBJQaHO1aZ7JVsfbhh7bKduWn097mJU/CwMGSjjdVAZH0mOBQTvn/p6Aun7FL5+XoUpbhjqFTb+aqqni44N9HaCIf2NQ2uL1t3+fwsz6zmOMilo9AlMEQrKm+PME36b2UFuZWuBpy1Ztdfw7vyZlf4IJk+Hm0rint/DlCTSyVgXkuJEwA/ySLeZRjC3K+f0AFMa26wt4H9tLDfxiDIe/mnqgaW8wxPJ6TP55vX5fuYKZ6GTjaQEMSn0m/VtYWvo7bULuzbxAltkA56I5wgebyPl8Eqfwmry/LKnBHMl0QM7DA9rA3Tcm6wZO0U/lV9slSHrMLweIGV8nuK0v4/epzxUWtrbQhE+AnD+vKtXhOU4CLBBvoU6NsMYjBnYZMIHd3bGdjX0s3/bdzevFzenvwwByf69zDdonw2X36xLnZnW97M5LCizLTOwTpAjYn4EYvA9gL2+02CaRWENDxzmxm/s/Xmzvfw+NTM6tds9r47q1RXkuCZDdJ4LhBVsM6InOFlcnf1is3CBZslabKeNAppHrmnYS7kcGhQmJTGDFwvXNMuM20CQKpJlEXZvms1JCovpoG9ingEa8qgmI+873sd2Lc7K2uzi95d5ghC8A76Kvatuok/7Yf2H6B5BzLzhQRt2xnk+LYMYAJvqud4BfvuonnXhXZmq1w1psep+Mm0wOoHvGE3OvN6lue22LGFNuRXC7CY52z/3ke5YV1PYyvzKUhffd/w1xAAAgAElEQVTwOgpitN3T95ytnNO/ZCAJZyhJPT+TossAEd/HOWP/1RZ0Am4A8txuz/8EHYxjAt7lmstCSywZW9G93mJhu3EmQBn7JciQ17agmCl/KbqUCZIYN5NB8L8DAEwEF1/Rlmbv3a8wfXIN2r9gzUn4jHtO1bMez0i/mqFfxvvu08Hg8j2aqOrrBNFrg6vjKuAi66JaeyZK0VZOXDHOamQiRhFc1l6ABmOne/S4H8duzHt3UnsKogKhgkaCSGlB1dZYOO+AiE+fPgkAIlvFs2rukIjB11lE4md2mD56dPJmFJcE5WH5cG3aANdf0fawrtwvxvSAEwJuKW7yvkp0ODDDvMpcqnG9Ekb4PUgO3n8kKNjTXqvXsAZRI+Ad77/Dezngqv7DdnwAL2ySgI5EigC3AdQEwc01hi+0aGPcS5Krj/EbxsOugT7Mp253jHGfrcXulQzukRnHXhFQdC8khmb9dpIzSkqwaNspq3usTToPiCW1JeYmaT11/QS+ONsy1dXINc+UMLLG+kgaEHy0MLzN9z3vfnkejAkFqKpLrASRUivqoFVmxkOiNrdxqntvj2t335/SMaDv9z06UbVFpEk8sG03w9I8c7xP5IvG2VCX0ATfibbaggB27kOJMer6cebdX8krtFnmq9p293diiskkHjqRAar7GR2QIFgMMDXb4Yf9FjS3WGNrpPIJRs6nFFdu1RtDKiE5r1Ue7WVissZDFkpS1Ejs7Zmw66dARICbFAktrJrLtdjp9bSYXTAutiN5VvPNAuo65+rjtdBW5n/OhDG0xX1tIjbD94+99AWCOfpY/+zPK22Ev3MflAxQ0kendfp9CTEtrARac01jv4oHeD7sjrMgdQvZZ9kOIeLEXZ4LZDtiyBIw9ndW0c8jdlyCJBQ725jtZ3/6Z4sLGFevDp8bANW/E09eQCjSfnlBfo5LK+YuLmJnR4ornKUnSBF9+4eLxfE56xPfpqSI90uBTl/BtW9xTU6FJwSO1qvWUoZWNOB5dhbupMsLyHboS6VVPNTGuil4Cg7ZgikYOAk0XL8215zdJ2TuK8vLnEuw14JLcnmZtdjL5KTBVcQh6pem/r3gcmI5gMYOfZHhXyC5z3YUsQP2VY9Rf5h9xd/1dc3JW9gtU7rvZV7tewSHGPvL4Yfa8OiN85957fQ/2lvtvsBg2c8tvF4r12K8ZRxDbCHBLHEvgK57OZJaw9cZO5qHmDv2GRqbE/t4lpNj2RY98lJiO3N+O34kA2mfbsSkUqQoC/4DO7FdhMFwPF+amQHAC55WHoJOjl2KPRZGjPXJrcRYLrUL7HfP3EiCaUS6/MXSv/2b//P+FEDgUr0AfsCqTaqGHkI/ZAQ4+nyrBz4TF1Mn0HHWrarYblLaMhfphbGBU+szGeOHT0CbFV2+IXHi6kjEDmixg9GD81EXo4GJAqsLgITHabWLJgyv9QasGLpxjt5C9Qzjys/gsHDjVqBZtxxmD7BMr3O0Y2TePXqIjp5CrPMhG6RGS6uaLqnQ8z2ZQWEieHCsythbr3M33eMQaDM8CD7MbDg32QjYoovAz9qq56FLwsovjaJAlR+khpFglgnMwT4PSDAgQZH0SIPCgl6ZdpkEqUmi9s0NFrF8gxODaK7K3mgdlG2OgfoFmZphFslWcNJnrcFMIFgDGCRYTNtgywPJeosmb/C+ebaCGYCopbg3ePQbCW5Zm0xhHcbanvl76drcQ0Z30z41nZli8SbyHh4LaxX0b8W3WhAFnhLwsK4G3Kk+Ze160Geg1NaM/5+rN+vRNMuytD4b3ObJxwiPiIzMjMpRVajVQqIFN8AFF8AFEkioadRCdIsq6At+T/4pxFgUWXTXlJERHhE+2DwPPM9a57gFbZGe7mb2fd/7vufss4e1196b3wkCmzHWwUQw0zMlzl6nGHYyXjO1ZndDoRdM8HVmCXiGjvI2M6FxlKlUplj2YhgGy8ibQi7Fv6CQAEP3yWVOgJgD18xZjEqeo+WsGtJOUVS3y0QYI8et8w9bxYlOTmxSHgUnAdxULtknLac0dIF9nfuWFOtwFK2f/alKS589CwV3/OogkIJWguw6E/s4NWbNHPJyjwFQ0W0YZBOICTDFmAniLnS2zZ6aJUSBbD6FZcc932C8bsjk0odtBQV1jQOw8exLypY2F+9O7auxy+RU+rmdoTMAtZdUnjq0PG8YnGbPXCOMhGdNU6Qy8g58Rp8jjjhnumzLAuUTZAiAyaKXpaleba9F5XOCvzOYKUhXxRv5COiq+eRnfM6PGRCTeZFzn6BrNMaPU25fxhr7ZvfLEvFP6Ne5hl+jvMHMkfce2r9gMzoBA39z/Xaxdvtu8Xrngf4ZW4ujDxcLXL/F8x16WCx/4FnRiWaQ1p4vLpZfLM6WmB56p16kNJa90ol07+48s15R5a5hg21zi+FPibTyK1097An7YD3Drj/FIXHyYsvOb2DfuPeZYD2aL0fXa0T5IwvagR2eB0uVyqoejFpZyxjiewxhzqOOHLfiYCEzUufoYR1PP1tH2nWTdanMNrAjSMOBrcO+hB4/DYtaoE2GZspZ6VsVloulAKy3QZXNcgXDDABfMmlK5yLTmTk/c/BCpvn6M1mVOsQy0FyfMBTrPGyhnz72o0N+d3cEYuocWnqgvdK4WxQslT8JAvdeh4I9LTNGg6FM1fBO5qZB6Ry6kMwwe6UKcXiJDpOAnCwRwT7Pop+hzKYJeuoqWhYSxsawAWVllLpfnY3DhUU9P3oDvn682N5/CgPJBv3Kp46OYHGnvk9AorI9nGmBR8HFwRKJg50AQAyuZX9+le3TczOdoo+JFu4n7DLPnc6ir/GexzO4MDK6fd9kIs0Me85Fyo45QxmG1RK4BLEC666BdkGHaQYIceCa1c5r4g9yb3xW5Fawy2w673VdM7xpAOsCJX72ZFELeqk7BOpT2s5ayH46PHyfyXOdgt7SuHCjtflxvgcgy2ern7W7yRgHQGzbDNVugDr1fwCBuKJl6CUQsGdd9dCN59i1Y7+cWq8JNrh57EMFkM+52EQeTz68X1DxA6Pm68WTu6P0LxKQWkXP2jx7xQnErg7rYpBug+8HkjHL9HmNulqGKRmGun4ZyRdeu6OvAlB2jW7aev6nEDAoP1WluGeAZ/arybPpfDp1T0DgQjZ2A1U7Jj3A6lt9OCb5ow/U8l4vlyDSz7IENkxG98ugUxmrXn9CgGO5r5+r7CQbL9NCJl56pbVvm2ZPJt+DvpF9c+kNdLcEy271IAMqTumrd08ZrolaGbjehwBDzoo6y0CDsiJFTkavH2igrIy4RwKq2u/si3Kt78C/N0y48ClmycsIKAO0PYnL0pnAreflx+w5E8X1L1yLthpJxj02+7E0z/cpR016GFj33ClvE1CbINy8/nT0vafZ58zfzfJb3zfZBklKDaCr7BxbZGjP9Qn16fD57PvG6/TbLxLw9lmawDYBVnaGuvoRsKx8T3Zp2o2Me54gZhLF+rTjLBrzh1kZkLJVAfpX6mT1ZM59MP/qG2+uzdAFYKu7ErzVtYkdn/rN339k3qmL4jP3PX4FTIgOaVJT3VyGnfpaGL3Pps2fPqafLTCzxXTJCZ5aqmXZvOuYfka8R0DHZw0rgmcNE3nu47AZaq59Su/9jSWLBpWr2JynkALOAaNspC8rVQDKwXtanSvLHt0XEwajxP8I5p0tU+Kvm6SwpIqLnRroq5dgo5rMkn00k+j2/JWRbrsdS7E+9j3Oelt2iayiZ9pvqoNV7IXVCcbuu7qmExq9lvZX39t1mnKdfnfj/MySvKlb42ObHIkiasleQPH43JWhNslvUimxV+Id/bzhz/Az5TM9AVnnHdZSECggIP6LP9PnUB/Hpx4yX5loC4Zefch29seWMY29rFQw4Wnso21JNRD3or7Q1ru36ouUJKujkRnZ22lzY6wbQLBnyDWxr55xiDrCdfL3mbQ6nj/lfeyHz5941BjRSgTtxQDnTDRMsM5eWvVtZU6O3oj4S75eP82vljY3vvXPBXF8WUq1iSZ01kbvLCfR69tAAqPVQHVc/GcW68I4IeSB6rq0IBrVYPmZLYrQE30246We2UzONIYOiFlGbCZuD+Bj6o6PE6a19yEDCQwU6BfIE0RSltILV+CfdRUEUUQyOI31NREg26nDymR9td+jr42t4T/3qezLsmc15SnjTmmvcY4xSfuYX9pqhmEVS0wot2/wEve+Tz882najEzsZepsy0j36T3+CS35J6y9tjDH4n3z1a/pIHy/efEO5u22MkBFBufRZttddYkNsuVMmtNORx4JLVoO9ev3l4u//cATrkXvE1l9zdreRb2Nxwb9LMAtB54ebM/SFAwTbc7atvuzX6n6gu1ZqAwseWtVUUCuJINWpcpXBbZ7jRDLx3zoFNg3kUrFofGC7iQx24zOMqS8A8dp+tvFwZEpQfsToaUWVpLCxXuMn/S+TFYmT4j8MxuyIAYJB8H7Pmj0N4zcNXdDkb/V3QOuhy9PDs2jy6PnceN29VRYyBGlgEtH7/Jd++diQ2ou23UgLN2IMWZiTAJUEXYDllrImdtD2SXjBfz/Fv7P3ZiEBPW3/YUJIYoWlxciFiTGevW1lylSd/ZHjE/tagXHfKus261Q9IKZ2Qjuq4h03IZxpY9Qv6xmewjlQz0uICQ5Q0Jwdtufdf/tghl+AQTZAGCscUIVBkCXTTtmj9nxrOiyAuU2QAzSUlt4MXwVUh8ux09IkVAwq0YsbFCE24YoyPaelCd4948+NgAEbbAD/xGCUjXXyjw7ppNoauHjgzbTZc0UUVRae93jIg98CGt2CeL94jlOHA7u/T3kYrqpOzq9/9adkdrj2EIqwxTB+0kI99sdQzc3czIl0ZeAoKM3oRxhHhie9P9LnpsMAdFDT9JfXKWyhSg7j5uY0MCorwSy+gmF5m8Zmvt7fbtMfrCVZRaBD6eVzBYJSCjT6cxlgxijxvf3WEiAjiJcKY4LNSftkj9KDpWCdX3UC60y2rKpNQKP8eEkOW6j8BjxlfngMvEZKMT30CWLnYI82BLU/z0OUg9P2WnIhAKPi1VDU0RoNeoWohqHKhBYpwGYAuO/Zd8ysg4coPWYUdteB7wUwLhFiQa9OQgIYkRkmA1NEm2teAhoI7G4RFJlNcw8M0Jpx0VETETewGWViNtHk87Uhrnke2TWRVcazWfqc8lOupwFIwAcKr7ybRW3WvOwiMz05CxzG9PtIQBoBaNYy5wbWJXutE6dT9WCpdxgj7S9j+XMUok4OvQhSWjaUZoLRoroBMFKVogFToUhH8lrc61PAd7+8hsZZOb1C0W8CGkmhPmRwjMruOT3kljBm636Yzr7KJ4od5gAg3SrsCJkSzw5eYvyVF0Coi7cEWu4La33LHq28oGzPzCjZY4IyUdpLyplWiDhVlCmtMDsuMwjgxr5XD5694SAGfBEoj92WgdGsd6jEyIROVIMq2ZuO5J6GuXTxsuxatjqBXpVjnLMES7CF7Z+JzKoLNtFlXkzF6nn09+oav2YwblanGfUaKrMyMhZS8oCO0gktK6/sChV7Jv9plLhmnVcTAQBPBkJkwv/45m8Xf/LJ2uKLTde4jLDNVQDUK/aCdV0FFFta3Vmc371c3G5+sXjYPKBJ9tvFCT3ybtGbyqL3fz/o1Ws6XAazslAyUMUSC4PfZtzNIm7tfQJwR/b9CuBuHfYkLM5rdGQD6hqBsn9lQ9WpCFMp/WqcXNmelM9fPItjZumvpYWeiQxs4fxaurpH2YjBsw2T2wLA7K9OsA2naaSvbIW1VQaf5T0J9CjtVau8pe/Oif182LcLsp0nrNcVDX6b7W2mSyfDwUa/+c2vwpr7+uuvs2dpXWAgwHXvRhARHRx9XNZQ3EA+Q8q5wKUBTqcmGlC0N6Tg3ToJC5NH1wQwNu3P9N0EvmUJ5KwjE5YstHRf50egw3VvKZeW3IbH6Z0WNkLL6SpfLZ/TUfCzNNACF5UdJVjZqaNj4kGtGaafpWHqVjOgl+8Xh9/9YfHsxSsVTQaPOG1MwGWZM9heGgVHk1wLg6/g/+zX5L43YJ29vUZ9CK/yXtO7K07FaO0wXhsrEie+7B2HbAQMtRxsyL5BqL/M0CFdqDhOj2drJo18jVC6LIU4tTIMk+hpP5qUNY2sehvwNxM5++mYCEmZLp8T38X/oic6kCjX5vsAG641zyQzPuAGF7R0bLJodJBkYz1BP1q6nenvQqJJBjXpFXY899kypAYu7aHVRuzaYwEQ13Q2Ec80N4PJJL86bbYtHjQJLd/Z3d6PgxjnlfvV8bNM6PQYINwEFYDb3c13i7OjrwGVeI92RqAqDqslNBoCgaKW/Z+h2+8A6MP8zGTqDndKORHndxXQDDc093WPvlk/+PXi5NpAI6FT1t4oVvA/gZF7oi9nTyGe7RabdHH4LUC4zEDB1vo46Y0pWKbTn362JoHMrBvIeT39xcF+yGCQlr5kEJq2W7sbn8cEYctPhXXsU25j9VuGUtzdY1fWn3PfAHj4iVc8l76Usi/rPb2otB3cp83Una5tP98MjbGiJMkePpVr5gywF3MAR4H5yik7nESfJethTP7ovMwy2gnITV9vgnNWW7SUsmB/SoFkJbKnZXr3TLcXWPdMxzyMhDDx+ntl2Nd7FssOrT8YhpPsDEqm7LPj+2UrqW99jeDGBOsmK2yC8OrCMNt7jAu4snnqhWPAa/2tDAcYoLr3KHATJgznzc8LiMO9eS9pdTCCqwlsev8ZLOM55O+U/uPvZ82Hj9wkmBve+0ggkt6fVq/ImNAXMlnofo7fe67Ukby3082rh1xPq1vyGeOMRRfo9wYEKuN/BwaD+uURaG0J9mQZTeCx4cwYbDX6iEan0ndxApWy1UzW57wB1qgP/Pdci+yX8Q57blLrGZNa1XYfSFbdZJKZ4AMAIXGK670F00If+5xA2cB9MinDkDYWylRZ45v2QXJfOomQ6oHo6nWGSwDUIUd36SXZKhfL25II4znDQmdf5z7p5wtazYS0965OVP9FoQybGTAU+6IMp58y10vJMfKgflLn6YfpG6fNj34I7w67SFun/RlAwiy1nSxOr6nMun4FTgtKxDahEDrkrSWwmarL90mSCxR08wJoBbBj4/TfP1bwDFlJGfRIRFXeHhNbPqdSpe0WyGyvvNrqMuFaqjtBMcEAA/5Um42kQ9pa8PnGyP75QAWA32/QJ+sRlNBXgsE4BlClXyx2MnogMUf7qxe889kfAWbXOROXeb3tmRKd8R6fWR1hbOM9Oj3ZPXBRBO8C6vsMxgWs1QmVNe7FkqXX6mp+Z/LXz47NIYaxNNvEahlTAmMtnZ2lfd5jfer6uNEn2mDBhDCxrBx6BHa1GfFL4xvp2zthduhjr6EtVJaT4LK/ZVsnOSjONfDZ0s5jJo1yLyZf2trKdfA9MyHpPisDR5B7jCE7ZLGtqVrFZpkxtg4Mw3MWMNI+qljEVdowPMFndnCUPe52PFuYvwuyyg5K26fs+Lc/f77YWzPmNzZYxQdjoCZ6+P/8P/5X7PhO+juLfUR/CgxjZyXzdECXjDhbQenfGdvdLD774k8Wv/+bN+xHbVUqj4bvkko3RFGQ7dXzHc6IjHQZkiZAvYb6jbXKIA/OrAQTPaq0dqnvk9BT/1fw3SntgwEdRjR7YqWH51rilH8k+lgqr02OjLL+l8Qeyou+u6zA6HdlNT6Ee8czU7Kbs4Jc+JwCvPrX6nErMu3/1qnNo4IsyYQOozNW079uErk+3rQhE4CObzwSsv7OgSuZZsvXHGZZdnUTGgmfBYhNKA+sISC1iUf6A1s5I6Cqnk1lpFqg5SCJVfboRW6cqilwLS0jTzWNyd2hi1xr9cA+hJUkdGBspme9yQ330OXn82OD9VFN/AUfa6uGxLLibdF77lFZtPkd9/axV6cDD/FrnsGqfmCdzrU3fP7Tp89sNfe7pX/x53/+YJ8ER5ALuiQ4HcBdEuWygUaALwghAGHpVhBLM5hs9C4lVzqj7+n9lkx/nG9poAaq7Wsm3fMJzp4HcItryPDTAOh02atBenYGANjjRoeB65gbS3Bmvyz+1tH1gLz54Yeg0zr/b5lEGyYdgvbZ61eLIzLpLU8E0aQ+/Ze/+DWL0jKwAkR6jGwKCx7PU7DMaTgBCNuYNs4Xh18QL1PHQrlFOQaIGsFIwE7XpxnplK35NYxnMRiHbpBFd1w5i27A4lQpn9EGtNOYlp3moSTgNYM+hhaocMNG4rNCbZatFgPnIW5GIdlesyn2iJP+mWCW6/L5BlUtWSulusIzyqYMTHS0AmiXEWIp2V0mxOlj9ICWfxDLV4c7h6SKNHX0GnbLy+IQygIss6rjwSuQLYHSMLRkwYNqiXOHP5Td094mNt4scNcSlGbb0kPLEkp76MQZUA4wkoASJzhTKY+1NGD0U3gEKc34dkralqPIZcEgJ/6drAP3nyb/HrawF4WvBHah2xuwZOlsmj+aoRfrjNOXjBIHRCVah1YQ2xWUCSeLcbAVGxXwrC0V9blU3jYAv5EtkGy0U5YAQGQpxcFAGnVeVMZZT0sYbFIKADeouylfVOnFoNbxmf2kEnC6R1xnTsXTyXMQxRkMKRWKjavvAerMeqmkBDUMcBwRfndlI2MLq2rIt2F6HOyiaM9/WLwHPFimlPYGVtfV8idk8Vhbe48ZyOn4HLwODdzraJxdUUF65cEsxrJlIyj2y0x1NNCXelKZ6pCEAjcq/wAYEcYGiBqH+v7+LL+NEs70yjhwk+VlwO2gkE7gde0CBtmwXsfWZANny+bIBvZ+KWdxAAa4k54aBuT8Tr3j+Vc3+NUALUITOYiRlKVg4Dg+Q3bJE/b3gnKYo9P3i893VhY/ofFtpjQhg1tL9HSjPNmeMJblLK8gy8tkXQBE7zHmKzffsN5v3Jk42iY3zjy/Buv2CVplqNDGK6a70zP0jMy8+owvade3y+gQMooXtwA7TMja3qKkJqVBbYegzMskUI8IYk7Wb3Qbv1ceXV7Zd+o+9ZvnZY+yVY2Y7zlz6jh67cuffJ5AUtae65KASbvBvrqGkWkDUllHgOdmrvdwdtrrykzX/eJ7mm6fOKHWjFzKu9TR6k8SJUw2NmBotrZghUF4mGKcjU2ZnTgLFzBeBPAzmU1AC5mw3cEmG+7kPKsgrpHJJwQG9hjRyQoLSJUtI84plmm94xnuUIZO9i4zIKU6Aon2Z0pfxB/1TBP4dGiPAXuAvvbTca/SA86zOQJ6nYVO3xsTJKODy5SZ7E4dK3vD+AFmaZ0ItgQ78/Cbv06wsX3wGXsP+8vP4N6fkH213as6TNB8Mokmc66BQXtKJfkzghJl2rPxY+ZqS/AKJ/raBCvKtadbgCaOGT4BrwiTKcE3fXNkHajffP44ci3l8UMCanFGAg6Mz0je3uAMvRcWAs/l57nFfq+MpodM9HPL8qauK0jW/lrzvVP2fG10ZUB1p2LKahW4ETwejIfhfNWBrX6QEa88htkbv8PnAuhDzu2pMyfbZuq4zNb0gDOJFOOaNSnAVfAmvSM9RwHl2kaizYplh87p6C0d0+ZYBu0rTwmiLqka0KlbgUF3efS37L2ZWQ+nSRiei/1eTa8eky0CepZ7yuIikWkfPAComzDdhl2w1AM/ZOkewFi7b6/e7U8XS9tfLU4Z+GAph8CirRH2mB4e1pd6ImwM++7YK1Wf4gg78QH/TcdX3VedvwLoncQL5yI+ImxuEbm2nABEtIGQwXl6AxWsFrBZUU7MXKfqQxtuv1JkGF/wXDquU2591nUSUssHsJJkG/O9yVbkUJ9Ln04wRb/LMkEnJmZQAIFFdYRtTjrMQ+aQDCZ1mwxdmf5b9PqJvOW86ms1AdlxYwXTJpPU75ukrq/o12TNtByqDK4wSvl9mXCWaNZvcj0M+D0bgm6uSRkuLQ2fySHPjLpZ/ye+cAB09kBwnL+1W/pTBZTaZ8j7UHY7tR0g6EfluZ5Rh0V1AJF+1ih7Gn5MCCrxfUlk8TnqvpbQRZ2PY+wZbIDp7/z82bdvJq29B9/r8BD1pGvnhPLJQE1wE+a6urlDJSz3t7+ielmZ85mTXB5JNoGxMCHVsepS5MNbavuBJp79ox8QJod+uqqTayexoC+UwL+2x7+bdGmQ6usLmPYMqoM8n4JEBT7dpoIl7SfcdgkfmY3oDNdhBlxH9r8WBOK9Jqq2sZsyUQTz7DObCcFWFyC/OyS37Mf0nl7D9Y0Ljmlf07fJsjlk95zvN7TBVjagH0yY7ZN8tU9eA0anPDsA4xHwlYQg+PoBMMOS4fR6tLqHdRO828BXVTfaWsVBBz6mtrghqwkB/V7WCr/RdXVdzgzEs/8y4+YwF3Vqbf2PWwnMc6H8TAbrPEeJN5DdVKgMoPfj6z1bgrkp6atc5pyEAFA7oJ6OzzLOZ4dL1CcLSJA4pwmHvF99ZjzKfcb+BJhSr5m1KFtIcCLtVdw75YyzGn8ysZFJJrT4YN55X/p86pecO8FUPtvnCaOG9ZqAd86VA6h4j9fN1Pkf6ZWQPzgPKQMefoB7Zcw8J8MnLrI/He8zYak8J/4eMimAp78c72UQJ/L8xn/6ZAER8ItIUKpwTtC31x9Bw8XiLa2oTmFhTltuzDOZgyP6C6usQF3te1o+GGeyBiWGWMHRioiZ3MzZ83WCjYJGyQ3lrgpysuapj+Gz1RGyRm/SC108avRrNwTBuREI0n50L9sDffYXLAhTsMw+857ZtA4iObsBc84Y+fjYMuxW7wU8Uaac4LniJGVbSxiJAd4whGKbZuT3q1uLb7//sNjdZ0Af4NnPXm4uXlM+u/KgTiZ55ER17Ohf/9VfLj6hNN77PTzEBwpbOSNqUlmiTgmoZSytXRlJpk1a2bx5d4Hfyp0jXwKPiTnEAawcUv4A5D95IXgncUE/qgzCgPJZJHqXY3ME3a/cn8S3g8mtntfnYJ8F/11b2+ivENIAACAASURBVK7kXLn3Tk3lujlPOlK2vUDPSWSyxFyfeh/Q6IQ2Yy2hFWhXH7r3HTTTgUD1j+3D6fMJiuqPdEBOk9bzbOfcaUTUMlaG6edL6BHwQqFo4zwfk8l6OaYUh+2XfdcnVQYaiLeqpnsd2dX/+lHCS1viGUqLAP69xVR62ZRnILPiR/q6ApCudf39EodCxmGd2mu5CS/9PvtfCrybTPeH4mU+k/rTkv1M9ea5jimvD6gc31kVg7QZW3MWQjwymzns9ft3YFlWi4bQJf7TvtJNVhe43EG/OGTShI995n1WWl79bulf/sVfPDRwKAKo4srBSfZSI9Ps+ZqHNlkO64zLiKnDqsPengr2Tcj4bUtmVYg2ucY5ss7fg3pxRj8WAy5piKOscJfMlLRBUfR1Mm5pxutRNKYfvDGv68MUvAMESP+LBsI/vH8f1olMl5cvDnjAw0zRVLBExn/5i9+w4Nupb1bJuPiWkWiAlK72v5DlVGMRyu1w2CIY41nd3JbUlF4ZZwtBFbj0swQjkrkWDVO0BGBiCyearNKzhKP9s5KJRmBLUS6DIE6tBkvnH/3mvXrAZA6mP1GUZI3hDLhUXAEMzMzZb8F+fDpfvH8aTe9nZm9Lqa3z2kx71XPG24e9U1bG7HPn/j46qkX1ixh3SmR6JPJ6+2UlayQ1NcZ19HUb5bE+WIGIPjeL99HgpKTR6wiI8VkJlvm3n2OgLnAh1fkaCnGyJwQEZydO9t0NiGdZgMBvJu/omA4HJNP9fB7XPSCVmTYdMWVY416DXqeiJTcJytiyTNwa5QZxDlX60vkTxhaRj5LmOQWz7QUkAJa9MeDnemn0qUngWZM1Yg+l6OeMyGgMK6/AcDIAw1NWFtO01XtOljSLN+RKIUEhS8Hnxykv4XezIXcdKfoz8Zk+V6Yhy6biue0tsqQBFKRMttvSz9F/ArbEqmfaMt5LlIRrg5Fyio7B22cvni4eLg8X3/3hXy9uzVTt/2zx7swMo+e2TIMNmCRLOOOnKErXYpW93EoDWpxXzofh9q3OU+SxQEIcEctH4oSXnVil3AxNJlgN+U35C+tV3SMbo6Vr7kfKsEcGo98/OnHN+gj+tBSg/RQFVRqITZn272T8NJC8Lj1L4vzVGcwz2i/GAIGv2azV0vU4h55R2a2s3Sr66O7qGKVP6QNy8wmO90umUNkv6sHmt0wMlV15x2sPYMVdwWR8+/CS7iSCiNzd3VvcVYtry+hS7k6TTfJb9MCTzxcrm0wJTu8vAoPLD9nLVZT/GWy7a3pCrW3tMslXwNEy8ZYLZV2GDN87FIOL1al1/Xu+Yzg0hCNI1WCa2ddoOZQk7RF0suRDeHbUg2OKYdaL94YRwbUcROSgA/dGY6yNeUpQs4OcZDIiL1cXnfD5RzBAUhp+5f5ZAlHmyTaZ7Nmg2mfJuY7u9iwXUIoul2XD3+sAF/Z2XLDe95QjGbCc3njGYPqydRe39riB9eC0VlGvlCw7Fdlybm1AweD2SDLjWUacDqzs1rBKho3Qgd9AHlICKyBgUKGOSYBiKavB8ujv0iMcXeZzpCxbZ0bZVztGttv7UtWcrHegGGTm8gjs5gj53GHv6WFoJl/G5JgIrg6Szev6tX+WAW+D1+mIhznhfStVPPMEox/XtnZgBkCqOIPAsMyzLs2eNzjq4KMkJLjuZPNZ9pKgd9oU9qoMNARMm6fUxPEpWyP9TTy73FP2Uz2atR7TW2MzG0hPRk3kz74igynx8W8DldwoIBwgV8EjA9EOjoj99DwlgTdYQuqacb50Ar2WYJJPoEzrANoYW5BYFq8i38x4+2ia3FTXR1cLGFhy6LWUUwNlz5tgkQHUCBgD8PGfus1plGmNwO904vSVbEa9DJhxd0fjaMC7A4YAGaQ7tCXMnoftlMmGzUfAvS7Yr765Pk5p/APg/S3BhQkEb7gTP2W4yaZzsARrs/Hp4mH9M8D/XWKA2UeX+xUUMohI6boPi62yWfkDZX2X77hOWe46ln4Z4G/J6va5DUxg+C2JyLHGaW9kLxztp4Gwk3KHbpY9vCwTQ5b6revtvbL3NuFeYzgI4KTA3WLtAJ12wBoZeFlpWN80z84fnfP4Cfh3ArAziIy9DnOuFSTKtUFu7V79Ic/BDrrI82FCtTZhTHPlWcJ4Gbr+3y59nay7JG+SyFO+WkbaEuga7Mn+mQm26UvlnrmH9mjyTdVnJlXSny8yUtvkn42tAgL5MmmUhJGBoclOfM8BUk0G2HzfBDHU18piBhr5mcZ+Q4fVhrY1x7xfL1PAZzLR6stM+9AbqV80SyGnnklPau8tieYyK5LMFBA2gBssPN8/73dDAB95MzESEzeTJtonzkVB/zIZqp8McEaPrfifNkCHRaN/nWEX9ev8fNk9nkt9C+MKgUcZHxN0MFicAGkT8S3H84/XtcfqfNYG4JWhJknbMsifW6aaJAJfJRvQmPxjtUx7JWXQhsGxfZGxOQETrI4g0SSI6SCMU3TAOmw6n8WeUzqkLwikrTx5Rym9+2gPORni+puC11YI2P/bvXCIggxdbavVL7JolGvfn0RSKkFmCR/gEgMsnrDXb978ED80IUHiF8FlGMJDD6a8Gp1qojNgdeIyzX3ZYv59hg3XBrq27octi9yH+ft5jvzdlJ0wswYg5c+uTCqbIGLtp3x4rZAyZBCyXm2Y/7gv4XIHGGo84zWnLKdEc+zXlHn/Nlk92lsHnHBPlMEZ91rp5VmMf5j4oYDgPFN+Zu4jdoV/KxvGG56r4TuVOdtg3PfVVjU5nXgvtr92t2z1DiuMPxaZr26ZA7+y5pG/Jgt9XYZIJFk0yvmMTfVrvScTHEmMO9HUNgr4V44/Qzkbs8nKsmTWoWfG8Mah1SWN4QIAjXjMeLSD/rSdJQckbhvP5sMom/PM54yE4OAa1e8MvuAv1MP6XmHgOZTBVkcCff3MeHiuhSXi2btWYljh4aaFASY+IQ6gT5ZYC8YyA9A6Pdw3maApa/kUwOb+HvkhIWTMIljJb+IrOBU27SW49g7g3e4WRKQTfAwHRjgYjVYOX77coXpmY7G7dhdwfX3vaX7/x7/7G0B6KkxYO8OKJQA1h1q0Vq1+3RMAeAk5kcnIiH7lHvZqZfHhhPXkHgR8/UoPW+Mk9TvPbGuKHe4ncwSxjbFfacWifeU+ZemHCOLFvSIy637og1n1JGjH3RiHeYPFzsRXRnmqQ6m0o3y7fA+xCmzmjveELDQAiUIE+itlbDc53HZHIb3kE/XPmhjWxojVKCfxW9gb9XHjszKD6yu3x2pJHPjDyKE2Zp6xuGpDNxT09Vw3EaxvF5cyTD5735ep3ASqbPvace9bVqQkr63N/QClXtf1i20PIDiSBPHtS34SLxCY03ak1xyvN9kSvaeexocX3HQ5jxnEmuSniRD8siZF0LXqsOA2HZJRYLN9Uf3jkBArAY/BvyQP+MeH/Jh04N72DxjOxUDXWQliCyp1PZf/3dI//+//RVqlzUBFYbVZep3w1o4L0Cx5QTNS3KzAgAKYnnQyLXTeWYFSLFtupJQ4RSrNhllAG7CambXZ6sMwDJnSmb5D5wRA0iwxZjhRE72fE23mlFBRXAM0lY0UVOmmTsKzBFOm0AaT+JYJ2K4vCJpzklYXn7z6HIfoOfdssFPUPkDdyOhrnF1oBT+sJ1cv91zDrWA06KkxUmAnhVyNONdilj+l9j/iHIwkiqvC2qbFsrLCvsIQWjI8S0bNumWMebJChO3cUxBtlOiVI6OHMsjPRumq1jllWNyT1Mw0HR7sGg2//TOA1uJsD18yoOEMzupcmelqJmUanHkYe1oqTCmBiuKdiLe/MGvS3lPHMB7NZD87YNJVSkDaNFjhirOmlbRHXgC8KuP0GwyaX4dBxZ8afRl+QfebHS/VdExakgnHGb+2nw3KUwabC+2zJxPG+6WwG7zJ0jxz+p7yFoc4zffGMygLBX4eg+aCu9MFUBdKdy89334GdaiXlWGeMMZT5Wej3xjVUUsfh7sgbA4j72mpXkvFdPJcH59RNN+Hz17wGQnmlReR+5Hlj6GPk9cMftivMkPj6NTRjAHVoCmzMpDiKHRqV3uktG9FGQcNkv1KDzSCLUE76mJTSmsGJqU9TukxG8A53t+EeXdxuDh+/wO1g88Xmwdfpd+dbAOZY5ZarwMWfcB5E/zy42RxtiG9AbksR6ndBjhdv15DQ9AAvmVxLgevS3alPVimcyBdO01t7YFhI1KDAZlCA8xJ8DXkf067ytopqnovaloDBB35gINdwzhCAvLIi0DRKc+wF0q0vf1kk4ygSS0zDQKgxmw87AUEUQsSmtmzPPNkcUtT923Kj2VHvaLObO/mHSAM60Pp8RKAp+VlbkMyMhRsfbgj+/KEQEDwnimOSzgNS2b4XC+ewR5yDoFA8y6ull7RdPj5wqDHHoUXBNZOVoXFTmD/CWwVgl7PIQ5MWF4OqssaF7CPO5s1qIPcQLIgjTKaIE1gDnkxO69dSDPi0Vcx66dBR+YEN1yrlmLVcfYzBfBsei1ooj2YE1t93zbgawZOeE866Rj7C96f/mA3bcwb4FidaRDpumuwkyjinOmYeBY8W54b7julNQYyBlwABds7gngtV7gkuwqSR+B0BsvPMgUcsR2dIUrJYSdoS+ZEPwGwTMvjecP2YP2S2VYh+P1wrueUKlmyYcH04cNC1CHyPicrpbLX9gTVBaOvUOzUOCMpB/Acs87IgDZB1t0KfSZvYG/6uWtkD28fZKPYq6ZllLYOsI1FppgmIzrLcB5BN+8lCZw4bSMwHWB3knLJXKo/HoMf974Jq9qAAIGcE+Uk01MNzP0dL/Cz01jfXjM6aAmMmp1P0Bxdo1+hLWhpXYMx5GT0+swQKJ1lEnmeQc/pR2CA1xo4HMM8mY3ttcMCwC5sk2wtX7aRs8zKqN+UFbcBfsoh/H2kRqDecrICUbPEuQNryh6QWRo2gMkwZDPgB/uXZMt45kz0HQCPQKuLpR5JmZP2zQ8X6By2TFDXwGWWHcpsMdPdsg6ekQNsIL+6Atv69NvFGgDeNtMudQwdupK1W6b0XKYHg7rW8Wu08df2oSNDr+69oxTI7iz2LbXCQKbDBu81CZNpj/SOW0ZHXC8/Y94Dk2r1JwwIs3YtTUwSNSgK5/DsA2xWfDRKWtMHk/W8lnWX4Muzxz7L5kRWbU2hvnEh0ss0AWADtgbuo+dTRhWjcy70Byw/wxcisLoDeFzfojyWvb1gOW+XGYq08aKlRdqPnBBtN88hWM86dzK5gXcZogKFSfwHmOXCBg7DqU8QMkAlgU+ZXU0stBl57VHZPtF5I6M/Gakt5x82g4vIpDNxqxy6N/ETcs46yTgsiQE0hImMbPi9vWA99w7ZmIwXE22+xuR4ruf5lmmmrhXE4Usf1FIlX5sJ6T6zpjvJpvZxnMy/nvVo+uyvzDN9niSMBRhiDqtvMiyLZ9dnmn6fz9+BbI+J1glOlZXWtfR6fp/eo+yRA0f8UkcbDGoj1HlpeRL/ttMPM5mQ/TMh5r7JuunaBiPP+2r7C7Qn0WZwx39J0A0QPsMBBvs9DFd9WRkp/FvbbS8n39NkicOQ2iu3/XMLgkwQtY3DC+TGb+B1wizqJGVDkDBlifpx7LuLaHJqTg80sZD387nu5QFVB+q17CcPpu83/UvLsJJ4Jy7KVFY+bJ218XOtoknrIXWH8qxPwB913y4+qX7pIcnYsD1GJYE9p9OOgQBSBo2VTyaJm4B3wAO9++yrhW4VGIjO9l5N2JqEJsGXWE5AxQoMB80hX7Ybkb1jNZVym37OBu7eu4M/BvPKPU+fNP1cfqb8n0E8mAH4TPBMlmhkRB9WhizXDdDF57oe7qPyOvs4mkSZfqBrHHZMWE1zOnJ9R/vSFVxoYtH7SK+zHIKCxd5XksSyyF0fgSF+fQqT0WdK8sIzYjyofUg8WFmw7DBDDFk37UmePX5rmc6WP6/iNxvcd0BDE6b1d5uU15/TF2prHd8bac6ZiG7QliHzGRoZAFP2Zu9nMsALHI+4SZ+X+9H/kkRgbzgTed6DsrhBnKEsPKQPtqCU7Z/0U21X4eAOBb3sI5Mi6VUIkCkYKZBU0ImzbMLQBE1Ac6/dAVwB5qNHGtN5HpXtxL76PPp5I+HiJvXn9gA3QK6t1T61lBuAI1SwxgGm7sNO9CzbT8zY0H/XuPde+E/swEW2pUAAoGy2P5oDEvV7AR8BzNao2DrVUWZttwG6tSHHx/obMrEcHrRKMhk7aiKJNcaFXHyyv7H4zU/2U0J7fU5pLmdsDTDnu6//gT0qYSNloGzv8XGr4MQ5whDmPi4dAmGChqOlf7mGf+5Que/f4XtyfjfQ5bYC019WD3vubNGyDNPv9Svai+HDBsfluZ1K7YTZGybZnvC3sZWRbMBrGcwSIwJ8ai9sh6XwMazKyjzWzMq4TgFuDOpNycbddrIuJI0jevlJhFGnstHVyQpwepV6rlpGK1krPbZl4MnaHfGutn4D36oVMsZamuBOk61/qbwVwJvnqmB0/Q//XeZZZSwm3EqyJKPbxuojqBe4Zth9ZT57oAyViTqB5LCCjYFMagDeuWat2hh2guupy3aQh6xzgEBFhHswlufNrz/5NLJrj2R9Q/0c9ZPl1sbhaf2GDlUveH8ZXJFY3TjC+7LiroNd1b3Gmp2cO8qI8XFig0dSXyTJNfGs6IcKbt/QsDK6bOX+d0v/9T/7Zw/NApgdaVmJCj3lQwoKQrruFA2DKtl5fHjqepMhcFy6yltlUwfVY6ODXxCv0/qSwUVprenUBXxS4dXptZQq007CNhrOLq8VkJO1Z+DnFJQ6fjhrMvhQMu/eQTU304nSkZovXdQM7iYlHbewLaQL23PJUdDPX7zGaD3rGG2exQyVKHKCWd5vuUXcvMRmFZj22qlxmQFYSt50guyLx6aYoW9jzCr3OinN1GiIDDbKfKgCVKAuoO9KkUyWHYBOY5dpMCxNsz9tsqqCtbSiwxeg6ZJZ1qh1QhdbYR27pbKyh1SuCs6g3aZxdiY3lqqZ3mnDeCWLYp8xBX2UDMxDUhCkTlkefhjXltH1M6KoB3MgwJABNIJorwUdKx3KZkcn6NDMsQcpcUumz8yPrzJoY+Q65j3MDS5zuJMqqJE4PzVoN4MuANWSyzLYOkRCgyiHw/W0b5QLpWxYeqCcZNx44GfBARVuwa+PGW3vQrBw3EuaVCoLyQriTECPXbI8NIFI+2HYLFjjbq8G5TNAi8+pLtP46EyyLml4q1PEfbg/GsWUZvg8rJ+BeSjo7ImAXpmPsU8NSkdWI4ZQGU1GqwzATLSK0+qAi5k1Hg7HKM8zs5UScJxaQRHlr+uOvDEF2rKoBX9bmmXJYTNwUvM3GUQBQArr0b53KjgDqqV1euERZJ0PRqtZ4Cc2Dg4LlfMnkKqzzbMKJHufmlmZHQYK6e8y6MP7uwf6btn39hsBMCdjewZleyrpyIVywGemR5V9B9OXqICm2ZKZ8XXNMySAM5GmpyPQ7tRPQerKseUkU8YtAfOFMoAtAy2oJYNAFlQHC5hVLjOqQUWyw647etEzHcajQAHrePz2HxZLZ28WTwm87SnybAsH5fp7hg3IfAFQygADew7a7YdJZgD095xzJ0dexVGWzaccSQlHF2FsnNy2Qq8qjf4lgffN8g40f1kFJ7DJmNjN/V7dri4Onv6UYOIgemQJ8E7Hweb2ylwYiAL+/nac8TDJBBDdD/fRiYusp0Z+Dt+JLQgor0DWSfPFTwYoH+aqBpdnK1BkIG8JY5vdpyfdyFB7XrYskxjnyz1In090c8qiAObbysB7n4Nz2mx5lsw4pblno2xez0wasguGa5uWrmgWLh0d44qMOowAlzvg3dUNz0cfrSVAZ1saqFOucWB1MMwkClb6+vRgC/biWvWeiORyDzOLHkA9QYI9ykw84SSpA0cQmobQrhX3qhypG9Xj9qD0rNqLLTI+Sn6j3/le5z2ADMmo2wvY5di3nb2XVBJK/XdfO73SRTCgmsNqTOg0eOmY+ckIDVNN+6y+UP7V6QJRMqcNWNOftP22fKZp8wIEJgBsgsE1scdOGnOH0YLTYqmctiN/yroaohU5aa9K+wVa4tzWBxkQIqjCL3S83buz45OcKQP+dx8+hH2nHMZ0CRQkkegaNqCZvXb9nQFgWQmCznwmLIPYZRVnbIk/HwkOAW+DSwcGxd6g+gBx08bC9Qyb2UxzbYnOrcGrdi9Bx7iPJFr4CuDFz9LvKwGagfJgsJr0Gqy8sO2iu6c9UD+WYeBrDLDSu4ny1lv6Yd4xoXqbybD3MnTV8cleO4zmKd+bpCRjCztN5t31tUmT9mV6YAJ17R1MUodIyQQOA8EECoHEPTqWQRWL9Vf8je4dZ1bBsPVDSgTTC0ddzpAihhXt73A2059Fp9hWKKN5tkFmSokNsnTWKR3StrHuYcRyXf2MtsFoGZqynoFh7NMapUf3DOe5wme7h1G8AtPulkEU18owemjFRBFTZe1xqw9kr0XdGYNHgRB9pnXsk5UVAWIE32SiCO65X8q3g1yQycgHd58eM9pO7KGyp/wUQDXIbR9Kr9EEz2MCd/omE7TyepNJFFYBz+0+pipDfze9wFpGOwGulrpOncBF4jMU2J5N8GV5pr9Xgt6WEpn0nmy/i3Q5r700aenZ1eeYPtos3/MhMqTBkmr2qAOICnaEPSQIMRisAR/Zo1ne5edPUOaRnf7Inos/m33tGkygMr2wDafdv5QeN8EzE8bKd4H2/CplSykTMjE69EenvNYPTfLEc8W/w5b0XI7PC9CuftGvClDZe3ZN4hul/Jd95ef2Ip29Wt2XDKgZLYLmkIX2DWsiYoIx6o4N5PXg4CAsEtdC/X7OHhiEybp7+oy+sDzTMX6DsUT0N59jqZ/9ty2FT99c5NGe3Zmk6D3Z+wx9cgwYcC0w5n4LnvFam9cLACiXARZt9aBfZDkbus0esB/43HOeURut/yEAmL6Tgnb6djJJBGxN0AsAclHZZg63UHUlqeX7bbCljY5dGAOqBjCun7kDM089LyMuyRZ09wTikoQ2JnAP9feysZUv/y2b7d+Wk2mTJpsuwGbiSONJSwJ77pqcsfRc/e61J2BU5krYowZyiRd6H57rCJZ2KD50gaZOQR7+OK+3GsYPUJ+lJxmvFTjp8Dxjp9rRec7iH3GPnYwtCGM8pq2HzSazzgiaz005uWWy+niWGZs8ShJVW1xwU8C6zfyNZyrPA4vKc6WVAvcx5V0gNn0h1dP2KA74b2VQ42L1mfsZf5qLyLBUD8nW9R4cwiO7zJYCN4B3VkCkxRLvMaFzQrlnKniQdc+n8bXyHzJOMNCu4wQ6428l8adtQt5S5dDEelppaF/zTAV4gxUk1h7JEVYrvWFds9gHqoXCThIMH0CFiZGsX1s65UwF8Cm4mDjbnQ740hLRxM4hAnSQQXwt4x3ixVUTnCTICSt4DX8zhElGnP5+WLNWXRhDY8c0nZfacT+Lk+qZ2cZX/Omnu4uff0IPS+yh4cImccjh+++ZQvwh92LLKmOccDNCMGgyR5/HXvmu5fWVfjXPvPWUktzXi3/9d99kKJn6w/V3gFsS1LZg0E/efFh8+cWLEH2cDuy96psKAF4D3l0QN0gOaJWdbTjaQiIDGyRVEG8n6ac9StK5SfnRPh2ZYV2NC+mv+1Ou8/rl88V7qhn1Jz/AYuR2M/wpIJh+DEBlmJTx+z1bthrgXJAwben/9eLly5eU9x9mzyKSVgF+tBeNZ4sGykyfcUPPmnYv5ArWf1a4KDjaKuMv5TTTnD1LSYLX133URy1nDQlrxM7tz2j1mXpZIolX6vnzbM3kmvcZPZI+gX3/eQZ38j7u6Wc/+Qn3ACkDB3x/fzc99tXTYSryZktiY/v1/Xl/fbnqRct053Umazkt4fDZtmEGXqQnM3ZltHpyje0vnn799ixG94ppp9BcsHbp7ndL/+l/8Z8/BEU0cB59KgJm6DXwM8vTRFHTk4Ys7qQMz0a6AlkHsK00gPZMudCJ5rVOfNWoWaqXvh2ipj4Ud5BNiUIhUAJcscTOQQAqXRs9n2HMzBiLiuuseoBSeqPBQYjN/H775vs4dGnQzeKdQF2U7eI0TAM3S8J++rOfL77//ogx76/Jjj0toJQy1oKFdQTWQZqZ5Db409OwlFVV9tTs3zPZToJkOo1XgncEAK6B018eBahO0wxmk+nl9ZaiCPa0EWwzLj7P7Gsy+yBVCRUA9DMEE7zHAwz2c+rrI2JqqI800ZYjaPQK5ugUNkD7sfOoAvV9Gkv/nk14o5hl9BhAyjBhXQVhOrCj62SgJnNrOrUKqYa1U1s02kzmwciH/u9G8RVjp6OSJrNV4n55jwIDccJYBz87VFcVsAArim8dpRqHEznRGf3+LcqArLzK2Y9JM1AN7wDWJp1X+nEdiOmo3ibjEJnjNGaEfYCFlk2Eup8g0Yi4GV5lJHRzSzNRTJkKxfpaN28vHI278msJ4ZqThfiMWwKQOxhVgt0qmk48Upnzu9HYNuzIZFMNRJqdTQAqeyksNQOLTgxy7VQm6XGoE4y8mn2/VfFHEdS5qIIsgzCG3GwkP0+TXIJg1+Xw8CjsHJ244uj2fzLQ0OeV5QZo+IDBpwebNPpMGPM0EuntAHonBqMky+DslgDr8BI52aQ3Gz2I7gGFVinlu0MwLlDcOi9hP+mI6r6zzm1tIONFxR0IqQo8BbSeRZ9Zh0sfQCfAElfkJn0OKzd+juesEJ4T1urQqwtkCCQTmt5VozRwyO0MeHxt5J77UmG7VuqfsoPK2uh5nXpBRjC9mBzHTtgqO0BWw9n5MSADa8FmWU6yRfbkHJBRGUljU88V2TKBu90l1oJ1Nau1t84zU9pq34orgWgAtf0dp5xZhgabwoa0shM9GykL4ZnNMunmh9lZB/GO3nhXD09hz+DQuQbIKjTSbwAAIABJREFU3c0dfYUoj7Un1PLKPntGYM49l8XpopbNsKYBy9Rq5NkgajinkxVseZmGMRk33pAMlI45Z9y1T8DOvw1iJgs0pdcGBem50jKxmEbPPWsa8M/Pcn25nWR3MVQnZPd2zE4OB3tzD4DYgI337nCu2l9TILFlJwZpOgktd6qDlf5hOB1bMD6dfqygBUjHIG6sXi4O1pjOigzb52KPfy+zVjoyrAR9XqC4P/s0a6+833CTS2GfNHmlXNXGdXiJgID2T1mbNtC1NEupLKZMTKdrNuwV5EjwOYPqwEQFwOxdxbcJOnMm6sj4+jZiZ78w2k/SEOw71ovJnjzjypN91hIATGc45VgF8HXUBSjVQ2niO2xb7nOcmARB/ts1jsy3b1eAkJHcCStm9vzSWfP9+gWxd026TMAqch4ghR6ITKu3x2qTWqxT2AXqGQei6BS3tE7WXdJDASVYW55flo52Ko2quYCBS8AxHGudVJmm4XgOBy06lfvItGT+bn/UpcWnn3wStrXsCffNe/nhLb0UHUzDvdiuIlOVZckJyH7M7meB2uFMUFB5F2yxBx57aLmJQfWFThvPYCDbfjs6hC2TtVWFQuK58P7T44uPk3FjmB59LPWVLxkJBufq6SlfGjRl/ALdTnUossgAAYZUPLk7WewMlp/Oj2U/mS7Hut+STFlWZ6M393YoMyUJc4iPoH1sqSifQ4LEZMwKwMiTYXuvCFyukSHZ0wv6a64SRDyh1F5Ww33YZ/pZNrgG5IZxd0eg4nAxncgkspAVg0MDs3XOaUrClBtAxtsHykcIwJxIvUJri/SMtZTfNiqwablxnlkZp+cSgcdqWIM2Yv7Aa3S6AbTvTWA8W6zBCFwBpHAiZ4ZXWJEx5E+ds0diV9/J/k0ZcEVUFtALHZdgEb9MqziTYCl/H3KZ5HOCeQJDk3+uv8lM2dQDzAtwKYspYNsEdGojJninrpsBtv6SAaw2PnZpyNfUiQE3RvAqiO+XwE96PiOjntQMitMHSvlQAxnv2ySv+zlLeE2s7WJzZZ5PP0aHXhDCZ7FESzuqPzYZscqciag5LbcBxWCzaSu5nnq/VRBl2bZHdMG5JIfTg7clqn4/Sx/D7hkDEmbZacvu1M9NbGnfo/vwjxLgBBwyOC6zeRld52cf0f8tJaVhDbUdwkfm7Cjp87ph4hiUiUgFFegQix/7g/p96uwEcnlC/SuVufvZwW0zSeFHeF+CImEGIZkeGeVnFbl5/pzzwpd+uMGlcZG2ScadsU4GtI3+2O2NVyBsbw+GjQxTzqLJSAGeTFHmNRvcuwPDTGSa3BJIMMV2gQ7T/j19/iJr7VTYV69eLd4yEMEE3jY65gU9w+0rbA889Y9+pbpOhE7f1D7YTgh0nwVIdckFSBwutwmoIxhm3ykBKw5r1lo21hxm5zkfJJv4CfaHnT26c74ExF3PMTBkAtT1/bvWCWC5j2kzJou652MMzeN1EyTzPb7GczHB3gyj0N8wyLW8mfeG2SpQ57byFcZzzlTPZ3qsxZdpOWsnkoeW0Dfw1fC+7OK8R99KHzSAd0tI41sPP3L2NExJ9WDTJJ7hNQbeMqHbrkL/qD3oOtzPmNWG9Y/3p/8ua7hM8zGkCVlpL92CUSkrNdnkORy+bifVo+kFcwc4qR3SprjmGfDFV0rI2eMHWfsmdE/weyCxKBeWzbaCCNmT/Ue1Tab8cp/KsDrABM8eoLN9vJrI62Rg46aSdiil5gy6fgIY9ua2xFj7mth1rGnjE30+2ysJsFmlUQB8xkbGyTqaAv0OPVJ8jM0FmF2fWSVUMkgB5wmkuotO503sKPAr6M4HZIgPZbLRde4hjucJbZausDlr67Qd0aeIn19dHhshWOapJy665LwbR9iiybYW+rxLJMusfvh3//Sni998+XTx9vvvk9S0TddV+i2nKVP+3DnBdlQX+FwlbphoUFZKztk7+ATfFByDvnqX+knI2z4JgtMzSA+xSVzTZPTqDT2iG7fa2729PS2v5Jl4ra+XEFECy0MmWZsQOEeHZIgc+21JrF6U+lAs5xSbmV7KyhnkgPSBBRz6xS9eL57TY/pB5iabeAjL6+sfSDxYIaavnnOjUtROtJJQtuUluI997wvEwVD7/LMxcMmEkb0ttd09e02GtX1AAWcZvsOvj74qcG8CRhxCGSwA31jaM5HKFoHQxHCt3CswVpzBFlXTdk2GsHrqHIxGP9ChFRrU4B72mudzplbYGKX+ArOpJhWMxpG5wQb/+hdfUXn2nlZEtmG7Wjzbf5qz8/0PVFQJViPK8QP4t9WcHfiqDTIBU9kMI2+cAXWUvexcB4dotJy3/SHVaerttGHhvG6gf41BxMLchYcVet79N//8nzIctg7rNsF+mD067QF67N/UMoqCUZ3cJRCQLDALIDiX4Q4seg66QSzKxJvWgTi0GSs3vM0DK2AGwTMrYwZHlokHXEUrUi3ib9Cs0XUhY3ZlTAl28Z/TCHU13gNIrGYwgMGmmU3Aw1OmYQJA2IPLHixf/uSni/cfjnndNpNoX8fZ7NRchaFj5kVRXY+Ww6kCcS5REDMLF8XGQqbHVnpuDECMZxGoSrBrwGUZScDarpUASfpRyG4b6HCorGOSoAYlPTwMnsxSDwaj9yazIZkJDodGQ6ZPmV0PDOQ4SkbCUeE6Y/a+CDioM0XtfYybwR9/G1zZ4DRofRhBDYLbvL/AkF999rI9hHdDXR3rnbKKHCaeM5nugl42bw3AqIJEKaWc0aDawHG8Jz1m+JyUDg3QxetJL7WM1hLV0KwTOXm4axhCoU12tICLoOd3gHfuI1tdB5L1qHNden4a8ZuxtGeMNljFpJNkY3z+bd8H92qNPRfEtLwn2XGDQR03ywRCyVIROKVIxelAlXFrHpkwVNuHwmukUe4waA8od4GwTG1NPX5LRaogCmT12SfT0J5iLf3zTKhYZXek/NpAAtlOGXQCc5lYdXhlWhpYxlEJi2aUQY9g231KMIISSXChIcLA2mTVB02pqs6TjDACO5XxGr2R1pa5Nk3xNcj2UNAZujg+Xzx79iKNMp8QKMoSuKHk6pqJsmvbLzsGHeV8IzNWBZum62JFGKpMKy3bSnp1eVrtKRSnJD707G83yhN4zQR/pvPmeoTJG7ltQFGDy7W9Dp+VMzIAYIPkGWD1M4YjGUZG+w6ou2awYWa5uqwGwBLC0O4N5A0QOM83lmj7U7MhyEQDAEG3xg0zi+iZE8BZZyro/s2bxQ4TZR8A1tgx2gYgGzjpDxiLY/ZjZ0uWCU42npKOor03BDmvRpDndW38HYfAoMp14Bkv7pwyClglw0F/kB5Ta1ucbe7r7ALGEY3onwDybAioKtNhOrn4Btn2GfF9suwa+KT3WAzqYDdnbd2tUcJh77BkMFueYwSaSXA6pspzSmXLLGnQo4EumyvNsdHxvu/O0hwzhKN0ykA7+zfKyLRgutAar0zaFEznK8N+DDJlAv5oMpXrLuSyDejnZ5weIZ8BselJAvPzYJsygAUtFZx2qf67PU7Z3yqZ1St66l3SqP/J/mf5vVu+ZmY2PS5tG9HSNr+cROf11W0yINz6OXimQ1bIdLOfipn3oYPqzzLFNwkJZVt928SFumFDhqqJsOjaBhtJFPHsGYBkWb5JIxv/Uw6trK3St3V1bR/nz7NrY3ZL+dv3ySAsTAvPNddSH4YlOAKPNJnWYda+BgxTvxe0dhnVj2UQFbCrTmkQEzZ8nF2D+pYLtbSsYKFn8QLnLeRE/osDPa7X/n+JgCMr0em8MA2mzUzLah2sPhOIbXreHlB+JRgPC1SGgqapzLaCC0xoxAl1wp/38JwJXPYB9V4NtE9PAdkp2dIPWbP1gZ/NZ6oXTRyFpYU+1+9IE3bvUz3tGZRhw9o0U+3AHrOzTPUjiabTWRaP+nUkIbRxYQLK0m2icYKmwhPzS9vsdNXYVp+B/RcQOTr6EEBgg8EyV4Bmtw/0N7z6frFGInJng+oDAH8/P6yBwSK7Q1evWGrKbQd81cFM8InepjRfP8Js7QoM3iWceBvem2i5uMNe27MUgH8dRhuaP+0M4tvhDhBSY19IwhKorGAXnpNhXnXglzKhLHOdO8tueI62DMGn4++rm2N8Qe4ZMQwTEyar++yCyph7AkhubzzZpHcmWNcEn+xfhV4JM16fU7l2ct8rzqC9UXUMTTeLgHcgUO3Ggil8zyIX72FoBnQyAOc6soMFMnyNLVUabLbkfZYzpnRd4EcGnPqWfUnpqMArPqe6TXB4TmBtQF6220yY+bkzqRQgzODcczL0p/epfCkLASsGe0R/WjdD4F/ZzJTcsZbq0Og6g6kEJV1zz2XOVZ59yBD3InvG+3HgisnjXVo9ePb8vi1XKoWWfLd8+ZGlkLM99IPXUS94gZbhmiyrH+9z+3wBzMJab6/jMKMG87YM17Y38WOiJ2UZe8PoOxkFZSAXDGs7kALg+qjK0LLMVytLeE6v5dq3dLG60IR0mYZlXjSh8Njr1/s3SE6yIf2jkGmDu2abc14P6FHkez8QgCURr5Dwp9cZ06nj242BdfrSfIazv2efa+3ULmB2SsXiq7XXt7Ija9N9+jGYuTaSz/Y2MrDVX/G82YpkW2Ym93tCg/OHAfSEzcJrTOja//CIcj7jn+hyEwvc8g5ys0c8dcigP0tIt/h3gkLB/0QrDkGwZUX7gjoMML2fHQzC529TQeL+vWNQlLbRCif3pdPOtblNnHtNE9jKkXbqDEBgBt+sSOSiJWHGZ8YSTdaGDSt7zHsePl+AUvcnOljmWJkoSaIa1Gr/xpkqKWCUR4fFUlCn7KLJjrS/egeOFFhuMtd1iMnJv7W3sJmIUTuISJCmZWyC9v4+A9ICBFb21SktnR9xytDVrmPUUeIop+nK/EO7BzjrddThARFGqXviHvYuTDmBcP2oQZxIskSfPXoHn9Z8aWKnlmibKPI66beo72ayZLIoh4zKAEzlg8BNzrsuuvJokpo4hzZS6nWKLxK/aj9NzgumeXasjMl7rKgbSYwzjIyeh4nMJBJHot34Now6gU3ubT0VdQUa1Zc+xyUynrM0/LWcf94/W0TE99BvNsJLjKxeauWC4I8+Vko6h++XQSl8nuuuLtWPvAr7TNC1feH8vLQPcJ94jVOdd3aesucAnAK/aYHiEAaVt3KPzeG6SVeMGFcb7fNLslAuL8ES0tOc664v0w9SoNlKQPrhbREn/fv/6OdMgKdNDWtr4kXdZ0mjb5C1aD+1dar+LoiBjDdkvwrMGMdqd2wN8/M/+e3i3/z927ACA+7xPBs7DKEBaDUcyLAD11wLjd+6SSlv1l5CjOxwbv9cIJA19dwb7yoK6e4iuzOkAGMe/Utsl9hLyEDVI67rOkm7DI0QjLs9XfzyK5h3TwHOZeNyvo8A7747vFic8RobpgkwZoL0oNOZnPWPGIQl6Mrzuv4RsY021goWW5gIntqPdg7tKhbQ2MFz4ZqomxTKVAWNc96yfjGjtsYqqUON0lhQeWrVYf1Z2eMpH3cIYIgzA5hnL42x7gAqzQd5FnKOPXPRF413HGxaxnjbwOlju7+J93jOf/Rnv83sh2P0rpNmt0gufv31HxlIiI4mdlhHb0pOs7WLhIWsMXHFLKNVD3iGMyMBG6pe3uE9nnP75C0HYyoGoU5S1xmz3ePD+dzGWSnDT2z45HdL/8P/+C/ZSw8TmUDAuzCQvPGg/dZMM0nDKX2WChXrQSiaaXYZfbid7d0IRRwh/haU8cvF/ObbbwKw2Bg4YFbKdAyMLa0ozVi2wCYMlhxs/q1T7qKmrCXpH0ts2WRu6ISF+fa7b7KwWxyQqwS/lmtg7MnoPmEyzDJAiiWlL56+yKSxw6OzxaefWUrW4RneeftY+QTuoAe5PQlaktgSWA10npv1aS8GjQWCGXp9P2OOOLbm25+HteIV/EiNQtarbI0ye+qMqDi9jyg7N6O6JMGBQU9LfOoAyfaIIcQ5Pz48Xhx/wGgTMDnlM6XOGlDWdQ+H9sFMS4JIRz83wPG6kyWRoHSwjHz69IoL2w1B8WAkoGhWTMfTr4Ahgifcr3vnHl0Pp04w8sFm6YPCGs+U16X8zeBmGG+DWdfFrIhrYZ14HT5LZwgoBBrstzYYkO61BzDyGKVojwnXT6MhMKDTW3ZOKLCCEnxjNj6lZzFUMiDIjoJgK3cucti+3JUHqKwaQadRtjwyXbG5YbbJXrIGvXRl/52Sj6yJtO9J47c00HVTIfj8BhvN5LaU1kvL5huTClOK2d5X/ty9iYPkGo7gWuWkkunwkRr59HlQDiJHde7rsBRomoFIKPwJIiw7HKXVrJ3UZcvDUqhJL7ZladUaZ0qWtjg3d/a/07EmUHqP0l5jtPbzp7to2ZPF5fF3YT6sbr5GsJ7R8HyPb1A27Ee2XKPguhuw6MB5z2N9shjxoQukFewfJRYaHJlz7IXvjw5QJgZglz6GqmvPDHdb9l0djgwRGDLazFxBwFnKFLjEgC8ZjwIRynTOg2Cf623grT7i/fksbrEM5GbyZWQoW6E/K5MwLTNhSRBnrUN0Ak4JCHCP9hfZOPvj4vXDN4B2Tn6UAo4zqz7hu0tu6orr78DEu0avnTGoImUovObM4IUPvsMRzuC3OO0qpvbNtGfJNczHC4cvDPaZYJO9ao6ZULm++QwHgFI4gnMnYXVbBsshQG/NZvqWhc7fYNfMm8+dEo4RcCag1AbkMwzuyuLyKwBL2Jsy1RoEdqkb+E1gx9eHaSlgq94YTsNkdXzUieNzqx+VlZbe1ilvyZ13Pp17792XBfw3e6eTa5KEJ3aSr919KZZdrDLgQScsLGEcmCf2H0TfOy35GobPA71PMpXT8pnYNAORllu09NMeP5bFx57GJqQE3uyyzxw7URaNTqKOlQ7lbFAd8JfPEFBW1sIKst9G+jF1EvnVyBIaTNzSr2VpBUef3iMrJgMse+TeBRZlKd1T6qtjbVLnXkeOa8lq8RQbqMXp4RjM/l7e6yV2MeAFr9Jpbzlpn8GvOjx9XRJaAhuxEbWFcWbcl+grS+47BGAys+0/UltaEDwOvqz1OB918GXKWl4U5ZtAr0y67LW2KPLVfY8cRUMXtOjP8+npgzl1iDImo2G2PZg9B7VRnl/vO04978wk0QCQIznA8/ga/R0TUsnWssnhtuoDaOkECdlfHfcyRWoHZNl63/aBMlHS4VJlSnuByZ6yvDMDb4ZdjH52GEt0jIyvsuotFyTcT8nbBoDWHWWnV1d/RFbOCbTtR6TPRGWE/eBk7XIdA3unxz7YM9P10Y9In6gCCBfc44rlLXz2Gv0wlwHx1AXXtwQ/DwD7e18sVrZeLpZlRA2dkISVPSEZsnN29Jb3OS1TZrl7SKmuQI4lsTLA+FncREv7SU5sM9HvAkby5amNlcu4NLj12LasTRYpn6GOEXTMZHKCPQC6ZWzJYp3Gz5xFkxXqsjYQb9ElDl1KXwU8lDXBkKwx96fvOHWEKb/2/xoNsPUxCB5amtcsS16L3k/zfgEuPr4JmtpqvxymJuv50nXms3zWeV6UsWlb/n+lnPF3kDmDy/Tjqp/b9jItx9Z+pESfPS9zqEkBgWLF/mNP3ujM2u+pU2NLBcucdMdnXjmwLYGBFQCyXsqoF0Aqy2MMcoqONPnr/uAbK//6rQnald3q8nmdJhPrpwbsx08Je9RnM4D1PvwMewoZ9etjDPmfk+DD9kjvzq5tEsQD1Iwm0IeKzQLMMTDXb/DcWVomS1e9I0jltRLQD1Bm6KUkUpClpzDPXGsDpTAzUsmjf0mSw/uWWYYA7oxBSq6ZTPlVEvungGUGc/rX3s855VhJzFn6bvN4gQKTT/gYJsoFv9VfAmLn3KPsDfWDILUMoQ1iF8tZxc5jR42/slCstr3auD8b5NsbS4D12Im6yMW+Q9gAnM8o4VP2l0kUhQOWkvL26rMsbsl7UpZkS7uufLS6y+b2JtXSED0+v5UQozWJvjO6wzXVx7d6I72Ieb9sjy3+yBQWpAuDLSCmSTn9GYG2JpZbuVC2iEG2e9MS6Sa3AnwF2DfoLUtzVjvU/y3A97EkNoH5GGaC7ATc1g6NUtX4sElwqGeqx8Nu5RphqcmY4T9JI372lG+B0QdBC1nJvD8EBmUvxIgOQUiPOM863zuwLp89bHnsmyY9slQGa3xRlRiGIP2xh82K6UddKOZLDhXUDmj3A3aZTNNWtV2E9t44UpA2k46JRz1nylYHbUmQlCQwkwwt69duqpOZKhmGnOwb98kETUAwkQf8gx2r4vSHAnKa0G5vV5NjMuzSP9o187ALAKayqjYuHEnuwz/6AeqOD4en6HmJKNg49RXIXxKKXNPYK/G4Z8UYmPUUeNZ/UJ+FFMQ9ngEqyeAvs7GtKmAKJdmfc8dnaUeW6ens0CIjKls/GA/qB9taSYGMDhAg9WzwE+NUwR31iy04ZLupOzRituEwbjk9R+Zh2AnEKAP+kcF/yTnzXIalxv37GcZDKZtWptWRxNQm87Q81+gj48IVh8OZOND3xzdbIhb6x7/9yeKANhJXDPbzzBySQNpmSIb7IOt5H8LDKn7Wt9+/R18Yp5TEkDOmv8E9f/HzXy3+8v/+e3QyZemwJD8ANp5b2ELLC/WILO2V9FMXbCZJzfJsAeAZe+gP6gecsx486khq6/+yZ+6BCf2VMfCLhdukaV9aSbS8QIkbdqy9yP3dxur14pc/21k838Fe4BM7mfcU8O4Bxub3H6gEYI9tkbTklFbjovi5XuO+A3uMB4wtWLtn9Ae0HZN6T/11yXNZAWMsZfmy9yATzbgj+kTCTiq+GifrP6QHaxLh1e11SY1/O1U39VuxU8b0I5EQvCURy6NuUg0bl0gyoWLMcuToLMlW7qngYeyrHkSZ5gkluZa+gq0QvL5A21c//Zy4jfiO83gAnmWfxB8+vF28BwO7ch2145wlqwQSX7FXSdDFl25Sa5vElN/bckH79lympAQbbbq2UJ0Un7lxaeao2qolBDrOlthY4AXAu//pf/5X6A2diZZ0XKXZektGMs2FBdJxtfFq2BDeRQIcFQIflrLYIroJEswqYVhqiDs6uMg4wIrZJxYqmTOD8zj9Gu5S+L0pP+tYpg8Hx35FVaYCd4gcr/F6b958k+trlKRkhrJNZvweJhFmhm3lZ4KCvP4ZGXmnvzx99pKSU+ic9KoIyGDAZjCJM+kIdoVwAgUGKU/sKSAwxb/DtIqgqEwa/Ko4zPS7bgVOaqQsaZqBTGidAbt6cBObKBkahaDH/sBNaqlkeuUg/PZp68CQZrQSNKrE5GLgBLgY7pE9PRw17Do/fUZZsAaQ/xSYDYTMjxegUjG7jtaMz2DT71VqAVoi8AWiGsBVSQu4ZaKgNd/DoUu5CV/p2WAWwN5FKs44e3W0JmvGQ6KhyNf4SypymXI9+GWTOSnW4R2CpO2folKsPIwygGQDbOIJEyj2w+BT62mQB7uLTH+mLcrkiZ1qSdMuNelhFg3nXbBlgiFeK9NeNahmETTYOhL2O1Txx9HQAfD89BxEZocsajQ8sGFa6jCnkYDK1fVuprBlQ66fhlVD1oBA5ZNJUmG2ykDQ2SzLKmfBA2w2LGyisl66js3OtfF9lVQBL8s8LSHj+wAlzfLpKKTMFoXiq6/sicearzLFaEEZ7KraAabFmjRqV5hrnl66DzKENhf7Tjqi3FODcGMpFL3u7inNXGHSr3RqMwxxDqT96vyF3WNAXicsAcYAbRIQewRUnjxHy4A0vE0UpNzHgCAGa5RwDucqU7y4XrOPldgZ5IRBFLATOeQ3k2FR0VNxN+ifvRrnaPEJgjab2F406YNgOUzAvTIsPdMGKU5Ok+2bvhqyK81ueTYMHJGldaLTdQz6/s13i0+X3rC29OQzyyf7QACfD1Opt18YiQ/W7ALZDWuK7T3CeVB5ywlJvw3BnoAC44yiBzWEDqzQMV2N40jgwJaewsja3f8U40qAkkAYB1u9HkKFwH/p6e23IgNKJkQbCmcIDXvVjGQz4wFu/J06XZlyvwLk+MOWhwV0zNN7DTNhZRy3pNbsf/txphyT97Y/hiUwj6U07lCzYHWO/TJh5OFPmc0Aglr+Vt2a/3meBaEMVpUXHXPfT7+wXd6+imN7efSeF3Ygy7oBIw+kU7a0Sj/AJeXXshgd4jqffQb7pQEOWGugvLK/nh8/WmdaIyotX1A9JjS9Yvo79WEmpabcq/2XUp6R5JD9YrV5sjydMHq5+OHd27zGwEV7tLiFRr/jtU4WZ4dveIsMGuwgU5zvkBMLOwTvZAcJvAagwkm0Yb4tKwKU5JQr6w2c/F6ANvqJvUkpqssUmVZPWs5RkFeZUs476Eamm2WmBstOsrUvjL23mlXVD2gmX/S0AUWSVeqtOPo95+5LGCoqioC4TbIENFHfojMzpEiwlmvPhEnvPU8SnZfBPq6RSxlgvaXl3l+n+xlRtR2FPXR8YZ7TH/M01eyVm7BYWatN9H4aGwuwIhdpOeF1h//nGppYaaluQZcMaBnJnDC34yc0aRMbPgJKJ9NmOIQgaeQ2Cqv21uCDJIDyc4ecavUFcd2nG6YKXwH+66zbfPwSfYLShYXDgBpeb9beHsBJughIc/u+9zplifZQcQKw6kQZJNihEmEVh9ee5Jd3AoAvFxu7n/PhTE4zoA3ztiCt1QuX5zAZsQebPpfljAmeLHuFAQ9guLZelrKl70uCy7DoVug1LJg0G1BjiaNz0hsnMmIPGf0F2XhaPm0tsgAgLRP57Jqf0cfP/nuW8Ob8cI36TmV92k4goBifF5vCz5T7MCgFHNQvypc2VNsbBlTPoWBEBvVot/O6JnjSH8zA0lMSwKsBtDrCa4ZRpP0Yein+TLZxJscaKlSyqhcn8JUkIZ/RJGHZd7YC0UbHVw4zoCzm6AmBmQAG7mOZrdMfS7kin60fbRAdhr6/DyjC9BZbAAAgAElEQVRSpn3YC+yjyQbXKQBhHP6ySq6RGwFr77VMs0baZfQN5vuQA333sAA991xHJlt8o6gXghOAz40kHLEhrmPssWyF0ROxCxJdMpOd9QtlJXV6n8dMHRO26igNbtK+SR73v21uwpf6mCByrZKITjKha1YmaxN7z2jV4xrbzsDPtu9cABtBXN67BUtd5kTKeTPww/PeRL7MGPXMwcGzAOQXMLgtEd/Aru/u2mv0HmbPUdhWPoN6ZIfPsHTvDP/13kSv7DWrUjhL+wTlr3ZlrlNa9d62Iwx0e/ls8W++/i5lbC/2thOb2Bz/Bt22TtykH3AJa9jzbV+7I/pOebZTAhp9ZlLBGKrTl1OOzwMaFIbZo49sQofXnZ/SUsMyW0vA4mu3IufgYC+ll2EBjl6nFeHul2dOkkOZttN3khVf4K2AanXGPBO1x9PWF5ybgHgZWD0Pk5UYPTu+D5vPczjOlTI+4wmv5b24P3Nq5XxdKp2Uk+h0zrutZyQ8BHwrAJXE4TjfsTtJ4uqLtxRUORJ8awzZ7ydQrb4uA72JpPivYdJbsWXZK7qWM20s5GtzZr2e8ZrAnH8AQfT//JlxUXvBlQUb4JT3ZTidVSvqNyd1stcy0bW3VwJK2vmtnvP0RMseyBI3Qc6zSCoRYMPP2QRESqsS/RAATeOktqqxd5syO9g72slMBPX8Cw7UxitrpySClQ1ZaA8mgOyrzD1uAOT4pf9j3OaeGNuWnU9MT7yuD3mVFjjIc8BXz65gGGWYkGgcMmj7FNOoAo476JYd1t9n1oeOjNahjO707CdpYJIvmSbWLWpdmnjjZ02dZywgEf+n71umrwmsyoD+3fBUq08Sm+mvdnifn50e6toTbTzrIuHoAiZc2hwIKDvoj6Twn3316eLl083Fwf7m4gPA3Ztvvsk+CPjbT3xnl1YUnLlvqRbjaNuuMvrbc5uKCJ7+9RdfLf6f//db7p0ecc92F398y+AKSnovQeOMVzyvonipNkI/rpF0WIeFblLM822PPge8+UyXxBEZrKFeEsRNBGFMpDbQxyI2keUraBrf0H7t6ljjzg5N2oWI8GdfPU8MY6hq7HGK7O2Cn5wQ95xQhnyILjqXQGN8LINRcLqOXuKLVQEs4th98rSfvNxPC5OzC3tZbxOfOCjFWCoRYPT1Nb8Ly5nnao+52j/PR/pEDptRHdOKuGAMIx5Jf2NeO8vuS7jRZoyf874kAT3TxG03+Bnp8ac9jy4tZuHnBiDGTzHm1Re2snAHfXwEFiU7ch9Z+OyTF4tPX7AeAHbaCfsOHjM0bA3w8og1MpGS3t/coKx/oZI8B18ut8keS379ErxTV+wi/zKwQ07Bf3vLNHH9l/Sn5WwpixpLky1bMKYFim2zsLy8/rulv/hXf26sH4HW4TQY0hHQOW7Ae5dea2Z6WleNkjDYMnssMqmRTPDlBSyndWOsc79a/P6vf7/48ssvSq83+OEaoUnzubOBbKZB8QApexz035m1z0a61yjAMCDimMlWu8yhCTMpDf5kXNEjD8V1QX8gS0ruBENQMJsEtyrcDVh6L17+pP2BDVw4GMnApmy3k1m8Vvo56cTZbyQZgjo5BgW6cs1AaKikSEuFr0GbX7oBLadqb4ZuXg1TvpcSjfKLoRmMqVSk6xypILicz+Kalu2iYLeBv3XYYWYptJaf4YRdworscAEz0QSq6c1FHw4nbKVUxGzFoGaPezCQSf8f7ztB9mPgNQ3ndEJ1ymNseK17JwX9hNHFn9BjKGg1f6S1eh5Kd28J3XRYY6QTeM9scg9PnC/nXyt5SZ4Q0NjnLvvRnnFBmGUDWsvOK5O9pgQjFHV6hvn7UN0JBK5ubLCqvLTUUaKf62l2SsM2GTSeBWXGrzjKZvbjBJRBlNvVWAj4JKOYJSpAwOtCx+XnHnqbzbt2LcEc7IsE9IORFHmvopyO/CyJSXmM62ApSsCnOkqK+2zs/zi0ouUuymFfUcDjY9lBHN32pvIznVTsXunEKtPej4pbwNTyrwySANR4gNnhVE4hgdWkEQ27pBbbH0oHGSBrGUN9bkNW9oTg6g7gbhmmxP1ogJvFsfckfxtY6cC7nglw4xQX2CjbrVMalRHLMXRYCsTJtCso554qYyrhgrgtoUuWJPLVUpmwDDQew3lP+eAAdnJm1RW8rw5kS+TiLJrVVofpXI7eQnEevbHcq9nJgnfp9SPAhdA0CMPZRfkLWtkzTjaJn62TCL8Cw3W8OLh+u/h09XCxd/82LBOvvixbj5tJzguZ30JPBWhmcy78TH6ufpThVz6uX+1ZFxaboIJOjGwV8ycMEVmlFGCVs7ABI+DwyOlRW5SQvsy02gxzca257wzUwRjdOPDGZIMaRb2ik5u9ayIgFmMEfzn7rMO9XpIBnQ40MqXst9k49z7AuwnENUisnJZZopvAusSpLSCfQGAoSn8/2XXzfbMcyzNv9srXG7B6vsJS4f7n+3MePLexNyP7L/jGmu+snzMh8zgAw+qK+kTg2pK8Ts5aLB0EEPH96f/HGpsI8lopmwnToDp1gjE6pyYYfJY2OS5z7PF5W1ab4NKSB50kbZpsh7Cgyg5HSwa8q90xmCi7XDHd2nweoPHs+A/od4am8BlrgBlLlG7IOra0WmaBexcATYMfHVUD77k6t89ZdEjbD8wFi/ylrK2JN50nQUADPp127b7lV1ln7s2kTQd2uLbaJHurDAZ59HeZEQGsAoLI1rBnTkuqa7sKpqmvM818AAbe39z/OooFRcYgY9atuzzLfwO4xAYPuzocb2Vzlv65F9HN/i7JyMq4Yh2Ag3tRvtL7L4Ge+9LgbMMgRVkYQGO0LD/o1NnucYIuAxrL9viTchklXKcM5y7JBsufeG2YKYMxPIOBMHGGHotdMm/DfzcERynjVRIpg708e0vmm2nXDuVBz9zQc06dsL37KsHNpf2xYKwZiqzRZ84G1TqK14DCnptr2HG2hnAC9Cq6WxB7jQQNoTiJgh1U9aeQcg/w4QDOLNPgftXdAsiCRmsADKvYhFMADoOrslNaEt/SXAan0Evtgj6HN5TAYnnp64leYZ1v0rTaqbnYXxh5AdP5GfEMfouVEvvxK694BoeJyVY6gSV4g1yubb9arO++Rm8BKuojpk+n+2C579AbsuSTyOxaXhHczpI0wYuPLRV4X0sAC+ykdQn3NUHX6exPRlvA5djXgntNsAwZ1o4MUG2oro8AXd4xkmrqsgbotXmBnMb74rcK6to3ND1ZZc+2FcTsI9aqlbKd06R6gNve9+yRExA5uplrKUMBoNt3cN6/Z2J+CbRP+RW8MyCIDI5Je4H2h282ma/TT1HW9XFMgHqeVSUG9H6OhtUBWOog+1QJKBfGLDs5fUz5d5M26sOCI9oy/Vr3SeZF7DLroB8go8BniF8UXaZ+FYUuAz66Xx+A985ee4qk/67/XUaY59vXygjytUlyJgFNdc/oq+2aZpqyyeIwJNALsmysIAGgS1k/1w+Iqv6mV6rn/UlaK8jAFSAvm0r7uSqDTiUp4YF7vsEP3wbk/tmnL2idYV/U08URo5N3dtGn7Mkf31mW7hmnJI/7lbkhM08gPT030b/bfOYBJeuCEW/fHwKcAFqPMsINPludpd6xJ5T3uUd/cMGgU4CuTL92wAv7Ykym3/SWUuH0QdSe8r0+YuQ+eraB8mMVQ22qTM+y56ykKHNm+qnu22S6Tv097bn+3EfG3NhTXzMrMtyzeeY+/q28cd/pm2r8iX5ODzkBQZmr81wZe8U/r2xkL3UKBSKdBBxihcBh2TQ6XZn8zX20+qLvNZieMjbPWs55nYoRrwjmtdVLyg9LXUqLHYN7GVWygts/tZN3P+oN7sdkbRLbVlLYRzR6bbCuXdcQIdQTJtG9ZpNBOcG+NzYIUChJRct09TONd1pNIlCjb7EcMNCSU4AEEy7cs8xJwTn1Sdv7AOw52RzdmwGS6gmYb7Kz7afloXb4yb2MOSs8uFf9Rb+0qyldRKbaa9wYS4atSb6WcnrG46/qS7gugrsmVDV0xlKJ1e0fzmUFO3U99V0QQGW7jG1sg8MKkrh2zU2oEUsKRvEzSR4pDTcRFJaaehV7C+iyhj0TNDzmHBU/qP+T6blcO/Foj2vWR9seEeLPx2oyWe48uy+Cp1BbZhyUxBPrZJLh5IfFrxjs8PL5xuI/+Cf/ePH73//14h/+7m8DtmvUAxjKBMNXuxCIw88U/OrgPO7dwZrY8V/88reL/+V//5sQlL784vXib//4lmtuAZBhNwEljaN8ZsMS8RHX2lhV5t4eRCrbYblWAgbd6963CyxoKuAnDrI85E4dGSkFs1iFyWcSLQM4uccVzvaXr/YWr+itp4Td2gYp69bkrX0G1W0P+K3HgHjvAWFv1c0yzUe7sJB8FCv27ADwTta+yuX45DKTfbfp/XnNdRwU4m2e0tJEn0D/TIFP+btJ1PSDk4lrL8jaslGwMWLFkRBPHFn7HsKF7bu0ofljXzwHMJHAED2VYITsSP4QcPeCqcZBv80p42kfpC0yDuUG7bO5bTKVs6nfuE9rgf3d7TBdr2jd1kGt+PKsuwDntz9Aohr+qCQP24Gktd6IscSZvT/70Pp3ntNnY5H2APQSV/Es9i02Tg3Ooy+ZBJyJctnWttJ6wryHbyUn/W7pP/uP/8OHPah7rrRssziSyVagZMjSO01Dp903WYPuhQ9geTlEQcDC/my7oJLrY5qGC+ooXQ1NKP4j4JIlYmNLjb6OgUrA8o4YP9FU7sCSnmR9xhCHMJMMQB14kAC7ilSn4gcWS3BiOiRSwl9/+pIm1W94Bj4XIbW2Y5vpfCoon+nzL37J9XiWLKiNUM2wmhkYE3yG892+Ee09lyA1TMFmkmbwK81/l820R1anoj6WeulAmKXSCCT4ieFoEBw6riWSHEadT7P2m07jlBkTw6JS6vQZdWya/aL0RGpluWnsExSr5JLZ9kCqdFYyJeaYiX06FslAwuBL4Mu9xyxxDxrOQybBxOkZhs7SI9d9XcGVOZPMbJ8nynvWufNv1/yQPkM20G3mzaaMDgB4ZHr4HuXA1xoQt4Sohmsa2wS4EehmvJo1b7PVHEqFV1iHB1Q+VCCzNErq9z0g1AnNQt0pewU9Ad03wLXngAw4yxFuAVrsJTADbfduAkn+zD86No/AQhkat+mdVOAjtPJkrzTWOLIeOAHLlNM9Dv0oVbaDIDxsbWZcgEmQbzJJlF/PkcHJFQ5U4IMo305unE2kM49MeU+JdpkCfqXHI+vjWdAxmxntlD0JPPHZMjFksSXgZu0KVvk5OvmsS7IC9B2ijFAiovA0ULUoE7GWsktvInvobPP6i3dpZrrKZNnTBxTiOueJhudS4A0O/HPvoAA+Y/YqSS9JWSpxfJpxnOCdPoMOhM6AzoX3dk65YKYqjyyIpTDKTYKVOI1VdgXCR2lGWHtNEmgMzMaXqdoSW/WJ/x8wVmAYGTXjJ0icjCN/n+Hg++UaHSHTDvjYRUn7Jlkd0+GrUm8JxxnOQUqudGBgd7bXlVRn1vvoj4ufbxwvnt2/Xzwh6LZXpeVXVwSwZuVVwKsY1A1khOIbaPJS8ynF4ZjJwlthymLAOp0VM4d9gpwF+2icngG2brP+TqAFpFvbJBjW0JA9k3W3WKFxdruiB5CxKf4sM85UY65h+VDWdYByyTyhS0wATAZFnBaeeV2DraMj5T7yP3vcCI63xLhr3IxZhiVweQOiyOoAa2Q0ucZhSOpwR2/U6Q4bQzbNAGN93zrBiWfTPhBt9ir416Avn2MpmkmJAfB6UYEpe5RBXMMn/Q4niwmtDgFhWqbrebt4mj4kJnLumLZpDxJ9e7PTk1VcVo5gjPJoqUpBY5nLAkcCZz5vQOeh33LmkMswdjy/fsCQKWUyZZNm8igxvIDRdMNZcUiSe2sPITPr6RvIuj19ASOKoTdXp9/kGXf2yISuMboeqOaYDLC9WxJIC7YLluHIqv9vAWpu0y+zE3gLdgo22i+mEzRPOc+b2HJbHOjEyCDVJuvsnNswX+AWUFJ92xLQOkaeZRNdBuhbNthXJ2vTSteLLTYx4H64YMlmBwwpiK8OMOPf3p0dElNAsLagiZxZ9j9Ys57yAXho19MnU13o6w3eLB3i8wIAWmbDfzKByhYCRGONApy4wXylzCNOu9cr2JiSRlmYOo4CDvytrU+fEpmQI+GW6dcCWLIABpiVfR7O72R3FcQtuBeZUR95caOVeKhZnlzLP2Zho6X8t0ApNY1nDLk5Ofxm8QLq6O42U2AdogLw7CSzlbAecH5xHG0+bmndE0pjwgJV/6IPnEq7DPNU4Egdv042HSnJ9dG4tDp4ubhZecWzCgLrmN6lHDDJVwMwZOYGGbWM0GStbIgMikEXGqA2CXWzePvDt5TGwPhlsNgScm3bhR0+Z2/rIJUbN4CQ7z58F73otOxV9NomCR8DpnNKcbboSWR5+PsPP5AM4swBWq/tfcpd4/XT985erDreWbMRSCcByn/2rAzo5fqNsxcm/7CdiuXUNdHfBnLaqOHo+5kTKPPfc+hILjbkrlPJW/7daZdlsU/m0AwEfX10mI7aOPN+3wR172MCjdGdaUfSyhMHNyggpw5nC0DSwEUfZQJYAQT1Dwbg4Ll24uNMhs5r+j4/y/udIKUyu8Ee+n3Yfu7vqJDxxQFTZOcMUCR9t2I1+0x+hXXJAXEq9tT9nuf2Xqre7LAtG/LL1DgtazpgDz20LadyPZTvBEplIKaxfQB/fZwmkR0mYrnfTPx0Lwpi+icJI30A7jPDk/i3ff68RoA5YofJBJuAp4OP4h9ZMWPSVlCP9XZyrCxQh38lcY9c71D6qh0S1BsUw+jAK3xo2Tb2IJb1pE7RNhk8C4akfzSvOyaJvsZnhAWMH7rOz58ykOrVU1oHvflh8QEjT6zantQLXsdOSzbQ53nzlin0nD0HX6SCAX9rEx1msPj9exKnXFNWj/fpuj57thcmyHffMemSINh9TSWTNsnJ8gKcfNYNAahrJVD+ls+x1HQLP2h/B9Z5KlfwKdT9Y+iEfo0xgaW9/ttJi+owZcM1ldiQWGDY+5mA6fT1tluYINscXpBzO2I89/THzLtUOrFOE1yf50u/aQbkqYBJy53qb+OWU/t/jzMX2VBmxxn56FcEWEJW076nku3Zmn60vXjTIkltKVijExl/pfphfk58DJlZyFCSxYbcSfQLfvHMxmvW0KLm0yNbfeD6jHOVtiYOdEippufchFbbRrWNjkmCVis1MeGuSD/g5w4gkz1HcuQJlRqyy4AcYr/1iRAW4mn7j+uf2YfOigOdMitBCmyl5BC75Bnd391afP6akk50r5Ump2cOXxF4b29ebaSh7CV2WrLLJSWPDgKz1NCfuYLuq4lOB8xYsXYBSy/xjjG8Pibg96FVAAEfRkwomMiDuQ8m+AWh5AwGVMtAQJhNMFRNbqqrLIsP4GjckKRB++1lsOCoJBKgCvAi8Gn1ku0/BJ3cB86qwJbvaTJ19vTlrEeO8ZfYS2XZvpKd9F3mfUoxBCT1E1iZ+hLKl9UbPD/27tXe2uL1q+3FP/n3/p3FX/1ff4k9/J57sFKrRIN7k4bYsdML2xRRyYQfG/DM0lCTUuz75z/52eJ/+6s/xB+VLXkCuL9KK6LTM2Jx9vEKP/AWoMvzGoxDWU1iBD2etkNDd4uLyLjXxzC28Xm5xjp2cgsWXfrXcs78vQkj9beJPd8vIKVvts7rv/rsBe9DP7BWDlvQZ7JfmyCWZ0N9En6HCQoIUacAVG8PqRABQzEeFTtyfsAzdMcnrM0xfXwdUnV86oBRBno6qZp9dWCnMYiO9jX75fs9RwL+mTKbc96YIz5oMPoSpxKrWEoc1m8sY/yyJGpdH31D9ilJopAF9GVFFGlx4kR6iSBcS9mYhJra59oWZda4M9XsFnywZpEt+pVvbRRMNqmTJArP6vNsbIkvaSMtw+aOOMvnxIhlfDbmSRuC2C4wNO1gWP/4brxnm89SzpVHp1S7lmJjgrqxnZIIEuvjh/rE7Jvl3diq3y39l//Jf/QQ2i8v2GHgQctCOr1FRyhOAQuR0teAKjXuggqi4GY4PcwGcx4EJ6akpxIrIEgRhW0AMxhOzcyWRWGjb53p9NAR2dYA86DJ0sdstMxJ/9fyLYGTLrLluhfpd6HRki0hm80HlrV2hcCuA0xcYVBfPH2ZAE0H5NNPv+KhuScbn9sniEXeQYDDopMWbQCabJOU40Ev1lmJo9/GkmFFJYAwI9cANs7CCCZnQBLHMX1F2jsk/c18IkvtzETEqTfoFZBvKWQy/KEC50MbDCDsqyL/Thl1conCaVZJUNO+Dbx2ToV1w8IW6li23OcRGXQRZoU1WV8PQpRaA6L06LNRqodDVgZXn03EvY+AeGYpAoy0FDTATOrOvYx0ZzNfGrGyq/xqsFOGnSj6LHcU0bdfQYG79s2ysWVZZEzrE/jMIRaE6FCLNOvGYGd9+DyfOTAbBst78nGXnGqTQ6HxtK9FmSr2EFBoM4DAYE5njhe47im7EOjJ1OIi/x56gS9/tx5QeTjPXgc5ucAB2pUVIZOLLzOZCTQzDKC9/mZD1DTX5Xdh6PEMPrfyqTEJsI1jqIIqM6XG3y+NirKZ9YmDO7OWMuYKqisvAUOG8plN5D1nrnGYs0rSeF4BCM9NMj9k6DT89iVIbx6XOkMnVMxkcGnmL7j8cgdQ5/j7BLNXS/uLGwYh3BM46hho4CrbTmzVGfcseMUGH/ni96EJ82OH0FgKnya1ob+28btsS8H5NqotCKQi02g5aSq9Vbicn+/ZU8FZXpNpqTb8H6mbMmOy3PlZGAeqfMsJeF9LutrwudM+3dfRcyVAroagZZplN8xpxJ6H9vcI9d1MsCAur7txYqLBhaAoTKk7GFM/3zxaPDmHPRPwokzQY2RR1oWGWw6QX6eeVeWZNTmHNWqWbgVGXQAFntu9StmrwyUMHvl920YaeNvvwwmR7Asft0Ggvwm4+gBDy0m2AgJnAKTKYljAHJAtBliYRTRh4Nmta6I8WCrUJvtxEAaoFi1kWTz3l2EgMmoFjRL06ZxWTg2MLWtpcCxAYZlDZSFZZx1jfuHr/HfZrW2TMLPzLa2r4VVPKvKenWS3BG6iC3V+Dap7FsoodshRJ1Qp7yZl1unxtUbDf/W/Q21umUbLClGOAGAg28h+KiO7fJnp6QWTEijn3mQoGhBZkorjFL1nYsMJh/YTlRWtHqmI+9ACMep/nbxk1k1U6aCrb5RPWwHIcDWLySaeO3UcHZDJo2kXYPq3oNfRe8plKXVcAuBbpkfrCnsq4BZbnOvVSfNjs7b82xYMBgEChTrlmVBlEMnBsVm8ju0ZTtguE+TSZDs9Fqs3AwaYrcw+CXS1x2b6kPSCuuyRxdiFMHtGPw61sEGKIJ4OCufHL1s/tCWEJRuWZo/+NTBQM2nWe1NMB9D5GLAXmCmDtp89/Y1MZxfr4j3paZWkWRvS26s1Dq1JIAM8bIiOfZJKfIZJuDBFoq98XQdpGDzFxqnluUftu18ppUqj9tmnVp02A7uWK6dc3j3g3S25Kgg9ZdpfBgCX/eQ506cI24+E3Cj9V4+0Z6R7CLB1+jVA2CFBAr4YpdKC9DqcNrxGeALOGaysZXATvhNNpi8oPRHIX9EppMR2mVJrE4qrPutKdckVTvQdpeIrewxoWeylqCa6Gdu1C2MnPcrURwTrAt0pRe7m96zyBNq+rpuJLRmf2hFYHPhVlvpaguwwnPQu5TOSoGL/9Q+XAO+kMqQs1YAtDA4YhWzuk+3nJIQO+GP/SdnRXm3YeUtsBwDr0CAh+E487X0l6WUCUlsqy9z98DNHoiWsaXXCYKQH5Mr+dkBbQNbBsI4tELRSB/Aa10Dnew5RCYs99q1nPEkrAbdRoaJ8eV+TDR42x4/9Da2RoJXAnifKYJR/n9IrcLJ10/aC/wRm9HdkvqRsZlxTX8jntXWK107Qovxz74L6Le9uH+X6n00upn0GutTBKxk6oxx6b/pz2kV9D22z4Ev0eEH7NLEfLKh1Asy8MHI9/GFBO/WfJdUG0p7NsAGtGsnRCvCS+/TdnvvoLfGF0QeK+3e69yklnmHoaBP1t4c/PPc/e+YZ03eNT2QCvCxX98gkd3ysMd3PZFQGBmBzp21SX5wxzEVfSEA5pfj25BrytCEoIbuX6xjvGMEdfXhHo3oG4jD59d37I1gnlLQaBBujsDa7gIeWWr15930Y9Or9jUyodHrmw+JTgLZDeiOdJXsgiIJPo5ynWqGsEsuRta0umsyfdNTmXEl0UG/rMdylNFI/VTDJN9WHFVQx6e6aZBiPdlHfVPnjIx1s5xRrE8vuvVUnT5Evlanrlh7g2r8BBvizJoCb0NMGp4c5621rhsnGniBxQd2yzd2fxAZJtsxhMGVQu48CgmWnNxk6Kyt8j//2MzxD6XvF9b2GMihQmrgxAbnyUrJB7Lb2R1nXPihTAY0E/JqA9zU50/oj+hnRt8ZaVta0p13PrUBuS2brS5fQkesO8C6DjNwNq2UggWRAiXGjVkC5HqB3xNNBFbLz3OfEWvUptc2uZ3vo+d7+3Virz+g1TcytIaPq19UM2moT/Ycl2jE4ZEuGKD6FvfCUh+SyZe5FgxBfI4wCAYJSsnMLRLgu+Km3pHJsS0UproCeMUx6yPIemVRht3ktBwEIVrAvZySNZHmbxDPrmZJJgUrQy7SNYM2vuSfLY5fsH0xMGWa7Z0JdN+KotiNK7VeScIJ5RlkCI+nLZvuexK7qVw0+vidr6JRUk/6y8HxCGXuWRGrP6445VC27Q5y1E391kkW8v5Qp8rswq8UQKmjRXzNe6bBNY+X21/cz9KLSQozr2SvyGn29xyCQF0/XFr/61eeLv4F559o4UMBYxwnQKxBJJEEcndDLzGStg5tUhulJaD/me7xqRQsAACAASURBVHyx57DtaEekL8NzeUZ/Rh+8f/iahBYsy2ttvQBngHuT9fW9EvOre5Cl6PWAQ8UsmljRT9KeU9JPL9o1QFbZvpb/G3uVllTwOT4qr3u2vbL46WdPIRHJ9mt5eNj2rg+x2ewZnmnFrjs/t4VA45AnsAVPINIwlVYMiOqNly920OcnkHxgLJO0ePYCVr3tCmAgX4DbGDzYs/lCUH0Mw/LoKA+BnGKjbGPUxFt2V191EJpU2IkXBMRzv8b6tZM6scExPaa+XvaqXRV1boOBFvwz3sxEaP7M6q6SmyBAkGC0NVdiQUDUFSrQHBpiTLxD4sMJ4keQpCwxv7i4W7x48TqJK/u9Gy+ZpFapxLPUxwDYdPqvf6uPay+tuBDT0VYM3EYdrc8VG1j9OduP2NrEEnOHpsnEpP0RPe/+u/8Kf6eO8mNjXw9lWSsBlYZBV+lEGfK1Ryltp90J6NAEFuPrCN2nDE3YBhBTqekI6Fj7uWYWFG6V1mRQNUNfZolZN5kC/x9T99KjZ5Zlh/njPRi8k8m8VHVW9UWGABmyYA38Q2zYA48sA4IBueWBYU1ke+B/0X/IgD0xPJBs2ZbQre6qysoLk9cg48IgvZ61zyEzsliZjPji+973vOfsy9prrw0IpBkmUKgRd6AFafkew8aQC3IYG+y/Vl1XIA/8YUhPE1RiyGufOTatLUbuJEDJvXtP8xBCG6e7YQNbNAGpzdQWmmF5oSrv4IHhm4RlqvzVeGryEcbFSlYnQZ290/2znEmnSHYzzg8dtA9F6KctpEY7v+hMc27Vx7FLW3WWIBiY4Vr3hEdaSUPfLgPCNfflE7BJxOb5CA5n4m/Zc/l4jkwr2NajGmc7rME9QXYm3o4j3qyYXbEeduSgI/MZNi4GVaj/CR4g0Xa81zGQW9T9E+Nm/d6g39qYZ5LwTApmeGZaWK9XS3ae9+gjTVJfILAJ3DgEIAJmQCd4CTzQlZ3avGbaGgBnWVMT9rKvXLM/WiNm4u5Uf0d/xrpO26t7bO+6oARbCqC2HPMcKMHtMERQ1TvZLPviIsbrbvY3TT/g3YzRXno0gusVGNi/bYkWfLYyNZoL1bZrIDSVZsGjz7Be9vm0EZjIeNSk1NdeGxe4KcZlCErCl/gz9t0W5AcWYCJdnmk5n6lgEnPgDaOmqnfzzhfZn1mn6Bg9upkEKwDHZRh37z4myUuS9TEJuASpSXs+hx4HFs5McRZ/znqV1t/kfIIAe12CgG04OozDeJSMYWztCTz77NTK5A2rjeg8AVlKIVY5M8VogFJJdgfKAF9W8EMXExjbAJ/tEoAtBoWqywSBc07dh7WffToAzgRSuyXS5xACn2d1DIgPM+QMAJm1uCn4SCJ792OSgjBn7n344XCtCThIxV7KZ+QMN4Brm3gCw/w58d+CQkFHhlZIsIMutX2AKCtNEDZUAnaRlrjz6KF9QB3EVMge+ACou8j9Hz04PHzyVa4J7dp0x+wlz19xoQD7MJUkKuxRGQMBTDGZ7XV7DktoihPZi9ptpd0cR4MhFTtantrCVqU6lyj5LUNpBb6ShyZV7Fx+NuDNFFsG7KCnNj5lt8psW7HBs+1Eq3MpyPbsmu11t8/7SPCEIKuFxR5s6NvcKA7fJMuAGrdvoc+ftHKVpsNodSzguWLIM8nJPub05+ylulgN0ASx1aWapKBgJQ0jVewEyarWFYFuIjoAqP+b1rVhACgANaFYzvtD2BRWowUU+yj3IFHUHuX6BDNHt8N4iAiyZNGAncsENc7aSEZMcA38mWRT64zrmHXt86qPdmcDAu4E2BqTgDjlH6qJqpXDEky1s4Cl5E5A2/Y4AG7sWl7ry3thGZtg2cRG9Tl+ZqYtAlBm6MsOpiY4nLbaJvotMmnFpctm+3+ukm4Gx2bW9QPzZemH/WPNh/3TnWx9854TtA044Vz1M/mIApnTPjsMTcNCZlKtW/asmuQ1nxtGh9fZbxUMzmvZ3bKgV/L42ZePHSIF4PxMG/fo7ilUevYV4l9JpUrrjp1mKI7zIa1icV1x9kucdwHE3limp7/+Q8HnD4ZXpOptYND7JPrVgXO9AaJpKX0MkH/zpmrxq9xIJumGgXsWJrU21o/YLBKExDxXw4BTmDrPa67f/ZOghk8OrxtXjo+5o3ACgI+PtOe1E4tNygBh13tesQWcO+1rNEkN5smbkAwxzdZAnlzXZT6rgbbgOfbmfjoeFEMKCDVumFais7YNsU0BR64/iAl9kr1uAu6yD41nFFCmaHrd0LKsFtbwLwdabY1D+qSTkC0AFegmjgOMi5MkZwW1sKiGid4CoeRTIXGxuMqm63kfP4PpPCDWFDknxvz8xxnn+/lXCbIC92gaDYC9WcLdl914s++bmJfBI/kEmk8sN0zQAc76ml8Aje2EyD8zCG7K2kCAJvr5Pe/T+G8BWeJM39tgR4sdZXfGJ66i39ivOd+e9Y7th80wvlRyV5mPFTtN2jcx2W2M8fhZMaD90muuTZ5CgvPfSeJl8c41N1aXE2SP8DO1nuKOfI++0jyniWV9zVna2tYz7ddrvE8Zz0keN9vr7t37/b6vhs8KyUmWJsYdhq19RJalOQYpC62z9VP0pMKisC+yjzwfgIbY8iTyCzeSvHl/k1/f0Fm0Xlprc633dSZlT70OqPGuCaEJsteSzL7u+fr26dPD9z/+lAJdnldspnj+Vd5Dwede/M29tMa+TOxoQiiGXYHdgvlpc4xutc9TaOmk8FwpO32UM3E/ennPM7gOgMFfeC5lUeVFR2nNKqgFHGnRoth87SEyQHWZgCBZ+2qnec5yGLG1GNl5WkzT/b3GYvU5A5IVPF9gVcHZ5e8bF/+iMFeQYO2fXWzeYMlmc+6flxSi8Ou960/rXQfwljMs+Qx/7/fYfv5ggWz1e1mHiacVSrbdHbBp9o+zj8E1OoJbC3vuh1vUSZQ1ynnZRSXvV2A0z1gcBLzDaUYEaYE2f6tOeD6btIbvibcuwpySx9GAl/gX7M/PS2qRc6aAPhPeN/vPv5Eolo6qfExuTuol7ddXw6a6jG08S8X2Rob8GUp0I+CMovDtADU6Btib47CBOkE8/wAV+ACAj8m1leeL/RWHY3tjgz0NuHISxterMMW0OALBgGk340MCCx2ehmX962+i45bPkqPP7gTGhrEWcGrL/+ToRLc5ZwZzL6w8A1gxfhtDAiztsfzTrRnwh78xGOlW1vN2EbgpWsuzO5QhQq3f/5SBGLln4Bi/cTtgIwBJ5w+wUUyjUNWBkuLV/GwIJGP/huGvA3BNqe1etR6NzvocRks599GKgz0zuSNg1fU0PslLjyv7Eywi/u+LhzcOf/bbJ4ff/ft/P0NtfF7uwbTea8Ec8qoAeeKPvGX19grBF7x7iIGVZ/Q33z2vT5T307b9B//gHx7+3V+nayQ++EK3hmvJdYihAPdTTBSj6NBJ3iuuhB/keyZIA/YQT97nwJ+fiRPZNecmE7LvxOYFFATivX5jH9OhlbtkcE5c8RcP6Szqbsh6Jc8YiZUZLlRZFQakgymByFOTro0uUYMdXVqI2YN374ye60lYmS/TNns9du5+Jn13GGk+2/Ak3ZUn8JHmforFYifkjgHWO3SGD84DmAnQKw7smd7Y0OA21oh9km83Bic/1KEbMBdkgqxf44QhKSmglJyjqCd/WEUHONWtFPgvsu/Y9nuxo2fvXuU30i2VAs50ZBiuei/trRnimPehty9e8V46JLTRki1iY4DWI7Ole2/2kqFJ7k08/S7MceBdhz0hhSjWIVtkveekiHWHpELq6p4p4Cm2KCakGBPw7p/8p/k99PxxjN7EZI07x/cKdGhdevn8RR316FNNBfF2EMSKxGIeAVJy0w1is5j3nzxMawR9lQnlvbm2HpoTBV60Dyzq4A4SVXU6/IDDXsFlA3OJrICD45GEoHFmxSHp2nPnAU2LjvfAsGv1OA5Xu9I9bWaq2mjt0VO5f/9RBcixqtp+pbJdkf0JVDhXhnu0pgRVMxnLZquwfpNHZ56GQA4hoAtgshyZJ9T2R0lfr8sBhBITt2cJMFdGXHVGbQPtpk97hMEn4EX9bXCxtDW8T1uhWtleFfGsNVrrtCdOkFMR9xhPrB4btqPuW7FNkO4gAMeYqAamw0iybp7JTJedTe3nQBJroJ1QsuRrHNoEtUNBd1BWNbt8U7okQ1kdfz5VrLn+qaaUJZNrY1zLpFyHD3tzD/4Q1M10xwHvUM9dm/+1tQSrrsAkXSiJ+ICiLhN4Z5pfr7nXOdXAyeAw0wBPY8QZIWvjwPUQW7/8nIj9DIkQuNt7M7Z8ViH/X/R/7vta9vmVJE7YCA8epOqzgglgSMVKM62P4SvdV2WEMRY8V0PI5KsJMu0/yeMwx8aoCI61KftvOoNArE6IzN+xd4ZRNvvIl6Eko7ux2sVcQ67/RphDR8DvaCpdu5LXXAn6L0jX1qSNjx0NEHTt6GEB4WsXGYd9JdTnfP/tZQzO1UwwvXk/DA/jsEfcH3AnKLAu9B8FmBHSrN6M582OXInB5GRc4957HgvAbkDitO2FhYEI0MCNg88zaLVVAlkDNsGR1/v3Jz0jjj9Ovg6/53VYow2gVKlyv239yLVor9mCykab+yo7EeixUvuC5/k859Ae7vPO/QN3T+2tnNt7+W/DRQiofzDd0W+nVeWLj88P989+OHw4yXTt6AneTHUOk/EdZ5TXHAX4ybfyPlcOzxN1XE+164O9CdxLe8RpxtBaV7bCJjcprBphhFGjcUWbQiLUaU1sg6lUab/5+qu/yB6eloLqFNoH/TNndNgmkq5JDpvY5d8q65imPUvaY4EwqnsCvO7HAe8kpQociiuWaUCKaVUBQkxle87BIlssIGm9mJ3puef8xw7a3ztgX2al17lBpw55qf1cQ33EWAXPRlB4QAVneICmnsn8X3Kd/Lk8vHnxffZ6At7LON4AeqQS3l4koApD6awfqHI1ra7eY8CimpaVaI+PYsN3e8KwwfNPBWlVtfid8RGc/gYbWzl2+AB8K6Ex9c8eO0qShVbftjyrh6mG0UQULLbj6EbsdgKC6wHJ6abQdmnVFxsp73mSFqcOAcgzGe2+GqAC5r2tfG8DYQW0l90TCAOnaheWfqi9VmYv+wZA9LWS8IImuScV36kQEqjGHk0LYT5PpXfs4BRT7NhhucwOUA0twyLvg5niCRXk6LS58T87GBtG9AC1m51dxkKZCSOp0ZaivvcAAM53tdrEK4I3PtRAHuBz/tvzaKwgYHd9BRwnwBvm/iSg/Dzm2YPIhghqrW/9NPAnr/ffrncXurxP44XGJcOUsQYAQr4S+8dzZpMVSprkLsYd8A4Lr+204plwERQZxQqdgnz+IkOD0g6Wdnv6RrRdjwKA3Qjb+bk2JJ8ZG6tFOhFJPutG4p/neSaZ/B3Q/vmL3+XMZC2cldgnk2pNflOQ+XD9i2B8XycpyHecq1z1wweP8ud+bFWmysVeT+EocVXWgU21v6YoZq+LYQDp2SdhbbzNVNl7KSTdPsq0wZdhCoSN+iHnDNDGL89B2ntD/AdEIw2QmAJTI/d1Pb4kI28rd0FHdHSsyQ/4XYmcbwzjD2guEaX7A2D3fBRo2K7KV+SVgv4OmKK9ZD8oxAjogRdAMkBz9kKZ/PZ19kEr6363OksDAmxArLIna5/un/n7AGUT90yrafzIsgN0hjbzyPu0OLy03XbRu4WKsqbmBBXQV+BgR+1v1+RaVkGp+p/aaHLfGL2usVNBG3OPbu5mBe7ic20a8GoVCb3vaAGNH2bLChbmd+1b7HZAV89fft7rFjfSpdX1UEkFCfWsXe1M7l8MvosGLdADWYHeuSdJC4CKfbDHt4ZZATw+yO0vZmCLXDnz7sPXBocmZhyphErkrGtuHOC/tc9/iivXZF2fKx7phFhsvGl5trxAxeq9ZWhdde16r9h82uOmZXYXucqUzb1MZxBmGD1twAVwYeydZ0YXyQY8zefN3vWHDRR33zh8+fBJO4R42g3KmGD4NvfjWiSE9OfeAZtydspCr1TLtETSNyMOD2Rgd+RjTx8nv0ou9d0ff+heuXf3uBqZzzOgSfJucECZwI1ptbStgqtDJt7N+r2JZNGwHBVXptW/TFXxABZ19tgMHLEfR8N4JFzm+YwP5senPXN/3/7cLLwCeot9v0kW287vM9XXrDxoiurS44nFN1DYAoq4o8m1Qmr2U2K32vb6WHHAAJDN69q9IMZcudgCCMTObXVdYET1pPLrM9WcD5ri0BT5pzi3fYEiSwt7ii3xoVcDgla+4aoiPiIA9utoiALq2jarkAF41XVQ+4W5PMMh+P0Bjga8oz/rXL6O5tn4lbENW2Nb91jZsQY+sHNyMHkuUEtcmL3NtgGIm0chhkTT7jz2Wq5KP49Papt7csYbAa87XTk2+258wQ8/vGjrZgGJXO2NDi5IXBJfci/A4G9+nXZbOUX3BWAnBf3IOQFHbKqjtBWShvk5bKtXAbAMNnqQNvI3r046pfTjyrfZGcWiGQ7jeQccDDv1q6fpHAlrXJ4u3nj65a8iq3DSlvMSLeL32KGryDQmtZsse+JM5FnkrCjOYw2expaVFNM9IG8Yuas9qFEObrjjz8/CemtkPsQWAJx/0yqjZaZjgc0g0wDYLxMUYUcxMfvg4b2Phz/79nH07v6mz0nchxHqrL0JGytaEPELBmKKz+ge8qMCzfPDV9GsA9w8e5P1zRR59urdyQ+Hf/SP/uMOsTg1CddaN28bvXL6mqS7zpJrdGKx82EH1AYC5TOIJijco4D672KXgWS6OvhMuQri1I34YXrbHWCW/eA1mJ0PbscnZSjhkzDmdsFnBmPwtWJG7O3gBGH5AyO//zF5YXx0z5OfKz6H5W/K7INMq72WdWoBtD43Nivv9SLMM9IAbbkuQMWny/0iN1RMZxEmqucIc1HcmXNQAKv3buL1NrJzViWr14GKOWg38swwXskw+dx7Kbi8S65lT7TdOwmYLj9n9Tht4SUYZRU/E5Tk9MBUZzYFqrCzLqIhfD32H5CNPHMvUjavMrjjTUFS5J8p7rcY5ty2ADXdSWyKgkP1ErPvTwNaWnv+2fPDmhbDtgDQPBDpCHNd2/fo6Z+HkNbiWJ7hcX5XwefnDLq7uHrtr6785T/9z3KuGOjR3ODMHz58FMeh91fraXrjaUNZqAIvBF5RW01JxLLSusSxBUkswBV08dGDw1e/+ubwqz/5VYxBUF4VToKwTQ4mSd+05Oos5QQN5T0JtiCMMS3QYWmn2qklclMeAYs/Pfu5LaGdRJbDZNO9eB7qJvotmfgkQ/fv3q4uBSR/pplmktSDx7036K+DyVBM0GTk9oA0dCAabGt1A1BIgn8B8u0A7kbYEW3bLStH8j0ASgdP1MmJpBdmlPVznzfqWLXkTmAzr5sWLQ4TILkT3RkaQFNstG0KsOX9CmbZdpxoGSLL6dG+wMpZTg0dvwFUPmOS7GllAxgBJCQbDmnb0yRkWI65ru183cuuPnWi1hrP7r0+65uN/oJrbjDZ5HyC012Be/bsWdfQ7wxgA8gRgE4LckGWTpRShf0sLN72hgKMqjcxqsnOAUI3Aly8+Pl1E6O7QbKvqD4lAXqbgza6MAE3yigEwm6djjn0Xc+OTTPxBatsgFD7uUFARS0FKjNhsgzk2fp9HaO3W6TLIOreSQAURsLBZL+Um25nyph774CDbMV3qWoBDYF3Yg2GHqOkAG9e0Io4JwIQy+dWj7AVac9j2rUnGc4ZSUBKu0SQpk18psYBEIYtOaL/09Zjb/u7ac3AQ/jnZYz09YB3ki2Qzo04j0OYdXbUjTuP8r04hrSWPD7Kep9/HwAhLXcf0wofzaLXWZejnL09BfA453X0whidqb5I7o3I3snJ6wibg3U2S9B12guAAWeNzXifa7EuggmJymb6ch7OzK6u24MCHMZegMMge68JiiaA9AVosg+aKK39uKvDez8P6LpacQpImGQ9oGNbKazqOp+Slg+CHkkUxyMoYmg53jy/e3nmD9/+XabMfne4eJsJp6Y8xlifXAZACHB0rK0h9GvOM4XJw3OtDPfTypn3OI+zIpVxzUTGKrN6nhLsVDVbSRR8DMDk3Ft/kyJNqb3/8Nd55YPuq2pwKXXmXoCbbF0FjgUdZfOuJNy02dg6bUsAldnkWDo0T7LXRJtCTe0yBWmA45PMfx4oMUwU1cDRGhymnvX0FIrZ54vNbDFmAUWTICwm5GJZqLbtZK2/gzmUoO6yekTzTp0+5VpWYD20cyAK2vvo0bh+lc3rAT4AF1ci+n/jSlrSPgb4cNaj4/gxe/giz+PkREFh9LP4lNuplALA2ryYdZYcIDlWYwPLK3869CA/vJOqW7E7jHT/4c3ZhZzVuT7V8VUMA3Lnx4oj7uE4vztTaenTsFEqbQFqYrs+XkQEOMOWCCO9/yhAHQC1ZyX3LsHSpsDn+fvrtGooVlzNf5sGag90eBLBaiAd3wC8q48GNq0kp635Uwfmc7VovgsYw0ffzHnze9ZW4ss/YSt5Zs5epxNKHAoeruRNslXGyAZbppDWJI2tp1vTQJOdn8Cl9jafP3HHiNBvUK8P3L5f9z4Fihkw0S/nswDU2Bi+n18xfEbr7IMHD3qOrQXWh2t2/Tvx3Gwy73+7UgJaUAS/o0XKZopltl8acGM0u46SMPOB9mgBW7anbKk2zk+sED/S55337xCIvP9AfDlvSZgfZGqlIspZEhUt2AogF+fPY1u+r/bMeXSIbgQUu5EY5caNAM4B3GjUKYSeYk2nneahIkvc1Ql9qxRl2Ibz058b4Dnml9lLR5lOdzN7KHXwMO5+HTwsDDctgSaf59zeSWBLYPo9W6oQaZAWgIff7tmkNao4tgDLxFQfL8OCOI3ObPzRw7sZXpTPOYlEwHkSLiDtBo3mzE5Lk3a/Jq55Fu+iNfnxxv1o7z2OfYwdA0orgiydIfepHac6xJ6Z9jQcF6h8/m0vqrLv+ISVnmnBGIwDNgK2C/JnXbFNB7Qd3a0dk7QAIJbNz8vC0w5X8HLiNwyyzaDs3xfTpwD92k8SJ4mg9eJj2loU+7lbc/mfxo1JHry3v9cn+Yx2coxf06JfZilf1SQzsWA1hKfgqVW5NrpmZmKr69lXjYmcf/52FcL3IAf+Wbw74MysF4kKn1qt6ty31/r5DF6ZL8+f3pnnaJ87vwNGT0eGM9QiijgCe6Hg1sShfJdT3YFV7ZjIXitzaGJFryOTswty3kQuwa6I/2gTNZmC94jp1z2100BCnOt0HWJya1BtovzO2LbR9vLV+DJrJmkdvUp3bS9NQbP6aeK//I4zjB0qoX4QBpzY+HXABoDhh16PNQ7rLoMmALRat/lNzAnXdzvP4bY4T7FCxudQ5ktsc5n8AxPnVoqZkklxrfukk+0+tPLbO/fThmXgzJk2Neuny6g2g88Ta5iiOa29bAVwCGP7iy++6ERdE6Ix8diYaqqJ5Fronum5nh9dS6w+SSX2NvDiRYbO8Ul8tPgTg8k223twr/9uk22kKynNHtlA9N43fm8K87M/N7jqtdVP22cBG7nr/tnnlxCycoVPxAKxNlv0i/cqACVmay4m/tvA3ZwLsU4nZ8slAbrddzfSqpf7tGZ+n+xDn9HkGe8DTLH5fZbZT21pzn/3vP5Cg7e6tavg07hWB05KKA05E9cZdiJveJ2zXlao4kmZ7diK2Zv5niK8Z3hMnJ63wK6iUyt2BeYDZwzoENdm/4lxW6RbvrMfG1+P5et37x5rN41EBl+UPbaZ8u384SuzIa6l1VZrrSNgLQCbZH8AhCQZGITG64n5dZG8C5NutPS0ROo8og8bX9jC9eRrd+/GdsfnaLSSRwmBbsTXaMV1XgB6H8UVR2Fy5V5Pw756kyEHhgaI29iU4w7ZAfyRyhFfROKCRltIGAbi0Ih7kLZSzC0fAEj509/+Nn7x6PC7P74Iuy+5Ys7qy5chS8SPXQ2DUVxiiAIAsUe+QMjEGn0mq2DCvjS/dhZy1iYPcDYE2O57BnxcSdzdoiAQnQyA09mcPfFPnoW22S+f3Dz84e9+VztS+SWEgZCYsA/ry4LAOb/WtMMRwlAXn30dfOWH7388pF6f55S1yL67de1V2nD/g8P/828DwOdSznKN2qOZqg6sQKSRtzfOJ1ECoJ0CNz00zwkz8pC11F75NJr3t0goxQ+chkkGP/nQwVgGFmrBt5feZrjbzejUpYMoz9A6j4bwnGF+2efcavdiSBm5rz/88aeAvNnZ5JPkLMklkKRuXz05fPPF0eFh9AAvsr+cQRrl4tN3ANG0Mv+cXPDZi5cdXPLl069zDYolikD02afVFAbUc5PPPc9680MFmVu4kTvo7JriVKXdMOsUhJtPRj6kU3KTUya+51PEgPb4DGRaE6VpKiKKre6RTXI4Tt6OtWjR796hU6fF3OAvDNec3Wjr3wq5RSu3KbSuocBrrt/5o6v3Lp9ZQDv3MgSp2VuAbEUcfnd/0UOfaee5ztX1mBuqz9lt0nzuSZjZMgl6eV89enL427/928PVO3f+6sr/8i//2cdnGXTAQE0LqfYhEz0xMGxaE0488KnMFGzLzZ3lgdzJBUnAZ3rQJLSC7dcm/WXh//zv/VmrSjYD5ss46dWWsQKhaU9xUATDQIalk9SqDngh7KOOxp3x31DZ29FvehYBVonMVO0GvOMkgYVYQJoAv/ziQRwhh+c9gqznWgFuRzlgwxKSqGkDEY0MMwyarAJfhp3koO2A01+9RZQFAx78cTaLTVNRZ4Eg4yuQyBs32IkxEcxBzusMre+qNnZ6UA7jBBCqk8MiozNBB8w0ySZcTi9kdlWBPA+OGQpfZpDnkWtzna6FE+AlGhQLQlfg6noES67bxgJAudetLcWSt2+/oNUwDjhfX7vS7T06AWoFk5tJ17aM/DnOfmgQuNpfd8C8AwL7ObCyQAAAIABJREFUpIkXfTigucQ5YFydviBYe1oppwBiracOmEmyYQnln2sJ4unG3Y/G15uX6LdAGm3WHJ6hHhHzpuWQ12h7MHRAcLarfL04QEeNcuSxk0yznyc5fBKD3pfkIL8v6O4kzZWAe12B0VyzEdg2j2oELRFfBTrKFtkj1mMMJaUxbIVj1n4SRE4gGmOl4i+ALdCXPVwDNK3pkl7glQSm7cKCY0kmcHIxGzkWa+a9tI8yDhUaRftn/LI/VArLyESFL4AUGvMVIrUcV4xrmBmHTCq9ffdJTgytjKx7DNbj29lzaQN9+yHBwK0w/gCiOX9lwgjYc16xQ9gF7RrO/VF0DSRpU7kfho0vf9+tOAoC7nGmeY6gLGYG9qszzBBuBuhug/FYyqbU65/Xd1KPYGaBdwXk7N8VyJfJoHWiCeCa2tqCgOe/2GL+M29S0Ml+WAB8233tUQ4hX+IA56JBQVmwg69p//qYCiRm7tXoiDy++N3h8cfvY/CTDGUvvDnPvr35JE44IFvW/GZYYAK9D3n9uzr63BO7raoVZzbanQBVVdppfT1TNato/VSqKsR6HIA1E39vZvrkzTiS89MZCkIAvkBJQQ007DVhN/fMxg1baKA1QHXp4gJLwaJPRd8HOgH9+rxoWQEoBbo28NjHaqTlS0WIzfGM2uwDBPH+BcEnAfPFNuwAikMq827hrAVemww4IfP6OuLsh5ngnPPhwxUsao9GBN0X7UjFoEowYBSakJrX3oqNuHj3c+yYaVEJPM8zNTNvfRqA+jRMxfcfAuIF0LCeVxOwqFILCI5uB5RTEmm7hMsZ2nqDTCAG0yC5SstKn/lyzBIljhdgvNlLik+SB8EF4F0yXRaukN8Zb5ImEAEaxT6kzfc8E50F3sR1TR3DDpewTCAeJlnOGgCeaHrF3/NMTYV1XZJNmmLWXJBeNqJ1Xq1HO6n6BBzwZ0DZfF7bUVQ/JQEdMjXA3E78a3uAHb63WI4z5GOYhe6zC8bvraFV288LWAty8gerwFTgbyV5+3lvrdWxEbPPNiiwp0diu+7v1485630oM/Webiw/26mLWRsgxYAtfdUC87X6fNYL6z0J5AvAAWnO00L0tLbjZZI+TLsNJLBPo4s7haktLTGaqfQoh5VTmQXPN/aqe3+x8Krhaa85E4T5E2Rrv8eauTgNY/f8R5u/FfaydgPaffiI6cjODZBrGu21BKB3wlgDIJxKqABIAAhJEL0ryWsKSeKD09M8ozvaZX8V0DqfowWSWHgQvuOs053oZgJ4L3OWe13WgqYmvUm+JddXliKmURLF9+cAwgTmee1xwLfLsARfv/pepj12wT5pyJKzxYDFtmB0f7ie83Y1oIW55kDyXD8GsTWd6piTNXt44heMP5o3ddcL2DLgK4W4+LnRoUvMoUjBg7V9f7F12n47gT1QpAWeZfvYmyl4znPf+9o+2cwgz7aaxxhLWHz2UCvsn5NA+3aY/CPrUNa6OEEr3C/29gYb+K7eoamkYpkFFPqsavUtsJofFw+Kk9oWu84B1pn9toenSPD3/nbdbAR/9OhRfIP3zFnebbS75c/rykaNf32TszHFVIW0Bf7lPpxNtmu3EZVtvFhJZRmy7/lTTbjY59p3ezrPaFoxY4+JeecenYFOq80z+gScQs90n6xzYo33OZ6Eeoo7tV0rxnTNd9PF890PYeDkWVibzciS2N0J40xMLMYRn9Ghm0LdaIxeZF3EhOJJ/uPYa1o8TnyEgZTzcD+teGJ6/vUivlg7mXykbOXs5eP8XN7zxiTIsqimuHeZdT/iE/Nc38UWYy2JT92hAROE6MFq2v9eJ1a9GTDl0aMMAvC8+nyTIGOR5e+4jDZ829NaqRP/5u/a3hF5CvgOk9c+Y3a1ePEhiV4a79eeKlrw57n+TtT2wvri+QMoMMzu5F2ST3lD91xizp4RgMzErY3Z+OYC2uv3W0iczp95htiK4+sn9hqG3gaqJ+cZRuu24wXagGML0PN6DM7dieO9/N173wvo6O+N57BFm6zzXFNgnImYWzZpWusqW9F9N4XJTTKwtz3TXfTRZs+eO5OufRcmu2+rITZdRIC5Dd5LrKv3SfIo8fBpfM61xAZkmMrSFkEEQMEoq+ZdmFeXyABlg2EPsu+GKMYmxUabFsve075qplvdaSxk6zx6Y0glyA4mIl+Ts+rgwSrDivsQbV9FRs+6Q5wmd9AazEbULpTVK2/S5v0+wwQeHX71zdeHf/Wv/3X3NoDwbUCms0i3aLV0vm51NGbic0Voo9XKfM515vmfXWa9kzM0LrWfMBKz96/TfuL3ANtZu6OAd9hK1QymOZczgJhTUDLX46yKP8vsxupOp5wtfpVcwtJBG5Z/cIhMw8WMe5OhXVdSwKymrk9ry2n2EkpgYwExCNuRz0+R23nGtHry5MvYS/prYrTxp2Vg5nkOyWIGA90OW3C0Pqd9014HlinM+vn9AKb3E3+eBhz6OkDVveOR6xArNFdUVAEWZX1OAoRqcZYvjgyA9xN7vD/8Jh1Ur9JN9bakl5CFYo+/eXr98Od/8ReH/+v/fZZ1ju3J2TGA0TOn4X+7wydOAjJHjqI58rS9Y/PRmTP4rM3cSyu6gzCS2t3PBDckCzHH4wwFeRfNPqxeOUVbNHNNNxJTXNWpaNhisQb2ZBVbc+WGlrgPn/vdD2HdiZMzHE/b8sfEq07Vg8jUPLqfDqdbeZYAMEy6PD/56oc877fAND4GGBUyC9sLyB4tzGjJ5w/wq626ignN9YHeKWpn/doNiclnwmv2uaiunUR5ntP55bnSipfvyh34kiE86O4EJL54hUQU3CbdmNMWzD/o8jrPHsmAz6yNPQPHsPdP0qXWPWEqc4lC6dq8/Si2Mzeezfo6xViFD2dMt6PiPEkjcbDhoe4Di66FaCe8fnL8LHtAz9S2Ldicvys8v0JIW7ZcLMBOKkCU6S22gs/RoL9I2+z//C//8qOJV02O8oOCbAUsBlBToq94YStPU/1mJM44ySZ+w6oBMhj3fj9tg2idALfHaZ+9ig3CqWQRTaV920k0jP2MmBf8bGHBOk1tDhzUChzQbx0cD8tBHPHHaSP68aeM55WYVQSVcDqKpBHoALMPobbOBLZh3YVG+fBxgJMwAZMA/fbb3w7DL5u17UWrPs71cXzVUxDkuV+L1uBigvzpXx4Dy+lV7Fgg4r8FhYwaA7bYUFOFGX03oCiK/YcExjzfpq1vQ1Lh7KwJimaTSYGCz2UYC8jRvtFqGeODjZf72hpIZbWoAggObW6ft1pPC4Q0EFYpJEqKyWd6ovubinONcF7EWe2BDIztCK4ydquVeFXZZpoLFt8ITVfUupXZEZVucLvAo1aRC2yunm7OaWk7aJPrunRS7ATGmGaYGoxoq6cYIm0tyF7Tqx/23ZVUJiaQU+31DFJREPzm8GpRgrTPNU1LpWubkdLAV4GS52j6EUorYfvRwnpPHFsMtQJZ6wpI83qgerXysvHKxtHCTQelIOmAGNWQhMqrnmMPaGnMMWhbzmpLtJconqkQ+Ryg7QBF0V+KUeh9WZcCwVghOXPWZLUbN5DpXpsgzvmlG1OtE2udnwmIXqVCsDUdQpuIY3aWtWZxfjE0SaruxCDdCJujU5IkhGHnBfrMOYnhvB79jJthq8bg5YejN5e9BfhV8RtgbtpStE0NMDr7dTNsd0JgA/reHmrCRnXYDONWEWDJwQA17nkSD2s3AtaM3mfwbtgOo5OA3TNJ9dzrBJOfWgsFTrnhtjIB7+Zj5pw0mcA2GkMqoOtU7QUkqHaP7g+bMHosnQ5mCia2Lt2ntLzdO/+bw/2rz/uM315mqMYh2oFHX7Qi/+jy2eF2Jjm9T3WysnUqwgawaI2sLROUMQf2AmBF+xgNjqny93scthbnsFbuPPg2G+Vugvo5+35Xpd+/55yzXc7GMKpHvH/a+4fRIdkJyAPQZxuLgWCEYAcPeNlkwdQy7Ro5h1oWVMQAoM7UTkxbtcr+H8dg3/c/un97FiasWtc1dPEaogXSNJjPCz4/5wG1vKYthdmTZd9KepsEzJS4FjM6NCD2Mr6GXgpbKRm5nQDu7pEA93mDXMWmDxnEcppA6eISQCXwwJRgawVwqTymMuj8o9S7tk9JLVZp9wCmoZamkUH4xAq0Hi1oDbDds1+7MfvR9bhmBSSTOAt0sB0JUOGOhzAEz948S6yMRZUBFUA6LLs8DzYBu4LGxq0I6WpXkeBVpqEMl0nqALW7yDOFntHssLDjt8b2SnB7dj1jNjp/DCnAmvUFdAEU1vbknw3cFZDwEetZtqDgb5UWGD06jBHr1slwy/4rkNkQEqq2vQEj8tqCbXnPmcA3gEdbsXt+R8vS289/D1NwaxxWXmBdB3Btkn5qFKrlYad4Bto/E4vsPbnbtofhOYyNmVRKU3BS05t5r05bzO8rflgvrBRFP2cKMw2rZQpRc37KLF0grWS8gGe1W66HGf68dsRzpFdSgCjPznlrm1Z81q0kcZdhi799/fvwOE4aV3S/J0G5Elbv+5x3gH5B0ti507Deriv7n2HYxtbSWYk26QdxQBN+LFv72Zrkft7Hvt/7zeHielprY+vFOWVGYYcnzrsV3cwmufGbZZrx5/T02D9MhLLtsv+zQh/fR+Pl7Q8t/vCt7xPQX4l/vcigHrxDiSY7xfZoVW07Cf+S9tjzsF3fRdMT+6eJJaDCHsl+6zCz7DltXHW6njtfDjDPNijTDYiNOaB4scTu+9yxmRKLYnNY38og2LstZky3hHhhfvbZZvmMap3mT8F/+ynPbrOKBkzZ22dYWo7TtNR+1q7zCvZ9ZDiGhLuL0wAAX+0+WPGfm1O0GqaeVU3sio1WezaFYh0YG6SuhnE+z3Pz4rZv5XWjUzxMRGfO7wK3fzn1esDGKY51mvW6hyEKr3Nr/XOvYrUy4hdbv+DFYgiXGdW4ceIa19BBGmL/FmInJgTON4Z13xL2fE5bHyUnBYDc/TjezQyeoQaz0t5jfMEUv4Es7K03aiG5GPuASZv5VRuci2PX7CGtxdbaGg+bVzyJZICttwGvaectkL2SJNpf9M/YUZ0op58GggzgOtMugTgBddmkvHenFOdzxMvHAeDb+pp1UcQ9yh5nf7Fs6N5dD9DzKoy+K9GzvH9vGG78TFvDcr7Yxnc0HSH1eV8x891k3mL8lzSi8rmPMggQWKm4SXtLwe40ABQ9b+yqe2HwAQGa6yzQdzNT5SWzhtr2rJfIc+yVIlwbVRsEeMZbW4vvGADUzq47EZdUh6rBfffmaFTN/uhAmpUb7HO1Hu+nZ9tiLf+0YtQp9E7r6R5k4dzaK/ZY2fz1Y6ML2SIhKMm+YMPtR8m94kbuEdBrz5rk3imoWH7+KaA7/sn3sKPZFtrbM5ldK/UULtrFkdfyIfxJB1hoVc9dW2vgxnnsGy3tm7G3d+lT53k+T6x9L/nvnbSQnoVtJsRonMGnkqtILGF0w4202t6P7MF9093ZFecj19d8uFp4IQUEfDhEbucjUgnSSzvK+JGRC/oY1naIQmmjk+CnRTOfI0azj/tZ4oRcLw02nURkUxTa7qat8QvMyxeJVRFX8gwVmN0PIKxDJFf+eNu5yHF+8kXYdolJfsrAgdNIH7yPTIPCCNKDjgixv8SonVT8l0LD0lx98vBuNf8wtsSybNbTDH8RZv3w08uK+zfu6DAHh3x8eXW117AZe+Fosdu0y/p7QdWsjcLg7eh3GwJl//L1b7Mf3I+pn+xkB2MA7RurTXzSlm+FnRJYgPXi3elws1+uKcw3xxrt6Iuw1J48SFdUYrk3aQ1+HM27X38dH5qzburzq7ABb9CpDbHo5ZvolJ8E0CGPqJ03dqGdZjoP81R+9dUXhz/+3d9NHorF9fLF4U9//eDw7W///PC//R9/nRpW2PT1GUgpniM2brp06K91mMYUxTpITayY9dN54HxgkALDOs077EnSFlh775GCDEnTPpv4SkeiXpMHd3JPWT+5yQWfD/jsQFGA2AzwcB2dZotFmDXXMpsVzbMzGBGLNN1HIZQ9fiDvyJmhYQs80/kgdsh1WY8SUPj1xDWKHDOMaXIb7/W2GsKeC4AtLDoBbq6x5ABF5lzDm+wX7dG+bJf6qWIEAOHY4ez3KaBOWy/b4myUrd/W5i1rI85KnEPXKu9POgUTFsDqOBr+dSux1rXYbNJtbMO9e1/kbY+zr87TNkt3fbX25/dh/Y1tgy+QHXn+XDFex8wMf1QE22SD6snm3l/GRlWyqzIYo+nZwY1yG3eQCxlS2tt+vgIw4o8i3cW787+68j/+T/9dNI5nAiEq9/2gf5whpwhVblAWYyiRQGmFYDJUUPEPTiBABNqYB/Mim9BBtaAMH+Yd793qdG7Mhexx7wL06t7lpm6nesaP1rd4IgUEl04S66aSkXcQXLfPOw8PSvndH78bVl1ZGMA7Tnna8M6jo2WSjqqUpKng3f0v8h6D+n777Z8Nap9WGMm/D68jWYDNBhGH3TPI/k5oBNnDxpu2JF8Fe1iHiUQa1OygzFjrmW7GgUjM0cnTmssZCBqW8/OrPt85oXnnsJQd0wc5IOjWjKuA5VCJ8r8JnASumIkCHk6njLxunCoP1hFWnyIbZSa/YftApsdpa7u5lp/vINY9Gls8gJsAZpxnWzU42BWIqaZWJ8vnMJZNZhMsdW3GUY9+3CDhM+V1dOs6zSoVyh1QdZXzWtOFUHtR2UcYXuo0DDZOnX4IO1D9FkBr/vn552c9DEQhafRUyyR968T7x1DSCpp2kdG/mM/i8F8lSS6wA/bM+6p4nREAXtUhv9swcwEqfS75Hh2UMgZz3bPKgukJRgtQdArkBKZl8SxavhBEAkd01j5yyLGv/MEqmmrmgHDWskNO+vyHjWMdVPSPA9wJmO1NNNypOg9Ly1l1ZjB0JHU3aCOEoXURppgE60p0GbRm3Y9RQu8WmN7IeTv+mNaa18+y/cKKTJtTVBZw8GtM2+6NldtpjPRlAqpg1jQ4/ixO7P73JE/OWdK9v/Ye8kxU1DgK1Y4yW1QZsViXqPhmRWwGXZmY6N9rbQuir6LCMLgkSMOWFeDZ7iN0Tk9mkojNmipokHXXgrPbhyah+9wCglnYqVvu3e8uZl6nwsbmYE0dv8++e/s3hztXE9wEUHvz4fHh7dU/OZwnOY5VPTx+//vD0ZVxjlgvJhK9rhA1pzjaSU12Oq2TUMA4SwOTy77NenOaH66HLXP/mwQETyo4a98J3jGUmxo5v7v9mzT+YrQ1OKbrCeRzNgWR1Utingcg3ppu9vBMPdZ2M8UardoSxtFvGlB7g6QFpFWSfH/ZsbKdcl/VFCrYAtgaEdudJFcfgk1aAfmAd6uynr3qerzpSAuoxm4b7NLmfvf9aH9BwW97SvY7jZZbV3N2A6pCSz+a2pZW47cBJgRUDYCBlQExPFOV3oRZnm7tnCJJAaPa7GmF7bXk/6YNa/aDr9rKBYaN+ffzOaeTkDrj3CkAApMjthnAEV8gyH938mMC/TCGOfFDIiCVRRM18w+b+ONPqf6liqzN0blzlja7ZxJSyda0/NdGMl6uL9ciWAc2tlCxWNetRPq+AlWuu217YTp5PgXonKsy+WaZJ0ka7RjPFVghgO2gmrJc8u/8HECwE+tWqtmvxRpu678CoL1c+76A3fxbPLCBT/cyWmULgJTgeSrOst8USwgl89kKdnSCCjqzxQYiANzrpwbE9VWL3L3j94edNWAYqYrok+Z3rGeLPfn3y7CXvf5BBJbdvKSOyP1mbRUvqP+YyvIGhXyOgNlzdFba1p3P0MrbZEhivHzGDKrK046Lf/H8d2HdvQzvjL7m2KkHD/8k09mSBCQZb9teW7rCtMxUV610p289r4DxWmkTZGqDueocKmKFKeGuAf2X15+GIvf14fzKndg0enwYq7kXBa7Y2xtJwqZohAGKTTpscv68Wl+CV7qsAZZNtr1y+Tq+N8AWxictrnwe+QU6QN3zsX3XtfFimwSwu5rixWU+WwKLRaztq/pabStxLmfIATCgzxwwaj9jGnvmC9C90LYFDHeWst/4BtcKaPHsd1Jf5qD4gDaX985ntuq9Coabadd9sWK1XWDyvf2MR1ZkisgFKZZP3UzhT0A9P6uo3YLIFBRGDkShaNiAE8+OPWi7P6ZK2ZorLpJE2veYuRKw+KPNStqg1zA3pkV0zpEkdYqgm9Fkn9zLoLgCZmufT1FtAG4xczXwmsBOnNC4admpxm5snVgurwMotS2XD2105ZFJdhUvREmLjQtI7HmQUIpTaETOsJsNhm/9P9ex17Iv6IMYcBTQ5FO2FAYm8BQwxyY06RZP/sL+zZkG8NDnzLlJTtBJ1NVP9Vx0l4Sp4KAt29i1qS2cwhcgEpNtayE2D+kjG7FwAHztlmddXbPsLeycXNeZCZZ58Qb4KqWB0dL8ZTomboa5c7uao2xIWG8P7hSUfJMEEPjGXlcTsHZrZFC0cWsjfPrlk8Pvv/sxhb50Qjx6PENlGqN1GVo8fBnJA8n4/fiHxrC5Hv7aXnybIYJADi22z1+96Nl3bbdCiDhPd8XoKRlck9gr6wU0G0B0DYmQjAJFFnjXtvvacBjL5DrDCpafuedhts5zHsbeFOvmbG3QuM/b+SxJYJiju+vEOrfVDWBcLzgxRO8bkKbAsAYT+qxKJrDhnncHHo5Gou4Y73s/hJENKBZkzmv9Dm1PbCIt6PZtryXP1rTJzyD+6JLvzqnKAOjkyb64zH6zZkdh0t1V2M+e+TkAjtjuOEwxNs6QnTKEcifl3rQLR7t1yNCGuvCruUN7qey22NKbEcbHHhsSw70wxia3PQoArcOsml9+BtDh5wtoJ4a96+eJKbM29cNAtVyL9X8XppAhRzM4LoCMM5X7vRtBfnIr7/N3LLCClvZ/dcXI0fCh8/7y4XdLm8x/I7ewfVhnBS3kqxhzfXbZDQE8jqI//CDazrcCFv/8PDImiiyNLxKz53PeRkPNQDfnyRl/kCKl8/M6kzxd90XeAzikwwdLy8W9ii7ftCWOzv5lyDpfBUjDcLoIg/BlWF1Yb1iRBdrLShSrf9YwLLuu5Bu+nz6tQqq23hluI36Ip2reRjWWb5KnPbw7g3pevkhMn/bQ3/zJ/QApjw//5t/8fwUhrx+lQHwWlm3ONtc0ufgUlfbken7/yyf3Dz9997uC/Do3+NrH93U/PT78n/93pHdQiRReFK2zDjpi7CmAkuciry6YltNszzonjTO7jyZndobihtuJArjD8LU3xd32+lH+/SjA79P7tyIlhgkWgNEART6Y7VtEIe307g0zDjsYWeUyucjIU8idMjjnp+8PTx7eDpjMl/PV7innOv8+iY07UbBskcW1GXJlkINzpyjFX48+Hv1vshnFBrJ2tKJn4jobdbt58Rs2SucLILSko8RoLZw6L4o9M6G6OTgrnnWCD40fT4zoPLbwv7T3ELCybuQMzhPnXATEvEyHFH3Du1m7D5Hd6RnQdZVW4RsmGecsPU9s1oAKcKrrQ2daMYbx/SO3En+e99b2jLTTzjyFs7yXoa6vtBfDl7AcUyTS9dbcvjkmPztDAOVh7q36jdlYZdF//PhXV/77f/5PEjMJrFRV9CbT1gHENMxejngAHUnyrrowyN3c6IT3HvQN3wX1vBdNlzJe4mCISGL1+R0i8TMlJEZYO0IeGkACWw/LbPRj6LpoxVKZn1HXrbLkvbR+VagzgI4NylH/8fs/tOLoPScJEEylWh5g7GNer/B/uy0ow8g6up02s9B332bhf/Pt38uGz8HGgMMaysK03TWLNC0J03pUkCA/s7B9jYSkyYDWmASxnN1yWDOUQi2OoUxQo12Cg+HwgQD5/q1bobjmvd5G2wb9WtDQh1/0P8mcID3rjIJJFJQXUyFsLRNgA/xpsESEdKqUNsnoVmjLWFR3RnRVFlsVwz5T+UCjZsiaUHNG2Da9nV6jf7WtcbUXfdLAyKFuS2cBnEnm6pQl3Auwq/hirrGtwgzkoodKPNhbwLCKGAaiSs6EbGjjw9wpEyvGQcDE978NWt9WsryScVeVgcCr+N+QAGM1AJK0e+WzTDxuW3BeeBTQDqPExK4RHu5HdA0noB20fifZ2HN78ta0iI8mzlSwRw/I4szExanWcPqYMZKDazmwRwGhgcMC0jLxBIwAXqLJiyXJIHmjCgITqc/+xOLQ8gRU1u6LsdLzlt85iqfHdMGAcig3QLNbWF9l6k3ZTyoleZYYglp53a9zpDqWMKJM1OucmR6osCdc79W0TV0Jg9GeFEOrTt3E9nvz+1RrTiLw/2W6+O6FSZZAMGzEar9hmi06f1tpgJtlGAYcjx0wCnyAgtlj1ZIr62YnTGzKDEHoZFxnrOyzSagHMEYBH5DEXhuDqII6mivOzw7yexYlx/ndthUBKlbb9tgYySggdCq+O5D7xJxyZoHBiYh9z9lj0+zjUpxzdtsuTSy+3x9RYLbrNN87+pDR8e8ypOJd2DM0Fa5FDPf948Orq1/FqOS8f/zp8Pj8bxMKxDEEROp0qdzZu3wOh8VelEGW6xhAcAA9DBjVV04BC0d19Oadrw9HmZj9IdcAgPJ7Z9kjlTJYU7VqmQp+DFiBtdHEcp0hbQCqlF4zlVrrOmxHa9pkegXwApzqFTnTscsDqG2gkO2fKhbnWztoXwswAUcCfdUYVm+1rU0ryrQyOrMFahfg7Lmy/7UDFcef5A/LbaY8jY1uFb4J6hQ+BHSmrBU6V6nNP3doS0WP61rAMiFuFJ6q6ZKH0ICGFtDVABcCSCBIdWk49maoUx3sFPTZgvPZeU7TDjbheFkKk8d8Skg3C2yA+/n+p8TUeU5Q0NYODJY8w9sB0l+9UIHlvKMrknNoEu1VDNGsxeuX0Z2K7dngm1ASA3c8yQjkSjSZRlVNGIoJY58cPn/mHLLPnkWLQSNxIGDu7fERN3GDAAAgAElEQVSxWrRiK4AewyomA2DinfYD+2s077BrPC+Bcm1kGRMz2KMMniUOr2LuvLJblXNYz3VA0mkhbtxjv5mkJ0nPN4YtM8/Woxi/MszH3aZathZ7voDGAVzzeanIA6AUrfiTsyQyHZgjya7P0+I1mTkboIhzlKRgQIoE5tH6MqBFlfNN7A/fdTcB1rRFJgBdeq+fhpN0Mt6AgfZPARJMjk4s5q/nuiRnpChIOGi5YfdfvFKVTdEo2/L1i79JEpf9mPe5Rfsw+/LLb/5hWHVXDz/8+Lu2p4p73oSdCQhoq0hte3x97rGyGYl1Ls/fRDRaiqiFMmcpA4au3P42rOmHsf7ij7F/nXTYmGZaQst+sje0XWVf2we6D5wBe0kMda7VJi2yVz8Kage8695ehVkupeAIn6elJQWfD2ntfx/g7hwDUEuxwgLAITalwwGyPqazDTNrfKXrs6dvxOeX4SMJlEg0YV7AT4uWM8XN73YIQ/5dn+73gTtAtPU86psBKc5Bfr5ZshPXLXYFn6L1pUWOaZMrCJE3bnC9OhMq3VIgelhL4i37tAUyDEaxan7P70yxaZKL6i8WEZo4xj7ZtuN9khtg3f5qtV1irLBdlue813SoTKFY0rZBsM1Y28Bkn1vjU1t9ii0DQhLPTmEdEwHwTYNaIZmPa7uU5znMFYdTIV9AtmNFFwxMdX4U67Eg95q5L4CdGHv8Obs+caqHNGA92z2F3bk2Ei2YD/RqR9O0BVVfeT0W0vbxkt9qEnufxSLbQNBxwBYxJDs5Ayqm3RV5oGBr4qY7ASna3WCQlcl9PgIrBGMfQBcwy7n2vdqEtNfRFmvBK/eCzaIo1OiYHelTdRM5s9mPHZCR73aIjsQR6yXXyk6W5d/OED/zuemQIN6OnRJ2D+khwwDZ1ibieX31mjGr9L3FP71IXCuetk4dxpN70Condvj+p7TZKajQSVRIzcWR77FX3mY6ruf39Mun6cqIPl72kCIFVt+bl89nuFnW/F5E7qdzY9asMg9ty5tYeYrtI/MhpyuTnNSPPdqzB6AZZlNtnjPT2Fq31LR8b+KGn3cIww7IGwPIXwZ0A/wUQ1oAn79UA4q//wTesSdTuPokXyDuEBcWQMS60tWleD+6o/xG720B5y0AsyHt5KK1O+xjcYAzwE5Np5FOp5n23Pwo+4mMhoZS13knBQ7sSn7zLWA9xhCrzlCGV2nVdD9IG03FTIoPgHucn9vqbftPkUUtpyAwssFNhSSPPaDJOZ1xU+Bz/bH9BP91VJAP0NpqyvdxJ9eKH3TDkU4YNi6QWY6gJXdaJA2rsMcNuAnoLH9SgOphmPgQiLS1cbGY+PrpMhEjz1RQ4M5xQB8lZoMmTqMLdpZcYcAYbbAT22Kd3g/gqM34xYtMU05b7vtKKQz4j5xxJ3v4ZgqtjajKhM3P2desu/hQLES/DEjNop1Ec43e2mCMiqGKlPHd9xTico7evj/8FMa753q2mK0zOHGAu4KzJIX4I3sjZ6G2MHuvxT5FkfhdMcf1AE/OobW3LgZ9H99MTJH99OzHN4dvf/UwZzCs2/j0v/6bv8sZepzzcePTMAfyK2V+rSJic6c8YzkdBt/LZz9kymsGRGQa7I1Mg/368deH75+dHv7td5E+WgA5PdoOPcg6wjFMGhW7YXZN9xhGmjZtPsb2lL9o327UPYUGnSLCVbFx9tx79jjrd5RrO0YYyfP5EMDqal4kx7kjl87viouFbXQGsTifJ8+lS+e8t2BafGH8o5bp337zMLkjnc/xTy9fpvD8PMSMtI7r6DpvEW0kRUy8nvM/BaMOErROecj89fZ7ba1GfBHjsD/wlMb8k8+JVZpv+LmIqxjSgJjWTUzhWXfWAjAw+wWRx1G+VWm4iQmnjZ98UYC7DA17f/Hq8MCAKHlZJKYqaRXgDndB8f/Bg6e5t5+7r8oOrXXQAUDOYzrFYGq6FhVeueNvvvry8OP3341/y8/JPTzLIFjMSRILX375ZYq1r6qlJy8if+MB8CeNMVfR3Z4q+//09K+u/A9/+U8+MuwVF2S0UNA7VWgOGodYnYMu8gQUXdy2ZA3gUs0EPcTaXntwaAnkRnJzEneB8K04QpXBt6sigpFkUYcZNCyush4Wq86DVik6zWYXjL2Ms+HsGQkv/tM//U3Q/B/jaKctsEFMNoo2kzPoaUAGwI1pNsCLTp+M9sq1IK5YNk+/CDMmrRwXkvKKUhITxkaI02MwGkR5uHSgVKQDtISl1wmowMQ4rlsc9dqAtSis8Fps1+N9GLs72nOayMqfRn+sFW3AY36f7pvXa1lW3ZNAA0auJeHsGkOlVZVM+mRtsxuGdRcDlqCxQQmj2Aoz46Z6M4evQvYC225y4F3EFQVKTVKXjkurM1PV21XgTklRmQCwCIqXs/Wcd8Bok0LIHfStU+EYCeochgJcNh4wKVdbPSVB9axal6Sgb4x/HUyejc3p2gBYdOd8bPEZhzJAE/BJMbDVrtygxMnrX7VNKoMDMpCkjMj08Fe3N/egrW9EaaH32nEnQK9hW89rM4B2VY8BByqPHsLo1KGrMhDDfJsW3Dr8GEkTlQQCp+jB1mXtnZdvXtTxuGuJ9JtU0tpeJ3kJyMzYETDflUnXdTdtGOjrkkf3PoM3UlUDWjCsDHoDfpN1YmyyvlqOGTCBG0PY4D5/b/W7YrA5m4y4IQlpdTLB7Oj4capv0S7Sxp1/GrQATt5819dduftnSP5xBlCOmWDWKVlYYPB5U58k/3kGnC0mGho5bRh71n2qCru2YaoEkM06PqQvkOBcsA+QESgWpO4JGYYA4HuzYtgiz8wfieAv96mkHYglwPD1ibHXlsrPlf4NxKrCWxsgueu7FyOKfVKQoS5PVWk0UPzOg+jDMJyESwdszHUAziQYYaNcO/v58OXlTwHvTDhN1fDDw8P3Z2kVO/4qxj/gy8XvD19ey2Sr2JjTBOtAuERa3X/snkUZ2YEZFOCBCzrfRc32WsRsb0SLLUJ3aRlP0ns7rLsOVxjQCnumgGN1haYSJailE7GlCYDJm+k4oq2ju+Z7EiQHzLpr57sTHaxhwaxJ08yZ5ETAkOBcO3qnHwKEJa8rCOfcvcmccf+92qQAkiqCOR98SNvLgC+rEFBAdiWQU+2esyX4ssHexpE10Fut7tZ/J7qtJKow537Q3avN5IwJtoBY+bxjAXjYpW8uJAVa9bIftAhk7Q0IgeZVDqBB1WhcvcUyyr1JUKZQZYItoGNd2yp8bEZNWV15vTMHpG8xoon8Z7aBhIyvIBAswL4bRvj1fObr539MBT52JDqG16KfqiXgPfvG9uZ63mYamUCN3xP0+YMVar9PQFpOdhlzZfZUG4gotomKhNclepgNYfLG9t6JXRFovI6tHLADSOoPUHuYyLtFvXl3E48FeNijinoAiEQw9xJ4jtzEAFimtQLvAPN8tt81TIiGh8B8GFNkLCa5a4td441ptWfHnN3NpJBIznCTX/qeASVm0vboEr1LIiNGAT7czVnuNMnoOfFn9orXee8J1LTpDoujliYLZ78J6L3zixd0SqJrc+9hfX7PTQHjYZruISl+V9HQGdNiyq9tAIcvdx4LgtnnWX/J/YfYM+0onQ4af0dn68qHMJxTKEGqFzrcSGJ3Hk2hP/n2H6dY8ubw7NnfsXzDlCCMXuAiGjdhBb7Ne5ycvJiqLZ9wDauGUPN5WniyF8O4e/fxyeF86cthXliLCiYDyDpEYKb/sjc80pzVATIkwsSvP16mnRtjOGztD2nx9T1J5oC/w/o8j40p85vPCNh4/XbkAg4BHeOvL+IbTns24uf8jiKm8yIpzvPowIl8teAj/gL6VnSdf8YymuJMBzcU8VUYnVZK50LMtPdPteHoLBZ8oBl01vstaxcoUtB/McbYPXEGn4KZsEAHcUk7PICECzgbZunouO1zsfVY2fCCS9p6nIP8rp+ZYrwBDLtN/Nt9kvgLk1AY10JEsiHMf+/vzPZ687mezcgbEK8HMIsPYzeyn6a4vLRcF5A4bMCRmtjxGWBqrtMZdRWzBwpmcgX5Vm0VkDY+yZoDFl1P82h7AyDBtiz2UwEWYL4CQ5m3q312Jd3uS+Lu39a3gxzy9ZnNNGzuTuJeYE9lZdhcDLD6jHXWeu1evIfGrYEWK3nzI/sH4CIGsRc8n8bmYr20RgIqju9gWVjvAQ9FCrTv2OszhcLsTcwLsbPpmFjOijuIBZ7vnbQa7jUVZmi96nNyDHIbb+KnaDRZ34Khkrr8+8HDe4dHiUe///H3AXJ+LltZUUsR5mMGgd06yjRE+ZF74LfcO5kFZ1BB1nPHlCkbak2+jX3FdOWvC6ZKFHMdwC+AhM/vlHqWQ37CrxqOtnIY5wirJIvUKNy6dDhRnkc7mGwM9qb604LvVklqz96Q0MnnA2rLbuwQtpzr+KhJWBUyMvQkMSUbs32Ha5p9PPmOe9usUtensNEhbQoveV8dJFvjsbZi6VGz51PUiz/Lde8umvqBnJ0p2k+XwIC77Hfsrzyie9y1j8YZwOgy93yUa5VkWwOxkuexz/bkucCcgUMqyZD34evOAu4chZASKK0ZfQVsGivFnxD+N+xR62u+T9YGq9jZzM7Oz7J23YVsaGLm5HnsojbsB2Fg0Sl7lTz5xWs2kcxAVo28E/tcQof8J1rz+Rzacm9TMC8Tq/UUPlGnzeg2TgFhit5lpsef1k7mvJeJG/BGzK4AozW3AxuyZq/CfptChJB/ZGm8l2dHiyywSeLBj2kfjQYxRmFt82edZlElcLzdZ9mPz1/nOYc4o/gN3H4XFtmHMOvIXN3PsJgrcgr+ucWN3GcLiZlA3bzGXqb1fTcsLvq1dDWjH534R8x2g8xCXsvG6Za6nusrVootVRaWnGlYxqPTu22kgtkUcPaka7/bHDA5iTyZIasuZApjN6++bcvr6wzGfPIwxYKwJF8r/gUVe/j4ywxjeJdW4BcF5Wmf9ZE4S7HD9hJbaLihItj73P+XmfJ7I2CtQRH/+D/6Tw7/6//+rw6//zmFgKyXHERMMkUnue+Aq3x1p5kCrFJI++arRyF8BLgNcQrT810QJkAVzbyrBurZunl2zS10mqz4/oZCjRx0tVpjRyoCPg5TlR1RDHidM3Uid8u5abcDLVWYQAtpS54r64vw8SQA6qNMm+35yO/8/CwYTNq+Fe/e5O9HpruW7AXwy+6hfZi9NRqDo2moiNThH9nn24+x5T13VoNfz70cxz5Xyid5iL2+C2272DCs3snz5fE7vnB26nZaCBjmXW0c1nFs36NM6331OtrDOaN3tRgjbSXuGWa5oX0YcWltjUEmY2OIEVM7xb7p7Gp7v2Jb1sl1KJIBOkwQ34W9DkJqPELygI0ORhT/wz6WoJW4pZah+XNY8PFjjbOqo/zh8MXTpzn7V9M2+y//24+CW1WbGpo4UIa1hlGg3tYD4vfYUVvPRnVpmEnAG2+qWvomGyifmNauTOQIkBFZlBowNy/YLe6Ui1YF6CHKhQGe2krWthwsAFeBrRZAsHngAEqlk6si2ItJ3L755oss1GmAgmdFnksVzf68SHD5Pt9nqCDrRl6/yxS/a3kf1YTz0FpvJsC0gRzwZwEAL0wUkeSEdvs4oN71bHrEWSOXWyGMuMBMayKUCcDQt72mLgkaVD9aRc4fFZJcL/owR8JIVuknhlEgQbyxqHD+rp/ee1ZYPO+zNeBMW/MMBIUCWms82CBnwELPGgnO6BYweg3K8loTsSTJ1zE0VpIyQN04NAmHzTDJ52wQHnimGgH+pv12hOW1dE7fvuCUcWjbC/Q+v+15YGfUWOQgqewRvXQvDn8DwLzneWjbbbnINfpYQWGr8G0Z5s6HjaYFlcHu5KQeAs7Ca1y7l8wkp8ehiEtwv8vEngrsZ98APx5yAq3cJ6GSiPJI+SyszV2NHnByAI3RWhzAZ1cSBXStNuczCyRIcnMtnHsD98W2EFhVUBoYKWjyRAosT1IM1WaQ6KAIOAps9DnwB7RiVKZV1tHyVQkkpUPpdf2jmTWts2U40GPIGbyPmVfWAZ3A0ewChAmusS47ITmGv/qU3R/WXoCWYBOwm9fq4cfmugy1GTR3+7oKdIKO6Kaofl09fzZ74vibitS676mirxby/hvrwDqtSml3z7Bi+mXfAGKRsN2zV9Nn0RLovNrLQAdU7RKBJhmxHwDSrRJmvSRR9ny1CAHQBdBGPwCFvRdnbbsPxiZtcKD7XQC3gOqpno5+FyPJUXdEed7CmQA8tO1NK4tpYGVNCnA4Ac4GGyNGSfKIqp1k+Ya22VRq7l8hKnpx+P517Mb1DP/I+t698vxw9/KHWBJAoVplPidBihHyNwBk7BmQvYHmVLBbLc1zJBJ7Na1u9x59fXitwhjNtps3HpaJY217HCR5wkBJYAOFWVt7BUvMynidYPZzEoeBO4y4BmOCNQlxS8PDLC0LrqCsDxkNik8tf65vaYNJlgoCxk7yEajfvkb7hi7PtDRPpZRhH3Yjf6F6VD0zVf3e/zBmmmDfSvKU159G+gDD1t6opo3fbxLWrK8FEEygy+h+3UwF84rfxajQpAIoIPatNTlO+2bWb07h+yS/r3qe25acPdGx7A1G2EGMmmG7boBOsuIj+cDNpvPAqg2V66jw77r2PfLeFuPT+ISjJHYCwZPXp0kI05Z5hb5ibHCDQq2fsRt0XpqMbee/Wo/cQ9ZrT7vblb0mFDaNhLEtjiNA3Kqj71WLao5iE6YynSeZkARs0HgC7AHUtGqUaaGAVH0x/jNBQ/4+U0hnWE0Hcnh9z3meXcGVYUANe2K0vbb/AZALXPmSef8JZrcu0rQFTiFHtVVrwEwPjB1ry8Oc2d3at1lT7tVeZL9rTBxr38tz6uTN3EPZA2IN9qNsEgH/6Bj5foszniXaYt4CMGIPaeN3n+xri1xYHz4l92bfS55PieHHz7IRp9Gm8v4SzJ5HyWvXx14lhI8ZN62c2n1pH529/j6PO4k/hqLCZYBoQ2iO72aKdH7/1csfk5g9L9j+5ZOvwlpPq0YSlXvxcy8DNCr+SDJu5ppuXaPvFS2WgJmnH9LC8vi3+YQHZZ7uKnW763OWBcGKN7uVyIW6WvfLj93BdMXkvniR85viU/bXjba1hg2Vd1Wltw/GZCwmpHdIYHsj1x+PUmFzsguAjq0jzFp5Zjt5Xttz5DUkSQVJBcrY8gOyYjrs51S9Q4XNgv7sxTC7Cya0ADMT67QFb7ClGmz2/HrOOxZy8faKfV+gL78/lXsFy8IrTfYF5E5Uh4NxWfxjfq8FhfqiATkGcJuW9GEfz9l0PWWQ+XcTacZ72KVlImdPbPvHp5TVmme/2Qfegz0/TvLjPNDqarFCMp2/T3F03keLYBMXCVc+aTorpvXI9zfYsSdY9jmsa++TdI2L2VZfzMauYuoMfhngdRd+yySxruvcD5DHR4798NoCLs6uZJPtaPJnvQaI7yAJ14+psq6hybZrXz5pGNK/SBbzvL3vDBmYXGXJdga4V+AQ24sjyI8Y7ib549P4RHHTTJi0BwATCjVlmOdVrwOadCo2wR1n0jMNqL6Lgq7R0AdMDOA/FpyiTJktjUsUxoY9Amy9msT8zesX1cyiVXeEESVedI9lq03hRwxo5dqlslqjKgWQ3ScuVJTQfeEP31Q9ZCz9dtq0Ubc5UJknBg02xpwk2Om2x11P91rOmT20yRhyJUyo+ocGa6NnV+3B9YwnlhjWU60FgLICvjMsRDIvH+gAkryFM2gviIEBZu2IwG4rGDiF3b3nOo2Tz11AuiRw2sKHLec+CtYvRqH9PASIBcTnusS/Y6eHgT1kgrSwituzfk2w5f+5r2phAktJxcRtlTHZRJlA/kjWjOm2HrPfrclMhhzpCAXdDihcxJa21CpINO9c07oXaYFftufK5BNBireciYLfcojZ34qKlqdAa2VyPP/J3ezRXlPBmyUVwH8FLASsNb9KfPo+xUf7A6FCS6P90D3FXvQzMarHDssJWuSV48bvPg9gJ3//kJ91WEviYFI7AQpaXcLgPM/7vEy3jxgSSA94EIeVXOGZygsURHOdW3e2RfJ05DWOyD1ZO8+nfnkRKQqkrHttcd56i//lX8vuFJTEIGweibE7a4ilxPY0X9vvuUgdnmQH7CC+WFG2uDndZ/3a5rrLt9cmiZ3FsHkOPqsdJsRsouf27dcPozMYVm1sgmKq2QXXU5S8HU3wf/fXv2/b7McAlM5tQfSeIYD6MPMbr5MeCk7xOGSgu2Hga6FGKvrx55PDq2gKXpKzSHCqFdnrLwJIan91AuXIN5Nbe9/rsQF3A/TeNLSGbm2eEaKQPXhCKzOb7JXBLGrmJKiy/iUiWJvYN/gE3Kc+QJGcr82Wd4aaR2m7FhMoprQDYXzv7OXP8iPV8J2dWhtSZvbKC2ERHUykUNsYdM5Vbad4ku2TC4gb2WO634p62Vv2wHd/+N3h21//erQcs0fOQ344yfmXRwPmAXidzFrf/Zn5PkW65XNW4bVFeJloLuJa4u4y6hQ2mtXxyYkh0s3AJxkEcyVTjK/n+Zz1fbN/kkc0X8hQI3p5tCynD2c6ivzDZ4phd8zSPZQzZoCYAkPtbIshwGktvfKjyTlqdoD4LQZOB06xIr7TgFgdCYrAivtX0jb7L/7FP8vAMYH19OOqyPrAAmZl/cxklzOMBJeeNxXcm9g6bBnU0FSfTHLh6DH4YswDstc4ti3JwS5t3IZLIoPBIRnKBTmEqgoNlhnFVXX5IIAXesbwa2ksC6pOjWBupq+EenztWtgrAeYYEHgacAnz7jRV64pDx0E9CJp6kb9X14dGl8OWto62l+bBvX6bqS+t1IdpE/Du7sOvIw77TYKoTK3T4mi3tUw5rJYO4tECaQqNDSphdND5JK00dGJUP/P6hw+f9IBUo6ITXGJI8+C1RnZMNkec927CkUNZ5lOusQBRE/BhHXrY9ZmTs05gKhNicgpsjfYJNklHLud1AFEMvrYt+MdDXE6qCG8dxtDXG/zF2LpN99i2TwBW3qOTkBrAzTTYEggle4JncShDa0pwPrM6JZxBHXi+n83XVjOeirPPiwRGW/x9WtOKWvTf07o6WjMorCYkdQy7YDCH2nh2jLC/+M2vDz/9+FN7xgGLJvapQnBGFcQuIwWTwbMCCE5AN0HkVNF6zwL9HsCJWebv9BqmQrOrJXMWlsj7qig6Z4IEX4wZzYiLOvsZoFI9DALKgvOs7dZAgvg3RvIMOwxgVYHyd1PIrFMrmBLogrrDPinYkg+1JhXMN7uP4ZEMZQ++FdAMMlidPeAgd/g+FSqVNNOL4zZDnAhTTyYcZ+Ecpzs/zjsTUrM/GR3Cxx9TFWpr1pPfdGw5gzIsNhWFEfpmOLU0l9HCEXIK9pfKlUIAivxuH+5+VfWzHUc3bCbWjtaFKjcwsM/EcyuoNA6kwTa9ugUqCdIER1vnkFBr2yHcUq7JtTiTu/q6K7wVP809uU7nilFTRZbYlsTq2tc+LCMie2eCtAmsVEWLrVSYfVoGr2CghBFzM4n5vY/P0/r29vDDSZ753S8KJh1f/PFw4+yPvQdJMwZK3EX+e0Rm32Ui7dWASh+SFB+iOXE1tvJd1u4sjGD6UcRvb93NBKJMjbzz4MusSWj2tNlsVkBfz+5oJJRObV/Ywy40XxuE26Bw76s2YPbt0NEH0K8dBkRxoj0K027gq8WIBn3z3k3ABG+rMtRJg4u1M78w9PdJdAZErN/IZ22Gazeza1yT2DbQ43sfCfarMqquVn9lOVz2ipNdLNZec6tUtCVcU/YKNkCBV/YnTIysNQ/GD3HwzpyEou101qFJCBvbLdD90CnFEiI20PvU/k/Sse2ban3BdaCZz3AtBdy9lDGZgNc6qRS7JkAmPQ1/sF+Po2V35WNApjLGY91y/m4EDJL8S2gm2Y7vbdA6e7zPraDJrKVvmjS5n0WHjKxEuVPT+Kf1iwXDPYdlJ7r+wH0+oqXzSSo8sLaS2/fZ523Rl5DYB86WII6vkoRYu8XO2W3WzrUAZKQslg6j5SvrZBJ3Oh5+VzC9ARA2WsLBz6vwNt4oO0xbWj3gJztcEMFa157Mfq/WWe5P4iFRZZ+1qO1qaEGRBMWWo1VZxanasgFZJU8DuIytrwxFxYSnqNBJbLnmYcpmbWix9aLqWPo5WCie33IFXUy6RJcC8CTykuajo6zlWeKWxCU05M6yz7WWf8BquPMkz/1p3+fduxeHF9h3ed/7d7S+xU530IViWTTotEg6h7RTY8fZA8zei2tpYUmL/eklFvZcnkEIEtlzMhmiNkyd+sHFKJMIsQUCRtOpY8u0yl7EF9yNGvWHXH9UknOPM/WZ77FWI8GUoJ/WXYpBV0zCDfOAnRMSs8M3w3auFhUfml/byeRO3Fy3Z9CqvjPW3xt7JFYqsy6Br6D6M+PV2RupkSkILL2uZWvmpHT1uwCVQlj73xafIVz7PM2ExLLJWrAE2IyAfifNNslmIxczO2dxX3s7E7on2EtFappJ1mHZ2OXrGz9IKLx2mZMCkWsyfM/ZAsy3vfslsGafFdCqf6OKOoWWqfAnOSCUjZEiDmkxYlphC9D9AmC0MXfy79pbeG9itYftTAv4MIrHR5Qlq11prd8GRt1zmf0LsOrntPA8xfb9Zd0/AaQF+DZgOWe6R6jFOhDyFKI2G/I4wP/+HM9nQNKZHt0229pbMdsA99gdEiGPvV0mOWvJv2qTySuU/aLzpPFXrrexVljaIS2Qf5AH9HyEDdUBZex/tLsw9t/l/JWhmZgHEwS4UskTsbyOhpIZ5pqkdAZD3EhL7ps30aJLzCGxfhBW46XBAK5Dl0TsJMblDUme/SdRTgxfjaPGRE5pWGY6g5wRQ8tyT/bpqUFNuY5ej+eVrzL/4o/8HnvWridtdrWnwwaXU1mb2v6ekSnIVUdq5SPjD8WT03I6Xee6cvIAACAASURBVAcLoFmMO8mr57wnlDfh51N9kPNSm7iE2oHochl7t35VroYIMS/vHvzUdj02SyfBaGRv0siKQ+yhXPkActNBxCW2SPAJKIvdES/kZ229kyCu3EReVGAy96HNcOKnWb8NTotLrYGf+drMUeDkBr038WHHVb/8/SFLfGamiqH3e2zgckD7z/5v2v+yt7PXdiy8P3t35uzioH3m/qtfBkTsucbcHHmnHb9NPDzkGGtq34tV5DjyJSz9J5EzepHppz+HdSrXw0i0vu8z5fQ4e0VHif0JgHkTsETRGaA+hcx5xiUgOOeeqS6qnIuC9POhDVqqRa0IJmdwvc1LB9isDQdMwgrYE3FBCykDdop/umfznoBeX70vciGre0q84XkZGsAA7F4exUXvT3+2A97yftZXHFjQJNeuK6uD13K5lWtR5Or1eX+McUBmNBTz1r/6IrFFBhm8z/UU5wCyJvf+8ccXjd0x8XTYIaso1J2kE6aEkLy3WGY0AaMHGD9+LzEBXM7nnWlFT7Htb6NzaZKrc2vfmkis9b4r1i6QkRBq/ixfT+6L/XYce3M/WhzWq5p++fnZOvfAQMQYwywAi+7tLMDeEB04/+kA9BrPRIupLsoO64G55H06BEPu5mz0mTunq3DVGF3hzTrnGheJp9OEa6Nn/wyzeiSr5GSwJ/mc5yumniGEsx/8XjXiCxRPO79Jr7pDC+Dm54Y0IllUskt8uZ71HripPd5Xz7ilSvxfqTJFfX5dISFrB7w7P6MfSrIGG1XcPy3n2IewLMCzFu6zaCqWyALoloNpsxaL7OK5+EB8yB7mPsTJdwhd5oIVfUsuyufoLDwFDO/8LTf8zqAdT4ePtLd1EsgrED3gbVkW+z2SCn915Z//5X+T8zqsB7maNhYUcE5l66QNhY+2gySNmRzk9BTsnGDRRn0dochbcUxXONUYinsxCPdDC6WdJvG9H4BlZo9sUdMZG63FywI8zgQcDCLBhHab19D9bBBsKgbB76Fj2tAOserv1TBdCDZXX65BOcMKvEtbASOVRb0dUfCrEVG8GnR6EkTtdw+aeP2YAQejKXkZBt7PaUUJQp/g+dvf/P0mysQZARAdma4y4EFnrWiS2BTwiU7Y6ZJwgJkKksN4mkAX6AWkdGLrULRZesB57kSnofZESvmGXWklbIv5w9j1H8yS/LyV3Kx7W0IEExLOlZRh8zmIrSjQNEJNFZQAH1RFaCP0vtc0sFa08t+0plQ7MRpVSfk2t5Gf2VzYCW/KqBnH2K/sHG1P4+BbQI6x0qseg1mUGGhJEFjgPRUtgB7AVntR89mi60KGcYI9ZCv4dh+7qk6EnrN/lNYD6/WdfvGAPHkah7//9/708IfffZfqQhgWCe6/+upJEPhp/XYoT9tymN70UNCBrNUvZMhWMslJdoqgNq2AWq0euyLGRTC8qnw76e2U4KzbVOmHkVdx0BwizLrjAMumjcG5BFmvwt7QktigP79HTFiAyJmMwxOE0M7J+5QqrHU47M8YJK3RQ4+d4HLr73wSyndGWc0YbBUve+xtGK+MJHp2232ccH9Xef4YZkqA6CtpGUfXBmSffjDpJ2uJtXnxssw7DM4HWcsKl2MgpcrwPgnj2QLu7O9O0FuJQI2xKakrsWWQCcSqNHfP55x13LogptMD43yyl5LC1YC+OXndiYeqxLQrMINauVfVWYkUA7hbmCqyL8FYGVcTCP+0RWK3QE3bxdClt8D3Sr7dUytHo3FWUX3FBE4hz43e4ICCBG4BjdnTOW9ttxWQeD+BYivaJh8GFA5oRIfqVu7n+CK2JO36rz8+TnB9+3D748vDnQB6h7TVXsG6yjF5R//Be3Am9trVh3nmaW07+T73/KKBE5Ma2DfP9WH2BvaPql0o+tG6u5EKn8TvvanQ9nodRzmfE5T0TiaocldtRfPf+SxOvE46LyFJoL1j25B5hlME2MHrANaz3jvZautFXjOT4RZDb9khDreDAhb75VPgtBJAQBRwoFpIDbaHUd32jrWHdlDcCeX5XPc2Wj6jUcKOvkuhhVakpKyJR877kT0XANTZ9AwvwlBqIBQgQTtqZR0EHdoXwjrlK+xNyfno+wwTrO1D7BKAWNEgz7rMgZU0TpvzFEqGLaZaOW3Yvac8j14rG8qxL19pf2o1vDhLcBeNGPqKAszLS8EkSYVJQL3fdcK88Q38ZgMCCXgLDp7xBDXMedtT24YkMhrgcU/ZUgBzTZu+b080OV9nZ7Nj5+fAOfZtse4kbPOWvc+dRLNLnX4sGMwatN3RmfJ3wAgPA7xK4lHdoiYNkyT56tpYB3q3gmeoEpuygLe+ho8rmzbrvqZuwRSBNrTMCqCxu2U2DPvbPm9CDWxzXrO/3JN7KxAYP7yry2UMqULnPZ48eVLm3LNnz/rcXQs2QIGYBdyMvMLshT2MQPJpGZtMNbnjvwZEl2zQ/WST2HDxi+IMbdxKZOS6bieZp719lkElJsiZ2oo9cVNCLpFLe8a9B78qcHh68lMYfT907x7dTCyVpL6ANXFpBYjs4ePEaiYqX16aMpk9dSUt9odMTr7+IPZtWuwBKu6h0+UXI+yzJuuAwR2A0bPKr+Qsnf6QgJHGD5AkemGZdGcgho6LFmU8i7zvpaTqaoZ7ZCo5wMp7nddv2bKThPHRA3iyqaMzVLZIzn5BK1CH9dfG7xQAI7rPx66zbXyCwk1rME1Uhy2z7dNIWczwKV/bb0r2/NmAVQE8+0aSGru9f0+ENAU+HQDa0Ja2UJ6lpG5Pcu2+Xvt0V9fZxQFeDAhbaGmlDXo3XQMfCpqqjW3hY1h+wLsWWfIHM8k+LHuk9mO9hbOx7Hr357bxBb6nAOMLI9TXTvzZjm2bNrgpj94ag9tX+jz31/shGC4BkqzPYk+C13Mx9mf/2VIrO04BIni2zgc2VmOEZYe8lvTIZv/t69myDHzSZtq06yTPU3w0rFpfw/ydPTED0tp1kVsvYymv0LExWlOLsVPmPG3qxFZ5BPYf9kltiADRQ2c42eule3UudmVLq7s4BUm5RLmYLTYPM2Wm7C6wB+tk2eD63PpI62yxrakENEmqmCK5Up+he8nvDJsU4DZECHmJvdCYvntgJpe3KOdNPavqVsaGKG62mD/2dUte7KL8XuPGPI03FYSOK2nTbqus7/0woviszTgr8JPrlPMMW2vi3p45AEaT5OlGmeLVbt+W3I/dneuffdwprVnqahr27A2YpCj/idWX99ah1HvwqLsPM5E1TFJ2tKDPYmP2ka04hW1uC2WuX/wrIQYijUYfcGE6RRAjmmRv8HF9RgeG5P74Cc9kmJxLQ3UBqeKUbYs2SN8YvltnfmZ99ln6zGbFBBvSwOgZT+visMv3np6uiB2r9v3WGdu+7pfA4PbbHdK3PvOXdrBEDDlfwfSRNLAXPOtaolVskxONVMaAtdijfvcU+UXO2/ORIqJOgwJEClDYUyM3hLWtyLP1kS2HnKPDEW3GVfS1h7C5Jm9m74CtCt9zn/U3rUMP4D1WbPI1/y7Ymf9yfUOm4NsnxvOKArsFSMdCuDb3zp+b/u5gNMYhDZD371TyPk+fO7a6+Wrze+2sW3d3mFTsi62MePQhjKyjxHC3A+R//TjDJW7In6eVfXxs8uX09NKsvRJihL31Ju3M4iZ+a/bk5PXyD3IQx6F33Yve3d2AeGIIHTfkiQx5yP96zrS1dpijLq2ef4VGsVfuBOfGtctjEgN7rvLCD2GMiauAUiZWl6CQs2B9ZzL6tMWP7u3cf8H95pBs5wxwQ/h4ETbmuxCO/E47ZfgwGr3Vk08hIH/8vmvfcZizy0b9khw0wN9oxFqDdhM2nxh7bi8ADn0GsNBDLUM51+VaewZrp+E3U+hx5j3ndrrZc4o/7EB+FxuzfkTOD2jMPnjX56O7YSTf2iKvuw+on/s5efUsxUK5ca49MY+YTddV8yx+MPHVreQTlyF50UBF/qodzD/sYLsnbcZVUHBO7X/M75MMDHoQGaxiaD47tuD2UfK54Cz0ZZsz8OfFS5b9FTOtDsoPAPMWcka25uGdgHf/9L/+rz62J1uiFGHX27n4/G0lrvkgLVeMoEDMhWUTtiLfQ2eqVzZrDK+HB5F39mmyfPNNWu6y6SCJ3ltvvjbQ6koELaWFJ2GH3NK2O15aVHXwOXwNcmI8giW2Cl1wIucRAnw/eiIaFa8HHW3rad5fOwHRWu25J2+jXcPJZmGuB+SLWclGQIcW6kvYQldNkP3v//Zvs4hvq3fhoP307EV0zb4+/Plf/Id5yAmqIGC7ykQLjL/PRhCkPI/YYMrevTZotuDXIfrqq1TI05Zl8tMWXDSEQxLYdkAJmSpbNo0R9dVuyvuOGGu9eX+uOt9Dwvn3QDEkY5gZ050cNrHLNWrL2oelCR2DY8NViH+MlWuoaKqNnwdIhP5u2B+SgtO0GzDAxLVLc83nbt0h98FalprdfTCOC2tm9OuGqfYg+h4orZ1KmUvAbpzrcx3TrmRi1s2wERmIVlXyoBzIFwFPHezH0RhjDF78nJadJCiPHkZ/iGEzlTTg6v3oj3z5NDoi3/8EAakpwMJksG7lMJzmNej299LqfC3PB+PA9Y6emMBTK0eGOsSxTivNJBiusRp+jP1q4xq2xbSZzeCMrEnEgzmJGhEO1GsXDdazqdZUdSOIRdCqyCP9hX6bezRlqAZT8Je/9zoAokCLcbNtlahAZxPOaWluEK0lsPjuTEm7mj1qiVvZz2HZE24k1IZLnJ6kbTNi+B+v3c81DZvz/FJbeN4x7J/zgAlkkK69f314SgQ55/ra1TC87j05PLvI+zHaApq1FhxnB9Ws62+1ocG9doJMRkzy1AEhCQTqHHJNZwFbOFnJBObYpbUXSGbvYWecLec5Ve1JDMePT2DUpEIinL3ZZGs9Ly+RTNrfA0xwRFoMJ7nfwWSZN23jsCdHV44YNQNcZ5G/e24dFpK/vw1wAhCVWNE9sMAFCb0/x8v6thU/laJoaiLg3btiEmN+70MmPAYgunf4sRManbvj7MtXZwEkkuCq0tP5+IiNdTWaF0myL04CTKd9TmIRdYjD0d0v80wyUTafeRptK4UE7XR0NCqEGu0p4E+rlvYQ58ZJ5z42W0OCUUY1+51AmU6dZwbgbnJdZz0JSYPSJkSqSfbeMMh2kGpvdX+y+56t5BVDNuuyA6YZ6mHPJjG3g63xGJ46nJ45BaEmIjMt0b+3tqanB3h5lWmf1TDLz11jg2f/5E1JKTjT19Ii2Cmb+f2babHV+nQ14MVHNPds4HfRmbwgfJcBRdfDvlMsUFl1HQpAV2PbtX80iGkL0ZyzKdCMbZP0TfuWQGAm2knYBLQP7uc85Zqqy+Ve+7sA9WHYVvcqa7U1qNzzUfRRTl7/LoHYm2GsJgh4H/DuSthK+GjiVQOKQPxSn9evTRYdJrbEwPW19fUXCUOZHhsMw7jgg2hArmh2t6NuZtrW6OQHPLsNOLi3sr4FZ4I5iZ72ThXXZQvbDiUoYffLXNAyI7hWRR4ArQUk9nOhDp0+CfxiMwSuDdLGprJnfq61tWDFAvHm2u2G0ebZX6rYU9CaAJuulKRzWo2m6t9kt0l2mKqLsbVbgAd0AZ6Qz9DmNawhZ2L/3XsPG2IApLIMq32q5YYuZECytr0a3DP6MzPAiLbX6WL83YkPTUElBRySAPey7xRGFDDd+6M7WePY3fdnP3ay99sTQTSNG6whLPfbh8dP/zws9JfRPPzD4U5inBbbYhfoqpAMeR+guu3R2dcSikwXqh/5kFaQt++ztwPeXb0VfVYDcvj0tGoIpj2/MjMF0oL53p/zxKFgSuWZ5HPDFcrPIqbclvqYugB3U0XOHsmraHddxr67v0vsoJtfH84CGgKPhs0VNqGJmYmNAIYFAAq0Cc4VYUcXTr279sRlreTa4lv7MjbtSSCb5KCFtyQjNAbzvFvoXVPFt17jtHgOsNphJ4pu+e8BIiaALxDBJgm0898Vyh7EoNc0yYLnsMCgfKaYtElhbNgG7zaA3ISZ/RRbNOYZiRCFOJ+nlXFAlHqrlSiqnq820Tz7Yc9N21eTMfkvv7umtvrNnfCLN6pfvAqMjcPEBwVob44maL5XMMY/PUrDPmrRt7Z/2La/BPT32ox21GJI95xOEbYDnArKzPqyE9ha/XtZMZ73tF6avsp2doJ2znh9dt5LokWo294VW0rX3bs8gUv1vIF7Gxwc7VAxwDw3jImymeqHpm3Oa/uc8/tij/JT+l5AJulK4trYeAXg6qGSrehUvxRd20o3vkpiz/coAMk/MIskVUAGa+K+vKYtoPmeeMFZBIoDOgro5dreGgJh3fhIOlL5h4SA/VHt0sQrbcNjZ+lxZ61nYIjn1EBmQFPdJmW0D7Oytj733ameRYKHGW9dgFYKHO5pAJuJizd7tcXiPLuen1zDFJXmvtuy5YzxH3S2fM8nrFiiQJz1BBA4w3lQChbOkPh+A0V8dYFrHtt7dtjHTEwfZs0Av31W+W/M6Bl4Mvcn5vU1QDB9bxMapz3+pAM70rGluwhDpxPA2f5Yxdi20fyedmW/M8AMFqT1AqqMRq9FvhONuzJ48mzfVXtq1nwDdJtx5RoRNLq+6377GovhPrIursF+nSIPIsucxSkeT4dPwSX+aZ3TzR79JC/Dg3rfXMYG4tp6u9o1C250fT6DU72XfH0CSntJc00DMu8hNXJn7M45t4KoiZKHpbfzSQdJMV83h2L64qKMTl+Zh4lrYm8Nw/Pl/QsEYVHmd3zNoIFVoG+Lp8+Zs+u/+FHEGr/pGuoPSJVYl7xfAYsdG3hPn1E7LdacDoi9P9r2mnPTYVpixKwxvdtdFLyV3K/FNHH/Au/EKuwRsoNnOr5fPj3gc+1lctEW8vLh9OrFY40HU+S5kpgesf92/O2D43TV3eUbfX/W+ygaaANOIb2cHZ4lf9UFxw+4R0VDN972cSzQrINhNwZC6eTjX0sQUTTIC5F/ZkCkInx+VrmhnGO5dWyY1s22nlYiID4694t01aXL9c4wCyDndLJ5jZDX2WXNCjYv+zcaiAN0t9W+A/HgNdNtBddp951n1KEw4l0PyN6eXAH3v3IEwLAOlXAdq83eEcs/lSvigwCZC4jbNkgs0qJp98vYoLLorJQiTMG5PJ/kqO6Hz6i9aVF3OrmaR68CS4urPgf2VHZjOjjPkJrkhVkr8aTYBx4ADMzzfRNd0tuxJ9WqXUNqzjtkhSRIcIa0Rs9U2TmznssMKwNFrPgJizsSFyV95FrqM3ItrzOz4eGD5H/5OZ1m9s1QUs/iZfyOPWKirrgW/tC8zH6h/QhXk8exQ+JovvhtBlb8l//Ff557kODF6Aflk+gRe92TGi3ecQW0E8Rm80tKMOYIB37UlqMHPcwjyPPL10lMshBefxpGXStzEt/80wmiucGOnQY0xYlohdAKQsjZ4bN5PBiskrb2BHwwIvleWsewwIj9Y4U9CkuPzgStOuCdB/Ds2fPcfMTnU2UjOoiqCDk1Sep2JtpIqDlzsRoGC/rjH777Y9pmI4re6lFC1kxn+vqbbw+//pM/z4Z1gOD0qoAO7lQOSvnu1kTdF3wyIowhpD6aebm25z//1MOBSVcmFKZLRyAPc4DDp8ujkgWgcyBcr7W7HdBOtaNTbSVsej/z3jXmeW1H2hO3X0KN2okFF1vYXSDA+LwKgDiDQKDGEv4R3J9DNRpIuDo5ak26m3gXpXZ3wEKHfbWB5Zo3nb7OJO95P9P5DCYAitxJhYw+4Os4WZXPqbKZMgfUjFB6AOEKNbdl4Vqe9f2sz4dOuzIO/Hbu6dnzn3pQjbU/yZQm2kM2/t0kBJICAbSN/c2vnvb+f4pxpAumLepWnrF2ZT7qigQmjLw7eeaPHx6nZz6DBFQq8wWw6Rh19yP5W2AC+rjgtkEth5MLsc4SkAIOud8j+gMNWIOML4YW5mn7/fOcGAqHa1fv3S8DXSeV/xKk3Mr56rCQ/N1163mfqUEDvGnNAK4N8CS4UjmYatb9oPatVAaguAib7maE9zv3LIaEkZYkYL1xkNWgYazTzom5QVj3IslVNVJUqj8SZFbJ0L6XUe8B7iLXe7ibZ/5FQG0svctbDw8/5ww4466v4IVEV3V7hQA8hWBk2nlc8wACTUsYRgkirYfFJHVysPrOslfuZBCDvdK4Aj2Y/oEkS0BVUHWCkQaigpf8vYzHPL8JbNz7iIt32IxgswH2VKUBMp6dgI8zkeiV78Xh5BoVKjqOPq8TDFpjrMmtNWg8+lT4BQ4jFFotBtWQAGrXw6K6cxvraNipd29pFEsbwyFiqiZBn/9UVsoh4NH7BIEnl2nhvJUJtNE6e3f2/HAZseo0hRW8ObwnlH92eB7B25vHX6RF9psWDgR4byL4/+RRWmYD9txK8nhF8pt1eJXz4Bne0RJTgGXE8z3jzW7rviwYsRhTq3Ws2pPLKToXdXQr+JacTEVzQIO93hwRlq0ATqDBdgt09kAA7efWCxMVY7FtPn20w6Cr3bGvSR9wnCuY3dXsT8yPgopTYXtnOAlQSFJd2nio/bG5l+eExAOWVtM0DtWzjy+48jHtCaG6m9BWfYpU0Hb73mYPiJI/5mco8KaZj17gaOU4qwVo+vkjzI4tuEX16ycNXhGt5L7qB9m02FJMgpnGpqV0tFKGETk6j2enzw/vAt5hNt2MlmFSxPjNu7W7pAAUJwCRN+iQSHQ7WIgGj705gvLO4NZwG2H7qTaWObeSuWk5HLBiMwKcodE+miSlIr7yP4HCfjb5fpMzFXF2RuAOHF5AYNsDVxIxldoEQAtYAaBXn1TSAsBYoGID+sX+1K6mLbw+jb1o9RZLeKqlZSes/VagciVA7l/rCRuAgd+qbW1q9jZgcNlXNrrspTJRp3WvrRUKDar1+W8MBMCpdZkhKDOoyXt7zwr1532IdQs/dtswtkA12LLOZVLkNfTnnEd/pgK7gGaBbNZOEn8nvlzcQdvwBACU9fgyos4fz2iKRl+I3uf70cyrbcJojF149ORP08b0XYprfwzwIGkHuAuOMSUx/Ija5/e0UcQX0Ga5SJB5cp71jy7m1aMvs+8zrdCE6NyXZOaYtER2AMAF2KAifH1JHhQwWODaRT73/cXz7H0TBAXANGmcAQXV7Df+UNt5gdo8XwPAriQeiwe5l8Dac30XoX8MJq2IZEMUednZ+gaxi6Srgf10CXTarX227JRntIsCfGrByzyralBl31Zjcu0X56AA0CrEbH/kuXoPoKXfc1bFf2XKSESW3atPWYwu+7F7exWK9n7ctmrE6yfp1aZaoIBdlHjZ64pS/X0gY4StMenySceJfybhXl0RNL2axAQAANjmZ1smokWoggA6IEav8BMg4FxKmJ2ZBYJsMN/ybZBZ/FX7mW6AxuDuh41qIo/JpGg1RbEZLjbXNwWM0UBukrCYBO18AXA0Pp/rHS3aYX4AZyaunBgKAeB2ktnNZN2sJkmNz98DOp4/f97CuZWphlhB9SmgYsT6THth9JwXAJzXdgjGKhi04C22y5p4X+tZYC/fsybV82yCOcNj/OAksWUZUOR98szcv7jMWgBfb2pXW/5u/GNsBRAyMUEHmQHvPTeCDOSAkuxuRl3bCLMmYvovMpjrDFCYP1PQWSwxsRTAF9sOEynXQLTf8DCgUhPr2BSf1eEGWHtLd5V9B7B4ntMRZEiZ+DaAQ3IidgFQUvCKfXbDOV6AkbJdgG4E5PmPVQAZ6RW6d1kHuVclaqbIstvC+ywKoMV3riJVwUOgfx7Bp3vEipJ0Nu8hj7D2S0PCOccP7yfGXM/tXfbigNfja+ytiVk8z5nOfZJYGTtuA/g7j3G+9rTZJv2txw1gXRZRSSOjh4qVDeB7HS0we0nC/J7PayfXPB/vhaXoqHrNBtV3B4i9UGA37ztdQ0v/a+UAw8ZEJkiMtABiv7O1XdvW2fxvtX32Pgf8wjQfpuUM5So4kOvqNcibVwy+wdINwG47uNcBoFVwnalcMUEB71U42yzAMsLZKmy4dqxNrgI46aClsgN3uzKcZlomO1W+sZxkyxkbqYr+pfio+Ggx8dtOOG2p/OkmcvTvfZPJmSc2Y5x70QuwKTLf/xZ27JjWnq6tWWDN5DvTFSSPE7ORACGVtOOmypkkBqiMkZi+4FL8kPUtWEzqQMcN2SfvPvdDfml06O1xOnh5RoMIFMQj1eJ7LZLYv649NkYuttcSQNYBK43FB3Cddks2AiOQL+hi1GYB+5xrMT7NZs+1hANXZCFgCGKfSlhBjZL/GTbEnvz/ZN3db6Zrlh5021Xlsl3fu/bu3dMzSYbPSAiEOAlC5IQzJDgDRUIIoggSGGVgEAeIP6X/IySEBAqCDDNhJj2T3tO792ftqnK5bJeL63et+7YrwburXWW/7/s8z32ve31c61prRU6mFYkWVIaU6UmdpHnPvEqjYe6xh/ScVmVkvWWpHZBhgE/8CSxRDLDIwGefvWyscZFz2OEfzBPb1NePX0Rm4EHWiuyep6XHTjZ5Jr7AZuwiJHjcgr41ddDRSYDv4W8WagaM8u8jK5FH4DE7rRR42hoASleCYgH/9VUxbvOcTYQ1qZOYIYBdba1+5eJM7dgkQmAuidXed4Ab5mNi8s5m8HMxzOPEM1odWTb7lr0JjiMB0IE0Wues6qSpaGA3nR3EitFlZYnmHtiDx8rhozvqH9dm3g17KtEqa3JK/2p9Ef1tv9o+Jr87W/3u6JDnL56nB/LLXx7+B3/732OKW0LowGqGDCypg1xnfcrFZE0xM/TcYuB/ClBzGBphPMNoughPHHhTg17kg9XRKyF1kJWEUOQvUkbLuBM9/bls6J7QBvnEsHqbTR9wL46HrGoc4tOWrAyQBAl2SAlCOxzEMb7MgtswSl4fvvMAFm8yha2sEgFCaJKaOmqWT9gg1kfq0XPvX2fggTHr089tmzxXhwAAIABJREFUQLQXz16GefdvpPGzYBW4MEHP/bym/eAs+ZoCK5DrQW3mehRSex3YoCUEQC/DPAqEoeCisDrInJ4g5c3uM+alnGPPTE05enlBJm59QTjTU2e6EEoosIzQM+p1QOvoTFPLNgvPe62V+zElt87YYtn4e0selafk7xiLBa+yJ23wnAdRVtcx671fSPNAlgJD0/kY5jYQlekD4EQmAKwcPfLB6daAuqCC7IaShRqooWTLbBBkU/Me5/5+881vGug59KemEma9nmiInzWlKH4M7fRe1gsC3oOZ3gI0CRYbOcCguTYsQvP3fMfAQRtuGUTvYrJmt8auRnqow/15mTjgzKFpu883AaNrQASZy8CM47OGV1CEC3xrlgErK2tRdpuSWAzKPFthJYezDu9k/VvHHuMAK7VHEH9rxPha12MTqmQUsLHK8EnGJ2foPEy5I5Tt9Fy415qR6fVIEbRfVvZN2YZSrZuwfO4F0PB8ehIdBdi8vIoxCMD00dTjgHf3P2YE+I+/joLLdMiIz3P3gU3x4MnBu/ROugpFuw5fAxR0/emvMop2ejHSWwMQBNiXBWWEBMTN5FG4u9cPcE6/RRlgk+Vk3azLUJz31y732MHTMBgGiMY02uwt32tkGNfcyeisaUbd8oEVjFV2s1TtNVG2xVC8gV2MYM+bZ6jTAziQnbb2YV2kTPMg7BdnQtP2h+kPeJx+VafXPx08uq+BOyq2zD0ALEBAg8x8pr4UJ58dfAzo9v2r77JNGZLz8Hfyu6z35asyYy6vEkD0vL2JUxnwOmVuzz/7vdyIqchhJyexAJx9mgFAWCyUeaeKAWs5kErzsiamjApEJms4Gcs63nRLKePj/O113VneBmHrbGDRjIxOYOxrZ6PtMeMClMOi4VwUmFpAzzA/ysEa5wKrpB70fN52PPfZGxbOlMWVaVJd9Qnrha50JnOmB8QZhtdx+2gAQzgzMlsAPUNGAmwlaXN081PP/Nv3KZe9H9CUE5n1Pa/sTrsD922qq+b6BhgNJb/i04Eb07du9W3KjwEUDepbbjBBCTDGmxjvlrm01Am4s8t+OCSrF1ueRSLh8t33mSAdthWQK0DIRfQXZ8AaXpCx6oDPalP1PjPRbgMXE0xMNpPTQ0/3PgpgDChQ35dTs7Jzsye7ZULMNCa3dWUHls5qgFDnIO9cz3knGwMwjIM/pRlA7w6vKvsya0+PkSHPnc9qMFPnNUBN/YTFtljvt4TORp1AAGJ17QT+1S/5vsGYcYT0Op1zPY3jp4F6wbc1pMA9lmlVYI+fcNcD1sTP8zDyATt1gisHw+LxO4E1cGO/dxxu52fYO2xvQYvBB7rO01dyHO2Wnm6dssCpAr7VPZz76KfYt2aoC4TEOQtr9Pr866xDmKN8K0kVLQacnti300fPcq/xhZJ0ub76plNqZfMNrwEWNLMcoK5tL/K5D5PEMU34/Yfo/sNMDg94d3jyeWQ/QzQiQycJaE4fGSoV2Wd/uv+CW4DHnEO+nRhSIuLq9a9jUzBdplzoMklY9k6QJkF5GRv/MTYGsKx/0fvooswPz0Y+HWAzcmFNW2Zq2I9oiF3O9Yb1s8AVgEr9rgFa9t5a5ZbwNrCtd9/9KuhsHf09r9ml0GSj/oyflT00tkRANox25T4Sn4s1Vh9tPnszz2ibfTbaw40tq995VzK3S97Izy4X3cC2e97loBhZ9e/otlxnszqH3TqC1KSU7Ll7rA83wbz37mvevq62cYImX+MTTmKrQCW/BFARndhJwp8wVD4Fm6eP09jYAenGHoxfuFoYNMietfF9AyICxNqE3PO2D7t/6V63rWsmGcNnuxsUsj+fXS17LM9rDV1/JzsF3IArr30Weye52aQ5PZL7Lov/E3207cXo7tjl/L5JvVwfmDrAhWfld2Nh6YE8lRISw2XhLEbYtk8bkCGQE+iOzB3HluyeTJ6PP3odtqvjxH7bn4LDLSNl9zCKp2fpYXy693w6bVFaKqYaY1of1FYWD0/LksRdL19+Xt/vhx++q36cCcbD0hkndqw1uzGDAmeQgeoShIBzLYiqa/X7Qw4YQIZ/NXozspuKgu6tGGrZqA3etb82bQMope/FfTB1J85QghVILkkcjWjKfX3Bu2FhjfLKiOGbzKCJbevrd2EUFey48/msNxmtnPKd8qwFwbI2bS/TexqG5+25HTdlAJH1O+eev+MaQJP2g1Sx0DhrAn/tkNiwtkDJng37eGzIPhtbnuf7nR21FK38yFcZcosduM/V9mfYCnswoMUc3u1X7URiz06Bn7sBNV0zADIgsXI1+ujTQTL7Wtuf2mvq5xjetmN8qkn47TL6DQ5uFmeTZ2WNr4FmpTsNyNazz+9pdcbIBG9f5UHVGFnJH/Ev/Qo/QHrQ0kVvV7ZtWinNAJ8mcBK/Y6vX3hYLmGdXQs53lITc7FPyVACkMjwtq9ybRO0Gs8T4zsdtu5uSYACCEw+MHzxg4AygmFimQ7j0ym4Z6jbuI+sdkhWZuyUoVOc4gxJ3kzTRY/ZhHvZRKr4wE0s6auuVnNn8vS0zqIGeMyXrq88mGWCHlh4D3reX6prWO32HyU2Y69Y19hPbvTE132clXfk+I0+SKBND2gdxyO4TyU7pEX8jQYckgSlfwZm+c8LdwQd6iKs/JBjhO/ZO8liv2iY08+8fX73q2tEnbXHU2HdIP9UTy9f0fSauT2nqtpEdkmaXy+CbGMtU6buk0SSDyobLHp42SWCvpnTYXjsTP2E2Z49K9hBzL1u47VL7MPORYEY+S5p8+T2vtaOSMMm26+X4IQPxXoTEob++yeJYeReJmX3249MXWeDISWyH3pgAUmtmuQzRonvpvnoeNTSrpyT/or6rycczjMNgxYLd+SNpKm4Vg1rDAnz8W3aXr+K8wHPYXGvaJ4yPoDTbeucnYuwMwfvl4d/5O//J8gv0UkgmuWDQNC/tgIn2JDNZZ5qcYuYRHlTK93EiDwE/ERLgHTadcpUJ6qYsq4ogN/KwDjsWmBwzhRHgJsa6pVpZ6EeythSNg41xFAVm2ECbItJGeZBmB/I5NrY112fo8wGxDH5g4POAr968iqEMgroAr3uhpjt095I9Vv+Nsnh4lPsMm+8v//LXzTg/DqvpN1//utOpHiU7+PTpywTtmV6aQFrfqZ63ZtYnUwL4a6agWXBZzSkX2EFO/dUc9m0Ud125cEBJTRkeLa9YwdFmxC0nahqdTiNO4lGuFipsnqE93Aqk3Y1cB4pRONcp3dlApANdOj1jVvrtTOx0sMZpczdYZhNgTS8iI6GVqoQZqCdfBPzZ0xctSVa+N4ZtmHWYIg3Ssv+ABeW2HdSANbgcyk7XERxk/aZZdpSSpqCOcdkOMcZKOzX0zJpw6NC8KQcBOeeqmWLlvgxNguuZfjPlomcAjSi+ZsJkPIOWf0AVRqEXuOchyZpnbc0/TdU1HkfALrmuUt5d/9/yh5Y5Te80inYrIXuOSs/Q6OXXRsCMwifNnMuOgZxzvvLfSQInWR8iPM89hqTMN05BjZlM/jQhnjHZUP70PkiWcE/u7J7l/q/C3EosVbo1MFf51k2biw4QAAxtL/FkhARhRylZJZvAivsph71Kv7vLgETv67Tnd2GBHKYEMZDwwdP7YZAd5X1ZmncJKq8f/428jhOedRSwN5gZp66ZyZ7tGeTiNZUvhm8Fqu5PuWOdvxr7GRYgS3GMeVbjNkG/Nd7g8jgjgOO99iN3nKFhvoy+bHme6KdU8TVkwDh0TprrNQifDDdnl0F2Lmaq62R3yPSUA3FMJgPXjKAMNwc5zyhTwxSe5vxdv/qrlMhmvH3Gxt//EHA0Gbk6AWRJSadnjF48P0wPqJOArdnfV6Yt62F3lJ8dYBB/G0OR7HP2hG66SKkap/Tpy9/NeoT1KKuTCbaly6dvm2BWqR7Hx8Mqgy5D0BNlH6aERF+dYZAN4815HzZUywkwEiKbNZC0EwZHhHIYvZIfBuisNSzTcZzi7XA2WFxMEGzpNikvoHTH7qvD17OG9XwHBu4s6QbyaujrM0xwXOeUscrPGtBiEub6EzBPo2vHlS5vUqMBg6B/6OTdPnJ2k5HqMmgpC9fnkbuiobBEkF6Zkboy8t7nbLzPOXty9qIOZfeO/SjLeQUs5KvlhSPrt05sQf9xsFvqwODaf0L5CVtxy7KbOwtb8Dpl1m8C0GITAw3fhzXcoQG5Dw4Dp+nDdRyjlFiLvujcZh6zfxtM2iB3y4kFGiuo7tpl7yawHDDM1zCJxnmvY2rPOAeLDcc+TW+wcRR6putkbeBxgvoBHlbZhCyif6/XyBICx/Zn1+nN55TB4Z7YczqXs5WzKkCsbXNNjIUCk+PEYOxLHGJkT8kcUHLds3No3cs8SmCnPNB6QwTJ+wq227t3PUtBn9E+twFeS3sEI1nb9ildAducplmzWyCiGeO7M+A6nbA3GrHZ3wI/dWI1OU6wpHyqr/CcuY6gV+84wLMgQMnsxff57UwFvId5G0Yb0PZDzs+j9AkGArz+8TeR50yTndqJOo8mVtLtR3kPVsb96J5jU+/yue+SlLl+kCnXAe+u76VPcGP+NMVOqUYD9XxMp6Pnu55DAuRW75TVKdDJIKNMlj3MhNmP8SO8UOKzdjQOvw/gvNYuFgSPzhBYxE7oefcgZ2nK+6aJ+sO2QWEjWGBsN7qBjPZWCtzpfTrJmykv3DrGkJoBR8d27P3oWbMf+Uzr3ICe7I/xmEBw/XuDdQ0e1vnoGRcQClCdiQVSzdTY2dUmJgRUlYs5Rx26tWSMXdpseT8jSw1qlgzv0ldvrp8ny75A4Q6GWTanZePAkE/A5802/BQIa/msBNgt+DhBQkvXyXzuWzK1QLw1Wa+v38fubXBzneMB18YZ2bp9P8MAucsmWh//YbitZ6/s9FlnzRuEN/CbEuH6PglUp10FP2p+3+C7bMI5d4DzYRErMXrU9wPVhmW8+jMuUIQkvE5Q6TWbgTfsP3I1wb1keVu+YBZiabSXMLDP/vidtg361I2dnP5kk4DeX+ODDLt8wPk7luH99CUtI4ujseydHpOqXOhzSTSxDH+VQjOM7qTsOCz5+Du5TIGJfOawbsiXRID9GwSqTfGtfWV1Px/ZmmRES6Z6eAbAc39NRLDhBaz5pBg+dN00+y9oUj9bWe3udSUIHl8TSECPYsjya9vWqMyl3bpkktFj//LaNdXT+re3qATCkt99fnYJ6QC24hZtJ5T63vViXMd17CgArL7r+OdNsKx+WOPDLXtTEC468PYsDqhRPZB1mGeegRozUGe1+Kj/B6SZ+Gfa0cwEzbatEWsCeyv3/3yPyIKOK0E1534SDfTJ1h0lizU2HXaRZ5qv8T0HFJw9/hQo3/rCmWq5Yu59927edpw9ERMNyDcJpSrP3sLY/P05W44tuXV3Bq1LK0YWcLKBybuzv/pY2yZ6gc6/tZcGfQ2TtpelRhs/TQVE7jj3I3GU86WSznmrTsvgwMhJ23JXRxnQtv2q6cVcwoq1rCjv1jhTpryfbWyoSc4GuQ3QvHV27UL+TysYzNWyvMRO/DWJl7KVMeBn0A7fVuJMPOKeJxk7g1PEBtsezGCMqaLiC1b++IF8jjxCS+Zd2zrkNY9Ul7AhW5cbWFk/ko2aWK6gUsk4w8RyLfsyvVFnPxEuGs+3NHYqBS5Sett+0BJgcIAmcEbOSmZY8dj0/FvJFTLedlT+nd6tMJnEqCZwlxQVnaTaiyoAKnZYivO+DJ3453HiVfF4KyOAZFl7a9G+0Hkm9r2VTm0rMnqpZIU+612yVuXggjX63LUbjSfGTg8hY7H51pmZnvNjf1u1JUarfVUyOoA51nV/j4WXA0xKdhur2kM4QN8356qDBp1DZcC59lX02P2wJs+Oc08hi91fILQ9BNSJ2531k9NnnelARauGSTlD2YUTS5r3AGAj97Af/UeB2OOv21tyW880n689g0QaoNx60SMF9pZc1/7xd+ErpD732XNcYhHE0IDY2Pism77Aks4fr65+efh3/+u/F5mYPgttwA/IWM4BhlePUC6KpSKzAx1uP6UIz7nu6kowUgYpY2yCEsO0D6Wb6WhrAQwh4NwBMmTwc0NuGNtN9sJgirLrSqvUsDoLCUTMzU+vi3GSPPD0dwsj5UkmQGVa7J7+6gF/ymQn011kiRwEPYb4TgZWqHvmJABGXnz2s4M///O/OHiUhq1f/vzLg//z//o/8lkBMWQ7UtL54uXvHbz84vfz7HolOVurlEr/iLJP8uirSXUD5jzrLsGgAJT1OpAOfItv6zyh7gbEWopaRrvlxwuJbzBeh9KBnOmR7RnUv9sHQmhjh8JckKZKTZAbYBJTJ9ecRqSiNevfDcz/3WWLZmpaXsm5qqMwmZdN4R7gQm8JjRQHoT9L6c2UDo7rQLlyHorA5zXNyygvwsgQnFPObsFeJ/vWzweamNziYaoFx5kt8Jg1MfZ5MiWQd0ByMrT6M0XWKIzHmYRKPt6i9jqQVe9KpaZ/3A1QzmHSi8jzu7GCS9vqkfNRgNtR3pR4BwglnlJvNkcmF4tOcKqEMtdq38W1dzPpaDJLVVyyR/l7QdlcQ9BXhhjgZAUaQDv7NQYde2WaH5fC3j4FdwZZDwV914DNskQaDVvby7C2jo9TkpSzqSdR+84AyyiCBgYzOAXQ8TETA68DDOktd5QJyx8zffDiMmc8gZtpxDcpl/2Q83GW+3kQUO9hAreXp8CnlGseJQB8+q8F5Bg20uj3ASgYuSpSJServwEFP+VwjPoA7WRLluo0CuXN6/SAyL3qj3kfQJEeTqPsUa8prmEFVWFnHXZQNqXjk728DcqXwV+wYI3HBk6USewGz3V8I9szKdV0Vk7I9Foj8wLHYQjN5EjrPGBXDIOeVnnfCRaoPcukqcME3vfepanpUdgoB8neA+idHbTsPIMS/Q5aSa+1VymTvcx9XugFGmbKvUyVbQY0ffBMHDpMwAvQ0OWOE/3oaVh6R8ME02D7MpMeGdvHT7/ofZdRmXVB5b4XQM9e1Khq7p/3NzvoPvOad2FF15nMvtI/MvO3jIy+0zTPkbf9VXIih5YDXGDuDlS5c5gno90BOg0MJHbuBmO0nGs5lJ12t4HoFdhux7ZB43IYCrDk7/3cZlIBoFPOqsRWjxKBjSEVWc3q0sP0imOA7wVspvtkFQ2u6DCBgitKJvWPA9zRQ5oRc7yxFwNcm6QZuTzLPqHBTy9QCQZs1xV0cFwXyNVA1HnNGrWsK2t6hU4vSPVvAKqBBNWrhSZus91WWKNyrMy35z/UyZXAadkXxl6Dt+xFjq+eng/CsOJoKdGanqkTvI1jb/3ZzgFfxzAN2Lg9+3+x/Ijt3mDcDtZ3Zn90xQCkBU+cv2WDhkWVn+baBQIEJvkPU73gF3tE59ehm3NT52tlg9FS6psWV5lzrQRBAsx+asFB/jYLsCZW8q5yNdNgC0hE+Fuq7brLUfasfICW20Y37VLWlpEtB7IAEhZ3EpJb52q9sJkbDe6wCFfg5qIbENmApSewt8NcGLkoYCSpIOCxIpx7g1KUT6wzVD2IscBnYAOzvycB9q+TJEmDy+hTE9Kio/klAfo52kdh22ZE7MGpvl2xu+/fZthNzryyDM4jR/o9/6RlSQms+E0GcUXPc6zfHyaDfP/zlOZ/0YE3Uw5+nUqCZJAx5jixGCkNgPH8BCLZ08j1g/TuvApwd3P9KpNm4+M5A2m8TS4lR/lV1ekAruU7SGhcpyTnRs/Oj7lenNsCTJHR9rmzD+SeC9vPK5LSszp9kghGzqvk7Sf6oeBpG/dvX+gObCoQtPRF940cLnCqdiPX2OzrPXG5/tQclDnb+fTdwH/OuiEGw9KbBMKaDL/AAq/x+wGT6cQBM8qAIzMCUWD2Ah92eddJfImWceY+/WnJ37jzS9+t3lxkZ5WFNkhfZ2UzZvY6eJ+gotl6yaSVWKm3tGxjWX759+7ReZ6hUHtdsJj8fcD6Yd752s+9gYdPbcCDTquOfpSoBBDmPW0t4rvkuoTOBneWnvK7XQrp8/c57ueW5Rwb1rLCsT/84dlDDDQB7WYCzj263jCjJkliTdl1yY2W0OV9bBFfz+faK/er716n+ypLi1/qHE5gPvs1dn58gQ2ClDWSmGMDrC0RzD08CHjndVpZbBbWtNAJ+6ZDjgRzWjY4HhIrOZutWBnQTvWRydYIC4AMJbYdsEfO1wCNlkc7U02qjZ5pi4/cY+W052ESHggHPrx+TMxHmcz5Od9TYv+emIPfKZbKAmk1NLp/4jE2skz7FVAPKBZduHpI1tei23q+lMeRk/igZxJPuXe2PetcP8vnr4SW6bf7DG65fZcKGwkZ52aXjUpICHTZlPYO7P4Og3b8vwncp+JrekvRO41HFwvO/fJ3h405Q1wQCPSIwqzcfbdqP2my6B2xiMSZfuvt6+scLELDtu0byNjnYHTfANVdF5vM4ObvTRDkvjYLdAgBA6xZn1vwJs9SJtT6jG1feq3s10z5HTkcuZwebJKUle8FAvb88nHWed86ba9b2380ETJ7vfeliWu/W4nADoASivBxFhhkf9q6aZXNF2gumzNl9zORcWSw4J0z5SwPKNJ1bOmtlgkpmYz8Pcga7QQe0J59VanGfk2Z95wN17AMZLWJr5qJAWyODc0o22iS7crBrYG4kNzR//z9vt7vCuZOJYFJqtODDa7BxrDlbPxU2PXshnU1A38mqWiIxExI1n5HCxHJQoM7F8DeJDOzhdGV/Wy7LM+2EzjkdYXb7O8C1ug1wJhzqnS3gJOYFUjjngBOuX7XTc9pflD7MAP5Zi8xRMmqW0HGMTeAvPHv+XED0AIjU2kSP/Kj/rj5N/BOz0c35ncALwAe0s34NVNNtYc6sJZimB0jS3JsOXMfUzUz8dmubrrgi9SGzbmYBObYsqlsG694qp4WgYYP1XuuaA0gp+KLLe17FtjP5ldPT8y5KwCdQ9hJ0YjlF/SjIlM7oUJ3aV8iYdcWF3ntdfyZo5BWTtP/PTn1tFBIPMa/jRx2wGfPSGxt9IRBivw7bdY+YgPnPsQI5FzVDf/JXrRdUPxoz4cpzr/qWbX/zmoTpDOgij4Zf37Yz12jPEv7q/IV8+AP+JL5PdmuHln2rWvgc5zDg6NfHv5nf/+/as+79vFZRq19nij+3Eynx1nIFSgUwc1bARv24aHGo7nZV1kkh0ZW7UkAMc0aCcp5hjlA501W+eLFs4Bryvgm7jgPVbGUaAc9JX8W23uaxQHgJTPecqciv5P9bHbEPmYhPnvxOBulmeZ5S0eAWc2cZTHeUzoR3/M0/r4n0AvwRfk3YEig9yJ9pL7LgIqnz784ePn5i4P/9X/7Xw5epzQTUGgjfvG7/0qe/fO8LyBSeulhY0E8BYXKWBhhJSWbKcXJl33DWqucKXN1LZmIlCIqLXqXDX+cfg96LUFe9cqDLArSOQn64HFkNHO9NCuauNWQMRQEVT23pZmeQ8oBWiqbtZD0q2KRKW+gsQA88GedVIpnkG8GvA3ZMR8arM2OUI4ExBQUhrYNqXPdH39I362sUfvLpZxTRlHZ7tBn7xD2+oO5PywS9/Gx18j1YjgFDYUMCTYZjGBi8nDCHBZltHoNycQy9seRF5n5K/2tAjABeM5yoO6HofAg93CaPSGjHAYjxt8oNeWE1KkP+Cbjk+cWcFhTSrMTUSPjt9mxZiVnQuk20Ds7VqeT0hQkC5plgilavQYAWCuIeItJtg7abZa04PI4vrs0pJMYKUwZS/dAmCkV56ig9xjlOtXYnYIEk27yvu/TG8ZBb7/Dw4AEHzJkgjOdj3gTsLqMhGb3I/Ft4kqxAAc1a05wlmfXY+vgY5zbsJLOU655YNJhgEBA6VnK3g/e/HDw2YOUMD9I2cbV0cHre58d3Dz719MXZEq+q3Bkt+pgE80B1asHZPmyNg/1SGIMrRtgMut7ci/XeffbOIYJnCMHTz/73QSoX4QpMsy4lnmQPaWI+fqU2m/t2+g5wG2vn9fu5v0UYoOVLCSFy0BbB0ZELx3AlvvbAVqBlWZUzvp7wPR2lC4AGBqIxhE3YMee6U8ADAKWfbjm9CYIy+TYh/eyZmHOnGV9G5jrN5ZszuPomIe5GQmM91nPDw/TpzOBuormD4d/PS9MABDW5OXFK8d6wDwOd1gu91Jy9vEoMn+qoWnYlinL5eDeS6nz05dfZpK3fg9kkAGwuhzdySoe5VpTfinLr8RkwBXyyTFmnB7plVczZyJh+lCFxSfA6nTVnF/DdzZoV838ibPiDOxEyIjsKlPMNYDaPoOz3KAxa7/l3WtbsL4C6s3SKNh0m60fMHyXjbnvCQ5m2iNWnAaxnPiTE7yHrCdg+kZTc5lzfSWxBjVE124hpYUyj9ELdLXK+u1ky5IBSC4D/PH0pyxoyjXmawAxQcqto77ufTvn1tYEvDZKzjUbaAhetg7pv2eNdubfvbgGp/YwLCnM6bKd6eW0ZKBD3wfQfR+WLAY4vdZmxNkGgS1dMVm5AQqsdwHexZys09sy4kmydLIuuwN0KINx2Bzb+fE6n1cWEraMDGEzy1O+Mr075hl2yYnnLBjC2QfIcoYFpmUDc6Kznhzb1VRZPzDXk/goUJPXYLlJ2gh29xCCKR+csr8G4PnS99P9bMaBoUTVi9heyzlscog+kFmnh6unAUeCoQ2OzDoQ559S8mGNnqRPa4GX6NcmZVY51gSa83brbY/LQrzNbo8e98VPKdMi17MWGGadRpr7fAp4axP0mbLu2qexzw8DsF2fpxQu4JiyoukXJBjkdw3wbA73x9g1TuT99LDT75eOO8C8baP7JAWAeeybSXCIbMr0o3/o2osAae/Se+7q/ssmVHcgib0hwPKdr2AfONBajHQdAijGmue+MxU7+um4aKv1BdAkiRAwb5cGKrkBApK5B0nYfggQ/uEwFROYg4I4YETLfNY2+hseAAAgAElEQVQUwDJ/BRRTxkcOyHSBGmVLZTqMrG727fh523dZpS/L1m4gattJa+3vn05vbOPoBs/To3X31GtvRf6AhAzW5vqagHj13VsBQoOaFXhVjy3ZtDcbAC9IEV+Y7unUaqBUWAuuJzvOh+oZzD5u0GLOxMjRtmkbANsB/aegHb3DrpXJL8Bo4CQ57kxn7bKOHdJQGzprudfRNfcQiU6lBjIAyYDO/L455re6boN7fPgmJpf/uO2t9zXRKeEuyFl70msv/eJ5NzjYs53XD2Aw/sPWPbtsUnLC3w1xAGzZx309scBOsM73O8Bxg4jOP+aYgBNjwz3zKTF4dh87AyvI7GlK0pEBGjrU5kx/N5/9LiyXR6YU55f8ya076Riy+/jxy/xK0DT+RcEVOhpMLukbn+JNemB+yHnRc5vfcJLnfhTdwE79lMRla0BUBUROBOYPtTHRtbi6fMCrm2yonrHWDRtNUmD7pdufL3ATtda+2Xlty9JZIYmWxh39Z+1bZaXAz0p+0qGNrfhSk6zcwOWnLPvq/8YQIyPt71e055MWBY0pmjUqUDqMu/E/Rq5WSVwAz10aLebZw0foAH9cV1KFXdt2tmC54PgT/1isIn7TN9E9//jjT/X3C+ZEjh5nDz702nPGqqMl1Tvk6SD9hF/lWsfdZ7+fATnZFfuBpbh0/V6Pymsxp7uS3CaPm8QaIGLWd7HUrVMrbGbdx5+dNRr7MiW/A7iQ+dUjde3VLmHfrU96ZvUHXkks5Blywm/b+m/7eLsH6ICuSvIwKMMu0v6KrdaXftnmdyFIDEOT/V9DJhZYSs8DDhTmF/yNbeoQpcYmJgbnTKp+iWzdq/3aAM0wb8soSuVP2w7luq3CA6AkVuz5rG9pIMxxcYLq85zrDmHL81of4AgGLXtRkBgQlzh5M+atR8tHI48Gomk9BUMYdtv4ATOMaZLKnruDupwZPnSTn6NP7M8e9HILqCPnNBkDXOQL5jyKsRcwW5IKrkBiAufqp/SkVjXlc8XRJRplvbaP071a56btVfLMyjMlMbUBK8M3+nYP53qZ9mH1L7Wwirz2LLIB+Rn/rESD3B8bXr85sjWtP1rrF7Au/uO1oRiJf3ImtI2yrle1vSn/z2fNMIyTGa7IJtAJ2WvDhMTZKi83g5Zuay9QPdUjy+xN/f2e/QGE/f5RCCJ8WhiG3+zEVhMO+Y0WWHQ8ooEvVX13McEQBzzvtifbNtVfoz3JyjrTJTnl+hOHD3h8a2cKvmpHAttfdRfaD+Tah+xe/Jk0HTt48Vj/y59ymegHeIZnjIyeJd7Tk19cb820hOPT8F2Bih0YBJgt4CopOZN823rG9fLnvbY2kmsgNYkHsVoZnpLOUxlj77QZI59iS+zVVrxSzypM6afYsdc//piJxImx2h/28cHPfv5FMa7js5NfHv7n//Af5lmxPTDgMDvi7BXQmT4eejm8kQXoZNnJAp3k71988eXBjwkMryLJmGSdGBUhPNUDomynHKy8/x3UWYYOvdWNcg4oxvrZEHKlcGEjBOBC22bIp4RxgpXjOMvKJmVSOEpKbyo0ucbpqQy+aWgyjAkkvXZlBl+nIanA7l02yCRSgyAYLcAQx/RJykHfnUNaUeLvH/zJn/7fuReN0Bl+k9NepmT05/meprN5BmBTp5ysHjQsG/YHwKsbRxXUQYpyz71gJBk3THSNpX+aJodQ7HO9KCrkAkxOi++TUcHeaslxDuJuAjyTYmZSr6yaCVZKVqYcIO+LswAofJi9m55Ug+S2B0vu6bzjkTnXk2UEVAzNeAS84F9HwBPm9HjLpwsAG/fCkbiFRZb1FuSwTkPb0vyjSNxnJ1WVRhChFi9B1FnMKClBkgk5ZUr4bCuSg/ChTshQyjHMqhABFhxigXec3qOs302mqlKiKtoc4qHiAkWnd4HrfxRoKaXLAymR2ExHsobWugd+eBYGhvyRY2BHA6wAGt9+k55jZD496rAzOQKP1gh5htXfx2jOhDpKxXeofR3d5Q33Nd11B3cCuQdoNXWuBb1YrEqDVwlTbuAyZ2yyiDTOZO8E8IDscUbDcm3T049Rgoyr8+AcYc5MqUnLCfPnbcrGge8YGfrLcVrbzF15Vth0BynXfHeV0tkEgw+OEmTEibxMcPvsJqOsT5Qe3xx8H9bY+XH6JgXAi+B/4pyPAqpDwvyscgD3PUoXqD97eGOcOVAgPfduLtNbMhMLlTI+yECGy5s4XRwh5Q55DyC4E3o5UpH39q1qMD6yNEqa45jsSIJP+9NsSs4CfdDeEc0GTSZqGoXvzPH0sarCjCF6FMUMuMNcsdyeweTRDWxTmMD2k4cpcDUxeoG4zs1B2HePTzKJMYH4saxjZEBwdZgz/TQg5VEAykOsLCXP0aLvOVFAu/u/W712FfDvQxhkgML7SQpIelwJfB+k11mYkfTaTRrFf7h8k/0F5j3PWsm8yppN0kLQRs+Myz6OzaMwUjdg4nWMJH3R/DmQIXKon4UvDhuAhM7zR+l3J3UD3vIePcKm1DF0707KnCmru4xg9nk5QYLwVVo4Pfbuhg64lvvYzZY3I6U0/GYQxxg7P7vU887xNVwHmMK5tEfOovKglPxzONIcv/IdBtP0AsGyTtn+hwDaGEwAjbpHBIj8RPTzc8HX+5ZSfNJzBwjVcotdQuoIznneQL/7mnLAAEDJ1lq33VOojg92xQILMMHo1x2sWt/LMLnbC0mfyupUY+rpc4MDNGxPH6Kc6as4io8fPc8e0H8DMgDqAPfWvWvNYRM2dk/olQXSrXM5SZoJ4q2hPSgQ5SwCMPKOJjjyfNvh5pBX9fi81btjM783k5DT2fsAVrJtrGv2rk2fmyVeDCdODtBhBR2N2atvh6nWCeMFgJV8TblxJ6fn+caBo/8BijP1UfDVUiplUXk/+9zkC/lYfzhzO3BvUCYwymcJHqrnA65Zf3+fEr8wChLE7F5HBUnyTIJ87y+w0vUedlHthfNW/c/u+cfcD5tdgDZ66lnOoaSa5tA+3wCqqKiUzGZ3XyuDBT4r9ZGhlRwyDdpUUA5iSqQ0mU+Af4KNpjTJXtRZBH69DdCagKb9TgwEiKN7mbPKhtGL98OUPv4ykvSsidY2Lpfwyfv1tuuzK0Gvd5ghCvFxNPN/89N3+YwEIA9yL9Ff+km2VDJyze52iEYSZva+TZ/bKiPAQ3rCXIft9z59Yfb0U9lq9naaLC9dZbq9LHnOThky9LTnWus5Wznsle5VezxNMFg9V39o/MUNYHRP8rOW7q9zOvsyZYlAjF1WVFu1HPk9bXUHCNvh5wxPWSFxHJYNxVMG1gICfc6URw0LbCbjDfOrQ7kS+FirNxLSlFYuOuduknWeZwP6wzob9uEGqOqDLyBsMxE3uG0xAcnut4F/XgeYEBDtpIs1HUb/Xd+uSegBpBIYY73XDxxbLRG3Abrtj1uAGTx058+WUbjus+DnYqpsoGXr7B2IjU6ZwGYnSTeA0VLX3AOAYpLRd2W9rcgpU2bKb3eJ3J5GXp9zrSG/0+HXe1SVSdHrgijDLKOrxBMt1e2Ey+iSNSXW8/wQf2dYzDO0re0RCvqOzm+paf7wI6ZHcyoFqt8kvwyOSpIvFREFqgrMTCP/q7YVmuFPfC/xiKDt9U8/tPfdA6W7WQMx1YOwNviFuwQbMMw4iKV6VhvIYrhNgoJsblkp7oqhCLDLX+n8RkXLppat59/5nF1S7i1ktq0Yck/0kNdPsngFnt5kjyo1WDH2ZJ6vzOwkvnZc1hCuv5vv7U/LH29PJ7pzhi2ogqkew3rM/TjbO3nd85t7R+LAsKeD+7rFInQfLYflAwLD1n220qmsUEzFqRAQB5SNx85UqfCNnLPdx3TO9rtPWOJAExVedwDbnFlf7nESiSPH035FW4ly0/u6zbbdPnHLNPNzy9hBELZpgXfWoJUnt3Z3qnXGTx1ge9uXfT9xxfu72p/qJo9VSzTxcPusTYWFdSarnegKECxLKPZPYgK7s2djxT2xIU3qJKgCphiC1nOXmNQzkEv+vfimveLzXj6gvs5NPFsB1V8qrSqjw5gdfTzrPH28VGgMcaP2ub8fmZl1HrkB3mmTNNVHk9zkr2CnVh+LbvLYRHWz7vjvA9wiaUwpf/3I2goDpfSEn355zLW1acKDA5brtsVD1oE/Ma0xuIpkD7mJbcaEM+Bv2uLs0lD+MALLYeKbVhnUvg0Rxr12yjKfkk0pkzB2gy8XP9AeuRlMu+s9pbU5R3pvenruPscwhz1hd57NvQ8DrwlbZ3+dfxe8RvDJPRk2+C5Z65vEe1NmOwksr2n5cZ7MntWe1VfFFJuWTPx9JfviUXJrrWEBhtN5VpuAKXmtDU1BpwGXybV2Y+STr1Wd2fO4Bv3lfcVdcvU9oXoSwhNHW6OxkdPip0zNnovZ80nWjqyMDRk/TFw7gy+szWBTNtDvYC5801ZnSI0alPX6hyRRM/X1UUDIs8Sd8ZEM9TjPWp+HiKAP+7Mnn2UfDMtLnFnZzD1lDcQTgLoSlipR7aXWmLRJFqkY8p0/YsW5amtTSrhqohEDfN3nkGH4vmIcA7zG/+izamGQlln88pPor7M8y1d/9k+La9iv3/n57xz8dHTzy8P/9B/8QfbYpFETLKME0UnXtJzde82kEYqy45DzYafq/5XFZbHfAZc4BREqVNmXaar/JO/nLJwr/8piA9QwqsaYjnNU8IOz7OGiFFBpfabNt0BliFH2apvzcIyiUiJlTlXWmD7Hxq8TUKWVeVBBlUlJWXTZHCUhFykd4IQ6iIw7JqEJaE+ySa9exYDJYuezvv32q4BXP2TE87eZ5vEyr3l28MXLvxZHXi8XZYajlAVTHHfG7KEAP4wKqw4Jn4BEwHwZR/5h/3CQXwU1ffH881vwBrMPeHeevkfK6jSULKVzCSbhnQwDQaRYZ0BHGRRWLIqNQAC03qfpIhDPwfssqP3QfiOsSq44FgCSsqOu87yvG1QIapo59Qyrjv8kjsarMN864KG2ZATN1DCGtQQKJdBKcOLgw+ouwg4cJgNq6GQxjKxubw4BRNaBMLKw0xsg99xnzSGOvHByp7/MGMiCUdljh7mgTUvdHAzqW7Z0gEuMBO7KlBLkOgQ/e8gI6NtQZ8deYBe0IdrdoIVpfDzOSPdTWbIBKxq9MsjApNVkfHqiUISyPOMwMpilKAsUKBpOsGtR+vlsRrPO0wIz2tMHWNssaZw/4GDZLivrlM9qA9WiFANokrc2JJaR8b4VQLj+8X1roW/glJgDA1u6SwGERXETpdPMGCNVo1bdlvXNc6Sh+fUh8M6QjxihNE9/IIv15vuDz44B9OE2hZ335l4yzY8+LwuoRtNnFUzvcjTQofg/7eUx/XsE33xgFONhxR0GfP2Y4Q7Alg7CUNIV0IITNBOMyU59lwnIyTivp7LLwIxDxoBupkNlzprEsHZ/GPo6KXQUYGymOTeQ2Q5UjR0ASC8aTUGBAByQYRsJeKeBaO6TYs4wD30Dj1OaSQpevdLzMQHTcTKLWHeYAVXj0UW57tOAlPfDiKSyr3Pe3or/sg5XMaKXWVPPo//gVd77Lvf2CAPlAHMlffDuP899Z0BIGHfvL1K+FgP6WfrffUhw/K7Z6pmSV0e5MUZAUjJjXHr0h9L/9rEhU37XicCmJ8WBXsFce/c1+I5hkRlaMiWhIFRjXLsFPVNT5lbQCgN3lUpudkjPbF5LJ3zKvKBjplxomEktDMq/9yThTgJbDjgvz3tdfxveth2oAZxApY539k0v0uMkSh4cZU/1Qc263A9zNBBYHZ7rDPV4e547On6WQwik8941LbTnOveUkkQNcqe/iPPv/3f2nPqwuCtjuHoOtY9iHYrpXWWokKEZXktvTF8h91PKcx2LW6bEYhfasILW2hqEdemckkEDaYycP40cnMehuEyPQwehSaV3sQsJDu0Jfd2AO5/NEfOFRbyZqva9Sa2CqNPc3tc4/BNgWHOJir32O2irUwroKqtHAmSY3jvA2EyYZi0LuOUZyqZTSuYiyiBnqmFZfNiS5K1ZymEs1BZw+nw+h42ey5fgoYwldgNbPve4QdwyJ/gh6YNrPTslFnM71+wUNQeBf7CASZ9XuV+Bo0u6toRRJy8WqJ+Aa4OqnzKoyqYv03PJ33IWm4GPT4FttBlN7GOvLxDusCTYreoB8iaZoPxM5jylhlhnANkkGa9Sbq+NgVYD9CDn8iZ+CQbeUdjNNwHBrkx4jZ8iQQaM8Tq6cQLh1bulHh77OuVLhxz5WEN9564yZfYmiQDCT4e0pw1NAATr5+1J8PZuSm4Pcs2LyN8DPSTzHEfVF2zx6vGbRMRNWH1lOBoWUyRMD5iwhQ0dcm4E63H4ga2c/TbsLtAzgNSezj5lfcO8dX7sxy573aDTyOvIIDmrn7jYPHufC84KPCrvdz2r6BSAZZuG7+BpBYiNX1jONtOeCen7rLbnnfPLlrhnMpqz3abxeR6tOyjfgnFLfjdTaAOA7rFDhCJHBZ7jA7vGT0kij069k7/quTJ69O0Z8OBT8K7yJVCvwc1ZiVyX3VpfS0sZfWMH6G6JtgCt1RQj35vpNEDL+JD2dIPRHUS3QJlP17fvL9gy675B8A2MbuBvg4J7z9xjAfZcz599nbs1HubOBjwmKXO3/9PzJ7597n0/w27UjyGyz+rsx11ZYUu+BeW5fpk1dGETpitBUBsjgcjOTNktG/AGcB+7SUeJae6+5qwYONbhcfnQ9usOM77snjK5yJy+RrG98fmB453C2cmRM+0eK/s6FSMqQPjXYgR2m3/UoFXihZ/jXNbH9ACR97K67PHEEdXhTWpPMn+X1A5gZ81jAwGNZdbd9S8tg0Ugm5XZFRku0embLW8zyXR6y9LL0+d8Wm+4rtii7SgSU0mGP0jg69xfxV7VX2DfC3a3lmbArZ4e/pv/n58VBC+YMmzRaTUzgxCa7KkPOL3FxI/WvKBj13mxuwviTAlqeynTuxJY1RFs/wwNFGN2mnLuayf4xREtV6WLWn64qrqiFf1skojb+RwW4L6vDbjv8vvNyBOkt/ps2dWJWwZ86zau4HxIAndl8gYP3ALaa43mrEyiuUF792ytp8Ceb1xnuOpgvtdNAbLPfvdM8eXoVnGopE1ld8C7aRkzQMyeNMv/NOhPebVE+NskgZqowAR1/gER1UmJpfMH6CDmbH9kAOU46Pm86bc6II772JVzMyl799tr73Y+U0uJdyJeRdiAMRLD4itA9walXcF9ON9litZ3mN72ZQBWh9JTbmWxoOj//IxfL+HrPLbfZvvlTB9tX9vPqM5ePqefK8+1BR084/rNC0iSugcECGCxmCKypy92bdQA/rNNKwnl3NYXnARcwV12b8U3pOUCi14Vg/ic3OUz6zP73O4tIHXsUvv1dYgikG58br71wtNyFCQFQhYI+Khndla/pbN+Tw5KduCP0Qv8HPEbO8F+5v7JjHt8nMS0ZMbb1zM4CSYgeaIC0rO25VhtinUYxqu1fBt9uodiNh7IdX3fSewCzJE37U/Gf5vkbYfTuK+swTBRlavOoKM98GafO8tbXU7naB3mPbAO6MCyfXZgkwSAoB1Kkq0ztOJ5hpb++Ns/T4VEiFwIX+lB/TBMtmjosOzisyUx8fzZl7nI7MNlSmu19Pgo1lAxV6B2ev/CRfhusB0+JzyHPbEWD8vszOfn2uL3R1rx5AypziCrexLurY+d98DetPa5iS9YUE9sISmbNTmJ/Kj1vPj+x4Mfv/mm8vt7v5fe6GcHKZv9gz+MTkQ5HQeY5ptJH9NMepTyUrSMWRblkf5bed05pcoQN7CM+OX7k/zOhFg3pPcc9YVyqO9C676h+hZibQbh+gDFV6oLYMCkERx0upkynSjlIuCyL5zW1WQ9Sg+brmC7UrM4yeUVZLPeBNByuCmfyxjOgn9ZdyUv0zsj9OmzMBzOh9XG0frmm18ffPvd16kPf3Pw8yCbSpo+e/472dCfR1nHuOWzL1fPjmJFgJQgNtgq+tJcBXhhNPwBWDw6OTr467/3ZdbhPJNSQzPlkOeQPYnkKJ/VL5DQmHxrkzuIocHZLiGZxsyTRYPoj8MpSBMYcEgY2cfJwL94nlLlsMfq02fNLiNMm2Fm3DNWH2evpTwN7icocMhkGBuURtliBdpXFNhmEuuQYDVNn6c+n2aYBdIAggPAyNBQ4ND5H0MjHqVgUq+y13xGfr6b+XJmBgw1FMN9Th+DsQeYOIweOXSDA+TUQLbPywQ87hmtFCjWzE/W4qiTKKMkKNT8pzmlk0ve9uGuYqYml3Hbvf+arW9mbSjTHzp5cw7azgArPeSwYSmR1QIZda6xDPup7avBSLa5KDcsn3eeMgyKpIEzaZMBW88rtGIc72d9MTvJPrp3E8kCL+sh45jn1W/SNY9TJv4xzZIN+rAnLaHk9OYMKbcULCL5lDDcjA6nYHq+HdwPizRlsxdhhuhFp//Sg5TsPU3xv8Du9WXOYoK/6wxXOAoIUsd4BVBFNvIMzZyS1VWiUOalDEsDtZnKVAAg91V3oODcTEtuzA3Ay95gb5S5srJ6m3lTkKoO7WTQwSzNznAGcz6s7578ieVJtnY2uBm/OqcT/LkPwApnvpaMIW1gznDqJQA0cL4gnIsN1v3MdLgMlXhwL9e7j1kZoP1NspUySprI5/PI74ew6u7LWCUoP00QfJiymQcBD99GLt4DuSOHF+jsCcwL6tYBiMy3/D3y9CFMyAcB9aMblLK+/imN7AM8YSyfpdediaT8c6Bwnf3cOwdiQNxk9XPvzi7Zt7jd4wZ102x4sk7jlLbBdLP641B0oI89zQtmyttMZN2T6xp8AsTpeOB7LgFEKQMKaMORCpi+HdLui/NQR3nsifXWn8ez3wKpyxltYNddrj28DW6xHU6eZG00KhZUYy8CyMhx1pljlVPAxcifZFdLkokjcB1A7PHnB1c5729b2hGbk3vGpMRMOkxJrS4Fl7EFxIFjKQkF1MKQqqXLfXQKpOfwAOxUk0TDftpDPrYTbO0LgivNaeZ1lW8x+g26stZ5ThlPNugjxm4+n9PD4brvc3ONi7ffZz/YiDyZMu1kUPWiM0inAzvIcgH5AUI5Ci0dsbcF6wY0dN52/6vuBQDLvuQ+OGxd8zyXoG9KaiNbPiT3ztGigzARGljnGbrWnDXA/PIPWkog8AFYLqCDLMpetycnJ2wBC913n5VnBjhelaE4AY2J45uxu3XsBjHq7OZ5PXMdR6AAHUAIgQC5dnUz0FEwl+dy377cZwH53KeSuvZm0geFY7XK8moPgfkrWCow0/MzjEXnYQ8jaRLNa/vp9PIw0Z0vQbMsvFLY3fagDBH9reIcSrQ8CFh/Ej/hfXrzti+PhMEKTDtQoEHV9Di8CfgvQ8z5xiBts+raYAmt6EI2tkA6u8tDlmggl8l+38ukyrCqb1KO36FatTeTaGNOp7RjEnD0mB6egTJy3dxX9JYehC0rkRCJ49oWGjkz988keyaxcRJfRRn7deST03tkYFOugkkEyNZaovqcXq1sTo+qPRXvNI6s88YPWfjRHaCz1nd80AE0ysZbemwH2Rs46jCftV/OWSe12vv4JQIAQBDfbACmdTZqRwRkwxrfwEl73lnL2unsLd8ystIhMmTc+cF8y15tuVE+tOXJOSWfLWlrJn1Ys+yQEqOCMGR6gWkdLFQGKFnTGuYOvLsFuJy3WwVp4wbAcX06rL09V2A3PZpmkmt7gvmv15vKBgFbk00L0CzIVn/7/w88fNAP0XlYQGDBDIFo7mev1wY5rG31zPrd2HBnd/R9BxYsLV9WymLjkkP6xxoNg8/9LlZ/k47j89WGF+Sepvvz+rEzr1+bLD7TJ9tao/2iDM4bokHzKbX5eV/Wpawh9xmd+10CoTKOVhBJWOnRAku5pvKlyhm/qmdl9AifC/NBLMNe8n9bnhuZUz2gJPHZk+eNj86TSL0KKHKU9S8QrpROH2QAQJ5dCwxTCA0BFOMc5twPu2WA09p6wX3uyZ7c+az6eq7kJb1cEGrO9vSyBG5Ni5pJjmGZDwhUcM5n8+nKNJ7EMAVRnzTvcvIcE+Dd5YWBOXr62hK/5VMNmARYwNwamZgScnalLCrN1XO9Aqn5HP8m72zQsDLHB+9AE3o0a91EjHPQ6y92c89d7Ca/MpcdmHbK16rjol8QS8qKV62UdaffrIMS/4JzuVZlNK9vyaTAPJ85A2nWEIsCycMW2mzFW9b9rSzv308lhK+yuPP7DVxvMHtkd8CGLfd8+y3PXT8ASPdvg4qjIwrQiy3EIXyTXKM9XfOeYesAdOd895wid4jhFuuwXIXasvmdBMCAR9Z1fHLDCLUVehDWWtejrRckqQFoExtWVpLcUfmkILP97SpD/zx7ukw/MljbLE6PbkMcqcsNIJoJ5OJAoDQpczYLstV6IAMAHgMWaexfIFeJ6zC9J6jdOnysMFCppdx8mjh5yBwzCGtAx4JukrR5ubiZPAAXPduwovXdS5JplY03aUd3ilkllaxE/PupIJz+fvLn/i45qZ1LWdx5SGfaFrI57n2SzpNg38MxyB022/ws+hsQSf7YyAVeD847/WJJhHNUANzBrj80gzhUqRks2vYUzm2+v6c/xSOmn8Y2i9Ebk6rCwIxDFqkumwTA9tlV4Axrfuwf8M49SBy7NzoAAGythxE3Mju93CUvsWgnWQuA3UlhpaJk9Fnaj7BBLZvOv5/k3/x771F91l5z2kstMBFONG0AhilZe5I/Zbqv9axPLv6nF4HmtU8T4/japelkqGQGmEBirpMMGLx+/3Vab8X2pOrFGbmXdbxMebHqpQ+pBjs7C3iXzbsMcaPEIzIaosmp3tgpRdZGriQSYLYBROS7zMUZQNHhq7m3kmDS6ojfP2C+ASSpLuPvbXuW5zrVHizPYfDKDd9f9Sn/kYwlYagaVqXRSe7186qzwloAACAASURBVDD7f/2rf3rwJH7HSR7i4ig97/7LP/zvMv14GQGC6HzIkOTGLcSTlHuCTvxiT7iroDrItjpOznmc3WYkGejchADQhauoKR2HW6M+q4tdRAULhgByWQRsmfaz6c99z2doGBgjyokUuFEm7afUTBclVBUYow2l1rzRZuX3UUjffvdtMxoN0JUtxDltg3MBXUsP9H95dPDqR72kHh189tmL9FD45uCP//QfV4iffxbmXX5+lozbs4B3oW0k8JtGsR3IUSObg0upAGg43qa35QEx1ZQIa1D+xWeGcFylZ1lYFfn94zBkTtPLTRNFQCChafkN5g8Dn/WggDgEQ8kfJ6bghVVBj1/IrCb5Zwm2jOXGtKLgLyIEdYZaFjUGpBNNIlDNDnFylNNSdutgUO4zMVdJlPLdqxyyZz3QzbLkma9Su+c52sOIUWywO86cfccOm+B3mudTbJvdBvCyV7uc91kGk0CwLzIGEgrfARxLMQzlFIW052KU8S6h5josx+rENCOZRjRvYBcFn/XABmm9OCPiGTEImpXxWdZw0d2t4yCR/Zngd2errbt+jRQJh7iucPaFTFOe7/RE4eQU2Bi6uHXRU0vmhoErHZ61rFEUsI3hI59YfcZFd2JfgjLlUfa5mRF9uYAP6cEiI/w6B3caDB8lW5xyWGVYgOwPmAAWSADLkER+UvJ0nIDsuGyK7KSfA32qVAV5+XvYpG8B1umvJfC7l71+HPaow5OOWwfvwhA7PnvZIQjNbJCZ20Bg99Wb4QJ1dGRUKh/67E2Q/jBluhOMDNsDi7fUbRRp59haKI/ImVLY2CxaHOEJpEdOJxAetsA2iHUEMBIXeFTmkTVdgdHOUNqzCWrGUWkJbp0LJWiYfwHWAuhjUDEyTbwW9Bpn3URcLJR3b77JWmLvpVwcSwWThQFshBiFa4RcKOqHYUE8PUzfKIA6gC0veGtyawC5i3z4uTOkWLyA7g5o4tgmU5ZCu9xTmL1V6h/Tm+unDP9J37Mnz1IKngx+7ulGtpvDnXe3mSqnjbE07akMyGkm3iCtgZQhHFO6so10WRRl8GU/YjA8cxuklk26WRMDYOkVirVsP09jJOhpsqmdAv2kj4rPfhVGCSeqgxPyVWZO9qNGtCjBMG/ILqe7zuFi1OxAdkD5kbEGi/l3mVqRoXijYYaCgLNfScbQ/yb8mextauzRx4BdN2E6Zn2uQm3/mAmbJ89eltH7OkkRzMRQUXsv3XfMpp70fH6cHT2/xGp0EGUzvYE4P8MO9Aies5n+Bs2ji9mAOhhkig7QI08QUmdsAmZy4LWbuQJNr97OHnBQqzuUuXDKI2+Annv6dOae9NjglGGiAAWepBSzZV1rqMQOzF1rSviGqdjej/k7/cVu94wC7hocFJ+btgwFEEy4nV53oGsWt8F2z+Wc0dnTSRiNAzVNowtkcaAmmphzD9ByHJbe+3RYQPXhAp71et2sp8M84ziCAxZsxsMEozP8B+iGmQcQcdbrp7Bhbc2xpubS6f4u0C14wWhOebBrYbpVvuoYKhmeVgf+seXQs7YPlTK69fN9dsomTcBfR84jc6iXIywp49mbKFRe2gSlwEif14BiAWTPTjQBD/j/9qfo6Nj4LJxzY7/r5WO26fNr0n0SM/b1bfrpHCW12sSCEnqNsyNnD/lIuTYHbwOP7ODhvafR32FsmvwavcI/curIB1lrY+Q81wVnWasL/X9jK67efxMdmJI19ii2RyVERrDl/Yb5mCabHjmxGS01C5h4chx9F2eXnTtM/5wO7irAO8CoIAsjUEnedQeumL47pZJAtU6UzPMJ1gjkeHwjt742mLR9jElA2Spl69MvagMb1fsLgNvvx76pvrefkStyvINon9/+PPFVy/5Y2f6uY4OBYfTU2aa38v6eb9/zPoCvfVcG72xtu3OXqMjOSXD084cV1742a0jKluv2bsoNTv+8AWN34LF9vUlWcR/Y7enhxWd4Gv+x/YckEdOGYjdAB9K659mD+O0LtJTEwQx4i/m1dHQZfpTBkvNPwbeefWeMfK+E45SLTWC8ZQ5w6e/tS8nnX4FT1zg+hxYO9KLfb9brPt+dVLjO7gQ29EyA4O7HJIW3HmMdOtm2ccJMO99n1jkuzF1WT0rTtSooYDLl7soLyYfYAUP1UeyXz359fnXwKsySXTI/Ddinb6KzvO2QG5M4cL3HAeT6ubE/ZLflcjkHbAG/0Jl9l9cqL/s8PWr1ltJXTOxynM/kP07ZLxuXvk/xIet/8RHFEFyP2LkOrytBYCbndu35D9aJ7llgT6eb1z+d3tLTM5jv3hb1Zdjoc8a4lz2yEpwFOFbw6N4n4cpuTTTl+adP1IBD2L4SZwP8SFr4uTNODU1LDO/f52mA+ukJPSXqhtClIiHAqZireZ/e1ZrIWf9yVV/kl85BbUfjFonXGYoGZGzVVM5eB1khDWTR6OWLsO7eGdoWI6ifnbOgDZG2FPoGC7jrUgDj13ADOgEjdgDmu0SBNWhyctnumkHnpLHHvK7ss+qqFZ/k8+mUTt5c52BkVOKVbxA/yiCVkkmmzUIHwUjwKMu2H/U/xs/qOeu6DIDm6q7pGTdgZ83Isve0gkT4U1A18ddql8Bu7mFNzmLjPzE3G5D4CfNutwFQweLX09QIGOb+nS2+OMY+e+M6OU+5Dp/LXrcEWwyIRcZO88dpdWuioknvbz5V9dxOmO3y1amM6DRYDLicibYmWvZ1knMSKuRj4lWxlPe08qTsu/i+zn0ZfWPrrJ+kLNYofVIiEIbP8s3a/xJolUXb7O+WE/u9fnXNjQND91mESSa5GYJDh5bxIfK7MhSRA7KOBijuREST6eLOJlfhKFPi/M6wz64rgNpQH1U9D+pXM1hIKwYklI29/FFYRkuh+fZlpkoaYEIivuR8GqCjJ3SIEHq+D53FGiiJ4XvHH/In60UX64G3sR7yMJUCCAzTm+1pegKLZd+d37VVAY5uRu749FqHzfTcAvL2CGAFsFxrXeCxoP/gSfaBf6Z/nvc1qaCvIaKOVcq/a7tWPOd+7BdSyOAYo6Hqw/VXnIIZMCauAjhKsngPoLD6vMnIfHpi5cOLHw6+eC5BmyrM7Mt5bMC9+5E1JcEYcunxfpT+vUdJfiJWvE97kxkmEWBeVdWTzyNfKj/ILptEv61E/QLbrQMSQElvWX8JYPH3lA8jIMDHhnwyPUQnTjsCwGav2j85yU3nnPwgLxBGJKUnbFee6bGe7MEP2gP7+Dg97/7BfxsAexppd6ongWmwOFkWAZ7syQSQy6ibllRnKAw2Y9/z/lcJPCl4GXaoOYBKxmSyWUd5XRq4B5TAhqIp6EJOBkOmuWsnfUY4ZpjC9CTSYNZnYELdOvfZDwMxXOOnV9/nfjERgBnQfU3YTwPEvernWmhMrTZ7TuNawooCzpDcDzj4LkDGxft7B19+mQltcbT/8Z/+cdDYhwe//qtvDv7Wv/O3Dl5m09rTMIcltzSCqKcGcEhAA5zJd2wD021AlQMMxlCUKafeHXVz1tOXe3qcciAbJ4ByqDQ33lNMIbscgU7GqiMqWB+Um9287sGZPnrAIcbU+lGsSoJlqgiR0l372F41gueFlr9On0ITT2QQN2W41wxDcE8NfPIkgt3/MHyGKen2/aQ03DITlAcJhAQhA/QMnb1phzbwLbgnqwjHyj461Cf6fkRgHyaj/5aMYKOswL99FyhSjKI6BeN8z7j7PBNmWgOnJUM1DLOu7QVRIyZTOn1uhv6qqfgyng4QuZVG8ZXPOotD0D4Fefs0sh3G1rC/BuC7LfHRcLj3hEkKVhDIDRVccIPybMowY93IRJY1Z+fRY2WTsjLDBm3GjLEoI2BPtRxQQK+7t2F5ffnll82ylGqu/DsAxoPIej4layzg9RwnWWfG1dTTlBYmIOuZk9lcipPxQ0o5TeB1+jAl3N9/lUmGaMzJGEfuDnOWz2+iUB48O7if8dhV9MkYt/wg2Rz7WePXdVgB2QL7PUcBK+uxQOOzMh8AOHdMlmaV8qymOylBonQ7bKIOR867IItsRQ4nczIso5OcZYzDZqDKlhmnbuj4U5YBwK0DXSMxTVUHyFqTu/JZpovJTLY3Yj4HgP6xzavzTA3KsUp2M/Kcp4B3Rwm+D6+/b4nN21BPfvZYA9E4s6e/k2cJ+JxSsyNOskRHALwHmqDHZl4E9HP2NJpPjqwg3ZPTGO9zzmL0bOTN2PELUxeTQChAl7WSuVGe8+Lzn01fCWe9GdYBLfZ02NMkU8imDKNzqWH2brZc/cKxKZtn9muzKBjzOlhZjz1hrM3Os/bYIZp29+cFiFdT/vz7h+/CBqyRHEeaXFr3f/brXx/8/r/0+wPqtERBPILhOdcv9Zuz0v1aJRfuSbsFTn4TA9PHY6ZzB/CUqedQR06UxD+W2U8WjHOIEf0IuyIO+2WA0/sfYm9SmnQRUO4o5bIyZMkHNEl0nsyhXqbOo0D37LE2ASmNb28JkwClUQNmYBfR5ZgNdfIHxOMg1nFc+m70ZNgbkiVK7DEV4yxxzieRQfdgaXIs5zy0tAq7UcBUVgV1IPtLbpVcOQOCrzj+SrTrnCi1ywT1JDDaYLiJlgWWccoWOOfsN6Hmq2chQW/On2CeI7DLJMp+yNqTjzZaX0mXKUGZPlzD5J6yCoHeLgGaAHr2rQGZJEL105QdljXHIV97u5k8HPcBzlJOEDvmTgfkHGaTgMszsUF+1mb+gu4FSPWe+gkTzHCK2Ym2NBC05utThp5zv+1Hk0YFM5WgjlNYcEKAS59zivkYK2gss6tBzQTI7fdTZ2vY4GxzBwW13+2wDyewnCnr2PcANc9X55nOFRCHAU0+DwOsP4q9A5CVhVEdF61jwEjtWJxH5TJafoSne4rpjMFyneuRxeh64RR9r7oAy7dgKNtdUCxrGd/k/CL3nh6lh2lWjYXuS8N3z36qdYSG5fHrJCAxto6Tib6XyeL3ot+A2ZccWbmgBurTdqStDYDkmHa5kza7Tl++6xyyhH9lMOUwtmUKQLDrzHGtoz3lftZceTTlUfC6gc+AGO0TWQBjEnRkjVwAfnpuqusXkLMSwxu4KahettEkHunx9inM99eRlfbiVc6iRIcflfWgC+ceZ//7Wdm/HXA0eUZ26qxMOfj72B4Ae0GmfMbj+LAGlPz2t7+tnN2BeOMbvg5QIbjZpZ07UPoXAeECwLmXgteRez5rexQvXd/7A4AseHMzGpyZAkDZEV8bYC7oV70jqB61QE43kNVEV+VtAt9+fv2qDZ/OGdqf135d7SGcn2X97NPdkI9hVLlfn6+qwXe6x71JuGM7lG2ilDZ6UD9AjIs9QGPrWmsuqTZ9SGd4RMELwV50NdtWX9ie5I8SpPqyEgYSOytga+uTxariP/JVsTydgbJ3JEb0hI7++/HNMHLGV5ikQYcECKY2+J/1G503jC8sFz7Jdc4zG9jWJjmZ7PbjVLy4F0EjVinA5Owsw1z4omWeEnX6BzjF34l/l8F4PvtUP1RylnOn73JPfCtPgE0qDLQ0mEENYVhUTxlIhgnVKpM+vzM3tgAj5zqJdvJPt7RvVu5Un19iwZ/YLSqEDwZqADPcFeaqtQL48gHL1kcCyH/ttxifblhOlnPa2fCPBZPkRsN/QP2wK+NjJP7CNLmKvZW0KbCymE+A2iaFyGR9fyX5I7hNwjap6ByOP2DDtmweZ834RmIIvoC461yfreyt+8OEBlIYUsQh01d4D51ochGoGHnYwPNU3ZC/6a3XmKn6zGUnzhvA9iZ93sPsz9moXhmEYc5a2WhzrsSxvjr51HtXaat4oT5yddC0FMKudwSbkNXax9oV0B12Wgkx9CnAbAGK4uJpjzEklw4T8xr2GMEl97rLQpuEsH8Fzu6SEQW4DHqp726QYvp7FUjkRwM5BrC6r+le7hOAxy5chU2q5RJ2qLjLH8/l3vhZ9lj877N2r79OVe5e3pXF77iBoAO22ls/fvZOvu3ftw1STX6q/JIE2YzfGYghLgH4T89xZ2f6143viRtPH5VJvRLM3bIF8kmG2Fd7sIGoj/lMclVmHSum6k/5Rv2HKTMtaFc5jv8oQRXdBh/wPsfQGce2H9AbJGja+Ph3M9zRek+LAa3ApiXRrKXPgH3wWyVrx45Ep8Y/w9bTsoT4qNrTX1Z8dpjX69X2utNnx15OjIopxqcbPQyUMwG9frbzyO5KfIiT+V6q6Za9lTgmt2I0w7vKHs8e7+nb4oSxiUv3AzGzBm1/EP1vy/bE80mgqjYauzvJowBSSYhUPzUGJMmT4P7UJjW2LLlnkjzOqbZb7m1avIgdxhfr3sZPkkAzUvVIjHAQHyjDEo8//JCZA9ohJKFUEsNJ8KgXGViaXqT8rSRiEvVFbzzqEIn65oYHJnaj8x9Fn+shqCquDPBTB2TaKdHXJli3tZGKqOhq8USHl8Ym7edvDFH7PHalto/ukbTIM5jYa21mWMgCqPlJ9ZXFK3yCYXoD+C4/3vvl4X/x3/xB1g9lNcytKGJMmfMYTE4UdUp5+lnpowWBYgjzMAIkCu2xBq75/atXP45z3p5Sq1yGQ1QQyiZP/6BuFkUnKFmoqqk6tSACvxgPzKNmt2xO7uLx00fNlLR0odnEUEH1Asr7H6eHGHq6ibKa9Z9Fcb9Os0rP4me+X6rpzyE6hoLnwMyUxpS8pcTk9U9XUcovy7b5f/7JnySg+3Dwq3/2Vwf/8X/4H6UdzIew+EyiehHjNf0JOFjvCHYaNCozYdig6GVEFAEehfEsKDaDyMGn3GeE98pS5veeQZ+1n0L/P1wTmSDUDQ4XyNPpnlkWCrHgZYRHFmoGYISan35+o8SO64CchsHI8SqgCfjM/kwPkGksqimoA2uNR1ACbKJ/5usySppCn2yevRrBaaaFc0jhQ845nrkpWRJxgmzhdX7GMRdkAQFkdgZ9nywv/TSADAXXCDvBzjAz2yxdUOUeHHLGgwL2XoE86jInt1n2aaxa5DlveHCCYYARUnSo1+uUrmbm8jkcuqx/m+0DQhrockTjKC2gQaZTllSQMcpoFAiK8UWc8aL4WRe96hyaOidVKgzm9GWkWATMkHbOuD2sM9Ey38ke1yYv5TWZUrVIg/Fths9kpAEgUrHWfQ7shanGAKEoDIMmsLs6VCQKqhMRWzKe8yAo4wg0g2qghqEcH1P+/bPU+Wsa++PBm1dfhZBkDHqy52GXHjxIiXQm0X6Q/ea4YY02Y+SzR34+BTWsr6xVAYHVmH+X1TUUqIM5DLMOUciPpixmymo38DDT7ey/nlBnVfYFoRqITQmQtf4xjm5BJ05915qCHLq2PUbxbsnQJ4wnq1oQgPx0UvU8Q9m/ziwDg2mVG750NoCv+awyxJwDvQDD6nr/+pucdecneuPy+4KSHx7/fpX7oYxO2CqAoEMAiPN5GLk8/yp7FXAnbLCbTH588uIXMSIXB69f/SY/T5lynMurULA7tDeG9xJLKIHycRguj1IqizbfASPAazLtbNUxMbJ+safyc042eQFytf8aR6g9F3eGeP995bplssvoEE1MP7w6cItd4hyRb3vrbF1iSjI22b82Ns/rMMFmqA3nWT8w7K4YygIoA9YuWzzsbWe+QJiMJTswDkwTM7lniQy329IgZ5xx4pwn43ul92mucRo2kkBOydJp68EDzGAXpcn+UUCR67CO0rxisoCtD4z+FVDqexhg9B0GRJNScTr1TtGpsCU3spYzEWpKmgdAnL6iE7DolQJAI0td/9wjZxXro4zl/FdbkrW9iO6bKbI9Al3rlrxWvnJ2eaEByTHtgO2zDjySmZgryOJU5Ka6Nm85WbmnmaY4rQCwCHoGcKRX4EOPAdSAOi0pa5+UBBGm7+UevXqXSnzqHPsc542TYYrVgGTpudYJiZOkqR7JeniNHkllT1THDgOULar+zqa3DIq9yR+2qL2qyhzhcO5SC0FlADmfkzM0UzjJzfR16xmVrezktgmGdmnEZv2Qve5Rk1eTlZ2JepPRnUBmApvp9zj7KyApA7XB/DTU9suxkRzt6Yc26wt83D3JxlFtgOXDPOs6R0dx7rWt+MXv/OLgz371q9i0JG6iIy5ef5fEnqQklgLgJM48zi+5wAQSJDtT0QXv9EJK5cD9MN4EJebinJymb50McMrWOoig8UOCG0EmOR24Kp+phDV7Hl1+cRP7pAeXnjG5x70W9zj4ZcvRI2QvDL7oqQc3Ab+vw1wVpAPv6OnYGb4FIOU6tkU5v6qDe85WkwnKLZN40Ks3cnccZ1fpR+Wz4Oi4cT0TguSVZBGUljVFAbDzkrZ1kk20L72lQZGvnQxihycBNbpQeQl7sys02gcu9tcws/b59R+ZtudsF1YyOyVw5b8IzPKzYcrNvrffb/Zy95QjAz3rWKkAbTYnaynwEZR7VnqgbEzJV32dV0mQa3LAN3C37c+AlWPLptftMMH3+eV77/e036/VqK8XX7BVJsPkLeDM52lA50XreQUyfJm1du1JKFZevobPU5a5ExH08u5L6fMEsDvY77Xpr0jKVE5IgE5vI88g8caH5M97dq92zsefXusbPY3lxn98k0QxhsVZ2rA4g5LVezJwgyAs5FwHWxGrYYBUE5ANU5hgsqGd9QI8A4XYjd6bfnO7nUYGGiURhU0mCWaPoB/1b2PPH+b+HsU35nOdJzla+52Hm0RLGEqRY2xYrPPqm8jNWX7WRKNAtWWgM5xuJvXutggzwKLDWJSb0zEA0qldbGmYCoNOzcTayWu07DAwYmKi6cHWITn6TeX95MkHDVt5SsfKOMlr9EBDpNDDm5E5BeqVpTOtCqoL45O0bDbPJwkExFPxo5ROXOSrbXOygiU05/sjfa3yrO2NqM9sPkfCc4a+sMnTeqc201nrHgieJTj4yALZ6QG6q1EkKNp2RULWGkoORUac87Lrss4D1HnnrAd93pLY2O7a5cYg22+kj7AF+UQ5kwJp4FXVhxgB4FwHo7JWP75AyJy1xp4iNGDFShSUedhYZ/qxAW/JGx+3Uz29Lh+5ezFKUBUYsTd0XW3N2J+t2zZDdduRzUJXxQAI+fbbbyvnLfMXX7FDzm7LfEfftd9ZLmz4muPsa59nsle/b/nDdzZvfMXNVOp76EL/5R739Nux6fOzSWJJKQ3Ip/pELKWkW/sW5aI9h5jahi69zaAXPjW5BFZJ3CgFRwxZeqsgRd7PV9hlw9O3HtNQv1fXX2vH6+n6DfvIAB4+pmfeSTT2E+huvdo+JntlvcvEzXXaTmPp/k5Blwiqz6FcWxJ6ADMsLn6FOKo9nVesxbNqe4rcx2V7/PFFZl/clzUgV2yzs1DmVG7w6kr/zLwOmxPBKX6bUFqfy+PEDymQKpD1EWsRCMpGivv5pYlZpnpJ6etqScAXLStN3Lb6mfNr+Cz5YKWxLdRTetzEihhZHErnibeG2d4+wsUDU00lTl4VZ+TQ+Rlgb56lTMoClnyTqVaZsumZ1Ozs8OXa6y6fTefv4WHbJm0ASiUFXeh1rxOzAXnZu14X7lJ7TUYtBVKPGJgSnl6kDvLE7kvP5IWVcWdjYSp0oMRO9Y1ENOY/JF++BnIav7o6kxwgj6TF0eWbrw4e33+b+BejzsAaCcJURLKDuZb2B/dDbMFgvB97dG6YUIbI8avEz9ayeEHWGv7i8x8kJgHq0cGgB7pVa52+FqvTdQD8lfWJx/ybbHawjsosuEj3y9mYZHpxlvZPBfSNzh+/dyrHij2MOlD18MvD//5/+p+jjwVqU2fsjbIpnSzX7NFMJ7RCSkt82Nnj52WO+NiWXKASV1lO5m/hcBO4YMxYYD0fVsNFD8cpMA3I5z0Pm2TKHBgSjdyVCQ5FXUWbjMf3338/5UBYQPQMJkkW4Mlj2Zc4ufo0hIHH4ZveCwx3+qvkWW7CugvVpgE7JdrpMEFSNXfM2LQ6RT/74tnBn/35nx18/e13B3+VyaN/+9/99w8uf0oQfmXwQUrN8qxtqCneEuw1qyYwG2egU9hWrweHwXpR8FWEuc+XL17UwAIbpun1lBi0Z17Wo8zDGnMHlxOoP9cs5pl+dvkPy6gGLutMmVAUAh8H1R6UkZdg2u8f5rqM8jffflNmIKX//Nnzg99+/duD50/TIH/1ZJFJJjimpLV0bIF1u5EqJ2IAvdWANgvRiStZZww2/RIMCWkWw3QXBiRPX6czfwOuYnPaK4qaI2W6y3cGADicZQgOK6KlUq5TH59SnpIkyo4gXBJ4DCm7QdAYIaLtoFchjTPUTApD3EBrDNe+/83csm4zdGGUSw/lcrALOqxgsI2xsVbyqRRaS5qVqzVTP0FCJ8C1b8koDvc1wflQe6u4uUk9jBhz4+zuoQ31EPJMVaDk2+Gs4zAoPYNWp40xDiAtI7TLVmW5P0a+NfAX1rVxbRxGShsp8vg4U5OfvQjb7scEOr/NmQBkx9FNueZNJu18SKmVhv9lbFhMyn4Fw9q7TnAtOAfeYs0MnX+YcKPcW/6znMf2bsp9kymMgsngDvty2BWLudjnlM2JcVae13Orz+KwhG7BCeeLAwsgQSnO/U2WHX18VJn/nylN/cgaicnYEqM7IK898MjFCo6OGHV6La81vbqZH01D0xvh8MOrAEjDnFTefJQR4ycB7G8e/ezgjYnNslph1zWpR46SHDhIKefx9df5WYzcQYDR418E5P9Z9vJV1v+r6NhxQHLky4ZUsp+nzfdnB89f/iLGpVpj9FuegzFpwNpLeJ7JMNYZERgXiIgRisEZxT+lq/3yAfxhDupaiyltnfUCYLZfIee4+zjToHx18m/WqWUPa93fh65P5kw9rnz2fsI0xLRoEDgTmmtollESfFWea7D3KXDuBqhrWYBSTc7Y0m9TlhJdFAOn0JjNUBqsZFYprbxa+9nEMN/LAJCPGfZxHdZrJ1yGDVFHjG2J8f5Y1lHeHxBad7f3Gr3r1dQTEQAAIABJREFU45Jbb2lhdCVHvpneBTQOvjDBfYPiPH8dqOVUTI8SezDG38PNJLfVKwpoFDbAHvjBFtwEbC8bIjannxlHw3ClTtLWL7Hl+dPDh+Mu82uK+/us00xHl5kfBlHvzpS3dT/A2zo57rcMwmGO+arzWoxrEjXjKKwy53UOpsR2wLIOjgDyVrfNa8uezvc2R8cIyOvISp2kLOT7ZO2xN4bhLRCNvcrvd8/F+gxZgzp5MqKrlKB6m2wu0K7Oc5mKo1O2s8jJI7TTI2cSHR2AQHatQX5efcF/EBSWBdEDsJzFcYDmR7NW/ggIyhrlwBVEBJwNuLKvPQmxgMkAf5+d92/GiGuchVV3mnIaicy3YZo/iy9yE0D5/bsAy3X4nbPYuTwDpsWAq4AUj5TnIVfyxPFN7keHk7XpsZJS+vwGeOeLy+aVplDTw+fvBcXRPR9TsnOZdQ3z9KLO5ujWlkc3KJwJswb19NxI8Lz/LudDwjCMJvZUklajd36ILHLAuellO+UomjXnRSn/z1nXG0aPndUXjc9RJ56uWvu65WWXSQF7mmypnR1WKj1uHdyfn38qk9vZbT+7Jcv240w/pOVY8jnZFsnCXT1g36Y0bfoH+5ok6JSw7vuqM5z/sZPPnj7uXhcQs8ZLNgAZ7WeZ93bicQIj/Rp370WOuHvugJb6sMM8N7Bin7OyuZa8urdhJAUUSRBa1sMK2jcDdgLpsV09h/m70h+AiHveZ2PeN/u8dX2Ta/zh5RPtz9m6X07jFlRYweIO3jcLo4C081smC1QnOih+miB9gNIBrTfrfXQmQDX9rdba+z1XThsXdt4ggRlwIOCZ5xi2sQqbuzLDni0J3gY6s4/OF9Co7Py8fuu022fO+j9PCxb71gR47udRkhB6oGFiCRYNiHgb1gjGxpOwr+l4JVP0a3VMrtdJipI0Ae928MJG69f0pr+zd4uFxob1ftYe5Zr0wyRB0l6jQKwqDvZDlcmAd1iywzKdhG97zTn/uff2ueuZnSBPcDotHDYTfAAO9zbTWSEfU+bGb/arPfRrB8d9+QJvPYsXTe/DSYDfMkNNW5QCyN4YClW5yZ5aGy1bxB0XTa4rB08yIkDFSYLUD/HzxXOTdEJgUIIPFIl8lKVEjrSs0P8sftACmpyTSXpPX6gmVXNf1an5Xj+Rjljl3iO/w3rzJeYaVh49OX4Ance9ubamgEYVEHmqnhfxRvu3T0KrlQ9Lnti3Mh1rR1epapNBs8fTmmmVgub97bElBrA/AB9nhF1xDmnKTwC1qeCZhHPZtZLWQpzlo5Xx7ayu8779MzKxywoH0plk7cQNY7sKHK/3bj+767l06wbGCtJ0JcYf3PHPAHyzB8Pe41sMAAKE2P1U9ZAny/aQ7Xlypu9y9J0+9lnwqcwRRA3bsi0asiatrMAK5aOThQVgOGNNO7KL1SMzfACQXYcs/5ZE1KN4A9G2anrvhZoQsk57WxqiUABteuCXmNG9HaKIOKK2BhClvQYbm7i55cLxJfmp9IE+lePDTOKIjPksifqWw3p/bG2rSey4c9akqTgJuKkMnEywMzCA7lYBxZMMuYM3IIXwN1VelCFGP7Jred0Ml0t8S+5LXlIKr4KNnZ22HmXARyabCMLMDA7hGqoylDj7e4kFsdEDsKlMMXxREsIzDTjmq9Vh/A/vLXA5vQo7fI1Pku/bV0fuEXPtpK972Ukt8vxAeTE7kveXTSpBFt/A+5+kEvNVpmvvJM2WVYNKyxgt2DvEhD2coyX5udU9RG9s0frKumsXVPl2/goAzxlt//2CBYA76xkZwDzmIxbvScXG9asMGbSOmcFgEBF9FD/cecTUfJ/XS0B9aKuS6IqwT6+TANHT3L4gTtl56803RxQ5eyRxF7/uEzvsdxL9m4RiTSQ8Cu5n/378/odUXI6/MWWzd+QkvhNG98wRmLi/5czWpHaADGLLDtu9+kzPu7//P/4PH6/iTKF/v3z52cE/+ZM/7gf97Eu93qb/2lneNNnfcWIvlC+6qQhDyxw4MppC9lBNLblD++7N2/7OAWSI66BzMqgMNFHOAoNiA/I7ykAgo68IBLRT1lYtNgdb9sriTVYuGe5kup8/S0DdTJQMt9LMOMkMdwT/TTIF78O6E0wLAD/ms548VZ47h+3k5FkC8s9y4BOkJkv+q7/4VY3Wj7nvv/kv/6sHN5nYcpjN/OrbH+LEpawwC4mh6MAzRIyZ520T4Rwe1+Woui9AX9lHHfTw4eBFpvBSLphpLZ8BwFHiC6UV8KivdmDoxNOAXvYBKPY8wJ/3tTdOXtOeOcW7JutKqAUwnNHTZPAEMnoIcP46dW0FKDIbGJKPMkV0SlGxc6JKZDaS8duNIa3Pq9DOp68CR2tKfmbtMdgErGFQMIw5MNf63Oi1QCkLlKsUVk+xXBtrrWOnZaA1Do7RfZUs4AB8Qz8derRAc0yO6St7uhEHjGK6ShDCIcQSLHOhmYJhNHrmgmXNqo4RohyBky3vyH3I8NJlDMk01p3mxzOsYsri/LusG5mHKskB3gBXXt97E0jnd1PaPJnTe3kuAZoeHGVtdBrOlKwVsFugHGcKC3P6R3neYb22H1ynnI3BsM+l2OY+gXedbBn5peOd6oby9iXshXthjcqMATjafy9gRlR+7i29I/WwM/q7TDE9l/JEAYsOwjq90hi/FTXjNI/Cn8mr9v3R6i3leaZEYxzFuccpdwbA7EmNHCUGZQcaU9oyQOUeU7+BtQ2Y1Ojbr7Web3L2Jtgap8N5snYaVL9rxkop3enBk5x7MtvX5pmsl1JG5TL2vQEix7vTiwZsspf8QIaDMjzW+3BghirI9oXLGh1c/ybsxG8Pzl8bSgMSSjCQzzA59l4mEr0JOGMS72UUvmyMM3rvyBqHfRyAlCy9P3h6cO/0F+1d9fHq+zBNvspVE7gpuY1eScScrN3zHIWnMQZfhEWawANbpMZ1DoNzKYNZVgM9SdbryG5mDVHIE0RedoA6xnKc/YIdjAgdUFbjMgbRo9OnZQBbb6njOEteB4uhV4aD+TUDaQQfGsJOUAtocN4Y1j1FFgusQW2Uq3InDn1BwGZMs28YOMsh5Hzpn8fJo/emp8c0oj5Mc9mbABUCCkxFmV+9uLo2gDu6xYTW92E2n7wcg+ueUz4gb8IBPEzQ+EGDfYmW6tswk8IKeZPyZYzVssi4Xg1+Zoqj4Ht6Y44+H+bmNAreTvosEVvlZdDRoeMDk2ayGTBVae6cccwdf9rnMQwov3MuTjMl/fLqde3WseEwepdEB7zJiHhACyt5rqcLhi1bm3toUFKQ8q6fIYEG0AxPJiVS6ZHXvlhAOX1E8jUBxOi7HQj4eZ1uOqTBzQQLO+iwb9WbdRZGH7QBPtuLUdizNCw2yYQKTxalg93Ych/WoCMgZAHfJKiSpNvTHcntvHdYvn7vzPr3p45fy3kEME1aDWvetYcNNwyh7g1Axto0ozxA6l2ANFu12UTbzumv6msHXh1kkPducMEadFBUgZfVY4/D7xr5wOP4DEqw2LMP2iWkV9zH7KlSaOdH6diHAMYFiiMDU14+08UFP/qcABgiCs3UX2DORa8Ararb2+Mnz0xDtcl6zmye/epDmJJ53bvszbsPAVJPvsgZkMScclwHVSJJgE1+/EhZ21naJrz+5k8jGz/UPzE0pN4Yuc0nt3+fXjq5Njs1w3ziQ6TfywUWa3SdHncCljYo75rSTf1L3+OHLZtq4BzdJaDPDUxpjsx0HNDKI0aRsGhKBW1QQWNZdqwlPfIib/QUv8Of9kDM5+4Szj1xuWU0S89N8+zt94yuuutjOeWlLVXKzbC77PoEBqMHfI5r8kvKOFsMOz7UZgBgZPWalZcJSspMazXInKuyDlfA7bmbEInMDrNqzsgGFjfjZvuDXlPb6nNyjSl1mqTtDKG4K5XbYNb+zAHYVrn4sqG3vc3WWdmv3UAp2zetXWLjnLcOqpoBCK7b6eWReX75bXlzfWxMqWFU1gYCQiUF8sDuuSBRzsZUKgxo3nNb32b2uz4OgEBJZt5Y4JIOAQJ2Hcem+KwpkxtwT1L3TAK6MjTAVEuK9DCKHScDzhYfGmHbcDt6g+2+jhwDphro5/Vv4oti1Zfto32F/mirqqATkhukDbP31jfJunhGABq7LDaprOY6zpyzW5nSw1TSMn9//iLxRvylr776qmAD9gzmx0l8fwnp+qYN3EfXku8Bd6d5/+z1WsPGTBWl1auu6eG1xpLe0yZobBcG5ZROetPo8Rk6RCfx7abtTuKuVfqNred9ZN26A1bepTTP/WnLoj+W9X2TfoqeW5/t+t782A5nit6jXZoIoEcGqOTXswF8nNUldjn/Q/yoZwuMWmeUTACQRk9LSI89iuBFf6mWGTZmgZzI02bGkgVr55k6tGj5Ok1EF3cb391//MJh/9vnadFCX58mSK8OEns2NuPr0/kAp5Ucc68LPGuJrAQZ3bBkhS9FVoetPtUIG/DYoP4+r9vGltnmLGKLLf+1JcwFAgbI8DVA+gI299nqvyc22YQBr93gnb/vczgJDYDpngK/+hWzafwpYBMdlp0KdpdhLPEJA8xan9fxtQ0GE4fUJ2XHA3hUtqI3sM06VIdb4AQVuPX37FOeY5iOqjZm8OIHQ8b4UP4uuUvuJR5zv2WpiiuzN1qTDGA3/kN9rly7cQW/lI6jE9YatZdmAJr2la5es2bTTqa2K49aNyb/nqqqIY3Q3cdN7sIWJqYda0UG2DzgcZ43Z0MZLCDpCOgTWXyg77jBdAUv4XJTGt54l7+ZP4A9GAhZF9OWcsLPET9l3ye5HZtXXQnBSvx5Ov3im6TrIMbFmcxzIEMNICtmN5Rlqvb2hHD7Tnb6uvwHJykTVcycRZBUkdDUasD1+HkbbKYInK1tZyUsxF70j3N2HrsH8LMP2KU7thgQjlaaWGTsneErU0lkYNuOO+iijX1sm9YBfHaD77yCk0EHJuHH169+C1haAhpJ00s6368vvmvf4ccnKXfPQM+/+Is/T5FZEjYBOuGWXBXs4g4C0R+9RJfElJk6e10m3gI6s97IMK2Go3sjQ2eqPflji7HIh9DrX8xfHGcN7rGHG7x7nUGe1qb+9NIv1nMSPJPUk6jXbmxPhu76F0eR6ByMp2X//I6DTJv9u3/0hx8BYV+G3XaeN/6jf/S/H/zb/+a/lUAGzXXYFhdR2oxyGzrnw34qJTBNL2MA1YxXy8skLWe8yiJ/vEdJqamIHKGnz18cfP3Ndw2+sc8snsNsGpQgXV+jZq0cFMFKDo38h4fCmoAGT5P8mTRHdJ+mP5sMOADvQ5h3b2N8AFgO6uuU0RpmgdpdRzjGBkjX7Fj7wITmeQTwenbw9W+/Pvjhhx+qYN/lGk+zCae5hyfPXx788f/7lwd//W/8zQrMqSxyFAlb0D5ClET+yFC1ySplAjjyZBGo9unIZn35Rfrq5f2vjWHOemHkKcHi8E3AEscjCnFnQimqQd6nr4hNliChxDidhhZUiGo0ZRIfxTl4Gobid119SqQljmWrQfiHZu9+h6WE2kn5ruaxWXNOy2RV3rdM2fPJwjEcvgTzNdACfUBCnVNCNfTVzVzr5q/ATRlO+3qUoZEBKHEC3Kugv45X7u+tabz5ezNtjAAnsCCpEpgpcaoTE6aSPnCmun2eUucfwsaE9DfwHES4jh+Qs9fMn9MoPNmNFWn0OppI735c24l2P5vmbR0cyPbrWSBI+wbkgLbheRmo9lBvJT1Jwi7UY2Ub7QYed4w/azcOvqwp+c59yrBEaWtS7+cC+nvowHXqo8xzz7LCAjBASBVbBKCTdQU4ked7WR+lvQ9DCUaOnZHfnGCA5fSdYhhky/Sie5jyleOUZv6QnncXMRz6+TBeM31SyZjAZ2UuAfBZS1mJ3luz6TPZTGbVswv4ps/ZgHpkCjA8rDm91WaCaVkJi3ptLcYRGXC2bLECd3eTHqf0YvrITFZ0mF2MnSlRAiNg6Q4IgMjKsMguefC12RybdVDjlWt0uE6MHsP9xNSmLAB6OwCayxTTGT3xXWTyq/y5OXiefnUnRwmaM/n1BtPu4dNONL2JoW7WBnDCKYmh+IjVEobeTdb/8Ozn+f6swev1+78KG+ebPJL1kC0z/TVXS0P4x09/UYCqE7rCgDxPOflmHs2E0bsGyhs4mubRo8zLWHZmF9tqG1xGfJdpbWdtjPvOahW6qizSIUpm9+/eatTdBMVkfMv4FNxjMRaUUopujLzhCtYszJjoCWZg9BcQC6jF6Y1+SubzTQB4PUkxxQAHQF9OwOMYNH1sHNGOpW8PNOv9Ux2cNMBrJvPehwzRyL45L/S4RrSXAeOuPurbGNAOACIDGZvVqU56r0SM7plOHn13AVQzdAcDKk6XPqPf/zglLC3Pq0M5IChgyXOU6p/fz9CDxfLNta0JsJCxrkOXhfTZHeKEycduNTs7meYTGTcBLMdf4iPn6l5G1l9FVo5aQqtcluM4/VPvpydik1c5388TRG3d6B5kebF8m7ThVBVEo/fsianFMoVzxrbeGQBuaPm3AbTnWwmFMieivzcrVd+c9jiJTHU/V4/QPvcKpKVc6PZpozBMPzJT8HOdZU5ks/tAtQKYyQpHH5WhU6d1yjGGeT3BsGtMP8yRfcy8mUy4ywoWsM0RZj+ylgWEVwKtQJ5kQeVw2ZQmaHb51C4dGfaMa2ywrg20l5M6mfdd6rXaN7Atyz5t8NDkPswsU76PUyp7kGbHh/FF6AT33uAGU8e6BYTGNnBQnJtpSK6EX2Y/OpJNiSI/i+17H32GhVOsUrAhyMI+j+44Pv6i09TPI/8fTas++VkEKsm7Z09bSogd+zoDMgTRAjzsN0z8y7ffZMD4b/Jck3BiY9rWBBuCD5V/vwFA3IJueU/KeA6S7MGDNXxHKQ45a1KrmN1M0LxlzPEvFrNk9neALYz6T/WJjZtgbfZzM9O8x7TO/XNT+nZiYsCrKW93vT3Yq+XuK+AvUOisL4Cw4NBi4vkciYQNtml6vsGxfQ2sOtdWZllWRGxj2TndiCl/2W1SOgws61CwrnpwdKbzthOD7eOGvbt8mEkW7nKYOx+y8i6A1HqD772C9V40XzvA79lhE1bQvlk0O7Aa1ux6rgVa7LPkc27PVbP/KmfGTrQvW3Sos9gg09nJ2mmQvp9vfLxJAOy1FxyXUdEAFZAeoCzyo08SYEobm1ap8IfZjYKzAyb0XlbfOrq8PZOFset3u5n6pyDnTEZPaa7BSfVbtDoYW9h7yp65z5n+hyGFUaKx/rQ2MSEe8DD2UpuH0WHWbVp5jH6fHoTD6HmYZ9v6VPDZ5GWDN/2r83z8f6W/9dXDys+a6nWtLY6+bAXion/5vuICfXxV0XQSKkxCv6gyxrBwhtXJd/P5m8mJmliZyLXK9qMPC1Y09V39N2y78RdNJVS903NRHaTSyZTbKc8jPgJBa3SqZDgyUNnK/rSMeel6Omp6Hhpoc33wIsPsPksc57MBtl9/+3VBogJWBbimT5mhfUbgIUy4rxITCsrmHOlJGQAP8xgRwr/bnyvPNv3pQvzopHVslxmUIFLfcmBPyuJz4thc4AtNS27EhstGbZ00SZ2mk6qTm3i077netKkBOgNuhyGHuWQPh+Ezfq/7qm9hYBZ7uGR4n6kG1MumlqSCPep5VuWC/enk4mWbth6488fmnDce6cTcACpK8HKhT327XZkyDPB5j/vrPheMGyahczhx3qogWM+x9cW+Vt+b55zyfv2TV7kz/yYvOuHH61+ocu5e5DL7+jxEFL1OX+lZHlvHf1bFMnDhrD9gRwse7CNDuNzr+Kz6o9GZ0w7J/oJx+ebim90Hmy6ik2aopb2buKnTPNefPks1xkAQs5eA31mLYhK9LzDyxIDOx/QfnBLuMghbAkzuxAVit5lazX/Rj3auOeC98kjA2HUS9/ecbboB21A8k+dsspj9T02NpG6nthe0mz7U4rm8uwm2nrECwvDr1dO3encARThJ742fGUDpynDGKgwAH8kYXQ3MGzLJvbK7DGGrfrAuufetQ+Y8zHT4Tayovcqz0k27d2f9jCW/2/7UR1pyRv/8FP0OYG+fu+iOs/jTW3dWHyxfWgxXXS3m7VmNnlpJB73tNyhHF9mfPbV2gKvFuOP/3SaS+dZD1rFGBSSTLO0+5RqncKmUKl+8/qvIf8Z4PU91U/R9W5o8f3rww6sMK9TnPUkHwzNVW5BdFQd6Uqdr6cF1pst+zGvae98wi8R6vlqVaNWzzmNjh2Bz/HBk/jLtRMS1YqHtn+8kMjnfthczdZ//De414Z41B6IOQDlEC+uHPEcfim35GPCL6M5fHv69P/qjxBxR5w3ihkrZoLDlf5Nt9lXDWgc4D9rMyTi3QDivBaoouemUI4eqRtPGok9Dmk1DUQI6YAqmXgOVGFZNnzWz9wAdYlBkMQZU2Vh+L0jsSHWKJQqJkMkAMSycrEenHB59vwJ4ZFPq2AVMwbLQ7640Uoy8BEcPAt5xTgm+nlWHacJ8GgbeN9/9GMDqVZXFq4CVLyLMaXOXPlSfBWQMRf/FXxsmRR3B4Yv1M/KsjGKDgNGkXXngHIOnhMDPAG7tmZRngqy3D1MM9m6muVHq4soUnp4m4JGyFjkDFN2aqFdmgeBrU+unDKwHsn1ACPg0zy51O8IC6JO5NiBiMrzZE4wshiv/lj3wLJtS32mEi2Gwg369Dd8D/KogXduj5V7qRMzPOq1pOWk7y7qdMK+FMBOIDtVg7IDCBRqmT0l7OlQhCaymH0KnTcm6VssNo+9ZSoBlBX3GdobHGExA1qxKy5AHXG2QuCaZtQyEbC8220ww1ehdj5BpMmyPBNs7wBznbfayWXD7GyChDWLrMCszx5palHRMi/w3peTTd6egqjJRDSjzT0EG5ePf7vvF80wfzc/HcblXluRFGB2GYGjGSerIXftxpHmsuRA3jG56GH1M4FimYZQ8IMBoesDJ+dvvaiyPjiLzx89jET4/+O2rlEDkHFIKLbeJgdEbxpoI9NzbZZsAA1Um+JmgfFT5ZmSWzcUgL8bFBuJOgdorg1ZGm7Jq65nX6mlmKU5THr9LADYV+FPGjT1tg2tsoTop0yOmZdACIM+0gGEf2Elxyfpyoncg5l3O5p4i2N5WgAXDDHKe6sYylBzb6A9TtY7vRQdefntwmX53ztCpxw5zlyLHlPspANuNvk/Yx3odYHfppRam3sc0gSfD18qRH4Tx+CHALH14+UPWOIyclK01qKzDLpP2Iro0Jc0GXgA4r07KHgNGGmrzVu8fjmOfzbkeY2zPygIgRwt0KpNlBW016wzPJ5nZvXk9K9FP09tnmubuwKvO3wouJ4M3YM3+4/eXkjWOFGe7jMBhXzHoAtT2n7LBggl9gkr55j7ZQpN+gfjvJmAk/7mOQIWB13C6JRMtT9D7xHS2AP3Zm9MAH2/1nMzrHzaTTz8FXDoMuNVygmEPtCzRGmXN9AlRh+D19/UDzWZ32AegBEMj729rhrxssyoaKADXVjBa2QSUNdCcBsPsFjtBP7CZ7f3id7sUs0HllM5Ya9ncnnkbD0wsmGEdMo002X0tHFoGgcVcXZqEGdA9MvrscZiZyxmg/19pHgwoWOUigG8Ah6EtpoS3QjjXaanXCjCbpSzoNFnWDZR7xg7jWfrRPUuMTGmVM7zYg+Ql61D5yP60dB2zUVY6nwswsud0Jsf2bsjFlJzZ95aJRSbp3ElETd/MDSDWOQN0FPyZUvsBIgSt8/M6UAu82Kwrdm/KDThz9h/QMq+9BR8FBoAJYNwKcv4/qt6tR9M0S8/6YpOxj8iI3FZWVXdP9QzjBgkkbJ+A/B8QyCDLNhIg5gDPiX9O/wCfWCCBERKSLTYHPuAICY/s8WYapj3VVZX7jIz9nuu67+eJyInq7MyI+L73e99ns5617nWve/l3RI/9hfM0upRP5p/3pePkGMhQc/5TVWBdi85V3l8xc4P/bcu7LyiXBZRVg3TV5kEGCrzXBE+8MZhzBUWywsM4WGKdh4WDH7KKTRSYTRG592QZNEzgK+yDMPHtnUwwAieueai2LNotm3skCbA3JgD0ZhXKlg2jzuIdZ8bpiU0zdhYHO6uLj+++53Pwk/TLAGXukBuxk60nU1iJ2hr9GBku2LmLa9YpduoOcFxgUYkM2akdQ88wNbbazT7ZqOzCWahVoFNe87RLcVQH0OV7o0U49lnebHAwx9a1YTLUva7/xJpx/qq1VrmWGZAnWB5lrgb10Z8N0GeAZnBW25j7G+sr68H1ze/vwb8R4M41GQa568j9oy/Ee/R3I80ygG3vKQ2TuKAM9wm6PQTSE2B40LhRG6+lkWUzaB19vaGB5Vze6wSL5jNOux25DhMDw7Z7HQ1W3u9D8TVB8DAwx88qDdJ123kq48iYyZ9EPoC/Dcy15WqbKqUSrhbvia0wKPedzMdM9Fa+5mFf5iywg6LXDJNpapXJsBEQ8fwaQY/JO8+UlDcP+RH8kCRAxnp0fCyRtlTOL39uVUi/mffCeR7QAomfJFHVMqLhBXbEBNABoPYlwZvv2zx4kcRI/bo2CUsHXH3GrJFqHGZ/c01/dzA6rPvsLZlW3kNmM6SEJDP1SdmnstQABiQS2KBKYoHvScKCectX7GflVrqPyiaLdpZBLwvO9aZvOXWao8mqPxnHoU27sv4EprX1ntUBaYaPRdwxE6ZZ75zx3rdrWX/KZ09zCZ736cF+Sorfvn2b+4qkDz/X/9dv0nf08wRj00RJPTo+x3Nvd89E0U0AA0kcnz9zrlsZZPkY+3yL+/CaLePTv0YfPOVhjLckB4eD/0uiZICVrVRpfNBzqxURVlxE63rEXCbOWhzfaop2wm0sMBM3+kDV122J/tTPrk81WeICmYIqTXanm+7QRMuRw/859p692kzvXec2CYnhc30JiM3PnoChYyj4GRlS9FN7AAAgAElEQVQcPjcEB+y5//6yWmKCfxM4j8+VJlGzXL1PO8+/L58zchU537VnTR7k7Bz7I8suY/PA1Juf4/yYaHUcyypzH6mvyI9Yx8vcxybnu3Fsk7GVPFFjUo11GzJ4PpkAdryN48ISVUrEK+oKCs+lQ23Zpa47wTPZmn7vSkizFPW+WFstB29yLQnQ2Mgy8kKYcUyUKAqIO/TZx+8n4zLs8SSR3HLVNqwP0dLolor6OQWy9Xt9RtOhMtp8TTSukbOYIHlAQF8bHxG7npJ082Zt7BftevcHieVrxsSkpprbSV7A1IsPpRyBz6H/xIGSBo1ZY5IRhDHro1rZE3YpVVR+1hEVGZIF9An38PNslhFml8xCwUNth4m6mQDRrXEK9avubU79ndrvh8ZcsyPuXFM1VOIDNgCt/EOBxvqAjqtxvNeagHV14bq+ih/J5lsP0NT3W71mt9Qm2nIeDwAza9eYQv+AdZtz+4u4XnB/noMzEZH4AlsQTENgGUblBvv29COyYBvM3+0htlt9u9XFu7c0pjDOxs59/EhS0ypR1o+YU9aopfdoFm0ii3SzxNl3QywvIQAwdg094bIDM5q5R7ErY9ecWY7jWEvtvKvMXME2/w62IsOPZ5qa78bD/jvJItcd/tiU4sge5WdiCjOZ5LOmf0IqOOrb4h/+eum/ArxzszwBOLA0zSYIjTgs69FpafmWG0gjHsFa3Q0WpAeSB11KqQwwc4NulAZz9zXTfP+YMjeBPLXyghTLIhuAhpmtdjSyU0c31aTACoJVZ0IGQJkflkVN1tYBlMgNJuj8jNJKBtiSVR3+LQ7OY7LPZ2efq8kQ+rxZobLc3H9S/m/RinmE9p0B0xvYd28/vlt8ODojgIaZw+aVhPn02bccSE9h6DG53Hg2SzZBF5lfpa1mWGtQdCQA7ESUk83USHbU83donnEWH4KB2SFUA7jGM2XDBLAUheYABiCt0CUdLFmIlnnKNIwjLP1zCKpqsVJbr5MpXT4MPgMl54sA2AUWFl1QhG58218bnLBwLBmI+PjI3E5dwzjJLe7v4T4EJqVBO2dxckWjWTQtcygAEGAzoGfZKrKoTtjU0Uri81+8eLo4/HiYz9wnqzcztR4IrjmdQYE6G4U4/rLfkvGI7kfHKUZEADPZdUt6bQ2PU52S6B78CSaC4MP6hPGYzMhweOIcxQsYbm0yAZNJVLaivzfoj3Mhk43PSJmqwCBjOhuzaDYDyClwPF5b8Kn6DRFM1ZGNA1FQz/sQdbc8KHuB93/4AFPCABmDrw6lALXC+8kmKXy8iuEKu0PNEUFrKcCAtPgqHozqL62lKQAOFAKrd+swNlYPAJfMUiMqL01cJ8LELQwg9WKiQZdncS3Y4OXBaRa80IhoYEv9/6I8zQPBtWkwxjpq5tLDuAe+Y/Ts2VMYWCc40Ucx5C6JCQTrGESI1n2UQ7VjL0CyjVGdgf7MwGgL7J7YzFpZvmFlxDnsPYdVJhCe/Tl0KLlwsmzaNR01A3hZkim7Z4xpTHFFx9g1sjkris86XwYsZjHtBHprE5Tqn+hLrwv2Aq6qwWZpp6H3Erbi4paMD8FvxPRpfnF9TXmJZQZej3lyqe08pnsZoI3aOnaE29x6npKSOOkeTckit6x3HpQ53MJOtixhsJMClstkbSlhgRQzpc1m9+CVyt9gQU0NWbexE0x+mHKuQwZydk3zFlJqkoEMFpe5MFCPq5dgQifN8RlB4bB/XjeOkaweAewc8gaHss5m9yS+4zMEniwLXzFTT/2gAKzMUfXgtJWPYM5eHBGskYSJQC0H5w66pcZC2uAlbPcxyRUBT+dUoKj3xRjrFGmLEvEUrL/f01xATTltgIdnG+uUERZtxeGYhEUzDs1qiRnY2AW6HV5TZmfmEScnovyONb+LzeMBtZPaAG1kmj6xdmSsqT1pl9mcaawrSy8zBf6O0kWzua6Rx5TBTofUc+EzZeV9vgaXKe9nrhUI3kXLNGU9OlCxvZRVDschgAQfoE2fNtm1VAb7KBnRHskeEZBTB43P+fSJUnCeOcxK99cIrmQWplzO0uZRFuoeTZfnlHu09MUgLJlyxkO22dTJ9HU5i9J4pf6Gz5GyR88tWTLJupchODVCmqQa8gieO2MPZI/z/mrvNIGiLasu5mTbl3FbhkmBIBOO7uHZafYMwG6HDKfPoq2Pg5wAscm02VTApTabEm0JdCaI0XfijE7DlXfV5mmuL2efJULJmCfj7HmsafcZ3YN2gzUQ8aypj7PsPOLjXido0qmn4ytyB9c8sw1xdvZ/tljmPBCsOD4B6DdwVkeSZ/p89BGWnI1MmDtZSasAFuckF/wScOOZKIbleaoX5tpLZ3kdYvUhba6yirAzJekfsdnem0didHgNcThD0tDC13OeG/Qls6xzOQKmAEUjELtPbmqreXCTN475DAICoPA7baRrz4AiASGfNZnIWfdeMn6nQWJ9lJQ/DnadfmlB1nYbDJCVoK9NFPzbG0wDBGdl+ARh5UVGQ+aSTVgaQPqZAtqpCBBQiG0eANgIMhzSnD/mClzzVqiMIGnKNwTkA1jy9wIYrVLQBtchj1Ou7U5itv5UgnH9Ka4fkJP/0myCW5h+p2t9alfNAL7yAgWn/SpAWukILzZ951ZltIxV5lHKhWUOENTEz9WW8cdAUbuq31u7UuBTO5KmcgrWcb/6QM7bFk1cGnwbWDVY7F6R2WOS3fFrEC3w2RiCz3Zd4+eF1en1RiCX17E+JqgaICkJ8JZPCR49BnScbAcDRM8GG1/oK+/YzRdf/i3NAiwvVy9tjrneg+unSbUGZdqYhr4t394Y9ki77L0ICJo8t/JAza52kdRXaUleRPFNpkZORnukNE1LMAWhtOv9rMY5zqlMdj446yvPnsoj5QDKxnQMa7t58zh7J/jtPspe4CzTr/J1fukT6JOZ0Nc2ysi1waC/z9mRee+86W+67gPp8r2Jcn3orcjOWDF0VE1vft4u9vonDpGaeb7Gc8/96zjiC5YynH22Ojqtek92xYyckAmcAA6c5zZMsvKIvWrCREZUfJnszZ5xOUssIdUXkWWU4Lnrs5I5Nk80rjNhYSK7iYQku/ncVg/0LIgmuR09gxiMufc8T9J5Vib0tbHzw47Ev3b9e119py9Ahkg4CL44CHGT6nelUUcC/sZGsSmDeVMZiwIeOV/0oRnzmWhw7UxgcAIjSYAM4DDJFu2GftYAOwIqOB73MUkBm6ldPcshexD0zFQ+xi9JkPpcgnd3MEDXGdPHEmPwb92nCuMfC3x7fWNfExmP8K8Ascd2yXou6KokRP1SGbh3SIb0HloBIwDuRjA2ztmeJLuly9gkgD39+rK3iCOKrWY9hXEY0K6yC/3q2NVmNPFRG+J+MvnMGWFSRH+H64e5yWffAyHxOXge78k6Evcrr01lURrNqM1XbeYkxPXTLF9NpQHeZcpxsXeWeoTFlZU9CBFWAvhcTc5oN8RQ2pnestmW38ZOuuZllQVIVjaLyiquafzh4SvL3Wfbwt61k7o2OJa0IODw46YUQdY7L4jdT9xTm+1eELiKvxZ/qWt8As5zzZUJRk+DEcfL6Jvg3ATZ55rVN2/1FSAYcbfn3qzEm8zJxHzjjPR1q0M7L2fmwC7m2ZnYb/glJuKTvBqxaufO1dCqsSRP0R1hxOhT8NNiZ82Ot0go7bSj8GeAz3XiCElZXt9mp89IWpzY8FPZHhhznsOuLRwsfB/IYjTxUlpqdVl5BQE6qxSL2UjwuQJIdS2YLDJ2LQhciQnvO5IKriHuzXHwXOvebkVasAATRnmQVgp2D/eMbXn/sEVc4+gz3ZZDuqqMBjP766W//cd/DHi3svjm1auUNR1+QkvIskAGxoyQ2ZKwDoZzIWCjo5VudnyQ2QiDimMmtocFN8hNO9FSwT2UQ0kXmONQs5NsqPYwVmxAYBc7S1RnJ6cAUSNo1ZlRqFjHzE3kRhTM8+cuHrOUjzH8u7t0yjumzJNNb2dORefdaBqiU8SjBcCCmF7SYQ3H2s/O0ZxDGnSVAHBv7xmsho+Lf/Wbfw0zCUAMcOTlASWAUCm/+uoXPC/aeLCG1NTwfWGcZaPPcuGK1ZadVcNQoEZtmbZkNlCOcK0BswbeQDgOWzWmUoblAZ6DqiwWAxxbBR9TWuqBo6Mi2mtJjM5ka9TbFTEC9po4/9bBiu5HNZnY52UfJouiY6CvYLmH5Uw1sFMoNBRQjYTOpnMkcBuwto0xNICh3saQ1oiGxD4culKweyDMjoLpDiRYxHi4uQVZLPk0i+c2fPv6NdmcLQwTdf3crE6HRkYQWK2+9zYs0fBmgTfz7sarqDGBYRY/m9gg2jXCl2BnnN0RkM8D0I2T4JDfzQyYr89GSpCtU1ottTBvmCPLEJwvddWcQ4G2dl0SnGj5b8gHAToE56pDMMuvpuaagVk3qYdl56YZM+doibVsZ7A2QJGFmgA2pbOUW3OYmNFclj0TrSUCRkTN1xRNClsJYh2ZmiOowdfogXG8AD6Z3VcAn0CS7qePdl8tHvEsLsCZxQro680LwJqV4HnSwTLdiVvG433keQVHBO0MkMd/Aef8N79vw43+voFF97N/S/s9ogPd4Sfbvgup+BoONsVGB0I0M5c5MBynAME6OWXSJGvjenOfGFDy++m4zDUXQ89/PleyzDpU0bywJEFNNvemgKvXNwttqRR3cE1W5oLyVhhRG/6O75c4WG0jfmt2mLJjde90UGNPNNbYnBWbWlACmWybNG7KYVdWDhgznRS7Q8s0A6xJIGOZoGtWGQs62qGxsALDcQ12zMY6WR7W8mRv3Ae8A8gssGl5tU5Lbcd0QFy/EWF27Wbddo3dO3o5xzuWEcUNQ7HNbVy0bbzSwGw6k9FzHGtV2xQndDjSKd3Oein4M790mkvh716Ka5EOxlW4ibahNlK7I/Mv4J/ZdZx2O4Jj95aWYRehGaI74hq07Ps2+nfNAoax5PMwDq48wY/cnyUKAVuwPYoEMzdrOleMxSnjb4dsbYU2lUWOE0pgmjKRgnAp/+K6lhA7v9NGGNzky8fhubS5/l57n86GfClw7vz4vQxl9TgD+mg/Eiz0zGqXa5Mr/ExgPfbAGMLAVqdbnTXLZaqFIkI8Nb4MhmWNBFTN2eF4ljmnVqzlx45uHF3n2vIuXmtA5BkUx3c4ugFWxuvm/N0zCPidgZLXOUQ+wTlXf0Xs1nEKAKZjpf2UiTXWXLLn6jONoWpGtVnsJD4MGHltEntxopuddZ3XkSwANJMxBUKbdEpyKImjBgR1WUeZ4rTB/EzATt/EOdVW55l1+kYQ5ZoVDPJzdYAFj7LGuWKaNvC3pX7adbWw3A8zUdMBY82qg6bOi/IIzGXML7b2GmbdBp3IbgDELihRVc7D1wu+eTgI8JxfGPSagMPe2whHlrQqLe4t7IhzGUaY/8bGs0yzDhS+X2b9n5NQEf5Y3/maAOBJMvUGTwU0eha7AiIFYCZeu0si8gr2r2suTjrLJ6xmuuLRKjtrxnUWNgB76YIExcWdHcipsMCBvWAOLDuxy7l72EA9CRD8KDdFNCbZ42UydE6qoOZJMGwB/57+QRkrZZ9PRqdrQoDI8npZuK4xQQLPE/2FrM3Eag0+Yv/Cghhat8P3mYzhKRng+tNHmOew9xiASPs7fC1/5npwHaTCI+u0zyGjLzZOfy7gXe3rLCW9Z994R8NeTukG3+e8+JoCkGWTWA7fkkBtZ32iJE+STGqyczru6dL9RYDvJixLZYAPXZR8FQRohr/36Of41XEXs5W/qSZZgSoHMABZjCkrOIws10hZxuoxWdqYM5q9qs/Xz24zsJRdTzbA8Mlk1Cxb4ugH8jWDmdpXZVnYJyYJefYNmDv72E3HKM/vGCbI7Hi0iqLA5pfgndfKuHqQjfFSTyiAHPdrYlYbpM+kbM0Wn0NWLkmynf3nI1HSjoAF1NYSrzThVDbm1DLMZ2OPtaHp9MgzG6sYXmCdYmP9sDRki9/RhkRkANFdOgp4pzyJe97AtaBhtYIFw2TQCbwnYc2lIjXCdBhHzbNSICs20TERGHHPc45XI9YDt3ZvNl0LYzhr2oZNPQMcpyRlZN6pSafvxBgJ5onHBwxNHELy2HJC/iRWkCHHa2dXch8tDDjXJXGWf+esjJZgz/6wvmKf+QzO4TYZrB/oOIfxGP9ANnYmPWdgQJ8BjMjEc32lYZhrmNdP6YcyYRosp9NpwDLsvg0HmAcrdXo2jvN1AKKORTpaspZlCkYvLf56k/pJSpj4lSEOcOJ8TzBvAm9hvkpmyRrpfpsgv/vsS7swAQh/7nZL86qxJ+fvcjYKUI6k22Q65TxkTMo+b0z4pZ87z8xU9ow97nvSaMj4Q/LGAA+a9NBvdKl2n012nr78evxFpS24VrBAxhSwYvX6dPHzF/uLbc4XsYEPkHuuTJRYZ2tiP51PGUvOTe18iQiVAqiW3oh5Tfjx/MY+3m2S6iHUoPcYTb9W97SJRRP3mfQRT9WmP5BcwqTTt9BnN1ERb78gSQBf9Q8FxQS5k/zoOuiXsVrtS7vRt5onMaN+jABU/OTBkORjjRVyVsnwstota8Y1LCMf2yLLUCKBZZy81mPf+DwJuwB77Dl0rl2/lg3v01vAbskm5M5hfLF1s+Zcgo9gq/pExuMhR2h73ViMRzTPRpKpQFrtgD5sGM7GwcOHyqM6He57L5z91yRApClM0PDzNiFVfxrfwmTm8AuTmBnn3LTNfuYEo74E7zy7JW/OhNJkfNb2FNT2HPVc7L4aZeXso7mmTTq6Hu4BrbGmA7iORp7Jw+ZZtIVNYviI14wVhQWLFaSLHl0jy7aMTNQWeApg8CdIQivYwU/ExI+IswRCkzSWGJBu85JsGO80rnCfuU+x1ZvPFuew8FZpaGqIZJxowrWNTpwT52zYoSxU57lVcc7RrNhzDKZf4bPpyyeG5gLxSfhZMAU++MvzzunTx55xiYnk6J/zs3T9vbr89dLf+ft//04DmRJVkXUP0qDndbCySRj8aJ/h9GRBJftdirnsNf/O4adDFwfHjJPZOkmOPQjNSLlAzDpbOmf3kc8gnxHKFckX3FJHgUPArEwcNTae+i8Odpw8HQMXoUh5gCPLUgC0yLicnzE5oK82avB9GilR0Q/QKHU2fN0JJYSK9rvBMnA6bATPm5SibJrRhu3xp3/2LxevPxGIY7y+eU7t8/UKzTt+zvPTsMJOJZbQ5Nl1eR/aGvs86SqTYLL0yunETnTVRZusqBuaxVcdsZYkFvyCau44p4xAA2f3UNhlZjA88HT0GJcEEyw8O0B9AmxVv0kWXvUHfe1A6pNJL/tjxWBVqjvleNtsNhdMhEV13Mcmi9EaQY4lBgVd6riVFQhIyJhO9H4GWQI9HoqPofPGZvC6U5x9vwIi8J/MuYJFdQwD4KkJwprTEfsIy8yGKSnT5PUJqhgjWXeWEOqAX54LXsg6RCcrzUJwMlIrXhpqBZYr0u38nAEMW6Lt56UExmtrzFL6UgDEAEEgLoyROEO1eX6O/y512wYpLW+tvl7p5TkQncNkcjS5I1vuwe7yHeCJP0+2k8/dBQDyPWEcsI4M9p89eYzDeZQAKHqGUoG5QLTHuI7vTSktwMYqzA6oSCnR8OBp9pwAhWy3b7Jz2GdYjGpU3ADgCV6cnnPAEpBt7f1ssb79lIDMA7gZUddfnDMc3azBkfHUAdrfkwXZQ9DyqBJy65Y5Psnom67T0EewVT032SnVTHEkLRFw/e/v72cP6xy6lm1MkVJc2WAx4gUFZym1julkWrQEuln2jnlLeKOjEGfPfTUYVznECtqpW9jyA4ESnUy9bEvL/LmgNCxd9NVUOtCtWAdkuzr5MSWad+p4CI6q/6CGHWUs/pHHxYTApuMQFLgQSIJFdcdz6oFeea8E42vYk1t0MRR5FlyVHWMHIzfwI9gyHsaX6mvQKXKFLI8NC2QrupZceJPqnjENEKez7QHRUoToZ3A3FUIviBYtOoEQwVTtxZivAC7ucQMM52xmhWUwDXaoezUamQaKAQkbxMyDO4znZMFHqeGYB9f5BHidBw+YHC6WT0hHN2jDLq/KYtZR1WFB109Hx+x8cHbsrqWGGzLvuKcLRfhNSDrNzLOi4ncRHeb+xjmRgEUnPOwBDrXctxoldrBzP6jVyLpk6nVQbgDK9igV32YO3S+WFVoKWHaxTXeGblcCsDo9fk3AON94mHr4szds8mSJrgkEba/gfhrdyJSIM+M8aRs82wyuHBOZNuq7hAiY+Ztfvt4j89nzlwGHdCw/YRfVA42up2AXL1cnNnM1StOcD22T5sz5d1nYZCSOlPvSU2MkedIdl/HbAJzyN+mQqH1krifLJeesWWjfz5yHnWdigonwntot07SV5Qa1oyndH0kJWS9ewzNHX8vPnrpQJwSp7kOZbe1G2hKLCZ4FNA6w01LDJrYKJtyPFs+UbDy/T2LI/WapT0pyZRqqUUOCkWcMc4Tz9CcSQ0lA8Kd6etUj9POiGcm9yEpRdNjn2AUIkMnjWRggaYApMkImiHNrKZz3YEdK9FaWWWvr6GMuYNjeXcO0xUYLbGqq1Cd1ri1pfkSJd0CPJUtW3Q8Ax2G7GfATzKQplHwRWT08v7YLgM/GEeo2nnCRFRpUrO685N+JtBJ8xPkbTnpkLGIeYLisACii2fnh0xvOHkpPuZd2UtWVkZ3acXBxKdx85P7BaSUUTglJej7zGQl0BFJ0WGUERZuqQY3+WTuAa1vrmKYbY556+C7atARcDboDGBneh43SQLOBbM/aGbR6lt8nIBgjg74GyYDdzEFsElfK+T72bDgOY35da7PxQ5gFJhESrHYtJAiO46zv5JYRwNNXYDpGkk9/t6WVDUYa9BVk0tbpz+6SdDyBIXzP6BpBUhj/XGwbH0Y/JBrHntPqswnk5Whqctx5zIAm4NT+GRwMtkS2c8ctzT+8QfeqAapnhv6uSYMBfmcPyRBIwiuF2AGIK2tQsKLrs+DdtHNzHLVpXjVzNoK+fk5ZGikR4t+zfFm7a2deS89MLEb/TNtvOSjz7TgljsAux8cKkKSRb7K5TIOO8yz7/dL2plkXn5eqEF7va5z/yQpJk4mwufAdGeMwUbC1+5TMmmC7MYbgfjZ2nsB8LEjpPOxQTVP7M3zzYGH4jsoAcU8BlflSqzr3R5xUf8O5Y+7tUqth5j0CXYK/NlIy5XcrW9z9qX/D9du8gGQEc/Ps2ZPFwRPYH7BC3rz/wDiqk1QNv9R+5DMaRzhe2jN140zErrgnABS95wk8uK5kZpjcTbAo0Jr313dKfMXcmORxdUX/jtd+9eplCBSvX79JRZSAYhpApJS7gE9s9WDQJanOuMc3MxbB79yCRXv4CWBnNnSIhpkcJt4c4E4N3K4dfxQwy7PKVR4fpfa9Ntmfdbyyxt0L/p3zVD+zY5JAPkDM8L35PmSIRNX1GyKB4UdmX7fhSyrD1OUbyci5X6JtK/iVs8cqG/UAZcS33G0y5CKdEQZXP2cG6l8CazKuU6EzbJ/vkQQT/2uAqbMh22QrRcNv2JQm82VpT0meh+ZRzs8M6CcoN89176eEDM+XMpwDHsjiH+M2QT9tS+wJ97gRe1hdWjf1I5hjK5SL7qKl/dXjdcg1Stfgjxyfh9hyiP+mv3OAT//mLWxW7ZeNAKI1ro0dcW3Ot45doi1jJhlzgm7aR/ZKkxDtrO3aT/WeTFLW0CZ2tfqltbkBPMcacvWUkWoMUKDfOS+RBL8FGQrH/5x9L1kmTacCgrtHW33Q9+pXOlaeawXXXYJiItnbXk1HNHrbMrBM1spqFjgSwOtabak1sVt8iProe/tPIpP140/vuI+ySfXfk1iJ3+W5njYLsS3OY8HBMlb1LwTx9Ut8TQBtrpteAiaYh63XJ3YtaCMiPzUWfWIj/l1QaDQB1GdhnCUBOZ5WWvq38ZmxtO/w3Jug9NS8Txxl0sfPwc5G/ipnOMnONNzp+nUdmSieZ3FB6krN+JkhDQyZLM+GeAg8r3bFqocJDs79FMIPC8QYX6eleqhu8BIJXD/X+nyX2FwaAz7dISm0CnufsZBQdprmKSR0eM3j3QMwBO2va8wGeLI8ZSobczh+2D5i5YXVVZsvAO9MbOibaEsc7/qQxsKRDQl4zf1n37punFvJGd2/laGStNbkyQM5qD6S42jMdYpfrE1ynsrYG80AuU47AMsu7jjeg3nXgHd/87/7e3fSyt3s6e7HB54QWJt1CyDF9xqoUtarQ6WDnNbHLp4cIOiWsdHiVPOBLqwch3HAx0GUQEJ/stkX378J6OZhvMnhZiAR1hkH6yw/8iE2WMyCQ4Ibe5T2WmLlwfTkyZMYFA/RPRhbobxa+qdOh4AXzqTsAcE7N58ZpndoviwtW9jGoBIoe+Bfw6zb23m22EGk8Ltffrv4Z//i/1n8X//sT+OI/cEvvl28ev4tz6FuDbTMHTrGsmE1KCdkIV68OAhgUjDLg2e2BmbBDWfrPos6Dh/pww6EKO+sgT63HDaZXxgxPJ8suopMMlZsrhdPny7ev3u7ePnV19loAkf+TmbcZ+5TJ8ZNLXiqblQ2AM8exhUZR78KCOk0qmPRMmXvzUNlmXn7gAPhoWjQYrDo3H4CwJt0Tj/XoCaMsgRezVQFHfZa/C3TMs0oRJNHmWoylrzH4GgGQUHXeb30aR04WQxqu8X5cpy4svcvrVUm5aOU0pGxwPHyOX2NzovrssyJB4ZQyi9yco8udrzGeZ6llAE5hv5EDnnu40uGjYYxbIZobrRMx89RS3HeXwRaMR46QjpryQyxscxMC04VNRkHAeNmiZBfdWC7n9o6u005nqds+B1vEzQB+Bzd5pLd0PhyH2YuPAg3MUw3p29Tbniw/4wPMculvpGHF3PC6y5cQ/G6CNIEH3FEji8Imh9/A5X4CWVQh4stxDsf4Ui3xTj2Skfi3Y4AACAASURBVMNsBi0BTo1RxtoEx2BZ+VDSuM0Sr6X0vB3LUlZqQBaKfEu7p92YjACfP2xJn529kqYhCeIwdmoQ6pB58GYd91CoRl2NoWssWoMjEx9NQvUkxnrw9V+uVddI2MEjABMcMYQpYC5r2Eyg7JYjmDMCRzBX0ay6O3vD3rV7Go45jumljieMuAVG/pQsmfey7YBxSJ7rJFE2cAnTpmln7ZsNb/yn3VWhnLNOzo4B4RWcBqxbkr4vCIw9sQRuDTB1h47XJzhGigFrOFwblvPNA/Qhg+pqaCZrghs+d0rANOwJSGWRNZhrl0CuZcDs/SXQK5N2ilnPvRxwdDivBfEM5su0TZMFD8uhKxW7yToxAPBwnyXp2o3q7DlPnHhmEk3oAMrJuj5mL5+fcUiZbWTdGfy8eAZIAkhxCUuhpecCcrBUNhR79uzgOTgoHcNVM09hKzwEoD5pwEv2TJwUgLx0JPQQZAyuZIYPlsce97oVBjH2HyAjmnjD4XC/Zpx1kwZoNYP8QmwEdDrg7gs+9Jp9rzC45asvXj7LOB9+sKPUfppl+FqTCV3P2gJLL8rMiAPrvNnWXgDRseHces5Zc3DwNI6mnXHfo3l59AnmuE6dbA3b1g/nP0BKHNVEwjm/3bfp/GlAM85dd5Kv0XbZhMhz2cZD/tGmJ+s3bPWXOmIpG9HRC2tsdPgcoHjtvWPQjltT7P6I63u2/+L3vuM5Dha/+c1votspmDjZbrG52pPhG4TtGPuqtif6bJzTcWRZH2WHjpLrMC3aPdIEmQ5fxOqDnhfYNkgOaM3vBbL2SSa9+ubrxW9/+1sSQ0/vnc9tAnadZ4FVny3+jYwLs+58xgQHcs4M9oK2sGyPjm2Mo/p+mVvL3gSxZd2hbwmAZ9fOJZkpwGCWyxqwaz9k4Fgqi5fkbLE3AH3xvmVlrHA/Slok483avyH4d+639DtgTp9S3lE23PPFZ3zZCxMVgl4mEmRpakMZA22OTu4F3bkfb7DX7w5hTRxRgg2z9xw2scGrN0wm+iLsFV4TdhVNvgQIAAoXZJxvkWC4Yn3KmU3AKtgZcE6WuX5fGxzcAw0CvMpIjKDCuY2zy5yYgJP5qkD0EYB0gq3hS/i62eDBdTLBN38+Ne9ibwS/w5QYmozMvb6mW2AK7scX47XaQYOF2KPBRHMulXHQ9vh5AjOuMYMmjxwDs4JXPfdcD2XKlYkxGwQl6B17ocy1gnJqP87STq9rwi1nYRpVPTSR8b1Tz0Ydo5x9bowEgPiZzKGfIaNCjS2DAAO4WbJu2l8tstnYYfo3jov7aJY/rTPe8dEY/4skastuClNeQJrrThB8MinCph7JHn3SdP3MV89k729+ThPpZQWFEZL5ohMpcy0g5xkf1tlIBO2SvJ/MDhMaJt/9XBut6ZNNMPUd5a1+zXNmsmNNspp49hnP9Y+TpC1IM5mVZTA4n01M7dMVtRqS1eo6J6EmY147M8u6XCepJhmBr/PWfV/R+NkFe7J3G5hWY072RsrNWWdNzjRBqGZYQHsTUNgw35IyT9a/58YBMkJK35yQ3LMsewUGT30unsXE6LB7fk6Db2KrxGGA6lz0lHNNW+++UtfJveGz7+DzuObiX3G+6Vt+xLf3BmQg7mFLjvCZP7NeBTcVqlfHOo1aODtdbzK/j+w667lpCbiOjb6DPpU63YM5qd+pnp7zawVWWEI9cCJt4ZicAVoIIieA1yYKDnGez6oI7enUhpo+hdIPYYGZWAlA3Uol92jArxBDRtzl3g34MfTN9POa04jvl2R+CCDV9HZdet6qRepXSCAjbhNgaPMsk2D10eN/Gr1n75SZbXfgmdic/tR8jc+zMRIOcx9Wd7yA/0wqhAgQYLJ7PvkT7X/i7H457/O6831TGzAMngAjTWL5GYKDxuGVIWmSu4mgh8+dr29DwDLedpX4URrAtcd6XrU6jYTqd68OFi/2JAzgn3C2X7J3jvD/BUSMG7IHYYNb4rmxtb94/5GmbTY2slGNjE5BriHTgXPNnJSV2jNdu6y0i/IbAhn4baOKoQme6vYlkTJikVbyqAn6wM610Y2SJA/rpHvN/RR7p76Ye9IERmLwljB7LRMqraqopJH+qqX98V2TOO45L4vPMTQ2bDMv/MskEEzKPSJOhi3OtTaH5I2Vf87n0alnh+xlq4h6rk/2uXObxKWWxHhdkGf419JXUqnmfSizJYbtFjR5zT/EPvTl5pqYybXGVsP/tgrQ+Ir7nuddzbjSV/Xb3QvRo+Rv7aFl9CG65PwUxK8mcfGNNlGa+1UW81y7qcpgwLrPkC0ajOC55+Iv8CwtEzdWb8IqTd/iA0CgSfVfSVrTzt6fAfH77PrtcOiIVe5Hrbv4ouoVU1W5evNh8WSXGHnNSjFwLAkEJnV5vzbtlEqKZwc0DuX5jz+/TpL89s6me8wRz51ENecx1CIaEz5fnOsDySA1kWosItCbOIjxYd13XTYp1vVVZqsA4XxWx9Cv+Lnux3F2VDbBxLodivUTG2P5s7kOHI9oieujhoxRkkb8/tXVXy/953/0Rymb1SDq9KVFMx+kM2uJqCw4F2wziv7eh8H5sAyAn7m5ku3m4gbL6pXI1jmRycOHfaaDrQi5AEaymTlcizCuKPiKsdjnUHeTeYA+x8l2AN69s2uqjqnjUtFTX9MSOjNJot4d0K8Ins7RBHOgr2lRbqenlVB3pcoTUMHUkun1u9/9Gyao2mgi7XHmAO+eP/tm8fIFZSgYrO29jcX/8k/+D177w+LrFy/ovPtXFz/9+I5gikwAyC2ec0EHN3MaRvA8fK6dDsNi0nwlm1nWWYSWBWw0Uk4uQXw2bhw9y4vtsNtNJSLdwLsZ6Rg0y2c0TmrWKZbKl5ok/V1Fa6+houq8d46afZhUay8dFoQMlrEpvZHqZDS7s6ugL4YoBwI/0zlKptlDx7m/B+xKExdUacnTBlqJT8Le0EEwmPd9GgbXh9pQltzkUDLjl4XbLIlj4lLXadPKCjT4JzRb59tMuEAFB0k61dp1DvBDYNMD1sDYr5TRetANp3vqK81St5bZDnBPIzAOxGZeHpzwyeZ03NKRS/q9ju48YJhPN6BtsTVg6SwshTxlv6UkGxDFkXX+BRT4t1oiGrNkt3U0YqgLDEoh9jDa3uF5AC/vOCR1lATRzI6YpXWzp/U096FeyjJg0xK6bAFTd54zHwCtyXDB9qBU4/T4UzRaNsPGEVg6GaXvMkhsgc0aUlOIRgn8H0bL7poGsoKaZl54GrsJapiEMeuzN2jtP3lBwVHTdDHUGqdkWzx2cIIBvsLmyLJueY8Hpu8oW6MGcDryMpQSqDGmzYx6kLpOyqbQNs7Sn6zH5AtbFv7ll4FjGuqESVmth5YuF3CZnZsJuTM2G6sERwtAI9iMNvq4hS1j44ll5kFwH1QxjSnuDKDIwpptuyKgXuPZ1jH4btVlGK3n54cp1xTAvJGVwIFgh8ZVEgUXJx8I6DHUCqACEN6w7gU+l2G1rKzvMhV0pIV9Ex1HnBptb3QcBhMlWRsHIFvHbF/LYafuRxrEDPau624dwFF7IMCcUtLhdHs4Wh5/EU0hZ64Zff/MjtRhkpBIKLOkoGyZ165ns0xlgfo6P8skQue5B0/KUAYD0p+vsda2YBQsIeLfZI4iw35ueqQCWL7ns+gCtaFOouCWTGjXEGt0jfUiO9Q79dxgDC8R/d2grFxtxmbIS5+PUHhspA1K3FNOtuCFgGqp9VeXaEJSHn3HObFi+S1BkI2XHExtis8UkVlAvTROGaCO89GW7wZh/NtAGuf0DD1Vzx+FyTcJVJwz9SgVcr7D8bcTmfpm2oYA/PqDgDznJKE8nwyK7hiL6J4wjtrzr7/5ZTRhX/9E5/PPHxaPAdiTEPBzcy6TkBmBqmdiAkyDRp1o7emwMWXjtdxiOluCXAk4tJmMWRk17B/+TtON7NUC6H4FTBm2Ovtf90zQxPv2B8kmevbYqbJ7uU4Njjx+gFqs+g5HJAo+0cXdwN7sauxrnKaHbHr+nXXUZlJTOyjMu+FcT/3GlNa6dkdwkuAqDTOa1Jn6U3GGsfXeQ0pnRoKnAK0OrABkinhaBh0qR4Gf2CbGYZbhzDKdOUZeIzqEauKxz7Z3LMEnmGE9r8PsvwGUrnaV+8JAvoyPy8shyCzXLnvWgFjXsCU86yYyMgeMNSW1dwQm4svL+hbIIZxfA2ySEV5Zo6s8zvNZgi0Tpsw1TqdBb++78wLZFP0XG1O8B4gzAcK6I4gK0AsD4ZoA50y2M/+1W9zK4hixZmIOIwVrnrAjBrs8h4CSTqMBiAMRBp8M2iZzYsP5hdpI7mG/EpQmY9x1tR4NYdijAAthmcSXkPlON9zBqHLd1T8SNKgf4/cJ7Lxvg5kRTHiN6AdxUZMD92wYkw7M0QRgfONM3h3jb80AajJX0ozE857zL862wZ8MlpxXDx0bTbpMQH+eR54rkynqPcxutfWdys6pOHX9qQbMo4TewNrSY9aBJZd+sPbzHniPTSsbKXM7kgq3ntOsHxtDyRbw2fSn1acMGJGg2f35wNzTH7ESJXZ7+ERJ1GnU+RJcaBOEBhADq+s8DdB6zmNsio0h7IitL+h5OAIz/QC7BcdmaGNip8sO1O9xHOwcmsZ0DJ52QRArWmpZS6xB1kcYjcQMMkIscxbwmiCP/pEA1JpVKnkG9k4qI1p9Ev8y/jbABPe5zrl6QTyi3Tmx87nNXsb6uAcex7ors+mBcR7fUb/GNZ0yvdpOgQmfy+fRd5Q1IgyQ9RoQooyelHq6Z7SrxjJcTx3LRyvOj8nZ0QBGzdNRbKpFSPWQXaZdFVYLmCjFbxAs8VwxiWoUoq8j0Jd1FhC1IHM0qVnDz58/XXwglnIMJUo4l2rLXZkg5L5kAOqDv3//PuCdkg8m4K36kDSxQ6zhWhMcdK15rlodZSWN47AJaKE/JkBuGaCsnVV8omcHVBSw5t58IA5UJilM2fpz+hOemS6yL4GFiLZrB016DlmayJ5k/wBS8vwfOUvyucyr1zxlHRm7+PnxLwNiMTZcx8+PTICsTeOi+KGsV2n/JuAEMWwgiE+TdeqEYYMrBW7Sn7ODi042qqDRl7pWsyNuwdyen9qUPZJDgvmeP4IiSRAonRG3uQmhCbw9lNlW4y3nLuMYEENJlgHAef0Zx4RRl58X8Ot+NUE6mmII8g72ckD5+MAP7L0A96PaRe8oshf6rllngseA2ySinj5m/ZC33iORestZJAvJqgK1VD+rVUwy6pjD4pazxIoUk6uyXk+UYCIRdINvs5ZqlXgSepNapsS0+Rzmw/s0ANY2pDyc+6hefpm7rjPBvlmxleooGZaJ3yaT1XO8PlrkPPRpA6q0WYx+k6W01b81nur+z1kWf0e/m7V06r4ajUk4qzbQ+5O1G1BLAI+1kX3PMrm0GSC+8ioxlMkAV0BxkrvFy+cHAc7F9tSK1RCckdH3NfrhVmEkYabNSUM/ZUnqg27QqEJg1MqkmfwKXqUddqdxLbXDP1NxJ0o946j6G20Y2QZM1W9OEo/v5/lXHKBn7j2gzTgrFTL9wxnpNWnwIOEwE2TzvJnxswOvjqilx7NyImfKOP8CaIsj6SOLC0jucvF+gVNk3nKuF2vquVH2vr5hY47iVM5zGzi6OZlfcJslSma3187AenRLxX3UPZXMRPKIOfyMZpxTscP4Gu+enX5IPLRQI96qMWxl/BFM9x2Mu6tlmIhWWbpu8eGsEnId+DV9yFTXcBeVIhKglJThc5ed2L3ZSgNtxazimEDo5o5nYcuy24zHZFFLzkMGgDyVpFgSKINVOmwMN0nZ7N/740ChZxhBs2ZmBMKMciPFeWAq84aWyITCzPdmq4KemrECvFMgXYAsAQT/DqVRJFNWiJueG9Sxj7aLjCCdf8uXMArPydK7qdyo+7tkmfmd3VVOoed6HweUUx4efmw30GRdi0JqeNQJO6Dlr7oyNqw4QwNM2r7Ha/VLcK4RvJeCK3hnILmBM2zXWY3G5QXNOp6+5JD7iok7WfzqV7+/+If/6B8t/uL7HxdfPflq8YuffZdyl5/evFs8efFNwLt4dWwWSwvipKkTkmxpKdl1Gj08NEjVhGiZZoWpNbwGV0alU8DXgELwTuS/jJs6faVaV+9CgMixcY4EJDyQC9Ixf2TZNWwGBAKD1WPrXLkwBMP8PvpBDdVy8GvQjsn+ed0DOrj65abWgYrDzWKq4agz3t83W52yogTADdw0QmFeCf5yL14/GRo7f6XW+44OXHuLQwDdHrS8L9m4rpl2lNNprmNhN0nZaHYhMpt0fsKmdxwYJzNM7QDoQdv76gZod6z8O8Fc17TOo4a6TTVayjsPBDdWg8ZeJxk2A6NQuWUIubYFbwASGefJiJJJkNr7ONYD4DBwTlbNT1D4HUckBycZKxzOZDP4Pgw8N2WcY0WAebYBoOnIC0ZHI8mDX2eQW0vGClaHpVkbOHG3lFOtCALFGcShPYQ1psaah4BAH58viBPABCDFMqjFKmUksIOuOXRuySxogPx89+cUy1YE2ANDHT5r/DWyMazJPJT14n1bbuHz5VgxsDIYkWUVbSrf37K9NmloADdBPT8gTo/r3MyJpeQBGCbNvtm5lIA7q+PgLWjVw6xO0yhd9noyvsLeavZJZ8TMSDXDqiHmYY7VZuszj+gjrNEFVn2PJbqa3tkN8pJycRwMy8NPGHaZJ4842FYIntX/0c4saYfCQPHzDdaZE3UM1IuixPbR1lMOUYJtDoiLMwIqdTEA/25Zs+p82lTkyZNXHNiA5pjBs6OKeEcMnueM5uhYt3qdU4A85X4J5sKFic3pHu84u6nOsHnr2DdBKF+nEx9HJyPQgyelV8M50o5oa1xrAd64/iyrranXCSuTzmv4eVObxCxtmxK061acMq+r4ywrKA6PB2PXfEqhEf1OIIdz6LQcow0ms9YS4zskDLSPlj1e3GF/SLTwrpTpeCgqor+KNmBLwJq1c+2eaqt8NnXB4scS7LE2L67NbHLuiDYIzB6/JjvH72Befr6UyYbcgkGO1HxnMqVfUNlHIOpzBaThebTZcSr9bB0gM77sO8HyTXVKuIBZcQPOywRGdrR277SxTsBDxkE2rPNhU5grWAl3OLnUqBA0yUDTnlBSfmQzC7Oj7NkRSDq/Pnezhc5nbWR0VZ0X7jG2KP/u3zrtc8/JqIgD59wzmAnghkZaOpu615ijsu/KPpvPXaCtzqcAgtecOq4m8y6xUee2tMce6sh4njimBmBlPxgsaSeHHpKOmaULCYQf9FjivOfGG6hE8FpGbILnBhYBVuK9aW9aepXAhN/FWeS1gmVtnNTnSIfTgMLdJ/NzUnKlU2jQpr2Pf1Pb4ge1IVN1t/zZAxghYxxmOIDAJT7DFl3NApDREGLZhIE6TRplPtEALN0bYZyuYK+jJ2QXP+/E5zXY1KEQjGHdRwQc1wC3PmW0l2ZbLa9ZIfn56Cv+PGXuKA1kn7OwI8HhGl7nNZf8XIBpZdXqAp1aboHEwiOYxRfYOBknO5Ee8Y+Bg9g2z6ytwWa4/t6eLBGY2Z2e8xX74j5KJ/oEnLEA9WkCMLQBU4uZ6N5ml0n3Tuz2akqr9E9kwQq+COhOvTXtgZs1gFDGqrbGuZysMCsKqkWHXxeZCRsoFUB7SP70vGnwVu0igT+3fJm4nr0NcgOKqec2AMHJ1ujakcnU4DfzLDtoJIdmAsXAyPfkfQKtY0zyLHy21QOTLTPBu55R2rp2YPX3FbdvmU3AW/e418wZ6Xn4AB7Juo8vYWCWUj/Nvd1ISXrDKvOZbTSXZgNcN+VR/NEfv9Gm+sz5D5uj7Ebscdevn99xtPTcvajMRcG4sCz0kcbZn9JGr8U9ui/2qYJJEn6wZea4OfaCRklgBsB8KDH23Ml8sg7PSchqqy2Xy3PzmbJl05QgZ3V1nATfo8WntA/rywBIoOxEHU+brrFvBGFMIlq6rC+sZEtByQKc25S7ff70IYmVTwR12uSZVPRMcq37JRHB79too4BM1iX+t7HHZH0aKNvgLUGmcx8pjhFM8jb/7VqtNlp9+KkLbcBpo6xHnG3sbK4+StGU5JG5pu/Ce8J2s1u1LDJtROyYjFjtJj64TR3SnKX2Kl1nTYD6mvj8jZ3uu9B6ReY41SPNbcUPePL0IKzg10gLCIQaYwTgw6Ybw0iuKFnCkGdIDnl2pbRWe9Nk7F30fduN2TX8FNDVcf10KkOrDKt0ApdBOHy0AjCemy31bIMG44IyWN1frgPH3qYYsrnsgux+jF6vzSbsqN4tlnXvZ6fEOnGCWnz11+PPu+9NPvK9z2O8+5hrnnp+YeOMvbRlTVKaeJc1OxPKgq3uz+qoJQkdm1XAzj+zgcgzmFHv6N7r+bvJej9mrSbWHfGXz5UqHK7hfphddN3nlmU7JgFKnHvPpPE5jlHA5sHOmzp5AQADSrWJj7bG6/iVyophT4yV5xk6m53lrOJPGjaEDVQ92w21ChFN2Nmw2oeySlnMOqvck5IkN5zNJ8RCJ8cmUmExy7TjdycAe1Z8eYKdkjwVaBY8OaehnokeE31+yWj1+R23NPVj3yu5oZ8SvCsEh6EDpms7Yo42YHvQKHR/Ge/mxDbZJ96g3ZFNiQ2/AGBcE/COJqQxtPMrUQV7nPBDRqj3hG8KCJlyVgErzyYrJXLPZZq7T0LaSBfa9gOwCsAHn8QU2WAHeyQvYXndkGwWQPTs1M57VrbaD58J/3H6Ib7XNaeWtmCn+3vOhfGv9qCMw9pU9ZWPPkMY4B6zJka8oy1yzWobXUNtHliyjOdmgPMhsRGAf6xBgdttCFSTJOL9lKRT8Hnqhk//x/nzZ5NNlnkUwB1+Wpo1DuBvkmQCYrumU51VAozJ8PpajU0iazXO4CaKRsO9sf5z7ou1JPvI2Bvjqe9J/LW36Zl4BpN4PeehyQlt+fThPgB2bpCgTOMRkxE0Mk01gYCs2BTJ/MQ2sO7uAO7os4usjrZItuhkuldbO52wZY3rj3rf4jUej6n1Uc6tMVRZue1A65fnV9bmSHavICdk5Y3JiiQoA97PkvyHJhbxM5KMaMVi9ssyzLu/S8MKy1+kroouRoDfJR2j0SCvLAdBkJExCMLaOtx5yCW4M5gYAvczU5/H4wbtaPPzr79dvH73OqUTop96WDo8T1mMOhMeutYTO5hS2C098qCUyWUJZUCvBCCzTFIAxkFRu8TNxaGFUyC67zU04scnn7LoLUc5OnrDg9MZMCwv683VyKFT3/Y+HWVfYl9vFn/4V75b/JP/839f/Plvf1g8efxy8TX3rHD1j+8+oA/xi8X27pMIoBvo6vAmgOK+vEd1wxzHCTS4cHQgdCRKf3ZcKzSr8fC179+/i6hufmZwz0FXB9BAplk+MwUpX9PZipPnDBkk+LqCfWdkE6vZVhZMgDoXJwuiCLERUYOidMAchjNBdxbZVfQ/KsQu+6dlS1qBgqUFX9zkZk2TOcKpWWUMNDyuBYPdtKT38xKgy7DpwVoNLlhHCXoUFC7zx0Yms7RRoEkj7jyH6pwASsNcwMI1JwMvnxFHv6K/KeGW8cThMst5E9xyjdB4x2EX/RCeIfoTbL5msEYdOfdV6rLjr5EZIrPjYNbpaUDWIMNOZx5idQz6Mw/fNhhplxuNrs+S7Cj3KJjcw7P7RmfEphXnlOSGxSmLj/dYvi4bRr0//y67TxC8mavoQNn12ewhB8u6wvwYmLPD99FaUUsJkbA6SwZ+AAKX/JEN9mj7OWWgGGReqQO4ivPlXliylbtB15j7ZPxkfeaZDaSdu9bvh9HjM/D5s5Oya9uD0yxUAU39zDo+/t1OqF2bNegNUBw7HS7XbYuHCsa1c3UD/2Yw4pOO69U+JYPq2PuH664P/c2UOsUR7ZxMvUbBNR1k18YNmZqlC6jTHKI26FCI1yzLJuD+NQG5TJJrmGD6KzKU1jd28zMzbkaDMmcEYm5wSuz6K4hxB2Dz6XITQdpvsF9HlDwCpvJEO7voDMLKOrGhAvZxj9JlO1zLsjKQWLGcNpnC7tPZdCJv5qEbRwzQIXu5TscEZqYNyqEazYQGwGGTsI/DzOGe52HruE8xc/dGuxc1c9nDdB6oJnC8ah2mMACcC1/hpI17MRGhA9GyBvdh9V08C3ztCiwDAWlB2ogF6yCxXl+9ZAzO3uI8W04LCHeiXVNDBwduBfAa/+rq1IPTrBgSCCecUdhq97ti2Z6JJ5QPaBu1dfb8XOU+r65oGMASJNeFEwibwCCJLlQb15wF/PvzYn9xubYfh8bncY2G5aoj6SFptn6UBjXx0gY6jvsy4yV4t7UN8K6GC0ymNIbQ6RAuN4sHUPsIIMS5vnKs2cMnRx8CVhoMaSsN/mWW27zkHO3Fa/brpixMQN/6t2oo6Vi2XD4gv86bY+0cBMz2ZQO41ULwupzbAXgLlsU+8b2fF7FtHQFnheuZKb606zC/9/n8Snkgdke72U6gLtEBtjlWOT9mw6PKJugppLtYspctN4vOTxJGLVFxjbQsenT81tHrss754VMkqRGwpVl3v7RzybTnRWW8z2vEAcxZVkepZx6Bn0FbGgsVOFBr1+e3VNjvTRIm3hvjI4DgaAoSlN3Te/B77Yj2O07yFyyGTa75GfYlRoSM7KfF1ecfYM6pnWkwx7VgzZTIAXilrwSQsuE6Zp518NfwA+5cx+4h1zJO+jKvSYkEAcYj1pVB1SWvuyDJcr1EQ5uD7wiaHpNFRldLsEmWH+eB4PAmrBk7wBbo5HwGpN4mECJUwNYBMno9MshLzkd0WTgpBF5y1mpLWVskE96fcj7G3jAjjEPLcUdWWoCCM9/y0HAdPN8GG2Dq9arZOnWonC9ZdvphBuABl5I80C7P7p4FdMoMKENrZvvrWw52hr7PvW81Hf0BMo/9IYvGc3SCfwJLghAyipp0LjOqCc92ifar95ojmgAAIABJREFUekrd98JcUzPUj5+JDyPpaW8L3rWUzq80ttJvGEypaHLF31Mqw0YHZf5ljXblZS17JgY0c8EkaTJ+ZRDjPPIyk/0t3VWTFKAJX9eyLBPV0Sy2y69nhPZhnBXp1ql+Mv6kpewdU/cQ88C+kB2pvrBB5AcagVULqqCF+9Au3AIa2vSwW1z3/DI2VnCY15s4CpBkpMnnOtYmOPepxFA/Wzvv2Ke6ZTCA9U9lf1n1YnAcmR6eSR8w5b4EOrLn9Gncb/t0BNSv/vDh42DimdxVAgLmnuCdvt+ofpB5bIDYILhrLY0lGNPGBSZoFXfvnnQNhH1ncrLGoMDqWH8FeOqrPKIsNeCuftg4D8051OfRHvZZrLKL1qOHpkG7ttgEfZLBTRbrUwkaWYa1DftMn0+gbQs9VuchMiauF9nE+hTuMf0C/WtlRxj3NfzOj7AsHXr/uAfbHXk5sg2OuxpO1+pymgw3oZHYoPpUgp2WsE7tOO2r9j62uPFogtOSIxwbwUarlKqlabCf2ERvZfhgK7LmYe4qLq+/tYWt9VUJgA1OZYePGCc+pL5rgM0hbyMQOnTo4lfEb2ui6D7ZnvOjjDp9Q5+vjXLqW4adk5inZ3liKH3a4aP7aKmSsiOkYBDXMtETXWfGUMZdP8sl0efz83sPHRfnMdUf935sPzflrjkjBBEqKxK7wJqyxNLGHe6nxH1jrXm9JA59XWSXXEv9vgnoB7vk/ixrpP7I1CT2GmGROYfjfJr3M+3ctC0zOZE169o33rF5F9UkP/v6eeIT10UAB+OreAp28ySZYzWCcHNAG3XH1ez09dovxol9ubunz2P1A/JVTPzxCf70NiXxxmH42elOT2JosrGjwel4i3w4tmFKmZwsIOojR+95nO0u4GgOjoS+E2XMKEgVrXb9EJ4h50/Wpokl/S1jRfeO5A1en1LvMkAjUQPw5HrUFvjsrhuJNa7t6KP7UMyNe9IqCeOKNOnIOcBzIxdjNYmBiI3ptknEul7OAC/1h1zvSaKIOWXvmDR7wASytlxjqZ50LASZ1aQUJBwadsO3rGZoQekpfSNg3pXR9S8j0MYXBUrL9C6h6CGZ6/dljlYLzyaWgncBihKTqQvnsxaU8xnS+DJJpDYP096aYJtsb+9AG2rSeQKDs/TWhkIBAXnInCc52gvehlzBD2T6prkbX/XnOPMkhxhrOCrMs6XK8yxb477OP35YbC1fwHZFMmCXOWWO3rylAoIzSL1An0EfxDWThklpgNMEpD6URJWsDauBGNeru53F5fLTJEv1N5apnlqn4VeSAMTMjyyr1k4arwbIhyAjacGTUz8JH8zXzaRYzpMAdu2um/hIAN4YN4lExhtCg2ungGfPlAJ5U7O2P3PcKyUDc3kJ8O7v/NF/kwja0itXcA5H/86kshDUFMtZxOGI4Q/bQuZcAgSR7OrhKRweeiYOg9930gQxdPJaDiIdV5qoNPl0fUzZJ2WbOMIuBOu4vUFBMQ/nS7NoZEQaWBRE8v5Cr4/TWwBIw+0hL6hh50hLAKObAwhzRplEchd8zgXsB50dM8RfZkzsTvj0yYtkJn/1q+8W/+JP/2Txf//Jv+RZ9xfffvUNQfgRzL/jxfNvfg+Nqj2ADjNiarxxQEkNVouDz3/3gYYYY+GVeYYRD6JqTXezasz+cOAKOrgodKYm6ysg2AgWYsSdtDDydDYET3SmGQuzh1wpAQXz4KERWrj3JjPPwGAGSjqHsQ8FqiZzzMGzTbtI9WQy7TDHbswwcXifGV0dK+cnbZHjwHThGgRFH6B0l9zTLPeMYxpnXyeodOg4HinxUDOuRsGuNx4YGvdksJL9qRPvnBtMuYj7pdOtZk2d7tnRRaD2ERmLVRk7/M6A13EwPAygkGy9ZQvVE0nwr3M8gCGNdkQiGT8PJ6+huZjBg8tHY+Cadn51GlPimQPC+XEuqumhBXate+/Nolp2xJojK+znOV8eMq5p2V0yEs75Y5YyJY1key45YFL2hjGV1aK533ZNUALr9bXvLeWzWy118RiXG8rxsDOLg10EOCmflYGaElJYXkvota1sP8aBQLOQNX0C2/QmrKABgnC7aWXNOJjhdPwiTI6DqVEKjZcDehdOsgBMab+ARILTOXGa1S3A1GywNmVS0x0fxymMAv5zbQRgbnSUder3ZgvDsvBeAnz3Gs7H1ONSe9Bs/B1zdakdYj3r5MrutbRCRrBajT1cnY/hHGrEAohzVQ6cDZpTLCFwqtnboGHNGQ0n1ukAuQq0o8Oss3RKgxQ7TOtcLOOcuv5CjeZvnbDLs4+Lo48/BJRZtqT2BpBv++cZ10+fvk/gtgbo9/XXv784paztnH317MXLsF3eUaZi6csebFdBR1lQlh14g81GjpJlD3wPfg/mwSCKa5mYaVLNm2CJ1lSy/j5qg0f33A8/vs5B/fOf/yKHpjqIySgnOHPaDOxG+Y4NMQaL5ZpDRQcqJRra3IAoAitjX/N99oTM6sEwbafG4aCMda49vlUfTL0vrpf1xPu+fs7BfPsGaQXGfOXx4s1PBqw2fzDBgdwC4MSlDpAlxzBHD3H8Nk2euNvMSBIsq7WTc8GsagAP9VbZzwRDV8oQsJa3BEw+/hngyCldOtE+2/354pJrmqyJIyFtXZ2W2BrFpi/SZVUWiaX/EclnzmSYO7g7e5QWAd4df8be85l2LXZPx1EDgNncOQjIeMFYnLM/ZbVfkER6inObpImBS4DvNcYELQ7YUbSQTmbwirLFa9l4fJ5QVRx17Th/okMyHFnP48kMKkuiuilhwOikDXuXbGuA1toMf6fN1imKgLqBLjc0M6DaRsuIkxBKRzP1QrQVzeInoHXxmfV03yZ4LTjfTGNLmsOc4RqeI0onKPslC6FnT51fNbyaFHJfGfTGhOR+ow81fj+z8z1L6jCFpOrrcrZXRD9OvWcI5766Q9pXnS0dYxm3AWXU9BFY4TrakpRE8bGy8WUl8e4Eq9HTTf2UQAxOm4Gl8+Y62ZWVJmP9Pc+Pf0Gn6Ud3bVpj93az7EtoYZoc9Bku2fspJ8a2xznzXEckuaU8ky3AbfLMGwFfCTAjhcB9sD5ObmA6rL9crD/+FhBOgfylstjsgMY1DWAUvN9Vy+8S+YTT19Hb2ib56PgeU4IdXVEe9AwQ2YBsjazviuPIc12qp3fF+cae0AJqyT1X6jQ3A5750LdgnE0qxfFn3qLd5vrhldlL2leD2OFnpDlGztqCQNE9TWJhjG2C4Drmsun9GhhW14HrdwTxNWgCILABKc8K+OB5zHx6dmTtJYHQxmkfOQcE9sMmMgAZbICyterDNrlU5lkDrLIocg8+8/BHtG8JugczLdIk+jX63d4De0+dMIGC4B1x8GHmWopvcjnP0gAo5Xd8/poskNGiHvc0LI4r/V2YYu4Ny6VvCCrs0O447iAcryKvZ5WfuUPQYVB9zVxfGhSOvel+2mS9bceXVvPnZvG7Nz+2UoM19/Ovv0nZ/hr39QFGWpibacSgTtD14jXaVSc5RzhjLWXkXvxSq8ymWZ590SIWkJRtzjnhZ+5R5v/i+XPWIbYXe/+R66yoLSYor9yNc8t97lhhIeAV8XfVKRAUNyFswwQTTUOT6iklnfpmb5Fkkc37Cs1n96VNYnyWPcA9K05ka+/ql3Mt/Z6WmbLfmSvL1DwLYxedF+ZbCNVnc29bTVEwWSW5nqfxPZiXlj2qwagfLOBfxmVWh9UmjgubyiA7siPaF30FE8kGa553miQ/2XUykhCuWs+ZXXw1wTr1vgVc033WoI17VrtO/W6Buw3GPMLmaqzy0dpn/fKctewjG8XpNzuPu/jvH9HguoxdBhi1hFPhdsbMfffVqxfMKbqTrClBJrs8Oo+xx1xzG3DAci19TF8vWOD9uG5lWiVG1M/HD9evLRvJBCD7iYeVsPCY6in3uTbKsn/PMYEUzz0lFQxhKmnC+Z5ulwXAEs/ndK/PI5syvolXCCtxJA+LjfZ7wWvBuwAprfLQVwkQJsDMVxiKgpmCKAG/htwN36cpAPcqOzC2Pva+vtE8kHJ/gveuF/dFrjkS+eNe26CnDXVSCsrnT/A3AH182TIMq+Xce50xTO5T2zGeJepJxlU93mIVTeq4pprcKiCUyoCANGMMtXN8H+a7QKZ7iVszpgvwpSuQZ5MMyHz5A2z9ExpTPDng/pjXj2j3XnI+PUJm5wRSiEYu9lEwLX67iaZzABP8XWKLsGl5jbFhNPFlPrJPlARwjXhGCEZ5L5HY4l4jBZI9aWVM2WaC/E6s8W4YhnVb8tnR1uS51Zj0nM8csCacswIrna4yu431ZVi6tjf4TM87bA62UJ9cmzL1yzxjHUvlF9aJRQV6UkHEB0hmMQmYNRFCDNpw7Fn3oHMYUCzyXYKClapJ2bgAWHgFlq06jZx/jGuTLgXcxU2cuzb4bKWQz22yLGMRwE2mfhupOF5pImqThBFz3VcEJNEz4LvEzo2pfF4BKH0jpzyVDgG1i9nUryoeEP3f2IyCSf5eIFSAUKBTW62t2iLGci+aEEtzEhs6aP9c+/pSmrrcT4kZk436/OXzxGU+t9cpkaM+n3Gnn69sRff0AzPY+dcvnwlsz7nsc8F3zqBrfPCvn9jd+gi/DB+dtXxEyXGqZ7jPMwDkFcbfJhVr+oEmyq0YsBLNsdAe2H9Ae8Heulx6gtbdC9aViXXjqmo0uk9NttscT41S16Hnudq66vnHCzBxzfvUzQuhQt1z7yMNVywcB9tRRz1+CraQaznOnmGud9dD+kWMeLjn1iCv+Anx4SVhBBD+9dJ/8l/8Z3fqNsgYmgHydLLmBFdYsQeOX6dndInlAlvUD7uRvBmzMgpXxjAyOBpLnbFjas8uYFUYJAi87RHAbNOowtVtKayZOEEzb9IBEqH1sNHY4L3ECKRTjKyjAHUKw4I6854AVtIYBR0wAC1xRItBdJ2NIKuvgv3WgMO4OFIThOAqQUSR5iLwgm+w/3CaXtBhdnt7efHf/0//K6vqYPHX/4O/tjh88z4Gbe/514vNAzKWGAA1NGSdOelqWD00W2gZREpADVJkJLB5JljzGZDFciIn18PSAzKZEjMHOvVMnGLfdmBNyRvX90C3JDndS0ZrbR0cy7WSXfMgYF4MskRmBTcsVdUIndnZ0UWTDJybWgfcwK3ZTQVvBdMU8X775qcYrafQvi94X4I4nuHDezKfACiPKZXwYDtkHN11a6Okttnjssx8vd0kzQYWqKsGSRs1NHMWMC4HdsGZKYRZzbM6uB2XstqSJZUlJ8POEmIdJbt9sdkvFfEemWZFQWuYdCob8N6kCcS4juL5A0gq68tAd3Yss/nAKLkUkdeou5481GNgOsdhMHH/rvkwInFkFSuN5gbvkWVTMMFSBjZ/no+xSQajQJjPqZPkgWAGtXo3Al84KlDUrwQEcHrPBc6zftlLWP09AkYdvVXeawMXNXZs2Ga3VFA+Sj6X6Vz7tEGlGTAcqvMzMtis2xvKQq8I/JZXcKwBmZYAo1K6JhTFdJjJd3+Zb5O+nSwzmSoDg7Qqjy9R6riHsXes8HgdUinQdZQKjNosQTaLzNpmCmYZTUrczEQ6J7wvrK+Mr7oUZcxm7DWsOkhmVse+iCivDqvfJwj21+5fNYN6QFX3SWaeYENB3ji+BHtx1s2C8+99K/wB6kK+WFajR8YiZU8wwQSy3CNOfURifRLuaw1HRR28KwAa18AV2oPnNA9ZN1BPdo1y1e1vE7B9+vQ7Dg/sEs0odvcA7Djknr18lbH5ix9+SEC1Qwm5B4ZMhRy4OmoGiIJb7Kl2HWpAkWDXXTccXe8+eyOUa52lOtthxuW9DVgcK22BWnBm3b2eQbfPGKYY1wzYmqfMyZt9lbIU5qQsxlEqF/y7ej8VGgaQ1L5Z+uT3OtUZ44qD6xSE7edJpQYh9BGBxeiL8e8n267bv0gJ58mVWioH2Dcc/1XZ0RxoJFs4/hZnlNPeAYJey141scCCVfXAvWQCJc9PyfMaYJ/7D6Q6wewx9v8JYO4LnMzz979J4voO9unpIzRJAEUE7wIkJngrk9xsXRxsniGivoxSGNxoZli67/Ps7lpKgG4XUMcNgbTXqaOpk7cO8/IFJelbiyPOSYE5dXk2Wa/bIyEmpTAiufzZyDnFXgZg3AH0OyOTvQKI4ryauFJXKgEk91gWUR0vk1syBiy998vzeLKjkxEeYJ02LAmx8bo6t3UuJgiWfcZXmNYy9LhWGjj8pa/AMgPU0GnFYVUQWCdxBjJcc+5vx6/aKzwjIJpje/gJsFNwboCH6dzK8wgcOP6utWTcxxr3vv2c2BODcF7rdWMnBAFdtbHz+gYNcbRVamKpdWVVu0615XIRYefMbme+MrDNwM+gLlcLjcW1rXvSUjhuNt3cDXIE7paNarVJ64KLlK745xqQCCBNJ03gziD2Fn/DszYON/6F718ju5LyGmzvMky33D82SgAue1tgxyAv5XQCvGaCsaPo3K0+/iUgHgqdBFMyBXRGLanZ3GrHvSMkJR7ZOGOBQ3vyhovhtG8hupwSwAU26Hmc16OP7Lezw7DnBFGurjhT4Kye3AL8sWYjc5I5KvNfOzcb0jhvaRKiyeSaYZvkGZpw83ulRPSrDNzd51O39EsALolK3q8fNxtHdKm1PHkyL/3dbHKkj2B3bwMvg/PjQ8B17JgMH+/Hh9RfCQDA2AgYGySsmxTTlzSpNkBlz7Z2ie26M+jUf9SmTkZykqJjfdX3KEMv57/Zd9cDz90S0TZISeDmraT0J21k0yHUiEY2sWNxpa6tEY73ZDkiMhOCVpZlqVtoYtnP9Z6WUoXQs8ty7E3W6862bHCYcbArdrFVLwCwDtGVfE8XyGfPnzGmNn6xadX54vdePF98+81Xi9cklb9/80MM/dcHz1I5UsFWmMuwMiNW7iLBP/pMmeO/+f4v6CqptIlNudSwNIgUN630QXWeDTgsUXW/Vlvoij3w9OmzvG6b2MBqkE9IpCjwv8rzB1BgrDx/GgjbCIqwS5AnCVOSyQp0a1llBHlW8R67Brpty9Jz7xSsD5tJZuJ5NZU39CthdF+o84vfYTmSTsEumtdKJJzit1tl5FzFXrJOPhOs+zuT61fYWsvMBCdd/a7TPSR5ziEAtCFEq2gEAMuEWBA3cD7ZcVpNaoN4ZTUcLOVxRjmUB08TWpYBC1451i0XbwKujFTtsaBn9kT8IYP2MtzDABosmLBR+AiDPl+zpXwPa+MTzY2ePz5IV+rDdAXvfvTcMEEv0PuE5wn4hy17urtPN17OQwJeA1CbI31NcvEjbJb3/LGy5Pmz5/G339pEhHkrNzX1RKkcmcn+H378KePpPrdRkMHqkVJMMrlTCqpfULDG0kBtunYlZ7i+ImMQwAXbqe5T/Azeo59dwKFNzcJGc98Uew0AOFmhBe9kWVY+xxc5F67T6Y8EyM/v9GUNrm2AVd12XzsTzpErMtGmPzWumz2przrK6ec5lSQL9yuTJk1MZLTpt/Nefc+cs5NV6NixVmaAPpNXZcprEhqXWTYaT8sx10/nGVxWPlcTbcYvOUFiw2I9AwgOtqiJXu4rmoJDazQsN+M+/UP9ZNcgP9vT5pDw/4PfR2/e84xrvv9AY0iS/FdXJsXK7BOUux5rO6pTxgjacdasAFSZsF3TNrMQEE4VjSxS7nFWJ1VzvrGWdy4TMs3uhnZ7dDH5zQVgtQynlofPxi09I/QV/ErCkuuECMTzSoKwsst5FrCrpBSAKmvfGE6AyHGShdcEtw0C69fl7LJpAsbGaz0msW4MlrFNuWllGMJGDoGJuJqzXcLAEckF7bI6ai3V7JoIy3aFnwuSYfvDWhf8toRUPwibdcLe08dWD06jrGlWX7vllmIIsvDsOkuMx9nvOvTetQOVLRis7R6DWQ8mCMRIPJPCQzRXlliiCfg0eJH97nnGWhPEF6uIPiI+oPZXvMbYMM1DEvNaui9LHnvO3584c7RXwZidp8QVXYvGQJ6TKelmHJ6/+IrXf8xamElbny2JP21uJFZsLtcy+CbtGq/X17QaTrJJ/X7Pwzv6GUC9W7w6kOmLdV27XXwi6e5n+LnKrl2T6NwSJ1HzM/JjzBvnRvIu/G5d2SC+v3EvUC1zenuA9BFJI2PWVcfGezFp4NhWCsgHjg3Cb4u9SQKY+2R96XN6Nmtj9rZoluQ88m99+WUBvxZglkgkRmLiIxVJI+E5bM4slY0vr63zyPCt/Dt4iZp3f/O//Ft3KREU0RNoYMOt8/c9E4yRTK2uD8dN63xKDXXBesPRYeNnsp4irpxyAm6GjLJB6BmlTnfc8aQPCpBFI0iAT+eWCRN5VcdCaxyg0IPOjcFgCFolo58gS3S6GcxS+UtJdCHLfHPhHqNBdAP4YffIY8paDO6vKSFZIrA7AnTSMDkwZVIJ3Ljg0D7gIHPZbW6uLv79X/1y8Q/+h/+RuufNxX/8V/+jxU9//n0W3Bqv2X0CvRhnQ+f5kQexQV9Q22b03SjpCsp9q+cW5kQMrc9jySiucvQIypbT8XOsfY5S2zUs1UTwq2UeZnnbsTVdIANyVZTV5/YA8vVhNxlsCiLZ0CHGvuWObqpsdBFrruXnCZiU3QfYKOuHd58KLoZRJaD40ClMB+CMed9Dy8IA/AMOoSzMlDuOwyRlcm40UI81AUI2phk+RYebDWspkfdqlqGltHnMbEjLGnyGlPoF7Ct7cILJYZEwFmZtXcRex63RMgvnIZycXNcLa8I0/snYyIQ0MNfx4nUZQ51QxZ9HVmUeCq7Nh4NhGD6DlVE2mqxbHIk6wDISzcLLBvDAFqwte6T3HiNlAMrzWXouk/EZZSvS1HWqks1krOOIsE4FzGSDepCYNbjhdUsYnS32lFkCg7pT5kIGxT7O/N0NzqM6L4B3lmMVrJY1IMiFY0o35TtYd3ew8OyuzJ0MLSnGzXItmVqjPNmsgYyr6OzAvPO/WWZtZ7T5b8dnltnqQyTzGMMK2yiATrUzJyOoe7h0/PpVEygVfG4gHqudefP3BaJrsVqy7QEcoCbzWmcmIGlQL53cioz7i2vGwHI0s+IBEdWETIacubUDMk7K2qpMGdcLQZxOJVpRF+cADMn0Ac5h3BVrN4OXEnkBf/aVQrwejPTwhcnylnsYmggAN7dLuxHtvb7h8xnn3f2v2PO3MO6+Stt4mQ6HOLVPnr4azKkCj+7NOF+m5saXczgdxLk2p10uc1WNu4rKuq4MBs1+pfhUOyqwMQ5B2WVTf2hNhq7ZXw/w7P8CbdrtZAbDPMTWOl7alJFNS5CR1/VLFkUp+QRuExQZjm71KFuKK3sgJZV22ubtgiZ33PfmMuWGJ7+psC8H5sklIBV09Se76enNfpJxIkuU+QHQ4qEyt2fYFAPEfAZ74tpkjVlNnaI0rCgwLgt7Q6DcDGQYGdgmzqIbO/sZhOrwyZyQhWZQoNPsf7xXJ6zZy3axMxiWvbAH+/ScJhXnXE/2kmMp68IsXTT/+Iz9A7TJuOePh28prXyb+djmMzayJyxkxK6p/aPeBk7J6elhyk5WtwAV00ylAY9z3ETWaCYkB8QMKV+CazrMnV/2kqGhmfRhM5NJ5UuZAed2JuZmOUpLH0yA2HnPM0aAwgzyEGT3uca1Zxl2X2+QKug1ul4xwZ5wc69PkDkMQ+4hrIAR1JmA8/f+iS4ic+DYTiZ4g4uyyif4bMfNlPIOMLEZ0ILYf8m2YMezV/ydezyWqyy/dmo0CCk7z2s0IGxJVK4Vm+/fRiV1huN2MUdmT/XetMdqMHqtBSxd0r7Y3Xc4aJTZEwB3T1ZqZJ01fh4PUWce28FesINfPDGTkt6p+44zd4KWBkQyq7y85+GVZfqw7tb2f29xsYqwPEC2Z5xjkoYdvj7AqT6HgSWBBnIAdzQvsjSRTjusa+ZKnd4lG4wpofEuANMK58CKvhy25zNJnXN+f82anYmCzAl//lKzKu85jFe5x4r1E/SN83q+b4Kvk5kS+2FQM0qdJiNvNmFxXXqdrpWCyjOJ+eW8pxPdYBwYWAUEilSKWp3V8krAL6jG35eDSeweUTRc/8PF5rXnGmoZztCwdU1rAb2G48PrTEJ7FmUf6OTzmj5LS8MrFVJJDAFLbaBm+PpK2YUGly4ri4wFY6z+SIl8uvuWVSHDwmv5ee5d/cb3lkQK+FGhok3ejKxFqyFsBPYeJpoB51OAmoN9wCX8g/cfANsMKgm6TEbIGNwnCD4DyDokyfYYfbznJJ6fwYpawlE36WsVzJt3P5FwKnvGwOO3aD0fqmHtulfrNWXwAlKesX3mVDEEgPXsxS8lSFI3SiaowMw6wZ3BYvUsfRn2D6BOqRc/R51k7eu19trEL2NgJYsfYcJEAHKWzQsgmUw0SSvjywDcYO5SJovgpvMdrbQlQDqTBFZxCGpx9ht5ek7FpygDZRsg/kQGdWw8zIzIksh2k3FSZrET4joI2MjY26Xc9anfpn83JT+sGNpjjj58eMfPeH5sgOMfXcDNvcXO4yfol5LAsWyL61q2n8QWAy1gGP80dqoxlgCNn62Ew2w6NEvj/PwA4BPwEyAJ6xAwieeydEuZgxd0K3e9H6p7xdrz/DLxbnD8hOT7Fn9LDJCJvIk/7HmuPfGsv+F1abbAmRMAhD1rZYy2yvjLBWBgn3OSz9zlegbA+oWHgOkmLYyrBPScU5sVSo5qk0HtovvQY9xSBc8yAXITM4J3DUr1NZRyMVC3MUb8ipwRrcyINpSA2gAscg2vy2sCAmU9lI1nF86pJ9cEYytu7vc092tzlXnGpvmP7zdBrK1I1DwY58Zo2tqcMQXIcv5IVkls08qFxHv83eoUzq74xdpNSy5byutXyA4DbIvNMe7z/lgDOSP93IDM1Q63RL5ltI2BwkLn2mXxNQbSjgQsSYzTeHMSFFJCG2BwaDA2Fxyfe5NEpsDSN1896sfYAAAgAElEQVTB1t00A068IXFC/1dyCPduLHfKerN78KVnSoDVSrFkrLFxfr6xgGPtmAYs0v/jmfU3U7kSZlLXkoBYAKqcwSa8tBleJDOU50x3efyE+hOuH0sjBbpL/kgCST8zHryxXpuXyPjV7lhS6mfG19InHOOulrvxQ3xGzoD6ymWmuRZTps61I0Xi3DtvzvkA4rVt3o++o6ClCegw2XiFcXPi2sSCJstFSrQxrBzGf5PY4SLyUrxfaSTmPJ3UuZeQBUJAGHpvjIsEmFR2MW7q90vqEbtoSal+brun1werhIOhqbIXIVJx35JBKkPkmi3JJnqH3KZYhiBjbQ8l95F6gNhDhYFSEK6bDT73lMqXlMenzJizi5/HlmXfVI87YxLSjvFW96P7QKJXGocZzw7fVO+nzET3U7VLxXjcd6nwG+BWzkb3WRJq6sNyHvHn6vDd4mAHbd11GhNRrXOEX+49SSS5oBTcuVeDOiXBxBJrqSpiDPgMb8F1ndJ6152VaOgJn1ySxETvbiXgrueX0iCOTSKD7u3sfW1gY0+fQ19r2USniUHOQ/2yTc9CYyPmLxIUXPOS8QymwzXF2dIJXk3v4Ufp905/WHzG3gOy+5wbEzg2UszYLpZ/vfSf/u2/dddy1CLKGhg3wmTCZOEyuQIUaTLBRc7IYMvueoQQpEwbD1fLyUSHzcAdUwbl5HuI2tXMg1dnzUzNMYGrVHYDODefNcge0BGU9gHd4gmym40Ki4rFKKjoGLbkwnscwqExsGXbRK8LZ+USB8nOhaLHYRoA3qm7dAqYl7LbMOOgrKd8s6yEbVBSF6KlCf/eH363+J//8T9eHF+vLP7GX/8bi3/7r/+/ouqUpmyQxYsoqGUULFgdulBeuU7K2hjD6B5YS+cGNxswqOdtHNGS3ugQ+R6dUIVSA2a6EdyQAm3NOHm47j+mpJguS3H0dEY0dgbaZvK4dw1TwE1NXhZ/2z37M50vPyO6aW7oRDcVdpaV4bO7eTzE7AAlmCQbLAAU9zk7BKZW3QMiYEqBtTPG95IxnAF6ujXVXcpBpANndt1yRl8zBeaj6ZfS07LuNCptGtGyL780ws5xy59biy/Dan457e0o1vrwODwGr2Zbo5mAkUqGso5sUZ06cmHwjUNZOref71hl0+TY0IkyENAQtqxCxyGBiYdOgpoe0s5IDuTh2FZYtQyQsA64VDNAls5uw4DYpTwcpoaOIxldg2BLUnV6NZKn55/ZWxqqlgct0Qn1DnACSlgYXu6hT7CABB43BMJZ13cEC1eAd9t0IdTh0RjrqFyZQZEeDP19FfAO65KafA+zCdpopGIQvVH3FI69ALzadYp7J5uawxWwVIcujkhZO+miHCboYMCw7n1m5y6Ow1ivZsCdgwTKgoI6Kk6gY62jwvjrwAXoHPOT5hU5TNuMRdHXzLcOkvdAoKC2XwTTc6g2mAigEZBYILBgv4dAjKSBmvodfOYZrcJXYdp5TbO61G3yeRziAv2C8WbNs9l0+HSU2gWsnY8E3LlvtNXMWC7bWMWVoLNAUGwG0SyMneGWaAyygr7dDoziN3R9MyO9/+wFNm83jQ0cV1kXYaS6/l37cR4LqM1Adv7tz5oN9rl0jjqOs6TVsTTIuQdTPPYd9+GAZfpiP52H6poOoxB77E/8/DihjFlKa7l+g+sGpAkifOIc3kNIe+zbuT99j/MSXTnnwzkAyLCUXfbzOs9H0Rbgx79lTCzbI2i4tRwaMXQcyDvWUhqfMO53zM+tYFsCRsYnOnDN/p/LPrVruYA+FlHfTxaxzxclG84hy1bbMMO16jnXDKS6TgblG7In0N2TIee6FEQQPBMg8zxzbjyABUvsFmsySO1UbfW6unZ2k122vNbA3Ezs04zpJzQPr67abd1zzDNHMEVgb5nrX8Pau+O8ShKHoHJ5E1a3rE4ZAQnuuj5mZ29LS2XcxSZlTg2qdDCqBaMjmkZIgjLDmazt0kFscDGDEm2WP7Nk3zPSoKsLyW6wBEn8zPJ111g6gXO2hSnBfO8QtKrdVCfRKN0z54G1MNePezq2WTvG/aZUEGc1/+Z9KadJwFwfozazzU2m0+ccx3Eeltlb1Cbcyz/ERgtUal9GOf5wDuMMax98t/+XYKk2p6zu6ifFnIQl5700Ax8Aj31vwkfg7Rh2k/OwtQ6LzzKKq484hLB0sQFrZNY9691LZrU1+uli6D/Rq0uwZWaaAGnqT0ZYO45o2Qu5J+0m69E/2stzbcnNLqy7n6F7p3/ScciYCEjrjLsW+H5L9i8JiduLj4yDrHA179pB9hyWq+W3DgLQN2tWhKkAzgVO6zHAnWeEILr2bdqOJvYeALUErT5lnOlmt+tfNYibAF51Y9W4qkyG0hBT9LqJBpJYAtmuW/057XeAt1nm1rM1GnSucTV9XGd+usFr2DkAogIso5ytIKGskna8vB2BsY52Bb0LjDRofmBvlBHlsDbZ51d8EH1h38e/k9jI71vqU/1Pl1MTrwV/mRXXOSz4G8rzdfoTmDD+PCljXhH0c87xdCfE/ug3G5w/pWnAOoGd57CMp8/jvHPfSbxSX1XmgTIaaUzA+D2jPNUbf/vuTRqnaO0sS0rXbkEi7ykBc4GAO9777cuXBDs0JTPAwhZqSywdt6IirBP23o9vYG2a1GGN+HztwgtoZakR86FGZzrZ8nBJ8OlrsW6ULyiIMDSw9P/4bP1d1/o+jK/H2Nk9gsDf/+472HSXi3eAO2dcQ13QBkjOueLuBSnco/pJEyyO1g82Q4ZIqma059yjgJ/2yzW/bKkTTx1AnHW/B0vaZPjJ8WHOr8dqwsnIkE0S8A5GnXYp8U/BqXQoNf4wuYzR37H0eCQuIj0Q+9GO3DYOSQO3VIt4jpeRI9N3l2T/Kc/oZ/s6QZh058VeysDz3tVD817CGlWTd4BQBsTpWMpeKuBTtnD3JOcQ6+HT4Se6uh7AMoalLRObuOH5/jM6SF/RrdxzpzIcxi7e0w7j77pOVY52PQltAm1eXy1TC7f1nbELYdPWrvuBZUpVNqYqpy2lFLwrGCZIY2KDMzO2lRypzbMkavBNzGJMcKVLErCHNeafcfQIsLinXHuCu2radUdm/LUZfh/poEH+SKWB95gSyXawdY8qYeNlAwLKfg7LqjpXmWefnet53kdqR5Yu5+QEuaL/JTBU6zDOzj6o9scbaVOBVhq0WUzjn2kTQjpI9ULZ3g8+XW3MBO98fxKFPrfzzGsFY50jZR6cp5kkid5kfFafqxVCBXDaeKY6w1bxVFfSe6h8kJJKEVULiLIcEN6ZdK70x4XWODPoLGszFT08z6011t6G8bhzn1hKACKnbRLbKcHNPVUvTuayvo6xgutI4NhxCUkGH7u+divA/HLO9DO9h+wF7stEpr5CkyskzIIXSAaRsNGk87QP2iH3lOB7NHAy/o3xWiZtzFFfND6yzx/CkBUWg0mrrx1coeWn9x3SuZY2OFU1jpx/CwCNMyHApKDiOHv8bNdomGG8Y43PuwVk8jy3Q7ja5HojK6keq4+tfxx/xjWdWMZ7Nb625F57UI12vyzXXE8psr5DWaUp//d+Rpzmz/29DXU8W6p33/WQTcmfnK2usdE0qMCn8+/vrZpkL8C21vYJUCl95v4SuH20ZuWWDUj06ZqMd23ZFDG+Cc+iBuAJpauVYmiyTFmPlNYOqYRIrY1kievbipkA7Q1rsqecC3VbI3XlL9zzVFYuIVNyd0nV1NH7xYsn+mOSmDZIlNM4UECbsZQ84RqzkvOGe42fxRqOf+aqkIGkEZe45vitIyd1i6QOmneeQ+oDUxseTGLuychaAFinmY32MONm5aljyhr2s/mZiSyTcMEkzIjxvzQSk0TlNGg3HNJhq1zz8UK4nzDsvK+xlkzIiFlFRzMs5KF/vbTy66X/mm6zUyjvfkO5yJwULhDhvYiCuqlLi7QsxRIs0W0dkUsbBbAxfbhNQKBj9bdgQkS7y4YGBCQ7TKgL9ccff8zN263KTeQBMZHaHFQ6dXyOAU+aEmD8Lt2wGig3hYsBwxwWTSJR/7Qu3i83hmVIFerHeVCcGqdZFNXDR2HZHJ4srGZda+z3yGKaZXhysLf4w+++Xfxv//SfLj4BOv7y5Xc0bDtdbBCwHKtHgp5HHTe1LYo4J8gV8Y2T14yJpQiWAvhMu/zbg/HkRKYPG1w2YYxtGWBmIj1ApHun/IwFEAPIvVvvXQNQQC4HnywCjTP30I6e1bbyw93gjp9GNFmCkcnohu0cVltEofzltIgOGDUcaR1tM3MpA2CB1uHAkKauvcbllPusnoblY3RqihZHyw1kO6YxRTLSZlzqzDULVG0zx8o1HU3AHKYe4DVmYaulUUKd4nROdKxl7IyMdxogyMDkGTVC0QCIsyDjrNRWMznRiLKMKofWYJ9kvRYZN/OTDErKXGQstuzO55a6nSxpSgYbcLheJq3etTYzNenkk8NwbDz+TrDiuOW9ZtALejRTI9ruuNEB02cVTMQo+9rjE4IvDySA48ATdENduWVO1W8jINgCPP746TNjbWkuRsAsvgAFTuK22nYpDdaAMz58v7R9gP6JWXUPiTozFcP20LUspcBuDAZjp0GudmBLlLKmvZMcGHU6poMTPQNp4HHWmq3WNjiGBYXrMAScdu75vgCd49SguWuiY2MGPSw6frCJc+v+17ZEbyOfvYBFIGOORICUbs2nAN8IwKqjqSC0+6HsTB1k269rINXV2UDDYMc9ekZ3yBuYuY5hwFwO6exdNcBsIsI6gF3s77xl17t6njIeAoA4R3SXXEGkfjnZrTou5z4DZUSPKFNexuAe4cSsbcB69PjhGtsAO3sHlLN5oDB+7o079kg1u8oMmmM5A9LpLDgP98Gih3yyPhUsTsAdxtxoFDMPzeiJCCzOEhDeYFmw2UtLdccBUuHplqQ3YaO9cY303ylLmF52nIACtnWE2z25rIQhxBtb2Iyl2oMJiC0VjScFkwzwa/0OltAVrAVAu7NbZA/s0Ird2GLurj1TODeWOD8U3z7nvjYJxOKYn7qvLNNiHix9FBAcgGVK1bk5nXIdHZNIOsKW13m/2tgKELs+LLOyREU7cAmoLmtJprhNDnbpCPw0CYB3798mU3oJ2C54t74msG2HLhI5Mm74+SqdZK8p3b25IcGzqQYROkM4F5c0NNliLe9QnnSJg3MBALO+tZ9D2N/dclbdsT83tp/RjVjhY57HID1Z+tUw3MMyZ/hcX7VdZSBGu01dD+4tHSQZu7ApmC+ZSv7coDSOhABkWMBdL1PuIkL77NeAZmbR2VsybrQDAUECrteuTSadZ5nBqIsggcs4Yybr6n4NDHvRLuKU5KGBFTaLDGTtIP/2c7UrsyPeTN5MZoNd7dLRka+wLgYIOfeBP5/7MQEKN1vNH8v2HzTTytB23Qiw9Vwcpi2grI5qEjiAd+mml9fAqhbEx2dQosC1rCaooOvt5TsYoD+hKWqQpz5gGTeWYYhmqGV4gQ1e4m8d+lt8oZSWJEDVmumIqSFlmS9jIJhpEtW3ywj3fgH+lte+XlyvPaWUw3lVcJl59NxTdNtxif2AzX8Ls/SCzDNl2neAiYLW67KmdLSxL5ac6+hbaqqDHk1CnvWSEvMTupDL0I5UgwHz8AW+nM85zq6teQYKshqcOt7+Sedx3qt2sX5ESvQNIHjG+pj1W1ICHXtvF9EGcf58dpD3+gEmx5nSBgQty0nTBNdpQlS7qleIX62iBjNlMSdZFBvWoDYBRuxX/cSwP8daWtKvFeRg37nWmuwsyJd1N/Ww9JkSoBdEjM3kHqIXbQdhk2wwvlPpEQalqjckhrFhu9gAbeQn7vOEvWmCJ1Iz7A3F32XW32A/ZAwyuWikVq4gn5E9ZvfgpcV3P/v54uWrV4vf/e53izc0O5NZcWTiAVaEA5GO2ejbyi67MGmh32bAwPV2TChFB7T7Y46lDV20Mz++/rHMEfeOQSFrS//57Bx/3rUdG1pgRjtrg7YAOwa42nbMi0l2/wQwF5BPoHQHaEgCl5//u3/w78AAO1j8+fff0/Wbc1bgwLGxkRvzmiZe/MyEXcFBfWH2jPpCJCsNDD/DvNaf4xhJmbqARTqDoycks0K2jgx0ARubaKzDdNFPNUh1fwte1acY7An2VNbuKHEKQOS/BY95buVKXA/RZwv40XMvSX/G7hPJ7kP+qAkcn8MzkP1mt+V3r39gzNU4bsXI1G4KXOlcyF7UJjvmYQjV1k0fYO6ZLF3jBfeTa5fxtxrGsuk9wLu3796mpPjr5y9ZF+8XbymBXVcHOuWIlpGiWcwcqEn4BoDWNfiE5iJWxfzuxx9S5phEfXzAkdhKNYYJeG0Fdzyao0xQ2/us1lubvETeyP3BunbfuYdNWAf0iYhbk1FNDnwhjxCQuCwWKy5WsZn67dnhCWTj/cWfnknKlPzBvpwlx6t0i7QxkOMWVq/3kKRCu++2BNFKitoqfx5d6cEonNU9AeNiryar7EEnfCako+UdYfmCj5NJNMG7nkdNlJUxNmOQTG1s0PSlvmTq+ZhhRWEnWoJZm53jgq/EH/rnIyliWeo8L9t0rExx59x5NGZM4tFYcMQ39wk8/Qt9Jv0pbMaO3UAB8j3sExsmSSGDHF/IBgxpOFECh0nUJH4HyODcTjZy4lPeazznGfMja8s9q879lDe6jwFH4jdlsX5egN0mdGJ/+a4sQ+fN5oPGB54pJhpLLmncXcA5DWpGXDi1T11Ps4lidAtHzONeMc6dMWfA0OnvMKf6i9M3mcnIlEGnvNM43BLM2qfGTgXIrK4Q/IpXyvrcxGZdwwJTqkCt01SNZR/0HIqdnV8ZzxJPvO/YAOxD/D/H1ZiHcbIss2C02F6bgTUS0OWezbZa4tpGLiPB71X8XhAtsak+pJ8ocO9eFuh03CVOiSE00XAbINTvjfeMpaxwKYNT56nadT0X/CxtaVin2PTEEfqskmo6asNfwxfOPZTAFOkJNd4Ti3qbJb+49mWwaZttnLIgGb5JotyKB4kTyqPsP6WJF/HvZQhgngmeOvgjVsY4r8ohhE6J3TS+d+xYRwLjV+53sYLdV4vXxzuAlmiQW1qLJA6vzv07b5HJAKQThPz48TB4jv6cxCQ19jIG2rGM9dgbAtKpFClbT/a5/oUxau6FGDBNY4JxdN1HT3TIzcy97fmpb+8Yaa8CbC4D3v3dP/pv2YMtAWxnOHVmnIU2iPBw3oaOXurjJhv8FEFuRfEJwHgQF9IFm+o8lErL8fwQb7cIboSOQW7XI+JpLf3bOHSvcEBkeU1ApBmmUkXdIKVQw4Rj47uAE2R5b3YMMQiTOjj031y0ZuQEu85C+XSTi5pT94wDY9ZglWyCQeRsjKAT0wxUD+41jL+ZL8WY//C7bxb/6s//bPH//vB68R/+lb+2uEOz7/ufvocKv7nYI6DT39xg0m6HdsVESjWS1fxpcNwuR2TDnsPE4O93aMelwYUlHsM5dNwF+nyeLHjZg9ZQm03KMsCgMz8ir5bNrhNYmGlMMBU9lU6szmom3c5aLNDz6H31IAst1iyS08r/qUfixjX7eg4Y0QxHNfLc2M2c12EOS0o9kBhHy8h0kFrn7RgG3MNp1VmXTZn7t+FBDhkd+xq3gmKl0Jr1sJ34dIQdAx2zaGFxdddFu/7V8DYDW2MWZiLfm2mM4VVXwYhHJxFnQ21CD7BNnlHg2Pf4Wg/rHHpsXN/ndeeXGcJ5AOSAZk34d4JVAyvGbQauCUZ0EMIoAjRTO4f5DDVXMFg6mFnpBBstF39kYBSgRjl0WBKCELzs5PhjHPN154OxPMYA3eH4y0a9Qbhe47lMKdQSzLqddZg8/H4PEOAcXZoNDNO1GX4zn2a7GdcdD/voIMFiusZIwKa4IjhbgYGhkxjrqvlkn7cMLdyerrcR4MQxFyjgufdgCRpITuck2iQau6yPlvLNtV9mA85DYo3u5em4TEr3HMNJ538I3Gr0ayvq+E2ny8uGoYnRknotO+0I5uFnOtCF2s5+2MQ+aWCvbC4Ak0lmjOBduoZyPdkCVxjeS/R9lgBVnm/jJFNqfAGAd47+kxnDDRp5mIjQiLrGBD8vk4lrOZOv2YSd6/NWYBqbAph6dwNzyay7dGbu+zPaUyt0DL3h/Y+kO7PmLUvZ5FB4/PhVM1fq8+XgbfbF0sbZ6KPOXFfmdAwnUyTTx1ecneE0lsLdX0RfgzUwx909LQvNX7dzYA9yBf2NS1MAYvKBb5rVDyZUfdJkvysy7qGksypQGkaX8yMrwX3NOlCzr2K12tiyZM2e64xxM0kEuD90ClKSDDTxCMbSzdkHwAQTMwqzo+OITdigsYuM7fNTtTQEVHFECe4kJWhfHRpLWGU2WIZ8DrB9FnkCgmBAJ8Fws2wZEgMRx5OEjuUrZ8yb96y+lQHsqmCh44A+WXwhDn3notT/zcVXCKTvPzlY/PN//icpwb2mnOuOzzOZso590jGzpP0KEN5n05dZRbNPu6fu5Jn7m2d/QinTOvPAtsVZsLSafWRjDVmbJmq2XgBSHhDE4hiZzMgBXYbALAf00DcYie0iiRSAJcCILFFBSO5f+8xzyrSbwEsy7yZE+NtzI53fBuM6ZxWfY/l+O9Rq79VHA5SUnegprkPEWP7/XL1Zj6ZZlqX1uY1us5vPQ0RURGZWFVR1Nd2oxQ2XNC3BBS2V1Iip+wIk1EJc8HPy3wBCoikB1UNSlXNEdEaEx+Czu82DG8+z1jluAZblFe5m9n3f+77nnD2svfbaLZi0uKJu1Bxpn+SSa0lsZLCpDxn7IkmSe2H4QUPz2VI/93SC9CTJ9ZUFe8q0iA1xQpx2WABj7POZgCQeGMCe4PkEZIyL05aW6ynLwq/qa6bJIT8Lfz1xjzZTTS72bMCxsrEyoZfnsI2w/wHT7vWD77DBG2ir3Lh4zpAgpnurm+i5EhzT3/Jv/fV7gm8xn2jEcHZkWct+szvB/Yl1Yc/x2VbVvQbXJMVx2e34dhi7V2u3YWN+vDg44725Hwujfo5AYdg0rJUtOSvYtMuDb8iy0V80GeBMGQMtGZ8AHjnAxWnjtuQ4IfD9e4A19VeW7i7enuHnLPg4yMNhZDy7g3edkPrjIsIE7FpwvNZXdL0EL9xTAkAmOEqgTP/p787Wv0ygHPbKyzyh3S7Jl2dUYNEzbbGW9xIAilYU34+mjGcBu1wGLdebQmT1jgQ/9azzmrUT2lc1ggSzopEpsDB8Vyf8XrMtY+JkSfB9W16Mx5p0dE/J4kgizmfWrzWRyGTDgBDYVhkB+J4V24K0d8P/3WS97wCSmFgfEOQfC0AQa76jkKsmmGw3fccmHR9najLGVwDaKp3C2TwjZj0XaOGa/t2f/Ene6/MvPice/Tbx+Dqx+Cta+PU7N3n+Domo5rDCG2XVx1aYrMiaSYEMIA77FnYR97mztzuEvtWybqt0WsVtAWLfp7gW7TUTT2Oytq5bCNYXxK6wjrIEArIkAZPRTPwh+ybsGRO0VHyInYllsdnvsGOr6cqw5XU3+YTMODUmEydjRx3WICt6CSbE/u1bSVq//+5F/KVT/ZyU3DYpnpvTWwejx+tz9xunZcAKRRcBPhP22W5mkTjx0tCQe4//EbTJEBbeXX/unry1WT/n0Ax9ZIGNTm71d1/RFWP8m1Z3ZYfYpxv8TO1qu5QO3r1KLtThDteF/gwfMJH2DGgnTYDxITNWnUn7nLY47WgZRS2cRAt7+Pb45DxvYn/ez8K8IGJ0pHjNHYC6xwys+BrN3ZdvDxf7EBYEGL/9/rvEXDr/JZ57itruGdbcszj3vfZpAvFhufK53qPr95qiqkmpGpMW1F335jPX4vgfWDcDGGo0Y8ilX3HBbJfljKuXyB6bttn399lNsH3mMa6wuZa+L4VpQVz2rfdfoKZdUVr6PPeAbfUH/jvFztHuGrbkyDFmW/2UHpk2K8y14YMmsP/jIpJ/n3HxBOy0I2GBhkBQMCpAWvxbmcV++fn+roOR/Hm4Xvqfcd/zd/x8v+e1zTh8ssZm0SX/5Voy+EXfzLra1hmfO/yseV7kKRJv9hq0BxI7PCfRhUxbYHXa9Cuy4CINIAsozFj9QCrkeX32ybhez4FBgc9ZFl58oyxCpYfYF/X/HbqVOHEM0BOMFyB0LQpk2M1gd1fZaPow7VCL4S3KdJiMcY0sv2IZZQGH+p7/Ji5mP5e5ZHeGQ18sbmrP1Ps3Xmhx1OcvmNmW68EsM+6xS3DkPBOgLTPQgyEeI3NXtq9DGM01ZPi1oJccm88JCcT7D8jY4SVTtibPhPtKNwL3XvaZhez6N+UNNiAQuJbu9ewNGZFulZCQxEnamSNpJmC1rE++/NwWgQVkO2PAKd8+i4KEQ75IMNJYjtd0MAMxdpoDsFUQQM7Qn3ZfKjuTAWBiAxaFx3nzeAj5e+2b2H/3VnL4SKwVCAspJrmwhfb68RXWvwMNC5BaLHWfhEAk5qMvpgCzxoAw1IuR2/mBuEr5Adls6KYmny/ztEDmBfZti64b2vnN4Y1njKskfqWoiX/heR76rJBHW91+snh+uhN5i9sbnk/yiuzTMaCH13UqrgWp6nf6jOxAVbOw7ewyCGXsFSw1PwnBwvwreX7z5XSaycQbZ0eJAhdint/IgRlnxX7J5GM4E3mR51I8K3IiN9C8+8f/5C+vDkhqZCRoiHdBB13MCG+yyH6A/84h54Lc0HdwojHqYwE9HC9fvE1L2B46D5miBKPABNdR9W9evUurzW0SoSePEc/HYAowOdUoiUSqZrYltjpj245ONkK9POh9Bigoaiu93wfiBjX4arVEdHcJp7/blk/aDkRNZVV0eIIBhQivQRZCvwTRXq/JqZ+XQEuWGA/ePu7bPIM/+9mni7/57d8sfvn5l4s//+zvAp5QMUUvz8/eIMg4gJWzg5ilum5+BcUeSUSSDEknXJ8BXEA2aSGxrSgAACAASURBVLoDPJJxVqCjQbCHKO0JVhhHkmFF00NjhcZnv0FQM1lONYoGj1ehhDpVz8P2jraeIzZ3Kg+iumxKk+C0MmM8DPyjacg6R0ckU3RkyxSNjyHjIJqUee3qOzndygDaymxWJhmNRkcHX7DFzzA5FuzLIApeK6jnLcpaS/tBDLXVRw2O7SIGOJ3a4/27F9TkyIRjvvmWta8BbkWl2nga5bKN0h4Vx1GtH7ZmgyoTEj7v7VuYkjyzCPYSmE2gzoDUfe66yxKsw0Isf0wwjQOV4uwH5T6cQtlpSzP4j4NOwFCkvICylakOabH64/qn4iHbz9YXAIi0ADTyI0bxQNtS7eQlMQOcI4b03Iq9LCXfi9c4lEJm1zI0Yensp9y7Oic7GMVLkgUZj+sI+a8BXKxptI9hPTq9UEO4xDCZm7fps3dCNGAS50qR1SR3XKfG3nXoXixg57X9OGmLsCv3l3s0cefyw1wy6Bi2QGZSHLfBgpXP0dJnmF+aeo70BwAwg1l8vQGKDpF7Df/LzxL85wxEsyRno6CUlPpo+Nn+xZ2kLVJxbQLQQxxMADyCRgW9DV7fvenADh+3gWGKXF4DIOglrWX7DKRxOuTp4cswJbQlC+jSJgLalgjOYwtuSK3HVlwY/PIe0eOxUmvyJ2tYNqRDC/yvbbnK6aFvt0ySHptJ4nFI1c2f7e4xzXr1NrZtN1qEmaBFu2cSI9sJODNHsneGM/W+Z1A1A+U8m4AY14be95lAiDeaNuREwg063MgGWzp8X+/7C95ZFQ+w5b0GnKnDcXu4NoJ6srBcAtsjDOQMNrXXti253mVWAlyOCVh+LzohOQc4aF12WlUNviN0wL3CAGE68hFTerc3+Aw+4MxAQ41Bz7bglIHhexNapwDbViRGXRDHgo3JstpHFjicvOgzSJxG4qX+j/suRzjAnee0rd+HMDa8vnyxvuto3ym0dAUI6xr6x6nByjy4xx7hq5wT9/Qpk4M5i5ecw3MA4G0cqQws/71AX+w9++qC11y9J/HgPGqQBdYFki1k7aIzdel5lnSK3ZNmvyRDhaEX6ySya5sPuZxd7ldWN/bQYUhpleq6KP6bJGGsUabMDh8YsJs1MbAwedMXHXGf2h8D0PqYttEGJIs/KuBU/UrtjwxfA0n3hC2JJIQBXwucuD86NayJWLQYrcIP+9Ggsy2jYe3wGdEniQ2cbeD8nT2h39VXRpIgCY1dem3P9rOyr7T3AZY7/fUD6MLvRJtrJI4fCiycCX3QZDEYxFlUSfuQPm9MNDTRlqlVkNlil+3OQxZgMPFScHN7GFYK/rKPql3bZPYcsH59hYLl26dUaGFaCXDwO4ryL2lorLpz01Zzk5wZQEfPhoMFEzqMZNsCsd+nrL9omcxd2dMWOI1NLmXJInOwQkB5Y/3+4jVMUwsJAdoT8LEOFgaw9ZewN6PfydAMWdh5pstKVejj1Ssy0bJqTqt2mOv4DfzOBWf29MYejDuAWi87bceNvfQxBpATGPX5z8Cy9jjIeHxzdIhYd21MdO1MBAaYMNn89flljUydPFv3JwspDDsTW1vuWK8kNUlctAsO3HHiOgVaAUzb2cNuqN0zjrG9W5H72Ebtm/aB3xUcS3JgO6734F5MXNRpd9H84fvT9skkMEEsiNz/+rroTRlwpwBaEXIr+7LS9A1pgXa6rwwRvpehTvgjGUsOSxFMUBPMPzLqtKuuZbQ2SQIEmKIDyvtsYQ8cnuAmsuXwJkmmhZE97NHpwUnYq3fv7keY3aD+iDV/y3/fCugaH+CEDt6ROPIgNtTO5HkmwQCQTRdE/LnAF3YWMEq2QwZucUfq6LrhFfgug6SDN9y/suKj+WMSFp86gHqZabTERjtTwFGWqkCQnzAmPZucBERkfykOnnaiMBd0NsZstds3vVbOhwnqw3toxDoYJKAL54PY7tGjxxTAZblZRGGYBHY4wxjUohMc4Hlu81xOeO5KUnQCKn6bAXnLMO7V1Qtznv8JIApSJYYcDI/ojQ1QTnkR2WiyCve2lEB43dgzYEg7A9yUxgQZLpcibvegz36VezBvefXqBaAmusZcYYqWgiLGU+6BsH0LUhuPJq429RXAkEVkrO2T1J6O4oVnLH9PIaxtxZ65dB7x3k9ojX5Ly6xMdRPixBD8n3m99kjfErPrz/icgF/aJm049sGWV8E3C44SMTIMyFguMUIOf/MAvqaWZWOIMUhCkDdg0Bh8JWA52EUCHZEpELIUYOe+jXsqeaJta/tkhjn5YQGIRoFx3ER1ra9tfSbuxh+MFkdeo654SCAhCdjeV5/Trobpd5xm22m66hJOEskE8OKXRk43C2D5d+7/umA6C1oTzJk+uyBQAZR0wgSQsXA4plbzfFP0F2xk76Q9Tv/Kn5yf5FfVLPwxS2/azFlAiV/nGTdnb46RIru2jnOWVmP3D+ucSfVj8VyTrEv2dNdTQoVxhXtbkktbOttqaEHQPM3PD3BITCjTyX67CSTm+eYMCYRWhiukhdgDwUmZSurHts0zflxwjbN8CFi7FlmR+poMs+J/StmoH1of1O6VsDK56MYy9QMp+gUMa44T3TRQpw+5Y9ZCX2X83kFMPvdo6odg0v0cAIxn5Ovco2FUCaCExCFYpN2orqLrsovtdFCM50P/JBv03r52SdIQfj+M6nZXzRwygG7yCM9UGf/BWyKvUvJL16yF0BZEJQzZweDU6XYPdnhGY6gwy/gd8/nYDPe89sNYDxuTz/Z/OZquRTvXOr20eXmYrcb0xm68yTE56yYs7nRtWQB0iqqD/NgngoranPgwQU87c4bf9FnMvCK2iWvYpktFcpUmf5I7jDlKbrHMVJ8SNrSsVtcqhXj2XgYPKTtCvHH8w+LuFgXCN99FBmCdP68PyOWMYce6ue/2boGZcF3HasrrffgcixjK3CiNIHjn4LgTNbBXIW6s3uUPkhLEZU9uCe4R11lYtQjlFFjWRDb4Tfywrdu+n/4rcSHPTyJYfWPnHgjo6efn8EzXJIB0bEi7NAWOY2fHBGnXMWC3MwH4uevg/nSYSKTj8hk1vmi9//zGP/pP/+GVh9KH+BA2nK0Ls2UgBiKVCrUmYNuNSt0BQFamZgb9pyJFK8BrplPZ1vHgPkLs3NCbt88TOEiZzeh6HoAaXQGfuARBN8+JuhsCZtHkMaDn87xJg1g3carubjANkpUJtYIMGF1ejX82MK1wAEwu3g/PvktgZYDixjfAccKIrQzSvj3AOvUag2qrpeKRHnMmBQLK/fGnHy9++bu/Xfz2yy9AYe8jNg6bguBKhod6IrfvPkhCmca9gEwKu1akNc4iJ8QzMoTf2bBpnUliXaaEgV0ESoOEl96qk56bzKqehtMJNLJK4uB09ibeHi7BA97P5+qEMg2WRtOJWjHEGePMuGuCx1Q7WCc3n4y7aXj67K4T9x7qbg5vQWc7xVwNjDJtTuPIpo+TM6F2ZLx/WFefgcFbkqZQWa5Fy6deRUCVBAM4mayzk2OllQ9hUO4jbQ8BZqtL4FeeGyBUHaevLyBYgVKDuwJp7h+fVWMSEf3r5HHSeTVw7j/3mwalmlJ1qmnNFrgwiRuJyKzK+b1ZDSxI27agfH+0dKeyJTBmFYiDbHX8mKq44snRoZNOTjXLBP9GkmaNJ3sXcPniPUG3zpL3tm3V1lpbY1dJuBTcX4veIoEnh/6QivgOU71WmJBza4/2Pq75zfOnSUjfC0qs0utPRUFjqy6dTI2g+dKcNQFZ5lKefc/oAApcsgd0JrlP2wNGJSetSgZ/Yd2UlViQczhbnYzgkYYpiMAIcPh+xoDLsNHJarxyLht0hCpswubvJ1er85yA348rnDGYJmYChlyvicqFz36wGjfck7ZihUmZE5g1zp7RMaHpsbHG/mUi4zJslXOYUTJyZTmcnRKcYKttaVdpxRYM10VWxzkAnEGXwXbOu+8se4Y/h048IjHQdpzS6nyJ+PuylXeSA9f5OcUE22a3d+7x7HejE+o7WO8RuZUS7eTJqmHMoHCewdqRGbyFjZh/98ymCq4AqoFOkvoa/zr7Xuv1Hm4gGPzd/y8A49qMvdBzJZDbCnAr2GVQiO+Xid1K/AeWNGfNQkxabUbQKBiRz0/iYeIgCNLpVeskbjvUJC6OYCowWGib1lSreLb11I4KdpCQ2/oBEy8MW1gXpDsw02B5A0Zs0mLm0HVB2Qww4Rk7VbighsGoAYz37bNzf7dNp19WpCsXYMCWiWv83HVKAu7+5ftWz+7fu7/YZ6iM/uQNYPB7AjFb27RH6l+qU3iDKuDqjQMSdhjkYQpuY6+ZisszOeZ7gvNqLi3J/HSNAdLVkzLhPIexHj0xW6/2HrM2u7EXgu8GGd5NdGfjU0rft40901aHH4lu2wjMs36juKHfNajyHM090Hb563YeW24C9Gh3eaImk9UJMrD2jBZE86xarMjkL21EAmUT7vq27DdbaXJN3XepMtq6M1gHPvm0lKjHM3yjk+D9/Ey1HZ/Rz+5aaQLc51aE517/wO4anzNZLE0C+owilSDgO+yN152BRl6rxaEcXm/b51htTlmhJ6yH8ciak8f43UxY5hlY9TXJbRXcfYe/OGeoDdpyG6yV0iiCd7IHHF5i4uteunS4EECILLzE1wIZnP2wPWRpcf4vnKiZNXBSsvICdhVgpfz99QeL5c0nnQBrNd5EIu2dgqSujQkGNkSQGDu2fkMmpyCXQEA4hby/CY2tLvgB2l0Ekc5srSUYP8JOvff7tuIOOYWwz7BpH5LVsRapOGdN6ifm14/tSwsI1/utQ1C6ltp645NrHyvAYQujZryAc5OV69dnOmSS7RHn2R7reeb3ZtHMdTQ58fUWHd3T8dWsqSC/sWXQGNZnFtx+3MYb8HZc49xj8ftcl7GMsY4dEm7GNRgAgrJOQJTZLc32hFhLlrwbNaAM/qP4hjHdsNVcs4WTl4A/snXb+iR4M5gh+AyD+O1dATR1bB3CIJueVjZiP32TCeMJNuEdMbax3v27u9FP2qNN0+EWX337fZhSN5le/pIJgF99BbDMvv300UfeOIwxigs8gzcw/94R76ihJCPrkCKnmkKJfx2kRbHBws7PfvopgBWDGPBd6qG5f8/prDHxUWTbJLaJrV0k62l1fQFI9dOf/iSJztffPF18/8OztIW6hu/ID4yHBPBm8bPNWy6Pesvri48e3l58/PgBNoK9zjVuU6AUqJFV4f43rnPS8smpoJBs9XOY1pxdPv87dP/0N/ew2e6JNwCVS8TM2lpObZgxslxtJY8mcGI21kqGmbIjI44zeXQPRmcZ8C9MZ+731rasbYdVtJMlMann3X2WxE25hCbB7j/tu1IJ5kxqCjrozYKnjBKvL8UW7FTYTIMtu0/7q/HMIfRs18aNJGhbmwUJIZp2shHLyPG600bOvtSO+fkWY/70pz9bfPX1Nylq6nc9275H9dD0f9UNEyzzc4z1MjDEa9OPBwPo0Ds1mkzKBWsFwH8cVyQ2NO7gvacWbvatOJzWRxuozhSvl/mYdJzPSbEveV6L3dHk1sZS3BK4mZN41VvO+dav6aHCYBHo1v/3+/GNI0b1XqN3rb0ZzK7kiSnKXDO0ZYz5b+2IH2FR0WKkXzPmr49qPJX5RcNn+e9ZcCpQUBvn92a81c4pJxPXH9UudthAteULtLXg5uTOitL7HllPcyyLWD57pWtGsTHDGQdIN4u1k12fRH/E4z7jqSkqcyk5e4plbnife/NV7z+gHf/OIAP+WgbktaTUnJ5bvKfAihOVfSsZcnbzpNg2cqXk2xQRjH21mQUhGoe6mEpaKfej1mCmltvRIQuKuCf6zykmNyeNpmXAfaPImQNWBz/km3QBNS803g4JJbHsdQwtGO9myXlP7G6uqHRI965Mr4C6Mv+SB2fDZV+WOdkOoA5UaOyUoo+5lDuEw2ShIQQEux5CfjCGtMvM92tBzMF5BxRUN8nFU2D0aSfWrietNvhgfkooGqBd0qDxuf5eu6UcCGlhtPiF5BnvL+CohcqAgj5XCS7thHHlZGEmb8qSq7Fpbi0hot2CXoxrUh9vkt7Y4YoukUtiV8+m59QW6ymfNcHFVXyWDHFt4vVgtOrBzTkJdk1JBppgo9dxIR5jXJZrbUzewuAAFyU96fddE3zxBeSUm8uHaGKzX4ljdvCPMtlPWKs52ViSlKy5DHJi9oJ+1BAgRBH+rjRJ1jgadYCtkFzOV+4sjhZoC7OWS+TgtzeI/287ZfwYopavl7iijEzzwmh9pghRO+E+ljwlG1z7ZKxhS7C7XruvD3fvxHdwrSmBSVKwqMvfIzsxYmm/b6dgbI72Tmk2jLL+QjDeuDuM0JXVn9/4p//sv7wq5VtNCduIWt3NAfewD82wJNZW2dK326BM0OmM4MXgIJAMC60ot+PNr0iIPKwaDSu5brzbCPOavMv4EYRyE5royCyzAuXDneJ9EXHkAWzzeQYbblAfjBtoChAHPBnAlA5qGxT8OzQmbJMVvGp75lk08GTfpeJjm0OqhqL309B3Y27Amlin1fIuC//i7bPF7778nHHqjxa3d++TxP2QoN5aw09+9qcJTERvPXhJaHB+SWAM9LhXD3LuVRCH6/SP9+1iZ8QzKKpU3WpJ2WZY1prP26EealGk+sB7vDmQNcGmTDtYW8cMJFPk0uinjUNnoqdphc2po1aVdAaaBlsyw7Ti9WoaBXAKSl+jV0FLD1z1vFr9aEJvEKtOhmCRZ0uWixXHHgp1EAyaTeYMagqAVVOoFa+pGxcj7+cZ3BrYaUB1HH6ugbxVCCm4MWQNfqdgcabnhlLud7k2T4bvxmu9hjlO3T2c5l+DFoXuBVkSpLXiqZGo3k+BkVkNNGCvELXGpElmE4cmpp3qZCKksa+WUtgB/EzjJ2MjcIFDHgaQpedPu/MYHW2FW3BV6DkDOXwU3Jf6Wqe00J2cvYpztG1R0Nn3tCq8hq6SbXub27f5mS2IGFXWdZ02u0ePPqb6A6jHM/+3tHq/Eyi8eQvnthuHGEfjNZlw8JXx6BptW6rC/uyEYJ9rBcJbKbGU5LrNYCU6InnermtfN+nPYVy4GVwRz7xAcio+s5WpAd0E4hKU8dwmOKthNWCe2nkJFOLw62i8trbalu3Tql4rU2kQco/p8AT+XVfuOYmqlQsqMwa857JZl44W+7vuHYbaHLyACC7TKJkr16rgtT6Lc2yriVqSJLmpE9t2D1vMfe7ESR2AIKGVHSuU/uyMqagnTPtdXtlhnRgRji6aotFvDmld3b7Hn332H6CPAIbPyzHjBrveq9VKrz9BZoNzn12YrH6+6zG+JsjVpBPw2X0yGD5Z3wQ3pcr7uzOADKuZZ5P3GueNHzZgH+BbgiGena9vwFNh4LQFRrZgAuF5q6xRpjsaLI9gMMR/7dZ47wgQf3BzFBuWAVZp27sgAbN9TNBDH5KANIKwPNdIGPh8sNq25IetwtAVNR1JVo4AsgV5tBHaC4EMoUJteEDvsAxtT3TPey/VRXKfRacD8EPJg3VZZgQxgmUFsqjUcX5ss3v48BFA3Pri6bdf8Rp8FT7EYFeh8TCyBL8AcFYA7wSFT09MLgBDTHJMXNLGSYIJeHcJi5D+xzAyrcLqb09OsXUEBWtU8vZ277Blq+Xi+dEnChyZPhi8pz0kCWVB9cgXJOBqMF471kmmCer4d2xtAJC2tU7h/bKJyipI243PSts7QHqDPwPjMAp4H/dNNHQ8nwMk9zSXAeAljCCD13jmM7nNamoqjD330SXlZ5uyrXlJkhNbTdyjMjZcJfcsD9hAxwuM9mX2TYt53vdMkL2HmTA12PNX+xz8Umtl/tz3yMRCvy94nb1fW+i5js/WVgEGbMji9/kL/Kk/5Ybn9covVL/U54kA/RskNABzV+IvDehqvzYpLvELWT94TBQJaqsvaKFfWoMtbIsODM4b0WqqNuNSgjlb6qxCC+rTfs8olyWAu9Wtj5h4b6ujCXbZCnk2Fq+MZ95TVTZR8Pmpq8P7rK96TgWWBMQJ1rFHK8Q1sksNCiM2fcFzAEi+4OxVmL4gfrOhDizz7y3qLLUddgS/7oEWwUbRUzZ72FbGjx1SZGzTKbjZalnDD1Oqk5C4P6rvWd9aAEE2geuWuGDs62gSz6Q1PhkGgmx223UsgMq4cP0SG8HsgHkV/SPX1fcM0MG+HMm019SYaxQr5qZJplT/b8U87VwCjFy74a72Ra1DAVf119TRSXuoyVwKPNy/03oD3B8EtH+EDXkHW+4ZcimHdiakPZbCJ8v46OGDaOc8/fZl/OnmpnpuFIb3mQhKK6kJjcF6itj4GO1eiuXcmy3Y92Df2fakdtkurbROtbvDRPO//jd/u/jlb38H8+AWGnfYHmO+FMb1aReLZy9fkpDoM7ArTt9WPiBgv+CNz/Fsce/OLfzkdhhchwBm3tceMcY2wJwC4bf2LEgiN8H7bW6j5cm9v3gJ6x/ATDmcAwY0/PK3v0krk5P9fI4OcNHWHNJBs6wvNxmyUITN3t5aX3zy5B76bQx2go1uiUmfcoDvRDMhQulPv3+xeM5nOMlWoEewdB2hcuPupVHkkA0taPn0W4ZuoIm6yXO50verg8sh2Yh2V5O4Sg20PUpbtQvJQIAurH9j+zBLTNQYMLVZn+wWMTl0f9pCm1ibfyfRH/vN1ijXzMK+AJ6sUO2MGpXBIjxXHK+2fbdQLXjo3pCFpM6sny2w42sFcPXvaup5zwqz64ccViEI4hkSe9BGCOxu85xlOjqMSSDVdmQHmXj9++wt9+5L9l0K27bRJ1Yv+zkaZt5z2GpBN6uraeE8AFH1I3OiB+Opmk1l8Hh92m+lYzwbZ8S6V8at2AVvulIQbTMPcMRXfKk5ihrNPjVb3AValRrgHrR1ttImJLWA5BRRq57cdNhfxgYpCuXhxkfpcwIkDaH/yY6b7K2ccfMz/mQ4kPZn2B2vqb9fvzJbGgt+GgMK3BgzyVRrYalAdvVWZ3yc147csDbnmu3U3+l7zFgtRAp+39gjoFweULsicm+xT95ZE/prRpZ52iBkmK/wfEO2GectQ6WGz48eoavHByc+S5xtHtzikD4gTE7vDbth/Nm2y3C2ss4bgPzGE579DwMKvS5jQdfS1dHnqdkpG3cUk31Gts5nUCW/WyDHeFV2be1B2JYB9Gy1lPldEoBtu/H5yXEbL/ps1RBLt08mssoylJnW4mg72rpG3ue2k6ijw2d7JfaIcxWm4og1wqoeJJJEHe5XJRdkSyX+uGZ2VV+vbabu1+i+aqujQTjyYPyz0j3adHPMdKK4vjL/E18MQDBPLGXuUXhs225BPjvy5n4bcZ3DBAdwXrxhSJ196Biz0FipBwPIXKdAEYUb9Tmb37sLur+NEyaxyNzQYo351A1s/nvi1vcw02RGCnonZhx7vZNlZa/a+q/P5Hdyrgtot5Xb92+rsPrT2rOZX+bceB3mz8a3H2K+5pjaiEhtsYjmW3aZvXn+zeInHzE7gdjKgqe3IJjm0KGAn6krXi0e3L0LWIoeuTli9KOJ0GX9aq9tgzXH0rNTGF2is+Hoap94CLyFaGtnneLnytni9s7qYg8f/g4f9PrtSfI4QWZzQ+2V8hPuu2hD6//ZK+YeYsjp0DIvERhO8FDANaeD+83PZeYabsUWtDvGc1l70hjVol51Phu7+nd9uTE2ufrPb/znf/mfXYladlKqbRNtc8oAhLxZN1kO+thUrTZUq02dFLfBuwMpkaKEiLIToNxQDwoAz3ZIAxuNUCZaWU0yGBvGMT3f4709TH5+mWlj9LJIo9UDnOQtnLE6TF5fpj5ybVPwUeqmQzCewZTohMHTtBZYHT0jsJU54cGa1WEPcA7UYBAYRKyyYXcAUtYwMGcw9X77+W8WP/3k31nc2X24+MUvfgGb8N3ioz/6yeKP/+zv1NEeF9XOIdZImdSYuHBAp1C4lTcNmIumkLMaTjOJjuBmkPJWmSfaH2CPIMDnGhSc6njAwvye62HCYeVRGkvHPXvNOvyZrNvCk0oAa2ZyKsMsNpzXy+pzvLsH14Q39NsEH7ICEJllXX0+BhYXPFfXJfooJnE6+TA82vbbZNIWa1tFbsJSeR1NMA/sNoGDr/Vz3JTVFbD1s0GJz0ig0u8JVlolkOknzVfG5tRm8vWuuQCm1xFwQcbYcI7TGWUCkZvfJzIENK3IGzyluh9A8fpwxHoJpZlA6MTG4TGonW0KZYpWoyIskVRpqfhGe69gyKyEVceibIGsJfven6mbUrDKyV7ey2BEWfnhf+7541OC4feAzFyH9FjBJiuUYb4y9SbDXdif2zB7vJ5lxO3Pabd9cPcewdHNVHi/+fYbaL37PCoDPlgeJlK0ZoER5KykOivD1PtL4FGa9mRQzL9HwEEM7DofTjDh7009kGr/tI0y68TeiNaWr9VrxhjpjGXdCJwImmvc1ahRrLyOMa1Xfp/3CiA4Aq6ZqLsHU6HVoXDnAVG1Tyaeth7yOSuy5YZ2lG0ftrkZ9K2MCXS2pNmatrNBQLuKHhO26eD1cwYjJFZIXe+cKaHvAet4UQZNnALunJ+4flZo+AXYdQ7gOaVQsae2juy+UPxtUwYchxV2jk7hrX107ViPN7TkHsJW2Ni+y3liMqCVnqw8f2TbBbwTLMUWYvSrD1PQZLZ5mzT37BXc8msyRXyd51QGZgfv9OdzD384mwYKH/Z8A9CALya2CfZqY/x9bb0BSCc/A37xpAPYJNid4HoZWwnQAjI63bZsEl/ru7cSO4CnsYez7pyX1fdUqGAJLa/sBUhI8cD9IFtO5kpaJm1Ft4qvKDetqv4MQGMNAMSzLWC5RgXXhOeQ5DgVUtvMXO9MgzI5l2UqmKb+lM+l0gRqhGRqp+BdgPhYgAHeMVUUdotto5988kna6V+xT5w8ZZtjdEIBzLlpwDsCCHT7bsDivKCVUk3FFYASXF2ufwAAIABJREFU13iC3LJoDIjVDNlkSIXe2rYlQZTTS0BlhpfsoPHkc9vmMzd39qNrKpvSSqn6axG51ebyvgHbLG7ITPQ88Dzn99IWYSChHbe64j7j75Md4Hq6T2zP8b2UQtBOmVAb0k9wJRVM3vumbXlWNQ3uZKdZqEvRw88uWB9todjDag35JVvkhMDbr9mClMDeECKTURugxE66N0ahKH7EQklsau2trPIJzv14f89AZ4Jw2d8JmssEDFNOnRijxwFcznMxWaMFl2vgUjlX6yfVVIXQDfzbZmXRKNothoes89nxU4C+FwzM0YZVW9H9IXN/HdA5io6yVZYAKZTvcD1QaVloj7WOgAUZz2ks5bWx3msMP1kGOLE+dcXvLdbv8uch4f9e2iIzCdL3Hy2/gmSry2cEs3+gWJFTmuDR0E1ZgEzC1qdRTHCK2nuSmjMKQ+6P40vOEAMqzmX4OU7bwqLsE4NCbO0OsYF2NjpCPJ45PU6JjjLcClZYkMpEZH7ZGMvnm72prbC4NQJQ79E4xH1RX9i2KQuDE/AoM6NJasXtm3BMnZ74V/2XQGMSvskAbQHJGGKDeGIyqrwOE80MvRg+y2fong+D0mczEnav22DeosVsT9Rp3RT44nuyrrex91eAWg6YcniJNk5/p/5MYFTbqgGLOplcyZaLxQNYu9Yynz17HWWfaHbKxIU5fOfWbmz3s+evFr/58g9Mjr2DFtk9khTtqM/TFl33voeY2Ii21EePHxGTni++ZuCbEi4CN16znSmu/RkSEn/v7/+DxQ8Ms/rFr38V1tgNW0vRj1MsPQPReH4ystJqyJXLbjsiDuxkQ1s9OfeAZ7LKd9HSc2re3s5trvfBYkNAE23Qn336gEEH6wBC38c+sDP5s0Zse7H44ovvUxg+AqB+B4vvFcyHd7SM6po+Qj/0PlPWlcp5CitP0NHqs4VsGYSSdYAKGL4AExm7fotC8d6tO7Gd//oXv1n86ndfcG3bOYt3bt8H4JQRc5rivi3q3333LGCkn/GaZ2DL1wkb2OJI7KcFY/47YxZbnQQq3VvqX6n95ul/RpE6cfmwHcZm++wbY3e/lCKY+7YJmJahgH/AhcGOxcIlzkr7q9ph2rniS4lN8x/Bf4FsGVmcTQsnJn+eZxmF1aEGMInOVhmsHTRnHCQ7W+DL/ADwgn/nrPF+IQWo/WcMzP4p6/Fq8fHHT7Jnnj1j0Mlg27rJPsj+CKbzA4G5tAXbpWHR1nMtmcL3DKjkri8r2Wdrfqbkgb+nhImAanIHNaqIczKtlNcbo/q0WrBv66zvtOUQQKylzMN0rqjJybNSRsQzpdawT8XfiZwJZ+0mfthY4ZgNYmGj+Wrjo8m+ShEmvqY6gwH5RyHHWNyirsXxGc+UOHDNrtNnzph4Fo+0T/pC3zf63fGrQ64oRixvkbXLcx2AmYCK8YCf1Tyhg+W81oBIrJ3/E3TLXvJkEYum+Kl/E9AbObP/boxVNuO0ybIZ1ZfM4JG8mzaza5bnOp7PtM0pbBiH20nAtZxYJBBI0cBJ1hlsKDduwBiuRUBPqZPoRY7Ybvrh7IyRQ2kTff9Oc69wv2zCto7K5CWuN0fw8wSIczhc48YHk9wwCz/Rk+Qzt7ELvmd0NB2E52eS4AjkRhudveF9mkN6Fi0s+Ut2/VmUSo5r62yutfIIxhsy6K54TYqggpvE/XNfzDxvPmv9RSUjmt8Z12hfPFtiDnaiRYOb/5p/WsT1765BYnZkDcxTSm5pXpYidOLwYiNlXnUv+tfG1V5Xh7GYK3k9agLqh117b7RDQcpg9HSdSQJIni4IqISVeqcUvgbLrvF75VQKqBEBCRByzpYBt2TfSQLxCiyzukxZH/eORcu0DymF1AJxdcvFEJBf45enhqDgXe1kiTOJ68K4Ez/xXltoS0fNyEll2wm2SZI4YJjceybMfvoQdhzFcm1HCpTaWPyqedgaJAraSVOEdfiKcj4XFH5OsBHaX+XolU+I9qHFowUEpOV76MLf5gwgW7MMeHfTGNVWViekO3xuK3n263fE5QRor2mx553wX7LvlHAzT7GTrDiVObP3Fm1E1lLMwFhETEeJM+2g+JDFnzXwEmNo95pfk7U4OxEsUgbIHzquOe95RuZWgnf/+D+5ckO9ek0rk4F62sMUijYx73Qf0dMm+E3AXaAtKm57iOffvX8vFEE3y3uTIh6mLTHbO2pX2C5rQgp7DJF5H4v6EPsANW6YAjVWuupkJsPkA9uGh2ybgkbd3uBNEp0dPnOLEewmGTUoHsZS1jWOJrOl2bYP/jWTAs9BaddpJTkhEQxwEs2FBnA5dKK/ovYsikH7fXQj9va3Fv/yX/2fILini4f3/4hqO6LABkj/4D9Ah2aDh2+CS7DuA80BGxomw0G0Lda0yKChi5YjAJBj0OM/shhc/xTwDyjDs5hTdDRCoZSOP0lucq/VRtjifq2+6sw1uNctpjI/XBPFDk8zxKNIeQU5bXOwb75CngWh4lDGIQoTjucn7d9rmUYyQEoYJbD3oqOCiLeMiziQ6su5nianfqUNLtFKKfvq8Bi0H0fLsIM5mpSNdq4Yn9J7p46C76V+XQ3V9RRaDZIJk9c9gUWNocBvJiINA3gluOL6Wt0TsPAwCGhi/EXrJwvP5KQ6jp025++VbdDxzAUXC1roQ7U904DVkFYTJy1H/l4cJSwKAy6rN+r98d7uT0GHjKzGKKpJmNZfNNgWTNGx4pQWCVkhVr8ERix+umGogtiW52RanngDGoOtVLXY/66rk1HRS7ICIlgdqrgtCjYfjra1SY+XWRddoTiJjsXOhGD1F6KrJYtERgVVcxOiEfjMYCjggODOCHrCQOSPLbIa4oD9BswmZSP5muC2lYhMih3AXBymgangzUj+sgaDKeM2cicJ2sfIczjUPbO6f0oQHoZOgh+MO9d04EQm9sfe7ib06deLG2iV3d0lyTn+hjZkQSoq7hYYAlSaZpuEsBa8y7KJE591dqquAc/AhBTh2SNo267Hpl6ACt4JLC3PiPoG4Hws+Cbg3b08s9ckLVsAd5u72MczKy5lkerkZGUFkBLMcl8C8lr1XydxlnXhnrFl2vMyHeUMSMNKiY0hGCToEv6SyeUenL8zW7knsOpZnUlr9S1G0DjAu2umtQBb2x3KvG0SY4DkxL7ZcjbP0Aw61RFzL+TcW6FzHQ0dtX9WQAlcKkZLi9QqIOUNmNdXJAepKLMGMh8jFKnmlfYIMJSpmecMhlCmoFVwz7t2wEBNJrKFHv+uHyHg0jbCtEsiaobvtC7tDlX8sK75WeIh7I95mefX9vMILAs0aKlNQjh/+jUn87149RyboJ2wWFCNONvXNpzC58RRAPezM1gNMisAbvQhVqTVyFplaImJpqCIrQfuRZMZNWBP0A5Z39XHPG6iROFjj7a517R7nfD7sgEFn3qGW/H04lONw96a5Ak4eQ7cD0lYvH42WdomRhCdwM8AWTBitD6aZHmNH9r9w1gt2J6iXIT41Wirf2oxqALtvl9BhcYAMzmZWnpeyxywEU1V/p2K4fAJN8cAoYC+nNm2CJa5kOld2jOTmRTULCAOBqDgfvxEv8qgmCxtA3PP65wy2wLAfDba3bBD/cwB3JjkqnOrj2ugbiHOIkHZddnw1iAEJaON6jN2UAeFqbdfsv6EoQBftpz43AXNDAivaC9J6yfXv0UQaHU4U+Mouji8QnYcV5I/Pk9t90pYlsYPVq8p7sDQvHHzEW96n3bcUcALK4Y9wp50nx+9e8nzIjk+grXFs7EN7qNPPsPvHS1ePP+KfSNbS1aYUiPYl7BzZNATZC4RO1FkOCKoDewXYCPwdYp//PKIiwQUC7oFLGUP2N4xgba28OrjPLtjKrEg6NgzYbFxbYINEfI2oRjAm3tKsEG/5/OvhmZbgmdieo+pmO63Vy9ett2nuUzWUPtocc/XvmZYgF9q6c3g1/1kATEgoBq+xk+D5ed+1E55nTP+UDsnmjKCJYJ8Mt/4sLCiOOsCdu/eEh8DSlnc9Dy1u0EWhCDp+eLOnXsUbJh4B6h/m+l3l5z1c1ogtzdkPbqd1A5eYQ1JiHiPt8STX3791WL/4d3FJ59+BGPKAtRZ5GccYJV4Mu00i8Qer18BhNFeJ1hlQiiTzGf2jMmiv/nNb0lqnvCZ7xdff/8yPSY27Zyiwxl+tskl9ssY2mf4QWTcrc4+30GPKEPiuM8NiiIypW6j2/T8ufZtsXjy8GPaaDdop32y+PSj/cXdOyaoh4BAPwCUOUwCwO7wavHFl89gKRxjx95mQvcGjLol/V2emQWM7cW/9/f/feRoPk+bbaYdcp0/4/5v71pU5DnSPqoPEmC8DYPif/+r/5ui5DN09e4B5jGRewC9JsmPH9+DSfh68bvff7149v0rinNMtcQfmyhdEYCduBdtTWRv+PkWFyUQmDu4dyyEn9i6zt8FPDYFYqKR3X1m8Sx62+QuzYMcpGTbdLt87txlCrRMY/cbRRFb2Nzb/p5AvCztyTRxMqEAU0Gkds5M8XxjY3X5ZA85qEP7E/a1sVCAa2yLL9LWDAaGibjsvpxfzqkD6ixoLxmjcT/tPvEMcnbZq1lzfmYL65E5kjbQmCF5nW5b+l2SiPpwQfREyMp6qLHEzwDi0u7Khl6NnmKljJr/ycaTMSbLuOCAybc2y2dvnONwPM+O8WwKQ/gIddPV2Qxj3TZpAcmsv+BPi7oy79qqZ54gI7x6ivVB7HHBT7tr3Mx8Na8r2cTrkmE346aQR8wdLNwJkHFbgpvahS32zvRVvvcsns7pj7FbTt5NPtbilGfTgSXGTDKPtEt+T5BawLcMr+Yj18Bi87AJLBa4aafWNjGgn3dATJfnwnNP3CHYzf1kQmyIHvgjyRwDxJu+LUx99V/bSjRAIRmdspHbFfahEOa6Z1+Z68GmxXaF5e+KpRGhhStfl5jDPI/FaxHewRZtC26edA1mFZxpnD79QfP8aoDV9jq9tgwjAQ6BpqyZ9snD4doNUk9aDQf4mHUc9534k+uVcZs26rS1F0x2gSLLlFzb/M82YckbORmNBYf/EocwxrHrqXlj94vrYI4/95Tr1DiqxabEOjK+c6bV820RtPdaYDXgJZ8ZsN1zaP6IH24R0bWYAF3vf4K9lbTq+iVH0lamK6f5WjoqBI14jo2MOmD0GKZ095WtrMYBDuOTEKX/NfftH0+aX/q3+Zkp6gh4qXGnniaSTMYt/l3fLOPRwmHy5GAbjbcn+F8N9eZ8BWmVxBldbumEM3duXi0IyZtEdsL1SJd8ftbiQOyTMQFdL5fgSW9fP4MNt7L49AGfT25wAoP6JDrTnl+mzm7ja9iTW/gFYwI7HqT2yeiV/V7w1pyhuaj52k3kat6dSwiAsMVn7a4dLx7dQ14Ee/CCATxbDGwUY9BvRO/QfcpzUL7n7QHa0qzjMTmi3i1wu4/UfcgzN77coAPLHa32rpr4e8hapAWYP+/U5fTZ+5yUCxjYwsytomEdPIGOVLEvzqe23LjGs8oAj5/f+I//w79L0bntnrcY4e6zk4W2PiabucA6Ab/mAAGDPFv9FOMVKEm7OYHrIUw0S4yyNLa2dAxH/Jf34nDZpufb6NgipJh2AEUaTZonsITBV4sIEEFmjQfOh2FArCitYe+9B48idhswUeTfpIJNZ0DjDTqZRoHdVnC1QDJ7YGfwR4RW5NfrcwOmAqTB17HC0lgCwRe5v0tLw+7uxuL3v/8VoOMxidU92DoAMQRHjwmST6xkjuq8hsfqZ4yqD9uKA9fmghv4WkkZTSmpEOkg0zceimnZTEnqBYM0Uradek0a6gGGePjaoibjsMjrlsw8Ey82jZ9pIOL6+DPXxORIG+xnWPGqAagTtyIRjb84yus/HiSNSVDx6Bm4NoNiLUWJbe77VpPOe6sgrL+TSShsyAqb9sBKATfZrbNU7LlOOW0wbLQaOQE+7WvZAlZiNUiy1XydYK+fcZsgStDPrxjEgDrtkzfesF37EPbnTfZAE67eR6qZYTp0n0QPZ7yv34xwKJ9vi3VdB4nuaIEOyKd+BZ8vwD0rVqkQjWR2VuJ8HmF95GkIuha0lOliwOgZ8/npKPaYgmNgY2XeFt0TAmE+iY+28kOF39eo9WAlh+dwAOjsc1kBBADN4Kg5dU9BTsERnWbUZAhSBZ88f+hsWSkJA6RadNV+G9W05KfXLbAV/G3bdYz6qB4YpPk6wTtFvqWjp81BUHk4Fx29a69h8Vl2MlpFev1vq59ts52ssv9/wOFzn9oeqXjxXpsEfe7Z6FPKKJqAhY+VLyt3AU3DGCDJdw+x7yboIVPVhdjcYE14vpcw4W5tYRfeC+Q1YVwjCZd9Y2FJ8OiKxFnwzkqSRYhOMlM83D+0qqDjuScrFeAvrW8Yb6nTx543fm+NQGeD61ZzZ4WqzN7thyTKCRHzfPvMdJDqhVTDxWenzGQGo1iJG8BxHCugzo+rxX5vskw9n2H4uKsSJPR357N1786K7AxkW5FzTZo06zxz/jWII9jtcI4GVTNAFsTw1z1HfoZV66zBCDrdAwnqZcZoVYZdDiYk49GL5P2PWJ9tdLqWYDWfo2nnJNabgArqTwAdh41XofATfpcqPYDpnLBqUWX5SnDB0p+tvKyBDw5gxIBGjbXsebtiE5wpdG7yUW0z7atnwfvoMBkTkLJ3A3Lxs+n0P36C1piDbBxuJFBoRdeiisAm7bOrMK2cLHkJGGNQ9l4tIQsXnmKEl524vLMJS1xxXFp93V+XavPhl9RtWuFne3cfSZqOqLxsF5P7E55VJ9rJnvN8Anay326R0B7G9l0lmXzx8kWABo/qrAonEWR/ZeI565r2af2MdtWgTGuUhLXBmklX7Dw+JHWEtDR1ele0K7lXQeGeZQGdTkCLVUvyUqF5K4dOQZv7bjL9oquqXxwMwTb8mHTJWNPOwWQc1zTtf7RnBOb4n6C4dqD2+Tqwz/Ef/45B4++5Vwf9cK8JbOaaxuA1tNUO5f7cy669oNaQBQhDMC01J5nmaSD3BvaOz0qBYs+qIO3Z0Q/YmGfZswLN/fi2VbrBjIOmT16zYqwNZH1tl9bunzqAiNfKvkslnd9f8/XxuUH3adwgIVj/mAIhAspOJo45Vu+1QwQciHHjgrPBGVqn1fachMuYaoeCpr4uGpz4Ee93k2qyyYV72P19iL7a8RWMV5h3Z4B0J7bU2L6qn7MCzPXuOGGcG1FmY6RxeX4CSS3UNSkxaer921JT6QvPYBMO2+jHfjM0dx/YVuwgFNYrrYRKDpgM8L5ZUn1F2Ngwr2Q38Zq3DHgQVJl7Sz+UTgB+TwDa9c5U2tikAl0R4TaR5L8W+FLs8dkO23ld/OjrTWqiUzgAfH8v0wGNDU14sXGCfW8pblsJ1/YJQswiSAu/Q5qEgs0OLDm/LgFULQ5kEIOSC6zXJu2XgtTqep3TJr9Gos7UkzJlHGrFWbQjwnRaQM2Y+UKQGLsqcGdRYZ/ukrbfEhfwPZl4xkj3YKS8eXW4eAtg+Jr3cMDbKgWFJJMCsOyx46EtKvCVwiWMBFvMLZi0G8YC3xXgIywE7vMlwzFO0ZjDsy0eU9D+iz//4zA+N5nGt48guEN5MqGSvXR8gv18eUlr6+Hi8z/8IUDWhVqiaTcr499JkXce3k8LkxNYt7E1D2nl/Ht/50/YG5XpsRBzxM9TuOOAvGQPrK0rCs9kXgDnZz8ATrL+7tPb928tfv/FH3hmJEZ0HKw7xVvRfT7zmM9HmWCx7GCKADMbGWon68Fim3G4QMUhhW33vffvwLYzxeCVDmDdXJc1ilbnfG7AtQiGyy4+Xzx88DA+z7jHvSAbfI818N5sN85wGPfBKP5Grkbg0NgZMoLsuAqzd5BYhuYZz8pu4tmrEaUcUTTAuY7EvsZdyhfob9n3iT353TTpc09OSrzhYBHuRwa27DlzAZNRz2v0QHkuGhXPiWcvrCjlfDyvo00xstcCJ6yHrdb+W0aLzyznTrOa1n1bgQWG2pWiTfN8LlnMkynFvrsJ+BGmUOxt2UnRETMPMl4TgEkRrd1FFhsi5O6ESoEruzECjuBzLQwLeiV/KQOpLFLivME++hCHjvMeHyd7kfX3SzvnZ7rWtiDLxnTQoc9mh2TbeL3gfvPd2RV2XRgwHxXwbPud4JyvCRlkgIc/li5JMVsEnKfj38vmWw7g55fXNRl/+ib9kkNV1MYOgMHvm1M5qVofr3i/NszlkFVlTDanzQbYDjtL3me7IfxKMda/W2i3AMf7pehnXC34bGzEejj8K7GBzy5KE2XVG8epaRaGY7rFpuZbQVk/84PMjTGXHUXJ0dtOHu26bqnkyALBadftR2SNM+F9+HOfgzmme84zVgGR5scpyPDcjVnN9TKIjOc/i5iJJfjdMM70VymmqiUqMUdJB1mdxuI6bbeGOV7PX6QK0pJa9ldZeH0exozGXNFC9Tz5nHlWFmTNxb3EdBMMRp5+o9ImAoYypbznxiAZTDMKol5D2nAHMzOYRV7jGneIUduRWVsvxLx8FI1KzlBjT3ZvJXe8n7bNqoVpx5Lgpq3E1QE3BpRoM0GiGW/5zLIOfPxJCnsAycQUAmTH2CtBdtfZvVbgsc/Ki8pQSPaYdsQp2yFhGZfxTI0PE3PGVhjHja6QkB2MITtMtMLAsvB8ZspFcQ3cl+SEc8C6I2SOPn2yv3i0LYnkaPHDS3ABnFr8LwG3uZwYUDAV4wOZhcrjgEu1E8I9Xp3WvD/52c69zxY/vHOtkTmis+b+1vni0QMANq77HX7vxZujxSukGtxHFtD9U1KL9yW2ADuYZ9PzYfxUglDOO/t5i85D10CbL9nEfS9CYByl9uxlZM7U3iwZ68d58Y8ZxILkkagbhaIA/UsrP7/x3/1X/1HAu7RlWLXiimS2SZWUoiwTSP24ssGs5sFiIyFWYNWNXWaGST7Cm7DUNMJu1JsbUn2pHjBf3MelGLMotu8Xy+j/jWCrLKsx6MFdpE4Gn9UpVgakGHKFvp1+goFdiZadpfHefKadgQh7cNUlEQCbU0VXclAdjPGG6wfFDWW2bQQdTmAQanjMxgecuw1V37a3bdobXr34YfHFV7QiIjj/5P4T3vMCYO8jAiSCNwNRjaSVBBOcIO7dgHMCTkAfDEzGnCfYNOmUKVbkWuPZykeTijIPW3XshFZDWienCUSEIBxnn/u1wuINB2wpJT+OcDicDowo0pEJn37fyYQEzJ2wU6Pg75gY+5UpgoOVmDYn3jdVGt7G9Ts3cdA4xnmVwaax0I1n8lTYBxrYahSW3SgrrC1eZRFVPNxpXP5XJDmTocIAcPEL5M3WmGg2DOfrj2cSZiI9DaEAyhZTcQ4ImgwiPBwaWL8ato+Ew+dpoB4wuj8JtdrgdgAgbaNp1cXrNTlwP05wr3RmAZBS/qemlABuhimEadbPyDMOo4T/ZSkKympINOQG7NqsE5KxK8AI6dyZuOjvGvikkkPS5TQ9pxlaSUA3agkNo2XOpno2pd/DHJA9xuvVHriichIxWCtIpsjZIiJyBdG8gLDo4qXVr5pDW6T4mVw2WMpkRwOCHLMycFtR6b5y734A9v1e/mgwhyjuCB5mBTRPwCBs7IUPf8/eay1IYDtO3ooHSYZJozZJHZdoRsb5CB617UrdHFv331tt02GH7t6gThRFuZV1ROavjml1o7Li9N6lcwdUSON3OWyzJEBQ6w5A9AKAyFt2P5hgtk3QEelo6OGodYQ3ZNSIvMhgoYTjVFqniK7j2I/VaON7d25/EiNvEF29qrZoOtHLAMZkKuwgDTo/iLaogQ7Xb1Cf5ztbS+bzDgDcZ+X/tGEGOGnV8aHxpdMuqNa1rk0pwDcB11RKR2AlkGhrjJTuaE6OBK+fo2BtwoZxNmu0C7QWPMznjEC8yb5tc9X4FMzwVnaJ/vOc1fb02SmsD6CxicO9cQ5bRar/TQtHu5nYe4MANVN62Y4yCmToONl7laEgF7AU0woSfFWav+dNEWSr7xXPjh5F6urVhHP/iU8mcc6erf5leNE+H88Y1bFDAAuTVNmashNO9CWxTbYORTadZ0JgfQIAnLZpg2V8oOAWT+lI7S+2xT7tsIp8L8PEXEd/0r1zhP95++YlyeT+4v7Hfxx/ewKTe1mmlrYUn3msrIPPjOuyuJLbZL8ZMNYWtf2pxZXu0QSz/Ew75D72GRtkhM0tqGzlNgGprZVjQAM/ayvVAL5MeBMwCvQbeOnaG3yHBRpgp1X2gPUpxvWMZ4CRn2fBw+ccYK9tMlP7LgA075XhSzJAbCkyoHG/Dv+VIpp7y4XiuwEeBU0zwbzX6X3PZGiChJ4F97Ps4nE4CoDq2sLsLbNkMroMoGTC55qSRFtctDDHurJ4t2hdXmXtZEj6tWpBkPc5P0dz6uQZ62Xbt5IIsqlN0CtpkG4BCwkmI60oBohWwy4tt+55fQygnqxfk1u1BjesxuuHTZRN2DbuLJa2frY4u0G7RvirTY59vhbxLgAAL45hNWmqA8xRKGDvmBDkT3xoY5s17ZnJCrxiAeSDS87V4jZXTJwnYywTpOtH6v+wRdzT9J1el3YlbAF+HrZmADq3ffWfJhPCv6tr5uf6x1a/JKU8f0GQ+J3EA/NZdYiE653CnhYFozhbZU3eBWnClhKY47XH+uIinVnjyRjI+U4c1yJw44KyFUz+JlOzewdmaab1ASL47H1duDyNI5MmYnPWWeNTfQ5gki0xglyzDbwMH1k26j+TPFIc9eAKOGuGX7ykRZnkYx+WnRpxYNvEO55BWbVbYc+/Y8CNQP45IF9albLO7VqIZrJAtkLZbOsDipJq+T24fydgkj7S+//26TeLlwAPm7J9sBFvGUBh4vUWcXQT2mpS6ev1dTJ2B4A9dKL1If68CdMEMGUIyjZoN4FFVhmcW4BJtr4u0zr7nmFPj+7vwRRn/wJImpjsMpB+WkLTAAAgAElEQVTp17/8FibgweI50xffIuBtl0WSPIFQEy0hhdgm6zZHAHdbiz//6afsG1uv0ogQloes+TMLGcQzAsMOj1hDo/HpN88X33zzQ6aB/8Vf/AXg3sXi17/7XaQTsBSLe7T43qKAdql9MW60sG4xnPP74ME99Pjuo4kNAM9tW9iJ5E58SIvtJkkCttovO378sS1mfhkjuY9c41PWzL2wThwt67UFNcAg1sDPtdCSAXKehSR1fb0tctpZbeecyj1jpmjXJRY33qZoQ+Jn3BPmDHvmHeCNX3ZqGGe6N1vcV0jd+OiQwsOt6F9amJTxfffO3cUrwE+LYWtONrXjg+97BszZMiHa+x9guGvj9FABiBSsBKq5bmMrGSNzAEmG5ggSmv/wjGXXJIfS7qaQRSwqe1tTZHEKG+oZSktuipgFTibwpg81/wrrTn9rDMT1tfA7zrWxg3FeCks19Z7BsrwMadVS73TR2H2LPnwlPjZ/GTbGCdFhSZmIC+C6tolJm4/631kMDSgbbcspJdSCpb/Ujp8O6fuQd3mGRuwbUGX4w0xxH7lH/aj652Wmex2TKajPN9YQ8IjMjHaJ3xFUbBuu2qicHwu+vM4cN1qfxtx8XmNo8wsLMh14NX30LOBaiPKs/xgcKFAks6o5j+7rilw4A07MXzxDkkSMr42TJY1YtAmQO3LEPDtj0g7iaJdO2WLRdeb3/GT9ebStx2v9LM+CZJjqMsvW1/bZUm4sKROuDDSLDPrBymrY7guwmQ4wmE3jeZcRUbsXIMe9zCf7nrLuBNs8j7IqlWSR/OF1qi8XHW2uw/c0PrM4ogbcBIq9h7wuTL0yRGWzSb6xGKmtKGBoF0qBUAtjXpPxrzqo+iNzyu6zxux+JRbLfY+Y1O+N2KZAazd9h9AMPycAmm/7ap+Vr60ObwFICyI+e+Oj0X7r3kgBKZzabnh9hKxFcRUlzsgtZeB5Li08Gp+73od2pQxWqS9rZ931HvZzS/QoiSOFx8RmJlRDsscF94oDYFootr3f59H8OZp5fj9dwMaDgIcHFGxOXsEuh1m9/JZzxyAJ9qfX6JqAwbdFX/sQJryxZ6VPjrkfz5Fx16ryJCEkqYd6HzmRu4vvD2DcOTjv5OXiJw/VCCXXw+++OrB4tMXgpbcZVnEE9mMRKOxT82J8kusy21gvyWvMRyQbzDUMruV1xAGw5/AdSgylKMPzOyQG1oc4DGjG1z4r91fz+uZyrm3asc3rfCxeww3aZv/bf/aPruy/zXRSfqSj3Nu/k4e7jl6GmzjGcSCDs0KnY3ej+2Aczd6pNusEKjvRVTMJWLW9JDpzgnmbBDt7VNAIbFj52d+clUwy724utXyLKleQd4XGcXg66zlKeoXNZCLv9Za+zAayUhpnSjUSuuNNg2o+3wOluK8jlgXuLnhPGRD+rBpwfl7ReUUPZUHpnE20b1Pl1HD89ovPg0DjJpnOpTgwLDwqWoKIAl1F12dyK/hQ8fYkG1IpFX3WMfC/tBtacc6zanvmB5bLOFQR+PS6xs9ajQhkl409aaeitQFBBpg2h4gIIlVzxnYrE4ec7RoLASU+39bCeagGXjYCckFYbU11L+Zk4FQbcIyXUkqSCJXBEsBVNxtW3qDUx0g0ITUgkg0324JdB/UJTtyEiHsbQFlR9Npt2YyGi63b/HuHz1zD+BwQnN5CI0ZjLVVWwxAtkN4Z11Km1hpVZit2JjruNZ20wYHJfoKFAYCEETmMZ6mqBs0CMQKggzUUANT9Y2WwQGQGggQwHeKpgiFDFNTnHc0PHKnVeZ2ne17nGmaDz9TpguzBDCGQgsx73+SabR24FFCi1HVCYtbrdBKmOgyCKTBOOemyYXVoK+h+LZbR+8h1lKGzZlux0AKGuuLe4lZlF13RVqjBsqqWqc8k0JrPJPRWaqKF0KDDq0zFLGxGk5PdTOzz/l3D6GUZ9I797T3OFkvPrm2eaTEw4BpGWwPUNvECWDnuJrkD3G1btskyLdgm1bl4nc4Yq83fMxGK9/GzZrttGI7YBqu8GjuZmOobLJskqNvFkp8jlrwGe2t1Cb0BJvYuIfB+xWAQtdVSQUzw19Zc07YLWFzq1tWZ+6wd4NPg8YAETadusn1xShsNrzmGZXXKnry5dYs9h0Yjj/BIRiqDRdbXHLGeu/2Q5PpPHVoqUInjbU/pWXI9igX5jEaLvQCfIEMcQFsQ/bfPM5oK/KYs4wAXY182IPQe2kYQcfhUMjvefLbQ6qzDZuTnrptBuzY5SYcAV5J1gjCfK993GmECNs8Tz8WpvGoA6nzVvmlApQO2qu20WMDeMcFzx5ZD1kKm3BL/DWGO6ZcbiOvfOH3OviXhAHCWvn5q1W9DEK/VvjB9CSrVqzKBNrhwq55pZ1wLbQjFncJKLTSsZYJih5p0CSrEnOnU7kU+SRvDRQ9gC00LBMFNL588esi6vuWeZWrDKhP9FQwwwMemLdPafvSWlq8I5MtA0v6krEerCxOhmUy+T2BwprPHVxkIaQtfA9wdkhA+fPIZui3obOADnMyWhGfov13x37Dj8L1hRvPeATv4nAlYezwMUjp0qe0fk5mgT1Go3HXc4pxPNre+Mlo17I0AMPqW3JNeRTZ1gbMUasb5jOZMgsfuhXnuBVEFRJ2gaRu+z9trTrAWAKjV5jwvf6jfSSAvabi6um1laUCunbAw4jnwdTLVXTTPtEmMvid6l35GwhhfP6QmtAF8v+1MsAv4X3TKwpj1nLWdONpEAI4tvAiMsvaaO86Drw34PFj5+qdt2HZKAciOllVogeBSzTjAO55w24EQc2aJCOZIBsWUTFK0ImHSOXDB5zfkDTgTtszK9PQ+HYrxPjq87K+0osra49lT6HwP+/T96ieLi2UHTRDY8fNMY7atVYAYDcb3F+gyWgB2ajkARhj5w87LMrngfZMgqp0mS1Sgnvc9WtpdfHdIfEFRQRsvQ93rbBv6GBjEugns6kuToLgqSb5qR1qdb0CaWJBfqM33vubkxYQsTbx9reGyLGnfm99NizRnQlDO10UXh88x+U5A7H7TGPKsdliLyYI4NigftlN76fdl/5uoHgO+l1VqDMvZ0qdzbdEnGu13Bt3nno8A2ryXYKD7Hj9iQdP3sIvhXHkVhxzw+Xcp5r6hyu+1rctsx3mo6yqbPlpkXPkJr9tFt21z+xaA3PHi22+f0r65sbhDAfjRXaQQ7LRCezO6QMYr7IsTfPqzZ28g3gHUcV1f/vAd19t9rh31nu7C5LJNUr93D6aXPuAlbaJPv/surZ9HipDDJltnjyq7oM20OCQz0ATGFvf4DG2lZ1/NRN7X+FOg2hao+CeZAvol09wUggEeYcSZnDtsznKCezogrLEd/uazjz7ibBAn728mXt9BRufLz3+AdX5Ky+AhHSsvmT77Sc7vb3//+eItGtTL6AgKLG0gCr5FZfIRU3M/pm1YDUjjJO1oUk/tunEJx1S/s0asKAnmyy+/W3z+5dPIDjhZ9uXrl2lPNDbUntoytU+R0xbkxMACOtovjtaTxw/TmfM58bxnbp33fC/wpQ3hGW0haK9Mgwwg2SMXsvPU2OLeZIinmCuwMNrEvDglfDwf2h0Tfe1aOkdk2/F3h4oIYll0ybCZADvGZGUPzeENiWR5ronXuWZ5CWs8KxWlnPooQyV7mnuUkemXsgSeGUFW4xyZf2EKhn1T5ukGoN9bWJnGU571KWMTlj/7TG3Xrn/tpYUik8wMjeIsBZSIdp1MEt8Pu2jMaUfG8D97t/fDFvX+/X3BFUHRxCm20fF+d2mBP+Tn7mvPrbI92n4ZT2nT1M9LLODfPhdjrCWJDol9OlzEfM09nDNugZz/zsJkyRLXrKkCHQU4Arjz3zAWk2zb2tccqbkR54X7i09ILNa8YhaFWgiQOdgOoQAuKVDDvEm3jfIcDdtdu/5OgTS/jNMDZAWIaqxXuYmCHhFxGgWHdBfkHLQbQJtfRmhZhgWLmlsaLPq8kq8l32v3TIAzn+MABmc3Rjttcmd5jmEfhkldFmFaQAN6jmFnAY6r6RfEIHFGhyf0meg+KzeirQ/8NYYmZHIxXx1wkqgs12rJwxzdGOHM/NuidnKJFkfLXCzgl7XQ8oivgyfo82U8RiKDz58DjbYpXEgAKRmln+USzfbi+BHuS0axOUHaXI1ZOTf5vjl5SBayENWHr2SQObJ2N0CbsbF7wMIDP0uOb2zhNHnXi7Wyu82zmK4tuxmMhczps8VcKwr/Ao/6W7XwyG3tDnFRfL9I4IgZ5Hf1p+2SCfAVD9o9WR/bQmvA0kyVVtbm2r/6/epnT032AtzugUgSxTe7z+rbOxzPoVxdL+Nmi+LOMHDwj62ibgJtkHr5Mr1T1MaOylfyuRjb1p+3SOyZzTpFD9BnX43HAFCCmgK4fk6YozMPwy5KoiKnXeFzU4hkrU4PXyAv8nbx8X0L/u8zBV2gLN0FyV2MGwJFRr7gEh/YnMdYiEIH9nd7B+AsZxIgjnW++/CPF8+pub1fu80ZA/Nigu2j22q/Li2evoBpTwiwTMHIblIHpZ7qkwXaYwfRqlMiSJwm+9Tzik8lENy0oMezs2XefHbaCs+jbbPxvay3OZwF7Qz8iX0og9HPF0vwtZ5lf/cY+6rcQYPpauevXp3//MY//+//8iqUR970hGR0G105GXKtFJg0tyqnYciUGw+lxmEE9hb3bK85RBfCXv87COhrdE36TbycsCmi7Mh3F3zSltOfjQPKhhRldLOa1If+WeBrY7PaHj6AA6prFxEhh6JJxVIgQQfqA3Xogu8f4UaTvly7LT1M8BzTTnw/q2lBSAdQ0WTY9iAcdW6zCcX+3u3FPhV47+cX/8+/of3t1uLls1cBQlZgU9y//3hxG5HhM6aKWbnuIRNEGUlGWGFFu9v2VlprmGyjcu0+8oCVgtqpjqVi93lfG0kTRKmsBtSj1ZXfkB1VU+weamUjtHjfT3ZQnEWZEQEJtFy+jsWvE6lzifNWCyVB7GBSGJJqfEZFJ0aeX5+U9YqQ1knpVKrD12Bf8WrvQd0mHa5BlZ8fAUvOojTzcysHY2rLa6q0cyhKpvLyHATeHt25w7rAfiGQvsPz9wC9IUk/ptIZhmMmtGTPJwn1Gdo6OxlG3lloz+po8IvX9+vltDof/Qs/MxOnWnHVUEari78akJhwmFD6XtsAtvv7t/P9MkI7mMNn4TOpsLsaAOrydMBHqjQYJ3YWn0kCkCEKJg9uuanVIVDgxEpbOGRbqPfApGUq4O8YAKLmR9pAkxwqJL+8uMdUNyshyjz7IDIFC0diwrtNELtucJMkxam0OCKCO3eMxqL6f1OzrxXU7p3R4szPPTe2xvs8XTPXV4AjjJqRpAeYGyzSWa3UMySQSRLi/VYnaVbiRvxQQJTfSdVy7MW3BxgpPwun4BmPAK3BA/ensPbHH3+c9zJgt4JlYBnWElbblm3oS5nGu21bkXpoVPd95ktUdnYQIL0i6T1girQyaGmHk6U0RrlbjXmHCOkCrTKTS/eBIFDYW4WAoolhO9wZyZGB6YHtCFZLbfHmmg8QHNzee7C4SRJ3REtSnVbXJEzSgCY/YpWGjduKk+th8FbG6WDQGKzxub4mE1mHxs2kpftcbKXzZ3WabW2c1eqwYkYA63+ndosFCgPNMzdhgjp1zyo0G7s+2tcspPg7c1pZtFYA11ZJfC508k7qJYA5B6RbB0C2VUHNJydEpYnVexvTMC/Z36sksDaIasOXV2nfO369WHuPPgUTuZ6R8K2swgoiqb0AoHbYiJdnMcNE8xygwr0bBjC274h1Xo0+6wjUFIznaRlYGGik7dozxuuzx4TmRgth6fXGBaNKplSDCQ575j0+6+gIx+vEu1S+4/26Rg4bgLLvsJLMbMDHHDlcCCdfliL2DQbK6bnvhS4q+0Tf6jlwb9++cx8dpwfVSoOZE39lTVt/YRIja9KAPAykjo+f7APP0WSftZWigZlrOgHZgLoOmsikNsV6a4O0l/N9AsgIImkDBNm4LyE8D20Fqst2mECfdmAmAJMZHb9l0hMafwMlf8dq5NQeU/JC25BExYSV33Oyn+c2eo/DZ1nxzuQ1fUmKQQ4DkD077DH7VADA+/QzEkAPO2uA5H35mUfY5ATvXLstPikYmWhom02SAmR3P/iXE+yJnysLz1ay2j5tZpl6Of/6Oc8roONNGJdLpy9ZdCU4es4EzugB5z/6caUzWhBpC61nwSCbIlVYdyTEBssmr9DmztFLvEm8oO3w3Mg4pY+SAROI9F/uAxgCAuij9D+s6RZA0BXnZXHqkBTPJL4NwNHW+vcJ6G2tYK2JeQz1lXsQSExrOD+7WIN1dEgchf9IXKftkKlqMsMjCctYG0IMGB/K6z6w34eWV9hG7MP4VX63hRkKGLayjT0zC3XuvblfZrFHEHcmrjKYM8DJNrZhY9yrFswmEyQJ7Eia4k9MBrIyTYhMbGX7CZu+ocUzAP1I9tR3E8SNPw2Ir7YS1+skQveZzLsk0mXWaIePbZnDfpgs71KEVn/tNZNi36FDp+3bxE4tA7D2DzGRLAVeuwPA8/jRY+zR3uL3n38uHA5ws8vkOs4xRbkbrJPt6LYpX3j2GDbFS2nJebd4eOvh4hnTP//mi98lqfIMvecmtrmG24Bym8RROzCBHW5hIvEarbyDodnnc9jbZ6+whoI0JjRhShrf8UMLLZvYeoF7feRMRNPqOAAlt7G/q++IlAnAmCyVTBQOi7Ln0CKNwJDPfZu4YAMfIINWraEH9/fDQLtJe+vRUYebLSOP8MnHD9EQerD43/7FX8FkcHKsZ+F08dM/uo9+3kc8uxNaZ5n0yn16hk20XqLtZ6eBydDO3nbkUjxbr17jy5Fa+Orp88Xf/uq3xMMWOwH3eZ377w1tuA6e2AeEk4W4mRxmbfHt8+e83ynMu/u0ut5ffPP119UfEgQTOPf8YyduIu9zSm5wkvNGcVTfxbm9BSjrPnvB+9xHg09g//sfvk8B2jZmAVx1GY9J3h/C2jah/+EZwzPYcft7u2mjzeTMAR65PxWZV6taEKGEmkA4sQWydfU8KvjaUXKpNIoSBRmiJisIwC36U7Y8t/BpTjNjR8/A7KTwndMGyO+lCKkX1B6MXGMOXTvOmauUzizUSJpIZw/2L23wXGj0VnOuC8zH3o4Y130noO351keHEcV5krm6D8CXYlVAwtro6NWF/MHrsG9hkeGHLZZtsf/cazJU9OdqOetLYmcCAlRfvKSBtoUm/0pHlkUTmVWVuYkN4XP2kYTSt71++TyvmcCV92C+a4Fw5lxpxfc+nGQsSOJPeE/fK0Cx/x1xq50+HWDRov6MuSaTJnmGYKn2lmsWUJFdO/1mQCPZjQFBWHN9oZ5LAox+RpAjAFtj0AnmaSxyr15fCvajkMVrZ5zQdl3DoSCL9Vnjec34obF3Y9IJhs4W4Zk7Z5DPABhnPCVpInY96CH5HaCOU7GNFWWgtxW48WtaoAX30qEia0l5LZ1hc1djPPWGje/ChhUTyD01VzM/SwyFv0/R2mfk6wTdh5yRZyJDLMiTIncQG2Q7vPGOe646fQFuZRSmCNG24zInBZHxJWo52iYp5gCjb5JzoqMpyIm9abGyckQfJjSH5NHBEII37gMLKuYMEoYkdficLYw4EMjfzVkZ4I3t5ZmKzR6YhIgwoo0lLJa5hp7hkbdO1ubsXkrnmsU9nnXy6HTd9Blb/Ei8NVJ+v+21R3veleF+MmzQs+LZjr0QhHcAl10J9aO5Jxi+xRockuG26tQ/4/O5p2YuGFDalErcaKzZjNF8L3O1aP3ayTA6GGQ8OGgik7AjhQLIj+TRnY3zxScPN0OicEBV8A0LmvgPL1qWoVICGexinICp0d54lgRM9S+u8SXBzuUV9ub9HkkgvoV46IpY6pMnu/gENGRfHixeHzlkDh9MQUqimCfP5xJLzb7Vz9g5kiFc3KBFk8iusP/NmSxqK3Nh95j2IQSYdJ5WIkQ97VcAkGG4alcs6vAMxUj0F+ka46yqwy/ZzT3kRQSd0P/C/txcBrz7H//5fwHzzoBvorUKttvmUKbFFPTPJMIEX/bdU+kbo5zd/IItbjgP0sMHj2sYece3TAhJa5WAXNpLC3I0MK/xt13JixbRFUUWDOuBY9OxMFZFczCjbVJ2h7ch2GeSZqAjmioyOqc3XgZgsKJc+mF6vHm4h7bCEEzJqnCIg8Z6kyBNEODQqYaZDoOeH4zDzz75bHGf6t7/8r/+zxE9VgtvmYqp4J1TsB46/etEXZwakthILmVOJxWwnBNp5kTbPP6ATtdC4NG4cPFHMmOUlYoMizSdj2BcacMmnW21XWNzF/hrcuqXrjBgqCydtJdUWLzYSH9WWiaJsoDpMPqz2u2hFWV3+mV+FkS+AfZNAqzcz+hZn0YnrYzZO60UaOBSOeDvVk1fvngeZsV0CDm0VlAcvMDnaWx8fAEONBC5EROh6nrEGHI/d+7fTzuFg0LmdMyAbzk4rSRo2JO8yQRIQuibXbMbp+OKBosVvBjDag76/F077zEA4wDnNEBpH40BbcIyDWcrMRi3Qa03kNKBXCeKCrSin0RgqdaR4K5BnLou61RW4+w5wWfoe6nJ6HM2KJYRYLKnYTD4khWg9XDnbzBla4222TWCz5ewGqX0ZmpW9AqtourAWtGwSqTcnxVtW2vdoDGwqUSVkacPnY7WhfCs+CfJcqjNFbOdTuPHVcVpzASdYjB9Rjq2ALtam06vdm2nk5mVTBO3aU+6h9VWMOlWE6QC/1m94cT9vuChr3d9rFQZEGZSLxVztWvKwAbUU3jX6prPnLVewzjL8rqkRVNNTJlfigELegma+h6rJM5vECK9AliS5t4BHgBSoZALRallRhAi+EBSdIKgzjJAn7pFsnqvsCuYRiQHPsKRkUSnqqe2WAOPVtAKaspMbntg0tCCBW5WgWaSt2UckdeU1p+wJqywdeqn6xEmXoA5K5FornCGosWQL9ehFeywSj0jKQgMbTeDuEyu5j09X8Pu5LwEgCjLYhZVwupSp8+AMoGswRWfbTsx+9kCjYNVLOxk8IrJo7QR7nmToRI3+Pn5BQwQPh84K89jiT18AgB9Rbv46iWMSxm6VMOW0J4wIDjVRhoA8dzVzZSAMO1O9pE6gzzssDT5rDV+R1sy96aBsKzHtCSzj6aNlAUR/0LW3iIP1zAkAPQ/5zhfCzyhZipu6zmylUT9yUwwBzhhrcnJ2S8Gi2g+BQC0qLVMgmDhyjog4LdM4bD3LIq9X+wD2slcsKV3Gdt9i8Ag58LhJewpdfN8rmnnFqYdwdf0k7236Wf0W9rj/6/wtWtlUjfttjajDERtqoFjxZ49mvl+vl32/GwJnHbY9Z++f7Ic6ltK5Te4cO/oO/1qvFB7kULRAINjv/ndLdsoZbPwlXYpQT/3szuW90nC4VrwOhkyBkTqOHl1Mlxmm9L8DO99ag3ls3kPn5FJXRgbVjVnIYznOosIAQBlsnAu6iNkhcowMHF1GqyaQPo8ioUWMBy4BUi3DuPSASVqQq4D3lywdzPKhT10E43RsFMTYNuq6dRIEy714HgmAoCs76l6ZrBkVgG9lRW5CZh0ftJK+A1szcmNW4utW58AIiiq76oIkDv0C/+D7brBdOMdXncKQHcEI13W2U32lKCQQ3veY9u0Txk6AwtU7TZ1PJc37i/eXW4sXvH4z2B6JQm1mMP9pmhqoScJo8UJ9/xoiXMdea4ziSv787qtx+drK6aFxQC47PmAZQ04Pvh0vzfB4ySwAkk83wiKjyR4ipBHA4oHEiaTwNEAXLNXtWImkn4OHyGTYcYuAeAiM9BWM9e3xUcZsKWO+N8AxO4N7veM9ZA5YRX9GPZGWP9c3DqMNX24rLMCtQI6q4AQPbMWi9MCyArduXebotJHBOMHi18BKslIfQTL6xFA0fMfngLeLRZ/+ic/DSPgb37969ipuw8fLV4+l+m7DEB4b/H5V7S/2mo5ztBrWGt7AoK37wT4eAvD7ptvvwur1kRqzVYm0F7Xa5NWrLfshRSk3UdhZPQMCgQKhGsvdXoOoZM11YnT1fvTpLSATXuwtgnbaxxjUlT7YpfDJQmDzOe2WWpPPCcmpE6KffzwYWN0BjjZLqtP/bM/+yMGvcHKen28+Ntff0krLTEO13GbKbz7DOd58tG9xYN7aOutse9kDQGau75GkweCSVy3jAnBm5dofJ7KuAbIOoZN+hZ233ffPwNIAyAlkfmB6bXG3rfQqb6zSwyov+I53bn/aPHr33+5+LfffJ/ir0VYW0c9pgJfFkQv9Bv4GYfUrTHp1uCljCBsm0Ok+H1jg9lKrp2Iti8P4Q5rY6zw/fff8flqhgPW4T9kFwrB7KLLd0K8atjfoSl0GDjkDdsuIK+f1qbfdF3YZ5nqzs+M3U3809IajVf9rMUhgCJyE9/wiPMt6HETWmeArWj4tvhXgLxxqv+dbLEwkZPBN7eQWe/veNbKtKvUzQSh0nouE3/8V1A4ovQm2E5rxR6kaDPaKGN/x/dmTmQ8kxyCa9QuzymZkc5RGkJ/LriSQnCHMN2S7ey+M6Y0DzJ3CQu9Gl8B8AbYlHgq9mbEtrxfQZQm8dP3p4XNorlB2rBNZRIzzRaGom3Hxgu5X4uZ+kiLl+lsqJ5WwCQ+38K89z2F+WdnwxwKlfNlgXsUUiNZI49yrEmZdvVPHbpRdmEBReKfQabwNYmn3U0DiEzhSpCPf2uXJ7jkvk0jpNc+/PQsfki8mEU8n8m043ONzDcm6PghhkrEN4pdnssBBE6NPoHTsKjDoKKd1Pw93XJq5FVDf0pFZWAj1yuDfY1n7fWne0qEZazRBKxKAnG/t0A5J7ua31VHu8Cx9z2L0ZU4mj9vO2swhgG4ljxTUNRBBokLIzVRX5ECtx0Fgn4Ci8Yx5lucSe1nyCXGCbI2XTV3P60AACAASURBVDuetKyoEjbs6jPu6hC9gKhcywTGygNAs30fRhY2QgZemNWZGjulq8pknC3XM1eaOuQDtvmwf65B2Uoyab/z3EeMl44/ryW5f6e2ex7qI0V6ek4lxuQZ8yxkj+dsmuuQm1pE30Cb2Tj8HXmmXwKPXn/1IwUvBaJPKWJQvBkSM/nF8dV93v1mTD4xDH8cgM+COTGQTMRqG3dS9rnTJADylQTZpPvs9fMfFo/36YgAwNPXdfKyebEDSWjlxc6qJ20hrnsGXAFfNCVTInVkICGDE5LGBR0I7873KFpiv5XcIT1apVhv0dc8+YJirKssAeBETdfEzAO9y5moTcwwrgDvFq5l6BH3px2+Uks6Jf/tKz3jxux5HiFwueayrZXtsghe3f0OJa2tmHaqWqjtivIZCt4tnZ/+/Mb/9D/811dvGenuhnNSjihtR8A3yZfxkqBOo8zil62keF51H6z4TDF5QTiD5yYebdVZ1VmOQ+dGa39/kf4eTDWIZHN4aNsYoyPeIliwip1pfUlwPRRNfjvdtT3TXuc5G03n7kJI02z7l8LIQ7dmVGTPMNDv1ZxjwW2n9YFuUWUTvIzBjoCsYsF7i88+/gyNjEeLv/6X/9fiD998jRbSY4I622kAkmBQrEKdXHMkmUc5yGlw0RisAKVcb9p52NR+TYd4PrSCNBoJKA2GAn718Pn148mROcj+bth8vkIws9pAJiGpRg3atJOnCtLZfqWwrn3g12PNp+GLvhBfkzERB8i/bUHTGF0N+qwJn2voWh3IThRoGoY+gbsOWcqxTiqgQNuW4jiTbLbtQdr6BIgmUGNyHWMRGjYfbmAxAoc4zlRL2rblxaUtKWAyqbHJuiCdrSHsN18vkBOjosM3KU7F0eRD41t2R4EKW28x9mNN5jSwBgFZqRpr3jO95yZPHLqAJ6xRktccWBO3glTRUOI6DfBmb7o//GCMFauX2YGRbHXTz5Fl470JmJxj7N+GKbBNMnZMC+kVQFGroSRonJ86IKe3Wbnne1t3F4fs+wP18KjabOkUue5j2KCCyhkd7oEJ89BKinRzW19wUtxjJpkVKv0A/s4gYVbxKkp+bbR83jPAmy2KgXNSze3e9bkkUQ6Iq8jt0G80qf0RAOo5ySRfHei4DgE7wRYDMynyPnOf7y7tQ3H2wxGU7anxHwxPQRf/vAOYS8KrzhyAM9W2zfeHi03akhVxt3U5WhmeN+yZU/FukpTFLjmN1LaeaH3KbLH9U/DOtiakAHifK5Jn25gvFaunxXN7934SostLNIZI/tbWt6ki389Yce/KFoG0D/MIDQ4TJOSM9uxthgrtobb6S6WLX6ww9dCZCoioMS87rxqVdfKxgwJU7Il85bzXgcSZJOlsG6b7WmA6LBY+10DX7RsgMOBNv1JBMrDQtg7nEYAvIEU1TkwYcg1DD0+HIoMliXOYhG11eK/tuUFwyc84FWhI4QxpOTQxtz0ZtCJJsaMqTqNfQnIYnTfGwsv0oaX8hvemAK82AOdrQm5FXP0lgd5DzyTnwXuy4JTjOwI+28cMatw/Mt20Hwn+OG8ZzMJeOiNI2Arroxpwtj7ItlOrSL7likGozEES31MGVPj3ZTVTuZ4EHZxrNYk0jdsUI0xmw7bChp7zfA4B95zgvo0G3sYm2ncWntizJgvq+mRIhJ/HZSn07UJEE9SWd237KELMJENbPNttZnU9baKj1UOjL9PPZ5SAKcCiT6Vsykyt1bbxHX1HJxn2VxJoeX5HQOueiQ7jOLPxwTzLJBzaUeFsh3Xoi3yvkfhoLmIL9Ik6IX9Xu26L6thpnmNbD1IUMWAeCZXvIfAoED21f45lrXExkxUQwE3raYHPVcqZsl2FwEemsUERv6HtKSOxAFXbqsoiEmie95mimb6qnjVnJ2x6fZl+gnhhhZb790yavaTlXpB2JX5fG2tBQOanCXeByLTzBMAbiYEsF96TCx3DLLBDsDdl34V1e8nrKAJcElvc2AT4J7A8YIKZoKA2IVPEKTycHr3gnMm2AUQ+oAsA+yQYvM1Ea2OKdwe001IAWuXAOcRC3+8+Wtp4sDhdubP49jVnhdZ+53vKhDgGvHMCbSOK7gXPSApGKRTWHydGGclfi38F+WY8E80rGfayQPifSU2mB5rQpOVosDZ4L9cpxZjcd5Noz5+F4GowapOqlZlYZ4Cr7jv3vmxh2Vnxhbmmaw0s96ufF0apMaMg7IhDw87lfpSOyLRY9YP9rwCcLHmTbfan2lIydpwu+gPgUPw3Z38Tdtn2Tgdo6U+NqdS724StJYixRGH3X//il4sDWHE3qcoLEPmMj2BubPDzTz/9o/idL/7wVQATz4zDBDJMzMmkAdLw6fyRGfjm8DX6SJuLx/cfMCjjLWulnRBcURicQvl4XmdpAauGmAF+Bl+Ewav9bmFSJ+E9CzRk8JCsejUOtTVZH5+5LAeH8RCHqGvLfcom3IL1Z0vsSybtaoMdkHWBXTVuMy767NNPU0S2PVtG2hkg41smIT96Qvz86T3ioqvF4ZvTxV//q1/RTty24zuw144ZqiE7cZ+W288e3w27Ne2+FvptA+VuXwNypcPCfcDFbrNPZDO85Hkopm5h8QSW3xtYkbZ9uu92YadeHsPKB9ze3rBwuh7Gc6YSDsBRDSuL4bNQ/Z57l3V/F6BvH2DRfCXtgLE5ZausklDK7DcfSqHXll5+Zpuc/lbNwzDq2ZSCTil+8Vz39m7FZ2ZC6WBQZTokP+xQNO8PYJQ9E61ok7mAFxaXzCnauta2NXMJft8ELsyM+u8OEEsgmr3vZ8vg8X61HwIhFsi1qbKGJvA0yRmuo3sqLb8DnNfvNNEsU6mxl7qAPdfxT+Yfo3018kk5s21fnWB9r4t8irzSWPod50GHo91v3pNspX5PYkARjLAmBTBtx830du/NPRfArq2OUzj/A0hozsD9zxi16dVoOzQX81mZM2TQWV+fFsKAZ7K+hu7UeJ6egwxic6eOAkOlo/qesxhRe6bGcu1fwcvmH95LwLCRD1oU8msCk3MNEmInn3UtLbD1ddGqDMBRRmQG7rk/tIsjV2zIU59YH13yRAaiJObWhrVTSmaj62xcOoseycuMC0dc5/tljT1lP/7eiO/bddUuj8Qg3idfEgViw/WnTW3r7fm3hXb/q66dk5+Nk2QfauvCaGavpcWaz3BvRN5gPD9B7g5d9Hert2ubrDav01obE4cNHltmXniKzXRQYAvg+l8Zsu6j2Smk1EsK0yGNAKbzczsuctLYwxKSrK87BMbzakdGdOa5q7S+8tw6eFFNz8noK/MykQT7yvtMLpHOGJmp7Sg4i55gwbu2r3YAiNeX/Izf6SDJsbacK5mJ2nftTGzx6Dwzagsol71cH1sfWV3ndFoFV2mMblymvW1LvJ1bzTUCwHtGMmCN509QqoTNKmxq5x/Ep9iZyGv8vcij8JkH5Dppi0+3iqBUOxc+kJHcGwLn0RasHuMkERmfriZ5UKqjz1O2qyG2wweZEwsre33x/dd/WDy5h82g+C8xx9hFW2STg/aOtDr5jXGF+9l1Sot+QD4BW8hXsjeNC9GxO1owyGudzrVTC6gU0vHlApnHKUiJ8ZjxcG7sahAAFeDlvWNvzZlYT32kmpkSjEIK0J4MTCIxm8Vq1tG80HuqLqLXqMVzunl1FX0vAb7YNPEN9xXPqNqOJZG0CCnA3KKzOMfyBcy7/+af/EPeT5AG54ez4ZXZjC6MWgC+QfrM/Ra7yQvQYc+gOUAVN6q2WSbJ8AER4bMSa3CheeZ3NCb+ZtHYCky3fW+y0Aweiyx6SDc22cSixxFwH4MDSKhKs7QVxkPbvnGnXR3SpmYQckpF0qBEx+qQCh+Om8f3VtRQCquCh0e0ZAoESUP3M6cwv4nCHuDd44dP0jb7PVokv/7dr3Eom9Dg0btb2U61W60RaZu5+zj72I58pQ1TJDmGUNZRk4Yc1JFsxOCyy8vEKRg1ncQ0SL5+MufcnHWuDco0ETPxCDgl8BhnVe2DaOYNkHMelh7hthElQU9CU0Q+dHuDaoOVepuyvbh2A6MwH0eiH8c7QB0PZSqGQZs90CZ9amS0z9994OGchmgOPRB8FHwwGHGqmhOnZuLnXouhCvBRgdoMkRjiwP38GoiCwK0Sl80UKzjAQp2XLE2rZjUq3TelTDfQ7VqFTj3uKzUanU0qOhzwJIFTD6CfOVtGZ7uwz9gJUnu0euSgu668tixHz5T7s47RZMl8zkRQkGgZYOnwgEp8DBFGwGDA1gqee5yiBkA9LO7jnQADz2Zn7xHsJwwE97XOQJWbAEycbK4LBhvTeRR7thpkohrqktM8U1XHcRL86zzC1Au9vWCShlWgI2w/kmvbSude9HkYgJWFaLLb/Tr3sO+RNsAKveX7cVwjiZ10dX+WwCG09a6TYK3XmcEp/ExDPtk+arPNveY1TpZqwYY5FAFnxC1eoKsjC2yFCX7RFwIA3b6gLRMncHLGcAATJ5MvadnsdydYr1J2keZ/jEO9dJovlaewhSIey3m9AagU8E4231HsBk8HkO4B14gAv5qcPG8D6w0Es1dwdgfq+yAWb4LwYVDNYBtPBrOJZquzM2i7ZiV3kpUOsgBKn1nZd6mmDyfSoRyjxUAnnoCiydsEU6NdlUSk4GorPQ2IE2jocNzbvMZgQwDxuvJnQUMgo9X/Bu4NfvXFVspdD/XGE/TwOToXgwULJcu0K3vejnmmy+zzXapbVyQjVr/cdhWkRz9Ce20xJGAZTDWAV8E8ob1LW9MMCGW/8Rlq/O0Afp1xAfqnJC9cXyZh8nsGZ6HIp1rVgHUG1W2/sELXajp0N2w8ukWAvAIQGWjkMzTsFPzmDC3DqBTAUQcPX07CX/2jaMRwhWpc3QCW3LJlX900HS77ix0AGwrwGIbdBu10Tr0yQU97rYMFeOaxQUpKyPIwkRZ4NCjiCmSGej9hyBokxlfkZH0IIgpoFchOopRn0VZ2jZ1rHy1bfaxPwXPXkPpD8B4YTjHnUWDzPM4gZVZOJ7thBmTxL1bTXZec8xlk9kz7Ov2u15BzrW/iXj3ngtN+xi520n2kTZEN0XaHtrFWlL0MPVmoZX026Svbq0zWVOCHzf8wBMqCWRjUBfW0n9qqKQI8bcmH58qzyP3F5palardKeW9cF0DAitPAabmX2aZ9CLC74lTK6uF47bGzGRiRN0yi75IkoRb4tkVEH4RNck/phpKEucfZPxcrtxaX6w8ILrcBfnm2/GyDDbfFHz/7iEm3SwLk3NvF+Zv469U1BhXsodGonMTBM3ym76f9f529eXLGe68/XLy93Fm8AWCJ7p9gNjbl3EAeXxFhZ/amz9vntZHpmk2E/ErsEAa+TIMC9+MHg92rFqnDhOrrp432bGbYkzt07M/JyIv9Zw1NmFy3yQ4OSPshSJ5tU01OEoCnSOY5YHXcY/rUoY+kfEIkQ2zRaV9QtHMEM2W/h2Wds2+CKRBV5t2FHSTsO5kjymK8Qqbie5hcJgkOW9tlMrwAVuJaQAXjRRNKwXvv74DXXzA59rvvnue8GToJaptcuJdtJxN4+Obb7wHlYGUJxPF5FrrdH6u2/eieBUTwvba8Q7LiM6pBdMgQiitimFtMQVZP+hU6byeAyBfYU8+BnRieAU2D7af6DWOQC9hvFqj3BBnVGubCXiJRcgDgtQyz0EKZybNnbxstHv3sIfvfJFngcY/i+TZFjUdo0r2AcfyC2IZPin/XzwiWf/rpZ9k770jgFOM+4dnt7qwtPvrkNgk5zDTYJk7L/eorBk08fQZrjPugzffpd20Bdg8/vkvBX6CGdu0L7LDVnmVid3WlTaK8f/3JHTT4ZDq/QtPallXbS88OK8HwnJbiyJ6w57c4A9v8WVOqxOKXrHf2g0leulX0IeaL7kH1l/H72zt3F2+Q5dneu8t6YH/IPc7cP2m3thOorKHJ5o0+bYpIAAu8j8zpTDQU9B+AqXs9rfTan9hmw2A7ZvyL1+oeFSRvkTqxrLGyMZjyQLD9bJ21fS1a1YIw+n6SXZNCJQuiBZoD1gJKukgGGODz0Ke6Pw4zaIz9OFrew5wzV9M2aYNJXI/sgGJfT7a+4PKMwSJRxFcKg+N8itAIuvg70QZLt1PBA0FTv+eX3VgyRbT5dk5M4KfgPzsKv52CMP/WjqitvQOhwu+9ZYCUhySscN4rutIjX5ydPy1uFlD2Hv3cyf61nTzECl4sgKgdUStw+rfIKSTO1+4XzGue0vxmFih+zCCavtD7mb7S+zRnNZ6L9ASfG2Ame2DkDeatY53L9i8jaTIDNVnzuhNdDxvp54XZN8Cp+CffVzDHjoUxabVkFvxMcutqw9UP2ylXNqY/n8W4eR9l2jdv/1CAN+8agF66uky4R746SSlzrQXv/N5k7svCzkA2o/MBOsQWu97sN1uk9SeJMRuK5L5n3JBCpdjBYIolJ7IV1vcQwOBnlVZop6Dv4/5y3WcuYk6VNmhz0RFjB0DSvoY85JAD8/6yRt2HSk5ggD/E28ZnXoM4glrHdjKZk3q+jZXKvJJwM2N8WXnGxiUg+f83zZU45wUmC2pm77lHhq54uvIs3riu/Mx7qT61ORh2SILMAFgt9hvHXK9BC9sp6ht7p1uogyAtiJnDWagKa8tYP3lvmWL6+9n6LLsusamxFIX1U0SoZUmfS/zA5pszVfarw7kspmjQzPsllKT7DECtXZWuUQkFsY0pBF6zgeceC5DnnmJ9jA31P3mufH+NHGEZsPTmil1S+CSKR08e7NDJ+TQ5kcC606UtlkQTlpw4w0djY2snfUauX2w/1tb47JT7OF+/vXh3xRRYhlVcYVtlaVuw83kt0SYsWUbbbrygvVPjbtqBGTsWu9Lv1qa7Tp7HyR52b3rPJxa3ZdzyiwX52zkq7rSpjeM+7QD1mapJ6pdyUT6HLfaBIbn7Ojm4z5r1Ue5Fm7pydfbzG/8U8E7kT0OfFlIrCESvVk+t0mk1K0xZsKcspgIgaQsz7vDhD+qvwJ1JmR+0QoDTVtiCBn6O9HsrQ2GT8GDD4JMKnMNlAmNVvqLYUjhlYFjJPOUwXgb99kr4WYApja3XxCYnwLGAn4m4cVZSFg/T5mKQ4P2LgJ/RtmLrnCyLDiPoJDSrkQZdOpNtGDR3bt9LVXiTat6/+Kv/A6eLQDFJ/P07j2HrIBLMfYbQPQAmqZkRnv5/uXrT3kqzLDvvcp4ZZAwZGTlVVld1V/WgyQNgGTJg2B8MS4Y+eIBsGLDhf1X/xm4JjbYtW5bQ7karOruycqjMyJgZHINkkH6etc6JSItZUTHw8t73Pe85e1h77bUH47DtntDkcUCZ9so6qQmhA4owYRLqgiNT886gYLYlCSjMLw+L9+V9vKM/81lNWGIRkiC1xbW0TY+qSX60TDA4oWFaELDax5ev9WBNACYVRV6QaUEj4dfoukaZGDZANI1EmXUTsedtDVqzP963DYtKm8AlwTSI4n1mcOtn7uNMj9mITTa5bwUz9WAxKm1p7dSayWLo/UzALvZjGP6YS5MlYz+BvAmc2krtSNF81aDqVDJSW2Aq4G9ZUdE5CCgiU6nt3P4ephYGQkadSbsoeFpurVbEWTdprgCnZ8KprE56K0N0ss/Syqhxk7nAvr4iaIxzIZxcWdZAE/DHSZNgOMyC4F+nK9unTBommxpEsQ930GQ0aT8HJNrYuo9g9b1USlakHaedj0TTc+sDT8BQ9okBQCuYBm62LBhEtMLcwHxqa5T9ahbrekznWmB9tOGNVZ3PKRWCJNITEJ0tF57j4f9Hi7nr2uS5TEr36gbXlBZqU2YrIBioGWikbYKfKROp4JXPvxOvvFEqxXbqEfhxk5xVNIpYrxMGgNxdPWM/01ZL4mYxQLB/h7ZN7/sYUNRr86zd4LSuk8S2ImwAYSKzyfAJjfrluYN2eE5O34Mls84UUb2x63MCc3mLFp5lADuBUYGttbS3jOry2KxxKv4n2jF0F4MTGWTphNUR4f2sLL5r+4h96HPoNq4RF3ysmLOBU9uW++33w27cX7ZmdVLe3NsNlITyAizmZPgeDmao7phnO1ObBUq0EQZyOGSf1xnMhkzCDphXW3tHR6Mddt2SnBDYRuzXSWicodh69E85d2usvdxHE0fZFraB2x61SdJkZU+2E5YN3JS1oD3Mtpswj4nAr6maq4njNNAwRBTh5s/abqd/e0/6mJxl9pdFgcnSrL6PYJ7aOgQE2J59ijTqV7w6Ivnj37YtGAkMGbA6cIATtEzL9VvYlksEEeIEvDB2Xq3DTE5XZJpES9/iz8iIUuz37BZGH9qHBlPXZovaBz0Xe2ZLAdyh4eYkcVkxGmfb6l3bPBTuSwCoQGrbeWYwPqvvJgyt1PXMOeUwvoBfJtcm9dqS2CptrEHyCO7jOw2W/AyLK37kCNB/TNnXxml7EnyanOmnE9C0NbGATJk+vte7QDzs7dx27G72q5OWU4h7E23UtmOiW2Ml0QJLCHvaZwG3UegihkhiNALGFMB44UxGMm0xwW3ZVfHB3o9VXH41UMYH8f202buv59RCT6j+UwDSgI1rElQRzLTId4OcwTUsqFX16uRH8btB7Q5ABd/k/UxqyxbJMiTZH5NZKSAU5MBvsE8M/ncBZN7yM1itgGhei0Nurpkse7v2gGmwACDYGrXvLJzYvOHQg230Ok9PnlMUeMH2M3DtxLTdnQcJ0J8/+V3Y2wq9GCORjgYkf31tlRndFtpwTwBHrDIva9+42DNZErBQt0DeN0Qrb9RA9Cb099rYMhV9xtErtFIc8A77zPMX6JqtzC26NqFKVd7nIDg2Es7QhIwbArhVssKExXVLkurzHABoW8wax01G2WQFuZb6BpNyr832LMHvMFgtKJnA6skGyGjg7vCc6ObwbPX5aa3xefPzJ+jJ7FMkkIXhwCS15F5b0GF993bXE6OYMDnZU/0Zz+8y/vfp0xfELmhxZeCHexHAFF/xx7/8eYAzQUIZyU6M3d8/XDxD0+6v/voLGJVy7BqzXjnBln14F/BKW38Kay0taLKEsQOCSG3fheP56rTSCDLsjGNp47bd3lZQW2LVMDU2EAyVCrpFX/8OetHL7FEZgx8wOMHzfkSB/Ydn6EQ6bIW42iKnn7lD6+0bWQI86+fPXy2ePnnG4Acm+7kOd7YXL2DzZ2CWyY8xOs/ZZEXt522KVQJcp7DYP+S1HzKFVq61w+r2eF/jhTcwSZ88ec4avcx5u4Jt+vwYG0zB3Wm8Hz+guGGx0XPGfS/R/XNCEvPrv/4SPbljpqgehp0mU/stv67wL+6j45cyu9fRO6SlnDW13ma78T7XvWYwyPkR/BeMtB1aVmnYi4I4KUS3++Ee8jhPX1KcW6eNijXekokRNEX2PIP2aFU/V+PI+Ig94EAQfb96fLKEXgKKWoAqoFE/2C6aspX9N3WLdOG2X2roBPv0iRujbUw2X7pUEtgIFDvJWBF71n20jAp+JCnlvW3pVjKjQFFjrxSCPU8mxMYJYYMURAyLT19sPG/bKb/yc+YFsv5kuyfGSISS95uxnv5Vu+3+ikzCOKOH6i1i4zrYTdszpBDYUyks6tNGHKHPetcKPwqB5kEW2gpYVEPac7AHicRhYLKz9DfmYV7TEZNzW8gfxfPokCnN0sJChyZVo9fPz6AW7jmJtoAS/37tQJqRgzVXEHjVJjUP835sfZbIYixujDwBtDC9BarMnQStku8N9is/byI/mdvvpKG8lgGwyHiLDx/tv72PahmGbRPCQgeJaS8NpQLYcv3RzubfXLPJ+rOg4Zq6TrO4Zdu1ZjxSUSP/MK5KzDJAtmjEjp8pY62DrCZgWfvbtt53gIX7MvlNZRZatCPfMFccMYd6XRlGAKgliOeGN+eLreaX/253mPF+ySgOE2mHTWPjxiB5D2PMGVskvyuZYiPDJ8vIbXpTfzPz2AwyGgMr40i0TrxP3stUIfGUsVZZ/7O7wRijjNcyCqM/xj6IlqEgUGIx870Wo/ycTA/VZpvbKaUB470K2WMyO/dg3KlviW1IrFIyj/GuZ8x9PXWGO8RmEFZ4XmIy5vN+f4vns2ERCh9i0SpR1bvz3Nyz8ZtBV0k/63yGRTyvNey7kbtrmVbIQe0yWrPDxVZRa3n4NuXHnPq9pgafUEGkldpdaHQTTXsJB8ETBPl6vlLIzPsLHJcQpV9ru2gxIR/Bjwt5PX/kyJzjskPDwwWY4oOJue/sUHB68u3i7sEeMhT7sOG/4Qq0d4BfrM2mhRGM7TF6t9okn80k8kxde3fActaEfI446C2dCKdLFKskYPD8lFazALisdjlkmGv88iRfCe5rl9Li79nkuU2dRDEdoUZTggMKSw67EuMyHzWXCBiufAnPT9wnbeQ8x579akOHHKL9cH+Z9Uh84Lx43h3QV8Yp0+cFswfJpp1txLDX579a+l/++/+SWK5BlwGCEybXMDIabHt+PdgZ6DC+piaVHy6zarJnvDAnv1hpMsAyoNikcqe4a6ofAGwK0QdS4O8ONFArzCqvgWEOmQcY47uFA76GMXAFM8L2qptMipGNJ+jQ5HBSiA2cZDUssfGOaHfwgGmcfX8D0WN090xut3H+5wRcpwTjts9ZlcxEWx6am03j70h1K1/LVjoBSO7cQZcNX/tv/uIv0s740cPP2LhWXqvNtIU47rx/E4VqWEwD2yEQApUaGBkmGmdblCdtPG2f/FsdbYFSH7oPTEBhGk4D/TrC9yLm04CnmmJ1IdNrdNRN5qxqTJHcGLsY8IKFs1o1qx2zamOCHj2tVLcxQw6bMFwxeRrVFxM+79VnF4FRkgSTcF83GXwRK49QrwMY2gIryp4Jw+mbhx1D4OFaC6DYsrFHcKzDFgRwb3Wqje3c7Ev1CTW4wxFMll8qTTqFJGhUHVJ9AxgQsPXwRD+slc8CuA7UoAVK8MT0h+954zhBAQAAIABJREFUGDt0RAdQgfUf08XnOs81C4NFx2pgNH6vwcCIcL0CAJksy3OooS7TNC2HSSQKlgneiTbagnX1FpYSz8fU6II1s4VcoPj8VKCklYnQ8alu3GBgrI5cprUGBujex+gY0XbF/r+B0VHQweBQlpMsWKqRtpRCa3YNOq1piSoGE4OshLEvvfeCd23RjD6EuRUGz9+nlqDfb9L8XiDX9Z4aK7NdYgYB2UNhVUotryaRX7MNwNcn6EixgOCO4E1AxM8UjJnPouFkHa+/dGgKyxpMCUau2XrsVFKYmfu0mK2cfRkDLPH6/h6AE4nvjWLuAqceaNgApZqnnyr6bbckzQKg6yTOqXaojeaUOynuYfQyWIV1uQaUWaLNLUkq+65BEOCuwZ7zv3kPgR1p7PEspsTqVKZqVfan+EzaNmVI6axS8ZKB26Cwgcz43QJH2tPV3ygwU1C5oLpFCM+Uz8EgOO3dYbG2cqxmR6dFmhQMxNt395wHzPHfLd7zHiYHOnsB61GV9tz3DOjg3P0CGL0nTUKCHWz76L3k596ia3Rn8fh3T1N4iY4huhXyi5atVgPcncICsoXcATxpk2adkuibLCmU7lpj696IgvpMTJJ1nDJL1VE06XcvK3LuaHhZgGytq7C+WqzoOjUBmQBe7VwBygyggcHnv+kLMh3UvSkYYPXY9lpee00B6IrkdQeQzeEnmcZGIuTneZZ3ADFk2LknZS8YjF9Rudw6+AT/SdLM8tou5F6rzZCxsBMb14qaLc4NYH2O0xYHUB/Bc2yfxbQEs20Ricjz8DeTheB5lpXSBM+231Ycdf5LY3DPDHK1WZ5LEwWrf/Nczqpl5S26X2ZwPt83zNuRSM6ALYGjMdK4xmgLJZgaA6gMLgXkZDTqU3Ir7suCOAFy1I9L+7S+26KO4J6MqzKqBdPDZBgsQe24f3fPuHdja10f7sl/D9tmMEw2ZBwbCAV87LAb2xl8vUH7BbY7IuUykEmo1wFA3jLl7BrAYUtWOkwmgzftzQEMHUGTsxNYULBuyzAo2LRKwu3vby5ftRWNeKEtDzJHAPsoHO45aCWf28lna7sPFreb9xePX+ED2DNHahkR8+wxkXMFm79HC+AKoMXJ8VM+S7tloL3Peadd5fQl4NILQCZ8m4OUiJu0+Ue0vFzCuru4IZZjbWUoCdyVrcv9sf/009dc02YYQxWmdrCRUh+zvcX1yJRR7lu2wGS6OyzJtWxRoczV6Qe0E5PlU2ZIz6FfM3ny+Xfqe2PP2JacRSv4fd4JgIcPnSxKWZlqIdrGKAibA2YiyX3Jfm3V33bUMnCMN/WbJliXJsAcuQM0FC/5t+cMFrDZ+Rx9nO++/x4/QPu7gMzWCgmDbaP4BHRQHYrheX1Jy+YXv/kK26Mua4PsMCSGHuu/9w/+mOm0BPLENEcvn2W4lsMPnr+COUlS8IYP2MTmeI9p3bZQcMuzltIrLUMwLUUL1mIkycbNDvUyGd61Jdl0zFZuk3MMn0OljLUFlgQmt7FTO9jWn3z6QYY3/PD4q8X3j7+FQfdg8ZOf/Gzxt988WXz99dNoGn3y6NPFf/qf/CP+/GbxjDj5z/+vf4k+L8MfABt3AMUe3t0HxNhe/PbZ48UuXSi7KUjdMInvJAxCUGeSKEBNqU2wpX//43uLe7zeYsgvfvn7i+9/+GHxzVe/C+NTkHkH5p3srsXa/uLP/9VfLY5opf300YPFzz57AFsSVrsTRQEsn6KP9+svvubnYLyT4IjD/d7PfhJQ88uvv1g8Z9q3fvIC7Tunel/4jGCB7cheIIY7APC+jz5hZBZYq8gNGBtpk/g526evWe74H87unXv3F989A7h9o4bcwWKPAWkOrpi6tQcAue71M3UBM7BBuYl2KwlIaL9fUwwySqkeFDEd+0t2iBGApAQHxPgla+L45Gj4Z1u7jU1H4mo8OFq89S0mlMZqFrb9nEue95LTZ8mLZM8pv2DoYBtZW+2MTZsgCwRoKCZrbNr12EWL7cY88ZPKA1jwb0dTwYx2Snlm25nT4UT6xmm73f+y2U6JIwXzE0vwnGbBNcXAkCsGyPAjv+R1T9b1jPHCvmMPJ0ayKBv5EsHArm+v20m8BRwDLP0IWOvwC2trTpmWuei0yfeDdCZII1PH3MVYSbsxC/3Tj02mnJ9RlpcAYYcLduiHJFmfav2iPkoLKLDhABfXRw0uc8vkYvojY+aRm+QNcp2j7ZRn9GNAI/nZKLAZhxh7e68WSf1yf81cRPDuHTNnvGfjjASY74AMWVEZNqmPHflf1nuAvJ1eWgAobavsdd932vP3cb8dAZXuKVhLkV19atZKOx9gM1qIdgT1eXiNyfsCspmnv5dRmgM5LDTO51MJj8YvfoXRPuKZaG/z/amP57q4PnOo1szH8nn8J0DmPRa/GJPlEzc5yKcgaLruRo4W8IxXakvEQWSK2rqds2ZhhPcIyyxsa3AKuy8Sw1eKRfb3Ljb39TEFvxBg3EMyXjcZegRb3qJhCul+yvtCZ0G3YhyTUDPjPQF57cdeQEvsPrHnEbqinlEZY4mbPLgDvFOL1HxPGRepYa5X893mne6tFAeQCFIq6FqWHbZmb1+843DxFdIOgs2b2Pp1cjCHLehbbOO0QK2PSZFe/9VTUGbGAMpdyxQlR2E3RB1y+4L81aTzK7lhwLDml8b1drWo2XvtYC5AtUOkI07Qf9Ws72HTxW4uLiiaEQ9t8BwF8IzZzpFG8G3DeMz7dhCJ53XKap2cs+YbHyxOb+mMWzvgWeH5jetgWwqyaatWKGqtS3LRbgSc1HbXBskmDeEiOcYcuIIevmcTG6CtN/aYg10S2/M81ehLG/iPSFTa1NlFos2LbIukjcQn74fFTYDcRYo+cADRm8V9pCeujp4B3v23/1WtNr8E63RAOiars+lvDxrcRSk7SePQ6SFzOIMPNi1sWbSEw1k4DWmMIje9DLq7gdGOQw0lsawAxanrJN5TjQXvBCycwCb7zmDSmzKQz3TI0M7f92pL+9yiPekVwZVGPBsIR+O0UivePljZe7I6LkF0ZXbIlnEj+tlWsNzlb2L4STb4b2/vzuI+E0+tTv+rf/3/LD796FMeFJO7aJu15UC2xKrjprNhTERlFigAL8JeCnI1Y6ZQafvK3cRWkLOBrQZyX0nGRuXDf5+J92wN8t86xrvVkElVd20zbScsnlKKg+4aoOdzex2zhXc6vSZwuYIcnjh7NquVIZkcCvprxaId4z5gD0xBads1bK9TUFen6uRJEeeuu0azrYCi81YIROqlHhfY4RmrLSXtlaDWA5FJc2EFid6zZqNN0Mq+AWv2Xgr373W6evgnWNn26yD2A/AMq4t19WCYzMj6CCvDvRntwAYtroHgqmxQKxomLq6FlGqrtQE/Briaqk9aRq3cOL69zMX51TbUCnCmtTIsiIIIM8n0/ssKwrixuWVy3NyQ9JAYyuTQ0cUpmDTkEdoOaosQYLNadrRHWRHir7SGIBatUCgG54pWq1sCXVsLY0dHIGNk5/O11ULtsSbLnm/PTun9AWsU6gxgJ6N16je4t22v6QSveR9dj971ew22Ots4RTUI+Z77xUB3DlII2ysBL2BhnlarQwk2OTeClu6HadxlBmY8u9U5r9kqWdqCh35VtNlkWTiwg6QPcPKtAebVy8X922/F5BCjZvIcVRsHhvgPskoDoISRVa3GaxlOPg907Jb5XT1FDXDEf9UnlNHr/cMkOHOQy/r9TBo08V3mfZyAtUcF+tz7l9XHtEiDe89k7F5A7yipla3KDc+zPrUZc/48/9njIxkdgZXJ63TuBurvhrJwL5l4BnCoBlKqvuPz8mwNDl0bWVNhRMmm4Rnn+RbgDSNSG29Ax56ZwV2Y1X1EqSMm1DCYSsxq5d0/GEALDinqXIbBqkAzuhTSPpdvaVOBzXOrdhhsoVWSsz3a9JZXYezwXC7S0qI946MAUy9po1rfZQKgbDHawlYIePRDuRYTGNsR2Ae2kG9YwJFp7HQ7UDTPiky9aJB5nbGrAo3u8fouASD3mM9N35PKGesywYJLEsfk+qmwEihzHp0sG20t7iuJtsBxmIkCrUpDENDzPqfsixcvAFGUYUAzY//ww8XW/r0G0RxWW3xN4gveJbd451ONG8KGsxrE+dVGVGvSR/BeWkF7VrZq25TeJTC8cCZAbh0F/b3fFFJGIOL5EdxqQNikZAaJFeNtoDz9zaxeZoqfwE/0aGtvA1jYNmY7cmx6tcsmED8BjRaGyiaZ1yP7o5PQBL4stAm8yfgc8gex4y1wJGhyIiP7dMppeI6sgM5g/cdDkOYZ8XpsA48+lYAR6yqrT5teHVaAOhMrbZXFNz47DHZZ5rLMBKaZlLm6SgB38QJwp69Ni5sFMNZ0k4FBIj1vaE9dQmdOMCzn13UGvPN+zs+exT5dXwryG17pD0jGYEar0VINVtucuK4N7Pjy3uJsaXdxDEvJhHJ/B9/DhNsDmL9v1Xc8fk5g6eRszzln2oo5vtfzKDt0VUYaPkvW5ymA9/ENZ2OVAQsC48Y56VCQlSGTvcF3Bh0BTgu8pJhEkUJATCA74K1rFxtSfcIZTGYvpObcPZNWHIsT/nn6mAGkVqrBIlF/3i/Xe4LD7kWvyaTcr5kwu1f9swVEQVffo21S79vELVha/NUaCaDFN/Hnsp/n4Cxsk0m0iT4x5T4xrufv66++AgyVsUUyCMvrUoCV7y2T1N25Q/EQdpvMuS3A5FsSnCc/PGMSKglYWD7VoUq8BEAXwXDZUWNYlNdzh4TlEUPN1Lkz7HDfWHDyfFuJj9g2165emgyhHZKlt4KntjSzvs9JhlWGc7+a3B5QSN7yM7B/S7Yj60tNtNnXO2jChknJB+8Bjq0Sox3K8iRmsA16lZj5LQXCHZLSV2dObgV4JZblNDIR9mMm1u4zlfXp4t9++RtaXB/HFv8CoO8f/Mkvwyb5M+LfDz7+CJbcveh8BugE/bLAmHiBksznnz9c/N7DO4sjxMXVtvuA6bt/+9tvF1/AnnOtPvvkAxjaDpOwdra6+MvffL347fdPEkP8h3/vF4v9raXo161tHSz+5jcM8HjxGm3pB1lHn7Hs7FckrS+xGyfElAFntZEAWUbsYZqwR3ZI2O+xVvcA4Ew8j5Ajsf1ZgHqHOGhN38ez1a0kRuXc7D94BGC+uvj2KfseQHKDZ7HKuvrcHFbnFMJtJ15TXH5Fa3BBCs55ErwySj0nOR/adhNRzkOkAljjfk+XZXEKxjYkArWSMvXc+FBfmwTcUUcWeZN3t8hnfMS7mGx77pXjKLtXn8aZ4vuZUDgKD7OVUNtqDG1RSWBlxhwzDnMYVzQuw3a35a/MYOMVu4X0w5Ia9GmeubKOGj8mF+Rn21pegCSgENeZqcHJQaqh5VTgOSxo+ooJFCXB5SvdREPzLNcZIIlvDD/2Y7uTH+BrgjvTrhg3actnLuNrUkwaYNX8rHn9eROBjMFIi9RIkvNxf2MAmMy76sbhN1OsEECc6yDRtfIQESywIOot+XdvYBQRjaH8GYktYaYbawVkKCg5p/56y2EtD4AgDKcBqr0jWrhVRoI/10ByRwEa90rjhJl3l13ZNr7YX1/HbyU+6PcLHvr9HxNCfK9ZGNOmRwMwuUvtfmSmsm09Q06U7zCcyhi47tUon/FAl6UgYTo64gMqwTLBwvfxRyel+gmrCZZawE7hyPbWcW3+3vca+s5jXZI/W2jiWic4F01pwRjbXwMw9hq8Vs9vWIMZlqcfsVjWKbkpv+s73Bv8bKQJeC4ON3JPSFzJ0LLEycR5YcvRrRHUrD/brkLawSFbeM83+FtzLr9msTZ5j3Yj+6KF+7LXDG7BnUKCEVwXkK6flIyRTo1u5sYpbjv/03j5TNQF15YZXup/LHJzzdbFZVNnYjMv1ZccHt5dfIVfdDdr3zxTgrHN/4y/C46nXpc4Im/67nnMGHF29WV//Lt7NbhRC8PBK4wxxJgAHLdwDjsrMHBf/UB+rT2n6wAC2MXl64B7b+hoW2UInlssbEqvJzIiQ3JGDEG8w44k4/uxJ28oRJ1bxCS+ulnZ4/kfslexX+4rYu7kESQRO7DIjbV8bhl6llzfeLX7Tvvn5wrYa9vTpcS9WCyd/ji54zxPrF90eAeQm05EWXYhDI0BOONM/LhAns6ykcvExlqAHpiSMa2Fh92l218t/Y//9L+4DdMHAEPE+czpOi56qsjqQWWLJYCYrYFe3ETl46i4IR/4FABNtSgIdxlITo5yYpPBY0G/TmMyka0RaYJasWJpl2NEt6wuFiATO7IXba8zwYVuLsOP93ZhbNu0heAUcMNEKVUNXntB8KJT8oeTuBpk0v4kePfy5fMsZCoSCZBg3BAkZM8T/B4AjIhwOrnyX//Fv1780S/+mEECIOA7d+NMnYCXxNYkwSqshzwPrcKFaTdN8iRAONosDWhxupP6nNbKUK8rqD7FoOcBfpcsjU3kc5gVId/33YQdHTiJqQ/Zk9jrMJCdoMqYjpRA/P2EqLL0atQVHDbgFeDg4rMmOjYPlgMbTtLKJwkX2iZr76bKhrPvn4MQBxsWRQGkTLvVabl5+WMqYv49BrP7xYrxpUwZ/24C5/7wfbjfjrwfU3RlnnHABGmnRqJ2Y+7DMLAC4ozBCbyH4FocTZLxqRvW6pKHR/tjEirgNQenvGOM8d20PBGcz+Q+18c+9u862+h4SKlNQui9djqjwICQRxl+GCOCvgsZpmkrKlir8fSa1SNQm2aJ5OsSwyRjKkl6pnBRBSMQOiVgvSVBtEXrHG2ZHRLaTfb2HfTVrjFKKwxIuF5FAyxDKWzprai2ezui47It+Ow8j+JIBX0CIlQDweciMNRKyBC1tcJ3rSNupSrBwDj30zhNiu/83tRWCENnOHfXKqBCWG9dpxj1JJN9HmpRWtVQ/D9TerKHW+2clHiTOz+3AVR12m45p7ush2f8DBH3NcCWPcCjzTfQqwHdb7E5tsHbkiVMKWXZT9/MpObe0zX7/9ICAUJDygakFdDzazLv/hfgs52dZOvM1sONB91XAFK2b+p8zgx+OXvbADbbTjASvMvo8wLasaADUJsBTIAlQYYA6Ub2JvI+h7b6RRyA+60wQQEez/McvFKn4lh5tR4UZDWQENDDmQywOkBEVrPt/HHx7lfsZ9hMrr+e2/M3gI0CuK2kZ6+mvajT+VznSypisl9s/fb975A4vqRtybe7URdwWRYpNubygD8DLrgdad67fPW7xaETOwEpbrcehA10QQurVbQlIwmA0A1AEQPwMwdDyKrxvk1mbSUbumwCtO6VTJBMIOz5FsijhWhoLCoin7MKU8uftfJpe6wFBweOGGC5369JAvUV0fTktQYFJlBOnlK/TsbdGmdNprj2LkAla+M+FXh5q1ix1HfslppNS9y3rWS2tmur1NsSWLbtSRPk+3juEi0ZfMRJmzx1+uqciJbE0mIAf5Ah5u8z+ZqV81lU0LakXd1zzV5M8YV10e7M941dGwlIktwEfgXwUnUWXPJMjWqp33N/KWQee+n+5e9ptwqjQ8ADuzXuYU4sTjvvSJZS7LCtWfxyBKOy/+Zgp7QBWegxztAutkIzAEttowUStacqveAvwRLZlgEex3tWpJw9IfbE+0TTz1jC5JK18cs2Zc919BgFCE2K9Bec6bkGK9iSK9saef4rtNmvLgNCnz7ljPP5nkeenbzUtMRr00xQkeBwGzoR0n8LGzf2gjiCabSxw87KCeDmAA3jDD7fZx5pB2zXyj3aZbG1W/cWS/w6om1shZhjk3b/jbVLAupHmVh58voZLAfsEbeHNwyr2Kb3ZQA9W3qX7UAAULm63VycqAHsVFn8wtvBuI/4Pg86z4hPtu1RQFo27wpvGtfNmhcrr3alS+ma6qfdT/q7tNQFjJBd34FE3eKyOFkTi1baEG1aNjuxEgwd94qv9ytsnh+BdfEXxlGjUOa+NSDWrzrxc+7pSDyMvWxiFs1A1tI13RNcUfok0igW4pw2Z4tai8XO5rBIpKbca3TT2hWgvphgL/YF4GKTKajX3O/dg93FgcOluPYzhiscM6Y3Pox7D2OYfWPBV1bY+bEFgbapnZ76VAYbh9dvE1M/B+xx6JoayffQrbNY6HsYD3lGZAu7xkpmWNRdxlZ9RYvpWcBlWu+dYsoUVGNmuxm2HSjGPcjssoT9gMm1m9jg19yPPibaO/pSACKbprawm/dgAu3ueHZlJFJegal2DTPzzAETaNnZWbHGuVKw+xR2mbb4D3/2+4t/+O//3cXj779e/G9//i8Xn/7s88W+k9XZa0+fP+eTN2ll+nRxRMH86cvvYfrdX/wHf/yzxbPvfgfz+t7imPf56tsfFj98zwALdPNkAiY04r3Vk/vq8fPFX8FiPAH8vEur8QPaZ+8jVaOO7F/+5a8TL1h4c+rtgwfoE/Gsv/z228W3DBJ5BdMi7Z/sh00A7HXYeialFiO99z1A+Y2wXx1CBPOBNXggoMfzVV5jhXhLXn6qoA5BAYR8crq0+OK3r9hH+G/ZIOynDTXd8CU7iKa7117DgIzmFNt6G2DMvCZyAAJcPGNB3XSomOjqOz3jAyivvq0+37hSWYChXaqWM/GP58dikuyWCPMroeDBSmHewp/2FwoK12t7W3SyHWAWcL5yJgFgLDCxryZgPln7BdBk0clKNjbsgKcUIY01WDvPkXH3y5cvuI/ZaoqEjG3CfO2yHmlRD+h1k7Zy/2wBM/kb8cghzFWvR9/rtUjYyDk01hlx+Mx//PvMjSzaNyar/Um76gAmwkCfYBH/Zr6qbZr3llzFxD151HtdTuO+iusXzIrfGIXoSk9Uu8y3zlLXezQGT7tgWxh1rrLnwv51ImRAksbvGVYhU8d4LOFtfVzkNxKz2v3ToSPTr0oUiO8cwMc7AMf8dyTtkjHSPTW6LcoOa25UoKegcQridlr4u4ynwY72eWlrfOl8j8TvwwZrlxuPVwttAqTN5Q2tCu65vzXl5hMTqE286n3689pjcyMLC9htc0iJLdr/KbtVLcDGmNFbT9xfAsUEAz1XM9+tXvF8FhacDZ7MrwAyRhFoMryy5/P+HSqQXFDQxo4f7iPa0ryX4EuALgEYP5c/22n3bjCiq5DWclemxCWLvU6bdkEcsCR4o/amLFrZ1dlXg3iUF7F/jK1k7F1g11KslAww8mmnT7tnz5DzyTPhmtuR1Hx1M7It5I7qnkrG4b0dxKfflVG9SUz8itZxiUieoeRtycFLJhE8TeeN+8A9FhmeDueJdriRQggsnZIbX22nzwAw9alh2IKFWJQOaJc8vmcizC8LspF5GZrE5gVjf5SEVZmp2AgjnMHwnB0f/lv2mPvD/e//WFc17jYgsmze0qVyiewRF3UKM3uXaeb7h7R5U1CwQ8bps/pzWXdK73RIRYFdn1sGlDRgDbYh+et29S4xEexOJ+kSE9lloCQBLpDYPTeX67YMtIlddJRBsI4UtSsJUxtUMkYIYa4+H2QBLs9y7Bn3YIfFaDMcTqIWXuNpb1dJpKmBNwFah525ptNGBnjk/cP65TrE3txrs6tKnG71+kzm3T++DYuMzZ1efi44yT0vVu+hi23V3Qssvftdn/+gz7pWGjUj9YBR/DLga4V8bE4p92zmQ+j3Ahw/UL1zI7hB3Iit8IqIkyQjTOuXm2uDoKpCxSOpdKOpB5NkVZYCDkeWRpD692LsOkEZejq/GKy0jMriMvk6p8r3IolF2Gmi4yQKoSu7bDwzg7NPP/kkmiF/+mf/fPHLn/2SaWIXtFJweDkQDx7RkmJFkMOYyUw53HUQEyAT5ErbbNal1QOZYNJIpzGeSZmb2YejGLLOYdKjA24ExGogPHUiJgVVZ1qKc1twIw6OAZcxpQGtwyzDyYQ9bai0PcQA5xxXQ8zDHPBS9pwgyTh0PgcD9yNbWHUY/L3jy/3dwEED72cVIPN9BWUNmjWUYVl6sMKYJI1n89o2lgsaSHnbqkkIBO2kVUePrrRavxRm3qFq4TAAk9UCZj8CROPkGkQF0Y9+Rav90nl9/dSYmoyVACSubRxsK4VhF/ElUDBflz3Gtc5BG/55trzNCUdBxVPR4NnTbmVAcIaOns/ae03fvI5rGAmdYkaMc1+X7PV1qg0CWGkZpkoS1N97lBHmM4FNBkGetigZBIwd34P1A9B0u35vsbxN26zBBfeh/oysPkWinahsEKgxCiAXEKaioAHpwtKyraw6G9GiSdJZ4U+1JSQWzl79Wbl0P80q34//PNdL9oo2opWCtoMneEmVsQFaK3izjcoR6zWKeb8wd3We6k7YOu3UOdvVCjbN4OLcPcIz3DLpJNm9pHVs9fjx4pMD9dReVhMIJkXa6g0WvAbBWq5jCxawbQjRg7EaZTAMY0rAxHaqKNuwH895bmE/WWDCYV4HsAJgsmhAUi84/+o1bWEkXXskHmq0LeMk8jkBahrIeUfVFfNPDYRM/Ax8GofhdFls0/nZKpmzyX8CG02iraKNSWeeUa7dZ1cfaWV12hiT+VlZ7TTTVHvZAzP4k/lj4Cn4Z/GlU94M5Ds5TScdzTCDMINar9MA14IIa+1rrYrNQDKBbhIiW+TY90xxWtw84N5hFZE1Ly2TKJ9/vzhYot2KSU9nSyRIMqjUn7LwwWdsOW3RhIJ7fCEQxvYwWV0e17bpNMMRfLc6X7BK0VdNWQYo+OQMJG2RH9Vd27u21SZh/6hLMUFqn8WNwPmwrJkgyDPaVIj+zWv2UCfPatfzjMbzyCSvAVA4uOQS/aZNWXboINri5npGX0dbaEDiGg5WsXbJxYsejlVTC1wC+QGJZUAOkNVnM8G7EYx5ngLUjUJQ9tE4L9Em8hoNOEdRJe3HnEVBpg6t6T6LjRo6NRlAYxu9O3ME4bWtrdQLkE+AfTLrJvjsOZ+gfpIkfmaCdxPkD7s5HqPXqmD8mCCMAAAgAElEQVR8E9gmkfrk/kw2Wfa7n6dOoEBMwveUeb32DtUIKJRV7C9jA5MGGT2p8gdsrF1P666vM7rk3/THnkftTyv2DrDq9S0BwN04odSutBs0EC+eLNaYLu2wkiuDYMElPy/tJgJCaJyYBLBRr6LLaJuYLk0gjNiDvZ0KLvtPHygAsLZR3RhdpYxawe03Sw8W15sfLG4oCp4y/fgt17QJS2pt6RhfgB/b2E+MccXAFP23PsKpfQJCYe5kAi3+i/W6uFxn6AAFMTVsBD6xMYJDfsmM90+2jQkSbLAOMrEE37I6/JvsCpOdtsjWP+jr/GXrbLT7eK3nSzCwLWXsVe7buE3ZA/1kEiXjKt7ZMxuhbwNrE+C09Le4ZNIxWZ5hfRi06odkNQwmjOfunZ9JodBEm6KNgyBkdmTvNtFzEJngnefrHIaWz7y6kJeLJ989RvgazSzBfuMp9yabRvu2BbCzqtwFhlGt1PsUZndZn1OAqaMXtCjBbtePr8MCsKNbuZRTWjZPaO/Uiz28t7t4+MGDxTffvUTb7UWKBCaz7sELmRPaas6jIOajRw9ptd9Be+7J4jFtu+fsg7swt9VEW1UWBRt4wj5UusZ2xkfEnw9hrF0QsxoHeaMrxp2s84UAyv0PYH0vLb5Hp85in5Ny1e/a4F7uAJ5/BPB1oxwO72EHyzEsw5dMxX3OkAfb/LL+Il+czRtbKT2rXNOjB/cWv/zpZ4tDAK8vaH3lhaz0zeLpiyew0NQ4ZV8Aer1Eb+jl0bPFg/tMjv34PkxRYhOe0zPW5stvvqfYuL34+c8/4/PbJpx4lOf///76N4vnJ5fcv0BN2RS2sW6t2f3jeVRT7xAwaH+0y34TJp/A3akJkeCSgAifdYeWL3XSLrg/Nae8d8tS7q83JODmAneIZ+4DhmItYC8yxAr/HbFzQb/tB4u//PLp4uvvjxcfHn4ASAkznLXZhGWzf/8ercP7i9ckzdqHJtayNchLTKJ5ZoqI+zyi0aheJntnRcamti6avtqEak+ZeLcgjm/0GgXPbam39dVYOuLxTgVOVsv/9GnYMmyABWN9tmeg+Y6synadzDzGTqnJYJo2XT9ggaoFGXw0cYyFad9IJpCdNGremUQbb2pibRnONM0UVcqm2ogfK2vRe1IK6BSQeDK/ZYGGjcRrOmCA4jUdTH7/x0L7k6Ezi8CJLQdolX/T1sS2VDoibFzuoSw19ojtkyMv8nWet3V8RnXvCgilJVLAyzUO4DkYbdrd4au8Ee2/9xsXNHKFCS54XZM1aSJujuvZasF1thzXR07CyGTIFCRt7qC907slR46d0sa2FXv65Pq0sqcCzkkRyWdM7bcCCv1eWXETOMtrzHvCgnzP1stU1OSOjQEnO7TgaTu5dA+ymiawmiEesZvvY8b4Rz7XnwtrShsxi2d89hwWNUK1/vwA8NyfKZprt3hv9757TzZ1WGXZu0OHWRBOMMogTWszQL8wnEacnPxOxlbA8haY1ZvM+vE9/x5Ncs6RsXEnIVcHeg7l6hCLMtJ7b6NzINa8+Ycbwj2XARTmuz5HY5iwZfFltoDmDAiqqEfodFnPFRYmeah5Q8k51RZXm9EBTfiEURSt9ImTVsEQWJNdwL0jCgTRVjd/lR1ogZX7OwQ09PP0sRafc90zHjIX5vUOzTuj0Ccekewhcj0DVpw5BN9JfMze9zrcQ+bcxjJiCHaImNOHcee6j5jafDyFMDGZ7J8xDGUMh3Nq+gRiPQOVxHivrT/3vc8njHr3earG1lBgdVL4X7s+ojsHG04eei57ETv16JOPE1M9e/ZDiuHGVU5w93odBumapMMjgCF2VDKDYJlnQsO6DCHt7SFxFsUWihPr+PHTEzSXmUCuHIE+F8sckoIxpAx+YwTPYvVBp6yZNnDIvaRF2PNoviqGBcZhB5O3o83WJrtfWGPjLp9DgXoKZhAG3N5iQNFU1LaaW/FM/PkAdBbXJR+MAZHmgO6f2Q3x8OFDGOQXv1r6Z//kH4V5ZxDj1KlVjPyJ1V9bglwE/ktbqT7XxdYMwWpZ58NsiXkJyuxBfU3QkAl8EdAl0NFQySwa2jfqhLihDnCEd0BTf/jhcYACD+GLFy+ii+HbG+BkMIOMGnvJbe0YicUEEDIMQgMSJNRErXTQdZK04/Q/KyrLhDicngfAROMsWnO+TuYGI+bppRbAsH0zh36k1lZh19I+h5jwvcPFJ58+Wvz5//l/LD689yEbhjZCpnbu76Fl5PsSwAo8WSWetG+d38MPHsbA68wz1hfDccQ62abhvSj0Og2Pm7r0WHVj3k/MiaO1DcbTNw5WmEjD0KkNpjOfgJzMEIHRU4LWsiVSBsqmzu4Yxs3W0FTZY+gMnqt94DpUp0FB54JhOqgw8Tz4Jg45ICYfZRRpAEyaxVv893n9oubq4klRTrta9BqsDJGAOhxFZFrDI6A5qhLuHZH0wII8A9FmrycTF0morXQ6LKBBgJsfbRnWQBaMf/c+rQCaqNuK7frZImM7nIfSL/fLNKw+G0G1OjWNd0Gurq+aSO+n+kzHNlsTfKY1UNXH8+cM7kyE36iRhTGKMLsGIpWXOnp/lck3hpQEMFS+3wpC26nd+ycApVZRzp28hUF/c/4DLTAvF8cIVz84fEBrDANT9j9Cx+0gLYgCdwFA48wE/JxgW/YjRzWGTHOUwTMCSgYbguoGmSMY8TxnOtsA5+KgxpnXqHRgSp3me02xPsMGi4VBZATMcfLzveK0hwHyM7UnZbzo1DrYQuBQ/QyNWRIxWneSjCf5VCtIMLG6CQIf5yYC3PMh2dQtwfjG7avF9vnvFgcbCFmT45wTsLt2l1ZwBSiHDpxVMyxXgm2DOHfcW1tS0Nb0g9Vmk13lpjiWyUt7szp4m/uKvqthdVc3xjN6TCBsZWp38eizn0cg/oxrE0Bty2o1yeplC4I2yK7+n+lFz/6oNmuBsIE5qVZ1+c3UNCCE92Awk0CwrBaD1IAsPebDmciIbnAqoOZXBwQYRA7NNS1Dft7zWuaMLKVUJ2VBWe3zvA6QY0Ilae90zSl+RD+yB6pBUYIt7QbtNgAPZKAkG4xjt50pjgNdLRzzDr9frzPtCYH+zBkxAOR8mACZSJnA+nUaYNMqHwlRAOBWri+jA6R2oaL12l0SqLAoq0ORfShTzv06QAt91mydUedEwFHmzRaMP7UpXYsUGMRIbWukter4CK0zmZXDRrXCLEPBabcWOBziwT6C9Xqzhi0HYFlGBzHAOyCmBRuTRgMBn4PscZ/+dthEivOb0A+RYdMg7YMPUZaFryRYabBYuz1bgE3M+kw7OCCYFF8ymhKQmawSSFTXchZ9GugnwPdnTYYE+1gHA8H5Xglw+Z5f0e3oW7+zby5qBZV5XZih75OJtGAMvxQ2efy1rKeC3zoUbbnTMl3DtOPqQ9hPYa1rn7RNfC+FMH5W8M7gp2yFbnKfqf4jLSOD0dvJXgUnPXcBeFlf44/YWq55VxaidspAitdt2RLC55/TsjjvMVVafnYL1uUC8O7qHNadrS0Gapx/r3WV2GYfLVz3xsUb2mI5CzI/nVip1p2JuzGFhRj30xXsIyuzu+w73bCapPHNgH1hCsBeul77dHG783BxJC7DNW4Axq1cPMWOFFC7dQ9mFbWbLV6dMbhCG6h9vwXUWcDMXoKBd3EFqHR1CLMVCRFslS2zVt5du7bbwMjUN+JrbD3PFFannyXB00+0hXj6Z7WhXC+LKJ5RN1wmPAeEbqCZarF7zhjSZ+C5k1EwEuHq4jU5C7M8yX01oPTb/vuMcxI/8ndZafHFIzGcgLMox6r6aRZ7+YxzBjBUBqDFnRSWBe/wJZIDNkiQ1VGz1fGbb75ZnL6EtRAdsbbYrWIDlgHk1gG2fGCHDHbQti0JXgHIn6FT9OTx48UBsYa2xg4PW41s2TwCtAJbXXx4H0bdfmVejk5vaK1lsrli+zz7E9mnxCAm6u5Xg/I8AwL3Q7o6vnvyOL7k8O5hBjQoIB7uiAFJcvTrxR1vRGY3z9cYb4P9/kAmHonLLe/5Gs23lwyuWnPKObGvGqN7gE4PiDFX2W/bFthhTlmw/Q6w0DbIyaYpSO+gB8GRm1yD588z9eEDJqezT376k89M/Rfffv84Ccd3j78LU0/WqPe5Qfv2XfTlrmG9P7i7h04eU2GxfVzW4m+++HLx2UcPF3/w88+xgZx/Bli4f08ARf/NX37B5FgnzI5uHM6Mxdd76M+lCM5z/PSzR8T0m4vvnz5e/O2XX+Nvta0FHEySJ8D86KFD5JQ0KQtiLbEWe87V5bWPYQOysRcP0eM72MYOr3qWW/jH4i/Olw8Xf/Hr7ynov1l8AnN6n3V9Abi6DsC2zT3bWvz0yZPsyeiDuW48y5wbY2kBIFYkDCOTOOyompKWgjOwjNfZuqov+PDjD1lj7I9psUUazs0Sey/TDgNMy6IpsyYD1EYh+hS2jrJGYcfwnJJ0j73cbg0TfdtfW3jUv2SK4ei0SReGoDbPJvmcr9EvJQE156nUgnbRZFTtVAFK/Zz+M3ZY9rZ2TaafLjE2FcNlLCJoko6RauRlYqi5kf56MOpmUSi+RR/Bb3OYQNmAZc+Vva0dCYSVGCYFVP89fr1sL5nVtgZnaEyuowl02nC1aynMN35MfKvDHACPcUEZQyMuCwBWCYl5TbleGTGjTRajyztpv32mBeamRJK3NGV1JgNwAl251x/lVJl8TtwS8I7PtWgyW/H13zMP8e5nzuv7pz3bAge2L0CfxWWuYTLw/LMs1IJvLYabx8xOijB6lJphffxl/jOfZaxNctYCDxOIyedm35fFOMHDkD8KBzSn4FcKNTLjvL4fPd8QVWyP5LyVOddOhvqclrRnHpHW2JFTedYy3ZjvdzKwz7K+J3E01xV92bxXr3mCHCFueI15Yl7f6LoacVFZhCVreBPpIur2CCjmL5/FBHKT84w4PqmOe1+wy9yCOCHXxr8nZzFH8noczKK9GpqC4g+Jg5CHSUyu/7NLa+i8qvtubOTwobDpcs8FVtM6yV4U/PHjvd505rqJeS6C1wH1J/NSwMh7T25mvtfhj9rurMUEiY1j7V5w6Js2zdwx8RT5nu2g/G4hw3sKuYXXGwu4smVjkpfJMs1ady+YHzc2qP1xn03pk1nkzb4TxbEwQSF0jfxt6+0xbbOspWxJrmn/8H7xAQyjRQcl067wZffQlVUOQDkF42n3TnNTiWdKXUksqGboMnJSz04gCtygM61GIGt46R6wdsztZMiE8J15KFvLmD051IhZsoZZ79qmxL+J3WsnIxfCNTqUY5KawrT0rPAe3u8kszlcxrMZXXnuzxjODScxIjJLsUXNqaadylkYQHVyb+Mo9va9vc1fLf13//gf3mYKqr3DHLCPPv0kAYqbKxNHeJjSHK5BdV0cH6AT/3assPHhjwHhtJgVJmcSJhP8JtsoIo58WColYxFcbKsXYScBsNnGoPhwxnOzSKLTh/dk5wFUBSAjEcIQz6BCWKoPvqyeTJuU7hp9KsWqy3qx3VCmnXpr0ppPAXa8HgWfbRN5RYLmplNDLAg4D0wE36rxNRpOAkCuy9/7+3+StlnK7+hp0P7xFsfqMA7ALidQZVKJCYt0Vw6WlWUFkWdgERjNQJ2Fz4AO1q/I+KieaI50vsPwDGuSBEzHH/aED5S1nuCRm0jn1PHo1XPzRKvr4yJY+ZI1NafyudZuLt9TAcUAqjEBrQa5abaltzuVDfDF67eaNQ2qRkJk2o3ke5jAhvGXsettHRTYm1N0J51Vg9HkSgHrtjlfwDQL42sEFd3oY+w313WGuLvByC4BaIyBhocDHnBRxsFwWAo16wRPbXdL0lkwI05nMr4EiqwAheo/jGCqXRXUfs8Q0SG0gpTqqY4P9sTU6Ih55+f/XYc2n1WSARMvkH3X8AhB5TLawp3K72nVDQhWY+SZytAVqglvEB3f5mdtq1ELQQD2HO2jC8C7O/vb/J0zdv2aSPAWQPkTDj2AwfZDwDsC5YBpit7zXpydgKmcCcFT6b1vSCIE5+eI9Ogz2p4Us5yQM9ck4FrIqCzFnC2vP9fstRuc1RhNB25c1Nb43lueqYY3gFyNXYHbOufoTPBaacN+LyycYchSjcmzbeC2SVJQQBjHwWts3Z6OOdM5bT/zmmhVWryhZfbqh8X9pZfksYDkaRiitZgiwanaWeydJpUGhgTfcKXn9K1TK++wppagUwukWtlJEsrPy1q5ghlg9di+q2NYdjtrgHdoUV0gSA+2x6CKj5j+C1hvy+IYeOIZtAU8+0UPzZfXnEBLkMI15L9oPPJfglVfFsBPR+RI+lZz/bt7Sep7WJCjGuuZDDM1DL/52rJsC/Yk+8v5MVDKYAivR7upvRoAzWyZdCtEWD+O3Mqf105g6bRwATrXw0ltrM4GGkIr6o7yS1tekXj22ZJsI9vAPU86dd7C4BcGyc3Fa5Ii2DqApNewK1x/baWDicIekEVjNdBALE7tAgYESSpnIeLosInW8S0XrpkAb9hmyiiYFNsazV7PxLwGtmlJS3W6SUYq9tjAtsmYxKCf4QAZRYDRtLOl6xJ207IsXFprMxlT/4DDL4McG6yd1rCyO4Tcl7YfLZZ3PgQ8d5I4zjs2XXYSexs/t4Zf8hKWDHbc57kyAwV8goF02l34FwDiTAPjuyattnN4PsoY7J4wEPRn2rY47J1s5di1snr1LZ2qV9BvgudTJ1H/ER/Cz3cwSPXcZJzOINWDnEKSlWUPtZZxJId+9rtq+LDDCeK5Ntd3/myB5bapG4REc43rU5rC90wQkkCogNq7lgH9eoopBpmdIudELkWjZxuNPln/qc+J3xnV93m/YaEHvLPdTYH9nILcQ6QLkhF2yn1bxarFllY49tuCIsnVyRMWj9YNgSSHb6WVzjNtzquNt53BtljBSZ8Z7yoIKXhnIs/9CdrphI2VVrE76ty0BUWQ1sSDJJzpsqsHP1u8WdldvOIe0/765tXizjrtIgBLrwCZl9yjamluU3mnMCO76C3s17Rzu9+YiLt0Swsl9/z6De0lMPnerqGfZxEmIAb7QVBo6AJ5PrwMj1iKWUlCJ/DVYqpFQffHOYFyfDF/b3uYmmBqyLZyHrvG+gtUupe0FWHGCVKNBMy19WwHeBKk530zxMI9SIx1BEDW1nWAglHwnAl07N4E8AabwWduq6aFOllm/rz2yaD785+i3wZAtAc48stf/Czg+5/9+Z+h0UahhVjlFHCrTcPYCFnpxLA79ymAAcLK9FX71gO7wq9PYFJfcv+NpWzFJWg3QYKhKWhwACNOzG+f4RZ7SlkQ3zyluLYJQL21tQdQ9nLx7eOnzJaiHZUiid0dDmsoA0WpF9u22RsUC2xlOsIGXDhUhqtbT/uyHQycD/apE6lXAYAzNZVndkj79D660C+5/y9/98PiEM22PWKHx4+fEHscIyWBrTRJU0ZAoIB9IOj6mvvplEWLJibbbbEyBlTz0GLOvbv3F/dh3RmHvITt8JNPPg277viEll1bp9nz1oXOiSu0Qx89+iT7xJjlkPbXTz/+gP0gMMVwid9+tbjLIv2dP/mjxQ8AcC8AEH2Pt+dvYVIcwVR8Fr3ZqXV7wtAMY4wHaOvt0TIrSPr46Q8M/IAJy37zrE4GqAu1A2PSYQ96tS312vDRgkvqPV0SP2WYkMx7QL0X333DoKM3i08/vAMLD90gQMFjDPfV6v7iy+9hZj63cM5ZY222ORz+2qXbIy2aY3CbQKDFbE2e+/4uGlEnnNuZrIVMkII2oKDAUUBIQCQB77SwQWwAZLxDkX0psg/sRAcyaJL45c5Up9Trj71MJ03b4tquVXAwRQiuQbbrHHzldZrLGC+FMW1yyBt6bcbengUTXsGDrXS+tO3c3Mgz4f2Yh1XbVvF0Jm+TB3i/gmCJXfDD+nvP5A7rHXvKYtierL2+w1RgE1+Hpc2hBh3wJkhY3xGN1TCVR7eMrCy7hQRqRixUxmDXOIGl965dFWzT5odY4Plo0SevyVp7324A3U6nYofpI1BjDJuf7zPyAny/aDYK6OlZjaVkEgtOD1BM0L3DMN6DQ4GDhh8zzvYrJIORdE/tvTCU+LzI6USeoBIsaaXj87MnuN4y9Nw3DuewCOm9V4an/nAAB/rfUdBLDD/+nGmfA1jwnzodPvBw4r3ZPVQWn9qbAnjVMmvR7D2jb+ZF8/3eFeUGYD1j2LKy3LNDLsgcjNeEFBJgsNfuUId2GDSW7URfC6B9NmF3JgcpMOLPzLW1aDtbzefe6GDBMQDDAhZrJovPn2krqbaJjoLx5+yb2FUlmxpfxG/pn9zredQlufgdc1b3kTbanEkWqPeS++q2iA0yfsheiT8Xg+ge6L5tTJzYTIkVc57gMSVHhLmupEZyN3N7pUN4hq5DQOwh7cGbOsRAT++ZtcPNjir3UGSlRi5hTOQOdp/6RLxPn29xgQLdkRhLDZroVHki/Xbiz56VgJw5N5Uy8UtmutcbOYJuclcuxTPzcJ+J155vcS2u7RwSU3JQgdbmx/9/lmVydP0c+/0W8G5z6dlibxUmnfkG66tswZPnaJWnmGH3lvuM5yr4zIOwwBdN0eRX/SwHblmYcNCi4JyFvjWmdr+6WKHIpdwFWsXILNwK7mGDzCtWiamuBOB4NnYiWNN4gz+b+ZKdX8aRPhPvz7jDDg7X3+sJcBwSWLUQJT50jgKs5EG+SuFDu83jOVXejPtzf24QD7zCt04bkhiV2F+77LmZGImr6HNIIWick931pV8t/U//9X8WLqBad27wPRyLKK6W3w0skmsQ7qaSGeSmzdRDNyhGwkOcygcHU8adi91EH1ApCWeZNd5A+seTAMh+YBqbwRqrpY6NxlRnqUGxWpqWG42Nxs2DrgPT2cVoenA8JFLI3XhoEfDQ/LOOS+NwCtPORF3mnUlnJo2lRcwpqYoakxQ6VS0Gwh558deKcysDVrF3hHY//2Tx7Xff0tJlxdrqPMEaldhtx5uPgz4rMFMzrMyXCoNLNXWTpmXSgJprtII5DY7362QbH4pBrX3xCkx6fa6Pv2SXZaADr5nGNTlTQD+T3iZEBjcGkUHrMQ5SWTsIpCxAqfM6Za2ugGoTNo+XlNlWqXw2e2k3tMWXRG8AP5O55QYymL+Qqj5YMO4Vr006r9ehsYoAvn43FX6T8z5394/BaDSYwu7quG43v8b0igAyCQQHpqg1iRav8QDZWuj00jgzwY8AEAYHpVqbHIRlNnrWZRGuxkPXgEkTnuKwe0lQOqmoRqb34PoZnJ4wdMJDnKqSAKIGfRj+WRma7d4dZiHNmATh7CiBr4ffJM1JpU7OKo1YI18B9ugF+ToZUEzR2SOo26FqVnBTbYOKjO8g0nJx/pz9e0SisAsD7NHiZpMWTQC8JVtMTP5HIiXAqkHQWXnPOpsEA2nZLMU8gOSodiWx+lHgkQqyYFwYk65Dqxl+lc7eX52wWk2qjuRuYJOW7TDFhnPJwBKZMsMZ5Bm0yjirXp3sOlr0tBtpA/H6S3+PX+Tfs+9TnWCPel8CLp5VWm8WTCddu3m1OFh+BUj0AkOtbiYi6yRHJwIrgD5vZXXSKiNw/5agfXNoPlyqzwZ7boPk+MxAHAA+SgfYBaf1mlht+fPclzbkDuyXq+tjWAoMvFk6WBx88Dk2p8wqoy7bddMqiw1JuyJbK4BRHIzJfSuYiXz8Zhx+2wzItkaF632FcWoDhgLPD0VTRNsqKB2HK1sOFgR7UPBxthbOSpiOwb1ndbd2qpPmevbL6vWcGjAa4MceWAGy+uhZMthOidoKncGljgTUUoadzDheZ5ujIdiyAAUAhJNapRHIJFEsVnH9OF6EwhM041wTd+rg1fawVYgkTrA6rDGGWyDsRBKN5khYWJx7pixDrue5w0jAAS/7/KwC0vKcCjdLaRLhY1D/z+tOkMP9FnyqfbCdfc0BLlz3KwoZTpBdJ+njSWN7ELBnIRIcGHz6nHg/GR8+MBkdm6nAcs+792FsMPVpjcmV6Jk5qCaDYrgn96UgsJ9tK4PFsJwjGUIpDACS8I6um1VZP8ukLUC6rF9+Nv9mkGCCNuyT3D/vY4oJ+1ymH7C6N4Hg0vtHG/oALv37DNYNPsvIHgLI2qnR5tdCbv1JAl93qfvCMzFsYfTaBN9zPsvyTpLk4Kqxn5Pg8D6p/oet6LNQ58X7LIsxxRaLCWHmqrcCc8hJnE781YgHPKzf09YkkR4JQgWt39vm2qjqxtrWmil9vD6frYwE15pEz/f1TKvHZ9ytTzax5OxFZQFG7S0AXpg5njdAG8XiZWnesie1304sFhDQ78o8yuBNWXLue35K9swl/sMzIUjgXnafpTDB+/HkM0ziZouWRjQ0TwAajGk21kiuT54yMZsLw5dY6HzrGaRtc5MCwzoFrVdMILfl1f1yzb3d3hzzC+DsGp9xubs4c0/avm2SDbBkq9+tDPAwR2XIjOo7RSPbTwSE0vYR1mAD+xbXjF2IpdiHxgqtypcVEuY565nA1TXIPuheqW6wNup965sMoQp3V2vxmADYNrQk47w205BdG/a+NltwzHggATH/bsBsoVCW8jdf/27x+NmzxlIpjtVe2fp1HzDnj3/582jWnTHR83fffZU49gR/9eTps4LUmiaDa9ZyC7BpCSDnFh0dtQ4dMuAwiI9h4O25B1m3G1jEhCSLF7SaLmGnHKCwRgH444dMrEObR8kG2UXZCzxrE4YLCr2bDBr5AZDxO9pTPf+WP2TNOTQtLGNiYZlUx9zXiUVLfM0xAJ6dGTtKOWR4FuttksR7LxEzCeCvca/3AcTUfv7Nl19F2mEX4E5W4Av065y+5/T2uwBXB8RMZ7AOn8G4iwRNxNZbBE7CrK8KwNtWHxld7s+f/vT3WPOX8e0yNY/txHESukYbu640iEPlDg8PYCDSgvuU+IXPUw7nYCRe4EcAACAASURBVH+LgR9Ov327eMUQnzvY3HuH9xbPmEDLTos26A7+1nZyWZ9HfOYzEiRjAM+bAzfmoB0BLhOgU2LhPd43ySPXIFN5D/bKGmC7MbxMP0GxPaYTmky+QStJxUKLBQ6oW8E+OzBpE/9/SPu6EwKVJHnu8I43KwzBwK84d5hzK9Ar8P7oA1pxAaiMIZGeDCgmS9xnlsIQ178PuGXCnCm5giwZoFJN521yhC3W5DldRTKQBS2MER/D4LtPi/WDDym+8p86tzLvwqhKXFQmiYcjuZFTX/VfySdsO9RytsijnTOkXMP5ee2+RwYs8PMB7wZ5Qr8eMJCzJYCXpDWscAfqEIeyhyyieTaNx92DakznRI8YPQVHAbaAX15C2+Y00eZJvq/t1H6+Pl5bbG5o1KKdCXtLH5gzoM5q2cedCGyrs/7cPI9zYhuvwEZDhNij7D0+y2vOe2ubBvhUwKiFrcaoBYQC2Pl3R7PgN/P6AClTb9m4p61w1USXSa1nLngaJnuAV5+tcXy/51qY6JsHHLHHW+Qqeyt+k/uKnq15WECqRNl5jr42YF4KE9W58uudnzVP4l5nMa1glvc//LH3qs+0SMfrGl+/H1zgpPYU7UZB30sr4DbY/Cxii/fNd/zgCxjo7bRqbhWGXuLGgl0+uzLyquMY5hbXme9JqOA8pPhuvmoOBdBUxiMl3NEq7OtmDpWJp3m2XedohwVIq1yOz7Bgbe81pDZeNwG/aOsLcEtc4XOnXt5kMlavtQzKFhtbXPR+Gif0OUS+xhiA/ysDufJIBYHr7xzGabzc7pcCznlf/aQFNJ6tsfUcWjOZnmkJTdDknrR1tkMBO0jRY/CeCVgig9coOCersx2HMw4P0Gs+aXEbf6GPzH5tEpHn0I4o987ozPBiB3tsJBuRZ/Hak37orwXrzP0HvpJhYQLY4/vu2eS62qmBY1gqCdCexGwMmHLwiGckgKi2p+xcv94TPeY07Nov7804CUNKqPN8cXfnCC1yOncgqAhSvuG5ncCOyL7jsza3jVfBOIht3giKCSiGAS7ZQVujTTEnVQbGnNl9KEZDHsJev1ADmNbZFYdVkJM4oMq1MiaooWHdHK4muy8+2oJ7z6/XMFvc3evu5bYO036L7VfD1jgla5sNxb4nFnBOgHvIeMmW6NcQk+xq9exHNst4y7PFz6bdmjW7ID8RuBPLCW4jDsUet3PCvNvnnML0yuqvlv7n/+Y/R/8Wg86hFEST0mm1SiaByUXav/gAE3odSbdL2Tqyo6Rhu3A6A4dGtH5UpoNOQxaBTzkXw8Wl7U19JgEFdpEtpNPQl0FABYiLjIGV6SNczHpYOcyEQP+MoyiDiCA4WWArCbZWRYcNZ3QBzdIHbLJkC1P60tW7wzFv4+idCBqQgsNZIKXAgNckg81Qdxuw5OHD+4tvv/0GB7RDVfc+orUw0wharBrL9lAYUn2/ZQ5maZRdoXBrBqVzHYPqQ1CzxCTEiqAPvYi+FV/7n33Q6sMAwAneYVCnhlC1HEoJ9zAYzJq8l1FRFo3An99PO6drNao+OtU4WUE0v2eVxwRD5N5Sos5Rg9kTm+eqeLLOoomorScKd5KAs6m9XgMkKwI+00kNF9CzCj4Dcd8402oFlKK30aEVGj2v22MXMJLvHcEw8Fln6qklcNZelqKtKjFOGjx+j7bQoH1reFtFVGejOjruA68vTKCslQbCw6SVkm1hm22HR0S3jGfioI4EC9LsFQaVFQnIULp5HXvbi6vh5lfYUD4n2QkmP9E1NK5UIFldLUE7HbNik54RkzfF5KsrktemdVI2DjqAVK0PCHhvrhhKgcE6OHjIPkMbEWbA1RuAO5IEz86d/YckGyR96+yXKyuttnBaQW/ro72yQfh1WAQs0SkgyTTI0xClvVGHyJ7pBJyCeZ7/Ccy5l5w4WEddhmYcFj8z1yD7tv63z4f9kyBj3Je6LmV/lX1Tdmivy2ceUCjJuY/FQFR9EkFmgkgSmOyBTGzFPY3z3bMuO1ijzXO2us9FJC0CvNumZXP1+km0796a7JJcKGGxTOKtOKk2oDp1AMuw8XQQjkpfWmPCKcB8mFsG4VyPT+ZGMInv+/E7sDwdCX/D/lEA3DN0BeCxsYceA6Cf1+QWS7upQZyGP5hngbEEYtGu6XPPOuq/EjzUiadSyGt0VO6XsOUGQ6qga9fNHZjAkj97bTYBp+VPV24ikPfzGw0AMwXbAgDXH/DFggr3V8H4goGuo07PooyBvetbW2IrXN83AcTQEfFcLcOMe/uGFn1du+fDpM7yR/a1594zgc23spXnpTYWe0Gg0XZjWUROToQNsUISLsh1/wP1LXBUR1/zfYoay7TFXL6IaP01bKLXyyTM2zhfIUKSTAshBtWCcJvY6kzF4152cdrZI2m7EJTRQcsQUEvVYM4EtO3pqTQ6fZAk3IlXxpwBI00QaIG/BqBMyweJ/Y7sRaQTBINP3gI4M3L+mkRUNoqAoNGAT8hEPg/Y5+YD4z110H3eBnJDsNqCjM+V/wKEDT872chzmFCmufM+JiwOSvLhNOifjISehTy3JAplx86pdp4zk7sG4Z3EnXNoAOtUQBMza8ieKa41g4xGAqKgf9vby05rRbc+Zwb8DuCJzdFnj6A4a+CfDUxTtWzQlkDcPexetKXZgN3X8uWezNnSFgwwSDs12QeNF4eOjDHHYBnqgzwP+tip19YG5LIPPDspNhgwqV1kQKS/0T+lOKE9NM5mD8DiXYVVd3mOHAh+G6/Js7NCLZOT6Z30St6yj7VZ6i2uEgjqUfVH1bXyezBRsFW7+DanxKmza+XZNX7LNMvLW2wPLddXTK4+uVRvRqFknodsP65hRe1RzpZx0vqmA7KcTooEBC2yZ2/QwiMOu1Jiw8EuQiLsv+dn/Clg8j1iJQFjp5Abxkq/aat8ntkY/BKN2gFEt8Dayd3Kf3RvNMHIkDBsU9qMjJHGc9c2CfxlzVNYZF0d/OJ0S861XRtlnQgQNSFzaIw6g1az7fQIQ9xA1rbSBMgW324zgVWGmHtGnb3YRFpkv/32+8XX3yEhwb3JCvIWrkHWbvHbW1znH/7sp2nd3ASM++rLL+IvNgBrngNq/QBoYlzhPtikyHyAJMoG/vVCFiW2aRUAfwUA7w4Mt4d0fkRWAT9y5w6DRADwnpGkW+DWD65hpw/3iOM2ZHErldBWGxl3suxkSawRE15jL49xCS9enlJhd5DPZBFgpzlDwhO2195qZ1kDJR5eEws4VV5Aap37v7d3QCvp3cVvvv8WAGu/CSTr8YzpsO51wTv1gfZtkzUBtxjAz296n9ofvqcumQnONvH6BORXAdraPluWsnbAGMh2I/3vHeVtiEudPGpRRA0+2Xbu7W0SqU/o0HnNdNgnDNewdVzm2+4di/dvial4zuonys7Dth9ACDhWBxCt3m++/R0FsH3OhsBa9feuuVbzD2OEXcAx2/lfAnp5gu9z7x89egCIuIZOH22/DBCxdqCo+g2fpT6212db1X1afR/wesE9K3Dezyk2fn0VsJ5W2TuA2XcsApMgvqbF+eUZ4AcDXs4oyLMTEze6fx1ml+mr3IdSCPvEQyalpyReghER3ucj7uxj/9njPjPtmFI/2mVtw71HDBKhKO9kXmPzPeJMyQlHxO7PXjxf3ENL74B2aVlhqzEStZcOvJjAh0Y/9jFnzCJOCyvpXLAA5DWyjhvYJ/2qhIIwZYzbw8Zp/Or7qGlnrG1uoB0NMEWMfcEzSnHL/IJz6s9YLPc9zB1MuFIEM8bTnsuUSwwsY7vFG9+3rWDcv8U+fYXWV7vrNMfoyHaQjB0+aeHVGg6fFOCKz7EA6XtaXNKOBmTxv/irMQzBa0283zxwxkb6mLJkhxSDxUfDfl7oOUk8MGIrF6XSEmWY51P0gfpHf44/m5+FfDH8pMm4dsPWN+NtO5k8b6fYsrKM+p7+eg6bJg+rSx/bYMzve0+ZmmgXyr4aQJ0Xm3UEUH9jtcAdaaE1+V3lUMqiVIKh9+/fE7dbrJPvL7PNQsEEc9wLAzxMB1MAHvIj4ono5PKfoIBOf8YTjSE7ybgsMQut1anWfgbIwea4/7TZgh/u12iz2cGTWK9j1srwK9glEST+xv3kmvpuxgs/2u9zrf33RM/u/fiWsivntSXGFbzT3nlsDLFy3SPVi1/rOSqRoDJYczjEfO+Cvt0X8wyYGwZ0TZG6+775iu9lp1RznQDRfrYgmq/ntdoFz7OL3NzagMXrqn6a58D97M/6q9pvdjpVF1//N+9RLMZn0ufXYvsqz/7iFPIDtrwD6pqjx+6PzWY8n46WkWdlHYzBRnzZcldZpvNsuDm9P98vDLNRIJjdYhZxAoSb0fF5axTMqxVfcM+iW2BA2bzZVyOGNE/pkxzdPwNnMCozXvThoS+9TI57fx9iDTq/+h+HTBwj+zHtlwzkVXR9Nywa8dlnrME5sXliSnMmfhMbWKWQat7r8DklRpRLOiNPuFjCV5DnXeHPl9SmdliFZyOxb21M2W0FZN2nzd95RhblLQ66ftlfXBWfFcmRsO60d+Qq+JXUltyXEjbG+3WIpddfMFiMIQNi8S2u2RnPXn9rnqY/tMAdDUJTiLGu7t8z7qmMUjEfcIu1NcA7mHdhNFkhIekRSDLr1ZAnEB50ZytuAlQJxA0MpUpLeTTaZwG2SJ6I4bPRvXgrg2IFL9B688O2RgvunQP0gTycWXCBLyvXHaGrMY846TCo1d4x0OkBm1WAJJ5uSpO3JKfdRJ6VFRLGtNSw8R0trGE7I3gx8OUIBVXV8F6oTcbnbgDkxfiwsKlIcd3qtzjZaZdE8ZNPPlz8za//Okyghx98hh7SxeLBB0y/0jiZLFlRNXjTmUZEv4fdwEj2X0VOO3lXx3kHYV0R5Rk0ubXvIzocjSCu2elZvm90AEdLT/vzm2TpUAVM07tuNSL05TrKtBrn30z03Wg1Xq5tjIjo+DCMSRATzFbnSNBtJ8xKNfH07k3s3diZhpW2rbYberjDjMhhrpaBn6tjq5HvV6no1nj8pKnBVDaMC+hBj6OxVdR7ykkvCLeBztALghxbLXV6EaRnSgy3ky/1Fm1T9md05jI+b2FG+jov3wrGPpX1qUmRaavpU1db5TxrqLZAqvY+L4Ij7+1OkuO4qNKPWZeg836m7YwBR7zKGtuzsPNcWwOBk1Ru0orMIe6kSxH6aotV2LIC2mHhCS7HUEAT3qKCc4aOEqDQw3ufLX7zxXewMNk7DAB4i7C+kwT3Dz/OcIU3AFtvrtcJLu9FX0IWg6Dd5jAIAo+8sNcd0Khtte79OIEJ1nIXGmzbnaxk54wFWHrPmknyPfaM51gn4+vypJL8l6odsCCVBIFEq2UFfFIZUXsgLJyh38ZrW2mTAUoLukFldAYx3rTvLI/n6Pejh4QBPqdCfyU7greU4en9SjFelz1w9iKaaiu3sh5hznHvm7QbrxCsbzGIwo+KzYAxpgC9++OWNVfn7pJ1VKz76ooAPLAQ50GtJJLsEz53jfMYEVPp3H6ffX/ldMldBjJsHNCextuSzNsJXa07J5Jp03BuLlLW6n1bwhzsklaGAPKthMUzuKe0Y0NHIROrBYINFriJTHrLWa3Qcau7nEkT7bQ+tkLvunS6XStBYYQZfMjO8jPZ067BOyZVQIfqpPgBspfdAyYuYQwaRGGDdTyCsTJuddFvYcZ5dtXqk7UiE88AatMqpg6fPWt74O22MLWBpkESuh20Ottaq4bFW5x3q0k7aD+h48iiXRzT4kRr7t4S04NPfktyzrOnYvYMvcEL9OVyBnkGK7TS8vah1x+iBdkgD1+kfIAAH9erg71DC9aljEqvNYAOZyETzAWW9JL8u/7AqXrRLjOwZ024tjWYmucyormne054XqYVmyreFc/4CiAP+kcKSL5v2oNIbmuksI0GfoJPBjza0QRpPQcmMBna4F7kv2qDjQDbNQ/gUc1HgQyfdarsBgLskakvql/QFobUa7CkbRasSYDbfVff0bOrDZxV7bYd1S/od/PvgrmpnpYpXsB3sLL0JdnSfd93+jSegWEn5tCm6H/k8wpihj0h42d8hoDPuuszgks3jvtc9nAqdONIZKDKTEJyDwZNbf9toFtbFHZYzo72xiSIoBi7aZtJwDnOuGs6k1DPuo0yqeKbXFGffXtFEekGQJlf2pGNTWwHj2hTHSFsxyWt36uAbBYOMuHOoqFaqZxdq9c+9xSo1JpCO2+D1wn01Ga2hfUS0PdcwADtx3O0H1coHGzK/OTzltGuSxus3QHRlrTafri4c/iQ939DuyiATSQX9C0wUx1VxPtf4GueXzpllvbWVbRhCcSM0WxdzIE05ZJ1YnLltfCfZz1v5X95TVx+9lGZCa5rgYIkiPF/sj0ap5g8haHAv/ss2yLGeWNP6z3bOmfS3O6IAMK81hb6xnT+rcxFi5uRLmFN1fYSvJXF5GVdAfQ7EODF0xcAIU+5Y84Efu6a9/T5rfH7MdNP/+7v/3zx9//wF4vvv/kNYNH24ttvfpvnr8bYb776bcA7B7CZrO0zEXOX2MDhbMaF27DvtgBQVln3AwAu7+WIYHmFeOPDBx8C1O0vfvv1VwwUodVeRiL26C46dzsE9spdOwVw02FRFNV+oHVVu3v3Pswrfu7rb1/x+d8DCDl9sx0r+/d3KCqZDIzBMOw/Y08TYIFP11Ubv4dv/IDWzENAu38LGGnrrCxC4x0BoJ/8BNY3P3uMfVrDh6YoqgybTGFtzWC7rLOWG4J1SrxgL3ecEqrQDuurFESnk1br+uLU6v/l4k/+6I/we1tMm/2O+wZI5Hwpc+OkxHsAn7KsjhhKUXkHmK6764sPP3pQME29SopwgsbaHc/pPgXvtzzzX//NrxePaM3d4B6MnQTUbaV9TUut+8YC5PdI8WTYAYDg5z/5NDb4DZ+bNnwM/huYqqcAHAIs7iNZ1zI+D2BePrh3JwXR6lsKNqnvaG+OHUO1dd8/AQDf+YjhLrCv8UWnDkFjHwWkVleaQsxTmJonJInmQbsMmrEThBAPX0QSabsZv+/yfPw6Z39qg9d4PpmA6vnErjz4+FEA36cAnJ999lmAyS+//DI5kfZJ7bu77EXBlB2ZoBSOLZrPNkeBvOgmxWc08PVMtMuhCfIuIOYWPstnf2wxbNhdWaDaROOnMGhGwa9TMpsr6R8n00+/K4AaH2JeM+KOfD/PUeJ4W09n/Denvka2xs+VOJFCcYtoxhAOgIpfk4mT/W4MX5tuIhpWrjmC4EzucOQNFrjMT/h37U79XZnt2kXPTttRbW9s/BsARTAjAF99gWuZcxGmkiz6diDE3/Iznrmm77V9BST7cx22WPvdtjlsFK9RqskkP7lLdLe6JhIYXPMf2Dt1ewUz9McaP+M6CS0d+Og1Ooixz9R/i365MbVFSG21cZT5bVov3RcSH2RBqy1YkNjXOyXYwlFYf+aj5mDm7cN/txjYuD22XBBRGSbew7Nq7hefz16PDzY2NWPzHoxTAuLxnsOHh5Xt0BxyKEG+toF2KF73ppI9FqJn4b/DERLmpgtIYKJEnUoe9e/vh1EJnlXHrG2271sufW3aX4dUx8QIJug1f59YwTw38zMm6y5Mcp+xG398BcrIfitRI+DUAGHDGjRWdH8GTG5sFEBL/CAdbh00GbAuYOsYoMhnFWQtEDsq+9nTzS0LHrsnA6K6ISycjfxgxlo+Q4tZrrf3p89wTxfMLehqLuCa5nqNvwbjsrajnQpZC4kSFiCNTy1kjrMSEHOQNXLOZah57vK8mrcZX5V45DOigyGxqTaQ2NkhizmHxq0828R7tg8L9osN+GxLvNkgPrk4+h1DKk4XH9+TvYZWKu97YYHzbaeFK4tgPpEZHcTpDj3TT2lfxGpyRgWAjQXADGztN/6xm/EGLOiUeIvoHXu8Gwa7BVkZeslxdDfDToijbAzgvu3NWTH8fTsMtCEZhubnct1pSxfss5gicSEAaluXO5228XqyutFtksJOCs3sMc9sfHCxtsTi5lYCs7GXaNdK3glWIJnJfNE4vED1ys3bXy39D//0HxHjN9hzw1jR8s9lYji0og9Wir3OZQMHFVqr2j2ZkETwwGLu7h6gxdUpe2HH8H2DhROAMwHB+/cfUYGqmL0AVPeVLRiEPwGC3Ccj0DW9YvVmRV1hv4IiTVoD7nFdEV7lS/p96Iep0qupUqHlE1onrFoeMQ1LOqKRjWy4GABFp3X+o8WoxtrNiN4FweEK6O/+/v3FZz/5ePHFr/8tlUCHIRxQjbzHxDC0jngAx1T1PDhqTWi4DCA0rLNNKJPcDELUkxsAqQ94MriK5vsw21Y6AcroBQymU/vfu4EqYtv7n2K0VmpmhcH7mkYrAuv8XA7x0NvyHhUArkEjWAkToQy0uC+ZITLleCZuYHViahCKqkeccYB30xDEyEWw6724+UwOZT7kmkS32XDt8S+YoWORUZKkjaRGJD1JhEKyPKI9dMY8mEe0fby5NCiRCXkHw2FQ4sh6WgFlvVldB3SUdSkrRiZOGIuZ4IWhM7Gw5cQWAoVFbc1hPQR0IxzLRnTYhBFgDKD7kvfW8JRt0N5418u2cFuefa1rY+BZZyt7DaCY4DBrHHCllZFSxWVm+LsenGEHgJwi+hpEmV77MHlurmVevsRQURU4Z6obrS5bMAh2EFjWGN2Hjac47zOC6zPAg+Xlfc4j2ikmRyxb6NYGNkSqAW0BnpwImmmXntYIg3b931Gsk+hW88b70AiG+TIqegE2dcQ6VoGfBE51FHmuEUPvV9fBvWOriawK2w8r4O7r3Le2r1so0JYFDB6OYkUdxehgsMcFdnNE2zKd1g0NFtcks9NnpiE1ULqmRXn7ErbnJS1RtI9ZrnA9TtVN9JnbmrQDk5hntcKzkV0RsNvACftmq8wRfbX+2epJK2NcMxcI65p2mgsq5B8mWb6mdWeJn1X7c5Upe3fuf7K4BAAkj2jBwmfA+bf1KG3EntuRFKeSHqdax+mX925LRtmF1Rc1qHXNpsisIKw/oebDpG8XdHetBzBuQKHTiaaOex1gQOdmu4fAB9fcVkQHQxjEEjDZyvCjYLfgrCGsa63Qayuf7rswpz2jVpoE8T0HFhUoVnREu+1GtkxYhcKh++RIiHdgRdhmcw0YvewEbadw+jSZUnjJ+15eMMCC/R1xfxLfdbQp1Bo14CN9jH3dW2M/nX3HvaDjgy7Y+frh4pzkLRoxPDP1LHS+irHbkjTbKjrkwHNThlulBdz3Ml91pp5TQR19GAm5GS+svHNYHZs79wPGXtCmvqKmmQ6a9zjEv63Rpv4G8O6S/byOfTrh9Vb8DFou2bthYPKeJt1rAIuv8Xfu9+CD2gLWaxdNLg2cax59EK8zicz7SXSeoYDonLlp911XW7fUk/X8tVLaACrTr7XTBlk5lw3uyrYsSOJZnlIJMoWjgcK/GwzMQNFn7ntPbbxMvpJBr5SAgWQSurJLBMWmv3KfxO4NLY+0FozgO77FexxAzwxQ8/q0cBdcnO0Aadc2KNaeJHsoOyAaiaPY43FKBXQErIlH1PeKP7UI2Pe0MOftBfATyFUThb3vtFUnJy/znrL8baNbW75cnLxWHkNhZgASmRLYT6UPbOM7p0AgwBcG8gBTrdwuixx4vZyZMzTVjFP2YP0uo/9oK/Y6Gb8tfITmKW5erRBILt+DuSmcAJBC0eatYswO18J2H5+gfwqzyee6s4lfoF087RS0dIc5b3AKQHJ4x6loAIoEuacEps/OseEOTrH9UTvPeytXXHaEcgYCasYnMvPb5jLBYp/7OyYm66ee8bv2D0AhQVaLevqtDGpJAt5iYfRybcPid4dhxaezJHZvCN4JBBmnBQvkmQRAMUFij19m0EwT7rnnYjNZ/PhGfuYFbadf/PpvAEjYizCgt2nBPOOcnatDZ1IpAIF9+0MGKzwAkDt9+SyDYU5oL/bgreMHvv72m+ylOwBhNzIJaTtNJwlsrl0AlCXWXmbtFgUDJ40Kvjw75lkylc6WT9tdZdRv8nPaz1M6BT7/+CNswu7ikNerVfsI7be/+fbx4k//+f++eIWem3GtrbFHCqMqUyBjF2B1k9e/RTP1zELViHNPXisTINgPO1FRbQEvmaWCBpyfTz/5OIytF+g4n2AvLbIL1Dhgzn8/x3f+9PPfS7x+eUzHCf5uW3RnMDNklWriMdNde56XxdJT9r4FxmrV3rLWR9lfhwf3aAv+MM/0iPbZ13zWFuCSHuL0BFYRV/7Z5z+Lj1fmxDboew/uLA6ZDvu3v/0NZ+WCNqh9WJHYUWyQNusTwKsX+OuvAUF3iI8OKWIL3r1kmm+mqHKvx6yxurHuS5MbNQiNq8rc78ABWUkO5pAxZXyzj86aLZNhF3KP25u07h7I7pIJ79km8VM+ZxQwz2C9Pn0lkARr7ho23wu6GoxTLaKyNmrtmY98w5CLE/buCsWZ7ZUO33FNDmHbObjh1fMXAKuHYZTJkgzYzb4P4CDTjD3z5NULnict3LDblIQo06h22XOi3ZeVZ4DzB3/wB4vf//nP4ss8Dz4TE0y1xE1UCwAVyCp5gaKC+QD2XZmbD2jFffz0ScDYSGuMgt+0kz67AFb+YIojsrUmI5z3Zm39uXdghmcwoFJBitk2bywUUGOANPWvjRG9P1tgJ0Dg+2+S3Bt/2GZan2YM0FbDOZXR/C46uWExKWFRW6ERkyGdtlOBfAHA2Co7CcyHAEqGfzEez/qEGND4dAKTSYwtGYx/18cE5BOo477T9i6QNNbM56NPmK/3c/WdFpYkmrTLx4/rYJXKTHR4XVuIWyBO3CTAZ6wWhk9zYmNNGaTqeEdPnrOuP7VDoIQL1gCALB1F8Y3EFT4H3nQW+WRHmo/ov6bGnQumPZ4ttROsy9+538QDA3jSxgra+Mzc2+7jAG/Gn1y7zz1MS/OfywAAIABJREFUMCPigLMC5IPpZzebmuhcl/cw5VVcp6xdWv66b4wPXTv3tTmAn9VW2YKLM1Zzrd4B1KPAlJzEvFGwVPBr/JIVHdApcat+rmtf0Ko+RXxhdgZ4MKtnLrtJiZPmiJHwGcBau1N6fwEUh0bbjE/mfppEmkmmEdBO54qTp9WCwy6l9TYgzdhnvF+KWwFF3RMSNarTN7XrJY30XtuGPFlt/m6eKfDvPnBvzc4MiSUzzgo7S2DPIpjYCXs1LZeC2wHauoZ+5Z5k//mMUlAvASmv685OcSCvDUOvv3y9nxfd+wCqgmZDxkpfk2ylheDgGuZ5ad03rzEWUDJJKSHzEhnz5AxIlDzYvlk8RFb44oQuM479K3ymA04jf8M+3+RxbPF/V8Q9no0Mt+F95nrbpp6BPeMZRzMdWZurW0haC2L2W3TjydvMDWU0KinmbISJYbgvfR538HGJqUN2Uk9R7fQ+DwepzoJx9hdrqFlKDMprvHN1ANXInJ1o5kvasch58XqvL/JGrFT3ZiXBPMfGVOapMta3ibl2bbXF/53AfNcGRCuWvX1Mbqu93LxdOLDiP2JoFe0d6pjksBo7yHwiwGEzq/dzTNAmJfvwLnp4tmry/R2CE9usnKLqazYQ6jWwUWQ21D9VjL0hnSwVFif12CrlwzRZdR+5SDKr0lKSg95EI/pAOUR9QDKDMq2Jh1nWgX3GIP4Gs1Z0NcKmnib5sHbeMP/doNWAy6TunBbZk2P0QGxlIXkyiQvtPMh7HULEAFkc18LrUFfpLmPjf/HL31v82b/4F2mh3d08JKDep52Re+XBnVANTCuiR9K22aDzshKLyKbPne/bcit4ZbvRVYxoP3MyD2UemZjNpMwHZOuuDKMY11SAWmkTGDIhDyIbA1XHWdHTCk+zJ3J9YQRyj5luyftMg1INpTKwJhXbhE/Qyo04hRKngYrRj1EYFRD/rCMbdF/XzWflfcx/m4KpMS6Dch99iwT9OkoZfdUBEq1PxYfvBaTIeGZp6BvsPQJKGD55P9g2TixMy6ptHMNIFkRzX3QKZapkspczxsWASoNScKKT8dTXUl+JoDlOqszGirfrwLKbRjuJAKRsJhNzGaYkIjmqNUoHBHDRDbL/HbDFyliciC0oA/wSmNLJq6dn9S2OzNYzH5RGFUDiYJd7pQpxdsx5I3E4uGNSIc+AoAuG1yHT73Z30GR5gVD69gPOK+08ACHebypwqaYJbIzgF0OlgfOuLwgMMu2H16UlPUybtl1n6tYw6ILPYcjwOoE+W4oNUzLAYiTa7tsJkmiQI75vYDIcciYEa55Mrt9V/2RZWaFqgOgGzbSkJC8WDsosSpIpcyNOwqpHafFOjTaBXh5sjwsrb7CnVjD8+5dMZmRExRJTGq+ptNh+tCqLVfYH1yoj2DasFZgwkd7jHMnObWsZyQHsMEeSXzrtVtF0ntu1OmuAMscAcfcoOuSs+I5Johc884ck3ralYWtGklpqd4XZPav+SvBhQDUqqRWDdd0Fx9v2IOjqRYXVKXvOEziD1FRW+/MBvF07vqqDV/ZyKsCpfLrfO4BGHZu0AAvm+NmcnWq/VdsszYRcQAYfCDz4nvwXFl20EQVB2XmClnH6k+VXFq3wmuBddFOokl1x7rTjCoZfAILt0oa6AYtpCebKDWt8zeecWVWCyv7qiPapVJdsBXdUuvpTd9GDAFDgvpwQeRmWADZCth4C/qkg8j5naEkpWJqzrH8SGITN4nWbiHvOZpv23KcZziFgz/XJGjEgKLHLydOAnLBlV5w2G/0M1kN9OquSfG+ZPXHL890BuFuBbv/mhsBcPTGn/CXorfj2HaZf+SzcN54v95igjnqJ6tPpndzznnc/v6Ci/9Tz71nTVhuMWQ1vxbXV3VRHM7Ck9P0GqQW9ql9UQGlDPTjPOv8mo8E9FtaFDCX2psD5DNIMNDNASVar+3QUh2aFdwZ5+guTlQS62gD22QGJ/Rn2KxIAI5iWtTnB5RkgJznSDo/kSh9iIBOGX2yDzKy21MRWuPpWHEfhYAbu5nTxQ55/k7CAPaPdlvee2n3GBG0nV4enWpvGLNoybcz0ZQHDtfFhhjpyzKTdQgPFvJMf2Gu8j0U+9wL718BKfbsLJlqvYUOWsNWe0wQw8UkWtKy2agsceGNLuedZgIxEJgw3UROYcXzvcuXeYnX3I/wpTCaG6yxd0brNPtuy3YkAVYmKNUAkmefLMIMtzBy9eMb7yQohoOVzFN4XTNSvnxGgnt7S5rkE4wimoIdZdlYOtSyM0TKuX/B5JrZhHfVZrp2+r7pJ1aOzgyAta+K9rJsDxUyglZPwmWSKb2wc95I4pCwxwWkTgSan7vUWKcMEcYCCoEbfNC2psp2uBCiJx8quUI8KsAfgx4s3pnTAxO++ewxrDU1T4rE9wLdNgmjBbYeLPX7xw2KLjQP+SUs7RQWub5dzcHrMMCHixQ8/Qx+Wz7B10Ulz+/cF7ySEyRCktYY4ZAfAdF28kE81plX3dJ1n/oIYbJ14dZ/k1IE26gzdcH9HtIoajH/+8aeAUMQ8BhrYASeX/t9/9ddMY33OBzQZiKg192RipvTCNs/nDsDSCdIOJgWvBGq0+dgxgTeFus/wn4LAxn8FtxlSRXvl0aujxdOXLxZbdK5sY29eU6CxvfSIAvK9B/f5jMPFSxg/65yNRwBMAmTb/HqJ1tyJU5W5B+87XRqsySnAmTGnwGqmT7PRvIaXz18t/viP/gS9N/wmgJjr+JIhGK/pIrlHO3EKETKHAU4EDd7wvEzKfvp7n+ET3yx+89vfpvB9QJymBEY6Kjy3xqUw2rTFn3/8SfyRz1dW2jHPy9hAm6VhvMdzkiklc1K2X0AdwjDjvYDzfK7XveUv/LtJz/fffkX78tLiJx/B6uP8+APRd/SOBTQsyHE9t4iWPwO8Oz1bynRZEU0L4L4uDEUA/1fkNM8YkmGMYIvVDmdGAFL9P1n4+/z5nJxo3wEn2I/jV8/DgLW18gp2yKNHHzKoZH3xLQzCTnRvLGg2WzYztkJ7OJjPEZ43nuSa75Nj3aelNr5Axjz70nZNwb4AhZEh6teMB3Q4KaRoWz34nlP9zmj5i1alcffogAjYYbymXQzruO+VhFTgwi+rFwHTmtzXTtjpYpG8hVc/Kvp6iRk7gCysPd9vgGPro0ggeKddUnPbBDdtnIN2NkEXrztMO+Mb96n7zNzOuBy7ohZs/m7kof+UkRK9tTLx2vpZADXro68QnEtbb1sXYxX1pQEu2qU0daU8BxlO47MZ9z3vP/fLhxYA8/rMn0TEC3dMBniAk0Em6dAQWdmuUYPPqXvtmdc3G292MNN7GYgw6HjbVYg0Wd/ECb032dFlfjUuUJajsYFJXwPPPM9IRRSgs1AzgYcAcXwJ7swJrnOdWmyub/W9U1iRbCJAkarniB9lBfom0YZpy6XklVlMix/Bns/2XvehXU4hzhj4ji8/LfEB1xnCSgDhMv7yjAN+te3Y7/mroF/1A2fx0P1clp6ASJ+R8fIkGkwSy3CK6bzz/k5k+2bJCki/v/cyzDNccMQneSYjfmmx0O93gnr2FWs/C5O+zmudf/d6MvSAf7NNXZvhdph7JTkJ37OIYczWfTzIEmHGwQwfA50EMjOpNsecdeOzfW9fY2vlXBNjtfxZmxNi0tALH9dmEbPTe30eflZB8axBnrP7wL/1+1PPfz6DtnurBdni7GVavaMRkqernVcLzueQvEdt8dEJ0oGNXI9g3PHTxecf0OFw/gPrg0+EMHEzCgfqdWsHdpUq4dpCCrFgmusr4SCSKOaSKcgLnnEmaI9dMMzx9JpYflmWuRp3ubUMlPKOLIrMfdpuAzW/OwwjsXL2okMby04uRlDSU+IgY3LXx/tInkWsLO6THA6bkzPQZy1D2SFFX39DEZHnZyzVjir8pxIrEimwA/pR95PXEYJECiFJgLFzMqjRUrWd2uLFxeWvlv7ZP/mPb7dwQiZrE5jzAcyKfYEh2AQIsPYAC8wVuZae/hzxYA+Ai2KLUECE/NIQ30a0z8Nrk4qLvM0mFCQS2RZ93WcipBROjaY/F/ppNlhpyh4UE6IczBHI15C6MTzg1WdK+1gcJADSRZpBEnx8cP8+TpoA4bVaWFdUqO5jSJhURhUzQvJWXbl3p2UF/BLEcooiwYkT3v7O3/ujxT//0/8VdtQhmwitji20QAiOdH6naaMxacd5sCFTYcoU1CLgNzI3bOMiEJd14WZ+kxZKP7cV7JmkJcDh+j1EagvOw9Z/ryEOzVaqaIJmB13AVhFoCRquc6+2gpofyctzjpqo9wj6f6WtJomPczMwtS2I3w3CfTY6prQqCzCW/hv9qxhrpzjVUQhite++DmWi976fn5GWSg1/H9AQg7UrUWCWoSFOdbE9mfV0omAZYcYNtoap96DRuCKYehJjt80zUS9LUMpgSqC42jjuR+nKgrml7C/D9PHnDVCSQhjI+e/m/8P4mqQngYvx7uS9VJxM8Lm7WbFIX7yBRfbaaLUy6eXfUoWwnVDmR5LzMlPrLGugOzBiDE/hQFupjW4J4FwqmgxdeHgXY/P6+8WL50dMW2ZENtpL19zfJq04B3d/wrWAvq8DprOkCp2/pfVqg0BU0qOBoOfXNRI8s0IXRpTBlMaGiDt6hcNpSnWeVcwwXLhGv3yP6ki1ShdtJQErAIGwGVkHwTSDk7ke09HECbNupU+XJi4rNwBFQ+i2lf4ooc/nuknD6lQDJV0z+Zn8mPtXHa5o4VFDAfxRy1HmyJvXTxaHS0x/vXwMyIITNhhEf8xWMRldToq9kZXI58oISXe4bKOw4mB/4acE6M9JtJYAhi6sCApKJwklYcYeqKGwyXmvxgapSZg7APgAqW9MTGURp6Wkzt7gxLNiEBhQIsiIMV9b1VIJNmD27DugIk5usI0TjLbak/MSwL7VyQni2M7ffVX6u45Fm2bSZ5Kss9HJSL12H4RJO57lBPxiT6yi2d7Me9QGaY7bquH3EzRxbREg9j1GoOr9ZIITjLjbG1kbrO25rYGDUo5O3YJ/31sBOOGZCHZdwJhbJxFV/+kMrSHP2zqth+srtpjjvPnZBe2D14CoO1vVv3JCcNiQnkWBFYNU9oPsBYMBk7NlxX1lFjkh0OSH5RQIrdB0gVFBX32QeYjBni1D0eB0wh+AzCVaiWHcDKaPrdudfMj6OWkS4NC2pPVNhwDIuKNg4KEWQDNBYD08X9ELYv+nITfABxeTxMRgpmyCrG3yHV/fpLKMZ5nqtcPVbWmriWCH9l5W+RyM40+/0z9JpbEDiUbIPUCTgmYJTAhCCv41sJ2MtpmstZ0/TYzZiz9mYuXPVhiToPTP/x9Tb/aj6Zadeb0xfTF8MUdGRo7HZy67ylVl91DQ9BV0IyHolkBqQKLNRSNxwRXiin/l/A9IWOICgRCjWpZLrVYbjN3YrlNnyjw5RMY8z/x+z9o7I6OcPpkRX3zf++537zU861nPSkDa2iMjYNzAM0FMk6gPWRi9qtk/szPvWtRZcXTzC/FN3rv31+7fvacBNSnrZ6S3e/X37MF0Z28V24R1lqliRZOYRNtoNb6/h/XB2Hf2hvIJMjLv1AUFUJmEvXvLIJZqg0Dzd7QatvPe7kveFwaQAS3MnRtZ2il5aIytamtMLJzwc/dkojrfx2Eo/NXW8TtAG2z2xfQamm0w5Ex6aNWf4jPDBLSdg32YthSAZjsIZvBrEwCGx4eAMt4bNjLgI9p4yn6ccR2Hd8sBBCdg9N056MAk1V7fFpgbjHree+Xc6euudU90KxGs+CJBeNjpxfrSbmUCOJ8py2cs65P/FWumWpyja+V+NWgGWLjC1jp0SMaigWy6MfQxKZbKavRPDbcQCTKILXNX35elfbB3BODGlNG9QwB7mc7YYaritntGsJ7XO3jG4qltyfN84wZm9E8//ZQBDbLHStTbZH8H9pPXJ3AnG/uMZz1BkWEEkGQ75SZMqwmLJbK61J/T18te5FrX0Jub0x67fjJAWVdFp/VVi8R0jljQn1zgv9+83R4WN9eILXkPwx7W1ELeCVp93p8SHmtIOcwzgGp6hvPC+x9T9DjwjPJ6ixbaOe2IxZc+rMCCZzRQOW9jWP/TdIXsEz/IrvSNBXX8nEPYgIfIBzgg4gEx6BL2c51W1X0Gw/nnljZsF85nJ8j07t1O4sa0veE3nNrt/SvU/fmnn8VO6mucpirQ+uPrH0kcZoYNQEJbSOcy2ZQWWZmr+IQnzx7DuvubYXtne9jafMq+Zi9joAUYLTBZ2Lhl3be2HvIeJDLffcdrAb30x6yPBX8BJ9dCtlqY0bC3ox/p8/Wosd6LMJ4FYkvOQc0xwEVyEKzd8PEThkzgWyYFF7KX8YrIMRzD6D7BT03z90vtLCzYi8vJ4S1MQ8+L19fZXRZWDwFEIw/A5wV85r2SLHJubI9ahfE4ksUh+IvP2tt9m7V5/vxxwPwlAGl1v2z/DduEM+dzEpB2PeZZOxNtWdsOnBrzfon5+d1DgExtoAV+z6nP6gHxoMwLQUU7iOz8WYNxaPFGf20sIRBr63E6kCRL8B7GQMZkiTPYwx2IMGafkamvL5PQp53Nn2LPWTBogUtL8Mt/Jl/2J9oMi+IODItF0t9WnBDmFj+rWK8kiIokUTFjoW7GkeVzEgfxV210/FSKLzJZih2kLy9QqUk1CCjyL5P0+L/oxwpSOTCuCikVA9XAHX2ozK/YvCTfxcgKUIR/Po/Gp7FQMay1nSbNmWAve0r/3WLksCF5PxPz3s4blpR2Ky2uxUovvbEu6USinbUgT8He6TdkhGbYm3ta8K7ZQMHwTAC3kOGicIa92ZBdkuuW/FB1XhTop72y5dvYwT2WeId79Hn1DptMPE3Ods9eS1DEfUW7LNI35f87W8yXB6QyXxR04e/6/gwC81y5D9w+vLDBP7U52vp2hpv/jm9v4JCP8kPf04tqAZq8n/b67LPETrW3OoD8/neNoFq81AuePc7psUhnofV7KyzjXsu9BjvWNfezIeknEg4t7s79tfPh66pAWOufAiV7Jq9lXXqc5r+7rEnvgPBaJEM4mbtl4lm78md2dSn1Yk4MQM4qpMgcrKXyseiy86xsn0xOYY4ZkBcwiPe1K1It/ADixushNhWpQ+Z8v+9eVK04tTQF/QrAL+5hkV/wIK2jJQXTGY4fFlb75OCqhDd7pS3t59eYm/2eYR2eS0dq59m6lwCHNaeAd3enSl48GQ7efcdPr4ddJqjfuCbuBfbtIgVN6ikZkCk+4l7QVhbAzb4SJ7KLqj1IVeSnAO4YT4SeqSx3mXbVHut+F4My5k1HjM852oQFYvbBPrGLfKVggY0pabDs+LJv7lXtoUfUmA0f5dlVDs1rTLebhX9tE78Wm+zzw95rb9wnFoK0w0onzNnpyCXsYd/VLvX+PCfqtRqLZaAbH6Y9DRM32BkDK/4IzbuuT5BJlT5QXpSgSmNmT3x0KXSoBVBkMqI3y2szfpyFmIUmL4PG94h4Mw/fKUNnBHO2Mk4oXI4zd7MLfAnemcQIOsmMiiCpVMqW5EYPqqH6LlYtfFVaygmU9lMCQf1BA5qmpqE+MnnNoEeAzirYBYHu29cv85AeIX4reLdDkFGaQyZHOHOcn0GbCbp6K96L7Qn/8B/+28Mf//F/z8cBGMGge7z1DMcJU4TK3BxaKT5QDZ0LqvFR+yRVtIA2Vo4UI0Q7KolhVRLObAPzsASUK2p0KLD8sKbJkCCEjluJmM6vjGpVHLSEMg2WAF17y6rrPQsYIeiW9kjCD2mbbirXLgBPgoKiD9dBuqeSK5qYwnhnQVrl4DXd6Xrd3Zj7vKMjkcSqiXPy2rAief9O7e+inLn2lqAWy8IExb5unSablXU2+HAviUbLepAevEj7zura8vBu5zVGjdbWVDt0zgAIbcqkjkt3NWb/WZ3PBDqNa9qJq1rl13uxWKt5cWxWa2wHslohmCHCXk5blF8jG02QngQ1irnGLYYxz6QSywJArG4ZgKhb0LU5isrbx3Rn4jAJxQVGK5RgAk7ZeJfHt7RkrA/Hez8O2wo18zrZHsbb60uPOVtbEu65B/aMbWvs8WuAkVnArNJ3LKZqNMt4VwVlqwrFvuTz5zAQguKlZQBAzlonEW5OQLZkhHETALRJX+49p2by36p8FYPCoFLDV3p29VVT0Eorb49zIQsrlOM4XSsVtXffV7fcWe17AkKLThrGiFq9rT1lIFiVytJhM0k0ACy9xRtayEZMKFpF427q/B2/Q8DD/r2mwuL5mKd15syACeAt1Q8/26of9sWg/u6Wyq8TUG1ZsPIuY49P9Jm6myYAfg9opQ7jivbHGN0krLPsR3TZPLPSwT0vYjm+JtU+gXI14erMarR7gBF+W85XgXU9SLLymrMo6G67oyBL/lf4RoGfxVSyfTZU/6ZTaXJqe5GBWPnsqoKVmG2Bd7YGJjnPmffes/SxEz0w8fMNrtLi4boZwLfr9HdNHMOu5I/nnuY+HOse94p+15lnW/vu/eErJmANI6JPsWw4ugasmBqzb1gXE2L2LIcKtoqJJyA29y6bbmYWZgot4GEycYG2Z0w7NEhmJwmle1KtvjCued8FEiZDRgXU57gGzwAnI+yOBOoquAqmB8RwLxVz0ZuXeZtKu1p2BA7qttre689kesoiyxf3b7VrkaLNDcDLtUK3sDwuBUesiBnEaamS0TQAnPWPdIMBXUDWmjJsgF0JQiWJ7vk71rkHRQVcVUin39BeJykLYFMFnbR3tODbsxsbFL2dek9trXZZey+zqk/+8twEMDZQDBBXnxXQvp/JBMk1NMWzXhV3gUQnypeGqL8fEFlQmd/Xhccv8+Wa9bZZ37xXfHNHPdAUHGfF4ntaUpD0OHakbEymmMqwUIOqrU+2f7veqsyXX+qsk86MqEdW+p5ZywSdJmC9WtrYprlgAyKxI/cIdh57cg14577MJGXeR8HjJVovXOu93e9jYyrAW8o5S0VWfSdYcO4zn/EM9sei8gz/7woZBF2vodIdra2Xt+hgzmwCtCEH4QRyWdoeyXyea29blkNzZCohhg9QdRaGtuCCQ1CUnuCjHQTD556y5rtUli8YUHGqbieXZ8xyI9Aqw4p1cKX61PdKgH1usj1KD6cXDotF0AC89lwTZAusCFgKNfLhHQBWfD9apO4JfleQRH87w2fLGJuzgMXan3A+Ly2Q8budNeOZsVDL/wvQkaEJrShs0rvzbh+23Tb21/Y/7I1ACcBFJQnsSrsWBKy5PwGeVKT5jAcUMn/6+eckAehNcf8G//sAd8es5yoF23mmve0D9jkcQPmm2RkYswAu8+r4moC7h5VpixZVaS2tEFPc4dM9C+qBHQOa7QIoWkB0Lyecj/8CVOP1aw9WEzdY4HXdjeWOYdHbAbLKBNzPPnsO6EgbKgDN3j7MY1jDsrfteinpijQ1xt55nixuGseeynTkB8pATDp9Wq0wp6mrbaVtYG2237xJn/QS7zPmWjYAuSxe6o/PHMTDCwMgBfBBzxXQy8MZPU3eI0PbeC5PaA19+gQfpy8OQHtHC+krwMnXxPMzw0OApGdP0N5NUk8RmffzXmWxHNKqvAWw5H4/475zFjxoXPsZMc8C4OUXX3wWNud3338PeEdBnUXXpt/ChMyUQYqUiTP01YLo/P6C2n8PH5GUzdLCexaNvz38s4OnPDvzyunA0nuyyV7hd87Tosfhs6guq97BALBfBZMLPFtCd44ptrLiWFhzlNgp1u2I963Eu+nUZts1u2UMbH7kWdd/4mPVG/Panz/bGn76k8/4XfatjOVMR9ZWVnF8EZKCbefqLsmUueDat7d5NrZPEmcsS45o8bktciaOsh7tDnE9dhmiEYF0XrMm05t39jyaK4wlXzSwZoP2WX20A+X2HZygr0/bu8OYypgmD+X5lSZaJYSJf7QD5lGJKTkMKVZXNBIgX9vafEJsuD5EgNCfJ/7EXzGhOUVBfSDvl9xOf9lyhYqXW0tq0rqySz02FNRyT4eIkWClcpQ+8Cy+K360OgNq2E71hadIkRjRM26H0m3OowBoCqfxYWVzCowVvDLuNA53OFHFgB2Yi53yWhpIlPvTL3kWLVxxFkvXqgAdi6rmEZE/4b4rnlKGpljm0Zzkd7XxKduxL/t6+GTMUUpLy7OHf88AkdQ4KparBC3Xp10of87PWAttsHvAwmQVmQr0cu06qNjlmkK84XXJTcJurMJeMbOrtdnfrViqYgNB/8Rh7mjtfQMEZVGaP38oc1WTyCvP9PGGvJO95pOueNSvDpj53xQHzV2NMRqDsiQ0NA71Wu83g1Hc600SILrvLVb1Orx2c8n+/jVcsHTYK7eoOMg/gluJYPi+zDZtosCdX4mDky9VS3Rfu9q7Fdf75T6P/Im5fxuwKEbh79f1VkG29puuS/Cwnkv+hGhReqRhdwm48b/o7r1fJ89skUaM8fo9uGaeV7sDjPckWXhs3BQBpjzv5l9ea4vhctHtK9fV8rjSPa2JsQV6lkZ7Yp4UtPtAzsp33SvapdJha3qFdkTwG2JG+na7YQLIch2XFPp7AcQOyAyyIZa5PHg9PN1ECmsEEWznHfkANjmtt3QdElM4HfyKDgXzGf0DAU5yOGMcs/s5JNkkhl3hN/QHI4ZGnZOPnFBkvUXmxjxPO+C6xCe02LOm1Ve+7r5MN0yqbsZbpRuZAjoxdnWVdPCuWOBp/TZ3SH5Vkmay+UKSIK68Q//7Rn39Fhve4n8Wl2DQ41/M+cXGlBpyiFfHY4xt0/bPl/5Y+5dn4B7hTF/lGdV+xJt9NfGP/sHfuVOHw+qArZEPt2jJE8xqTj6mmwdk26ibR8dppWqZ6ZhWZY+odKZdy/59ExfBj1bpnbNlI2dPpNWJYrQlQPcvunExUlyUtFRYhTWQSuXBNs2iEvr5odR6kGz9C2WeCIgkAAAgAElEQVS0KJ0FfhUI4cbQYQneTTOZ0MlQMu9WaTMQGX23/SZI6DoMJwXdDaAMPi6oZPVWHo2sFxxng8FZWlwZfvVv/t3h17/+NY7wEDHch2HdrTGBzIESK0zPSnVM9lWYLBofg/fq+Y4IKRUhJywlmQ/FkvsRmIuBLANR4GRDaPu/Y1MKkKmDXuyMLnTexexlluX6U3GqSVgFuFQ7VQyXRqslap1N1g1adx6V2/qktJRl0HpyX9WDau3KBGCddoxxtd5GbJlnlOts1QKfU5KtVtHX6XRj1IcolGEDbCGY6joB1Rom0Kvjnx4eP9nKIIjt7VdsdoBiPmeR13cWXAxi4gyp8RqfciaCVXqw7pCsABaLkfXRYXOwDCxNdt1LabnjeXkd6l24DAZfAqA6OJ2idq6DqLYvzDtFNyCzexfgkGA8FT4uSJCr3hvgVNAh1V2vlZYnAjIn+pqYLWAAT4+vMuHu5ODF8Ibk48YE1UoOFeJH688jQj4tOMl6HBNwXqoLhuN3kq0sxbRg8KzV9gs45zloDtlKoSCc1SmvNazVxnzQOUZcOoBqtVl7zhQKTeDhOdZ8J1CXSWCFoxhk2Qfv773+ngqLk6hMBA1EOE+xBQEg6k9pU5aT9ksjVkLqpbuoHSojX5XuJJsZwMCZ0fCyB2ZvGARzuj0sy26B6eWuPRe0Za2d+imgdebUH7TprqhwR9fBqie/q+O/uKA9c3mdpJekQtYQ16k2XgV4xdiyyr2y+jAG36rREQyK5RWm3jFx2rU30Q4MbdWVvVfirTq9Aof6+ej74X2lrgVH5RDNlOu6s1/Dbr3XAskaGdSwlv09fT+p1f439g4QvHidts+2QRZ5XsVAkumWBCkBTAU9aVvlj/ebwKMF2z3giEgyz8H96+fU2W5j6pn4tDhDG9aFSbLP3NaNApZmAD9mbvZo2dJZ0hY1wHxSh3KKNj4rVlML0bmYMvHm/XZI8O5YO4dV2CaYgo6Bp9Rx/QnXewGNPhR1WdkGKzh8i0aXToPGxmwArmlTD20N5x5TyNGdB9yqkfKz7AeDhYCDqb6ruUciJfPOgNhKsnvEyb1S7LEF7sEzAoJlJjxDrMGoUxlNe44M02Je9YJEWmIE1mROpoVfwMagXW3WYkSeYgNcb4OCBHB8Zk1HrUJAMZC8rwLWbVOX9eVkTlvcwkrRR/Ma2d069rC5W7DZgcBUgfEvmdjH32tyejGAtWO9kprnmopoVY07CNaB5Uy2UlNWG9/2g7ax9JdKWLf8jHo5dWbDzm0V4woKi9USG6jor0yC+KIK5GQwVHGjWESJ7VsSaHLi+e+Jcwe7kxA0H1SBeoER/untn2Gn85zVGqoz7edVcinTwcHAtkKO2K9XaGZe0II6zfTkGQeXJK6o1owZYgnZRaORflu2u+z0pWJL82y1Fe4xn7Os9Tn3bfaTDNESII/4OfbjHAB4aulTbLsaWDCWAAyXbRnlfvUzap0ZDO68A4SJTIDnXPvo/ih2PWWbAgbZwoc3DHSCdXeDzt2lE9q4DoNqKfcGtsY4eMMkevHTLa7IemhTUjyp59cTEZdfm2bim5Z5nov3YCXY/W4rqLYnNSKfjcm+CQJ2z1hjbZmJp61Ie4LkgEw1GXOCc4cUUq2kh6WITVLh8dkj2gt5Li8AhmQx69v+4i//hlZQhnKhl+YE6QWCc/XxTAIOnQKqHAD7eM54UIDFbgbAl+cPNofHtBvKwjLOUjhhj6EO84BmtpreYv/telhEt24EcDfHnzEbYZ7v67MumG7nCqshaAeKE2RnaZk8YijDIWewdEJnYGtRtOAWjCdMIsZcmywogRY1Si3ePmJqtr7PgVtq1hzQumpheoFEZGHBRNeiAp0baKp5rYJ3Y+7zMeuhrquaNg6kOCUJzTRTGMOzS5xF9soyLbhLFI8zSItneEIb7xEgzc67t7AI1wCgpyj4LQ+bdJwcohf84tXL+CpF/bULJuTx8QJBmjVjR20A503GwGeffJy4JoOPSLi2ee8fGfZh2/wSecIW67wMM07tZH3pGxh5Aoe2MqsXZwxtMeuGZ+m6zFFoOUQnz8LLZ599TEvo+vD67Zthl2v7/vsXBa6IcCtf47lkzbXEZetqkJo6ww6B2sEn78N81JdkSAwg6iZgouyHUz5jlufZYxW3p3GlQHskXQDHT2FGHBD3a9dspfIc6VNkPGgLZfU5DGef6cSJi2PT8HcOKmKv+WwyeTx+W+afoLqvux2eP37Ic2fSLTbEM63ouK83ZuoTO6s7ogEl2CbBQ9dY3/n4ybMknzvsryWAZp9BOhw4O57/dJFYfOJ6Nzcfxi/88MP3sa9z7CmTetc4AzBkl1is5fMew3S02+kdLdXmQjIfjVPOyHt6J4224YL3tRVd32us75ThmjJusakAOiVC3IMZOKGch6xTu3J4RrZ6uR+0tZki3gAC41Jjmw7uhVHn+5mzhaWnDrGAWOWEARN9/uZ2AoYNrNHWCj6nDbDFiIl1IxtRxaruxwIIljNpecJ9+2+mpBp7mws0oOO9ID1rYMG+Jl/fa5d3kKnE7e/ZSBXTVvEs4FObCFxgYwM1uG47lSQYRALFZFwwwHjNIpCEDOPh2Gi1LjkHaaVlf7Z4vaRT2uC47DvjiypKptXRLioBau44WumydHJ+q5Mi7C2Ljg3wCiiXfVW2v+doH/qBXsxJvN/i/66FXPFKdQeYy3ZJBX15WhdbV1fF4wVGlG8u0k+5+X7Gm28SD+g5hPmD965f8TlZ2A9YZIHDyckW3TpjEd/a5H5sO/VzOkPM52Ue1hlsPQ5JDK2UCPvIvMi/a2MOyfH7WvT4vXK20i6v51oEiPds/wZ+uTYdHO8tw1UMvW8nLgy2Bi10HKMXzGUeR5M4z6n2qCQL1yzmRt1Efma3WQcfIwfCe9pWn64xgUnnFDSfn0Kn4UjLyVz3nrsX29Ngp55/YtO0avb9cN9m3n8nw7iSv1Vs6VqMsKshVMmy4/2CP1jwUsO35aNht7WONbseLpHWSS4muHXyFj13poDjl8/wn7swyG/I/dzWY2IPW2av0Yc13k+Xo4MGxVKUveHyV9Ek3ztQG1ybZ4iO3ANDKo7048jx2HKlTwpIZzyUzoPqKOysRm2IuY46czL6vTeZcWJg2pSYk2bQsrYp8KmDjA6uMS/FVXNY2fRqwzq1/pbOo1M0XgPoazanKdiES5SeCwp+Mm/J31ohQttpodO43WeQ82Kex3rKnByL0RGL+m8Jb5vj8VcT/+1//V+wJ2pEvcDLCpoLXtgxGhfVOlfVeIG3JZxxTTX1ARCsEOB7gwY7juWdAUzQsSbAd5AAD0qn742PCcSioYJjyIShxigIYq3IH443uAK/J5DiYmpIvdWM1+VBxliHQcZitgC+0O2qqsjcoSyJM1tFaNcR92eZQCUK/OOPL6JzYyInmMIOy8KpfZZDx/uV2GVt3mguEazJ/PJhvnzxJq2aNfaXzyCg3dyA7m7veO6lqhVW0PthsCppW0I5kRo/vkBAkUqGwvs8EG+mGxO/pyHxUKhl8t5YJKGwKlJaV9FlCEPPpLkShBK5rykorklnOiW58zMMv3nNexFyv1929P2BDdOMe9WQZSR6c7pVjSlmXa+UeY8+24CXCnW2JCzXLGWdX+hO1sRJzQtBhALTrHpU0iZrw0pk+sYNTkTIZZcR1Ph582xyW6u//e43LEJN0fTwJVEUPOLeBOyOyLBHsGNGtEAaSIbJabulh9RgRpCzBU45HAT8OoJy/D6DYlbEUDcHntzRw5tYrdg7xhi9xVZgwHvNhDL23TXWpBzi/b1XxbFYpnEEJnu2nAmYRP/ROINJlisY4LNtxJR3YQicp5o/C6toFQDqjsB1oIV7ioEptoXa4tkDj2gztWco6yvgQGNZ1vNq4rDtjLg3XO93JDk6C+9XJmgo583Ruj4Ceya/1cJ+D9gmOG5AcDGDKqAMGMx69Xa3PKT2ZcBWiWCBmQEstLQ6HgsFAujqcPF5NZZdxki9blYgg3VXT9BrGs53GVJBEkfb7DwaCdGxc7IP72dS7jO5NXkHTJ2g8nKFrs489spbu2X/+BAOTgilWMsrHMG5QQD7R1awBttpiCdcj7bEtmQBUluWpwRQR+j4uD8NQlqg4d7ybNxX6srpFROtwPPYrAC8BVa8d758RtjMbY0vwzyrSl0PdlOJy5rh8LtuWfQXOMuyXAFnqi3N9kt1d9DzwEao72YAb4DVwZtUqBNw1/P+sAppu7yfHUcsGChYYJDLM7aV1X26C1NilgEqqyMqxxdvAb90mlTqsO0hr1GBWoB55/O6uKFQM0EyByh3QxXKJMMqrQmPqcC7A64NO20brrDtIULzi0581MYxRVmG6R1g/JWTuV2XgHIGqBW82u7owKQFizW20PpTAb7G/E1FFl+i0L60pHls5Y1TmLGjYsMyp6Fb8Xen6rJGfNYlyTTvjKMVpIPZukCrHcn4tfaPOzUIkBqvb3LfhqVsWG7iEIKkwF5V9W2B8nNTVW7BXwAo7bQ2obWCJFlo5yvMvNDwAYs4txZFFMrV76iDqk01QO0BYfZKGYIwPqupsqKMspO2P1ZrbvkYNGRx/KU3JDPbgRvaktpzPu8anFI/63uxg4YGd+4Z9WsEh/y3yamDB97bes5GXs9lWaQQKPaaAxRRkNEulK4oViEs0Nrr2s0E3S0I7vqjnj8LX97lh4G1frjEwwsI7EGn1/5eEsCWEV4X3Syfk8m4Le7q+AHezaBvd3O1T0s+ww0IKKcbWy+tu/yu/jrAHPeZ3RdbWuw/dR8FefWBAr8L+gFrcLY0cA7m8e36PVmkl+jw3s1voUu3zjWruyrTR30UwB+qsZVUAFgBcI3xd9cJbikWENDe0fIX32MLLrqe7hdB8bPRw+Hwlr2ZREk/qmZksSyk1rhX3c9pQ2v2xfsQZOrPtSeyqao7FERbaCtcAvRigWUiH/e59fBh/u1zvSKI9Blet6B3jH/e3T/kY+cAmq8BZ7Yjnv/7v/h5igtff/3N8OMPL9H1mxg+efYkVemngC4fP3s+vAS42xUoYO/+8Obt8N0LOiIoCjjp14EM2swjirD6XFVSL4lL59ljC1zn6gpDm2AdnfCcngFWnTD8IBPqAcn2AXNsAV6n04JGjDAx06LC9UzBlpT1uDqeYbiMsheXxL9ot7HWS6ubEWFXy/n8lHuHSbTL+54CtMw4XRT/O4KBbeJsMV52ozZLn2rcukDyMEMMosE6s630kkq7Z8Tn5lRYnsEq4NsSwPx3339r+SeMCVtiH7HGewA+b2kn1Rc4oGIRIGcVTTvtvHFN/CzP/Ax7sMp1vvnuB9pldzX+TNxeGzbQx9Puu3fVuj0gGbIrRDB2AVu7yWeoQ2fxuYpxaBDKFiTpWHbwAev4EBDU+G+X9uW3JLROm9XGrTpEzI4RzunG1gZ6ddv8rmyVqeHzL7+g8Lg9vGLa7jpraBuwDE0sA+/zLnb2d54/DfPuz//1X4S1foRv3mdtLbbafi5DUX9l8TuyH8TZaSpQf4sj4HCOaHBGyzdUddZR6Ri+B9I9y0PV5rjuAiIWs7sPW1Snjvj6iPWwu4aginWRIVRDCDpYJIP2gKEPsZl86Bqtxw7bePnjj3SAoGeolW2tZvpMWU4ry2PO/yT3DVCsfeWubR/XlpUe1Sg6xpnqrVYz1yEg7F6o6eFlI42F1T+Wje9eqbaq0ppcJffKdFaBGJ6lwOCY529R0vjUZM+vJVh5+nCLj9E1VtuL8+Ve079Ef5Ezs4uO5grnRx3zHqvNcO0bPHttiN0hepM5rt33iE1n3Y/CfDwNC1XdV/O9YoYWGGOu0+OH+KUUcConNN60K0G9zYpxTIRLRiJaVrG7xrcymcqPpJCifedZZP9zLZ2d1wuP7j9zwjz7NtAsuaDxQmNedRDJtTL+NhcwENDX9kJyB31cX681DDMliLx+zknJAlm0Kb9eBTNXqYYmmNfaGeL7F8u+4hEvLnJSfE8oaxPtTofeaHcEEwRAbRXMmgiKGEuZz/JafXbABdltAQLU6LNQOsH7rKAHivap8UJIJ/gn42fBL2NC/hvwOAVC9zwRCfdWRbzW/pfY496HFiBZf8rvK4WjbayY0f3oAKuw6ZL3FtPdZ96fl/fRiR/+Tl/fTubosUUHXcO+bp/ZSS19zV3bDCZpcZQ5VABbi6X+gy/3Vs9rBLX96kMpIjlg9xH206ss6anGLjN34Xf9t3FWB+/0fZ091wGtKujdS0P5vnn+gm3G2WoWN2BP25ncNe3atqTWMK98SU4Ry9BH43P7Hl7BzkfGqzMaWTfJT9H6TwwubgHxw8E3DdQVODXWWWV6t9cQokWwhkZS+WBNe3z0HpwLGc/8t2LDjqOk7dVg3qKEcW+LUwPsBnip2yj5nQIDQ8YhnvK8eK6um86nQ5uMSSWIiIMYx40kaRm7IxlycUDRFL3yjdWyNw5QmsSGG2NdUpiZJa5aVGILDe0MQRXs51gHSOUzJ8mLt55+zHRnhlpSfDNMmiJevGWQ3SW5xzU5uUBgSLzapeRRpe2b3Knlu71Q1PWXLQbKxCz5puoIcZ17wWuBrgzPYGJg/E50LHl22i01ABfpyDxl8NgxhSLPxRQ5kIo/58gGuR4yypfpKry+OAwpKINhuUKn2WsxE19KvCIvzb5hXU/Y1xYL7b46xZ4vjxe/mvhv/qs/uosAMT+Y1cERSAjeeNGHaGVkIo3UfhYqiKUC7exZWUMyO7JiGm4ualaB+wAkHnxG3dqHTQDiE58WQEqST1sFlS+DoUy1DIuk2DiFqoucAxry4K1M6KijvRNjWC11AUjYdGmbbYFpDn0YRU6ZXEz/t+8rQ0A2x48vf4jBM9AOi61pG8iEsvpRG9PBBI0uyz2FDm3SGYYAiW1oxjLCqMxyD5989KQOY4wBSKxsBQyNKK9f9iybKOlk/dKJ6oBS6ZJay73okLsRcpJW2g0DRAoAFD0/7VeNNh2NBaniLcFP9SPgQI5Ujm8m8xkE8aA9/LUZrMD4ufZck5gKOoYeb9Kkm6hqoo4gVYnouNU0IH+vi4RnKEczHq5HDr6JmImpiVmAmRLa7SBWjI2OtN1TJQ+i1SXUH+BD5MXfSoLEtRAkx2DwPXUKv0FPZYY+UtmM9/TvSpR9/QQHdZrAGZpaqpsFVlZ1wK9MOG6tmH6uyXXat/OZBdAV66UEXruORUa2+xkCEtJW1dsSuNQJELD5rCIEDNPo9KSqS9H/aHYuzoZ14jFmX5sIJam2Isbv2ZLpZNspWg5PdmkPthWI7TgPaDe2TdP2rfXN4Z2tOosPM0a7a/BlfaJ3UYlttZiWYG2cZgeFWuXFFY5uha1OBg7etImb54kfphokqGiAZYVHphG/k1YDg4vqlXtvtJNMpwzYwYEyQjrXTmv3dw22StC32i/CDJEBEwBWwKLaOGW2uG7BI2wtY1+M1XLUqGNhTPrG6D0tXmzD4KrKcZiaVPclWxv0WDA4E5CAKSWrC4uZwQfz8wZgMDctIKCDcAeDhieYSnP0GW15tgKKPZDpZMA97bAFrwmbsrT6hACGfaQTMXhKYlB7NNoTzbmrTeVNVONhncOcJW0dN9oZSr1yF4Fd1t2jm8qjyVTfhxYmwgoTBKxqcRitOcutZcPrF1DE0KcqFGBBoAQ7ijPR6fseAWfU1fIsOJimtaP0aucSyVumJiewLpDJ/eLnCM4bVJwyPGaSce7zE7QtowFmhd1nFUakFWiex3gK8M+ABYDhBM2JC2nknBNbCMmEczZOVY+FgXQHQ8NAcIIqnJODrUa7mS4YDDTBs7NiNeXZ5uwZ+No6avW/bBJ3KeDjhFoPWTTvFKwt8XWTxtqYBpf8jkE7oIjMzSRXTrnl3MuokpXn4AtZdybGs/Ow+SYIAuQ6+UxsGRSgxxepQafPm/EmW8Eh4EdsCuuP7cyAiLRVGjDrI+tScnZEegXWWLjsmTy7Yq25n6s45bkURHSgAA68n8PGYE2rT4ogBIjqG/G+0bTkvSw4haXq52i1rND7GSlyFSO2g3fZc2lNccd4qbbKl2antq4HddrPXiCLLTdxaYUP92sYnfosWXgmRg30NVizSJMWhLQltXbs/EY4/dFbiiZrbH0JaWuLwhLW7mIfsw8DWJdIdNfUTEOj7G3tENfk3g2HuAWmnf3wns3oferfjB3wJXcMVbm8sHWavcyzUpv2Fu1FmbuTtMlaOY3flNUdfyJ4usrf/BmgXwpQMi64H5nvfF/7U21oFtEcAIFNmWGy5Wh92DsxOfUcyBY24WBSPeCdSecRUh7qaBkjua9WFrE/svf4/9YKrhhs4b49v6Id9A6mF+27Jwozuz8j5M5eSYVehj/TUQ3yRTySWd1r28SWs28qqapW7jz/tEnyX85CxRPl100wPP8WhM4BajY2GPrQGJ/x4dzrmQAfgJt56jaard8zZMKCkOCFayNwNMV92aK6SreCOjar6tfxuZecjzNsywll6Zdv0CZmwussrS/zgFtuiWJSCJBSv5KNir0YpRuhKvsy17a2tpj6ujR8+zdfh41sXf6A4sU8BbGFNUA1GJYuwyIx5ZhFEhhd4ho212Hw64s5X3v7FKMpvk2yBy4BdKx2X50zVRTwyummSkWoSerQtUWYDiZWutsqUBfT3SnTFoBl4BZgrxTLXdpQLVr/9re/jf6nbDFZOu7LdwdqRpf0SxhxxmMCDgAsRwIoPKcxjCn3igw9GVkXgLK3vN8FgOmR2nW0Jwti2W7p8JwjAE6HA5ygAyjwpjl5APizAVjjft4B7DN2CyOssYD0fRaiZcMuEKMeygCEBTdDTrCLXrRDQx4wrMY9atufhXHP+6LTdmkX/sUf/HL4kz/9FwE6tx4+pnXVgSgWaXGarIGg9Dr39MWXnw3/329/k/uS8f7y+5fxTyY6aSV3XfWTrjOMt1tH5LJWh8Sx6tFlOA/xxCIFI0GumkZbmrI+I7Wf9A2zFOxK51R2g4zomlY4C4i4RAH9zRsHvgiwsveIrWTg+TlKNaR9WjY+927brmBT/GbkQ2oYWX1x3jmczx5vJbJcXWK4BXtsD4aoMZ2feQxjX50jwfRIgQQI8nkrlYP9pm3KgO3SgTsyt/GJAqvGT2mj47VqZTkozf2hHXcisEzKB+sbHTtKjOE57/7cIYN9QqJDcFwL94cgxiW+6S3sR4X7Xc/jBiRVd0abBMvZluGxRjuvwKc2QbBcADLFWweAKNvQAEn3kpp+fsn2NlY5MwaxHb2x57y+yC7JxuZ6wrizwKw/4PVeY3IP2fH8u+v+hVGs1eUZKSNhTqhP67Gqg/1GFkrUxcJoCIraOulrBV96TlXARS+0GtPLdLdtR4CIDphMXy7/5b/DNBc05JrS7p8Yrq47w1psbfOp+lxSxC2few/eFWvSGyw9On6Mnd0EZLdV34R8DGhzyPM5a0ymBQeiALILCO/Aeg2zjt87QAtMtpz6XilmUpj4/KNnw5tXL7CDTsjmOcJ2nnUSNc8+6ynr3+cjeyvgarHsCwhrMhjmXtjlDrK5vzobXhB3zgF93rNrn7yu/LTPpzTp69kJRHZiR/KkFgfHtxgjG+O2rxQxkwPiD5OntC4ui6B8RjEzay+nkG9RWl32Bqake0RAq3UXCJz6+gwxbAMf9HFd1938VtDRB+3POxCbmIe17YC4sUaP6UNSaL6yA5mdEddjIeMyr8NW/D5MswpxVfDLhFnjXW0Qz8IOvLT8psBHrNdYgn6+E6PDjrf4yFqKwWiTBWddfzu0jrB/8S88U+81nytpSmAssZG5g3JT1SVZwKAgc+kj+5wyVIfX+Mc9mbyM/8sE64QKxgrV7pxheo2ZV4+85F+ii51nVR0bEq+iv619NJlLx5UM/qYPbxeUHZKRLeJZS8JBVuTgHS2zDynAwa6TCWy+emE7rHaBi1p2KCqgoGzmrHkFqYXzcA0LdE8pbbS9zRp5iB2gMU/xgpbZo0tyBOQrlE04C/uytP18i64r3gH4DqB6rr1v1ywt7MbOuediMXfg11F6xpbG8ZJHJAiE5GMhhX+LM8kEd6aD5KpFrvOQ4o2dPJ6fOTWNjQ8pyJqtmVsbJ0Xqh/XpreDiX5PEVQmNbcX3nEpK0A7d3X418V/+5/9hwDuBu5U1hjnwkMdJ5NTc0AjUtDp3uf5Np2EvswwKHW1VIWSzIFLehlpopPwQ+3m3qcCGtm6ZMkGKia+aDGVcp1s13ytU8L2owFYxqo1uBice65Vks9rweuWj2AQFduXAyzyzsk6w7fj6MjbVVHZCcCziCzxVlR4CXj9HB+y4XisSJkuCd7bABHywI4SnY0uD936Gg7X338qqD+Vv/eJ3o20RA96SIHV2+gTAAg9r7fq1j3CIndngNYvq6gTKYBWy30dFm6SUcKpi+QgNp8e8G8KazuWB8fUalv5+AiPF0qtqWKogzUjdG54SdI2jYbOVjpaH6CKGo4xXGdUOLlb+WYlWQK5WHctmShWqJXkmkwEEyxh4LdGWc7O3xM4qo4bZvZZKjNM8A1AKWPiZxc7SKDoxb29/m41eegEdKff+i2bvXpE1AtpOAC6AXOPKS8euVxs8ue4FGV6i6zkIraJmlboYZJ150NrZTEDYux2w8zXlFAtIKSq3CQHvGfC1jayOZoFtVQJZ0mGrje+af1t5cUNZYRC5evRkg7aGl8M5QXJ67NVYgcXw5fOPYXNwjWoxTiF+Pcm4aAGGZLeuLc+ixZE+Vw16nrmVDs9mwAIDFnXBCvTpzrE0KPIm79lg3UD7XKtVvcAjnatr5787CFV7or9/VTj9t3vEAC3sombcMwZb8NQkm58HFLby2fZWp477y75mxHNVpDztSrx+lvVywuLtyfYwvtgFvEPLiFbqO20He+VO/QDtDWyNSZ8DydmE1Qy16UwenNqLUUzLlgA97ZunJL63UJnVbRHkkhzwOe4AACAASURBVE1gK5T3cETiMQvjSlt1TgI3XoSBNUNLDcApaFJjTd6LwJrF1XqUUl/Yg8E0K0DRjvh8+nkqJmsFKGE4CgCEQVNBSAcC+3OoinZM4P2ZkkVk8OJ755zVenYQPaPYPT/t/UrUWUFlEbHSbOi2IQA05zJMyvZZ7m0Td7+v1lGJ6wtyYEdJjyM8D8DFg4rjtno0xcXcok/hGZ6co92dNRb8UkNw8g4mAs9F7aEbgHajPpM3HdU0QOCYyz87NZGeHQ6woeoLOhW49GcMFLF7TgvM3vcU13rewGQyYXP4S+3N2ouleyfo55h5mXXqidFyBVgnwCFgopPNhG0OUfkZgIExekIAI1cwM2T/TMIGPGFauXpJAncyL9X2cqLxRKqBMu9sH3HsO5+nJqCsPK/QMxYWabGaeqGnTxPOIJO2D1Lp53fCvg5YZ5tSsVUjh6CTt2UxbZEFlCXIMdhKAUO77A4ssLN/JcnhHzljBmiCYtquVC/rvHXQ/kNtmA/3hu9lK1HXQsx+bHY1W9JCl/us2f8Uu7CnvfrtPqxgv3xf9EVMwhorLD5GO2R100AcO9NZwPYCZcJgK+REe7NpGCW54kMFBjuLUOap66y98QRmaiW+0zUIMGG11aFMAGg3DAW6udzjGcAkYzFGgsnYBNsgLmjVmALg089PYHPV+PJeoyFrUybsOe2GNl8jLJPLFsyuQ+bU5TsLEJyRu7nHAHhrtApSaZ4kiCZ4dX9PTBbz/prg1GLSAntPe3ZM7LJMK9zsFHFQki31qtDQuqESf7sIeCcwjk/VD1uc4n4z5ImbvCEWuJThqL/Hb7letmzLIFkgQSgrBaOm6eqWnk9Jcvj9xEOunfaeZ2bLTaaz8x4nFB8zrMCKOuvq+7omB+h2HcFcM0g+Ig5UuzMAlq2aguQE4A/pYLjzfbnPFQcOcF8mkkfsd7Uv1SdTb+7sTJ9vbNL8kzFfAl2SM2xMEl/W6/AEPS+ojnZWbK5tDIe7+7DRZDRODDu0qU4BFs0AplC+944AFEZo2MHSxQeMSSoEEJdYY4fYuCLnFGlsPxY8tHA2R/HnhPfbk3WXqcw8/1ZYdMqpdl67uAkrzuRse3ube9zIPq7BV05rnweUgj2H/Iqs0wv2RLoZ+N88/kVA50pdZOUJWPxpi6pco3csm9C+aWoKAGjYBq7PIN8HI4D25sWPwwR7L+Uy7LQAT94jbaq0GQmkO0DE66A9W9BzDUBUf2Nyb2JWgAUss9bmaEu0se+5ouo82GUYQpM8+x/f/Jjf2Vx7iI/1noitbTFPCHA7/OLnPx0+/+KL4b/74/8BoOoa5t6jMPQyaZPXyYjbfLA2fATrz9zg//3NX8G6dgAJHTKAgi9gD54BOC7wzDJMKCCI/mzE4CiAwlbAqmJ2tT1pO0xoJmCwjrDRAsVOoc8ADlmjtuGyr2UL+nYpUhBDTF8hpSPrge/ZsuoE2n1ADywtRajR8GYHRsiFbZAOx4A5yPWfob/owIhTYv2AVayTNktbtg6wug6bTaadcYpg8AEtwTIwvFmH1xULrMAO7yyMx8S6fDcSDIIGBeol7mXtZM6NlS1oRY2wTZIjCZRY7K7hDpE60XZyH9FyC7tfho5s2UfxgUc84941k3ZQ7J/sxDUGhwQg4frCWJcFyB9BOfew4J+5yTEsz+RKsrsteGFvlHHw88zRtIkRd+detRV22XgP6iAqM7EK4C/jb4d2ZFmOrkEHO6oAXEXhFHOx9ZFcMSNIrG1c1ECVsugttqy4PvcvI0dgoNnoJT7LRN8CrOdtJODFzwKoy/7hGgUmfZ6Ca5OyNvGxAZE8Ty2/SVFOX6VdZY3SwibL38KI/o7XmXvlXlgL96bfq99pZAjfv4nNex4EyE+x7xNel4VWAXs+V3Z/2rS5l2XuaUNWHXsgz53PVesxw0e0rfoh4o4HSFfJ4HOSpbbzDYUT7WgRNEq7+kOgyjWV0epX7wYoxnzFr5WrFWPsHDseQoxgSYsJvbfE58adycUbAGdsIUhpnMAzlJnvVxhjrfOk8qbGuG95aWLmrGMDe/jdDvT13zVeFYjteWOu3eIR7yVI5b7VD/Vull507F1HmTIsqG985f3kfiueyGCR4BTkVYJpMtVjX+7BRjEMf6e3ub4HDNUJb2dZGQz3bWfe9cJqz5sjxcTzMJaI/nDOu8V3h1NkU2edJOL4LMxF5gXZubeu8R/A1QKSti9yTDW52vWTSNBbm82t0n6Lh7KgWyley/EE79rU2g8HuVS8VMC79yHA534PM7TFi7nMZotSWHbvtsKfk8yVkfJekqN0DWnJDfwzOv6s68gfAtqZS5weUbTi7x9DgHJ/izVZUNIeTiFD4FA6z4gSJJm6moKYnQHGxcYqnGHAOe/d4qXM0Fm6024saqIFfAlxQGmeDHR5b3troEZim7YXU7xq+Vid+zq3nrEA8cnT79m3wQgiASc7kFhHaRD8mxlJDa302dHhoI/M2ZfMIfFFPKOmMktIsStzQt8f9rHxm5/NS9MFWCSqSa8/CbWDf9w/ujTly4hjR1NfTfxH//7fv3OS7Ayo8NLKehIQHZXTzNRg8be9uRPbl3gzDfwIQXgdpB8YoXYdCj8bgdJHm8UqKUFE2qFMwAVgBNlYhJqAYgXexKGowrk+N2LMemn2ZEywPw+7o1pt3B1Wuztyn82WpLknJ4KBBFZUT9+9201QWhNfoehnilNVfQQercIVc4KgqlWcrMAafBjE6HTD/MER1fhfg4orKiD7LPhCNDR++fOfvKe5+lpp6A5OMJCr6SBVSXAarQyErEObJOvh0Zg4MVamUpIarmMZh+k9OT2smEk1bdc2ZNs5BGzCMHBD6fg1Bv1Q5b9VTUql1opMM7ypqDQBVg1FpyVbxUm1wSTTQ8zztJLt71lx7KL7VQXpSWE9x6qU2XIowwLwQ+0/7qOSw9LBk+UXKrlgUAMS/HxBpzDDeMZhIXJ/XkdNcylAI9U+aP3XMHbOAGtueGYFOpQjKEpziPn8m8TLtkbzSpahwMtKbDOB1QTT3aUxCNGyDqj35D2o8REwpRk7D4jBh+tQVZQyaH5aXsRa5/4UKeVbEZP0gKbCVK00GiV1F9Myy+fJVBU0dsu63xXxNHDZerzCnnnB/QFAOF2S/TsikPzy089pSzkfjpiefMsEnSsSCgcsWH1RQN3LyKRjrkWn0FtXDUAuYRi5NiYOtonU5N5iVfRJVDk4Xm0OYzmRUKlN2gTgrLJm/7R2Pu8tt0+SGtCyqPL9K06LxC4Osp3tqsYV69Iv18jANnofAQDa93wv7t/nKxvL6ukhupX++gLB+QSTPyf2Xwxj2tygGzBxD7vC2ckERoz2JUCdzJk7AqsJ9KuKHWo7o60J2BDAhBI4Zu1h5h5fskpMffR5XlC9DyW5BRqnVOMXaFsue4Uzo41zljZb27muFKm3khxzrekTAXHTFCNJJlX0JflZzlnYfDVMIGBSA7kDtjQHkXU3EAq4WgLCBYbbDltsowgip6W/mDIBzP2er8l7lbaamzyizTxPmSG+zvd0nZMUtyBKZkAqsQa0LTGwOhmRY3/fgMyiggGykgYwHgl3ocTTHifADbh8weAP1VtMrudtbeB3bUH0/E+7XwUWvVY1C9F3UK9L4M4Ci2BbplxzXZNXp4AVVMt9Jk4QDCu32BcmKSYMd4Bung/Zs4JXeY7+Lvcsw0Gn5utKkNohPcWwtnV27OcA4l7ynEeyZfm7fklWdiZQu/9l7ALcWLk7pQDgfS3Qtud+dKJimKmVBeYZz3OPVgfVzrToIyswrYq+RrEy7RR20c9WCD4abnyZJChGm72iHzSxC9Ci1EAFTAuyMdJ2V+y3WavfOWs12Mjn6MHI2dM3ytpLxbb2mFXDtDUYnLoXDTjS+mkcUaxk96O2xmq+z8HkIwlcAEISYfxfAe5l64y70oLdmAtWiMPoNBDWbnreBH9bUUB77pdBh7IVLotTxU2WLHh5TSY7Woe8T/y4/qeGDQjgxzZZiGo/66LMYXTFrlfs0Yc9dQasZ1mwKQW1lkAv0jJ5QZC95PsCIt+idXcL805QWUa3TGiHFkyqXQrYQ8gZsE9fccNedHpkSn9qLkYQ3NYPfElsnRpqMrZ97JUE6WsvaJe9YaDE9dQD2MCCWST1k9gmbPcM02Fv2HOu8QwAk2C/AEIMsQVSWkVIg3gviw8lin5yu0QrOlqdBKanahGFvaeynVVgzZDJJrEE12VhtToaaCUU5OQ6FynKCcZ1Ddd0MUSaRKNuOHSDftpO1u1SbVV82qKtonyWVX6BUZldmTjIAz0AcFHCYeeQwQwU/RxMYbK+BChzS5X5BOkSHCOgz3j4/ONnBOwMCoMpJkvQ91jAfgvM7GPn1fucJMlW7kS7kza5sFlYhxTLZHuaWKpDSPsk9mT14eqwDnNFhqHXK1PqHayyQ1h3C4CFcyS3l9p/juMCPkU/QuwPgEtBFkDf57gP0JeSC883Wqb45JXlB9Z7onf3+jWtoQ7+shhYHqxkXvgtEzuBizM+O1pyrInrZHLlegoY7tOeOIdfWkEPcESQ/813v80EWvUfixFmkUA9PfYNdsNE3uTJRB2SZVjkE4IkxnkNwPvdzz4fvv7Lfz0cbDO0iXuWAe1nHguwAiJpR6pVzs4IWikB76ZIFNbtqOG6ImUTUBuQCKBpnm6Y2GyenQnHGYm7Lbhem8X8QxjXM8Q/C8Qf/ZmYeBrjzhPn//znP0tL6V/81ddGPgBa69mDeqdJ257wHyZpv/z8J0yZ/e3wHa3SFnUC2MJy/O43X8f/bqG3bUzo9R0C2h1zHRb39ZOedQu9njvbx8wntAs1D0NAqFgS09yLAFsKJfz7Z1/+ZHjL1Ff9tqy7aRj70/br5yzzvIivbgA0tPk7R0wTBrfE3HMdFacYe46cCstvlAYduoPkS9E5Y602WCdtrKzUJFeJe0uwPvq+TWMpxTpBqcTQ5eu17RlekW6akoMJO99n01rSy+bet8J1Dbyw5MyN4q/NMcxRKg5JIs5fV2FKltEvUEUd8Ph64098o61hNVwJ9qHtz6xpFR615wW8GNNFQkc9POyWwL3gs9e+Cvin3/d+tenafsH9JLY8L9mbmxsbVeTn/myLM97SjhhDZA8K5vGsfP/Su2YqJ4C8i2kOo0SJ66K/CqMo/qhCcP8iuCfwqVyBzzstiuSyNTVaQNe8Qh3FBFlFGODzl2j1977D2GlslmrN4z0E2N8DHfX3kB5aMVobbT6qP7IIqCUuzbuayBr/1uJa1yTgXXxRDaxwr0xL7LBwKdjKe8vBcY1Gxs3GayGWlE03plFGQ5tQ7F/um1z0s6dbsY1v3r7DTlBMwXaFp56Ck0Wh6thyjRLbBlSsnCgMzhaT9hbfkGEam8y94t4t8KKeS614fcl+8ud9yN9F055NDMn7mqP6JSuyA0NVzCvw0D3l+hWI1oZgNQCst+AmT+Tn2tdiUJZsk9qrxsgFeBNbN3mn/nq7zezu82edLVfdc0WS8Rnn/o2feCDjNgXW51YSGfdAVXUEdeC8wGK16O4B3pKPkpDh53dQv+MSXkOtQ7Vha7tMAIv4UpPcS4/XglcNQEs+lj3vMKySGjGeU+9OUK8X/lMQlZbf8gSfTf/cno90nXzXtIOKBQhrM8y12wM1ig+QpXySBYTqcOv7pa9JcADJSM2G+f3gLGIrAcb0U9q3+xzcYqBR57QEDPK4G4Y2XZ4d4GPGTOj+aHhBIUp8xDwiNnEBIBuJkAxbM6c0r8FoebZn+Zn52SSFT4vB5u6RWsOxXfO9m5l1pJDU2VXKreYknFKc0b/Xvq+ion/vYHUHKD8ESvNcmo/U1hh3eNaDB9iVxfsYT16CSYyJLS1s+NAsWvt6409jfZe3iu9qlFdBOR2k3JsZXrDCEOAkcrUu06SUNTzPHHaRTgR9n+xEQU6xCQD+ryb+yT/++3fPf+fjTGQakdRKu5W2LOU/E0xZAH8xSZ1UaUEnLlQmhIwCQQsXJk6zJZ221CzyAdFRyRRWjXdZ3J48lgMzYCwWgbsoaHs2dVFApXi7aTty3dtAXZwP2886Q0U0egxFEeoDBu1tDqtgjcMwQstMC1+iVH5mK55tN4WqG3kXI7DAQX83WiQER7I91te28h77+zu0UwzD7//eL9AXwQG0xFgwyIcvwJaeagEp1scHt4KTk/LvYdWoSGRKDzVBodT1Ys8VIJegFgPoZxX4VSKSaWMMoCk9uEA545+OqhfQV2Bh2GthJNQkk1716LTPDn7WRLkyzBoEx6T79SHjx/fvo9Y1iv1QFqVcoImN2wxDXtvov96fBtx78Uyrj2jFxNekRcz9FOHHAryK/VPG+BxjrfPztSu0vhwTrMuQ8dlVy2gBtnXdHg8PJTT3TCrro6FdnELse4Uo04z5nKyHSV9D3ztttsQlS9TdvZ/R8yaj7JQOpAZwyEE8rvvQqbvYdl20vRr2nr+vPkbA26oWWQOwQpuAjMt2r2kUFpelXu8SNDteWpbSJHTipwg8fzZ8+/0P0IBJoEZr4AvcLyCVrYPT9IiK79hqGmZnA1y0FlkT7j06QQQuIv6S/DRIrpYtUrV/WP+wCTQtlQhmH/SfybhtDiHVTYMl3kVHHWfKzzOIpb+fbFnZenyI75+WaMX/uWb3aoAYVsGWGw2T+lteu89/5HOVyi+qaxYs8BSnJdAH8M1U2fHZ62EEI+acycPSixU5t2ggk24S0CXaATKpCLgdiuBnumZxyDI2c6Z5L9pmTgHlphF7j1M8oxIaJA7mBXouDr2ZxxZ6nSCDyGhS3ICFJbM3YCY3aNJePY8yy9yTJQ5fZASuWxDSloAWQHRGXSp7bU1do7RUtyDGte6vy9RlbkAb5FeYrgZ/fK9Yck6Qo3XJwI5nJuiR1nbXLieiRFT7BC+vTMesfUnFvKLffHYX+hck9I9BhvY4rY25J/WmjhBDJ6GnAnwtS42qFxADe0Wwt4I+b2wSsOEMINwAMq2OnieBnABy7EOTVqtlgstWy/kMHbQC8deum7aX10w4RVaaW0BVmNsk2+c4LhN7AT7v1X0t0OVeyPNLMUYAxv3jfQhMSLvnHGcAkzR3QZoahnDJPjEpnuazJtTOA6BVn8zWVzUU5x3S5HkC/A6VPeAEn8PvzPAXn4csBvepz0MXB75bgJaJny2HAR+l1guGOQHYrV3gdz9v96yKWu9oQPkxnqsGymddlKxI32WxFUwOOyCcYMTn2QLzAPr8vqK6ntH8PA6jKqZelBVJly1gA199L3ZGoEBQ7FsDCQ0cDRy0ob6nZk+QT3677CGTMq8pQSIgaQSX2V/adQtK07Ztt0QodtX9xuuLNdjY3Enqag/LzhVQch1tX0vyq03wWTSQsFinNQSqf0/QOiBmm+6+ByvLJPuMaZiTt9gGmHYDbaioNaUtYzYJYbVjaO2vb7HRuDWnx7oPL9AxEOQ0QHVKuhXXWwcqmVQLtuCXDPQCGnDpBt3T7NFTwO3rEeyX6bWs+931Dn/4bCvwtHbMYVPUvjP5kIV6ROFBlsgc3xtgsI5H2hjPuAkAw0uGteF8ij3KuAcF5j13Fjm1RxPEbz5LE6Epft8pmMYe+uwwJvErezD/erId/aWwPQSZsYtWkXnO2wwgUAOts4EXnebG+x8yGEGgbkFBZvb0NmCN/xa4tr180oCS1kwZP8ckfqqS3fD8VwB3lglKb2C9eg7UUXUqvENX9KX7FIWPTdyN/fi3mkXXBrkyER0C4vAptWQE0fHvJTHAVNXVBcADCs52LgD0uAd//5e/HP7V//1nsPkOh8VVWkxJ0NW682tBgCzDBGxvZHqtA2VawqktyVAT9qfsN/Vr994KNO6zLUpvVNai0+RsqXXSrL7dvek9bD16PDxmyurrly/Q/ttHRwzNTgcS4Kds/dGlrcFi29l/x8CLN8Uq9HnxmjknrHJ/xk2bTx/zGoYlGD87aM2NrAyHZxD7fk7rzcdPnw1LxDivX7zI+XFStgyxV7RBHhBjKntjzGXi4PO18BtNNdmqyijwPGJbuCi17yI1oIYc59LrsiX38cOtnO3Ia7A3Zc/5vBz24r1naAC2c5Kz8/Tpo+Ej2vf+1Z/9P7QAUwDlya9BArBddYnnY8HbWGSD+/nVz36fFuJHw2sHTxAP/vM//TWtzt/xMwadsI/MM/ZgZ6kdZCFdcNFBEp0VJKChppygq21kYXxx9tRRmiWBkjG2zxrtArrqD5892ho+ff6s9MXYl3MWdLlu+W9qdsvy026pd/j2ADvJZPTTi2nat2WMUZROIYj35xZsye3sn+6jLXIbP50Tq58RN4zH+EP2iMwjbVGkNbAR0dPjvGWIHXZGP6CUjv4iAIJhRCvqxYbx2j6gKuAIvkK9Rl9rDGUroz4jILiFkRQQbNFVJF1hdxI+gC79rwXokr6oAk06hRo46OdaLDIeFNQVRO5sHvdISBYWHlNUdSovzDpZPQIL3IN+w0RWe+2e8BnqH6rQT7sgjL1f/N7vRhtRNqixh2fcITYzfJY2WtbUKrqCsquc9pniMmdQf+DPcj1ZO0Gwkn7wAgTOvZYMDeH7tvbbBpiYQ8ArQ8Wq8GUOcA9UFXCj3rTg5zyGXgsRcfoMxbhnrNVzIP/lPQSLtaUF0gHgR8fSXLgYxMbPspm1F9rSkkhRZ7fkLSymzAESOdjQoTqPN2Ejck4X+fNXaILuA+i7NjpxB/Goae7vaZ+XGFbjdGXjnTleb1yzBqt4hr28ZEszS/KOAsolvkr/2LWsA4w239rBtzzXAIKN2RxrUF+JnQSQkj8WSy2+3etoOaJGPP467yFhoA1gaQXJDgpWHmonWe2HLsfSpWNSeDS29HxYQA7QWMUm19y8KQQBAVgL8sn5C/Ry7xmLGEz5OV37trPrSju+upDqWbRJyLy2g3d2lwkmu7ckQCQW57VdYzJSQi0m6V0zsjUTa7T28CqQFOlGUNvfTceKOVEDPXu7sCB98sO04Ffh1teLC3RJnIq1CuwrkKxYlwHz2MMdXApJw/woOV8briLWkUJ/FW5sazUuqEjqnmnZcxL94XtGZQM0e07o+6dDp8X/vTOnx2m+azLGe+QvYHz0nL2wlotG3Tpxv50WxJLENJIwZicomA4XyC084LlPDK9oe52GDX9LxUx4ZoFipjp36bDM+1lgsGUeO0dMpz5uuhYaiK5kDZAapAyY4gubMI21XQ5fLAav8UPijmYHZab2deokprrn6mIsWZ7qRPL5ue96S3aKSGA4XpedCMrvrBBPmNdXm7C3X12rfrmHC8+pXE1/4Wf6b9PHChklUdjpVrGGxBbtiHaLACBxgjF0ZELIpSTWjSenv5r4Z3/0791Ju1WbZWFxLROYnJjhtK4TKqs6BzdeiXFazXXIg5PzBL2c+Cerx6RdtoxgkYEiVRJbh9SEwXjNK1zrkAsPSGPAGJx1ymBNbVNLqjR8TFJ633ifECpw50atDdwSjgAVCd9bMqoYOwuATtghFdwcJEDIRbQ2bA+IVgAbxEd6K4PG1if+JHA1mMXZyrzTmKeFKeip1Sk1DwwUWHTFk0n8f/W3/w23RZyyAIzgWyHVLrwBvJNRz0M9t2qv3l3aU0hIF2HnaSTdLBoED0VYBH6yyQl/S5DKv6sSUNOUOtW5o+uV5N01cVqFb4u+HscSKikVY4K2qoJoKCv5T2LfQKwwQvTGbS09hDowX3dCBdvr8j1rck4ZpQiiJoFy6g/sChIOHZjO3M8uQI7KGy0jGpIkjjo57lcGWBLOUIjd3nUwiyWJMyegFIDzs9aYDGxN6hJmzjV6ZUnmGqATUCdVCpdM1oetalb9ZZrZCqzB4ndZb52t5katll5JqBbBaotyT9l20qfoqLvovokmn20ctr8KMLHeiv36d5+tX6n8BGRF65Dgv4RMTbRhbhoYcb0mUgZ4NfK9BhCUcP0oQsQzTDN8+/bHJAYGYrMc2r/7h78aTgCPfgN4NzG7RXJE5X7BqbEKAMuOKYDR81gt3kUJ1ui4NpecTffk3BzsIcEajF5nT+r8uhPrAsKpKJjg6JwElqUhx0GWs/dPKltcdwCdBGglXh/tEhNu71vKftqZWytt7rOCuQJurb5VMNVZeR7hBZKYW0Dba/bHhaPEXVvuSaM7otVs9mpnWLvZgfl1MJyEnWirsoE9TAynhAagIyCIgfRS+JmBCMCboIEU7AiI28Jn9YxAZ55pRAG+qJ7ohAUdT3lmi4tUrDGeF8oGLCAUvfQowbsHc5pnJksgwJMAjfs6QFhrgYw2gYBjrZtf1UbfGEJajbYvelARlluC+F6REywiiAm1vkDyVOob0NGBvBLq5rNay43gYr1XDU2pVk3PFEFnJphVlS7XZeJvcsyzMuhPu2W73oDSCXTiOsOkHu4Q2KZ9b4pW2EuYc1cOdQDomnQab8CKmhw+ib6UYKj+wgBZcf47HLfP8Y5n5XALizwWh0a0Ai6R2N0wHeqCCHRSVhLP/3jxmW45wWGC+VRkOae2vbJ+giqZDMu/rgALo6uGDSr2na9wvbx/q2GuK+tpYBS2guB4ip/4PO9HAAabNcekQBgyVw089pzJRp/D9jsh12A1LZ0CmVZjqf4J2nFhqUSmGGAtzbPCQT8HnIxepv/mZWkFi3kXcKmJZf1PgDbtscUUmXAZgOPOMUCqQDvsymh7yrQsBl6f/Nr9QbQ2WRXPdG9z9X79EgBIpbEVeQSEUhUWvM9Trq8qzFVVMiGavok9KGDvNYUJYLIXQMl9JOOeQDl+H7+dCmqB/F5/tSG0YSq2gfGTpDqCfCbHBpqsRQ9y9f/5WWtLCYNUSMA9ye+ZwGrX9D8mb4KBJqyCSH09ZTpGpYO11L4fkPis4Idl3lxS9Z2CRXp9TrvstYA0CYayAmqNCTQIEFL1nYCNN0tBaII277NTfBusqStYej4fWWVOwHOy54ytZKDlJAAAIABJREFUD7R5BLzFzuivHILlIKGTa4bcLH8CK6L0NpemjV2UlODZWzG33QQfrX7UKZq6VosjEQAjcDh9B/CjGcIWD9i46zVYd0zT45q0XWFGsx626flHe1Wi5RUMek1qT3UQQDttkqFWr77LoV0Bk4nVrGifOS3VAiIgq0CH+85kcwq7rIyALGixdFvYXFcB1ASYJmi2KvLnit9x8NmFLdPc3iKG4yGgzTSG1XbenkAqcI9Dii9zwuytxQveb51WMXWrThjaNMbX2pUgC1vGwTEJk/bZvcehpfUWFiD+SM019Y0XaZVbJSH+9sfv2RN0DzxCnw2anexVhfZllGqXlkj61fe0EHDOPdlZYRwi2CNYUfQpnhdh0RV6mpFRMfZhb+/uE89g72SfTdqyyTMQJBGsk5n/6uX3MNkcMrHGvsfn8FwW2Df6RNkjpxSeZOEYV/gcjgC7MpBN+w4r0MQ80w9JBG/KiSXBESA43iee5TlMYccfPXg47DIcIsU54hPX6A0Mv2MAJN9jkfdeYz0EDgTvci7YkSkWAEAb1yplUEBz2dfKBmXXoguI3bO45v2d0PEg2Bz/jgl7YGswr93eYcIsPvjv/Vt/J/HV//a//1/EK1fD+ob6b6W1nGEIsqGVrWAtPt7chIH5yfDKiYJ85v/5z/9kOGZSoAXtsMaxNYIoFluMWfRrtsIal63C+HwLsPyEZ7yFVuEN7FkexbBPnH9rZRL7/4pum3eAcNpKbfQasdrWGsxMNo6yCHYhXMO+VkNpTOg80j5oz7WlxqNIk7zdOxu+e7kPe9OWOj53A1b/ASza6C6W/Q2owTPbYLKr7KnOjpEpUkWNKkgkdhIg45m6rdy7ne1hrN7fx6J7TSwvEEhQ2EQ1RfYU05zoydkXzEyxr555BgDxG9FMbj5Fu+m1SQrwvHWfnniE/+dePIFtWMLtJTcQmSJZxrzGAn6PRxK7N08b+yzQn6J7gY3eowNLAvoY36jrJiORdcgAMtZpHdDX3Wd8NcvZc7/ahn7Bz9yHq+SePcYpDWxbf4vllc9kvZd59pEQIlY5Jf9S09HlyhA88wZjFQsrxud2kZGzOeDFXLbUt1Nviw8W1I7PSdGQ/MU/2tKQHOrei4FYbClfq+8zFtGGWljX1teQGic3T3E92AX26hJMfdudfS6llwiYp34i9yF4N+ZMqsXpsJEVfnfF9eK6LMZP6DvME7XLDgTSxur52EALDi4QaDfO5rmtrywOnzx/wsA2O8guh7/8668jUTJBMUg7XsMZbGW0pbdypuj0tW6ZnvvFHqRzq/ZrJzVILujsrgBY5p7JnQsorfjDQWzG8OZV2HulPlxfGcoBBj3OPTcv8MjTZmzjPkoez55xjcOI4zklBuasdhAvTKl0i7Q4JCxKDj3Xkemg4BIyh2NT+ezsYX5mDqbN8Fo+1MDrpJUqmhZwnjXRp1uQbXu6E2KKqdUIDRauGuutx/MVl8psF7gZVbtxOuoqx/N6+hnPughSqtcnqaGBkxleGF9aUVhyY9alBuFR0KOY5fsu4IvtFumga7dFFh96bh68Q3A54LStzHYJ1PWniNPyw/cgHGsVBqBAZYsPBeRKW7POuk6if1a3JRqzkGhiDwvIM1dLhwf3FsCacxwiRoro2BvW5Hjnh2F9XnBkn6Ib9hktd4G7U/U9AaYkVC1TXHLA4E10v40blSix0CVoXoG7/vyGz02sY5HlmrVC1uh6tMoZWCYOkQFY5zRAXUN0zNF73qux66SFDmZrJzpJRxtXmsAFf/bOEO3nEviN3UQnDnnlHpfwMxeQefSiEsW87uPoJZe2/gbsY/Xws5+4bmPS7HnOh/ckEccOnvhh3s+JuhfosBJZJwcrcod3oaa3663W6+RXE//Zf/Lv3I0JbG9JYqYQqHVTL1EJ0eto7JNAyMqz57Zp7ogSnuMERR49ODqfORyjQFcMtwfXBDzdCLbBGdgVtTiVEuMANy3/Ncmw/1dDID0147hdORMN2ScmRWmnLLDA908LRajZRVV242fogsAZvzOHdswuQsPntHK4eUZshrQAcV0Rd3ZohUiwh4wlsqIUXZVUF7Qf9kpXW4HV+wt0WD7+6MthbweNHBb5s9/5NALBPphUwFiX0rDQJdRgCN9PAC0DKQjkBA6yMVxLNrjBjad1Tb0CNonTff25rTruNQ1Cgl0danqnK3k32K8cm+Ca97Y91RbfiEy2CkON0WZx3ex8WT11TdWpMOHX+FVbYzlIW4v9SrXd6lmbUKRRPqTVxXXfIEAtLZcalmHgd6dwiF+ttdkqSz8Aac3CQIcO68EW5JDZl7/zK6xDpl/yRhqPuiMCKhy0wroFOJrgqQFnP34lvTXlRtaADI0MXM9zDxDI/VtxiY6PibMGpH7QwAiSS1su2I8CrnE+JpY8wxkCNa+nNXGnYtxBllSam0EeZSpqUWS7/mI0Bvn90hWrgNhnkHHuBq9h4LFvC2nM55wzHWcOICOiwRMnMBuYZGYSwfUZIP/8Jz8bXrx+M7xDg2di4XFaFKdmSl/LPaphyDMOhMFKxbhhdAMSyaZiypKgJAGFuhoygnoVzimBEQo2oIygbu0THUla1Mm80pqr3l6rIHWx5A4glQMoYMp9alAkffxairRtb62CGVBQYK0FvRooKxFx+AZJ/O/aIJRN4am5FfDRTHH2ohXIexG6DHPXTMc9Z8osgfeBWmCCBfp6gBftiwnbJE5Ch34qu661TY/QL3ILnDu9zSECgjYGBGiaLcgeM+D2fCS446zHARkUVovFBOy8mXlHjrtMPksBwpoYFQaQC5dgTpaZz7zaFn3DtBwaJLbWhbTTsmjawQT8goAuIn8ClgDa9mEzEesPqFNDOaID0wLVaqnVhtWgn2KlcG9eig6rSQtE49BqnKyNJL8VBMmmLs0WAwz/LgBSU61CL7cIILOBf59bGSRZvrkjKQKQGk2iXSXYwZ65VpBJuQSZVQYwskEB0yyQGLzfaat9mrznFa2HcJTC3k6bBlHtHK+bkIU5IfhDsM30JZfsfGkrwXKeSXxGYw0qgaBZ4/vXjm+yLVaHpr6Qe9WkSYc77UrIbmmDfrhWT4k2oQo3lfQ4jXISAHIZcHaSNt+wzwkeik2nr/GXcLAWJni+JoWV6BSTyWDadhaBC9//mr1h4GvQciHjlPXT90+rYyTzVvaqYLaVbQsH+q4GmAb0i12tFtTAwf7cxCivKXZZfJQOgtdV0lQASgTLuW0DA+9NVoHfSCuD7x17XxXfSs7aHvS8xd8aiLVEp7W4v9et1I65nysiL3Afn6ONF0DT78t2SP4vE0Tvl6SobGRih7ClvccGkPg+KeYUqFAwcYGb5Z/cW6kohZWpD4wwtT6u2Rf3tO/RE4yq+nP2fd68r6CIe0gwSp0RWXbqNl6jmXl5tkOcwh7Ms9MGqZkoSEsyT+U3Tphq7iR2ItPPiRcu+eM+y5Rcg28+Z5rXu9cERa8829y/0iM3aN1NLz5Fe+0JWk+7tP8yI3auYppbAk5b0ASjM3XblvNpJzaLpsDg4awNTCl1ou2F1fphGfY1SS7BXLik+kBXk/0tSGlRKEFq7ITArfa34iLZkyldNdvkf89JBAXJLCh21p2+QhtsPDZH8dPnJBtOe3gAK0Sb6mAa/UICN64uulfGa7Ie8YE1edfnSPsc7S2yQ5aIJS4AndQGVJ7F18hgs/3rRJvE+7iC7pVlW0A90VaWYRqZsMs28fVh4XruLQYvObSCRJDfW4UZuMv6fvTZ7wxrW2vDt6+/BcBCZ2sN4XZjF34/WkMWj/CZ8RvNjnrt89HMAbBkH8kklK0jQDdPC/3jzcdMpT4CYEKqgfP/gkmqniu3xyYxc6aj22YWQGBm2N1+k3O9vvEwBdojJFaMd/WRMo+utYvY2w2SFkEywbtdEvlL9ozH1fv1XFo+doKv7KR1GHvRQuWzdhgEMvWe1VBxxg2bUVBHtp7nxbO4BPgmM02772cHbDf4l20UplKcWYoMKQgbd8ucwk7JaJkXvAuAZPeBoLaJpQy3KSYEf5Rpdz98//Xws5/97vC3/uDnsN2OAeL+NGu0uvoAkG07jJKNjdXYU1kIMgfv2AOfffrJsAHD8OWbN8Of/PpfEGPJFIIJ2SyA+YQFuDC1tWPswWU6V1yv7devwuBbBfi4oqDrUKIDEqgr9OnULMy+aox1bTBhP3sQiRvud5LXCLjLFNpcp6CpTivvkOmH2g07JWQSA7TvHt4wXMbYc3J49OgRz+ksoKxxQjExiGEoWKwyVMB2/D1atR0iEQ2o+PtiRLunjP9LpN5uB3MefAAbPowkb5X9KTixQCx4Buh/iT9MMuwa8EgtrgUY49lkGAufL0NY4K0X6tRYqsSvEk7j1iqit3ZPcxOTbD7P5NMzZaE5fkG/ZVdLY8LlmcvQlMGWYhD73dZO/UsKR+4z/UzpafbWbL9ZHRsx49lvfo24bjsikjvoP70Wi3fNBz97/jx7RfveQU+vLUzz6D/X+3huvFgZcMYqxj1dc112bnIrr0+byN8fPXs6zJJHXLTzFI1tfaodCw0U9A1d//KUxmDVHeJf+tr6d22i723XhkCkmpPGY+voOBpzOLnXPMd10Q6boMsmdaCIr93HPkWfkFjfabDmhWO7czibgp9qIo6Qe7phQ5xLeEngUcxABz3aoeU6RGeM95uXmShbF8A/HRgskfqqxyT88QkCMo1wYHwRAMqLS95V8b0+LxNKtSfGCPrAfG59JS7M/uGZtbjVmL5LU6Tox/PsWo2JfcNeNhastvw+LEE9tBn2QVijFqQDQpubF7Mxk+VZjwKJiokX/UH3Wct3jKv0yMk/+F8NuBSMlilVYJX207jE56vFMkcMkMfvCoBp0ypfr+6+5Lvk94KdaRNlL1QhowrsHw4GzL0mpxAUq7MQkNE4nd+I5qFs4RAjKibxfvoQxNI+03VWXJ+YIoBmfWmv/X6IRMZxwTvKDpirmm/Y2l4T79ME3p4PmtzkPJ0p6XktrKAkcdy3veBQLfkln9VBLFvno1/tM9AOGmMZJ3qQ3Rd8lkxfh+jpw5P3KK/QQELXq+MLXpTYhs+ga+JFd17wDnt9efxqeLxBHG3XjYMpsJkO18oQFoul4LoLSLIZm3iGimUrAaCKGiU/ZSGNBZIpR7x0gb0ezT9MvDVA1Li23VQ7GGJOxSvZx9xHtVW7tkWW8E8975I4ugedKyXOOsje0577vLln91S0mo2BZQYH39BOtkEUCdXFSbTj1b065twrReFaezb0B+UjADmNIYlLnLuQ4mFsdZGSNNjiGUpQCA4bm14QG81SrLm8W/5q4j/9J//gTnaYxllE2A2zTIUgk8cCkgmS2Goj886gM8c8NMHeq+7vqV/hIUnyVDXgjA+e9GAR3Hg1oT26IG4+wRUDz1Zx82YClnDNvQpfLXPl+KTUe6iCbOt01VqLZkFNUouWng9czRUGb2xv0yLDNZ2ijTWDgzZQtXRcekCCWYoyy2io31WjJ+crD8kEqXRrDBA0/F9+9ofQ72GAwST5/OPnBUSJorqhRKnZYNXCCahGm4gaTVLRU1WEKWK7cRB1/gi2lSZPjZIP9VdQTpZBDtu9gGQcmltXlDYX2IBKNm7vzy+ApQDWYjTJvii2ioax9Cr4VZM2D2qqFAWSvmerBBitiZgaCw1ZJiXFvBRQE+BUZ6Ywb+65KpCd8eBG7i0Foczym8dUyoLga8wEevmfSajgnc7Awx7H7CfF0XjgSpcn58rrTh6nwS7Bdg+mYrRW7g20fUGCizidcgLVVlBVoj42ve5B411Uf42t39NwG+gmZWNP2CLgXq1kpKqtnZKtc0o7bKtWhWlqkiRrzko4W73AO8FGBWqZDriznffW+NRQDoSY988z4lvU/eL0dQEfgEfutUdbj4ePth4OX3/7cji4JEhafjpcMaxCcnBYe1x0rVVVVnuVt1DRVh1rz1lQ7TpsIqnUxYdJq7vXEwCsKo9uEJ+Z66cB9w/uKPeRpL0l2d15+30dpPttGbajey/6Ujzvav8uwMlgyT0iIBwgtTsTwRf3VeEs2Z8+70x0xuA68VHm23iKysY07W3Xu9FGkwF3JtNSm8O5moaNggknmNl1NijAICLLbRCIBlhGmOsje8OzrA7COWLxNoIaECcxMuC2uqNTkpeaOMdIDlBphqRaWNHWS4IufiG2rOucGUwpqpRKn1pIAnoBbas6rfMVZOj7O23soq9tvweQyL41iSzmVD3PmrybK+EvVbRwL9Y5DutVYKnpm/gbJllhVHF9tnnle569Vs3M+eZ7Wrc49WazA3Qoas976kydXGZrXIowJBMjQI7bO4oNPJ/pSZNJExvF4WEmeaIB4q5lsU2zqgDtOi6DMUGvVHZJhG9obZ6ekdHBe8kIxhHJfPDc3vI8TPy6cP51A3sqyDdAsgnPQEIfIuAu2xX2iMBQA+i7PqOsWfVWZU7Zqh/rpTMPw1hgtjQwj8JEwtctbZJob7IWtCKl7ViQTMas9ssW2wpsDNx8M5k40e1pgaygaQ0OqcKABZV4gRaV+TPjINtLu9ZkgkfeJ9VWwWkp+vwJMFcYRfZfqrf8vOsS+nPPsOB2b1lwKEFsAGdG8F6bF9Dd6xYo9HdMsvy5r3Wv8/2wZd1lXKdArJ/rNft5xdyUcdnYmPwww4YE/PkdWz+8ws4IDSvU72RzVrLgXq0pi+WX/d2uB9f3fg0BqCC/s1L8vbC7PSMGXLyXg2QskNRamzhVe5BJQJ0xE5Y6N5kWyI2l6u7rTVwCYHEOsB93iCVPwiK9Qbg+7a7RiuL9bK0gMFJEWJZdzhiFgUnYcE43vSQAtXB2Z4u1gSEsPEEBsQbZKk4ht1h2h006uuBa5h/Qyv8AQEAB7332O3YSXUdLFMp63Cbwg50tO2t1E9aSD4M9RzvfFLqRSgX4XChbDCdouFwineCQ5qxXwLPa2Gln0l7HVxUTwCDRdtEzzoJgnQNWMJwRSj+BhWgbss84wEFjWXd/YiKzStK5z+ve0cJ5pv3AX6nLlMKKQ3tYMdVfqwWqpAQiIs5njkkM5zhDY9tlbWnHppwC/nmOtZUOYVFw2lMUENJ7Tio5DBvq14UZdpQ2SGOXALTnrjdBOr4+ot6A88ZYskqXsffqyj5+9nBY3QLIO3nLxq3Cs4BKzq4xDeCt/vfQzgn2s7FH1q7FMO5/E/07Y1XucZVEYGlEIYg1u6Lwesvn/sjwCpd+kzaZTzZhQnJdpxQl3sG2iYaT1X7uacE2u7Ca1BpkiEcAJluO5zJcZ45E/RT2k77MYpJAv9vd3/Ge9wEdLagvw0QU4JFlt0YR7sqWSEF2LiL6dlxX4huLZzAXrkmu1mgHM84VPF/BL6tdpW2yzTX6f6FgVQtaisUWOwW9+Hyv2+SkfInDefwjG7gAjRVZhrB+dhhg8WxrY/hDgDvv569/883wp//yz2CrXQ5Pnz0fDnb3AthtEcNY7DyAsahGdFpuOVePYQ392Z//+fDDq9eRAYl+lcwxPtcWYHODSJlwjU+ePg2D6EDmoYm6yZOSDNpx9ncxfbGTSXwKqBX8vHb4HW84rzYez2DVKbSJ1WUysRdkOHj27BDSv5pwe9+c77vppeHVziWg8MmwtfkIZudJ2sQtFPh8VtBkG3NfP/3JZ4DTtJC/fj18T4eEk4SVMfFZyiwzrpohhgg7zP+lxVVQQg1wE2nzGVnp5AkUEpXKcahWYut2Pv0ddSY96zK23Lu97S464PxbXxQNQIkQ6QoRJG7DAby3FqsF9GjspBqtVUwfO2y0wRZVY3f5yjRLQNnOCHJtOkEhvof/6+y7vI+2hH3UQTbteQ06K4Z/gSEtVs16FygnOCoYl+E3DfCwVSx5hIAVzzAMpnZf2np9icm2w0L8ucxwe5DkKowBVcfsoVUmIM85cIQXjDLR12mRMCgFCfGTZ+yb0tirIRmCE95W2f0qcpamcAEpaau0cJBhAOVrBFu1W+5xX5jCq3uZa1+nULGUVnVBWAFFp05CcInOoFO3ZSRWHURQxpjEM/2Gs+4+E5+wG8WiSLo7zDcMwxtJI8U/4QF9ILGTum2LknD0Y/z+YWtBLn3YYmr3QnwfTNWZbubZnW0WkofAbeJPn1fZ+s7o0vZ0n+7eeD/sIZ1jBYKEAZZ4S7BVO166geakdoupHdYlOqL5pw1OsZufY4P04cbIiVEFm7Dj7oG8t8QM4167PNxHEjC4PsF0/V4xzI0HStddu6xeZx8E2QEb700sQTBfgD1FDtuSzVOSj1fxNcXGdl/GGL3Tyu91ACjxG3uyS9B8uA7pvhBzMG5LzF6gnvG+Z8YcxIK/fs18uh2/xGLRulYv0Ri3S2vFdsvab10YXGuApwCBglsWui0QaH+MFN3BrQhuHN2ktTrwKB6ij6r/CjqWrI52JfrI5poCdC0vs7UzBWLjvPdgq8OLqhBgXl9TW1kP1jYg4gVyCnQ8jEf0EMxZJLvDnu5SeCNnco8LVkIQWKLYJznDODrF8pB6ivTj/pCtfwuJZURxUbkkIg5CE/Y8OaBkDDVzbS9Oq6wAstNfE+9mZdIRljyhYU0dt+iszV50SfyaIruLbVzH+Rc74HpkfFq41WhfOvQuMXutcxi2aunC+JeIcEPBdhp/IwbgTeqjrjjjvm21E7NO+P551vuY97RzYc51NKYMQFxDSR1IpdSQllm9bjUvzyYA7/7ZP/0P7jTaPpyzhjbbRmuiUFo2NYrYHmIZaWEDUIE+ZQBENoVGHOM8rzaKhtqKKIZK8ErnOsPNBMHVmWp43RiCZg5V4Co9DDqf0lpS86h08TxcOhgfvpTh7ow0BKHtGsDz+elPdlGC/BsQ8kBhzpyd4ZgR+tvZ245IuWDZjZoyLr7JJkF8FzqUgVJ6QGVofTY6YRMe0U4P6YO1pxiHCgA+//hTjAStdk7cAnSJAU91Sn2IojaqB6KzSJWMdiwfiICUvx/2RapWatyUkGi1DxUd1Xvt7Q72O5tIW/FXmN3LDLDVkPm8b2Nx6CRj+DzQ/N2D7/uYoHnAe6+3EE6mPCb45roNitLzbetygXeuVxhpcfZVSfSz/H5v1zAxcJBJ2lQFeJuDzyh4QUYruqy9AVeMtdUcqeB6WX7ep3bVZi2tPg9BgKOW7On0eluVhqnEcs31ZXrZyqpA8b3+U1/TCoBam5w7KXtQBh7PlT3lmmdylIlq228Gxu4lg3xbw2sfFgtyQZHdgKfFhAwwSgBQE49w7LRbZ43QBTPB17G51ee4/0NEsX3uqbrEcECHPrwcNh85fY09AqPMfXdO5WwO7a3f++JLDvTk8NsXL4fdMw702id4wbUg/enjjyMuinoYN54VrivBB38iiEnQ5/oq4mtgeu2kMOnloUInJKkATAPsXtBQ533cM7QHpHpTCESnj8dZxVmo7aEDLfq37ShpL7DVTaCMs5FKgusd419i9gkMW7KuOLz7yM9NMCvoYSAJ/ViHOk/r0MUxg1/O3gwrU0w4RaPqjERpgnU4uSJQZY9G1J4zd3P6FmBvJ4njOSDc5OJDDgXVn0vEPSk4TMlQ5V7VIKIAz3ALnERaVaRju0c8Uybecv9qf91QdZ+cXqaqQwDIYz93QAbrZyLvefAMnsg+SgVah68QMowHkslqDSTZTDGkTUcWmOd3O42+gxxZYN7DoM7BInFSOiwLEwZPgvfatQQBBjKK41awEFuZoKmYyCZxPrJokbA27vGwjwPMaFd18N5cVeRkxKmJqKjwjW3inpfmPGKfHDTB+ZjRdqMDpgO8vFmstnqc7ekx18S1zU/SdstkzJvYvBLuHrVCj475lmTIliTXVz1UDWzEgW2v5n8RfMd/xOfo7HmJdtqAWrtnwKFoo8BdpjZTQPFPtCkb+7do/O5thPmpdFnRNoE0YDQACeshoFIBoQrbMxJ3eLD5lOdEsQrw7ozzF3amYDc2qnxQMMMCJ9RFtT3XNYzfq4p8zgfPxHMTBnkC6tJaDIAWP1cVTdtc8uzy1Opc+FrXVD8qQJRkFnuclmH9LddvQBOH7w5trUVhvfL7GVuvr/JaLfKYJjeAR/uuz60hHwXOp+Ip4KRt4AFd8v1Mkfca8nsF8GWoT/ZYgSAptFUkmNd6r0kIEoxUpbYz5IvJUENp+sCVqvA3P2ghoVUge+LQW2g7A8MrMUFJtZK1yXlIPFUTKf17D7g8M9VeUOzLTF4M25DfJzmdxrdfnzFsCtBtuGG/woKSjReglLMe/pc6XlZCo5XCWeP7t/yRnVNVYJkr0n2JLUa+omION4N7waSGd6WUsESBgGq4MYq/R5yw5IRW4wpebiXbs6YumFM3nSC+j+7WHQD4LMUKGanGJpf4kHNazW9g5Q0A3+5PP6vsu/dLXNAC0UxC5Nlm+EdWTYYc+14Alc85ZL+f7B/G1/W2LyMXgRELi9oUWcsypLwPWXESawW0JtHnS+tJqu7EESZn9oPJtOC5+zMZ5svYsEUq5+rcye5VU85np12zsCCz0OKAelQUzMNC0R/VNHZ1uUzBjZcqLnRo1yQBu/GpH2fSYFu153wZEEn2tvenLu7yOlp8s6SZyCXY4njhFDgnKwZkcLorqp0w4bzWVfQPbW0TOKnYpgpesugOBNkBXFdpwRnLBlbnV1Y3YOJrZECcGP+QwsgXTE5VjnSP9spvfnhBEjFFwr7OkAvb5q6YuPog59+2pwzDYk/NAd4J5NWgCqVGamiCTBwLVp51Y+8DwLtdtN/msWOVnGqOBCpth11F/+qARB/2pOAsP4s0Cz+f5/McMLKLgL3RmCy6JCquL3H4BeC19rWsSLHpBOxKw882UAarWPDgnMlKDlig5EYbMOIgjUNYRA9pJf30oydJ+NyHr/i8b394hYkuAXEp8T6/9Qfrwy6FS4tSp8SJJtQ+S2M626sz0IgzIsDoNEIZRYIBAlG7AICJJ/iMaEnV+eFQAAAgAElEQVQDTuiYfd4WyZQGyOekQ6LYDCu8xtjVSb3HxG+eSa9RUHgTUFPt1QmnNvOz3v6cKaJcg0mXm8Vc4Cc/+4PhX/75t8M338L0gwjwZvtdin+2N+rvZdttMJzuCQNTngIS2ca7u/NuePr8k+F//F/+V4a3NNYia3NN8HAhaGdBQvawZ00iRIuR0zaXZ0XRMQCSdq06DzqApc0WmLALxuvtLYsJVPhygIrxnzF+FZOr0J8hBY2tnDwNe7jJvq0BFJISCmAstlABFx3cMHmW8ZWuGkGEVkD3cxKypOOqitxhzalXbLeGuzVMTd1BFVascJQfbAO50gopG/Q2Z1FA7OXLl82mWZCuTqvIHFlyDRjQtNa453SX8N4+h4AjXIdFHgusDx8w9MT70h/YxcNzCiHBfcf+dBij7b2vtt/m3JvTGaPK2kwuyZqp2+n5DLnBHJjvJw9oeoHxedpX/puJk80OCtzpUzNxV1DYqb28l6+9wLcYb00KQikN4XPWlvO8lrAnawCRAvYWpioHrLOQSbNqGZqDwEw2DhBUNcZ2XdRtC3mGC/T1X3zyafyATNG3nMu0KDeWWzBXC1whaQjClPZu5DaMn/Jkq7vHfbSXoYk1aV0vly6t+J96Pl0Gwf8GJDNPzVtU62u3vWVrLKjZ7QIo7P5rLbAFUJl7lFRUaZYXgFRa5MlWK29o9qbvUeNxYzmjCuMRu+FOYXFm2EvTe9f+CkJpd6Knyr0HgG3YQzGvKBg1nbwes93ry5E7tPy8dyb089LZa71YWd1IVdTs7yNA6Fe0gtvPlZrxfrpsU2lFss7pkClpDn20RVJjkRAjBJjdS+5/c6luwc0dwvgzLy/CTEAp/VrsQ2uNTd7nmS37UAXPktlJITeEFQHhAu89qxN2FOqfG5vTaCxEmkrjKq7mfbQrGUgqeSCEn/oKK1PZHPKw873vh2cUvAQKjXWmLKahfZdchPecm5MZrD8p4F7dign0gUdKneiL7F6Baz83foJ/txMC+88AJXMKKQmSy25J7tw/bhe7Qm3R6ZPLlU5KfMn9hnQmVmW8lDi38l6fczF4g1IkV7Kkk+K0tk78xv1i55f71Xw8dk79egrDnhvnNHClt+SfdlHMkictEhtc43tnzH2UiyO37zZNG7FIUfcQZ3jOWq9hg43eEpsQTSq7cU2hzzPoNShz4jMi6/hq4p/+x//uneKN/rG9zgdc048KcXVBZxUFRuNnisVKtRLWmpP7XKCwoQD3FgkqZKAU0mwiW1UgG5sirJiHXpRVW0NFVavVT50sE5NKbDUc1U7ZJtW1wyAbwhbDMPQafT1VwbbwhYLr2BCJnWW6FjTKY6eMGJQT7GXiH0liiSrq3HRILBgPwqDYh+7IeSeZuXACn1Wx6puZgA5HcMXPnm19FJ0TW7YUJ0xLVBLkSjcMZHPA/CzXpJlFaZKOlddQ9ASl33ffTIJB/qwP6fBAn9JiadKYdi2Tlko5cgAzMc615L/V013sORM2WylOqcBYxRYc0XgFZbYtJGKvBg0ateMYP4N4j7tO3w1ZlPhaY6/5iODVQLPTew0orGoIeLjpnbarSK0twybfYfQQYCZ/IfreoXr5kOBBYxkRyyR9JQpZrS11UDxgs4haV4LiPiKRsHrZ2CWuqca+d+36RpmK2ZLlbpRyGHUMJq6hSVfyqut1v2TqGr9r0GL/ugHBggg315rqE79nAGNlbB19k16R8f5LZ6BaRgP2CM2bAt6dNjFKtasMi9mXGFaNalrqeGZ7qeDLcFC7Re0dgm2rgSQ5Kwxe+Ht/+1fR5/n21fawg97S3NpzdhoJDMYprQphidYaWLVJEpy94MSamhwnSBB6PoxVg1ufgxch+Jkz3AI81zxBAa93HbtBq8ClnHuMeav0HBMseD4MkkvToabD+W/P3+4uLWIBEGtPCEwI7o4JUHyuxUKrMMFr9Ms9YGAv08dg/I4EbJ5k+8GYnXT4/XB3QjXSsecwpGZWnpCgrUa7zpa1SbRvLve+I+E9TAJ4IVtm/HC4ZZrRCHHUafUYLQJYqU9QB/PVrNQgSTPD+2RSloEHianr4X1coUu1tPg4rUYXsnR5F+nPy9yHtO6ybTKSYPWS4Ancu7q2AM1kYqWab+puyO4sVrFnQqQwVd1W1Sq2brW2G2z2r4gGt4KEztEKT6fkW61zLWV2TMQe4Mf4nHmeo+t9QNAleOrz9N68jv7MPXfVTu3QGwO1ahe3uKJNF/iYUcML22ii5LlL8gurzuLL8bnPlPMpiAlQOq3dmQawo5dsx6pngFiSK5LuDDgSpIVZN2lrpTbStlN+/9yzLHOS90mAmOS+AnUV0wweu52MniSvsRAxojByhVMsbQnafbFvfllkmgL4UOjW18m20dGG3UQyPyGYbnu1MTefcco+XFx6QCvfJudJn4b+H8CrxSYDfw16b1/JhFQcteBGNL8MoNJC0TSQWJcOynaNjFxTnlm1keffVv30eYKI7n+uw4dnIaIzETJtMbqZBTr2inNVPgH+eM6+r8LuAgFhXXhGvaYAifesLNuw8z6ee20EN68odoYFhZEJAJtEhd/n5z041DZ4PzIKPFO+PkkYX11Q2XZDT3EP6E1w9JdhRuTcy8THpqWiXXo5fb2qJel+avx75jDv1yv32mXvRL+dFobGtjMRscUs4GBb//KldX25T1uY8l5qDqlDRZwCpDbw3zt1x0jgRxTdqv05v8W+sCXK6+wDe2Rk6AtCOG1AahVfpognZqZrImCKJbJ7BUB4JSMaYMqN0e7E5xKUXcCicxLiQgY7abvrulOMUyfOEJFWkEMH5Uxi5ecJ1lmrE1g4TlC74X1uYO+cEMskARdkarFSkvu0hxSArC/Ic3P9ed8jGE/qFu8x4fUKEH8FEEPQQz/vUIDIE7i3kyQR5+n3LQqp88qmEQDzOcrkjE5WNKVWA2RYEMqwEj9fsI6frXK/SwTlc5zpY5JHYwFzuLB509rYtTxJNi3wEh84HMMtG3YCG0p9YsEup5nq75dhnK0QM01aKBIsTgGJQrMDsHi2C3zmyopTcA3sq6U6+qTcv0WgtOtxjYL4Jji2cVpgEUw6cc1ZN18T4FmwD5t1forO8yTsHYYWTXpG0Vylmja8Avy13WeFa/1sA9/ABOH9k5vhJfIWy+jzPmVwxV//9d8E0PyQgaJtdtDHPgXvA9bEmMuYWj0+QbpFWjsj+SJAB3i3xHN69epVfGkErrkXY5N1QcckcPWcT7kfKyXuAxN3P//b334TW+f57D6+2K3Gs8qYeK+NRZXfW6SjBBvKM1L3txfYRgG28QPRoK6irsZqZ3cbxt0vKNzsD999801szwIyNTJ9ZlhXE+xDhroZOWfiHjZE364uZQAhfMoYvcL1jQfscfTXeA7GmWn95F6NKd2LO4DN+uEqFPlMBe2qlfMUsG9ZwFLtOuy1MbVrYnybz+FcOQDE/RWheOM/Ey3289Ii+9zuCap5AmYSBATJZywyW7TldR998iXt7hvD//Q//x8ZLCFLRPuj/p6R9zhsiLNhHQ3i/5+pe+3xLM2yg/6PvEVERuQ9syorq6qru6e7Z3owtiwbg/wCgbGw4BVgLEACCVnwAnH5PP1hkJAFAmNkBH5he/BMT3fXPSvvkXHNyAzWb+1zMitqcqo68n855znPsy9rr7323/t3/nZ0mvJs6PvFR/3P/8v/GgbiebT4XsUPp4gZy/MagFJdWFISHtkKRImdaCVd5B7uF6TQRo9t4cceH7YOtl80DGNHGys3AXd2p4132sHkHNONs3YuvS96Y/3k9TSMDVYBnrxIjNBcqoABKZ6J/bQnl4222NYCDs1jxvZUk7BaVszZ2HugXVls4rs802GgGawxrCv31BZ+nVV5n/ilOsxL7C3n4c/WCaUri6mxAKJGiQ3ja+tvlgKEQqA8hzZmpSqg6SWBDMtFC6qCeH2BDh8gdN4L9JbbVts9RtU6GMxzC5CoUJBrtS8N1ijzpaCXe0x8kbNsL5KeIcF0J++jM3ecoTn2LuBOC+SLgLkAPHrXr1OQVjTeyWsxmAF4BvzIrUXZBrcVOCxJo668vrgt0rHS9r94kT7gbXt9jGrX3fVYJ7EE7c+ffvZFNbbk83/4/ZdtK3cuSlJQz+lnzf6rPmP98jCpystXGFoBItcKPBcPO0PigraWYn7N2RJryTl89/qcOM0CaI3JBrCtrxKT5gbXqazjr4dUsTID2YpVX3piDgVs7xoQ1f5eWZz8RjOJPJdhnTUhKmDTAXKwBSCh1vUF/PJy1zsDJQdosrdXNtyw9z8Mq1h1Id07f/JjdmtZabWtE3O9zyWzH1YG45xXBf4PGniIQfJxPwPiRP8tbdZjv1JwXorzLY41DpzBZeuwz5kw6wtjB3IN15pLiFsMdTQ4AvN6WmNd08oIFEev/72C9XP/s07Oj/3uNWu8Z19gP86aYAGquhW5e4+NFFiH0ZeFb02WYljys+1LZ2Fq/+Xm+qWjzf0A1K3Hu+6w518n70WkagwbO34cJvv2ToYXYc2HLEGb+CryVBngAcXTJbPJALDnr313CooYgDnX4jzrI5ZTsKK5CyQ8S9zfzsDqb48Ou/29dtS599XWrDHV5PNT2LK3Wpju82UHp7WY2NN+ziyZDOuAHKYQd1KEeoasXuikzM3qMNoPMPkuef7V5CaYePKowXcCPsaHiYXfBVs7E+/ks0x9x8Levk7uRNw6/hoBB2joJ0854N1/+ndiC7TK3q7R1tLYKW1TQCkgx8jcSlURg6zMiAS/WiR8AdClVTG96QxCFhqNdT9Vxk6jzUMfvR2fJ7ma1p2utIdikbEaIMAJCNFsO1l1oX4WDoNEYwB6SNnsDjoj20B9IRKN5ks2axZfoPj2raoTauIAbEdh3UjoHH7JtzYv06Ec/06YzcO9f//W5smTb0JPf5GNmED1etiE+XtBXo2UaTP57of3Ptv85IufxgloHVuhudErUwVbackYAm4cE6vab3nvjaxVK2wFECdgs8HW5I8B399PcNlpJQ5e2g4iwith8cMITEViqXwUAJs/knRBr0QXQ8v661Mvm8Za1QCNoGgrbqo4Me6MGXBAMG4Td/oZpkDP6KD0vcYFcJMUrqCVz/VsxoBNS6/njNkBrC3Drk4pgUKekWfL2Up6bK+2Swmcc/AFDmN0p/2nY7XLhJpq5ExPHa27Bij5zjr4VgJU48aQtvUqv2eITHdaq4e95mzqVb/DtXg/Q+r+tdY5oAA7SYRnwyl5njdS6R8x0gFzV+2TYSYywuPcz9MyqK0WSLZdanfEJZOMqCrrWMFGfPHyMJ8ZICg0YdM5H3/7hyRFN5LEbG++ePh5Er3dinh+9TQOcf/+5loGKJwkUSBg2SpAPrO6DpK4gEYNcP13ftfKtkSl9zbMmAZ3+UdVUfRZ4GmpDlUsNddfnZRlotmMcU9CFgFce9R+cm+SPp+rarueaT35M8V4GD6vkqCYjCYpmCEVw4p03/4UxOwwm9lTZXgVUdFy6VRIRt9s7l1JIHbwbQ24lstLN6ODFrr0kdZ3UyvhK2ll26RN6tLJ95u9qzljAeXebsUghuUVTnM0qQSOrJFhNNhHhg5gImZ/Zc/jyYweofYnQRRGjIqVpP5Szn90puIAztIK6ozQbBqNtxEUFShOa/a0UqroTGHBrgWICUwAbyMODaC136xVAd8F6KgTF+S60gXc89leI+D0Y9++rxZhj/qSBuxTfex020UfZ1qOJiAD1K2Daqy9AGBEcscBl1LewD1JfRhKOwov2/nuUL47dTbXXJmCTOYMxTHfk7MrEUlVbFdrmGmzcULnKZj8AGAAFOY9NwJgaivb4jMUMgoKclz05DD/YjPIItAQ0y4GOikArhqN0Tm2430LZvYYP2AYQAXNywTAfhpvtjRxZ21nqnBZxQUn2LTW5jDd88KZVKsYcuNmhGRTGLmS1uhrJg+j6ude20KF/SBoXQK50fIiNJ+kmwh8k1ntPxgF41AHlDKUKWcJQ6hubnQyytJeKt8tLvRcjJ5hE5+czVXPrUK78Rn8BGtT/ZD8u4GGokyei9aT1orY0NV/sI95DR23nrsl+G0SJ1BdQB5tln4qHt3fTSvqBDrTVuxPK6D56ZCpJUgtC0+MkOcmoWQP2YXxA5N0NmCMXQQM2cOYzk0WaHwshQPPY/V/o2Uy7/MzLSzDmhbMr5VyLINW31lXNl4S14Kj904Stia0WEi1wWmhfJfBFFvn2h9fhA2R4DjA9M4y8GbaWDDYgEJh5YghcBfzuzFLEw85u23jyDndTpHvIgw+hbIKxWPavo2WT9rIX19En04rf9vgAxJexl7ldxUHFci02AIFFXrAheKe2TfvUvgBDDrrIMNqGWHSgA9NJ11ihSnajR+a4NFznAJVA9S8/0Um7P7w+68LeGktr/6QroN8nmIUdtL7JMcdA5yyT7WjYrGYhqroJ856lfgDQ6/2BU8LeJDvexxQ0ICfrQBiPmsv67InSc6+PDFcQVKQSb1HZRSPhMK00iwT4OxXSW19+jC0MYbb6pm1to/v0F/Otb8Ko6IDAWjv5My2dSfvuZWpsvc+TsEkQ58AMO04wNyRpJawMfatMhiJjQp+AklUurM2FcROvIKpYSCM9s6z9DBfC6B6Kc9tD5vpahKNsO+eYK4llvw01/TLu482r54cbZ5kwIEprw8zRdWe/yZs+esp4EjkyzAx/TVJrsKlYrMiV9kkuQ6TaUnUiJs7OKKtoNP25hxrP9WRMAy5xAtJyA/Szuy+xDfuyfnVLvfzn/5082f//F80hnuYabHaxwrKzCIMazxAQm1F7O/sa2dnYe1mO/HzTbhzHQAXBYXrAVacOeCsuIhPv5m20SeZmHmcfUQWZmIfBSTx1tvNd999PSybtCtiSr/OXtCdcCsJqgEcNHvYzpO02X4XfTzxivb/YWwppprCeFQwcT9x0Ut6gUvBvpNRW/TImQpoRhNMbIUZPQAwkCCtzVmDG2UpPo/m2PPNvQAnVwyXyfOzFrqIvI60jgITVI2/AEjsRq/w5v3PN//oH/3vmwf3HnSffPf4u+ZGxMlvJg+4nXv467/+ozDwdjcPHgC0w24NMMsevUiL70G0iv/it3+Ifl4Gx6XT4hR41dhriusYgdWfjO4ldo1Yqy2quZRVaJ/Uj89r3GaPAG5rr4DDALbRu131mP3eM1+BnxWQA1Kxw+IOHUrNt8gZtTAe8kL2zKoHVR+Qz1HQ9vcrywmTdvSr4hPLXBnzM35w4vAZVDfAR9krWjYxrHPGR85m9ne7PQACZA0Wf1D/wHfy3Yu/6/CKXiefNKClfbHGTXzGaAKnOJLnpgjxOgNMHkRTEjhfIGYBnYDZ7GC7EWIHtgMsbgPvWlFUaJ/kfo2Ny9AqE1HxZ7rErBFQuGejbel0MT/aPMmk58MAL/du3908SjfNs+8fb17kfHzxeeRu8l0AtIv4MSAx8I6u5pmiqIIXH5Ln757px/J1cuAC5obMWUO+VF69+OACJzlzbMJLoGcLtBMb3LmdYWv12SO23+6G2gC2WDHG1MoF8CsrsF3279tEV5B08oaAKvkO/sIakTmoBl1JLR+m2rKp0/K9tNzmHu1Be6jt17n/Alh8EFuUvet3/k7B2XTytagJJF+fQVlhWasBDGe/tn14ARdJoLwH4AAui390/7sp6ohrsBT5lYmH5nPWa/px0XDyOD5EW++w5VapJNdmX7INa3xSAkrjjYlBPJtVV28AbUW0WeeV3ddCwnJG5WuecYlNGFu6wPhSHTvZ5y3+5H/7M4Sp0UVbwaYyIJ2TZU8UGG/77RB81t/3eeYfALN4zz2v4GeHdYinmr9OjMYPu4/1GYxGckgRWNA6lfhT5jLfMSSZ7KuyT0fKamyBAnXOvO67ox82Ry/+kOLEVnUgv/suXWixnfG+LZ6KS28lDn93buq6XTVTzGFDl/m3DhYVm2VI1Z1PIkkS/CLEl7PETBclBRiApxNjCBA+85DcEp2+99p+HwrtQ3rQ2TDx4goke/4rrjJrNuu2FhlmVkBeb83zfGlOAh6xqcn0lNWJrJP9XGw9Nr9YXs727rap1oZ2RT4l8R3CQzu+5MCJiRX3LgdrOohtu9DhJV4X42UtTDvXCeD8dR1SnKqO/ubtb7b+h//2718Iio9TmRWgojEPW46uSA5fApGjBJymHW3pOZZghpnhwg9SXd0r22N0Iy7ZcDZYHhxNB21Xs3kFZzaJ6Vv5TAwITgCtuFNZiVdKTmcxVUjbhw/OzXUY7mCjmKSFIizpIWpK/4YT2c9Eo07BzSbSUqB1djcI7knEcFVp36bN9yQ6Knap66WFQlcF+8RDe66dJPd297aJLk8C2Lxosv0wQAonL8AQyN9IxfAkjCgipB9HlwzzS2uD6iLEW1K3HhCbYyeVW8lBhVe1KcUYqx72fy/Bd9OVJcD0K4a7KGvWrcZX5TNRPCc3sfoAZKMdgGI7k3cYJH9HpNmPZFnr3Qp2lqZeJH+Z5CRw0Nef7xhwbXrYrXcR/A6fAGRAw+kCDULvR1LbRJUIjwySYXT4VZE4GpTXtlyNrprNOJWBN9XtENxqWxh6OAf2IXDserVlcD7TFxdY86BLwbCJB4RgoCQco31ocZZpXhxA7s2EsrdaofNziIHIMAcQ7ICRsgGmdUbyBljcW0bP06Er+JgvssZAwOrDFcic9thSqeMsW+VQ6VsM45swwax9UfpcVPKZsAskZaoTCwja9oLQ5VO5PQsz4zgJpUBlO9TfT+4/yjUm+cqf07RjXothu5zE73LaabfCDhL0SCAc7raiFuRZqL109uwTiTAwaQmkVrBoBrKsLdCT1HTS1pI0cxBo9oATiYLJy6sehj3XAS5Z27Y39nslkMvnNKgElHnP7GnX5byvAv0en5+yg5p7zmQj7ZZo3lcBIQHU3kUv4F3YdrtJmDzHnbufb852bm8OaQvkOwgoX1ZdyFncOvpysx2Bdwn5afQB32HP5XOxRUQm3feuSWCc9QyBOBs5gVwc6UkAvrPoXLWdg3B9940E0TkFvuQc2n/Zr7czROSE3lmcxo42eK32wK/uE5ogJr8ahDEsu2nF5XQGdKt+Wt4jIAKyD1MSOygBDHHx2FMB2oeBINOCIgjoeV6e2xpcdfiFhHk59xUvV50Eei+M0rbN2APdr8PIGXbrUMLrfOg0YSsnyUL1fpdgc387QXr2pWCgiVwAzFbBAAtpobvEPnhOzhBR/7373atHBWrY/wDx0eh6m0md7/iGBm0BFM/TggZQE7RLvjFhY8ffXg1jIywIdoImEVy0rbJsSOn8Em/B4QCPc9bHDtpKzk6DujhC4Ecp9xYXaFwdTiw/dkvUIYnYTSAW8XwJQb5/O0NNjJ4XQAE3gExrW8IM2xmRd895V1tHnt3orBp2MhIGI8DNVrFrrmWqqt4jyfCHnW6Bq4nIFBr4rAqICx4FZEuy7STUzgLe815AXrVVBB+E/lvIGNZvq4aVgpjEa3h+KqRTGWaIV0mCMmol/iq+AGSBniBsqb5roXZfncS1MAYxkftF/b98ZtZkuy1yw05mC5x3QOYkiaPrWEBKZLgk1Z1QWt80rZKuvzuxIP8HZjL/2Inm7Ls2iPwMuIUBohMAY2J0adbA2ZWtdtl1N5DNdVwy7CjA3cXbtJxlT2Pdscmeh4nR9vAMEmGb6SEJ9PIMBWBFe1XJJ3kWcJG2o5nbIUpiHkFeztCbnIvTMIJfhvmbb+i5ArtdVy/JPjc8o0BfdWcSDIt/LE1YdRiwnXwXv6PQCNjGsqPxh1ECFPIZ9XvWYfF9M5QHCNHJPf3v4wSALwMKvQxb6GqMVzU/+YPcMGDlMLEV39FAXCVdoqC4kH8rPLpBLDWyJi0KAL6w6+wrPgrAk/jtVRh9AL08gLDDsQRVmE31pmUJbPTUBKHRvVUczesUljynU5pHOceKlBCUtvImXrQ/+B+A156JqQn2+U0sIZOeMW1Oc3+GiNh7OxmK8bNfpX0zOjqKscC9a0vxgO1lEzowIGfm9WG0/nRvdJIqfUqVecWJrA/QT/JEtzY+j7YeLb1z4FcpBXl91uUrnQf5jAfxHb96+Onm8Bn23si6YNZhLgAZTKOz0RV8+Qj7mY/B3i94krXFmqW7+fkXP+lZca3TBjsTJCs2ntVS+LUWWq0BF7XzTfKytwKOOXtYaCcJ6sXj1tQUzsrgKILn3ss08DiyqcusiK2vLq891ql2o2PUlkK2NJ/ddkugRtaPxps402ABhVf7/quvv5o1A8xWF3e0nLUsj+SAYmGeufi1PjiflXt48FH0RTG2nImAd8cp+JSRbIAcO1iWBL+lAJIpiwEPARzsn9hxiv5A2xv5uwCHEmDJWK53P/E5UNbf80FYrkBf+/t2coS7uXbscsV7e3Mnvpc0jmEXDEJbWbMou5EB+cuvfuhE8Z/+5Ce9x8dhWUikPn/4YHMzLPM//flPNp99dKcFKTlG2ytzbnbFv2x1YrYvv/5+83/+X/9s883jVynGimxy+TU8YsGl5Zyvyt7nh/zO2WHntWE5B4XxlyTdA6sEAgBTLMlu5p+RmQFujEB/fwAZYobsq2rZ5YPGxyxaXToc8t89C9lvui/KpM17+LopAi8yBPkMz2w/dnAmoq/DtIB3o/crXq8mqDhwYdF6hgo8O8mRqi+2ACNAJ7YMsKIYPG2co4tasD1/Kb7eCQBjeN2LALCHEXyfPIcEUTQfc36GBT73WNC+tjAAa86uc9ihBBhLWSc55+gkIhBoqTaYb4Z2uH5BxY2sge/XSVHpC0UKiXoZIopdOTcKeotvIhHVGFsinuvYT45MKmCnRIAMxuO/FH4U48QegNjYn9Nc05HiWP3r+GhDGz0f18mrYKwbZHNZbul3Evr8bzYauFv2Xdb6eSZzW/MBwgIsJ24HuK35Xs9zwZy5Du3OjfvZ0xZ4J03bAeAAACAASURBVC4t8FEwZp5tiQ25T/tiJCpyVfImMXvOJ/vqeXjt2iXR+Ec+l+e5glaetfy9fhvgbM/lM4bEkU6HxJ7OdYt/GJ98j+cmPlniKuHF2lXVqbcFvGZIhY4IZABxJSC/ZKH8A7xjS0yan86DGdJlT5fAA3BqXLe0dvfIZJ9Ut3L24/p3/tv1WGN2dYgbU2hcQaDJ1RfN+fyefwLwloiU7wAcr+dpOhHETKO/5rl0EKEzi5wgBvHx7MSUKuuvxVcNePmF5czM8xJvTmtyQa+8xvWU4IAMoxAt3moeLoibPLrdHnLw7CmxZl2EnLWTokfupGCdc7XkDQPWj/5bz2zZdnyzNw9Ro/iMODb6vaevvglY9XLzp3/y0+Ao36dgFT3btIJeDfNu4t2t4Cp3wmRlQzKU5zTaoljWOedXUgx9F/t4/uZ5QbPLl9PRkMwDOeNU4TP/+9L27eynxFBuqe2Pk8/K57s2uW52bi3ifYhNF007FmQB8djB3pNi4oI/lInaGHeGJNJQ1c1xBhcIMPcqsZa95pkdy+EUukIyOU7MQ6u7MwxctUFol7OHyKyFTacb40qeg4KjQv/bfKeOqXfJR71Hrnk5oF8xGq3EgEzD+bK2JPQC/g94t056PQqAdz+VMYg/g8gY7Ef09iDIuPazTkP0hXFeEtuXETTGb9AqthMnSyD6EsFvwu4SQ5Wa3PhUXcaI0DXxpyh5q2na9YZBMu0v0wJTpgDnI9DMP5wZ2ncrql2QMUKCPe1MayBayfdc6/lbgQUBd7pznGC+Jw+yTr2BKR0N7UIRgs2GUlXQe3we8MU0tklCAszRzXv6MkMEPh8K9KsnaXv8Ni2Pd3KfGWOe9bn/IJR3SZEKbhMl4AaapQNLkDMPS/uuceaL6OU6bGCCq5lsM78bXSsGcg4mZzv0+IIEkvAYweMEIbOpPgxqaGI7hdYePsZtWnoACBPAAwuawC0HuJpjeV0/n1PKFvEsPANgo8S5DmABrabqLwEX0NN8yvPMZm17VZ/XCC0OGLu2Ms09NIjN+tANuhYAZGi86p0zcKIGP3ul7E7JV2nXH9iJZWPmuhniSZxXvcRhP5aNk/c14cj1Ete8nSBPIEk0+zTAzIw3lyhkHyxOTSAnoRLktZ0LI2thjU7b8DilCuoTJZfIScILrAA9l3HsgJxVB6nMEbyKrAlDl89ZDV4NdNaUzMppRkqfJvG4yB65l8CbgXqzFQefRDBNgpsrcZ5AaxpigAfJhrUdCvAY1dkHw3KboI2hWKY25wrbFizpyevdi2C06wj8W4x9nZkQJJ+lKlxHEfYFZzosj9FMqxZCk2pVlrH2M9FocRixC55dGWkFNoAIAmrBz0LpzrUCwCuQmuvRGuBcXM4aXDpLgH4e4AhLK4D6FYM6Mv77OGy4hJZDXbe97MMAfNfPvolBHJAsd1qABthwTgk87In0ydXomVh0KdRk4B1WTAORrJPWZ6LX2wFz/O7wIG03AaIks6fnT8PQu5H2iY+S8GAg+Dzg2FSeL7kPNHJgDbZpT5pblWCs53QKGAKwDuNINltR6zpfE6oSjAlasl6YLT53bQMsKNJPHOBcAuP59Tzb47QXWsWfIMBarsK8q0OqP8+HCuobAPUzBSMo9r4LqImp67f5rgCaV9/RZwgI3bZ5FT3i/LleVe60mAL93J+Wvs3V25uzsPH89zutpmlf7uCErTtZ5zjbXNORSndaz65k6MU7vwir8Xb2j2TzWoS6r976JE5Pu7HtlIQrLXqXs9ZlFuR3Ci1nYfqtLGBgyTARBSoj6tsgtO0Z+d90jbBk7Vf7rsxTDAPnMxpaO5E8yHO8Gnu/Hd/lnvy+eAND0nrE2M5WfvushmXQNjZOednfE/SOTkfttio6ABDrLGs92jIDmLHb3gd8G3YC9tXS5gFQLVNzigEVyCVgKEjVelbgboAU1b62vEjgag8BNJKY0UoxxGRaJ4YlwZePMPf4mNFQHMFr+wYToGcaw0P7tCquwNbZFEQvAZHtMQzfARamWs3PjR7NtOdNS1cFp2tvRqdu7Badu7ExEtwRVp4J8rWxTVJjExdZiSYXBdMm6BwWcBJbCV/uX4V4/fnQnuIZ0QiMvU/SsJeWhf3dfN/Rk1Y+kX6QfCRn2uQmwXX/rs0UL89qgD/tC23tzyZqcSH/1nFwnr1I63Y05zABk4y8C2By9ePNyzDwjnPDb8I63Y/dposnnvCcsO/YGHEy3zOHTiQzrABtuFNld9ZjK+J7he/1KfqugH3W2TUvcZXklR0l56H6a7KhTbxL/zbsk7IkMWjyvI+TIALB2n4D2Mz9VeA9gbJiiNcdAjRx/SplMAW9s8R/vhxjorbc/zK5NWdYx8b3ac9V5b6dFletumeVJ0m1XyEk6wOAlihLdo/pjubZieWuxv9rm+3+yB++/3VAQfvuZuLJCvLnno+zV+p76LbmYOwFbJfUX7p2vvnVX/k8Nv119Jmel6lX/9/YRiXefbLzzn4AtjAJ+VE6oNVXbhEv61uN5jG1VxOzuSaxYDUNPW+Fobz2L3941ljtdtbss7RJnr6iX7ZT9ot1msRT27EhZVoIM2Apexnr51aSaj7IHgYqPY4w/Uttbj//WQX2X+a+C/7xRYouioxArZy1G4kLJDMYKvzuaeyp/f3RgwebJ9FjwzItOrP8lHGUNZacVXdWnLPcoLX4OOwgvkSB6smTXDtQuaBRWJPal/J3M9V6zua/9bf+jTAKf5/kKxpwyQ/YiafPX6bIHd06rXu5pxbFs2dfvMz+U7xv8XdYHNoEySIQ3b4RaRU2xh44PsBKFbdhQmJFAnD42NHDLNgDyPeMFHJiHAAwNwKUYmjSolMwz+EpYaBAiNPk8/Ls+Vb7vWL5uUcDN4DyjVfkMdY313+Q/bCCZDpVDuMnniUO+PUf/zp7LUzQ7OmXB883P3l0d/Onv/wi0iaXNx9nmMj9/Ck5QOEOQ4zvSrvky2dPK5VzGGD0u++fb/7Vb7/fPH0dQMJQnazr2akEfWJbsYeLf5trcU3XnLusA8CjDPkWViYpdt3AG7EeYHadwLkyNZsbZRUaCzS/ws4cW+H+xo5OcQV3gya31wGZ9wJ4rXqH/Om0CA6zT1gpjr4exhYgy7OcKcYjRdFiOBB0YWuXDJBv9LkPPn7YPBJT09pqa7Zf+Sfxu89xXe8ZReLYxad1Yn3sjVxHbgosvhV7I77o+pRBM8OKtrHmc78zhAw4wocve78J9TDrZiX4Vsy6gN8LEcHnTbFptP+cpxbSnJ365ln7akw3J1v0gwuy6NZJ8Z+9b/KVe8g6Ae8MW/okg1tehzxwjPUHuMuZxryj+elC5U6diB5wG9uPfTpUxLAOdM4XvwdUBLCVjbkCq+1OWGSEslby97204XsmU7hemMct2ExHUmUtcl7ci9UobpPLFqN8YLJPfgH8rFNuzB8QuKEWYHxydy3PayHNfl6HUk3h8kNbad1/QyuZ8NpFMkBkdemWPeDasNn8sKee4yv4wwLs+n2JI9aXnazcD3+V4gD/lJ91Aq34us+rz28YYX7Wz5qOoaVN0j1mtcpOzfN5vx/X85MLsS9WZn8Brqwp1rG9sTIDy2wrIWRiljVuUfTqILB8h8+ncW1Fms9rG83e8ny5V2vSoZX5HPZ+QPkh/FSDVAzWuGxt2V1iwMYuHwrD4orGoJ5t9rv4ql0g/KmCnL0k3+ZjAVeAeO299WNzToYRPhrDM3xtgMyV+a/YocA2xOmRHKl9CRHg+Pn3mxtXA2andfaPf/WrzT/9f/7vxPvsRaKaFtUNcyB7cCf5L/Zm3pMiq+hye/d2/n9kygIAbi6epOCqGyD+CZks2MNBKp/nkba4cv1+NkS6HezT1qvH15luvDIE17ysOfzyTNxbyQ1LrOvZsofdw41DP6xx7UbuHy7SjhFvrp16FywogxSzviSVzuSB8vp81vP4DEWBdvzkmdC+v57nejlkoishGIga5Tu6zWzyY8VGzokkUPYK8K7D8+j6B2M5jw28mnWkPgz8Oz1/95ut//4f/scXpU3nC22objYMEkijYL4BOBpnmBWpkqH2AuhexUkL/s+yqW5k8bfjvKkVGa1bwKfGgQYBxzsMLBv/Tph9FSJtADnG1cGzuWzmdWpJ28JWJCr310pLA8eZ6NMAgIFYDvFBAiHVosu5zu1QEE/PIOqp5CbI6WTEJPCul3O3IKWAt91t2AGSWpp3hGtVgzxIwsoS9pNk/J99+vPNp48+TdBxtPmLP/9/gxCH4RZk+HZoyp8+erQckDwkejEtCAmMb9XAzQCAPvEmcNoPipTnqTPCKwIuoBwQZg51JzVywjUSy6EQdC4ASp3QcohHM2GmMK0VuQrKLqAOmjxAy8G1WbCEBIo2oKC84F0PourLiPLPFJVJ0iQXgK/tGHD3Zs8B7QC6Mzp6HW4B3BuRZUMfCgbZhEurLxs57Mq1hWpow+t1CtYaSALE8o+DIIHhXL2uLRp2ygJg1cgv1QAUVE0xhVAYsuWgzlCECRYGHM4kJyyAXAvtHy+/kaoZY+4g3ry5H72Zp9X4WzWnfF/F5LUeLQd7rfLM2G/g6lQCfQZRZODdPgqy0dkC6qyB4KVVslTNL4zPzj7CPtWuuC+ouRLNpHfRDnwb0DHV4p3FEQtyVYr9uOYCEoLZrskwFd2PdV+ZqtOuSQMtlN6eZwzKATrK6hGcLeu8Bjul1ifYEYyUebMELmu1dNXbYRdalewVTbDYwSQ5N0DQed0wRCUgXitY4kxarVtAWeDCMW2+JETXDBU4ZQxzXgKOH6XF9fJFqpmAYowy5zff26Qq77kRHYV3z/8sydGMDJdIYW2eZy1p2lzJ3ryatmT37u+xa4lTX02QJLmUP0s6G+DSQwHbJuDeSwuoduc3b5PY5Axf3lHQSFWWhl2G4bAixOZjgAoUTEv80v6Y+22QreUj91gmCZCtgcXYN+eBl36Rqql2H0k703YjUydbKWsgM/usZx/QUubXtKA3z7Sf8rmCzGmPXBiNi6MZoF6gn3sXIAtuAIjVGZyAXHtyn6OWtlTCBJxXVfejvfXmJCylMtjyLCLwP2ymnGsVafs7YMKVvYcJRqPvdy0MV23CcUpbl5Kc53ltbcKaSRHlWrRPj4/CAspzuJTzACgDjl7Pf2shvBzdubeZ6viurdDj/PkPZCJaqgD4k0yrQqc3YbbgUAcJSNhUtqc6Sc8QOCyQPgvLxjh6Z856dhgLPkmAhDfZBzvbdzfXb9zJdwrmOeoBVCSvwy7mx7C2kkQtg3uGTfBB664JYtafPgt/hJUEnBi/TpYA2ABsG7tqs7FT9n01DHOtBuH09DQwmLZCSZWXi0Wq4yHwysfyzX0G7HIH5EieFFamMr8OhmjLQh5uWzxyT616530YmA3a+Zv8tz2BxeI+hZQCnQpkAxMtfv43NgBAwX25h7n2YRtImNbCyohHDtNUkF8B7SVpYD+G/e0eAnBhytSXJaHOWak2Z77D7yR1Esa2i+R1klNgF6bDGmSvVX02dJ7BFLYMtGjQxfrn2SsspioZnZW0q14OkHfwfdmf2wACrR75Tj65IEdtIeA/S5Z72aFBpICxVE8VcqjZXQ0DS6mJnzFdVhjn6DXuuR4tlvPIbmSAQW4sr00AvgbTWkjo2wW8wfayDxQZJKcCtGEaJIADNgaYYOHs9TMi54oRmMP5LUBxfOdouYjP2A0tmTPhM/4kAf8NrOLYHc+P3WaXgdjeVyYu+5ukcIpOBnuRCwAEG14yRRjHoBpamD5hLym80fAreyKxRIe1dL1TQI3fLEiT/36edl01rbexD89eHjThq34arc0EoPt719JuFmHxxFSvj7IPk6iVzZFnLYj//vtvN/fv3S5QIKbrkB0JOQA9Z2Ef4y42eCcASszG5t6jSIxEx5C2leFEZRfk+Yhz2B8g4ct0Uoi5tHsalAREwMo4c8iwF/mP+D3nfT9FGq25lxJkd3Jc2oifJ/b8NlIXb1LMFRfuY5QBgcVi+XMSBpHEiNVTlORbFCj5O9pYV7ALwsYDiPoe5+Dp86cZ8vD7zaeffrp59PlnYSQ8a4HaQWRPjpOwqup734OAdK+11OTzt5MkHAXoU3S6FYaYNSLU/u/9u39n84//8T/O1NM/1NeUHbwwZ51NQKDYgB4Q3eFqrMbn/RAATGz38JNH+f7E663e5pW5Zswfvu2v/9W/uvn2y9/1epw7+mDWTnso3/Y6yTfG0O3ETYB98cCNm2FM5QyyL9eyN5quZI328xqxt7yBTtglMXae2U78xAx/wRZVVNcVwM8siS5QP/ZyN8/EXmDXzuLjyyBnxVskqRlqwQXbq63qgI4yhAbE8ox/8bOfJ2a4uvnyt7/rd798lYJ9notzsReg9Ot02iAASDif/vBd9A8NA7m6+dfCHvmTX/wkLeEZ1pd1eRig5EkGcmDk3Y6syptMMv79n//Z5vuwEr/74dXmacDdo+yDs0iebMIuf5v1fpwuHwWrW2mxdG6qOQbQW5nUBfEj45G9UKkOE0QLoIwszww/mrb5Mury3x0c1EIoRt/oZddf1SZPjNZCs9xuASucg2nnGxs4hRvxyQwWoKdrL+6a3O7cJQ69BnzMk2QvsdfEF9iauldmgjOppAE0gE9Y03uJYYEzrqkTlistNINLCpLl4vhD1ydHGIaeYpW8gqSVljG2SOsenbkhdrB7ANNq+mafsx1axTuwI2vQaad24pIDmGK8spVcc31FQdHJrQpgpk2bbyuJIL67BZKsF4AYsAYsf0uGIO97nQ4npIwOe8RU508L5E1botewvz959EnXTX7rHHz7+Gl0MgNIyKsbJ087nOf4cVpwB/Q/DWM0raR5GDTtCq6XQDGdO2J/C+D693L2ISfVL23HVFq65djyuqxjJ9cWwMGcnnVuoYFfVgDE5ImNZl8UoocJv3QWuT6eB5iTz1DoVOzgy9d8kg+y91aGWYsT2G/F+4Bmo4U2moxDvCEJMj5m/rTAN0f3/c8AYnQBJ9adHHiA43YTsGkYjkusxf4CULzWoKOxB8O2YxjIFQxxY7TnvO7HGr9DMJrPHJBv7NLaglrboDW7vnc+p7ZmAYrFpevgTwnqWnhfCRMz0JIMVO6n68LQTmzk7Pls2vNs8rq2MA/g6KRs5FJ6WPrdo4E85Cg2olqwuT/vXW1drxGI7dzLB/Ic7We4DGYYmaRqtdHnsEY5q2JmeatzJrZt54hYWEE+a/xh0Mh0fnVSeXO/eda6dNqOn/zh1Q9fbh7dubp5FDkyOMrvv/5D8JnpPjwpI1qMHWY53CJ7xGCKEz4nhfXddPO8DYZzmhkEly8DrbXhh+yTvfoqXWln6XC4yKC5TabNptZSaTcBXYtUMIdGTGwlVntOR3zagHLT/bEy8YYoMe3eHyRyFvmFYhczjfjHwC+bw8e5fh0K7QyM36s8TL5nNzEDwoICgc9th0mC+GpU2mOY6Vie8SmXy55ODqyIw4G1ay97s/ZcnCrfyvokH72WHCrRXzX084B+s/U//jd//6I0YcHbUnXodFLsuGxeFZ7RqQgIoc3AV+WijuKoLINqp57++w8+bhKgIrabTWGkrYl/c3DztvgJ1U9OvptcwN72vGh+LCj9ymYqMo6anW/ACmglSYJDzI9xsHEX4VT3a2PSiCtinfft7oUNEiQXeCfwR8k/i4YTenNBIklVDqAgXItUhcAly6mwEkBWIQWy+H5BobN88+b9aBj8rBXh5y//sPnzP//neX80BjKN6qdf/HTAO/3ZNh+67HEqptHMmv5yxk572mhecC4TfI+mhDVTIVjZZB5WBzeoDOa1HjLAlCUDlFlTBn5Q4pVhxaiNoWvi1HYz7IdhPkkiSzFvaxmjNICA9wzwxghPVb0buQmWZ+DtjCfghHGPtk+++2aEq1fgrhWeXCcwVkXCAa6wbcHHCawKNuQzJUacrOCL0emEq7KmxsgPLT87vLqF004liFEVlJS6N0Gd9gyOfUDLATROk/CswFATSdeut73V+NH7K4Mp1zbVjRnOwgi5lk736X9HpDjTqATIDL5Wk5ep7LeVYAE6V6bHtFw5c5LIYYRcC6/VIX0URiYNnE7eyyFkXNsehX2aIPTwMFXqJJpbed+NBEk7YXmdX7m7eXoSkOVdRLhTtbyW1xVoC8CAdF62DaiEY0atFYAt7I2peE4w5tBNpVrym/1Ywz5MD0nkj53m7DMA++yl0QV0PgFLNAGHETYg4QREw9wY3YZx1OJZLUejAdWAiwNdHPQAFMO8KZF4MVICAwyONxkwsXUQkCfDIXb2c//2RbTuzs/ybN0PcD97dKtVykzeClC0vxVQ5+m/bMIWV1RwhnN/A5SxzlmLtq3l/k7OkwxiXmUP3Ug7VhMsrVOCtaUdWwJ/EcexpaUkbXGtW4blcSkTbrH2xNCScK0EfmgZllmV+2HbJDJXtNu2IGGpaTlqcx6x2Tq3gHW0h/ZagQLIxUnSoIoNLTTQNr5pDV/Fo+twFGXy3mGA8k/DKkHHnxaJWd8Ktsfm+N+ruG8p+oAElbECL9MmexbNTo6tVcM8Mnt4t+0ItBTDLgpjWUvy5bPn/b632msC8tEMvLhyO6BdGGypfr1LS/eAbs5oNAolBlu3cw5SGaMDEdr8aUbFe06Xr2aCb37/Jknn7o27m7jlME2xpYFK2o85U2yxKRoQ7jfZ9iLJtKR8WlZVD4FRwIVxtCuAyRGe0/NSMWR3F6aZaq4hJNf37kbQ+VE1uM4wqpLEX8uzBZ60JTTPlWYGW0sqYiak2uCqqEkwsm9pn7q2s3zm4x8yETnrx69hLAAFXNe0jTgs0/q2Vmhb0XWvrXpPe1oZErXbJpGmza8B1mgjCQgE5mur80gbACBiN1xZgV5i6lOZbVW+yZAkcFjvQJiDJE4uhsYMZodkpYAi+2B/ZA2rvZePlzw1CbdvnY8WIvi32SvDeFumuyoQ5buAwi3ULOxCWWBbjr0yvx+7bjCJNB7AN5oibTtqW5IAUwvnTGgtw8wZo9lqfyyBdJnb9akTjDWIzXURwJ+qd9r+4+tPwvDaBmJmKuzFm2jYvo0+lzxQYoLNk093/txYdc/SmnAp9uZagvw+NAMsYk9Oo12lFXsrenSXYptSF6hvvYwRIT4JgPAufuUoTOlnpxlGlf3Mnokx3KE2/yqUFMCd4LFDYLIWZYSHVapwak9rJ/V8Kz0Rn8CmVB+ticKcZ/+bL7Rd/PtlwICnT140nhLc+zO6wtjd2Y8LU0+betvSu9KYJzNFblhKWih1BmACDeAtWGb72Yw7iYm0sLUCH5/YhM15sL0l8omV7gSMIPJ+mNjgNHIar8J0L3BXIEDSHTAia/aTz6Jdmj3/+Am5iJyTrIcqs8+8nVjQsIMvfvJpPjMswmgPS3QkNjTopsvAswH8v9w8+OTW5s792J48K0VFQKcWyvYakNColuOsl8SVxIl9yk9JDE3Upevn70jHeP9WmMGVMTDUJMVcwvJPU/yKtYnNA6CHuRv7fRywTdvMWyBG9tRe4uOXh9lXpvFqv4196edkvURNCm8z7GaYiC9SGHR/f/KrP67+FgBWMXUfeJt7fhLdLMDc559+1gf2Iiw3vlvHh/OCoUiXcLUDf5zP+eHx4823331XW1FbUjbBgBu0Or0WQ7dxF0At1/P992kHzT1hSD0Ni4At2E4sgnl/Ev9/Lc/98wB7r549aTtgwdvEp69jTw4CvtF583w/DiC4n4LkUQBb7Wtt98pmexHghm7qVmzevjbo7IejPNvXubfLYdjt03KW9MS+d6/oysg6t4Cd/adduDFL9oz3iaXYJYmuro8W84EOCiuNDeUJSXYwO6tbOQmT2NT+dT4wYm/kz0cZOvcsjLDnAWaZwA5PyWuOYnPufvxpz8lZfPPfCGj36JOPAvynXTfdOudam3IAxbJiSUM8rse4/PDVbzevn34b0D8yRDGfL16zTSQNYrOSKzxLi/Xr7Pm9u5+EKWIoDR1XRUP7YtrQai9jj8ZPX4k8z8fvE81ndBPzdy1q5NywD6NH/K7tgWshf2XdV7cKyNc2VYPJRse502OxsxdgqzEkdrgr8SzkC+xf1g3DFZinGMWSVUImr8fcnAEUo4fIR4qVgdNIHmKlG2GbvsrQjgI7WPSK3O6rSfQAEADtAU4GKGkRp+31EyvJUSqPsRT4yyrPd5UZHB8yGnnyhemqKkkgzxpAWPkaPiEx/jCdTIVUAp6Bc1OhmIGJfm6EOeyemsvwTnwWe+8v5S8+GzMq7zFg5c6dm6PrlljueRjPfNwB4Cjn7VbOws20dStK25+JADqs5lUmbTrL2qQNUvAcMKJdP9kUcUjJJMAHw0OwnbJe9kjvIRdzMzqQisfP8p3a7ndjH8URgP2ZYry0j4qLCiSxhaOTWC3ZPqvJS9ld+WaHFebv2IoyufMs6+f5q+IhiSUMRKzvyN6PjViBrelAmtzTulYzu4XM6SKY/GAGA9oj65C2H3dVedHEtgOmNI9LLOVZraBrWV/57pEyGSzC+dYuWUCSP7KHeo/sApBTLqwNXDEhXT3Ol3upj50z1zy397jq07neKaBPUX7y4iGxeEbD0Frv2WuAW+3GAKYnrygwPa/o/gX+TiFen9Fyf40tB8BUXJk9P3IoCl7DhFVoHw28DtLM+XR+aufyb8ARMBr7m8GSW6zXXIY+4CrPoBIb7r1M5Cnk2TeKo66BtEEHfNVeGgrnLMf+Z597XtZnCAjDfISPVCYJ87Bg1BSgxRJIADodjl58vfmjT+9ECipad2GttxhkjRXjYj/IhGzlGezmfbYL36RMet5BdpGhsCdNnDV93n2HHXyYPO5dCC4XyTviHVpsLYO+vC56p86uAth0zrCXBe9yrSt4twL6tTnNjWZPrM90eXDvn7nf2wIkkQpMKhYvny+e7GClEDsG9LZm2utJEMxaV7rAIjgk1QAAIABJREFUkLWEWKNLPKxo2q/XSXZk/Y6CXejGuAiQWhkUBKq8twy8fPcurReDOAJmis12Lk5+s/Wf/Uf/9sWaEK46d53Kh9kEJaxo8N2gsBDGGRgh4YbemupmATg7qK2KuwmnwCYH4Z02OOhs0fIRxaeBwemtPedFNhPUrQcBIOFnkl4Tz4YR4eExkhbIYcCwcJMMt4Df4VXVkXADGs/fYrBci95K2DlN+lzv0qbb57W0ui3TYouUQ4EzxIKTwUDShjQivUgMCQlTQfvFz3+ZjXy0+d3v/78YvBFb/OUvftVDdJaE9zQCtGM8hxrfFiITFglkl+ex3OsCeKwI/rSgTsvRuAtA5bRq1jglafaasvEEGgvdfDUYo1FXqK3rU9quf2o8Z1Oj+K+JUJlrkmlZe4GGRcA3VyiYnOseFsYw/eYPwf5VOPaaSZ6eh41fFte0q9bj5bubQth5+b864QKn2ZCZvjTsikAutG3uSrzGwA87TsJL22ChsOfTJkEdpkq1lnLNM+lopuOswK99pS3b7/w97cUeTolsDjmAkBN8kSoy4AbLlEPxeqlNK5tQcO6zCe3obKk4+l6vw5iRYM8EUW0e4skYpgYBjIQA6XTzKIHXl7/LJFQ02Bg7xsjZ6j5OQijJvJb9t6NVUVv69YgjX769+fppNH/C6NzWOiSRzrNwbTNDMMFIgMvqZzXn9vAmKXxfKerumQC+jofxadKoRXLE60trd7USvQUoXsHM6hdq+xTQYZcxVAJwAJ3zvzia0QEbPbACgD4TxlbgfRxg250WZ1PWmbOeD9pNYNOWHmfYBwfcefMslRlAZ6o053SnAgqdhynV9S3DLcCoidPZx9vRT9t/92Jz6TCad747hOJWufNarQYCkb1+Fxw4Sf5FWocD3rEu18NmqJZcluYIE63X71kDzQR+40gupSX0/FIC3jDFTEgCsFijK6W509lIhdmUYkBFwc2ZxqV6xcDaS9WS4DjeV/85woAo9jDwJJ+iatOgK85sbQ3VBteEPnuT+PLsXU5cAj8shVLoHcmu9bD6/HfPYH4KMBXIA9Sv+8G1AWNda9pwUcGBTlmDd7F1bZZanJn5mVfepLX17GkqRNpok7jnvs62EuRe+agTkC+F/nKR32lt1V67nYERl8pkk+gGqMu1GiZynpZFZ+JytAuP3+QM0qbCdu15mVZS+7LAcIWaJ8CkA0WHrcBnrg8jSVBp0lt5bgI9QLHKtKKBgT35TPfTYCX3LtA4jcTBrVsfJfD9qIycClnnO/i3/P9hL6hqmzYLyXbe8rpWhRucTVv+cSqGAlQgFR8haXqawAljqmwwibrkV+LU5BMgDKDgyA1OmYTzJMmv1pMBXGf4gv31vtJHv04rZ+3zgN2Yd/aMIkPBSoGWQpdEiFRF1qF7wWYUtOaP72vbfBLFk6wfOz3ahxOQSg4kYA16BQ8+twkPva/ZVxiXmFtlzLEFLRhgWuTMYXtJwpbq7GqDJliSaM/zVb3lz/mkaW+e3w+bYqakNRnI9xRMbgV8KvTY81qW/PfaorNe/3gaScPo17aAkr1IO0RgtJuWesMqttJauSUJxG7ks5xTgLU4ItdlYIlWaq1Ngiqm43IS7jdAzwxqubyVtUvVk/+2196lEtrkIfqZ56kAPz/LNNEzkgema86whBbWALCKJ6q1i5+srxekdj0ZLAyZAd0weQGQtDjLKjI4QYEgrxt/rKU64FgAB8mIRGErIAjbY63Z7g65ob8SwBLY8eOJpfUfdJ+0ydj/QPwCv6MlJGEkQ7KNTcovsBuKOHnedsxV9i9/px3xIs/J2p8lWT8Kc0Ob9xabpaVl2Xs3UwhTDDjMdFKtqLYzBhcgPVe6OcS8w1oIq8NXXc697aVyfZBimc+WUBcwSCnmIGfvMILO+zdTIN7FFOD3Ji7EHrRHDas5L6t/QH0PGcNXDHUzLZsYJn6qeat9yZAmTAq2ImtI50xy6/4AltiRz5Ns8yG88KO0wBm6g131RVg1QVw3D8JKehBg6s+/fLz56ntTUrWQY8RW8LCMB63+2iV1hkiG6bwepTDxy5//UZlJgBnP2dobwPBUm2GLiVPIVRjSYumcASHLFshaK4QOk4YjsJcC1JvWuwwf8zsT0rXt+h0guRPgidU79/l7RZPbuX4sdJMxrxsoBrwlCZGHIm4GWGAT6Yhoh0i+6jk9qfwbO0TsJ3Hbo58qxout6bTf7NfX+d6bySGAFUAGhXY+T6sY2Z1hHU9Ci2mA0doidD5TwsjvV1YFEAo4b5yZRC97x1qIhYCKfEjPB7uooBI/Z+iIRj12+FJiwVWTyVm8HRDE+r4OCKn9S8ywE7YeYG3/ToZ+ZF+zLn/li/ubP/r5Tzd3E7NcS1yghWlbkSR2Ql70NF0aX//ht5tn3/x2sx2m+o2EhBhTWegwDMvLja/Z2fzhhzebJ8dhXEdf9XXa6hWQTrMn2OvtnWnpFKMBZvg4NmMVwbdnDU/znMvkWGKxKdZPscifSgvlNdZkzZs49InTBjQb3+F9dS3TFRUbcJE96VnsZxCDwRxH2QuKuD5rCu904wL2yLWA4Pmc5lzNMUykNkxiWqUxhcQuN9IFxUes2mCuQQthWcALO67TsvP6tdVSHsknjnbgJMW9zT6NieU7sVaCu/gxL6heWewYVuD1PO9qoAEYxUoLi4ztX+Mu+1HvlY4a/qc5HH/kXjFmWpjSBTD6rBi0bX0nr5Bzz4Ip5F2ObbmTSZoPtaNnb3z22aPYsEgKRFPd3/OFL3MGFNC+ig6irgVnbgCHsPhik7QtymkwWk8KivLTZKLEQvluDLxcg1iHTWa75CUAUnamA6cA74lZCjDIAflQsWUZuCzcxBcTl46MkbjSVujgQPGHOFAxWHzcvTGMzLLWyIW0c0xcQy9QcXTO6jrgYGUwvS/Wi0ubD6+D0wbgWuOWiV2GQVaduIXIs/5v+6rDEnJd/PsKFK6fv+bBo7+3tIiL11hxmzs/WPnrRNwVGPT7Tg9mm5vnDWjoZ7ovpnNlBcJ873om18LlepZmEMaAd36HYboC7B/uY9ZofFJ8qfwfIGTghXbV7CnyOTTZ+7zltPyUtVpIKsPy+yCT1Lb2pQMCYNrcZMnNRn9vAFrrMrqr8ZmJBflqtreM5OXZrvJIPqOEAAPTGiNMbrnKfHkGXoN8s65v8SOxFT/Ew2So3HG07pLQbX7++YPIl7yOD0iZHnibez47kf8kTgqTzDTVQpi5zsoc5FwgQPDFuhzhJuQvWNGtxGhHm3uZbh+8ILHDeeI1EhSdviu2ZAvkaAUSpzOgzOOCCxNXWpBOXLcvFgC2kjJy1cWGdm8hHYhD5cf2B3Bd/KXAXZKMvTWxUM8TXd9JSPpnBe5I5sgDruUcrVO9132zF4BfVJHVLuuwmJeu0MSwMIQStuSuOXujnaerhN/MPjk9/s3WP/wv/4MLiO6AOpkSGJH/axyd1VTkF9AJNhvMocSOuLAgSTLVTcbQBNlecobcjOxPa08MXP+elkWMWIKkvQRpnLwbWhNVlUAOuQu7JFFupC0V+U6TgDh9FVgHxeIyykXzs0lVNmrgGWlJeBHSGOZc+5O0kwASR3do2H70NiDSnVBXGjhDKNnSjpi2GRPHLKKNVt2JBDJZi5MjU+oM7nBvEWPM9d2Nk//lL/60FZY3QYlPomE2CQza7gj7V0ixbVsDwE0yOK2prXh1002S2H5xYGE2b2nDuQetY6ZRqkSs4N0cYg7LhD+U3lyz/v5YhDITy4QxHW/22Rw07xnD2ZblsW2LIWk9q4AGpH81Zitox8gzZtXrEiBJtEvj7f5a7gkQNN/RpM/eEf8J9puk0WkaB2EzzmGZSW8dL59DsbKaJCWM1Tj27K84qBeZZNqATjtoNrCEttWbLNgaCKwHuO1FwLIkAuOMTDpe+tnzfBgfJr6TWvMZzgAv5ruI41vXoTkPOAX49FMDnPdXP4yh6AHOexKQSkq3E/wRHe9e41xDxT94/qogj3uvAH2CJB2w2wFkrwHJKqCbycZ7n26eHUcEM4j1vQg7a0MgcA6QtlW2O6GTlg9WwCLQa6/wvmUlTtXW8auTFvRnL6A/t+rcPTat2PaEc8IpqqJ6tsAB7RrVAanRGv2Atnb4B1DgnluNm79j/DtFatkzV1VCAN2Lkxk7Mtp61fmTZCWp7lQnulQBW67EgF8P0+1KwMzzvP+HtFPt3cqgjgQvxodzhIbYHLx+WY0lVZv9i4PN3sXzzduDx2k5xqAJQAInztdpv9Ni04qSdUkrkyE2rwXjJiUb014w93KYA9kHuQfB2dg6e2QmEd6696uCd+9q/2hTZm3YElkmZ6MqWgBywBhgW1mHpZ2P9gQ9SelDgYlcZ50pBwA0s0aci70fu7MyrMquqkMbfSsBMhu2Ou8m8UugLmBdpzdac5/TiZzuj4PM2ZMkNtASxEnwaZYBWPMML4Wdw0lo/zoP+9E487wzvw+4KtF7E3bhURLLJCXGmpuMeXE1ep+bW0leIjif7zoJuMF2lgbv3QDtaBUa/JGQM882YH3A2V5X3nOSicBX8vmX2e4cBL4EKw8o0YE1AQG1Cr4KO8VZawXVScRCi03b1iqrOAQYtTc54Tg7icYbrVUVPZ+1E8jTKLwebQzTqq5miJBgunpQ9Tmc3JoUjH7OaAbZxVPll1RdagFFgWj0Sdk3AIhWG9pVwI8+s6wrIO8o513hp/4JGw3wpmVSlZf/0t5NXqAAyZzTMl/dObtqCi+oaAHsvIYG1Dq0YWzpDOpxnO2Pnm3BwBLAYR3PpNth1a96Ka7TPmwg7PzSCmvgPoBSW0nzR/WyI+27bwa8myqkSv5MQl/Zfv67DJKlsFRGYAG5sRctEriXAqMTOK3FAmCk9aEZNIH+fP8K8DWJ1Ta8AHwS/GE2DpO3k/lyRp3Hw/iIt9FJ2Uu1dlcreMDnTf4ktW8y9i6Jk6T/IuvJRjoYAsALIFnaMgpSKajkHF2LrcC82Zxl6ndabrey/zHmBNMGzMDL3kXv8WgrrLOtsO4Mq6AlszABmGVgmO8gIUF/cybREyifCYbVj8zaKFZdzr5eJ6pqMQd+bDKcYfXlbI/460mAnoPYrSEsjv0BELd7oHQ4jCzaKZK5ab2w1atXZc8ssRbwQVLlmYh72nqUGKt2EcCW1wK8bmU/z7TZMDHygInHH2OvtYAVP51YyXWcKF7o8RanNIbNhLgAAVpgj+MfnS0JRVu2A25p1zHl+wqWQvYsXcGChhiusVkmvt9KbGi4g3ZVmspXM+Tp08/u5RznuwLk65QQH5YRWLYHJzgTbMVMzpKuIPvrXtpxHz99XmayhM4JH6B99Bfb/dAhZxjA4pJJCNtxAhCR4AMu0nWS7VW2/L0Uex/sp+CbT/vyyeHmX/3umyy/dv8k//HRnqHwz2M+yeRd+4Hdu5S171AHyVee2VdffdnnRDcQUG04RPM8/2/x0UBsflrMUjA414lRV7Ahawj8F9e8b8ePjXFubrYdfuKyyoZYosV3S9CwfK/HjmHuYC151rtpe71x+/bmhzDugGJkIEwVhNrxOZJM4AzwDBNobYE3sGQ/38n2Hcdfil8EiIASOcBB1g5rSRuZ2Pg0SU9Z3Tkb/i2pFGt0AFGuE7vMnp1EdFpjxe9+dyNTf+9kCEg7I7JfsXT5fECRtbl/M0w/thaYkz3snviYg8gqYP557jP0I0Bo9r6iz62wP7XRKjLdufOg7Me9y0ebv/23/sbm87t5NomJXjx9XFbMR5HLeRbtv7/8ixTyX6XAdfZic2snDLdMFhzWN50mKVf2TAqA3xzubH77NGzto9iOJJ4Y8BJZe+RadMSxn9py2hZOGoJs3BQG+QfTZ+vTF59Qf56fiV0GdCi4BshRsGtMOHlCC81a3dnhglJTHPeS7rMljvdZimVyqupcN0cZwEwO6PrEOt03yQUa41c2Z9roChroaipDyYDCydmASH4HZOcf6TeWhNFTOP7A68fmY67wP6NV16EWui+8LhdqaBTfx2+0SMJ25E+1PA3YWjpPBhSYTg85rTh47XzSmt5Jm/UJwyhnr/hT990inCFeCqG5Ry2lEvmuT6u7goawktnHtILfuxdQocO9zmoztREaquJ9LwPGPnkVe5348PvHzzZff5vptBnWIr+U53Vfi61bDMk359/i9RaxACz5Z8C26bwYkzC5jE6AkbdSOAnDrMPthknHVrB1nSTsNOU+yjgkOcXGlQTTFPT9GgAHmlM5c/lvn+FzxcNspsGUjYyWqab2p7hgcqHJA9eC5wr0TJ43sY72Va/rhNwFSPTeFVRd44IZDjhs89HmG1230aObNfC+Yc9N/O7nfd4hEm3skfOh2L4wAtcOjbXllO2YicWjdze5+Zw57ZIt9C2A4hQU7cPJVQs8Ll0ucvM+D+xMwPKSD83nYpcug+QU4sS6OiN6fbM/R6t4gHUM2epx93uzBtXCXlqLc2G+Qyxg7de8eSXZeJ4rMDo69dPV4KeAYr5bMRsxyO9HE3X2vzVeOzWs8xrbtb28uMvkws7sWjwtMGVYo7gH+zmx01byuBePf7t5eG9789G9m5tvvv2mhIq39IFDorgUeaPtnI83p+nGuWI9p3hmYMXl/J1JynMmswcUS3xfcl+6wldu/jzDKmY/vyvZabqUFCjFzgD2DhAC2CB1iGvZvHx+sZX879EOX4rK+Tv3TuLiVYpo1cpf7Cf7zR957Qx/LKWnBS22jgkogMeIyp9IcDWZ6AXV31UjOnsGgWxlCbfzUaHIMK3a31xTbKZc4a0hryk+U3jX/VV/VyWKhV0aGwIXSk76m63/6b/7Bxco6B2Zm01HHF8C3ANBF6UPtUs7ziaBWvOdPHAV4iak0Edit0sSIIFDoafphPFTWAhYlc2IxWdDzmSuEXa0IQQfw8CYwNzmYGy9/3acNF2+9h6ruAGpGL58skM5iP2wGASeZSjY5NkEWgGW1Cy0eHReCQadiAFmRFYrImqIhcXej4GhYdDgXOCV6712XXAXg3fsO4fKjRJ/Nwnhn/zqXx+2Q0TZD9P6J9FqiYTwrofXccfLxJKOJJ/P7OFpwXT+28+K+vfjspl1s6CMF29ZmG/dXICg3qtDoe11nO16YGdi3+j5deO2MjAaQQKjVmNUcDgq4BggwlUURJupOQzZDN6YFgz/zZBKymqkrQ2mTqrfrYIVsBvWDyM0grLTklvwogdoAMnldvvaJtLZrqtBKMNtcU4S9DGYI/It+bUXu64LSFiGQtdnDuRo0WGNBvQBFHudr8w1CWandXao/d7DWDqcnVo7C9/1aGtK3ti23QB6q+Ef40tvaloI7LfXARoA5Q6s1+YV0wJmHeKonTGRxlGC3r2bcWCXA0KkyWqnxm6zuXX3Z5vHaZd9eZpzF0YS3T3f28BPgpXL2kkA6GFgxWEEjFMZAKIgw1o9khABaJtoz3lp8tw1lFwujsAvsIkSBHEuznunX+b1gl10/nEuaM1zpsYxz561LwTtq8PuGi/BiI/uGuU67J3rCfI7MQm4WEBvrvdURSbTdq/k7EneSUYdxgBd2Uk1P+BdGZjZA23bwIYTqGHVXSQhf5NWowB629l/dK7eFVSLse715exiJpiQnecEuDRVjr4ZNoxEsdo71ibnbGjvTsC0kmHUbLY/zhGeVroJYrOWSUisA1p72Ru5NskMLR3J10Vbku3WAZU8H9VUQQ9HMEyw3K8cVzDY4IftynUKjq1PbkMlcRLuYeP5nRbUdcqcarH2de1arXctiVnPZg/XVDKt8WHajQR0flSWPdHdBNUc3laSe6zSszj082jT7V7NZsw0p61ro2u0rwU8hYq3b9LqEdspT38TUf5LGTChVa3V4rCStIGqHNorV/P7LcWTgNC7mNjHCVYxaQLYXbqRxDts5fOwKztgYQGU+8DYstz/yUmmyxnII+O1r3X0WYDeFzA366OgUfuiBQLopdXDUKLsy7aZq2picSTpziTb27ce5ZowSrBeL5oINdlZWyPyOWNHZ51qohJstFKL7ZHvayVP8QKwh9ETn2RCreAFgKTQU9BWQp61bcDdqr5hSBNUD8NthLqt3RowreLaTaqd0/gagYn26rXaPL7YkliT0QCrllVBIIwqU3KHGdAkRAGHkfNCB11tZhzJtEI1MF0YZPzEAnh2lVs4wfDGOJvCkqBj1Wotm9a9LMEmf/IqIEunRWZNpwg1k/58d9+PBba8b61yr/ptbJ3Akf05CfA07dGc4zCty1Bsghd9kIU9hfEjxR/tmpGJcKYvV4YAcJzk7m3YuZmUrAXcAAprKi7QagGUoWt7zVkAJhvyEH+BkQpgMBQnVnZzlgKBf4trtP7W/6aA9zYB5XG0SV+ch7WXISjHC+hjtSv0LkGMvRmdP9Ooh0mOhXUYf9CC5ZKkuBbnqyzZcUHL3w+wC8QQdNOSOggTbOQyaG8K8hwdujkBpnMN2letw8OP7hXEU2mX6FaLtjZu4g5/DOHCUqEXVEXUAJSnsXEScLbkVvSTgDFAw+PsfcACZsxp2kt9t4NS1l/24WGKLpXPWeIDIs2fpAglkX38/XcF0jCVxAlFC7JPjyU/inn5TODeuThPPJJFEOBbS6wCgDv/f/POjc3Hj1LASWB7NecSA0qlnT1f2+icea3He2HVYd2dhAkIDLlz787my2++6RAE7BH76eOP7o/+TmwrBgwgt0Xj3BfQsa3VvDnAN+u8nes4jt7V7bKwzjefP7i7uaVVKev+lz+83Pz2yx+yBp79dkEKnQFYXQZmXZgWH/uzG2bbSdZZEVwXwmm1wBIPB8hqZ4pCWuUQ+O3EJ2HOAfrXCY0KYE+fPAv78tXmQUADCfraBsUvGGIhrtuPb7ibYpeBWS2YN86a0FRsTQS9vi6Pj3wNUPGIMDYmY+7PdNgnPzytM3UUgUHaKL0P61O7Ny0x+8d+t8fY37Ys2sd5fgXU2Pk8X5qE9jLwg21SlBIjK8goSAKNqqvZJJZu2mFZhGXfuYe8l73D3Go794M7tTPD5MnZzfcA03znw3sfNw44zVnQ9k9+5Cdhz/3Nf/NvRhvw/9h8HbB0N8CrcyYyPQ4YfinfqeCRKC5rcSsaZA9zdgIcv/jt5q/++lebv/azzzfv0o7/KnqFdIc9R3poLzOJ9lrarPc6TTA5zu1hgRrKdTvgteLhv/ruYPMvv3+z+d1BWCspgOnkoYmqtbcahbkKgJjikP3ewoLBTJJPYIzza5/LvRaAwX6XAALl+ElxdlmawA7xD0RPQr4UcoEIHZakiyFneRJ1jzcxTEBwsZPPX4sqfKAz0pa1MOUB2lhFhwHe7BmtYFi+BefWYop4gL3Le3xvi1d5NorXqx9jt1fQY9od7coP+t3rZNDKU0j6CyTkTCpC5/lrQQe86nRxPu9kj9t7QOd20+R79w1QEeMv+cqtANG6sEaKIOfT+mBdc4uxpQgbrmJlBBrAotg8wzWWKc153717mZ6bFjZFwV9FExGj9XEkdn7IdO8DtpkNyeK47k/DwBP3/rN//i/SMqtFP7I4+ZYyLrP+QPjxtefp6PpFdLYNxIldi29uztNn84ERJq4p+Oa5SuZ13+RBt5Wy+buOA0OUJoYY0GWKZd3VCyA4092XQr54KR/X6bELgKmIUwmHxoxL66EPUcRu/jWFr7K0lq65TjnOtazsON9b0ND1FWBTpBw95xWI9f6VZOB1PqP7vvGKj5u9f7qwiId5P9/Rn+YQA04N+Wg6CJqjdl9+mJI+baekQ+ZcrMXwYbhNuyPiRT+2AfwQNCYHHoLPOuDAX6+srea5a/Fw6XSRP/t7n1MNxxbs5lkW78iZX8GwAvzLs2lMGFvYicP5JTuguNT8lF+CvSxxsPu2Dmuctd6Xcw9w7aRz4UU1jIsyFT/x/YYXkuQZ5uoMZHOOBouZGFPsWgko+d2C/zTnXoDM94VUhTBn0jMJznE50iInGej57vRJ9EE/zetPo32bVvI+M0UdbMGsMxJECBixhiK45nZ0cvcyPdb+LVGBn0KaiV1LeSmLnrzhaph8YgydCC40exIWNEMTYSUAVe3Fsz+Adwgl1rmdGWLyZT82bl5sz6olvMal1qvYgNyOP1qKHc4axM3HizPkcGIN9kRcyrbO341m4+jxA2TDtg6eABRf474O3uvu06mQjgNMPJJB0cHfQpoQv6Jnpou0SVBeQxrKkb64fvc3W//Vf/53LxgMLJ8bmZyKXi7RlIjcCICwPlAbZ23pdEN+VNYqgOwGwqiz2qWw54AT6dTmcLoYFpXk6sX0wKtIXqtOwNAvL3WkONYVdoKkSEIsQZF4FpHMQwDcObwMFfvl4ZaVYZOiJzaRHuBnN0HG04onD4JtwQ6ip3IjVObzBPeGSHhu2mZm4siwWRiCmwmC61wkt3HkryXbsZlt7clLriQqYLzPwiy5sfcgY5D/2qAFmQZykVaVasgUNJuKVIFZFW/GKkFdJ8thIknySkudnvKuL8e8gHTurYh+EmHvG8R7bUEekVn34Fok4Cr+KumCoWVPDqNDMAzAWBglq/Er+0Yczei1eq+CwulOkDWGnwCj8dkjAj3GYRKpocMPEFgjra2xNGxUdMZ8qgoNEJkEwe+PDOLqTKr5kPeM4x0D0cmD+UxtP1oUHYLX0QxpAgw8sQcWw6pKt96wZ1Qds3yGPdUqf763ehWOEUOFxZLrWFkI73WjaJDQoGhFz6uHydnBH9VGHP23tUo0c2emH/9SQLiOjS47QVVzgOCuW5IaCZUWEvv4k+j+vIyA+p3trFeu/fqNRwki7m6+eRmdgVQe7j18tLmZ8+TgdtJwDZkJUwygqsQMB+k0sjiC3vtieCdwm33k94KXGjVBcdYSi6GBljbDpVrKqdhrAJARHx5dHO0nrt9nDjMPswqzdT5f5Z1R6l5p8DatD9ZI6/L6fAvq5fVjGAWpWkKbDQQMD4XGksc3AAAgAElEQVQ7iQzwOR+2eZ29QOfy0hUMEK0Ped6uIbam7Wj5c57/3suwikunGDVIVwHuTrDDhibOaL5J0oYRfIrimCREK8y7VLvlmYymKhEmHUc/+i/aH3IJAeal7Nf275clRgxVe3iDiOp0zh40Oe+qFpuyXQtPZK/mnGWdX0XLSJtTQU3OEFiYfxv6U7Ah+6wDTVq1nnPBgdOXqGNocIFaPq2CMzVsNE9axWRLAAPAbEEFADC/a/ubk+Z7gZiYMdk/WBwFuHpeJmgf10OsfbQ+dwVmmfK7df68mhNvTXDKdOPruWbwYK+J8wi7WIFlbEfOuspdGEMEWAt7AeUEPu6Z6HuI7ndef5f7zYSo6IJtbnyUdb0e7QoFneym2qSkT4oPAAkstBffFnwQ5L9KS9MaKFkjjGdggCIMDT4/1zJR9Di/N0nSfiE4jwl4GGD3ToaA7F3H4ryTxDkMlDzro2j9acG/lusv0JVNU/a2IK4FnNieXAvGiAChpkCLpQplA9dhFpnC7smzj02gO3xk2G8eqxHyFZ+Nr+mEzbJ8sQmyn2K/7KWDAAFe79n3WOWfAtS5LklSJSEwXZugTmvMeYFsWacJqMOG7WucsVzrtmegmowt4Tk14cMgHDBt9FxGt0hi1AAwn98wn8TEYld9B9BjDdgATwXSe8a0bi+tIPYSACa/Y0e8XuvP/Iwmnme8k2R5rYx/sAdTZHFw2V0+ZQ2k7geYcF0+D/jpLNDowvjXTsm/uAcaSeQXXmefd6qolt4MXQHcbc6ehd0ccEZLmBaEZZgCYD+booHkdgoFmd7V6icQCJDA5tM0uxLb8vbwaSam5TPZX2fDWQAWp338xWn26EUYqD7DRHsJOf+pkFaNeELRCiOSJXaSbxC7Yv/zKVqyUomWkObvMfuwkZoQ+BZAU2KvZ09fpEX7YPwZlkVjkymkVDe2rJXZJ6t/9+9XCZwVWUdLcKQdxB3X94HJ4hGfMRIkMX2bn376YPPZowdlYANCZPcf3b+3+SaMkafPwwbzneSgU9zAYOQvgDi6HF4cxDY0HgADYtFtZWDIjfryF+mAODRopZXhmXwsYDVhm3+z9lg5W3n/Dt9PJ09ck73efa+dWNEmZ+qjT+7l+3U/BDDJ+x8+uJdrAWLmejAEc98AMBXx44DgR8fTWgvRF2uQPXhBcxP4lL1zkqC6RhgwV0bsxJo3o292VdAavwFkeh39LnbtNADOR3cTK4fZeS+FOIUnWpLvMhX9f/snGWZ2nKLHrbu1mXcyJENR40WeHxbl7n6myOcaH7/IBL0w9uhjHkRTTySRkx5Q8GZtiOcscQGi3YnOnW4AcSW//CJMfnviODEF21NQu209AbZzfjw7+/dWYogWohtjY5dK0rPHYvMrJRAfuepC0cATx3dqL+Aua6SV+TSFR3ZIXG396Cuxi3yS5PKLLz7PuUsSVhxacWtasMWRe2HkseF0vAwxovt7O/I6zu/abq8A3s6YrLPzPgUY4Omwe1/FPnp2x9ieuWb7eD8gCOBty3ldgD7aiYZOfZd9tpOz+EdfpB05AzWePRntYvf/8NHDDvcwFAWozfdi5ZD90Q65QyYhi3Q9n78XvWpty28Crt7cfL/59a9+sfk4QNz5YXxk4ox3+fP6dXSQ4zf2aBCBZWI3buaZ3szwCvKMh/Fd78IeOU8c8dWrywHv8tyTvCpcWWsTF8vA73pid4Q5mTVlB1fgg4zQCkpYEwAnBvi0zo5tMUxDzvBckuzs0MUGSuR5tI2xraBL4i+mUwzL+W3xI2vfYnPsWxNPa5/9N4ntFGwbtjVyA7h7ztNhwrYriPtuz13ORrOwemo5J4raYirTgacoh7EXEAsAtfw4q6uW2HugKXu5QIF8I99q77VwJH7WqVNgM2e05I+tzecdCsGFxJ/mTBSoz/k7fvl68/sMJVGI7lTcaFHZC5Xd8Gzjr01m5eDvRbNdh5j21bN8/927DwLKhU2JIZr7d90mQt9LAcDzlRPeCanEOv/293/oYCti+p6rAgDdd9Om2aRtg/0UZ8uEHDkowLhibwdGLBrZnsWhs9suNznKyBINODUxGJvVCaJd/YVkEL+HVS+nqZRRc80ARx3KNK9cfwasMBH7Qxvfur+AwIrJXqGTqAAUPby22GM/DQDnkjq4Mr8rMyzXqfXfvWCyFZiHKTQ/HTaZZ9zovwXD2dN+1jjAtY880RQOV1JF8yddNPnu0R+emEKctLLGGm8tQIyCL7umfbiEkfz+x0XDYdsDiqeYYS1WgNHarbGmjb4CVPP6Nedyjoadt4J6Ez9OXrgWEgpWim+X+5cHzJX75Il9IQTNz/O85a0Y0wXRcq/+N5kDtaO5B/JJA0Y2n6327NXKLKwdbOIKsan/7XMVaMV59pR1dGZ9Z2PMpaujrN2SfsQlw+IU5zeHzvcZTtTOonaGTAuns7fqo3d4hy4BeUs6HnLVmyd/+Bebn3x8q1p3B8FvDvL9hv2ZQSAOJa9xNyD4efTbTtOpuEXvU8Cca0OIQQowJJSfep3zfFGSQIai7j0KizU+K0C7VZTrFAyO/524a6RXWrQgTilmgOmQQkp82OIwW7jkzyvZpYDl+/x0nvUKPo9e7TDFyQi0U62xG0JU8sQyJmeIG2CPJnvzNUSg/KPFVQHgNhb7k+8HU4EDkXZiVxI/net8zdqKyYLcbS5gJxnSd/XSSNOl/SuxjALKFOYNAj47fv2brf/6v/j3pWR96Cp8g5COOJ+bbdKOfhtDUw2FxVhPKyehbe1g07lbJJLTKCVQspsNIJFsyxAGgn9PRd2UHEBfhXrz2Tau7ypNNu8TyDH+B0mEOW3J0XYMhgpex80nmNILXWQTIyf/lryuved7qYoxe8+evWySwTD5rAehcR7ECB+kvQZoI+BxHhzmUvPzHhNCPWQOiFMVDF3bkXwLSvVsS4bTAvBaJWg308AebR5E/PY81f3rcRBDAxOgAwyWdlnGRSKuk7U8yKnON8ED2GFD1U7PJpyk8HoOT9rMQq13aGawwGhbFPHPh5XF1kTdlS0sHbgIICWHsbLZgMHlubW/XvKZ9zG6ZYrlXlUYL+sFyab32Wsb6vR0LwLsACJtZfnetvCgn5b5kUMpKSmIMeDOCtAM42s1ViisnOEAAa2y5o/70G7r3x1y0JbCuWYGtoBggY6ZCFrtgVYpRrRfkOfAuC+sAVVzh1o7TZ+x1p7lMNV05e9V1bq/42wIDk+bwlCi1zHZnd6k8ocJWjHZmdi4VnQkaScJVqz8LgDDBON89mEMkkRNIHaUwFdDBmf9OHv93v0IH6f152rAp513cdRJGq/uf7E5OLu2efz8aHP7k0831zMMBEuEQSRkLDBn/KYiRYNmEnletIETpwfIzu86ERddlxPO302APmwLaz1Tv2gJAFnbqNmkYJzPMnikQNNQk8fhTiVGdUXw5Pl2bPra6qeiBPDINZQpoIV+Af7aypk9tDpSLAmORBDqWjzj2zTNEsB8l6mAQBz78kpYUthHVyQdAKs6udGSehPwZTuagW+yztoE2tKZKbXb0WXboSUYs04HinD6qXWKsa9mEdZd/v06Qd1U7KeaX0ecajhnx6VeTcvMld0MY2DvANAczlK9auLN6mbf72Xan1wUG0VfFL2qGaCAzYDhM5NsW3TIOnKMnk0Bb4BKomhPtGwtBh3zBGvUc8/f2Of2afV+auumbYA99neHYSW8SxKy02roBHleL5jpNEEBfn7Ldo/48DzHgr+uY6lwAYmvueYAHZtM2L3YSkBrIEUYeG9ie69nfa4kmXkVxsW1OBTVIYzIToF0utuuN4NpaDU6ExeYTu8ONtfTUrt3GsA4U2YvhV16EEcERn8rgcl73jYwzNcJ+nKO32DbvQ7govos+Fr0j+wfTBusReLgJBjom82Z5H/WajI23xQ0gLi372QiboYXbcVOg94AU0TYtaOcJxBo0cJnZ60wGRqQLYxlIEO/lwaaFrqs5RqYjiboOoQnoEPWiM3sABcLnTVdWSQ7DagGkPEZgqLaHsF2/gBXC9AvQegKjPkO4+W9VoLfwLAtuKNbyaZVYFiwl2cgUOGLnUNMyJU1X9A116RFjF+YbGyu3f00GG1gLgMfANFnuV5V3/eVcwFn3yvRHL9WMHv5Tr/nv61Lg11rjMWEwZmWtRmmctqkX/Qj0F+nZGvDaxCc979MEmq/DiilkIOhmqIKXTXJW5J5DBJnxVTJFhjpFsYONq8Lk3frTVpdU9ndRO+OXmND9l6786GVXSIaxlla6/iU50BUAZzn4N/ZLTeiq5YUJxOwfZa2YuAdpnvOmoEHF9G6C+vubCtsJP6+vtOAKSxjxS1t02Ed5z6xu96cZ0+yNS0Y0DfiLxQ9FmZ63t99JUbQgrow7rSYHR1mb5VhlT2Pdc++5zvssequep4GPwCuOhQg7ZPsStk9AIIRXPf9WCH8reeNEeha9hK33L6xE3AlU19vh8GX63oS3bWbYZbsJgbBKHt+gP2VPZFkVHsskWt7aITrXQEG0eicXs69sIV7eZ7a7Ezd1jJ6wf9n7d07HSdANjYh4KD2DiAhyRWLqZLHvlmjZqv5uSthjq89TgzGXt4LsPXzn/4kwwGeBjzXbs9OJKnJNfK972LXzxLD1fgJFWMrXmhpzz7CzHN9mNzARiDyIWAp4CnbfnyS6arxSxLBw5cnm1dP4zd1O+RzdhMPfvbx3c2d/QALCbjt42+en2z+4vffZ12TBAaMLZNfwuVcGHiU69iN3uqziNofJkC//VHkB5KEKfZk0TKZ8tPYzIVpyBZgLmV/76WIDgQw4VKcCLxTDGz6nvXymjsBWMUyjx//kGt9VQbfljOKEd04h7blZvPd4+9rd51LhkIc244WMShAVQxgDatHFzvT+CFnOr8Xg4uXS2rIPnKmf/qzL3JeMxCGFipWnWF02XctkOZ6xPVYh1cM3IrtuZm99CLMtdexZ/V77SIBzl8P0y3gXZ475pL3Yfn98CSTX/PPiUJGbDRGlIQKK/ImIBAjNPnC8/jgF1hhuV9D5D6+91FYg49zi+zwFN7sL5/pDBwGvJWntGjMz2TPYLIfhlH4KMM3+B2J6J39q5tfPcQGzAYkkyCbTi5z+PpJzszW5l7IANeyP3fkNAGC+PezLPTLV7Fzqfyd5PsvUjz6w/OLzdcH59HGtNP4dz9F8QvswCwl6xODejQTc3dgjVfnc64HsByZnIn1phNpEvXXYeNKetvCVV84AvOSQ/ZZPsUWvQwgb9iIQqJnf6iwJAkuu3za/sQbCt8TPw4Yzj/Za9POOAVaMZRcbS30G4xxjnqbn7VDay++GsPHtdJxBG69HwSQzxRnKtCXtY7VI1ejs2YNxBQtLrDLw6yNl54ibuP0adf0/l/+/LPY6+2ABSQYrm2+/jqaW3x7/nwU9i8jt58BE5Vk4PPyPQA4+/VmpKKeZfDP4aIDSUbiRQolT01XDruwesX16cD/AIaxPwOM0N3iC0YaRWs4U+O8FMxecuh52BNDjtTEIs+SaxrQhr7pMP/dk3PjeZEnqIxL/Sagdx3olD27DAGheecs+UJxY3Vm7Sw+Sj72I2Ciceuyd/h8hZdh0A1xZORvxLuYMeLuxCny8WWdgZiVxsi/PU/7Q/F+QFmFq/i+xPLrFNu17bQi/rpO8veNPDADW2Bml3vptSvT8j3sevZGHlGW/fraBUiu3I+92HucwuGHe8YkNOl32H4rcOd1bEDz2RbIJ5+bFnRUpgEm5ZMIROt1Td4i7lmA8Oyf9e+GsTaA1tpdNsAjuZMPusIdGOMsYYbCMRTz8mcASzZwJpE2LizgPTmzxZJvsaU0SKtLqwhLDsK1x24AiaublzPAdohnada7jraAWlwMRYC8wlP1YEcjTlHEcxebVroGk6+xNM22qswNeyz3g4lfeZfGt6Nvb2pqh08U1Mh3hy12+fzF5uTl15tf/+yzPrujPHtFNzGRGIC/f5MCkgnqTx5nuJKhDnzkAnJuJ0almZuS/GBHyRNO02p7ZfeTnK1M1e2zn+cEq3IuyOXYTwC6FjdFIssQIwV18RIAHWDdwSwFnKejRbxWwg+ylvfpGslaKoJ59hi8Be5MiLbX5Gl5bzsbfWf27EkY4i10iLMqpTSkmQLzfHj2vqGwChFlFTtANHmtpPyd5JK4InnGJfEgcDTroqXYoCiMcIXCi+i816/2ejOw4j/5D/9W9pX+/Nu5oTiiClGOvhW0vfRKiQFWVOmeKglQwwGPqgdUNtSAODZU/UcRdm4BmcRn0VqZ1kl/HNI7qV6+eI4dB8mcA9ND2P5pbbaT3K5gieCqo3/zMDi83VQG1wqVJLr6LYIQFfM8dOyGJ5lyIjEhos+I3ItuxXEQ1KcJIIzz9UAuJ0B7EyaGSo4HL2Gatlsblt4WRg+2FxZYHkSCL1d7orVJsJqD9yBDF376+ecjOs2AAuoAA8sDn3RAyrCwXlp5UOHFatKGulTO81kCAKs0bW9ArNXIDU3YwVKNWunxq5MYlH+ATE5yJs2MwZ7Mc5kQyAAsRklULFGr9laq2VuEEiXRfd5D8a2uRZPTRQMO0BgkWOW77VC0+Tw/wSCgJt9THUUODVtRgtnKP8M6BnwFWQfxDshiNP1y6Hq58BFhS/5jTTIZSg5s1Vda23dHr1BAIdmbBNmPfQekGE3HqdxZz9HuwwzRThOh8ZfPFZMbGPd6R0or6zeMTatfjbxW0WZ4yqSw6LjYJGFs8Zm9hxCBj+mvPN88f/okwXO0V4gf57pO8r5bd8IaCCB3+a1pa6lsZPrlUcTODyLin37ZnL9oz4T5OW3MQFvsA5oYGKZrvW2qM90V+fImN9YVIBqjpe2nE4LqBIC4pnoNi7BEL0l3n0P+LAcS26DgnTa6Grs4Z+LUFqxfM9pzKwg3FUNCsKNTtWpRupahDM+1MpATNAh+ZgpYWX50jXKuOvY+3/0yLCmDD1wP0WigeQN7jEcBk4BdxSWfdUrMPY6Drt12HlwHKwQk2r1I5eddEvcAo21NyLALVdQGy2j01iPr2GQCA5bobwH/+rIETajZYeJEHw1Li35VJ3AWRB0qt2tyO0CgtvkQWc05LxtOQv4+yAIqt2w2CW7+voGLL2Jz8qUcuM8dduzYqDrlrHMnLntdQcYBSrqW+bd152ROEnhr43rTyc7L1N9lDTtFVmCWx1fAAwMxryUk3oQhV1MAkwi66rYAIoCHYTzpbc21p+KmtSbtsjdSGDi5mklP2evvMrlTpe1S2CjVUQPadlKnqllYETfvbn7IAAd4YniLmyupxl3Oml7ZvbM5z3M9SGLsmUBZ6ivsQtWy/HOa1iPDWK5gJFRrQrY9tq9Jlspk7JM6hfYCSYqArK2ubrRFgTj8DKc4jb7U/q0HcaaZFkx3J+vOhwmMZ2J01iBOAxtr3a+ufwWdy1jLP5IKj2IYvwM892w2yHy7eZ5kz/7HuD01ya7+R3vtMngpn7FqDb03w4LYvM4zXFuGWtjJHtHO1gLYEmg7RauQ85oktaprX+W1bG3bSnO2PHN/phVk/OYKrhWoXUBDZ1CS0OClAfXYd/awqaL1Xe+jCdW0t8yU8qlsrj5pmMkLYEPno/aTluPYfBcikYNWd1hNvk/bhjO1F4ZPhZEVgQrMq/Ln2cc+YPhMgYoNzhVKugIKO2/amNuWt1jhsgdVyiNu3A6V7OO3x08LRpvzZ7+cGUTAZua9ZcQD90+zjnTJsK8K2oTlmcC/oGe0DG7sZH9n/+9gOjbAnOIkoF9A+fIiiVMGDAG5j3r+ZihQA/MfMRuwawx7yQ2BoisG7vkUsM1/jHYNDacEv4pZWZODsLy0J756Hm0o7yu7fYSn6ab6Lq22andE6lsvdKwWvyCgvdKWzcQc+cOPeMGOwRDA0PgJLYn8/vU8s5vXt/JHq5C9FTH/MMbeBQwDWuuO/frx0ebJgcR8rs+uwYYT0xhiMQk3doCWMOdXZTrnMPdwFt1ScZQExPNU+DBhutMLl7PvefLFe/TS4mvLTFbUoxuyBPcYbFrmgKBbWIMJdrWtPdD6Gtt/kq4H1v7O9VvRHruRwu3TfL74Bist12lCYrb5YcXhYw9S6Pv0YaZ5Jlkw3dagEoxp2nQfffTp5qvHv08hJ3Y+33n4NH44rKmy3bONJU2fpGX2dsaZ719TyLi0+Wd/9lWm6HqG7MPEqlrqC4xjNieW2s5eYzOeA49i3rTOKpzeS9vqg8TgxL07cTNJzI1IzLwM0Gii692AlM7MswTzgAb2i++tH8o5ivNoQfwgwN1OvufT+x9vvv3dH8IcA74Mc/FV/IUkhEn1vNhBCSS7x+5g+jgDZWxrVdS1UqB55CGsWQfRZZXFBw8/eZhzgskltsegHXDN1N4WXls0oI2rJkyqBLB2p3H3YQD6o7B1xBQOgeJ3rRb3mM/4Pq2oxP/ha2K4Gy0iDwgEpME2O8h0X1IY/jzNGh1gqth4CgO5tzu3TYVfyAKRIrl7+36nRGsjPzpI7ABUyvq/SDx/Ep/Dl4QKkr1DK3Zr89HN6CTuZyLulTz7xCOGLGG6X0nLtrb8kOwynCNJVq5rJ/vhUvbJk5fHmxfpEDl9l/g8LN1nAd23U0D6MsDvi5yDw+ytU2sD2JXjMABZPPnTDI2ZQUUAIGd9Yi7FbfGX3y86TOL2PJsTzynrthV/fJXUR+MyrK0ZINbWu9iH/dw/m3zw8igg8OvEobdqXw+yHxSWG+WJD6q7d16mSPXhSrZY8oGSNKYtdoqBOUM/kjniC0xY5tO1sQIHdnO97WRpscEf0gmLBna+R/ynKNfup8XGAmsbbyncLOw9UUCfv/NUXzH6s9VA87+zD/cNgpNc8xGIJLHtGGLYpgqBmKCmYb/I3uvwNvGtwpdkXIxWwGKY4J7NTNtM5wEwRHzczx7fWrCLDIQYy30V+J62yDJvGhuR5ZjhEQPSDFkBqWNtETfQR/HcMJLVFlZDLF8C7OuAqRbBhiRgGvW0V05RDBjVIkG+3/poZS6xocDnSAj1O/nzgnsDjjVmbw4wXQJ+Ggn5EgDJAuCV9SVA9qwxKn2P1vXYMUWXMsjkcMChJVaRKwyjLO2UWb+1yDeDNfLc8gzWPIKeG1DH97gPkgDsRgtkrhmILVYTC1p5/1fwZRhm79lT4pMFfHYvYscOK8g/9kCvvfZrJtm/J6fkfec0YZFaFCyW7iHfszLn1rhLgWFt917lVWbi87SvrvEWGyTH4SdXxp7PZSfFeKZ2N1fz3cBa+6/56OAi7F3lTHq9o5k3ediAZR5YdYfzG2Ap0L/F/TyLMuwUwuX3fY5Cr7nf5nriJGD8MuF94tjRdfSBptXOwMYBIWGV4llFJtPr60djZxBLrqZKHrPUZwPAupxi6eV3z2MzFQyjDfo8BWe+HiDPPwCskDFiz2ypnilnhZEvm3M6k07SpSM+o3N3eTcMvXCfr0SW5DxasgX4rUO7JhCBPrRlKzjxz+61MlAF9wzCUyyfbs/R+14067NGztL7FuBcxxp7F5DMZwMd7W9+0d6EhegEfd+Z2O/HgoSTaStfCV4kpzyyuT5HzJnvgBC5AfCzpJYhbyhQG/Qqzm2+lz87WTTMxOyczXbIQJeiBS4+0N315t1Z2mb/wd9NsXlACc6/ItPNL7OJVEWy8RmqVhxanSdmqSVtaXfKxQwldKozDgGQy6bh+EcHT6Ga6OW0xHQAQBZ4WGWpYmF91UhJqKftbyadMeAEdWNEc2PTKjiizTvbe/1em5ozWR9AWVz5/BtpT3Bgfki7R1sLbOAYiUefPoxex9MEWY/LjGHUzuOAfY+qezXO2kqWwQHVRVqp4/l9DNGNGFstIFByCHHBgTJpLm/+5l/76zViAE8PZ8agG+6hFUlbUgxlCzVD0wS0lPkAVLGODGoHVQwlvlNzF3R4EqEB+1aByVU7YGjJI6xYm+d7JPFZP5PXlpiooEw1noS4QAn/DdSqRVRVwzqxfgtS370HbQaGjlincL0DJ/LIm9hmrwBTh004iXZ1kUBPC9DwXmw2b5qDxdj9aDx8mS4jEL2yEl3fauDXKs08n6FhA4xrzFppmkrOALvDPpgW7zHAgkYOUYViNK7mGbgWOavnoBpQcIuDDrBjX2ol4Mj8/atU4sq8XAZydI0F45m2SQ8kFKUMpvg+leUE4Nnnrw4SZKcKvpPP+vWf/unm6yffZkrOjLS+CPh0KWyknZ3ozMQoffP94ebOR9Hk0jqVdWu1r/clyAPeeTwc6Ohb+TvTiVgHyD/9rg7qyOYqu07rLNgOe66ssWFbldXIQXCUeZZlNuV304o3ht5WqBNfAq2V3k5jZG0ZZoRUgF+l4ifAUaVtKy4AqgHe7C9GkxMhFrxOburez++d+WEkzMS2U+2KGJcFXGOkE+xLLjDlsahUSmnISEovmfTIwed923VYmDVpk76Sa9xkQtpJRLZNDrzQbp/7zz1pk5vJjwDk/mJYhJJmrXdASIyJtLjs7GuzDOOo/jKJCuHivEeAJdAWwE1hYoCLtopZrwZELar0JNReLo5XEChwOeJorTVAfPk7Nq8Opc9LtWkB/coKBqCP3WUHnYnqDzoDgrUGCWntE5xY+TzEJs+m3bFBuX82hX3QWtHWWhNbw7K1jk28sga7ASvoD14ycCVTYq3FVhLo6wFCTNA72YkofwC8TVhMJBBoG1bjMt/6LhPzdgN81pa4nvgKQfvVfI+us8s5EyDC0s2xKAJoX+Q5a1NooIXMEODuTb4LUHMlwYHPAlBwdM6oKeBnHaYSR1mmdJxy9qQg6EbYFF2DrM1RAsOtTAW/FcB8czU+IufTsJIqUQg4si5OgenPK+V97MxoYvjvAfZ9xzBxHYyCMegRXrskD/aAM9Tgx5YCnqjGV/dz2iYANdVK61YSEU5Rpu0ngkv7EZCX7+6kZaAasMZNC4oFsAXW5v1NrJd98OPhD2sVe8cAACAASURBVP6+wf8CutUedBuNTVtBeP/t0xTN2sYrMVtaqhqQuo8GcpNY8nPOietd18eZb6GvIFIvrQFK12lZQ5jLWt0sa3wBwNdraSCX99H6auKTe6ap2/gCyJ/9VBA0+9OzLQjVfX/RhPNqEmzXK3k8CQvpbtgTuykqvk3191qAnPPDJ9Gx+j5gEGYHwEeQNC3HM9VdskWZNPcZ/MB+Yk92EiCu092vZ0ryRQp9V/mALForqgpX0cF8/fb65tXbaF5hqALda/UmkWED61+yj7B761f4uKzbOh3OsBP3pi2dbe6E2YAaGIXkRl6GHXyic4HECha2gmST98QGWmFMK078cSlrZnqy840B7Cq8zrAwNtLEXdpx1+NbJ1UbfSytWoY84CFq/XsUcWms2k6yDZixH7aXYBr79MuvXoQ1Hh29ABK2VQdhpRi7F1aSIszDtJwdpzvgcaakx4A0CX6HGZ199Tptl1eypmIiAygww8sQpVuW9WrrEpBHK172jtiyOlXZHM55eUpZ070AEPyeLgxdBgaGeNG96J7dvR//E72xwxQKrOmdvdubBxl49O233xUMtqe0tWHd7aY1pUmxkkVivtsB/wwVeKMiX+aDxEnCF4ZYBvUch7lZveAwh00fHmbC2M29ABX3MROzfxR6n7wI2JrWYdfYYUONMwABSXZz/bvx6/RrO0kW69yezvN0vF2HojENPD77k08fBeQ533z17bf1n/sGdwSYG0bt2HFTXC/Hnt1Ke5LoErhzlFbRLx5+HuDp3uaf/pN/8j72rL4meyTxFX8BwxbQARAniXEOxT2deKjtMZ/dZBCjKGs2rKzxlR06kT3lPRK7arQWVF/ixcZnM7XXeeBMtYD6zPYIl5U48ZqiuaEoZX+YSJh98SQgpUnlYiHAGeZrNXOzT/z3G9INOTvHYXrpLugABQnP0vq3ux1CQvbnpcsKpHubTx/9rDnDyxfPy1TSxntdp4niYJ7os+dh+EX25sHNMH7zPHbj82+nQ4L4unitg+NyP3tZ4+sZBIOV69SPLEHOXq7x1UnYXI5G/OSN2x8FTHyTjooUJoPbf/P0IJqYYU1GW68twfa34qRNUkh/4jTxTjtG2Gx2p0myjhtgyMQC7NjImczQmA47WPabxF0cMYP/gGgmsE976aqZDbzUzm3txV7Nn+hh5XvEfR1k0QLZcAT5c3uFbR/ZDixA7dOkDvjdicv90G2qpnjOuXbvd7GBo0mqvT8sUm3UWfvGUj6HjclzO0rr9cNMcq7GXOUcZpqt1tROv8w+Yt+0+t5IvAloBmr7frEVQPtmOlbcTwd/tFtFMTgsyHXQXdblzNrx1+3EAPBNUbPaXvXz03lW6QaARy4c+3yV6+lnNqYecKU/EnFAzLIO1mr1221HzGeMTiFmm/x5utr4b8DMMKqm6ONz1/cAk8YnD2va87gegLJdTTlTK/hDvmCNEW7fvtsW1gJ2fY5LTuYami+NlNMaTzSPWeLYKewvGnJiiYKHJJWmOOG+2T3fa7Al8K6dIl2CYYq2PXZZhzVe8V0uQ9y8tnOLCTrp1X7O+wC83cvFEoYM0E4uMTQ/seR+gqwVgFvXuAVzdnTJq6fYPc/FF6/dUitY7lpmDYZkMFInAqzJOWZxxt/7mbbU2PsFBPS79yBP/fuAoqv2o3Nmr4u7Bzxlx9LF0vw5eyx771RsXFB0yCT8IqCz2yl2D7FB/OCzdmMb2Z/J4eARYsalmAh8a/48zPH1mdsjtR3IBgVpBxdYpc/WtZsi07L/CkwD1zDSRnaI7e1ehZG0YM7tKrjAAWLr/3+u3rzH1uw673trrjp1arx15749kZJIWqIkiqJtGYlhBElgA4EAA4EDJ0DiOAECBPk+/VX8TwADsWEbQWhZNEU3yVZ3375zzfNc+f2etXdVyUVd3dtVp8553/3uvYZnPetZOQbgICf7FDH2KXheDOvLTEuH4a1dExzPgCh9uYQC/tZP3V5TA469BjXPzwDukqdJDmAY2MQsZ9ohF9MUEy3vREqqwOe0ousX+jlsWEZ1irQzyWvda3bW1b6qvKnWuXK2nM/kz4nSmy1tQ0zyGUVEq0EpFbd2QFpmcDpiAuKHARRMJwNljBVboT6+yZZ37byYTkDZJmWUicMOWpT12Yvq7jFJAOjRA96NiHVmjc3o3hMHOZu6+GLi//rn/4RcuiYoOkFGirDGTwOnvoYAngaljwy2Um4ibxLtRViBLCNT/dQxUiyCCK6vNXgJh4pIzMBFZ2e1weAlyQ2bsnQ76hAr3tur+1abrqlyeVilTLvQoWOzYWdJyvyKpkMcWRlaHbwAor36EbFt01F9KE48U0DZ3uVtnLiHw0DZYCIV8dCWbQtRKBW9GIWS856FTntfT58+jYaIlOpLgjknoGUjcO9/9tOflaGJQ7Ya7cO2DaYAukOCc1vrOgut67/1+/V9tJ1lbAocLWHqepBlwEwSnWZZgKvJTG3mShbDKJFWbrCvxoN6HrajmlDoij3IBcEXKMS9dUHNsHtMHJuB9zq0arVxCyQzsTEYu0LUu4+iFkxN8MfFZUMa4DfmRdcQ6Bu863l05p0/jyg6f5vE96litnamCqEz4EJzTbaJtcMq4GSgmel4Wa8KIPy9aFA1B1cio7IIOwvkPIlhKP+2aBDAW/G35SZTpljD2jcORSlNBJ3rCZNKDYy0txq2tPOm9YDKnD35sAHefPc1bdmPE4AfMLjk/av36Ac9B7z7XYK3V/Tr76XqBAoAki7RbgPtL6fEwWBDw2mG5ylgNM1E47AL1WqBDdnbJybRgHPPjjxztvSFlFCaUDURt9qwFPb2/gxIZAGYWFSbW7U4CVpEnyYV86JCKwhuBTOsV3P3VNiqymjw0geR+L62IdiWpQaTz6NAAKcY8cwaMCpQFDDH9Wzt5lbYTD7ceDMy5gxgBe8406X1IYtklOqhbAmN3XnTDvR6BR1PBPpZEwM/GSXzGactcEtAg+7dCNbdOczHaNvReivj7pTXpm5pNS6AXQEmXof3bnvtAhUeJ5HOLRIYonmjVpLtFzkkDnTAme5w5lcQR9aGhU1n1VunamttC57LcXPuDZyak+9tkoKpOXca9QY0+yID3c4i9b170KG9jGXh/m4dFNeTRMLzol0QnOG/NehhMWQ6E5Uik9VUfjk3ThOk8q5jiSYm7IIFqmZTJLxqvzlVdu6S1lbu+WoS4HgRlpx23KQK9twM0zpPcaLnC+tcD/tRYMAE3VY8zwFgxhi2i8/f/asTmgEMkXU6Igm+tN1VIEM8CfHuc9sa0L+o6dl6f88dgcoNAY3n7Ub9pcT0OWdFP7f9XyBMwEumdunFuB9lWVyoCcWHq7w3O4se1XidxJZzRHBuknOCvzI4NBG2gCJIYgKbaayejzCe8VnsB/87wFCqtS5bgbTamM6s1MYYNKeqxmv0mQYTaVXOa2UeFVOHN8/eTitU7qdo+3legoWh2Fci35OEij7LF/RgpbPx/MwELw3Ui98w2G7BuslMQDsOcr9mfzegoUG495EJpAK7JQngjXaGp1u+2+8EfT24STCSUk9pobRzVFXz0oIxAXGNuk5kD3L6+vXExtaPBP1ej2fABBIgKrac7xs3JBj2ecvm1ankq/yq0LmtHGk9Z7Mk8EGf7obJsIsMUBmYZOb0ZCv0UwSbF2gsZgoldq2Y2rKHCLAtXghis6edYr0I41Y9q2vszhzrZyKv7plJrCDaGdd7gr3egy19gubdBVOVFfr3vCT+kYFgdTkBXwsilXWQFSRQaBAb9l69bhI7F+COn58Rb6jppz002NOCqKEyUk6E604wx+8JXqrTNUlhSJ8ggHftXjC5J07KxHBs+xK/NwbEWF6YGpZoFd/fAzgAaEiXA2sHOYfgm26E5fnh8+fLdAPSjQDgcMznzxOjHQCK7B9TQd8FIGVQF+KWOXMTAnejG3zbegoA5zBd322fDntHOjWLBiVHcoDml2ddrZ1VEmt1C22Jjj6UVXJ9kExCn7eJLX/LhhPsHrFXw1BgHdLum/1c3R365An0XyZgCT5/8RhGDRImDrgRfOKse74X8SO2v2YIADbv1OITn/9gAzsmG43K/jj6TCXGn2QJO7xMu2wHRbjrsPk8fyPs1hxt1sojRKuQ9Vsk5l1g7d3HFsx2DwVKmo4V+zjSK8ShI9o7/WMxaxc24B5dH7M8S9fEPeOzEsSQ6a99WMBWm+w5bMs/x+rAytgAMDeOEbzaNf7U9vGcBCX1UZMG9TCrfvyDH+GHp4Zv0eJyH24xOE6Wgu21rYpQbaDG08a7GdDGvWKrwhgR3ND2RI+wfIfrE01ofI1gmD5HX5IWaduXYdQZHx6qJaZv5qz4ecfYxWhe+lz0h0kQKehFauEG2ZzNSlwcnMT6qB14Iqik7SVxHNFmbAHOJNRr9dpsO1PfdIv4wyLMjH6O91q0xZkzu8i+GMmYZO9PAd7NhuHJOcLHG3+beC5wn+fsGfX6tpwoyxl59oiOB9qTZDssqH8nYCkb18I077/M/YyJqcH0onsXtj15yOtdBskAbF+aYLInnjz9GCBpPZON327uD799+W7YPuQZZs2NnasoFAkRmW3cj4ULu1mqAFutpqVHVXGE8ex8BskVYKjRjDY4bFKTdPutZSTb/ntDXmLdyYFRp041TWG9GL7FCmPvqjunnddO+bxSNCl7XJ9hW5ya3krrwE5kv6nDbF4kaGPME+aw5zZJpuzAAhklOfjmvo9/ew/RKte/GXvK6NcGpqLC/sJHK3fz9MmTgK/XxCSffvw8YJMth/oQQTuLFpvopFv4EIy28+q7168CNrNZyXdg28L6NyfKADCLAjzro9ZhZS5rXph8h2dRUiYFADi52PbV5LoN8Ennjx5H39h8q+/RW2g7o80HlJyOn3QAq/viAmFbQdY4Tb/u37egQ4FRnb3V86j4U9YqBd0WMxSxoApxHTDyvX3LyqWNY9GpbGBrZ913hloH727j3+ZRez7qdTW8KwzuYu6Z51WM4x6NvregR8tH8xmCV4JKxuM8e1sOe3xS5InSvyv2ZV2rn1k5mMB7dSxE4shCYmLe0kT1fZVB6GCT5909FV9o7NLipA7eVdtkAWC9KGj+Yq7YSTOdANIBUBfQ7yn34gKEIMHnVvxWsVnWm+/7mbddZHmGTfc38VgN5PJLQE5bfZvHmss0jCL2qzFSxQX6ILO751rdbt5zOj2c/mz+23KX28E1rL2dgHlOYgAtPrtlXDayRlibXnueXQdH69+JWVocFzat3pV4yzzTlmmn2IfAgl01FjZvyZk2x/SMiVPACJugXXZ+8gj2uPquH7IuSZ99tXkWfkw7lsEWyevxM05U95oDorZ9DdvuQuIG+cTpMB6OLijAQKjQfls+Ua5Njbvsh0bEqZiyzmmyteQUlTNVdwrnGyzrfox8XwrmNiZt61D7xA5G8yeluNTQrs5IC1mJgflTmEbJtUUupsWAPS5X9y6AvXY3IF6lkwFLs0frHJgsGHPKHq4+v9JJ95/qZmpZFikmXdrKm8ImZ2qWttn/43/57zP8y8PldKdy4Dh6BSl5YzURpF5Lo5Zh40WbLB2gT6VAtPpzNeGwmBQ5rCRKsnP8CvuOANN2ha6tEC2glhAdMrbdKr4MNX/3lKpQDBELfo5uUlpt24HP8Amuz55uB0n8TbpqazeKgSwAz8DJJF5j4mdazZmnTOpADcE7HbfBiQc7QQVOVZbPGHBEx2nwJdsi1yODhdc+RxzV8PH127c4SxBz7k8K6gIB6s9+8icJQPwdaZSKXwelNQA1yCFa9nsdHOvAnA80BrKx8rqR6Y7ApxjnLXsnzrVELn1uBqdlNKt9MRvEDVy1hFt2R6jl/G7/I2iaajjPz/coUKMoxX1qW38OvmeSsDBMaqKtww2S3OboyQyqYLA+s6qsYW4I8LKXCtir3vLOeuuDS7x378mN3Dd+N8J+z+cTZkrbBz2BLA2weu5eX17TgMfO9utOssCOog/XpJ1iP5ZoqQwTP1/DZsUJ3Tr2RrWKyWIwCK9E3OlxNfm0tR5joA34TxnvfLC/PTyi4r+9jUA/YOA+Ojk/+cnPmLT3LXuJn7PXDajG6Ict0UZ4ShLI1aCVsprpsU4wFICYzoASW0Sr1dzKaTRG2GOCn8vQ/y9oAzOR874NOvLc1EwLo66NjxfcwUhmwp9PytcbDDYDkonD7pl2/t08acMLu6AmOxVTshxSzrMUYdZZe+C59edqIxnchCGG4ZGx4dRqGRbbBH2ulYlAApPaTAn+1QJIMBNgrSrPUpPjRAQOfT7qq1ntY78fwzB0lLZtFjMmb2iejUyABW9seTh8D4OMJBwg6ooAdoJK+5XC/2rGkcykLTUggfpgCr87dIA2Ufh6M7NrPIcHAfsEHCWlCybIakz7OZep9pQTwWQMr6ysFXtK7QjOXml6VNusdsQkIe3JVsVs3WnnzzUUzDR4TaVMw80fpy6avnZWl2dyUtYMALHJjs+5hq78zUpiPjQTiSroNBCQXeSa+TzTVoFzWeKadfBngBQLrN8IO3itZhxMpWlYd5OwCxTLJ/yLvVUHaGDi7Cyg9DyvOQcI3buaparmYCL1jwBiJ5hiyTUtjz9iT9AujlbdzSVJEvtqhsnbF+jbLS2tD3M49x2B3jmGRqzASHDqLwmz1sJnOgeIOMU1XFrc8PySJLsOJkcG07KETHRuBGg5I/oOExCfS5i2SfxJQhCKn0er8BLh+Lkl2CgANjpPg5ZjmQvuQycLCxxzjU6ddd96pjzfFgI62NVFtUs7r2m58tow9sJc8fpK48xnE2mFsFkQELfKGga5j4DfEXA2qOOGa/iMreEFVHkOUjRJ8lMtDQLfslH87EwnbbamB0IdTOsBbQd2U7VvdrAA/2qP1E7Gt2YaZAU13qf3IjiiJptBlFpTnvv+89aYH1+qT/Gk9gSgCiqlHROgsL1nt7+pRLZg14QibMHW2uH9yjLLNG3eJ/5XWxvwuUDbAjUs3pnoldarBUZbTEz2UpBQxgBbKfPuHLazrNAb2rrHMEVnAIIdbKJ2qBNlj7GX3pvAQu6Ea8sEdfaAdifaixZG1I9zaIdTzmBbKTg8N2uLtQE+Lff82b9CoJuiy4ST0fh8HZPBWRI8gzI+Ke3X2Ji0Ghu46ltdRBMWjYnAiVpvNUGD9weQ+YDUAslnJg9jP2RVyTBMi43rwbnZ2aUwREI+y5rKXjtXzgCfNEv7ZrHjBbhlrQFMc+9Oj14f8/x5j138EfXfrPkU9lPg7opz/3BlYXjxmJiHNfPMhCHEZ73bRhuOSWeXsIcOD7UnFJlk9sA8Wl+G2QToZ1Ho5buD4ZDXuMazAKK25h4fX8Jy4jmwfmN0wQR41NoS4HaRjt0PbQ+5B2VIynZ6//Y1QxtgsxsvCCAYXQgKqz/KGh2iA2XbyDQAzQNEsWdobRa8c02PZaDQIr+nrEmKrdW+5JRJg2HDE5Mg2Y7TMgpYJ8+y+nGlTXxFYXk54KeI0rkTXtE3k3GlvlqmFQvsq4fIs1lUXJvgfnNzi33FRN3t/YCqApN9yNDqg4cAUsgFwIZxwnASC651jbjL4t85RUHPpNPlL7Bva7QAqyH67v37/I7O2nbeaWUPWLstPmvUAPLRg/XhCtvoEA51cg7ww0vsxycbT/is4+Gbl98BWM6h6bUcvTMZc2rJJfnzzCaurSFaYUSa3KWIavJabWi9rUrwLHZT+QHZsrxWe1kyA07ZPg/Tyg4dYTrbG4uh5PAy/JagpGfLie0ymE2+TK4411fE+WrYjrF7/t6OOsGsgWywKQqjewCSnsu0S6ox5BAjNvkmHTAyu6QNPFqcHT5+sDg8W4GJqFal8QE+xQLlDb7/5toJjPhl2HYW+tJpA+XWQRc36lmbU2oH+OO5vSZOS4sW1/lwXIWWZYqK89pCZVnVM4ZBtkW+MgFQ9+Cjz5mEuBhmnQPm1E0+5Nl+/d1bzhFtmjb2K+EiQ5AYRk1w7VqSThlI2nh9WZJY9inxoPlH9UFov4v1oX31ulxD2bRTFOHmARRnaOO94WcfthhQQ3v3DNPgjbe08dpd19WOKFmSGQIjkHJbcGwM+gYY2GlwQ8zoBOpPP/4oQO8mCfmPf/i3Qub4xS9/mVbHFAgFIng2suLiB4kLlohPBfDszLAzRSZr4hnbxDSBnl/9A/+TIez5104IVOnb1T5co603AAz73725TO5pbvrr3/wmsgtWw9xbsWUWuLh297GFggwA4Jo6OJQeicacds96PmWICuiHc6Ut5lzLXi2mY003tsh96wsDPApQuW9bLpV8wfAVWyII2EAgC5o997mff0QKimvOe+v74y20baVT51dv7+w+td6+yxyVn+3fq44rBfKLtJLY0mFAyRGNP4pB2fOcDFpr4FJda8Uneqzq8DLqLYQhgByvvWPP13A8ATFfZ1ze8zhzAfXNvHbb4v3sTtLw93vbdLHqZJIrb1ED7XrBsOvcJrbxOYRtqQ2vIp737e/IPvZz+1CrAlUKGPb9O3BpTH4L2Fmg08e2e+rdC66/mmS3rcWWjRKzN9bVvRgmF95AvA7e+D7umc5k1GaWLn0BY/oewTu/tL39uRmHRuuwTdftwGvPja3DZXIwr4k+OX93+ae+p/WJlVPXHvUesl7syZLbssPIeKRApr6HOsDYCSGeoU6QyZ5j/WW7m0Pqy33m2na70NLOno4bcxoHIMrI5nlR3B9OXg3ri0raGEeVfcpkYraT+IvD6Nybs3Q03VDg8AcOAnOQmPerv3fQyw0+2zF3A3I3ZCrYNHwMXUCT5AQF8JY2ZGyiwFfixSq8+yeDnlJ0r+J2P5Od1Vh7/E5SpmMGPpsOqPl7Na239lxvkQ1mEtvR2rrD7qvJ09HMT3u3frPOXwd6fe+8TxiB1UXj56ZIqKZnQNXWnRMbXKzCE4qPTgG3sDwnGIodvPazyK2vZ6a+mPjn/+N/B3in8QEZx2i74UdUOVyVXknwhhWPtFVOZ+PHz+E4BL+kGkfHQL0Fb1ZaPC/K8AE9LIBJGCC2BGAsM/bYnmpeIzvPG49QvAmZSayLluWtqpAHUjDJ90olXrSZ9zLZ6nTPekilORUknv+T9ZNJnFzbAWKumZTJz5cy0UNQgdHeXL8Byh4GISgon2EFyKmRXpOH66xVIU3SfbxqDmjUtwD/bkh2U2nEiT9An+T3qXharasBHuYAxXgr9pblkRKIjmipiYyJZAyK/fJNy0oglAcoaOr9xEA03breplRV/aZtJEBmO6gHnMNUxrgSVhOK6OvwfgZfOok62HWg0yffDn+1SlX7q8GiDjOsDKvYVF59niZ/trWVRqEH1Cmx1Rde91aVEA2E19ATYTd2HabWX+9K+ns4+GLelQaCa96fabEjyuB2oxt9LoNLE8UkR41R2AC7brS6g/MAJlBojrIqcrZeVdLdxR4ibmlnhyyZIFulwVcUcFu3BS6r8uDjFBSfIWiODh6otGDOJUHLCVPopiMYZSsBAencyvDDH/zB8K//1b/M/nRN5qn+zvL95ZUNBMU5AyQFJkxXVPNvJgpEFXQO4K0OoiLmAQhK/8G9Yotipsux73w+abdwSpHHLSyaYnfWKXL4jMeggj/vR9ZRdOhi+GoARZyfyXa0Neq/ZSOl8ph3qfa9DrL67A4Jov19k3DtR+3PqgJFgLgBBb5Dmsp0Di6PwIGOi8VUi+Wc+/B8BnI2AFOoPuxSgNlURnXeimdXFUJg7AKwdJKWlmWDXcE2AzZ0BIczp/oRiMiyc3IjDC+167RRTqF24p0ALJoB6M8APqFDMwU9e7zyEZ9PS5Xt406WtEDAZ/bpuwbAR9jG3/7mK0TT14fHjwHxbwNIF6mqj1Z4wpQLld1kqKqNOpRMAfNsxgaU7oXP1GloaaH0zOhwuZ8Sfa/WJdfeyXd+z0qbz+MW0NEOcg5sN4mNtKWLdXP9Mzk6DCYq7VaweZiCdya/i7ZECeYwqn3iislGmdYqgCzbQkAUJwt4d8GeXiZZv5omGCJtlXmgELxO65jptAKd8yNavqF2X52iz3BBYGbVFMBO4NiWNIQaWFP+vcCY9xmed9piLTTI5MDJw66+yvRdgF8BYe9PYEhwzkBYjT4ZhQA0U7ATtEFhGMrCkPWkrgXB4/wMSeoi5wom4JTtVrzMRMT1OCVh82jICBHkcBEdjlEsuWqhKFp8q9zxu5UolUxBP095jR8v2GWbJQmmPtMWHlsX+7TVMKH9fe2YNAj2QBhPPRDnE/3dGl5QQVh+ZoAi2MYzl92qDcoQpxYMaDcT9LbgrNvGameq9pYenIaxJ3OMs5wCBz93/3dQTT+ud/Jvn4cguN6jV2rdMBU414RcGT5OAw5rN22GpcfiZ6qlJbCmHkhf0x5Im+ykupziW1Xa53kuPUjSbqRww3tVFbi1HLYEL0UjnrcMKtdiUQ0g2QjGFYDAFszOYNxdMn3a87+AbuM0zLllQCDPnYBPNKWy9sUO1N6nEhu7xtu7fibV3OMibJaAm7i3VOBhhcp4uCLZ3wO4O59ZTVXYPe3zFiBwmxvkRqOJf+9RtLDdq3ScZO3xOSms1TPOpPR8JucU/727tT3sAUa4F6IT5CvxMcZT0R9ji+5swzTCVlpgECgWeJygIOiUspFi+SbHBpBczAn7UfmP1QWAjVWZZWcAN8OwfySYInPctZyg5XUdEAqtqhkAQRjNNwrOWyRiXT8A3r19s501lh3uJGlb/GdhM22sCMLZoj8M37zb4SzZKowoPPZckOSMFkITVUEKAQZZdtoWfYLswDwLD6jSCtinMSClXYxHAG8Lxin4syXiBveTbXuRSzFm0R5wiZ989gzWmW1vliltzwXA5b6vwzQvIWo3c6rzAfsNijnb7H+BuDllFBqIlATL86n/8VkFJAI8kamuf8PmLmJPrmQ7Gn/yyseAb2P1EsMcx9dxFKbk7QAAIABJREFUkl6/2kLLjk4O9zLPyHu2vVCQw7ZAv9zzDk3Q3mib1VjMmnIe1h6sDh9//imMsp3hDQzMXYYLGC/b5irL14Kz7yUrcQmw79j4LXpdaGbBYFtDK3eOZHfz3SbrxVnjUxxS84h2xAD9bHrBu3BE3a/6feJ4z95JJnvKfHcgQoEE0dU1JuD+/Jnmy7OmvVA+xoRddpbvpV9borAj005AR1kPn5P6gpEGELyTbYJN241OaCUw6+w/2dxXdCusM91XEFLQ69rOEXMSkj0WtAB87smWyzP1wZTgwRess/fpjh2eA0A/XSOeVNQ78CGMUKVQHCBBDHCFlIKsUqiuPF/jGwEazomtbXb4CLQbv1pbNBIBvNZ3LFDkwnMGcHu4DlgKSHsCC3Vybnn46vUHiloAe8Ryb2jb3DmQIan/LjsmO3kffd0DB0QQs7kf/FpUKzeEFuMkr0ftNWti+JkGqGqgBEIjO8QPK3WuHMVaqoDnIhRA2yhtJfM5TgJ0vnu3C8DvMy7Wqpu+GCDVcmtsX3rDJxGN/70f/nD47W+/Gl7TYl55gWx5bInggTkDnycj9bEtrezlb7/9Jteb89EGBLpm+roSUrdbhPPWZEUESAXLdEQhVBgPcT/Gd9pWC4sWSoxr9B8yssOmd8Iw8Ul1w1SO0OWRsnk4bym2eX9eAM/IvRt9VWMsE3rPsW2fbFzfL9fFknheBYc11Ilw9fmusIbbd+LaM3zD/C1sSS/fYX0dZLsDBXz9LXuKa0mbXAMOOkP+Nk9NjKi2VQMAeC4pGvCctDkBABtQ1UGaKrTc5br3u4wKrDGHbm3ukhfYN+ZuIXIklrwrrHnub/OnfGYV35KamqvnjNckW21lz8nCAOOzAuinjddYpggMrpg+0Hg+g6mwbUWyYe2MDYwMLb43gNrFTJxpN4XxYbMDHSwpokwNDTOnsKtJdmpnpaXg6NNvcVvlJJzdW3C1y5DctRfPE19bCOlMxE4i8T69hp7TOKikA3c9ruokkMTbLd7scY3rckwOkYJrY4WHidayJplpnVwiftLf2wF83Rf4OX0oWAcRjUdKcqPiTl9jXlWts8Um1Rh3cLUzw7weNZ291k6sSTdVYqq+j6qbL8+6PedMHOcrxIMApuUfPBMSNEIeELCVmBhgSTyjfKu7ZQqd8bnLD8PakrIWkLG0Gcok8BrtiNrkeo05unCmyCMsf/n+N8fvoa5QZDUITUxkFoFfnmEQICxmQTw7BQiE6v7N+y26mAMKlJqM8z7aUNcpgFiLkzv43fdNDe8rTCJIjnua1xpPFihf8mteR7pNG8OyA5tFJhLMq/UN6ScEtCJWVQeoZ6q6E0ry4A5YLZDdYlCWOp/rvzO0T/m2EKdqMJJ5d+8Si23XBEk+oJh4w9m2qMIZ/2Lin/3Tf8jzUiAXg211i43iBtAoigy60d14vQLhIhUjzECAZCpJh6CC7T1cAIuUG+Z/ggQJhEykNSQYR0e1d7RS9lamptVq5vUa675hzxyTrqOIUS3U0Bv2/SPSmRstamIdwCbuaaJs9UotGNDjLYZWxPmzSCtoPRgJ7+7v4BydTkZSjoPtLWZuWbVgTPAVO1TIN0Ff+d0I7tsi8AFNjgt+sE8iK0C5wcCKF89eENC52fMuJXLNepYeGQeqPbwFXuMEtmp1rQEMckf6BKck64BBHbxyXUdW2n0vnV4DvMIe40CfpS20aQa2alQ3IQGkPLj5rKp49DasJPmssU7P20tlTuebw0/gEONeBs7fLYNS6+yzs901bB8OUndQHoo46tBzywH06VL36cadNdKrGL1CFXCH3+nMkW5EwxzBUHZgrhujbnS8l86cCYDbPtvn5b2IZnsdHsAAtezbLlpqlW8fJmkmksG6lG1hsuO+i6aHhylDQ6paJaCm7o57XNZlQDUCyUOCa3XZeCKcCytsgj8eZPY0Rmh59THgAmyNMDYJoGLozUs1/gKuUrvd535IMQPN+DIwpA5JjPc8lQv39rWUZvZNtJF0CPyn9kxg3USytE9ILDQQMmoSVAIMk9jprO9rJLhe0X8Q9G2GK3oIST4931X961WmWv9qEzSxTzKC8zuwdbKxVWWf+v1ozLlagpEtsCmdBnUA1Ehhn9lCAYAZo5tsWjZTTYfqRltXYXLt5OozEnWHVKz5jKC7X7IH56ao+p/s5NkbyF6SyMmEt5VTgW6DX5/rPEHvLiyxAxgXEziTedqXFxYeh60X6JL1n+P8F+sTw8qz11Yfkni4z7SH0bHgHJvcVbHCc8n3BB4FLltiaBXGezKQqWliVZX1aZoQ9L3q74wADRJc5dnUVLUEogHFTVyKfRQdixZcWRTxPXXmcVACeE2zwm0U9l/stQMiml5abauIyLJDAZBIEs8B8CyUTdOuhcbEzAKC1ebWJEkzVt1gtMh6UAPohHWbAdy7pgInc2ES1qK6eTO0mE3zs7ShcR8QGmDTHcEOYv9Ag5+gHRx4Iy2zERTmOd7Q6mgLrInhDFNu1Zu0XU2wO+2qKQDpVLE9MAWnA2brBEvM2SD8RB0hHvT6+nOiBQpPMCD8TL1eupC18iDYrnom5LJeSj8Yl/sg+jPorAb3j3vaPVnOvxJt2zRtS+oAXCroAk/c6wn23GcSMW59hveTals5Zs9kKm8Cc7zeMyJ4Z3gb1l3OtyBa/Z6Zr98XGNQvdL3JApxKh6UHe/1nvY3kllUsWNcKEj1IkelXhRsqq4JlBiyVfQUElyHv/VmBddJk1zsV4ZrQr9uaZQHHViXuq9hmfq+qyZ70XvHMtbY/STp4Binw8Pn6mtyvASf3e1ftbroi+jhlEdh3Bur66jCKjS8EWrhm2UjaFsHbS8C78xMmThMMzsIgmwScCjOAZ6gO4pRBlwFfK/p5D1rwxB8mXbbrREfGYoRBPIxMJQ55VSZMClQBUB1MoPVzBfgCCG1C3Su7NeTJ4pJt7MVGSnu3U8NM/Nhs7ukbAjyTlyRdJJEyeGQdWLR0T2izDc6SvKjPyLoeRGTd1k/sp3aE5+PE5Dk7BDIJuclL8HPbb42jZk0KOOAbDKJYZ4KsTJl9pl3Cp4ndk527+sD2TDWmHFZAMY1H8hBQys9457RFWv4uTuxdV4KDFhZet0XcM8d62HJrYVSW3pFFJNdS2x4bK/uPe+R7C7xQwE1t4BvY5OcWdNTibeyUaADz2yP2A3eW2EzQUUFsz4b7wrUMw9XpdhipJQDCZx9t8N+AIouyidBNBvBRjN6JmxaD9HVO1V0gmdQUCIR1jckF95RJLvbcjMRp4g7AyLRgg+WAw/gfq174jSTA/HusFhnvfUHMt0o74RJ+JMVM97DT9PZhnMA+3HHaq0U5kzvW3eKWbbHeyzH7uIo+ghe2YFp8kHE+F/DLxMQpmII5k4DDB8SmxySsKXY5bROgVWaQbBcHNOw4qdaEg7VfAcxYIDbY3AQIBkR0SvAYkM3qfUBjXiN4po8QKLElV8BAexTWhwmQ9y6oLKikPeBv/U3if+Igz4xn2YO+z76VQVymq1JWf99nNOk0Dp7tEYco/s/kF1+S4UruAWMwns94Wa07bDF/nj5YZpAFmj6WFPiZ++0EEPjJUwbB+ZFc15naZrxidfZmeLA4xXAJ9iLg24h4a1I/IVigPRPwCLGgtC2PYGXvMwRmdtohCPpBBuewroLJMvzG+F5bk/TzTgp20qcttEtMIju1tZf9MQe79Rr/dA14v3kyM/zVtx+GPT5yl33nIKawlvlci9Ay23Vd54LTxp5ZJ8E3i0dlX/Vj7hHjJPOL6JolcXM1bQ+TkeZwKmL2dDDZDuwQKkgQAO+LC2rm2S6rdjUTUhmOsb0N4UBNWdc4UR+gVmsvM/4twoTa4wz0AIxcRGvx5cvvAnZl8E0DijKc0MK/cZ6gF3/LCJ9kHSzOp9PCjoeQCIrtZQGxGNbF4so9sPbVTeB5rKLdGfvWveI1WFA1Zq2hBMboFtNKQdR9HZF3419tqLERa1ga2zLmjc2LzKFmqe/j2S/tswIn3IvG39rS0p0rbTKdf2n2ls+tYmERHfyz5BCP+LZizSQ2aEU+fWFnMyW/M57zELBOGeyY6yyJiQJeKsHvgILFgO7vcq/GbgLeMqdbLNCBJn+/f1ZAPO2mp7DFf8W2L83zaHPyWSE+NMDG3++5lP6n59YV45d+mtyQHn8kz0iho/6kqFjHO76w/LV7o2QyVmAq21LdSRt9PXx+iX+SixcJJ2Se9izz+uQM1UEWOZIUtGst/VOgVgGUdwQPijmcBZ9Lch6+PAMBPtrerZyzurFie5QCc2gKa1GDLyqm9j3SkSeg4+uCK1Qs5nvdMvRabBawzw5FCpWdVGKeX/vkrjtJX5h2Vs7JfRAoBARjQz5PGQIX1c8oMlIBbgGhUnAu8K7nqgL4RUyqNusAWFyj7eR+Rgc/XbMA3Twf4zHPru/ra2Qj9vvzPCS/dB2JG5K2e98JiC2WwphLB6VF/yp8KT+Sc4qf1O+5LF6jnTNz1xChiJ3ciw5HdODEBVICoDpaAd7X82eRgj/KfejLL8FliNWmsd8BwbRbxO5K95DNh3Fnx5QOvAhOVZzuZ6ODbumdSz5az8C76s8++1oyizmTsWLwojqTd2BpneH+J4x01rqz8gLs2bHX7EDavP1f2yeVe1vsqgEUHSvrdsDfDzif4kY9V1+Tzo/YWNe/9qq2VR/Qc0ZjG8FUZSWUOzo/3Eeu5Clx7o3g3X97YxKv0VEUV9adguep7GLkNLiZIMWNy5KLDlaClemMv1W0NhOe2kbN+FxaILzY6veuakD0uAI82UpF1drWK9/PRFUDobExYAozwMDFQ1UC4E6DjR4d3/BgFIugPSAfVG+f0rmwiDX5tITviUioWO+UkD7vYXAt7XCboRXHBEkCHnu0org5dRw6SCvwC9IVMaylnaaQaDkTQbLHtDZ4OF4x6liWigKyzx4/H54/foYuBpUHLs4BCIJ3Blrej87xvGldaDTPcPZd66LKfW6yJqApsu5Xa72z8pg22YTDoui1Tq5jZweJnvvAFajNpgj6C5NRtpyb2vxMZ2ZQHICpqv+CTxEK1bA1R1S1x9LZMzErUUhzNdluNdhB8L7eu1gScbACByZoBsTJjOurg3f9M7px7rp07qcOKHanV3ugrsmf1WtqaksfDuB7B9Hm5+ra6VTC8Aizrg0C4Tei6ZjKhXulgs9obmS/UclmP5zQMu4eFdx1r9guaRCmkdVgCb7JNPS27E+fyzQvWQMK7JOwnFbFwbZYdeomYRvsHSjQr0g2QTWMu4URlHIn32kcA1oLCrFfmYoaxxsdMlF9ng7nSZTfh6aRKd0t1l/DYWBksGcl2kCGRSlKroZawMu2dBgZBmOskaCLouoGHToB112nL3B2+8zjsD1dBVbUVOPajwWWN7FSWStctw7HdjgdmXs7+m8yPXXIBkq3QV0NbNEZBXiSBWlgIw24OVefTVqTm7i7On22rnjew5IxYKMNeZH1mWNtj5hMe06yvkTgvpTqNc+YPT0JZdvJPLZkzYyW7T0ZDgE2bZsRfDGxPMMY3hDkK25+yLS62fk1QNVngKm4F9otr0yy3e8acMNxqz4yxVhv9VQEurMeqUTq4Gs0eKbJCijITlKjJ21HpRMZh+nO9XnL4vI1rU29Kp86Q1tIaOMXbHGPByCv0eJdq6yq2aUDYuATrcEEI9VaEifCA69Jv9WKaZW9nJVC2DXFyv2VYFrwDvBs8hrmCZ+tfZlZQMuMQR9T2M8rALNT1t2oeIaqWZiTtNGaZHCKWAvZR9yj7ACr57DbJnEu5h83gH8m5RluhPacjBgTFZMlGaMmfbYvnTs52D3GXrwmATEBmgIg1FaWwLP7xHZhgU/sTTDsqpJHaB379QGmyep4Az0rwTuSQXbBkexSgogE7gZI6oIRBGivtQ3uL7WSBKsTOOM7PEPFHq5WlkzO7uAU9x4g22oj/y6bpIMvxqlO2emg+k2desAl31NgibMxhgFT+kICsPX8vBX/fzFTigUWFqxBbHxHVQT72fNzDKbUHKqKc2m9FuO1grt+pnq11f3Sbam+yMTKr1x/Y3qESehnSvdP4lSC0dHXiN9xrbEV2Ncz7QJrNxENq0rY9V8m7X55LnrQH8DZc9KSGTHmquCWWHW3393m92vOeU92QnKABqWt43vsK0GfsIJDhtCPuaeuYdgtwDx6NRzsvoaNw34GRM50be7Xz7T9zAmEAhYX2INqGeTtFdoXcHT9E8zzO7BMHaJzjh0/Oq82mGVEmK0in0wwrOoSNqpCyraYZ+8YzzBMAFH0YqbLLBAMgYWDb9E3RLA/FVZBXXU6HX4iA/Fi2Ba4S5ETgJKkepWWsyKAyGJYCvjzflOWPwwgJpKykWGVktDylp4N7xOnAysMu+9e1QbzDB1ktCJoxP2ob3nB/ewxBfOQe/JeZmXXgK7vM2XVAoRSCXMYhPG84KM2gzNBsH4EaDhFy4rtoEZfsvycFrqFntcVoN4kYJFFHgseTrG0eh6bKECR/VxspgvaalNBF3wM68YlYc1ZewdSWCj0j8NwlDforKHeMpUYFbaRleinTzYAHmDXAmAAFWDjmRRsS66fnSBdloxAswF2DeFKPSzZRmnl6FvU3NJOG+6EMK+LNC7wnLJxDtRXttCqTWYPPV3DxlCEePf6DaCmrH4DHwvWPBviPqeYe9dHALIrSyt5fhZHlZOp9nyoj/daauKfBVm4rgcP1tL1odzGJy8YOPHk2fD//Jv/d3j55l1AauNSP09QSL9f0wRlvFYL6Qr7Zh6/+/FHHw+//OWXw/sPW8PHn30eIDLFHPag0ZNtmV2vKsPJfDaNgaBdLXZCgXdJ4s0BwsqvqY/dPvUk0PZI24w9uw83YD3L+mH9ZOUtwTxz6nfYKAIj+F5ZZwLZTmcN+4rnucNk2RWu/cESoNneJv4IxiCtvh9g9h8AOD8krrbn/NEaDHmexUPygQVa5OcA4iZ4vjeN2ROJk8RDSiK0lramtXQC4KrP1e7b2WASqXafLZ2G5TI9FwHn9O+LSGL863/38+H7tIw+Wee8v/+ydDlZ5wNkIQTwv9ufHr7d5GzSnnwahkzmdBc4AsClrMcCZzWtXeZMsfgtsdPWWPQKG81EsfTj3HOl/VnDP9yuFp9N3rxITezI9wS8M+FVFiCtZg6SQnvz65fv0YQjJ8O3PlhbHp48oPWU4sHTRw+IFQT6a2jV+02YjyTygvgyPNXt1jZWpYt4zWAH760tr4nyzV42UMT3Md7Oz1JoNVZxoJiFsQLhvLeKwT2LBaZlii73I6vNIoU5n+fS+MXVKaJD5T6C3P7c37eAVTlDTfMWmDfWKk29Ysgrpl/awDVgMIXqHs+6lo0koi0qzeAaXJeYjGsIKUW5hFawS7QYsAdWcpP9CTPHezMu0Evy7w4SBWgR4GvgwH0gqce83c+pWaWPLH9d91AgacXB93Ox3rZqPFFxc+tosgjUusOyxlyTTC+9amxb+5N8yP+155hOEF/TPjftthFirfXXf3WgsZh5dx0/NVyidb7Jy+JZSezw/Je1t5ugSQYk/iFeEKRKHBennVcVSEUOZt7Uipi1BpW3dZKJ66aWsM+sxwohDxgjyfx0X7QopAM39/PIHiPdtqWLrBibmw+59j6ztp7Zey2G8t8pUPAVMLrtc//OvvV3LIjzbwkGBfp4dASpax3SqRGZhQLgwqYXAxBPaMzcvlcSf3JGKs8rgk2RYeq5qW3vkUx7aHARfVp1ofm799mC7pe0jjbyhjGkfsfr8xqMhSKXxFcHxPOMxHTwM54xrzFSPJ7LnK0iH80I6DtcAZs7ixxHcgcjc1jTqyPxHrpP2JNq8k7j885gNquPa0FUjXfv4cY2aN55zu4G5I38mfYtYLAxleSBawaMoXs9OQ+BgBena9J8Jgw1MZBmK3KAK3bVVrqntFl3gHphB/rHBacj45e7vbix3TdntvK9PFP3lm/U8j9fW8+tQMNuv6sIXxqh7uia5NxIaiFxVNx+/+s+uHgfDIz9FK8wt7CF1r3kM0+80zT+JeW4RsQHU6yTWsAUv7+Y+D//t398YztKEjq+qV5VwvewbZgqkzYwqr9MPxOUMzEtMXtbTDGwthk4dl5GguBNAL+aiqaBL5CtQAkrh4WaukGLYi2dVfQ4iHIzOAWkVbuoG7naHgpI87NlWIWqqEhpwIWWJPGgBJcyWpvf9ZDOoHtlZSDLzMWcEXiuUF0+AABIWxLg4x4TujLEgc/1zKrHI1PCia0ClD4gryUtLU4Yc4oS9/1bKOS2Myjk+fzJi2GDUfRrrJcJmgGuTJZMeRI00AgEkDKZEojy4dY6XgP+hSWgUQvTsAyw+6iMGwF9Q569j26gHjx4UK29JicBCromRlUPAhI2umdNqqqEPxNteX1NGewTTB1BL5sL7RjWRUCrVzBiDPI+ZWALHG3DM+KAyrGkbTX7vxLJu4SyHFU3Nt1xdVCuVwBiqEInvWOHaEQ1kPcZg2Xs6o+f0e8/bbLte/U3lV8MSoJ2V4eAzfWKWHwzkCZM7h/Rbz/fdhSr8dWGbYVU0UgaBnnGoSc75tq2SlgNVk/d7wvsiUvAoAuAiCuCVZkb+7TJnAOCbFA1diOkakECI+gtD05/KYghiDsLRTjXIFszzw3mBZvFhNMA+5REcJGkaYZKsAMbovEVZiOVdJKqdnO9CzgJk8LZTr2r6oEt8bDjrPwYwJpAKn7NnioGqzvU1k4qmSZyBvysQe3tWuNeKdAe+KXjtG22WhmKsRv82UqqoEOrjBbbsc5B2jvV0ozTBtRoQEKmyhp4BXxynwqcFPifsfTqLOEE5q5h1zAIRCbWxSVtknO0mqcFGCPtAA9nmnp22J6T3J+Ua9kq/ncAZs6wNmuCoP+c+zyivWuOIQzrGx/jcKjeoz1oW5rteD5XNefUw7PlxoQpExHTTltGtu95/23SUgGQ9q708sKQE0DKIAXbI4o2bbxUrNmq/umCdEkK4/u8BUQDHPNv20DKGVQLrIyltLvzm0u228oia5Ufg7S0RVmxlxFpcHda+99qv7YrLVBZD2wy7zVN1WySpLhsA+8nMw5QU2DDljTVLS5tl9Oe8lwXEqBSmGC9zxGTXV55GEbMpa2xnjW18wRN0Rjq2jNY7WKacA019Vu9M9kErpn6Gty/WjUks+7NBRh5YRTIvuQ9PWuCd2e8t06tr5l77euXr0jC1kjsnhf4ahFJZxhgrRxsKocy73guEfTmOiI4j99yiFEGVggUp/2hmNK9ZSzV83yiz4lnLhOHf0cMWxasrf/sX1tXMl3ZOCBBnOGGe6Em742dWGcregIv2T6lt2VxwATYhFYhf5l62Uf8riBQZ7r3gDqT7wxqsWO9MNPtbK/0d/tZIFolTxWYV+U7+7UNj0nV1/XRx1og4Ly7h9KWwOLJpij2Cutpi7C6ULIWTfgESPi+NsPrNPg0qfG99dF9cNCttgtrd+yo+ybf0O1/2Ycq4lVgqi5gTUo7O6oKssN83CunTkQOyCNINsfZXeN1V8O3v/5FQLtFhOqnaHOV+34JuCQby4mppS+pXxUIDreH/+b8u0dktMW3cdYwV3M8v1Ps8sFpTeXcWGZ/AGBtXQDeXeGLKcT4ZjJY9KsOPPK+bH9Mq5IMPtmq+h39OKuivYwP4zW2nXtdaUBUhzUDU/TzaA0TO2kkjLXc306dDfuPotIN63POM5qG8ZUJaARzI9lihwzS4fVPYJBnEhnfdwKnemyzJPkGfjP4lF1GYe7AZLqOKDRgJJ97bNsa5yEJBp89WrgGsFhD61LmpQXTSWwjOl2w6ZaZxDleGQ+btLa+/YCGG7p2SjjYUmp8855BDDlf3NcIDTL9loOIYgudIC4Ylr3ompNQqL+pNjJ70qSvA/MmtzlP3EtkFIxZ+PcS2nkTPGvt/MajFSYeLjMIilZS/PIY8ErGo8BPHL/hvhO06WB4sL4aYMs9XCA7HRf8O2LcAadKyN7k7YDYx+sXrN6U9aaelMk/Z3YNu7bkxFKYbT5HNccMuh2KY9H06GgvMd+jBxvDBtIKEyQap7Rq+n77+7wv9+X0VeOD8rEWV9Vw5VopZIxpG/3D3//R8P3vfR+G4/7wL/7vf4n+G1Nl7d/G/s06cU6WUpLAS+JNNFotkklU41rUI7Ql9fCArg19Ius6Yt/YUj0Fm/OIZ+3reqyZIjDvLdBrguR580wfEpMXu9srr3hTO3cAOHtAAmSRP+yDJHyzmQjqeq6hS/bu3dvE2CZ5Y4ZNjBj+ZIwfn8EzX6KIsQQI7Tobb0zSbTCLL/8YsGmD2OvoYEtVRoDl+eEla3BKEjdFQWkBpuMDEsQNHvCCMT5ndRb/bxvxmWwr9vqMrEucSenDASYfoiG59ZZuGFjg/PeTh4/yPHE0+ACTRwBaNbRo7TTGGMN83IX59+z5i+Hf/vtfDp8ynO6KOO7h9DZJ5fSwz6FxuvTxzKPhm62r4dXuKeA7upAAghZzfY5zAOLuU/eGMaU5kK20YVMrKSJ7nrNmO5qAczRveU62F5fGoOQCJ3lbHOZ5cXY9lxfElyP2sPbKFl91OS2+njjzYRjRCQSQ+GEvZ2adZ/5f/f0/G/7oB7/LuQVYAewzN9uDnXrM52/unw9//XZr2IadadeOk+kF8M4ECAH1M+U7eoWt/byBazXorPK52EsTZn1mmHc62hq+lTwqBRsLhu5tC+slkaNPCFuI+NS9J/CarhP2WElMVPLbAbvEkveS9MA/tte12LHL/sSUGq20fDNdSlxj6UATdzkIJK0F1QniHUgqCWvcxN1Cg23yjZGlFqnXKliTHJRr0MalU8rcQaCp5TS9aNYZ7x188/sBPlyr5En1x+JEz0lco/rTriMSCZWLdNDP30/8ZVGc7/vMaiJ0A5mSH+vrhRyLadVjljCiAwRXDNNj16yJHijrVHnIz/CgAAAgAElEQVRjR8n8vvfbgSBzex9BsdvU3yxtwhvOYYFMjXlozNIKma7jDM+8+/hM1Q4uAuNV0g/7xgKuMh79PoudVABozwl9H+1dOlr4d48ROoup31PWOCBa/amCdQEykie0V1UEVUe6crnEwC2Wz/u23+3sxA7A9GvxM3rbst/LcA7jKK4rPspiZfIn21BLJioTewOuhtMWIoPgegdXfVbVcVegXP/MDkYWUUZSjP7KmLC3plfRpe/NXvjswJHPXX/gZ6rp2sHI2myFr/Q16ww/faB5T/Il90YjEyZncc/6fZ8r/5ibPqRETrwviCzxhDjj5ARpCAFoE0F59ClUq1sLeGdxX/11WWUOFcLWbu+Ay/i+nve023PW0II/I2++poMGVVVp0PFvsvLtnDylCGmxsAPqIe7wOd53CF8Nd+j3l7ZlflZ4U+3XfFn04Mb8fc+VoGYvOgefcG/we8swk7VFFmaDD+D7zHnDAEyRQ9slIUO/Wvl0ADm++nn33/fxi9tnZAwSWyoAWL2SE+Y8fJbybBmmqDSYe1NGL/tr0bxR8sHV+RcT/8M//gc3B7CMZNh5wLyIJ4yp9yGnGiMAggM7ZgM4yruQwQKXZLHo9H24mXJj8J6gSHS++qhDE1X3jmRA9PNKFkWQ6Oo1t63ERKajkXXodFyVFNRBSE7fqidliHIw+Kywuli8ArpKhD5MjjgLD6QBMIKxvJciwXto3RnIHTucgyBjNB4R8CC4DE3edkn3dATn+dvr02D75knKDKITrNZ4cauiAhzzMFCePHqODsx6mHdWlh2AYGXBQ3CtYCvv4ybzZgs4cvJn1++rSZ8e7A6WpGddxDWHXvScpLxtqE677OBB3yz9IPt9HWHvo+5j4ut1JR7rs/W/a6qtG7UYTr2V1GdYfdwFHgS8zHNTf8kprTVtthh+MrS6oGsZK41yN6AF1lQF4z5FuA5cA3xlQDQnfd8Zei9VASJQa9TzGLu0Id05xDhKkfS8Xx3QMoD1va6R6M98Drf7Kkl+MaQifm8rR5iLDjLRMGs0ALxIhqpdxABDkMjQIDUAjJITLJnMR9W4g9tKB82NnwyL649S0ctcHxmtatsJ6KpP6FSdBJquncG2z8xhAvT8ozGUJJZE5cJKqwAGgeul4tT8T4fqdQneeQ3uFVtzBIQEJAMMxUizBrz/McH+hQ7ANVGDit9PO0YLgjS3rk3Xj8iz4Nx2ppgTYLu2QteoklUQByn4YsWW91LXMmK8Jvz8QADO1y/T5iNrMHUp3jtVplYNEjQIqzFMFoWLAfjC2mE9dK5cF7WYYfGaCXtHtsD7cH3GgMq0DUXr0QnBPMvbqh6tUWewGs8wjrYn6yAyhluAHJNyyHURngS8m6HCM0eCMAWL5CiDQLr2mEGRwIyXjD3UZhkYpYqLQ743DKA8gvGrwUy12SagzR7RYRZzNI4eOxMBdtaqhiUY5AI0OuUbG2CrU61rgSKup07JtlnPpXpCGuEjW/YFfGXQWRARlM4UveMSuuVzZMroGC7USuL6I5Iv40RAJPZYxqA2GodlYNHA01T7J3FYvO/CeJXkczvVr3n3eoIwzyUTktGZiz+AMWI7c3Rz1HEyGW7ARNhfbDsTmEXs8qlDQGhvPAM0nA0t31ATW2CSoiB8AsJiSWhBFeQ2kTExWFDEX3AQZoc2+4j9vwHjbnX5cc6UgzbkikVEXRC+tU5Ncz2GEQJfdsAL3o0c3Z7qppppilfXV6Zb6l8asC1g2G3NnPIFedB3QWK1TtTwC1u28hkWMYpWUIK/2RtxIrfMu9LTlNVr4YTAPD5MLpFskM62LTvXg7n/nOrvnvFcZviD+6UV1gKCxbaVXb0Fyi16aJ/bhNve6upnyqgw4Y9fbexOr798UQF7XqMDOJzumEILi+bf++hQ9YKIdksdx/61D9iT9lSZcAZLXFNv9U1QLTuJ+CNT4aK1ejWsrK6kAGHzpMW3eZJ3GXEp8MU2sZTYs3MS/0UE6m+Od3gl02Jh406iHXpIIGlB+ZSCicxZW7ldw4D3jfk1KfuAQsec9yZDy6FFMuf0VxY/YOPql1fHMNpp6f5wQcLNnp9EhF1bVQzUhBz57wLnZZXVcz+1+GAhMn6okt1NpBUE+mexcUsZdMQUazoDbB1cI6CdZRBDhi1gt20FPcbvrD/cQL8ZVpKCxblxDxzBMPtuBEC1DhtrGdDA+9FWhjUpYCAAK/jO9wXsDs8AVmF5qwHm2XFC44QgQxofroZVgLnVFQYbcP0XO/vR/RLk+A7dO/3IR083wvh7x89evT+MJMRs0xycB5SZpjC1DyBx4YAQwJk5rsu1sQBh0cB1sYBggHuJZqli1Q7+yUAY4gfb8d0XDx8/Ht6gwRXB/tga2iQBhkbGo/iBhQ3sNPbmmHuwBVZ/7mCPsM7b5NUAQ/yyuofcXKZiu3c9pwLmggvzPINMm03xrmJQ/1uAXqbxf/z622GH4SCP6LQYGxhiQ2dMbriumhhYkycnWEDbn68ZlrTIOqzyXAXjF9X4websA/Ds0oasbVB/aRlwJTp4Sfxkz54Mj2F4/ekf/Xj49NMXw9dffTf8+qtvhm8YduC1yKI4OoB5yvWHgWcRgOtcQ4JDwNP7Xoe5J0i8z+dMUWxRk/Ulazjm+9OAgnvqU7vPW3EiLknvYUzWCmxes0xAz76MO8HntF9hm7w/fVW3J33yosmNQL3+xkKS9myfPW6xaJHWYTsL/Jng3QrXES0x4uEMxgOMPN17N3y+Bmj54hGMa8gADq2iJVaQ9z1g8+vjmeH1Hl0mnP8XGwwi4jUTJHAb3NcJgufapkwOF4DlmZrsWxiaR0Bx4upwWBsTz+EH7agVbN4+5vkDxLN1hxcfvQiQ/oFBH2EJpdX9DF8yHn7x5VfD8/UHw2PPJOzVGZiUr3bPhs3TyWHnfG74bgsAnrNpO78ttWppW/AXXDPMDutUm2qBJozF8s8BpdVGMl5J4a3HqgY1BlJOHrbwZxHAyYKesfIegg7FOLP4bnxIy+7RJYNSKBqzzoJ2dNIOT1mnP/vpHzNgg3PCc1/g2i55xq93Dof/9NUbNCq3EKawkCW7wHZBgeum0+11C0wJyGjXEuuwbzBe8xSgDQv0lUlgW8zh2vlVMbYSF76tdtiku5gkif2bxrWApj8LYJIE1oS+znnaaLVhYfYVw8qktnyZHV6Vi+lHOqiXD+dcJK6OlEyuJjatOlY0IsWyMlauNt82WV72nj+Oza5cKKBYA7S8tsRG/l03GZ3ffs9+q+djPXe7fX37vQAyofwVyOXrPTd+zonDcbQizf70QpzAUPxue70FnJK5cbK9QIPDr5wErUxAFfCNAWyBjP9u4GmGYDXgovLlAm2KEVbPwPcO4BcQtXLQDmB1dlgYTHazyQTluRtryNDSV6VToK1bz+FcK1/rNVa+XnFMQFpbwN0z+DGJD9qMno/1PK6vQw0jqEKHX3OxH4InzV7z/ay7j0bXyGf1eKnrzWlLevzTn1XYxoKyvP9tTMWZ6kBkf5ZtM92CnylQch/9ev15//3IK5j3tBhH3+6eW11ZTRzgGkfvF3vpV/ZwA2nNPQPetdg8eSqvd59kzfjj96rALF5Q+9zrvc+8S7G6AVg9/+7Ppt97z5F7R0SwHK7L97a11lb/6FEHrSsyQsA7Pi/jc9CznptEm3aaGJ6hVI+ZEr258yGdMXn+FOoyqJRLnMMvy+SftTXUPNpcTImMFHuLzHCmPST3skV2ilzsmiEVGVhB/GXBy2Sq2HlF7pDU0gvtrou+PX4t563Yz8Gu+Eo8bc6UuLcIIb39NTFys7/Z35yZxKW8j77Ogsc6z+6+XqKF9iJ0NQKGjHTep2tNu/ZpfW3PoIPJHTz390qKpskoafLt7Azr1GIyuTqDfqIVyF6zGBPdc+5rhtdMmz9Kkjs5+mLiz//h36VtttD0Mf3rBhcyMpysuAzYpbEKg4GLESl3MWqKVAWqLlotQG1cb95TpGEwOFELaBH6/ASGX7BgvMS4cd7PCrgBltWSWW/WSrKGQEqyN5K+XxFrtdYw9mh9+NWRfjUZOmBUrU4soNUBjLiMFcHCeaqk+wSEHeVeAahzum0E+0lYTeDGOOpdgtE96O9mIuOxxqQmMllxzaExqGORbRtYJHmzMmZy8tU3L9G8O8700BfPP0mLzzJ6LE7icSKLKHW1lbqpTLM7IFkJlYapAKzUf9JuUEy4OzCzA5VpldPBNGMeRobJpb+r89E5mJRi2Io1YhJKUhfdgErOqx2yjGGo5+3g2+ZSRreCBL+63paHuirf3bH5HIr6LDDZstGsk4GTwbnghIc3TjngWxlPn0N0VJojvKtwNCAsz7sYiPfZTdFm4HdkSxWAKFhWB6w7o374uvHuBlxAt1qzW6uMBrLccIF9JtNWkQJgFjvRJMGD5O/2isYZiZTMUYMAkz+fpr9j4hldJoKsA3QUp0gIIN/xU/Rsxo+oINsup4i438FJ28LC3xcZwV26PtHnUUiYb82yZ6cmuD+rD64fINUEVY1zglbBvRIRlsGhJlbp0ozYjwbunqlj2qAE+XJO4pZjZgqQ4vnKnvnA9DOrbYsIXNc0oWqJFXCPYxQA4I9si8qSTUCLph7bzN6r6oGPX8dfost+yXzN1FleU4KiAotlLxIw+Ix9ofuxOXUZD7I0bIeToREBYoCtCNgHiGYP4hhWb/aGSdplI5Y7LX0eG2JCkTYGDJpMKoN3dSc5/7l8NWo8H96P2ocOD+C/dwH0BewWlzawGYv59xFlbJNc6TcRHZblgA7eDdoN0VHSFrkGnhKeZ85UtOlK667YrDoLA9IKJKLzx/2nusjvVRtlBS8ycDXKCdC0Ya0o5AVmaqyDfdqZSIuiht7z5BkyKPJ1rq0FENs8BQQNAkz+8+CrFVO2XgBnzYeJfds3vqamhRpoS8v22bXzADh9zSAJDXlEg2W9ASy4J9x7TgVeWXtGMQTGCEmqFxf9FplbamGaMJukW0knGYlejOsiQKzmzkjGkWspcCI46W61xYL3Zv977/oQk1Xr4rI5vH7XzWLBFlP1Jni2q4DjczDuJhlSEc02A+Tcvwfb5MOBCtWGl3azFqBH9yaVXm1hPSuTktuqmA6ZFdTnec5KWNZEv7HMdaTNrvnMDVRTtXSQTOjHVQnM3seeCUrqZ8MC5H0DdGkTfW9+z0BSBoSAbdqVrLh5jlrho1fZexDq0+3FmhL2LuBOkfUEaQHPy156RrsPSJtJwK+ygbXXqqXeezehjMafAbHHsPkOXx0BatfYM6TvCsBc/sKJ2O5Z318ttkwKTtJa7dtJ+nMeqqLZW/HD1M+aFoCizoo2QgDbfXZgIMPn2jqSopCxgMkCS3zmZHrS0PlpfNEpgAHJruylS/btPgDjGYOALIJMc76vaa33PJszZJ+6NuwFRYB519hvmXeztnbx4H02FwBdTiafX0DrDibpJuCdU5cFtG6wSRlQ4fl3fwnCyDpJqmmRpZ6f9r1ErB0WcTjsO3SHApiMNdlTR7BfLgMGKXMwA5illp56axarZDLiuxRbp0XU99DvnZHwCcbPm8gq9E/M8nCVuAq7X6zs0GP4uffhsBbuDb3JbQT1lfiwELMLEwxcigo3BUvefw6AfETboEnZlAmTOji2HPP6t1u7w/Pnj/g5QBSB66v3xEt0oAjCaLPHgAPqtaXgxe/VZF+uE+b3mL1wAYvRs+f+1B4YFywC7C0xrTa+zESF/aO2m/tnGeBWYNQC6wjQpnSvnCZ9Tmv8g2Hq0cLw7ds36MCMhgcUFs4Fwi6cKMtrtLc8S4NftfM0/haRbImVXaTtUOdRttkak+H1H2HTp+0xR4WCwhjW5fXw1++3ATwvU23H9A1TFodlJPO6AInZJ9oVBxqcZfquQzac9DqPzeTJBbw6QpMzrTWhECiij8/lyR5yf37m5588H37n048AW+aGN69fD7/81W+GOYCvvf0TrnEt2nJeZyrw7lsMYboc+NxlB0fwsxQ4Evy7t8bDH//kp8Nf/qcvh0MK7OtPHzJ45E0xD0wujHNMAIxre/LLjTt50eEpggCH7EuB/d4emwFFJj58z+TFAUiJA2TI8r3tD2gh4gNlhmx9eN8GdBibOoSIZ8g+SJu6ovwOastnocvHsKS/94PPkb8g1rILQrlPQHj9kTIKX25dAppdDM8frbFGzzIheQ+GmUXyU8E7wDNj8vS+EhesyA5lb80QH1w4QAk/tkBMcXJ8xSAHimVMTL+EhboDu3wNRqZFTgfWxdpzXhdlN5Jpv2Ha7xP22gpndW8SEBK23rdbB8N3AGXbgIDHDYCQtSyT0j/uHWMV/a7Aruc+39TuNTa/xVa/3YGnDqBk0qqnnbxBAH+B52kcl3glgJn2SbBH1oU+n30FeK3eogDOZ598Mvzw975XA724m2XyLH31NqxHCwaWTffVY1T3UqAuyWNpVFXbpbFaMaBT0DLJTuweJDJpgez1ep2gbkkQ2bJWQWblM9Fu8hv6ORNO5UosTinrk1zRXMR9UcWvLrujnmx5Iz6KfaouXFpEG3imk+46XTW4sIbpVausWq3VuiY4l66J5DdlayrOqmuTfe8etFgYP+nntbjC6KB/ZSZWhb756t7SAKmGv93rLvJ9kidXkS/ZTMutws5LzFvsms4i7sCJcU6uo31AJtLy+77OycDG1XVuuRZbK9kHAbQctGBxW3/QWN2RhWhtv15zfJPAbECzyr0qfuLcc8591p2Vf9sRwOcndMr9FCjnVxX0CqSVcdSL8MEFGtBYWEDFXhUv2Ipcn1NAUr1P9kZCkFqbInXIcCxGXA1vqzUs4kjlnpFOaMVz7VGP1WoQST3rtPvzpZ3Kc+P31PCPJlyuofLRtCcb4xv8eU/8/hw+udiVd/rwIcIIGrU16GBmz2n7z/taeq59TaSrJLwYD/FcFskDZW9l4Ga62mTuV27tGdDOmjO7Htrf/Hc0dH0GhY2kiAUJokglpfvna12TDgSOKFa5nn3SbmdC/udssE506WvcmZ8dV7hlZfosGzlD0oCs30kkC4aLD8RJR8NnTz9BG3ebwqKsc6UoLGgE98LHFuszGI4ttbImJKoY57qHKkxJayw7gCgMUG78gL9ZOzXyUgyodnLvtWLjIjx1MDcdXWazsVv1vBNragn6fmzMU5+3XXR9LTzdHVTLeWzYhM9a4MyzYfwfnIGf34LEvK53woTUpRHvX25y3reA49qDfvX1reGT+FgxDF4quG2nl/K6AXLde2IF/lB8wfNTQSvSKBaujHk5D2eXX0z87//zn6fE4gJEq8SgIJUXgCxQ3zCyuDaDKR1zBPA14txYwDseTAEljgGWvedbV6KmYQmTAmdpyVaDaWXStlo1xk5JCO2TXkEbJAajOZEOmLigqTYIduC0a/CAD0fWWIlP97adGGiNmi1MJo9cayj7BIQCgerrybjTIe6hXeU9eQC83mOAmROqaLZnjmn3EES7JJgwAPX+rD6aj7nwVgo0DOm5x1B89/o9VbfV4ZOPvjc8RBNlXtaFAA3AQmdcZLqhG4l1SvDSEh5dQgeZImYtsNSS+T4EImh7WHFlEDVSLlbaSTHapY3R/9Q9ZY0aXTw960nialMVYbz6xjMRxeBdLaTGrOvofIy2bCH13lKp6iy5u3bZKQKdYwyQOk8d+U71lutRM64Ls3YH4Gsy/aY5hFR9GsBXCHUBQ/67qknlOPrrpqz6NANsZa5XVm6BwYac94SzDFdNVu30+gJSi5GiEexVC42VBzXMlQQX5cjTPmprka0ZagylQmhi5vJo2Dkn7LNrWET7B0w7hJVxCQA0CdtDNqpr7n6IpocO32qrzEzPZqpZNejBSY4XJh6eEbTx1MGTHaAuWJ3OAv10cDLNDLR91qfqNsqsgDVitmX7hvvYPduNiOckQvus3frGY1qetqO5lIEuGeSQJrJK3gXy0pHLdbcqXq+2hyVmGKLT01j6rP2OLECda9plBWlby7EMv1T92kRNExcNVWNheg8+Wx1mOWvB6GrNMPE0WPEUOkN1DobN+OgN7Xq7AVFvAHlkyuT8JMjCFgCiHiHolOuwRSV96gXeOVn0ypZEGRi8v0yCBRKkBTSMphBJvbzijAIAXUlDEQwMY0sMhuTdKhCJo9PfopERYKpaLfsEslmHD7RkR1seZ8B1BVhzD8u2a2exg6U5jQaUBnrshdxDzl2d9dvKWTsjcWLekk5KZmLshTYYO5k2O9uisVVWskzwbFWwmOGgh+xrHWYxJa2CjUApUhG0TRJ75+9bBTpnrS4tPgj2mujxe/O81tzzEO0xgdxF1g1UjnXQLtj+aesS9wh4cs17ncG20laFAc06y3QU9FZYWq+dce8GZ2ldqSm5E7Twqmt2hbi462LSXloXBnQFhvi8TWpt51tZe4SPWucVJMOWHPUfJknaDu4r4K+WLgWOqlAGAMn68Y8Ad6XB1YNLz9RtxTYnyGNVAWfek3s3WfAJxWe3Z6etKH0QbFcCLV6TJFl9U5Isqf23gPZdcB+70GyD+z02J8mTrLCqIvZqb08OegW929yq0spSFOys/VlMvbqGsDYTVJfYdw9w/Kzuf9TPkemUoMig+hbMqCQlQHWrGCahb/uzB45hRTSguSqRFcRW0eiuJfZ+0JgqpQzgFpTrk8Kkb37R12ojUiEXSWoJk7/jwKdLW/4A7qaZMn19jh4lD9Zg9oT9ciRgKrOZicnTnGuLLw5IKXDA+/EcKfTPWQl4p/4aNpHvh69twH6F/cI2XwOq7TNldv8SO4E9iB6w2lnaTJNQAc4Agu42p5axx/m3FfczItkkFOyzbVjCRxYiiIGMIWT9nFNc9DrWAGF+73e+n3jISfZKxJ3oeylETMMkcnJmdOD4s4sGXoYspKB4Mazyuxswt5ywO0FVfIXxm2qDTvE7vuiYeO0c5uBbwKgF2EFPYfJZWLV97hyAZEogyombtuKhGTkVzc5q9ZStLavt0ROY09jg/cPT4cPWMZrBpXklWLrOlFQ1eAyM09LJdc9z7ueNLVxLijvaeHUt1fkzqR+NjRUBRWnFtIDhfjW+PMBuWH1Wg89Jn0sAk+dpAz5heAC6brRcfkDkegv7/WgZJqC6pVyr06QnYafbEj+pNpyTJ7metAXyufpDdfv0L8Z3C1yf75dCrqLaJpas7coqhQgAxa++ew/Qg/YtvyPTZkk2lNp52K1ModRWphhBTMdnGV8tOfGTXWGrrHqx0d7j8yK7oa0xSWNfLcIiPACAlZ34h7//Q4CXj4b3b14xeOdg+PrrbwD1YJBSSM/AKMHQAGn4IZJLp7kKEMlMDWjBNTiEYn1tKVPEvR6e3vAnf/vvDL/49a+HfdZuDc2z969eZz0yDElQ04KlcX/zLTUJnqSDOHiF66vCQmle+uU5liXkuY9uU4CSau+3AGEs+uypxZxdpt1+iL1Nl4bFTQDNknBBjkadP8A0bdwFLPrvrc8PP/3dz2DO2l7N57BvZ9X1Iz+4gin6q9cHw+jh8+HHP/wcFmXJHBzCIDtj35wdbKaN3v3zlKm1CxzeRVppL2Ddnh7jf+xySKxiQV75FRJpCuzbB8j18N62uMq4VabEWD7sU1rSJwMMCa/aMYK29fVj/Attp5yjbQoGH5gGHOaUw030X5xV43oXw24eF0mWkmtnwusk39hgrtO4y+emvTXmuuJnY0gFFqYWyIu0RUrS2O6pHTQnm6c49uY1CTKgIctJHCI5wdxodnj6eJ2un2VEzJ+E5WJLoqx045+tPQF64hQuyEExsuscguIO0U9JXjCxTsu67W6CRNrssMTuCu89MRYorIJsETWquGk8XYXM5Cb6WzZW6dWqdS54QQzQyAL+XN/btd7utz/etacqA9TYyr6j8ZCxQuKfVggOCFSfUzlFK8o3kpu+KpO+LUY2v6W/6fI/FokzvdOnzO9nsIXPwxiBzxLcDws3obD3WzCea6CeZgcAAi4ZuzXgILmH9+41NSBPH+Ye7X67Az91rmq4kTlefLbxBNcQGQ/2gz4x4JVXws0YigjQRePc0pXdGq07KnkSL+tdTp1BF6kUr7sBEN2f37ZOel+tcixgp9/2mgPwG4e08y9T2a9i6d21kHbCRY9P+r0HPDEfaDbG9478SwrXPDelbvhZMaCq9bTnZz1Hvs/Yc39YYE0Lensu/u21VHxSEkoWHl3vXpgQSDukcFYhXxFnjH97p0CPSTxrWUte00G6Pgm257DZAy2u8Xvex61Gnee+PfeSuSoQXLaxRbcux2IU2hlynQjRAcrqIrzL6TvxqOK0AvYCcJorcS0WRuq/K87tz6DHsJXnlmZkb90M0Ubm4T0QrDPZqt26GNR9zxVb1bZqziEkkskbpGZO31NYopMGySc7DK5v6KaxGB//X8WhaYknrLodYWcMrtMwzqiRa54kGJXCl50UnOtpOngsjJJrXVq8x976XANUE3P5dV9PueMTFc257lX8LRyhzugtjmSF0btKbFt+PrEl+6hr89fvVHHM9TR3qFbYOpPupwK063uR3vD7ibPvnpf5RcdQdAh9b6czxmtL4UHJg5JVsi1W+6YxTdEhG4zz5blIFwDvry/w2iVj4RuUEpq8nPpi4n/9n/6RV5XFNNARBXyC1kMAmaDXxQrJIYlBFPW3bbSovhllG8ClpmCZ9LqcmZyE25CUZ4IWEeKg9PZ3c7EmcBxsNUls40qAH+991xLr04umgkmb75kNVWKjgg4mkUmudEQiwjnF6kuoeYeRUJQVZpzaElagDZJHOOc9dEEEAHq7lILAu1TfBJxmSFKXGFZxwmYL+sw1ZapRcgeruVQRU3XNSR3++pvvWJfZ4Y/+4E/QvXsOpZFki0D2gmBSEWsTyQI1S3PFRCQtsxyeAHM4jdCabYkR3MtaFiLdBSv9D++t66RU0nOXVHmwTDpj3FL9d9s0tpqfb0oPIfMAACAASURBVItsUCcR4aJaF0ukKjg64kUYgwZnfraJoIFABw9kZ3VxWJ1D2H0aZoWy3dRq65hg8blW24MoC8gYBGgwDSr12AYoGJtUSmL4KnkUtCijV4leP3Q5mC1xjDFtoKn7yLbcSupaUt7+7nRmW62eQOfNQbTi3xxInLPbryWCAkkxwlyTQEaMjiZH2nCAg6qAhF2RYF3Qy7DVShTC+FQ/1fwZU/HdRC/lAvBnTPXg+rLMYKpn7KGwm4QiBMYF7tTB0wCn9WtAA2CFAKvYibPTMA1giiiorxaO75Pf43+CYbKJMhzBezAAk+kq+BHA3FZamBm8j4mX7WIanEwBsiXVKXipzQo8sr5U73UAWUep8BlW0ypoZUrirGTWREgz4r0ltmzgpoEZsXc8qyZo6pJFfDxOUgCpTeoKOFVirD5T23PdMD73ODWBJ1kwXO8Ck0xPaMMLY05QCluxqJ7VwTdEx9uS6WJnUjUWMFAbk2dxAbtkx+nJOizu/ZT9LfDm/j5E+61AVwFKnQZJBdV7N+ExLIsFJs7OzKJnA23SVs4JnrErfgEYGM1J9vg27W1OrQ0YmMpzCRcL4KYFmfuQJWxVJedNuxTgtqqQCWx1zAHtnJLZGLGJy4qhU3RvGZ2lD1WOnO8IwDfQNL+nHdbeyVBw/wawLC1C0yrBgeitqaUEuzgsKZllWjWQ45oEzNlT04mkavb8QwabnExQuSMJUnT76pK9Q7FjbsbfY29GN+RsWGYP3bDPZe6ALATwnIDhpDC3h2hEG+MJekNXMOrmxmtePC2+Pk+tt4ZUPS3Acuy3Sb4grMUOWdNhLbaq8BxsVBO+VOnLICYZ3N1D2H/1MfpbaD7h6DOMxbUSBEjwKjtBQW+rnzJJLR2W4K3PxBbaNACwBlqfYnMVg9X7cw2jQ8fPTIYMBj3/lbQ3W8qdpE0vCJ77Abtge5bJu60VOnR+pl05Z6F8b4OMAGsWvrRrDbRIq6OMJBMRfSB/K65b05hrSmVYDGq7ZkpZs5ttP8T2+qxt6+O9U3BqjLnoiSiTIFB/Cy53hnPJOPiZntM+3db3kEmk760Ax71ZLPK0cHB2bK2QCWFsILAdoLUVcQyw/T2LI96/QEeCLf70IUXpo47dLXDRPbwAm9OAUpA8rSdcu23S2jX9uj5PTSv3r4CIYvezN4DJlwD6DF259pqxH4dWsGEVW9GdBIwyeVfv8pShLOeIJOuV5rAxHphp32MSkAK23iTB53SCbM8t58sEFt+9NTAQ49IigBPQaj2iuyePk2BW8C77wDPNHvP+BTTCCOLSiwkJeMAeAQ/KeVQgf4cpljuwlAzUvvfpZ8Pf/y/+y+Hldy+Hv/jFXwIuEHOw5+bVHM5+UWYDO4wO2xYg3KMHT9KOavVekH4JYGOAfTZPwPzxM87F2T5gBjaDBPAQG797LBBBUsq9QmYLUwhOGVNlz9HyUrcN+4n/P0dj8BJgw8lwJoprgIIbtKnOAIqc8vOpyQXaDPcAnwDTAA3rObP32A92a8gcsnXw4fpGGGiHMCedkPng4Wp8zgmvPUBrVIBvDc1e94/Aj89ZkPuKMzXm9WtMIRWsmeJ6T4ijBKWfAg7tAHb+gnZQG6pX8bs3nK0l4pkdA1riNjWb3VO2pRaUWvB4r9SrBah9db8uUmhzWyqqLcj2AQbB04+eDm/eIvzPEDMn7O5yT7/z/e+J5g6HgK+CtBbynEYpC9uWV7VRlVSYZ09o3e020SeUBMYYMGy12jItfBv3CSJwn7/H+37y7OHw8ttv08HxGjZhFcarOGbBUV9lkU0NxiU05CxEO7FV2ZktgE5tgp0ga2j+nTjURU0vztbTjz8Zvtv8kIKg13ZOXOYfbcuCTH2LCupXtiQmbdYyBfxbFpigoxOQ28R3kxVjmbSp8meM79RG+nv6JbXwLNbaRr2PlpF5wTrMNuNQXy87WRamRcRDGGBqAgPLDn/62cNhg0rdatpvZTkcDs8//SSxy5e/+np4A1D8Rz/9GS3b6wDOAIPb73gtg7+wywecnd3N91VsP94HLOa58F6k4Gk7dd+lKARgNUEr1tEJ2nKcAVl0mXrMw5cpqf2KHjJx0zxnZgYAcRU9wfdMD94/nxlenqPlxwAQJ9o7sEfTtbRCEg1waOHQtlb1Kl3bfXIIWXILAG6+bx/klrZe43TZI+x9z9+I/XpGp4QAdd4D8PmS/RStX9u/uaYLioq7++YSxoYOIlM3VXs+MfzkT/4gLd3fsH/sKPLzlSYIY8V9LcMzVUCH9eCnA66V3rX5kSSH0kGt/K/HYb0opK8sZnwBR8mv9AX66ApKyuYbxxufGMmblwggS2zXlzUtdH1Z4r3E3WUnq6hTnR+ZdJyCdLUSeo/JYlJEkplSjLOe492ycbL/WvwUYFAvWz65Wuhqyql5UQeEzB+9bm2zrzcGdb3vD1EzlkiepQ/3zTzb+irvzfjXfKUBfd5vjwMC7DTwzl/z9wOM8H7GdJENaoQX82ZzrTCsElM3VnzifW1w6b1FIipxoPGRLK1ay854qxyq9AdLV12GpnlYgYh+buxJAz+j69eApgzda8BQ/16AopZvZniBfpD3l4yQDoUmZ5CJ1WqF5fML2NDPK03Ru6oE6W/zyNx3K5Qao2JnuiyRv3vbVeB1B7y1W0ZZoIqX8/yMk82TW+5XgGjhEimUBryzvbsPxrAjpWyveZ/2MuvdAJcOHqpB2aWhsneM1Xi+HeDqhIUO7vZ77QMvXMN5WXDmT4nL2lRj97w2wqJk4gMKW22uQEDi1kou+zc5fouhOuO58mwLCdXO7s8zJMMIswFyyXHbPkssavyZ/Lpir77+HcirvVDv61dnn8VTBqQ2t/L3BbR5sryXTHbFqWXd3VxtkQN4llnjI/eK+59CpPkfudQsOYHYy3mIEkohIE9mEVTWXBjJ2FDiEjsCMJHEWLCEb4hzsdGT5HAK34itGH+4J8V5MrzN4ULBA2yzr+vsxeEAb54xbKv37wApn23HSsJkbcUJ97xf7tEOWnquO+vSn2nfzG8tIrpWkoVCRmD/JOZK+3jJTyV+5Vr6oEez8c6681p8fcnaeBbk2hQLtutxWjxxv0XOzEI2sYxgZ4YK4jPN143vU1wOOYM9tn/yxcQ/+q9/Eju8DHgwC3NFh7G0hg6JIvIavhyEmK8K3PkjQm3g3j88iDY3UYBB9c6f4oQKtVf7gsqbxicskQJ/PB6haGKk1S/rGyo2ns3if0td1CBlc8Ue1/dlH2VBCK4qsan+cK/HoMyF8uf2RlulUljfYMmtaEK4TxBWkz1IKgkCVgk0v/3uVRLth2hpqN+kMwyQwzUeqkuQ3MMpUk6pIhnmwY1pK/4Pf/lX3v3wBz/6w+HTF5+1aX5uBKrUBzsEsQTSVtGt4HoHzQh5SzmUtti26ouGIEmiiQvXXl8eBqnOd5WJO+S80YhbctTfOyPYCaL8wANaNnRgMoP6V1h8/KzEFau90epYCTpK228tkK2iI9W8GBHB/3Kg7q6BaWM6xuB0VDN5XpnIEwCynEyqszyn9J5b+TZ5t61K44EzqolKxSAKOs/11vMsUC/JI59pW03RjJ0G6wCVEuzvA1RipKOrlkvJwYsWCzfroAF/L5WqVFbLqeQgNbDJyW0CpSskV6d8Vj2b1jLXkmH3jxWGU4JMtWJsi1mB/bP0YGl49eEt+xmRSyZfHu5bbS9m2WkmnGoI6pna4hhla78fzQ3BIifCluM1kdbZh1GXz01eWAxQPMFsWjSsknPGNFQG2wJ4BhphjFGRi0G3KljtxYoxz2TaEMmSibeMKBLKQyfk2UrkerDenZ1Uhr2ckHbS/NmzapDbgwJFiMNA4/0UT3ZjeL7TKqrxE4QRXGvU+BrSwpdVf27I/2msEhxiokza5xWnJkiQOqyo+jEJww1J9/Tx22F09JbAGoAC4eqwznRQhOpOWbQ4cAJYs8s5W8DeCN7tA6yOCKIV6Y6mnq2gXOspyUNaAwNwaRXmCaQRaZ+jBQtGl65SEEpnGV4UlSHPh4UAAZoz20EN2GQtGgyIvrqXeGbuL9/Xfd2rQwHvBR5wAIIlsW1OgDLgCL2vFUCssPKZGRajTRCw1tr7JNL6UUN/1HVJK6LnQyfsWugUDHqtYMqAUzvhZD96iU+ePsokyCnXPA6MhI7kk5SVdSZpANScOX+dgP90Bg1A2ufE4a7Q9nGq3fQUUgNHu2lnsSXJ5XEYgGvl1FkHsUzN4HQpYlhVWlrBccMAkoWqPtg5LAgZj2pTmfgILF0LJGCjFAq3TUqA1v0m8DaZqqIMtmpVF5yIw+eXd7dhoQCmjgAFR2g+2T50I1tQ5rLVxADVLj/AT9rZrZZL5ac9Ma3DBDQ8z0yJds9iE2Qhha0Z/5IaQ56d6+h6dnuSoQMkfj3A8VmWMHfTjDHR4L9N4GRv6rtSeXO6Lmcv+6JV8AV3yt4Wu8xnoo2LzmiKOzLcqyDjHvC1/Rz1yr3Pu2uI+iQE3KLbmWJBMfBcVRNHTXEPOPvf2sYcR32hv8dD71V0n6OgnuLiaRvgGhSk999v36L1yv6UHRTgEzsimNVbOHpLgYU6A03X0HYPP087ZpDidfu97e3tXKci9qWdRWspgI/MAln60f5zl1nJ5pd3aCGUKW+bzTSg78QpAvdUfWcn8UG2kgDmnvOMrkD4j/mcedhVF0w9065fIY5/AcBVgX8F14vY0ptzgB+Y04TFw6wJrvbWdfNMsYfeXzE1Exsti0Sbli4DGf6yfjIBmXOJDY0GUJgFlUTIYqrKrTBf2b0VAA0nitoWKDB9DjgkwPz08ZPh+dPngAQfSMZfov3CNVrIY12jVeY1YRCjM0orv3bd99dnun8cZnDDmVtkWuwibb4L6HQtzWNfuM5NmKpv3h8NawASq2Pbgn3uXBHi+1tHTEU/B3DiemW3nQM8HTElfcJpb9znoycMBJnhuXHNG7QRzjM52rN1jl3ZZUDFskwmhPu3OJenJG3qgz2ghVeG7xHMPddhZYVhAIj4eybO+KwDdLpUgVUGI1IsgCYy22QdPYFBZaSxSOugk8NnmGj36cdPeV+pHtPDl6/eDH/5678eHj37iEIp4DHrceCgKie72ianmawGxExXzf+19iV1GY1GTJ4ir4Kv0G8IfgkIffnr39Kyu5y1OGJIx7XJIPvv78Ji2+Ze93e20XNDv1HwXwZril34Fd7LYqeH7FbPhj0/wo85zMzEUHBTbVv9kHWdH/zO58OLZ4+Gv/h3/ybg3jl2+K++/E0Yyi8+epa4wQE2u8Q5GxtPsd9HGaxmsePJwwfska9TJFgGtHMfKgmjFmWY6zw3rdbG08eYYAZsCDry2iOBVHyLv2ObojZOHb4k4G0gm9es9qDnXfujXmViGKcZyxzU7xjj2eru95XGIW6yeCFQt4xEzgiGjs9bdqrGOEwebMFIoIw9+xbm6Al7/8na4vACTboffPKEe1zHRsocOxxefPrZ8H7rcPj5f/gVZ+p6+Nmf/pTCeDE/j0/QWiK+X5AZhX/fAaB8/fJrWIXoWjPUYYK4e2MFYFFWOXqQ2vwRNkwmpMz6YzoaLhlQIXB5AcNxmfOtXIGtyRa2ZqbQQiW+mEaK4c3BzPDN9vXw621auMkndIoCUivub4tNtmrKUg4TG7/B+hyxTjsw3hYAbS0QCJBZzLetvCQqnF4q6OkUYn1UJgdmsMQNcSUWho8hh+Fc7cIQtNV3ZxdtKZLia2KaVfbnAgSEhw/X0IZcY522SYQtoFVboTHRPs9DhpghZCQG2FuCoca5GaTT4uDO+knx3FxMNn8S28r3OovFzg21JMMLjJyJmlUlfRBfYuLrVFClIXjv3k5tPCmAaH7Qv6Kp3ICe5H8NQIh5TAylx2qTQFvxskgbxUBL7mIhuvnRDh4XENj8HraxBlY0tpsxWiRIOuGhpsSmnC6hIax4gdU7png16vUptG26c+JUr7O1r/MZI4eANSbTrW6bRfTEbMXIMb+Nhm7A09onncmVeIPXWOQII827F6Dgb59HMei11oBm+hNzA+0vvi0xdvJxAdS6NwEkf894ooDirmFXHQMdQOosvJLBKqCnD4uoeyxwTb/ZwSEBe8+57+2z1YdrFxLDWKTnZny+t/umxa69yO4e6sSPeo5NH8wiO/FR33NpqcxaN7CvrWVAqQbYaAO8X6/fQkbAY0EW0WpiyRRyBYD0Mby3wEyes4VNGUwWbhu44/uaS/a8uOL2AmgrFy+2VR960QkIHRTrDD+fmetTAzVr+GQKtEazDeDM2nLeBT47E7P2jwUk4nGfddsnPb6LFmF8TcmVFHhVsaJf/T5iZwVE230JCrmKyf+wgf1ZeX8ZGtPOXge1xR7yfsk9Wvt7csAqUMz5fI82sZEW5AqEv7GFzDjsmqFEXNuJQ6zwITPz+GMnw14TIyGPMNF8fRJJ43GewQjcZe+U92FStoXRM/TFI6kgCzUga7EyAyRbWIpcW3URZohHcoIGUPPvksYqwE4gz2cWUDgDc4ro04fi+OzcQ7XnjEmLHX0fb3DxUtASkLawiH0IyQhf6e8mVue5iUv0YUMBj0NkKnkvr8e8L8NfLDiLNcQO1wDHEyUo2HvGhurAKjlmh5IkIePvA7srYSu6t2SEqyQ9cmjh5vYXE//0n/w3NwqdmkwcH+pkNgAiAB/srcUBmviKukb3J5vThYFtQ/LnzWnYMxWsulpScQs4F5aFopVsfA8VG2+JIKk2qgG9TtJLaQ8oKGYlPwb53njavtilYZPI1rPtqh3SVGU0iHyIbQDqlmSqLZ9VPfc1rdajI5BX7aQYuuiWgYYCvhh0J6klud5EENjx5C8+eg5wA/XcqibocLUnosciKGQbIP8TPJQptUzQ9fP/7y8A81YJWDeGP/zxH7dqLBVZq3gYlYBWbIpMFVOcMyLZBSL4VQwwibRVuUrSlU1ZBrVTn7uhcANaAfVnJkelE1NVF/826TG5SMWC1xwBOLgJ4szcpXx5MFLFkhEp0mtLS4CMMpoJSPl8g043ap9IG5vmM29O1sqyaE0NCrHCVGw/I+YQ0huYIAXdw2dyEBQdAMxpvNVmJVBoNcdEx+SxevxrYEY541SgRHJsFfKZ5zqr9TdMKvZUsRgLdHTjuZdc/yN06EyE/YwMLRBEc/Jq+/LeR6DbBrZ1cH1lsVzUkEuFkHvpWgpp2SQBNNm75H5m0d2RCjZL8AyWkQleM1QSjjFio5EtW4onuw9sNfMgV5txppbaBSUQ5H2Z6Ls1eZUBUA63beJZfyeH0j5lopMgRONqJcCAuapJ0agKqFoU6lS7BTPCqvPMFnNJjRKfadYjor0MPmAPpQpB0Oh58rWeTbXLPIcG7TqiElX1fap1Rh21OJCstwGSTFoAM373fvWvHKCMO1mSZRdk8GnQ0oBIIhgtJAMwAlH/tqU4uiUOfjl8O8zy5/x4mySJj2Pqrm9yLYOMtS9GI6Ccr9cp0wp2xHkTvE+yQUX7QjFVzxTndx/mlnp/7qGrqxFJxcPscQOkSRJ/s6seGFRgXvZP8FMHqj6ors2J1qna2hIkU66Qy+zZVEdzwN2PpbPiV2/pNgDsWo4BrpObGiwUmOx6B7zjvXqVzGcaYL7JF1S1swTN1efU9dewBlmqnlX1cmg3prJ/QqLizwXvbmAZyZ6+gk10xbU5EW6KYSA67TO0vTisGdxyQeI0xbouMoFygrbEa0C41EOVGnAdYCSN+KAR++L9JkyV1WfDPGy4QxM2kwafJ/dySkJlm0wNxSmxdavB02p0cZ2XsAPdf04P9TWXtD0J4kzhf7wO97XO+IA2v+mZJZLtdZJAQEqcnrYkFWCB4Racqt2n/pLVar9SERO4azZOkWW/MsjEn7l/ZdcJorVquvs+tjaAWOmIZnoWAGUGK+AjYoPb/k8A7ih6g4JMihKMxo4m8BLcZZ0zzTvNCNn3CZ5yJspH+JwDzOHL3DMpTOg72zXZapUhNjyT3irj/ux2PWzgFKXus7JLmkAgwKAy07JSTa82JBkw+sFZgSXAONlcB3zPBGOEbpLnXZabzJ4lbJbg0SvAO4GD6FYZpqQlv6218QDvEWmJFjwrTeFDrBYrP1e2EOAxNkxgweenhmzpClbldBX/KiNYRk/ppTFhl+d6gu/LJHD2zCzAzvTJ+2EZtozVXZFhYL3ham5t2Is2VOlCpiPAgFYJBO5dXUCxcM/fIi2pVjllDC9iJ8YMu7ih8Cgz9QLm6D7n4WAC4MB2M/dttOxKeMJAMPIOVnxlJgvY6PMbQ0lduzOKJbZRTxC/RNdUtgqrNkabxgJnMfDLNstaSnApqCgoIzMqLBeDVxhunOGwSQC6Lpxiyvn0miycqtMns1gWq+/78YuN4eEyay4Qhd7XJsLS7tslWLHTMM3sfhDkPGGS9iEA3vvNfV5nRZ/nSdCN18pznZiWHXBNUZOJ6Nonq+W85z6Ake26K4A1tiG+fb+V8yEBydqfbFJ9/iqgmowrz6NasEqZnMKW+7B7PLxFvkTbDAFpePF4FeAUf8P+FdwQPNqghXUMC/gacFUW9CY247dvP6B/9jA5wDev3wFUyYacoWjjwAiZy07M1icRAymf4v9kibNOMiIX3NMWewz040MrObtkv0wSz3xMC+sWIN0murDKLjj9WuBwjWmoBt99jcKclW2rFAvvlSFY0ecEeDSBblOkA8pbC4L9BJk+NuPFs8fDD2gV/fo3vxo+vPoOMO4J9ofWLvbQy1evSO6MkdBaA9jVzj1wSirP5oS42A4NAbMUc1iExwB5x5xXQaLwpLSxAmvsPaemmhCkSIxPiI4mtsfrNB5333rt6mh5rgUqLTRE09LYzbXhYeonZd4HWDA54nNtF3Wv6v8tyBqDjNkL2iPPqozWdYo4drskiea39wAFZRiqQy2A+THg4sOlueFH3/+EPeL0cSahwn60jfvL33zFnkTXlM/80e9+Pvzg+89xFKeAg+PEa4nTeD527hzDONzf3RoOdj9wJgTBAOaI5WvQUU3TnZe9il10aMuxDyLVKe2wMZGdSgLIEBcAvm1Xnxw/Hd4ezw2/fYXOHQy8DKdirQTcUCZJm70dGAFBsRMXxCIWBDZh0wrdLMFOjw/Hlgu2OTFdMtE8vx8mSytUR1uZONNz4LR5nyk7CG06iQXqmcn8xy8SA3/04unwFO1JJ29/SXv1mXbDLijjfW1MYvfS9C2fEHWkAmcaoyccEZ97BkqV7+nsE32iuVfPOfzvykVkBAHKNSF290W1/VbS20HAkAfis4xhKwFXYzJ6tg1YqNfUtcbfZsJrAcJh1YixJpGsGN7vWbTOkLCWwyS/kxkkeOC9GbMmL6xYTBuZPMTX+X4trg+40fKNAGQBie5AyoBO/Le2yr0iQJZr4euuYCZI0OSaeA9BbL/83d7hYlwdIIlr6uvb5YAKlKrrzecJGHDdYcg5ALCRGrI2PsEGSJpfh6UoKNd8ZP/cinGKADMCYAsDqv3RL4ch3wAh910GZble8Y4JNaoN+hY8LXKGAEWPTbIGXHs0hI2dAngVcJmBgu6jACrGLl2DrLWuunfMHxqY2oHDDj7WGkngaB143HOtUWNWGbW3WCLt7NrvFsvV5xc7yj8+t+LNFU7hVycH3QeK/X7l3k0ShN8tsNVrLwC6rudOJsjr+Ru/158l+6gz9JJPUhTuMbu/Ux1xVchIi22y42LdxTeJrbQYwPcpdpesbmUeZGDfMRb9/JLW4nr5W5/umfX8i4Pkc8N4k79moR+giddYuMoe9Nx5Lluun+Ir7yn46pf7KwVIPlP9XFdS0obKcua8E2e7w7ON0gY8YBK6MhyX5MN2IJh+C5SZq6oVPguAd8oE9olLADzinmLiikVg25TqoUPt/NKzhg8f6N5SskPdQwsExAF1psv/SFjwrHgfy3YSNcZbuura+jvIpQORrm2Xm+ks0A4q+9992nBYbw2n6M/cGCeDclohv1jpBdrlPIZVWWucgY6xZQV8BvsoRD5+v5iLFb/ZlWiYLE4ikYSFcWh4yATeg85ZHCvsSwFFZ0LwWSgSxR5a1JwmzlW6YzTMonn3z/7cZcnGmmdyoOLtUsMvSPzmaVuQ2u2BLIZNtTgWG6LQxbQfJbEp5o4nW5aJRshNJUVfQE0mkIcj0+284YB1ddjLMJYulptHYy2DIoM0whqrimU06tQ0EXY20TZZltWj9c6mbq1lqaHZPqSop6OpnYKiEzJZ03kpLl0sKzVpbGPc4VplTJg0GNwf7qutJXhXI49NkJNysVoa0bUN9O2o2v3853+RwRirS2tUCP9OWuEuuVa1L8Iwa5WPOvTlTGWmVTJYIF1QfYEarkddvkKPyyh1dL2Mb9MliZClmjCVTFV7bTmsAu90BM0gxMBUi2FVXQBeSRzcK77e96/qRQFaMagc1kpUNWCi0a1/P5Tn2Oa8zgA5NaIk1zW11UNnstxbLPwMW2VTUUgS5rPRITu104BK4BFGmExJUe445jK+pdtlYCIrQM1FqaocHn7vVNZBEHh7+mE56JhlcXGBsj28L9kZ6p+4LwSxvPjoMWUoSLXL+RVBf1lR7poGnNW0SsEzqx1N08MqK0nPBEDQNCwOQQLZPSewiFZJKGSJ7QEGi5RfMeRgPF4nqavpYe4597oOIS1ntit789zqtK2SghauUXcQLFjXD7TlTSBKo5Hnynrb4uF9de07H0da1aPVUk7PfSFI5evSpsqDKqNWFUb1ZwR1rAykgupTitaAe8tJpK3Fj/exBS6sMq4zQrbutxbE9amZUsYVFPVaypHeCc4WcFPtmgFpWzteQhnWV/0fn7pipjF8FgPigBChvySgR+/uisr7DJFzJlZ7j7xGKnUAT+7lwvXBqN+ocUNg7/NXIweXkqA4U6DZzwcKisPaVStttPiYi3XCUmnczOB4Epi6nmokGSA29sD/z9Wb92iaXud9XVVP5QAAIABJREFUb1V17XtV7z1LD0ekVjqkJMcOEFhJEP+XIIAFBAgQA7GDGHACwwH8JfIR+IWCAJSDWBIpbuIMZzjTM73Xvi/5/a5zn6qiimpNd1W97/s893PfZ7nOda4jaJfYQOPt2XFP5XxVRUhwSImAABW8JsL4OZc+3qrOu1czhnwEBeVEazJXRP5HIJtkXZCe/9VEUKckVhAbB60elgmA1ahBI1dsP0OQbaVl3c5pNZ5ncl/VbdVDYq/ZxsvedbHPL2F8CpZiF213u1Y82duzECCwHsaK90BLEmPh586hcstu4r4P3Kfs+6ck8A9IPH79+YvJzNbzyQnsxVPYduFLYWvVBXIquXYnrZm2iaeNw/YwAhgKJNHv0K6qJ+azp+XP/aAjW99k8jJruAP44FCK1dUH/L7Bh+SXEguXWeaV2pIVjRXPpS0MPFPv3qpYklfWKawB9xw/YLVjgxIkjMJBtqP7TmCK/0YvhGst/6eNKeZv60GlMpcA3PZPp2mV4LuJnmCTdk7wzoDKpFa7L4AUdq1gnf+2nW4UIARn077j+rr3cjyG6PNgJAe8SqCpyHy1Y3TRZNbigsNpEljcDkTS9tX5KxF6bVEKKoK52hF+tkLC7/lNYYBrWGBtBWpsh7wP686BO+/eE4wJfLjiqWrKSvBS66x7wSZ5+u8OkKK7KCtDyYTBUvFMZQDIaJX2EPh3r9GESADEmMFBMS6FzKNoH8Xv2NLq5E/Y8SevAXxKP/ES1h0NmJkmKavUrwruc2gTEMWv8S9BZQHdmspdBcd7tMutzQD8CoIZhxALHVwz5OqKANnJqzpNEw38jtcp28QK+yVggDIOGTjlWob1U2x17Zj7ULuVwV/sdZdJxqlr688CnMjaA+hz76wBsBronup3qPCYADeTN0UO3juTYPl97Z+2ZDZsdvWtqlX2ycPVyaePATq49/e0gL58x1rxnnPco3vE/XkIC+kIVuLL1wB3hz4LADa1/LhNvGfuwZbz6XvnTPdkaIMadewFwUTbzNYEXHmOL14y2AE2pD5NQnlAeW5yg/t4+uBBmF6rFDp//Nd/O3n69ENA4vXJ3/z0F2GALwGWrAEobi0xqIL/LltwAyRbYi/Oa88BVqewV6fYhBcAP2+JZP/xD38QvcCfMxHUiXSye88xfIaFFstspfd6wlzlOjyjR/g5h6UpB2DBNtpCrJaDUHTDl4CYYulztvMQP6iJ5fXJDlwGLHKQyEvadaPVFqkK9+lISsUJjElgjYUliu1IBT1FP5E7nrvgLyzvHZh7WwCB97dohwZYEjS/thWWTW5LuIxW2Vvz+O19J2oD2j0A3NMepurPhvIsWDyQbb++QRHKWImzI7tNUMqA3/8KvmbSaRJrgGqHZ+FToglqwcgDwu/KvjfxKeem+8BbWBTQDvHn2JZbXmOxV1tn/CpDL8U396KAQpJ5xdOJ+7nuLZhmzx6jFUec7YALtaff7/H9+w8LYNL7cgGrgOfPHt8Pc/D92/ew1gAiiYVlt/sscS3YpenJ93//o8k2z8B4Z4NWbq/Nn1vo8HbPZQDhZ05JFrWbFq13dt/ByGP/EHcusT6y5PQVFuKNQWQ9nAvUcyGyVdXDZjOlhet88cnkzdEMIPPZ5JV62MZP5J7LrHGmUwsRsw4HnPtTn11U10tWJQNFZAba5gSDdJk+9RkKjrN8f4Hrt9W6dIJFTUQCSxfviH0pG/DSIVl43Au0oyz4fPwRLFOm5z599ih6tJ998eXkRDtLDHPCZ8swrUJTScn4vIvRX3ZKsLWK/1WAslgVe5j9VAX7llRoFlHttfqZ/5VhloITzy4hRopelXc1G7PBGF9b8V5dQ+US+iV9RCXhFlszWM8idWKnKpwby8kwTDuvn23co79KrlJdWAHu+K/2PEUvoYXcVMkZtA+P9xzX3/FoBn6Zd+i03IXJaao993Y4xiiKShoJ8F+gUgM9KUbpm/njWc8qZC36XiywllZtg0vdopfrT2w+fLbgo9FZQEeLONVxEfkMcwKNkgDoYKfZRdYtlRkOOeKDBg8DtI9c2+cuv6LWpjS9ZFc1k841NnW2Jdkv7Xd1xdUa1W0JwBW7z/e+LT5XO3Dnt2H8e8binmtNAyAHoKwc0aso8kTlqLV3hiTXIGV0ztB5Soa+jOfszxIjZM9Ufpy8WHs1cskUfy3UyhKWKGHR1Pgwue9tx1Xf211STLO5EosEkyhN6xoWWaBw74UG5/zdUIQENbPXLfZ0C3AB1C6DcWTHYzK/fcZ+JQ5kXWWAdwE3+Tr3lbV1H7DdqsOh4iPXxIKma20XYAaWiR2AtXimE0u4Nz3DvG6ZfL/aqIP0xIfdPd8lJVS6i9Wuzc8NXBzkFJDUqdecQSSL1hd9Xwu6AsTq2anLCsjEmgfgM4Xkc9bWAOaILY4O3t10JywINHI9KSAYe2JnJwwDmpoCjEPzTvmieQlemXRbsZvgncXewnyMi4tB7JYy3g470phLFtwdQpT3l8KqcanPsPcK79L37p4oeaECcPtP8rdMBCfX5YbS9cLrAwL6PlxH5bnGgAJyyGOo5epZM4fLeZH971obCxb55gS/mNkLMMzVpi9dfW0awLU64TDHo8MsYMv95b0H69Ji6LxSRgxhMm6ZOr33o6n//X/7F9dHODErlKsgodO80S4OcJYqlNpSAlh5IBrJDIgw0VQIXdE+e3Slm5ro1FQXgyEr/DtULzMFa7RrRo8Jx74gOhynkueTSruHrem0jarHIBJFGvAuM83MPnpR3VyAmys03eo5dpE8pAJ0SYptU2FdFqhCqD9hG04ciEEziyZwpwZTJjWSSBqg7RBc2LKgMV4meVfgcoHAwilwfq7AhBtGkU0fxBwHcI0g9Je0OqhTskQ7yR/94Z8k8I44fA50HbabqlA2QoGYZbhkktyiuAWIleNqIyHo1FTQNji1RgWG1CrWRm89hna6N0kf79eVnwCGJpoDkMoyJ9EoBlyBWgIMMoBkafnzqgyFYRdQrUAkmVpxPYMGHsMSjZFqjW4ab2ALD4cHbzhD2ybSruuQCJyQrVAmt3EWAgxBvdWw8v/LmijnaOKyhMHSeFRFUSdRFYOuGAr0prWDqsAJgGzE3DV8GrM42XIs5fCK6dcVYtcja6OeUfTKSkuqpxKZTF2ewFYhobANUT2aM/TtNgBz1ZfZgcFpS6GtsDMI+psE2F6hWLoVR9kn2YgaCJNHgVruyz01BWBTA2LKEaQiGjBRcFdgzms3Aax7FlTIwJZR/XKdAg6OwS7en06wnEY9W89tVyS6XbkrPL5nDSYx4SmgpZ61wVNNPasR9LXnaqhIgSNeUO2P0mb0V/ospzXbAMl78bwavI0gJu0O7C/BQc9Dqh3+LtWIVDXQxVmbBoA9fJEANrOFoj8gk1FARF0YPlYBYpmiGK2dAxkBUvTUpNJpCvpLqVZ/wBZv9gJVniucxurmI9bEthOnZNJCw5qfsDd9jQnyjLZEcIXnlNW3ImewOdg8Fb5Wy2x0GDRGVp4HkKyDyd4M6FYgvW9Umh6119zXoUirr2bRwrMoKKfTzJkotkPpGZXOoK/TtpYOyjgHJPPuSU4w9tsKnJVjwTJ0pFbWw2xwot8a4IJMDgViBeIqjDUgtYAik4D9xWXN8/9mATOuAEnuMSgEiBPAhFVnz5M6QurbnzxbxQ4SzL58DXtp/tHkcPkhrbe2CGHf1MeInlRpp/aZSyEGYFzgLRo4rmdseRUSJueKjRcrTlDzCKYOUDPA3f1MY77kGmRVFeDsOa4qlxNw/beJfdoqtCVaKM+KwZs+zCBdZoVBPIm6z8ezVRoVo33c5GNUvGPDUjwqJmuYJgYM7EHfJ0FbAtyq1kVvS7/HXkogNTQkuxKfTeSzHRVjA6YOgC34lJ8RilROoAoqHTwIvvg6f+/mPI1Au4LqSooEaltoOftE9uyoNi7SihrAabTNeW4FnQzW7tPG4H6SeSTo6O8qfi7zbo3Aa577eY82i8ZZEFQwW7aOIuxdZNL3VkJVgb9fss40CGoq+kwFxX1gBq7FvhAALFmIsHbdE9xnWOXYDoG/Q64jfsiWJRm/7kDYorNXMD55yqe2w6nXiICymk9XySKqgOGeCNNTQFZ7K6hjcCVgJ9hpm4LVZmz7LPp5iybxrOLBFcw/2KkniN3L4ZMtbRHmAADTIkumpHKez2BtaRObkWeSHnZJ3X326YxFB/zqIgwjQVFN+R73J5OrGLQygaqNNJq0XLMaeW5e9aoE7gXss4+INy5Yw8gSuE/SagHATdzmVNX1LQqQnLtPHy7Bvlui1XwHbbuDJMFb/Fv7dCnLenpl8jkDt3YAg9SsvOZcuX8y/Rc2kUCkgfoVLcmrMKScbLrPgAjPmW2LDkqwHU2g7ARQbZ5Cltpf1xT/ZKR+79Pv4ivx65yzeWLCH//kp+wbYkReu4d+6ArreUlx7dHm/OQ7z7YA+wTZDmKLl2Gtn9AWKfB2ja99+fLXsHl5Hb52FtBQ/beD9/sAT9gJQP2T2ItiL1ORCFgp8LQK8CaMpjyKbb8y1/Z2KAYlcNcvn0+2Hz5lOMU99NWo6tPKfcDgiJxvGZAwB2VTOu1dEMpzYfKeFkuexZx6wHYu8LnTnqnRmuUz1M7pq2cUFWdtv/mWqZ8OcACo2gRIXCeu9T3SecFm2VMEWx+pb2GfC97tcy3bxBYOIeri9zFgm0WgTQDA0PeNLxJLVtHFeCIgSDojmqXE+ebe1PiVASDiLqvfwXHGvyb4tjslhhT8d49xRk9TACm2sG3GJv/rgLGeRc+351zG8VvaN+1IqaLe9WSbooux/iEdLKsA/4dOWuRYyQLZJR4XBHLwhtzdLX73Ee3Sdl+oz7mQadUUQXw/NQUp2v3FP/nh5JOPnuZ5TREHKEXilHKfufY5iZNi9uKWKc5OTz7/7HPAsOPJFoziU4aJ7SBrouTJKsmskiQyEWUITquFy/E7t5AC6+3gklbjU/bN8n2Gx+xPPnv7NlOwr1hr96xMPie5rjAJOOCZgLyAjuwTQUXDAM5R/JtgNtdrXNwTMY0DJBWYDxkrHgAOHjrFnULvMr716eOnk4eA3t+8+CbJm9qBAsZnPA+71LjhFCcOleJh380K2vIstHFJRvVF+jD3grGWz1o7OJhqPlfDaX1hAyn6S8+Iif/vTnMsMMw4XT1vv3zu+t+OXwpU+V0mX+USMk5slWe/8dlhR9lVwPfvkUPqh+wecvjHAbYkBdywiZRDYm+qW+m1xscXs63BxAbvYmNN5Pl5a2YX270S8v79vr4GhyJDYEwwgLnEuSY74/681sRp+iKDC7783cR4LkkKdkMPK4WAWqfExslFy/fd5hlD/onvte9uNlyDMpUDV76YzyvsKylv52iC417HXXZkxQ+CC16POtyuo4B+6ed6ejOdV5t3p9gX8NQPGCynfOi4hwY0/HeDTgWMVZeTX7VPKgbyj+e9gKfS0iwyzi1TLus94pEC227v9S641qSVBoONRQtUrH0myOZ+DlhtDCx8O/LsiuH0W0XOaNDF62jA1N/tHCbPedyjuq+VFw/Q2zjGvJH3LwJLsR67K+Puezbzr0GiFL/vvKbBzAKq672q3bk6CLuVvNo77dQbmoX6s+TTtY7Jj1N4qZzeM+HzTht7WGSDMGQ3VuLUGrLnl7rdgnwWR+6SgrqlNGA4a+xaG+tNh+ygzXd41wHDKSiAMeRnB0kx7Z8SDsZiat5d2z2TM+NQnrPJo0cfUaiiSCZTjG4GY3tzJos4p/gXte2m+DMNc352lunykF0cUhG2ZHLAyulD9BhyLtkP5n7GdV4nv9tsXBmn7q0GOQt8HWAtfy9t3hrc0c8+Z3M84yJSVaxWrDoLWJypFDwKOPU8JVc2dtQeKZ0iwM/PLFxpd437Cocqv673zFwB8tKcHUFSZTbsUuTv09h7SSdXaDZfn5Pneo3c96IFclvQHcSFVzKPW6cgZn5md83Llycw7/71/wCoJ3qNngItswIye7DO5nhITvuyhz6DHES8dQDecOiUrrAgnppFbsZC1g1i1tGCcyiEkwmt2FTWG6+av8qIcSMa9BjwWulPZQ/D3gi2gbIVK9sr9RnuCwMPg9le6Ohs9UHzugT7bAMgkFSPap4gU/DOamcAGmnr3Jfj5d+9fZ22XB24yeobql7HeRBWsaUFO+gBAIj7EYQ7pAIcbS/bF9mI6mR4iN8iZCuzbxoW2nc++TSTc7tt0IRd29jjicNyE6E2Tx7VCQ9VAWd1QP2KaKFJ3KjsuJtz6AdwEu0sjWzMWb2+gboC3Kq9uDQuahP3l9fshsvrh2PqDV0U4UKP4xxH9URwVmMiGJbkMACCzlhdp0pE1LsJnZz3tfLoZ0cjSofrlfJLtnvYtuUeMohOC6IJ1XCkGSXNV1oAcn0635rkVZOr4sVyr2oIGnDUKHI3f61pO+dyIgBZtt/l8FaVynUJcyrGEwPIPWbPeJCyPwvd934MLNQ/lGXjXtVZqV/iVL9rWEjW3GZhLl3x7GWVzBF07h7s8FoHIGxxpEhGMFaLS9JgDUoUrS8dEN8/FPMcDSsDsg4Vl7WNwKnJtBrxeVJwK0kURBE0srJaVdRirjoMAC0chd3ZV65ndP1GUNLVMZ+n+9L1kRFb61btDVUJvw00XMvomagppEEyMBr7Lw5QUIzzJGjYgMVKhJ9th5G6Tzsj95iENuBjVS/qjOtwCH4NynjPqhIVYG1gkefNuSxGpRpjALhn7yYXB1/zrAR2SOhMT7IPR3UGA3htC5gVOBzCLoLoy7RnHSFivehgGs6cgJ2G9ZAAcRYAaG5pmz8PaaNioIItebJZsw9kGcvcHPoZJvuAeN5LDHVYh7U+rrH3mXaG7EkSFIdJyMxJK1EBhqFhB7hkH5rIawvHejdDSqcp00hD3zoyJgw6yE7u1DYMAH3HSSkOK4AdhyLrV8aaDtN1s8gy7OUsQPKVjFqqO/NO+SILUHsxQ0E8U4ClisKHaec4d20BVZ4ZnPbkcmeygNA/n8Tvk1R7fgAIt64Pkbw/Y00JGOYfTE6Wnk4OYD2d2ZLEM1L3TladBZ60VVs9dJosDsmWtmhOsJYFvJetVV7g6nI37EeDKIG7EypyDx5+yL2QUBmgaG8MSrhvz7VVSFtcbA/J8B8S2wbTArYa+I3AxE1j4ui+b+HoVODS2m5g4z7w/mUOaphK+qH3b9oatNc6Ztkh2i/+3tID7hPPk4G3gaV7xD9rJJBl9wymqvhRAWwBTNoGRfYbqHNdqk2m9O8ynSrVRaZmquNpECwbgut0XwamTI5RicMy7WUahCQcfFd/kgSM9zGQL+auxRTbKPGL3MczBlVpf16hI+W1zArECJELGvE3BwPYYi+g589s7ZQ95gTMsDrCzK/rVj+vExjLE1aFrfjafue1r+InTYKP0JNNeyvXoQ6L/klGjJVG7b1tdgKg+hb9kN+/JqhZmGEd0VmZogXcez6jvdUWSn6zAlw+K6wI2UMmvTmrPNfYWIF/21QN9A3wBK11PASoU7QXCw4QnL4+5J4MLGHWyWbyjMrId1+2EP+RUzH5eZjrfKasfdcqEzmNJdLuZeXdiaDrAGtIlLBf9ik+7aAJpwZYbC3352szpCixii13FnucvunAjUomw87HAu4DogqaCoR5X56FPYAw9XQSB7F3n6wzURX7J0vra8AVz9sDppI64GUKttrh8dTkt9+8TufBueNtqaR7ngRP4j+wF9Qvo3unD5ORprznIuf5FPZyBnOwKscCSwSn6uttIsFisWtrE308wLxf/PwXKWodCGTBprsPQ31RAJ146x52dgVW3+999GjyeJuYcY/WR2LG58+esF/R4pOpRcD6/u23MKC+nTx+9gHTUy8nX6PhZwikesIcbfRnMJVOrJRzz7Yyqk34LS2Xss8ebVLVx1/LHhPMcECA8Z2tjw7GSNK5/oD3PJ18+R57hvadcaBnbJlY7+MPPuC+DyavXr9M4c2OggyoYL0tLM+oQ4r9erSxlAEMMrksxJjyue9s5998+BgpmieTH6PhduQACoc2MNRhC1DLeCjDl/hjlGbXy4wxBa8XuHOI2DJgZSQPLEJYTOU9nci7AAionuchbUvaPvd9mPQKX4fdoo2D7RV9SFqWTSDc++xfNX2PHChCy+0y+nT3Hz7Mvt5nT16w9qcWR03ueVYZwMTf1eWy2KgtEkw/lIXpWRv+KIX0kQylYyIMxntMI0ZKwWK4GsXc42t0HYutb/w/PXkC824ZNoKFUHWOlgA1Le7qu2Xe+wz/4j//AXthLWsiEP7Fb7+cfPX1y8kTpqx+xDMyI5ERy/bPdWs7bB+X0aI3OiMWeP3yawo7TGMmVjkQwKV969J2Y675Hu3W6mQubD1hP1CEYrjFt6/fTz77/LcTyHdhxjn1OSASOZLs/WWe3dKa8gxXAFDIjAAQnrG/1pCpUGpIk3LplHsLgXrExLCTtLHvo2PnvRqXCJ5IfHBNVjijDu9YYw18NhY1VsmnFgCr95yezB64YM8KcAuGZgKiqXyKYFWo8KunBKcYZpzEM9ImFohV8VaYxHy1Rpd/j1B9Es/WHauYMnHckAmJPtR47d2WtAyCCHCVt81gvxWAb0F+7bZ2bhtJJluf36AhuU8LnGv0+OmT+LGvXnwVH7K+/YAOFgYIOiE0rGN7BwrAa9ZM/Dv+oNsn7wIzYcdYyBr30MBfgEDjf74Sgwko3knm7WBoUCUFa2xgBPZ5XYqqeV9sQDoqigHUTPLR/JX78OuWRdXgVwEo5Z/re3dBhF7HjpX1d07HTofOyHm8Bs9354vGv5GaCNhQwzksuN9cw1gzC20NNHVOF3ajoJvglIy5O8+83q/uudd1XHw+qwAuba3dA8VSy1CvfH6RNhpoSo7psxrF7GZplsTRLbiXz+H3AijymhQMfDbDjvZnmv/7OQ1aVYeVRbUCb2/WdegXNmjbQF7fZwOyeSK9B2R0jXwyuoay3Plf8sfsg9EFwed3t4Sk/gZoe296DhrEa2CzddbvPgc/25gsR5b7dy85uMlrzBljPcRKJEsldpS1FtzEeKUAKf+dvMr8ye4d11F7JrCXQnWxz/x3hjh5hs1ZRkzb+841KJJGsdhmef95Y9kzCvdMl52bUtIC5j3M6PnIwtSEZbsMjpEzmgXYWxLXYV+pQz0Dg9nA4prXXZO3zUIUqE4U7D5DryyILqxucV0U/BadVu9+d7icBBOJByMP9j4EydM9YYFi5Pje21iz2BqxAHMwctCWGuo9I4bl/oxmoXuT3+szlUESvL678Jox676L3bNYSiyYZ0EuZv6lFEIgLfGjgBcDSwmhpAZXzCA9khw5v8ieTr5o3iGrDiwA3Ew8yxxsn+LUPeLOq8PXgHd7ECR4Xto94pbnHz6efPyMItKrFyGwzeInje3np2ib/T//3f98nSliJvEkSW7YFaY+TTO1TOZbJo3a8mSSMmjZF1arbAHBbRxRdXayyBSaHjp1rbE38I4EQDOWqj4LYIteSClWXkbC0wh9FjUoqqyqmmjjgs8rhhKraPBtMFzGyqDRTW8L010jocaQSYMJiIL8i9yktcH3VMq9Lu11kGT+K3gnvcTkVi2xtwSTe7Y88osLRgAxfD4wk2kZFDhODw2L6u+r07O5tUVAQOUafRQLUU8ePZt8SIDph4X2LRCkM/TffrjAhBsch353QoxrX5NK/P0yxBqxMjSCLdInmz1XiYiH2e9pxMoIFphRjqM20F2Dm4psAqtCnuvfhf77VQaogCTXu6czNbDkgd4nOPG2BG+C1ntINQQ8B5PDaMcIoFkhMNUZRqOSPycElraah0dAriZ2Fl3dhE+E3a8wMdjoHpi04g7jGuLZOGghW/FeJsElDD908IbxKs08jJlJqGDQqBoW66so1WHn8TsmXT4Pr8ng3DZVq4UuoaLL0c7xGgLuycaCPWmfv+/BPpsFMCLiTqJ4gZCxrWWK6sdgEXDJ9hQ4XiGBPyFJcl10mIIDAgk6CsXxZROeYShk4dltk8lhOU22uFa7nkCwAV+qAmxkD3RNk3JlSgfR5ygQ5L+9dxOyPdgVBuHunWjZ4fAqga9FjQaQwY3VAQ24WiruCQHkoaXQgK7sWq9Hp+Grq/IjNbiYVHEIA0RoMKJbCOrjikGZQQt8pkHe5gaDYjJJUmdjQqhNknXBCpzvTFaYZjQ5QXftjOEVtpLZph8Q1nVi7QUaBTYxikfHZWilcyummoSdfaIotWu9uLw9mVncIgmAoQLIJ/NgJkMtbMf17NaaZLqmbDWM6d2gpYaBlL5Iywn0IBWfbVhhqUoOQXODkTiaoXM27ELW3cQ9Z7gqssXiq2q5IEsDfcPD37EDdY2CcNEBZR8LRshUPGNQha2AshxlDSdBhRk8hWbFOazRs0uZOtbu1GLjnOpsbF1PUGBLHCCPgcHR62hczALgLQUsZY1nmRDpgI2L3cnjewBrJHsHM1uTydbHk7NZmAgmF4TatjbLrhOAFzvTnguUKNbv9xcyvEUQRKaAtkItsar0+d+A2Tyr3V1BdKYWwmSdB3QVbIzjTfuhZ8CJp0MzzucloJwkSVjBNRhMUW2iDkQwnDPXlez4JB30CEplvfpv1z5rPtjTScR57gLT0U/VdunXBNiHzcn7JKh3BLznqAJ0bXNpT1bVtISrS5uwXl8BiWCi95Sqa/Zha78UDd+Aq5i1BeR3MlPBcum7uW43TDurlCNhSftF7IFFgpJRCFANmOZ+X+Z5y/qycHAqI9hrYq3D/BRgxdZZWdcHKkA+b2DDe5rUatxSieSZFjPMSm2ta5KAFH1qCrz3pl6ulWY/vwNPdQIF75wSLnPSIKfAoeRYlSjwv2MSWpl28+jcXTkUhZ+pN3UFaCwIb0DnfXq/aS+yoDFAwgwT0P8YlPN81US1ipmpobDWlphW+XC9xOP3AY13jpDPOC8tRPd9Z4U4AAAgAElEQVSJwGWm0LLnDmDkWIByUEEG9xiIuZ9lyhkbaZ/4uz5E2QQ19bYR5b9HUeBQ9hfs4HOC25kA2/pqniv2WD0yJxrLLnAPXnMWMlzGJZW5rl9AT3VXWyZDTmkRi4tOio22ot0B05PHj0iA0d86wWeryTJtiyMo7TpxmAWhM753fGz2DxBo+yAaerMwmWTUeX7naFWch5m2BRCxgXbZFXZiH1966rAf1S6xt06ZP7FAxqE8cS/z3rIABbZfMZTA+EAgRZ3CGWNDfRjXsMk+W8QurcAO/PjRCu23nBc0644BODcAhJe51mNYd9WCNEO76m+I5dBG+6M/Btyanvz1F9/ClGN9ZORStJG1VEO1jDFg4+FHL6AgkuJNtleQRiCxOAL0CYNUH8XTtCi0xnNxkx9QZPuKIR2vFOXj3mzh82sNP7wFQPP69ddpob0QPNY2FI8qgLdDEz6+vzF5uoW/OXjJnjeZNuatbpQjwMYz1viIAt+JUg0UUfZ3HADEszYBc+iabEc6XWRVGeTHbpPkOLzB1plNtP9MMnZgBipBMsPPLKY7UeWQvfp6F79YGQTJFYAHz8RiwBrsvgxrkNFjJxLgrPG8g1EOSMIE0bQD6wCugusWoZUniQQB0gQprmqf9GPYvkwG53s7aBVWAb3Ai054Ktl0YiyFXgtNiUcc1GMxjiQl+pUlwaPtlLWqj5URuchZPIfBqf2S2XeMD+NbxNtnkz9BH/DP/tEfM5n59eT1q9cManiATMNnk5/+/OdoB35v8sMf/KPYww3vQza1TB1zqgxBIpaQUcb+8rzqw7z3I9ZskUJ+aTsp4wEbz8nUsL72LBgBkijNosTJ33/2evIWbc5ZGHssITHDSiYpn8PiewSwvbzqvRYQGM1L/JtGq9gh1Qa5y+/LcHX69SLJ6iWDW3RmAozakEzMJdZ0sMUSjGelXNJKqo6YLEfWRcBfjlfYDPpHvmTDTREsJj9LbJttEHspCJ21TqJbPzNvEug0trsLYLSfSEcBa9cAULPC4nOj91m+soeb+fMemqTxaSJBwB1je3OyEcOvO1FYvVjO4Xv2kDlDCri2EbMv3YM+MaUENJzlG7Xvzgyu621QJCCbXVADwPDzUqgy/jSp1teOJL0LyA00V6yljbadvKR2/EqxJPlErWUGe438yPuqFlOep+ygfF4VwPWbAajGM+jPM07Qx/s8mhBR7MEiD3RMGEDN+0scVPeZSZbGszcxRMUKFipDRAnAUx1G9Tsj75N1yjWFtGEhQAYSP7/LMEzuaQHKz3WdBL4HUNdA1t3n2MSQxEVpTazcU9DuRpdZgDjsuAJGe9/478pVtam1Zn6GoFQ/s+5C0F6UZFKBm8UmLODRdQx7CnvXsbZ728JlST7pe+veA8ZLChqtpv1c7oK5nct03Je14E8ILxYiBygTfEGvIEAp41UZAv7dunSCu3aqNRFGmy+pyPW00BDNf9vi0wI5gElzhMEKXIzPHNIN7Anb/12/zgks3Fi8Ffipdal9nVbScfaS043c2jbXxKD8TO0042n3SbqskldbKIZhzV31M86QBV4XUo9grPkbj3k2BVBi0fM3MPjnwHT2ODN2EVjcq3juGuBpakpNOydvO7DSyej4Coshnj86d+6ZW+Gvj7Gr6tFe2iILeDfLQJ858hKcHt9X49tz7t4vPfEGIWW/efjSWRKSmAPyClgu4k7ZBQ+BUia9/7JOgyhRwyUKU+j9dUOiGPvNn/XvWVPRDugbpp3wjO3TpqrVvn9A7CVRic/Le6TzpzEPbIL203Jb4l/OhV0lxBqyz9PJ6joRSxyhj29cdY/hH9dnbyfney8mS7AUV7D9G2AFm0w0nyLGvQ7Rh9yDjsN7DEI64VrI6n809e//zf9EF1qJTzu50a9jhMlnmRqmTss01SgnJ7l3LgjwZDXMoU2iyKrsIPWHVplitksSlypiKh4wXAR6RBhHwuHmNVCQIt2Am7BWEioeTHr+NVwYgUwDk2FiIIxj83AKHNni0oKVTujotqKIEXODqYTIUlMHRjaTqDX6Y6+hvVu9j96CQytY3f19BNptizQplc6JQ3lHNVTtGqfqBTB0ShRgoo5U8E6GgYpJtgt5WNVy2aMCvkcwIPPuw2cfEQhtFkKrOx8G3Xux9aeMbrWmJMfQCLjuQ4OtjGMlZ2XsyvDVlNVak253akNQG7Sonv68k0UBxwIgy4h19cnX3X3t3V76apnUwBSImDbGGHmNKMFWdP+8h/iuONxihwyH5gWztg1S3L3/MOesHKT1R0aNkwer1dAWs3IQZZDqvoeTGOuU73Gg3Rvu176ftBblq/TUUqGwjYXDnSlDBMD95c96TQsYrJbETDmEQVGDMopRWJPBMJSKj7u3PIzq3QloqzICiKT4v89umjZBGXgmTtdEya9fvykwe34tzurcFkHbwXzWVCTmHA9ugJH1Yk+6rgYLAEUa1/hHpwUbxBtn8U/bJrxOnZjtUhWgFRAaUM+pNLxXOzKfa1iWAZqs3JSzdm2OCZI1Up49k07XLhWIBG1VGSzDU9oVYbAI5I31yxmXfcc1e01hmQQctdWhqMlJXsd+DhtpPJNqtKngyZvQiac1OnRvbtxAxEmv0zLYTEw5azDAVmdgUJ6+xQgxEISlkQ1zQQvVPZIh19VJg1fsxWMC2XMcRfQbcFxJOgYD6pDkQdbdwtJjkkEAp2jmCMabiDo0BZ0krlPbYjodhyxyoe6PgArrbGCgk4nwvjYrzrTaMQscv9WVyDqwZlnrgPNVDe6gqYPNu+e2Ww2iE2IA6826XlYFdW7cp1X1Cp5wzmnvkmWncLgOmeCCapnreAaImQlfYdCQXALEOSXvlEmSrus0AKng1FVsr+1xapkBMoU1QEJ8CgiNbp4Kdtes9RQtiaes9xKVtE3aFufZY8eXgKUbn0zOGBJwbILLXj9mOrDnpBnW7r1U+bG95wiDC2gEmHXSNMxBv+8QoQuYVJf8dxE2jRX3Q1r0nAJsde6cz08yjxOMqG7SVVklsEk9q/6LNw7LOFVoGb3sJZ2sAeoAygy+w7wbQXlXgm9sBH+poGPosBpEOxDpjtN3D7jugiZ9j/0svSaPia1M/lewS4Ao52M4+Q6Qs9+43m5bqFbgYkZEJoD/6wAr+2ZUfL1WE3T3VM6pQOVoMYheobbZKri2YgQkXoztwX5fe9JJgkCbrsLAK0Grqd3wUx04R29Ndhyv1DQlSB+2wUqvaxU7xv2lYOL6WiARVPR7tKMElASc8XNXaM/zespuVIAuq9Bz/Jqin+wz78Hr9eJ8D0FEn+tpBk1p8wQrTKZoUybJXgIEcR9YkFND1QBbm6mdNAgru4SttmiVpC5PKgwmBe/v0eINUQ2mmucbMWbOzs4xLUgAXM3es5CivpXsB221INAK3QH6QFvAvHc/L6xtGbYBP4mBYOxYGFLXy9ZW2yOPT23DpYAg4Kkdhsl9AjvIdV1G6NkANUkkdtDhIDJjMyFZhvkhgz4AgCygmiCHgS3rjPXLhDP2nHZ9H0BvCQDKANT9GPkP/G70N7F3sh93mYz5hs6ERc4hVxwJg7WNRdg+AHnzBPoK6fO9Y575zmhj8/nJbN49YIiCaAb3f8R6HABkVVuyz6eGq0QDktZ6B0VYHFjknja5zqWp08kH27wPRWJbQcwWNhCidj/uvge4cdCTdh3b9frNV5NPP3rMMLGPCV7RzvvVZ5Nf/vYb9gjxB1M592g9tvhlEiWz+jyyEoCqrNmj9ZnJKgmIbE03hc/7GKa6umWChHaPnAConM2tTn5FC/E+AbXsB9tUpkywLD6zvfUbU4ubk7d81kHiZVtmlQ44mnzvg/uTzQX2+ulrYj+fpQVMbZFDcQBJBYyIB6ZgGoDZRtPP+7ti7WQECpJbUbebw4TA1jjXMX6TvSIjWomWtwxziF9lj68A8NiVcsjnK9URFk/8toUaYqTRGt+6ZphVhs5sxa4sE2+ZNFYHRhVO49v9PGMrg3B39/BVPpMA36yV4Lqi4QIWnej01PkMLyBGr+mSxejSVj6gBVT7+frNmxQ/fH1AhTCii9myQix9xv5ZBrD4EAbwNYUm24Wcoqx9UsrG+8pr+N6DR+Qcu2/RUHzE2ixxttZzPZlWztoe898z3uM1RXo1O1O0D5upNMRsV7a1zmcrKeHp049yxo5gdnzz8mWuyzVSB/vrL/fZU8Th3MsBe9hCl2u9BOB6j/P58OE6vkf9ydLkTtHNtmfirDdvYepGBxcpA/dQilVDO9JCMD9aA5h2oEaKHFhYy0bT6u5anPYZZAiXdrBi7rTaGZMZT4x90u1jxmxem2uRTggZy3diEuOCdOekQDuGTqTrZAA5Gk4f3oh/2v/4cwsuDfLVz6uzp8GUZlx1jF1F3CrCVL7Q8WYxZVK0T9I9NKQMDNwPEgT0NyF6FHkkgv9cl9/zGfvl+6ejwWzrpjBa+sGClQ1YNcPt7nVlj+ezbDOvryZFFKGgmHeydRtMqeFyArJV/PJ9vdYA6gHTii1VbKua1tz/7ti58qs7kikWTrkPn1fuUb81gB21svo53OQ7/E7//aaDygnCvK+ftawGd5j4PiBZ3xVvNwDntbVsTscAVZAqGaZeKwv+d1ldef4DCCnwvXRdtR8NlvTnNKjiM28AtfeXv+vPC4isadC5tvEM817u/+QfVhwsANW/G+Rr0Nk160EMPem+4201Te9+NVDae6D/e/ee7SZM8de1GEXbGoBRe6MBNclBxWyuQmWKhFxntS/Xs4xPv8NAbODo7lRd31cwvVlhBchCTFKjj2fShf2cOdciEW/Z5W5373zZ1xUJ6JY169nQ351Eg5/4x+tNQYzPJB7wd7uA6vPwfWvwTclCzAMkTSMjMnP5frJEsdRwzK4ysQhBuFk1049eUUCQhaf9Y83xdxlgFBYmXRbEP4v4AeU21PK8QJ7DboYp/G0kJQJ+2k4t3iQJyIJradoZd0rM8bRkaCXn6VTm+uhOamLI3WcoUBm7wJ/WGUwxl3+XzymAv/bo0GXM+9e/a+q27fESrWxdTRUIfyHztoBkPyPkm3QGFhGqwcOArGILnnPeM7G0diJxd8kXGBfaMqt0hTYIr0uw+5aYiMnya7OTJ/fXuUc6KSgwGbesMPBonjznAmmPS+II8TYm8/5o6t/9r395bavQMpOinLS4F9q8lX/SOIAStaQ2aCtwZLsH4pSAcAHRQhFwmRELTtTEKSl463CKRQdccIMHBBSvoEFHwJcNZCDnoAQfrIFpGRtHW1c7UFqRuCk1dDy9Jt9i3IppbiDwqw2yUpdqNAuwOKr8vXiZzNEsIn62QmAafgMG0DagTHxz6+P4r5weS6CsmLqm275k9SdeI5hrVWgLmnoNgUCDwnsi+D7jNVbe50giMtGLByeTyWs6YM3Ui1FYeHVlA/Bvq1oxTZwGQGQicsP2EJiyimN0x5dIfVHYUxMr1g0/SwAvgMOaeJDLgFW1oTaj7AKNXwECYRsJ9SZ50wTKFimtpqp2VOtob9oGE270ijShGOWqErWIYyWj3q+AmkBArY2ovCKNVX0NjV4HOsTUu8rVhj2Tm7hGdUy8FgPPOCs+zyllgnkm9BocWY1OvPX3o7HmRSdxA4hxEtQw5rkZ0XaeQTE/qq3M9dHApBXOgJK1aifS1ZcOQgxiAorxfPt5uIQJVkfL5TGtEILCtea2W6m7tq+XjYNU806x/DVAXyfpfPHFF5mEGU0Wn5EJDEGrOm/+Ww0jJw9bHbb9IQ1ZOcyCdzJQfR17zm2iXhgBkvdl8BrtOwLwBCv24sfplZN0Pzi1sfQArYxUQCBTxATYZ9JMsZ7YVWBuiav75fOqFsJqjc3D144mua9KeglylqNzr4VpMwK76CkKHGHgXON2el2dNXCJ4/Y88rsGkPb4y97LxD6NNdczi8E6wqb4mfNMTL13hjD9BUE/QvUzipqTwE4L3KHRmaqlbDyu/ZACgwBpgAiBcFgZNR3WINK23QWmaDIVFbuViX0uXoAGQK0IFCvsvVyCzzrTDFbBPijoze/mDI4AWEejvpn3LhPRPZiEW6Ms/OXnWzTIGheop8MvMC9Pbhj/5JUJhF13nVK0QHVoAZ/ydqnQaUdLNJrPEgCVPYtNjdYNluycyU4CdAs6at7nHkMhDJAWafU5P36Ly7WlulpzLx3hDvtwMocmEODBhdcJEK0BPoMpdIX23KIgHO8/hbDshIFGAkxrgGxbJNz7J1jPZVot1x5MTrGzBwATtuxyMHJvtv554Smp8NcTAHJbd7XTTuKcUzPTwATA7xLNhyuqd4J/czPbAe4msKlWlreSjJn8ZPx7KosejLZLFhz4tAEox1SkIo6twXYLLIXBJRvbaa0yg62oW+1kTds25jwMgNrlTtKr821flUS27sm9JSPGByMo43P23Or4A657FgPkjAE5eCITZkF0Eyo/p22SrYgGyur9+DorrW5JA6yeCpez6J7LwANbB2THFFjjFs4Z7uQl8bTrXYB4zq5Pw0RFYI97sJDkdTiUxp+adE7zu2l1478ZLsX3vbdiAdpuWhIGl9yTTH2F9rUFsr1SHNBvsInDKDC41EdqC5KcV2KRQN8zNAA0vyfbLkUF9vQehRbvLy2CvJln0pZOn+G0bRi6GNkRAMARTPde+CwB0tVF9qeApomV0UvOjAL1xhvlB/UrGTASm6UshckvZxRAcIEkfH2OeIQk3Onfr2B8nnJOZPXuE8uELY79PSSYM9YRO3S4wiIFTsGaej6t+1TTctXWFXiQyf/4CQAG9uX1DqL8xBEnDFqYmoENy/s7SOEKXTf1Tc7Vp+ReCkDW/hczVnFoWxnVkIM2V3vAIod7zbYnPsPnt0oR6Q0TWW21OTbmAJBYjEyA4tAGjQBoxFyeb69PwE1l0RXAz4B8tjyzDhubcxQuZc4c8qwBn4iLLPPoU5bRvhP0O0GQ+oL3fwf4d5Z1L60x7ZXDZ0rjy84MprXCTsugC87KY9o0t+YuJvdXsB8AuhbDtmmbNVB/jz7fNAVhwY9DBfwZDnVGK8kP//h7gCQfTWZXtyc//tnfTH762edZvysYuceClU5/5jzscc7fMk1cFuhj4rjvMLRjhqr2BYzNaAB5/rEVlqqX9At8Fr+NXurK5AUSKJesv8zuBdqBLMEGoKfi7RCU85n1yd9/9S0ADudduyi4gD37/Q+2JttLPJ+DN0l6YpvCD+UZsD6H/NmBVvf4o08nLwFzdgAIY8eszCVCFv80QJc1fhSZDllBroEi12IaVeCVvFg+3cEIgs4CV7ZaqhnruVK3TsbYwT72iTP47atXATvcAytMQPWsLfH7DTTnvQSE+ROpGFvrE2cIRNB6yl7VV5gcS2R7A/stQDj3aCG+ioZDbJ/7CJvKaXjYXplWni+L+gHQ+BDPu6wrbYItwbJEjc0fPELCgrMgM1SPbsvsOve2i/6m8egxrDV94cqaetPTkz/98/8sfuUt4JxDOzY2tyYvMgWbibV0wug7pxnWtLv3LongBrGZkjeCkgLmqY3wx6m0LHiAOlmX92DgvUMvMcAGa3C47xANdP24z1OSSSMdARwLySbGvnZlFamgDeIWPs9ncALwf0hH0rv36Dfy3J2AbKtTdKLVi0UKwLxh0VZhC2GwWu6ja6cW1DvilwsedIb7sJ/d29E9lowgKBQdJgtBtror/m5Lv7aumVSljRvtNHxS9DO1JaOw1TbX+KvjwST1o7BYrLuhZ2iMwvu6D1wrE9L2kX7ffeF+qd8pn1sgQoFTG2gsFvu52gy1Wfq92yK6ecTQpRu+N30mKRRp90eHED+L/0j8bLdJCcjfMLzy2902ORhw4/1yIZ4yY6UBJmVyrbtHn+99jxi3fzf3yOlN+7kxf8eprjH3fJABLq2fVXFZ8tWRz5W2oN0Hxa7r4lwDbBn8aELvc2VPGzc0oaUB0AJlKsZpgLbBh77OAnFKyqgBrUXsfxXNKmhMvuyuH0WyxAPJAwrE8PM8K+6PBn/MKf17s2ijXcg9+tV5VJi/AUhviRRdEFXWqQp/Jd/UeWdy9XHxXRjUPuQrcYIxnuQa31ubJD/MwkkPYazP6ntoAKbkaX6XUWWMnO63+vXfAW0SY4w92n9PjNV7InGf263W36/KtwbIyV2kG4n/VtdiFSBbAiikEG9pfLivbb21XqN+liW3Ufffz94JqK5Un5fKHWrQZTPvWsu8n4m/UwNHivxTUhzaCZ9BdfrNObAomERNvL0Bs+LnxvAPnYzxqWfGAXXkXUuzDuWCXWdMiF06UftUYorFaGL2a9hh83bAZDgSv8P7qYNnvHGO0zCmvMIHnjKAR53taTppZpccRFf4lTY5+etgkcroV3PuiuDPtSv/V3iMOI3X0Jp22oSa3J2HlIJw4yyuuf7Uc6AdvHmYfKfj/iryF8vPKdOeA32fsassYXVebQWObw1oaXxM0ct4ODGvZ881Nf8bcSDvtyDRx3viuueQYbErQDDzVNwsO626cBz0MU/MeZ9i6fo8a2dhWtpjMBYKA8rlMPRIJqLdBLPEhhJOZudXfjT1b//lf3dtO84SND16yWgnRTTPwFamDw5n/1AhXAyCGj1hguBAaXNQTH3G6YBO0SLIeIdDfoz+hGK8/t7e3ntogUxs5aZNbHVEOm9ZZG5O96tGyQWKmKYUXwysCGVXMKxGKgY7CxV+lQC30PNa+CQHJtjZ9yWyWO2iNekowXTa/QgIaTExwC/k3JYZdYOqtczA2gRdRPctzDsrr1sba9lMCUIM0BVWpnSZKT5hEjiowcSaR2BrhALCAEv37z+ePNh+hMFfHCBTUcoFL3sEeDu6PnTdt16gklTMQoGrCsNDioZfgXWpqnNdPc69qjhVDUs1hWdeQZmbqkDOHipg8NVVlz60XcFpJz7ww9pcnhjuskc1BwhUtJfn3mCR4F0ZI0G7MrQNrGX9RKAH6JhJqD5vDIhJ1H70PNSGM2iqsezZrPan8xqp9OX4BBlqaqcJXcC8AL/lGPPsBTCGAW+QVAft7zsttMHKRty7ojzOe35uZNo/7+rGPQJ4WXe2jBVIqWHDeHDYZmBqGNxFm80CMgHV5hYsIQKOv/vZT9ivTEbj3BgohpnCnizdJPVNvEen6pjc8m8ZU1yCejxqQskgtDX7zJZIbSAAegSGuQZZH15L0ZxrjZKvjwpsdLYEAYejCepj/TMApvuh9lUSft6zK37uCfeVe9WgPPvJIFpdMq85wEQ5RJchVUWeS1ebCnwXlBXkMjkuRqT73+Dd56UxDXtER+d+0GBGCLnOvDpmAhQBcAUQ2WtXAEzqLUyOqdoD4jmMwTYSqzgLMFSsjHgWL2nBci2PaVMy0W/bcGylHfBnluQ07RiArMtrD82KScBlMaqHlwbLDHEwOE6VRf09nJwgsq3TBiI6bNv6wyjxvQL6sRcM8AIS3IIXVpy7GteAcQd3srW6wlkBsNNS1elymxTQ3PahQL7SgeyqZQIu/kRP0io/P1eDSQDzFADAM7qG7VRA+9wJRjKYYX9M0A6cRb/i4kSGFHqiaDlNLz2aTC1ss/bsPYFK7ZWsPBnJaM9lYhUTN69mnPBHoMF7bkGFnyGpP5rentzb+nByyPk7S5ssZ4XnZUA2i4i8Z0OmoAGE7GWTNZ1Wrl1NUgNCXntEKy/9uWEvXJIMHx3IMkaf6+Ez/u0ZkXpek6UMUBLQCuTE6ZdAsiwKWYZJHkdlXjsT/QzX0ygBm+YzyiRQz+Md8K4H6ZTeTyUKJQOQDxpDLW4ZrAkq4nuarVsArXsigzISIFYAa6Cvnpk6iF3Z9QwIjKlD4hmzguw+8expa6XpZ3AM1xCRXIN9QRqes/IDfbbSUnBn3wWQdr+Mgk0Y4Cm0qJ0i7X8BsOV9ROYtNvhlFVC2UcSOnc4OyNrVbxN/iyrqEbq+Ms9kwW9j31y/Pd7HoGuFMy6d3+BJmyTt370s4937vE/L6Dk/E6Q0IPJ+3Pcm8/53n++HMRB/SkAs0GP12vZofRohYQIt9s7Oe9q59U+ut7p13LMA84LsJid28vyiX2Qi4HCBcaZM+gSNow8VrTv2uCx49o9aI8AiVJuJUQD8d2lNvQLot6j5iLa+97D3Zx3+g2355iXaJDzT7zz/kHjpDWAE1WnLqQPEWIYVlZYxBxg4MRkQ4sH9zcm3L14AApwCetsWRmBIJfWYCs0mifssif8VGieCoosk+zUYB1BKRqqAPtd0SJHQaZQLabVlbfTxBuH4qSv+vYQtvYQNd2XVh69DhydhHwUMZHvL1HMAw6ksc6vitP05PXZucS3tLi34Tn8lmnVzxEEAyVz/MS1/Qqq27q0SG8kce/EKFjSFEzszHDIQOXFZ0u5PfRh+b1Vw2GvkXM9RjFmGWceNTJZ5z6dgrfeZMHuPZ7eFvpe2eB//s2RQfwL4kXUCIDx4P/kATbQ//vR7KR5c8zx+9fUvJz/95S+x9cQJJAS2mAq4zQBQvQdh/OqbNwj+30eHbnny4X26Nl5+BoNY3R3YvNIHrJRbIFJihUdxTCuuoLQFk2ViTadxy0HNpFpae/aRunh/Oj15zXCMA4rYAZNtt8Z+rs1PTZ4/pPWXuug5BUkBLu2Sz9WCxhl7Ut6+oO8p9xWtXvUosQdhWKVoVsMF/JOpqbatm4AbsAsUCoxa1OMz3VvaigfbWwyRgf2mkDUxt5NUtYuHsL120AQUPHKIyAH7RbbWFuCWQMu3L1+kQKAudYpE2AknOlvwM9FRu3YBNmkGS8Du3AG58oxGU4jnrO3RDx0S80Z2ZDBoojUUIK7AJgeXKE3y6fPnXC/DItDLW0ca44DW3DBoWH8L/J4/2dTPPmIKMSCpDXDHfK735NnJZ7IvTtiDDx9s8h5qMs5Mvvf730UH6G1IBJ98+pzncjr54ptvYHg6tfBs8tuvf8vvLkw2AYUtjtuCyOFNYcOkUyssvh0AACAASURBVCDaQr0FsAWHxqXoKwMNXwegKyMzBTDasP/qJ5+JJLGH0dzDThmnhN1MimtL1QLA7dZD2/Yp5HOdU/hLW/mPed6znBEZpwIQntcd1mKGz19FmmiBtvTHD1Ymjx9vVY6Cjz4GjD43dksyqE1wu5r8DUYNr3V/BdySeuBfxKUGyhC/NoqmsiN9dq53D6MwifXZ7sMo9DU+rzAWUxA0fikwza/4uPjDUSAKsHebc/n3zjfcS+6RBjDavru+aR8eMU23Zxrj3BbLb7s0MknWW2KvJ7a1SDOS68Tno8DZ4EuDYB2737DWxnXeMqZSTrzxlX0fHWuFdTMAjLCkMqDN1l8BkAJli5ElCGGRtDSyk0sEarnNvaJ7zP90zclDG1zQ1wYkrbUNkBm/Xmw4vzqnyT/yjXrSHfs1SNfkiHpQt2DgnHrsxuLcj/eeYv1gyQeQ5sPjR1OX73+33ER9ZORwvPcQT0pOyWsI+BbfabtxgXfGP71Pbq//9nqNn6pVuJh6kcG5s78Sf7MXAkYNwox20LsuwNaQvYgrLbHhWjQr0M90T5tbJF7jnm9aiX2PAOajJXTs6QYge02LFCNV6HY/G3M2waMIDvi1MZirc27j70zu5is562BOZv1HHu/rGtjrdWqg2/vx/IQlhi1qGRZfk+eG7fP83iXZ3CWi+Lmd01dcWVp7YdzyX4GfIvcUQGr82bmv2IjvZc5nbNxgeLqsLLgZXxETLdgNc04xA4s5j2/MuoOVWOQQkLsyF0bL45JrtUriy0R3pvHH1+wRT8JRgGJzWH5CF80Fdm6eQtKlxRD1xHOmR0E7mIM6+WOOgrbH9DnFB+LGMdSyz28/i95Td8+zzyDDG3mPsMQlb4zn0UBp9tLAEQovGnmbNtv1TDGmpk5nMJg5Bu9TA2CqXb2L567bFUw59XTnyEc3lslVKD7OsEbKNkhSiHYzibfawBZfjvbfTR5tI4vBa8z/F4kLqptOqYnSOJdprp2XBHSP2O+lmrEXMzDv/uV/f70EZf0KZ3VKgEIElhbUSyjnjjQPY40bctKWD3sb8dneXJsb96OP9I5gwp+vEdg9eLDNhsMBEdz65wgnYeI5R9CsAe9JmkGKo3NWh9LFD9PPRMnqDQulxk6GHKxL81dLw/7qpqdWUqMIrofXYLxHiBuMeKPqLEl7P2LxRc19UD5MEz0FpC9oG7P6tc9QA4UUDTAEQZbSH176MVbXrXbKvAsAx2GwZSQAovo0Jig4/X3ElT/88GMCb1s/aFFAsDmbcFCaCyBwxDIB+qCoep+paIoY3zGYdwG+VMFGlaxASpl0paPQr60W23K4Bmi2VWajO40U4/8PqaJdqeiN3AfeTS4ok9YHbqKAmSF8TLQieBf2hK0BAQ9oXcbomoC2I5b6mgoT1+qzMxjMMxtsooBpPIcDEoimi0fPQAo/t+Dv9nuVYx6i6xhTW3puD+ktmHEj8s7V2Uars2lacWsrtQENcDkcZXzICFDKwVb1TsAwwwNEyw3UBFZiXFwXEyz2GmDHfKY0+ZmG+ugMPX4c8O5nf/c30S3xNWtQXOdgcqmZc+m9WbGlDV0a7DnBpEy8GdmlaJ28IbC29Uc0P8MTAC7URQoXRU097kvQy2SsdQ1bJ7G1JLx290Pv+RXYriXq76QbmRAFZharhqRMdpcVD67B5y3oaJXa6oNBpM8zFS6uQkcgqylC+dxLBf4axzI2aSXAuErJTtUoLCW1ldQ5q+lTOYM8I5O7tJ7yfKMZEqqybDcNLgkA17pE29bl+SvWGsYWxm+ellCHWZyYnOIMDHAzx02gOOdL8NDPcQ1qrLeJuOLs0/dgwliN55kuE+Crs7f/7i2TB1+muLC48pBkCg0hgANBTff9LgmKbfaz6hIMMW51WQx+DXarFb+qpzpGYxzPgrR32UMdaLneHdh2cHu3Au17JMCxCsvffZ+uhHUw0vu+ChhlLwxGDdas3swIfpEMKHzu1L5Fg26TdMF2dueSWgtM55y6eI8XMPHHTjgReYmKP3vyHHtfAszVyr8gGHFK8o9fOJ/ZBEQAMHBAEXZwDmedqY60t16ztuoTKjB+DRtPpoyU54VZmAbYCMXd/UYEsrXBCaqrLb+mfLLPAARD0guwB6PvYH7y/OPvsa4mAzXhTSBDG7qgWG7aykrfzRbByBFEeqHAVBFvgZ+0g7BfEnSaCKcaXsF2CjkG36Mg0Oy2atdn/dXucuW85gAp9X33bbeoG9h3USYBtkyMYVPuAbgLfqfSqdP3/HBtYbp4ngQ246RrnwjE9z7wPU3WS4dyDKjgrGRoxahOui/cV4JqXmPY0l6368sGSvKgtR6FHc/D9sP7MFH2knx0ASS2wP3rMzGhwgeUuHJ4VPi28gFr2BHdzI66WMQHDzfRIeQbstqVnRC8c0/qC23XfYwAvu+xR4KuGLu2U+Fhgb8j2EQy0yzcHY1KqTpwXmMGfBjUhiGnOLgMM1mlgtz6fACn929KV84nNABN2afTJufsC3VL0zbFa02MZPd73naRuJjn+Xn2XRs1P2V5CJZMsw/PaM+3VVIdXywUgWa1wPz5n3w/dl3ttt2D08nPfvbzyUfPHiYQe0MrY+QluEIFmV3vYildMiUSmwNL0BbHNfygjKP3AHA7+yS6MMhk2uzAYBNgWKG11LOqfZMZ6h5xIqM+PANJ+F2nq54Ry6wsbwQIc20UT56hVVOJkEvFzMWmWINdpDwO+DztvdNhAz4oR8K9m3AsyyCBleR+WlnfiM0NKMGZWCbo3EKIfx5Q0NE0Bq+2/q3SmnjJOv8GEHKfoUAyxC3spuLPipp+piPDvUdg3oM0ZolMr2mtWd1ao5UV/Rdir0cL15OnaLqsMTRCwNJ23kWe7xrg3C7DJmy3efHmBQDVHJpnf4A+3X1aW2ERsY4vd15M/uN/+ms6JQBfAA+dxKu9vAa8e7UvQAK4tbnJPaxOfvD7H0y++fXf0mr8Hj+DTTBR8GkZS3HPJiLqzBmczzrog+vTloTpy/0dU+3+7ZuDyXsHZlJQUD/R97m2M4BixTZ6Z1u0umTwAfO4NROuxSlx1y6JyTVFIyvl714zwdkJ3/zC6gYtnjy/aWJL4dcMoWDvZtqfbCqeq3tfVvcZAFxNPzQOqkRM4OARcfbvffxRtPvm02WBzjQTfOUUOuzj21c7PFOePfFoRMQDNuDfSBDcy6u2KHMtW8Qnb7g2h2gYJ6idKOvI+EWWwwH+cAXWsMD3ETG+1/WQs60de0Mb7DqxggxBr+8NQLaFR1liAsfb2+uT33v+CcM+XpWeNL7KfandNcmT9aabsYiwBoD9AIBRtsKbb16FAen0cwsLG9ieKfbsp0ybvUfh6OBwBxDaoRAwRWnJn7d1HWDtAN9xxPp9+PHzyO1cotXqlGCTbhPFY6Y97B9RQMb/f/kVgC7L9oiigt0ggpDzsJYO2de7+wLH+FD221ef/2ayh5Dro0dPJi8Y7mLHyAKdOBYiZOhfwIhdZH/ff0L7NszLI5isG2uPec60PXHP78kLbN9fBMDXLnnGVzjjT7ZXSOCYtMoavcdm7jI8xsEvgi7a3QyiUE9ayrp2XEbrAD0iD2NuDREig3mGT9ColbB+dTx0B0XaK43XBF2wZzJIfJbNKte+m+dV3F5EAEG3ijlKO0vfWx0HFaPkGkci7Oe1blYDDS0l0JNrGxxrwKiS74q3G7iqz6tiWANFiQoEmfK7pT/2D3/W+UwDU4nJjDdGUm4trpltDcSkUygF8QIJ+8tL8NOSU0gEyXMgJ06LeQ1j8jn0Ned7/F7dX8ULNfzuFgysAUTFZqyvQQQY/wpoGFArENnN/UcH/k5+4lqVZM7vgnn6iI4PBWK6vdOhAmm0HGBXEyrqPZutVLYur5dJxXXcBUASw/KzDJMY92C8X3p0Phzsptpn/LWLys2062fX7DbXU7bxzb9ZL/1952OuvLFIdY8VeChI4t5sYM5W4t7vPVzCz7FQ1zp0dlIJClX8nR1T2uLj+gP4BOy6bTPNmRnAZrqL1P4dHQ7+vp8ppuAjbFAzcSDPxPfxT7NZbbf0q3EN8Ym7rLxiXIt1FVu1gUk/xyLqTQs1+9Zirs+ji7G917OG5nrJr/CD+jDuz/w6msjcyzZkkkNIMuk+CqBbuvq+nzFKhp+J60iYYN0TT3LtR2i6yRxbcNI8Emo4z7DHAoyTe7q2sxQ2w6bT40hApnvBuMoOsgU603w/M5Rju2rc05cQjxhUIXB3YkxMTFLn2b1nTu7QINmdxq+B74NF+QjNwwWoLYYac/TZ6xyqp+n6pBssjy1IDF9kqJa6CSGo7eU4f8FHtEdp0698wQJzhoFxbcY05i2ut2sWubehi6kVS5zO96fw20vETLOQTOan8QOS/ehE2qXY3AMiPWbGeMoEreBHLBw5iFDSjgM/jiEyKJFhHKGmsYXoGRjjx/jK6NG65vimq1PAu//wr/6FrccBrs4vcIQEGwo5z/AA9ql6bjGUQSNgn7+MMw+WybtAm/R0DaNpjRV9WVS2pZpw2BesHsD8QO+N/KWbt8B3shyDFRNqk0aTaoIEkw6T++RALrogHJtiGUBQLZksdByHiQC6S/zM9p9sXJFQWwwFBUSQeQ8n5VrtdCqe1x2E3kAc5t0ZVNA1dWjQv9Nv7jk9i82iforXcQ6bZMmpetxXklMNmwMNWMwcYj6zUX/Bu2fPPozQ7zHU98eMe19QYD2MNN2BDELR+Ro73Ah4VzjckGn/4n81/dOW2WKaqDNYRkibVsavgb+ujJQuneBkOeHWvPNg90AMK+JdBQrdMxU+Wi1ZPz9fgEfH4wEux2pFrFBxnWoN0xCArXYPdbPCatDhp1LMs8JQyaBIssvrmzKeHn4ZSsItJqsOuBhIt21IbUi7oqShdxPEn/PxmfYqRV8AKwlwVXC6qtMOP6/POqGtpBE3KYnjVWOJpMlJqNEGKG0n76wdfSfE7eQEMbPBpR4r0GkPlJpKmCwnE05zAKX3nqFhoiCnQegcr3nz6uskw/O0sCxSYZDVKVvMFinZdtKCZzB+HkSfry1p2yR6HnIZqxoCD/scwaTG6shWUNlQGi6emS2wPst2Ch2o3ThFwYZo5w0gwmcEOG2bt2fJzyxwtlpFdcaClSaxTsV8go5MWgF1egqHsi8Er5upl/OngeM1oadbJbViKttRQ8z7pbqlCR57van37aiCBHRANvZiznDEurkOqxfoql2cv2TPyERwZHlRmy+oajuUInbHgnqYUupu8QoTb5KXZi2dyFiQsQEAlQCYV61v0hYru4m2o4O9VwHcth9/D+FQ6CAyMOKkeC/WeBWwiM2XPSTokMmx2DQDhHKGMJVwgKVn2AGaOj23rRCerZ5A3XutHU/rMsRhGzCyhjlzrr9BnxZhMMZiSw3cEvj6VZoROg2nH8tyszKdoIH7vmcApFYYSebcjGwqaNskZwJf0wxUmZpbT8AiuzBnKY/EgS06LYAwWFWX7NOTGTXo3H98lsNa+Nkq2p5OfnL68sklmp9sDrVATFBMBkjJuR5bVUMLCFAnG9FzXY/egN/qv5XLYqmZ+LiWK+vPAZG3Mvkx4umyUmVAjuTBZL2G5bDmJL3qQxSlXtvFGePnaQNJhbnOwExYrmkyig2JHzOAkXEwqsFVeS+tmxqw4ZS+akHRz2iXHVDj2YgdVmswlTrbxUo31vf3LMl28QBUwaoqpF2Uic0eTN4KFMtfNoBYgfRoizWW4e9hwhrsJAEwGCkfZ4U0Z9WznuddOkB+ecZvEzmSU/yYLCmfeQpbQ3tKpr3arr63cYCV7nyG146NMjk34NBeHBpI87kbnIs54gSrgBmqw2UlqdP/YnPdq96Gr9GfC6zqVzPdnc/fBDDy2mxH8+cGxu7nAJsGtDKReL+0KKQtt9qllfQ4h/Wp73U/aQtT4NKWyD7WV2CvvD9Rkei7GTBxvjIdk3Xz2jKJnHPvUADZnrZAngF2P6N7wLa594BqakEewJShVDH5zqcfY8/nJq9g+7jWTx5vZ+JkGLu+B/vP/aVtjC9TkkMiJr/x4P79gJEv1dKi6KC/+Orl24CDC7CNVhhIsARIZVOebZruqQMSf+2LMY9xlBPPzgDnLgBzVgjulCARFFDweAEWj6yec1ld1L2PaJm8wgYe7vAerJlx2dj5fCb2gZhgiue4xBsrCXIAIOFnGvcpe1KVdwF4CyDcUViXTvUDOAMA/QJwZZlrcGCZrDCFwg1ore8b/8lYE/YTaPWBzNMWuI9+5v0HW7QmA9ARVzGSYPL8PuxMnvcJZ34TRuA99sEZzCaBYJAxbO4+f2dCLUXi9dVHkytaRn7x6tvJF199OfnmzQ72Wf9CIMw1vOO6Vh4+nXz9moIDdnsbcNgd8smTbWQXAHH2WHuYhldOszOo99wk5qmhBJopdccEw20aOgG0e7XDMAjbTxeQQQEccs9YaLuAcbdEYrPBBN5VgBsnzE6TlCAoMPn8qxeTGc7GJTHUe1r/F5FQsTNjDntF/lMt6iyuA0MC4GWtWK3MDuJ542PsCPFM7PH3IxhxyWX5Y3Lq/rDAdoGdvQ/ws7kOc5U97hCqI1h3AncHsC+NQ50wfs6+uSL+MI435nn99hXrClBKG7U2x3badZ5lCnLyDbm/U95bDWCZaAJ4q8Qw+injrgNE2CtZNZatln/P6vPnn0y+/ppprtGWrM6I/+a/+osU8H/OYInXgNxlvyqgK91J9cJowyYGX2Q/C7Y6CfY9Z8PJrbO0D63B2FwHnFtRu5UhFrPIQAjcVXwpw7aYHYKkK9sPAXxfTj786KPJH/7hdwFMvwaIYwBOJhzaYYN9YU2cln1EnPUhjM5tzl61O2mr6/pMKGd4v72dw8lnv/4S8LqGcunDU4QqZVDRiux9teruASLqoxzqsaSPwBe9BUx9x7O45DXLMC1OKECatD1/9mzyDPtxxd/fKxdCsfGEYprrYYwTeRlicoG7HfW0TWQtOqcVuHxM/I1xvvbe7Fm7Z27Ef9W40h6bV91Ip2jTeX9tlOCdZ8bCa6QtBIZHcTWTWoN2ld9JntNxje/H+/hHxncDdZWXFBBXEiw1rEUgK59p66Ygh/s3salxA77UgktANmPavEv8VnC1AXgVu0vwsvKRcNzyngV8+HXXr5Z2c71P+fYiMLTvbGCvB+u1fnD5S+PI6u7yK2y7FMMKTCo/XBIx0bBK8bmnfhrzVgHNN/hdQFAZhwJsGhDtNWsgrgu9fnYzoL1nb6UBPO/duN6vmzwu8UX5zORr/H4DpK6pfyJrIzCUtRGYLJZfv0aiRZ1jdZ+JD/j9xGkZnlQxbRjeAem7ddY1rsJCcrURC+cZ9QJmXxSrMvG/rZU5Y83Wu30uxVpr8K5Assh4WFwzdxRwCTBaz73yiVumnXFa6VqWbTIW7eswVrfToPbleA58gIBNSAgjT1Kyy88xJhNQ8pq0w65HNBrH2nbe6fe119qFG6DY+2fLhM0qQ8tYcnTM9fMPY1YAjQJJxZINVlfRvuP76KxzjQ2K9nOtdlw1c6sTr4d5RLcueXixKwuYriEVkW1KzF0yWl5TxZSjuJw4k3NIfHV2THEEZ2U8Yk4wZUcARSJZ3YtMvRZoWqCw7lFwQB3BBH5T/2WuCHjH4C9z+zNi8yN87gIFuZNju1hgBbKItp6fKfkkZgEYKCBrgcW8wQKu91bPWXGLIvCoeee9lAUoEDLryZ8AmuYxgwQWTCYM+1tpspwhXpLOs3ppcoXuqAtgnINVvss9Pct1KeMjuGkcWyQXrk2A3M4sd6xdRsEheCmMfYG7JUgm68vkqHvfEpOhG66/T2doDbdZdhArtn+N5x8fxnOQzFOdGxZdIKpZ6LOAYgEn+rTGqkqYVP5+dT7/o6n/6z/8m+vX7wzGlnF0iDZvPZhsUY1yosYuDk6HblBg+18Jr6qlYHIi/VwgxUSXA8NCrBBU6PrSC8xilx6PydqYnCrwIYBjOxFPPtoFLaiaamchpyZBPjAfncCBQUsEpvPxVUlIrjJYRF5jVxtMAnwMMoa8Dh2aU66cpKUmXFWVrGbvcyiski2hkbIL4AQKTbBi4nrqdFcjZjasoZyTsHTMxUbQ1xnoEhBzKGRDeM3v0DL58MPnXJMTQS+g+D8O+BI2CwFtJchFS2+6bioAqa6Uwc29xUD3gfZ+B/OMnzUq7GvcqHHamlDu2Qca9F+6LdelYfMwVitkUWT7NdXgWq/z2quqUQ5KmrFgjEF7jQEX6S7kvim4TQe3LdRnFrabz30YbQOC6KLwGQEgZaiYYHJt/Ts58/y+Bkhn4nV0C3E75T5lHpQMuOA16rXI4HEN3PQtAJrKRKoYJUrZ61nrUNWGTtIbOO1KXTnt8tgawKoillaSYG2m52bJNB3WtvneOUluDIosJltnSU65tiWCeRkNtts+IJnYJ3CX6TJDlXYWMO/aIJ9DrBajyWo0hqIfx2e6TwCJZSJF9DtgrPsDgM/hMAbFGESJZ4KSmSAUo6ChK72hEqWvFlkfjkGDgblajTdOQZbBANUDYnL/suNOnXbIfdtWE+Fsk5oxBCTM0QiR29aq8ylgoPQFS0vRoO/MqozjzmOABbpx2KNlPRUNjTLv4ef1vpQNlwmcjtd2ha1UX0LZnuYcTmibxRnY2haB6exjADNaz0wo1SD0cwVEzwEabFc5Eez0LKVtU0aIgunPwmIU6JlFb4lMgCmqZ2HeCdJtPv0DjORmxL+lziYBcaNz3050UxMn4rQ6bCtuIxjKYACu3T1jAFFVYUHZwUAdP7u7t++y7hq8r6E8gmAFWoQFlT1bLBz3Z4DQEUS6J9U3lMYt+MsFpCpr5OBlW5XXEC7gHKfQpZidFnRw78DY0dZEa4XPSTHEKM/paiSZUHdm2G9qCUqlmSGJOLK6A+VddqFtfLLKZnEiYS2RhJ8iaOvzdoKe+1DnVgUEmcmVsHoPlWSUdoWsC/+ZabhpJxU4qkBobfN5nY3YNHWpnEAnk7gcec6zwrU5O1UNi521kosdcCpeACDZgXyFyc31Ceg0yBNbGrbkSApiI0wy6tr7K1O5DZSw8z73sKDGM2ib1VXXG90g3mNRnSzZxsMfpb2I960godpPEuS79iYFsYFlt5KYxBwNPaA711TB5xDBHUlyQPs711zsYv1v3VtAzwAxtk3S+gWIZTFLXSrPsf5ctrkBkXo+nn0LQQHvOJP6huj6kDge6l/4vi1lfq5FGAOatqlWK/27YKD3KNPOoDhDK9zGvMb3ag0YJ7zJvjMwzpTAJGjFRE1bCp+V4iE/F1CYApDTf6da7zRTYfjgfiYwxhuCjiQqFALV3UzExvnIBGKjTfe+top9r55WDomaMNojfkd5DkGTE6vV3IvPLY2Nxh4ANsf4ofvbgMrsY/XifEsHEsnWim8IQ7c+UyBYlpOMbIPBdxQ7nUx+TrvsLz77LCDSEgDO2iZTr2UKESN4DU7zNtlwDQ6oaKcV2X0Nk8rAdR1Q26RccfszwO9pAm3XIxV9dOiuAXBm8EmC2O5kgR517ozR3mVKLnEOi/Dxo/uT5cXZyZcvvpw8JOb77ifP0RRbnvz0Jz8hfnkIQPmE9sOvYbq9o2XQwUBzk98AQO7jgNbXYQ6qw2dhkYenj1HAOqDrAFLVkVUvdBZNsAOY6vfRwJrHhzzgoh6jd/doE+Y+dnIPBvQ9bTiLuQKo9Ozjp7Ca1Pa6CntJrTb90C++fjn5nImrS3z2b795O/n2nRqJdU52rZQDQr15h19m/Z8hYXJKHCYL4Nk2YBqTsy8pFiTxk0Evw5a94T5wPwjapZ1eUOoKkHb3cvKS53Vs2zHs5EzMRC90kYkhKyB9S/gsW3U1MWrMnTI97wpd0Jfo/82i6Sev6RUtpw7UmcdePtm+H90944IjzsyRNkuNYsFNgVHiAaeG7gOey1R1Swvs2GadViGTHnXmOFcffPCM+3zlLs6ZTMIfX6FfzukhPuAdyF+ib8Q9PoAtZ0L16g0sOAraxg3apxOShH/yZ3+e/eNUVtfH1lDlB2xx9QxY3NWG6p/c/4mTLCyOmNR46/vf/z7t5N+mhVwf4P79b//5P0d2ZmHy47/6cSa9ex3GEQLZ1TVT+noC3+YfDzdXJxuy9gGsztFPfchzW6YteUE/gq++JF53OrrxlMDiOvmGHUP7+J0DAHH91DXt53/6pz+c3OdMff3l55HpOWLtFje2YENaB0DXm2t0v20AAhpvydmXkepgBBmYac+jWPr1izecWTosgMSNSeZ4Vg5VWQRolw0io90uhVnWR7Bf/7sIne9SkBGjcWyscA6QJ+MQ23UOQ32FvWE3hsXcPYf4xdaz18eEaYFBcwRb9AUmHbxRHTxVFNE2h8ktoG/uIHhiYVjgFTvm+avBcpU7pAhjcjlYKDkt2mDlXmIfrTBUIbu+CrAJ8DX8SrozdNZ3mCk65U6cK+apQStdAG//eRWtqophiqknGKQcjMBaFXejz8c9R4sywEsBNMU4LdCsWx3zWVxyTzat++x2ztsW1eRWCujrA2MFBwiWzy+/GvmEgEkjm/d38qvYMzuB+Kop7iPX5Pe7IN5F6V7PBq3uMgzzOfHL3u8tqNWf1+fnliVY7LsGJu8y70qHUFdV195AVLGGKqfMOsjOu5P/3ICW5tTm0UIyatEJPI+YoXLAIX/ka/lfDcsoEK1iFf1IFSIDqBizN+Dhv5sharxxB1iVMVXPvdi5PvObHJA3N/5zvZsw4Xv2vTQ4HIKGgJfg0MjFbmSMePUSPqO1hJXYsrNNeaG+vmXOp8BH4iLXy+fIf1OQHSy1u/lxxaqlS213jV8BS0dueVeC6nwQT3JWRtG0wdZ0i4z8uvdv1t2zypmQANU/N1dqVl2TI5TvabLD3Vy1ZFkqby/g8ZYFmxPsmaqUYaxXswOrtddr7U6gbIHE5DXESza5Qg+XZ3Q6UZRwKAP/3DoV2wAAIABJREFUIKawO4Z801iPWFw5AFAWXAzXoUSPzDjee5rr0S8aC8hevpa9Tw6yyJDAnT3iJYs3bC2xBNfTTkWHWzl0rOSgzGmrGG0BPHF9guEaSmqIUzqB1c3XOaT3bdE8fsX2fXPuFNOdPFxSOK5hkVXUXq5uqLuAaAbdmHfd4Erue+1x4xP4ZXN315vXy3ifphDJjaMZTD5Fi/HMFSAxHUhO4SXzwBdbkHVIFbkNn+de9HYuuf9tpCtqCIes0BrO6LMMszB2mfwGotgZ7+/vuW/m6XY8sMA+jebdv/9X/yNDHWW0EEQd4LRAVA3STpzqhqMsyjDooz3Sw6E4jl0mTBUBKqGWyj3vsAqBpIhbVpuQD8AFtLqlwa5pJwQ6VsNMDobh9Z0CDoX+SuDOwRI/M6kMMNdV9Bh1D1P17XuorZ40EObCm5hW8i7iWQCWC6TxSYDm4qVNRqonTtRkRo2SCE/DaiOgMShy1Ly0/uh3ZFCDU0Qq6VL76pJoQKNnkvn27TvaBB7w/hwQWvcePnjCmqkXZsRQwp4iuLZ6uRVL2LcGWmSqUVrW+DOSs7DCkiTWPZaxqqpMgWi3Y5Ab3W+grx1KG8Uy0mVsgx4PsDBPLwejkGx77P3A7JvhxDKVMoiwqL2tIRrXQqdnCYSkj5pURaQ9Bq57/AUBSHrZCwYDqbSOYKAm2gzdNSsNQ+y1nVq1Dt4G1gKAoTALbMSActDjgEu7pvdQOY1qIU6SP/ZUV5jyezHF5UA6oEiCHaC51iITYXINOLIBoAhgZl0iQ43JYqKnktSCcE7QOb+yJWlhsoqOz+4OlWPYGM+ffzr56sW3Ad2IyEmeZHYZmJfAaT6UddWIu7cETa26Hx/uBdzIJFZbQ9xH7JudXUdLm7SVoHdARRN8TZusE9kj7PNMLMJ4mqy6x9RsnA4AUDpTSTADgFYinT0Rkf9qhW2nsJsJz4N6zOubcSR7plhyBukkG0Nn0fX2vG9S5TfIPyJZCWilQcweL/A/QvwayOHsoqWFUdW4ra7SjufghZ3fTNaXBKu4LoYZnB/aKiezA9fCWbWKM49hS9AoOGQ7rVOL+P40IJ7P1urqEgNkdg8VTd/m82FdBrQhIbpgCMkZLXwHTJ3mzK48/H2C6WyMUPfdVzoATZzXnYCelQ7gwVpUYFjUeG2nv+Me8YzkPOnkEgQUgBR7NAIs/13gan25P6PJkHbiqmy7N2TTuM9bQFXdQZlTfrDraWtTCIdOaxUoSguzjF1YFU5J8izyCxZ6pi5ekUxwH9MbrK5n18mVgpEmLgDKOOsLGE0rUt9JhNQU5HCTuNIyZZCdFmjbZwycSQb4u+zsQ7QIJ4CsqcDi9s9MMk0WZBDhuGODdDwcAUHfDIYhUPEcdeLiUhzQSrgGm2+DJIsUvs5n7JPtCAVA+Wxmfc9RCfd5VGLgIpZdzpdnwXNsEBp/YeJrrFD7r22A/In4jdgygr5Ud4uRnCnMMh61v1bhBLtjT2zzrSly/RleWwXqg+3H32XoBXiy+sqiBWyRBcB7mEh1+0KJZ3sdflxNPC7GnE7/Vgi+il61DwWcBC21Te6D7CHvI8BUjFQlRfoMrzlJc+kOrcJIUgTdQD6AeZhEx5kKL4tzF7Ckgpc0LmCHijHpACiLUAe2xQq0aO8buDbR43cF/U0w3SRPHj1KlXN3l/PFz5Zgz1iZ9dkVsF8+4MTgxfZFr8X9OmyJPl0gS4ax2lkCszJKMjTEIkWqxjIQR3sS72PDou25MprjwAxwAQ1T7OJcppWf/WQwp32SeSdraR9gQWBRACrSHJmsLkB1H5uEgP3OG95K0NqhT+p5ARjQ/mpwlb1JbCBIpT6uQWUlKe5ZfT7sLECGDB+g4MDy8T7Lk19/8RtYYHwmHQXr24BaBMDHgCaecSVClJzIvuI2jvGvYSxy7kzUBU5kUavJekRb7rV6n7aSx504FILzSwFjFQDZiejqsDx8uJ3n9tULmJL83hLtqj/43ie838Xkm1cvJ09ow/z0k+eTv/vVrwCG3k/+2T/7i/ib//vHP568ZvrrPYcc8HxP3dNKSNBSCI0vmmyzsnlIoE64Xp+RwvYm4TK5Zd7OLGBT0SnbYB1wGJOH/HyDASHPH60zQfbR5Gd/8/+FKbdGW+6yTETaa1cwWmcZMmH3Bs+Iosp//Nlnk/sf/eFkdfPR5K/+9heTv/n738b/6vMJ663YEuux5k6Z3byf5yrQ9vHTbYCx98gkfM21aif07A50KgkNp8Ym/mFfErpNth48B4RT1+9Vzo2MuHmmEG+uYv+xpe4ZQZMUENnchwzuOTzlOgisPY2nFDiOlDcRkOAUrS8hRQGz7N3rlzmvtsKc+BByvrH5+hw+W5uaYT7qEvI+X8NqveSzTv0Qj4eT/NgQGQTB/85lNQjKciZkkG6sbMb/zhOXHTC0Q4kWjYFxwUMmvpqIORRKbWdBLc/AE0Da737yCfErjDy+dwhwbawvy8vieiIe7SnLpu2REereM8kqAK4S0C00+NYBZ1+xl2QJHPDe//S/+C9jm37y05+WnbHrxYSH9/JzlnjWJi3ngJYfPH3KpGcSWgpN24J1+PyVRXUJ8ROydyMxoxSB7emlR+TACOcaHQCcvj3F/+LHHj9/RBH9CfqQO2jnCSTC7OMc63HeAT5mCi+2QGt+DliuLU2SLRmB51JMLAudJvzKLHDeAN1WYQBuUpjdor3d4kFAMeMt9v4h8chrivfntIN//9NnkyebaF47HXj/fPLyDZISFM3ecbZnjPNIZN8RaDjgxYR3zvOh9WQ6ss5csDa6brox94TFU5+/IuXadOMJgTuv36oFL3WAhXY/jEDbvWPXK3cIKYp4T/8gWGdB02cQlnJViIqRLjASEKUK1RksFB9ivjQ8JvtVH5oWMr/nZcf51s8DLgVMqJgmgJZSFraRWvTlszNBVPBiyLS43r6XPsA3iPyK3R6JOcb7ulZmHgHAKq8tofjBMGoffweMSn5kEXUw/cKKd03y+mpbTSTA927YWCOESEw94opi01Uc0bq4AaJ8fPn98rvVrlyF5O4aytAIfp5Y4U4nRq9PYsJcS11PFeHHf815zHO8zsSORUKIPI5Pu9mQtfL5/36W2pe3oFp9u7/8LeN5QQ6/qkhcTDj3okSEZk76GZ6LOvv1HIoRmA+6yZ/Gv/h+rW+DmO6tZFP8vvcVVpjyHgLkEg28b37e2mHVNnwLCHaBtPZgAZcVy91+vgVA78G4Q/DOdTCe0j5ZQK7BJgXcmgt1LJhiP5/ufiwN8HqO4zjk2szpfT8LhyFG8ENlMbpDrNt4zwcBKcPjfIV7ISCQmqN2+1EA5L3UE63hLP7S2NdsomAddt3IsDfn1N+4Zxyqltxb8lQNxciwRn5ujqetKiB7rIkx551czU+ogRW1d/1Zk2QskBfJR5aeYG3hIuY9CCdAdSA2wiarFe7whCuAKEksxsE+NOkQdmTYG2WO4Bm/sGNHmNy8yKSEtT22Y0vdX2zw4tJDirSSSYz81ZSUZFJSBbNOe0+bcw3E8pmIfxgzpRMpYTs4DnGQWqur2FbvvbScS3fVMyZG4POy+6/1ESUhFcmF7kv8W8W82Bk25t15A9mfsX9F/jKSTsxNzOdwOvewA49kskdig9+RYaifgqoEA59XkFPOXFPg51n6ueJH+r3+s0nhpzARukbpenl4/wH3ZFuxGIh7oAbFuEfscpXNr9SWbbuR7MLPkKVAOGHQ4DTTZv/t//KX11aOvcApJmrdY/KgrXoaTsE7E2bbUW2bm2VRFNu3LeJYCjg3GCYONynwlU2hwRlGNMZkoNVVdi/AIA6S18pmSSA+jMndakodutJXq35j9b+kQpJAoMOxTttNqn8Jlt3shdY6Wl1wqhLlameKRkG0kQqwuQitnHZKqns6MituJ1z/IS0KMsYUoZUpIOJpi43gnfo5acESIMqGUNOs+p2D6PP+GuHtrUdUGa3OP46WTBBmHY/AH4BgGT61y24ZHEbT3XNucmhSVkmp28hk7B8AUlbO7xzUYj0UxfYW4S8goB1cUWQLbOxkU0qywGuE4/lyuputoQEUCSoNsMweZBl2W2/1x3dLoMGEG1wKefWYGyD0ZKdUUXTiOohxaDw4N5WJUf1JyjmuvQ3gjTMbzqsSb6kVVTXxEJTzLWfVlQ/3U9oOXROeU++tBBll+W+cTIy6Biy/S9JEglLJsS3iIuG2fmFEbZ9iz/k4BA9mEfQ+2X+ViXQaHMG7E3r65wjS15jQd0pL9hGA8LNnH6H38jYi2ZckegsASUwHSCXQPRDDybqE4SFoYmiqsLaJKto0VnsNzD2PamSZ/Mkuu6ZK6/XaA9/7Ruq7b2rVPlooronnQmqIUxcJOD23MdKcG5kMOggr5Bouz2QmQY894l5+SxuvzryCBo0iQTvXodHrKVa+vhiesLvYNwI82wi89/O0dUqGaqb+DAec9kZbh9kvVUW2TQygjzPv1LglAtqLvS9xuCdQjBHVz7TAFzyHGuBRrccywQS6VlIdoyOGxInqeyo4xShzDeZphT04MUje4PujxR59uDNApyv+hMGI3t0pE04vSXocrqGIdow87xPx++HsqzrIWrKGYZpwvyZNGTLC30O1TgWThFuh7aE10yzHBs8FvK2QlqZka3jw9I0I+erWkgraqmrkc8i0xLFf3XcrsIZlD185lAK7wQ2lKEJ6x1rg+J04SsVsGS28K7QXLnSS90gMec0MzvaeOp62RapbeVwi/Evo2M2gTQGsC2OA/Z3ARe2vallnkRKo6RPOAbAvoYmfwdjLmrs3c15xqgmGCkDLscX+u7czpY3vBciTLcvVOphF37NFUp5kjhai7CX3XvRYqtWmzrgmuHQoq43ClkzsUVauvqyau7c1D62PkVb5rGUlKqm+JinQwhrq1DCcBI0GkiYiSRi0mTVRzy/Bxw4yu4KbQSueLQPSJDhWVm+ZzfpGBwZkyIssJQc45doKXI9N5LX6w7Tj8vnuq0yMtuo8bGAH5cVKA9iSXTm+qjWmbN9dP5CgktdbLBK8c1CJLbuysBLwGlzwXCwapQ3fARujnULgWA052ZvaiBMDIG2vz2YwNQJkai9H1dJgVjsqm8jWsaSEBiO2XFlUC35X/kqWvBNmBeKiJcSTWIKBo123/S7gZEZuO2FMLa8KzjI5O0lYsY1dy9KJKy3Y9k8BV/PYYLBgf/ZgRRVgjF9g7WwfExzaceAEv6i2ky1wV9hK/cbqsmAIgCZ6aVqXVYC2OSZ/KVwsC075jB3aNY9J2hcA3xZYl1PALIPII+yiLZ/L/Fnk9xT/P+U1At9Pnz2f/OYr2vGw7wvovi1yz/oqGYABktkL2bc+fz5LkXsLn8u0jc5ZvIDxp5SH96u0h8wLOxQE9j2D0wAOU9iBZdv51FjlHD1h2u1rNMlev4F9xnnZYpjDf/1Pf4je2QuYewuTB+iw7cBE/E8/++VkEWaf8c1vv4WlRSHzkj1waFAM+OZrU/lX2J6w9ZrPmefzF1ZkPmv3YG87+dZ9pq0yNLUqjQ1aI8la4Xc+ZJ89XZ2fLDGI6Dsfbk32AI5WFdLn/ryWcwI4A/UZfO/DdUCUg3cZpvMCIOTD3/vTyf/z//7d5FdMfX3LxHGBWttwrtkfFvfOWWNrGfdhNx3TPbLM8/qIgQBTF7uTvTdfwcSroTEpYGYSnDQA9TBxM/zZAbCRST8DY059szmnzrJ3lwGWlufxFTC7wnAH1HbSrgMsji9pYUYT9Bg7sO5AD/b0yaieW9LYAGwzDnpFy6/gmc/p2r1mIU2vJdOcdV0DwHRAxiE+aYfW5nckbUIdGWrD9wXvlpgGbuwzRwJQzPYq9rxjoIpn7iHx5zI+74svfktbPMU+7lOpCc+EgyFWuZaXr96kLUfwznX/oz/47mT33Tv26Ltcmzp2Mk976qSslSreCqSXlq3PX5uQ2Bcb9hTw7YMPPph88Ztfcybewd47nvzgh38W6/r3f/+r2CvPhICbob3AovZ3kZhphnhmgyLR1gKNx9OAuyhSLKBt50AHk0aH7ZwPxpF73bxS+0riAtEUwBZf9f4M+RcA6u0P7hOHMjCPYvoFa/ghZ20dv/LXP/u75DDX2g/iCtkhJ0o88AyUYPC5RKokU9DpksAHTnGOZHivXu8AJHJmlpBikbIa7VS0+QCHd7nPA8BEffcTJir/8A8+mTDPb7JHJ8bn3+wBhFMgQALiDG1GJ8nuudcojmmT1JZcBNQ2zj4iRnHwmcC413APoM/CgAm4cy2v+IwUwXj293jm4IHRS3Qd0p0kU0gtahfH/GeACa35ql/LwD3BEP0q1287Yb7PM7XA062dfk9mXlonA1pZj5HtU1I+8XPtO/N+Vbj8h2SMsIZiA0pH2sS0B6YFQzfWyV6qzo+65hEzFHvgHwBsFeebS2nnff8Gj8OuH8XRgFL6mHp1WFR5XdarmYBV8DIOMZ4xuW82mkXzxOYjV/GKBIQE+tsXJ+cUlMNmFHGhCCRNqnCt/LvvUXFo5RZ+rwtxlZPUOhRwU8SI5E2cE/dkgallcxrwClA7gNIAUgHv2Cthv9XndlGvuzz8XtpBJeOMtbq5vtxrRVABywYgVEzIboGubhRj0bqHGrpWa2ZeUeCVX74mIOYAX/2dYkjVPgnAF+yA91ML3HzX/WC8eCdHu3lDC8OsbwN6KRSzXg0UG3t439pdv28OZDya2LDxiYExNKjsNSRmCYDlvVc3Q1iCiT1Hh4dayaN11xg4wM7YFx2P5TwIeJvrDhDSa098z+dLnrjROuZ3BKpvQE6xhNGJYO5gDOY+0z7esj8rNqvz7dAjYujExsWo1ZZ3J1A/e9/fFk1jCLssVolDHIJmnCUwaXwlgKGswXxiGuJu/MwsYNQaxTZ2CwUm9rSxNvnSFYw8vxsglsKfLaCn+L5p4naP6gWvWxAvciUzAd4Wf+Mh9jz7EgoJ5xaCi5p5DtWjaOi+Mb6aw6cJHBsKO1TLz2iNPxfWDh6fj59zSg6cXKQJQQNrSo7q/WSf8/lDo7L8Y+VNgqDuuyYSZVjRAESTL/vMcpbLp8VnqnOHT9RuKYlwjk9Z9D3tQCL3WZ6j/XURw02nGCPvU7AUdNeGa+O0Ot7YosPC2AfKsHkujDmV2bJmcWnnHvcVXIQz4TW5B42wlD3L0UruJRanPm+Yjj+a+j/+9V9KYsY4FYNtfePh5JvXO6m8LTg1jQ/dgUnkDW2SlK/wgcdMYjOgEBG0n9fNJwAmS8sLMChRDLqomIVw4nL5bxlKgTRprTlooy2vgMDbFtEYSZM1D0SwYamYOGoeSqj39mNxQ1adrFb7+5uIFO8CAoi6N1OqQbzosnE9acEEWBEYOWGSlPsiE/G4JgOOckIlpB99OxmHim07HczWrVHkmHVccYwUopK0Ilm59NB9+ORj/mtrC1V72AYeWse+yyAI044gX12ogGGyU2SI3SSmnTwWm6JR/DTLxECWQwvjqlF8fiZIkEEV431cGKt5AnCNSnuY1YryBnxfE0W9htenM68qjICfDIFqhfQ1PtdNABUN7746PDlGfoKI/qBC26FhVUJdpBFg6F01ioKffnlt1V9fgxdau8819E9puNVUY4NG/9tTT8tBlKPImo8D1kmq99NJbrNdwqAZoNM0AbiOvJ1zU6S9rlmSoa54+P0kqexrr9eWDs+GtOyDfavGsCSkuh4TnL7/EoDCCoIVCozFpXp2aEGRlKidpNFWB/GHf/aPJ19+/Q1/XnG2HiQRWkbbBbWdMgpWgjmBrrHrktHr7PVlgsXXDLCYcc24Jp+v7acQCxD9lL5b7LUKqqpNPC3OViRtn/B5amwJejV+CpBqrOIo+Z7OQBDBIE72nP9WfN17jsaVhh8DKyvQoMrgSqeY6pmg7wjsep820JBpc8OJJfAzoLLaMoxhjKd36F7VPOmwDVg1yOxHq/bTtILNoR9gwr3IcI+Fy9dkhS8A0lrxgPewkqqQ/cUQOfUaeR8rFWmx1vbwuffmAKMApATmF2DRqIN4evKeVq2v+Bw0M9Ezml95Ntnn+a3wDGTRCKaHOSerd7Rdi9KGwcr3HQ9v0KEt6bbt6IfZhqrz4F4yCdZ7G4GvwbG6RGEv8j1/x7fzntW36XX0mrVrDmoQuPKfMgQ0+EucL1ubFWk3KZqj5W1mHrBl7/VkmTVTU+ecas29WYZvOKUVNt3iBUmdQB0i97iayQngnZN51cGbceBGSvM+H6eM8+zYwzMM95hd3IBRgv4FF2Crke1ttuMFILHdDObylcMp+MrgCANZGS3SyHHiGU4CCyj6Yuz1K67BNSxQwiBR8JIJwzI9YaQKri6tIvQtmyetBbfVewO3AtINow1Ma+L1TWBqvjKceAGsrYsikFiC/0l4BfXYF+7lsJLG9fSk5J5MHRuXIP8uJFgBtru2W2dct9tKc2nq2boYRphYTF/HGHZiABBAVnbYsNV3K8wCJp7biBsnUHIdy95Vtd/zUi0Q7sUqqNR16XtMhg3okjCM1whaGnyWmLKyAwwY8YzxmmqPcr/TAgqzSd0mk+lmyoaiJZhZZIo6C9r1bNE6I7pDW+MsEuhH47NM/AQI2VrqZ3mttiUaIAp0+3P9+K6aiu6FALQAd7yPQKw2TCbeAQUBwYUUBxTL96En1Snf6FXoF2pqmy3yUd8jgFRPyd9zQpyTSwmoWFPbBdVOSbv1EL5WmNj3Vk9O9rMtmoJx8wIdMMGie4Oe5Arg1DL+XK0+v5Zo99B/H3HmbImwQHF6xOAqQRHuzXt//ISiAEC5bWe77w/4nPOJQ74ePqKlk2fynva6XYLnR2qMWmRk/VYAPo9ZF1lKgnlqQx2hqeb+Ftz+4IPnDMz4/7l6ryXdsuw6b6f33h1fpqt9E00IQUAKigxGMCiGXgOhCF0oQgQlEqJM6Dn6JXSj0LWkS4GEutEi2pU/Vaeqjk3vrb5vzLUyE8hG4ZyTmf//7732WtOMOeaYv2OdSLAJoi0ERCOXZ2Sl30d2BbDkXl7FrkxyT0v41UXa9by2l2/3w8L+p3/2J8OTreXhc1oL3xL3rKBlM00g/SUTO7/6Bq0WYKVrk22OwDmyKTK/J2GEnXA/xoQyy41drOavwJRT8kHNYr/83mULssfUAiNYt3PilNfMshY/oajldNZJtOj+6PsP+WyYSmHoD0yhPxm+g+nn5FnhiVVaGzc3ltPOPQqo8le/+nj4v/7fT2iD3KJtciGJiPv+jGcvQ3mBa1Ar0+Ti7cuXw9NN9NxGYLHDtj6nWGtcKyvAVlQHP9xgh2z3k+1kG5DJgYmE3IyQnCjULbDOiwAtE7AFLSClsAqwc4jgzy5sgpNrgDuKGrY42358Lftdhp1ANx+3DCNtD4Dm5d5OGKQ8uhSA3KNaxwV0Bxfwsxafdo5gt5GgycxzyMI0hbYk2TyzKx7GrJrU6eDIKYg9Mw54yQRkz8Yc2nxW9J9/8XXJivD6FCW4mZ/+g58Nn3zyaeyTNnAXZppx7T/7J/94ePH18wCAFr0sCkxi87VhM+jReeR2Ab4PiZsN/rSj2jHPnTZcHyh49/Dhw+HLL78IS9Ln9w9//g8DkH/+6ce5VpPIyH9YSLBIqj3C3mhfbDt6vHAzvL/q1GjiJ5O7xLEW5rW52vIaliC4bjvpKT7uVDYiNm1hE9+hT0X/0dzDM7G5xnl5/N7w17/8Fff3JXqW6+RXxHYWqVjzM3OAFFZgcrBOToetni6iRa51g1tfmQGYXKatmfxo1OIY7yuL98iiJP97sLUZ9qPFPHWlXKMXLykMwsI8Zo+Mz20M+5dTw8dfv6G9l5ZrxchZswX2/Ch+8i3P4EIKLoOf3DP6PZkjKTIJ2LR8Q425VodIbKrhN0nMUBivOkVAAZ9iMHUJhxST+HcGA6SgVQBF3l9giDftRf4AFy2XKvkefr/lGcbtxsb+jv65x9JFHKhWY7+qiOkUSXONoIj3QJc7QMtcpggITX6hdQ30IrY5kr7LezZGrsIlg3bUGo6NKQZ6LxplsFQAtGIa+eW1eXYseFTW4iWVrq3AQeU4pWedOMFcyHPJdXXwq7RA8UtcSYYK8j8lPJJDyPbGzhSA5iNp7LP4xuoc0hdkgqcxU2IkwBrsj1+VP9XrOyhYgEHJSlwn3qncKXGjnTPGQnaGaHuTu1W3ln7Qopn33KU97hMifN8eqxa7v7rMEqtohxrRo7eVRuON3/F3e2dNX/da0+ogiwSTAGST1MpwDq4pnSSCZ41V6Lk1PnawZZ+wmhirgXeSY2pNai38cg+7j7RfGX7mzywZqR2e53Y3tND7s8jgPYZpZU3SPd7AwA40ekbSlmlunJyjgGyfs0B9pmrzczENba6SCOYrneGW7iG7JVizMOv4vLC8Gtu+g4UOedKW+vlOjPVZJX7kPS2Q+pVidNrvKRAFRBKAra5B81/3TeI4Xmfhaxl9zpev0OhWxz5t7+pLF/vftZF40LX9HAbm2pqPn1DcV1P3lPjHQskc3U2yly02XiIfNkqr5xws54PdHXwxk09tOyZFODaHoNjITqO4yWtH6GDE9k3PrseHHjrok3sXkBqxK4LfMza4pvgOF594EZ9mXmYuk3Z1YzQHUxr0eYbtjFJLtti+s+R6GdYGO7fn+gUme/aMz0qXNJ2AzS5Gu9KYM+xFZTpqDsEBzOsAmO35FLraBs6k4FGkHHNiB0NJCpllEGnhElUENhaVradueAB29oHFXlwMMRaFQYC7BQpOV2fb7B2wJN5Pv1M61jVRfVZpCMHgxKoFjKvnlxyE5xDpEcKjDB3h89QctkCq3mT2n7qyAJ7uB1n1DgrRbhBX/WLkL//Vn98cM5hiDlq4Cz+FE9lF+y4IpOgfnlWtCzfgYyprR27KJLXcGG1Wiht7ZxoBJ7+6eL6PDzkMhVRoNZ0y4gRzyvFr2ExMKtGoNkUNZ4RTNYa8XyY9p7dgAAAgAElEQVTRamj8Ow7SQ6MJjoPxPQUS2rRBE5AIQ2oMUoiwsqXmnBV+ARLpkIqmAiwSSPnfGdc/JSOEBxudG6vmVkXxaFZfRKXNAVyDILgeJttfpYTamkhQfElCu7y4jCOkMvztNxhmdc+WCRSeFqAk60RDH/qtwGYF2z0g8z1rqIX3o56PG7Po4cU0qamJMq9uNYysZEg357X+XLBCQ1nGuzFUNHQmkzFgzaELoAl0udbNqZYgqfpaVlmKdbdHpb9aJ7XKsTNZ87S7CoMJyqgB08CMa6p90VXSaNuCZzUjjBK1oqxu+IwF5Uq/MBN63R++m8+aa+rJsvsnBjugXk0b6hWvAqVKN8oNHecsoMNi3VWvaj+FJuf+497U1cv0wqxytRPcMfU63fv+NVRw62cIMoT5gVbRKQCQAPEIAv07rz8LeJf9q0EiADzA4j3aXB12mK7mlNc3b9ECy9RJ124E47te9HmNkWwlQZMQvAx4qvXB6kqSe6sTJEomPJmkqXMmwJR5dyjrQ/CV9ZXhZWu458Lqqy0yHvhQiqOH43tZJShmUTQDuaXstbSXN3o1f6nKrHu8aO4CRgKynrO0yIWyL1DSRPLbcyo9gQpOIhDfAjzvqbc3ZPS1QJ7BeFonWhBpsMl9B8hn72QKNK1gFKTjTGUNTNDyOXoKa0HqdtqkKrEcUR9BugeAT4Z48PtnuRb1EE3orQqhJQfiOQ+LRvaTbUpnBy95cxJuz/XcwzAnpmmtsVJkMuKimDYkuDLQtZLiWeZ/Mg9uwWLuIkB3q954Bq3+RbdKNiWvce/5fr6PTFeBE/erTEWduy23tvEZRMfxU1VRs0sNuDGZM6leCT5xbln3I/QOLLKoNTqOHtDSsoMldpgyWcxiW4DPKB4ksGV/wgNhv5LoMHTiBJbi2Nwqdk6wAafg8dZZye8AzJMZNwv7hVIOCQXnVj2xBBM8G1vk+d8lQMaFwB1gnICYgZSgtvdlIecKENG9HfDGYJa9maNHMpZ2/7RN1Nnehu1hEWR2cS1C4hNTgCXYkkntCrdQrSkFRiUI81ynHaO0HDtrMcAHP9d/9OpwBcVeeyW45S/8swSyeyCog/Q5+V7eQwFBJWTbbUQNpygt1qxWKx4YPJXWZiVLJkr6uzAt+cCup2I7ammk1hSwKlYclwh6gsVq8bCKWhpQpQUTwXHsxy2jIaemCh9VGCsWdwpA2kJjIgPEewCmz6GLlOuzNIEpbBlMGTT5P32EfoM3iwg0r9eGazP10+eZOGtAYUGA1/vZFp5SoeagRm6ibIQXpPzCtACZbDmnXMaNlB+KLWH/2lZnwawSLflJ1ZYUO8PvHblXeKYyzGSWCAjEfgnm8QqBfQ1ZgZSduc3OxYYsUkneByiRhSuDyH2sDy3GFXaeP31AMhUEmo6Id/TzJvQukM91xjbf2DHZz+rT6BtHAd8A+w36AaZN2ncJEnfQNtPd2GL8hpZTAbUtJvs6s2QH/dOwe2G9XqLNFZkP1vLhk8cMf9gejgG1lpkK5wRYQQ1tgW19Tr29wLYIMJnb+2xmphcpCq4NL2m/HAMVUri/9p1Nl8Xc0FbIzDNgnOcClihczRGPhQ0LUPLi1U6YPE/Ruzsn4PzuHaAPQwuib2mchc84IMaDJBQZgjBGTBJkHegjsN0ymApAcljVkMml4/oo1tBzvUdV+QYblITRVlmewDbFTYPfea51gd8ZxTZtrEwO/+lPng4bDLQwAfBMqBF7CYhowP/Kdt6tNf7bTFH2gKLxbz/7bvj4220Ko4vDcmwrxWUAP1t23YpTXKPVfGPRI+KYVbT1ZseI49RW8kxyj2p+ure6n5yZAXyE2XbqIBzjz4aSaA8l5s1ScLWIZ+Busdd2PP32GTqgJ8hl7MP6ekeLMe+MBhr2U+aEreDGZA4H4EvmoGbZ5+A1+o7auQnizzUmrbr33+yfMC3XAQdOmRv4/gYFm5lMdVVzWWBRXViv5xGDVd7AjNwh4ToiwXCCqj4jEU6K/fw/9rlsTZOxJfbYD3764+Fv/uZvwvwwid6GaanP/+f//J8Nu+gO2spzwLMTiNdWhp3P+z178pTW8b3hxVdfJXZISzQ/N3aVuWjiqlSG7KSX6N55NmXw/emf/llA2U8/+UPpTerjAdo8m+ql2oyTQXgs+Dpo7vfWJofHi7J0ifnxw65z2gPxhxZ3AxCwi7Q/Jzxv+mHRP1xh2NRm2lcP2bcOh1BDc31jKxNif/nXvx5eMETEwSwLnBeHT0W2w7AhNozk22VNI616vhS/eO5raL9+tDUFAI6tFHy21Ysk2OmDMrFPOAcy353CbXFfMsIpD+3doaA8/6bAdoFf/PhrNCJ58JP4XQfvJA5V55Wbt3ClCMsxAJDPPLmT+0sb0JLUFHvMYfQzsZTl4yqZK3tZMa1lLePEsnXxmYnV+tCBYs/lPQQHjOV1HvGTjTRhDBkQxwCxmGnuyw7aaap97mHpJcavgXfGI53hri8skkHTYdNnGt8HpGmkhDCd6jp8vmnnM0o2x+F72pcibzQGYQpCd11FyStzj3fTOstfm4dWXHubTwTw8V4qcU6bPHvSXMkvc6cMMQypoIrJHZgOyJmYIclYDa8wjlOvr/vh4KHFmJFg4b0YB/hcfH1i6lrmvH9iC9a3WvkEx2oybX/OPbb02vSPfgXEMp/yPszdfE4+d94v7Njsi4RG0anu79XBggLD6r66JE4GSpqLGGtwdvogyV74C9jGf8Yofpn/V7GwyZBkVQr8c7/pT/MawbHER8Wq87eMa/wsgSTZhL5HwEHZ4uRZMbc87M626s83kgX6FN63hrlVPhO/0/K+TuTwNRbQJXzkvHimva8G6iQ+Mf/g/bJXWxG0x1ISgMx3zb/D5PM8BWTzjLVBZBJwzKV5nype1n7pxBEHS3bw29fmFPA70QRvMWzIJZ4vXtfzJdfKfMEvNfT8frUZN83BYF3XyAE8ii/QtxhnCvL7PvqtDrz3Pezr84TcI8T2o8QwjousbVTPKRR1CoMTwz7MMOVTbA2twXnKZ69sPiZGxx8T80NFIYfEx+lbRhkAKD7A6y95vUVHY4xJ5NcEIzHDXC25F/mGIKDs5nNlx3iXK3I1fok4wwmrPh8JO0qIGetJYijmbc+zggslRqx42u6MTA3mOfY4V8A/a+dz5ct7PwFY7OzK6LPz/XTRtN8d9TzzHhaRPIM1hBDfLS4VElkNED3FPgicXgMeTnF/I5BKHFY5CTN8AVmnGyaaj1DUsRDjRlYTT1kguzPm8IfarUjAiGsYlxsnqunJ+TWGcJ86I0GsYUKMizs0D04Hq9cnuSEMUR+cmszLZa8maJv91//tn9+ccqM+yEyJyyRVAlPYRoLMGultKOgyCjYebuUC1WlQoyXUTRFUwSQZamzAalMp1kImyVpVtz86ByepRwFXzfkHVRehN+mIgS9ktRJ9HDFO0QVXb+U0rDj180q4Ocw8LzJ8Qh+udHip7l2wvgJlKzbRr+MBFc0UbQ8Zemy84UrRVlBn0VfeRi2Q9fXNGJfvXn6TtkVLgwaoJjnq0ui8MzLYRICHpVbLIq0vz58/p8XDlpaV4Yff/1EckhPcDMDdDJlQ0oxfHobJCUYxrInmTDMIxAfn3UvpjiEyQfTg6fxsF/Nhy2bUaZdRD1jW/nSTls5cMWDKcNfmFQyLuHmeU33VgdeB2P5aIIKfI4BbdOcOsv5dZzPptBurQhyA7jCit+bmS0JdTisH0mCZTRftJL4X0X/utWsf9SpPr1z0gOJ+NdBnn8qeTiIivoIed1RrQZN+0Auoo30Bg64x7gh+L2Xe/Z5sqjyKfJV4rmLlBHMeREAORaYFKUwK5tV1OmFS4IUJiu0kOi8MEsDDHknT995/SlD9TQLZXdqnv3rxHft3fth68DjMr0vZSJytIyoeqeIROU4xzMKk3c+TZuvjscIv80DtjRNaaF1jE/kJ23k8/ILQ9suHdSTIpEPx9QZmMp0qoNPRzaTNyynLVbGzjVanVnoXjbnTmDm1h8qZy2TQMHZR34CsWhw/pSU4fQ9lmEuAg0rO87v5vUpYe+AYlhbBT0SaA1x3urp6cmhOyU4TrAIgOoPxsbwMWAp77PqEdeR70bNCu24kzMBiwY1zHrUNtjL1gFXtpWgaYJC06XMLTndzBDhstBsYGDqdcSYnjcGkmVrhPSg8YGj1uLajaNMmCb49jxYGPDMBsBt4l32ZIJqzmWCx0a15nd8TXC9ApXQZNNbatQjgWyG3spq2iBq84n6riVkCRdoV7SyJhGC4YCff2FhlwqXgna0PqVTjeEeY4mdgM8KaCCILNNHOSiksWngzOMsRqm2HgAdngrsm4Wp0GZy7dzIxGTuYCZ4khiRE+4DU3AH2cinVs2bSK1hT0wHwzz3g4Ar1gaIlGiaIgaMgSWmNGGBoP31fUwvtYOyCg0OicwEDVJaMLChYQrZTR+sDh57z2hIX91wCHdecdfIZ9Km/SUQEpcLyLfZm2Z0C9DM4iT/1M/E7zXdkcqkM7ha0+/1Utw0YWzBd9qAxB3wgeb+7gUMJjLyf+ESAYfHFgEmsucE812ARQDuawTmNFVFsgZp0Wba1bHOfpObvW4lOoG+y2qp5/m7aL/h5sZirZa5AwmonCBOJ+0jSYOCcwLMSQv/0d6O3yr1Hj9ZglD0/C0jjOqXlExDT4TvaiHev3wCszFbRgnvagX29RzuiLGmZuJlOhx2y5S/gu4NviN6c0qwFkHln0hP2R/Pf+k8f1BviimpRAZQTJCJwjfC0QZNgi2AoYK5bywS59JLK9mj3u63SVHp0b7B7m+srwwYDJdTZevXmbSZ8W5QbS1uZ8YTTlkvXcDpDZWzn437DlK29q49Qp07bpKyGEhsS/QUJF/DXPoe11c20nbyDrXTI/e8D3rgWmbZpEczWUZix57xWNu0S58ogzftJewzvv4Om2w1xlMFttEZNfE0aeD5Ogz2jEOC1jLHOOgVbVOrM2QatzqSWqtrCNFz6Q+1eglGepid3CxByAURglsBwm+m4RxSRatoggfoiwLH23hFMML4EDrZoMXUa59ewh06xp6sra2kV97wZz/ineo4WRk1PDpCTmHUYE9d0SBFhZYXgEjDt/FD7xDWzDgJ706yjw5BMXE3q5uYmhlUwwx8+YgDDGnYW4EuNOIHIU0C6nR0Kw3x3BTBsEuDlCGDvk6+YGIutfgH74AKWm4w1J94e4g+vOQsmOLMWpLi9aNMwwnV1AYCM9hYLb+cBSVo7muF8CgCwpixqALaocWrbryDdtJrHzaYX/8W7rY6G0mDiX7xuhzbbIzQGBaHEhiwSRyZDEFBHbgyRs6lunkPYLMKQEPKWVv4FgPWTatl+8+5o2Dm26Eas6fO0AMKfbykGXik5Y3EGNoR7dZ0BGDvsPScoq7Hzk5/+lOEeB4Bnr279lKy/9dX1ADCy/VcBQT/57BOKimjpJfookG/NQSJqdrEHBcnd40k+ZdbyHo8fPWFy6vbwLcNLyiZWfO5/6tCpV5shbi3pEJh3P/6T//yfRvriN3/7m8Q2tnsGAIpYdsWxGs1xCj7PNuaH72/ODkuAZnjV5B2i1rGvxgiZ+Kf9ZqewT064pwUGqjz+6APOWOlLGQ8d8d+Dh49jjz/55PNhm6nEi7StCpRpa54wPEYNuHe0FO+gHbQb7UrZxRThiU1NQNfnYYdukSiNwNQ93U+R6QFF2Wke2nT049hz+gOen0wwi4avAO2nKNofI5+yfTY1vDxhAjJgnjIDBW7wDPBxJnVOrT93OjXreMX7mcxfqSEba58IJuvcWWW926S6iZr+qvFVAOtqZfSrdLCK3eNXxfGGexUjV/7lN0rfL5/E3+93osRnh92FT7Zgow9uAGAkffq+MbZpezwgVwNT6u3dN5Wn2T1Qr9dAFxvNZ+9rLP6FyJAcpgqcXfOps+bit9mLCc26L26xrZarAMDw9PNngXq1v/y6K9LLIrJoU98Py0WWcxtCVd1hBcj0YmHAj3Zf0UrWT/PeeZ7tPfrvZhgE11KdTOql1xV09n5aSLV9rFlv9XX9vO7KUe8GSPRn5TCo/ry87K6TnGGO2rn6afxetX6Ki9zp5PY4phfIXOP7oGWPfQTDw2htoG+eDf/uumGdGFL3VoXC8um1vrWiBbCkG6HFSH1gSK6j5Woy6gXIekeYeraCNz3u6vfe87/+/c7wvNRHtLiwJle3WC85ZQ3Bs1AqYcTr9X47Ky9xWcuvCyStNuMMJcnZqHvrQ/qqA40hA3braF9a91xyzrZX/LzOUiwgssA83ye2zTPU9m3p8vEpyd2r681cWb/Y196cokvj9KKtRXOcJhPDYaDDnjM+9FqXyI38HQcL9XPc89qwv8LKVvvRBFcgVV+MTeB76r1alERMHMkdGOHgIJN0KZ3h6y/4u/Ho4sI69tT8wBjOzhnbQh1USpurOSea1wR7/MwCuD7R/cG6c8wuaZEdpZvmhphFX2Y8a34zTixpYWoSBvk5rHUJJ2FCtqJ337PuvXp+Tv6tuLqedZE8fAZdzkFwNbmZMVT7e4ZbxNaUHUwsF4KABA7bcomfHLzq3/0ccBpb6GU/GyuaGyiXdi1G5CA/4hOa6oiFsWtMmx9xUBiEBD4uaykz0OeSdnLuWDtvvu3AMu2pX2mBtYgQqQAIYwdHxNsSXiwmzCXXNpctolQNlHLQqXF+MB18hZ0hOzvIuJxeMrDiX/1XN8cI0ysmbQCpgZgnEB8DoBunzVWNMyvfGnWthdpF41A2ZANNCzrI9uIHJpNOP0zrUByDgbL6GIItggdunoYq4gSs5pYOQtEIo2kWI+xv1Z+ybHT6MhekKCsiHZqvzAmNHq+1sidbqVB7l6go0OU8pN0ajFshUivMylLRKw/UkeEBn+Oc1d464qAGvOMguJBW+Le3EclP0k0wT4XNA6vjTSso1+oGMfOZUSeDhX8lpRUF3UmquD/+4U+TcJgEnPAZpRXiBq+HmcMqKODBFbSUkeJoblHfaKE1Ac/mTBSFDPuDmyxqcm1I1yDOMsyGMmypUoRh4pnVwZdwa5JejVNjhiRh1QH7nqxcOeM2DVi02ve/pXhX37iBVw8CtJ3ei2uc8LbpRFSw0RNhDXVNIEyVQiYJ4E0HO3xufVppgbiNoWWA0SjVvl++XLteyYsjLbfRq2VVXasW2e5UbWnSkGmo67WNReM9c01hk7WqXEf5u6HIGlN1PQbcLo0XE1oPNEyLM9iqnBErwiY/l/T5b5MEPnm0EbFkwQQZUJ89/3ZYY/LwOq0sBpQnavKIxqePv1gw7vcu1FsBjAGTflAHIH2as0TSbIvXiMl4Y13WeeAhmEzY7mH1kXtPi3LYOe4Jx1NrtOtkuSfHnE4lECCAymuM/VItldUkIN+Cn7QOC/Z4pnn287QaWrFLe4EXmLW/M6zlcG29riEnvj7gLwmZxihCsewvj3nAUM88Z9U2FDWtZqEMH6qxJJAtUOeIc1ghNzAdb87fopdENSVJE9MW2VNHDPa4QmdAgMu2WAU+9VOyT2TYaIuKQYBhnFzid2zJhTVyTauKhOHZR2jAMSDDtpkAjBhfJywJjrF/pwG9bEnoOh8dTHJv+SVYLBiQALHtrQ606PA9L6FRq19Dwux/qci65iKKOaCtQi1obFCGrdTpa1sy4ZDfD+jBWi7BNnHVA4Lx3zQts5dHL/IM4FhkjLgsgfPjlxXUowU0PeJEPtr2OcdnOBwBCNtx0vuozQRcuIKFOIaTkEY/DXX9SFagwA7rrNhs7FaKDQJeDqexddbnKDxQk7PUw9BOli5PTb7TKHi21QlTp86WX7/nlM6xsblhee0R78Vz574EbI5s++X1U7YFc1O9AipzqVf5CyC2jUy9pGozlUXt2pbGXgFVGf6Rc1LJTR8ioA2M/TLQjx1tlTyTkRa8+kx6VbUXLu6KK21Sc1mk+B19k4UrnXJssc+V+/FanYpo66MMhZoIauFFoKgnFrKXWkW+AXWeLx+RgYtBebXe1DTxtMToN1Lpr4Smgj2np1lwU2uuqrf+flpj2z33YMYP70mPenM+lAUZgPzd1teLVHC0ojBIAAcWYe+EISgYx7rvHeymSqpPVa9pjs8V3CutN6q03Lt6LYI+vp+AjRXxfYAeWUJLMtV59x2GWeiPbOXVRu+SJIf5yN8P2f/6pGmnDbP//SzX0aqmBbheMQ+Ljuc7iw3orbmyKd6i76bWoP9l+rE+N4F6E/w2cRR0pNXkGOad59Lr5a0DrLr3fE6aOdfaKbQC1PquZaQT1GeLhhfX983Ld8NXX6Mdx7OQ7TxJESKMDVhvylsFaDUOwj6dAWrxjQLjAJ9GZPsl2VWTlOeivRGwUN9P+QWTQsF+f44t1H9aQLT9V/+grS1IqRgOJWdi8QM5D+7p6drigAxr4pPX7/aGhfUtBlAwRZXfGQcUvHQ6L9eGh4htmQBkOiFgFZDEUxQTUDvGHs9kNIL5KarEc8inzGDjHHAiGO9zsFVlEZDIVuft715n/2ib19cYGJFWGAeYbNPGOz18H22yRytTMPGo2rMESjtYlNoloL2k/Vim7wwBvsWytY2V4dPnXwyfvgDEQgLBa7O1WbaelXxbT2QMOuhoGR8imHzGPpyfFYCwWOAZFXw0zjEOrKKfvja2TdOWwmbKTeW/2C9OZVbPUh8/zz0t0EKqVfVkBKjneR5IUYQdZ2LnICuZ3+z4FJY9F7JO9bfTtN4SLuQKcvZik2qqKIsEaHc27J5yJg71eYvR2PUACCh9RWvzuNOI+bcFqjnae37yox8PX8OEewO47tn4R3/6j4bPv/h8+AaAzX1rMrEBS3ROUL6qFwx3qHb8HZhvKVQYk2HHF0iolHFImxX7bhq7anzuMBIB/o319ZwnQUTt8CLnVyBMnVpbRS0s6jtr6JpJVQ0wevL4cYpIO9vEQxICeF4mSdpM7ZqgtcnqwtQNwB2TZgHupo15Io1QbJ7O8LqIvqNuC9BC28KeffSjHw0T9DCdEwPYpmbusrHOoDj2zm9/9wl77YA282eJYfYBrvf2Tob33/+IVtXt4fm3L7g27oFie1Jh9ucDph+/tz49PFsZHZ4sslOI884pnN7c0FaOlqEJqszHSdbrwq4C/nP4xDfoSJ7zmaew1XfPsfkD7bO03gpDypCy86e6cNzjyv6Qr1ig814sfsXvtAJTGBfl+/7+NMyKFcuv9KJNfBDXnti1+cbsssS5FZ+ZCxQr/Y61LmBTUUzX2G0DxXx/c4AGhCUT43UWcgqyMA+szovE9BbmBOVSUKocxGvzqwYE1jAYr8OzliIS5zHDnZqfdk+a61VhvUAU/UCYd4rhmyOkyNMBumKG595aYh5Bldxjy4eaLqELK1iUIp+xGHshLalcr+3sxme3k8+NkRMXNNkkbUZiYJi8MnbMrdIJVv63CvwFYlbcXpIXVZQuxn8fWmEBM8+lrdOtf06+c8dc9D36emaQiKvR7rvi+nqmiR8CNOEf761FwFtf1+L/5DL8chEeSuPLteu5VsWu9ZldC68YavWM8xz5sxfa87NC/W+B0GjxmU9lHxQDv0s8pfbN9+bInwW5LdBqK5xgXWvRWoLjo/va/93rqTbmFsMZrdSi3AKWPT90/wmQGXubK/nl310DY4KujZfBG+ZYDfguVl4VSzLZnddZCPb7AoFhhxrn5dqLeSf71K3awbsUctvQlcrtC6eQZFNDU/ChvN5nadeUXTgxy42h6fMIWKUuIWtp+7173mdmXOfwP8+C6yqoKytZzTT3bmcs1rO9myRcIJGDzypmVS7JazKGWkLjdvSKAtkJQ30ujzJ13sHxppHXaNxdUVhXkuySPMytK84p+/uaeJ1oMXn2DYX8UVh9MsGPIhVVsegNMeg18f0NEj0ymiUvnEIOqHZZc2W6ugAKZaCFcKJ9aMWqAoOri8Y1d+Jtj3GTP8p8NkjjS/DOz0vHZYqKBcBVIb5N+pW8wl7LekLGMO1x4Y3xBO8ytO/YgWXEIbQWC3huo2M8h8yIQ7MuLeZRDVwDuZsCrJxEOmPUwausYYbK4RPsyMn+jA2uvFho3WdrQcvrV3/WHLEGao5GK1lpJBmI4gISeKozUQBPv3SQeFrwz/MlwFsgcPnEsZuxX4z8T//zX9y8ow3jnIDwCGfn5nz45BEtFmw6HoqHVWFbg0813CILD4Bn0jpPEGG7geDau+030QPLxNk4j9KbycRZFvyMYGSKB6eWTLSOCB4zUYTFdTPaTigCaQth+rg56LY+aCMMnkxoBNTiAPgvVSx+r6a83KCVQtJgyw2aS7YndYFIGYIy8qSZVG//OMLV+9H48T7OANaSUXJtGpZDAnljaz/LFjiDLYE7WcpuEplcqRyw6FZpvT83h1pBr9Ad2UWvZZqg86OPvg/7YCEMxVNYVmm9i6EtQcViGRZg52bzYMcBx0V6wMo5Jr9vTurWUXmBbpC2Fp1pYQLl+xwBgKT9lsOaNj6ejwCat3lExdrczMQwrjJstQYiNSqxgVMHsrohN4jrRsLP7uBYJpkGbKqJPB4aN54GSE2Vp0+f3gI5/TVxXATr1SZtZVWWIYcV+m+n6PfP6utSm7aqYjHCrpXBtxVCnWgDOb02k8VOqXVvdTQ/DiYGoBxthmj4hNt63oKAcUZdDB2HgzaR+9RWxbSWc4Cv0L1TR66cFcE7wZqjsR8/2aD1hGmzJCHgSTAYdoZHT58x7W8jzkGNFqfPBkz201NpqXOglkF3OOoPZgItaxpmCde5z55VB2oeFqhMgnnO2w5aSlKOEwQqcGzbHetU1ZkKaBSLn8bg2ZYkI0QWhsYr7S9ExIZ0gpM+A6saggJhoMQ/37UTp5XOtdf4JZms0drFspStV/+uim8ZsVSCHDBhkMUNdxCkgyIm5LbeOznR6anaDJkhtqHLjLEWfc2ZnhxBL+n0FWeB+5xkcqRX1gEAACAASURBVCxve37MIAuAp4B0VOmdfqx/ODzcjx06FTzQdpHwzQDQOV1ycWECLaQvSLBXacV/hkbOOk4GxhJrEVF/EwfexBakOXXeGuOkKOxVSesMLYHx0gezVaLo9dE64F5tl/V3Xa8KdC0oFLvLQ22bnAtSoSrPmKRmNGvrd6zQFhtZIDcArSw5K1YJYtWG2uWeeJ/Db5KAXdIWawruZN5LBnyMkFBKb58YkQqODXWUO056BiBtFGaHIrcTrPsNTuuSKtQsezqNwZyzMxLjMWzvyShFHFr1MownBRM1gmq/yVQctxWQe5mKTALt3YLC/JatQQmI+VdAc+Lec37u57gtLwC11x+8T3uTgaMTgIsufsZzTgGCMxIAje/5Xp5vgzLX85YFLDB8j3kWJlkL5N3zPfjvY9772e7Pp9u1nii5V3uBoVc8s4HvfcXGYCtS4eOaaoIsV+njSTGhftnfE0TxoEQ7sggQt6y5InN2G05Q5T0bdHT9HP+dQlMVLWowR1UeKzCR2l++LMxNA6YgEKUpq0vMGRRg4FoTqAuoJnArtl/0mWBxCg4nYXHCF+8VsBmQ4sIzAFAQXye0Y0GG6z4SxOGcOBHVAC42ldfN4wOTDprMkPTbLuDmFiSypGDF8M32Ht+zGsn+4PMikdAq6e7rJFVJJmhhJlA0kJox6dU+6bT4rLBEnBLJdUhmEDROGyt/Wox4B9su/pCfp1pnwkz8IEgZX5XksZi0aX90PbhH5UBs+ZgH6QqjwBiA31dnJoLwMj45k/OL00yVZ8gC9v2K4EtNsRffbQPgvU4x0lb2TLnnZ6Oc6VMCPRl9apyNA/ac0hrpGbH4YER8jR9025jkC5QJvHJQOQP4HYpGsvgM8BzS46bQZh/hX/NwuUiBFNdFbVpb8C1WHTp5lKSFDsThPTTfiMujHbrDNe8CjB3yfC5N6Dh3Fimu9PsWDXx8xEmngg36AYFP1iV+1gEnCus7xRTwfX5plbWgRUmdW+5VEHcPUNDi0BpJxTjPzuD1RDvHMz20QIx9+PD9B8MPn20Nm7ScrNK55lT1YpIypR2AxT2wyP5zYvYJ/vTnP/vhsMJ6/2//+/8xvEZDFuG9FGosZupizh1kAEI6r0QKhRkIfcMMZ+nKtmpsmjeVZI+9pgSBvsV4Ml0o7u20rXuNVehyqJGTurVrMoJtxVRvbwVfK8NFRry+ex/QclTGI+fN5xK2itfD3rJ1c0bwxfNhmxjv7cAolfTCaEkHBWeGuPIcGziB7s83rN27A9YRAG/0Su099JOfvpfXfoZm3HsfPMuUWAeinAIY/st/+V8Ov/6bXw9fAtjpD/7Ff/Evhi/p/Pj000+TwMxxX1sUDE9lecmgBwR9BQCXYpnxMOsiwG7r+LQxPGehNJNVl67kJ+ALZ187s5MWWzWhaXdmcq0T/14DHEbE3VbqDO0pfS7bx43TfUTTc7YGKwcxPjxAM3uJaa2yb16/ge3B/lulnXd9liEuMBrGSPBsHdcGCW55ro0Pj0hcZ1gr+1GOtbf45e/95CcpSAk2GsNrPz744IOwW//Dv/8V68oEXFijz95/L6zgP/z2UxiAHxMXLKIbzDtx7uYB7nfZU2do3U2NXg4fPJgZ/vi95eHZKuzGaxJbQEHbeycYVLIEEOpAsmPedxfAbhumrcNKzmS7z67B4J8bXnEudtG15PQQC+kf2W+ygRwuwnk4lc3IPR3JVpa45yAyW9gwZNrxGuZQ4Fdn0HT3U2wj2wXvmGHaV71I73Do7XsBEgRIlazgGnzOVaQtXxFbGpJAxTT98wLkNP3aaJrxmUZxHbhx2EjsPdcYVohgRNMQ68WgYtHU+6a7IjInpRGWMyZonQOp2So5ncTkxgnaQ89gYvLK9fNz9qT30JlU+h2LyN2Xxy/rMJt/6GvX3zu6iVxTrkOQtBMZWoGrx2ga/rSVNgDBoleprDmgrOQrAoYFuKh1S/FOG+dz4KL9jFsmlsCKdtCDwXProGYv8FXOUmy4uzi61sZ/d91xfXSPLbWT+v7OvEuhO/dkPgTog726a40tptxtt1LLF6vrqeLzPKcGvqUt0dijgX091ihwq4qmYa95rxnQ6JLfkzURODWW4Pdvde3Y8xa+ApJaYE33WeUBKWb259JyNnP0v7/383y0q+nKK4KCsVbf57b0djBZzTcBM326v+vPvB7Bu76u8WcC8Xlmd4NJeq6TOLLZH4uOSgyEpNHAac+OAFOXB+rrG8CuxYdhenmOzefb+nUGXgK07NUONJXGW5FlKp8VmAq+ESC4wCbPQa1tDRtcoyjm/jM2Lsah2mi1H/2zbLOFI3IRnx+vUXrIe5ddfQ5TfhKt63ntk2C52vxh11ocN98wxhIP8drwcRTtzpD+uEEfXBLECEWNJbSABeMt0ga8lh1NZ9SN4Bx8NTWsfd5jkATiXyAD+H2Z5unAiB0oebXeWdf3Xc8VQ77KOtQ+9Of3z1sHzbUP+iq13GWnqesvuWuKToFDYouAwC2O9PVqq087uHTvO2pMe8Mf//zH0X3+61/+kn2Db2Ko1yGFrjkKrGOw7Bx0tKCcijG4bbRq4nMG9PnFsHSQK10c2ArPdHU91lkurMf4Axk6gESJN8bgkaZzl/DaOcgxfl9MQAylznG1RIutiVmVxA4g7/j0L0b+u7/8r2+mHV278zatpAZk6psIDMTg8vAP0LuIoKLUfW5CUeVRJwvaRS3gZmBvi5+HUiTTyIiLcY1r1DbBadgmBtoKLLaEgptJX3uYOiW8KM3ai5XoN6lojOGDoFxaGa2kgmby+1baZANUhaMcWuIx9WatbvE9Hbu0fnW0ZAx6bQJZe0yJUhRaHZOzM4EZ66m06hjYOXGW/wqoMHEk0SFwtXrq5x3wWhe1NAsUsy46fl33xPD866/DvHtIm+TDzUdhKF6p4cCmKQHK0t7J5mGNPMD9q4/t1plHRNnKljTkJHq+no0vo605ipoSWmvopnHDiN66ZjozN0qmOAVMKYPvFDcdetgfAkNhQPkZ1eKmpYjRMQBuAGNRysshVzBc99B1ErqztpVKx6CmmddsC4YGJtltgoeqyhgE9mpSAYcENly/166x9fMzqbN91eG2jQAnx3U6Ma2zusrh3FHK+/t6H7ZlKA7aK2lpj2hOtwArK0qsXz9crFOcTguqIs7J4Ii9ParbrHNPktUSc9LMhS3UGliYXReIccoae/h0aziBUSJT7sXL3eGU4G5tczPBv/e2S4B3kSRBY6UDAOAgKJsluVVXJsAPe9QKdYTP2R9zVv24DxPSoh/bPloTGa0yR7CU93Dctu2erk2N2bYlz6BP7ZJKrE1Ij5iGqzG3Cllty+VEyliUNlnR64tJl0k7GiSr+DwwQa7u8FPtMvHnzwCvSYJqnaNmF6dRjk52UgGoVVGsap3VzRrSscAaafxNGmS4yOosfSGGhkwwofbgy1RyTsbXASSxIUxIHYH6fUyVzZbmCZ+b10MSYHB+wPMReJqZZtIsIqrIemKIR4eX73aHyUXa3gABB8CjUZheqZAaeAjyy69gr85a4cdgZ2JaOxcVZN9NJktFS3p6C2wEd4NaaF1SEa2qZ6fP9++rC5bptNqEVj0qIdvSnnR/pHrOfo8DlsXB9Rmg+TuHPMN57uXq8CWv5zPHmfDrikNvvxnFEQOuDbDuRFwCPHJf166LyQFTjwOGsZeC8aDjMAO7cYI1v1Sgl8++EAye2mI4sgLbMoGpxim+7xkSjXLikaPk2f9OJT/mepySPOOeMhDQUgg4JNSSmStYiT0i0R9HeH6O9b8mUbZoEw1LB8WYcOvs0q5uZVPWqE6+kplerMj6Z982hgGvUXfQ9/CzO7iWQCatFJV0aKcTLApop1WxF0gKoO6BrNdwP5jyZ+6P2AC1mCwcNKAwNsHiijaVZ1StS1b52ZeRYhBUKT3Z7sQrSCyALb6O3/E1JuaZCJfXl3h2Korsw2hi5vul6xE2bPcLrXjhubcw1MWiqwJcttWChmyjnoQInrkHjS/cUibYHsqAbTLik5i0JBxfH00YPneHM2U1VDCwf84t2w77byuUYJeArpvAoE7WgYWZYweeCGHkfqu6HxZv9rUAf617DQHSh8ksD/aT1+kvLbyp9TZuoukZcWIrPl6f/o5ikXGBHKwkq9yzxZs8gyRfVS138W1xmYPxlzZtnl3acNnHa7BvHKzhzwUko+nFi+Zg0KtTuflQrTiSdAudTnYGkNvdg1GGXT+jmKew/RiFiLT3WaUPOCdYWANcrgEKZqLFyTpxj6cy6LSN3JtnR2D0GPDNfStbTV2bC30poNsCLCz9onFM7WeCOsA7l+uOHVE+f46YbpVn9giEbIqpnXZTOHfi9188TwDtYB82S4qR4I3DKsCKp/SItXaqcBJswIkbe1ys3Avmoc+3+xoJA75vq6kxj8Uk94ETSi9OjBFk/NiCi24h7dW+1rhJnS81Y/7kj74/rAOQzo47tU0ZA5IPBj8cHlCgBeD78fc/DKD2H/6/3wB8DsM/ZiLub2mB/uo1DCiBfgJ+JwWroRP01hY1bNyC7UcAMKOXx8MK4B81inQ8RG+XBEI2dRp/WawSbLd1EP8WNj+MRSVXWP8znpvPddokFXDJ6HWXqrl+1yKahaaAAvFnnIOwW3mOsP1WkTUw1tNWBlgOu8hmJe0iZ9ig30CGWNTWzUUkA45pV57k2fzuy69g7hNPnosAojGFDt97H34P/dzt4TWtsFsPaGGSYYyv/JYOjw8/+oiBVm/oDnkX+/izn/2UYunO8A26y/qMDTTolgEFBVyTUPK2+zyrXBfXoJdyH/rsBEn1x9ov/fQRie4Z7Mtr4kfPxpKdONgH9ZbUQ+7Ta7VDtqrqrywS6zeM2dXmlY2hXuDqqlPKievYa5sA4bIlJ3m+FjVf71A0onX7AXp3qxRuxinuCFoHUObUHQsyC8Kn7Zh8Ql0lBsbMbm4N07CmTCrtdNHm//AnHyVO+av/5685Z0qFzAwffe/DYYPY6/XrneH3v/+UdSjgdI9WWc+nuk2CAnMyq0hG39+YHH76DLbnxCHP2umCJtLEvgIOrNXbA0DHvfPhu1f7iQmmAQLpDRsmGE73jus4Yd1ljwpoq5FtnKRumXHaGPtWyRNZwLZKCWIkbrUIISAhsGZ+YidRA1ZSlNYXGfPjEz3zsf18t2vWZf8J/NuREb/SdEXjV6rYGGaShcMGloTvEuZ2K7DeA7e6PxproJvPPYUq/jSH8RoCNLXOnN4e2v1SZ0H1AqdOI1IhTUolWteJEasYZTzj/gkbNtdfiXkvyHffKJDRQYrun3tim5jBxcTmVzzW9c3qWnsnlj6rV9hCAkjxq6bhBjjhtQIeVagv9roPILllK1x7dXZS9Jynxwnx37K2Whzdn2GPRbrv7nGM19k1cevZFQjWARzfN6zNFIPrGYahadZt63ZIK8oYFPDTh3s4ZMwYogNF/Xn5vgEJyRUEokrXt/aTtq3H5T1m9fpKr69+J8CHRUP9tICdsS3fj9RSi0dShjbGcMCHRTa7dNj7EheMTWRnmS/fdqUYqzmdvjGnsrfdvw0Yq3gJX2NhULvg9aSTrw3e83fZL/E9Aa1q/dOBxdV5j4Jvvqet7157v4ew2NqeS8Eicf2dHl+GhvG6ZTQ1BQSzFxqzuPaXQLNxX8tnAuhUwd1Yo5NPPNeRuOo5kc/wHvjb91EvHPf3jqZliw+LJVmf455x/fpzCRAtUMdnGKP155f39ay286QsyRj2QBujBIHG5+Zkb1ihcOKwKaUIrrFRdsWI00wDWF0wlGFihJzB7kdi9nOmosqMn4VCfgPYNQtL3yFV1Y5uhyMhg4OFphj8R8n3LDJQxpwOxrC473gmAEB+xw4OY9X7BIe0EWO3+zmw6OFXB+u6Telr2W1bz71yZrG5Szzz1xDSfL4yKKMVzzk5ohhqUS52grWat/vtlBzy9O3w4+89wCea4zBMaAlyzPEuGBHsOONkQUeuwz2tHaxcAECd9wlgyDnt3YP9/HeQMUUU7lWfaTzt7AMZd2oJh+kv4M2+Up89X5HkKJ1EX7tPN4NAazreLEITxCV3OR9om/2LP7+RLnjGg0ziyJtM0RIiqFATQm1rA+mTHs8m391jeiEHyHYRGR8y7BagYB7CTlLLy6SqWDyVbKQJ1oTYoCVViBLE9ncMFjwE0tunQR0NQtVTqR5mENOmkZJAnh+mHdcKBj9XV8U23Rx4nEEmzPKAUsXid6X8m7Tqn65BVwPtEVwISqVv3OSI753AYNFCW1lWX89DY0DVKa4mKr5WTRcTyU5VzuHJoAdFZ71HBHE56L/7wx9S8X/w4Onw/pMPkxyN8Ds6ntDAuf8QQzXUXLNOvlcvAm5xwSZ6AqDpm+crDysBu9+vSUfpZfcZNfp7TQCtw1uUXqnuHATeozuMtJTqsPh5qkVcWx0eWzIMumvaVQcNuzHsGmZ9ylFNKSqQL8EV9+NgCr+qClU/92duOBHlzhARhMj7NUOde2xJqYi5O6YGYxRrywAjrxWphlqaaiG/bwVddmQmSbbA4Na5mOjrYIztZXk0cdZQZWXoGJibZLoP2xqbrEQzip/NAHxk30tbZTTc0RHaTGETHRc7TU0Wzgs5WtXlADFuRgF2MXyPAe9OqRQfEfB//MXLYXH90bAAI1Ihaw+5zAcN5RLJoEBx1sFqBc9GtpzMGRNsAeok0uzXRe5zSgevcSSothKdQCYHXgZC2y+CcLbWsDZpX9cgs6e8JwNRA/cS5Bd8phW9Ua4F67pQf4F2DTDmA/18GS2ulU4jRsnnm+CrBJMzCYrfy9TiFgimehKGVvXra0s87xVcwbJqTFOfg5MVx9jz6vJEF8BPCHuIe5YFYYI+ipbk+beAASQMAFXTE5xTKiYKy8tYdLjFLG3NDrC5MHmi5f+Y9TskIZqlDWkCoGjNqr8tYTeA/pN8jwTpjDbmPFtBbze/jCdsz01YB7WP77eY3J7Vdq4KnLubwObZrcqdTqcHuwXIxQE05254IUDQ9beKCk7V1soOf9NY97Uq0WQAKlvyDPpIctyLmA72okw7z4wTYbHXJB2nAAqT01DbFeHGUYrLnKODJ9Vb3zVOm6pj40cCwkYye5g7ewv7TsYmz5vnfsp6Xc48ZI14Jjo9dQhlF9pKbCuj1lObERsieMBeZU8YrCSslJVolZj1meAzBO90hAqEO1B+FsajDMBjQUwTEGkrvp/voRu1RaEFnBZtUkFOwsPe4DPuV+Hcf7ZgmSzrq9RO6yPg9TuZ3NQKBwG2OSepUjb2gIsSMM4Ajeu9rZB6trUTXEcSHf/e6PieE69Fhl1adcI8BqSKPSw/loAzYF/ZdG1WBKbZ19VWXu0oPQGYcEox92FAUAy5FrxwXrQLtxPATcLcfzJqsbsBM7XdgsGptlal2SKA77FHUt+D6m6je1KhL5AVps3x2tN+bPWS+xN8NEIdBeSYx16ZIMla8TUCMjK9tqlwelYqARHkBITHTjgVzyrvuZVDXmfQcqWGVfaFv2/LEaCNlXJBf4yTBagwIlnqas9i3wKURXyZjZb75Prir2T4sCfVePM94o75X0Bf3Z+AFj5zBWbPDKyszz//guKJTP5iyzr1VqabGqw+/2JC00qFCP2M/Y0y7uksMJ7RJ3uvXtcCAMT2LsxqEwn8/NLSxvASYOmTz76EYQCoiBu0/dZ7lak4SgAq42zSQJyzJbghIGJl3fZgdnn2v23pnhVZU2lZDGPRjkqKQgAwguUCbA4oSCuyzx6wtGvGJGi02MEZEARHyHh4b21heLiCBAiTPBXT32YYggLSl3YZ8PsjnMVjwJgV7m0eu+NAhTcWTkwulBvhG0cw7Q4IGF3n9c1lNL+wb5zr0wOr8hP4vGJ2CTqY8Gvv3bbX/L6DbWZZ8xWYF5uwxVdpY52iTXYJ1t0U0ivasSN85gk+cZZY5SEaPlPs4V323R++oq2R9zxHX1N25jT6O7YOh73M8w7WnDYigAuew0QADhJXEgqBojGZxjADztQ+orih3p3sy7REu/e0v5cC0hY/KWQJkrJ/D9KWznvZGcLvWGiT+Fzi/cZk2h4HvnifDjGpNffc2H1hIjyqRqKxL3FvMGHew+J1FbF0At7aFCzwFdpRD4cDgvkDnscp5+z0mCuiNWmaguA0BT0DfnUnj0+sxBObcG87Sr6kYGRcXUCFU9QNMNVs1lcsEfAvMcTCfaUtCTCrn2UvL8CqFkiM1hTnxHPvfp5gH5gop7qvVidr4FTUWRI0wSNjuXcw8DIpb3EuZ6l0fKpdcYbzYmupAyhkP07gi5YWxpj6ukCiRKzInrcQPsLnnKKJ9O32GXtye3jKNOEtAW+K7GVfq8X5ivVodd9I+MxS3Ft/7z0Y4TYoczYMqPk/C8T7tGN//MlvE485kW9qAhsE+Gpi7xnZh2G3ufVo+Pzbb4ff01I7gnbT/NIc+nhoAloMPXo3/Ogh7z8LqDxOIRzmxSmMzpfbTo8FmDPpoi12FRH3heWNDA9xou4N7z2L/uULGL/75A/XFrBg/dvWHqkQE7ywpt2wFhTEAKpwkYJhAw4q1q1hPT3GiN5wfKKup2KM2lAd6DFmVWucfWwMaRt2QIXeLVEt/75WXxSfGRpM/bvaP6uA2Nlj+oeAiTIDGzCt/dU/XAfQIh7yGfEZFngiPcGBrwmnFbNHN675p2hc+neeS0k98PkN+OsAl7dkN0oKlSEGFNukFz61bV53GHq+f0CbsuNFTNDWVzGr5zp5TQM/tOXxY7Gv6noXQFjnVoDKGLr8fvkfi1UOJSyJimrZrNfaGucBC6DX1rS/7j4A4/t3BlHXlrvPFPTn/R6r0F0SRPUele9m4KBsswbAJk7w8QvcaZfYYx28CWBlXmQhvN17nUvPbZ1Rz7HgXVhAt2tjsbR0CANQtevu1+7rUlziGjo4meeSPWJnhPpjbtCKZwTn5vmcYgraVSPpZSra1W8YjuTecT38/Ip/Pem115JzJ7/Isb69HvMGY6eAO9gnryftooKWxDi2P/tZ2iXjkhT5YCn7OfUzNVSJU9ozK0C6hlDUPRf7MJPI+UqhLyxkoafCE3K9Xl/blzmH7mmAr86oVOvX1/pvY5K2mLTyb6S4mDjeXNfkoK1zFS6r3braeouIUkVbY/2atptFcp/LGg5GINNOAlF18ni+9A2uQfaja5RcvMBUC5X7sLttUR+nsuX+moaZPk8eVTJgdE/CGj7GFxsXmY9c0VY7aRGDn9u59AYdWokRK0smFEz25Zn5+3PqGxP/G7lfkHuMTsEI1JfhX6JfbZ6ILzxX3oKi32nA/5qv4FcGOggWexYdauE5LmSY/6tOO22Lhcaup9ifQ9/LFUfbzsoEWHzfNt1v5krZD7yX+/EN8g2SzcwFLCTOT5BX3uwMW8v4T9ZhnJhBtuHh4S6Fx/3KXfhs272L7WlXCDG1xe10Nvr9Gnzh73UANQUwfF0B59U+H63i1l1XGJB5uiBedUD2YT36+7DzQ4hpBIX4eosvzhdAl5dnPDM+94uR/+F//G8oStqiIbtOEXyRWdpECS6k8OUQs9ipqPCmJ6DnVlGtrocCi9GQMWM75qysKUE9g7hGGbdl5Aam0khGzumsqm83Awf4PY2VukCCdTorF8E21GJZ6NsEyHQ82iuPUlXx1YZJ9Vpmn6BGhBarFdCtrABtnJ5VnhbNu9CCdhoQB3TYjncKeBfbnXsj2UiwY0WxRCAFOWTt+Xlh4pmEe7gELARv1IyJph7INg/oO6qkTrhT0PoJrWHqk0xjKE4iKlktMnEmDSCJs9CRt4PthjGR0chmimDMRzkCN4/ixLWOVYEbEZHhK2CkGyrMD8WQG73ZdeLncXJ+Tt6RLwOAlkRFQF+j4MrxO93I3aH7VSX0q38vFQ42aSbFcO0OG8jrGsDqPRhIGtQ6wrpXInQgpfFQjK9eKfTtcyA1Xr5Hc0Am7AkWch9qWRXtP7oFOhB+rzvHrtkQQ2hwbeWSzxDEKW1FKxg1PSttdTHABY4KUAkGlp4D37dimMk0tCETYJoEG/jblj0hGIzxYmeUo+EzxqEJn8CqePBoNVpI+7RPf/HN9rD+6BktK3MEsVWhOCaAN5RJcmt7qM/GOxMA8l/JWUszyn3vc9J4KnBtK2iAIdZnJy003IOBhhVz1zQOR+CnJl65mKlWBJRtk8hYd4EHGbAO4hAk8vdSXQ2Qq+g/DE0CUxPmABT83Xsv/TJ1KCvIMlDojCADDM+X123SrqHprQwVtFgh9sxXJTd7sQVhV1YCMWKZ3pxWBQJEDan36iRjzjbNJsMyAtKnJmOAdyrLXFMZst3Ue7AN1T3fBXA905lKB31jbkZ9B5gGVFoENkcXnwLekezw/mfYHgMItYoEeXSUCYC9/iaiekGAHUC87dFe+YngsQL7rEVa4gX6BGvCpiyWl1/+frSrWqDZgxcH5xhU9upbKi5On80zLiajlUkfqnZMTUDZRqfYWtHBUZLJkRuYw9jRkSt+BsB5TKvPxeQmwbZttCUem5Z0qksGuGM403FZbjhddlX0Gyeud4b1620SLnSeLrBVsjlpNb5inWXX2RIrQ8DW7Al0LATgvBfPgloW2WqeSRLXFFxcL56pGl+x49j/UypvlzhGC0NW5Wbm1YBEN8y92locZCkHgjGxaH4n1TOuNxV+ATg/1z3d7FoP8LtGXQB8bViShtJZTYtDkoeqanWtqwTffy9g7b9TgF3pb/akKezvZkeUTdBOyTrVl6UIYIBvUOhn6KBjs0sLyuKKSUDfD/cTE+1Sv89ul/x3lwyIWRBIb4FjD9BLy7MmwmnXPWMe5ko4XIdiPhoIaHsM7vK+sYOteu01NVsancgGcna2RjRg+GzPZ3wI/8nMERj0meS9uD7PdNrnDWY4RzMt+ZEt7N7I+ZCN5uc1217MyNKwSysiRbUIOKe9Gp3iRgAAIABJREFUUUZ1JYo1abvOk0G1gME+Lb/u5wz3yNm0YFdMQrUyOzNh68EWoNfy8Fd/9e9po1tOgOV5V9JB3b4unJ2ckrP79MkD7kUcGb8FuC8LO0kLu3YR4M4hTQaGAmjKetwAcn/z4i37mPWF2ntEHKWNdDJqWBO2PLFAUzybORj5FwRf+jT1wjLxjf9sDzQ8SsAXe2EhrYoH2oO0G3FaVxjE8WaXc8yeOrOtnntZgF3VEw0LPLYdXgosYgfe31qGeYdkAGurLt8e1zSDeP8uv3PI2k+hoXeBr1rmeh3+MMY5+5bnIcA6l+LO5fDdd0oTAABTMFrgvVZXkALxTOwLpHpGbLlBsP8NQxBSGHMi79KwvrIU/ZxTgvoF7M8D1voRYMkYGmhXaOXoTw5o2/HIP2KQworgE+93TLFln7ZLAcQzQJVtKv1zi6thncnJSNHItk/Xhwc1oi6qQbYtPgTkDloTKOYKyUeK7YnUGedU22HQXZq4jgIWjDk80c5WsqntPoBBfINd04YZRwoYGqzPOFiEBKQiMsEEC4BuO4sfxoEkZSbb7G1jRD/HorF6tQJlshculajQFggMA2pKBH3z9ohnwesZenZumy4MxBmALfO7U1kyDqWyW4NfngIItoBzSAzumRGALoPSBpMZjyZGxg+zp6IHzY9ldZ7xHhYNTcxkMcXGpojr5PAarFRnV5mHFgfKwMTHWEnLICXuQUDDeFHgQC3gijktLGmLmBzOOs2RHM4Bxjn1eWWRFi2+t2BiaqHGxIRrvGQY0qt99hdTiDeXZ4ct9qDsjCRgXJPnzqKkUR8427AMcP34w/d5HewPi3V8389ykJxafK9ffpuhXJ5bCQWyORVEf4ZkyQbg3iFsO4ft/AaG4xm+b56z89EHD9HlWx6+e/EH2H+Tw1NawOaYTPxgC7Y5sfzffvlu+PI1MdI5AIBFUOKstY3NiJpbMHTa/ZjyA+y3XJOsCfZ6CplkdBWrlu3WWKaFTmkTY0lBjOQWpc+aWJBnU8SHxqSLMahBP0lOzREscvFVgEHFz6YA/pk4zthFa9UKUf6uP/JLv5dWLgGExuBOG2T7tx9XYEK9bzGYCliJEHxjrkVPWYBOH62vSXJZbOr4lZYbSKSwKG4CHoChxevauu4HSw/PAvhdV1JaGS1qJAe8a5O79cXtOlPwaNfrNfQp8B208vrqy+SxAI4MZglAZmFRYL0BnZ5rnYDvLcjI//TvicddB+2ca5b1K3Apfr6BW1nfgA29U6rlbG3xb4uALefoxcceA/d20brmikMdRKa1iWY5zzskBm2s7WU55QV09jymf77+sHdFeV31rCt3LuDqTmbI90y+2QDV2i+1Pj3+6O/bCS11z4KgJePi9spKu1cFXlmvFGP5RPOmDLeyXRz/bnEjOZvAVJusGmBU8E6WklYo+MDdIMvSVSwWJR9ccRX7xu6B3i5aLL0aaqaPVy7Ae+3DQXonV7+3ANPt7Pk61yt+tgG4NSm3nmHOI/ZW3bK0Q/Jv1zSMR2xyZzF2DXHfS/Cug55egzlUDfrAFhvTZF/fTf/ta90Bu35N1f56t2dd5nwu67cIQyyDNLxXrttijSChPxfAcq+muCMY5+AufYm61zDxjclkF9+c2zaLnhux+OHlBIUh4hLvN+cEP2pXjjEKtm8X8OwCQG9umnzfeI98V3a6cceZOYk5q3IXvI+xiUSjWfIsH1vF88RxDO5yQI1FWbWO/erAZXUJlp5d7bmKhfq/D4iZ7E5KHtqAzo5DuNZ29GkT9MV9mKka3wKsmuDDI84Fuc2UbefX+4B2FGOnjjORfhT5JePHfTpQz+mgkCgk4Ga+GJ3GhpyIT0Xjkc9wn0lYOeJZy/AMMckCDXt4l/w8bcHGMYn57F4UXLdNu3yCNrT2Z5253nEo2cgY2li4wFkXAtIZsdARuvqx9Rc3tM3+L39xY/tCkFNFHqmmXrdxvl2PKtRmEzEuwE02hYiKwba9u9FqaboHBppxUjEuDH/AGY/QytCppQHopDAq1Kc2D8FK0WI53KGVF0vK5F/qowYhyDObKxNVdG6puMPiwFlGlyEBh8i1ld6imupEZPhVECywpkEl0QwFsjPDPKi0m8KqMoL0oJ7SPhBNFAK9Tj914MSVwZxBnHonHlwOTIw6rzFfing0D9rkVkf75i190lDqHwHerSytlyZPDJKOsqpGxRbT4dxNGQqNOsa0qkkl6FnVtup5L70lN4QHw+Q0bVZhdhRg2gW5FdPvYqpdm0gndNIGOEhZlb3j+uuTBUy9oWrHKoajB8hnkESzBQTdiRSA0atHd3T1MP9IDryOPUQZbSVJsNcSSj+3HFYTIA2DSwNYh7YMc61/Jk95uO+x+TIi3IAuoIdVydbmmyCyHP65FR0PgxUU91BzcAlUuNd5jIbrUKAJkiVODLNNV/DECmMmbqlXIIPvkqru29yDwf2V7TMw76ZsQ2S/aLwzcmK0pmeurqP3w/57x5Szr2gNWX/8NAyBVPu5JjqOWM/ScSrjZKAtE2mGti+qQ80T6vp0UAKI6dvnGZ/AVHAPOd3PdTiQzi0bgd8tYm8BHU5X7O+dVkEdjUkdgaP7Z20FvTfOjGBL2ndlEoTxIYCrIDOMDgfVCJqyRp5H++3dB2pX9XVz/QUKA42wXtmDnCntgUbqnGDdaopJbqj/MXZV9fXM5705b7JpdMoKsNrSc4HxVC9KQy27Rb2EgQEhC7A2zmWGoeU2N8v1ne6F3eLkoFHOqMfGhCbBDOtqgH1B4uFAGUXMXZ9JpgKPzW1BkOZ+DSTC9gWIYR+mjTwBarWepOFJJ2u9SrCMv+to4kCt3gSQqHPShxBohzIZiFfHaTYnUwCAZr0CHc+bZ8znoBPwGemE83stwEsRI+Gz+9EqEHZA0VinJKlT5UTZYTtaTFMMpTDju6KCdjwCm0CGD0UZf8OWsYtThGmlBdEi7Kl2zcdNFJg0NXezPawxxMPq294o0yInaEunRe2aJDLPMcCd4+WpejrV1v3Lc74kCb9gEpM2dobk/wqb5IRb/2TBIoKvVuo549QPoaG7x09orbsenYON+og9YFIkQ6UCMlk0qbwCPPjlICErjTkSOv8WtLhWfSiG50i/k91vMcAkwoA+OHhp6hjg3m8rqlaUorobVPUkQb+SwMWCAWdIgCYgVqvKmxw4JEObFODVACNJehVHZI65v+dhkGpMbXtPhRPAx8/pBQyvz7+7f+4Dd2FZJBmrISAWPjojsyg7ZW/v2zOTlh6MC/6YtAfIymTCStaO+b5fYQ64dwNqFhiYqZK8d6q0LSjRB2QQEvdVSWG199o6ecvGb4G259hhV1n/nG3WzTOof+A6bFMzYRIE9Ky6ZgUqVAKpsHS0b8NMVZaj2CPaJa92KWw5gUcDzKnhN7/7Hfq6CO6zdw2sBBX1HZ4do8RbMJe/R1cVm1C+khYYqvDRS+IzM3TFa2BvzBB0yRbzUS/z7Hj8IoDD6hKDFrAf7xhc5fIvLs8TfFI5VjPIfcr9WrB5/iUDYnjRqAMqAJy8xze094YVpm82WPRZuAD6UgsdXE/WnrXI/bKGPu9bH5/kuXR202IMk2+J4RPfvv0WNiwC/FbYiZmUYtBmzDqtXHajrUPcrwWmJ7DuHsGWM6Dd2+OsEsPZ3vctgeUURbRZmGI3PKtlBwmwVjIUvwSEExDd2lwbXjJ04grZhwkKUy9evxocqu7wiHmexTmaXxZoprCth6Bjr9+gs6m4fGKwYfj5H/2Uz5ikFXRnGOVaV7jHJQEHGUlMszPefMT9PCWCtsjzNSDhOANwHj14lPdSNuGEooHi1wJ4au7kRDs9mvvpSaeg3ST/rWB/ZCIe8jyPYArOEqNenDOYCNBzBx05WVyCtamYyyIjxjsE4FE/b34BIM2pcvgROyy6flQ6AJRqsbAFG1PplFTD9bcAce4pkzHBk7Q1pWCEvcH2ybQ0wTjFB3omBG9H8KMzFqgVFrcARzJo0e+QVtl3FJlmYXS9Jm6YG5vHXl9maEUKPzxbJSAEBNWdzqA0QUP2VsV7nGnBnxSR7ayoQptRhtfgoCnbS90v48QPSTyJJ0+xSQ7OcJiGSKK+3yTjjDU54PlaGPZM3jKBTMo5KCnMOlE47IAC/GS4VXJ6PnzwlEEZxEUz7IclNO9kJpjUjPFz7eq5cgr44RP21vMX3wxbjB2eYk840CgFVq7f+GPSYiqxyDStso+/T1ss93nIespE9bqePn0Unb/XtA+vcDaPGKSTYT0825nZJYbobPE++rHR4W9+/R/ZTyfDs0ePKQSo00j7F7nJwjTtr2PHw+N1AERaeOfV7SUv+W7/evjlFwzpICx8svl+hn24F22h3YsGFnmQU3kFnbQjmEkHWGhLLYpHtlXQQTZP/EMBQJm4zM8E2MMu0Ucl5jY9NLnDnocAUaCdrDZjVH2YdsMYpgrQJMk8P/eT75OYLG9XIFQKU5UlpqtDe9X1yFIYN0fz580/REoiuVxJVPTcoSfHsqlkx3rJvYAedhG/a1xnnGc82Ic4xOHImhFg15YLRiXe5noa6NZbReObAH/DTGcfCniX+H2d8zC6/R3jGCU89Kncd4bpBRQwIa6938GwziwrIkK9RgtiHN4BHNmxOu+w/eOvdPUNnDMeaUVF7yH37LWwlgKsAdkCALaimg/B5yQib96U/KjalvvfezG3g5CxHwGRbOm/Y/LVtQveKUVVgFtn6N/I2vS8N03kW0A0m6k0CzuJocgVxcQLBcRLjGL/HavNn5nDJPbIPVcs5ldyfVnv7X769yJjEgJGJSv+unlIhra1/DWfwusqNnFwQy8YVKdWunX4eX6fM+Nzd/0ydMDCRGtb7Z/dZTYK/Khnow1NQdGPavdkrq1/lhwRkDDs7ZJH6YBiJ5tUa7AxbAFxRUYqkLA/sz5ZW4ZfZ7W5x29bOH2GYV+3YQ18pgBf5KMak68DgsayfaBBrXGyQD6rwKX6Xtdrr4JnhnNyr16T7+v1mbt6Frx+gVGHbxpPyTKrTjQAU7VcWwHbyMq8KvqdglkUE41Jzs2fznZh0BFbUag8vJToUgQXgafonmb6ulJlxMqHapyqZwybElLSkRPqIS0pY2GrwwidNGR7sI/ruvX1DtEbIe7Yp2DioCHzCGMamW1LFFONgSMHwdrUc6kW6bBhtfLGn3m2FotOIkOQNnxB4wZ4pX2Wa3Soh4Bw9qTxn2tEbLNI0dCi0wFapWMCtZAJJq62h599tEkXgNIQ4kn7kX7YZYK7bNIxCQzWtUNwarEpdsJ4vHe5CD7GprHOdqb6ELWrkXKLPRZ38tsVu1/x8+qy8bzA/MN/aM/sgvJeKq6sOLq6uSzwSMpwQjk6qzAHR8Hm3AfE978Y+e//178kBsUwUc17/vkXBE9PqC4TwHLTBr150Hz2NNVJk38DinG1IEiu7SNX/NZ2us5+0ngUwGPiYVXJhKY0y0RgFxeY8KOeG3+fRgNiBSDBwN4Ew40p+8+2QA+xFTcfuJRqq/0d1NGghBYKeNjH8CZxSLVUJhwJHQ/AoNi+exNNQZcD3rcMXIF5gnGXMKhOQI1L0JFqHYt7QKDjIteBqeTApNnXylgyUHLTCYgITNomYxXYNbL77vVrwR6nlSwPH37wA5IXNqR0SKv7mbRaRtvDetun3xxub6HyYaeNVDCEz7g/EUmqZfkdDW9VZMpp1ZSkOGyelQ4uYF9z6G40jaaGtPdUa5BMSgVLreoUgZv3kDHZjHgMoILetgREV68OWlVxDDRK4NNn4MbOQBI2ogbYDZq2srjO+tJZlLZaGYpQQr0u1zRTxgSFYDY4VEPnq7NvPf+36xYx3lpDD0B/vfcoA8try1QeDXQqWMlEbxkifcCG305rp+10rcJYSXbpAjiN89SWlXyWLA8qzwB6o+5vDqPP58xWZphKPA20kbhm9oAgxTZV9I0njzM5MR8vhdaVyN4s4+MPPC8zJDrSygOe2e6GAeyTJW1rm2WqWglr85m2ZPHKnAdp9a0yZDIbw9HAhFsH4z4JY6jYPyb4q4iAu69KvNpK6jUgpZPVrOpSQYfBMAZdTV3HONDGVnHNvewAnBh9AT8fmQm+hnlcW8I62dPfmUL5/ST4MlmL9diDAt/b6zQhWV1bD235wtZWgusJqja2aU44gpxEbJRrUaPuhLZXpyNdnxM88pguGcSggKqg0QmJW9q51f+z7Znr0CG8pa1lglbZ+aUHAIMAVIJlYbEWiOPwGQEfz7WGvya71STQkFsN2jBi7n/PXYl7V4AWJp2gStP+S+Xa17dgqAeUVh3Vc+rVFs9CWuI9v1bXOSe+rwG8AKz2yyDWh6LmzxTsBKfrTnChisXeXOwTvFMxskiCyPn1BYnk9MpwOrYS+2C76qV2zbZRg3/tskMN+NmptHDWWTbjwsD70HJ2DgB4MLk13DDM44SHKhgdh2MlGOft1N6rCxlnMstkRQmyVaLlmXWdTpjOZ4Lr5EwHaKhXdMHzOWJojwDvOcy+jc0PaAnbYE2dPF01rbIn2KUArQ4R4sc4TfeHw4g8w7Zuem4NxD3nscGtnUJgqdod2H8aYc91A+stJtyvilsQchEyWEOWLusS8M02Ub4Ee31mgm9eg+erEqc6cz3QjRNlT6Sdg892H++T0GiTe/LQz0CfCpbKHffUX+Nn+1VFD/RgbFHj3lKpbXvLIE/Wqg81NkPWdNt7DkZxn/uf+8X/DpnCnOpk2AxNK6bi8QqMrFLKbuGeLLSl4tfOpG3AfoZg2W3Vk0PmvU7yPX1b7ArPWruZBEYr5l43gBIQMGhP26xguwOkGsBoldJ20QbeCfAK7Hk+XccDrtsgPlPWeP8Fzm7Ysg0s+/TzzyPa77M2hijGXavcBnAFKOHZC+KogyfzaQ5ASp8my8UvE0T9kc/HoDGsPhmMBKRLSBuo+zvH+FNFtjUuxi1+74r3WqClViDA8xvWLZ+1j7052i0fanFF8Mo9dUCxwDZKW0tkBIV5oZaaekn8zpQBbhLHquCeoZe6T9U89sA4g+9psyNWDpgwy8CJB4/Wh998/JvolzlwQjDG4C4gEfcybYFIH8FZX8FfbNH6pz6N1/Pm9S42lUE3bJ9p2Hrz/LcLwEg9YJjhTK3DqHOK7qfPP43Nc2+8frvNvpsBsHsyvELv7MBqOQM7Vlgn9QtevnwVP433igTEFO0zDiTDGBFPzAxLq7ACsR4HAIKz2Nk5/MUpcaZxzQM+74eP14ZFWlcOAap++9UbwHqm6dpasvtmeP/ZI1qEaUUEJNk7xH9TMJC9ESDeVEUGMnZvgRtYwC5aTVdb7KidoRkAqcP9t1incbTKYA8QaM8rF2CMh1SCgwdsBw4gTQyoHuoSPmWSolzYS4JcSRSNPUxoq6MhrBMLXxaRLSYI2rKH1MIkEgHALC1Q4y9t0DbTTC0CzPPea+yZBe7dBOTU9g7tOz4p4N3JzfBOUUKSn2nYnBcMpVCf2M80YVeIPkAz9xWtR56ze6QD5lUMFVAwSVBiBB/uOROUkQXBtjhlnd27nkuHErm551m7OduPOfPuyWlbqTnDDm7LlDuBXRjfxgh2fRgn+sz9MlZ4R7Ljeyqorbbm4jxTZmk/VRNLIfMJ2JBTPHflG+Lb0nqG3QxBACFxQUD9FwwPfYgJ7nyKmVPDyoPN4YoC1hqDO/ZJyt7C/BCst7VojXb4d9svyVm+zEAKtS8vLJ5wvyvoQL6HZM3E1PzwH//2E1ran7NvF4cnj7aGP/oI34Ne7qvvvkCo/PWwBri4NI3W5dIkAz6W0dRkIvYZfmruwfB///qzYYfW6gcwTmfnV8IIFfh2mI++Smb2jX7B/UKyIujnpGhBIXMXdSWFFtKm6ZnCT5roV3JZhZpI+jRwxHNXTLQSl6/CSe037WsBpSViH5DBmDn2RdKFPqJNYjdube9ZLJFigwgSdlAlg8CwWfoD/Y65why2yb9HUqEx/fQN+hJ97TiFDH/f4lFAguR5dQ66tlZnxJS30d9Ikqg4J/E01xX9VZakg2MWC3LPaRG1XFm5RwdSQqSwmNSAlRD0+erMJtcpGsl9XUw0+eqMtAD9+isLKK1o1X+Wgl3t5nxminXttb6/XwUAtWEOMqcsXLXYrl9HB+SSMxUq+3ferwNCfr+z3juY52em5dC4hC/XPO9n20T7qlzHU3jHuPOzur5dZ/fXOra9w2uLBHGPwWj+IFiWHKeYgjLF7+cKPWbxo41T/GzBednq/fcEbCPL00A7/327Rhqte2tY154kIABSAMO2d3oc594vmSJsuVqskAX62iavTNeCnWOuT0mL9EnHiSf4TPVuM7yCe5Pc01l52guvOwCdYLPrLRlGQLcVHM1OZIv1PeYaVhdS/X7XJ+xn0p/nvniPvo79z86g8j47uOhzus/+830Kx6hJpZn+7pkLuFPklY6p9LMQBizrJsjkfvXnKe65K9gbSie4LtEUdI8K3sUlyA7nfdH3Nz7wrBt3XsK6G0cjW1kHS6X7MOjHAegn0s5qjCgbTfCObkjtzgB+wiCfGfChIzo0J4mTXedM8nV68Chg1AgdiMbhSheZ7ao3ix78Nj5crVNjSKfVSxyqOLra0uuZFHjnvXe8w4Jrb0OWsag2XF8nf8f798uOK4v6kWfzSz1UrsuhUOZNYjSCjGriTt0cDk/WpoePnq2H1DACmLe7yyT1+B/zB/NqyRIWCHwmDvmoLsMJ3stFteU3sjTmLMRhngXztpAcPLuNXCR+6z46ib50zRiQdNPbqwUb7dQLe7nhQosUkGsGAHbZ4aa8yRFxxAVFqUWYi3aI8la/GPk3/+7f3EwSAF2z2NGCEQAgHHM3TFBJtl3Ai5ZB9RqwLuwULuwAIb2w3FI1GBkewzB6TYCXsbe2vmCED6mExdQEVLJdhWEDUDsVoc8NE+AcUVV1w+3w3j60H/3oB+lPf0FFzqldSyT0CyC0EdBOb75VmmJkCYjdjQYvAEi7EX04UVArWY2CKJB4CHjnz1JZNQBSZJGgQRQ4lQF+34U5YRMboIQazt0J4Kmv42vCbMiG03FaWSggyoclGu0AgdevEHXm4Tsw4j/54z/jvUv/yBYzW2ht/egH+3Zinw7IYIcNEfaYlYjm5HUwbnQ3dgcnU3XyN+LUi3EW4xbWXDOUMqqagS7n0sBNTzRfqaKK/Ruc8po40UxTkxFSFWM3W6oOsiytQAt06WTDrmxtsmJ9rHsCQ65VkMnEyJ9rSARC0sfP58tyC+MFeq7PzmTGCn7XYNJBVVJWbWC+r88iFFKHNfDeZYSbk01bEsmnU/EaaGXrjq+PcZYurAPK/Qso21opc6cc1zSH0HZTjV9pa9mqUa81aZwS+ADo9fl5iAUwVVy5wvjMY0hOMW4yVCfQVZO5tAyVWc3ESyby7LGXlmkJMmg6FV2HNZZBIGn/kwXYNLKsTHldAedcSythgkbF3HANxHDCDjFoVAuGc2jgHO2dJNFqjTTR3DCQKkAqppjGBnAjbXZSnKv1RcOWaiafu4djjl5RYx2FTYpRM1xwkIkJgNcWJyqwER2kCrqWAOCdGBphV8MQ7sckWccY9hjPyp91h1VeuRx8AiQenAL3tnx5pmS6Klw1CcPQuHQc8GcSp3Gung/rfME0o7DlZKF5fo92wpCsYMugttodnLamg1lCc/Drr1+QtG7QgvWA4KsqubZ8ZH+ReFVCL3PQ9pSWnFDxqOnEFXynImLQksC6HHMHuP2zs3V9z/tDUHqgYFDva0pXsIAgq45hb/GeGvlxbQVrei5L0n1r4cFg2kRKph8go+yGaXR5RhgycX2GYHkYyLZayf7EvpBAC5Sl8qfmlmyMdr1q/plYqVkxebk/rCMcP4vmnUNPDkcWSVoe4YRrQrfA3Q327Jpkq9hXWtRqO3Rf2IvssAvXx3YyHajnU92jBOCcF0HCCRlQrhtg3ewCbYmTq5z5BlrJW430ACA41TnB/wWYIqVjR+LIWh1SaezBTBgJJo+xtwCprJuFHQGzCANb8TLwb7YgiTXnPsKynhOBL69VsFCWBP8zUXHfZLpc2wdayD75VGAmQr8G/yRoPQhzGFJAN+2KjF1thoyKVoiJxqifz1nsA2Dy4P007qNstQNbqoUtR8HX+p5ObG3Bg2shGG6S15l6MtSt9gne9aB6nn/PA6AckuT2gR5+lkGBtlxa/1EGTjgpttpePM+CTAYuqRZnolkFU4KcFm0M9iL8zFoZeAjcKS0gM9LfEWxzDV1Tf572e86S4tkmeoIhBtX7gHMBGV1vO2BY80U052RE+TOBw4i2c21L+Il1AIG9nTe0pX49vH63w/sBiEXbq9iEPuuHtMVuIYj9+edfEEMA8KdqqW21UKN/4VoAPMIAcC0yJIiJ86yRtmua+Mb9sYLd1m24TnPqTvI+sltiQ9U1pIhpEc/1sjCwgoaPemjb6MgYFLrn9iKIzCpx9o5S4KPw52cmUdLfdr3bmuI7RhHmGNDuEt/gOvs8NrcepBU77WY+kwwLmh3W1zYobiwMnzz/GLYPjDHFtbEVDhhLAUQQWsYG1zsJeLYGwDbFvawQbx3ga//2Y19HIQQQkAWqQhuAm8xYxawfPWRKOvIQUxPazGl0/HZhwO2xZqPD02fvAXadDS95Fif4vWfvPY2ukRIhR4AvYyAVTkdV+3WBwHMMIPSSBMM24vklzqgJBXtZyQzZ1K7VEs/mI1iB65iWtzsHw9fbTLJlXRdhwf1nP/9h4rJf/urXww49pWqTHjpELD6OAotFILaQrTpTvE9V3av6D72NmNUJ65LJbIuXpcJdRJuJ5wcw5rRQkxUTUifbHu5vc94oBKMBNGKBSHYTQGJJiMhIa5MqPZ8WBU0c/S2Zb2HaCO4BeHMtMvyusXPT3OsFQO9LWITngmR8jqDUCLGQfilAGxtO27qNfuDbXfTkaIlZ3XzIeo4Oe8TDKdzHZYMJAAAgAElEQVT4BIylHSrB2Vyad/iHgAl2htsNE5iLcZjKNGfDP70u97vFoAAEiQ8tNjcWEjZ6EUBuhvedsyDLdU/ovxw+oZ4c9jXteu5ZijTrtKy6rrZpffjB+/Hth8SD2p19WB+VeAFQMkjGYo69CBZhLXio0etQlwvi4RpKIEvQVq6adO/AkgMKPsagvo9g1BbA3CT3+YZ4efHxYzRaYdW5z4iRPBtzAGlvXr8enn/xe8BQ9ZwqhlygK2BleZ2C1uyw89b2sdHhFet4RFHmx+QVP/7BR8N3X/4B1/ca1h3xKYnc+tLs8Hh1Psx9i3nHhzB0Nz4cziaXh//z118OFzOrww+Y9OvwjM++fTVs2x7G5hprrbDuKVuwrRfZ5izZYZp2Yf23eVE05srZh0Vvkc8CRaCIMDqKzRmAz3McwPjOR1QnUcWq0Ws1RtHWYlPiUxow1Yug9bx710xJC8XX8KbRqDVJ9O3tkApLsIqcgnMprIbxVMwcvbz7q56vU8TvgIrEw9o646xccOlDxW8mrilwUaArOsD8u6aC18/DhHPjNoAseY25CN9zxTo5oA9I64XQDppUEa38pf7HNTwzR2vgTAfn8qeMwAbKyczs75UiawNfvJEC7+p5pQDc8hDzmgBiPps47wK/7j7Lc0/80oCuxKGNXOGv+wyNWXpBrw+1im8OcMmzbTllJfgFztawuSbbgS3pgGxym/jp6mCSXdR/5vTiAp6qKOxXv8/+5/24NcBmzmUBlx3s8/uugQCIfyp9VD6zCoj6smKWFTicyfGCuLaXt4Jk5Y/3pEe8Xnytn7VCTG4bpHvPvLbAIgsgtfYZPmBu672oR+v+9Rm07iJ/bryRIRwePh8L12auXjlP5Rd+VTp8N7G09kYxuvr7VqHUwlox3u6DrT2eu78H+/M3Nipw8Q6U9PWum9/ra+Fn9bX1WpJzso/S6ZX4rMDbrtXc37/fQ1hYxB9+VpEE8CkUGKMj6aIJ5AZsLOagdkZbLg4ikEbZFILWm3Q92IJpDDQe2R06HYmrZFK6Tmp4pghBfKcEwcBgxmgie87IOS7w/2MTEAQogo0b/+JvwtCGrHR8bpcKwzQsCKNpa9nfz7qI1rEawLbNEn/YWtrIPvo2wdX765MYXwCW5+h6pDjJ54bkQhHO27UILPPYuNK5BIKV2j2LsQG18RX7dP7FN+BHbrD1a0vEsTPsmTGKTLiqM/AgcywHjZ1DysFFZlsoA+L2cQ0L3KaYZleR+1z2dPItO0hkspf2bXymbZhhfDosizg3ZCR9dUlw5H20GznbZeT3GW5pu67dQw4fO2xybTnbza4GzCT+sfgrKSz78eaCttl/+69hd9uicxK6vcnppULjaTmRdu8HMumMwyvbfZdAZ9RFjS6N9Hudzvjw8z/+E8bUf5ZEUSDC4MREziREkM5APaK6bKYg9CzScQAe27EE41LWZAz9Zm7wM6rs27THrPPvJVhCOjpvMPCTDinVrEZz5k8Tj0xnTKXUNpXa6Ao/ey2yjK4IxExeSvCaDU30c3Vh+4cocfVlC7gdU/VU10IU1ap9mG9WQfkdN0NYfwT0syQF3muYD7YqEPCNwww65fVhMXHXD2AyPth6HLaZAKJV8UqcSnDc5K6YZ+pH3Tmf6C24Ojpv2zycrsv6RYzWhLNXLnQ6zTC50SIejcFMW1mjXVa1U0fQjXNj55kgaOaaA/UeNI8BG3GGPl+BAZMYNaz6VNLuFMLCw0CHycKXE2oCnvA9WSwm+YtOEM3k2HIQvlexYwpI85prYks5IEWRbT+z1cNrdv8W9VvAUJHrMswCin4JHtuelMMQdpdraftnGe9UMjVw+Zd7pmjIabez2kjiKsPGZLfFTAET3IsG/1a5Feuv8fRM6OR8jgh0Y0ymZbZg4E41jgBKC+gJTXJuThCdvmS66YntMwShJrn6l/OzhDZ5NmHMCRQZyPB5xulpUk4cJJhef7damBZX9q4weVH9BVxNIrjuMOB4fwFB29p9Fry/jDjfP+LPVmxdL9sY2IdzMoZ81jyHjBHn9QbilbCWDku1B5WGW64rFPWa0pMKpgGH+1OAy7viOqT2OjZbgMPqflVbKxjqlasemKSNI45GUEGRKWwKzsTWpHNaaGTSaYtuCPzHYZjdHMtK5P5MwMZp9yJBCi0ZYO+ExF8GpEsj2Cw4K0Or7AMJOkH9sVqeAqxQuy9axTCtKFyeuLdNnsYina6dACstrZwl2zYCuFZFJZT9Ftz4Gbf7M0lcgXyCSR0AVgA9AXjsk+xdAfoaHGNw4rNx/wU8huliq6/P0xZ7lyZnReYJhhvUmAQTfdIJkrQrEpSwhn3OABVUvs6dEImduZnm3FHxGhmz9YvniQ6FLkdHZqI1MUJrAe+zOoY9ZK2PAe5OxgHVplZyxpwse+lUSse+w8jrYLl7JfoogmuyHm3lJsHLtgywocaZgZ/tr4cAG7KoCc54n5mFDZiQgB4IyF+RWEVLFWaQ49kNRmXOuJ54hKydDKqwxJquZiq2BlYBgCo57RVVfUJn5Unzj95bnF/9152l9kp7UILKFXD1wLd0TMs2tO6S+CbBM681mqx4eAe95N8Bzd07d1p8PRhPfMjnJgiM7auK8a3dTsBmemdk2W14XXMYZOzRqvyqmWEgIKOpArMkYby7bDKvL+xpi0n83eCss/ZSsGgBfJjFaalTN6kKTt6r9sOg9S5hUmhYYJ5AWuCaK5xpBaWwDZzEqj8J67iKEQaPxY6AzeawBP43S3HORNvkTSDP4putPr1dxqBSMzthoMdGcrCFdDs/V42wZUA9he+/eP7Z8Hb7TQs4m4i5yaQsHuzf5sbG8B5g0h9+9/vIeGij9DcCqzKGJkmkjamSgPK+YXZz33tOWcUXyTowYX2w4RAcpUCYokYy4X4vnT6TMlurKwmq5AWpBQbCHBGgOdTj2OniTrbW/gDaQOyK7TchnzcYVkZCv+Ogl2ggWgBin/E7FnoUknbXCTo4Sd3rzAS32O1iYRi0jsAY2jumZRi7EPkF211SkFGPjSA5LBKHY+CLWQcilby317EDq28aIG+OCacCpMYbttkaEDo4QdDshi6JpYVx5Bv2YTnRqUC11+Lboux5npHFWYHyRcCVR08eEQvuBcg63DsqLT/bQQWaTT7x4wuwzZaIkqfYIOvo4Bm8vwRIdCSR7Tj/4L3HwzIx2HcvmJgNC8vrW6HF5cn6HMWW5wxzgB2MwLXTOSdtFQboPALgd0DKpB0JvHaKYRyCa7aATmP3ZFA6hKeS8RLjzznkQB/TJntBa+45AyF8hhaMRijgWgSyMDcHkOt7ZFp22HX6B/UKffhl+8suF+ifFij2qP7Ev4/ho50GtzC3PCytM+UU3dt3xIG2BJ4JuFnAY528IpmdJp8Cqm/Rvdum9dgJtkusraCqGsulncdnsa8OAK8m+Qy1CY3NAmJwTQL4noVD2RgNjKjJwOzV5qvSVcJ1p9BgwsOefwArUg86qy6ZtoD96T7VTvUk34Fc0Qg0NLfAAkvswRY2HBtwjH7VOWumzRHwiD6SNjUaoFHYTQKonUqnjf6Oc+e0QgE6W+0vjfWcbmihiXuZgkHn4JAZk3cn1G6uDtOsh0B4xbj4cuLvbwHRvv7yS86g0hGtHZLultWVB+jbPRw++fjz4cXX3+TZb1o8xbZIQlhegA1KUrmMG50dhy1CEWwOcH8myZdgAcWE5YfD2dji8KtPXw3P9/ENDFayiLSzyxAynt8Vvs5WpAl8oyzOaPJpWz3nJsusk26hElKfXWndpZDjn6yIxei03bOuFQeW3RfASdEq7Lyy9cYKd8yjik86oKOdMr5zM1s48zOirZQWuQIntDv1UKtFr08pdy9Hc5rPMHdyj9QExQLQzPn88nlY6A3QxwVHE5H3956NP3sLpdfbAZyAO9ojg17fz5Voeykxe+LyGqRW50hmexWsE7urB6WP47rTBi7AqI6l79l8tmsS/VLzqLxflxgq8KezqrK2LXZLi2LLq7yn8s0tL2jPKPvdM91ymlsf34EwPq3ivwJZ4//0Cfw9LGQ+u4rIlU/6levWNmtH+DIGuc/wS+HX5+TatPWveKV+P/mWhdT2fpF5atiU6yejs4qUkla67nlpF+buYgsLnOu5W2ehFSBRIGZn7BVTrnLM+6/rQGe9R9sn1XaTfSWgV0SSIlaYs03HFjX9PEGH5B0l95RCmLEV31NaxzzMzeHnCngkPlRDst1rPj+Tdqso4V4wBxU46ddWrbGV93V/7b7twFmP9zKwQj9rPNjiKuMgP7ODcdmjDYjsa9j31e3nmZ814LKTaIwbertyB0q73E5npuo3o4mWdcwuuQXR/VcBoVVErfWTZQZY5p5NHnE9LC2Tz/D8BYa1EzXRufaLzOtx8rAaNIfNQfN6boK8SnNhT3+Ks1yDHTROWvfZ2R2pKFRCUoti7jNbTSmashUnLdbzuUdoiVLhS+4qc9+ijIy7CzRkxT+qeCr45lRvfC0FM+V6jCYtQnftf2MxZVf0D1U0qLg2RfTkmsUyNpcSqIvUSbN/AXe5zwx3pFszklSNlGIO4qAlSWBz+KoZruWS/PF7z2D6z/IZ5JPKJogFSNbKuWq5cfTTBZiN6QM8V+HX+Eb/o/0zngqoqLxB85fRmRbb4p5SLEx+ax4nHlXsyrwP1xY/zD36WWIK6oRLchFvkuTjhqhzWTGoRKgTYh/laNwz/ocv/sXIv/13f8FgLccBC7IBuljB5cKmHT7Bwh4ciHiabFoZqzZYHb60/fTr8qR1XOpLuCEVfVf/6FQdKi5ABDJ7EwOqtkySj2xAtQqKXRVdshb82R5iwB8D6dRAHpwtbk7CirirFSD+MxnRYNvGGgo67xddCXu6PZhswDAJQgEXlDB4r+mwEXkk6Z0m8FNM3b8nQU8Sog4KASkbQRCkjEEFg/b6Oi0rVSU2kkmrAJTOU4OkvsY0U1kMGt8R6Kq5dWwwR6vwIyj7/mfC4obszimTegIaCEzVdB53RL+fGCEHCFCVFUANc4Rriag3v597NaDUiKcNrNqUA9ZwWLqgqT8roySwVRW0AhekhFZ1pIsp+rz9WWe7pNKnTlCAR51VgY75PYO+ewlwdyI+cis1IuNFpy4gsu7bFjudQ4kd+/Nu8HxmVui6LlW1AdsSoDEpp6ozF3jz/qr61Bx9czqhhGsO2UOpHGXQSEu0eW4Zy1x+tTRekiw3uq3vmqhVHUiTKDXZnCKkQRYI5rNg23H6A4aM0hZyJiOQMdqL6BvaKqJQMm4FnAhNFC9fY2xF3v/UHWDPxFAS3Eq1FTB1wyZkS4uONll9M1snbVnUCKgjpnA5BlNDayIdZ1xtsplU5mI6eY+1cRx1QCwTZ8GMOFSDQwwxxs61SeUzjq4C9gBsXkfYpI4fd3hC0YVNZBzc4iAHgUSrHX5FbyxO0MqkFUGuA/sjCGty7OfLxpGRewRDxQAnLXgNfJ61MqLeEHZlPZV7wVnOzf7LSlwdBAND7OoYVghMvBucwyVA0AngqBo056cYYpkqMiYb4CFYFuOOIVUfcARA7EpNOF9reisDRpAEkHiSZ+29XAF0XTpMp20Mq4DWzr0+GS1W9gO2+DmcSd1MJpY2YxzAzjZPAwVBjxhvWQbavwL/bLM3QJbp4uf7Pj5sfzfVQxMkuTrYEcVzZXzOzFjxEkB0uIZsTN4bsdW5SViOsO4waPxMcA7mgefRASTs7+vZjeEIh3p5rXCu7D3aEaz9575k6RR4tzJdYNsuOnnwHChamJi4I2l3wxmPoU3k9L60WbJvDaRcX+1Y9ErkF9gqbbDv99hLsifVIRQolD06Ctg6PbfGnwITOvMuvl36F9pAAQWD2kyGpT0pFWgrVwbJfGYXCY4Wp7Y+CU8BmwlzXaMW1CUB0QLUQSrApDFqM4nc52PQlQC+kojYRt7LcxnHKYDt56hpKVBkVbQxsdLu2AK7akGr9to6Sz0IrzPRnfCJrDEcdA/G/N2qwhVLsAZntLamBNsFjqlRU4MAKtjsjDhf39upSk/RKrWJYAVvSW5SsRSYqMp07LX3K8NCDcwAxuoG2VaNiD7+xcLXLi0rro2tq+oTuZ7R/eF9j/AvKVQpLBwfgBVM4lLC9zXhjKRPpmXADgFK2W5CLKVxo6Ot6Z0WAZgi6cAdrlv5gTD/uN5D2tNk4m4DzAdoCgO2tEN7UqEtCWic815FOveFe07fYqvDBHq+ts5GkoFH42ssSnnfahP6uhOAt41V2jOsrWkfKeikZZb/GTArzK89dD+V3oqAXA3fEEg5hN3zFuH9UbXzAO8OZNJ5Yfy+Z9JrKn0owfnSSXL6qPt8BqmNQwCeCxhI0fzkZ8Zgda+yymuKsgD96cUB4KkyDcQwPEdenjb8JYCxxDRKi8S/XwJ+Er8hUnfMlE3XWx3Red5/HsZDQQ4ErlyT8ck49maFItMWgM4lFernL19jX40lLjK1VJDLo7THdbq9Bek2Hj8AcEI2xUFGts8IsLP+AlTjVq4pYG6QXCzMwdqwk1SGCOyzN1zntqwk/j1rkMo1zHJ/y+iaKT0iQDSNPbGdchQ77yCw3e13gIC0LgLuHcvAa7o8TkMdozghQ3wcpt4F7ZdOvdef2z1xifP1OU9azBBQPcNaodmZZIK9ahFOxnbFVLb80z5rgM5GkFAlM0uQ0P0rGKMsRmSe3Pcp5Pz/bL1pb2ZZlp13Oc8zGRGMKYeaWqWGfpNgwDZkAZYFWTAMWYAA/4n6M/KHBgyjLXWjup1Vndk5R8bM4DzPfp61zyFpyayOjgzy5fvee+45e1h77bUdHAKwYCzLXlALcJbnNcszPeaFu8ivyL47InaSleWb+uyn2A/GEzf89xWshLMTwaXZ6NoJ/jigygKB8WaPmYy1bQ2exQZrL10rY860a4e1We2V2ijZ+ILKAuPx8V6fvoc7mOf3H8GgW2RNRohrJnivaOLyPsZY5dtabM2eE6SPnhNnRtb2Cu3OM0wNls1hSBWNHm21PpWkUHtazBW8OHtg3KRNX8sq7gO8KoFgfnCjH9J38fOUJWF47xGz2B77+9//ReRHpgHbzlueUPHmGPqSP4TpugCYe00SZsfQAoyFhXmml6PR+ubV+7S5r68tZ1CLRfO0FFKMmpseHVYzSAPAmnrSwryx0S1SBwDogIhqOI1TgP1AXvfTNrZ5aZOz7LUbG9GCL8CAX3MLjKkdqwyEtsfJ78ZBLEYY2GoCGb+5z7V/2jpbkwOgVcytHdNOmcDqZwIKu/7aM/dmA3HyG7HnBYjEbxmrdzur/9Rp5XeqW0MfHcF93V97/pUQtgIXf9u67Vdad1tMblGsD/Dp+l5eh8mxwzosQlms1R93cEuHU9NsKwYv/1fssXrffEiAy6xLnGTt6wI20ucSneUey9ewAmNq/Vm1edpV0v1Yz120ifl9QR3hYsNZc7MASMVaDQiVQq4+p4CqYjfV2al4rloVO4hqcaXfX6awG1/y3ilsy0riXtMqHND2HmAbbcBStcUWK84CtM/D2CIxp7lJSBv3hV7jnkggWYRpft5ljP9srDKBmchYucfIZ+qxVoyhzSu2F9qgeQ7F2PNPhgDY3s0ah4Thcw+x5r4lt3Ip9CRlzbdiUV9j/67uqaadl/NYBUR/7xhQwdd0oND1dN3zvRBIzLcAX7BRgh9+pfOpgRNex0NAzMXKDgpgpf0wBnLfVMKWAliLsfqETu8zg/f4MrfQx/u+nfWn7e4AXQcovU+vy9/ztWk/bXqgOReJweqZeK01Tbk00QMA3l3j/QTa3sKZe2zgbwcQa7BddevUcKQiV1ig9Ywkr2U/ec0dHHad7C6JlrMsOL6MvbQH2sJFZT4o2ngOzLMzDCMtlUVWcd85hItyJj7cohr4DrJn0+RD5o7n2ETNisStkjsjFsFnlXZ+Z84xwZ3BFspK+P7pSjT+5zXiN3aByVI/QstjBJtozqgW3P4hkhW8/wj+dgxJKakgdkEpv2OslyFqEtzSNlxApc/YvyuWKzmjMN/Y2w5KdX/67y75VQMWZeORn0jecv0S+yt94TYn/4XsMIem3dIUhadVcklLhxTs9iGh2U1QBC0H/dQwqzN0diVrZbdJDnDv+HPsnp1qxoW2/hrL57yEdFTa9OdUVI8sRvHL7oXseVtr+bMDkOjveH/uhROem7/nJ83xjLWj0WZ0j2R4q7rzMgp9vYSm0qy3wy26oFenfxj5F//ynyPboFFOPQSD2YAz1vLJ5ouI/xoIGNB0IEuHb4vCme1MscdMT2OS2bOnzyOaK9CQCR8alyRKLCebcxYGRu+L7wlrKIcKH3Pz3mTEaHkA/m4CWAxOiSBXMtWnM3VB7rRKmcS1SpMPUydhsqmxW2j939EmCXI6SiX/UwPvZCqwIZkQNyoow8Iesqgu/h6gpW9pZVvQKFNMCGqsNGoMpWhH/z0Zjo/UzUtvOD3JcEg5JAoM7ga4OMURfcmI+99++askpF5XUX39RcDOiIxXG6sHpKphHiirmr0dtrXtPXDcVg/6EA8PcwZSEBgY3NmaEUMV5LdaS+p5lGPzaVdSCkAgmNDKG70ykb2bzEhDLMhg+1cx2vIaK1S2d+qQwgwxqSkmjIYofd7sjzKa1RqgU5epGN0akyvBDo+TAqP8fmjLDUSzDadPoYnRZnMb9HmoIuxowB1q7wNWjUBtY8OEhWMiyPtZYUiLsK1KOkENa6KKAu9cjwsCx7BirODJcAtAXUyiCK7iIC8I0lKbEOgWmGAtbcuyCeKMlhSNk1qLR7T6XN5SEaCFY9QKRQK0LGiqHCaEfq4CnB5f2SoOZnBtPQOLJDKyitSHKFHq0t45A2Q/z5oWgzFslSSZ6ghiLDBGHTQLc6+xHVPxa2eqBlQ0g8QzMNh3ClFVdGKvUg0J4y7fqIC8t2sIpkRHkveR3eLZEPyJtomAhpgKBj2JU56pxsZ9jiEiUUn1uoH3djkpEC17TF3BJdgf8zMk6mcfh8vjT2ljc4LzjQEzRthhNyZQAqWngHGXOAur/yVcLAOoKoseJ7XHrqHCrC4/AoBayKTFG6rl6mcGFGKfhkkpC8bk1MAUxyLzNl+2IAdU7nod3EMLJCsoaM9NZ2J1nOfk+RBICxPBI9Oq4mlhjv2ooNZNXMmSsgPVupJuDVtaDNq0JhknrgYaVRl+aNt6rt+zxB6aGafVCObduOcSsXMFaWdwUvyDHHEFivAGzbAmmO592RWhyaV6pqi97L0VpjFOw1Q5BXTdH1+nGVz7rJM3c+VZ4Xin0YlyQIZtZQIbfUJUgSkulGW6YhA6xlwWpQWemyvX32QGUASWkpNlrwATLmVjEAAH3GzBtxsvLaRxXLqzqtoHdFYEXxvmxpQh2YD6FABaMSItiLxWZ65tsAXRs6wD9ftqX/pAetIRdoMVvQYg9+poMeG4qSROjWnVKtp+rkGSwagi9JlKzFlVl8rrNsBNK4dVP0AwWWddCiDBWKrE5bw7+NSrtz3pycSxWGYvoVq0Vem5ELzieyaIKarIkIlNbEGzAXUq4N6m9rC1M/Faz3G3dZ1J5nv0yXHaCG1JDQsp/VF9Z0kPWMCRBSTwV4DruYBfwO+qkFcxjmfFgqVqmeeoXVXPpYoOAuBjnLF9fLvrNsp+C9tDCQnuZAXGjfq1aVHnGf8Aq8Z/Wyg7Ya/3+9HH+MwFzCqBqpZcE3QTejUvZ9DqjFYX53Yc4G4ckMLkJhVL/LNFsAIjCxTL9HauYYls3kFHxgirq7SQ8vnGQla8ZX1F35Y1UvZDsXoZDhEc1o4ASLx5+xbwn7PLvjoW0LVyyzOcg8Wu7IDrncnEBueuNevsSKTN9c3h7S/voiW8/oiuAz7z6Hgf0GwhranH6LW55zKogCB7aYVW4iP067iGcZiFE/hui262KMtadPdYJB1jv8utEsDJfaCVaeumDIfEGNzzJwBSATrv4/PHK8NnTx8Nezyj/+tv/w6G7AJ2vlrLZznTL168oE32PZpgB9iE2WHz+bPhx1c/D3tMZ11ksqxTeLXFU9jgRcDAY1hna0zH3XeirHtIq+bEVlu9KWZ6nA9phT5jQMNjwMdFgJozYypZwhTJ5vgMq93TFiLYf7ZN2qYiiOxZE0Q4gMUla256UgbAGQXTrYAnJ/p3sxKLBDwLAW3jP4dv7B44yXoUhhY+Fp3PvX2ZjMSM/FFX5pp9FO0w7OQqk1KXqPmMkrw4lXJqzDhJ2QRYYeyrM57HicwRflYtn1zzpcMLJocPMOleb+0ydIH22wT4suhM1EaGxxurJDcO8DEphnG8fwLQqSwNxZi0XZoIsJ/VZdLjGWMGlHUAAOCDcZJxA7GexeYaBODQIFhS+A3BZ4eF2VouhmEb6yyL8Ihkzz8Ckpc8N0+fwIrFCDVWfSgpzAZcqPhHK2Ax1STQtZ6hCD4NDWOEYUji98kdkuTIANK+2QJa+oAW8WRiLK4D9HLuvvnxJ+JTpsajXRq2A0WhcXTprln7559/Mfzt3/+ZfX02/Oo3L4bNlxuRyREs9aWznOHXb34Zdj59GB6zry4kHLAKi/inly++HLY/Hg7fff0t4Ovt8MWz1WGDdm33uUz0I6da4gcnAXpXZ2+HFxtL5AVTYaO+ob32mhbZE+UmYGVuA+S93qGFevHRcMZe9kzPEY/1ArO2Uf0i7a9JVsAGwaMQB9g3DViQeRiZGoslic19qa2BxHxhbtRwP5l3sekNaLJ4EmDH92TPCIprtzMyLnF308xLdJdApRL1gEHYRRYs3Ud+V5+Von2BEdpebeEoZyfs6RTilJ8AOIZJeYb968VIz6L+JsAjvzeXQWX1afHTstss9DqNXrmM5qOTfGrj+dAwyC2gqoEleJ/YR/9UMVZne/nfxv4BiAThcr/Nl/mJKcrJECpNtD4YYYTzbTE6/sb8Jr6ocg/3b4aD1Afl72gWC9LwHPQdGQjYQM1i31FsnEcAACAASURBVLjnnerM+kj8wG4uog1aYFQV2MxHA6oFPG1FPK7X/eFa9VZJ90dAgQ42GQ+6doKExo5N+zUs+DAZG+uyxSUpRAbYMu9re0xwlkOXwSIC6+w5p4uu0dauHz7Gh1RBzlw6p7uBbvpBi3HFWBM4CXhsHthyOeMEOx8EQvrzS5zOui/i84zHxAHU+fL3TmQZSmhwYJ0Mu8Z+8hnMUQgSeHN/+zvqdu07nMfiTAOL3QvuIQGOEHgSD9c9BbTgOSqFYC5S61O5XNlM2UsFALvuFq9k0hvvvXz5cnj7+l0KWb6Pe9gWf3/HdTGvtsjuA01x0w4x7IgSCuaAlVvet0X3WM3rFguwCyGxe1vLc2yiay1TsPZdtf/37ofoqHMdPqfk09qNdr/mw/X+nkMNXRF7astWx4bkpRSq+ZfXdhIZDfy6eQf+NAU797qgIiZ8Af/u5zj13lzNZr9lMCclLPawwU6IneL8G2ePQgS4Iq9S/39pCfb90qNhC59lfp6Y3JzLERS0yy6Qh5whBbWNr5rmvSyaXIeNhuQKRbYLcj6Zy1olffO5Q+cowimRc35hdw0+TQwIAEx8InE2+YDMcVnjgnOSQkKI4JnaJqp91dfrAz0vh4f75EN2iRATu8/ZK+5FC8UBxTkrEh1uyFXMb5aZivtic4FpssQEx9vEROqRku9QjD3C/9kRZ1tGgccusWSdAuqZvkEOj80gpp/nTMyyj+xqyfknfshgIT7XdfdZ+flnxEtq5SXm8A7Frxz8Ybzt+bbTwkGZ6ucmNqfDkPjAeNT3OwZfUBbGwrn3bZyp/zqn6HiGLu75hexmzr+6uVeTfxj5X//d/3ibFkcuYJIWJltE0jqm7hL9H2vrj3MAi41QFQlZeiNULN24sod02menN0zafFQGTeUrgwmCPoET2QUCBLOKGjYWg07DVo9lDs2O01kJIIOoB2VWq0FniBE3+ZJimgpaJUEGDGk5lA1kpYL3qsmX6i05CcfFdx9xLRw0GWBzoMEmVVZLP25/iHGQFirYgMfjobHZBP24Pw3VnpO+DLg0khplWyetxGOwTEw88Odsbg2900WNr7J5Ce5s7yO1i7P+gbYf3oRN9Hz4bPMlrWhOLKkkpDtT70uUPe0aQXl65aEcRFVyusZBVeWqMnCvDdFHYidhVN9MdgCHtyoA1eoXB9ToxF2byc9KwtUcT6+C3Oki8Bxj7NpXrxgVQGdVqSZA2X7UD4EGtSqOxaxJVSFAk61epWNnxSD9404Hsk2EbxYdtFXvZIO0QCB0cJ2sOjYN+LEC1r+qWlGv738SENkeGLDOVCroWVuHRjFPkl5/1Ioo5yubsapxJoSCwanAKPxtv38q9hxO9syUyTN7SCTchGGaVt8ZqhqHVHARahlGmaZ5hLF0D1m1s/pl8OY1qc8im8fAPtUwrk0WhMDw48dMSVMTBqNqT7zgmHv+IxpDAiiVjLKHbGED5NTyWN2WAVEVq5r0mvbsBlJ6HAKIBxCpyqaBe8ZbN9TfaK6mO3utBDr+nd+vVjErzTlYrcory1DQW0ZgICdZE+r+kJjuwfgwmVCTK/tP9htnYoyKgqLeVkpsB7+WHZhKfwGUs6OAISfvh7HLvdK6kE7eNBHiGEzIAAGvHOMdJyvjR6dHpQK9BYOU45PtJC6TMCBevPjdsLL+bPibr/4BUEvaedPiAWjIhLK+d+7OVBldwcAAudnHBaYUAK3DKIAnBj+G3v8ztbqf8ObhjN6E1SCrpamIVwu0Bj8gKPu6GF4CXzgr6cJ5HxJmEjDBiLmMMaeqKEhAknONcxD8mGCdBtZoXpaugbiUcoRYM6EVIO6aKYbH0r95cLYthrkBxx2IZbjBgcyRyCyo8cQzPSLZ3AFsviZ5kWSsrsIVBYgL/rjH2BWYRpx4Y6r1qqZJiawDH0BasAVieR4y7hwAMrfAPp5ysrEZMOcooIGO1wBdTZmm2ZKATWSubN9NquFl5xLEZl2y5CnkdKaAwF6flmpmEbvouZe12BLqMOqs/LegKu+rhbbq+oBxm3PzoFpa1d1KjAN08TuCtNpy/aXBs3pA2jZfG/vbzlo2hOA/39eOaifDjgvIVk6/2zl/z0Cva/Lda6C4pwk+sY9KPYSd0JKpMyvsvLegS58KqExEmLcm0uwb3zNM2jCNq/UyLB6uoQD+auE1sNUGK/puwm9yGM27JJxo3BEw+Vlh5fHeNeSBqi+abz4WCxDaWUECA2PP9aNHMMzxgbYtaPfnYNSu0P72Bp2qZRIBW2oPSBYP2Yfa5VVaRc9op3z7muRcDRB17wIaAVgRY9iOI2CqfcogDvakVc8Ud9K2p16m9zmeoQthKdvmAdPGM9nlEaJlwplcIGCSZeW1mrgKOjoIQFvmFNIE1z4rbLwFikmKRtpoq9obG4+xyei5wegVDNvd3cmz/7S1M+wgPXDOWl2zGALG8Rskt5oLrzFVZZJrY5UZkyuBM0DtG87DMRXbdbT7rIY7ZdWiownCKUOPbAdR7kCg0VbyKUA7ddQusBsWlXzuxit+kLbfvb7G87zewR6wr6cBKo4I5he43kcrG9EK3mO9t/ZIKNiLq7Da/slnT7im2+HH99vDj2/eYZf02yTeCkTzvk8YHrC9t4N+3lGm9s7h6/bQjPmwS1CsFAMJm2ZzAvs0DivRpEIgcpwEQ+ZewIAFgvH5pfha96WDJ2zmv2AfTOFHja+W1epLBYi1Mu7kOfrsTxnoMMl9LfK8LDgaa52biBh3ZHotLDnjqHiimt6paU4LT9p4aC+nyHF47GS4OZ4fCeg+mrF8wDGAm8U323Mh0oe9YXJzjjba+pJMacvTrDXmSX689nvc2EKGenT23FZWzgfYdvw5od37HVP8SIgUto6kC+f+yaOnAco/fnzPmTkfNjcfs6YUYFiPRytrwwe+H3kOdeL0ycbOXIdJw4gJq3IE0SUjucHvX6qJK9iWRKFiRoHbsIKUPNFG0F3isIxHAGZypzJBnqShCoOVTMrCssVVe2xcncI67xGmiQmuDEde+gjAUyBQfzCOLzH2SZdHbEZ1EnTmjUm/dmYUwHPz898O3/z8hvO/leSkRhSxRyiuvUFXcW3jSXSTdnc/Dc+fPx4+//IZP+fz7fThfQXa39BGfYzO9sYaLFMSL4fAOFhrxgIejD4n5H7+/AngJK3kgK3jsCvUcjLvMFWUTbEKEvv5iw0IlQcZDsNpGvZvZoYPpwwLO0B38IA8CFbmKHHDmYVpmWphI9YUbZN384MAdC1hNpaSFdFj1bRsZp9ohy0wyXZzgxQAVLG871E5i9rWVaQqfeNIymAnSn+sVirgaTSMlYApBrZfnSnWeCJVUIrvVAbJlrgCr4xpwwLTB3A/aeCNhm35KNk9faBSn1TqoKHyubVH3BeCd9ri3CPfSwwZ9mC1QfaWVl8fRhjXzRYJWGSSXUQL7/t+4F2AC+uid/E77GjjyVaY6n5bn927cQQEu4ZfB8xqmqz34xAZ4m3Zac1/R+aF90urpPa5+eXqXimN1DuGpPFCzkMV84vpWGxpY7Y8t+RQhgfFpMtE3QbEdBAvpAaT+Phdu7MKqI0Faew63zsi+cntSoM5hfbsV59dPfOKd4pNH2acH95ICynWJV8ucoL+LTJIPrcGeuqLaiiXU5btbKnCUggxFgV4XWSujHdb3GWeKMCs3XKIlte082k7MUcYkrx/LKzxFu8huK6v8Tof01q/xZCiAK6tM+8cX6fv6gw+70XW+OHhUWLTnpvMUrRZhrEt8eWIGGEWP+N6dyZo16ML6z7nytZu9NYcmoCtsnNPoCf62AI7bQJr8kI9TJOwcZ378Lz4LYuTaq9z/jKsJczEYh36nP25Wsyuh9eSs+WeMhbhsy2cmRv0gmYHAX2O/vGaKmcoFni6bvi6A+saGNmHo7hOylUU2EoegN/zHp167XXPyjgjhtsnPhP4t719VOkc4nlzooDYdhTRJfbZ08Vh69NHWMR2OuCPuXYZ3Jfnh+yL62iarhHXHJ+OgJUcEQcyqMpz4ICqEYpZ9OQ4UPHTPu8LaUJGGwhZ+Qn/jW6rdjH3x3sfMOxofpEOyujEae8lRZQ81DRdELZHy2swNqpcyO5HdbfNbZHZELtQr5yfVcyKDWEPm9OZB5tPhbEpUMx+iUyAZ4RrsL13ikLeCASQXz+nSAOAd3nN85KFzYPe39sN81m/qjRGqVNVd44+yxgksb+FXgdacfZXABxniQO14xYMjBXMYafJ0TpO4l5Vbs09JpM9w0KjrY9erQVBfFU6JniWxufGF8tIZwi2ZwistkYwMXaqAfoOzgDgPDo2z4WZjL/irnOu6fL8w8i/+/f/E7lfPewSway+4jhyqYQkXtFkcjOLmBokuPLqe2RaoxvSQQVMkiWo6xM7ZQVZcRZAi9ZT3EhNjXHRNR6plrCTDTgTRHAo5tXWa0FXjCpPLsZCdk9bWDd8F3bsTswNUQFytWX6QMLwMrDnewZA6snsEgBY9XTKk4wSNewUVr+GLWLAqAH1AG+hFWP11kpHnKogAfckEl4tqRgUAoiwCnRWMhx0UGhqITqVQ/DkyZPh51c/5XC/fPrZ8Nmzz2hF9vcLKHLDmQh5QMvBlgOy/7v3R+d7jX1VGkVqG6lf1nQEdA4PgLk4XAMq19Yglufo352+63r36lqnSCco4P2sHhiB9z7/VEMwbAZw3eh22nCf9JLWaZ7fAofV5C1st+aErL5YddH4mCCFtm9QzP091FUwqdKg1eTaziYpEDcTdwLuVDKfa2qVPfdkd5Y55I001d/DvVzsIFtLdSQ1YamPqE/LVwtO0sLVnkVadNU/IrCOnzQ5J2E6Unxfiizfu6byO2o1kX+4wmraTMAMmyOp26fqPobm2OTCWqYReuBNvEsUHiOuowfkjfA1H6CDKIN+L2oqk1MnawDgftZVnjmRuVVRddo6p0yAzqhu3gdj7/kT7OrUfT9rJrT4e0HUgHSCRayZhtCvVKZkCJgAcV8a0znp+DJNTZ4JULuAe0AUXm8bjUwrIRlBRVNl1zvgIftilqQ9E21dK/buJLRswQ8NX5JjEj2TqgDT/Ds8zEsMNG2y06OAu7zvKW0rGv8R1iuVVUNPDGF0fdA8OnaiYPYt1ShYXpPst/Oz7WGPpHoJfae19ecA5rTTfMQhCQbonHnutZ+1gwVqhH0pTd9rM0qNDaoWFD9X6rLgQMDmaDhWO4kG2S+dewDjOH2H6lRbk1S6CPrrcBqQnom1vDbPP2ZR9qJWrxiaMngt+8gsmJgkSCE5FRhT5+8M7T4D4hH0eqZGYaico2WF7t8ErWOyZ89olVW/7pq9aGIZvT0F0mEK0TPLfaP1xWcv4pRmTBSpMB2xdseCdbAlx3DEjnqXoSjzy/N/yee7S1JtjOak5sdKfhVzur7OlILiTIo1IFuCuTBJyy1hfd7HsDUt3s0PlD5Wa8UwoG1VtDBpAWf7uUxQHbA0H9uYXaVVY8JjoN2nm2pPDXA6uzGV9WY/PRcB6g1UyyS0RKK1tvr8DWRln7SkxofTk4N6dthC9oc2KcG1v2PFzWAkn1OBd/ZUWjIq0OotRPFjHvL21av03R6X/mQBrfq90kS5t1s69dg83rcHn/6uws/qlLpjDH76JK8CKuteDYz0p75GXyAY58/1ue5Hhwl8JLn2PFqkswJvNTRAJfZwASaY6ysDKnC+98hrK0Gvyei2l7q6Dq86gjG2A5PIZzwPo3YW++n00o1VNKSwBdsH22Gk62vnueY9gn19s3baFskr2nEE5ATQfA4JzllLAVPXIG2o7ocEvVwvz0SdVM8kH4DdOOT6bO0hUJXtBYhim4cJ5REgpfeyQFCmzxLcnLI46HO3lOA+AjCLzmha2WoAj4CV0zgdWCF4p3akj1w9Eu3wIUywXVqOZWIJQAdAsrLL9XamX+If8R5ZhsYlgBuRCiG5WVmlSs1ZE/hWF0yQ8cO7jxjbiqFkecoCnGQNTPq1PdHGNbH0by4mkxD1BbbxAQhO8jOLPVfoWjopdJ5JcQL0n3gWR1z34vJq1v+3LwHvQKf+9MPPwwSFJfXuPnzYCkNDG78KcLMHsHrG7ywD3OoLTglCFVh2D8QvCZ2xNmtL3Ift1bIVFcXhJydqxDIcwEEO49hyiw36penZJfzsQQbb2D67QUunAxQsZpCLhAEXLTB0ZOco5q7aOqu+lwAwdsa4QtsoQ1J2nd7Cdh0r6D4bJ46eULE+5/lMce/nFKStnhvrbQMmByDBBgpORC9YsD0JMsD0AdNImUI6D3g7O2npyfeUbeXnqeUou6ckZCxMXBBov9k+YbDHBQyum2HzGcMdWBtbYG0/3UB/zXXzfApQ6h+/f/Mmtv8xsfMeHSHaUIG1S5k/+v3GspHRv0uQb/VeY5rkzxYlBaz594WDs0x+4ncAFnnPlzAi15n6O4/uo4lN7EZghooJM3k5oCZgaIgf1T5cdqp8uWL4sm2V71gi8boBJJW1NgHQq++yw8NYU7Q8Gm7aQRlR7INTALUw7vm37O4THuge35sGWD63wMd5ObG4yZlyUNr68tjw218/iS2J92OfanW3aEu/4LwvkJndAGxnQBIfNk0iGiF1cgyIqewnEjRBe67ngv3n+VcX0UT3GcC4ya5F4x0S2bTGU1z607uj4T9/vztcUmy12OdExDPudzRtdAKp+D7iB2MGbb3xtxY8sgL6gHbOK8OpfCa6nmERlf9MnC/bq7GgEx83hk0bIZcznAQ0oF5vn6tBCL3g/v8H3sXG88wCMAlS6bO0z/q3BMRW+Kv9tBcQoneWNrHqZqrp3doyNaerDbLnBD0Wqnjd+L3iHP1c2FV2DhiPaPkDPhZ7/a54xh4WbNZn3hECsoK1zzx/KXKEgVRxeny78XzzlSngtbbcdDgYzwQs531tP3fdGttQ8kPlfFXky0A2daVS9Cm5GH155Ib8pOBcxXevHKBYV/ra/t8Bu9IlJABnrOpaV2Evft9YKQBh/a5fBcL1e9T+y/jrpIvqMEhxuIFzPir14v29KhRXp5Vf9Xsl21I/rzzI5enEDtfPPz3+CRhmbG2ciR2+Y/vLEDPvyT6tHKDvt54bdkKDa5a94p4SQGnaasm1AgQkOQrY5T7Xfi6RBypnkHv3eWar1N7xrBxS8DHH99nJOs7UYt/Pp9H2gdca5iP3GIBTP9+Ks9WiXV0atdGLQWcOanxTe8F2ztI29zn3eD3X256JRbkUSOwas1srC10Dx3pe6J4XSPLL7y/he8KK5trUWA0pwzjJbg/ex0syPzhprbidbNRj2U4sMV/pxIqugaef8PWlBVikmzUkLvzcFMvNy4w1lW+wE4z9uUShK9hN+9yw9VoXhMCY8hmXFxQaKdJ7rk5pbTUO0R6OGFcxBHAZhvI6BK0p9MA/oL26T/xyRAyvtpv62hMQBOawq67dDnHmNIx85ZHCnvNs4Tst/PiQZGM7V2CKguSZk5KVRFAlxVm3SirwjH0e0WGGHDHPgE/tqeCdsbdfOdPxv3aFFQHJB+292VU4CR6VnElCi7E8lyZobOH1GgmlEeI+J9i/fDxHrIBPZ5qsWYdTYk/xNwcUWI1tlYZzDxujJH4yFzGHbx13ygI6vNW4co69InBrsdr1XyCvtDtKZp7nLftIP9/A33T8cM1hq/L9YmVORxYjGu/4+CXiHGNli+Hqj46bR5uXYtsK/6l1slvg/FopOYeVymBWXohzOzGD5t3/8i+NDPmgYt91xlQMBG+qQ1okGFO7xsqvIN+UCY7AEBtAQ6tw6yiJ5TLVwxJyZ9Gs3FmR0atqoPgNg6vSnJGyreZNHTwNc0enTT5czDJSBcb5Jc1ZZ9pZWCZ0cVZBQ20XNWmr1+tI+gSeTJUNYAjABMvPyZLbTE27pPJpu5eBqRvZVg23mfd/yfV+YEpY2tcC4HG/3isbJlVQK55Wn0yw0spli5QaIOpYOLVpgUCXtjHeX1DDaW+fPfti+N1vf08gal+zGlhOGLQdrMQ+w/LQ2VgJBqTRgKT6lgShDHYMmc66/XdVye61MGqgRAF1tenvK1plnR5WuMpYdgZdWCGcqbqveh5WAWvaaTmLGCFtJn/7PDQEIsl+TwpvPY8CoMrx1JCMAmhdI9H6MoRhn+igdP7qtYSFV+K8CR4j5FYJdm+p6w6oM3/6Ye+BRh9E0XWl/L0MI2k06Xv2Yq1Fr5bGqBpQtUpl9Em4zhMOu1/RVlTHkT02mcCRaghaTGlDxLBlIpaJ2PQ8gtvLw1vYC6ME1YJ3x1bzm+P2fqzQSKWV/eDhFixThLnWqhx3gWol7prqIZ9n0qk2pWsX1poBqg7Dc8XPEjQbMAi823LYdd0U9xZwbslJqlXuuRYYpRraAsa0KvoMbDE2gCAJirZXY76YBPcAxDMdYNM2GWnAGE8Tn2LQVSJQsQfP0mcAMyjBLd8ZV4ifz5AII7v2WECTH4wTjI8LTqPTtjJ9ipj1bnSKji64JtsvZT65Ihp2B8Ag4H5KgiXzkWgbX4HANQzbExgTO1sfmUL5tAAvQClXMi043Pu9/mMxcVL1eODIo7fis+H6BQTc9g7X6WC3QevDdgaTFp1rkhn3ElepLolG2OeYyi/n0qTKtdGe6GRb8e1uHyYBCMDCZbE4OoBxKmMygwVQZDaoPSmFOwEudmeZtZq+gYpN8WHUqdg4twMo1k48NDCVGu94eFv0eFOCDhghPK9l5QRoCzrUA5Hg2oJ8glbjCEmMegBWpPm0ABiyzFKNFviMvauqVwTbDdDUYrB1Ef+wCxNnGfr96sqLTJly+JFOKcC4wbp2pP13JRRWOUtrsYtDX55WkOqCdvFaM8nOIMgEPdeU19j24P4VCPB3ahhStY6WyHaVjToQl2p67Jdi/VVIKoF3hefrnsrjlHaqX12XJQkMz60q/EYr9bfVRlsnBGP1Pwl6tfHNVoepYBDdQD7/u+vMdJuV11rcMJhW8iB23ASgM5Gb3c936nupfHLNMssNDjzzrksmYMZuueF79b6Pom9M4tY26n2beGiPZeFFx4THWoMfSqelQOuyE706rX/3Oepr0+rIZwlm1QTDkjTI2nEtDkOYJfHfhmEfzR7WysmOaqfIEHGVP71/TzDFtbLv5mEJTXCobgG0dmF7VUJMIIX9cX30j/qt+AruX/awU0Mr6SCAxlafEMRBpuOzncimzSO54dwYlJ5awbXCyXuFmRoGuYH3ZBhp0aSxmGa4adArE8oqvoUo9Mk2CHbdHyckIoakRxTq5mmvci0+wE6wJc3JqBYoBIruwN2WiLiOMgMEGSZl+pDcGGs9ffaUwPkQUI0hB/xsFWBNLbwDikiCL5E70A54rlPY5NnzM/fnnJPDZXGqT9oYCWMW1WSRmVgR76wx+EvysEBQBmqxxrKjBQpfMPnVYRF/9/U3PAPlCGilF1RjD5iQrawCsgGgyGSylcy1MAl7z/16zzNUwC/O6rpfPEU+RR8JCHnCvSSy9xmoMZwJbdhxmeuyerFXVzI2AVTn+X7AmIDBVqHdD147e00ikC2G7M8lAWDudevjh2aHTP6cmq791GbAurA4S6x6KzOLARUWNiwYOK3d9XcPXJJgyLZTjzZT5lN4LP8+yl6exF4+pZ14hVblM9jcI9e0ofrk9d8BalxLp9fbImS8DMOCFqHTq6nh+1dbw/qTZ9mngnf6gBn1f9nT2sBFAGoLW68+vAGknaad0+6Vw4CW6vYEBGDJbDNKQYN722Wf+bk+P1u8xtSO1c9zD7IPL/Gjrt0SZ2GBtd2kFVwGmuBWdKHtkjEGz16SzQIrjftOZ0QAwQLtKp6qWDGAhD6Z35sV0GBdF+Z5ThSh1b3zIqMnTHFIMD6JENdzSgvROdd8rlYrJ3wH0I7mHNbmZvj817/l55fDT69+CRAj63cabcRff74BAxGGCftBn+w17VCE0zdYND8/3mMzANZqw7VFJEOPuMfNdQqlFK/MwXtMYtxqi+8ae9ck0ALxp4/b6baxCLCAjzqlpeuvvno9/PEVCR7F1jmS4fhw/p9MyoLBbHut6dMpdpCMpdhm4hgArqas3rGyeLYdHMuEcGN7QQn9nC23Jv2CHcZKxgT8LKCD/51n5GdICgCU5TWC/RXv97bZ8gl+dVCrubd8Tnj7jRhx1zWQaEybob2sYlC3HwES42vVAGR4W7qwKh+JT2x2Nq27ZsrNrxS4in1MnFoFhMqVirWZ3EhAqb3HPYOvmOGdaVcstgLnXPu28e7yjd5m6e8XMOOl+nzy4jyHADkBCWXEcz7UEQsbp7om/Jk+v56h7buwziOvpOyNCbFA3P1r9C/qW3UgyPzY3DL+T+BBW2F+23xHv+yKo+veE8MHwFXuh4IqwHt0CvVRFiVagdhilIUzY4e0WnJPKZRx2Uo39FxPpryst7DKAnxV66hr0AGgPoQjjLqcY/PmKvLU86OQo9/nt5S8qq+U4uqc834+u8RWLpxr7jPmvYq5Z2ty85eCC7xeJp+fm+FhifMLSPZMuz7mRZdOKcbuCgx5tldWVuMTo/FeW7lYlS2mSxtqA0ED8AYDqOtMXtpzUXOUxI0F4PbprQGg3e+e47ZffQ8/K3ETnyNjy1ssoLZiQhnPFqIivWXe00CkaCt6Tvg91yHxYMvdjSkqH5YxW8/dHC+6loLi2lau13jv7myF9VogZH8ugj8dRPQ9/P4i/vUT2vk5K3bwcF2CQaVLXtdiviGg6KbyfpQ0Mq5wrs4obatoEAHelbSJqqfGPLLu5sFlJtHAm6cQMwp77tPuyfD23TbkIvIl8j73iRqyM/z+lHvfYg+tsBmchrboKH7bwVwW/5MLGi85mVYtVdl4Yw5kMpbGTmRtBaclLlXL/gV5jPbGdU4snqNfMaPvJ8Ae7EYsAnubs2XC5NkTG3AfprBFrIBsBt5nONn7AMN8YvgS2YQp/IFDD10DOzksPCaXYJ0SI/wWbQAAIABJREFU74WoUsV33zt5K+85kc8q/VfzOtdBgpa2T2qVamcWm/YpjCZXMyfj3q/UfBZeczZDcslicabF3iJrZNIK6LYDwp2ZAmXyWeymRTfu1SJucBHu0zbctCQD3t2MAJry/C7AqSyuj4xOMW32f/4XvFZDUIG6GZ+/GGPlZucOZADM0u5gYmbAOqsB0NGT3EUokwehzpuCyJW4u4kU6CZwzvvU4e3VlI70GzT2w1jGo0Afg9Jio1UwVUDS/UQ/L94hlnVgZb1YPvHhV5XKaSoRRA5lFmfJi2QQCQw6LW8bev6x4+nlhchoEaQwgUxVpYzFLsCNIsOF9BNI2WZAsCVd1jVZXVtP218Bd0ysbS2avnQKEOeGh/3qzau0BE4SnG/Quvfb3/7TVIi7fl8YiNyLD62DbZ12Wwe7WECZKNU2dwfS7oQzU9F7MIY8zv7eSPVqUDGrbN8sfb3e7tWButKBqIlBAWhcx/Y8uqMVvLkHwOp5VIVHQc8TEjQF2SvgqwmILZHlfTR4BvQBWDkoBp++rpxyBSIdpOxU8X6YexDRGS8RYW3OsU/x6a/t99OvWTaYe8M92VlRVnw6/bp/Vj7fAEmnz/8YxWwZuVV5uNfo+RmGYqCtgqHTZruo96sR8GzOUNm3OvOeIFGh6tEZVIfQQLRVSofovV8E3ddgEtQGfOPAYxweVjhTSUqbnYBYrUtV+GCUwL4I2KFTY011/AtqsliV4Xc8Y2G+2YLt/WgLkzupAVT7wjPZGYsmnAJVBW7UQJg0tfA+Tt9zPfy5gcVD8C5TZ2Uoxpk20Vn3sgzeBIhVHct48yT0Glu14SpZmAY8UoNCPbyDQ4FymXcEVVzkHAyx1UnozegUnMC8O75Bj2J0KZp0trJ7zXNm5tcwL04/Jklzmun49Hpec7j3PtPwNkkiT6Uek0Co6eMpsiLutRlQ9Qle3kPplZUWWj8/7qk+0a0EiIupZLDdJ4HWnqpkJ/qeOoc2zEPwVdaLQtAy1kzKfBil9ahtLV/VAwoZM0XlxlGiT5E2Td2a4EW0bwAEYT7JiEwrKudoEibdAp/nW11PcI3s033af2Zg8ySIZh9nci97xlTD6duzAHqzBAY7tLfRSYbDpZ3B2YMAdyOZmO0ETloBzgH6ZJmxX51oZZBmZeqEtiMZfQYrHSh3D2zDtFoEsJ5nqixpJ47HpLn2SO43du5+YJFnLkOQLJiE9dYA9ca86wFOvFJj5gWU878TGBeQo6Pvgwx6i2v3Ma6hz9bv9xZpn2vYcDLctK8+v/gd/ZSgYDHUTNL6OfOz1Mu5SUtuJWh3toN97X7yuVXgz9q3BKtXy31tlyq4qxxzX9NMGP0vbWrssyDhnX0UZOYq2YPV4l52wxY0F00WWhij+koLKgTmnt/Olo7WHffWWzmqjd8AzEQL358gutbE6mGBGLLjK6CK5mkC54zoSXJpdVk/WHa4rsnE2cTqWnunopaGnd9dBvwQeHWyZFiRtujgLwWDDmljmE1yDcgAiHGmcAvXpZ7oJT64hogoTVDMdD/vIcPANsE5giGZSn5/mcETtmuq5TIHoGw7T1qps4dkQMPMxYaOUWyQpbFEkiGgIkvIsy5LwWvzLI/z+96792qS59mf5XwsEAsdHFhgs8DBuaQw8RjJECvQX339dfSABNHMObIv8MkCUO6PMKY9C4I4AHNLC7BTuT9jncWVZfYNujskEe41fcQ85/ggwzuqUKo+6hT36zPVLivtUG1TsCNhb9kqf0SCtAAAOqJeCvtRDNgWR3V9BK+0w8dhrdUQFosBLzfX0zr8f/71f6Kd+TKFWCvPAvIWZpS7WIUZuLezT0A7nTVYWVsDUDqgdRaGulkb174Cu+/F8+fDDz9+H8aaGq/GPDMkCxewoNLJADh4Rmv9FEyqM5jpjxeRmCB+uDyCXTdj0mci5/4nBmETCp4sEFMdws6ThTWprjCreMNz0j+57pYnbFsJ24PvO6AjcaeattjKaa7FOuccYOUh16wm8Q125twAOTFvycKkg4PfWwIFW4A1uAagQ/8pZwnWI9eknqZvdIOfmcJuypAfh4XmnrkiSZ1kmvbN6MLwxz99x9A37kU2NIxUn6e6Qock8Qck5dFS5izs7W0xXARmF2euWFoWQ0pqQz9fOqq0Nq2s81qYBdjiVfTxjB12KCglUbX4rV4Qd/KMqckrgOXXynNg++e5j1F+JjOlkmhlJ6qQZYIRvdjGOJGJE5vc4o0adtXYKfz3jEU9W7UB8eYW6CRAOse97D4U9CdaCZNBJqrTljnQwzE6Se9h4Z4IHNrybCzLPUbvl++ph7bMEIwlRsBuPllnb7bircA0z9v7cLCcgzwEJ6/VyDJhZT8vsO4vH68Oi+gO33Cmp9S3ZJ+OwYYUvFvgWasPuLMNY5QQwfZr2aW26Y7OPR6+eXcy/NXf/Tjs3QKUwQIZiUSKa+QlCmCUBqA20i87G+wo8EEl9wjDq2xkWGMN8CqQqArh3f5XMlXFovh8X69Nb/Fzb4v1ufr7Od+JLUpb1OSxv7bytIqZI9VgXBfSgi6rFatMAPVzae8rNp9fnf2Tm4w9ajFuA6I6YKUtLxZ4FUm8hq6rWqBUscwtGif2MF/hnPoVPVPjQ/eSSWg6Feqr4v3ynSm2tdiz+2a/b3Lf7zHpfFujDJ1q4LKfp36ndjWSI4k9W57BNclANfbXj+mPbZO2GKU99o/FFoszElBaenWXz3TArOscuhbRWm+gt3GbviPxLecnGmHmnp7DrEsx4hJDY4d9BntISAS8awXLvi9k6ajjpr9RtsI8104cfZGapP15mbcpp6MURZfEyNIk0a8io2d13inW8WG1t9xDaq32PeX1GheWv24yQRY0eG2fytoZdz1u8BkIiPb4QdDI56X/9hln4BevUVblgAnkz58/TdFHnTtZu9P4MHEFwbu6/2K6qedobtLjnN6JYAymjmJnAPr6/rMClmsfu4d7ntdjaDsKLGaGdNDYnO5PQbl7XfySDKncpem7iWe0fdllTnzPSCgEmKQ1mP/2miJHIpgmEMbzTdGD67Go3xmiHRRMK7R2s8VtYc/hd/u9deBVaYye0/r3In5Unbyez6ovl9ZObU/yaOwxsYzr4r73/S1qBLx3jRzWgH2+oStn2r2pdUreeYt8wyrseWRQ+J5M+q3to+HVW9qcsccLtCxLbPJnsuOXbalHg3cSLVFKL2H3j+LfxiFTnKFpbUHG4u4I/vyG4pbDHicmFomdFmFZsuYCXvxqCmT4fRm/kQzi+VpY1XdoA8TjfHY5I2yKSIhx1cViY6/k+dX9SwQRnDRKH5W4cLGF/zscPn+6PKxRWBoDkykKBD4PXOsQ/xvtRfxRAf7VrRiZHGN8baN5Bb+iJp5xrzmc8V/X9Z8mtxci/MTU8QNiBwE89di123apiSMZPyQXNOAKoOsAC7W/MyYxgyKNtZQhy3TzsKU4OxYDmx21vV4Q3W6AC9b3/IaY+ILnatdapLSURSMPG52Tefc/6FWiXZSERtCGD0q/uyAai+QFrqyuhaHw+tUrkkWmNhLQOlFEw2PAfwt4ZzJhBV8QwT5edZusGIhG5qDx/g+NUQei3HwBLFjMsMmih1Qi2P6vDmg5kw5GBY4hCU2bb3NOAkgJeDHMCmHayhnWVjazD4TNg4Gxun2AISnBQJJMJ+OakFnNCBAB04bDcpCJZ8V+u8VAlzMUbBuGx0+eclg8PCC+VGXPqb4qDm1VWYroEwLYv/7Pfz2scUjGWL/ZmbXhy1/9LgmwCUHEXFPFqGQkjkFgh/UzuVfYUKdRlayue1BOO5VRk0xf4BbNAS4h9GKyQF1t+hI9gctrrchriGkhyiFpX914hgnGYdNx6CDujaftcLYXldF7GFR0EFBE2M9WByjCmvy+ztUA0IPXW677KG8BlFT82vX3SkcSSI1jM77FtCxQ1rXxWt0jXlvYIM1BddZNN4Yd8AsrjP8JDiTAChiqYbcSda+TV0BCDSeodmt+i+dck29Yc/aYlaU56a2NeXeBUXBjxThjGCdgXM4RLFrpOrHVZH6FFqcyYh0UtRIl8twn+oRdwwfoSAU187w1Uo2543M0CBG48UtWgUFIhN/dJ9J2ue651gaX12A0dFb+qcDPCgEOiPvWGGYiZFD2EjG2Nz+DCnAGVneObYUiaVtKdarpjrkmJuoJ7Cu51y643laYrCZqhG35DBDta3RwVoh4jZR7Hbjgg3tpGTav+8MBNWcwNsYIvI1Vo4OEw9mc3R8uD97BMmE/jK0Muxdo2s0uZyIsGV00kq4uDliLjzVwgnM3OY1mlLpGB2jrqA1F0HDKfY3E6GHjoulTrYfVZlBAXZg9dxOpChStqlsJu0ZDhNf0Pema9D0Y0DjBc02ezOAMNk5A4zw3PkMgwinQfD9OV6Yl+1m7WUMHaiT5mfpeKYbY/qSWUwkZq7Fp8HQKoPcJ0fhVAIcAgFLUqTpp80bQqLpGn2KcSXoXZCozts0KimXwCI6c5LOcOkwH7PE1D+wYdp5qbpfsjRGqaWM4qKlM2jSQhGnC6xVUPSfBNjrLMADlEth/AtkGKz1AOoBSr0NbX3+J07HAIYMBGyXgl4ARjaYI18cUZPtl6fQL2gH+0TVX1J3qGj2ubxLYBtp05nW0ZGRwNaaANquzFtR7ytRFbKTBQRjECXYKJK+x71yTlWL3s9ekJAF7NvR9PjMFlQCtXU+z9om6Wzk37I9eANBQW8k/5iz2oHy8tSJ5HjtrIDY6jNjSz9EudXvdgakqhFBM0k6z3oKm7qNIUDhMoiVC+ugMP5L5Gp/A57C3M8hGsDJDOh7sZYKmSjINNPMUEuybcvo6GWmZGFvKCQEHM6QhoGm100ULko0QwCAMxTYRrgXBVWQqxorTGAUVBa9tZRVgtz1vjmewgsD0u/dvI0B/wZqtoVMXgFdtNM6QlV+not3y3BbZkz5zW7G9Jl9nISVDHLBXglTaRgEZddkeMfThByZSLtAuuMQ5UxrDxCgt4Dwz18VzoA6baylDwIl5Wh5toPp8tv8KFgoKKrDvl4GZ0/wWmWwpi2cSnV/9lIwgkRDBpT3YbDsUDS5Z5/e0ZPplYpOYx1NlGx/nfNqiBWdUAO15WGp1GOZZBwGLE4Cn+Gs2ZrT2ADp8n3kKQ+rqaW/d797/9sdPpa3JixUcv+U6F2DYaaePt2Fkhj1ag0e07Q59MC7z7JrkCG4vwor8/V/8avjxh++Gr//h+9jY5y9eEifJ9FbXGN/O+zqsxpZhi0/zDApQx9Bzf3xmMA4QCQgnOORAiw8MFpiiXXPK829LMkH9MYVf7eMs8aOaWgd7MKF4Nn/5xebwz379cvjxx0/DP/7wfpghqD+nPVLmlOLQ6ple2Zbi4BxivhFajfV5HLbYs1mYKu+51ysMiwH5MaCvz0WdmrDJOduzvJdtlVrmEwqH6m6qtTxGW8ps04p1qWSTneOPnqPbJFilb9p4vM71UOy1qIJO2zffU5TlGTwFKEPHm/1tB4GHkD11PcWgisPh/R6xApNLiwXB8AuSIvfsjixKnq3M3OxLfIIgs8Vhh2JMAzjF2PJMjw522QDEXdzzom2cFq1Y92vu5wOJvUBt9L14rQMp5rnHeWxGAGXjQ89jdGkVNLdllPVj79vO6SA67ZEJha+/cEAaH5uOlaDwddaz97E9MtAdjiRj0d3s+f+CZ2by/sN332WNsVjsf/TkZFbw3ObWNofvP3xiEiFxB63YJiVnxvgkbu6BSYFkAULW0PM6BQtEGzAiCGOMQ8w1C8Ar2UMw1u6XMX42xXooGfH7Lx4Tj8kQIRnGlm/Qlj3LM3ZvSRa4ISc5OXKIi8UtOxguhg10FxeffDl8s307/Kdvt4bXh+wnmOcKrrs2KcYKXPFATapwv9HHNF7MREp9in5UYI97l3AgUOJ/ayvvpFf0KwFE7jWrNaLGP7EF+b37KZgVt/lvAcgqsBuHZrI1r6vYtArl/1/wrsCzfLWYzv+MXlratSy+FbOuhf/xbcaIXUs2HTF8rj5GP5QWWj6nT54NEKcf9IMSpxYL3Puz6GAcanzbGer+LNOYOXszJsysjz8z7gx72Hie35UtrM3tuUVyvsSX1QLpRWsvS7Af8PRuKJSMlnvtuBReW/HP2EStzIj6Nz3UQ1g3rlnPj1yTgAJh11Rcl6JT0xUMkM+fzpjqTK88B31IWuzspNC2FAEhWrWtMOk+6JNQ9xmIE5kUzk5JaBSb0nXs19QLfb1Q6HMLgOZTNI5KvF2Fq8pfilXnPVQxtJid+eJsRMpCVjzXkbPMV4GyxT4zDqo2zboGz3nYzSpack8FXjk0SGkIJSJYK+7R/Lo/+5rqamzJQAT8kkUUCzWCdyu06/s+5zxbiT/6/QyL4D39nCV8qNcT4gXXZ6zYu6ncG53I4b7oZ6HILLZ3l/65+znDdbSlFqlD8qkhZTV11wFhFOj5OoFh3PPgvpcL/HUwkHrOngclTopxl8+0WM/aeO85m2GCNYaioI9n0eeT+L3n4kUAMS71DPWcvPQPa0CKPzsEV/AruVPLYc8cuMXPfa9oGZvjtzwjMa8+3qIqhzBDGtq5kuVni7f5wrhroN1gYMM8xZArMIlbhz/letSfnafoRsykreVelULa3Tkcfnr9HoBNsNkY0T3CWsDKUyZBmZ6BPGuJQT8hNpFLjjM9VibYBVrZ1+w3C21jFsz4PKekTk6tZO+ax4wjI3aJHZakYXuo9rSA8HPiwMVcl8UeO0fU0jWfFQwzAhV3McZJruSQOPZ4aRPiKz2ztASPnEMYmD4Z/uJL2PhkM/oOGYuCg2f4jD3yGOkosRfELQX4NmJaA/c9X7aRK0dkYWpC20exT5+5C6Bu5xxtqujTHmXoh6PG7B67wK/ZkbW+sZFcRqmOFH3Z6z5XJ8wq06AOvO9rIdk2XEG7ypuIn/nc05aPW7Q0hoD+CGjH2l9ZjkOT2UobOWK6alhv7e3i1PofRv71v/nvYCBTCeND3MjZGCS+Gj/RRxd3G/HINZhmz2jr+Pbbb8Mk0wU5Vtfg3EkZgndSKm0T0VGKqGujRIcVkfdmTZA7Au0hKcCuDHqxrkxIFPorlHxCMVEOh46m2GB1yONUWhtrbTaFmzU8OPck51VNMvG2Omovc4ysjsFKEBtHRNR7nrGVxpoha6bx0WCYBDkVc4/KQZpw7asWByYQSrDDf69QCV1ffoxh2sdgvedBKuyYJqJUR5cBO//0zVccAB6ASQuj7J8+/ZKN5cEUbKvr7o4hAJp0/Gxbg8iqeMXwGqO2IMB1CKtCY5sAy6/uvutnEaINSFTfr9fZp16vtk0nAZgOWLp4quYF0vpWPTjovf/dKfdrTRIbIE8wrSoRJzDRNJyCFTV+22dqAK0gOGBWpjL6zDsQWK0IZXxLm8MWnrS68ozvq31FN60W4UpA79gwzXB77b1K6CEKum7Sb4Bky2AArGKWVVW0qNMuTw+KarJoUct9zhnNHWZRBWUadwELmUdXAMOjTrkS1JWRqXjo7EoYTNJjM+mYz9hA8+YQ5ph98jopD63JiOvvvWhIjAPrLPT2waqQJnholVcZqhr+OCNZJbYFJZKSWl9tGP5MurmVbYXVBZ3T0uw6kKiM0p5lq0FawBtgZyUpE3X5HM+mweQciZAOQUehVpv3l6CF51xMsBIqLiZnG23v9wRI0opXQYSsFKufCQajd2irqE7MZ6s9gCWDdpJTog4wct6PmoECRpNMAXw+R+J48Dbn/BIa9tEN4MwsgxjQZBvF1jg19eJMQXySa3UKbLPjNUdqI5F0ey0m7Dp7g2LB/Ng3PjfVR3UQEtRWIKlGhGwI30eDnBa93It08Romk3YX9lbpTnZ9jQr4w1BgXUqPTBFvz5QBF623FghS4auBN66JYIR2Snvpsyo2GE7F5xZmYFXtz2jTU1fINjVZKnMAkiayKTjgNNW1m8SRC97dUn2aQO9BFcKws9zraZPjPgBENSRe/7QFCT7vwkppmCesyQTvy+fY/ubet/o2DSDqNLGMjec+FCm/ti2PZ11snzIxVggdIrJCsjYwoVYAN6pKBvoGOS3psJJmwGMy0UE4978Uds+s4FnsoAUUz5UaMBhfpQ7CdmQ/BmDy/UwYeJ8+CCKtD80eVFBZ+mZhOvn6MKhrr8tCzbPM8LuawK2NzfQpr8QkzJszKE+lrK7PKrfDYwweDGS6np0tpFV51XlXW5JBXS8s9CJIBeCyECsB60Wbbs8CYPGZodkbRErXZ31tu5OBq23pCUSC15ZIBozXv/nOBo8538VK6l+y4DtbsDQpqSTLpLaSx1rOAejsAgypZxIbygeXDyr9O+1V9iO+7IjgylYxP8s2MhMHr1vQy+c5jw0xUFKLTzkFtVn07bvEERYn59jLP/38I5+3nQBOdmfsUMARfAVJQnQ/AM+nsQmyDfQ1Zo+eMQsCBtK2Xei/zzkLMiFkfmuHDEw3Nx8lZTeZM1BU67JsJIGugsDKd8gezEI6rMJzCZsHAMpWzzMC0UgMmNIQRxxzb06aLSYOr5tbSSvU7vbOcACz58svfk2wtoeWH0L4JncG9exf4ySZIQoka/MEiqYcEuM0e9azmHfqqBgQ36Zl1qdmouPzOuF17jvtSzH0Krnyj5p4u0xsreKUkzltqy0QWgboFK3CqxsrSVJPeT+7BuZla1LdzVT66BDpdyeHDdiRgonbW4BC2D+ZuYpLOxzjHN+eGAuAN4NRZDO3BFPWogWTly8/i1D5N//4TToxVpioOs5QiEuErR28NAF4Rx80rS0Gs0xF5b3e/vImDKrN5cnhNy8f4yenhv/4V38zzDfw0aR9hsm0ZzA2z4jVpkDK5mjtJcSO31anMAkO+/nd1idsYW4tAOEazEHBHwXZBT+1KVb2ZQqqxSPud8zaLgAOpyWM3ztjqMc4/bkyueYB/hYBF/YQ7x5n/zvlbpY1/wWGwpsPe2kR3Xy0zuRTdZCqXcmhbVv7Z8Peme2itgjRzs16LxMDLlNIVgjctrEzi2Up1lrtd7Cbum0hdKVgdORUQN7f4tkMjIfFWfassaHxL+w521GNis6SaAJEyJxxaIIF5jJbLgL3bIxeTC7ttsWl8jXahxJmt7BzJaOUe7YNyeEjYdwZ2xEzpIvFpI1naDeAR8KCogCtSYt+1XZ4bcoJe0EY/Fywh0TxzUe05HivCVuz8VE7MDRPYLgK+mpT9mmJNVFyYIKC38cONuCMyBycx27MwpKbAby7RpvJIWFjJC7TatjRiPv548Xh+TqxQOI114eEBp85QVygLTzAb7JjObecRQuP7L8FJhrP4uNPJ9eG/+PPW8MPaBOOELdp80wqTbqUMHE4XcA+hyzhy6oLgpg3usXYINc5DFLbvvVBFpvLnvfCdqRUHrC9U6gO2FVdCj0+7Ql7mFCsVbff/ZzfdV08iFvr940Rq/W28oWWSxjTBkTE/yQGrzPi6/W7KdgIxET64/46Ajy2gpq7pw8s6cBUYn9ZXr6fhRsNPV9p7RXIMjkW/W75Q4ANfTBraFyldFCkIPRZjSFXSXzJrKQY2YCwJO7mcsb7RlHGn9m3rSsr+YL5ZQE6AX4y3EzWTGmG9wmdvo97v3SlW86jH47/l9BgPiR7vekyC6bkM42rihwQsEgAphUBA4q5VokJSgLJe0iraZ5FAUzFmnL/VoxhXuleT54V+ZEqJlsoEpzJtHVB4573NTa86/EwRvBhVidaxTT1KCp+LKZsMe3SRSOTtDiIxSTl++6Pqww20lbwuVx2MZ4KiCxmXJElMqhF/8zn5H01Ui2ec52MJ6N5x3sL7qmDbXydz+WZybK2gL5Ed5Bxog+0QFgnEReYdadr3+KVynUrL3T/+gxr0JfF9GIJFhhZhYUa/lBkjh4DmsunM4yfKA/QiSI9j/bf5j8ygH1sAsYWAf0s81j3b2cYdsKQLe93hXu9kAQZfrcPixSoNF41fpPB7Wd1Dbsep8YWW7xtsW7ptJasQcdEOkjr3+IRvdMsZ4d1DUNPUILnLphlbqpO7Jz64hRPZDJf0b3k4IRA4HyWnThK4ixgW6fASpy2egpTfWebQQvYvwN8jrZR4M8BTQ4fnMP3nzB8YmmOPQyAly7KyBNR8DwTuLSbUm1i8iVBqUiuqEeu1jXr7mAk8gG1r9P55D5rTNtaU8Bbi8n+HvunNAurc7BYubYw1/AK7ZH5qDv51vZdB++dfByeLI4Ov/tsFf+3G1bhElIjpcN7RhwDk9UYFtugBqsFamGR4CHZxtUum3KKeQHXZKHZtdWqTgAoqgssKcFuhFOKtmes1bWdXPhbizhVMNdOqDdYYO85e1UMREKcuNISgOkaGnfKJvhRJSFU+Ngl96+EjDiXxVExhGGCLtdjhoeccFYBPyWf+Iy9l4pJneC98oeRf/Wv/5vbcj5NbwGQRTHHCHySWDpNZXv7U4ydwavBmmPtFd6XbabF13hPQOvLYAsNmRtbUeC0zjQAyUqAAYjJiQabzysNqy7yXuyiMPe46SDpJsG2VfngYyArcfaABFBz3LEDMQx6CAKLDeR7+zONoE5IsViD6DJmo7YV8RpplBojwQITI4VtZWJoSF3YHaroMnVsHTEZt4KspkKm23FIl5natgyz6hra5t4+yDUIt9NMRqjg+fMbNx/0zU/v3w0rGKtp0OiNxy+SvPt+3cm7iUWbayx7Vek6qyfGR4cfVlAxmDpzrANZMQZBe++BrVTo4nDKqfdeev/bLzdx2EYm4fz9sKrXwUE3f/+9Drj2ZFOj2WnhVc0xqfL1dfjqT9GwDZhNVMLn1HlzvSYWSaRateicymkYFVaW0o5XFbgAjjqBBsTVhKwCGh8mv53t4l7ytR0U7NoQXausa3Z0cLLfe5h+DfQLCJj95xRUbUuBFGGW4ZicCCrqf2NyJ+vTzeahR3h7nJYqjYystUt+Nru4TvCPXVEXAAAgAElEQVTHdJ0QUpp2IFTYGgRTbDhbgiKU3RiZFYgUcFdaiPF37dDjUDQ6HGQNegLNBnQaIOkQeiXYX/W3Da5uccoWizJVmP+ZVOo4p+JsKukXYM1R1Rn6mX6OAZtJgJ/fApGG/2b9fXk50HKSns1MO2sgrRUPn6PAWAVgVmNLq8sm1lUSvH2qoodQka3cuy7qws1DvXo0xfk8fMs1OJGSq5imVW1Yor2ThAbR1FG+f3V+MOwf7WbiYlW8FSKlTdlInDM/3UTli8JeAxJ0rAJrgt9V2ZYZYmudFTorfbbT+qydNGkbeLUFpzqsxoTgsrqfMvec2MTeUSA9IsmuL+s0T9KbgYlxYRVoe1/RVwujD9ug5Q5jrsAcWY8qtPt9jb+VH5lBl05ctD2R19oSfK2Ku4mGk31hGZwKFOV9sJUw70Zv2aMGZNxDhW08Y5J4GXOYy/YcK2A7Iqg9ktMOs8VWuD40w0zWexzBUflZfq5sPFsRM2mK/ST7xnWxlU3Nhrn5NZ6fA1Ngi7EGGYduQM79CSIJ4HlRqXC1im8xCQgvBIHUruO6tQtnBBYGjDLL1NrzWbmPDIQ6YzjVYda+D4XoQFlslrbNSmn2m+Cn61573SDa4FIgxXu6m3TmoAaedRhxLfCuQNbAtMCpXK9VvPii+5bhOPH4NZLXFjjftVa19+o2KxqgqatUstfteW9jr8JUsXIyQEN7Y/LF663O1vTMxoQziRK09rmmBcYiVZsqq40KG8E2Bvft/TCcqnRX4mNQoEkV3BNsG00FtloIIzlxl/yVxpFyB2pCJSCK/ygfU+z2Cqhd66ri24KLrgpg+gSbT/DOBNBAZevD2zBk5gGtokEow0ugQb/ZCk8lAlwJTiUjtgPRhkNiLwvU2MDAyc8oHULZwehc0c5Zi9zajWPRDLZr+EIYJoLQrLHaW+OTsMWZWCkTZBENre0dWvGjd6ceoGAYMQqvt/tAFrk24hyjPgm4fUL7rO1BT58+Hd4yDVyQ8JQ4woFdPhPbmGx5dcCXBdEqiFB04fcEb0xqtEkG5rZpOKzCAD1VVj7XqnT2DK8VLPScCLSaiPnnlD1hO5Xr82nbDgAAMvyPgGy6HlinW2KjAqhpYabl9JiA/MTWRu5dpoZueA6gW3DPWND305/MEOiPAHr4rOYBazz3J0wR/wjbbxHQMcm/a3k1OjxiWt1Tpqf+8N0P5fdhEc5Q/T+iOn5OgWWSFscJACDb/qfH2Q8jtJYjmnNOsvAMIGbFibgQEv74p28zzEBmn+HKqWfX4pVaSau0sOIbbP90z/QWMZkmTmSOX0sSMEnADNOLDgsxQ9fJASRW/9XdudOc5V6dRqi/CiePYQxLDKZ4trEc7T2B7U9U3rdhkD4CqNqQdWkhiILHMe83RVuse1VG2J66fzMrw/L6UybNfhw+7OwlhrbabsvRBfpBajEm3uN3fa4VR3HNxBKzAJ3rMFK1kRbkvL8VgOQFAEsHFhmnarTL7hYT4cY9wr6X8SuYEIBFf20snxY+z3fTDWLTzTMx0PvVJsomm+L8OPVYbyxjb1KnJeiMH9YPHR9j3w+INYx72CNT+Ju8B7GqZ/8EVoa6Rk5oFri7MfnlM8dh2S3TRi7jRR+3sv6EZ3sx/P2fvgkLZ31jPfGi8gvq4T5hkIdg8hEsOf2gYOcoyady2fTD8v9ITikcWbCjK2r4cmNp+HyNLh/0mLL/bJLSjZn0JR4T6J9mXS4owO+wT2hZhtUBQZSOiLHhDQTQv31N8WyG58ndu0fS8cLamozJHnJPjHItnMwUz4y/LeiZ32QipblL0I/GvmvATm8zfRinVvhUNqhAh3ugz/PsxadjhPdKoSxgWy/E3xebK8691/2u2MQoq0CYxPcCbAEjODfcSy9qPfz8THhMLNiuh2vqU861w334QoCrxHjlT9U1y8CKxOWV17kOPa/ofjOuoP3cDLUz+ArAco89kG2JJENdR89D+r/9US9o+QyMWe+Bm4pjO3O9couK/Y289Js9F5CFa1zh77reAVIMylwnOcva9/hDGTMUuQXmHvjtuzysxdohSMSh15mL/0rLZOVX/Rl5Z9E6lKihPeFv89LkX7Y3N6DMQk3FBDVMouuYZ6JqC7j7+hQg5bVXG2/FttURlViixT3Fqiymvf7zfh/U/Waf5dkGzbgng3DR0R7mq3dBmZd7rck5oklfeVzYZOTyglhOQz1m8qntsjKoorUna5x1lQWrvzC+cNE64GrO0a/rYSdYirMtz4tuXT2Quxisx0xdY64D3A//FrA1nuvnyXu+z52RQGE/+NnGGCmq2mHDggiu+tmngrn8bYEzg114jdfY9Wu99y4j1Lu9LPb7eXku+PSwSxtofF+sdqJ94Rm+v2vcz2Z/z4ckmYo1BWHNF3xO4iLEMDz/FBR4NmG8ofE2RzF/AWDO2G2POKK0SAHQ2W8LxOe3FGMEuX28xiey+E+OyQGI6YwF5mBujyABtjwvBlEt+9N8tgWUc7uC1E61oENL7DkMdP89coOMhsxx4sZjbPwYvn12dg2wi+4c2navafu8uoLlR/6THNh4UooTFyEzLkVmzoX7p5+zmtBc8kHZq5I+bKPFZq1ItuIzR252h5XZ8+HLJ4tMuCf/4lqNYY/wrQf4NnXukneYe7F9zIFLp7Pi9miUqmurjquGRvA2JBhinuTE2jlavfHFAncXII/jFKBO2NMWJz3Ldp16nZnUbVGVdQ4JwA4SCtxXgJer+PDVZbpDODNHnI8ZuxEBtA8pSKorHAkZ4iJt5Bqxw9kFhIqzUSbWC35iZWw19qQKDsqoFw3EZo2Pz6N592//W7pTDE5rk8guUlAvAWUc1nREo217ErwzMFLfRU2pD5/eMswCMV8evBckeJcDo1GLEymBeTdpGD9ehGyMGLkSAe2VqCRGbDoNhz8XuZQKKtAveGeA4oHTSMZ4ptOqpvYIdsjAS6vmg+lDEaIXV+VarCB6aCZYPCeD2tpr0DfFB9TIbCeUWbmsKpyTsKxOyWowICr2k0MaTPIEN2eHF5svMFCHBM2vU90xOL+NeDugJ5tAXb33734ZHlMFnoBq+vjxZzHs1QZazkVj+B6xboGYLgyukeitezFirc2yV/Yq0btvm+2OPsZIICqeoKb3pp2Mta3Pq0qNOmkJIngKOjLXvCZtegSsdjLCm4DVde6tsn2IRv/sDoi55qk0sW4mUxEjF/wKBb3Q5K5/5ntHV6Zp1vXE8MypZM1ZdIq44JHXUZWUTkEWRChD6jr2QChsFK69WHW1jwMu8acOa5+oVFWbBAepdBRYWhp3PWgqBqYMG0+iLKM4HALvU9gXtsxWOwpsAgE9J8m5H536BghSYqu2+BB8Lq2TfHBNAHgm2Hl+HEiNSYR2BXoJNPt0y6q8uYYF2vbW2dJGdI9TyUmwDfCCIwyw2dhP/tz9Gj8X0KKqgR6gmhYtyN3A7wBNJtGlvSZDKROfDVg8pU230FaaODz+yKLz/NrOHfCjga29khVjKMhc1IdMVc6kRp+HSZPm0Awg1VWrf7Jy1f2zNQtHD4g0rri7elSM9n48y/peG9w7XQ6bwfk5GNmgSjQRQ694+Plp6YiYpEYYnkEN16O0uvFeY7SEKqxuu02cpPpEaj+xhgIN+1SCXZ9of8WYVDugoI7XKaMgwrVS6uO0rdBV4OGaGxCW3lJVblLFDQvY6q+foU1sAxPaeU/7ps8PI2+w6ORFK1ECMCaUMjcChhhwcbFW/KeZFOVUSp3DCABb2AAyxwQC9Uz5XNdc4y6rBTtHcmkClmEcDv0xgOLJTssU4JrHoHkc2truI1c7j/fz+QocGJwbXMok8R6iEZgCiM/QdugC3DwCDouQ8r3IZNlxijcmUTInwrormDjC36V5WG1h/mIFLZ2ZQDKNQ9YeZwgOe7GD97FH/I4slVQbTVZaAB3ANee7TSRLAF5aLgVWyZi0ulvfN+CpQFrA3TNSAG7fv+Wb4ibzOcVcq2EtpX1UgXodqmLQ9YYlCylle3hOsgYTDJbGZHxPS3buCiWYZwO1DKhgLft9+Hu9TUSGTlViS0y5BsMYxBTQY2AcHyDbgZ9nYpV+NiB2BehefyZ88/2aFO1aVrtWra3TtgQRXMPSfZTpVomgRSyr8y1o5maqvd5gnOcZ5q+rVS3kSfRaomALhGVW2UMGnZNOu+S9HIBwrih3vg8TjthCKQ4nOloldhiLa61v3ce+5XrwH16b5y9Ttkx+sI+yxWTY3apdJyVJO8a/nagqqKZWm3bU1NY9MUdQPhOGVV2nPsXkyJYEbYOFCv3EOODQBbFAkgX3swAIdi2Da9rzkv10zf0dwiJz0qeAxKGdC9zXAmLc+1R81RmSATwHKGWroZNJjWUiZ8HvyKjV59rK6xr52hkqtOoKV/GkEnmZCYL3Pkvt67ETR4m34vPC/pkYXrwgDiGWUXPSarX3u0TrkpXvG9sAEx9hG233dSgQ5z06YLYtAd5NEkN99uKz7LMP7z8M67Qee07sqqDEHYB3TlCdtktbTY9B2SzKCfBnTwHCLaPntoJEyCWBroMgBIlml4kdT3YBECk8klwsAiLOahNgSp1fMmEYlvQxicfaMkwrCsY3tOF8+93r+MqFpgW4BZtRW2sB1Mmutum4ngKcSiMICMhYkhGv3U5ipL3DzizC3FoCbFoE7Nw+vBw+AkTp5+1+sK30CH9ekShrQGvw8yW0CyH2PWY4xylIz0eYYtu2BbPu3v8jwFsLJSYHLzaf8GzUcLPNE38CML2JVMo6cirbFKN+/OXt8PMv3EtBJKyVE3JlHRHb8n4CeBluA0Pt1kKJAbx+l3u3S0Y/IZjmqCXvO8COTEmTkA4aNH/qexarxnZw4gf3nnrMsgUAS2XRGavIaBOUdR/qs9JxwnoKrDuJVV9tgXsBRvw26/7Lz28Tb83JWBN4VPYhILOg1jgsxE/cB/dj7Eis/vg5IBxDOw4uR4YXL1+gffVi+LC9j6+5HV69/jh89/MvSVYE/2z0NumU0b2K1uMxwN01v7cKmD0xQlvtDEnu6Sf2KvfE9Tm/ZAWA89ny1PDF0zWeF4CeQYQgAteoFqTEAtm6M0yN1eYdHgLcASTcAM7/zCTFD2gqHtOK9JG/j27wB+wLn3+A2xQgq3gm2BIBfQdOtGJL5TAlEH/XsmkMF4DkfkJsYksL1832djAvet6+V37fVrOSdOha1FX4rnbIXijqMZb+K8Uw3tvXlR0vGZMMf1NLWHvBmZA1UvF+ycX0gX7uct/bf8e25X5KS7kXFf092SEdvItRbffmddYArfLvPXZ3LQpLqvwuRYJC7/Lvm0wBrWTcZ5XP5PvmAF5zB91SJDewMnZo3UAlJF9AURVn6n2NKeJvHtxD+bDKiWpqbxXhEt/3NlydOGugbdNuejadZu696bMKNNVWFtGk8gyBiQ6+1rOvGIj15tz14rnFtTw/z5X3aIsj3wuLR/8sY8ff1YekANfyNwGZtC1X8VcGW36eIn0VQftzCwOwHkmBqLG9Fe9U3ISdCdtTmZgCOjsI6f7uWna+R/aY68SesQvFL68xcjwtDspn8cfzaixlMdn/zqAx2xdlxEWiBMYqn39IocN83JxWcPSYwtIpxAxt7hyakol5tCiyAy0+ZD8WGaO3zWY4BP+Lb0zOUwBkWrlD6OiDRypW7trvvr7HTmm75IeC7T3fzX7zvASsE1AGcMSnnADSSbawq7By3CKRqEGX7kPiTPOCI1jp+psOZEdn2cF72DPXv/azNrtY4RksyJp1ALmf5bTTYsej++06JZ68L6wGtEq+V4BrBzydeO/iyRJWW9Iibc6GYSu+a+zmgPZRimazar+SrwCmmYrJVJzG/l0Btk3wdxiu+Ikd2rnr9/WZ6kzyHnTnrC8SW+GnWc5MZp+jaOLUbntKM90eNjMQUooc42qeXjE9mHU+Ql/3RPkCOoAW6UjcxQdGogEwz/c/NX8ybuReOX5FkkC4zrjWjpIMn2DdiqBUg3xK59pcVj1ZPxWfzpDCiesdJsleDZtrxMaQOJbJ88QaDilK2hVS5YyyUTEZbrT4x7KxsWH43GjY26Ua3MnP77Jj2hjOEGsoDrRPx5PAnSSGLYpyFprca+4HpYD8ymRn8lzeJTGYZbVl2pOXLVyzfhfEDJ3oo9au0h1XFodZ16jF0gFwDvnkELbdCUOvbuykophUnSE8c/EOST7m/NizidmlP4z8b//hXxFLE0yABAo6eGDMBwys3Vj2jx8d0RZF4LwMJXEcQG6NAFV64avXPwS8U+hwhIDZDwoIosEKMFJtiDGi7ZBmt+nyYojK+PSqgn/byubN+2XQps6Y37fNTMFlD1KcP7/vdBiTj0XQzXJOjUrMJpvKKGiSE4KwBHXS50V8AdXUs5O1EW0AK1Q8OD/nmqBdcE4U+oTDd4qB8b9lCngtWXzfBfBOl//Z85es2TH6PT+l6ucDLVANliJV2l9evyaYcvoW17jwiMr057mmLozZ2zm///77TL+xkmy/e5B/jEGvpnjAuihpZ+z1Q/7QQJdxq6/ODgnQaYBjRUaQ4oHx83X+PEadgFKD7/1pVNQrSnrGOld1pANKZWz8qspMJW7q2tTUUcGDagmykimSLfjYxdrT+8FXr0TE+LJ/uhPsoFt0Bn1fmQo6wtDCDB9qPwkW+vdDfbwc9IBtBYx6DR1p9787c7E+w1ttzBp+z2Qr3/fgB5DBOdiixemOc2WPXCDKme4fnRD7RRaFoIm6PxME4fOAdbkGAvUjErjllc0YulMOq4FLga+VlBnIy7SStZDAJw6+Ao5yaMXYqgqZ91r3VH35JUzqHhbMiNA0xjxMHZ5TCU3jUDKZqJ6nrYcJRtjfYTdxjrI+jdkQVmKqFHxGo49Lo+6MoFQnue9qC63JW4JoOQ/sadfO6xoleJf94XRDKxAFPNSUHUGhnA/22eMVNHSuD4e97XdZn0uCbqfPZg9hkNemz4f5Cae+FtvoGo2F7ev1TN8ZIxG8YpgCggcJcExiDYxvoIXbpqyDsXAwK6sRAN2EZQo2gIb6liTJUFA6tEm5e0pAI4GrwVPWDscJEJDpbFZUWaP9g70WhFZ7gswWW57cz3ke6m7q3FLRMWBVl8KChjpb6iZWMJi24dYeY3ChjTGoU9duFBsq0FktIwB8MEdmRtH+wXinzYXvodaeKbHy9TL5NMUAmW2cN5xpbFlGiuMovT9smhWyODIn9Vmp4397Dg+YpqhAIuZuO8NxmzQrWyDT7JDizASgiwCke0DGZ9gfYWYJuvIeTohkQMUMIu06u9I8FAvU3jhVVnCl9G9SPLCShtMsfZaqhPpV7UgFskWHstmXDthpu7q90S71tsH++71S6bnpFdwUMlgfgzoDRQFnga1UuduZ8GzE98h65UMNTvx3dDb0Y541QcIGhpXmRg3JSJJgoi2dnzWMrg2/a8DmVz/HSXo891zLQ1ZGT0pkx9S+uB/IkIQq4EQFnwaj8UG2fFnRlPFmIsU9CX6lvRIASbZi2IUtqYiPNQjir9LdKfCu+waLYt5kJkW3FnPb9ny9Qaw/E6yvANpJ2U7CqoDekN9n1VtbXI8zYgULQ3OcNenrBp7GFMu0OgqI6efOARNmWQ/X0T+uvUlB2qF5b69NgNDBPlOC9HyvAvma/pthVQFPjVFqorKdAv6eMYk26QbwOoNmOAnaPZ+fZ3ERX6RdP9c/YePV2zyAFa4mlm3+swA9EwA+aRnGvk1QdCl3Mjasw+bT3s5xf5MEwe/eMtEaAEwOhnUe2/8FlBYYmPGeSdeXgJPr66usJc+PszQH+OG+9/r0tft7ThK0kGPnwuXwmIERtknv0kqoPRD8kgGUZJiLWKcAKOPu1U+/xEa5+SycWQhQ37Gq9gBitBhvrMOCZa3efKIoiJ299jmq38tari6sZPjB999+X5qEHOyXz2t6rsmbwFJPYr741eeAUxcw7T6kpeYYtuAJgaxMeluUJc36NNTLmVff2FiD6zrYPYA1tpy22cNLpv7OjCB8PT6s4zxv1PsBvNtjgvghhZgTQBgZxJOycc7HCPqxQ9hhtQy99/39oySO8+wZwUF1DdUrNj4bZb8bF7oj14kNFYPeZaCFA0mmSQx+A5j02dMN9tXo8NV374efP9AWi31bJs5SEsa2/gP89AUTuJ8uTQ5/+WJteL4iM29s2Dm8IFAHbOZ+jgTy+XuTdX27tYWfnx9+8+J5NFt392jPARh0MdZg7E0BwLoePwHeff/Dz0myfY6eIyMfh4mAUYWRIghhdd/DpfadU/0CqjsYJnvdW6tJ7tUZYNEaX8j9Ggtr42z76kC9seYM4PMC5+kFbVILXMfWxy3ukfZg26AFu/UZFlp5PwdSCdwmvhBo4P28LovxMgy1Lwqn2/LtoDrlGmSwL68+Hj6R1Pzpm29T2DFX8LmsAMLN8LPJ5c0UoF4BXv7ff/xTGAQCnSfG+ollPFsyNllXnpP2a45kbg7QbYX1W5zluey94ZzswyTBH3HHm7Auf7W5OmyQoI7i/12XeYB9E7Id1tdBM/ob1U5s4TLZWWcK7TkMvO+3T4cfCBe2ziaHH9/ukojZnlTsJ/1b2C+NwebgjVIRLZaITM3YAL+j7pDxmd83mAigWrFsj8MrYRS8qwJKB+IEWAUF+9C+xJqyNnm/SuxL8sDEtetfd3ZQilLKtAhINB2vLfchuUK6kBqo08Gtnld0O38HYrV4OmCgfq8VvAs4q7jaWEBfEwAw8XPdh3/L5NPn9Xg1xTR+JtvcFeuyM3VvsrEFA5lszx6KTw9QJZO+AL7q7GmMqNYiWTF7AXF+dXDDbgL/O8CSibJ2UXCg55UtDq0nVQWa7octRFViXoyyPlBDR5fCvSC6jHfBL5/Rg8/uhcDuuz2rAQP46t9z/fqQl1xTy8Nk/wQ8TYHOz6q183NrTRs4yPc7AyuM2ewHzozQvd0irbDU91h/VuYUkejw7ApGBhtsgGVynHsCQ0kvuGfvn3WBvD6/0jNXDqIXIb2fyrNKg03t1wKaawDlsixhzo/FgQBvMgE53zLBV/F7AjW2/59a2MP+GgNl3QQfkuOU9lj0fRuA5WdHi5DP1jdVMbOKCn1gnutYZ7H2R8+DXcuuM1h7VoZ+YRgysowvtG8Z9iHgjY3XJp5iG40FlsAxSprJ1mYHYFFA4G/Pm9diy6+2sLMdU+BlPeyo6axOSVCxpm3dtRHRyRSrsFDGV7rqsOF3bcB3OWudnx4HFpGmQGNth+CdeUGIE2pkE7PEvmCtxuj+mxqzdVXwHskAimy3gGaXrNWUQzZ4rQOmPhKXhD3MdcscFxcRGBO/sats+hbd4FXtrYP59MGrkRCxoOk5JbXCdRNrCPIGUCeu5roM4y3aOLl9lHhkjpxge4fCmKQj7LqFZfdGgOvk056hRhKR8BCGnD6hdN0y0dnYklh1Hn8wYn5r5xCkjonzTzDgGbqxplzEOcVa4hDYgLt0Su4Rn9wSb1loqw5MMYAgQ8WuJ9Z2/9TUbXNm/WARUzLwxtBP0oP0GLsqwI4EIa9IatRP1259RKbEM21RveMNxm1uYVtzz4nDJV08Wl9G+mGc9lZ8OU5Je+SwSTEonHsGeZhrp7CnzZhmGBj+6eyKP4CdkxbR7YSw6KP8m4U/iS0OmfJ3JmcA7/73f4M8C0ggAZkPNX21oeX5C6CwBMg//vhdLk5x5xla0bRCv//974Zvv/86Aafit+qQGIykrKcxskoVV1DVHpOKtOgZuHBzHphUAYOsVntP6TTUxKDa9DpG29JgwHGYPCQdoa8R1TXC2AlTHfiw1cHf0xgHeBDdT0XHYIik3iQlzLrDsGsuCaqsep+d0h9t5ZzWmX2CbSu4+2n3LEOxoAA+1UUPvzmxqLubf4p2kGOCP6mpfhlA2xpor/8OKO1nnz0jiPmB4HRu+PLzf0KiWpWrYitU5WOfKqdVAP9k7cL8qJ79JKa27jTKeA8GuuHqjtVrFKiqCuE9kNYNXYFaVe25Y6awPn28ew80+u93RmTAP/70iT+u631br4M2HB5hm7RAXk3S3Wuo/hytpPl9RS519C0QqAlXxR7o4KFpgKFDf2+ZGf3n3kP2B+/TE3YNZD88Pt4WvxRAxWcKuNX6FhiWAMsCAs8sTIy21gJeNRWsKO2CYRMgZA4YsESg84jWA3vtBE2cSRF8Wy4VonTCjImR4sokdE5kVpvMddje3RqePvs1YDH967SXmNQnYAFgSqKshoytkyQyi7ajCyA1YLIHNgGU0m5ZEy7j5AzArKaE5TqG3gzVaQN9BfcbWBHBTIXrA8wJvBZgLMjn+jr5L1MQWX8ZfPkSYOU+ncYo4BLNLVkiJsoOjWgsESuDrl8qYY1RVqO8S1duA9aGLQLSsgOq8fpzHGSxrTA7tifgcH7zZH6YOH03bP3yj8MRZ2NyEVZdWvJgZ8DUmEW/7RJmncyaaxzDLTo1e1ckYhl3DksLxus1dGktrgKlZziEibk12mIAJ2FtnFN9spXJFszNJ5vc83I0Cs17DYZk+6kDIdpk0ur5Om5Mw5yZ9JgWQzODOtgjJu4yjovVU7ogCclYK22Iz2iXz7Sz1dZBvwRUwg4JqG/gWa14CYL4uXsgos/4C3WVBADPafexmj4JODmcvy+AKaLaagUA3jkUR9CSbJxwGOfG/lPDz3ZrAW3mDqbuzp6Kw+OTxvgdiyLqoZ4bhLFfp9CiGMGRmFhe0J40jWOv6UqyKWxhEpx1hDpngecri20c563GlEyjhXkE2dFkuB2B1Wi1Ue0xz4dAqsG7YYNMRf7XwXtjrm7X7s54A5kMLP3ZGQ6qA3c9MerBjP/OIBGLPK3w47OweNADn06793cMUmQp9MBoh+Te9bStLjYzLbWyLUsrrFh6xfjzmcSWyuRpSZZJdL+Wbot78Bk7ZVglw8v7ECA3yUh+XnpH/+V9PWRT9x86QKsAACAASURBVCAw1fSwKQqQf/i7KcRoy5uPkzFgcJnihKLZBuQtmcz+TRJZYFaqvgH2GiuX97JYZQB6V/G0esi1pz2G07bnxDN3KnZUwNb42/UTMNMcqY/mhG0/Q5BidWUFIGch1VQBYOU1nm5u8ByOhq/+n6/S0m174DlAn6GCa+jghOgCiTVjpB3247ATbanDRzwp2rjS9FFrRXCNyjXnpYt2q9OrTzHgWyBGiYYZBQS/TOZXCbw9p7KH3HcOYxCIKk3c0usZZ6qo4viB/2GkypImCoZxxXTK+E3BX8ASWHdv337AVs4yIAPdW+KEr7/6s/0SmWZ/ADh4jq15ThupoLo2Q/aU1+g+u8A2ORnVZ5fny+dtMDXTT07HgZIjfJ7T+SJfwX8vAYiqH7vHWpkULaAFpzZnWowCkFf7jX5vgxbPE9Z9j3M9s0wrCdezD6A2y7os4fdkJn379beOnmYy7COemdMO1XecH77/6VU+0/t9/uLZsMZkup9++ik6hb8AHOqDL7ADL758EZaF6+EstQWYiczKGU5pqzWWXKUabuy4e6QWHf6W1pt1AMwLB4+gB3d0SXHpFkAVQM7iwzFM6KMjC2fch4Ayz1idQRlwyjtoZ1eIzdYdMMJnHhIPCgbJEF6A3TjF65dhlmnrrtEhfrI6N/zl7z5nvU6Hv/nqB4SmOfMUnQX4MpWd9xwlsTg5pe0H1sJvnq4MT2EKLrCvJTM79EJ25xotna+2zqiIHwNCOGjoguL1wvAIXy/Q+UcGfHz1zfvh0eNf0fayDuPhevjx/Rt08ShKAbRfshbTtt1za1fY/kvW7FxMnX1iTBG/7v4Ou8yhV4Ds+GxOWuIRCyYmVoL0VbjEvsBqzzm34GFir/1iD+CBhkns9gbfW3QAlZo6+LlRwV0+RxupHfdMOgxEf2NCaAxjUUngwkTXZF3/Zcz9FvBv69MO/tbqP2sTShDbk7h3gcRpCqaHOkMbm7T8cI7OGQDyZudkeL97NPz09l2Eyy1uVdeBxQ1je/yKMQnn0FagCHlzPdMMoVhgEwm+XvAMV+c9e/PDGpNtP2MfLqq5ygCRCScWRkd4hNavnUjOLCFjo6bePGdkmUTc1OOEvfR6/3r45WBk+JZn+HqH4hW2SQDXIkCKNa4ZOYwtfOnSaXba2NE1T7wLa6XIBsoJNAa4i8D30rXUiq53PoL1dwr2EjqH5gDundKEq1jgjq0Vv+fE8YoVIuPzwL8EjGuxr75J290Bow5w9bPfC/cSoqvgXQBTABoBN964ClUUtVIoqeFl/f3vwAILwHzT9+u/U3nhPcM9v2Py3mI6u6J6Z0mKWnxm4nSZc+ZCfC9sYm8uzLPSBkw8lAK13RlV4BUIMz7rQF3lMgUy9RzFa81nhOldhe9+r35m/pfOmWoN7YW0xJ98ow+5qvvQXxeL3yUzD+iv74O0/Le+09eEyGBU1PJUn3N/JnfXUXBBiocWsRxCZgzdAadAIYJ3/NHvdtDVezW+rimwFjarlbODdsnh+Nk926yYXcb7WY8MHLy/X/embPl+Px3UDRhsG2R7xn5ICvwCS60gZ96cNW1MWSViSofVIhHTeineHFLQlrSnz53Cl9VzLwacOUCYd+b6xNeyf3uh/xDbqrRFraGRak1z7TldsUX/a8mn/qwLIC8daPOSMPoaaNkLuL5318CTXNFB77S4BgQurTqLAPq7XnytTh78TQNoeyzXC6KdDWfLZPa6xejkAvgM/HJaMt3bsgbb+fD9esE3YJwgq3FcCDWVm/bP6cBfAHbz42gmdnC4QHfjwlnid/EKB/eNXDFUYdyYUS1buwsplrLRR41hsF3G8XYtOLBHeyNTXkDPeF5gKdIrxPijF+9gs9Ephx0yNzL3OaYzyvd1L5469JDsbZIOM6LtaM95/ecO+8Hu29HoZ/HYuUfOKH4vZzYEg05OcRtYlSr9PuMxc0djwTrfFu/BMCyMcM2yrucpqI6S641e7g3LE8fD58+WIbEgv0B3gfHSNsCdNsP8JvqLFkLIiNLxJ0gYqQHiLXxrcg/WVnkAi10WV0MSM/7ktWPsY3EiAcpz7l9JCPEin1k0/XI+7lmhIfZYFAhGQ/sxpJAl4pQl2OpOrbdDzzvyzAgAhzASmybJwaK+WB56sKfYgelHdI4VJqYdN0eNJA9+z1q6eoaTXMwMv3d+O4rm3b/9728zOYYkJ612GhSSQKd9JVBZXxnevLHaq8Cj/cxURHndEkHXx623QdRtmVWo0EQ4k1bawYkH5aFlUmYQ916xqNbOop2KkTSKr06jozBBQUvE0y9BM4N3v6Ln4A0mGY6JyUEI3bu1F3pwDLZPnA6SRXdqFffJZzmty95omWbnsCis2Dt8Q/bdIoGLQIuA5DZtPhpw21mXFeFuLJQjkW2vg4PvOOYwFXno2XxudANh2sjOCdBn5qcAct5zVKaG3/7qL/PzMDFycAtYcjqSX736EsAuDqj+hMWYVsdq9YxIrSAVGzXYLd8rYLPQ+Zp6VQaxhMXb9ER+7vfvNIRiMMuQFLOuqhe9qpCLas8jA0RkGPUggNdpOH2m1b5ZDtOXf9reigGcBzBJIsAh7u233o9BSlBVvjodOtNfPdAt8fS9+j3fVdxM4wLaVSLXgxuZC3714RlVRSsGlCyOHAb3SgOTXd8OJho6J7BsTjuHPBVvDriMF6m+MoYS4GLgfDYyq6wQxliQAOMEbCWxBcvA1Gk92zufhs+/+Kf0y3OPACRS56XvX1l2d60xugKns46g5lmest+sivQ2jH7PmS6roKXZaB6HlVqqDuqBuX+dUtSqvK6LtGHPaPTUPI98luxZ2YQ6YkV40+KZ9aqqv8mz4F15fh220zOLEq6Br0EXpStTe6eCTqvxJg2eC51gjffm505KlVrPdSapNOgIddk14A5xCF9CeV662Rp236FxxGjxEQYmxPEZnJCc3ALcHSDwPZbEg/cYo+o19jQaQ4J3AncBuLlk7cgFicMYE52tXMxgPDOiOy0EgAWwVo4OlNJm78A0ScUvGiUmiWrewT5rw1AquHYqHo4j+h617gmOW0BsVc7gLK30vt7X2t7IXvHMeS4FWAL8qT3l4ASDtZxr47mUg8Jm1jZWYOyz4Xpsd+Fe1BKZIJmZHGQ9u2dKT+6WduAzWn5MgiYx6oRUcWQIhqVlcxQ7tHNkVYnBASREk9pKz6hUdL53wXWoCThpuxZJ9KgC9O4NK1u2QmhfkjiaynDPXKN/IvzqfUmPB3yYgEZuZU4nbQUpAHGqWzWFtdhhDWBvSUdv9e/tG9FEa1U319Cfy6o+bhNV75myvdJaVXIzhR549kq9LWeeDc9zDU+pIRMClZ196s+7ZoksgisnjWmzPQf8rJ60x7O08XLmfOaysALw11CFHjz3M9QDx1yLa+vZMVFn/xlUBORtrft9DXoho1fRe0DqGch99OFBXEJnHmbdBBhbcpMk2sRI/yDb3V2pz+g/95O5XgOMYoXXurnuCZwTCJbId2d2+3dPlrTR7qlU91kdbaStaXXftTQZXIDtzv62Ct0Kcgb1Fh3Ugl2jCnkKw+mbr7/JwAQLCefYKQsQXqus52LsEzQJR2srml7LtIE8tqWLgCeGYFtOA7KEsalPTMKqXIMxDNotnAHBylFp0hb3+JxHgIoWERzEItvHQS83nLMlfNSMk5oFrGnRPzreC0PX+8L0wmLbHDbWnoQRp+aXhSllLvZ2AR8FOLAjSwACs8gmGPeMYl8/ASgIfq/CwrMAqhTALACTBcswNPATB4BKGe7FJQqCLTAp0xjJxFI/EPabz9tkCBs6y2sF65zWaWFxUhahjHyXSrCZdZB1Fj/H9Y9T8fVGRrlmB1molxeWDh94DOvWFqd5NdnIZTZpQ5wBjFLbRbDW12rj5gEfNhhCoQyGk0F//v5nI06YZ0vDi1+9JEbCbxD8XvmZsivY73tbu8MR7cSPlAoxXoJxeUPlXn3kFQTL5gEORwj0d/bRA+Z1z19shoWl9tAZ7ZUSVxfRiDGp/unHV+lysEjlvloiAL6yldop6FbKLRxSdLilkONsRqvTqwxHWaFd5eXTR5lk+rd//nb4BHA3QfFj88lj9PVWh6///A/4VM4Fe83n/eLxwvAMAHOCRGaRacMKddviPwtb0Mm7v+xYyD2AoQj4RyIxru6ijFkBbSzw33/7YXi7DXCMtT4gKTjiXm3ztjX3lkLMqGA0MXOGpVFwucUu+4ftF5a+cWrOJUlVQA6nkYfNHQucQohxtQdOfWaLSPrsDGRzmIypGK+ZtiCOrV7n95bZVw4cOiMBsOVHz6MtdPqsbVPucZkAFvTsjlC2wdjP/XfE3pCpqfRHwA2SwRGY7LckgiXOzkQ/1muePxlSYAGIt949PB9ef9wbPu5xcHjOZ7b5WpRy8A57UKavRSQZGRpbwgTagADhx2BLwBr54uk858gp2awJ53MFcHB+jj3DJh01tmg6RgIhSq38v1y9WY9m2XWmd2Ke5yEjh8qsiSySEkVKtCZ3wzIMNHzlO7vbgOGGGmjB7bbbBnzhi/Yf4Y8xJDQ8AJKlJikOVaw5q3KOjMyYx4wIP8+79s5MKYrJyor44vvO2WfvNbzrXe+6ApTO5ERA1qO081OUpGB8RPuWA0NegpJun04MnzwglkDrbpz7yPRzrsdiqX7CImO1e2pDixGTwV0AA9Eu0641zdMur6HNcSBNiiE8sLdBkST0/NwhUQIcz57txGbL9DOeUIant8pqZ8Nwap4nQGpjdVScXGzsFJkakywxhP7BOKH9ZrToTAiNhbQFsfuVE6XAZDDQvvr00eQPDbzJ9bvv4gPV2C6wLvfZigMFolUclCJUmEHF+EqLpr/bcoOSrgnHhL2JvTPn0i81/xTZDd67SATGPuZMVYSIP27X1a+vAxkdvOnr0Qv5Xrw5ZIgHYUNWO15noaUwp282DkmsVQVUWaz6/Q64XJG3pY20rXl8a8LWxpTzObbPKNkLi1+Vy2WdhR3acyiCmE/EOL9kbF4DpG2t/WmPwfOcjTX5pu/pe52yj1OYjM5V+SRjtQ7UJucVTLa40da/A3h5Tnxm180r4LA0hWXyp7WvEW0sFhlrZfp4tOpFUqrY6Gtm0XD2Oal75vfUsBXwMP63EOW+iI5oi+e0CYmjzWu0P8Y0dpWwtoKGmUyOD6kBmeawRe7xPNUa9by3crf+1Uk9HUhLftPAXdepx4uCJD3WybqFWanWfAE37k1z+sqRHYrg5FVYdwI/DXATD4lGLme2nwXfy/fQN3ueI21gnNdAuE4OiX5zPrdAOb86qJg9ZSbawB5/Vs+4pFd8r06uMWYzj4kfMAxlfU9kFPIMpwSoHAiBpqyFseTAnCuxIZnFAsdX2FkL3caHs/g1fY3dWNqsy0u1VtmTOdQOq0FLd2QXeQrjPztgICrhw5LnSASxuwA2nu+9KNOMjkP+D/+I/mmkJEqveJKfn5wYc/TdXzhJH75Ytkmso3VLSSohj0usYM5D7BYWqecUfzyFjt8Erbkzo2dp6d2kLoMXpUADMYht6rPWrxlv+Uxc+MRQ+ikSnuxNfG3Oa2xttbtbVJ2VfIPXtpCTs2/Xib4SkoTn95DnrC7dIdqtquLOUqA0T4l+O88kRUBzPiXCCoiK/ISyc5nyLr/OTdFssUB29ndsTsXhx/ioyYWbSDnQzYRm+Cjrl267FD9a2qwUhnIusCCnuacZ8mpmhP105H/4n/48/UGCFL7YxCMBJ2DWKYwyg3uRUYX2Mo3FwMWHyaa3Wm2AaSVrCqF4jUUMoqBUAKSidroBRkWIm9Gq9szGwAiLwCUt9o600DJUxS7o49YLleVJNNTcDd7ZHK/ZC46kDg2+KO0GNzJwykkyvYrq9Yk6di5aRAahj1IJllGHq8uD0VB6iI5AUGVt+GCcjCX1O6Mb+ZKiGZ0PB2Yoymj1EGAw4q1ufA6NfeZTsKxsyzhmUsssYN57dz5IcB9HwmfXoTYIraqDnxtnoOM0YNOwJZErTbnQSZsh6MY6FTaRcw931qjaXPughWprKsCi69p10CuVuLQyFohYbYSeZdH+Rl1vjquLqJZDraqcwcZrR83zLXDzlAqoiQ6JgToHVn7VApCB094rzp8N2YVA44wDQdfkoEwhsgqVhLzuy8DPSkt3+r0S2OnIGmcNWF+D18lxwl/3Wnuv1pYQt5q83DZo90vpOPjNVwSFJoxOKfPzZb8ZyMpsupKtGPCunvuCyWg2tsydkUxrHVVTAABzbn6DpGh92INvXEFDMTkEUTBZbV1KR6FXI9KupRi/FG73hhWTVHc6cF1t6Qn6wqgr9ma1RDulUAF6A39/Xs8909IC8GEMbUNJm0gFZyV6bvtVtWzYovQq56XaRzOxtNmF9N+bxFtp5sRMe25iZHAUnlcDS/eilUOxrhaMOeDDPVVgPXsaxscWbbFzV8+G091vMkHWyXzjGnkdrLRmwXU/DWN6xdoCgw/js7dIEhAnl83BXk1bahuYA4RAcmSLz0LamtTAucS5LNIiNcKCnyHwFp2ysDpkjFTQURVxwZYCJ73HkNHDhrPtU1yzbEovMpjIur9eT1x1geKQaqiMdjy0bYMVxSPSLlDYqGY2IsEJxrmHaD1ZeXIYwG4SvuDarjF0+Ek0715d2R6IMKvnmHU6RBMhWqfYnslr9T0Ew71Ozy33BhA8yr3PTtlmTWhkBZj3ulaInARTMFSNRgFltSltATa5iihuNOssonAd0tUF80wUeK3OVbs5TqVojmE9IwCJJrBdlyXP21stwgDrXVOHpZt7/33/uLcCwnkGswerIFPAtFTx0jeJXYgtNNgqdkK3XUmSPKvZi7qc0srRiY/wHikGGJwZRLYgyvfsLUlWVh2QkMTJ4N9n6F+zP4q6bzCdAM92URMVrrsDRmHrvcUm7olFZ2H06yvmNGsZZ11TxgXw/jGLwHvr9jHgWYDlNO+XzYtvKaZNfEIKMSWcncJLGAesv/ciw9JkSUAs91QtGbEPDRgN6CzYWgY2CXwlZFVAMQCynaYG3ggKukZWJ2tqoRokxRiofZ1ii3vb6zAR5h4NPE9sW68pO8NFm+yWxF0tmQyNUgOmqpxWIkcDdHvtVhuxcxaEHERhEMy1mniMYAtnDZB8oxTAqs0mk+vYo1swoEwOXgL+e20LgGFzgEAG6tMAAbOwshzqoEbKPD56lb3s3jhmqMCz5w+zlzzr87PLAe5evIB9iI2bB4BzwI7rb1uDLYO2WTx5CMsKQMzE5wYMpJcwEB88eEBL+WyKnPqeDz58d/j6yy9LO5M1Ozh0omW1RcmImiO49lq9P89UdJkMLlk6W1YvCSDjQ9QWcpIa9tGCyyzB7o3V9YDeX37xRcCYRZiN44pP84YOBXFPqGnqc9nc2ISFd8AfGGfs5xnaEJdoa/YUnbLnBDrtBFALyNbYDAbh+hfwa599/Fn0CJdoi7piCINTZG0/vQ5jht81rtpDZoX2lRW0yxLTGftxf89gok9gq+eJwcYI+K8B/R2wsck0XOUnZIh4TTdgbm9u3hw+++wbnqlT8tTMoXiFr1mB8XZ0uMs1A4QQb9xi0uu7NygiMGF7VE05Pk3NIdv2TTaevyD4pso/yfCLc5Nn1vcd2pO3Hz/iGp1EZ2VdKQGHFnBtrNnNG2j34T+UMXnFnt2BSfh0D5YZfmRilFZnWM6zMuOogMs4nwPgfMnkvZ99/nT49MnBsLx5q67PxAJW/BW2+MXT7YovBGApOkG2R8OVY5d4v4AstYl8ntr1V1y/LAYZwymhCGCrn4qN9JlNklwIGF8Ccrkvp3jvec8Uf79E93SJ8zbHGRFQlVV+gTQHKxNtxuixOjyFDpBoL/NP6TrbIWESVwmIManyJ9oEWYopdIUDK0+UhM4Cmcxuhkc9Yaqs+kingHsOrhgh9rXD5cI4gmfrsLdAS+wRNRu9pmkBa0z60gyDOuZHmRo4MdzanBu2NmAtTCvjg1Ye9sKYykJVgDX1i528B0A6wz2uch5tpZYxf8R7HrGn9s5Yx8llwMOV4ZBF/tUX3zJwREZMseiuiM1OjXNed8+Q68DwrCEx+r7STlRTqusLXqTDoPai8aKxgUWiDDngmXYQqReSZLZlci/PRWavcUxziXmmrmS6jPyHaylgJaasFWlLEiUuSR+da6t9EnYTP9D21pRkE/v8oIo6LQeIfbeIpU03nqo3a8BFDRDr4FxnI9naFYCj5Rlv+6OAKDyLXlwyRIm/9L11+q/9VxsayPeSKrfcTpsWtqX+vgGM2rv2Nokde0umvib5RrvexMftK/61vU8+1/Xp68jfjTMThOR6LMRxduK33OnVrpeuLNmHrjmf88ZX1xp1gLOzA/uaRHeQt/ZMun41NdVCbvnZPJPWaVHDOSoeKlBO/1igln7c++sxQx9OlGfL/WnvXedDJQayV2p/JB5vskM+mxSI87wLxCrATptQOWGPjTpo6H37d/XME2dxjrxGbbLX6OAlgROvzZjHL/OORSbCy7rTt5j3qx9rLHrM+zgJfA5Qw3jo1E428oc5CDC2UrvXR+x24/30ldHUTI7dWz4rj/QrObq2pv135Xe9OFmad96PwzAEzyp3rWvtHRcdsIumukzHAKkWXiuPrjilWKHq4+bM5RUF7nmNYbI2wM3PXKarwM+VPNS7NwTGfA+BPSeQd1amPiyDI1vc2mPEntsb7xQeUsWCnqu7eXzuycva+U0sLEBqbsZ91NgCbBUb0K6gKM8R08/ih40LTN0t7GN40wFwAkhqsKZMwq07NyMf8nJXIkAVJ5RvCmDOa2RAz0IEuMnk1vMjBi/NSQ5QRqs0s7Ei+C3AJZK6DO+kZGXhxa6hK0gXkSHT9sSXORhuIcBfJsynI6wKyAKmPoV+rtS9qz0h49Mz64GVNWy4CImGvGaSSeNLE3QIrCNLNckaATIu4jicim4h1feySF5nyeJLxchFHDDPLVJCxfYUEsRVeO0E6zuNv7fIUmxf9oVMQfWS7WAUO+Js63P0FTLRjRfCTmW/qGVZEj2lPx3dXYehsT7q0itREcvEex+zX/2KBuZrkFYCCrZgdAWG+Orw8lxWvsXcmr5sYduusuBgmDRlIC6NVdzP7q9h5Kcj/+5//deAhgVcVFJVoJnBtvpQAgc1qMFNWS2vyyuLsGIA9kINdYCDQWYxHXoCJrtMKn4ZQ7/vli1wyYsOU4PfKJYXoJvGzP+23VZjazDv/mqsIg9gEmYWwKRdh5YKlr/Hdfh3J+HVkItK7ASSonMXRJ2gR9DRZIErUTPlJaitI3+lhU4SDAhG1XUSQPFAAvAlkaAlA6OhJokH6emzZzh7WXeVsEszzQFzZLBGNhdOmwetgF7/i30mYvJgbt24m+l6YT2osZekUoNb2kyuiQ5BEVVBRymowpppraDC7Zt30MB1dR28n86WKKNRDiQU/LDhCuXVd5vYVFLchoa0xCfU6saSzFrxDHrbaQ25sH206OE9qQ4oFOHxmozoIZmjHfMK0GCb9VGfx3aKfQJ5W8DcuFYe6xlalalJn+6rnlCHeeiGjXHFXOm8PVjuI+6jhHKLjpwJrbL/uIZenfF9Y4S5zq4ZqKPt+y1TOAN2lb5fAE2rjLyv19uNp0MOsmDqiMkKcHqse9RqK4D1qGK4ODKD0lmq9Do15Z8VuJzBkWmkBO+sQpxxKC8Zlz0xA7BE4iX9VqPueGgDRoEjW1XUPNsjUdCB2L6oc7F119jryumyDsswUBOU43ME52wdi8nUcAk4ayQMYFLpKu2VtNfoCCvOicimIIcWsqqzNZDDBC2AOOsaoVW+Gx0JHS2vm+D5m6iaaBdw4MqWkfV3Q+EOQGugyjOUWeswCN7pXCDNQDJTqzCYXPeNMVh7l9sYJIRTAZMSpKjdpu6DgZbAimebZNHE4xWO6RWO4kgdP9Zb7FttnqUl9pSBagaBKMiNphNtsi9oVRtT04dndgTDYxKtPI/lhYMkmsMPwNHus7R4ZO5afPCM1OCdAE8JUHmFw2hsVxZU4XcTmCZgkmFU+ojSthN/uHcN2xPUNYfFt72eaP2oh5IWYVseLLF4TwADtovzvCdc89gxpy7NsKdsL2NNSAYOz7zXmpB9/YoJngliWWtsyQntiU4nnOGapW2Pmg0KFV/DsoD/ezHAuHOwStqjHchSU4Dd77LrpgEc4mxZ/1dOnuM9PL+eyb0D2wtIlhGnV7BfFo77QnaWoLHgncemhnIIdpZeqOvY2Zrqz1UNpu3biOgUQBXbwjM4DXvY4FZgsECqXmF17QNstzZkP7Cq/rVfw/5Lu3cxgqsttoK3sKm0l4JCFkaCgFaAbxU4IF/OjoyhmkocUIck0mdtW2o08Bo6WWC8VX8rlSbgBdD1oCyFhQSDBAQB7goQjBaQwCi/nwm6aZkvQMt1kEGWCXH5b+2huhfFrOj374VHiqIF7WHHpfWR9hcCpwz5aIFwzncCXXVoKvD1755lfdgke91WOZNymXWZqMjvd3uSdlyuw/e0FT+fafKgcC82zUrjMfbJwRPRQOV9JnjPpzDUZJvZMnCGfqPDfmSrzkYf8JqWRlrfuakTwULXgPd1/bVVcwIg+i3tipVpCxr83cDZ1QqwZZDNGrxkapo6ZYLqMpJ/8NFHwzb6LkmsuNdp9u8y9n2GZH+WNtLnCNkfol96QlI/r4YXrKx12u58Vk/RifOatY+r+i8KdfvonqysrqR46cRcOxDmsNlLCPvLgrr/zf3ht59+Gl8rACAjTzBRkbkVhh8swwabQv/ki8+/TMCoNMfT7eelIchzVG9H0MmYwwDzAEbUQUBKdTNtKcT2MRUu0xVZyxP2pgw5D5bX/+G995JcPWGyvedN6rjMNPdWEirWVzbrLIWCewwReAnY8pJ2vk1YdSLtnkmnf/uPviiyCCZ27jjWT428A8CufXV/llZTfLoCPIsepuwJmNIOydSm1gAAIABJREFUbtpgjZUMPAOwkqAp08w1kOl4wPNXVsGpb/Pods6gyWPytwzLzlqujKH9F0+GH/7wB1zv2PDrj++z25FTiH4miYiggpOuSVhW0NDbXJwc3r2zTlAPeLkCwEcrVsBCnoET4Z4DIu4C/ln4UffHc34KkPyD734IaI9un+3grOMr3ltG/cbmGqDhOvsMu+mZ5fW+zx5Fn4MT2jc31gCfn6ewN8VZykRfjv8qz/eQ4tzPv3wyPD6DBQf7+wQWwiyg6OEucSIJ+BG6fTOAn1MkgoJwp7R+XqDbZiHJir6t5/pW944tOrPEiA4C2neoknGKtkxtHvaOLCvk4Ye7GzfRFnyKrYdpynOeZq0FDM+Rf5HNNtkGytjetXXzHXSZt4enT3cSR2lDHPoia1JmXKanEp/K8zPWn2OfyKo4dpAMr5fpKavD9uWyR0zOI27epQPliCFRI8Qu60woPuS572FfPJOLxEFewhH7YwbmjvHcBXvkFAajeoRLE5cAr/MRWV+C4ejgDBt0tjaXKTpdDy/QdLPQPk17+DlGwnVK0sf5n8RH3t5aC/tnjz11CHC4fXQ5PNplUMvWh7BTJoZt2H8vOTN7FgzUEOSfEmsHZEyOUzrO+ovYaQtjyX+KgVdaci2GMu63IJnCSxtk4MAqbITAhVIMvUXO96qJ0DD3jK/xkfFPxmv8vrb9dQzuxrfQ0WLyRAwWho0pZAXKJmx5kuw9Y41AHVxzJqhjK5UE6GQIC0QWaj22iW0C0JmI6o/fDDioHKVAqhpaYMFYNPkNCNfjfH1zAEFNgVpXiW+Mexr4mKJRAVedyWU4ksFQrrnXnwJWATVhpzW/mSTdnFAgQ3/WmGD6bH2h2svHDsVS/5u/G+8njgxAV3Gm/6S1rInR59oEPngv/aPxrCz7AJLma60obRErz7ORTQLuxJ9Wop9J6gFYKpfM0C2v3edv0s39LZjLZfBCdVh00LMzHl33rJ2/1+LwaL+FKdmIGfpg/Zw/b89CoNlYrMdEfp4hRzHYOguwTeLMulehvqSpWhzkmTEYy36pHLy3U6dDg/sQvCvAXl1sdLCTz3mPxBquTTID4h5jlLRdKqEiecfOHwYxqR9HDKDsjwMX9TX6vXRw5H7A0Pm+wEgBXN5DtZ3XgAeLjnWNnZRRhck+9KuTROxiqf2/iB1VSzevZz8E7GrPt4ZdmQ9UR0ful3+8zy6FkgIs1+9DNgZLZ5VFdIpf5qoO5fQ9jV29Fv27z08tP89E7kO8hHsIC9lCgJ1kDgjyWfAMfN90MMq21XcLMNnSzAKkCN72VliNxBIpfiduLvadwH3lD0UC8AwLltpNUMzdEwo2TodVDExmmMPFDECJTT0b2JwzGcXmYPgbOwBe0uJ85LjtnA8IG/glpXYsjE7iox3SdImExChM9lHyDIvlDv6bpDize0w+ACh3zRkblwJ4RvumYBLXfEYhTj9vnH6hxhy53AVAXwgJEraikV2DNM2/EsezNsYZpe9ZBahIP4X57JPhupj8vghotzR+Ory7AdOTa3LyeHSJyY1f7sKmpo3U99OMFo4kYaLyX4kIZauri7Ek1vgZFyErzzZvbaAYijZZlqKMbYdIiPkoMxHyi+AjNMKQOcwfm8RMxcjaWPcu2IaxuvEtQxj9XPMkQTsBWws5s8qlydxVMgs7um93gwz0CSRlLleBQ7Ftngfz5YCCkMbESwR1tVupf/tM1TYPWsO02f/t3wStsmptMKGVdjOmauT32AT7PHhZNmGs0BJwgyDnkOTYQNOBDtFf4iC5UfN7GRah5g8HXqQ4k/5ctCYK6hPi4g4I+Lv2WBK6lsCZ4PsVJhfBlWCBk8806qHWmoxx+eqt+BDc8BpjHa4Po3JnszKBhnIWoaAaUPPwXEAT9H0W98nTpzE80hsFlJJsigyImGrgeTD7/N4NghODaNvjnjx9FEOX6pqbJtUgSSsCkFyDrcNc28LsSsAZRzJP06a2vLzGpF40cgjMz9AdMWeuFrNql4lhI3jU4LgRx0XSBZ8CdJWoYqb0NBCzDx6Ig06gXJWeGC1bngx2AtqUsemgTab2GrgGgS/tiYgnivgK0rQAJf3cMUY1nanar0onxdcoTu6zOFDM2KEcCpPLvNthyhdB4ywV70M26Qz3bnI/S4Lol89NAzvFhtZ4ChT0CkyvGEYcOEGGwzvqgHeAtCpltpNVcux/6DgNnBZJlKoNQodX4GVNnypmkUba9xL06zoDroN0XRFv18DXeiqLDcQ6kgxrIZJI8HeB1zGCTZNRqwuux7iaDxxAde/mCFafPnvctB1NPFeGpbXbsBUIYHU6rUqlkPgl97ewSGJIEnZyeklVDIeIwZaarvqyU5AdxW0Lr59t+80k7yMgYLuZ9URBsVQFBLN5ztUyWDT7BDL8t+CwQUicW4xcBWLVElcgTkRyG9PGPRfWmOaEvWUFYgyDXutkcCZ4bRXTpNNkr1qIM5GV8xRHJosH+1DnuqrNmuZxtBJuA969OiFRxihb5RYYmJgxoKk2ZZMStdVGo6k2iYPiTnlf12vUSUpSF/z7ZD2nU1pFgSZxzAus9S26TNFu0PkZ/JHIzc8vR+PGY7JHW9AMwYoBnmCxTC/th3Yr7M4Am65gARwCJ8VKrcDQluLSHTMoam0OAqFNs0Y7JOjnCPBRGRNcr8xRT7YVH9t/5EmOj/mcbYeT/cuePXnBKwxyAMtZg2lGsh8j7D6CcL72aG4Gh8F7HVyod+hQBQ17JcRj44AvVKXOzxDkJhWXxxPgrjmdIwZSqEc0NrVG4o2dll0Bc8NH0qtIJjayjHsC4p7IdGPuZw+W0iQgxwo2LFVlK0Q+S/aWOonq3ugEDQwT1ERgtwDyzmDTxvqeLm5vrU2g1M5u9ow2tGllyHIL887n4XW2QDqt9iYDzc4nYHePp1jktnAfF2MlATXPolfPvcbcNF9pMfJ3Bca097HBb6qfr4NdW29lYrXR8F6ntrRPUK/EpVpuUilr19WrqJ6ZBMaeAxmNOZvFCM91GdRxPwUMFkiWASzZhwXehQ3Zkro+Va2z6/KBfGkTbF+xlcD7Fijz63VrcQsk++szoIWrcQqrPkG741QwWVrxM3k2V9G69ZrC0OkBrME0tlItWCe8jhCoPdt5Cqi0i54N4rsI+z4HQFsF9FqChXUGq+2YSqkt2J4F/bKJk5M8r2QDYD9kw87xzBXknSfemHdIAvsqBa20tTq5joEiJE2yemwBP+TnrvmM1U7u/wasu/fv3oX59m1aYTzfgn+2Gty6vQULaxJh4IPh6YtnmRC6SVFujmrrAiy79fWtgPtGRur36Wdfwp5yH+jr7D6wAjs/CwufgK6moQPSAAr99d/8DTIbezwjbAOfKeC7ton/pzBY7cM1VMjJrcswyIyxHPhiXLG1dSeMpKdPn+E/mDqGFdglMFWr7gpfM6umkRNu+awZmF4T2CkTGGOmcbsd2BxzDHjQ/noeD4kt0pmohotrbLst625sZGvrJS2j6+ubw+IaLYYkXPvokzkLZ4T2RZ99BZ9otMCgNxb63gffY8os+qEyMfFTB+yRaYoO+kv19675PUHWZVl5+gN1jgDnTgxwud8rBwxwPSe8t60sG7TbX/P3RRgfd+/eRlP5PvvlxbAMC+sPf/Kj4ZcffwXYtM9zZ+iFVhw7KvA3gSbhXbTp3tuEGTeB7aQCL3trjHs7AUiyyOCwHTVwdpleeupwKHa4a3Lv3buxlyeAS2nhZG0VlF7lWcjeEkRwjQT+044r4Ekx+OuHz4l33x/euX17ePrwiwTPAsmy8uSDC3R98+Dp8PToanhwTGxIi+3NW+8Ojx58wbo+iV6m5/KY9Tnl+TuwZBkplQWKTj6jfQfFcRaeMfzEwp029RYA6yyagdEOlu3iepMUZFIy/yyiVYrTihbQDIlMgDGAnmls0Lj6uAEWbVkltmBf/NEf/yFx+unwCQMmXuwc0gLO4A7WxDYqpZpLF9fkotqZnI7HAqRFW2BO/UnZpwLtFqE9uzrSgyNiBNpTlbaYwg5YGBC8U7D+h9/93nCADfgavcRJwN1RADtT6QXafzYYDjI/egzYS1Gclq959rxT/R4+fpwcYQ6RcpPmKfxKiueyeAEyjbvWYEW+s7WRJOfzx8+GXfby9v4r/o0/mgRIJS44TBKm+9YvmhTqf8t/CyRqRx0UlU4WzoyxjV8B2VKSLICzpp/yd/29PqAl5ylAh5BQfqRykoq5OnAjwOGPwzjjPbTfaXuM3EVJ2egIBEmqe6UKqt1nBABTsyxtzsQ5zS957SajtlVFf9DP4B/j6YCwXkfLpfRvfRCQMWK0nbmHxG6Jod/Sjc69V3Go+y/9W++s8V6n2AuR3wiQUtCOf++gRkkV6cMselZbMpsle77HlR2gqmJayanUKtZX1tSisz5Wf5dCe3WICEZEF9IgzizJNeLnanC6PjVsosgJxqYCHhlO0e717c8IsOW9tk6v12xDc6EGKAXAdSqPn6aP5t8VR1T+qo0M8GhirZ+OFMubQSV5Vi0/Kd1q42/WUD/gfvKZ85rIvujbkhsUAaSTNMJW4j3SQcb3TegTd/Kny2nkcwShfJ5ci3sshaT2uorX/O8Cq99m5SffjV0OvSgFmWjSM/QprZzqE7K3tB8WtabtTONKBK31cWrSamP0Zz32KbjEOIzzFrCNqewC5zkJgoiSToxb+UbAazuvfHbZAPm+4KWgj3Y5eSw/Mq60M89nmnPG6wLe8J7R3cMOGb8F/BB3yBn1Ub2ZvOuSG9Po/5L7YMd9c3PRA6QsfL9iBhqjWHik6O/1CLglNnPoTuXtDryw2FkasW+6OuxE8jnLYu/73EJnZ1qaWyWHtajfzm205xuI60XrY9Kd4EAP7qFagpU9KFkB6jhp+0zhzcGHgmSCxbyPz0pcxM6etP7LYuN5HfJaY5Ax4zokL9TU1oct4MuN4x4/uE+Hofdb7Z2Cd+fXgK8jdCrw0RZ8FhfBUYidNF/GOmfY2/OAUv7bzg/wDmKnDCjMOcQGofnuL9gJ6WLqp3V+VcDXCDbNPz+TWMX+IIcZ3tucGj66uzzsP7uPfvcJhR1yD17+mAFa2kZ1SiMb0eQOQoDi+XmdArZd5zAdIXxGwFTWxUKp6+3ftVk7FDK1IUqRCKrJpLO7ww1ZXVvsbfEemXXgMxZGMwswhR6+x9orbWUxbFr9XfbpAXFRikKcq2UGqkra8DkIrNr99Jzi0iX65eMzW8R7MFtZ69jLgPOWpz2zuid8WC/gtW4u81Ze/NOR/+Pf/y/XVrTdIBdBQKslTLDC1wjaCdSlnVS6v06DD9glUJVl5ISNUJKTzBBYgFwrVFzjuEXgDQSsGPowy3gEGVcjK22oJZwaYy1a3SoSYdy9BlCqbS2MF4GYllx76NM7zffTTmMyKasmvfQatGoXiYaFh1AjiGO3au+1G2zf/+abCsJFjjUYVstYOgEJf++YQ3dAgrBOUpAeeB6gVX1ByWxOPq+mfFYS7yQY246rqktrAOL5Jj1j6HHMEfRvMo0rSR6gZEATgaKyWfm+s66qHuW/ND7FQOm6D75ekDAUY+47hsoWI9sU2ppXW1YlfkkYWXcNZhJU7sX1DijXwDuNUA3QENCpKUAB0TQWrVpyBFJvi18SQYIQr1C2RrVhUc3ksKyjjyjQeyRImqqaLVe2DihQXIFUMQUL9Ij4uAl9e6YxbjpkjGrpSvlrHgxZivSoA+C6ThFpDvVeY+p1V9Ahym27S+I2PqCcm+LrVQWtybi1T+Mc/WnbP1KSBTQzcU2wTsOXh6KgKWw77td94XNNSy1GVF0WGbnR2DBgwXgJZMzbUsKZeUFyOEJL6I2b71OdoMJiZUTALuCgnsepM7aHYYBsr6BiYV+8IEIcp2KeBNjuJ//IvjsFKBUA8gBrpAVuZvm8/syOafd2T5poaoSshhm4KXJTAYrgdOlvuGZxnAZaYWUWcOZ7Wzm20uZodSsFMgMU8pRFlppcgCvZHe4JqvRqM/DtTkP2Adfe1UnpJLsgMW1sJHNbE8+Hl9vfiM6mFSgAReJGWYD6KAyfjC8MHe/KOSRgJNlLYKDhp0XGRAvYO0H9KVX2mellPpbJd7fv0nqEk2GvHQFkzJFUFnnTVgNAQQHFnA0rMuwz/gmtm3tJa43OLelBOWT3q+crXwZCVuh5hgGIeZ6KFnsuY+C9F987jULl1NyDaZdxbX12/vEz0atQBP344CXsIIKFUyv4VaUe51lNTSwh6u4QG9sHGYmO/p3isEfjW0xAIqjz2aWFXSdjZXSf/aIWBXabZyX76Yz9kEBOx662F3tNPQorwDWSXW0MbY4FDoFYpxDLxBWhNRiXXQOTFTNzY+udrJtaLFpJd1O1CatBBPCl/euDI6qUmNcY+HimA4C36mIHotw0np1quS2QbiQtFk1jUxvXJAa67lyKEUnIqlIsSD9Nsqf17M8lWoLtcxO/8bpqxSiWamynQZf7rZ2FUOLdfK6G9sRAIkWTqvBaXbNgIFOxg4dlz4q12gP31xXz+BS1OwmAmy12i/dpfr2tSRDE++9tuAYgKSS0AL0D7f47J0T72RjFYfGy9t2udwmJsGv+gb+sIlYHS/27CY970a9M4mX/uqZdVL0pnReDwWSjrWOBkFwB1zPNtcqssyL5BNbaWYYg3AHseTbsIHa/QgvnPL72CMbNNT8T2PF5WdQ6YG9atT3nfXYdusF6KfbrlO9R9uA8flnQ7JSg6BgAx+TBz500+LM1BJvhhDP9MJsUTbXFYevGOrotTJ2GKXZgaylnYxkfvEild5X2n92Xz2Hzsl8pili4M6W4sb4R8E5tSUEpbf/eAULz0QCyaGghDQDo7rv4IDRx05Ze+oFh/XPvP//7Xwxf3f82Pk/mnXbWs6NcSOxoAupi/+rktBW28/74x78/LCPe/bOf/TxyHkc+A/bgMdcnQ/wIoOUSG2xRLcxW7KV+NwNIBDwB8X7nw+/muX7+2W8T9B9xhucBXA2QlTOwAqzunSDmLHZshuvY3LrFQAsElGX4UBwTTLaV8pw1U1rB43twyGfz3D+89534M4scsqBWGeKwy38/YiBBCrYUsEysR2BAqYcj4DSGvti+hROAzQXEm92XBzDSBH62aN0do8VSP/PjP/jx8MnHnwyPv30w3ARI20Cb8Be/+ozBEVwjHR5gLewDzuLBc4BW2I6wtGYzBVubNjEsEyxb1DqkDfmVray85wHnVt9h54KadYd8rjbLZ+V+n0ZOYAFtn5u07MrYdA8I9Lq+FluuSI7i5bCX3z59ycCVjzIE4avPfh2R65w5zsk0r12hYLlDG/KD54fD/ZeXDGqALTa1iN95yXXB0mPv77L39yh6L7A3w5zh+7InLGIeG+vIQojkBtIIxA87gF62Pq+urjJQiom3gLHqUAvkLvOaSfSKLojHFlkPE0E1Ej2LE3aDyJ42gbGKLzuba7x5ax0gcIf21m3WTV9Vyb6AurIT3qugvz7S6wiLjPssFoAFTPe4vEyTM+0N+yU+riQ1YmuwtzMzy8NzWq5XAaTXSOgv2JsvKWJOjcG0X5tGs2hyWOH5jdLaO4mfWwQ8XQPIPDQZhzkuhmarqiCvwyKscF1ybs6JeaY4M0sOzIP1/QJg9vOn+8Pu5SSMO2IcxANPXrEmgPDjmUBbutIWYTWZKVrLSibGkqDiGbGQL2NL26x8RHIYY0PB2wBqBQz4xyKi58sigjG2Pqd3AXWwLrIGbwE3HQSrfxd4V+2MBVD5vtp7YwJj59BH4ukBuVssnsvmFzqDx/OuTwi7tvmCgC5+eQ/t7wXwCbSWD7Tw6DWnI6PHeM3PdXDhbbmHMOUEEAJiFFiX1suAY6Uta0dK96l+XteAK6mH8in5PVlmfk/2mACYNqzH+82fdL+WIlx7f59NZD0SEySiT7eCbXzubd2WYJTsBJPoKqjVddeANndnfWkrKtbt0jPmoD5D/iTgMIava+vXlz3tevl+xiaNIen76fN9JtFyT1wAiGFhPWzDYgH5lff0Hv1DXKh9CUOH+CY5krbIqei8d5ezSGHOM8CZ7/skYC9von9WQ1oWomfSQWP9s2THe12Rj9C3W4RvHQ1ehD9X+93PMR+ysF4dTwUap6s5LMRiwV23bjBBOt/rEN3sqIYLhLT9EPAbm5PJ7i23zIAl9o3xsl0ZxwJG5poCEFnLIl50RlnJefD5tiT57+zrAt38a4EYb0Dt7Ol2zpITOhnW/Z0zS7cbhUOZsH6W3UvuBTXVEkMRE/fnO2erMNclqzssdXQzT0CoOnhunu97233QpxN30DPFC3Md8mgHNRl/+eXPza2VZDCXSseHz801D6hde8y8IGe1aT/mngPE17kJ+7EBvxZT02KfcFpGM/kWecMCRf8LfJpJk7mKOm0WYPRLxuBiJw5c0mYEa+bzT/MMkPaRxHK+PSzQhio5ZAbG/DE2XTZd4ltF37mUMzXjRmSB88zUgxs3x2HglAVOeXswnMcgS4ipjMlsg2Rxzt616GMh0X2SQU0+W589a+Jtlk2sXF+gTZa/z0spBTX8KHUN6wtjw/s3KdKeIJEEm3yJvF7c46kDAbk2490ZYsPCB2rir+v8NgnI82mRIRZJYgIxSeR0uAi3vbmfUhInwYTACPjZAcUniUaTrJ35s90ZWtOAaDwH5UjsUvCW7Pxy6Fg6zoJz2ammzaCl9+VLcXliF7p1+F2f94la4TAZ9+mcOrmEzXpN1wE6d04Grt1fcnGRUglxztkOYD8OEFHOyIK/sahYwMHpT0f+53/7L2FacnsGlLzYi/bUqDfTGUiiioI6C1R9Xfh9K8wkx+kBt5rUWQg6RgxX0Z+r5c59KQtFLayiFtoyVNUk+/dDsVXcLwaZh9cABhc+Ls9qYzP4qZbkFuugFHJbRrmLXQZ6C7peiZqJnwdbRonJuAi9KKTBhkHDM9pXouVnkMDipH2QPyZ2fpLGR2caoILrF9TY2aX9gC+Zd4KHJuZlIDGsbHKrnhryMwAHwTuDEkXxp2gXWV1Yj1G5BJQxYM40UR1NqgQFmHlI3fBpWxTdbs7C9cthNIkRSRVwzUEhIGfzqvPVHVR+KA/QHRRb88ahvp3IZuy9yRnv60bPpuF6TDb83S4C2h2Wz8K19QCECcgGT1VNmMXWJvaKIJmaZNFxMRwRbOFadCA6Hn+eyTBdqFlBZ8HaAMbFgvG6rL76LFM9ZD2d3tW1D/oe0NjoLLJ3DFCag/bnAlIatGoFLgpt7b03VdNUIQMEVsUndtSz4HMRCbfyl32hh3dIhcLJTmjTKpFUEYB6vdEptJ2VZ7GxuREGipWpCZhjy6swK2itecXPZU0ImKSFVxdqyznPWOT/VG08HWcDFAw1XmWMu21+ilY6/IEkI+2IxYhUwLaCjtLhSLtjAzcTVKlHICjJuc5kp8b8yTpxS663VbA4qASUFRh5356DmgwG6Kt2ofoVCs9awdN8Y+zSOpVWuQJRSiOtdA5d+wIHbbuvaukIe3oJjaK1YRs78jiAmZpsaYHH2Uu1FrC0okRvZ+jEozgFgc1XGFv9ZlpbSKxqwi6MMtbIJGNxbp1rvR7u3LmL9g0uDV23fVivK7TeHKqDAWtkzCmufM7z7Z0Y6gDZnDftUAsbYqNsXbCF37YLrz/BiIBRY9yFqZxnJYCFYbWdT82LrKv0cZ9vtVPIJDPoT4XWShvvKZtm9BqnPg57AW1R+qtIulxjoQNe55S2EYTbafd1FPzcCEzdYxJCNLqOZ+8AWToxr8S/1b4bRRvi/BQpA4XbabGNL9Gp8z7usxH2GAscELfbZKniYRqxlwXV/IFCvU5/zLPnYtzDsgfmFzcJxhZyfrMnwiCogNGqadmMatWvANy4gudjUBj9FQsBTnaSGc3aGBxYIPFCvWltpofWX9SZSjUXuGGtuvB0CgrqbPg7zQek1dRz72elqFCBVQKixoSTaRoQWYChJQf5PZmrLZHIG7bgKeLa/q5tW+yP7OtmR3XE3V5X274BsJVDqUsV+NZbVeKRKYH6I69Lf5UA9h/6ryTJ7KtiZNT+iT0R1PMZtqQkGh6uMzYoGnUyA0wuBfwJZpJs8Rm5Pj8nV1JfHSwNQ0CmOD+3HSZtQCYyslfzLGt90wrMO4R961oKUJJQ9/fPMBjvk9fLPlJT5dmORa1qn3plzMB7qwkj0ykFn+aTM71aTRXe3xbpQ5NXXutEu/DODV6wtzLdPV9HsrcEbPRHnjt1Tbg6/besQAdRTHO4HDw1i3TDJgXEM352wJkXwLn3zj2AoNXhhAFUh1SFjXEm+GOQ6TAfQYETWk/MnyNkHXbubiZx22Jju8vyIsw8tOX07/MEu0pNmIsbOPr8//5Xv0ScHmAQu2G8Y3XXCbsOpREAtMgh6FE6SLairg6/873vDbdvMYSHD/74s08B1seGT775KuCdLf/ZL3Y2yDozaTGJYe8k+WK9TkgsZrAjW4B/v/31b4q977AF/ITyCLZ7XJnwa4/5/QwyErkn4P/o+z8YHu88wS4iX2AwHYHl2r/pTGB9lUaZZM2/993vx58pM2KL8+atmwHv1Kwz/plbgsWsvyX5mTIWkDXN89bm2WZly4fP/IQFcxqbuntTTszGNy2sUETFFk/hG1cA6Wz53CP5evfG2nBnfQ7QTB1a9jvvW3GV4ve2EFPQgXXle4Rp47qzj+jC5PnoY2XxCrYDgALs1ZAdWqRh5i9QMDllmqkg3lKYFernOLHZCaRq6Ch4TSzHeo0CxN2997vD9tMnw9NHX0aqQD8sc2uB87OCzIAdHL/58sHw4nx2eAp4t8cwjjWAYosn+zzzpy93Msjixru3uAb8K8DdGXvDNnNSM/ZhsfNKP61azOYpqC7AaBW80256nubZQ/rXy8OawDu7AIuAczFJ0jMbjbuSxxDgkKFvS6WfcUaC5g/cy2GpNNZC3Lw2kVNkvRikAAAgAElEQVSWqar8jkmcTDvB9WmLXvhV42cLSnbKmLSob7RPsU4d6FmHa7CnPnj//bTD/+a3Hyf+uVRcGxD0Bms9Rxvs/BwFSEC8KRh4VwCZ2mPP3RT/tn2ep0OY6PW2or8FJDtOOIuyC2cdREFI8PWzPQA7AGmKoodXPEeeWfJ+BznZPWB8ye/aipa9jK9yL9sRE/CuAQQBHoyZTKgDdBQjx8JcNL+S1xQY1Nu+TNZNrALG8Hs9x9B29RwlyWP+14pRvLhAfm13DZF4G0gylk+RWZ/mtfCaFKv0AUl6ixmpPdF+ZpCSALP+yesrb5OkPJ+rc9EweY1NMsLiXcACr/N1caquuVjZsooqqQ6o0ux01/7qeZZF3xTrtBPGO62oVrFkWwP9j3ff/tsWc+1SiBVhX9W6FKmg2De9dbIDdzKX0wjE57wuknbf6XVyr9o/gci39WkTH3MGcn0hSABsZziJBIcE9gUcNN+sX46XbLlDBw/78+1swTonFefVw+dX+FN+tPl6z56xBf8kH+Fl+n5jhwytMvHHdwkAGy9JNtHv+2yrIGr+VZ1jncVlbuPeyJrzeXaCRUuU90nLKnZCn+3vVCuo098B2VyfrE0VRrWF2mnvzzbXFCQFMATkk//UtM0QUiI7xe81QCzPUZDLvIn1EjyLHydmNjZxDwSk4XXmWSl+83l2QehHDokfQwwIeaD84iJ2oyZvmrtW55qxdQdx30QttY8L1yocQDbbGxZs5a69wyPPSDaaRd0Ae/glZQqQofBzta312mpbri6LYoV7cw6w8isAnlEzr+sdIjkf2onEoAVEC4ZL8qm4rcDQFQdjpSW42sDdD8ZSvrP3H/JIOnnM85WjaTrIIdgUe9f4LvrD2pgUIDwrxj2ul0Skkhg7A3jSx5dmt/ldb5EXWJQoQ1HEiaW8xinm6omnsHZxMKxPHDKgCQCZZ3hOq6vtopEp4R9zLFnh5jDnTIUXpPPvyk4fEy8Yp13BuFZLVQBynLzC/OuKwo75SORY7CoU/E7Yaz7UYlly3wCIwXcSCOecKpswdkkMy3CKuxvT4CTYv2NBWLoxfI7kUDK79/FBObXG4bEjpW0X+RlindLErDPZB5ha3LWQaquuZ85CnvhV5CAsBqSbTDZdxdzVtlxEJ8Ebn2J0W+0sk/hjTK6cRHALJQd8dj6f+n2LC8IFaj1bHLPwme4osAC4nMOTXeztxCoSSMtmiDkr+i3BSO2XA8Liu7RLxk8sojH2Ce9Tttnzec202X/359fpP49IrsZOfZDq4RUw8M8LJmd6cVs3b2RT2f/tBk4lSQdgchNApFhTPjSDVQ1wQCirNyyqVPIqPUs1NuCqA2tVuNxdVcBcdI1+9BZkhuRzqmXA/2l/zZGqZ12DUdMN0z4qTiq6n0NYGhJd82yaDVwj5ksI3HbYFwCRbkZeFIFe2WUKakXQlWtTG6+0aUr3QMDuNFN3WCvBKNZFgETDJ/XW4N4gyiRdxLs0J2wFkIGwhA7eWoCbcyfFWEny/TDKAQik8EtNJgmRHaSxsVpgYpfEJVWHSrz8SlVB+rBGzeCLay29Mx2kVOI3E6XKAVVi3enWvkcm7PDe5Yg1SG+0oTQmNQ2z+vo7c6NXpLqRTcWBZCjti1QKdExWowyoNXpaAu8jOlaslwFlplv2z051xmdf1ORU0VpFy0qsDkawz+EQ0WloQG/Ev5vz7JTt/p5eW02yLfZXJcClL9ErN6XnVobYzVpaE2Xc3Vvqh6hLFhYer4uOgnvPfacnE2gNAbDOguLKMi9WYWnukICY+M7RIjRJOwfFf6IwjKxWjQTAM5LhFA46oSJw5lQbXiSI57pbqbGa58sVwJZl55kSUJBB4fMsJ9bbe4vJmElh7t+sofelfa1AJyAHb5hgsoEQ7p0jAnErgZ7PYv/4HrZc1+RMYw+Bnpy59GOVCKlGTxDchMcHYUtDpt+m1GOlpURjvR5jxuhRcr3zoyfDEnp3r3AiCqKfEegbDE6EmSJdnf3h+HHBdkAnp/CxeBDB1AVg/ySgUQ9JR+6EyP0kabMkWuM4sRVa4Rh8h3Yq7XwGMgHxrazL2ODMymLhLQ8IdATnrFAG1OHWZM66bFZlDPZ1rikutODEH2aykUwrFkRAOlUVnQo/i93kZ65PNA4SLMtcUvOh9ppnTbbhwrSMOZk1JGgIodsyqO5f2HAwC8fVmWAPLIwcYPJlltA6iBD33vQGawELkaRTDQpnHl6xljKbJmUfAGxG340zEzo47a5hMQaEMvAtADRcUv6jWj6LOWgF1MClrvsShjVJGKykmQUo6wKprFOfSD3N808lKw66ks4MOGr3aBjtuwVodl+2NvxYL9viZck4CdmqNNeR0fHslxFbnHiP3kaa6U6tQNOddrWaGlBUJVuQQSBNu97ZZ11mwODyNaMyhQHtEfvS9jjPUQOzCnhjNW0PbTY1zItW0dMpz6hbqa9J0FtT7Py9fq0G7G9/eT0Rw9X2+u6xV7VevbIu2OO1V/DrqPpqZ/f9M6SitWyU3WsSEfzMoQwCcFbbDdorr6hgo4OIPTgqlked/wIfCwzz7Bo8eH3u9V4UK82bakfpiZLMgWpJ8X/4dEClUdb+3jt3hkePH9IKQCFMrTp86DGgw5QJi8wSwLXYnPhlfZasimoXPmFPeJ49e9q5+AWLawa+rpPhpL5BUNi9keQLdornidcIgp0itP2KQNZWgUl88LLtNfgZwT3bfj589wMYP5wXgAkDoGk1uAgIT9OaY6JOO6XSDTLOZRxYuOL6ngDYaKfXqeavr64B1DD4gLOfaebaXWy21VT30udffTnch3nn5xlfyFZVk8XLNaYwSbHFVB+3SoD/Rz/+A9oxATl4FvcffguQ9nyYgt318de0ZgIIjQFYGGtMWQQg2DyyTdaKusAoZ1vQ7hWJ2CTX+ezRE4oAJGQOIcAPl+A6+w5bbBPWMsMW/Gzbt/Wnp7Sx/IjPP748oQXlAfcEyMnvOPxiB+bUtJNsWYtdpuYuElC+/+77ATMz5INnvry+Fk0+B1N51qZoRXaPvEIfzoBTOyJ73MDXRHBtBcYUceVjWmN91sskoNPYqH3A1Dk0785hMr4DMLo8yV7YfTSsAwbemJ8A+Jlgqmm1CE8hCzDG0C9qMjAB0LOjzfLQz+N9LMzILJ7EJ394c5MWaWMIQGHOhOfJVjPPlww1bUbsohNhGcqm3ZB1dojDuKDSMApzW6bkIsDYCT5lfmVr+P2f/Nnwd3/7N7BJ6dKYqHtSWHoOWz/Pnj0iofnyES3jF4vD598w6ZBrtYgmW1JI9DEF4h3YGKu0e77zzmaKLGfHe/wezDvPOve0sgJrnGfzGDajZ9ME131uAigb2jZeJyYf0WoNCZWzv5IJxtO0zs665Sh4pVMjUx1NGLEnAXiIXcNQqsC5t5SZUPvniD1i+5YDxIzNJnlOtmHZUCGQlhY8/G+kHAAep2R8cC2K0t9EM3GWgvWxbdfGkgxXOoc5IXgKNWC4u8Zr1COEOSGQOwVY6jCvMLgozE0ArF/YdpYWfZVZC8hzYMY6eybTZbVCxAXPyaM+fbQ7vGA63yXPaNSBMbYgpeXPQiLPmHvOIIkkoPIjjDlsqzLOw95FjqfsaRJljE4mbifubkm5BdUG8HQbbTdDQA7BmxZHd3vvf/cBB91mp7Cn/zdwagV0bUsH/Ipt1FkWBoZ50wADFgoESpKYpuXW7ifbwSUlVPtjJHG86fgShweVVEN011rhRp+sFegDHLr0RNi7rfjVwbJ+LQVAFnusA1ndl/W4PIPSAvQ1kKPlIgEl9V+ctQz0aIBOpBffer+8L5/Q3+/1fQsStT/GTsYDlfC35SF20UeEUxics4Y+mEz7et9HVlq4iq9zCKV5JJgUczKxi8+Qz4nPb7ICfkLvxHFRo+tszNEYdK/v3f/2d9wjnikWItIMWc+6Hp9Bpjq7LsY06WjhtTwv/YBFN2NLc74UO32efJ75XsAimXf6vcQiVUQM6OvAIb5jfNkeUGJ7pXOKMFOswhRTXQ+ffQNV+yDCLgmSvdx8hO8xFs0EikHaGdYzxWiMktfQO7Eir5RUqAZJqTtmnOrnma8mTuA9ZYV7X6Uh7GCY1vbs57lvBEsE7Fwjvjo5RAPQ81q/3xlwEloKQKwCg3unWsGRz6C44r+rzbm60xL7adu4LqfkpmMwj8K4Q1kIP9d7LBAwQyeNB2WOOTDIeMiistpmyX95nVOyebYSDWoCdOWoiSkFL5Pk1h6SrSdbve6t6eLxWuOpt++5319AUdamt2enQG2xLQSoWocM+5MhjC0/R2/OLqzE2sZy6XamfdsYOpdBEROZglfoXp+GUQ+GgB2R3a+m2wgkgbHznWFlEpuG/xtXIxl7f0ZMZpelud2xbGuPkiQmNdv5uWuTs0V+Yo7r96q7SGxGAFpmHr6z5TrJ9Vh3C4NFeCiAv2QAiuiR4rPvZgebEj4M7FufvhhurxLHvNplPZFgQHZFWYm9PdpZg91U7Pw2UzjxmPsscXIRofre0l7NOqTRvIc1Ogtu5RlHNg0wcIo9ZIFXeS+fcbqpeA87sWS8mdPlHHAzvse0+SrXYeHX3CpDO/A0YlDafGOJRfad3Xmy4U/Ib6L3Z54/Ayv0kKLzObEbjDu7yqqo82bARg0XLbzCGNZCqO/jzLcT8nSBSFEGVu2nI//+f/+31y+tsCr0bxtrfHwhop439WsUQvaGlgkwOvqsYKCGSNQ3WhEtGTEJzxQkfjltajp//8nG1mn5EDUKGLocIF1tXXBddAdTdF4a5eyZOJXubNJ7L5LMvzvLINWBHJpq/QyAl88vgMNDP+PkSg+DjEB+tk3AbOIk2KSemZVyNTdyIBt4p2juSd4D5xEH4ab1oUllFLyrgQsmGW4iwTzR0hKCB3ThADkt68bWbX42zfS6zbxPqqkm8WzyqhRUFaeSYynWJryi7hqaMvalP1EgTaZ/NcNWjqmMd6+AdDCrJ5ZlXCpwqc+pYMI/Maa9isbnG/DWwIsyIKnyy1wyoY/jdlon96VYKfpDAbVILHSU29tP81oTSwOqStqsIlQFx/aCEyohnfESXal2YALW+vz9TAPkZiTfHNQSwq2WWfdEE/TldzKAwjUzSGyTKa24+b20ZafC3LaTBj9s0TIoVX2uCpzBXqr7HJojdR3dnfyi0+iyEQWDBW9IEGzvUrPMZCUj2Z2UA8Axz71bJdtH6+HevQ/47Gkq+4BvBOQZaw34q3i4z1Jm5agg2AzCxyShIxhCn8eM4F3avkxaZeYA7ClWyTVbBehfSdILQ89zytRevlXTddueMGAVkAtDqMaSV9tHOXnfI6KrWfdYR/7ndL4ykp7R6OTx/qXxCO1fwN/WTBOjtOHaNgNIZHKYpNn9QBLv2HQrwBo/WTlkHgvj/GHQwjWOZISA/wT9BVkC3oTrahusCcRFRncj0E6bjEnata09GN1zg38p8FY4ZGowEEZ26zgMvZUFdKZ45udU5aeXbqbNSy2vCoK8QSsorjHJA/tc1oTAaDQQOYtqWvbAcIr9q+MJuBBfVoLQGb6iEK+/45Aag8Xo2dTr+nj5tArnWandaZBeFVABQoeRKNw9CqtOIrZAvkDBFO2z11SfXOtJDffeNqL0Bq6A/LANjsagsaOh+Io9pZ7X7LRgIgkd6yrLYAZ9PEWU1UnKhFMYCRMzaoRVu3lA4zaNVDaOiV1ViG0F5FwI4LFO7pFjWjcUoJ0CvLtk/UEHsj/C8AqAVQGrweOc4+vV1bF4YHxt8cIjo8ZGs8O25KmRomNxjUyGbJeU3TzCOglUxf67VjpNwSZ+1+q0ezKTZAUCPZ+CVNoqNS88u9pr2V1JeEvwu9uT6KAKKvAa7YNfBnWaM4MLdfAiKYA9a5FxA2iqkNSBMIPXYn41rVADLBMebXGKV1WNNok0CHc/hB3RQDeff/xIKzj0AE6qV6q4LeExyHydPOX9W0tVa73oQWD0WLg+GVC5J+yen+962W7hhg/DUP/QDEZn6WaIENfhWbU4VBPLyp92m+/zjYSB7ek+GwPLXIttsxS/kAXQTr2HxtzjJ48A73Zg3awDTi0N208e0oIJMKtP1k7HzpbtENS10itI7qfpSwPaBWOoQlTuX8oWx6f2ZxWarGac8np/0zbYO2jXzGALHnz7MNMp1SqRiZRJmeqbsCbzDA4aoaVyC4DI87tMTHPNs3vynLOF/1JD1LRfW/USFpgFiBsbNziLFjPGhg2AO7UfrYB6TtVZsiDic9feud+++vo+mnXbAe88Vy/QUXFfufdqapkTfM8AAZeH//RP/hjtruX2Xgw7+PWvhkdcyxhn6Iz7PsKmjQGKWNggvBt2AOeePXg8rN3aHEb5XmRAZO6esOe5r+dPaS3h/T/4nY9gI1m1gJ3Jubogrlvl9Wu0YFpYOqUKryaOR+C973w0LKB595vPf01gvJP7k6F8hLal7ajKLRh43qRF9t3bDDx49IDzgb4gK78B827vYI8CFb/H/VkZT0KVR83UQkA597Dxi+fno+++N3znO/eGv/67vwtQvL66wWMdZbDVNkMi1oYZ9v8HNzeG720CqO58ReyAHdFW8vhfob/jui0ubIW9vi37D6BK/3PNYItJAm9tiGDeGn53hRgE2tfw3ffuRofvDJDOdmALKlXIM4ZB9sW2VluUY/ttdXXasja1/J8MPYeoTDGJ+A//5J8Nv/zlz4cnD36LrdEGsU/Zy7JF1GCbmR0bvgSA3TuZGO5vX6F7R0wJK1A799KWZZIP27v9zN/53Q9ZX3VgGe7gNGbjKUFAYulDtPpke7rnZE6m5cfzr64UvnQaW3pAG7XttQ4bkZU/J6AmG5AiTpjo+E2B6GrHg6FGgnKErp7u3QQtSTqF4z0YqD4wJ+suL82ivbiFLZ3nTOwP9x/BiodFqS8zEZknUV9Fg/cPfvS7nO8VWOtPkhyPUWg7Yzrh/jYgLotyY22FpQMIxof7/BYB8UauKDo1bWJ9g214Ah62UO+ph4x/936NadR91QZYRLziPg4uxoYXTPJ9tH8xfPZkd7iWUW68ZDzJ2u9hXwSkfY8A6byvjEXP8rmaVYmd1E422bWS7iMpYK377SRr2iP9DvdQQ4LMQYpI4J7XJwk+9/bQaGxG77KSrBh0vozzX8fWFj9iw6pYGsjKPMnnGaBQ5lr5okrU1ecu4EzwqwYgqNVckw0Tu+pv/b5xWSt0ee36pT7xNRPjG/vDPCMgmnssyauskUp+3cQdlOrX1GPxzrzrLOEOTgTASTFUlnSx0AI+CHg1cExmWQ0nMH/zwgo0S46UhF0QtXK9Kpq3P3retj4BVFNQzFHNvesrSqO41qSAJW1tdSn1YSKv39en2vysa1z61ayDmrrNp4/IqvEzXSfeL57PHEJfJ4spxaJipnd5DkEMQXb9p9eY4l33ifrUtBQWiOoCldyKz8GOqYpv9M8WCHs8nkKag014pfG7z7jYlXUPlXtKcK34Px1tvJc5WNfrNRcPESZsoHL29XzrdwuILPCkCrMCfTWZNoAsH2Qc4D0F4Mw6e0VVDPXvxm6SY7zuDCXjdbZ8b0JWOKZAV0SZkjQybk6nAL+RWFDAkM/tutd9jwUbMN8I0eDNXnhDuCAObl0ufmatdW2KLmWT+27nMPmse1sgJUAtrN/W1useNE/zl/sgiRoGWXtUULUXSgXKEssmdi8wbRpfY15lO2Wdac9kFTw78Fj38kb2xfZbXys5op9RP8PCTjTu2vlwL4sHdOJKPcGKubQ1pd8oY5sJs/gGvyKt4jnBZ4W0Y6ycfAN8gmsUWCptN2N04iYGcoyQd20skb8xTGmJrkAnqypvo/at8j+2kGbiaUA6G3z1h+IR4BR0Evrd7KU6XO06tC2AUWr4iRtpz1r+mAJw4nVtoXvcM1C+ZdLOLIE7fSrAHYPGh5sLnK/zF8Rk5+jXU6Dhd5/tHBBv2MGApjm+XJmSgFsyknnGkXppZ9BY1bzL7yfX7cB2666TJHNEwdVZDXPpuJDlWPt7AeC5t0BrcARh7ST0uUhOyntJZkouZcFdbEBZDgvnVRhfpPA6I4BPfJL8nbtzWOXeKc+ENbpAPusMuYeBQqRNoL1gkv2kfROfasC6oF2Oqoxn7VAIRYUDTV2P/3TkL/7Vf3MdtNpKsgkRFTipnzmMQZWrX9g33dzcHJ7DwvPQr64zBSrVgGpZEMiSFZVpfW5qqwW21GDMg4unclfTnKrCX334Gv+wQ3CaXkdN2qDCwEbykGlEbQOQEdYZU53O7CboLDCvr3QXatNrpP2S9i9SKUskIJTC9Ly3KPrDx4/CrAvLiEN+YsAvm4MVsyVFx3/EQ+5JjgZBTS9XSlFd9Xs0LDX+vbT7Qp/kv2vqpA6I5Ipq9u1b93KfGyQQXqIBipujptXq7Aoxdl00SqLBBjk6ctclSZatSlaYW9XAZxyHyl+643MNZGhlEmy34j4jNkcZcwOD0o6zipAhD4BKbwy/EzCtDr35zAgi2wvfDkJPOssp+zmlm+XnPgO88xp87gbKMg5NvPoggq7zFFZJQLJiumVYB4mX2ll7sCG7ce2O3+qOf5fK2rWhOpvG55z2Nu4vg0usprNGHZx0Q+r0+zrFQMctWc1Ra65613vltNgmsC6j3ef+Udi9gAQDZjV2pjgnY6kGVbuqz8bW6DOq1LffZfof//31V98Od2jZGhuF+UAwPInOwgRnYB8tIZ3KJEMHrAJMs0YKij56ZhJuSbMOrM9FZ6GTtrXMoEbBTBdUBp57+EratKBPqz5kfTGKOnMfssl3njnXmpHavJ97s08IzvryO54BA9c4hQbw6nov1ZpqQaXt3N5nqk8aMAEWnrGU44g+c04dDKF2gF9hpfr5OEzPiTqPTkKVHr2MWOrVhRP/CMDR14nsbNYEx8IznkI/54T79MyM6DwA7UAKVZGLBt+1+oGebN7Ttlkd2RSB/ZwVDozAOIMZhsm1tD6dqonX2FMJDFmf6TyLmbDvBI3S7icbWNBTn8ge8nkbZKUt3vtp1c0ytNWuaC6YKpwMNF5jW0LpymivSkfQY5jqiwmpWnU6NPeQeCUtYFNOGjSI5OdLs5yJ02f8Pixa2HwLMAvdm9SIhnPaVo8ROT2hygWSGVBkctRqqcG8As0wa2zJILHW5snoVDj+Qs02CyQGZh5Gfs/poLIQTTC9P7WcouUIMGKl8Rgmk8NBZgVDpxlY4JCQAOE41MZMe7tAIHhWGqRl9wy0pakrOt6TD1lN/q7Bq0BR2DAkW04kFCC12p5WEEDztH3yHLQPrq32SKDNdU8wwH0oE1CTEiuRFmAO0s7v+oyslkWDxaqpjEhe52dWQM61AE6mUp7WxwaY2VYd21HBr396dVhQVJ/YW1t84PFJJgEGpto0rst9YYAdwDAJWlV6PYfdxnjuepLjJpIV5Dmv66jqdP/9OHTtN+9Xekzla1IlzlmtIKq0UqodxIKUfsZ183r68Iqy3bKNbBsthlRA1iqM5z3Dfnc3am945gFmMpyn/HO0Slm/gHdsYgs1R+ynA56b9nIBwEhh5bTDRz+0kphTAA21PQVFbM+zsuv6KkFgu/ykdoD7THHBpILA9xz7Y5v5NACcwfUxf7/gvefRyroDc+0WwJpR0DnAzj6gm/78kGKAbKiNja34oFN1S3gMqwwGWqcCPYse13OAlL/+//42AyJm0NlzCmgAfO7cybTPmXb5ez/8veG7H3wYMHyP1sdRQLVMMeQaT2AH61OcoOlZ2YFVJkj7wx/+CMbX6fCXf/lXYUV6zfuwrnyuqytrwwcMTrh750ZiDO3QDmf1Z7/69fAtYv2TMPMnCcwniC0OHDqhtWOtT17uD8cvDoef/OkfD7/64mOYSOPDIuv44qvHaMU9QZqDCZ0OJvizPx1e0Fr/8OH94bvv3h6uYWm9ZLjWLfTtnj3fA1yFwYZftkC0dfPWMA+I+cU3n7OmFC15jrZiOvhBppJxxyl76N27tBzDjnvw7TdJ9BwScot72GaQxzOEo52cSw2CgRO7mZynrTs4wEfzHppNW3CWl2cJanl2sItNLteW1gOsHcDc+85779EuOz68szY7fLjM6hO4n13sB4i5AAg0zlpZ28BeXQ+PmJY6JiiOXprDDZZhtVso81l+A/PNYQoyEWdgeG2sLgyrFli4t4OjPfbCeqQYjGsnsIdOctUuLcPSNt4x0XSAiEyFWeyWgbxFnwU0in/8h//F8Pe/+Pnw4KtfcP1MHuYz9btj2MTFaOweD1+zjsvr7wzPD+eGv/41LLxjnhv745DPdx/KkPjV3/+MISZLw/qdlYC/st5OE1/LwMZu8N9zXHPXgUqXAafHVrnxOBH8Cf9e515KRgN/K1tbuAqQUmH4XcA6GWyT7GEHUxzzPZnrZ6CE1mfFJjNUCGBtk8mudwCEJymgPSUWdhrtCxgO07Sorm3ezCCP7wO63lgjlpPVzVk952ydsjedVmj78TQtsRe2F8lAgLnjGdlYp2W4JdzGS0kmsSuz+BGTQMHFXZmk3LdaPp6nOfbRAs/aZO6APfgCYHrv1czwySPaZMmBphZgLIZghb3QX2uruJe0/lsI4HwbLy8JVBsHWhDQPmvVjE/CDHLSNRNCAyQUEzlsvWhYycYwIe4s6mJn6U86a1kb24Eu/64NT/xtgZq/26FTbYgCxNUpFL/g823lkx6nG8d2u56E3YKAII7vybUqLyHjW99msBXwK6Ab/+N75mphmdsO6T/6mi6hYmymhEcDyPLpAndsQoGpKsq/aQns95T3N2ltMXnYJE3s3zXo/r77yg40FGhQ/q6Kwmqa1nPtiXWKwoJg/Fx/3GPxfwze1XNoQ/TeAkY7073HpxbQ8h760fhA/F704goAetMdVHlh4rkUtBsgaIxnPBbPWcCYjCLjIWPZPFvzJUEzC+J6sSTT6pmGexcQIXvCZ54MV/YAACAASURBVMHPZGsb3+tf/czSOW5DqQD1BCJcp+wVyRD8u7S92YcUVgRpXrOIjCsE+4Q9mn+Pj2/AUAeS3V+ZVG4xNX688qoASlmLur8UXPnd1+y0lgMFTGu5czHQiH3yRv5qAdDRvLXdthUhc13GReyPaLnatssz7dpw/q7+wxhFTbF0OPk7yj3lGRSppudsneXoXgnwzF7r4F3PjXu+WCy8ihv+QVt3gKFi8mWvhCxSE3X1bb6nZ84W4RBKWs6sbTrHVlSeWWvttS5QrPB1e/jMtOJyvcZexr9+fs/BxT16Ht6vqXLpsgV+tmuc1vG3nmNnQWY/t/PWz9Wb93lTJJaxbDffzDTs/zA2C8BX6zlMV/4eYJwtLMg6QWx/ZrGOz5xjCMUpccYEtnh6BF+4giQG9zU24T1CpnGfei64FqfErzJd3tZNSSY5WzCdL3AcZ8RvldNXsS6dlRaE7IgiP8nk5rZ+JZUhsOhzN4O20F14n9zoOQu0bk+Gh41fHcC6Z9DTCjYE/y+Yt7kBsAhw9sTCNHnN9o5dDBSRYOIJkLuXBLrFUdT0zfAYO6h4T5n24iqxw3ZTcKGJzYknIoOGfTX3C2NbGR8uyrxtlrhVkDX7EV/hUMO9PeI6rnkMcpIt+BK/HABmjuQ5j25mzjUsSxiP5sg25e0Ts71AC3cOmbRXDPwY6Jg6g1hxqNSHpUs7NIjDwqwnnhX/8Ty4bzyjiYPdpxZj0rIue1MHLgmOXHDvBM27f/PfQ4wpEdbsQu7eQ6FYcw/4Bc6WAPTcxIew0xRhFoiLTfMwEeC7iWOowtorRFJnVj3wxvQ1ate/p/VTpoLUaI1Uq5B0B/G6xYcWAANGJ425cN7YKQfQqX9JxAjku3Cor/FLynraEf03GycrL1rMxtLkFlWWZJBD/pyA3Gl1x9yTlb+LaG2dJoAKe4XDrMaLSU7aV2XLqD8gtZjEIuKBJiD8E/owvyeSn+aggHCyeGg7phK9xJRGg/tVpzVyz3OCTRqZMMw01JWElcYYhpzEW6eRyYMBJIs2LHDyttFymEKBaiUE2pl1MfQCT3nPMoYGzh4Iq5+pZmWdqtJYSV1teIOgDoy5fMXMqs/tBsjvvx5ywNEU3JOl+fkXn+U1JnSGLwHFAFC7wSx9NKtPGr1CmsPCtNoUY1uU6M7wibPh3tTe0jjU79TUrh6A9WsK1TUHmiq17R86qDjB6kUvIebSHumgpxU0DYFJb+lyuT8FawTIBCYNguLWU2UxSgwhJJbHxLzarKLVyPO142/j1js1xY8EYZF2w1mmDtvuI63YtrJzqu5OYp4CvJMBdmk/P/+tJltat0T1adUI5ZfkwD1gm5KTdjxXIRsbbMSx1v6Ow47vrmdYGjYYgtyD1dti8IQ563l313JOUyUTZPJ9eQad7aizUG+gmIdV/ZqWTp8BHm0IglNBuZYwljBkMg/JLGPQPCMyMTXeGoqwoWwjpsUKWsgwTcvWNUkaPWHsdZlcvCdAlVN8BUMyWIEb0vGLySjIOmKLruwONBhA5dK2+4qzq26TrKMFWw79bNu0MZYDDLUrzxMHIzZH0MygT8Po+XMPs46CJueCDQJGWX/FTXn/GGeB+WIkWVEz8Kxmjpo8ZZuIAXbpMlY1yCAtcG9sKfsKJ+rnO9VTMMSqngDbzKwGUbso05UBMDA42Ak8+wfDHGiDQysmAS6dLDtC9eaY56M+xSnJmICHUrVO5fWcGYbKDDQpVuRbdsIorcWXVHhUJ1P/aYxnek67luYkAYP3YhDAOZnUfvBeAlqZBo0LnZ5bI2minYt9GSp9uPQNKOK6rQ53R6M9MIjtX66R+aa22OqjifKo1PuANRUQmoToPGUs2P5RW6VE173GFD/8ZmPJJigzmREQNTjV8XEd2ibb33xGAQGTPAhoF3BlMNNFlQX/wl5gnY5gis3AgPU9nUDseb1z991U9Aukqop0H+aTYkMKE6U397pKaqU3wG9j/DU/5HOJ3UxR5o3N6UF010oxQKoJxiUO3q+1V4H7GluZ8r67VEICUJklfD/JG78r484g1fNvu4Bfta/L1lYyIaguEww9w+zkWndtQopl2gGr6CaR+m/W2EQye0VAThvO+hzA3tE3pUDHfpTVNseZt53wgJZL92KfShhdKlvg1QqxHc/74L0sksjimyaemKW6GTaDG0cWTAoSMpV5XyaXWyEV2B8BILhNC6LDEcacVGbwSMtj2vy4GZ/7PufLZFwA2fs4AZS4c/N2Bg9oqz796svhq2+/VVAqYIL+6gZabOsMCXh0/xue2+lw8+bNYY0WUeoz0TdbwKccO7ghrULFgDPYc6CVv7+xsZEz9QKx4r/6q/9AERRdEz7Ltmb3wdbWjeEnv/97AeTi89nlD548H37z6RfDAybNjhBjLADU3Hv/XYLWp6l+O2V0Fvbs3rPd4Z/8Z/90+NVnv2EowlMGAiwPO/cfD8+f7GQPqOP3R3/6E+5lH222b4Z/8ke/PxxQaP3k1x+HEb2zy7oB+Ln/ZWhpoz/4kCmyh7uAX9uwa2vIhsMrLG7qnzx73//oI9ph94dHDx/ElztxfAkw7ckz9PJoC/YcnzPpe46fLXEN+/tMmgeAtLVn/5B4jbnXPvpxGGIKYRuvWBSZBYBc4PU3WKPx873hgxvzw+Ys38fuOQVVtppJgQXBss9M1wMcVItYzeGNzS3WkNiKwN0U+hgHe3CgWLrsYHwh7LINALgZPvP8FcE2Pse4TA019ZeNDTe4j1mKOCbjAq4vsAHRNmVPpNUGMHmRTol/+s/++fB//eX/OTz8+pfxT9qwMZ0xN5bpj4B3E+qVUlV/sjcx/L+/fDLc36FoZewj4GsLEa96DpA6RSvwym1agSygsNayyPUrF8QL2rAwmAXJZZ+zvyyoLAMwz6lvKjjFzzdhBToUaw/WgGyMC/zfBbqpSbZ5dkckCA8AMx3gEdkR1tJuGPUhTWQOYawpMG6xdB/WuuL0MyQdawzAuAEb0+l4At2yD8ddy6tddPpg0RIfzeGDV5ZXuW78kPEkCZ6dFLJtfZ8F/LusQsGJI/bHIjrFSzBkjwH7zs4tnmCzOe+zJDqKr4ftzX7cRXPyEHbCKRPRD9C33WPY27N9ijoApPqiYg0WGy1sKeVdykmU1AP3ZSIaAEkPLUAgohfApWRGfI3goR0/YZeTz2gDU7zkdcbPkbwQCNHWtti0F8F7nNmBkMSp+kSTWH2DwJjXE+DOb5evfK3nLRhknJ1YvPxUFdSLKmWSH73Q+DM7eIpFVy20tve2AWAt0RZYjG3vnjfFJOKcBmAJtiQhlG3Ez2RJpftNNlTW6023ToY9NBDQV9S1lb5eJafVbtpbPbtvDOCn/3iriNR/FiDSuJT7y/cKe8w9dTLBP16DDHNrwGRe29boTd5R4Iqfanwcpl0hmmEVFovNGLikOhJnBM97M4QjOrQSIYjrZiiGp5jI92QdlfabXVvubwt9xgvsH/MDWXPGucZbbR9qn9xMmSzpc5Cd3ZCQgMfYWf2XOned/NDvWYJJf/5hTnlP2J/Kg9VCPkksEHDYfW2exnqaDwjgBAj0PdjnIeBYAHCSe+7XfVaArSykPCf+5z7SlwsOm0MZOyjXVMU6Yyrfr4rX6VZx3ZJjVCHSMrs/q66nPPrG6qsCtSBKj1sCwHHfXavX9/K5dOCx76t+zjqI5bUGQGkf0BmnyXPaWekguK8LC9Xn1PZDtA4pRJmjey2y1Tqbv+S+6lmkY4z183WeDX1etic/V8IjOITkCu7JdfPnvQXb1/meC4BnXTO8t8N3GxA7kPy7rs3uJ3PUfp0pRAjkdsKJz1B2o3YgBebq3OmyNrU+xNK2d3qu+F3B21P8wCRxrASa6OIJVDlI1APR2ObmVgtjh7TLsu/V2oZpbqFG4lXsKvd3zD51mryFN/MSBxqljEuudY6Mj+RlYzT3WzQvM+BrMVPHZesnXrNAndZk8Iq0+pp7cy7UxrNQo12m0KSe6YKx5ckOPv8IqRP2DkSECYYZqm2vHTSOOjNGjLa3+88cXCBe7Eh3JJtXLKFpRbpLeX/PQgru7nmJHOz1YxLHY9jeYk2RI4jdLvmcrLVrmwGRYiRgP+RsEqjM5Gx/9lybUxiLhLxgwcjchM9YgmQTdUN85Tn+8PhUbIKiHtJGx7TInl2Zg83wh2elfU5BhzgjhQBLtLVe5RvqHJpnqBMvzqDOLaFIurVKSov8dWTkpyP/41/8dzG/aYsxkOAfAwIXJCKp/NQkfJ0JUlapbC2znzrC5Bo9q96CaLbNKcoMhdAkzgQiApwsQHq626J25DzGIBpnisQ2gygoI2XcyVqsS4CFZmCKqsm1OQRAsErDwOulkGZ6iAkx2ilW4mJkufboEgjYmDjq8N1EJlGCMHz/BQmGlNjdgxcYM+swblhZVfb8O/WjlvUlQKbJfJg0JmlOUuECbbXVrLnRKpFnM7q5dKgsqmCnLR/FerHiItKKqDYJxSKME9FUaZCKKcroMAGepyUiQomtzTTKVHH2Mrvsv+/99D54QbUCHQRYNS4+tzgR2Vm8Zxdz9PnWAIc3LcqxVG7CltSl4iHTC2NQrEbb4IqmKtKshkBaqUSGTYCD3lbgoeG4ffs27UNfxpGpfaDRGwVdFrzLFFjZMjA0EnCk3a6cSpwG7+G1d9H5YgiWkfJ578JeNHnoFRP3bIVG1U7lIZRVmcEarepXSWfpLcXhcK99mnKCgRYYBCBUQDOHWAdYWncR8tV4pG5gkC2KBCAt3YrvySSTLRK0PK2IJB9oGq7cuMmeOSC5henAdML1tdsBnRTznHAan4mu+gvQkE02bOW3GqDwZ7XYUamhpcQgbA5GhQHQheeTO3bHeVoCdIalWi171ZapvhLG1/3L72pownjU0QacreDG1/a/V5yngS3NFPeL3xO0vJYlZwXFIM9zmvXivhttPGfMoMbgTAq4U7Ks9kjuEsRuQ0LookmbgUD2HNUNEw0gTIyS+pjFurtC32AERp7abzGMClALlKadstqBMiWSAH98AqFPWkilewteRSvRVnwDUBbTczbCpNZhnDPGmRF8d7NkalgCYdlU/L7BJX8/oSKVIRWKfrOGnjED/ppYrI5knXefs0BMDUconUvX09Y8HYlBUSaR2t7rpCZe67ARW0zdR6YQ3utUzuoen9erqk7tHiXxKfDu7OjRMKcWh7oSApVUbLyPa4om0VpI/mh7q5pXtqQLvGUr5CxXWwssGNbwnPOnTqHAKruEa6SCxT9V3ODzFabwKyCZAri2kbHu6OTN0Kqm7qDTQHV0Xn0VP9TVFDDy+7xra9+oI1X2oII/WyPDj0yrqe9gS3vXDPHZKrsgU9MiStdq8ZmGYSxwK9ut2bx23GOjMp2Wf6KzY9DAdWVypmvNZ1rEcVFkjfr78XHu01TIWE/DEj7H5NJ726XAYkVtZY3WSp8t69GZBFW5L1ZhOdlKPlw5789z2NfEa0xCYUJnRdRqraCzGmCCFny2NqoY4CW7IHiZdSLA6S3tPbDNPmvJj/625BMaCOf+59qj9WdA2phxvr+siQhPJwCsdmavx6+sk+xZmWPaN/aza5kEtNli43J90xyAySK2/CWASVgOMqYExnjmezCnbO9bXmWiOqx1NULmZT9oDwX7TDRMQlLiVJ/I4E4CEXaZ7xt4CmRpA9RbSbeF51Ob05JFi3LaZoEHfb0TUAWD5/jjcATbPV2jBcAGfdSB+nd8bgDXpFm08wH0PHv0LBPnfW6LFCK/ffiQ9kDOGa0j7j+181YBztSW24ZRJsh0F4aZshAyxL734fvDTVh+D5hOb/u3La3uqWgvYgN9lvo8Owm++vrr4ZNPPgHMu8EE9o34ATVQ777zDjIK73C9thyaFE4Nv/jNp8NnXz0YXmLve0B55+47+I8d3ouWpM1VJVKHZw+3h/c/eC+B3jY/k7n3/NvHPANYfZw5ZStu31hlKhtrYssLtjsALT7mikBRnbALz6NnxrNLLPTeu9/Fpk4MDwEKzw1cOc/qFOrSBZLNAt+/dw97BPuJybyRdFBDDu2/p7S8pqjIZ5/TaqtPfP/WBmCqciIkNlz0810Epi+ZZGcrp4U1CzPcgQnzHDZVEEqR7Nmxy2EN4G5zcQoAaT5i5u5P4yTZZCaAtkH6nhsAS54jrckBEwx87wvOwN4egFRa2WBYoLE2Dzh0zXOaZVOt0hb6Cp28WRN15Ru4x3kYWMtLqwTaAIwY1ENe65Rak0PB6CXaSQURbcv9z/+rfzn87f/zfw/ffPYfOUs1KOSCIRjq26j9dmNT/VXae569ZCjH0vAfP9sZfvOQ96J4IphunDrhYsEiHWMox+Qy7FPbX9hAJ/iXMLj5j1kLQdpN7lWb4lmwyDsvG0+bzXLPYT83sFnaixeszSnx1Dr6fBus3SIMC2MEW4g1QMeuI4GH0w+dPOjkZwuMJjOu6yFnaY02bsFWtWiXkAARUBUcd3qeRbNMkZ0leaBFdtR42/8m8ds9gD3Le48JcmoXLQjqNyP5aAzA9b3YG9ZpizaRUjfuxUsGS1GEm+QcLsDEHIOyad3vMazSfQpS52i8npEkMu8jBadz7iF6oSneKPVRLKj4avWZjC8CDrEwxsDRttOOCvglvEsOUqCRgLmzkNhXPN/6WRv61ZLsvEqAyrVvcVgVtSsh1Jd46BNPJlbVNrdW2PjIYu513W7jje4PulxCFVlbO7QxRfdXJpEaQJM0tSy5X8kB0blLkYafuYf8jMRhrdie3KrAQ/+ke8fPMG/jYcQPG7OnyGeiWO2gdjJkOFzuvYp53ltpTxfbvZhAxtf6B91kAQ29ANRC6PiY3jGln0nrXlvTap8soX+fQ9bEgl5A79Jt9ivC/fon8zQBQ4sbDgYwMOW99FHGk107MNeVnMoHXe3AGTai7+X1kXnh+msibIGkrlOGE3JNSt2Ms8/nqcz4vATR1bKyyGndwInMKugaS3pmbKn2UgRVo/3m8+ZrnpzIe+xxkevrGqWN1zhRn+p9td/pYE6mPZvbBhgTSK6WTYHFMP9lLAlC2SWmNAv34PCu7GVBW37H/LgP4KvBD1WQta0zsQprYS5TOt/l570QhzMaWxnHG0UZxwX4556LVNHaaLFNuZbkPsQ5aeeugUzaUGMMsYJ+RiqnKEDVrwKxKl7OPnP7NnJQBnQEpKpzVFNwjYccOFESPh3kvSCvtT26D2lM/tk66/yeHRjG6gKHkeniOo2zBOXcw8YxXkuRggqE7KCzpBl9uWtkJ2EKtPxR1qhINOAXzSakEw/br91OTCWIwnO0ANALxgXE13CWSMMEw5BN1VpiQ2yquNHCaAcs64bFzGR9ycistdUm+KzKjxQWYE6edv+Wz7g/S3YlzIYwvzR2blFJR35/doxup9HdYZ7OJmPZI+yxEk9q1V3xGjsaKKcGn8jAIobgnQPeZUAhRSmy6pwRWXcWccylLyiwjDKEQR9qIcRrMBZx79ZgNhnP2hBBxqlct4VaC2kjFNSmiAemrveH9Xn27SVdHEgGyX5TbuslEhJKT3Umah2fsh0FRte5Sgu4uSafVXm/7DfOqLmbYLNAp77E82TXZ2yBDEO77bgmnmH0ldnj2ScC1tpLGaDKh5krCzi3e0v8LQDr3uVelLvwbIh/GYf7e6/wYwP558XIErIZ2KYR4g+FJARJW+yeooASDp47WZV9AzQgUdKNn+H1CNxlYi0FZQsy4hrc/E9H/vWf/4u0zdo+U0wCnaOACVXPZlAMUFapQPtgpgFhjhGYjxtIAlVVFcElgwCRUcECN4yHoYTgHbVrEMBN6ORZxExaSZWlNnoGOyQhNOGopMfD5gb2351S6H+HGqueSmi+FbzXw6z3NThJQiKCKRMnIbzJSLHbXCorj4rIH6o7AhJ8SdJqK4OGI4i/D9sqBb//FMHhTKXk+qxSZME1VIIAvT2AtZM2Kcqv45XJJxggSDOtWDa3KrhmwLkC+04BbA1EBGhwIpk8q0PxYLbEMQwINkjE/Pm+m9lrqJbicrQahlC80+JcVFX/UtWRprvRmCr5eZgaVQ1IgtPAOPeASa3rKXjhGPKqQlcvfhhZqXCULqGf7XVIS5ZyKniyCmvBtlnf1wDYw2bbnJQx2179fa/pCIDXluleoRMUSOCgkWzMOy1Qp5TrmGx3CUgSbb5iknSH1KswnXLamYn12goAOtMoAyPcCzL3DHxYmwpcCqR2fUwYEyclSOLeo4EoK6+GOJjCW4HYh1Lrv1MNk/nJnrO/fYNW2YB3BNFTtHv93g//k7QtPXkGJVjggM8QIJHJpBOLbqTQRpyclQlYQfzuvG0kBnU8e0eAT7qWBiYa2rY/q3qqUapW4GIYch2cEb9nQuhob8G7DI1RdDVAcQWd/m7R7MshubYJUhPsiv5Xi3X2FOciIJUU8FYdijMmkI5QK5/RdbtkIxo4SEm3VXMKUVUBJceBm+BdwbgTpPPZmxSMjsr0AGjFqE/ynif2yHB+rJRYeRfAE6c6oT1uepq2K1qRnWMhrViKtIzSMZLdOfbkCGDXPtWgafSKTC50lFWxr6DXQOwivyz7gLXnXqKRlf3g3lArsfQ6jTiSHFupw1l4/wIOsZWuSQOPtEGphqbtEuaKbAD2kAGEzsXJppaOxvmdWQLG0zMYD7QOu8dRFuJ6ymHOUBkbvUSYlNe9goFwTZssIyQLWH6Fth0A20USBWn5gPUwHUelpTt8IaPdnVTJM1PAW2dn1UrBWcFPGYQB/ap9XsA9DjWVOoPn0niYJDkbgap+OQL4nuqTtXr/qbbWaF9mSyTaTyCZxCCBNn+0974nP46D5b8Npsq/1MSvN5V0qTDYIvc3e9bEQq20YuOqsyGQLqpTTrWzFHoiY2ArI0egOiwU9nIB9epYcgEGje7tBLcV9FUF+4KkXr0n1p7reYimmD/z7BikVQGkgv6cD5mGzY56796z11qaqgVexwG3c9VBN32dAJOv8X161dXXFRjonq7WbAs8fbpZB+x6UqT/cRqloF/tPT+/bHm3mbJAYxsDHJaeUmk91sAOvwzsXetcj1pBBjhec54hf/Qp/Nz9oPzDMoyyRQYeOJVVppWyGQ5wcAjFPrq3a+urGdT0Eha7bMZp94Z+X2CQ33dohAwZA6GwI1gPGTH6foNmCzZ6ZIMUq91+mQB57q85ZwEQuD614uw02Gc4jW0Dgh2rMJJkwhq8W0CwfSJnIcLTFtcc0ABIde89mGOP87pMt2bdDd6+ZTjA5uYN9g9AtaxnrvkEJq8FEFu3tra2Ahh+8elvA96tEAc9ha2n/oj7+0LWX9oc1aCBuUQ7o/bwJRVj22i3bjBdtImTy+o06JSB5t6c5Fw+hh31y4+/GPYoOh6KyKuZykOYZ729VyvfN7fWYWxt4w9OKY7dTIB9SbBnfHUKAFOCyBZPh2GTVuItQBzSqwTBF6zF0xfENrbOA7wJUHkqLMyoVag80zKagdf6MuyHoCnWIrGVOmme+DtbN2k7fpEhZU74HrdtCJuxJ0hKzHLKeo1hN1ZZpxXiH1tsV+YJ+E9fJuDfPmdQBXqvvts47bHGRLK5VtkzmwCj+j/Zmod7z4YVgEdt1CzrPA8j7oxr2KVtJnkya7a1MjN8/4M70ZJ9DuBDZAVLa2AYBG32/KMt9v4uw+pmQje2eJUugzGBAQo0s2iqzTKFzz2qzbAbQqb4EzTbIhNgEk8cOE8lPXqtMA5NJP7sv/yvh89++8nw9ad/F7kM21uvWSPPqnHN6uoM4DPMuue7mOrN4df3Xwz/4ecP0S+0e6LOnwCcuqQ+O9uiBb2NsZ7tbrPXagp3tCUFtqOzo6+eHraQqnG/nRKnzuhbBKwd0KZeH3Hr1srCcI9WXAW/SZUC1jkBdhntnTNYlWMsnv5KJn0YC2Gz1LRFz53+JEUO46EMPzCeNLGk8MzBJS0jMRMQ0rchfG5RFl9+gv+09fXChDIsJxMwmIpLyuS4f5RdwCZy7d6LLcInp/i+JYadkITIajzAzh+dTQ47R1yH0/8467Zl67O0dRZieqHQeN5CeLVfFRNCoDMJq1GEXS4aRWxFmEfuCDVzk+yU/4+eEf5qEZufmK99mdj1bh+3WrFaCoQIs4friG/K25fvf8McK6aweU5PzLwGbXB/rbFRifj3jpbyKd32Rng+Nr3iavdABvbFXxZIF9K6n60/St7kU1QPtpg5AYy4znTHtPvq0gfGbfGHvIfgZXIpGVFJIEv8vvtjnWUNZquCt18B5zxD/Lu3fWbgFf/d2/+6b6tCb91bESWq+N6vN3pg3J/r2RlKrzu/PObafdbSZ9ZBAG183tefJRittc0AJD7D+Fu/v4okQmRdZMEJwBlv+dnx99k51TGV3zGdLuZdQBt+YZJWOveC4J16VoJVIwKEAqkB72owVppmzbn0/Y3RJ8jt56ag7p7z3t0naix77VatWiwR32yCkSSjxeHmIQFkq8UvbMV8TsUJNUTBnKVA3oCUnr32+2EQafvi1/UlXG/Wqjrc0gLu2RKk4PzJjFZDy/dXdsYYXt29cVv5uOaaqipwUa2o+jHZ0FxByCjRAestv1xbST5VDt9z+cRqxvht7dynspj86qBtz1H72eh5a99bsgMNdrIuxufei/nwW/snRXXxChlWKQLbrjodACydAq211/UTfPSrMwsL/CQGk7DkQMG2nn1wi7IKFvIt7AqeVvdbkWDSLowvURbDr9gOzo7r0Pe356V3SvjeXXbE348We9a5hoL5lXPEX+dp29VeBagKcFra25MSfXxNK1TUgMrqRon0lgV2bIGYgnGvJ3iUfGthbH9YmyypCAsomWhLbnF5iS936I8FU3MDD5lEC+SMlDDSvF6gr305QnyUzidivLRpa/fMyYhJHbbiurXig3FlpGzCvCs2aDAZsR6zOWQaRmACXh/vUMDjXqfwB7TO3qBV1gLjtN1psAAAIABJREFUC7oEnMCeARKe0xacVlFaoFXF3NoTRcKpuLryVzGkYnemEG1CF0CyyD1+T1vgOc0AFA11AHZzvtLV1E5YmOI/cpaNq42bj83xc748P0gKBS+wKOfD1xeZr5L7XeHLhvlh/5U5mPEmuIWdlTK/LYxKohJkzFko4LznDgXmliyN+0AimMOq0jlHjDZv8Z98YfySabN/8a/+22s3mjfmYVV7Inp1HsgGBwrYWdWcZkPNwwQ6UchcsCCGX8TciT41LVVWSZDBXI4IlwalWnWclGOPdGjtGsgcegXke497jdmtDS0ryeRIGuMplToBsKrwRJsqQVqxe+KAuDFbZOaohHh4MtY+h6IMUdh6PFQPoQ4iLDn+rdM7AIw8l6HVGHC+TmOb6ghO6jnaPiZXJqAJeAwNeIkOTuCgHCpV0jkeFgG3gbmIvOzEbCYYMFpBbdlXtLrYxnKLoPjGxmqYPEdUQDWo6lDpFEWPiz3yRoMro78DKBTguUDgG6YPByRBhjRUWotsYQjol7xag+p+q7bRtNfx7+iRcH9+JwdMJxCjWwlqwNymyVGTGQsg7WBbHHEDWnUsJfLodcNgOdiNEYpov50O3L+V2q6f0Zkjsi68n7R3gtz3Nl2ThAQkuZ5yZjIx+xRV94P3J7Dovqigo7MHa9+EOp8E/I2QbZxAKhQ1zKQCp6LX5zkJ3mHsdXRHsCA8yLaNO81TJyerRADPabPuvTmGr2w/e5xE0kppqN2K+lNtX7t1ByYF4tO0S62sbAw/+tGfDH//q9+GXjxDMmFSJUgXsVmv0mBRJ8u9WM0XPNWYxAA1JlOqLk2PyyQ1Oo0tKOqBVxJywSmNZGv/EMyJ8Qud2fNN0sCzfXtamvvXZ15AbbUhmoQK5mg8S7+CBMUBJKytbCiDlqrKVbKR9u9U66snHyJIJk3Zgpm+feMJ/ix7FKBtw5PiWjWqvKdjwllnAfjpK1rTcTbHMmCtanLpZxpFzX5AbidKknRNobmJ8xiVDcsNHpPUKzu/RmB+eEbbDbo5K7SxpSIlg9bWINky3KvAqSzdgB8GQX6G058Felpwnk3smeW//blOQ9tUAx1KjyTaMdy3gUTETdUFcUqtGpH8XBBQ+yBA71pCdS52QswLSS9OLDqDsFNO0PiZJ3mdApQbe8UYd4BMncElQOUoWnd+zsk5Z4ukdDwaYVbg1SRzwi/6WFz/JPT2a7Wm3LNc21mekddtJVembLHiHBDg/UrzHuNnU4CqgjM6NPfU4iKC/iS16lxcs0YmsAl2Dew1KIJy0r8FQfUD7Gf3W4Bw9qUBTMFBVo40RBXMZH/yJ4C1NPvGFIsP4Iai9SawDWsoMYRVZIFik7Nmbzy3sfsJ3st+uDeluh+h92Qbie/lgBd/1yqmTIv4C9YriVaSIMEp2iVho5yRuJvU+GXl2baqLlIt6yuFKFsbWkInkzNBpk6fe3XKck+celJYyYtQQgFo3Z6lHaQBkwX6GRD1wRYV2OoD4tTb2fdNwm6Jz5M9WCBPbHsH32PXS/+o2kEMsIrN3d8nw1diWziIKVrgy5Ksl62NZp7nm+vJczTRwybKltXPKy9xpEg862AgYlBskKnOVSaIK0TM/Zl4nsPe1meemVCbMCV0M6Cqwp5JlK2aFsqihcPnlnA298R+OTOYYu2f7+JPufdbGyspjh0IqJBwLQC+zMPksyrvVNFj9rPnc162luxcALVxAipBOfW5irkfo04x7lkC8XVaIhdgkY0YubImYcc2ANnY496794aH39wfdnj97/7ge4AhFGRg0C1yzwsk5JOAUVcaV+5hjvYR96920729D7iljfF86gfjd63ecr4n5/CvMMV+88tPEGMG6EMj7sIzwFlN1BQmxCvYX7PYswWA5QdhljmRVFAuU/60y9yzltGYY5Yzf3edgQ3EDKOcH+U9XmEPvkXsme7DDCM4xCZqk20dvSJhO93D1rJe89jJE9b+lD0wC7joReygYbeEBt89AMPdnSc5S2q6KiAhQ8X3cfednzEdlFD1HgMUgPrRYKPlkhjxxZOvKGK9P3y1ezE8YBqpXApjs0UAc8H5FZ79NXZgHX2dc/bPoydfDx+uLQxbiFSPAQA+294dth/Qzst9bawuDtPsj83VWZigk/8/V2/Wo1eWnemdmOeBEQwG52QOVapSSVXVFtRqeWz4zncGDDR0YcPolmHY8IXghtsw0H8kf4rhq5blFtSwBUOlKmXlUMlkJucYGPM8+HnetXeQ7ihRSUZ88X3n7LP3Gt71rncx2Ak9HuyZ8fUhoKesvrSact2290MLHZZoN75D4nXGZN1TWmoX1ZSE8T3H3pmdGUG+BICQmPIEZuImQxpsqRHokY0m210tPfVelU75r/7sz4fffvHF8MWv/sYaPmBm6ZBqg80NFhawZa6pWqywvV9sXw7/x988HQ4I3hMrht3MdVCYyvtqy/hjzPqCab+eA4emdGa4kyeNd5ya/pDhILZqW7DrU+Z1O7OckXtM5P347gqJD95U8XmTbfZFWtA5X8fEtXLQFgBKPZO2Cgqu2emRydHs+WrdxX/yX2NBz5AsQRndZ9h1WY2jE/oxW13R0ZWRRDKm0HeGhmT4nM92FnB0Gb+NVp3C5vgVjmFAIwHxxFvjS8MW63woKMfKCOhdcT5sy7pyinzkSwQmij2knYpeKbG6IJDXKIgiKBdWRrps8JfpGFC2oxLYMPe59gxXUO81uUbp9OpHe9zZ7Z4aZwHO2nukCBwgpbfOVjyeon4r6EQ3NPFPsQGLCVOgRPuYik1lcHjuuX5tbEXhDYTzDOnnBJ193+RJZQNNvBNjGFOlVUwmVcWNxd6rduAMcbAY0oow3oN+MwW6FMk0eZ2RaMwAWANAnfjR58w9uDaxv+5JCze8fy8i+RqBlYmwovSFBRxWnlKMqg7gFUiRsleup99zJwv4LP1c91jXkXXNyh+X/qB/1/1luqedHXpCGXgCbhVSZH1rjYtl2AtlFgb6NFPjDnMcC0Lp5mEdjVmMW1NQZN3UZjWeV5dNkHme/GmPOKizPaO3nBixBt30PMln3YdTJblu11NglTFk5RgZhEZcElZSy6F6G3HYo4lNC2BMkTBFbO+4ASEal3afYXMK0BWpLd7UpF+/lc42My3+e+i0ZvLUinMrpuldDBavoytOruvfzfe1ccfEmhYtVuaW49vP1aPlXNfwjZIrMOs5I/Yen2ZAIbbBYoeaYJ0Z5es6yN0lRwo0L2KAoYx5p4Wp3jLu6zuw1fPLvt/63vJBW1TQ54XUYmLm3jefb8XTnGfAIQE7cy6fwyzXZuzmMzf3SUwY7KCeTWmqV7tiBiAEdPO9qx3WNVKeq9h8pV9nDuE96NeNxywCeL79zF4wTgGIz+kgd3QBBcd9qu18+Rmy9F2YAOPsE798jc/Xs29HiHmWcZV2WbmKfUkvAetTfgkoNk/8IvhqDFIsR2wn194JG2OQJG6N82xnyBtguQkJK71jd9AFXT0XVxTuqJqoL6yEkYOV7KDiXXju5t0GnzC9Yd8dez71I54nfjdjicyR3B18vgCwRZUz3iO4RAMrY/PYM9EMp+A0dgVLnqF840y9vb1EIW2SIvGCBJAptO3QacVfj5OTGGOEeRZbVzv+IHJS7CN1ivlcn6+ElF5oqM4Rr6XwB//lYELZhOpAey7CdI+v8Mpqc2pHcqLEilo3zDTP36KAe8aiWGJ8iSLgX4Lfxr7iSRYA2TXkQhQhT7CJE6sw8AHx8G0nXo+kMIHYVoTQX4jx9K6njnP0/DODXbRz+kPe+SpYXJEgrGZnMvLF8PnIn/+3/4z8rKpTGoOI8glu2KqkAbAlSDFjDsMtpspkCg4HO8kJ/0uLIQsrc8WA1yphUTuZjEW1MALn0hXd0Doxj4ubTGAiIvdWFqpCFiPcqjI3N5QAsdr8qmrYY/BKTvpkUQ1EiQYK6tA2wNe0U9BMTnTifoN7lGEYlgTvpwvcJhgXFXVxPRRx4m4LmTpcr7pb7xigIPNJ8C7G2ZZhAzCTVP2ztQg3p+0gBPTqxrjBnAZbLBMZJdVb/prWCoUkBbec0rdEG8iM7Xq81klj5zCOErzx3ib+qYwAZPTk0CT1pGn0+PdO//U6FqhWCxi4TGoS+uU6u76hC9sG2gCKJDMxHk3bIkFDBQZV/Sh2TLFPinJq1SRttAJhMaAi3b29rAz9UfaBB7wS0zgpqjkabQ+aVYq8bwtavI4DkpdOo+9aEr6XRjPMloas3wQSPGeT0y5E25mbAsNV/SlAJW7VYBQj7h4IhdYqawcSrMq0A1mTjYtZlf86Nt1gymdNqCkrw4mIVXeqVrgDBwMAPEUcWONFELqP3syDT3+EjtAuDIF9NI7+mH2/MPz9b77hYVANgoVpfmH1+MLqSLo/ykk7zMBnksEYrSJUVdnatw7XcE8KiLnfs/bWILj2tMh6rnhGxhBpf22HJdXO6DYWvTqtoFZq+HkAbr5fE1KLjROmrEFh2LNM9hNQ5ZlOOpI84BYJOmuoU7ddWBtQ7doGIL4nzgSAyLHaEyQOshLdKWO8bnmUyhgg1LEBNrp0UoqzhtyD0/6mL9HaRLTUltprR6IL4GAUrV5csrecfjqKlh29RyRD6ptIWSbpQrtnjtaldZgKLzdPqOjj2Dhbsmh0ixce5MqzMxbcdUvQxNoaZEm5lgGR1hBtWgswDwlSpEL7c+2bN6jzMmD28JeGh+Ppi50qyBdtsAa8zPLv6HbhOAT+L3VMKSRY6XHKtICHQx3UNkHIlUmEU6wP3AaCKhzF7MNhklZ6BfhPYVeM8WfKteGZyviJ3TLQci/hLK5Jms5hWVz5fAPc1J6e5P3VV6wWS4dDlLaZe0WHvcteVfx2Di2tcTT2bKvReVqHsZ3b+824dIGe2IOqjCWwSWW0ql3F4iogNxPI+Z/sy4BDsjCserEXI2Sc1iNHoqOjRVukQ4VSracCGNCedYqWjPifgYDt+FxjxIKtRLegKiCYumeCabw47ahOT+e5Zny8n609b/R3Wb+CzsdqkamnBoNLQNczNc2eTmFAvxHbWYWhDCvycxOc1f4oAJPr1LZ4LlpFL3aXdZIdkyCOz7XdIuC8YG37cq+5d1yPtN46QdTgudnXPjY+OkMp3tT6GuF5dmX1ZRKrdjx2trQuy/+WJmxYpFars1bYCZkBXq/Xp781Gcva1Pn1s/2dsJWNAdhbCyTm5wT327DrIr+A3zFQ1v9ZgRQssPh0QnApiD+LnTqBNWVgxwKgw4WOFTbAYSplkgECAHI8u+8TQGOAYh2YSHhftnK8oX0iE2wJlOyAOsa3q0lr0WsEsMTrd2K0WqICFNPs8d0jWixhQF9QFJoxiMt55bwQ5G3RAiv7+hbCx3dur2fC5y5/pLaswtzY3dvJXl8kcPvZT38K4+qL6EHeWVvFxnAuuZdVQLQ97PsogMYiLcPq7XmOEipyfw4LskAiW24CFvAJ1zENqGVsso/mJNAXg2nwCf/v3w/f/fByGOOzQDM5HyRW6rth340HlhZoSea+bd3YAOQTLfK5H8A80wbLpvrso4cw1LaHXfTUntxlKi5nB+g5e+7hkx8Nv33+ZniKLp76LevrD5N47O1tYg8Addh7E8QlJ5z1XafR6kuwC1ubtOViW9YA1pwguvH6WViYglMyKWXAz3L981zfyfG7YQFwx6m2TvQdpQ3nJz/6Mfo1VKp5379/sTds8Jm2oM3BDLTbQH0326sPkMK4vbpObEUVnmTh54/vUU09GL589g377QrW38PhDoDeaFpmFXU/HXZkOeBHZ2h3VqfOADjyHFSLXm2+G96x5os8o2VisVXAuUna/6/xy6dqG8NEm8FHjNPW+eiRw0z0szIladEB4DVKFODShizBLjUpkmXxn/3n/wUaci+Hp1//hvXFlmrjjCEsAMDym5ktvcYZWPY7O/iei9nhf/+b36GER4Jh/Car0YZWmaQ+wVbwtAgOpBcwvmym8acJr1OtJ9CeW6puFj5H8NSEW5biAibk0a354SOAzgvARmU9xgCyTSzALHMmtfEnnMlJPnPBtjsZgMQUM2pVcw8CE7vHxJqwF6+VV2AD247u7885nVBtVeMvrneSoRTGthZHzo6Mg4jtiX3GmYLumZwm5rXr4vDwcth4dz4covEzxqCjI97TFmgTUlvTX25gA6coMOOTlEnQGExxPpN4sl8FqTxDvagjqFbFWgXRkwDEcprcqptpPK1+kGtcms8me1X0iUCFJHBjHmNF7j1aZzzvzuLpPkYbrOaV7ai+PsBTu44qtlQLaYoWueoC0exSCZCE/zNGsJD1XnC8gDEZjX6vBNWLWePvh/3tH96hAJsqxpSeXg1A0zaab7kmN0MEGsDQi9Yl52E8V4BYtVTW0IsOYGVYh/FcbK82RPZVDaALoNiAw7y+Fbe8zwKY9AuN9dQ0n7xGY1GvMYCVr0jM2ltk3wN3HZjyHtKcph9NN0fTO8efRNMvsVkx2gqIkDHPU2zgmC20ic/MIfOZtsHKeqk2vehWs1YCBGnT4/dkhtlFE5DGYnSAJO+xGIqCMyakgtCJySJ3QgunVYHsNWOQpp1VVZXkmOaLuWZBomjVCp6iB6n+mWfGwTKtQBdyCLbFPEQf3p91Tbn1mdd+9OFXy7GRssw/ZKAEZM0zfS1/iglarPgC8tiHkhW8rnRsATABRClFkLgyUE2RDyTYlIYhuprYRffAFsx5446Tq6MMKHBQ0yzvY1utOZBa1F6Tg4yuBHwAcfYoMl9jf3XlvQOsazh28C5xmPuc51Ca9MZrjS0qC9juEAdQapNcx+Sl3p9rXHvXn0cOJrGbcV0xmAtAfa8j15+pub0TXLN23JPxSfau+0pwpq2zQHWGLvDszUX9zICgMS0VE/klocrXyLzbgv1tDJb41v81UFUAztiiD6OInAu/21uo3S+RNGrM1g9Bbv8eDCFnu2xBACX3MdeSKfVtsqxgj/bFve+wJddLjEZ7USzV6rrSlxUoVWBU9NkByh7NHQ9Lk/gyikdHarlRlFMa69wY3zXG/st0PjjcLzygxXVeh7nAyASxFLnFrrISPDv97ZnDx2T/8TGRNjEnzwQ+MIAM2rGwYBxNrqoP0cdZVCZ/AfodJph6O3d9gG4xvnYZuQakH7a2Nvh8dazdtcTB2hM7tbhf20YzwC5km7KX8Svt77We+gL2ayTOSp6l5JAo+hIjWtCMTIF5szavxcnmCWnrb2csuXPwAnNBchXtA98zPrDTUlkJMYAaaGNbPfHeKaDuOXaNvHT/lN9D/uGCZ2W+EKk5Pld5mH7m9Ul17mvruVf9LL9Vcme8lmfhjrLzT9whKIHPJi3V55+P/Pf//J9BzmnssVZVmZE54ibnbW11nXICmgKQGVHsdBaYM2nTxCCapLEIsjnCmNIdZVd5Y8UYcCGiZRcgogAywZVOU/WaOo02DAtNc9CJOlQngGGeF41FMV406lYrynD7lbHRvNaxyDKB/PVyPOUI4hRbEO/1Zrokyfir16+DujsVzypiqMh+cqjHUkwdLczGx6DIQojT8VDw3rJwqv5RAvdWMSbQ8bjAeHvIZjF+ah8ISkjJtlq5iUbNPuDBJIyAe+t3mCQ2Pzx5+CDtOc++e1YGzaohayXopPi29G/vWwNSE4zKeLmWosm9yhXqdL7vRilqs07R5DiVoxiwcrS5jyDAsmUSGtWzclPrGPl+1zw0efWQek5Kf6QqQAZVSeoFdAUzNCAZ4lDvLVXW56C+juh4Wmz5ozi9FdGAqDHeZXjDNuTwlZCqwZFsoWpLq+mpXQOx9mUFC+UQDVhCidWZu+l1ElKWW8IYNhCGJ6Bf2wc9UBKUiUC0yTbvNwP74OjgXejHTkmOokZAAPZAABzpyyTHgEmZ+mOCHKSM542RW2NC3yaJnq1T/+gf/eO0RD599hrW3a0klZIn/XPFXnFf62ismEnID6tQwCBJdrUidiallVaFdcNmbcBBKrSCBmnLsLXWCqngRHMirIGVTsGOHmh5HzlfPPSEQQatDjjgdTm6CYz8eI2fbKUKegTib5g5fk82SQNsasIP1yc1mABjFAadib/AhKDCDAs0b6Ky9x2T69DqGYfhO3N7OIR9p45QpseiyzQJcDXBtNVJGConJCBnDq6AnWeV51wADIcxubiO9j2i2ejEXWp3TPhhc8zQemtQeTG2POwQMJksawQ9i4J3atSVIIS05NJjsDBgu2SAGRPUJL6aSl8LIyEt4WVkZebohDRsNXil2K1pmREUTrBCYGOyFSesJpcBvC3BVTGRn+5ZO4c2PkP7rMKtpwe0is0ASJqcDehSXG2QUhEUXM8NJwsfDddq/TFKPbUObMyo0gQ4T0etXyMkbgyrY6csmqmwbioTwgSVtOCGNQeIUIDTB2APoJy5wK5TlUn+ZpgyKOPOpChgTqtcJXjn2irgLtCyFw0KLK+Ay9d7poqV5nmoAUYOAwkjlN/bpfXSPaHWY29nDjDGGVhFi8zPKJ3Bagm9Cc7it9p4eD9Dn2MLKLZZ3zJD4Bz2QgKOCvBlr/qahOH8TEdqErVAxfSE/WIy689nCNIOmUhq8OH+ydlpiUh8k63f7XoMWDxrsT0R88Y+BLQlwOU6Sri6mMdnisuq1cL19qKFfi+6Jgb3YdA5wMGCjNpupZFSwGjZtRQwArAXeBddI9fXdQ+7uLT1PLfu4fKxBa7acuH1Hcjc4d+li6RPrRYvz3UCIj6jM7tTYfQcuNcF+rl3kwEBtb19gHWBAAsZfKbMBbViZb+qRSeAF9+t/VXfNWeB92ff2VphRKU2mwwsE/4zzrPPowZLVTXcMxqfJptIX6wP4XsmHzLNZH8u6BPdYOwP9fTC5NRfYj8FUCanHJZEMAW4EzC4PReZTA4oWaJabSHO6aJqf2lTpvAvtpVaGFmG1b5CsemTRw9gkL3mhgQD1SOt5DOJtPaQ7wka6tfDYOHZe51Whasijw3kPGprIuFB0OdzlnW4CPj11RdfDr/95pthEqbXgR0GJvlqw+rDZCaz5rcZBOAeOLK1lv8ecq87gFQWWe/QsvzZfSbXwmR+8fRLWHoAz9i3EXV82H9TAIYvYb3tUjAQcHv08COeyyRMvqcZDrRkqxTXN3fr7vD9NiAb16ty6gHFGhO2ZSaHL6Ojtrv5IlOoZV4b9y1xfh7yXvu006pfM05APiHLl4ev73F4x4xMYZ7IV6+ZqskzMd5aZOqs/vRC1ga2Rx+3r04vRYzHdwB18IHHFHxlWd5iTaxuXwMCGpD5PF++3GAPHg3rTMq1qBbf4x8ntwL6afv2AW4X2a+32ZuyMPWze1TrTYSWAA8Nht1Dgoh2kWiTN5gsLMif9kJAQx/v4i1sBImHZ+TBg0/47Nfx9zNcv0MbLpzUrZIN1+cxNIZwCu3B4QWA8/XwN1+8HjaPSuxattM5/kf2xFvA4ykAWYstu7ubxCgV62VitRV/B1exHx+ij+g+sHDrmglWO411lnv95BYxxoRVF5hrtoSl3V67i+0D0B1BfkHQYyLtbwb/NZHbnws8WMc6umDdYHWPwWLfZViETOxLWqXmeN8FgLpRWffGtsousIgXfJYA/pW/J+MCv3LJHpqaFHRgQBlnSx+ye8I9HhHr4Ys2sPVHAJSTDl8jmTnCX6u/WKxkY7ViCIeZ4TRUY26fj8UTwQtshgmYsiG2wJcUQvkV7d05oLmFWGPR5CMmSkmwZZEJrBWjS/a8U3bDmKpfz/NOoaPFwuqPGT+GzW6x2xwjxS3ZyU0WISFTn/DatYP9jjCJa/u+4G0OcdOKy3suwKSJvEyLd1NE8TVqLXMNiVtlQmvzYt9FHkufsXT9ariYh6HYy61bw/eLLyomUiXvnbVnbNpa8vwMwTvuKR0r+uYGjMXHhTVXAFHi8BSkNMv+v4r73UCdAda7gzpQk5uxyClgie22oO0aT5IDRfKH5DmFYt4/jDoL7K3TQ5DZ2MDYNTpQJjaCOQlQtbUm22bqXn/JX1jQT0tmcsDKa/QZJfNS8Ul1ElVhPO2snvtopJdPcArmGPFOByH102FdYccLICw2eO828H3iUwXv+HkxuRrQyGfqfyvuKIa/P/OPLYAOd3Eoldd5TjGnhm/V80qe1fbODajj7zW/7+f2biFzjSqKClyUlrtAnawez8AV51/wXpthbGiRRtBAxrIfri3yWo78Q54qaP82g7uYGo+/Bo+HoWW7+gmSGfORzPiEItCdO+iw7p4Pf/eb36Vofi6xoZ2PIsPUIK1o0fM83INVHKmCuM/RDgu/1MEvMLUBxykGV57j2Qsjz2KmMW32nvmg3XISc9qEX97Ts9HZnR5AwdhTi4QBsGFS4ofN67QJXZcusAJf8xRsq6vIqcC8JjpqZV0CRDdAXF/m8B3PZpfuSgt5YjQlDKolPvGW8UsHCgWGzBG5D/di7oWv7Jnk9uQmfo4kDe1ZO9/aWBcvRXI+R1+beMhj4JlUPkgLbK4WAoHMwRoq0iWLLLZf4POvYOCPnu8MHy0A3o4d42v5t0QWO/twAhaVMMlcG88D232ss9SPyxTPsRMnwU/DcleD9Io99o4CjqClP1M+YcS9YOGbfVaalLK4BfOKDWdBxfPtM5iQCIP27Noif78gzxmB3KW/gWSxT2EthRL8jd2F5jqewMTJ2uQyamwCmbBFIPFs9qm/5jaRAJIIpnY8+ay6fl1iIOBYdKcLrNU2KQfnZ/ZnlI41/YngvzaLApPxYNh4MoH54yAr5SOOo/NNURtiyf6xcQodPAPrCDPVIRshrAmMCrslUdSWa5O0sxYZ7O6pvVa8lxqAeMPOtstJDMXfq3cJUcPisWt5enj6+cj/+hd/fi2YYvCsgZPhE1yTD1ygxW+FivNkqKO0w9l+xGKqeZeJnHywtM6aVFeTV4OwanNbNT+Jh8mkDJrOFNNQJ1GypaQAMzd9kG0+Nw93jjOXAAAgAElEQVRd40fiU8mLSGRVAaJVxsKmbceD4WHzIHfHFcPfaNZcl20mBQrVgS5au5bFtkU2IxPzrA6abVZ7kfpU5chc9OgfJDkh2SYg9t403u4CmSidAq/hOIdxpOC7BjWjhjOd04NL65HaK/z3ByrhOwSgsl0mAYnuIui7SJB59869MNB0AAbaVipk+NnK61qG9hvwrgmMJ8DnAKnPoyNK9amATDeouiUyoiqxK2PaNTk66y5UUR24BjcOkXe0kqmDScWzEujuqKq6KYhlkEXCTAAsWKp/93t1eKvVwFZYgQyBSCfnLqIjY/KnLpUV1aKjlzhuDmGo/gYuCm/263J4gO0gAskeTkGpxtRUszAaImxm1rUOqyCjwu0EZbIWDf41mN6LTpb/SfWOJkZaWTR8BT767G2dlm6sJs8ZrR4GBla1A2LJXAG0nhF5z/OnHYRKhZ+f6Ys6M9gKVzDJbgHKbu5uEbCcDvfuf4RxQFwc7aH5pdsABOqJmXxWEJbhLAatcW7VxptJWQEtS3jfZ68+TqbkGaTozIxlLA+xHlEKEogIrds2QhJAXpf2difNqXOn8L9BvC3TDRAtjTcBAZ1RnaMe8JqMeN+esQoyXH8p260y7fNubWICIFaKPJcCSOoLSbuOUWKdFYGfhpK9Ms66736fYRWKU19ShT+niieAacDukIdJXnd99I5rAQhhP5zYGiuLRkdCEO2eV1dwep5x5vRJmeC6f6SKr1C9cUrQ1RhC5LbJMs3OIC8amyQNUNyiJeX2DXVaoKry8Bhx/+IZMFF3urG6RBl2kYSggZzNNsYRh6EkYNTB8FYRFTyyQOFzTlAcK0VQZWXQD+TZntOelclNnFMqWhG3tYX1dHOYPd/UbQ2HYzBpZ9eoNgmmCtq7BtxvdBjrPsZpETOBvfTG1PjSNraAXxDsnBZkg4poVASQChSXvZUgyQCGzbKwvM59yBqsFlBtQMDYBMAm+eyMFrCWoHRVTbUtYS2miKJN1B5Ue37WtCjPsUnurz3sqC3RCeTSSlLtLAaiSiMI5lyZJAoMC5Tq1Fq1VLse7SHezKSkJzXam96+4VpkGIegjew89nqxoCu40e8sAxLKcr7gOvyqiV0yYIpJof3V9nf7V4yQ2iOLMn64h8hECJDK1G3X6mekVZfnb5Bv1d1zahBndbIAcxOGziAv+xSQ1XUOQ7rW1GQ7zEPeP8+j+VAriGlBZi30KdmHAa+qkpt/c999aM8R58IgxL1qm0VY0bx/Ai6DghjvKnp4MWHc83f9mBVGJ145RfzVq5dhyziEQQmBs7RwcBbjV0tHR2DKZ2XwrmaZgLJ6flpRg/tiHtoeAUBqoUwfEmZqgXdm4aWVS0unthaQr+v8ka4mkJEF5wAc2ba5V56DTHSHKZjgL6BzOQfopL6s4J3PRhsm2L7O8Ii7tHfK3tygFXYLbTqr1UtMz0yyzHsvwKrbQLf1R7TMzvJ5J8QHBp1hR7G3/Cxt6Txrb2uLiapxU8BrzqffNxFYQHMsOjkEkAZbaiXpWw4A+q4IlBdh0z5jqu1vvvyHJIsyj3z+puQGkMfKDZjzsB4+mySbnFPX03hliaTq3urysEgBaArwzilt2oZp10d7atssnmFjTwCqBoOsMU13Aibaqx++BXBl6nyKdZy71fvDU4CxN7zvNAmPwKsgkkH+IvehFumiot76I57b8jKsO1hhL18+TwxwBbAnAKw24bFFEuyYAJTkKHYQtgVNNgoVM0hN7O0qTA1rG5Dcvf1me4eWWK6UibMOq/iEYR2zxn3qy7Bz3AcjxBGnaPO8eSsj0MELTKPj7kZZl2kGT7zd2oT1oj4b5w87t8Dvr3F92+8OIwdj8c01WV6+RRcF2oMs7AyvcTiNHKsdtGtVy3Poxv6ezEI+Y0V5C9lYBvdOu4f1C7DqJG+fpVqgp4B5U2zGKXT0DMxNdLcRqP7V12+HpzAOrbzLUjDWi5wBz3ZbdoP7gXOl1AMnJ/ZHE2lrj/7r/jpTkQHD9p0iKygFsPYQ37ZOIjcPsLYMO3vOxlOKIjLqHd4i8++UgoRsTJNBC336BwGpYqJVu9CB1X1akobx+WFu6QEuA2YlzFPZ71ck+xPX2MQTWpoUrOA5Oe1VDUQ1W88TH1WhYp5WYQcgzZpMqb1q0RFA+mh8dXh1Mjt8+2qTCbIUSIyXbd6FuXPp8CRBSn5T+9iH3ZV8iCBExanRyUtOISgg08L924prPcbVbrc2pBiCGOgqWggWmYDFt2jltLkW7xM9FBs8TBz9iKwW2TYmw7E/+G18RK7bGJvXGUPFbsoQMpFrDKnermlMFKaRNjpF8mK+hCFjDB2gql7jfaWYmgJ16TTGB3nY9U/RyqblWSZg+/ybYrt2sgFzVWQ37i7f2kGJDlYVeCUTtvyuX9Gc9n46UGT8aPziWjQgr6aoV/ydwlkKnu8nsvb37UxAP7s0knsiWnut1q3kEIpJWYBY+agCBv1+/F+zcblG7ydtqnZVlK/MPbo/GrCaFtsQJ2RZWuBvHUXGxBlS6MIU2SDSKPyj9NU7oFTt8GnNJWbPNN58VZwWP+0z0u9KbohrqNy0iC4+27Y3Uoir+LiDLgHJ9DsCwr4H93loTmm8bZuh0lFt3SXKWEjKgEEHdfX30fdzrsLu9HOzZo0Ukecm88mqhgMaBM38lrG6sQPvZeEQGzGH1IQxnuC4ZAo1/bYYJHPmOeSzD7EJu9gkbZqsuznu5QLfzqIMD+7dAbh7mNzUgtiz5zvDD2+RQJCxZdxjTMc15VkJ5KXLzLzcfL2IGe/3aTZIzly6Atoz+1D7rrrEzAOrfThAhiBfA+2NDc3d3JdpcTfe6ow44zWDW8kD0cGuSeXuO/dQxZjvpZiU2HK9A77yv3QUNAmR3obs2rtHj51wz/8smPna+Ot2lswrcj28T9r4ua+04LYzXdIlLT9o4LzrYN4uE8z2XO/XmNUctSckN3GgftyWf32DuWqbNpsprtpdbL9tqrEvWTe15hwcKo5DwW3kcLhDW+rJ/iYkCPa8mn3mRgKL6qayxpfkQQ51SNGfZzrpZyklACPP2E3wTpbeucOhWN+08XoetJ+mRz571UiDO9Tz14Z5L5FX47rCVkfyZxKW5xKTZecnjjKoap6CWogn6vbK3PPchFRkm3blU+5NAWt9pnuhk6cyKCKxcOUqZU8hkcgihIGfYTGseQoutovjr3W0sc/8klqkMu59Hn52ilUSEDgnFoQlDulEM+RKW6S9cKCKA7jMp9AEP7vGfkCyOKdNNusoaItPtFvN+MkCgf+1RT3DC9szcp8WeN06+sylefxh+RlXy/AVt+BzLZ6rtS8+4TyFWeJXuvo+H/nf/ud/fm0rQgAF3iDtNURdbp5lgi71P2ZJqg4IRKc4PHNsegMwQRwPr4ejkGuTpvcH9oYezM1USyRTsHYQ0A06qlB8Ha6iqZbRLNDIEKySQM1tHQbbUkVDZS3YtloVC+nJcVCtghEaYrA723GqIuF/fQCCTB5gjY6fnYSXxbM1zOs6ouIru0Rk84CAPQMXvDI+18O6sV2BYxxCc4b1n6LQz9OvrfGUtqyRcHPLxNEAeA3TBKuirc9fvQZ0GBleIZI8g7CzAsrzTGz5/R//AZ8Noi1gQuJ0rd4U1+MQDQ9FRPmtUkfrjYQ9SK5aGVWcikBqWGZxneV0W7IYx5dAwGuvpMfNaHBRDI3So4poZQNBS/es6TzwWg+6WineswwIkzvPp60a6rG48AJ0inVrQKo9wYoyQfLKbXTffjl8z6Q+A+0aCFEaRCZwOmGp4J4cEz9Bt7DoPKhaB56ZVPswNXFJ0TLIQRNArOTPKTkCHnhKrsQqYwGRtnw77U+nmCk+suxIctRUEtTqbER/doyeUibs4PRMtELn1sCnGgFARDBtVaJSbphR7Jlq/asWuxEoxmcXBP4A3jtMBDT4/MM/+OPhq6+f09pFso1Ys5pcrsuY15lghmdC0ue+SZuefSg6iDbBKC1B7lXu1SDDacqyTQRnZTv2Sb0Goa7rNHtIlucs+otqmwi652oFUtwXBhOuuqB6zlztjVCOZVKm0mW0wF6ygtAqYDfiqnEaVoLLYJqE3+hVGKjyHDLQAUaGCfYM52IPFuIUYNXKCBWkPTQfSeQMnU0uL1JpFcQUnOb+DKAdvuCkqNQbuCZFUbWj6C8I4E7a2ogO3CmJ4jl78cgkgef0k88+G75HU3ICRoGJxxWBjIByAAWZD4BgE9BDZNxVi0LpYZ1TperDOlIl4xntwVYSvBO4t1p14yi4d22U66Gh9TzW2hYIEyBa5jJ7Qi0027AE4QvEttXERJs9fbIZm6me3DV0do37OEDmIgnjJNUpW65OsAsXvMa9MaFtFoQEUJklYT9Fp8J9brIeIWHWRcfqZ0+oecca6uSOsQnjJL/nUbwuVoZVN231IUWYA0DhxeU7UOlXeR/tdzEBsle4blkaYXixhk498ieeHSnjvU22gpdqVymLaEBnlbfOYCabub/dh+y1dzCebHlzspu2y88rVnXt0UU0wWQruc4BoZrmzHm0KopZETvZqpoWPASQehLStSBvqrKJG4uFoZNOtU5QiTXSBnWGW9lNz0SB2p3NbRW92kCoYOMXBO9qjRpr2WCsBW4XBFTFPDRwsCAia6PYdAUQVyIQPDOJXiUiARaxRwnasF0yn8Jw0//I2PCu2Zf9y7Wxbb2ErRuzy8SV9epDeKJjq93Qp2rfeJ8ELrw+xZ4UzNqz8kz4WQ6u8vyxz2RV2RJ7H92t50xndYjBDAm6NkTQwoFNVmrTjsM+TKuor+G6BN0seFlE8D4NVk0gMuDJa2B/zAF2WEgI25r3OoqWoNdAOwvndJy9L4vBcygDMAxBfm+ave4929ZrIi0ry4E2cwsrPJLJBE4lus018ufM64IFdJ+iyizn4/79+2FCfvn114B9ywEjBGDuPbzL5NdngDqrw8cwnzaff88kT+wp122l1QB6B18yT3uRrLfoJ/G8bTeR/TELkLS4yGANn7+wjC3Z6gJxz7Z+Cvxs7VNQg3V8mwm4z3n/f/OX/yZxj8wc94daQuqU+qxl9W3BikgBVDACJlIYLLLYAM3u0LZ6lx7K0TP9krPj9IBae54t67hLcWMb8M71WsigIgJkkxaKOuMOKhB0phByhd05VK7D5EXlBvam4Kcp8yTP7f79u8OZ96jGLrZrbpYzyTnapdg4hsbrDkU5bZEAl8WWSQorgmgy3Bbpw7y7vsr6jnLumTLO2tie5T29fsuQClpzd96+GJbnRoYffYQGofaO+6yphvhB9ocTSHd2ia0oVCwvIt8CoLi/s53pwebd+r7799DZI0YbxZ4usV8WAY+/fbZBcnEEKAijhHPxjmLaIUJs89ikBY7g/NKtTDTfY29kkJIDOCI/dM2AFIah0GjiUJJ3W2gKUoDUPjmZVpvl8KgTbOcczKIFprSaGFgU+H++ej38+uk7EjOKtQESSBowopPYjU2YiocyEdzT7jnPMwmVxR2TLYEjfeos++PUggF7ckqmKnHlz+8uD/fViyKAnzVBp7glKCmYOsMaXwNy7rO+AuOTrJ0g2SWxl/IEtu0Zb9wCvH1B+/U4z3yKvTrO56g3FylU5RW4h2mBYFqvL9Ay3AFoPqagpo6eAK2SOGOAg2pPLi06qIVCCMWMa2Im8cdr9sLe2K3hN2/Oh2+fv849H8kqTjKmdIwAmPuzdLRklBx4bcZEKWjGeeR6Aozhsyzam9UU06yAqGIrVA5wU1RThqPFsgKXBlau6Xm6B6qorO2wSOy5LbaVNXzzE/QQTWRNrl0KXpvV9SD4AQTGmaAaxlYV/23RD+NcW6gMg3acgnWBGcbNlfj1hD5DAE3IuEYBCPOb6B6F4Wb+QL7BOks2ELjdpFXPWDqr1fKdzkL3kvzqgxpKq6+Kc75X+RvjvEL1CtjTVrdf9Nvxc75HyQQVEFTAah8y6AtSoMv/6qsz7jvL3GFFfnUAo/5RvjgxVmOHB8wLoJgmxXy2ixtA0xyQ9Ylov4VH7jcM81xg6aXnvpLE173UYLbKZ+JnvY8wcmqIRi+Ed4kPf8e365+XPdReN9r2js+s1bBK2yvxSwHO+kzJfmH1JZmXVGGbah8UKDBX4Eu17xXQZgFRof8jC6WC4KFQ1TNPTKmdx8cmvuC3O/jqXV7AaC72XsU8tphnHXxWMuPTBAQzVykVCx7EkZeXMqOUlai9qd8SOBw1x+N9tAfqePnlsCWlfSyoGm8s4iOW1IrD5q1RxFmlLV87Y/FhbGIZOQo0aGEWn6lBp2/lWtIWG6Cmrt2hEZVrFhOv4qTSlvcZhWXI98K0CzBZIKcvMwdwTVNAZB2NGR3UYKzgzyUp+PoCxEq+xf2pnS05Ertsiowgs82c0ZjEwoKFlxPsQd/DIQLpVyWrmK/ze8aT/ct8vcezxvk+hxAtGgAtC1Byyqnan/jk/pUiccC4KsT2fVYFuMIyjBsNAQNNCJQbwfhvQX6BTRmM7HmlDWpAhutR01ODQbT4vE+wLRvSBi/ySqVCxBDGRizQnQ3r3Pu7zVfYevOsKvzKGo/sCsy5U/d/9iOseoqKV4B1sjLVIbUAqybqRTp6iDfJDzKPIMQenqs5j/kRa555Be5jY/pIixWz0J/Nu3bIe0xe7uL/Yd5PnKbYZWeKwyg72BuZtg+KI2JL2kr3hqChhBr9ZZmrJr/G7WjDU/y24yI6yBbOBefJz7iGFKPxtfUMKxYXTygbxDpbZJP51vaj+3WO7037+shPgD8I9EMS2mEbOYzq4AL8CrYdVp716XiGXTLsrfb+mqswzW3V78V5EYbYNXMmbYt+vE0QloyRq6oigvnwFP5cTELCnK/TGpxcXX4+8q//l//u2sN7mv7z0g/xQnWstoWsoHMX4U0Mj+LOAkfHDFYwMI02lgwdzLH0aIP4ru1jMtOpoknOWESZdyX22Vqb2uGTQeDm7kKW6ox0RNUbdHE94B6WAHlhGRjYF1spI9abd/Ez48S0tF6XFTMenkBCKhe24sXJG3ARqfG7b94gyOzf2WQLGC21baSGmub4MAXv9toGM9npaHox9YqmbotstLtM3tw0HJKpJBYFJAp6ioh///z5sL1/TLWDqiXVVPvA76/eHf7wZ79MRebatjjW1Yp4WhYJpM5hIgi2HVHFlwrsOlqF8N6LteDrNR88D0APD5etUkXh1R92enFVuzpdOWCmlYm0ZFWFKaLxAlJtjfS0ocqH8qzjsW1Z8END4+ttW6KFgjU2sQ3bJIZExoOHHO0c2BpOgvrd76Bch6UgUFFVR4OrBFTBgtVqohpB9fna4ScGRTqApmUyhpGQZRelEK7DNpJsaAEM1m6blmQ15Ww/MxiLbmDaz3COTghiMQQtwgz0GjQ6fKp703bZM5LVEwA8NZkEp71Op3iOY4imNKaOuNYxyNp0y/HZnpO0pOC0pJMPHOoldILebLwIYPMn/+SfDr/+h+/YPxfDMs85lWDB1pDtqrWtKsCCyhqICgptS6t4ywilqo5qx6X10v2Rsd6ukWtQzsJAWGbIDMG57Tg+W/9d4ql8igFVGCDqWZVmWDSxuDf3075OimcvQzTt2jiNtNAZSLegqDvjDgIL9vmzTH7m2o8Fx/M8ZQyQvJJMGAqPHm4My9Ckz/Y3OCtuVZ6BRpSfpobDHnVvJEwxKPe+2IumpCfuJWeDkYxauZxHl019txkStDdvXgCG15CTJRKJcSYoXVxhyAVTAtYV/VmAzsKc96uDkOVlBUP9qBo5LtMJu+ckQS5PBrKVmbDrEn9Upb7blwwH0K6p3SRI0YAqg81M7NQGydjh8cEZ5nVW/6msHECuNsY7fstzwThjYy+ddi0ATbPsAp81we8ejCC2jsj8BXR39UjEUmUPyKcZhSExavuSWpo4F7WJbG8C0UwwOelUZPeMbZY4FYMAkTfP8axBHJ8nEKYcwCjnc5p27rTcytQw6TaxaIN41KlLpVzAuAVop2FCF/Dk36uo0drXDaqtgIVBi93mYCf/EQT1sevYuL/td2h/ubAysgGVAjrGNp0jem8ywzlOxR77h+03cJXN0IPbTKbm9/QZ2mpBUb96ApPW2QaYdfFg7biDinK+DB4tRLQK8A1TQdZeO0+9Hbq0VopBN8F1up98j65Po45Y/IW+jWfeQcMukt0rr0nWrGRyrnpyo+12+nbuK+eaZ8BZF6x13XTy5fMMUEs2IhXTViXOugs28trOBPSeemuHa3JAq4N+3feu9rD3U2bVFPH+BLEzt4fnpebNFUHEGcWKZbS17q2vc87eAHipaSfDTc1G23HM2Auk8hzo+7XDS0vLTAxDD9QEhs8qiQwnrdKWxHlUOkHwJ4OIUryTbIGvxE8qeWFgPKINNoDHbmuLwiLlWdfkQfYJAE+AS9blhLO9wmTXcQe2cCYcYKEz09ZZiJOhNeX6cT2yFG+hz/X4o8eZQKvX8Zzfjs1+M7x683b40//wP8pwihPAkI8eOTAAFhV7fYPBVQJKnz35OP5CzTMB8Oxv1nUOeyR45z17LhZsj2RtF/HZts7v8vvMLEJjjkmrTLn9kiEIf/3Xfz3M0TZy5+6dJHfb6MDpGwRxFhgucEBh4tnzZ4B967SvAkYJYLOei8pIsG8e3Zoe1hB7PrdFyiElTvo14cYfPX13NGxubKL9Njes30LDzWFWMLeWKOzou2THT9Aqf0zvzBQxWFjx+HKjGsFQAVj36Y8/+Xh48cOzFA5M7CaxJYKMV9iObTTQXjFAwuEG06yjNsj2T/3nHK+7A9hmMqmfc/DXKgWsC2zsFmsruDzN/l9AGPvjR7eZUkuiwj0pvhKZES5kG3v56vVmQMtZQEOfxyU+132kRqd7cv3OGvdt4e2INafYzPetqD979nb49Mkjrvcc/3s8vGJ4xyng4mPacp8w2c4z/RbNY4ebOcVPsPGQz9P2rKwuAfSxj2xfkfkAeCUDY5rBJHTmpvXZgqPM0QWKDQqqy2j7v/7u6fDDNsVG2JUOCpjDJx0JjHK2DkmuX8PIP+fc3EIrURZp9Jxl4njm7JJgj3qOxkmsF2C8rvA59wHnHsNaFEiWxX4JS3EOfzIFwO18EeMT/Xm01fSbSUBEGsaH331DwXQT4BW/+PDTnw2vAYScEPjRkyeA1IvFbgWYdILvqKwzzv0o7bO7O5wF2rP1K4K9C3y++2aJPXnBa/xcgR5BTadpH7D2u4iY/+7tyfB8ByDLhJL96DAR2T7TALbaL1vMjbW15w4BisanwL3rEOZaDZmogQACaE0WIOFtxQkBp+KPLGwXCOKmFRAUIPPebf2WzREHzB/3cqQW1GO6AZSsLCgOfys5jqxmz7luKQVg7ZLXY8E4DLn3RZya3Ft/boZIGANwD54ZmZj13wIGMu20A2zG5M1f+qz8+QJtfMoveAYlNRhgvoNUILjS/UzpngreFMur50tJAgVr8LF+dd9XuVOBY+kGaiCYr+mD0HKN8dcVF/q+Pcb7cLJrByV6Ecs4p2t9mS+IW+W9BE8aY8br6LFdktgwI0tbqtat8quuN51H7DO1Y4n3r6TXNSxGVr/vG6BQDKsBUfrz/r69lbWzbGrrFABkzuPv5P18Ltyz+UeA0fjvSp0DpbGm7oMCwmVmVQtoMQCLGd/jhmhaCYz4PsbZLf7QmDvYUb9rHJaW0paPJe/yE0K0KM12AZVMa83vl6RL4mF+x504g11PW6PadhRikdvk78SD5IkOlYGvOUxwps3nd5BnsmXXCMx7FeQyxvbZTwJ2WP51j11wXxZCVtQAxNb5vp8+WMEOUKhKbLdEa+31sHsJo0k2dXLAalN0rbRzfhmrzauDzVoEtMk9VSty5cwldVCMWfTp2efGgk56df2TW2trs4bGZxXbunbuE9naaWtuXQzmQhZWBeW61q82WTa+hVDtgUC5Eim3yT997wxfkYWrj5YN2p5VJ60kh06RoQBOcYxerA1Dmq9oa+q3sMcC+x3z6Gy5koXpRfA6632fVK5UYGOkaHKOvabOUDU/KfCuWMfVllqsJKU6iHXtBsq/LVg4YKFkF4y9LpILUZBQXw29u5lJ9kOekq8XYHNdnQLtvTvOSL1TgWalLHj2FHVOL9qEXPan/sgCjq8je2BtkBdhX7lhjaWPG+nE55rBIrYF+9NMNy8NWfPAWbuujrfQx+XvEyfD3bXFnAvzrBpUVhOzlTrUt3db6fOyq8vj6PlUciUkANZCslJketo+VO5HLdRLrjcTbs2nJWPRkiuGkIEROXsWJotYMCYuJTaQYow69rLQS9961onr4AHaMJnfkwxJFLg7Q5bp+BrWHt0Agpose2LrXvgwj3QPhpgQH6INUd+88Kjo3afAwc9CiKocq6R4qhOV8Dq5t+fdcyBrz2eb1jvAfwqtn4/8xf/wZ/geLk7Bet5AYGjc9iwOz5QBBEmuSbnaYT1hdw8fUomVEaJBDMuN/1ViWwm/N1MIqqyuqqK4yWXdybII8OTVx0Y22nG544ZYV797aN46n8bs8KY9mAJ36UXOISk0NckTnxPByDjNAiwElkTVS+/AVtgSdM7kJF5jhcuJWCaY0wae0pe5dh+wxi4aRwEVSrDUey/gzANe1yuzbwxGjM7BZMr2GSmPcRSOFebQOVzjNUDh9682Mi1NZssKrRA/+uiTBLVpwRNcJBFVgyzDMzDIldJVUth16ELL99Mj/tnH2nP/HjhBP1F+tbGcBKlz9aBnua2sNSae7yry32jYAYo85qyjj6Y07cpx2WJYzko2XNGGnYh3Tl/9GXTYW7A0/UyfsW1nPkfX5orNtkSFW1DQg2rgZuuUhsvPkNI9x9q4lFMg2ycwiqyAHtmKScJpspIxye4hnpWHsSZanrN2JBwkmLLQoqtxpE6S7dAEsFxBjf8mqQh7RyFWWyULFLQdsNr+DMSl68qyI0CH9XHNydWbiBUAACAASURBVMm6BDpjlWVNZIBFgcLSWE1OvK4dRF9rupM0d1iUi3dIxmYRIv8d7Lel4ZNPfjp88+0bgtMBUI+WMwFlDENpIFWwkweTPSljQ1CwWDAGKz79iGwKFMuU4LPPTKxtz45TL/0E93O0F2yBnCcxwQDJKNCQGFy6pwxwwmTKszVYq3Mp4GOVIlUhq54tofY1NZK+nIeMG9crGom8Xj2IWYLODZJKz6qBhsbTinmtG88wE6h5n5MNGATbMDjecQ0GUYr4ar3UEig2qV8Fxjv5kHMtuGuLq5V4QxcNJZZSnYkIoHDv+7ImMm2IYABtpfGJBUApggYqSKNUNDWOBw7OkU6tURX04FpdD/eH5yEG1b0os8f3Uf+KZMZ1LQZABXtxLqk41RnxT2l2tQC5BeTeh7oHYyTK2hSF3MdsDcORXnNDYpczaAZNjGE/Od+KMYddxv5Rz86zejK6MlxgJ88HxPT5MvCYIGNynPu4wYEwnnT2epjYAM6KTljbFR0MtaJ4Pwd9cBRtTXEvTQisI/ovG3UUsGOO/erUXgMFQdswknsgmkClqptpY4jD8dyXbU/jo8BSkOyqzpf2Y1XFkoylKmsbZjERPNtiiep+Bg4UhDPBy8/rbKi7pIaoxYDOsE61zwDB4I/P0+EbxAl8xdFi2wNatcpdTdGryXk9WLJYo1ZmijieMcGctGEUYyHW0YAjiVZdWyqyYXzRVuIggkgRtAqoayKYRrEhwGMYsZXEFCO3NDm9FquLaeGJr3KRmtYVv+PeT6GLXw4w5+e1PdbtsKChhQvb52Xipa22Vbwjbu4Zk6HCOvma3tLl8xTkTAEmoEolThFwj8YUaw5AcMB+MHGUqWaV8ow9Iqvn0yePCXyXh2+//RY/CYOWawgLxefO75ZmVO0P20RrsBEVfSdyqinF58ucu8MgGQMaJ2dGfkE2Kv/TbofFSmCiXo/ssAgLp7CkH5eZAGNAQKNVZBVbFugw4PI+7qzfy/7fA3ixRdR95z3a1qu0wSHtoIt8hm2zWxtbeQZ3mfYeRh9rt0gQ7ue9pZX2kyef6tGH1z/8MNyFXedE+C1YXt6Pif3de/cCBqrBos6aNu9KCQyuZQnmuWw5X2fBSLvtWXJKrHtpe5PWFd5dPc7HD5/kDP6ff/VXFJwAt/jz/MVL7IkJlEXQg+EXP/8Z8cfh8Ff/9i9Zv7XEHSmicG7Xb98ZRmXN0noyM6IuZxVztIOjVGcF0X799DnP+GS4l2EbgFIUXycBfQTxkjTybKbQaHG44AxxntPuZwWUbEkjblPDzWe8TCzjsId9Er0pg/IUJNV9mx2ebewNb0TZsMlOUld3asqJrlNXgE3TnOViR6mzpC06QVfPib1JoghI7+DDP3nMmtr0KhtQcXXihzHO/w4FzqcvN0kwKcqxFx+srzDAAskE2TCswz7vcZd708/s7mwM9xlsIkhrkvziNTEWmnO/+NlPAXf3hw3e4wRD+JyOh0/uM4hjkdZg9usZ/sSCgu1mMtUnEWVXHsa1tuXZqsk0NnbSYUIAWITTww9vKPCxtxSoN87kkad9+JKC0l/+7VfDd28ptuLT1tjz+mc15XawUwtMzd1S20cheNlytsRjO+wvPuNcOMjMPT0L2DrO+9my/BHM9ftc28IYTFvORYZOoSY4yXM3MTKPn0tyU8wrGZMW7ATsL7k3dRenkKf4+vkuk4dJZGGvW1QUPJxfmhwef/IwbeaCaefYiTOubx6W5AS+SsbNJb78FuDwk4d30mqVzxHsZ6+kO0OglWvegMn6PezIlzt8NuLdE8R00kmOTbyNUwRIiNmN8/SjFfrXYDGBiio2VDxWrXba30pe006egkPlFQEijJt4zu4j4+R5QFJ1k3cA69Wx9D215TkPxsf8Vxac7tICnrFppBZYM6fY3uQaWmbteux06XmbSBXjrHIc7VXpppWGm75Bm5x4XWDNWKWwn9gnpwQbu8nCStLr82r3kRwo/rKSU3+vNMTrvQNg+cl57+ab4qt8fdld/VXXaI1ovoBYYvj37bAZ2NZ/z5wovqqDEUJU5RcihyF7pr32pigneGQsGACsZF76Z2gv7AzyK2CYTPj2+mLbvWec9/yuX1u1LPrciw2TOLe1zeY1RuEpCBbY9yGTr0sx5HWGki541rKeTekb1/d7bpg4tsW/HcTpsjNpu+RLVllAXP6eQQHpErIjpN5PX9GBu87eM7ezwKDvdn9HwJ91ENiOlrLhMPfiZWmf9IUuv0CBeao5UYZdZOieOUnphUdnLeec17j++MfEgHZoYIsdkCiI7yaNxAt2ewtbci7rV11RB9AJ+rUW0iNJKryPrYEy1P0zZwECWzZmbIbdu8X5v7VwzbRuZEzocNl4Ry5xgo+WYcQ5ciCB6+P91aC+loNzc5nOGr9XnQfRYkyeUnnETb7R4pvqouvdP76mGIjGN54b1yA5Ec+h6wp3Bqr4hIXUHq9JAjrGpkdCSNarrCvPBrF+tT0XoJ59JIBn4ZGfi3E4jMcPtvBjTt33UC/OJ+63YJe4v3WI4O9l23aGYWk4muFVXuezKy3yihk7COtejg0xAkp3V3UeuWdqGFp1WBgrVxGjQN6yfxJcCnyMNq5ArHvH4gc/VfN2Dsb2JbHJ3IygnszrPfQLmYxrZwMFuGn2i1Jpp3b3yabzisnhLdCcEHscSwzgdbK+TwTceQ3oSfTdxAHshtBQBUOx2OszIzfrbFT9cbXW8rIMzVDOYx9WvcW6YwqPkww4Wh5+QHYjA4WMsdnjkQ5KllK2VhujnTK/62Cu75uhQBa47cQzx7Bg4CMRvKOoa/zpWbIIdMj+uHCoFDGu3RE6oIDlxjG8ryx4z0hS32hoIrUmi1P3wr0vkC8IBiIQi4+imDlBPHg8MuwjhXWMLx1JJ4nYE/fcOoQWIJfs2o0Qc2E8bCeRE9q5DgcXKaHRNFZDkohNKimBYCrpKFFyqaQBzKnUnwzYy7VkgMn51ecj/+O/+C+vJ6DKyuaVGuJCnBJc+kGK5sZ5WjW3qtsEZd0QESUNQFQgUTGHyvh5FVazPXhFDSzwxYq74EslgjwbrswExJt0Q0asMoLBMmyKydEdhA5REMkFrX73OmD1cU3DojsYE86AaCbGLoZjj0tvKsKlgnABPEqA1UmOablg4xuIOD48jopFVVjWz9y3h9m1wNCGddicm+hvRk8r3C3ow2drKDzIgkauSwZPsKEqIbwantJSsMdkLpH/u7Qy/JTpbIoOZ1FIae2D9/U+2BEHYNj6aMucCR73rHOwwqDxisabI5r5fkDLsNN0BA5g6ElpCz5Y5xgOQTEdihvDNcvhaeOqW3AW9pSGjhd5GNSU07qVWHdR1NOWR5J3QCC3ymH0Ge+DXBfQqk5J6a4oDlrVydLYShJuqxQHSSdmy4B7wM84IjGbIoE55XNke+oUBY0OAGlC0Xc3J/AjmNZIoTNo66QUacW4LwNESGMVncbJIKocHZG08irmCpIt8BCwyesrwHeMYFi2ibp2fYKyFzWuNpOaHLYKRuPG1lv70W3jEhyo9uIxEpk9koX7Dz7FKIwNX3/7W4Sunwxr64+Gr79+QW880+gIkm156sFn2IzaE/WnDKZMyFkbGQnRCHCPmdALSOjITMA9E7Z93IB3xXi1dVQBUsX3Y9RksaiBRCUlwJDMQXuCDHQCOmskHWbiUIfSuwwT0uo/P6m26QLmZc4J2HsinKTs4ApZoHNzi7RcoiMEUzWTjBOcGCjLaBTkhdXGJMFbPP/JC3SFzt6gZWTbGU7ieKcCX565VOjYkUT0BSJdMmBBwE49NivzVu/to7dpWW0493aek86fNVuGWXJ1xXMHAONkRJPINnAZiDrwBRgTtsl6d7a8RATWZJH3PiaxKlp7TZYz4N/Hmdv+V/ovVUHswrQ9SOwOuSqLVdHtDvraQBBD4jpMOjUWUHgKRtmEYuLsV9LctKBFa0hKOhty0mvgms68Z/TuxmE1XNLG1BOHK/amQuLTAfZxzKwzPiQMu0natNzf6p/YMt71EM+tsnHXNZymqmPvtt/yd7QR0dMbYRLypefGaqrVOgNWg1PZDz4OzwZnPULEtueqsyF7z2sVyGvBUF6rPTFQK6scZ1o6L4m+WAudcU3mU3jeAQGak8vYbcGuEve1dUsavD6k1lqGhZoqXSi4GJAdQPXvnv+q+JZORmdI9kqngZc/8z39Xk9AMllVEOr/52vafbdg3t/zGZuUWNE2Wekgou/l14cAblX5yzf5vrKuBYMNEvQFrp9Jtj/z3EWI3cSp7R8/L23kVjHb2rgnuy+0EFHuurHMw9QmEPXscjn6gUw4k21rNdQ9jj9Pe0VjhnStGdsrZCdH/kJg0vYW7Lqi1wZS99Zvp73h1YvnBLjIDwTc7cmYz7VaGKpyimaugEdjVGqzBGDX76033bxX8Tsua3QELcZgm8bwnbv76M8RIk45ZIbrPDVR4r+y/MK81hS6Fnzv+Kh8suysdVo6p7BH3wJUjWEzrmixFPR30nyKcOx9WyxN9Ndurba2pYHgkTZxWZ68bs62Eu5N+3sF0DJuayP/fojmzxwAyiZgk62hizAKlwH6bNc9xOYJ4MzIrgPkkAmnbMSogD3XKnvcpM+CSQEUsABZG3UDTZhsF1V75h8YWiHgtQ9YZ9uq3Q3n2FgZ3k6SXSA5+3f/DoDPqd3cywEgwfTsMiAWU1oF0wTLgJTmBIOi6QmsD5D2Dh2zV0xIXUdTV223l1sXAFdMeIMlZjxktV5JDvfSEey5MYLbMIuI0ZYB7ZyQtg7za1wNWFMH9oQx0hpApJpItsicARLu42+/fQNbEEBRHTzBwkmGONxZnhjWGKBh78Eha2rrjfHlS9qvry0+8M81wCyBO0Fiffw5Pkxx9RU+9wiW9Yu3O8OzV29jTx4A0q3RqulQDivkrwBCp3kWq0vYdBIVi2lem8Mk3u0c4ZMOh3uwFbU6W8i8HEF51J5+9cMLPpd9g2bbPKjbNPY+A3s0V9HUgUnNWZ1xLwScgkmqvAlg5OIisicbJ8N3rxjsgO+bp0h3TcvaDM9cwHkKyYp/eLrFHzRL27CWfZ65U1c5UNFBPOM6z/mccyd+m6w7IEb2gWugViDPzvcy6b8DE/Ez2qLvjAEuwYKZ1XZwBtS0yvRfNlpJiTj0Bj/Bf7Wv6XDhjApy9sElf/vbl8MXzxiiBTNO0HYWH2xWcEUXxbSTnBX59kwRb/7spx+zh9An3T+kOLmLtuLs8Ps/ejTcgiG6R+vxNoCgyfs7ADtFwS3iHROffrfJ3r4Q6CBe5LoC8hnbBIzSv9bQK32pYFdv9bJlVr+s/800VP09579i8FjRG4ZW968Wsyw0GGvPKEzP7+4Jbuuv0uqYHsfYbQtWAYC08b6jPinF5SIHmCx1lpn7wDhI8C4+Qlve2iU7eFfgW7Xv+WXe4poLjISNZKzrcDM1snz2FpCMnVMUc2r9e7ttJFbMucBnNz4t9tnP1vc2P+Rn9aJM9wXaw5JoaLFHAxhyb62wFh21mOr3+VJnFiU30wMKVHZAJf62dUD439xtdeDkmejzy8nfFLfCiu75H9+/8WeReihwrd7J/1/5Wv+TyED5hXxKIxnwuf26676LCVXslupE6QBgnkHza/09K9fy/eqeu7/rxVe/F41n42F/jr+USe4SJaZMi3P51AJTSm5FX+peSSNti9F7AVgfa4xgjNTZfcomaJu8cxmhgnfpLPI99GnmkwByxutFFtHmCPyQ5POCcfMun637yXQBiYQpgPzREWMkrhEQ4kSAijU5lbVnjOazjOyAuYYTxWXv1dRrAT7bZWVPydaaIW6ai7wLBSD27xr29M4Smpb4ZHVk90/xzYe2VqLheoIfViZGoJV1ijZ52wP9WfXCZl/zvnd7zpNisPvVdfcZW/RMvFO5UN4QuxHiQgN9A+i5Fjwfz6qfq92T+XXCdUsGSoxPrGExthfce2yWgR5+joWEtoc7cJtraIV5/XbW3byjAZGxYZHHqY4owcIUBrHFxg1H2kJe6/f+ffCud470M9tjxr5fIqfjvYfFXwSBIhCYT2ojHbJSNt7AruxNkXVS6Ag4WnqUDsuUfamkwhhg1Qgsb6UZlC4Zt7okYz770EEjEBG4r0NYESMMCVQvdwq7795X+85W2BH2pNbyhCRqdGYVH0Y3G3JfgsuZEN4INdWJ6P0XM7a6TogftWkCd1zL7PjJcGtGtrasekg35Ix77L8z4v3SBrcwrp4hftAzGQYxBfywPrMhbvIqLUAKFezD4EXu8ZAyavq4wzKMG7OWxhQNB5IJbT5fLej4F8BJ0UWHInlPE8QUatsZrwj02TavL7a76fzSrjr1X5HpQONuc5/40wJphrL5zJCnyrC2ylOmHdDk57acQiyqQdDBZvSD0aJNC7mGUV/SCBIhb7WuOotOsaXgSZKt2cfT6RjlrF6Mfj7yr/7iv74WuHN6jBUPwSiD51SkCUZzuHiqSyy4TIdUFgAx9AeZhMQmMOnSEXsTtszU0INqJ00iEpq67TWFrvqAIzLN66QjFjujnGUUxeJkiubslwdK6qpGtCdevaWjU5RjSE0wBQHagcjEGN7DsfYms12I1cM/A43fhM5geWuH6u67rYAxDiCQLRR2Au8leOcD30anqdpLvScpwcX6i4aDAJdtpE7NzLWXSHBYfPzPDThHK0Y0/gj2nv7wCjDQCuQpoNfK8Iuf/L5vGiMv60ED5pRK7bYGV8MlKtxbBQScwijxOl2xHObS8TDojqZTYyK6fgVMCBCVs43wJ68Vna4qgKCHlVwnDFZbqp/VQdRMlnIbNY9dVTUdT00Zfgf7rNhPhaxVYiyAC8VXJqeTiqV/ajTCpBPotEJuEkbCwnQ/Kx8Kb15zKHRCd+4+ok0JMWvYVLI9bKeappJgUBRttGjtKfZJvzyAiAGvE3BGASUmqDSr/uNB3j+kbcrAXH01hxkIyIU1ZPJXEwS9binnHOkAsIKj3odttoJ2xOZ5Lmr9TYfhIqgJeGQbUphYGl9YMRi3O3cf2ydJq9O3w8cf/zhMsNdv9vOzGVqqJkIVl10lUFyTZXc2t1tSX9cTjbFUAzyTBTCnoipwrXELoEcbmdWKaNzZXnhMsL0TQ+D1zEIvlkkjI3AOJp6Vb52mlOTTCLC6L9pgkBa0pZrojmKPeNYyGMMdrGi4egGCWO3ZqSsgu0DtH0EckwfBdafRufY6o+tr2z1PhxWC66vj14wJ307L0xLJwvHRVq5VoyloGmqxTlMyrIMdeO4UgcIkNAgJMMj+KF2R0ubKwBI+3/15+zZTF6cR1ieRBD2l7ZpiAEGKQul1szq5Gqrhus1zDQbRnmep0tqX0mKs9kQNvwCSNss/0UYMkOTWqL/3YFjdxQzW8TwJ3ttqpE0WANEAW23lWUzSJjs7yR482YUtw+ewbxX9PhXwJAmeZULvFU7mwISCRG6CNfATnUzo6jhdcJLX8ZvDpQmD9igFAu2mFPrWEtKmPLtq5zj1AHMphjh1DcYhCdfi0jr2BYbmKFo7OCjbFC3I+Fk6v5x1K1F8vk5NdmAFywUaJVlorLJUllM1Lx0U/VHZD824k/8sMRdLy2+dGIA5GRIHfsQzVMYgAEfAJuwogLzvr30tTZWa4uZzq/YIg4j3AXL0TlKeLeZGvU8VfvxK0UMb0JK5Hsib0Gl/+pj40tmp1+X3BCgE18ImUN+xuLi2EnS/0+1uTyp7K07a+VugIFNUoEbQJu3B2meBRi5WX6Vt7my73r7kUJBqJypNF69Vn+L6+bwNXJNI6Id4T5NHBwCoA+u11FSzYspUy49Bb4mkd5+gjXPPKA9g8uTQl0P1/Kw+wvixApmAhl85spJooUIdxLS26P/dJ1X9rcSPfU4wFFCBgFqmyzrtoKtrt4cXgDaZpC1wYQuswY0GRRvrABfOQoCEtDW77iakSZEtgtZn6WsDIFv1nx5uI8ewCiPtKVPad2BWzc/C8CYY9UwYg2iz5TJ7PzPYFFtmz7BbTx4/yXs5CXMJxrgg3qGtKXzGuEUxFnkM+37v/p0UpmQa5PxwjwIoTv2yhSEMKeKFC8CpNfTO1K27Yr1MQ/eQxkjBzv1iHMTiOKlN4Nc2ECvEMu3evN2s6cu873hagvg9rl355BXYV8uAdxtvfmAzYhc4t2lPnQfcolXY9ZniDB6ii+ckVUPvtF61+57FL8jYO2bNnr8bGX77FDDv7kpsknrG6qh88cVvuW0SFmM2rn0XTTSTklWm3N4HMHv5/bNhDfDvCNsj8LhMW6rFHxMlZQ1OnKgGq3kbsGwFNuAx/nZtcWq4t+L+qWTHHMRp4m8B/9QHtDi6BhPgPoxOW07Tkh8fXVPnPRfP32zB+JClOc5nzg2P1pbTIubrdmDYO6V2FfBvzAELJCprt2+V/Ab75rtnL1IA/PTjx8MmXRX7gKEZeMAz/xrN4TWGUdwnQbWR3MJeWn8szrCvDiyqAk6uqcdjvK8fgMF9e1Wx8pPhGxhsu6doCLIO2jS7KmzHvub8rbJO5yOLgHcbw29+9wygb2O4/fDRsOszB/gSg0nLk5/lIC6nnUPJ12coq3Dh/mL/3+JcrNOiqsbdGiyJWaaoX9ICteQEYe4/NicxKAvZCqQKjJsAaBs8g+4NgXaTGuOFTSZFfvP91vDmJYAvQPMca+pgJv2DLNgFnrlNVJ/CxLt3f43OgR+IUZEzYF9++vjOsM6aTfP3F293hw11G4kP3uE3ZXAsAdqe8dk7pwLXyiBga2SoaF8syhivxhQXS82hP5GyaIVTiznVStgANn73VDvSgJRMggywUQPqAsxYtOa/Ftj0MXZ1pBU0OUC19Qlcxo5btMjpwNfbsm+c47NlkdQpVDLgWHaOCWeLp6MB1QAGU6giIRQAFjaYBbEOmCX3wYYnFyodYndzAAkLrg0A0/LOE3vPw/SxeNg1UQMUmQA30KB/bqac6nEkVETv9b3tvgHfEo/kNvP1wV8rluR30pXZwLIOOLkAN4PhOqPIz4rv04fXO2U9Gkilv+mspzCOuTfft3/PeDL5XZLkYvEFpAlYypfPWbZg3vU9GJjOH76RYpz+JI+xnlkHC8u/5EZaTlXxV38GWRt9ZSNk5D74P31/MZ+KzV4T3gus7F812VNmf7XSBoAzhmEfmSO5FOk+UrqFe0x5O8+iWlz9b+XClVv4uX5WpKPYh/pPWxn1zTK97E7xv6VTHvXurFNuj18WjDGBnyQGdPLrFIbo/JiYEdB+munOiWn5ni3pB/w54hqd6B4mOr7IeDQdNOaIxl5htFoAb3tUBhzXbxHb4QRjAsX4s3tICVgcsS33YF9ZGwAkGFcysQ7QClVjOjEU5zHxHRds3NKHkvR96zqWXjknrsVKrnXALXME90RyxfpjLpOcLHGEVuL98/eMW1To4HJ1QhQb1VhKOxiAkPcUoAtHLeeynq7Am9tLEojfEsPQpoVtB1PSfMLOK22LBYAq2FehuYqd1c3gWeoEmQBtDXByEnd1ZhQDMXvL/dCKEB+C7Z2NmknDIR2IGwj2V84p9hA8wfgjMXYtkeCNFic6moknSj6o8kP3C/EhHXDjFL0FXg+2XwwryFXsg1kIMEmYAtzAd5hfq9emlqwFJIuL5KXj7H182YkAklU1+wzZI0cw32mmHcZmiYPMUYihxCxKJsdWW7WP6zoyhLKxb6NZy/WOgw3MMjBjbZ7BFBMwG8kHS4qIIiSadEqteS4lVik/IQBml6TPLt1QEkK815YXFEhobotWazrFiiWr3Fv8HD8zzo5dyDPMCc35kxnskZcp6N7zZ56xaJDzrOY5q1op/+5euSSOvKRF+OJaPWA00E/IOSWHlHBR5dPaKv2xdi6M0V5wyEMrZqR2zi4S8j9zTvdbCln8zK7UyCs121b2ug0LlYBgzp9uP3MoY9/qCC3JuIFps//yv7k+kvJtMkmSEQ0CkMiu1TBr4q3T4v9ZeTDY3wUkECS6DfBkMmjwLsBm62konXEC1d5kJcGDpYi9CYUtaZ2ObtLhYQ7tOqw/N2yBFv2wJhjl36WH5Cb3oAvwVYuYqLvGys/q49dlGC06zlgzyw3v7m3nYARIDPJZ06WmCfAccf8cVoHC0OqbTRPw+gBDZ+W+j0OpH4nmXRmgSj56JaH60T1AtnKZsbtW1Q6UgRV+n88UENCYj8Lw+gaWwDuCRAFZKzP/yZ/8aXR1TNDPAEbVkwuIxmGTQecBk4Gg8Y9x4//19rC+ueNwuC/BLdcioKv+0uAhztlErQ6C6+x1alz9uQmxCYS/oGZKEuMwwYL7VpVUhoRVHA0k93WhgLiAH58XFoXGmr9n+pzfZ4M6cTBi67ze/eGCHme4gIdToEpwEto2QFMcmZUp9tkO7U9PPvsJGkToJpHkq6viOqpFJ808FVrTOqi+PHX+YFCyvwyAnMaC9pkaXrzO5+egk1T9FMFX04HE1AOVAIv3FQQ9QEyT8JD9CEjnnk2QUYmfVa9M/cPBCdJKC/ZQZZqWhywgLeAdW2V5ZZ3K1uTwu++/GZ589GNA4lskE29J6uYQcIaBJgWYt3AUu4KzS4iOv6OVpwapVELulxW3iDXrBMqCp3IU1pNGSSNMAuMkX/f2KYnoEefvhP/6fBYI/G29cgy4DBUdd/av+59Ew31gIlRs0mJuxuD4nwRA6jc6pTWwJ/erbqR/9zqk7bKfwjgkwfeZ84saouiXCb55PtHikGk2TeJ5ebzJClEZ5/pmFCU/d7/XtEn1hCwaqCd0SFI6glL4gUEBPxPBtvqpkRaAS9tmqmFVObQqpd26g+bV+fk0LAvZvRpf9rhAK58tQCPDJHXb6A14LwVy92rZDfgmY1Q2Bq12mbBr+4OOxDOn3YgxLtAz7c/NuWTcuMxgK1Z+ls/P9bJaiDPLmbPd4ZrJu5zrCRLmCzQUSX95NgQWrNcylPIRE15tdSaMqwAAIABJREFUmQ7Bc5JBLOpG2CKHjcThnqGteOkwDc612krRUyABVV8urAMuU6FiXVdVoPh8A0JA2CMS00WmHo/C7BudRJwWlkTaVIJXCSKRBOmGuHfX1r1SmHzZ5F5JDbbn2TBZ4gN7YpEhCw1sTjHF+1B/Iue3DUTiWVLEDWsj7DtPIutkm4QDkuYFErl5Ezy/LDZ0Vl0JE/s4KnAMmw6fkkbtJA29jaNsZAdYfYa9etrBuQ7i9YTGPZXpq7ndatHpZzyvkX5qdc8E0DNiENbuqc5R+bxiBCrC7fnxbFUkKbhWU5Vps8RnJXjk9ZGTMBh0GI0MWL7nXgszys9R79VzxjO80ZS1VT8HWHDb1tvSc6mJ0+UrE1Bxva6RP/uw0GWw6Po6wKfUnWyxg0kD40xbqs6cflB9z2ikuJ8EdnNvtpuUHp2BY/nqSslK08cECIADgOYewyE2t2R6lt80ki7bS4UTO3zGftPfyTCfRNOsxJmt5lYApkB+dI+0334mtkd7PkdrwoNHH1EYeTNs0rbvchOGY/cApzgbJuNWAhxAJVNau2fRS6BeHRH3jH5R8GF+mUFLsK0M4B+i8XsGo8gJnqu3SzjehG3B4psggmB+dKmquKatMdNbpGVnAQaS7fIHrK0JmoOIJm2flSXsH6vEapzw2GT2Cl4/R3fP6cvRszLA5FkZP4/ia9ZpO11gbc5gW4hgHsN6klm4hy7lNuzDa2QmLDy9fv491WwKVraW8xxXmMZw/w4FG9eNtTqAxfY9zLuX2/vDE9qgFcRfpGB2ylTvX//6N/wG2jXaWz5/EamHMBwA61YB+N7Q2nJowkMhQ2biEkmP4JaFSavTAl4+d2303QeP6NrYG5ZAPz/7aA0fpvaY8dMUg6p2iMN22BsyEUeHJzAmFbFeJIB3YrixgC3Dvt+rN5vYcbRnOH+rXOs0++/J+jKxHAMUKMC9ofItQLsAknV5sgcrbhSGKEMxuFc1604Aj2adDEu7zqG6mKyXzNw9/OO1gxrUa2TfLcFWlHm5R/eALWYHx3ZpmMwgPUGhRR1DAdilW4vsF2RfaCn9+vk7Ehn03wDjbMkxkZj3LOMvbMO2IPKrr14C8r0eDtk3tz/+mCEVnBefqd0nauiqjytgxJ4bk3kuQ4F9Pjs3Oazy5wkMv3uAd9O83o64KwpgJu0zKQTJBiJm5mfXti6zx/ZJsnZ3jxnqccQwOcBm1jzAg2xr/T3H28T7zDYfFVj1maz1mKx0/veAgTQP79N+zFTh5WVsLZ/5DvDZ9dgCFH/y0V3ax1epHZ3QfnwC8wAQHHds74adHsbatuceMpU3hbZINFg4agwtW/iM0hrbWOA9xRiTe4GtSHt4n3XmPacmZIHAjD9SwKzWUD+vx/DGdJmOKruVM95BGWNtbaV+oyFuSY4960eyp9KRU4Pa/EpBkHvuCXextirm0kbEsjUwLxcqmGO7mF0krYCf1llsQ9eB65NzBertODJmcWCVrI6Kt0qyxBzGIlgSYO9f8kRIAm0qp50/LTHs19hZ/iFFCGYFzK3cJv44Wb8dlLYGurAfQnqVn8Sle+/Gl9ljJbnT7zPQWbLfYqb5XxPO3i6qEfO1XksKRTd+r2SN+lemiubpS7Ru+sbt/W7Yfu3FCgEF2EkoWr6vxxX9/Tro1j+v53Sdid+LZ/3a/L0CGQtQ7OvjXjE2y8o0EDnaVinGy2St2N5sWp8T0EIJEuNP711QiddVDOEF1+TLurVa8z7d1GLIjMCVZzYSE4DqgoCeUfyd/sGYM/mYsWVyGweTCbzhG/hzhcyKk2MnKeaccT+7+hjpbwJ2YS3WvZnDeQ834Gr0+vwsilW2mPK7tuCpt+kEafXIltmjS9idOzCStRC7+5z7fdZmHJuLjueFRRr9lxqpXKfEidLzraFhfm5AVu7HMxdtyTCDnUFaLcwBKARV+B2ngXqeK1lWU97iWJ21AIECoAJ5ec/qGvHL/NnPELBLvCFpxfzVNu08Z9YOW5eWVG0q7+OffQfmmRNYwJQhanddit4W6M3Jy74IBhXYIoO9DRFp3SP9XFRcVYMtCmBqZBX+3Ttw/N0P92v/3b7fPVuu06kaZtknPrvae+arAYb5twQJCVQpZJB/jRgLsRereGCKVe3cdouZY60gpo23Z/ASMT7M6i06BsyDJToJ/IziRy7wpafsv9NLC+KuM9eCJIRxjTnTCCy8awpi0Y2DdTnG8L+TEQZEHRPLuv5ZaAv1Dezmn5kX4PPT3vBvNWtHJNtQVJsd2aVIR2fMKJNS8dMWeY4ctif+YA5MLjgPoOe9x06GFFVEEz+qD67JWeQbDmJx/2ToC9d7TH6i5nRicyNZ/ZIkCn1lasvlj4xpJILY5uoPJGsoE7EwRxEPPyhIHCIZgN0IOdUJTMPDc3J6dO1OaBdmhcmO1NcrwM2dYtE74LTnI0X+ypcFgG9AOfev51M2XQBEmYIFYltcz17TlmTty+0Y4zsUzUK5cfl18LiEzskFCnOY/HzkX/5PfyZMjFMzWaC1jxZGp5MZ7GuUbc3UqBcTRzBDoy3a2fUeqh3SD3MzhqmgYVTfxwpXqi1SI6slUAOmEXGDu6nSH++BVgirOayeFGnERUYLdGpQuuEHrzX47rR1D4rXq/HsyY5A4uIy1dEEEk6ZlUGjlo9MBybp0kIzRUAq+LFJRfj15uu0QgrYVCWhsdnSesrDJnCxQiAzwMTMz8nU1xidGiNv9TRj07l/9VAqGJCSWX3Zi1Qo93a30UA5Y+osgA3PfmV5ZfiP//hP0FcB2FDLjDWcI3CTbXFBshQwjuOQ6TP+QvxEMSbckGEfKf5tctKAOisJPiuDNr9cuwCWgqC8ToPaHb1ItY7DA2iFLewGWWW2JMoASItcBVayOzTeJuKlmVTCpCL7GpdMjoGpsAxL09caWB0SpM6jP+b0Hg+V7UEKj47BCJsG5DoNy6YGJ1TVQu04KvP3Hw1b79Aqox3HcdxB+9WlEXwjaSn2o0aDIBgdNXv5lxhgoaisz1hw18mHTrS8hq3kYT8ngPUZuIiFVVm5nYEtuji8evU9rxXuJdhnLULtN8l0/LpXhVeQ6XfBugjoeZDyJq5lWJICR6fDx5/8XhLH775/Onz22c842FO8N0LngCRzy7cJ0NHp4/3daybFJsq2t+ySMMpW0RjYOu7eV5ciOlU8lrDCNNus8QWfHwNlpQCtp5hyzqPU6QATAo+8z6maf4B3MyYygmuCWOzDpOu8PjqRVrCtIvAettcWeM73oldFYGDVMgNTqJ7YamOQ6Z7hmUg51iAq+inYM0tCYxLitVokMjAYvaataJyk6GibpYRJSZJuNfFalhlglu3m5zJZOJOTMiYn/DPNGaFqFI0dx3aXBqTGVad+eMh0aICWmibEhNaFW9gPtKJG0K6iWujDiY6B7aPV8ZBHlcICf/HMSCnv7OA6p04SRacyU+8MqmqKlCyxBGP83KC0B5Q9IMnZEsD3s1oA68ur4q2Brgp3ptbyvUkSyimrZTAyz2kpvkRofmSCyYSs/yK6ENoYmSxOkI0dNIFT44hWtHGE7qW1n7IORyYtsnt1Yj49QFKTpQMqrwYRCV6tCHrO1ALiXtTtWqK9eHZegW4FWzkvOhzsvU4nE2G5D4PoCWyjQYQBW/QXWUPb7TpIFWBFTdF4lAboGMgajLCe2YcJSNQDMnkpdpnBhhViHd4hwcmGAuomZ+zpac61bYrLgMH9PUyGYvf46oG5f68p0+/bZGVw+rwCujXG3ofAWgLaBrh15nFq3gJpaXtqQsackTCYBSda8tLf06BdxpQMiw7c9mQi4rwyH7VPBooJmGVCmZhaQSPQN7h0j0iTb4lQT8R8PwH7aANaRnDCsIxo9x/r6+Srvi+9f0F897lB+6FAnMwTDXWKWu9binQBKTDluegHSv81WlH6ZYAK7Zx+6xBxXoM82UgCibYtOMHSSeomn+rgyUb2M239qeFEBWKnfUsJCZ6DgwTUfF1Vaw17v38AsEERUN/Qkwr30Qz2X4DFoO4cO9Er9/okfaomdpxil6CM+l3aAM+pHIj1e48jgv/t028SiFk0GOHsL7C31x48yL0dAgDpe/Uvu+pesmfUZhU08dm6J2ZgywkEPX/5anj8+NEw755lL1qJPQCI2gXMvL26RjBMEVMWhiwBnzUGztZH7fMysgBq+ulv36ALeEqyYYHJwtwISMilg5vY0wcEtCZvW9ubedb7ewfYfQoutspzPg5ZH+OPURM3/M39W3OASLZ2AKiS9O9u7fK8sHMAlM82dwGRuE7AtNevnuNTYVO5t7Cbj+4vZxroK5h9c4u3M130V198RyA+F8bVKozFX/zyl8Nvf/W3w2+//JIshN9lLY0jVmlZncZffAeb8RasJPfjq1dvii3KXvz5z34yHLAnvoax9+Pf/wOYWOj4mdixnx48uI+NP+T8jg0//vgOlXuBJEBljq/tRbI6ZS14xufQVVrkzzrAmEO4TEgF9F/BuNsm6dBWyBpUW/CTe6vDKomJQ1DOKHps4deXYAbOQmk+oJCsfg6KBAGRDvmc6CWxXnvHTOtUXkApDeUElJvAnwhqIr46rAFUTaGn6PCNYz57a5+9iL1coYDgUB9PlxqGH//eE/bSFuu/PfzuBZp1kwucCfYHTFonec+xr9zjE8Q17wAWn73E1zn0TaMJSLqv7InFTxMMkxLuaZ+Y85i9tcBzW+IcrHLWb8+NDbe5kRViT6fc2WFg/DoP5XAadoQFvoMDQXr8IffosBHbmn7z1bPh1VsBXjWdsT1tmnpIN4LBieE4t1zDKc9jDP+ysHKLeEfbfDT84g9+DFMDds0+gCPX5LMY5R4n51YA5EaGb2DhWSBLEU3wD39iF4SFMduRtBnHtkazzp5Nn118YOKK99pNQjgFjlRBUrAqhX4uVPuo3RL09/dNyvpX6aYVcFSD7EoLSVsQW4j9NoEvIKtsn0UT49KuWV2TY20tfA9SdSBKIK8XpSQlFDngPTvLkqVsndL4LgZOj/39/A5MhN3Gv40ZJC98yNwOCIht0ddYtEguJGNK0I2/Z+CSsVSGddR9VfeCa+Q/ilXYQav+udEXDzjV2q4SlhbTqthCPU6t1exAi+/XfVBiTvalIGLPszpbr4rY9WXxqV9bBjtY0GrrkfyiLirxVte9C6HCawmgVbmLgIwAREAKY7N2vx0v7KChOWGxUiq+6DFXBzY/ZN7167opIrbn13+vF/V8zjdsKPaEe8l6fNaFS+wArvGJ/tu1l8kafUClTbDj4zBx7SDqjKteBExS3fao7ZsdhOwa6+6rPL/Whh32VPZyabTL5hjl75f4iRnixhk0kSUoGPOPECc7uXnP7jdzF3W7yYs7UFTFzNIx9H3DGBM844/gj8QGCy7TPOO7TNI+pRttkpj+NvZ3Rs1wUyTW4YTCxMYea4621zG+S9DfLRTAzGv1ETcddWPxD8FS97vtj9W5VGuaZmhzj9iEikH6hGXfOVJYbe94D2mX5XXpBtD+5rzX1iqQvrSMvT8LoClKZstxzSlyclYtAtuZkPhLGSmK4eoQykZsheZuJ7zGAHgtl67YpoYZRhtd2+3985llu9SxpBurYQ0XDm5qtsmfB9DkOXagzn3Zi/19rTJhWHvSAM5eVK17rLgk8XsHOM3wjMv9XP6rrcv+S6eZWm7wI0fpcJrld47ewlDnucu+53OUH1GDTQ1XGe+nXOv5qB2A3DPvY8wxz342vz2RqCRRgLLM4alAF+QsXjdGkd+uVPO85J5ch3r+0fR3j3UyA/bW9ZkWdD3YHCYYULFOuj07eUaOjf/gd2VzC+hbUHWK6zxYR02ENYZQiqnpXLM2ro+kDfeIA+E8P65dWLApipKty3yUtEOMGMzDuDlki9pXeQ5mTWHWS8iSNSpwCC5BPjvJ69SW0+7OEysdoUM0MnmLApVUnrno2kHVom1YW1VgsTIizczV/WtiQ1bTmOmnSlYoSVNss3lcmUaJI75PAXgyUDkj7FvBdUFL9QuT7wrm8c7q+VsEDh3ZHD2EMFvpL2De0TY7B7p7oGYDoNIkG9kqv1Uik6Flgrk30P8VcizKD0ACDr+z3cKkYpNZ2RTQ8QJ02gavebkH1oqQhlGUuLXYaLDHsBh1oGu8s68vA1jUd9dCGmUX+e5GMkM0+AxBkAyI0EiwKB7soJi4m7AAQVRlswlGmThYAdnc3Arg0cE7/76z9254+fa1pgQQyERdJkE5QxMJTYPuRiaT91eadBVE+PJy/IIPtnLasmBbCXpgVDi2qNxLlXcqaO5TvRw2y5ffPEsldGV5dfhPYd4prG1r4nkmT14QiC5k6IBFwQmYSE4ZKefl5cl8Kqqu6yM7SLCtC67GCPCLPRkKE8ONbODCzzQucYCslx/gdQVQZSMpipoR3RpI/u2aWg2MgTUJ9YZ5k0yb5RmYZPotq9NuUgcIuEYxylYJ2KjzrEWGLjTQUHDqHCfk54zjlCJSGwPvYeTvgAlLt+8GwFB3YY6kQ6aUbaECWib7UqYPAO0mGH99ia7d2ck+CRYGiftStDSNDR78AFveNRPRYC6YpBS7pYZYyC7KhGHXn0TxgmQywzHYfFcm8QlOBaFk+wFA2DLuTs01FzrqQbyi9fD15sHwhz//Ixzg+fDlV18OP/nJH3KmrgAhEY8GgpkGZJqGwVH7uCbhClqOaMwyMKZaAlwPW7wCEJjoC24LPnBvVolCQpHKbfCkvpvsG56/CYRMgAm10Np+mAQQ8fxodN2X8/y8GJrV+m2C4G0IiIeSzZp5fRq7MdYmbXVUdtjYMSyCXp5ln69B6ghJipX8gDJO7GNL7ZJ8jTm0gmfq+o1Bl/YZjZCgM242AqZQJnKqZPNdEKyk8kAL5+j0Koy7edgQTGZUQJ9KSO3bEtoWMDpGL8+qVIAChdJ5pte0LY9hdGfmEIfXEduWlIBPwViBQi+x2C01tUgBUJ25z0H6eEsQuG+ZDVKc3R8a0kwjEmyCcaLGhgGGz8vzluTDazP45XlUJb6qpwKZAr2sYOwH3jAiw+pZUZ/hmgzeZZ0AVtEyOHaxkUAZODf/3wEqV7DzZm2ViPPmrJAsHrK2JyZH3OdMAmNFZXk973MQdkMB8O4XW4UFtHeYCDnBOZpnMM4INk+nJ1hsgBctxYq5tRw1SCWBc01JMxEy8EtAmsC8mKsVdL0XzY698bglY3C9SxvGtoAMmHC6JH5F/yA7yf2lJpLAky2lYQSwvZfZoz0QugkM1LjgmsJs8DRz7xZkbINwWEWAo9xv6bZGdF/bZkUtyXwVpHxNgFWTgthSafUmTwXeWQW9YeyZuLTkpNrZSwy/t81+WMUPtd+7daO5Du33iu0JQG2VvAGa2QrtGkzIe8KgWXGvCwarA+d0Vtku2m4ZHN53tUjz+zLe/AzuUeC/JBB08hUs1jOo4KrAZ89s6Vh6pfrHtGKZwJgw+CwtCDlgQEDXooIsa5kG7N4ThX/VXPG5816CusWIr4A1DHjOosHkMbbr0ePHYSK9ffuG+0A3ByF576k8kM9JNpx72DjBqnKxB22R7qCv4IkaKeNpG67swvUXJLu9dp8iySWFN8Ajzons1vlpGFLowc0B7Agenu4d0+4rYMQzBoQxBnLYkhMnjVcePnyMhsnl8AOtlAoTP7kP6Ccz2HZ61k05CFsL9V8GeLIVXA8r7xYP9sNiXYKVdBsA6Tb3fR7wzsnj2tAVBjWdcO4CyhrkcfZ3AQS/BwyxgFUi2YLZY8Prjddh5V2ppWrbJoWQFZgWsi6MCRy0os13+vbWIQLi7Kdt7KPyCPt85gM08D66e3s4fPdWDx+pEH3WzOIazLtRNOJ2iOXWhhWKluv3HkSb9lf/978F/JPtdsVwCuwu59JzeAfw8x1t0q/fbtCOejsFkh9oe1Zn9ZeAd2uw/H79d78aHn3yWdaOj8kkVotF84A6Hz9YYw2dfEesQ5X9BMDIuZPXiaWszehHroePeN0ik2gNnDdhjL1Ak0+7Lit9iv13C025Tx7ezfvtbjL0CcbxK/Tstnku99fXhgVYe1679sgpuPdvM1GQmHCJ6zvGT+/DylM6w2RTMFa/+D0DMIxpJklwlhjEIJtSpt4lRS41nU7YpzLpYju1eeyX9fsr0aA9Amh9RiHuGEBwCdB3n3hZMEv5D8FV7e833/2Q6bJT6NuOCPDh37YzrKYkANImD+Py3EE7HAVt3W2e4RKx3ipFrjm1rDgXajYGCMP3zJFcuQ8c5vX0B6aUR+vxURKRDdbj1RZDtmALHEKHO4SRGeKVibCakjJe1dQKGJGmvAB/tmoK6t25vTQ8uncrhbXTk3cVM3Ot7/ZIdtFElYHwDQPWZHn6JdvD+BPCAudXG1MaVmH3GaOqmGLhQp+S+LJAOf/Epxmds88s4GgDZZ3Kuh/nXvJceJYmdzKdYvs7wBOb2tjNFoy0fTLv/j1mXFok2z4rEkEBJBXLVsIUNloHmLSpDZSyAKHW6IdDH7TlMgXDGm6vLeem86jYLMOFvBrPsp+XsLDruJYuuB9pIV6/4BRqf0d7auKm5IuM27oumblVCCqZg9qH+s4UtFiPFKFa4TXatoIqXof5gBiZfrStW55ZXVDWL/7PuNHcpd1HwmPvp/ny+K4U8XVI5c86MFm/Uvfbv7qv64zFDiQGeEynhOyXXFhZ//ar+b1aqhuQsrxWjx3q79llxlSujcDAB/61548dsOzX1P/dY5EPGXz9PVzfmmDb2jWNqZJLqgnR2FN8ZmeDy7wLUGSXj8WAFpfH3/LBXSew2nsrZk1u6PPi7/roTFs1r7QoJ6CujcY3pROWM66y6QiEhnEH5MxxPrCFst4OKZbtAa5ccv7UqB9Pp1XpDvdcIPloilU1AM3vm8dZtDfHSX6k3AOfJcN3JkWC0jQ+hTFBXxxgDYOCjvhcXP25hAfPc/S43M8lm2JnSQqF3HXvxggZJPuWODb7o74q/y92rA8zM+r8uWcn4FRtAN83+WsYcPX9FEQD3rT24sQitab+frTu/F5imL6/JETgX1jTHlcFF/WcmbvwQcaQ/cz7jHweFqqqLd/BRXaQoW+mnAUxqmev2FaV69tR01mvRXYpELMD632Scy/sdsCwv6bvt14gSNHCvCFx2vv4tIgcEgOqfTfrTSzgHopMWWyZU1RhbaOLuoC23DQSC9cUpiQsuQONoNzL1d1YevBnsO68ryNs2mkGhJEfkiPJDNecKMFwChFiBBmi03NtTWM4i4mkXdSigGf6vXSAYGTiXzWUYdxNnm0PazMOuwKEhuE+jq9+S/ErxX5JDVz3As+ox48d5HQjpKjC3UoAit90UnhYxu7ryjfsxVBfOTrPifNLQ981Vx+45yb+1+4Qwc60vFsD4fULnAXzT16IfcfXWvRiMMcV5JGdI9rGYd2doN96bNFY4lHi5zJckl+CstahTz5QJrY9D5nlAYn1Bel/TC4cExtbJpTiGShZJYuiNbnZgpd+wedQLMg8M8lrnhIJRCn2BGz9fORf/6t/cZ3qiILfON8pp2HwpiKgbliTnkMCIhOaiNuLjOdQ1jQZQQONcybVNRRbZoNnyQOukXNDGizbK5/ebumXvEf6j8sHFr7CFWayjq2mQTL9WTn9umn/Xg67WmsbCGVrgOKH3liosiZ5UA8VCCYYNzkpOqZC4U4clVZMMKfoJYydXUCP1xtvuB82uEmYTqe9tx+p0VUwX6AlLYq2V3ENGtA++lzjNsUmdQKYAdcCbLNHjx8Mz777rokZY3BtfWIzHrCRvv7uaQKtlaW14U//6B+HfSR4ZxuR7L5Mh/UwqKsCQBIHwjoVKl9sxuTFXKsHR208d0WfDJk4gMVNi69VJTZsphqamPSkrjmUYlZWv7dVVFkMGV4QNiEADsbb99MA+xxFtdNWbNTO7wj4Vk2GwQkEpbasVADgAaStrbXPCoSa1Owp9s2rM1GrUaU53gk6J0gAFxHznqC9RSORAQLFg+N3SRA40ApjC1K92XgVtqMt/RcYLCFUgyCfjxlFRLkxbGnrVdFF0WzeKwcr5F6MPO0jAbea3teFGjDuTdZB0U2HBIyQGGBF0z7q3zUdGTfdAqYI6OL43mwdDj/+vZ9TsboYXrx8MfzRf/BPhq++/o6EhN8BgJ2GFWK7SgWmxdoIo8G2KdbLKr/DRzIAxmDNlt7GlolD448VuuggxsjJeCFxsYrBAwq4IrCkWLbMxASUmpqqdIcdyueZeLrHPFYBCqwYGX23oC3rE5qx50AjpUPWdpYh9D3CyhVwDBOXxDg2QRY/T5Y19PzFYVptHBAnhbVji96AUXcEvfptEcg2YQ2Iq8oTQe0kgyfUVrjcabqNMBjUrfAuAJ3Uldzd2+CcqM8AA4D9qO6frV/DuGMgYOUSqGgEA7xYCRPIEeDUDmQfGXipOVjDKbQl0TtIxUZduNLxqBZEJ/yp2UgAz1qY9MqYyURL7lk2T8A/NrtVvwLUZRQChKtVwn3mWeMATPQsJkTjCQaJX6nmc3fjVFlHrzbTJj441clWZfb0BEFcmD4MvbhwYrJqErIDc/gdXmFbAXcliw67rb09lSGl3TDgsh0Mpsol77l86y5Oo8TES2dGgFsnU+3knrKwB3WNQVZKzyJsAM9ypgQWkNztcQ9QvJz/j6w3a9Iru870TiZynjOBTMwo1FxFFilKJNWypVarw+GwI3xhO2zddId94Y6O8I1ajrYdvrN96Z/Af+KwLYd7pFqWKDbFIquKNWEqoABkIoGcB2Smn+ddeyegdhZBAIkvv++cffZew7ve9a7YGX5p42ucvW/h36kkR8usPkfQ0KQ7bckCiDwj11ymjuthQu1nansq0JLpRsVbNlzlbdn/fYBIdHZala0z9noQ7t8jWh6Arq6ps/BC3bedwOtsQXvujY3c39vPOa/G64B1su6rltAYHETrU3ub81LZGpqtAAAgAElEQVQgYiUwFWQ5n7OCP8E286Fq7/Ur/p9r9D4t8KRlTDDM6ZWsdaansV8N7nJtJsM5n4IFNfBC8LO8pNdRn13AdQF3NYm9zkESsQCvxeK2Je8o00cBOLDbssvUHhG8834Mgg3IBUlNBvRD3nNa2PRnykho4wGXtKXaeIPqJYYHmJhr02znF0y3rVtg3XN2bGDGVS9fWkjL7AGv0VJME1QZEOl/Az6ZW5kcwaqzJS+6b5ikuQXAJhhEe4A0wuPPYXBeu3ITrbYrMEzRSsPuzU/V9Ll0BgDoaTfd9rsANJvPNhmMcCnXI1hxHeBn3gIJn6kPdM8aQDkAKAwBh/+kxdiW9H00cGEusCev3biOJhwadKzPHutg26fB5Cz3sQtwOCFgLwsLm7+L/7p7/15aLBzi9BxNV6vNgis1BCs7JK2vizx/z7+6cU4dVWNtHdDqGRNqzyhoHBPDrAOwJTzn2d6+uDbcQqPvCR0EzymeCLwuznP2AfzXd2ipQVbg08++oKD0AZNubw53v/pieP70XsAzmYLj6IQusKYbAJ77xjruYQEO7N8T2pJ3HPCD75vBXv/dv/NjfOPY8DeffgIYiX/E/sgynAZkUhLh5tVVgLc5dA4fRJha1qRDOMZ4w3FjjbRlD8MaGktO4nWq6f1v1zMR1oKiAyxsaX3r6srwwZvXsg+evWB4AmyAh4CQI6zjrevYMvbLXYAl7dsCn/s7H77LMwccoWj6aP1JnpPJiezSJZjEJ+oEwoDfIUYZJ26YhvnnWZCdtwcT2f30Ej3Sih0c/GSBFlDtIhNoWc8t2I7rgLGn+KpJwLVv0FfFmtGuyjAT2nufwox8YWuzbUkebPbACcwCGWYGQ2G7WgyxZZMD63RHB2CNMnBjCWb1d25cGq7RujZGJm+xTamWMez1pKAB8cYjujXuP9zkGmBZrF3j/RiktkMhzMI5H7FvpwB2wSEZfrxn0LZ395bPQJvqntbfqzd0mVbjt2mJPTuiUIbus2d+le/p7CW+HSPQ/dnd9eFLJgpPolNX060jUBBmUHRY+TJuk63n3ncTa9viY42wTD7cpbGXxgr4Wdu4+LmDxsYxRixmsJNcSyLBZMv4rye83a67J8+BmMa8i43zjMbmWZiswqb2Mtp7JtfGtxYjODfnbaX6E4GExIflU/rnpOUvKGgVybodNe7WRncAKC/IDxezPx1ELIN+LrGmCa4AS8+F+K5FUNnsAZb4voVpmUDutZ7tBLRqPsZr6SydALJ2YzQb/3phKs/CvEE/FbClPqODXR28C0utFXXiqxp45s93BmIHveLffaztevrtJjfx+tu6VRzQWjf5U2cP6V8bOleAYfxPKyi1N6uSdfnCvn/OQbT2ufJb/F49n2Jv+V79GXWfG7ZcAyvDput+tl3rvwvqJebzvPu++k7XxT2WhJ8BAE7QlnEqQG1HTGcpGifx2po8XAW//lnnbaL8u0QUh66pPRbmvefD5U9yz3ngzMqmGqewPQV4PwkIY7EWoz5sknts4zcE1sRw9Ay27akJGgDLc+d+D6hAXMBvR/4bZ1xtV18g62zBwToUuKgYDGvI9FwEPHYKuH4uOaJFuKnltMpi4bGZVXTV39pa6TnMQBU6Zcw99fsHMtIE63IfTYetrUlC0wBqte/zHMzzLMIl2S874Z6qc1YtzdnX+h4xBduQPZ/JW17JZhmTK+tj/O17FJutut2iW8hnmQ+7WsEh8v6lFRYJFN/RGCoxRXXL+OcasFlgfCElaU1scWy1Y/pcC4ysONmfl8DyOpic+E9swDPdzmg/JxUT+nPGs20yrQCuvkA72c5Ht3nZ2wktLcI2LESSUjvbFtOU6lI7O+AdetpnkCTMHRLb83NKG0lGMJcbI18avbAAC94YHmxGvAOfHf12cJIZNBoE6vZhXx6PQbghRzkl73AWQJpSBaHbXo6NMU/IdWvp+fJ17LGps61hZeoAJiAa3wRw6gKvU2COJBu54Qxx1IxEkEj8WLR4NZAigwnzXCUkVYfjJHGcBaeQSpTdCDnDPIeOSuPQFGXMU9s+jXnT5htHGrP2YYIyn9WP64gS5AfY5ccMqdrcoWMMQsXuCeulbiv5krlkZGDMjMJoLb9WQFpD4rrdKtPFa8WZzL/bwIpW3DHuLCDP5yhxza7DsmnZFyEcgDngl+tl7rHSblSeJrqrvoc4hJjLGcy7/+m/+4dnVqMUvDwmmxGtXVpA+Jn/TKgFBr66CwCBIbt65Uq+HwcSJyUbpDQbdklqNWSpkGhk4+i5hBwOK/kCSCLoRX/XobnotrL670H2FXtOMFXtnb1EE1o5G0MqYdfS68yPTGqJkagKmMvnz88SXPkaq8F+XhiBXIvJh22X2ndRfdk7ijR+ff9uWhmTiKXtpU0UTLtqtUr1KSAm5DlgbhqTsoBqssGsnNf1q9N2jQBToW4NhkHJNJtwHCBgm+T6zjf3ACF20aa5MXzv/e+l0j8BQ2ELFmAYIFJQuBYToN4y633q6Gv0dtHJX9e+86D792IjWumR6lsTS9yCqZC2JDdKFgZZ/F1jM01w65r7HBuHpFgkBmC2/fpvTq7RCIsvhDoMo4UKxTwMA5MQ22C3SShKS8zA1wTbNjK1RwzaJjO9zOvKBuUS3EdbMAcWCQ7VNJtApH8Clmep2mnQQb9pvTWhNNGIWLltG1xvNAMi+o8hFiAxrMzzMJCwFcKKC8CR4I3VXnXQWDeBJamoNpBmxDuJiTp4B7CcrLS7J1wDjaSsO8oSXC9MOJ1siG9Fz60Dmk2eds112ma/+90fhbWwQZXhj//LfzD82Z/9M3RjnmPAeP5U48doUeoaBrKbBEicQhZ2XVrJ+9Q/2SjlaPzSwDkZyrHw6vK53iaBRwTwAsrVMqcTEGyqaa8G7VbJ0m5aJiegngD5LMlgr4gFCPLsN8fvG1lhiTi9gW0VzVgDqzforPF5sm8ToGVNrRpBNyeBtV0pugn8kKwhBXGnoHSrxZdWi2O17wBarXh4vXzmgQYfgPdsBBaIMuImUbzGAEq8ZYtEWT20MVqoBeIPYFQcwjIQvFsAqHPK5DFVkhFbUXUz/FzsDZ9nFc7z458FwrU7AUhcr3Z+BDU0zGlFjHHtxlkDKmCEjWh6jz47Gcl7JKOCpT4zg3ZZxaVjo24kCTs3F/aJxQNA4zH2tUGcA2u0a2NWeRLYW421bVUG63pE0i/gOC6gP6QQe4BiwNEDmEfSt5U2iB6NI/AU8xeYodXr1Am8cY7sGxykN6HmkZ85Qqvd9LxgB6w32CE6aJMjn2+KI83Z+TMZjiNLgb0ZPZzYDiudAiw1SCIDclpA2+1qAqFUCG3XtgXSeJW9AmjnOjlJKu+fwLuq0Tpkq5xpMWQ/xqab9Mnm1e6YbDUQVUq/diotDvEV1QKRpMl2iDDt6rz0QN7fLUKFlZCguYLNntiF/u8e1loIIEaCoFp2E6i14LPAymKQyFipPeLUbwfCWAHubaPVPtgTIIHPSEPwqKLl1JIKq6VJiLif80nS/j3VtrLrpclSLO4kLK6Ia2GCbttKziA6TvyKlk7hA3nfXoGsa64iWxJAW7NMTmJ8tZn6NBmPpQGZwgCJfwIcfXGC+1a44V7c+7J/qqhXU+NTJOBz1TfV5st6F9C2xUpWGIh0WHcBzg3QnRDHNas798bN6+zPI3wGQ2a0b6y94H+197PvnU6vzl6SeLTJaIncE1XAPiytrBEYLmYgkbqpMvBWlgCNltaSOFutXKLIo02yQDHOmbQwYgC0RSC5zrRSh2stAnAIvi/y2fNpa5SVXYwQ28mjGRbWTatKt5Zjg69F/N4qLajaui1BNcFu3SrPy3s0FpjG3js1zsEJTzaeUu2GKQpIqmTH08dP8t4y+nSIFp3C7vdZ8D6mUqu0OLnnZZx/de9OzswCTMANwKw9kyue6WXkQVaRjHAvbnIdI6zbzVXaXwHADlm33zzYGG4xPOmvf/bz4e/86LeHA1h5sju0yxdoPZUBe0yQPkal/eEW7K5vn9I6UrGf+9A21ujysS43aGW9tEibMHrHX967j/zHk2GUffSDj77LMIzL+HKBQ+w29+8QMNmjyig45MNJqYoTusyGh/rQtctXUyR5ho9Ua2Y0k+2RE6EF6P1rywHwtpl6+oLH7qAE7e57gFw6pc++fjR8g46fDIQF9ukf/PA7w63LTM8GZPz6wTcJuEl7AT4p0mJz9new8xR61p89jY1eXOK1rPsuDDoZY8ZVU0xy9Iw4Nd2W5kuXVtCEW8EUk0g/F9jEvsD0VhPu49/cAWA7Gi6tcT08823e37miB4LMnguLsLInZcFxvQLJts+wy6WpZZrtDDqPo/vPhg+vLw5vXVmOtqmJpLZZprfgnayA9Wdbw9d3H8HiP2TwB2mGDHPfVb8lS8TCJz+3y354bjuuw1QsSrK/ZHkqGaJtkVU4y2cu05L9xq1VtjVTlmH8qDdkQXQLMNBY8c03bxOnjg8/++Qhe4JiFPbZlqVK2bBFxEPVnVLJ/aF2xj1rbNqS0MQcPX6R9RdWGT6FfWQSeChIpxSDxfTKfCoZb6Bc2PLt5/Wzaa/NyayiY1qOGsDmtzM4x2RIH6Aj9tRqc3WXJvu8yOnWZuLdT0Qk3+iogTz1eQUKnYNAbli+0vonGKEP4++RoDFJ5JqNHfQTxlL6jrQ8v2aL/b4skfJNvb3RezYZLZZUvvyWt9jAtVy7NoU/2NlUgwKqgFZMcVvJlDCxY6R0lHyTV0X8Wi+/97p/7OzssPB8vaCDSbPFDK+x/dQ5QMffE0fnrQp4qf+vr4odq3gZMEMb2thQAdn0Uc3/9Xevta4bfJUMe+2Nt5Xv10tqXTpYWIWvFF0bQFd+rn71ewlQ1p5r1qblTXXv7tWS9XBfuydqYIWF/Jelde5eTA5SBSyLiPq+/v7FOJ+Mfe6aye6F6hwrTbtMgU9yXnpg3ojFCHfKGHGaup+Tao4R601STDiJ/AnngvXaY08IytvhEkwjgJD7R3dRuuJOyjSHUIDV5a5hfkrMCFTwPCzwmmZwXhfIz9ZgJetvIqKfdn7bcc8gulyBxGKbaw178p7U9BzF/vgZpapnl5PxjaAhXs94hY9PHtQIIMbWiX/a8+oAVBW7qz3bnwlXMfuhnn2BcDVRVd9hnC5Tzl92hTkdPhOdYavbHlmTOnlEEhcaCGkh34K1z8Q8Lmw2c2Zeo13q7FUH2cgKN56tHLd08vQp3mWxAmGNwcbbogCX2C12ou1cgTABFAkH2KFuJzpY5zW9XuCuvfqqvdR3UarJgq2SYKX1X7bBr75P/XOtX7GFc66ysJIp9CnYEUDfGUBfW2VHyRmOyGHdfx4c11gcxuenNqqsOzuULFa9RK5HoMjPsgCcQXXIUB2fkG+fEIuPQZ4hbzSOMsawDTksN884fjqFhtg+Iz6uTZksO9Rgb6/NvxyoySInQS4EDrNOzr+j9iz2w1bVRXJt5aLMv/uwkmi9c2tdB9LOOvd8Ci7Ee0EijI3V9k7XoSxCQXOLRK+6f/o+qpZ1zWu1jVenh4xJyRvm7nZjUNyavkJnwhQFTvR5j9n/FueJX2SRSxAJNqWPJRbUBjvjQddSU3CrKOXv5j7G9bF7EmZi5wtz6YzS7pNS1IkB0goUyaTYpuoBK/PVclAHFco05D9lgWQdKtvluhMeAd796T+AyAHDgZvZJFhxeMVVqrRqm6l/NwKw9fDRo1SOr1y+koMhyJZKfmtbNRg9pN0iQYqJD28uKycFR+7RzSHoYRVAB57qPcbDVtxKUIri/8oQ45izOK+qRh211oDWcAxBOR5/0NU6GBoRae8uQiYc5pAVS6gYGNWO5s97kFNJSfvRCdPNHnGYARXc91xbEj4rCRpP7r00e6i6mgSZVChezSVmhHmCDhNejpaMQHadYNja5UuwdLaiG2b74iSB/BS/TrBen379CQH/zvDOWx8Ob994JxUHE5et58+yQTRUAk5OupPd0O8xtF2NY/vy55LgtfalMGV0wEHnPVjloBI3q4ngs+O7YaG4CWW5SLEWdA0thAPXDLdimR0olO4s6LVJ4HtApXiGQzgHmDYBc1Ha6QJTe02GfY0Oy+qM287lMVGZogryzjvvDX/1Vz9LwGnApoGVxbVBe44gSz6bJNCgTFTai+7PeBdAbJlkS+e1nwQKVpdGgIp7IeHmic2p8/kBYQGRhOGKeVUApFNRawqhlSQPc+mNjEodpp0z1QxADg/9pIk9B+iAllr6F6kUeIyEFcvJ6AD93LTFAaCsPz8afvS7f3fYpBJ/l8Tmn/zJPx0++fVnw0//4l8FkJxh6qtJksLNqWAJFBiAsU+j/Sjgwb2HTt+cgomgLBv3nlWlSc7jOMCQSW8mBqc6Uc9TezABw0/HFMQ+jA4DTsXiBRmo6vNaE37bcrz4sGAE0rAB0ZDhPXQ8mQrseWXd1CLTmBb4i4Fm+wWM4+Vq4YxyxkYB8DSIJ6yTrMRMjdTwsZ4Tp1t8Js6CxOH0FLbC7jqVe3S1pAxzlgJQcy4E305HqXRiqI4QXTXT2VeMiGRsXCauTBsS3D20uRxsImv2KtMsZbE9I7s7gy1xgURGG5agSgFVh73ESLLrIxhaRrKqekzs4v0yOSkgSQ096WffKqe+04qV+y26ZDJDmuBoGGMyJFswL0hVIvtWPGH7QK+4IGvTgRQ6aACMQwKzavcB6HCfYgsE6o/Qvxsfp2pmkOmzQiLVqZGn6Ny9FJzk3nUs0USzyiuDTweoaLnDhLjPEycC89kTsjzYA9v0PoyT5C2uXoVR4/6wcuQ5r7b2iHzrPlgXnVMXCM5o81YN837df7LAeuWoA0zn1aU4yNJInWP9r6B9dURCnHtln1cbZgE9aQPl9du2trPPbF92P2rfF51uLljCnjCx00FXq6tMJl8Hk8Z2fvetNP0UY2p6p6xuQWmfXcCO19gJSa7c554XbbnDHgQ3I5irTkf5kD44og+2qGJPaXEK0Hodip67t/yKPmFLNEygwvq1FTWgVtOEtVJuu7eBtHbPogo/14XNcwa5Bn2S2lspahmkm2A2G2+VVhaulbkkBQbM/O576Jd9YcA+bIb6PH2KeK/+hgnAcxZsFCRKpVXmq36TBCLJhAbDvc7vBlYGiAKuBdbK7FYSwcC99BQrJ2ot9vokWWow72SjpVDDNcuIk1WWydjY0ZXVNWIMNMM4Bz/46KMMP7hL0ewFjDJBBc+rtuUCftRCwR6MeM/PKMHmEXZzh4RKzZYFtEPn51cB7+aHp7ZTohfrfRzS9nj1yhsVVLNIDpDYBwB5TiHFM7oKu07/ZKuRfnIObbME7YKRTtyMva8gOsLbBq8m4DJp6WXU7x2yrwXQnIK+QJFzHpsepp+MadZWJqvrsrmJhAHPVCbicwpiDx/DFjbmAfgy8BWwUk9QAzPFei8CjmwisaF+X6XqFr6wgbKcYHCVvqhxFfYnzw1bZjGTz7zBMAcwouE+gJVg+DvEHasAVrKav9ncGh4yxEdJAgPfZdqlVgBv5ljjUfRix0STnKKIndlDmPrTpwyRoVVG3cL1jfXhKlp+7nft/b2v7wxvXGVKte3X7iiKCo9hm1lAWAMs3KTIcv3qtYCmz55u8PmwHwEWt/GfDqsIrEASaX1K2+tZlplpDGdwrQ+dpcCl7tj8hf3hR+/dQEwduQyYdQ/QentMW+0Vpsq+C5im1t4XD+mYYFCDX0sE5f/+99+mdbaGITwEGJ3EN3Ei0rYzi6/YBOgzzjVOccJdtNd41g6gcQCJ7bozrIcMcU3gAYzANfaMYu47JHHqza0LAM5dpIVtZPjzn/2CicML+LUxZAm22d/XAWlh31HYGkfrbppnfaj/M+Zljzild4LiibbxAvaaqjn7fGd4/8YCrDveR39HYWiV1uacU569gOAxz+Wv/u1vhhd7L1lj9e6MJZYylMgY0V6A0eiFLvKa7ci61PARYlauO7EloKjvuQaL8CJaf1fWFmCpTsDSfJj7NeFQB/V//z//5fD9739v+PGPvjd8++xw+OVXz4Z9kr4J7LoavdFz9ExwX5M8pwwvsynAHUEMpd8YMZ4PWFaJcAoLGi2+LLrKuPOgC2q4B8Isbrp12k7tYCX0peOcZM04qAND/FuK0CbvLRYOI+a113hWfE9jSdOrKrKXxIVfndmlfUvLn7F+AKwCiTq45Wt9j56gJ9bntTK1/DntR8VhPKewSGyzLfZdfIxxXcCilsu0e3i9kNNZN9oov/JvWbSysfHR+tA2dC/xbLt3i8/GzYcNwKhJkAKg9T71ueVIOpjV76/fc+UIxRQ6Z/2wfgW6vWLJVTGnrZ8+oF1vXXMl0P1euk/1ujuv7hUTSamEVsiLJWngXa6zkTh8Fq6Vr0yBsWK0c0ZfwLEO5tV+6M+1r6H330G7Dojow/vzNva3Fc34MDGzqy3BhHNiXKVA/zb2OIPw+Hzj586+Sq6pv2jAk7/X97B5+BU7NHpOGua2z4HrEVexKDMlW8rWfQA7B+hYWN7C324KXMmkVQOS/FTdxgxAMtdwj7I+JYHU93IROTLAMZ0uxEqwtnXmFnHnIIRMeu2cXSeFS5CIxqeTrrFBTofepc2figQ+balkomTVKr3CuXYwnfG98Ya2sphP7kr2i7qSApuNQduB9NqD1eoZTUFjuoBQxQ50nT27BjLJdfijsahnyDUMe9aWZs5d30fm7natvXCCqnmb4J25urGWJBXe+9qVq/H3+hJzy5wePl99tewJrsE4Sf00CSPRya2jUXtX/d+YqWKjqv3qULXeZp8uNN4jxUHf1zjQfL+B0v3zOvOuf7+vS8c3DrHPiw63spWztUj2s/r6fqrzUuDdOXjFhWUoJKxM2Fdo3D5jKjzdARQwd/Gx+jYLq7F52kC7V5waPoX2auR/1ABkf/H6HuvIdlP/1FhNzcOTC+TZUCwE6mLHeE91XQNE81rJDGI8rnvwEp6X1zICcDc/uk8BjSEQsAAn2Nu7SFJsu3/BM3wOK8iBqD+7QifEpnrXHZ9o9jc2U3+g3rvacQH1AEN53j7XbWKM2CkLJebNYXiX3erAXWE0kotKN/mYgnPF7A7iFHvyfueRV7mJvuOFYWMH/y1Xwj2rTyPHlo16gI6rz87cOLa5nWFj3x73Z7ZD7KAxK691AJdxtAUZ/pBCvBiDOrUulq80ryEOkYSUDpZWhBJMFRtLMct8Ub1L9Sgl4AQQ9ExKKiBmPD35ycif/Df/2dkMKPAESZQLbUVZcWGnMi4i7ixbyuTuwYMH6LsspX3DYDmJMB+cNlc+XJaPh0JwqJ64019JZhsAF2F+e5FtndQJCKbEePr6GhDRnUohuq96yH2NTtKKuefESrnr0J1PFoTXmCSYlAvCxRFbBTWRj15HCZa7qEWrreQrU0hYoGdU/1+8cDOx4UVPc3DUtyGAIgASeNCRebk6sQgXNm23VON4ooK2VhBNoKbYfJcQ7PaB7nDdtt0JNkxPILwIlfTz+58NG+ubwztvvk9A/HYcsCWJZbTjvv76qzhf/dG4LakG7WkvK6feGYRZJwEdPktjkylxYf7ZklzXlOTLTck3NRS2Y+WzDEh4NjHKKWGI7tpKWu3KndEXnUITEgNPHIHteNsvAPAQxp5B+OSQg6EmUEBbhcFZw2LHSDvmngnW0v7AQbyK1s4nCGSHqZTBALbLCVIUxVumQhdadWOHpstmjdCq7bqKVIqY4xwEJ9zEAi46gAJrdbC2ZFghsD9cgc9iD1m9MqD18IZZIV2dQ2HSHRaNWnaAYsfRYquKgNUGBaP3mTInWCLzTvBOo+cel45dAQ97DkfowIrvfvSjBLdqBP0X/+kfxxH9X//P/5F7GbeNi/WqA1puI8FnAp+i0sZYadB8Du7Xpku2RTBQWg4aLbUAPMg1AGBcnao4p2qTDaCLcZctKAauLt0xVYUlhqNYPXVP2DqUiosGJme0quK+n9NirUpNOiHY4IQkTXCnJtfJgPVc6NSsjjkpSFAQViDJ++bWelrkptjvE1zHRXQPDtcRReeaTxIEe00KqiriaUCtQXV1DQYACefQjsp24zmkwmdV0lZTxcNnSZJg2kTDzorpNJPwbnHvk+gNcuZJaiZIYNxv7lmZRfSYxVlZFenBeQRj2cuCk4K1BjqC04JhsnHDGo3xNiDXYdne6pQgh6wAENqymBUX9FHwuIyynt+U5YRq2OkplVT0iyRfn8gKtIoCC+QMOvqhQzWocll5HU+1xnMq+09NQL4vPZw2KjURznAyRwJ0JhgOlkEza8znqnOW0cwzOpH56aAFWV+CzqxvxMVJyGcu3uDnAUT5s8c+wA5Jck3oiupDAOSj3Ldgp8w9dkTaKrMoseFVQKgESEdY4JeBQv25r4Xi37bueiYNHqTmWwkWmPHLVmUDCsGNdVg6spsEUQr0ahPF1BeLbhgVcPaSdsuBNwZFr8TQU+/Lz0WU2CSN64iv4P0FX9K+K0DQgskEWtqx6MVU23+vzJ8z4KxfNP9TYearv3tW9UE1EKQCwyRXjYV4nqC1gN41MblWQyQ6grxd2siSWRnF1rQ6bYMaK0laW6LoOibobUmJYHu0MptNTzsx92LLbAZsOAnPhCb3VcFeZwgU21agkb3meecZG0B6dxOAODLvTF70WdNOvDY55Nnt71O00N+xcQ4I8F9yTscAyP1sbY77vUtVhD057YQsmGEAF/qAPcAn9eg8iwsI5D9ngMQWwPt77789fPj228NjJsUqL+DzmGANZpXVoFVUwEXwUAbgCPbCtsrtXe7BGm8AlzEKjG8Ajs3Dyn0+PH7yTbS6BPNOqByHxckCzNK6qb1/+vhbgstRKr6wAwVKATUOWQNbW63yO6DiIiwsWz5lngd4COAMR8oETYYqV3XAemhLZvF3+nLtj2fU52Kb4yF6NPrEF1yThbk5JrduU3R5rC4fz2QfetQ+cUW9xlYAACAASURBVJKFBHWuTCnWuTb5HRkUYkwEg1bZkgDTAjhKVPCfCYNmRo3ZS8urSZhecH6WYFjNExBvAw7tbBM8g+J9cOsKwR3Jj4kG77NNAraOfVy9eJEEDpsg8YuhPy+xN2nxZ+/YGLMN4/erdYbIvFDzVBFv7f3L4fLaxfzMnU9/ncmvJodzSFtMz6Oxd4Cm6/qztNTKMp3lGRhsXqGNV/Buh+f9mOEMKdCwmRRJtz1HnR1tvDGTx+iEdpURdOcs+k6PHw2/9c6V4RrXekL89gTQ+Ev0ZGVd/PCDt9HRGR3ufbsxPGR73uF3ha8/vIn8yPfe5jqR5aD9dge2vqxbh36p1TTFs9raRG9VQJV13WIPK7egzIneZwFB7QOen1P7VtkLxgeemUuX1hQ1QLtxPfo3dx7DLLj9PdpJt4dPv/ximF/m/XiPLZK8cQA1J5nusu/HeL9M77QlFJ8/pn3F7soidDr0NPYMF8SzWhreXIGNgK9QQ9EkZcnCJ+t+wrNbdwDG493hFx/fAYxeRYcRME6GCev0nD02rpaj4KBJr4B/CqMw7DgDxoWe/UqknWw/RaI3N1xemUOzjkLEDhIW7C0Lv6MMi/rVb75h2Mb68IPvfzR87zu3WePN4Tf3n2VAh77G4PuMB6bQeRXxrCLUBGhthEVpP3+ySwuwvwPwGI8KCuizEr9hYyx8xwy2IoXFIu1mkp7eDlkFfe3YecGE++ytbuWfStg9Os4NPOpJcgZRtKQqWYb5Bq+xi6YX7GLrlZJp4NA5Y6Ix4eIfovVVALP221ih1rZsbYr6JpASARIXFoutACdBm2JvJN7jswQrozUrOKY9bj7HJM576jF7puy6DxvjrWQTvOfyPYk9E7MXGysDUfjM3laaLgM/55zI9kpPK0mpCbB5ghGU8UDOYbseYTPBL6/HZ2Te0ZGOePtcRD6r50oBQPjl+3W/Gi1VvWRjDwUMNOpwPS2wmdII4CTfKjDOFLIDbykaCiQG4Kt42V8FjDVZCHMcv9/AtHxey9/KB76aBP+3yA8CzYnZquPLdrysYdtzR/ybA3BCNjC/scgjqGBgylcHbruPLtKCOVi1tmXPWDR0qIIAOrHu9Lh2njiN8y77V0BsF3DFQRSyZy+Qc0QOw6RegDvxORpc6q7xmceJbauY6HkcFeTSv/JzM4A2DpGBsh4G+SxAxIKTbvFj0bKmHdaBOk8ZBDiKrZ1ikJF2/kJABGI1/IS5Vbp2sM0ueAA8u1xSeEwfSL4ffdqws4lNQxYooK2A5fqzBBK7JwJi5e9B2+LL3JvmlmFQ8azMyQvAkj1apA13mfdvQSrdZxTvolPtvudZ+yvxGb5cf3oRppxDqnKWHQLS4ifjHoe2GR/HBtmeqB3jdTmb+toQjAq0i5SRLNmAjnXefP5hVzVA2GvuQ83+f8Axq9T3fwd1gw+0/SlW0ovLntsME8qNiJsUEJWfswPB7qu8xnZuK5sOBCPuwMdcOH6RItcNCjFPvqVwhx/UtgkMWug+C5mlOli8lw06/aaImbxJ854MQ+DmXmK3leI5PMD22hHk4CPPBP4uLOYcdUG7AuLTgeiwQOOzBtyNwuQbP2Gy7DJ7bpr1BuPYZy+k7dsYnOe3TLFWAso2+bT+KdryOeu1xlWoqfZz83gxEz9fC+VzityUwB7xd8BgvlLQ5Bz14WnJg30fpb8sYvBzMs/toNu3y5P1naILaWbpVhiG3zxlMOFL7p38yDj82O4yMSHtdjqlqpirHQrjLvstDcnZn9FvbYxwO53EhLRp0T41D+fn01ptFhV3JfO82OH6bVtiMyTQ1xF/RtO65awOa/MZnan9Hx9SzEtzsQvHR4B3/+g/P5twwgdBTcQueZF0RpkAofXxAR4emTS2tZwQ0Gyx+KmW5mBWQidQ1yc11c2r32bwWZUqMQppfyaPASU8PFlcD2wh70Hd+awSx6wNnDHagmQ6bZ0Ni5rErjEyuvilIE6oy3zf9hMP6oyVBhc4fd/VYuVGFLlOhSgPggSGe1t/vhEttrQn1VFqyRkBKNXQLr6eiYwmXXnIbcS9ziOswhLLLOCwjLsOWbaHf56AXSQQMrc4TWX4zvDgm29JQt4c3r79QUStre7PoE9w5+49QJr5oOQTPIcXVHVtRZJan+mDJsWyTFqlp0bPa9DLcYiOW99xo7zqsyZ5MFFpzq+3ZGqsBSaNsMqYNWq/rV7NwWcqFg7BJE+bavXIFlPnsUQrS30hEybuu9goVmvq82VjOHZ9Fkad4KPtb81GZa1Ts9U6ecWxEr53tYR24dIAN2HS2OarYbDt2e8J5tVUGp9FPTZ7+w3SDFwIKnEyPvSM4taI8bv7zP2iTo/VtACBBiJUwg5ts/V52ULpgSUpOVaPyXYqEo9UnSriCApeib7C2bAkEdS+eeuNVPe3CNJ/+3s/AKR4NnzyyccE3kvDMqLiTsDN43GD8JmlPVWBSzk3K2sNFDAgi/ZYOTkNl2tku7JERduGbZHV2Qmie45cA8+mSZkkVJdUO6dugEC8gWYAh1gSb6OqX/qoULeLx5hgScBVivWxmhtW5/KTDHtAS8lrsK1H8dxxjL0aQQblLwGldmFV+ZDHMZaXxjG4zz/n2bMvHIBBAONZvyATwOEsMDoU4T1L2yf3QhLxkn0f0EMdS7Un2/VqzJ+xnsWkVMB/dLhKciV4uH3IqSXJOCMYsSVHA2kl0lAygxBsB3V9vTvZbmziCc5bhAI0im0PphLWRFI14EcteHBpBRx1KrZApPWZ79nmHJ04gyx+1laF2TmZGrB9FCCWieiUSfVCDM4n1ngtVUR0IUZheqaK6roKRAta4JRl4oQq72AJNJoMIk/dz7xWpg2rmNKlzsJgr64R+6vd1C65l3ndBGDKLsKzLydpmaUlzuEv1XJaFdG0deikWR/PWypDCWhNOGoiXJxRnI57VCCyCivuq2qRkGVWNkNgw4DD86iDbUTO2MACl4uBkOAurQIwSaDU78HaFmzTxsUONF09fURafznjFTSV3opvFh3SRp9PvUgX79ngjMvo9vXRTeJ3gybtXgpNje6e5C2BfVX9w/7gzGeXt7OQoUo64ddel4Qr1WED9Apoff76rSQMBqXNBxizJm7V18T39Eaj2ot+vkxIowJ9m6CxjHQDkTACs2qVsJRGIa3pqWIKaMrgrEmyYeQ5XTl+p/ygQZbBlkB6JsXycxYdlBewddGEJS3wgneCeYAPYaezvpkMyEcr2Kw99zwpiblHJZLMPes8w753PW1LzUAqbL22dB4mUtkcAhnQiTOBE3S/LPbduXc3+nDvv/d2wInH6Mxa/ZahJsBrYKf23SHtHyYh0W1kLQ+wP9toiZlkCHCq43L9KgMxANC0n48fPczzd3L8IeyhucWVsO4OOX/eq/qhY6AF6h7OOFWVfg6BRf9tmqRhSvCU9d5zaBHrlmFU7lXuWdabz8RJvFPEDfMUBzLBexJQ3cnDrJ2n6JDizxH2TPv8lAFfsvLGKFzd5dqeUOXXB57gH47woXP4+En3DAH2Ju2idiSMGcCxF6axX0rWjBOgI/EW8Cn7y0oyBl25Agsm+iiBW/1xug94ZPMcjZsrsLJg/Mp7VJL5VGAO+3oMyGZys0fLLEQy7g3WJgG353sWHy34Mcb63VnfH3795ZNiQBs4Y79uwXSbx/7soDF74xqtlpzLzT3AXcC+XdZ7Cx24WTT8rMifWRjgHpYXlmILX7wAoCepdM9qSGyxHVOIGV/rrwknN3JtuzsUAR3SwRCJa3Mnw3ffvGKVlDU9G+6hc/eMPXCJZyEwublDCzIMtHtP92HgPY8e3O9///bw2x/cDij5HD1DfUNV5D2fpbVprDeKXdrYRnuQ2GseVvI1mIXTDL2SJSA4y+UAgOLfWPsp/EO1RjGECaCMSxmeWKGfujr89C+/pHLPoAe0hjZoD3aowRT3vMs+OFOH1Gl3Ju1qT8mgoYxDGSl22sRKLcUlzsXl2ePht99kwAcMPJm/DlqZprXJac7rxAp3nrwYfgmodnYGW449f/+bRwBoeAoe+BYt1sauttla/LGorI/Ub/eWSvezTDCHJFy/fpEEiqKXGpMMFnMQynVa13eQ3vibTx6EfWAr+pXVpeHdNy8zZfbh8OVjBpDNXgRYrCm+M7CjtTv7nJ/EeVoa/GR8gAmqQIl6UTKNE2NXwmviFcZD02u1sKOP1uZ5di3QJf40/mmMqvP35H2cLJlijQWM+Es/t0lgJCopWx5bb1KvLfbzuNi0LXUwh+dqW2I+yzuJbytL28Eji3kOQBLIKQCggIDlJTSLtdFcq88qulL6RDt1Eg/yjoVppYCYhXI9jN8aoNFZ2Ym99CVJXGtYW2x2RWex4xUidrteGtGR3DD4S8xSIu5pfW3vn2I8P3feYpxb7O1d+pJqDe0DtjqTzvf088Jk8dloxPP5BSz4t/Kd7StAcbvH3GYxJZOPNT8fvbPGSvEJRUM5SGIDBFxzn2EDRBJDhdmjr6tWwdxf8kGBmuoyKkC3mHfRHveeUmRpDMkEwu25Jqdp4KtdLoLD+m/BXtdJG+ueUs/ZXn6+SkMaf6ef9TPseOAbTvbWzxvn1f0WOaTvI/drAbyusRZIm09cxn4yspggGZ9Ck/MCEimHFKkscu7z2fu2tBu3SpRo6136jQIUJvp2BXHmlBtKoba0sEa5pmnjHZJ+Sa/GTRh6WOwOBMKn4VdkdO/jO1/iey5ffYsC+szwyRf3wnJWpsDik5rlOxRGcl4TsFScPwoTbUQAKHtZcgxxiYQGgUxjrzzJKqIKUBRQJTuzYia/XKM+AC+geTuL7UPq3Jm7kk/4M8VSba3oPiufQ4awSRYSQBFLqDyuD4bwwM1iA40yfR7Gg+m84suzOiXV2zNpkZW/+4ws8PaCgox478Gug3R0BHeQAFK64oJP1RHVutwEzJOTsQLte/1ez8+LH+/ea3anx5l+jsBXmJEtvrTw4n4rvn22PtdYsjXGb/mG/7OoJwZCTjp2xuCR051hFXs+jr/Z2HBQlfwWCQZIVVjkt6CbgqvDKdjjPG87J2QTxo7wWvXRDyB6yMQ8PVuAFc19mqakVdxz1PAMgU3top9NDCjTkXopgB0xFgMEZ0cP8C0OOQM8JD8UH9mgiCn4ZVfMOM/NGMvBDQJhRXyqzrXK88t2u1cEyOMnzCHVb+f35xTNXS/9o3GnuXdeLx4T5lrtGe2HRTeT3hRauGrPRggrxCpjkEPG5y/DcJ0YNndhBtJlcOoEWoHZNFECBtrFw14xxyszbr7sP5YdMcbLe8eHdDNvDqBdKF8Txneza932a/sy+Z2fMa8pYFR7UINJ/LNs8bL/+ozqxtQ3OjDLnM44zfeYGR39ycif/rd/fDbFAX/Jh4poR2dIPbCMWocmLMlXI4HznLEVhuBR1NYRw0HWg1a3XnY8ZaHLZfT98jJkvcTIGnREI69YdTqYLvSp4QxzQFQ3AJOOqXSGTAB6pUkNL//9iGqFdMYkkEHhSzTU064QfkYGm1i3Vjk3jIsi6CTCmcPGPZ4hyCnAtLG5jgHbLjDGYLiBiiYltiZ1fSippVqtao8pA1EJYlFM037Uvie4lOTODWRVJNNNZ4eLVD6/uf9l2kCmZpaHjz78URz8MUwcpwu57iOn9vsrAO6AB/rYbcvxkPNZ0QN0m1l9yhCNmv7ouvd+cNlWZyT4XYvA99cI6RTUA4yhziarRNLn6BQ9K6oxahnFWOYk1Sk1auy3PqczO4zEZKdEgp1OXGxJQCzA02xSDbisO57lhO0SGGF/qYGTwRd82a6S4QgeNpPA7JeqwPjZvocOoQxtVciChAtc8r41lrvaLzR4RwTHkzxfr8vquUntjMkjz9TpNAIMshmDXvO5TvJ1iql7WJuqnpqT8xx5XkKdXJctqrAaZgjm/bmMoc57SxHz2SMMfsgrAbHW1hB+dYog63997erwHLHvjU2nNTOSnUqXLSP6ZI2CAvEFGlWl5lVVp1ilvfUuQCv/acjPacY6KsG7sBircnTeVtDAFpPhAIQxgqWLFyH4BMgFklvxymQx1qkmpTVwJm0trr8Oyj1QVYGuCzmlGDfX7ih5tdSmmPSoc/EYeDZMhOdp/Vwa2Rm21z+PrRhlPzt0JGtvW5otzCSTZzppHAICBJwBgT32PSKip77/IVpSnlXu0wDhGSwOmZWmQ06ou8K05hPago9Y+5cwzAS8rGorQq+RTPCugyAZCgBq0EcCrW0oMK8qwaX9UhWTxsevoJdvyh5rJyHV0K7zU1NZBcKsDRVAJUBiK5otWAJpk7Bbxo43jbSwsTNcDNNeoaZP8D1HvOOGEpxFd4x9ZtXUipHzGU+xFcfcxxFJtgykKCRwQT4LY+DQxm3Lrcwj7L6XTF2esPpmWzQbemd8aTieXmNvrgSIzTRVHV7aFFobjIFNW4O0dzYwMsKqAercBwVOVRBdQVEFGVV0cf10ugdptawW4wyE0Ma4rrxnvU/p0iTsa7bSCZeym030DJ4WEVWu11oMqKpuwLckFqUR4l4UuEqRJ2fdaeMMuXDyJH4hDNO8tlUxKQh4zrw/19fzsAv44VfXLhG0sZpfth8QhzXsbRy+zuRAhpiAVQYaJamodp5u85OLCcw1rYwWw9a+il+sxKqG5Lj3fOPGMNGh+2BZ2EywNkHVJ7PGKYLxHoI9Dkc4r3S3600bmZU+fULOdgUisoMFlmSrXtCmyuYSeOSDbXG2xfuIf0/RLM+wCiMCwvo9bYbgnQUhn6TggCDYFNdkK2EkKbhWEwD9aAVQ9V4z6LBNARrYivDwMQAbe/X9t94ijiBw2tpg+MIzgBIYAP6s1VGCn+eAPRcEdggCR7jIo6MRvldTWdUN3WGvmMAsBEQjsMafOKxiCVDBs3FBhjDA2nUmyW5sfJthQGcWd0w+2AOXmAwrCKefW3FCuoA777dHsUXfbZBmfGOMoIt3LTNUBkMyjb1eWbmcSbfHTvYEPHnBfRgLyX7TX+gPbHtwPR4C4n394GHaWycsEiEBIGgheHeGfTji2p6gJ2cx0SnvtnpwYbAoACrY489tH/f1AD3z/Lxg2PoTmHqRaWDX217lteKPZokBlgn0blAYlMHLysGSw2nzPLdgEE/zMyuAD8YSJpGnx/g5wBuZbhcZ3HG09yIFuj3s72NmNjzc4FrDODkavv/uzWHyBEYkPlDG8iE+YfMArVqYHCaeqrg5UX16him/TFS3SGBYO6P2EPvOAodtZAKOMmRzXi3iqN/qqaTyPUYxZh7g7qM3l4ffuc6eYA88fr6Nrt+F4f7jjeix3bpIqwvXfp9BHyfYxoePAOpoK3X9ZLDdRDNuy/MBMGWLTlgkxoeJi2gVN47gnh5u7LAft4aLALzX11YALw3I7f00sRO8o6jnM0vOZ5FAbUjsB+t5Z/N0uPvswvD1vU0KIiSM00idMPXe4Wgj7D3ZD/qAPe43QCX3Z3xgG5KFS6U+ZGfKUj8CqF6bOBp+8DYt4COsL3HTEoDiywPb80eHL77ZGB6w97954mAS/dUkxSvANOUnOF8WHQUajM2P6IQQoMuEV7mCJgHEk8aIFwHML9NKvbhIMRnGjy2vtucuXlwEcFwYfv6rr2mRRX9v4TJANnELbdiXFsZhFz4Y7j0DmF2+TFzq0C33cbW3lXZoMZIsDnjmbWu74Bk0eddXJKnSt9Qvr9efMRIXgIhfbwUQC0/5MogV9uD9M5Gz2V0fouytDm74Gf4q0Eq7Wl0xBcjUeyUH+XeAnBr21QoiLY7U80cfy/gGexmwiPe1ABVhefatPsFzIignq9NODRMr3aEFZPMafZLEAn2AMQRLEttdxZ0qQHlfKV5q0/1PgKsln6Wn9reBpw5o9LgszKS0JHdIrQCugDxZvgIl68/FenSlU5g1OdR+67ONJds6henXgJtiTBWb7vWvV4WnzpTsYYdFolZmMo4RRm1+y3dwTep6NY3l78LWc0+Y74WlWNeda7Vo2ICXrFEy6mIHWkgqIojX14AUrjsMKH1qu+5cjX4zsVrdSxUNW6GOdX41EbT2btdI7hNk9TcZVGEKkzyEIpRa3CnqGHOJnlVnU+IYP0Oww3VzPbEnpDYUAwAD0NEcxd5Fi4z/beCvLNnKxj7TX7oPteeulwCm9yaTNQSKAnJ8W4HrFLN5D/2TfjTMYWNUpXB4/0vYl0UkjUz8c1/Z176/mq8yg2HswmLXJzlUpwr09aS1lRXF5m8VqyUmqbXz2iQTpLW4xV7zrImxljGVMZpF2Oi/JoerM1jafxbUa9fqc4MT1McUeGORxefdLsY1tdsq02bb8zO+ce/2qcP92SoHYhFAG++wSKUYZNF1Zqy7LR0Pfq57r91PYkkZfwnKHKZUcVb+nZUIWcgza67XA7nYF9s47VKR3CH5oQDnfj3eVnIp/i1xctt3FesV4Gm87sn0c6s70c8tYGiU3y2o+fnPyY/MdpLHRHvaQgKxKQDwwgU1gQ+iy2errCdfUEx5DJxJxZzYc3M0hwmNk4PqGywkGudqCzw37sV9uhuOT5xw7rVXzn5EwUzCUQB32XkhEEhQoEDEvU8TO57tMWTvYGO4seI0dUBU/KCF2qeAiXbFWHCckSzVnoGahN6+FkrWmYc/rfF8bm/5d6NkeYgj/L5Al9IW2hmBNck8sXLmqk1fsuyJAzLtmGNPW3BxrUPAgbikfh3DEEfmrg0vuM9vXzCEzQ4oW4DN4/0czldspAMneO8QGloulDzauNncQZyC16VrLvu1FX/i8ySYFbM7gGTDWdzvxh9d7sfPFLPIEChfyz0HAE/OIugLkchiAOec7Jj4jefP93bFuDwrJ2c/GfnH/9V/cjZF29KIFMWAQqCbADFWkRQ5XKDVwqlXLpSTI9WgMcg7ZHO48DV+uKokXUg11Rav3Q3ZNmY5B/6envkGwKmBxGLL8qvFAISwWpkbqGq+RtPWqSSDXoM6JuHbcwjRwXHZijVVApK+97HaQRg5tewE1TLlK1o2HmKNfulyaXNtAZqfRz8EB63ejBpYcdg+SPkJvEjjEBFuwBKTITen1dMuNNkdaTSk2mH1oUvD9t/0RSVqLtK9wJjiMfRtHoJMv6CCOQzvvP0RB0Knj7G0omMCdRRuRDk5/s8A2E2R86+xTxuN6yAAJsJeQUESzyTGxZqZsF+b63Cd0maFkRey0Ej1L0EhGVnn7D1pzVYsuI5omihSytbIBsyBRJOGJOHF1mMSuSGgp0GLVNg9Aps4tBi+0j4xqUtCiIGwPSwi4g2IzJRi9sYKAtg6Zr8CEJrMpFpeWltWC+YRF09rRAvYvNdz4UorPhoAAVPBNYWbFc8OxVb2nTqUJS4bCnyqLcm1+CyBIo2WrU+0tSi+KdBjrz+H5wStoxFHdLMGntdyoMV2ixYJz25rX486i4D5yvCINqmX7N0l2rR2SSYEAQSdDb7VY9NFTsP+qOnNdc8JWvLcZOTUnzuA4d9DNWctbD23IpZqogz/VnHtgqZxftkDVZkO4GsLGj+noct5S3uuQUhRvxPc2P7SAGvZnbMmwziJVBOcgGobb85ogRURi9YxOyyBxGSEaYVOvrX1eZYA4nAbQfhT2pQOH6OddA+jjuA1bNIXVIRsuzHhnxJoQHDeCZ777hU1JRDIHQC5DgHvBKx3eB8/RyfifTm50vW/YIsVRnYV7YQntIRNL9yiRQwGgs/FpMn70mnyvjMAjQF+ZDkZRGDDDELc9wEzC8MroCcntlhRqeDnwOlvrITow0zu1Zuzntoqhkkc1COUsaOGD6CqhQwCtrMjKOKjJHI40YPRJT6L+wBInD7jvLEvD1qyoHD8GRWwcBkYzLFHq+0ZgZZFiZEzB6w48EGPZiubFSefsBOvBf64HhlbgAmjMCJW+d6c+jg42e2p1WFn4iKirObxNSTDjdO1SF4F6QVYJfi3QNArqZ5l/2xBQycbsZIKvHP+fH0iD1tiLcCY7MqurMl7cYLY2NKWK7fgr14pMyBNMSa6QQBGOGmBC4NA7ckuIPAedtlk3MAmU6B57wWq4D5TJQlktvUijs/dFtsE2V5obKfPRUYbtsnnqm32e1p4ftbnfKqor2y21wJ9hyt4XT2hyY0b0Gs7WoEhjrtV9vxn9QH9smoX1oUMw8aSy1ZqwF0iGNfRalyqbT7eChSrsMB6cZ2eV7+ifYONltVazDordjWhqoOwlejVPQhAabctNqkhqE00QXYIhJ9s0GnrSERwbScwGGctBB3dywcy+ngeyUeaHxYYmMOWG8jpeaMlZ8AOiKE9kJWTIUlclxZjgfbDOSQ5HsNMerrxeLh96wYaapeGA8CudaZbep5XAFBcX2MA9WH3leRQtxGGgiDmU4AWwXlbYdUh0U9nIlmZOQAxizWTwxLvE/DLpJsiydqVa9krgijq28w5TY61WKSVdmVlKa29Ye/7PoLPtqDzl2fY7ogEs0gWmoqZPzEs0/brc1aTdXX1Ckwxh4XsZbqrGkcWr16m9abA7EfoBCvi/5Q1Wlu7TOvpaoLvr9Clc9CEAbc/Lxte47OAjxgBwD9GvuM/+N0fRq/sG9pRP74DIwrGo2dQgO8lP7OAX5nCXz7l+m1LneG65rn2VXwKkQDnsDa+16iOyynrqQbeh2+/SywH4/HRA95LcJbWG58b1ewxiwf4vzOSgxMGBz1+ho1XhxGQYo6i1QKB+QUAPO3pHkytlyP4NAch8EmTiJ3/5uvHw5zDQrAPgssmwzMRBncaMhINTjzFTk2qCcWzdDKt7O0D7Nge2pwz2Lzjw43h9z66Mfz9D67S5vtkeECL6AF+5RmtUDcvrw3XoBaOUHz94hGaqTAbXwDuXSAelPu4/exx9E9/8/kXxKhHTFG9Ge3mY9bLtqp9EoUDNsw0ou0f/+YBbMhjhnpcHG5dlU1VEhtq3NqCK3tUcPgMZvQZydE+E3MnpBnwDO5vp8McnwAAIABJREFUTQ5/+RmFlwtIOBDrqJV7hNi8bULuJRmaguQCdyaL2oNDWOt2zxqnLTEJdxEdwF3u+9nT9eGjK7PDB9dp994HoOTzZ4gP15+yN6Bd/vxTBsUB2u0eG2dTLCPe3QOIVcYmrUPYGAm56syO4NPUKN6mcFhdHqXBfBmNwtVLq4BNtvujKwrAt0u8Zmw9y3Thj7+4M9x5SPvsDANOAA4P8SHv3b4yfOftK8Nf/Pzj4ZO7G8Ola7dVWHX+eYq8+iHZIplkb1Em4E1p86QooV+3uNKSIrV949cCQDgchIOrP9HWmvgaVzQApLxLA3cEBfP310GpKnS6rvn8ljglFo5BLT+Wd2FttKcVJ9ZQCIXe/dcaCFTSGrbUFSOs5EuibRuGS7WOnnAGKhcQTBJErPZBTkGYKGnt4lzIMintYPMf1yEVtiR4SRC931xXxXlJ/rjhDupVkl/xXy8g+T1jvNxTAxa6Yytd1Er0qqjVdJ/aa6Nlzf3JePKr/r2Klu7NDt6lfa21L+bzuL62hG3tK0c1z+vxZZ4zz7JgDlns1RbmIUhHVbZJAS91/Ykekhd4/fr/WKnEHAV8JPZwzdPqndJ91jVxg+/FvRjf1zr5s/XM/ItsLwtylXcJPNQQMvdT5Cay7q+IFRIG6jqK1NEL5x0MdrHVFz3PR332fV8FPMyK1vWzrgGM8S8XbNPH/kwgezJOrjkFo3cSm7NFl4oSCtrxF06RdnCTuuaSVrJFas3V18sQKN/f923xgt0J+msndRpfWwgzj3UIlRPh1Uqe4/eL/pu5L9evZmcGOWOrTwAqRpClEcTDcOf8FPEhCVDlHcb18avqelfxtO+RgHfuywA5rmqRDdJlF8ahxa4WE7Zn6bOzOJT8O+Cng3hisPI8zDNC2Eksxd6w+06AsAFh5sQ5Ny0mTWzWisieWQF3O2FkSZmv60u9HeM9iRveh3m3/5aW5tgHroOfyXA03s9uocgbmG+a65hbmz8EJGy5TgPf3DO1VyuKTaut/pX3zH71XKV6W/aqcrJar46J5Fz7Lc+tXQGem3RqC+ilfJ29FBkonqIyGZ4bh/tNmdNT5AnMy3svzeL3Nr/Fp6xh95nwuqJkEAVewOGJEYcL2sYvWMc+sxUYu/TSfI09cMZ+8PlfUHIJwsMuesGJ6gRhjSuj8U0uxrXUEMcCzC6AYYyzYafZ22MMO0ITiTyXQjA+dBYNfPfsC2IYCRKugXtTXXrzk2ASDXjXLgtLhaXLnVoI8RzJdLSF22s5IiY3lnAmg7bLWMKCWrCb1oky7fNH7s0nIvnIz0yBkD1xRNwRZiF6jlvH5CNza8Mzio57sNj3IUdt70EmyoCXIjWkSMvzdTiYOVI0zdPhWV2mwU1Yd4v8aY1vRYmwjRuAK9aSPdDscc8hfQ+fQ8gDYU43jVX8aZiddq7IKDXXjP317Lof8VWsvcNAJr1G3vcA+zA3NvuTkf/tf/knZw8INNnxSZ7dVkHgBS+43CUCT9tmBbYEagwMbW0RhBNR7eKMJkbegElXzkh3yjFAAjHNSSdBKDRfnRQXIaLR/F2j62JlgcImUxSRhcgDL0DPia3Z7bTByGTLZA/RUBbXn7XFtTOWet+7n+eC+4AmSIaPYbKot2JAZgX+gkwA2rdMjJziKUARhpMJOofL9pSlJQIb3v+YBDutmmmbLZpnN3w6fRHfTqmtag6X72GUgq+GDkHfAoLRJ4e0fpAobG4fDG/cfp8kxAEeBNE8h5VL17i/SqQmWGMR2xg5noOfkfamMBVLp6hYWxorte7q0AjOyBgyKU1i6JrKSDGJxREYfPmsIjAu8u70TKurvPc+yZVftgCXNpZMEGmlXT9C0ABR7ucPea4IZTJMwql7fq5VF4PImnhYjlzAtZyTra41Wl2A1ODOirZAsacvCWQPnqwICDw1kE+nb1++BjRaJiYyAaao4jYQL0GgDEwrMWyRHQza2uoqyX8xKr0eqzPZD7abwKRQDLM0/wrUOWRwwARAi20RCjnLaqBvFmFQpwAakKiDxrP3AHuws0+gIh/COIRy/Obbb6AVw/ATgvMlh28I7LQ1uCAoo16UzMoc8leVrr5nzwEjDVqr/Hi9gsz+Pk1VzWl6vb25t0pX8CO71T0n4zOPsAI19oJUYvdIF+DvIE1VllgPn0uovjWxStaMunZpxyX2s5LvGdMxphVPh5r2GAz/noCQ4O1yaUxibGZgf8zsPx52n34BI85pj7IfAeM0YLbayqDl7J2RQJqUHwss6BRNUk4BrZgEJPNmD10eqf3qcxwSADkdUzczNu60XMEEdZWgis/fKuBPAKkF1NVuL2umKp6J77EnBqGl38fz1jmIu8r+E6jyiRrI+tIGxKsF6T50K1j5Egw2gFePcJwktJy2Ojg4EteZYRtjgHGTJsNHL9IiK8h5AutOZoKtsUgOhaljQmsbk1U49/gJe+mI+zjD4QjQXSAxuwB4R3YX1o7agArF2zbss/ZKMxSA/Sows4SRvoqnF0jdGV8c1mmb3Z9aLMAjTAXdHLalsqQWCKthQoECO9ztjENruk3FKETTK+0MSdCqNSaBctM0Mch17UzIOwhmMO0173FtVXypc1st8KUVpL3rGjaxa9j9ezBt3O/aJ9shfOauv4XrAG/8mrLSmOo7dswpizCx9ZmZlBtBXkFBJ211ke2eBlabjEzsFBVMSD1nar6w7193th4ibX1vp4mtyURlGXqVELgWtun3BEzGlYmrtlSjFmFlf65dRw0uqQAuPjaAfImeV3FE1hcwT9qzWlU/Z83Wva3Y7WoLM4g5oy0RmlTOeU1UFrRLK7MtrRQdBHT1EzXXqph3ahoa4EQ/xD2UQnC16ZyYnCYZk81cSXYm2sl04dpdf22fiZsTRAsogNGjbVCXL/p6TCcDfBIgc50fwLpbYsrdmwAq2iAB+KcwyK4jMD3pdGzPItf46NuHqSrbqjnuACGu59lzGAUAta6VQxtcb+1FWlYF0R0GEgCx1tAgaBow6sq1W+wJGDIAcLvoZG7haz/68P0M57j95pthaG8DCgk4GyavURg6Auh5+oS2xIAUr3RPFpgqO8vAKp/LnoM+uIY5BlWsMyyjYh7bFkkKuAZ9/TeAYy9o3VymrfLJkycAzNvDdz94Z/j3fvfHw7/6618Mv6Rt6ZRzpBbfFPbDCrFs8UmKjW/fWB3+6Ld/EJDrDq2dP/31l8Odp0zXtn0Lf34FtuCbt24ThO4Oz7gXp8vuEqzfBnBaVCy5TRR+bmEQxoXxwKo6Z7DaPnz3PSbWPgWghPHPvVgIklW2y562MKuAOqFtijXP0b3DwFG8vQTgB8jH+yhCbXHyzGELFGzUFNSPzV95Z/jrX9/HtHKuE5OZrGgj6owIwKeAxD1ev3aNwVOLw8P793i2m/hN7d/UcIn4amp0b/iD33lr+A6A1t37D4Zd2ke3AKzUm7Np8hb3cREdvHXaXm2Nn+azt9kH6zxHgVI1Qb/84mv09uaHm1cvMWDtKhpIsFxIEo/dv9zzOPf48af38dXjwy20/C6ReajdZgIYuQSexQzPc2l5Bf8O6+HAoSm2bxuvjgyfPT4d/vzTTa6dfcDnZaIyidIsvch7sN+ctKvUhtqS6lC+kKWllhSs8iUYl8to4aldc2edPQmw/Pc/uEGbMPt5b2O4CCB5doIoO8Diw6fPh68B1Q54FiP4OgcSqVeUFiLuaV49R5IPtQO3dwHf9J9hfVK4ySCx0eF3fvx9nhEalco2IHECBZXC8Uym3t68+dbwxZ3Hw7/+q49hd9taTVxp0Rj7IXD3hz/6cPizf/5vhs9gGK7efJv9agtXyaY4EGPea8UWOFitZEiMZ7B37YxEyJvvxe4lGPFXTQcMMz5ZSuUaPR/o4EgYYwJcSXDSy9TimESyLecoP2RRNLIM/IjMLGNbvzKUCJ+qTaiiRoFI7ns/M2BBD5J4vTZdRq7Xql/KZNck37wL9moWG6TGpt+LDpZ+N0UUWf4Vix5msEED7rSn+ssUcArkcQVKx65ADr/y/+m+KEAqf/X7LUfyZ8Ms4x/7JPPerRSAxZjc1eUaegHXP9eaF8ig7yjAqwAif8me9quzxs8Z6q2A9fraZP1iFet9ArC16+sdInXlrz4nP9PuMWymOGd1nfFdAp0CRV5D3Xr97v/5e0v0tTJ+pRDo/dRbnLOZggO16/C9BLR7sc0cIR1KAaNK/7s6g6ow2wEW/+AWM75JMVqGUqaSe44oKCmQH1BFppLDD6stVB/baFqx+YLnI7KJYUSNw7TjpVUYI/7c4Jzv+6DZq26dQxlx5rfGvcQdgsJ+rv6ugJ1iKRpwZpCdcT851GUYtBZlDykQqMN9hp9c4BpXGIwjy1mff4pfs7hs/nF8QsxFLDk+tZzumJcUwQwD9ZuCMG4E9xwn8rxLofS8+Cde2HNN9132bHsexkUBIPiq2E3WrS2KBUobu1UR1HBcEX6KanypiapNCHOKD9Yue24EkYIbeI58nsnVLGq+0pXs16VeXE1Yrtju8uXLlVeATxSrVdkUiv9cs37He7CLSl11h8sZ7xsr5Ey69dSTNsFxX6RwWYBd3yv9nCaPyg792wxOwaMO7vQW4XN7FiCmErHzTgljT9+/AfIBvfOeOT3ce8kOaEbMNc1V/OAMUkJLWz25dHzxgmNyC8GsQ1jaTgG+ceMqA42MeWwbhVUvKYK8PvmSjEiHb2DnX5JfOeQvwDvxh03d6iEK5NkVJ/YQnfCcYfaq0iq8hzZDvuSct8RwCjIM9iNyFzYUJW8neuDZS3ISH7KzLPmAkmq2f3LfSSb5yvONzEatp8QH2cuyUAUAa5qxwx0l8Dh8CBBQOSy6ubTz7hXbgSXksKBh2I00CQOfwx6Fy3Q6Ti8P22fzw5N9O+MouO1zxtFGP7Zbi7OnbIt63Pq12Akn0mbIXO3fjmMVdlHAql9pc33tufo67U++ydd53tHsW8eIYi/ZZ9F6bbiQknO2IBi7ij1F1iCnzVzU0TDqmPNGEpQENtxTezDv/tf/8R+fjWIQtmWr5c1ocSBJkIY679QrfndaWioqGrCgzmV8fVi97bLooXWzlazU362omyjIfFAkW8e4TGCUBMFFF3AJy6PAh6DZGPhKJJs4os6I18lQ8LDJdJJ9J+iSaZtpf3QSzfOALr2yFVQ+wUVpVQlepZWQ+zgisbnAgZiZtUp0OjyivXEPcEAjkQmGGbpQCYT35IawxdPEQ3ZB9GbYkJ023Q98Ju6KzmvQDXGdXtKOvcDjyCmtNwRwp7TNPd54RLslE+BWrmNgEA8l4Vab7NLK1QAWViLU58hjDPKMU2igXWfBhSHDHdmqKqPNCMGkWaZescPqoHugBcmiNaiBahUtwbvSKSgAokQWHRvddJLU1uB9amJKVYSCHjNNcwTh1SckZibVq4Bk6ibkIDpkIQmsI5qlPtf3/Cz13GrMdgUPBk3R/WjBkEFTMXkKrFXfzMrOJAZZAxNaagx7cx4BXQAI1HQysXR/pj8dWizPyoR1DuuS1tCAdyZ9pRnlpEsHatS0GPe0js+BFVUp1BjY+jgCy/QEwEXg1/cTvNPQOa24XBbVcdpmL0wvDUvMyP7i3oMA399594O04KyTXNlucQqAEz1CrrPaSkoXxnPSdTk6kykaj+3ffI0tWqlwOTQkZ7ACvDiHFhi6DglAbaty8EDOVgWOBj99r0ZfrVXMNM697dGNJIAtc+mCE6dIJnMewiIqtla0KTnLEQGOPoQAt47Q/Sa7is8BPF2k8jh/8gydpK+HEadQsh9toTri2cnQkfmzQ0Kt2C6SR2HjibiOYFjPmIxohUhmiNUpWWtT6Lc9Z9JxAFvu/QKsMoMh9//SRRgWOKSTgFqyAHHsOTflJC84PVD3YxIHc0Hg1jWRWSVgLOBWbdzsjyQXNZXK+9XZn/Gcx/JZnuiqVmXHGsTYXhfDbjW0QPQRGBvTtJtNI54+gsNNJZ0k7BTGHNSZBFgRv+VsVkEE8FyhVgDLYwKRAwEWI16DIqdtRuyU56QqXjpOK7h0L0oI2WNvWImd4fqW+cYyz1yH9XT04nBIC6GSCF65ibrMgFHvzfUIYFPabT1xcl+FEdAcbIIwryAT0dKQlX0VRxd/0YcqVADi3xNApwKZBrm8VlCujznvRY88g5aYZIhQsy3PcbyyJ7WxNXFMbL0GA8j8sHARxokAmkm3FdGAV/oBWaXuY9iYTRuzEqNK1urkOPxEuyfTT9DMqlq14icx0b64Rj6Clhz4vBMUODiGzygNwEpCe3KQAK8xGCrn1HaW76rBFDU0qYObroP20LXpzr5rABlwua8i1G6gy2fZrhWdvgYqyu7rCV0xO2oIR1jLnDV/yUB2mrUDo/y7bE+TDcWyMzxKJm5jRVY7mwlFPTt1t2RGGiAZ0Dh9VSaz4LjB8vkgENbm+o0bWSsrwMYEE7ANZBc/fQLAxfc//OA92hlgUdEq+xiWlLraNy9fT1KiD1inzWJj8wn2TT9P8BPGltNla0CFeyGV2TyXYiR6z57LALX6HQtZ2nLWfp4W0UkAtug5YtN2uI4VwMT33nmHQQtzw5ONp/FNvMlw0Ymh2HYHdOgbZEgZxFpwnMbuqF+X7gDzTnyjhcoDXtf1+saxRZHwEFihtXQL9qD2ZOPpk+ERg4vWLi4Pv/fjHwZQ+ed/8W+Hu7RB6r8E8G/TtilD0tjjw7dvDm/duhab83R9A0bUt8O9zb2BIebxoVdpJ/+dD2+j97c2PEWjd59n9as7Mvh3hgXWc8lYQ3vOAjwzYSQmlGk2jh7N1XkGWbz33nDvARNtiQXsZrAV5cg2QJ5zwDV+7vcZVjCGv3v8AF0k/O3qjTc4+5MwDNHUIVkcsGf6vEPama9du0qhcWWYWLoCCPQrWisFyChQqTtMrOdZKwaBOrZ7DH9YpCV+ESmJzewffZ4FY1unBQffvb043Lg0ju3U98lWGYZvbXH99gkg3Aag5drw7lvXAGW3h4tIYSxpO/BVv/zybibpXb1+e/jq6/uAmEzU5X4XnWhHi+0RAyMWVy6FATOLHuCnn3+NDZyhiKp2ITEda7FNixAEQJKR8eEtQOZtALIFWDMTMJ7nKYY4EfKA9fj425PhX378LeAa9oU9MU3xaBFQTsDsGLtvbG0Moni8Pn+D4RlH/JxdFJO8z1s3rybRuo9m3xOe8R/eXoZRaBy7Azi0ANALSDq7mml4f/6Xv4AhSDzLGZFxd6IPCYjHdRF0TbG2s6yDRbYNJhUbFqzAdh0hrr3J57zxzhvRfZyg58ZCltO8f/4XfwlD4+KwQCvsZ18/GX7xawZhXGLwCL5hlAKexec3ry0P/9Hv/2D4Fz/9y+HTO7AcV9bYJwWoWQzzbJob6IeP45CqSCto4MuMpy0GakMERI0DjU16buB+OAdRtLe+g/GZvsLYTxfXwJbe0tTbjyo29N9b21Kz5xZf6jpad0CYwzLDCmNJ+6rxVACgssfnRRn8gK3Hmeit3SFHqUJw+ToHdHltkwAg5i01ZMNigt1HudowkixynA9ja91IIR0YoyUZLHZcB8zia3Iz9R41DMAQvgCy7pNdq05q0Fb3fCQ+uoF3HVR75ccL+joH7RItGCp67UnnXoGKDWB4PQbooEWujDVQ/8uJ4/nhdsn9frrv6gDg68+5A/h5P3MiYwvjjgZghlnG51fRtPImYyiL8IndLJJq9/lVBfiKWfpn9gJ33RQ/q/yLeUB7drmnxtqrZ/mqjbb0Bo3B6/56/uo19dd5PZ6rkAjs2DDGCAArpc3WPGIYbMOEUyE1dUyRVbOVHZ8hE6UX66YzRm4MTYvpLIeDwiwauKjmutH0xckEOOK9vE9lOuyUCTNIph1EgpeAI/PYshXimyVtp/sorYUU1DyA6pxin0/oXplmMrZ2XN2jmtBZ61f7phVzo0XvJPliDSV+aB0RvTgbNhrXoeZu14IrQKo0gDONszEzXwc8inXZ9l0AswLtaohifT96q5IzXGjWuwDStifcgC1/6frtGXCVPPgVo7QILFUIMGbyXgoLKKDaf1MqoIOMKUwrc2Ee2fZlCpfN/vixr8fBidXano2eYfu8ED9cXv69A9ndZuXc1HE5B/FcK28znTyJs2v9atiJRJmyOTW8QL1itTuYGjy2P6wusH5hAdtqT4wrhiHugaah96jm4SF+zGK2A7yMI9ymgtEn2meAQVl2e/RLOzzLAYroPlReambjMEe1+ymYjStjxFqky8kkwxzEtmP2yWyTApqmbXeB4VFKRpiXO8zNXMrcPkMBU9SuoZJer0Qdc0/9o+agbLJ4Dp+P3RXITrsxZ1KWmoWgSBEY37tXwu61o1J7atG5yFXjasAI3GmP+btECbhp+L3VYfd0lgIgA70oLB4S156Qr8rB7DFk7QcZnaWN34eqOOAysjudIeczYa39ZZG3P//s2+Tf3KN4TSuulw2s7rxoYTYtxW6v8u/ug37WHE4o+coiQPaebduFr41z8zN225lDsBYpjL9k2uz//D/8o7NDN709eDEa1c8r5XsGAV4rburMBBEM86Eo4JWUFMU2m7clV6876bAgrMgbZFH1OyBAlT2wQituetlzUyZCRefW8XVAT9ZbTYi0ElDU6hIlVQuowCeDIze8r8nrBB8AkAqkqHZNR0eL5Asc5Tp46Dp4J9Jac1hYsNHkJa0Zm2xoBPS5N5PhPt2qnEQBi7YzJXAXWY7jLV222JdyjcWw0yGFf1yTDRXI9xpmAegusKkuLiLuP7JHYPoNQROjlGEuXQKAmJtcpDp7EU28K0mi1PxSANl3dtiAminBwBvoGYMqEOaGkg1mL76V/CTUBJsG6LZ2aGgaEJpprM3IxQmnMliGrwCBkJeSTET4MaaH62c/uNbR+3LjoamzcnGaSvenCSRlGcgCqWRcg20yVRUOAZVq35XOrkMi+PRg2srI27uxTbpNzDyMuwRP0bTj75Xoss6ZwFYgb0/oM8xEoxlxT42w9obVElzimk0YbNFaoErdK0mh0LOuW1yr4KCCmP6gCeQxSYsTA32LiAIHuANsoZVW52x1LZU/KyKuiVpw3ivDKnb3CaqZYnPx2trwi08+wRGNDb/3w9/lWS+RfHwb3aZJEkEZW+75BLpuWA1ZazFJW2qCDu/Bs1WtvVXN0hHZalR7y8Q7RpkoQAZNwNX2PT8jOhL6U1lWVjJ5I/elQZPvZyuY2n5hTyno2qqhBQgWuDrWNA7USPBeq9VR5o3gbU04TdBO8pd2SllZJPpOCJxg3S6Os/60Vr/k+dgmdQiLLiw/A2UBdPaYZ3FfhhH7UguvzPooTIMjzpdnrRzZTJLjb5moVFOq+XmnYrJMy7D9ZNr4RHb3XFPOOUmQEwUVDZ+wqukaWtWzTaFygzA44zzdgG1tZERUNb2o94qsv4CRa0vxJAm6bRSyF2QERucuoJHPrNoOUsFlrefIysdOaJ9CUFbGBie/qroCwzL3BLcw1pPeiw5JTI9n9vKMs6nz0pWqrSmrVyA66BX3oePR6/E/QRpbdDP0U5Ccu5xHJ2w6ANLisDO6DPNueThkf++bbFkh9CTrjExeOFedDXeuI2lBprHieuBf4F21zAruZNKa56y1LmrvygYWmFVDLyrgSttR2HFWwW0nLTuYr5YEFP3cKlqrZLu39QuefcFTntl+hKNTus7nGMj6Jz/bfW8k0EE3z0hYlXym7RGJ3WPvylZkuIi+IsB4DZLwNQbI1bpbDDifpyzlMERyvfV7JpZ5DwmCq+2ks/VirwLoeXVV4a8Aru5JG9WDQN8rE+MaIznrbODcwL0kcQ0od4vKuDvAdgZM5N+K2VcaH5XYmdg4PIgghjU95GynaYLvC9wpbC1oUJXrAu88s+qD1fMzObACj+/nl/79yAmzfO40E0SjgcsaCWLJbj9Q01EWNNdtpXuZyfQysAW+b96+Savs0xo4w681gLTLMLhk5D1BW3aboPP21RvDnAOcsOsywB5TBHqBfZhGUsIJW7LirIyeGWwKqOvr1AE0Vg5QYALnEKEaqGL1VfDOmGIZ0O79Dz5MgrT1Ygtx/l0AOopi+CgD2xfKY7Bm2r8lWjjH3ackRrZdWJxwX73g5xYXasiLQNIi9+f6zgPU6Btl1zkww4JcGBnsU9sftvA3B7zP+sY6DKrNgEO/9+MfpSXz6ztfDr+58wgtt12Ao8nhh995f/jwjevYtYfx1e/xZ9kBf/mLXxGP7CLFwDXZhss1jAOGfACw986NS7Sdjgcs2mYS4v/7q88pPAIGmkCxBhYj9H5PYRuOw6QSvJsH7Fmb5flZUoIBJpPfYle0Ay9dBgjc5nqfpm33P/zDPximGWbx4PNfFlA0uwJ4c2W4c/8+zx1dNRhIU7Tt3r33iIEPs8MaWmrXbt0GBPoc4BL7ga7OTmRWqghqTKJNkVk5zzUrXbDF57mXJmUsckYW0IC7SEvs5TWe3/46wBtFTIoOj55uD48ePwvDcx5W5/XrKwBPSnm8HNZoA55XPJvi2x2GVnz+DUM2KPzs0f6zSqs23jyFrj0YuQ5akTn51ps3qZ28GJ7CjLct1thIyYYDDPDGLtdFFUkPtAwgNsFn3FoDbIRtOE8hJi3NSB78emMY/sWvvgWUK2mAWcC7G9cus2ecNv+E+Iv9oo3EXjl4S0zpAPBwib10Snvt2jJTjdkL95gOsYHe4R8BWN66OBUNyNNjNI420TJiQrjtzb/+zZ3h6TPOAc9BhrJxr0zRKfyLrUPqHEbiBV9rUr0My26WibIrKwvDbToAjrUHTLdcJk4zznnEGj15+IghFW8Mz3aOh5/98g5rDKhKu/GZCbFMZM4r83OH//gPfjh8+fXd4ac//2SYXGYoFMNMCmSrDoZ9bbr6aTxHrV1kPUxE02lQbV/aWON6gYIqglcq24fRRbrExCe5hO+i7anJe4l7GqMt5SP9mgCatr5rAAAgAElEQVSYtr7ZVWOR6GklRygGdCa2tiJt+SP8vL5eYKgl3BoM4yeLO1q+gAkWsPRxvSCqt2qAU7T2tPMpHOsKtHvlFkoWqICXDORo7PZqLyw/5895d/UeSkTUQKGAGj0g8c30a9F7K6dUU1hb62j+WWZO+ZQO1nXApVpfq1DUW1K7zyr2TxWMOwDmp3Q2SGcZ9WdR7q75Pe+xgYzu5cQF/F+tfbVZernpsvH6XgMd8x4m1fGXcXX1bJN3eD+le94/K+Caz0FZBuPiPNvGXmz35rX1AVZ+sO9TP1exbTQufeavAZI9N/Vz+xqd74UACRXbnOv3uleaHw4I2Pa9n61PBXKLlt0YLDt15mpoo9rI1eK5lSnrACkWXx0E2WJn/83lCtPG62v7sWIb/yqQUPlpwMqw+Yi+eH8LbxaP1d2e5DOdIquOq4s6IosIdq8F4mNbYpU7cqyZQynwHbYfGrta2FdmIRxKWyjJCUOi4czXkIg6Y9lbnh2uRzJFD9bClKyNk9ypay+GCZacsM5nmJ+8R4F4pf1WU12L7aZtTBtiCCPkAa19t7M73b/pvMNXhHHpe/K5DirUP2YYT4szBUcEMyzgGkuGEcWLz0Fzfs5hWGEP2rnGumqrArq0MydDtpiQ7vXa9yE8NGDG2LFAd+NMr70AttK6q3zYZ+terLPXbBzX0aei9vdM/Ju15fXGf+49QcTolIoVGHsZG9Z1zJDjHcOyXJiiG2oMf4Km9SRFQH1LB2vHHNSn5rP0rdhlvB8fk6mwPifeV9kIQV0HA+4r46CdQyP8DJ9mSmwnzgV7c7XhmRtQdiuDGpJw8Luak0fbSHBwXVzLDASeFXLrC/i8TeKNDC/j59WcC/M5+I2T6803fDacG7XGeUefW4aiBhxzS2h9K29NbsxroimavKr05TMwp8kWnDYSkODmuN2UXJuxv8opR2ezEEauMPBrdthEzmoPBirutKS83HPNRsrgMy6uAZRly9PWz8dkiKV5TweIm/1JfB6g25bfisHPz4zP330TULbF1OaTzcf5s6931vVc3M9OzGCuElKAlf+6ljAf+d6sg9XY4/pMsQroLz8Z+e//5B+eqYVkwJeRzPyA1XVRvzGMgPpD3kgxIxTFVnNGZpaJhgagEnhbcbxIN0xnWlRrmlU4RTMNgEpkvKpNzXDHeBfYo+PzPXQKAb14yhpqW0MrISsWDp9cB028M87SPWsyKrtHgKs2hImfZ9zNp+6Vv59g5DSQ/nT6uHEUThjd2X+RdkBbApwSVlCvP9tR9lrUTHrl4bmpgg67IXKIy4n7dxHnfKxiiVxA/AivmSHQn54kGA51Hy0nDsIm2jePaJEYH6PVZ/XGcPv6W/y8wsNQUGVOcIp8iB50oTWr/ZnKyleALf6zGhfdQbyraHUFCC+jf5KAyfsQLNUw85/AhI4qdG8DBo1ywJLdgEQems7GyYQhDlzEvFnTY4UfeT6y1C5emhvu3fsiAIItUs/Rd/NLgNCgrlrs1IMw+ZiMkbWqmc9oAUgfXhIglnsuUeBqO4sugb+s+CUQtJW6Koc6tgroqqIoJbuGcPiMbRE1oKsBDbIocwi5RzUNrVab+O2iZeO72YJjpc+q1gnA3L7DUFgfjeEZ35MtZSvMLImQju4EACZOzYEeJCenTHLaZvrexas3hwU0nf7iZ3+dxOS3Pvw+icoWAuWLTGjeHWZIGGq/OsG59EIEZT2r7rtU9VrCXoFbjZnWoG+TGGdSGIYwYIAMVZNZ2UOsqe3NBVYU6FtipTWZSqdl1cT7L7DpFcCbc6yTYn9Gb0LQMoCHrCaduq+X6cT3Bf+s2rEWVobUCPQ6pKd7XBRlh37IZ3FfvO8sAPXB9hOKO7RnW4vcfhrWogNEHKog68dgfY9nPMW0wmOAdSndckBGcFDqStoWM06SLGvpm4d3OV9qoa0FJHBPXkQgXZ2hiVk1HDyToyRqy3waNkI2FmucVl7WpvQ5SlxaXYOqylYQGQgqx6rWTvaNfjxgr4EZlaqa6lw2wvsoVlQ5N/eLZ027MwvNHD4HP/Q8QccJLDj324BmlG2EsX0abAMaAxuSIIsn0sBddzXIJgBOZQXpyAQ/nUWr5YqgbYoVAksmG9hV9vQMdniJRHJAC3Br/MZwPMEaODxGxhVXOJ0hRE671OF051L3WwFJAeXnGnZavtfOqLbO9gLPXKqsOhcTpmb/+u9dvNd37lozOq0EyF6zn25QyBm1fcH3yYTqMrZl77U/jWUtYCURTLbgDufVZ+Rji94Of7C1XXuXWknzQZ69BPCsaa/O9kKHzyw+pgWWVnurcpZUIGsQq6+DN3HyzPDnDHzxLAnYtSShgpNKpjJ0J0FZVWit6PdEsLMPYwtbwN59xZiCwk0qwoQ33zc45P0Eg3YsPrmWAfjrs/TTfqWa3IZuaJyVgjhmwIsgtXtEmr2BfuJA2cusldfsntRXmvDLTK+zbyWwgLsMqMheqMm9NdWwdOm0B9sUtwKl8pwE0wSmPFeuodqacwAU6xTD1EpZhXV2c+0KdpR7ASh8ga1wYND1S1e5KfxpEtazTGcOaM2edj+o8eMTEVgx0PTzPZe2XXl+o2GZwLfiDiUeXCjt4Fu3ZKddI4hk0AOgjxPHBdFkFbuXHNqQqeXqkbG+TgQ8xe477bRaxZ0APpLJsk4Hn0bOQikIQUUBgrt3v8qzXWRYjr7a2MehFRadvnpwH9CNs8+6GIv4ue7zTSfOyiTUf3Eftr/+FmxErm74jAKYDN4fff+3hi++vDP828/uZAKaE9eMxdS90YapdzQOqPTmzdXhow/eTRvK33xxF+CJ80MB5RkaedrgUaUMZNVx3pT7OFWcfu952mLnbPPEr1mwuX7zzWEZ/b673zweHj78hnWgJZxJdYtoowngTeJvdwCeqEoBSjoZdwsmx/Iws7TK4ISdDA9agtX+/e++B5ORASTPnZxYga92xAEVxmJO6dyFCbgEK2wV//7tI6YMt8q28eDi3Bj3dIlrxwpQQFvBjj3f3qfdjOci04M4yEm5VxhIMTNPpZ9rvAR4N8Zen4I1aYfvLz65MzyE0ehw10WA2hmAOx2rhSxZJ04CngcwPQY4fvP6ZWw0DGeLoRNzw6MtJhZvES8dGFmSxHLv34HhNwezYJXOjDn8mLbzAEb4L568HP7vv3kA87KGclxi+NjNq1fQOHwIc5riLmfUrhBZHrrgBYp3W4C13vc3D74e3n3j6rDEOfr8CXqR7P0/vDE7LDKR3enH26zfE8bZ7jLAYw8gbwcg8ukGwCxxuANkvJ85fOm0OqeWpLTF2pMwUE9ZX8A7ujreePMWe3mOBA+QeMkkGwkCpBM+/eSr2N8VtAB/znp9Tkss5R7APnT/OOde8B77eBwf9/d++B20lJaGfw37b52HOs4wkhTO+CWz8gWJmuCdwL3MH+2IcYd2I8VV/wsIYkG+ChpJqO1PEjDQh+l9tNkm6/pj7a/vZRKuI9U2W/iuzCq2N+8VHxJ+WhInHYIxY0CPgIDFmonf4d9CjmnAkv8WYEebodaovsC8RzAqPrUBQSksN/ZbKwbJpg07hJ/XT5RvqVg879mAO/1pyaAUyNYBoC6x0xmBATCSR8iwsf3WlqjyR2H+tTVLYb3lIenwaT6kAyT99bmQ5rsKBCgGleL0eb/Ex68Y490vvw7edSDtdQZSf99MgNT5tveoxLqmDPu9xJm8OEU1Y0aBktbl0tc/wBUv6gBIYvi2D85zLZ65+yTrJBjXPuf16+zX5O/ZV/p7fqmv2+MWfX2ep5lA0NYClALqujdbfqmfL/kgZSfUTe1s+JICCcDguvN8p8ZOhtkxYtgJY3P3C2xzPnM3+nL6Q/yTIC7PMYPRlHPANtv1kCvgeg4S+9c19GcnaJv/7NBJ95MdBQY75o3E9upccl0TAk3GI8SKuw4AghAyMbnA62GaUbw+Vb/bVnvBIICa4hX5/LlHgD87x8K+iwMvyal05djVwD7vjDvPc2K6tr4pGnr9OZOvmFMBgM1D0+pcYIv3Up149VptfPalaynOlecvnlAxX+VvFMvtsgqoVPr1AjSR+eDf/YxLMoSxqx1o9C6NnbzOtFZLDmlt8q+z/wQuk7Pq1wUO27l3HdTk08IoxWHcU2DSKwC4Oi8K2MyXdsMuIa87oF3Fef3c9Bg016Q0VCMD5Hx0YI+PydoKHOMHzc0d2OT5z7PCKiujYQ48Q743AeN9El+0v42u7Ky2lg4m4p4DdZod3IdOqqz4KaR6LNRmgCO5UIRS/Az2w642nEKXmrTaeTXZj5B5OsbXZGCjblJNd0FQyQDmexZieER21snqO8V3niH3RdpPgZTcC38zBTD4gtx0E4DR57SM750SXE2cXsMBY1fbEAZjzzBpg91YUHD6t96sCGM9tp2B4OFwCjvOLALHfolTyCKNzdcOtnK+WJDdZhA/dl/ODDsw7fbOACbx7aiR4VP0WU7brZi+5JSUd7EzsIq/kovEBsacTeCejt1xjWpITp8G289HpBr0WC1H8nka02TNG+DXz3ZneL++R7vv6D+vSnSx8XxeNavBr4B3LNqsmvXmKdozrmf8+OVPRv7pn/7XWr5UwKUKuuHyjxgzN8gElH3bywSIFGLf4SFZp8gwiIAN1dNuhcA/d3aOB1BHLhAiUhgqLsYmYnxxkCXa1zd9EEkddDMSRX8v8e/cWBa9gDsnqWp5xXQEdhIIWOkk8DDAnrZFy6o97+dGmqBSqSaJoEN5CjdCTVs0CbfdYWv3efSGtrYA0nIA6kD2ioFtqcXIKNF0jZPMgOjcxdlKPXYIBkkO9yttNNNOY4zsCFSLSW2geSrhJK20MzxnLZ/C7HmG7t3eLiLLt94dPnrvewGk5glW91nvfRJ5H6pTvmQVxAiFVlwTQ2No2M8RE2UtJtj0TqsJxOW0WT/cNYwDdFSxDAxFzoux4Ssrcbff3AQRwJNnZ1CWRNFnm01UAo22EZlwuuYTtDg9uA94Zz++bZGOMk/lS4aYbbKkJhpgABjBE7WBMriDNdpK21VpGiQI4TBn4hcH0/dZJnAMRZu13SdxiJk3ieTrIHRoBLHVw5L15eEK8FTIttdi0CDTw8Nq1ddW0KLdGgRTiednbcXSpfhzAjJpiRTsaEw2q+9nBP3HThZLK4hrKBSikbECRMsKYOZLDMrRywvDMtNlX3J/n1OxniRAf4vkSKbn+sZm9NHmEUqXeZgktO3tWoOaGqwXq0kzVQX0GSVh5h+sWvg6nacgio7QgG8fUHAMwzVLJc69amLrHnA/pNLgz+rQ+joHYBLkrRbX3j5ikmirWFrQWzKeCgPPXFuZ9ufGonINZJTJQjsEiNWIZkKzK6Mg6innnRbWUZgGrGzazS6QGI7TGnQsi5G/OzXQhFRBdas+FglcwwtMR8UFkQQBXKdqKxhH+xve5QXDLcapMk3ymkyOXJ6FzbcVRsg0jBAnGo9yxkzKTqkonaJxIJjiHtM4p5WYJMfgqva8gIbtrjqnCuwMKkUh3KcXmUzpvhKsqPYggysLEBQwoo3p+gkoUcWPMG5NP1JY9ox71aEmKUiHBZ8tQ0LxV0FXNaz4N5MWcVULB/Mkiu6D0j6oqbZb2E/ZNxYtvEarsAojv2Ttz2RZsW/pPx6ukZiOTsAmucA1L1xHoFWKOMmHz80TbNChkG8CeQOUAuF7YKIuiHa8g1cpnrSESXBX0eto+DSgLK3XzbZ4JqNPFGcv0lasM/dETwJyxg36W7VKm5WCEF/ec2fEuq8NN21r1YapWebKW2BKFTf2rliZgtYWWrQNJpIyszxPxmDRYWL9urMVdNKOud7eg+ckTGBBpyTAxToM406bp+3n+nt7jkFenGlL2vr0bq9nWh9g4K9OUmy+4WAF5mHaxa9pW6olxq9iAxZbLHpbbS29bpMOxZ3XaSsXaIqmYhK2Cj66PqbgiMUVB3toK/d2NgCjCKL8XG5WEWtFbgWI9b1zDkUQ2Od7vl7mrgMf3IthsxlsGTpatSXgttjkuUkDC9ft0AhtWbRJvD/ey/1ucOG9JpEHNJHBfkRxZwkG1BXkFAS3ttE3Uy/WAGcJMGcaLZ6wNgEitNNs5PyMKb3rF9/Eej2GeaT+n4UdB6AEsHSoSUsgu2aWSXtJSNBeikD/VbR6P7j95rCEXXBHrTM4wsDQe7No47Ud4VeU2tCe2VIpozjaWLIMw3SqRGMe4M69qm3cosLsz8hAm55dzFAvxZht8X+M9MavP/8NIA5sV/bnNuw9B2XMYpe2eY5HDHpQM3ONAo+6rILz+7zfJGDVJOd3DobjPgnYQVhbFi1pDaXwIyhYbEcKTzATv8tAgT9kqIV+8qcf/xrw7pjhB4C2Mixs/ydYzZAj9tc0BbNdJ+myttNUyhdmiC1gugnqrV25EXBuHSDOs7FFS7MtX3OAaMs8RxPJTVrYD0wMZSrG19LNEM07K/tOtB0FhHw7/v3+N89IZPFjrRhoF0R0xpp+pmsYUI89Z6BsAVBbNw8r8AbA3NvvvTusMojjq89+OajD/HzzxXAJQGyBfbq4ujxcZJK7LWMXAahWGfpw4sANij5fPqQ9+bHTuy8MzzaeEzugeXeT9lr0APex1TM8K/efBeTLxFUrAG6nMput8mNOv3n2cqCLFT3WERKRbVqUXg4/fP867D7WSuaao964zsc0a/yzz54NP7tHezU+Slv21hu3csaePGVwCdf+fMvhHMVUsJBqUnTAGl5kzz95fG94//Z1BL5nhi8fPwVknBn+6CZJBknZJAUtWXe//uQ+03Bh2cxeShuv80xyHrjvpflZkjn2pswkkrpTfQL2ZR9AfG6amIsC1s033xguX7kSPeeDPeIOrn+XabjjYwCwW+wBNLL2eJ7/5m++ZCiSwlxTTKdEsgUbJiNToIyywbCKLvMH77w1fPt0Y7iLPt8JyaU+2PhPG/GUzoUZNH1nlSYQHOZ+bfnRbmBkEndWMiKr2o4KWdQWxasQEu2z2FPZW9ormTA1bErQQhsuYzySLdrXFE1etd66XwNaGpMJyLTipIBMZ13pyHtyFFll8w0+JYyaJPHF1sp7+R4W0vxzSzyTmwQEK0ZM2HWtuNOLnQHnGkhYgGFJvRhrBMhK4ar8np8rmyWT0E3YHa7W2E1p908CW5pfmRYsW5sbCmCC337VlVQgnF+9EHUO+PF5lYepJVb5QgfufH3ALD7LOLQGjVQyWPfaoEj/zNt3ECOgXzDK0rEz//Dzcg3GTp1p1WLwai9MolVFrxQbfQAJFMpOS/wQ7OP9BG0svqT4ruckOAhw1+4/TKv4P8HaAgc9E91PK4NiJ4/3YOtecgNYpK5tzyHid19bs6yFn5a2QDtGZDOVxInXYRHIwRnq6tpSp1zHtOwXpIJmYePuYXueU/iZMAfhPXymEhtqOmcxHS1k+fPPsYMHstwSI73ab8Uuq+JZ2qFZNxncseECdeStaYfkSo3xw8vz+dliZx5gwI0NEDC068UY0QEVaoia5kS3zPNlPKTIP78LBqRLrAFrLskssZVFwH5WchbaM6zWzto31UlR8YNki+zv5O1ultpryS0oMkXSwnPGPZ8XRAWC2tpG+1LJK99fgM/4qGEPfl5iMm1JYvOS6zFHUVdMgLY4gxXHeD/GQMlX24AB90ny9A4qWqB3Ibw+sQk+2+tzgnzAc/49WRW+v4CiKkCE/ejPtTXwWgPkNlZwH7aSRebLPWmxrsdoRbCpIoVrWcyrsHkSx6QtnGc7kZZ8Y3IxEs+W3VIAt8RHUE0ixUOfREg/DvWyyDrKgMQdJthPwjgfQXd1CkkIJU6ceiwQZjnVX3YpjEGAOEVDds+OCdna+Mpjfpm7eulGfsW0K+kg7ag4xqkDHdiLAoMv8SOjdBNd/P+4erNfTbPszOs98zzHPOYQmVlV6bKr7O4CDG5jg8AggS98gYAG0VIDAqlFi5u+QcCfUX8El4BaSK2WaEFjrLLLVeWqzKwcojIiI2M4EWeeJ36/Z+19TuCTFRURJ77zfe+7373X8KxnPWt5anhwlwFcXOc+5KPXm2/AiARPwQ1ko3P/s5xJsRTJMJ6pKVifnnfXzgFfFlRrTewoEjRXOqgA4MTU/Lx4jPIaMxSWOoNxAhuw4LR197GxeFh75HDkPhtH+FB82hvTeoA722Md2mI8ciQzEVzAvH2aOHiXeEwLoASO2IAxsHtJiSX9gL7GHdBzFNck0j/ua/dKmM51LjrZrFjgV7F9WMSNyXoJbDf2qja42+YUgkKgsPtHYoyYVRU/HGpmvjMlCYzXXEdyznbqo53dH4/8k3/yX+LHNKw4ltaXK6jx8uWrsJluMrVtbe1GwKOnv/mKAJyWOAIF2zOt/CYBlEHSNm8NmiggxSpVDqIHFsqmwVRQz4ZeRxC+JUj+XFW0rKh3JFv2hK2BlRD5oG3ZmABQNKlX0FDAIQ4MI7WDDowHIKi3AJ9HxI2jRogTGGnbyBRIK0hhNhXrw4O0sb2eqWiyz4oW2Q6vAQivM4ksp1FDNvyzwewKQteCEAZXhci7FiWAn6k/AgL2gNtOy8EaIWlZIuC0Re/JN0+Yurc5vKSFQpbDQ6Z6ffjgUQFg6qkQ3BUTAWOFA8nUngBRlYC6udMP3pyvG73rdZjEZlAE99kZFhrdeQLAQ5KBum+TNm2vhwVwiaBXJNDNkwRAh+O9m4w5WMKAQ4FItnUxmQZEu78JSDFFVcfnnkpIJloJopFwq/UCA6IHcwJrVgMU9y3DptGrYM+DkM3LPc3Ddohgq+1RGJAdEhBfJ6hnIBS2DPetoKUj3PtELZ/9Avfo/Ymu28cvgBhB2LB1SI7Zgwqo10GrIMjEUhaV4u6u1zTXOQdAdYjBcoKUyXB0fMzmHMNuQKIDIxA+peLmJLhFWAzbvOlT2mRXYGWs0SpzCCvCtp0FkqVTp+Dy/GSzpN1bCmyrzoTVY9sr1+baOt7aZNG90AVfPQPzXLc6VH5vj+et9VqgbdSAyD2xS1LkZMoYO41ygGWdVrFeE3Txd/eHgaZ7V2fRK6OeH2nmen+fpWucQDLBr2CG1SuBXINJ10VDVwCv+/+AaztDdHsc8EwdqVPYEZnwxh4ewwE5CVD2yDRaQkeCq7IiOCNO3VKb42JkIdOx9qnyjJJA6lRHsR37JJmT0Z1CP2+cqXqc9YUZAr+d17T0wMZbuglwQGuo4JqtljDwBthnGu9ZafUEPDqoEweO8MwLdK/kXHDCSlMcL47BQEKm4zKsoSQRtsrn/MtYrdZyJ3cqKKt7VJg47Q18X1bhmUMrsCEGFbEDtl7LoBLY8TnwLyb93o9n+Rw7cgoIOIFGnp+n01Fc2IDMRF70M5OJtUWsmZCswP4p4Ojx9ita4pwytjS8Pl4YjubuDowPJ0GrZEq9sNwn50sgJgFz2xO9ABC2W2Ok9Sp2gjVbEJK82NJrtTYHJnvCQCiBXECU2j89acrPsHdrImvZ4141F3TTbhm+VPtDgdBGOMWErpbYaHwKbiTJqHaLsIXVU+NaPcPrr2j104qxlrv4AcE9gzi9qvZbkKbYBpW4hQ3QExUr47xrP1smCnU9lXTGtgSMK1+WAMxcpfmmXqX2/my5Nanp4Hb8TtE94hcFoXqF2H/rgW1AxBRHShemKn6tTZrrM7hzAlqJpJtYVnJXSWwxbvtQJIG6o0OAbKYzj7BuFrAm+GzlStyrAvhF5y/gWpa0rfMWig4BXKqlwPYJGa88H5MB0oVos1GkcBDHFIn6t7CmfJ219DCD9T98zhraZ9qOY3yBDLtlmGXXkceweLbBc0rywHUI6FxbQX8MP5LhFoh7y14YxZZ4hxYdnKqbc8Ca7BCcCt5p0/qaF3tDFjU2JUF56SLpw2YJxFbYA4I0H7zzMM/GRGYHBt0mAZtFOJMV980W7EBPs9NWTbQ2AeX0CcvY7oiJY8vWrqGd186Gn+e66U/mAfQEjHcAAPUzr2k7feawC9ZrTw01AP+0y3EPp4JVfP4kLau2zjuUQ6sTMJfPl/l/zHmeJOCc4DWG0u4J/3OtZf25Py14TVMw+8O/+1vDLVojHVzw6ddPhi1Ap9Mz9I1oNX327Ak1FUF5p+oB1jrlmutRBWZtkaCQBMBrCIPdZA/Jh2MnEeY8shewKePY5yViPAdX7NNic8G5UTrlQBaebbeAd2pgzlGcmxJ8I77RbqKHHeBqBZaZ7OFXL5hGz/M3WJ6RAck9ZOhXinJOd7XIgQ/Bl8zCpHvnvUcwCxaHX/7ir1Mcclr3skIK/PnBR++jr7c2bMDwW2PIhOCrw7Ho1B3+/Ke/CCNtaZ6hYthpQeV3YJ9ZhP3qy19XexbnZo3BIysw0rIXbXuTXc4a79Ba8+3GwfCMIRQHJOB0mQ4/fH91uA9rbUEWNYkLmOrw4nBs+Jdf7Aw/fQpAxwbV564AYHnOtne3nIUUBoBFPQtaakNuhdl5lmnCYxRs32GQxjW0+H72+Zfo080Nf3gPsfkLwFP3DSHOPsLaPwXA+xa23gjdGHuMCdduSwxaIKHxnKjD63k4Ns7ShigvAeBm++sPf/SjJJy2ZU+OHcC2+xmxB0UdpFl2aJV954P3h//n558M6/ujwxvQwRni6dloWiJubuxG3LNAojXBZ9ynJVpW/RPYf6NIUcjeiFYQ++vYc8fZt3XX1vx5wO9DJ1xrm4wxwtgXqKpJybGP/BJQCkDIvwmYlC/h+QTw1FZaCSxb6M9qW6Kz2YABf7doEd1fmecy3LTZ5hI8zSoOl+aZe9yvAP0mu28lWvpBfYnJfQalJbY30Su7naFX/jh/nQT4LADqivHcmT3a8GJRdCDtKjY1zlLWIQV3kz7+nOf1lq6uRRv9TIFLBZqlnTTJmmGbQIshV312B6G6j8rnGz+1/Kv77/gZ2dfewlv/1gEabWKBbl3+qIq6/T46ONdBQteqoM04t/o9zretLz/rfkjsyISUcX4AACAASURBVD/UmtgFUuzDgB7+3X3QnmW/tssBHM0357P0u+6L+G6ZMRb6XJ9idVWhtYptdUmucYGKaeWWiXPZslaAZX9mIVS0fZc4V5COzyyQubTabUO0CLC7vZGCaeyREzaxo0cMptEm7ilZ4/3yegFnr8R9fwjdx5zHa7FAseeUe+OwxFIlX9MnVApA5PGwptPYU9cvrY65H86j3UtqKfP4x4iDLeBlUm5jeU5i9/Tdx7alB+CrApaFF4uXkWsCoBIUtGBSe4FnpQ60xQviAteqt/N15ljfaxli1QDg6mxq+8R74O/5rHR9VT4XIEJgJc/BybbFYgp4wWsTT0gE8hlK7HCtBfUkAVFcyTd8NrzWXMPC3wzGL0MneGF/plctrVGzvtwL5r/mT+a9xhfGSYk/W0FJQDbkhAzhKqA+jGLtkR0uhtt8foClnMMCYy5jMxamgJgi+HhkUtDmurskTAc6L9ctry8QM2A/9rzIPjVUYYziQDpxshay1DzvMN/xww69m+FZ7dGZgGljPyLNYKubWr/Gbvh+5TsqfxWXULfUYRD8G376GBkhN11IVYB9dk2qdTs9vZr30HY4rE4otphmfdIzrt5rlQUokEiX4NHuS/JaCkT3btLCXLJLSqV4zY7yFYD2ZywSy+Z08KVkoJwPAV1JMXYQ+nz5pRZxNOxTrpfzXmewjsM5EmsMxZA9m72g9h1gqx1f/NseBbEwTCFoHAzs7xG6284A7+iQcsiTeJYxrL+b9+0Ru0lOSieNhAptvnGlQzO0Z8GzJZX56WXa9BHdl1wOwhH81WamYF3D5ro9M3asnyyb2IsinXHteUgO0c6G5yFMdX2P+ZV2iesNQcfc2q4i/RH7zDh7lOtcI+6J/M3BwY9H/tF/9/cvrKCZ+LhwfvlGOwSKK8vXYoymqRzvg/baWuJBERW059qFFSRJOxYOSTZT0ZILsPPBuBm8ISsXxRirRQrKrMFvBqHfqDfnoQiYkSTbIRO2u9muKoJLcsYGmKV9Q2O1CXMt7Ag/12STe7C/W+aXP5Ox4xjeUTa2GncOHXDwhA6iJsDq5NGqIenZZSMeCVQZYKvxx3VmAhAXZSDQWRMmoDomR/m+bfT6gS4gRcdTVQ9R6CSetlRx4BYXltF/WRg+/fWvU6l2GpG6BdeXrg/f/+i3qk1UMINNpwHn2EejKKwP2zVN4zxYYRp0UKW+n4ogr9NwyZCQ2SHVeIkJbxmzLjgTJmRtEA+gVSufm0wngxlBCg3MDBXZzs4R4BEoPQek8nmWwQW8e/mMezPBABRUEJ29I3An88RkRXBrCuOSCYW8/xxtOzWUpAys+yMaICntyfqoqo8sS0E4WYKGCmoddIfrWp6w/wTZIqSe6l4Rju21L+ef9DJVNVvwog0nY4lfOpdlEqITy1R8Sc11umE6r6QHO+kGpztGInMKiKRYtfRtJ+YEvFK8P4fNK65JPa7L2p27w0sCyy+fPBk+fPe9tI9uMClwZfU6rWRLPM/SfuhIfeJEV4rfe3VK4xJg1iqAlRouKvshdydDQ/2aarVLlZHvupd60CdTUhC+99P3YC1ThGq3JKiLwGqYYzJ9FAy1smPgWA7VnwubM+C857FGr9cAlgJx/FXu28BGMVzEemHMxfXKojOwkjErU5FzlaCBtZ8nIRplYIuU5GM9VVpyi+Z9eo6TVnXH1nT2l3oKAWdgl5w7/RCQzvc/ALTbQTNyduZiWFy9T3JxvZJUEsFoOyHEesRI8AucmTF8wBnOvVOiq7LuR9rur8Gp8d/V9lo2qZgIVTWqvVTJSJyPLD3tygX7j8EcskE822k5JdFzAZ0R5AdPGMjQPjvC5/qhMers2SMBKUE5nsGYIJFaiwYB2KRDg1t+/oLkWmZn2AdWYj3frIuTDKO7SVvUyjgTn2aXScnXhv2p68P5PDab/xwnHrlub9ScO1P5qjXBDReWHNdZFcQKaGL7W6Dmn4/ZM545wTLBuzglEwXXwmA87Lu39U0K6KsAsJIDv3qCkdwkttTAvNbCaWxhGmjLmp5qB0vKlyhJgOP3PQlAtLeZTi5QxBmwCmvF2RaCSD60qmcBzQYzFSj6965j2gFFtVY6OJeozXftz8gATmZC7rOuIWenSSZkfThr3ptAcD+/sUMtuUlwq51trInSA633i+MOm7ZptNQOK4CK7/mcwgRJ5VpGtDankqIqVjlF0SpgBeM6+EPY48fIPyhsm6m8rP+05zwRQ+m19ESumCauv/bGqcC2FzDoALZYggvtKvtzibZEEybPg8m9bbwWX/KWfLbTNgMu8d7aVQs92lGfvUyFgCYULrzGXae/YddXAFlMwDd3tmDenlDMUDcLQFogjFdWGwWttAR3sgr6ROJiulZxpSrEJh6lA+b1rsBSWwK4U7hY4O4uk+hMfCzwbKCztk2VWNF+bdwOVWH9jgOL5mmPjW2KzzYOsghXWpbq3Aom+Jyc0uo0uMQWrXBpHORQhMffPEVvjHYNnotseYNVDc027LETUC3tj3o7VnK1NSZoN28yCAAf9PWT34QFSUk8LbsOO/BMONzonNfZynrhYCuYfu+hJ3ifibRffoEWGT9z85qF1fnhBb2jn31JCy2trMYfZc8obrBGfk2jZ3PnBkXDo80wB08sOFEw3EG8+oQA31gtLfk483NlIoj17BQwx6mhRvoFzijvOwrQKTN2wqQSAMi2Gn30CcmCjME7TJSdBwCyTdTnKjPGdsgd1l9/bsFqBnDQSdrjsr3VtgFsErDflQmKvUICb1gC2B3nHBhbPPruBznLuzDb5mCPHboPuKY3gKIvYFVamQY2M41jotzBcPvhHfRW14c5AMk7tFtps2ZTzCyNnKVFkl4HcBADbW/tD0/eHA5Pt9iT27bKng9/8nffIyUAyMRrz3Bte4i/f705OvyLX347fL4OgzQuGZuCXV0FHFPjcIx1CYuVxZjlZ7SZrwEYjdtm8WM3uOcPHtxKsP6zTz+BtXdr+Ds3mKiNdpbWZwMdvYWle8OXz5g0+80658N2bvyoQMSRGqoUWdLCxHm0QGeckLMO44Gi0XtMNH7w6F32N4CE/nH969ifc6fJ8rwnABSMEv9fJhjvogd0oYg9v+aI0wJ2aIt4FrLplMx45/b1nIvPnjxHjYFBI0z5PeQsmfycyx6PL8B38hmmXiaVJs4CojJbMmzMjve8C68jduk2t3Sxyj9U4VC3ZOJeNjfAUv+ecZzxhfuZeDVaaNooErloKem/sK1hnMmMa7FkNDlTpK9CUbfRFnrdD2nfEviQcRXWXb1vu6j82c+coi0tYuvpzCgAo4CxisErZ2n2I7EOIGaS4Oom6YXRmghuq1rTSm3MO9mKpTcWt3Zpo+M3Te4aK7uDaz0P8YNriFhN2LS40Avovqa3a3Vbb4DX/W/WNkWuBjw0v9eLV73A131wvu9/DRDsgEbP2zogpjfq6xbAQ/thRNLWsvK6Rurw8zEePr88+3ZNiclcW4vG/rnFxD6Xt4G/Dt71deldJN3HdiDTuLT79c6oqhbGSp6TS5kcBzcStJEhdIAOOcUAh96FACCAh2SEDGTihrSEB4TTb5rwwovCLxmnYDrjQ7rmb1q6zYeNKVhD5WL6Ok8pc8B1GFOq0R6gnp9NzO+AQckS+v2AC8ZIsvdKFzK5QjpFXEPYe8Q++sS0hSZu19+79ycpisxj5xg8qZ025mr+Lux3zn5n3vUpsm8/wz5EpuK1AjRcu35+fU9jkf5sLkEqzpYxlN9P67h7Oz9ZHQzu6x6P6E8uW0z592pn5D710ZJ27FBI90KB1QF5uLke54XlZE7m+dcCmVf47+37sTPJWSreTzuoYIqxtbG+ftLApe2xfmb7Z7x9Ti5jxry4bEaAnxb7+mdjws4CzL23uK/rnCcWS3xXXTUj0axzbUpLW3ntAf3XaYpMDnpT0kJW3gkdCsWGVGKoeNICVPo9OwFDHAoAZQwFTnPqZ+OLjJ+xX9WNZbekPycrGoDPFumAylXMMI8Sap02P+HVZ/uvKHRtwfwehgcPricf2LJwBm4xZ8cPZyaFCT7WCbfpjAEornVxkWqfdtBKYFm7bRdUHseJRd2j4f333h++ff4iQHjFHGpQg09k0qwLIghZ3VgnEEQOAOtOx1eHvbOZ4YBYxgxWkC/Tm4kNnFbsuXF44VHbF2HV5ZLcjA5+AuvQt4Q8U3Yo+W8IRnVO6+Vlw3ympRWeALjFckU0yB5re7J8WPMVjQDQ3ii/+RUpKu9KBnhycvP+Gpzh+bQwb/zp46xaFcw74tdT9YqPjn488j/8j/8I8L/EKT2kMuPi0DRWTmOTlcLCqYUhwmrfvMCAD9gFvUzum/EwgUrFqx1wK235YA1cgB25hh72Au9ciAJhSkw8DoyHr+EWRJM5FZq1ApsksuMEYAa547T0TAE6Wn1V2FLmwasXIMNUZwW+wkbjPyeuREdMXZvQ1WVVeV/V1qWA9T5JzxhJ9+YW7LvWemuALzihca8cuNhh1SZsyykBnAaoPdye9Av+JCgIW0TjSTsRRrV6pEWcAcUw0mu09vz8b35FW9w+7YCyckaGh7ceDh9/8D0cMZM1ccSi5CZpTqyUMVhJWwmSVyJawrsJCLi3Ym1RReV3BcXDHEnls1gJpQtoO1wlbgKBXp8b1c0cgIZ/s3otYDtrW5DjlAEKPEwJzGiLLADKoImpdC8EUJh6xMne3EJzJ+1Fouug2ugBnTsgRO0k2E8eWB+/U2nneXYaAd20CUy03zSoBqQaUjawaLMbohs+j5Gsqq6vJEMkVR0+zzYzEwcNssmBr9G0WQL3EDvFKURvHLPVNtfh1UtYKm7GrIHAgPRyJxeyh0kAMb9pdRwhyD9Lou7edYNWtefM/nvaQ5UtsHpy/f6D4ZdMCNwhwX337gPaso7RIdpG1PtuBFHHYUiJ+IfZl2nGLnvdnwZU8FewVcA6OmAJXh0IUVoQAf3YuzqkMO/YN1Y7nJobZ1o/kHMbB2OAoQEx6FXbStCpJYUBQPjcAhJLk9J2UPdpAbC+FgDItm1ZMazzNElkhtmwp2zRjuHhP5mWOlvB2xOCHttGbbYzco8UsMEPa+7lWWmaETg/eYNRZUowoKfDJzxHMiKOabl1ApLgwx5MojGARbPnfaqZtmxdYy1tWZ1Gb+TFN1+mRXpu5UED75wMC4ON60+VEiq6E2glAMexsH+t7nk2ept+LirZhQkC78U+1Zn7cGQAhb0pk66trSBYNPIUS2fq0sQETkZgkn1eDGb2nYEH2n+jCu6qo3i0xduVAGkUWKyEudn86IBXpY/jGPdi5fFzUwDXXPcx4P6EASU2QBkn2xxPnRTFfpsDcJ49ox0RYv3R3LvD8cwqTKZiTYbub0KrQ4Z9OMqwl0gZ6CQ8Hw0kz8RwAwttuhObWadiZbLvAvhWkGPg5M43wU+CIwDVAhb3gz9YFcmWEBhQpnBTiU2cX4Lj1uLO9kgVXvaVIIwJoJoUXEcXju7OL3aCj0xLll+tkqiN3wMQkAFlGhmWjxomLcis11ZrUBjZVljfSlZMJHuFLMYnNrBY3zkfDSwqoWI/1nvymVeRqzMG+pT0CuCqFcuvmoJbgXUlgQY6pQFjTJMiS4oTxUSpAUxqrpWubBh3Vr5dp0yjqyBCmxjwTnua+1IAmGCJva+ml0BRtfs4rKKGevQCgeufgTnqTSaBscDGFWh3eb9NwDv9/SIFAQcSCFDow12LTYoFTikNQ9/AjPuTrZ1WFidDC9Sb2HPeXXFbRtdgr64ScHwDuGWCvAwYOMPzUiNuA+aYYPc8YIxJhGBdAlDsl2yFTAJ2oFCC4arYavP6utegHln248MN/OkqLQVPH/8mQwF+9Ls/hDFVRRtZ3uq1yRqyCLYHaGgxRnuoDqkt+7YvRTsRX+XzEpS0lTZtxlybwNMbgLhZioc+b4daWdRQ9+05LZC2fqjLqE7tKAGXrVRbJEuHDEWw7WdWu+6eTzEUwIb3X0Nr7BU6dTL+imlU7RpL+H8Z6A6tUguvmEiwGxdW0+p7ARN8kgLINdb2t7/znbSK/vVnjwNk2ZYcCRPjEplMAq08j8nJi+HeTaahU+zYRU9uG3u6hx3Zgk2nzchWYGu5lkcE3u4tE8kMKZEJzvVVssP+dl8aS8j+sNBlVwBnOKwqPvMGYNk19sXGawZxoEeaiXWC6GyjTKNjw84QR1qI0BdMYONHyFa8hAOHHWG3bzB4YZEBPPus4RyxwsLaohEbNgy2I2Nod6T5EeTvU2CbZ4iIEqGH6M46OGqHdbzD8I/d7W8JdmeH92ltVa/LxGCe2GuRB/EObboyDA+RXHhFl8nn374Znm7q70eG7z1YG3703RskLW8SF4xybRsn07QoPx8evzlBA+6CZ4vvpQC5wLMyvntDW+5FpCSKhZIiF/tmA/ZvRKax/9+7dzvX46TiF+vPh+8+ujd8yKRZrDf7ZYRJuS95D7TlppYBJHd4T9qdWYtNBp8E6ISJqHi1DB0TzTPjOoXBA1BdDL/3+z8a7r53H/O/Nzz5/BfD+QHt3UxKfo0si1qI4zBOP/3Ns+HTb16jCcT+tvWb/TznZFjBAX2F6te2w/MsHCSinVoHRCTYBpyw+FlAhPugOgMcEmDSwzXwZ2UoZtwvKTpo38p+lewNsbOxhKBCs8PayQiIBwisNjxttACHaynDOpIiRhqxpRWPm4JlbwdQutIPy4CDgGSCTWUvq+ujgC59n0mZNjwyMvo2WzQb+JbiiIY2GZym1jZOQJHoYpafLlCq2vszqbzpnKZjqBWg4tMCQL2d/BXYEMDL92lJ+CVQpm3Xcr51PymUyRRpxaVKhluCmd97F8XV5zhQJ/6nrXH3vwVwFHDSSQflUK++OpiS55Lrufpyzbu/7H7SV1y+zrU2lvAMNB8Yn1VLmTArIGmAhFrivD4+rFrM+gsDrqp768+1YlgHlPrn9Wut9asiouvdE+1LtlPLncLWC0Dj9WUHFQgbeyl44XXgM2FGexKMy8SXzQn0ufptYa+TlphHu9e9U7uQcy1pomQXBA9qqIM/qj6ecY+Fgyp8dCDMmDOZIT8TMAt/bP5UFebq1grLzjII65DYw/w5jEHjJjtTSqdMO610QvJd2yOT1lV7uABdtZsW+y9rlzzc/LzakAM8+Bxcz2yzxlZt+7HnYf5TB8XDgE1wVPsgz6g9e39e0KiIBIl865qavVIL359N63peW7rSOR+J5/QR2BRjGOzCPvGoNsT7TSHdM+z7twJotPwaaO4ahnhTWWD2mnGRIGBYnV6w1yRoK0FCu5KH5f8qJ0iYm5+ue+uAjJ8ZjTM74dq1G9vFxvFel7qByXdLGqcA9FbUDusRnygoqyiYgyrIfYwP1OUznlNCZ/x0g7hhgKD0JtdkkXITfxV2WIA7nz05DeCXzM5j/bcFR3NnYrw98moBvEEZI68L4E+ixJGDyMhXOgCqrxe4SzcR+a1dA7ZmO/t2lLjy7OAVnQyjw8OHK+j8TlMgtAAomUttSNjpzBMIa9AcSh/SCiqemWKbVUtogXeuBe22djhKZyHGmcG3XMAgXMJXbWwwoEqCAr60iETKaszjDyzacv5o9QWdgPTBBNlTAF1ywj1yyGPxGZ6Jz9z8vRC6tjU9pwGQyw8UIauwhsrJeDnPPyQCN6j3YL6trp55aQDrJtnVSESeY6VVeg4UApn2TaJHGMPVcRTbm/NSpJAcK36VBFsB0WFwtp3m50QX3zxeAlmmWLfOHNZxRQkS3uB0e+vHI//T//yPL2yd8y1jkAU7RBb5RIEtq/JWqAVwkhdi3NJ+x0+kTTRJnG0JOmSrAsVWy8GQEipS7uEt050LzwG10mc/evt3D6dHNodIwEstAZIRmTzRcsskOY2Lk1RYdAKYCQIPW6PiHUyIPDxWsNnASdZCNyXIit6ZiWcN2AhdXu2prKTfq5a1N69fRD/LQETByAjqN4DOBa0N6CAMgmQFoa3AlDfNw/JePf9+TpgsAoBch0bKTS0A6T0sILK/en1t+JJE4ymT5mwbVKfg/XvvDx+9+1HAvZdoilgVEMV2QiW7O5u5DL0twICObbKuhyUsQkFXgwb2yIEARatOdGfldWbCFtcnACJrICCm9GCTStskDQYIVjW142q6kcgo9D0iLdwgiEcrffXDj94b/q//+5/HIdykXdSBIM+eP2mJL4EhB9IBAmpAWDFahPnndUprtoop8y5U+DhvgnmetwlqqkeNkeJ1+7zScsA9K2IpiJYpfiRACfJsqeYuTIh6z3zjBua5WBXTQEwC5ohi7x/Qxik7i8/e3NgJa8TrmkUvRoq7FahJKyECmwTBI6fo9mBY3d8x4GYJOjzWS4bnGCCNWpizVLVXEIL+8y++jMbOkpVQ2nBevdgcPv74d2BYsg+p9tfo6AJR/fLg2hai3oYGwYAlkxXV92JryR7VScQI8l+Q+CTIV5ofnYJfk2ILrEzl6C2nG0A050ujhACmiTlfXfh9DqZEbzUWmNXOjI3KgPSZc/4xWk6g9azFXqTqQNrhUBjOc0AHW6vZq/Os0YwsR6c38/dRQL9qO/E5rQRoHw6ZrqcmATCf+0MNn11AdMXWHfWtmbOdzDYen59tyYprzy+v8owQP5+fBLx7SkvQDdYVNsMMTFzuTf2fM/Z1fi7XJLXZe5UlBCDGGnnGSxemgPZUtjF47iVBde/lxSumYmJbbPvTiAawTd1BRgBnmYR1nrbdsVEA5EyRVczZoFyXJNkNsFa9JZyQrEYZfzJE5SgImhhAJb0Q1JSunkTbaVBeiqyC0mE4IZGehJ0EyTwB2da24uOrsIyuk/hy3ndfAARCHZ+8ORw4iTtBEu+vRmXYxRYbdEwF0ttSpo6p7ZGK9XdauHshmkQCn6yJ58mqp/vDYFMgKTpxrc1GQxjtB32G9xvnWBXGsusWXApEKJ2Ucmie90w1tdJoAMYvB9hkj9uS7L5lfeaZDtmvyfcWIBKEcetk6p2OL1ptBEe2IWgrBBxYYwHKXgX1PXqLRSZOa4sFqtTKEzA1aTRIrejzErzL+eTfBb09gzXNziEOZedTSDEIDDBWAVv2U6Y/FrMi7BKuL9fM9wwc32637a/L+lgYaPqMni9dvm7NIloKXRHCr2KQ62rAlaQZkDZAHntQttQ5YHEq3AbF/Kzrb7FKGxGwH/uqLfDf5ucXCcSYjkowJ/hkgFOVw1GAsJWIEXvxVnhdU4tM57KaLTjw91nacSSY+ve04aRyaQKkvMEiwN1qiguv19fTsjNv+3rskyAybLg3L8Mem8Z3qM+oDfQZq+OzzdlLDbABFLbDWenthb5jgWb+3WEIs+yNR++9Pzx7+g2Azc7wvQ/fGx7evg3Aj02LWLjAMyy4aFdiy/m71zXttFPexCKcOkPWZQKY8flz+Ndx0HKZhJ76lxR6rJCrpWTgvbXxmiLUDkAYbAbBAn7e1gwDX9lQm7D4O8go4O1k6bBnndBJPJL4m/dJS5WBoqC1+zhGX5tU+9T20mOe8b4+Q4YkZ3KWwprrZmDnhFkLWrYxnvvzaqla0EpQIuTB1bsBAYgeMuhimUm1z7Ftz33u2lUr1vo2t7+tNQbBGiee6RzyDu4fizOCp77mAMCvpkdSzHHN+AzBUINPASvvw3sdwfZBBmO/l4ajurc7VNcz2S1taKwJe2YSTbti9WBfPD+854PbDO66zTAQbO4BY+JyvYBdUwC/ewxxOAKgE7AfA9yDuoeO2/iwQ9vrzBTs430AMwocy9eWSQaUQzChQasQ0PMVzMlZCoqPbiwPj24xPRhdUv3FHnbwMZp5I3QILHFN7wFyvnNnmb20bv48HHNNP/1yffjF14cApBScOC+e4ynOxyr7zyKHrFQFEYxTZIcdCfLLjuN2j2zT5az+1r37YeBtweYZR6Po43dvDvdmlBy30DINY3+DM2YRZ4YBILBSKeiazKvxS+81Z50EHV8qM3GO7o0Jkhqn6DqNV1bov/5v/r3hX/2Df2V48fKrYfPV4+Gbx5+ne2ablllZoZuswV/+DRNsATnHF9YojM0A7gEWioc1G6SWqhsn7fg83DAXlFAh7tZvldZPMeaU1XEDRHtXSRH2rnvNvW18JuPSAXEWy8wnaijEVSGnM3UCohi78HOxzxaAtMkBj6qoXPa2Wm8LsDAZlX1c4F1JAhQokeEYIQFU8TIJlImlZAMuPW2qfoZn0veR2aIttygXe11F+0ugKom8ny17vvyjR0C/2uNk7XwSN+PpSGsUu6cDWV77JSuogWo1fbPyh/iJBhRou6OF2tqG8wK++rr368q95r+3GYyC6U3nrIF0ARsDrJfv8uc6U+7t9+wgaE8yfU3MSPN1Hfzr0zwLAGqDnXwOYRD2BLWYjfncDobwe+4x62JcXmvsVyX59efe5ZT3Chh0BRp239vZdv33RGYBaTszrNYrQEqb3Jl9EoDGaygAWX6Ssi+Cd2paG2UqBePzNrb16qMRzHUVe0m/LInEAUj4w+yLsomRiSIWmIZY4v6Ijq55bZ5ngVI+b21HJi0HHCvgLC27GcZXjCgDQTslotXLa/pIrdhzl93auPl0AEsBaG2qwWPlvhZUjKfcj9pfr7X2gBvJc+aQQ+P/Ai1s7e97LDGY6x6/UV9vM5Bqz9Seq+6yip3eBlU7W8+z3Yd+ZVqo69XamWXU9b2pz8zZbkCd15MhVHxvxvbGVjAt5lgB8Wrw9lyxWoktVJeOqgWmnC9/5/nri41njcG8Xxli5u/phjAmEcRvxeaKVWsNfP797LgexoUhwPBZ5rI9rvWZGpuIW3Sgr+dW/bxenb86h8YmJuvRhcRGplOB3GWBouHExT45JCDX7noKB9athUZOYFXrN80FijiixI5OjlwH263dVDJsnBxwR7CTZ3/CFHX3sHJNe5AB7LII8GtHmlNbBavspAQszcAKQL4RY0JlWU7o2ps7OhXP5QAAIABJREFUG955sDzcvr2Itus3Icm432KreaQLxEq8Uc6prM4MTNTmGFdxb2E9k4dVZ2eRHHbo5PRzJFQoyyLH7xjSUGkdG7gQHxCfGXPZ1bZDwVH2+Blg3YstYl4m5Z5NzKNTC6susZNAbmez0brr3jDGz76sPNr9lcGCAvcBP8kzyNUTuzecJ4CxhV3NsiAy61lDWGsf9F/mR65n3xsB+MT9tBPNV8XWtrzHvSP20sHm3oXTCRMOf9NvnHGPmQehrbbogG0SENZN6FuXuU/bqKeOaZv97//xP7gQlLLKHQZWwBTBMyi8fNgJSL4XkFZSoOEI5WpkpKValfLmNJAaopaoZMKXjthptQFggi8H2VXHJwBSKlSlI9HR2TjiJCt+T4H8ailSlNwEX2Om/pVQ4K5aZ7ADwmpIYIsRFLW27SMOXPCuQCpZUWrJHDm50A1Fe0OYeG4yjYWApO0kmwiEE4g6zWUBvTkNgcbNa/GxuNHSvsv3Fag2AZHx5uYI4yzgXTl/k6Qu5C1yquFSj+CCKWWzBKHL11cBCJ4PXwNAyNSaQ6/m/fuPhrs37gEogUArxm7khLGTlqruXbEAZXBMlNYewVgFEsWYq8pAtesaTKlTaP97nilrnXsPS0LAhWdB0BfRTll8rMUWej4mN7Z8uHmtytqqrBNbIZnz997C+YPf/Xj4X/+3/yWBw7WVG7SGrqDh91UMuoMpZpiCtI/RCHuTBEHmn+tt1dNtloqTiHgMZqv2NO2FVMeSfBZTL5GYlYEAKW5wdfAKWBUCUY/Jit4eQbvtwZ3abVDm3ov2ny2MbPoTguBj2g2DbtuGmnv3Og1US7NBNNBpjaf7tCDBeDqPQHoF7JpzARfvQe2XEcA7J9wt08Y9vwab8tvn3hytoZPDJsCdmjUff/wDAmAOPp9xRLIWzQuuPBUGjZRrJLBi4BuQQNZcDfmQieBnX1VvAIei1WMMZOBc+m01urppeRj0sGSy/Hq1yMS4nFmNtK8KV1VuIwarWDv3rn6O7CKThGi5sTb7Jg8tsDIgtbqngTHwX3fCIcCf+95na9KywscvnJBoowM0YtDCedvjvJiYOWxiVP3BwzckjjgWjLBMWluRd/dof2LvHAo2KWJsEcGzHMCce2PYi6CNg1KWl+aGx198Pdx9+B2ST+nhskYclIHBRZtkj6RbNpFV+HzPpy1bwQS1i1xbWfV+YngVL0VzhDWX+Woy5n4SIJ8OYFr7UWdrQCZjbnbGNnzbvPhwqls62BESSs3fMQmTjs2EVjaRFHBBfJ+3FUQTI6dSu59KD6WC3nIuKT1U0Mh+lRB+yCCCI6chIsw6J1hJsmdwvIXI/BSAwjHMuhGSOVmM2rYTnpl6mJEuUFctoFsFnh28U5Mi6aEJOteS6mcAuwKXrVQGdKLd6YQ9KJDkPki1SVdhEG7gqX+QmRrnX0GM20W7YkGlpvTWJEIPtJqaBpP6xzmAG9fVYkhvg9kHFNGGWGHsAaE+Y8vhDeq6hI2ldqqAl4GMDONqpTQQSrtsaPqVsPRf/SxES8hA3JuIj1Y0uGxQb/lIwCHGzHkoR19AYQSum53viU9parbgN9W9StSMkzM5ltOu7fTTtCEFJmKjY39L0DuBK3+OxifrLkMl2hwmrPGT1TKUwNBnEOanrcP4IVsUZAfAErYtPQThJJzdNlQSVddFZRXAaQFwzfva2KAVjh8VtJriWRg8mXhb7ZzFfws868+3rMbKWuM5OZBiGdHhJdoZ41PcH9gkz7hAicH2bcT7ZWCtowW3SSEqrDuY3BpX8aVj9rVM7WWesxd86CR7nscePu2IErJ6sq6HN6KemvtR/3TI2ZG5pZ/yOm+jyXv7+k2GAbwY1mHef/jog+HRw/t8FoMADECx0frJDQZDqNu2xHW5h3w/bbDgXLQ7ZTsAUgigqa3ms/Oe9PPuu2OCz3mu3yKZWiwOd9gGoLPtdh3gxAPhs9qHabcLS08NIgtePTbyLIyzX9f4fJnU27uylHnOBMfuC1mK6gAKCBwdFqNIVGUWO+y5s5W+AGQCUPyZBclr6N4d2MrrucLO7MmGxm/YdnvKvabgyRpMsuDaw3tMdF1GbPo3sMNf0yJqoVWw1PcVzNRKGkifwfLitIZ5pyaiiWTkw7Ifa0iANuAQ2xgGg4kWscYBoJTFPOOwuzz7G4ylm6HAoS0QID6kRTcJsLqn7lFsfunrmnsgcE2MI/vi+4++M3zvnQcZSDG/cmv467/5dPj0i0+YjHsNxhrJDLdpkjQNe28EprOxzAZDHlZW78YX77I3llmb7z16iJj2q0yDfPNmm3VZgAm/AetuiYEcxIrYVZ/L0ycvAXYPhocPbg/3V5nWDVB4/dot3h8mJXZ7k5v/Fz//eni2R5xMu5GxxG0AQLs6VpbQteX8vXj+LfdgbHJOe5rTmDl7JGHTANw7FJtsZXpInPQO7PzndHhMkpz94L0bww3AR0iUTMUbGT597LXKMEH7jkFFNXHZCZckaKztLEMkjF2TVFPkOgXk++EPvj88p2j6+Msvhn/jD/9w+A/+9D9kevFPuKaXw7OvvwS8u8G5Yb1p2f3Fp58zYXZ7OEH7aJkJuVbjCwyJFQzA1sE5mSth4MtKoZi2Hy1B2QpqodZkShkj7vuuDVrTWwUEKGzbOWAsaA5gPBw5kwbsYEe1G3ZOXLGXSx/OizCJXCKpCoCiVpFxEd+L9ixxgT5Gn+KQAOO3LqlSrLbSh9XeRSc0sXkBYdogbiD2vgMO3W53dlq6K4wJ2OdXLXj6hspLuk8JKOFxM7cgJzHG9n71sfqzGgxUMVUHL0obtsAVi2GC4v49w8UCKhnUNUmc+IhKMhPr+X1+7+9VnQPFcupTaVNoa8BCFaUqie5+qheqLp+DoEv78l47m66vT/e9fW3iewXmW9wYf9JaSHONFg1aslqaYbKp2gTfBk76MwVy1n11gKgzAYutUgWUuucChzuw+Daw1J9d7eGreymAspg7YVvG1lQsUeAXr5WNTEviMKJEUmmmplsnqG+gwBS59UFhxGOfHHRmTqGusuSe9Y2XxKcOHhAgJLYF/Ne/+jxmsM8TtqW3/ZjBTxZpA1LV+dGX+Mw86xXfF9BgMdB16+CjP+d+T3wWkM3n2gDfxIr+pbq9wqrUDiVWMPYqNqJrItiknwvbToZPcislMfAP/JuvTfG1gVi5GJlKFi1Dxqnc1u8V47R0jfva9v1SMiIle9X3rgVAwcQcL/eG+zLnoYA1/cJla3s7A8ZpxjEyyWpgGDE8dsD4aJaiRS8Gd0kXr62DfDJ+s9cE6hy8kAIotsPzpv1K3ux9GGPU+bKLpzNHO0gcEFO7GEDmaviL1x92Vov7Kg9vYKd7zv0UX1fxZ3+WZXcsdNuqW/ruka6xRZp/myXXv7kI0eR8j+thmNKTT4m/zRNmmDy+y5AppaxgocnARz//8KjA3VHu0aEMPiuZ2UcUueYgprhRjGHVNX7v/Y+Hr76iA4JLOJYtH3kwGNYUcd+8ejPMo2vq9RBVMpwCiYudjWFp+mJ49wGx3A2wgCO6JWABuo6un7rwyR1it4lbzLc9G7n3aErhc9Eh9xQ3+QT9mYPDjDPNhxz8Fe1jYvhjpYXczVyD5IUJrufVOjgI9352DuMexvsOYOUBsViwJQkI/qxmPSxO48rKjf2yUHopbcP+MW4OSO0DZd9b/HHv6+OO8CWunfYt+9xCosw3znCxvWuvpsgkmsXPdL9SBSNxs2pTLzNe9xEWLvsgQ0Pit+r9Y/vcOw1EdFjaItJaL56tJxayUKLEm/rpxrtiChadbwJKnhJv8Ak/HvmH/9mfXqxSITdAjPaCQZytEgS/VuhNZm1JjLZdpkDV5CAXRWNRG7bAoQjtGwTnq4lvx3lgTDVKJnCNCpkEV0PIP5RhLip4r8YIhjmxyZt1Ac9EbqPNQ6IoYGdVTSPhIuu0/cQkXxr6qkxUcmzSJXIpO8IKh3Rbpw3SPgdIZ8un01L3dl4BtGySULzmYOwFvPONSmxQpoYUZZkiAiUyuAjQefiCdz6MBMpcrxumA5KCdn75WybzOijjGLAM0HGe5Gmfyu+nv/40Segpga0DK+5eu0uSsIzGiAw5kz22CqCpwsF+TmfJyaaQzVBU6qJNG8wIGu7sbEYw2qAmgFdQ6aJH98ER3RkKFhRjDwYRG1/hbJP6VE64AAE8F1Pn4/M1sTfhWVyaGZ48/YLrOkCY/NZw796d4fHjL8oh6PoykVawREagVGc2ruUtn0hjwxn0RChUFmarMvYAw0DQ69Hgp91X42RAyH2o3WcFxUOxDbMyE2H4YINB2RQGlGnrsWLTkPYTwJ9o++WZHYDM0+a7iQA4CWA07GAmhMGoroRCmFQFTvdew0QgySKJ8GddD0OEVGE9eDKPbK7l2a0srQ1zgHe/frGeQSpTPOvNl5sYOAJlBNrHbNVmbaxMRJyU+8o4eQFA3zSnvoK7gERhPlZLo3p1/nPaGU0Io1nRtLXidDDi9sELVCpgq8Mx4OW9TI4MEg2DUn1KIFRAQzndc54lYBXsSveMLDsBigWEvQW+BQcFnooCXeLvYdfyPjKy3IMB2g1SBca4p3HaRBdPt0u0HQFyss0IsDrFbpKW2PMoe5Pkjc3ynfkA8uNkMLuHsE2dpGWrtW0LArYERAqqqpHlyG/bf0zmneb78tXmcOvWexkHbnLos9T4KqaeVjd0O20PNNE12fMs+L1yrNKc6/4DmvLc05LsGTFQ0sA2wd8Ln4fDU/gZly4BMwnu/IyaWzhRbSeTJG1xss3NwTFjMPEydcsJfDK+rED5ftg7z5DPJoNPDH78vvdN5UzANVoI7gMnT6nXwr53gu4cbLtJphDqtK2euc+93jC+tGlWC40qbZuNEHzTEWwBnWfPpDJ6ICZr2lcTQ4Gm0L0rQCvNlAKgElCZCGk/1FeJ44t7ioNKddT3de+GEVoBW8knOBm7NFhyXgSoTVqsRvM5gsIucwVSBcRHczKLXICZAVWYqmF5CNipl2FlzCRC2yUzHDA0tr8Yb5Vk+u+1x7vIcQ/sunae99QDTtcqGi76KJ6392GrndfS10Gt1zD2cv/13gmSATj697zHVFUNSA0GtK8AKpnMKRuFPSaIaRIg8zmf6fvE3Ao8K+wL08r2ywT3TqIWuLkqaKhHpT8/JZiyAqscBC+KyLXi2j71agEtYLb2uy2JAm/lEwz4X3N+CPUJ+nytSfcxjFyGVDGpNUEuZ+7ApJ21cWrnCHvMiu0YBbw1iiQW7GRcj7Ln9/EJu5x3fe4arag3KObICHOogoH7Crp3+7DpJjOEhoEwnnVZx02o+IJ7NRDb4zN9xhLwYmN4vUCu66w+q4CyTPxqB0JH7MYNgK+54euvHg+3YM1+9P6j4T7C/QaG+7RXnoBMagMEi6N/KqCs+r+Asxp72DynoznZ0jNxA528yE6obaR0BZ+XqafXbySgylAL1vkQ/3/CPnhKK+YbdHeNI/TxL5+/qqo0YJZn8si2eWKSJUCeE6Ye+NwjxM2esA3RHNxi3Gxjuio4fUjRK+cBFu/yIhNoeWZW0SPwzz6YhzW15MAGAulTAvNFJSnYa8fuWeMTa376v/jQsm3GdVOw3A4pqthe49AJOwFkG0b3RUA0eq7aPb0FPGeLYsRMtoKlVVZbyY4RiDrletSdnbQ4wv5yWru6pvohhxh8+PAhgbst9CUIL/izBJBkkLwH89kEmF2J/i/2HADUgs0Oz+A5w03++Pf/gGFRXCMxzymFvyUmFn/++RfxA7vGJtp47KJtw1tMZA57gMLOKOLVmwhZTxI7rQLe3V6lAA3AF3kGJCx2dyw+Au5tMkgDxvT8HGwE7Mo+Vf0l2AMff/gQ1Gxz+OSTXxN/wegkRtijEPL45cbwymEcIxZ1isW1TD9TOj24PkOeLdpm9YUm3jII4kMMvrVi+KMl2ogXGQ6xyHN7Dfg7fbY7/Gsf3htWGSoh0+IVbbKf2DY7hfA2baoWqzyvGoZFfBffyLrP0MrqpEEHuUzPr6JBdI8hJb8ZXrFuf++P/nD4t//df4v24M/RWnzC82FfMrxoAz3ELYDWX33+GE1BHi+F1Wl0+kYBag+xRQ4uSeHctmZB/oCpis0nAOXvdLBwdvdgSMu2sOCiL0tBQvtmG77Fm4B3Jvs1PTxn1C6GFtt01ldAHX1mk0eRnaHPMgzSf4flyUUI0EdXNaC1dpl1NZZNQmyRrOy11xs96VbcCLvK05zfK+G6HLqlj7LXIyBU5Si+f7/eTAwvVK5iPX23ybW+vyXjNTTIDzCvkTEhO8SyRBVfa4prFbn6NFsZfQIAFkrjG7Arabvi+32Y0eX09pbwdwCh+5O+fv8/IMvnhr8QoKlpiDWEoOK+GvrhGnVWfAcbvMeCu8p3dbZQ/8wUtEwYA54VySHDQeKDC6RQS8q8Tx/X2XVJSE1cuXdZPAEq+blM0TVGSBH+SgPM9+n3459zD7HvtXaum/fRpXQqVnCvXsWwyYsCDFcBxXyhnn219aVNOi3t3rNkD+UWBJJkiuvfDG+LhV8sOHOXiq0yPUD5hQbWuncs8pv/GUPK6ZbnbL4zx7kyzy0NVn7xPfMj42OB/tyna6UzNk4OAldxfxXf3csab0HDkq8xB3YnGvv3Z9RzJNer2PjGrA58s+BSYIq5bYAQ10Y5JX5+y24un0HOS+3TnBMB5axBY1r61OwO4dpiB4JKF+CRgR6uhcCttiM5RA076HrHHeSotvIGOrKHvDaHDQRAaXF37Su17LEpjf3mfnHPCebbbSWzOG2L5l+eS96z57Xxe2IR8YsAG+z3sJmMfcUcQnF3LxaqEhJLm/DrbfX2x25nEsd6Mvhf5HE8zxJiWv4UMK+BhCE7SFxy7wW7KFDS713qNidPrH1Z+Z330HI9MQEBUAELgV326RKT55cYwbA8KYMNzdQ33xI3OjiKKatoBStVVUQefFpapBcSAx8ap7bnHeYte2mW3Eu/rbawXT2rqw94PzSNuYbjpp/nOVgiXnuzvonfhq3mbINDik3s7cWZUYpUs3RhWPzYzUwAF9EzOWV7bsgBFeuaQ1f7Z9kSc/3ofQq4WmA3jsiQEOJ+iSR834KlcabFZNvAnYSeicN06+1CVHjDNKqTC8kdDOI7Ugvc8YDFvDTPdBl91r6nrGrjbTEQv9J9Jj6lj45/skOqtE7tdPOafY4OXs3ka/ZFJEe4n3niTSWk7LrSlvhvvS2/WHjG1/q60kE3V4hMAmvi5/WCSU3a9mor9/bZaxv6mch0W+2b+AgxtabmgAGX5jV5D+5DAK9yb/fJGXq8TMpVRmNs/Mcj/+DP/p2Ld957mPaRTYCQEaq/07CIDHKl0BtAS0EsFJnqKUDGNEyb1/QmLy0uN4dbyUmmyjqIIMBC9vMlFTxaSRq6bGY3cUMydZZxoK0iZdDJTddk15o2Zfutgw/UhNFQCR44qbFTc4vlwAPVCHliPawy8JIYl4GMTh+bpo+UFiQsYM5NhPghrJ+NDdpmd9GQMtFKq5HGUdFEK3wCmCL2Bg86SDZDEslGwbdCGfBOtS+dl3uqEHhXQfBn1lZSpVpg+KwQeDoQ9y/+6i+4PJgLAEA3qMy+R+vsDK0djrCednIlh8KfVYsvi8qXjK05gk7bFF1lgSANk5XJHJRUkLxGwdFqI/AFpb9R7QfNIrekswC1tAfyea9evaiqkMZZoxwhdZk+ako5UMCkdATw6zVI/BZsguskUdcycS8OLcZXgMeAAgq5zoh1cN9EO4tnoXbYNMBgAjFWrLNudNJet9XX2FABjrwfDt3ryd5Ck6gNR7mcVKXzqyiutKJaNVNGwWnGUpe48DFJhgnIEu2X6iAJ9jms4uRkK/tmhCqzh3wKTbUjNHNG0HDTYLqN3KOi7l2v0WTwCL0BYljaLW8Ni9duDj/95NPhxu376dEXpBJUlTGgk60WRjUIteNWbdwXajDUc3WvdL0vE8dMYOaZpDU4jJqqlvVgyz0tIFwVvGKACmxl8pPAgQC3SCHBdwW82S5VWYij1qxYQzY408H0ymOjPQOYp1rs2cx66qH09k7wYRdYjeYaBCpNqq0MOEGQWbHD6MFrEh+CWVhiTogdGNpwvvd8mPaMtuEC5+zzs8mFJKvjMEy2SegHxplPjJDSo9EkY2KU11zgaI6wO8fQ61ZXb2RCnoLhjj63jf6CBEqzYoAfDSDWqIzdRYInn7vA3ARr4/4oxhP7ugFNmWadJKGMZgKqnNrSXYy+lxU/g1VBBFlIJOUr8zhMGIQmyga1U05zkn6HozyJxpzVfyua2BKr7FaT3b86Ax9LoiKfp8GQ+7pa+aP9ie294O8ZyIBY+tTMGk5oGdq8sgCuf96p7B1fmeLdCn9d79P70X4VQCS+U4WGXsmuaXOtdVSzybny75kYbiVe3ZYwyUr/4YoCXtV+l0pAo2u8uW4B4XVIAiRJ0iqY70wwlzZBrMG9gVvT7PQ8VNsJ9sk2ZFkDDUyspLDaZWVmygYuXU2TA3UAHRxSz0yQZpYgrmupdhbB325BKs0Sz3XZnrSstEC0My56IiPTJECdTvStdqboUXaQ1Av0/sNqrTbA/uXzNzAvnUlaIZxA2ZMZF6RV5C2guX8F7GSwJuFJUqH/qnMa4WKHlahfArAw5nMxYAioaoFGP4hN4jMMUtSfMsm24LWH7VOPTTdiG4IaYQdObff8srcF2O/fvhktNhPKA86O0923AfZ3SFak9muHHCS0pDakQTSAppOPtykYZRAA379GK2EYWMYLbbCV4NSx+gLY8yOkCPZhDBpsn3OQTwDelVFQR3fHqqKBC8FY1pKgZppzK2t+W3vNtc5mmqfSGQ5zmCEgpaWVNfvo3feGD2A23cIX7REQ7qEZtmNrE+u2RDHSqb9nBnT83Dafc7CxmfaZgLl8nkCgYI8J/DZsOwcO+bvto4vLCH7T1m+12tdbybZd4/GzZ57Y6A3J/ttBC8aAz8mtS0wTlbEjswL5Z3yCNstAsNqXtOM+b6ff6gPUgl0G5DxmTWpq+2jagk94j5fco0pkau7pByo+AiRhzcKaC7vVM1AgdHRsZFJ43rVjdg/gC0xka+Knfy2Qw2vXLmrf/FnPnedJxp7XZEBsippigabE50qBYsSzbcFIqQuusaYjw3ojXrzBdVe7bn4yz0mb8OLVy4CwGVoB6Pvwzkr26DaDL7adiAjj8qN332WyHUxJgN8ZiqiyG6doRVtff5mCXlr+WczkTPog9vby6k1kO5BDmGEwF/v+xtrC8N0P7gTgs/hl0vLk2QvsA88DX7K7v8X6qIFEksE63b91jcLpKj5/e/irn3827OJbLIbss17bFE4EfEdICLRRXu+0Oq2CoA4jkUmAHdjlfM2zz3m8KXYaPx3QamkMM899TLgGxEAyFFex7+9TAF2bPRluIYy/jjbuiw3OBUD65p6JQAFiRwDMK5ypC67BIrX71CmCrxjA8uDBO/Hbr16/VIp8ePejR8Of/Pt/PGy+fjp8+/UnaByi58iz3z1kmu76Dm3DW7F59x++Swstrd8OgSIWPbU4bTKjA5H1wzNVIkMmbGR9+Z4sQOMQN04G8cR/ld9JW7S2T8RdP2MS2wC6xJ/8J6BgITaJXVV4c06is23MZkFSHxTwz+KbgJDstnovw5WwOrSXAZUsqjRGeWKyOk/5nFCtGohksJXOjmqr1E3YbhgdMc+JgI3FFNkVsgplbOld40zTxBjpmq5xZ4yRc8C/ZFKgNOJYZqdGV2dLABP+7l3qS+qsFhHAVmrvu5LaK7Z3n0TrETax7YBW90GXLMD2M53hlhOv/U9sf/XVfz6AYwNiLhl1xg6hwvRW02IIRS+7JeOdUKHv7wxuz3c6Vnwe3psPJfF7xa4BbRw+x/drMnzFBr0TxqvrxTv/3O/tkrXe782CZFvbeFGfmUVk3sv7Ne7xOZrAJ2ZxDSwMxhy1RDurqE82bjVesa20CgYWY2tKu1Ig+FmBqHYfPnY7L/S5PmOfu8WnIreol6zAdQFJuQdiT9fEmDRSI+rH8l51T61Dzfw77HmB/N5hY1Gvt3rXUIlqySvgsfLeOic9Luvf0593YC4mltcVecR401y13itrIhjYQLSALBZ4vY7WFpooNHFNay/3nXnTE2L/AGRhgOo31Io3NikQovKFYrd5bpXQ6Sy6PJy29yWz+CURwfRSsX11m1MjigRHFX7dez1G6/thdWk5P5PnzD1oo+Q9zeCPM0CsYQgyBr0IO7ZyrYJDyng0IFcf6x60kBwARTAnE6tb3imgZE4g2NLCtrc1If2ZFBAaWJn7sQDtmaegES1Y77exezug0318PUTBJovr/qpOvWi3WyS1/T6plRPcKYyO7w1rE4fEG9thGmdgG/vHXDV6tMlgLaZhz9Jpg48lJrA7xnW1mKtOoJbkkP24RawyNct0WXTitF+eH1lzYUcHVLV4wj1qe+koGCUPo5403Iepv7rCBFcAxBM6BMLE5kIvJwZrz7JmaS6ufc89yWbXBmT6tGttFwX5viZ21yKqWAgFNg+2mtUZJij4SmHrlNe9cHAU0hh7Z8RFXPPZuTkyZ4S91Ic7pAPA3CwEhipqpijSGJedMWcRwzXXVnWb23OeFOU5KxkKyZ8z2JOilg/TuCo65Oxxz30Yweyn6EpmHxSDTjwygC12ofKpknnwmqoIcFVkKF9W8mb5TH2uuZE/12Ir8xDtUSdZGctPp3uHteY103YImnOcDz8e+W//0z+9uIWQ7i4BxRbVNVHPJRLkuBcOxTwMHFH8UIfZEB7iKTTR3FRS4k3erM6WZkVpTHjxnZGWRE5DaRDghvMJaiAaQlnU8JrUlOqvVSMReNkPJvrqYTkuG0N6wCaMwxEIkgZpQsVnBcHke+kN9n15/2lYQWXXrPTLeOLhkNAU3beqGoVQV3V/fPwMJs9TgpTtjD/YLdB3AAAgAElEQVRO77oPzg0e5LPaTUuYUton2kKtzUn72J2XhzKi/wTCBfppAEXwXQceAkn9GMyZlTUOxrXF4Z/9n/8c0M1EdRw2w9rwwcMPqJw7PQo9EwK+E9o2g5nY0mlLFdfjn9PWJoTCxncTVwWg2nQ0ZGXwy1m6ljWu29bACooiXtqeQXcKLt8MwaXTV006kmC2wMfBE96n62AleY3Wom0m9j2HebBMoK4wubv+2bdPy0CaYPEr7co4Ao2zYJdMDPeROlU6OwdV7FIOnqPKrZG1TbRTajMUIwMkyoBLIc2kJA5XFwJWZ6VTliNWqbPhB6JrYpAno4jXyEAw6A7tHWe+CPB8yHVVNuL6QFNWZ4wtdkhAPs2ku9N9KuGnsFtI2KwWphJJ4ByWDXvIqpvg3QXG5fbd+8Pc0srw+OmLYQoasmwF9RZd5zt378bxSPM1gYxPNomVbm9C2c6EB9Xn5L70DFTFudhEAeqsgvmaBv6UESptx2IrNRBQRxIguYC9BLapJNa+dz+qYZkAjn8U5F5eXsw5Kj3L0pxMyxmBQq/o1Xq6n9R1Kd0q3bTtYFYRx3mfMXTqZkdhbzLS/HxqdTibdWIdRnwAsNj9JiKoQWG4Xrb9MEp1aPeAM0iCsuvADIz1PAnYHg5kXxCdSapkRyTFr0m05qMnInCziQj36rU7lwL3pRE1HtabCaoOVSNppSPGmHWcgcWiPISXYPtdNJu0SqkCNqdv4N0qMT2I8vUX2rkEY7zeqcqwGuYn1EUEVA/TycoPJhaAcYQ9n19Udc8zIEcbahWpNNDChPU88sZhLFrZ9kNsASPIPGMN3fuCZ+dnOjr0iQA5EfaLRtWBVTYnIKf6lIyngommn1LMsXI0ge0bWOZeqq+mPZOQoyrhxTyo4LeqhoQSnI8MvWiVxbQnuQdaZSbXzAck8dHWJmDwSHmfV4FpgvcWLFZ7SgFcpT9XVak4Rmz6Ni2zvk2mQvLvthgm4FfoVnak7fe5q3KaOsA+AKIHjxPY/h4MdrZEAdZXVTF/PgNaWnCaZ9CY5G8zEfyZE4oivfVBn3TJgEgrvs6/WlISiLY90gPYXDtgblXOC3J1rbtouo5aGyTLxumil5VZ9lmtiwBoJVcOlRHYdDIxvYkBtW3vt3YTKc5oicmmquqy4J3glBX3SFSwX2SS2XZ4csJnwiJSz0oGmToqc7TWzRK1zRFY6esMUBax7U+efQvrBsDFgTUkPDcpRsg0c4+orRpfyJ3PU2yaB2gT7HawRW/xcviFOjfiiyYXh8c72MJiox5Bmz3izDggyeco41A9IYuHgn9+pmu5AfBwAghm0WphhkSJ9bRNZCcscaq2JNEfPnjItPaPqNRThPTasOO2qJcoeAGCU9iZV7Dndvn+MrYnrV5cl/p8vo+tqtoKmUYWcW2XXYZlqJ7ZNhM89T9pNaKY9fibb2D9CuyOoesHC469KiglK2MmsgONYUTw6hRbJ5MncXL8c/Yv+rdcg3FTFRJLykCNWeMMmW/60RPaTDeISQQ4TRZrIBFAF/GMDL+AqGkzK7ihqvyyntjzsuhSHXaDiLg47bLaRdL1YOBshTyAaRWXAqKYtPP6Hc5jBgb42hZbBXyT4WFSw5kJw8ZEyjPGa4y91L2zFV2fYgJ89+4dQKaNtN1ol9SanaZodpOqvkWUucU1wCsGoigCLgNc3dK0cQmA0JXw7vu5ToFaW+wdwqGUgX5ENvbS2u3hN9+8wU7C5OaHrgHe3b6ung3gG8MlMmwEuZILzuI6eoXHgOAXOPtlhpuokXq8uz387vc/hlF4PPzkZ78c9ojTnGBtYhJWrOBmkixgWJII9SK9fweSyCj1HsP8d4/lOTq4i1iEZOyYPW1yPEMs7WHdpl38AUy/h4vEgXMUS7iPQ2IgZSG+egq4GX1XnaNaPcTDPLMJ9QltNYL1tkehd4cE+Po1hm7wGRsAjud83o37N4Y/+ff+aDjceTN89sufDN/98E4S0vWNY1gaTMtlauzy8uTw7rsPI2nyHEDv+SaMSXV7TQB58OoZzXBGBBxTMDDu4X72tYG2ULPDekHG7ZSYVoBOn6lsjS1qxgHa5hRb9SmtWMPeTtzW4pQwGvQ5sq2JN9MamNi8ALpMZTWZMQ5tttF9WwCfheViLBUgoZmo9qWkwcZDFjLCDK/idgFPgSuKlZHzwJ8F8AQhvDReKsNUv4KnLhYTbc9JWrVJXEcKdLKQAnzUmtSEauM7H1rlOl0/r67pishQLG2j8IaAdq/M9y8BNq+rATid7dOTzgCgXFfAHX+m/VxursX8iWnyOfmoPIe3wbJiB9Z11fXVr0o+G+OtF+5CrpCB5rPJDzTihJ1UBagWSOs9Vbxh0hvf296/NKmaLExinquWwsvr9LXuEYtfPN+uaeuZ03/6zPUJuRdeV+8pE9jiU8WyAUwEJFKUEUT07xYtBbxqeqW2KvGXn+OzNuZ2vdkTFdtiY/m8fc6YMgb6X++56yaOeMbJFZKDmhcJfHD+LmOo2PiKwUvDzlhMBmp1JmS9jUllArVcrSZYev0Vf/mlH+qsR++lWoqLHZhOtRTzCwDOM2lgapg9bsMG4Onf/Kr2v3p+OTN9b+QcYd88v60rQt3dvm99/w7A9qKjNt/97Vdvde46kYlL23WV5FTtvXSCCII2Td+kAq2IGfZfXVHdO+fvHdjb27CM1OP22dg1I2Pd7iLB9wzDM77CTxRDsIrE2uGwoFhrP9fnJDCTs+I6ZW8WyKL9MpYxb05xr507r+FtHbwO5oV1FfClOl7UitPOe7/+vRevK9eq9vgUh8PeKhKRnVL+2bjJ93JYlqSLExhvs+AQt+bwhyN75DivUxCz23DSDiQDt0hYsH/ZUyGGxuc61decTmKIOQjSJ2IovPbgVO10YjUIFGpy1+dXx5tarbEx3Ktx5LndlUw1lxV+HcmLa9fRmN2lE/GAwYHQ+Y0ts+db/O0aBcAytlMnsj1L2YQd9/B82SljDujZ0uZ7/xKSDigMaoJrWKWafega7yPRIuF83K4sbY5dWTIqSxLB2EIiU9rxm73IfnbPYJct1Lnenv+4GfeYO8vz4jFpzymSUuIyrZBkjGn3mRqy+hLjX3X4y3+1z3KvpUhScYmt3Blaor0RWOQ9XAtjKEHNnOlmX2Kqu51xzeN6GtO2gc9XOYNs7jbF3LwII9ZlchyUGIzrAvDuv/n7f3axuCK9kuCUizdBWnEAATR/D6FC1QJxNflHhJGEB0BKICaUXcP2ZojDTPJhEtAK8vn3LlAtMJGDBZhRLKsy+N0RGSC6OQy2/H568wlSD6jKK9rbp+15yAP+xMA5TIHWq+bkbE86o5Li+iYpa04p4TIby1HeRcOOUksMttppEwRYMyQuz18+IfnfTLDlgXZn2a5axqdaUASc1P+LpgL3Y0XSpFmwI8wpgjQr6XsEgzIsrIIImGWPYDCdUDbKhpyfWxnuvnNn+Kf/xz/l/aq6chPtnnvX7wOKohUDS0+hTeXvbY2qW4FxFtCSiq9aRAaWsuxMME0qQhrSKBDYO8GW6/PzfWZdD6Ost59XgYLrnyoIf/ZgOAjDgNuqpuw6D0wSSBM+24EEL/kvYuX8/oJJezIw52FjmIivr7/KvWi81OLiaHIN9qzrFAkCAQb9SqubehDRa+M1vFaneaW3UACdSZ+bNRqJsvJc+/YM3QsdvPOZCtwIAEbk3fiPBEPmVKqeJFAeaJ/FHlX3RYC2bswOYYGMAdZF48e2GtgWU0wSPTuE0eHAFAVt1TTMCayAyU1m8ijwOjFBi86d+wTAsLL4+UmqcHu0a71Eg8lJioqhJ0DQeHPvpRdTYG53MDE/GvtWqSzdiAKmU+lujjJBjPcXI2jQUutUTLtW3cGw1TpqVFBMIyGxkhhAW3aOQpjWn3nGpSsIdZoE1aQxra9cl/tcgE/wzj1lpcZnJ0ilI60Kqs+nHIoUY8S3hqlzgiPYaPvoJYwt3kPUDG0d2RFH6ELxy/Uf114QENt0QIaKrpCT8+b5faB9idZQzr16IktMjxwB6N6HhSHL897d9yv4YZ+9oOXv+s17JDNMwXMCK3tTpyBz5c2bNyQqT5L0W72TORPH6ZlNQN+qjC24DZDEPXcx/IClrJ+OqgfOCvV78FK9AZATvFtAD0JwN4K/TpuFNZF2H0EdwAhBYsGAObQbbOsV3HMPpDXCUNe1dp9GF8VKjLZGVhUMJHSTRgEyZ+dvRPvhVABaBqXsTVl6nE1ZT2qd6SwrsM/RyvvmvPE9gTKBDIEy70V2U590ZzuhxRfv0yTcACYgQrPL0QfstpbXeb4Eg2pqVuntpLJlDh070irh7lUDVfakAFLX28yAGl7Xx62X/akArAdFsqOnLft55lkbtT10yg6BSezJ+yr477ONo+ztKAFdK6CyvdczFgZwO1MJkhLM1usKoLvSxKvWk9oXCUZaUpIpuLWsde4sUPUAAH/gpGd9kXvOr2J6m5BWUSqBnvqVBPudlez3077M54XxEnvIZ/KDWf/GoqgBIsWUzB7DN55gqy4AHgQ4QPF4HjJIra4bmCZzybrrbN0HXbohrZ4KAstOoDi0yfCAE/aja2mSoKKBLbMKa6f9gbdyIvg+duwNYJe+Rb2tFUD+JWy9AU00qPTzfJbfm7Hin6S5NGJskVQf0omc2nEZbQZdx8f6xUrm9mAZpdDjxDXWWvBWkDE5Bnvu1t2bsUFPf/MEu0ExET8xzwAa2w83uC6ZMsv8+YJ7++4Hj4Y1dDj3KCotYHdz3WFcEyuYmbs/uDZ105wyq9SBLWcL7n9BFeyMmbe+9Ij7duBSroufef78mzCwTYrfff/94Qv0Np+9fJn3NAYwDlnMXlD7jXMseBhty2JBCEIIvlXyVfvSOGgR8K5Ei01AqrXJ7y8BbtnSc6D2GQmn2mkme0oKCHTqP217XwQQSmyQAm+xn8LoNsbSxnDblAFiN21PnCEo3g/73PNaMge1v/hx92PuWyZZSTNEaiEFtFaE5T33aa0RfPOzkzgK8uEbfLYOBXJv63dllgh8vqTAZ3y0B0BlocDYwcBYmZJrsM/20CNcu3Y7e839dIh/ngTQmg8DBjYta7BG66wAvoVkwetRbLCVNovKs3SKDIhXvybqP89gBfedsSQajEo90AEg+Hz77j3atd33JvPVRbJArGY7kDqB3/ngg+GXP/8FOnlbwzQDIWT4+ly2AceKfaGkRmPF8Lt6PZ7vN4CSW05pNr7wvLPyR3zOrTu3SUJG6EhYxwdRrJRBSnwqW+MRmsfff/c+Np9pvPjZRfb0HjqpX3z5jGSFwjF7/xB/atXfs8M8NZ4VQCVnUNkEY5x5h1ew/mpuOXTkzsM7wx/98e9TeLwYPvnFT3g+w3ANNunR6cSwdvOD4avHz9gDx1w3bBiuf4/W2199+WJ4yVIesFFkZdi+/PC9dwMw7pFcyWhwLxk/y5yVASWw3CU4qm20Ehptu6yKJOHG1ikIlZ+ogRIFWlViVQO3UnxW9sSE3yQlfqx8pHuwkmB+zERcwKAVW1z3yA6YlRgHJikvnyGLVKZFEvJmk/NsUvCutrbSB+aZmmsYTyZOVOLC/V8ASQ06k+3RpoLHl9R1uS8TOwdwLF0jE7gk02llbHCYMUPuqdhxPb7rMkG5Of7XY/FeJOq5UfeNOd25uQJCertvCnP8fHX4JMXIGnftts7aqiE0V+L7b7O7Cnwrxm7JVpSwexW2StcrxS/evOuiV2G//FwHdyqWKRCjJs3r42pK49tFtKuC2ZVeWgcA458TRxgpFxnEh+jPVJGu+Qbs/qVGGs9kltg2OUUKEjWQyEKzRaUz4qkRWmTV8lQWyLzKfNIhegI9AaqEaoltzRGdGuv5U5PMQolD9yyOSLAIYBigyZgYO2Z8g+3Vf2eyMvfuV/Z+QkbZ6gJvfUhIxWreVGmKcg6iR33VDdPjU1e4g2kCa5EAajFF4gfBO+OsPAOPSEnlXIJ2PJD4mTC3roaD5ALfAmDMubN/Wk7o9Xn9l3vqrX3TY6d+jckN8J+e5XRVNSzg7eeZwhFfnsGcb+OotkZ9X/f97t+1N97DvXv3mAT+HO3dJvvjcxE0517NgwSvwrSUSWahy5yJ6zhsBKB+lorR2PTqWB/X22vKcAQ+L8P7zJ0caON5yrOoQR9hK7avvh79mdRzFmK6Ykle5dliHTIAkckyJ9Wf9jjXIgL+SfslMUe8v4ZPoRc+yUAqctGTXRhw6GdLqhonRjtF11sZKhl2IStFrcbnJrCHxJkkJu+bZ32WIhNFIzTFTxnwIHtNXXHlliYy6MpCVAHslY9ZGIJwgRbrzNjRcHd1GvBukZzrOefPMyrIjM6gnUt8CVT3/ZQOltbRI0CpDTVHyMAIfJ2fGU1njkViYSUGbO23EKVNppNgC32+N7tndF6xLhNrpYVuN5JxhDhMQGpAPPye9NpD2Y5tOJbXU4Mwai+YoxjrSNTx97Tei4GkGNkHw5S0QGyg/xkDmQ/47M21LaaTyDvosAok5srm3FV09XmVBmQNn6nPri46AcoOrlfbrLE0sQygoMVWr0eb4X4tVp8xcesw1a4L8tpZkbilpGzUkHZoaXSCA+grdgN49w//4z+7mJnnIHD/Vj3HNEgETRNU30W2ZQgkuWO3hI7K5pgk4AkN1aCiLdwVy6ycoP+ePvMEPU79KqChGyrBr7RISRNum9rPEZnVmCqguYRW2AnBalgcPEy1UdyUVn6LdkmwkcBX+qsJXwjnBRa06oenM1U2AbwsLIsgmCIdVROm4w6h6RggCvCO9h833ZyoK5coeFcHsiavRgyXxfZ9NOLdyM3woDU6Jj+rtB29oj1kh6C0GFRFMw6Y6VEHYZ5fuEZwd3P485/8RRIWKw3vPXhnuH3tHhVdNFtooXVy5yGJjvdURpspswniDR5OIwZezJUr4V9BGY2oU/c0lnl26U9XmLG3ydkWURWRCjE0WKXF4MZwAp7vO0PAqcaf1SdbhHU2Gn33QTfePitBNw2Uz9uquJt612q0QQybew4wS/vdnW2mH5EA+L5ucB3fHFXxAMQ8X42pE9tM8GRIpYrJxrYKEbA3lQwn0FLNtk2B5+TBtX3OdmMrQCaKAguCirauKtydKoPTP02CbfN0xg0/f0QyEPAuI7sJajEAwzGJ3DEAFEmCKimuQ56BwwX4T0aDIIoB8AwtjdeZbri5ra7S7DDLvn3FOG0rBAsARye2WWoUbAXzaTYH4dkJS6qzH5LAlSEKyM3a+CwTWBi8mGQbUAkwcI9Wa/RkPZjTOCji3oNFn6uBsvtFcMvz0kHZ6P9xID1/2ZcCiTI2xAEEOw24AaLTlinSn33mcy+wJnoQOkJZlQQ3JvBHB2j8kWBMcZaOSBCH6bXhkBbYMyem0rKg7ogJAoN9hykEtUdglOwS8OzQFnoyAYtg6hr3p8C1bb88S9cO33lEMrzPM7n34DsBBbbRJTojIZueXcRe2YrIa9iHs9gu6ddxKKzr54+/DM18EUcioJ5Wer2lwSHv09s9BQncSz04NtFUM8tnUFO4tNZ1VAJuotc3dkqVzCOEw63qipYVG+GUwSTpmiMdhwmHrZ7S+ktDQa23qhSWoLAJ7Tnvc3q4mbPuZKZRnO7IKKwcNJDGZSUFFDFwsYXHaL20P06TiFfwHq06EwrPCH8Pc5N9EoeqI3EvmYS7PgJDfCWh8We4wQTkXPjbgVdPfrqeidyy0m/jucoObNW2Xj1PgO1nNLAwQVkDk3P+m2aEn53gyOuIjyhAzd9PsHtWU1PJDHgsA9sEQ2evXEIBaNr+DgT6fj1R6VPEcl8NiIzT7eBeC85ce/ey79/XIxoeFnS4Vm2a15DAq1XfjJq0U9q2HpSWzmrpYJoY9AA7un88N5k6KXrwGoOL+Izo/qjfKlhU03kN9p26Fu0bzyprqY+1onmeINHEhMLKEWwo9MXGHLRj8mng7b0aEeeG/APFKpLvefykbGrPozo+pwxWebMNIAdz1VbuJJR8hkUv22FXVpdz36lyc/1qigrSuR7z89MMiLjOs69Jew53cg+sApjN8hkGOWGtuIdtwddfpuhX5838UVaavt/kqgAAdTkBcGQucn+1z2VaWtCZjg7KDr5sB1aWTDk1ym4z1fvFS1ogCeLuYncVtV8FtH//wYOskVVkWeGKMsueUXdUyQ3ZFIJDe/iJtTVBcXy2FejG1p2mgPfN0ydZByvFOxQ9ZNe/AKRbJ4mYm5sMg0wb+Jc/+3mSO/e7z1WQehstM0EaC2YCPhWP1HPP3neoiJXm+NFq3zHYFvxzLwSMZr8/uE8hqGnuCR3PwsCX4Wj7rULNth3NKasheGPClP3hNDNex1r4pQ/VnFuscFiFxZ0l7OCkE6lNru06YO9YvLENw7NS4Kp7uZL8vqd9nfo06hbqfyygeR4FrwLCcA7XAURNVHxfJVgUFHfYybVVNDoFuW1vfvmahHmBlm2APvaJg7EQtsvzu3nztmhtkoTjw40UzG7duktR6frw2edfJXF4CUjm+s+MwSTbQILBgWTsnz1YpNsM+ZhCK9gWN5+xMgkOjLDw6FABa25KkGiX7wIIP3nyOMGw9SNbU40ndwANt9hntumWJEvp43gOC2SpAnRYvRQDI7bNM9tA707N0jANlWkQuGTfLzHka5f726WQuwAwnkFt+hCu74M7DKtg6NLG9uu08d2h2+XNy63h2TevqP4v1dRiwEm7CEyqJ2QdE3NMoiM4C0sxYCg/q5aQyc0Oz2DtxuLwB3/wIxgNO5gAEqezDdqJmSaLtuzNux+yN86Gb599RhxniCybaoYpu7vDZy8ZEuOUdxN/7k8GRyZ/BzQz9im9LRNn46YS1q8icDFGHeZWGsTZV1W/uLTHARVkUfIjxrkZ2NVAnpABTJrjl0uvK9I4LeGvYnTFm1X8KRkfz+AWoGv8cSyMFq+1LPIXwU2v58qXVbuXE43jayx+shDq2Tnt3PucY49ZSEsc5IZhzb2MswmlDmAoxl5JZuhdKdViGU0z26YUv2/3/fbv8TspRhX49nbim9Ys3jNMugZAdgAkRZ62Dh1QiJ9nHXrymX0ZJlbF9vqQelbl+yrWbAzJdm0FodZrshbeb/xx258mnG3t6hqqHVpbFJtgPNgK/5ln0z7Ltq6wTxqhwHjEUKXbkks2lsVrn2dikiqg+dWfVUAwQd0M0WoM+8QxBYyFcS8bLj9WwIkaXA6hOGcQzHhEP+Xn81zUizU5Rz/0nMLyKf4zxAsZ1Qz9ix4f7xUWXFjLrJWAHO/s8K+0z8qc56yMsS8FSCwYhdhigRd7rJyQe6DHEZ0Z6nPu5+Oi0d9Kn6100wswK/DzbwOz/t1Yr7Nxol/eusZ6YTJ7zJggz7jA8TRsN6C72Jdt0F7bE/5M3x99b/m9fj1pZQ+LscgdpSPsXrl6zn6/xPjr3Pt6z3F/n16M6jFd/8wMj7NI3ICsFHt54x6PJrfm8/pE1+wPfM0khtprVjOttMkcyqGGK4Bq3qMYdGVz6l5yhtq9piW92ZsUzNve7SCltjRxcjsTuZG2Jp1xmOfxVqyb8+rByk5pnXfu9Xb9ie1kwvGaMPhiN2qYQmloln0SPBP9tZhEljDcmEaflFjDnB0yWpEtzM9kokEO2KVLwehwdsbiv3GD76jUR4FP6Q7jkggRyL+U2QE4pHunhp85NKHZ2DSdcXY8z8aG5FinSB3dXIGZfX8NHISBXLDk58CGLBIaQwYwbcBuxz06qG8GEbkxXqMdFTeK1A7rUMxWp5PrNyl0Em9ZwFvGt7/aOBmerkNWOMEHjM9z9mDOt9xB0Nzze+i68XyNpxWtvczVvBb+7rV0uYK3bUmeV9wnBThyY72En9v3QrfDPh9/RT+PL22PRAtZ64Gp+L8wr439+VU6/G3IUAo9vt5BbIDYYijsVY+jBQJlZhKfG6c7myAFpWJ/zqFf57mqwa1FlAhLM/ZXULJy0kDX2DZt3AgxgQx3Xvfjkf/qP/+PLmxNuSC5FohZgO0yS/Cg75KNFxaCF+PV8ASi2xUEsgRJo48ioMCGCgNIwy2HwF1FElFsPA6TUlBxhr2K0/QL3Jz8p5FJfzQbwMTACvTy8lomI5pkFNpdk1kCIjYgqgwvlRaT8zD0vDZ2ZirKlagHHfUhsiAy1pykK3XXfS9AMhrh+D2Efr9mY6G1Qq+5AYL21sDLhyF4p4E3QPb9raAKPvUDKbgj68eDePPm9UzGe/OGgQe5Tg83wToBZYImRPtXlm6lmvyrz/4G/UCoqSRI92mvfOfuRzDvFsNGUK8h45QBUdbRNQmImKSvACjBoQ0+ww3pry6G6wd6bwI0mRDVnsGl/hX/FkZX1kYUvYZyBPf0lHHjgjUJCASe+b4VWQGeTPwV3XfzaqBEjtmwXfckpkR2G4njpUZAgAUcVhMdrUDFZ1GJue8rIOdD8uB4KfNW8GUAANjplKaorNk+I6uw2D4lhDsnY49XGFz5TOdpjXTv7TjGm8ceMICKscBcGEU8OwG9Fy/XE2zNELQroH5A4G6SnaqpBu1gAx2lLYwbQA3XagArCOic2Gp8wmEJ7nJ5cwwRuPPg/vDl119zdtaGRQLxb1+tA8DCAntB5cgWU8+R68n7qD+VNTCAceiDU6BYs2iu5RrrfqLfxp9N7nPfgJkmE525EXaqyaOBioE3f/Zn/PL1qYjmrJgPGyBW8Kjwfk2luhJ59vtZ08Y2iBFJW21VzsPsTOeEZ7Fo4AZAs7Bz7DU5B4gLbdHECUeU4Sfs8wN16FitmnzqVFieGTHu+PYT2DImKKwhwdEZwN3YJEL5jjkn+NqBlaGzmOH87wsSsGazAN4K2+8DXkzAtDjFu8kqcWR8NNQcdBEdF4IKnqsJ4tOnnGkA+UWuc1I9QF4nQ89/c+3DKAAhXKC1z3NSAGYFhjqjAL7qzKVDQAdpqz3C/Oj6nQOsO46dEqIAACAASURBVOVaUGAX1sSFBQohYZ6FoAEZV3SkLtTmM1jjLFY7PUM+uA/ZIbZke1gP9hATRgtsjKrT+DigHTZAujvIXcSSBXcE7yOYrKPQpqalyGJEASRxVC3gr310BV4VKCdwYB9JTVEtDcViR3sR2deClT5z1kdR8lSlcudVbcprBJ9slYvDEUTr2po1KMa97UCRckw1oU9QwmvO2fVashMb1iTjmrWu6YqcdRLdMFjUWGNPGwSF7cmaznm+W4tKAZMV/HeQLn9Ou08JKvegNBVoAZQEoxVw9UlpFWg1XQuDXBPWFkD4Ol+vOL/XbHW2xNGvEqsM3PF9tYlhaLZERCPnftOW8xVNDotVbb0V0u9AeQaHsOY1eKhaovVz0fMzePAs4nMO8E9jMo4AezkU8Qe51hRevFjZIDUVT/tpK2sYkoJ0VG5fMZVza5c1hRFmK4HaVk5Olu2gbqmaH/rL1052hQllgqzW1CqTsO6ghzcNGG3ro8/JKZsGoiswGDJYhLOxL8jE3pLtOSMThU2ZhJ7XXWAXlKTwDM2GPeZEWYABTotJ0S5JtKCUds7nmkIENsfprepqLsOGus1AiWdOS339OsG72ZZTbX/3t79fDESr81ahbUPW2gfQRCcHPyGwJXAn8OwwgmnsxgGB5GkGDAwB/Nzh/rvttjO0Rn7x+MnwEja5gdYiIJrTuGXu7QKkVVW+7Il+X2bHEvtTqQRbgUtMXDCgNG705WHZkvB5PRHXFrTU5xpPeW5kx3Hfijh7D9cAGQUxX7x+kcQyk3KxCQKMTpXWjlvAUp+wtC7xRxZXeWZvKB6WoLr3RLWXdZ0jQY/uXfRMq+jh2dOflZBZZ+9ZlVe+ozoK9CthmfBDgnzaEn1y2gq5zh3AygyjMABW04ZBFDn/vPc7dx8O11fWMljky6++hMVIcsJr1FbcRzvZtqE7d+9R7RfoOxyePf6EPU3qDTDyZht/wZTfRQY1fP7l4+HRhx8MD27QXvrZz2A0Y1cplv3mW9qgTywqU8UHuNJGLbqPWeM5AN/YSYcBtaED6t4KfM/q44gNHDCxB6isRMwB509wsYZ7lYRCBo2x+BYSPV/zMCyrdRo2OklBAnL9BAUlz7cgUWf17ACcasdmuF/Z6bOs4Qx2/NG9WwzbeIG2zw5yKSvDnWWGXf3q1wxZ4bx38W0TaRn+2M5J42zjMooDi6xl2oeQksgAARzzOuf10UfvDD/4HQpcsIuurTKQa3edc2WhG3bm6CzXtEb78HOeCd0E7Bv1E2dX7g//7KefD98yJOPCwlwDDdwK0TWNZzHZrG4K94yggu3BhwK/+ov4lUp+iplVA4MuAakGFKeDpzGRfP+IievH+BmHcPTWxc7ekhEXUJk9VAwTig2CpybDaXsqoC0FjlbQSsyjj2pspOQhAS4qaZdVZxLm9xTET+t4WhWLNWnLmWzd6NBiN2T9HnKuvb8MTYiJhe3o1GvBd4eIpXW4gM8+sKk+t+4xyWKMc33lDHlPPFsBxA6mxGfre5t/8j1cw84av9S983UNeHONfAYBgjR1zbG+DczEz/FveY0giCC9xVnuN8U72YQhZpSWZm+5zXXF85vo2/Fd8U2fopmhF+09fU11f1XLcu+QMqnvSXLFUi0GNTHmzykktEJBf1baOZ9vWtTSKWESUvGpeZ/vYTzoReXPMtuMMemgmp7Sgle7qWlqjxUyDAy/eQJ72jgqeQavzARU2dHEjmOyLG13FzTih9MKHgciA7FAETXvFLnvAJr+zcdl/mNRxpyrx96us+wr8+HkZLl3V6S0epMftdjF5+WzsOgSYoyxgT7WM9WS/WIuFdMnrck+DWN2GYaukfm5MVvOagG3+sgwz3RCPsc8g0LX8yz4ZczhvqicOu8eV9A15b1vP6eDyr4iz+EtINm37N0KfZ93wKv/3rXV9D/JULUV7TyENcczz5CDvr8DDkoyMF6wwAc7jPUMa8n4nBz4JvHABl05nbRgrBBprHZuvG676DLQz3Xh56pYXiwr1yaMRi6lg8zZZ9oer60Bxh0w7/fWi96yuBNjWmButqj8RuEVFVfaulr7NHlK6/6RIKE9m+UeL2CJz1OUWhhTQ7X0dGXGq89pnDQGkHXInlfu0MFTynyZDSgz5bAUfZyrWUASMQkdO3sn+LfobxdJw2dssdcuI3/WovAh5KQxtZMBAucmjoaH91Z4LTq3gGyScQTutLsWbPUDrk3hL51JrV2xoCe7WqIOnRyxk8bk1f2ijUjXQOyDGpgnwwLYzubO2PBqG/LGkVrEi8Sk+Fk+RT+sjTZWSu4rechnISvY3IO1jsyH5zP/Xiy6aqMvPWGfadiWxp0pjNbE5AKii6mZzgbiuWih8vPGh9mR7r+8X2n3BRzn2yFc2OEi2aM9XwvfsZNsIAtDrrU+06Kzz82zX23T/Dm+RsZjnU/3RXU2ln32bFf3Utldr8kc8dxuUt5nygKYU4KJX4gBfzzyX/8X/8lFJsAB3jkIYXF1lcWjghkdiho+kGSNDSIAY0U8B+GSTm3wam+vN62FLQ2tQjdLv660hDQUlSR6kWl/45eBT9oIg5Yr/F7C+cWSMD8pmn2EXuPU6v0FEwyypGHOEqQ5/MAqZIyTC5BnUJWbPnkmBoP/Fb22Ft3gdRKDP8i8e/kUwI2Ah2qpuiw6RvXf/CyZdSZatqyoByJ4p4PPRDB3C1+3bt0KOHcN/Rwnjz1/zsCDOGDvGUNEwGXCNRpm3W1079aGz7/4hISK6Wf8u5/x7r3vASLBKEobH4w82vIE8QTeMu0pFE83SCWPXt8kB0vwrgz5VdWsnEWtR0xyS2C7Ee5Jrz+TaVyJw3Qyws0GigXGpn3OgFLQiWc5C5POn4lot/RXQZFUaipg68GWAEGYjXE60s89DAJLAqhV7YgWGc8v1G+uUQOuoVkh+BYAch0NVDXqO2gYJXE2mdYocH9Tgrpcc2fIBIzgGgzeDNZLdNKJYVKga1rtDdgjr99spOUhCSDrK8Aj1dapnraincOCGjuDPSHNPuumiL/ATh1AkyIn/BzTkjKHrtvNu7fD9BqfXkJ4U3HQ8eEalffHX3w2XOdedm0Hc/fKfIgpKDS+dAvq+XQ6dmlTlIHys9LO2JJ+HU9YnwFOSqA1/fv85xoVo6uGXGTv8b7HaKhlTk8CM0XSqzXaBMXXdOCiJkqXIYsOGolNtF9ynVwjvwyyo22ps1JDwTMX+r5JM1oL/tkAkbWJdg9n+tYie4JgV7DNJkFgiWHKQQ8k64IhxwKjY7ImBAHUVGRQAwZqWoqAgS5OO1OcqX5GlFUWK63KpBBMBcT2pBLFs9shUXKqNNfttOw5RObdS8+ePh5G2a/T0uPdL9oa1kXwLsGLVORQvovJFCcsBT3GVF2UourbbuzEvwtA3UmmzB4CpJRoP5N5bS0neYsdMyBTU4QlkwU2pV5dvqcDk1XInvKqMynU51CC3bZW2II9OoH+lvp2VrrTgcpneHY8H04fM3CX6cHzd597Dx0o70FbBd1V1ewtLBWrdYCtEhT/3n+mqu11fko/pWyHH2Hg0cHACriqon0Z1Hh/rbqZ4EXdp0w5FiCwDb/aNlKNbcmJ1iYAnEkc19mFhdPa0pzlDOez2xbb6hxYYfucAsN976d41IKvOEX9UUuQekWrbGFV7d9mFRSQVoFqEr8G7tU5ugpYM9TAa29nxp+LoLxtvviEtAbouAVQsqblE/J3WY2C3a6px8h9JeDHnpSxEb8WxkIlUd6LSYPBhKwcFbAm1DgRdHFwRKYSE2jwc9rGntwlWeTnioktSIXPljGbgscMbRCHAe4OYCpdcO4UdR6HDbsAA8qA6+bNG7lmQVQHDKjtJANIpsE97Nvi4uzw8uWzsqsGMHyekzDXsHO2Mexi79/APhPAmFIvjzPoKgiIyKaUseW5qkDXUIF1Yi2cRJpkm3VbWKQY4zNivWQWB4DVr/BvSzD8XMfnDIaQGe97XcOH/s7HHw9HgF3qvGRwTgJuEm8ZxH3P8f7a9jFsjS2f3pNDDzwjM4Crtj3ra5SNCNOKz3yBjt2LV6/Dcg07x2fA+9mCWYWkOrsWfUwkBACSOhK0qREbADkCyrXvxwm6BVIE6E3+E/u0/RfbH997JQRuIic4s0UB0UQwdkCtWDVzvHKeg0FuKvusYU/0zeMEQncBaSzAWKS5jkat33dPqTErA9rhTBq2NMCx3TMkhTNm4uv1LMIsW0J2oA9U6lIM/pvxmOc9ibexGG2j+6yL9s4CyxwMOzVhPDfT+P4lYobvffSd4Ze/+hWDJb4NWOhQKgeNOFxjjef48fe+w8bfH77+5KcpsG0DMB6eTYcleYqt3aYg+PFvf8ylHg6f/s1f8RwpyMAu+MtffI5eDuCKwIyMcp7tD3/v78B6pkjLs5CRrpaxQLcTfk9pl501HtPWK3XBmszx3JWDec0+2oJtGikIgM4krRZ4POsWKfi78agt5d6boGUKhIINDi+QzcCZc5q9Awz2eAbTtLralqtcxDz+bZ7PuXcDjT86PfbxmUtMEZyCVfH862cV68rGVA7AsjbP2tYjGQeGCfq6m7dupuB8wL5IZwTm41v26g9/77eHj5hge8pkwDWm7R4AHL7ZWM9+9zwsLjK8g/vQtyoUbkHr4Xd+Z/jf/+Uvhq8YmJFWJe9PQMrAJPa52n7yi8/RLtUEbQta/d/LfvdCtjFEFe9jWPm+RbCyTRk8ZniZk1dAmhMG1Rf0RZdJmICUdrD5DW1ZwAEuwmnGxi4WHwT9ixHnm1ahya/IFjTArLSGCqyIz6RNy7WUoCADepznEwYTe1ddZYkGXqNWxBRZnaFiUV8VbMxLEmu2lmE/P3IuHVyxTV6ig+9pkp5YrulGylDleboCmTbZ/Ezaf9v19w6MDiSE6WLCyj1oV+LzkjS6pn0w3hV41wHBv83eS/ktsXEVkC9Bv5bD9J/zd796fJDn2ZLKDt51n1pxRb027aLuXL9hOpj8o1jF3puf10HJinPzosuvruUWYND41XuWZOBzy14ovbdorCdudg3wNxRK0WaJVI77LAC4vsBrFoDTD9h2rT+0dd1zaeGL9T/JVBbyE/SUZZZ61kv7r0D56MolbnJ9q6Wts9Iq/Cow1RzqbU2s7MPGxKnhCb2ltvZD5aq9G+qKgZdn4L3L6LQlsa2hP9/Zihkew1dndWUP8DMZ2pBuEde6vXc7R2/HiH1gZB2WWn4LWP16/HuPkwIot2vv+7HkL2u39j2SoZTGgS32Sazns2hnooYTlo/r69db69Mz1wDMDtiHta98AkUzi/iv1mEaEyN1ENOcOHp2TcbBazmATRHMwRyQ/eKfO9PubfCxM+f6+ch1t/i1b8bExdocn4X30s7EZUGYF9qll3jOZbRwaBeVkyjdmbxe/2scEzuQ+LCgW3Pl2FLtLTnBLPnE/DTxH0Ox7DpJnE+rdxhtDuvU9uqX7d1jr4cNKxlCFqJ+J/lF2edDuxWnr2Prq9V9XBKBnWjG5Nol3tU22RP8gxM0x2Grzk2dDw8YcOT05cNjMQdeJ/mH/9RrFHjVZl3OF4gEAIw8wLpd2eZofBvKmCOlBd+olYsu4Nc8yEFT5Kiyz7nejb2L4eUm+5uuq1OHRDp00OIAr7GA6TO22ChwqP7wAfFNGBSxdQ7EKxA7NqTt87f3laBo37/Gqr2bwH3n3+sBmRvbgVkTX7vtK7tWRcrob3IDNRHdXOj/4+rNejTLsvO8E/M8Z0bOWWNXdVcPbLoFWxRlw4BvfGfBIGBQpiB5hA0bkCEIhm/8P+pH+BdQvhFsWIZJmjSrp6rq6qqsnDMjIzLmOcLP8669I5KKRnZmRcT3fefss/ca3vWudxVZTA/mumvnMrgordB2HnSGtZ66cnptWTrgWt6eoq42JbhKkWGMWUuztcVjtYH4I8ALOc0ig0UmCoH7YAlzE3O0zf6T/+xykqBygj+HBDVewAxOXVBjDEFhWUFWkhfRiFFbyoBSJ+eD1cgVlVJa+RGgBcavCfiFsdGQT/WzZDmJmrvLTdJM/lIxazbAG0gPunFkEFQdQFEIDRRkbATAkvrZNvdTBKM9BPfvPkhQe0RbgEw62zh1pknMWnBca1HAYVr+WAzBilQ1aUU4gfWyufkK9t2TaptVtJers83JYGeeFj2Dl3rIHFI12ERa01Lhs74MeCeq7dp5f6+oMLvhpZymFSiH3ICFijDTX1aZbvb8xePh8ZPfczgYEU1l9O76p1QZlpOU7R9s8dno+ijOHA0XGRfV2taR5XJ2FfALRvUN60WVIa5N7FcZHZ9baSx0Q90dgQc0AxRE71lrmYKd2WILiGwHI54FAnr31c5b+8ut7pSQr4xG/7uqeEzwgRkYVpBxlawbqeVB760qGNTZLmaQWCCV69inuHjqy1HZHisjyhqEhoRESeAQQKAm5JZgshvfIM7v2zobgxohVgN0dSVK6NE1dNKvSXNa8dgiR60FTaZIAgSSmPNjpidecB4Uz+ZZur+kpGdoiK2ush8Nbi+neZY3YFGuDY9geZ3Rl7+0cpPgnqEVJLNvN1+ju0ZF3wqaRjatBE4uLaDA/Ry9M9sEElxU+6MU8Ygzx1g0/Yy2l8/dfwaLzTi4DjJ0+vNW60Oj4/vFuZPoT8DGKUDD/agGXAEKfvWgIoBMqhkKqJK8C86GqcK+sFoly6oxqExe9phY6bPz2Y7RljCB4R9T5NvKaYJ7WysPh6Ux2niiJUOCaCBFO+l4Jgorms9eAfw4OIduPX8nTLXDIzSGPLpsCMfE29ZlK6pVJLUL/PfI+BLVjbXSMqBCtUDyRfaRYRiyVtW2MimQVbyHfs/um81W8SAps+XePSUw1gx7jyAjYC94Kd1bZq2VF8GGhFAG294n10x1SiHkDJUg8BtHUPbS1vPmtANQ8Qwci67mnYCbv69u1hkJqgnkhc6TtZ7C8S3Dpji29Zb2pRpMYYLMfVrEyNGQNeC5kcXBeSOxzR4IYfY6+q1AuaZXdbZBHJlOIE4paocBQN1zV4lFe+8KcsuOCK7IgBmTecgaqJmWKXL+3HPJnkj7juYvyUsxB9yYYVnzfduXD9RSNMjWWcUGVUuBYHPXfnO/ddFmWzhlOBX7qoT4ZR5aAHLi1IlDU+yn9ok4vIdkriZyVaIkeOc6aIdiF1vw5X8nmGuBXa+eplDU7Fb8TrONnvVuTztbQ/CuB3rVwsF7mkC3iVS+toI8Af9KsIrJYUBeuyyBWwsWZS1mOnYD8jzrgsm20wpgqWkoWDdBgcE57iewVQV9zwi+ZLOmjd6VSDGdZ8qz1wb63AIWBzBE1J4JXhKHTgAJFDJ2Uus5QaNaK8u0OMpCMcnfAYTRX1sMMtF/TnvqTYodandesH/3YaXHfmP/VgAo1ogL7ty5Dctnd3iJ/xQIibYo96imia2UuzzLfQoIshejLyX84vRMK8asySH3rB2QQbtoDCGoxT1l8AG/EwFqkyy+v4mA9U0GZuQ0sk6f/fBHwz7admu2xmuj1alSCoF1OGbBAwykvVqmDLYau+wZegWTfYLJsgJUu1tMpoXtnySD9TBYe8tk28dPXyT4nWMq7haDlvZIEtzr10MdDNpqWps2O21lHlb3vcOIBGEAjgRzXNsj/IqFr0vO+Q6twMYYrkeSRR5ib/8o1n2xl/Y4O7aBenQtgEWew0nOhvW8qF7H61lIi6j+nmzefcCqhSWntXGG0kJ7DoBHNR7G4NNnr7DjzietVk/DzGPOURiTnF81QrWRs03PUcZZ9n+YHSayArLYwKZVdszaOfRBQF3NSr3KAu3X+i/9xwSslffCrINd9s3vksi4FrbL3lu7Gfah8c+nP/gQ5hlDQbZfwpxbGJ7Twjo2fSP6tG+fP02b2x/+4g+Hp49/P/zq139D3IFOHEDM9894DZ9hICyr3CLNP/pP/4S9Nz386osvAKpqyuoufztk7ZLEfYl2IAG8s9aBMU+B7TXtr2ri7TH5NkNOeH7GFLLXU7hlX+0B7tm6vcK0+rew3ZxqXFCUCZ77neKXWsXxpTW0Qh1kK+gLvE4W/hzrssTgiXMkOVyH7Tf4O2j8xwpmZ8+PAgqqIcjzkSnJ803bPptPgP3WnRvDxsvn+B5jCs4Xfvr5663hH/zxvzd88slD1pNWXADOXuWXOZizxDMdnyIucZo1z9qhI9NLN4Z/85vHw5NN/JI+xkQkRUDOEL4+AEhjOujSoiPHJptuBdfo1rWEJfF2MB73ZhmleJz237LstEcBwdo5CYgW/6qNr4Jm6WLxuS0mKqCqCvtcUMA7CwD7PFNbqlwDi4oV81fCLXEgwJQAuswG4xEBFuz3GXs/MjsWM42rAUIlLsQ66/9lC1tY5vfVmsS71ERSYos+3CoTDq8mWpZfTjE0LDGZ0rAmZCf67BqImDi93X8HscLI0OfqF0VPGkDQmd/FxmsDAV3fd0A17Uz8dANI8u/CU66Ahor9i5meP/6Q/+t+8ap41cC8DlD09/g7IF7D2frgqzBK2JfmOB3AKhCrDQ40/whxo7WSNT9cxI4GrOVz/e82hKElw8YWGTyBrdPmaF/9nAysyxoWW9rox20xSwyVPWNE4bA9hd0b0cPl9/X50rdCzrCbya6dszNZkXbE6MPLBpozlDa0MSg/81zzx2Hp+n/jQRcxHRCyctvaaY/j+ds+TO4jWGP+yu/1rjJf23OkPkCxM/nCkjORN+l333FP2niL2t6/+a1nR7ZdZHSMoQSqPYN8rkDL1QC85Fb1vBOGtLXuOUXXnVdlo+KWegbmff13OkDb46I6t6Up6V7z8/o+7HmYHzbRWv7cm4UTVLEnbLe2510s70l/bazltPcXz1/E7iwgo5QhGmrgyzYmznhLbKJcgc87a6v/41HkPRqTU0Z5j9+Sm6qNH/vTNQeLrdXjwH72Ajy3wm0vZntf/Xc7eP4umJ29zj7SJoYJ2cgtWj11QVPw5o9apw7iSmsl92T7YzoueF6zxGDLEwwMnJ/En7zkUol9fCB2V5DXOMxB/TVtswU34yrvR5tpcVI1pGk1GdkvrvMsBc5NWNREGlw959OiEtcY1jPvYZQybjGKWEagUAmgJQZk3IXNPs1aqkeszr45fXUiVdeb95Q8WSZb9kl1cGUvkxfYIWmRaZqYKhNTk4spR1Rkk2OJXMQTwFBMbx9hAi7deed0KXCmtLNOVxeclPUanxnpCV/P7VrUbgPUJvGh+g/tQy8KpItKQpa+K6QvizxlU3sxvnxQSZWY55oj9Y5Ez0YBf5V/u1aRc5Nd6uHxdRbzg6WYe9QEbc9CulJ5TYpu4hssTIHk1fXRmcieEztWy3xLajF2a4zZVOUaK7MNWnHvCDond/Hfkql8PeuYSb5j45+P/Bf/+E/s9uIBm2gdD+u3bhPgSd3XoVplK60rWZc6pzWYeSKIOq6iLxZirsaaove90tA11TrwYFurxtGbcTP491Xve3MssTMY0vQvx6FXRXOP6r+bM0aBvwTvFDVPkB90v9HcU+3W/xbgEYOUttFGjyUgCTjigzCZtNrPe54QzI1NM2wBBpzTUmVilTGwUk2Vks9fALyraXBuCFsIoc6TFAT4kKHCO66trmU4gZtORPr5E4BANsJsepurvUs0WebdKMCGE1oPmeTy/ePfBWiZR3h5Zel9qgzL9IPTArLzkjWzRbDYUUWzrgpi1wHprEUDC3vFK5MrZkzYfk10My23tggnWaje+45U12TgPjyiNnwx/CoI8I/tqIJ3QcRxerK3Xjx/dWUo++trYulp2o4NmN2A0RFpYFVpB0olr0Q7AYDOVYFGPs9DmlZe3qMMdDlD76sHGq7tLgmD12nS7z0KMi+QIJlMG2idmmDyfG+yxhu0yGpEaoomSXFQwkpCTql8J7EzqUw7Bc6TVpMzwLtJBEFHuFaDAvX++jTKtB8bMPKaQ7R2pqdXSPDmGLIAQIQ2wRQV/yRgsqmciKdgOJ+psLRts1YpLthHgmey/PpkZg2tbMdibFSFuwdjAZ1b+20m1hrgNjaehnSPxCRmwWoyP1O3SwNnG5pJs/dlBUjH6POXAeKXlPma5lUARFWE1XJxLDzPqIF1l9xHca9KiNznJXgXII11nEJRe5IKzgi/f0BCdQkbzbaTERKM8ZONsCVszVMMOG3wAAo65UOc8wWgnFORJmehbLNv90g8l0j+dknKL3U+gqZqFwHyjTqwg0ucnruFmOkyWgY7SRJnSYZmaXvYRhdpCYaBuksT2IiA9CSJZ07Lw9PZjhYqtXeCHVI4XeFYk7QKOut8qaMjECFoNAGYIXDkOk6M2q4IMxfa0SyOaps1GKWFdxznldZYATvsZ8SE1WTScOLERgWZAAYO9wEB3r6i2gVAysfNUzmcX1iDocEiTtJ2n4BfoVfagWFw2sYhgFDgHbuINVSwv1rodXgshgB+w++uq7tt0IuQjoFxWO4FKsk42Ac8jE5RA7c6cyJV/VS5r6ncFWzbatvPZOn0uL8CkLXWbYF/nW7aAXR7BuDcVg/eegW2mH1lexNQ9spsD4K9J4+8uiAGrCaT2g2Z2IJcjWFd115gi07d94uNbKB1WGzNfnV22ruV7s5e0A5qy/t/90C167NWdMp+wgF7LrPGYZ3UPfT78b2vgof4tPj9VrBIhBAGpUFKzhprmIKWQDLfE/jItbDP9qlmJtCQmUlAN6W+HetyAEN4DLtmxdYqZyrCJjDtswXvZNGZ4Kob6RrsMJzi8MiWdZNc7A6vsPXn1EnIBHYymKYtGIQVNxYtL/dZdJ74zGUGWp1zDQe0+Gk/bQ1SIPwGRRzZyiYUW7ScbgPsTZqoGKSbEPicuf99mYAEHcfsOUW+J8emsdecSdZSoWXBS0HyJcAZNWMNmKa5Pt976/Vm7m0Wf/KEYl1aSWmvtBL6gw8+GDZpYR1jY/z0k09gS/O89V3cy75AMyCUzJzYOZ6VBt90iwAAIABJREFU++gGw7i20+KJOPSNZWQnNoc3SBwsEFh6rVsAMi9pkw2oalFXn8Ba7GA3AnJlii52G1BRTTf1eBZo8xAjPdqvKngV+GBz46P0LWrTpYLMNam/5xAK3zeizjyf0nXFFvDfmQTHmdf2bAFU9taoGeybQ0+MwXxtJUPsI/toWD/1Pq3GK+Z85uCgyUsGMNxnUMGNsI23d/gc1vs3v/0mRQbPkvqctqyaeChnYHFzmWcviFq6dQsZQJHWWluLg8vX0Buf2ThFSYuYI+qWAm46XMag1BYhAc8kTiYp+L0f//CzsO3/9pdfxBtmWrmsVfyhwJ8s6x+8/xAg9TkgF0tOfHnMXp2cQzeVicRvKKregXH2yWefhPn45//7v0rSrQbQoYU5LLbgpa0pt+/cHf70H/9ZtOv+j3/9r4dn3z+KXEqGTgkIcM2LCK8uYICPAVeVxBBAfgVgy9tFP2jcIgF7R3BOyGOZpMgA3uEb3peg70sYoGGiJDEsECo6Nfo1tdxY9wWSTv3eLEWIdQqgirjKAjcGEoCPbuwBPhO93Bn2/CR+ZcyicIZD4GvVceUc7O54Di4ZlvI+4Oo0bPJH3J/tShcM6gDg5TWf/fjT4Sc//QSA/y3PrJiQFvKmZD4yaMY28RF81Tpn4I17HN85t3pz+OtvKFpvcUb5PKU9TEYdBhPghL0cLTTOsuyH3n5nwUI7ctUy3Aoe0fE1qYl9r+Jgb5WswnmxppIcubLGMdrouKdKhJK0CBSzNtVpoBi7AHL5Mh5MtJrG2H/77H8Zgyf8CbBhAsBeXmSNbPkqSRI2lOeYT5zl32EIEgMcJ04ENFWTFfvkZxrHZ2q0bZDmKYIZxCruheiief28vwljzmrLLfzcimMbmMN+FPC2eJUETmPiPkniVd0N74IEiW25ll5Q7eBd1zPtyWf/u/v5+B8LjYnZS4usAwzXPvZaKuJdZlWP//29DkD1GDsur32/4sqSsOiNtD3vkOHd9a86gJeHznV5Hm3r6/fb98FVIm0h26TVe+er31Mf7KHPzfCC3BtrawEPUE5mfmcfeY4KvFviDYwTKYjCWLLd0rBCe20RUlvsZ8l8TQs7Md0R05s2mURtTGtM7b6XKTVNN0fYPYkHfd6GI+5di8Ly4Pl6Z80r56qOqHSPEWx5Tf1L+6FMRCdC+Kz0rdpDLaq+psdfrmFyImMZ624+0wALtV+iP97zprBLr4HZrHmYoO0stTOZvflOnNdz76t9yDon1jWGCHhQ+9yv/pz7Ofd6E/eYl+VsVwz3bnzVeE0Vm/G5aZf1vWTGazM4XwV8ViG0FzzFFozPD2DPWezy+7LOLX5ph8xH5il+iUeUdBT+lBj/XdCmJmJf57ZFmKm9lcJuK0x39lw/g1nftsYdXO7r7O9GIqPFkv3MJ24V+OdniTNlsQf8v86bo3cvDlF4b/ZVwGH27aRFPdpfV/FDb8kdxyARHUJ48fu+tU2z1erJZ6hX7MYLGUjJoDFyHyS1YIs64FKmnrHOGD/bYfLf2DTyMhY08CMWk2pT8JxYgwv2Hg4C2SJypzF1g/HVDuWR3WbezBaym85iwrW9qHb7GWIZC5LGI9Wiqv8znicn43v6X2O7C86ierLedrRH9b2z5GvHai6zp9FDJyRhSKrtuU53brIErk/a5TXR1Z2pH6hE2G6mmvru9XVb7CPvuYVnJzmAr2udZmVvur2tfdD3X9fZrz3TtRGbjnAm2tZu9pqKOUmHiUNSkxP5PqVrZz5d7cXiGw17ck/4Gs6S348+Mr/vPfQuncKoCtRNSzE2KIB96xq1YHgI/jTi+XX9JfRUzPz5yD8FvJtn+pR6LFIR55ygFYokG5KNuUOysI422zbVaRfBZHeGwCxUfjZpASwEt5mSVq2RLl6cfguASg+vEr44QSnxqVQXKCXo15OgYmVZrTC4UzurKtIy/aJ54WbGgHt488AEhUB5DWxDMZWRwXq7oKFM89ANdH0PExkDZAOCbjALzOLeMfZbTLh89vxx0/YqhFngzofh5BEDcw+orAaTXx9A9ZK7Q4dhheAs4J2HknV8ayUXjZ+0ZvJLFbAIlBCEA2eswbzbBDDcY7KMKPYI7TS3bn3K768wvQ8ggmkvJ0y1nKCtWaFvjUbEfg14OCxhKpokmvwF3DKwl3paFF6/eoLeDZfrEAOjQzCI0CGwZn2gRQmqtukt3L8bKdoesmxsq4kToCWUBOqrL393BZ65D3wene1Sm1VwrkYmC57psMpYqhVY7Ly0MLV90J2/76OjFliKllKCKdoiw15TT4tgFiPntfq5OmJbWl0fx4jvYVwEhUw0Vtmrbxke4XX0QNDP04mYGBm0nZIgy7RyDZzoSD8nm05dMyN5B0qwn1NhMrjjNZY7Uhmz1Qj2xuJ6kp03POsxGFhT/Jm02m0LDd9Xb8dg74AK+SiJq0K4BpNhebVgsCiz9cf78h579cvr9BnnXp2cSrBhS7LJV43utiWMqadckSw5kXm1Gq1+XVWkZFq848y7E9Oo+WU9LUZPNgb3lkqfbLmmhyGF2FY6WTwCel20X+MlnXd+FId8AEjqsArHMNMq6ntd2IIOSDAG20y9LAX5UwXnPk3ccTNMusNwkzhMAZALdlkplz2haL6pvFn1CRTsBVgaBuKnsBSm52/ABCxnEYFy1ibMSRld6ri4v7EZ6mfJnFDbaomplFbXLAb09czEadlODSzWDqmpo+0oHUfBZ5NpK/NcG+dxJG2vTpDknvXKo4qs9tbN5gSstFI9y5eZndXpAMEwp3iPpXHuB+Akz4HhFHtn2KhRApMAQwJFgIFU1C6cJJSCQQU7GUOeUfP+mzPkLhSUa+B2mHANAI5mkSBTK2RY4KlpoAVMVvtqOfYK7gToZJLZ8loDSZJw+bkGAvxed1q+r2wOv/qwh9gnfj/Oh/+5hzvDwHUVzPf1ec/m/Horh0lStPDc5walqYL6PoJz2rEaGOT+GQcw7smKPU6umeBdqqc+R6cq594qiPLf77Yh9fuN2HvWpGylwbS/r52JY04FrYKvTMlqbJEErgnkau168NkDnV4oybl65zo8twawBwROnuncD8+zEry6zm7TS+vG12PjVG+zxVr9LG0BZ8T1MbiJYLRMA5+fa2U1lteqL2bCI6PNrftmu1r8L7U7xEZjgvG0GTlh1vs2QJIhWa8riYcd7Nnd9+6FkS9ILiNdAGEFsO8G+q4yVBy+IoCcthCDa3XqwnThOVpx5roNdqy+amXGAdgLAC35CoHzsB3wv/rmBIPcyQptl7bFHtAK/9HHH6N39k309yYNjrA/n3z8gzBQf//Vl8Pfp0VyUbYdbZUzvKdrui3jLVPqaFWdocKLzV4mORBwcH/O45+3SRSeP3sGiF4A3UuGTMk0TFuYVtX9EYvPNkm7lS16SAOYAIYtwD7BBtckMYGCYgg7gViWl622Ancmg+r1GNAWw6Tsss87TDDjCK5plevza/tt6d2597xOQacC58vvV7JbyUsHjB2EpRaKftXBG59+fG/48AGADYXDjZ2D4VdfPR4ePX3FNZMgaCMFJrT6Mr9TNa6hZO4n94P2zKq/39MOZ2K0hRc2pdcvo0ifcMhnXtgWzdk2sfJaU41mTX0+GfTEXl2F2eYkxxesscyOGdudYJdlCi62Zg47/aMP3yOBcDjRZhjYc+jiTM2sAtq+GF4Sl60xfOHu/btp+f6Lv/7/wiDVNgrazBGfaV88B5988unwx3/0x8O3aOR989VXtJpbRBTcGQO0oo0UPb6JMafiqQ1JEQUW+QJMuu8ePwe8A9TBHFi09Z4FkmytM67TR6tlbIxhfPIWTUHjYW1RJguGbW41XZ9vsYypyDA9tb9qTyoFIhv/DLA2wg0G9gLYgrmp0vPBnMkZh2oJRLP3jCcW0aHeAUwbZXDCKoCz5zvytU4BRFf2628fD/PLc8O/8/d+RkvtjeHrL38zvGQ68q311QwZUZNSn7C0dgMg/2S4c/cucedr4g+SZPR5//LL58PTN7B54ZgJZh1YPEpLtkU2E2xlM0zqi1HoJqh2qKoYdRuZIoZ2PSe9knKLYP5eB2bCTmq2LsCAyUv8V2hOBebwGvXnJrS9ggWsizbCWGqEPSgTTjmBQ4FnkzUZknFlvBdrOsV1zOhbc0bUGiLWsJOBZzjPeUgBiGcrYK1un9eqrfda7Zzx2aygxziJLXsNyGn5sIr85c87oyOxwrtxGp8dPS79WFxLMfZchwBpLYfuOlj622JwVBE7cgLt9/truv/s/q6vdQfAIinREsywi+zKaICOSe0VANdAvgA2xuDNl8VHGstoWFr82Z9r//vKr9vGrlRAwIVi5/eY8t090JPjEC58//b83/X7Fetj90LoqKJbzyX9Wz84blGSZ+FgG4cBpc1eVmtaCmvLVE5psa8KtXY1WDPIcxaJJxZV/9Xi5RI+xcF7Dpaz5qEUiu3VKQzHN1OgD8grSFDFJ+URjFdTvKDDIlrKPK/aDzLzw4JpAJbgob+nDFQViF3drBP/dB0lG3RAzDUwJzIW60BW6aRyPRbu3ZENROsFwn6OCiSueM6t7/cDOMc+V5tyj016XHSdY7veBTBUzFK/ryZnrWG91s/0JFeHxrWOXvxhcs4CD73NmibdpH/yr7ILGbzH+15pvzXAxzVIW2zLfywQ+DsppvOaK9KJMZjMzADJPEMKSuY+RqMpNiqhI5vNmC9AYAGCndyStfQcmg+3/Zr96eq2eDWaaYK1dgLwO/82uO77dXCo/7tPkDUvT3GZAlC3C51cU6tQcWj8tWSOaBQ7GHF/WB2HYUjH4z4yDQ4zdIr7hEx+ADjB20uHJuIHLRpr3wTsfLtxPusYzMOCpGDFAj5mxwGRstyM78J4LuZqAQPVLj5q2yZ+7RAfNs4+xWUQc4hXyOyuP+bmFk1lzOrnQozhNaaJ1RJeOvSTxGverwU79a0lGficLECbj6nzHAks9s4oMd/kHKSvEToYDsAILueIC0mtPfd2iaVTsvKSsHrZw10eSgyhOg2KmBXZFW2YxST8aPLURsLqZyh2puV1AZW1h9qSlh/02Ks9mHx+zpmT0wMoe6BKcqt5uMqLfM7s04DhfiZr67nw2bpevXOuk8KSF+gLXLXk1s6JkLxV5IWyuYKUNbQwZ81un77fLAbhx5RyyMR5GY/JjXhO42OAd//5n1wu8BSj8wZyKivAxTIglZUkAHUT8G53u8A7H9QMwbuUXSunNWK9HLKVFhdLAeCcaR28hzgHxd9RP6P0ygRcNBoaLwc9dGQ0SYiG2ZvDcDql1gO5Q6C0oMYJn2GA6rSWOqgGstJxi82TSbChVFcFwQPZk8wEn0G+S2Q5/cx8TloB2JdHtCQ9fvydKXozmrbNet8XUHrvRDhbaqwsnwMSKdfA6xUwMNBZJchy2or3qwaXn2trrwY907bYIAYrXpMiqHfWb7G50Xj5/vdxoOouzC/cpy3iA9hCVHxpzzPAEoGXRRfgrFW/Td7T711WMoGeziIGqG2sGKfOcvGYF8/8GvQTmODnJgE+cwFSD0+03TAKQcw1fSxx9nauUVtAsE3A++Vvv+Y+YVIY2Hp/tsLi4E1QraIcAlZ1GrPGTkNuoOLeqkpmH5FcH+D1e7AU8U2LhfvFLC9JvC0d1V5mghAKaoKzak9yv/m3CL6HWUBSEEtB9Qv7NbkJn4fP0wMYgy2gzLO2LXrRxMNpMJyDixPao2CMTRoIWWVtLYIyLq4AD97PgPAMxtjK2t1hG/bmpSAxgcA0QcBNEo8zjN42FRXBhAjQqhHHz22JtQXRgDqAp613GgbBOem/rUomndz7cI9eAyFcI2ss4Oy+lCFnEu8QBBPkBFYspxN0fWJJ7m1jBfDSmHTDVbokPcAorYQYew0MDkDG3jYJaIyZ+8C/NTpsOQPcjLjnj0n/NNcxccRwFv4cUc25lG4M8CTgYbvspPejwL7JSYahmCCpgYCNBLDGhQFPEIx43TLt1BpiH7unpwTrCMJ2944YVsAwHYKysGphEECtaWzAqrIIEHv+MjTHs6YuAp/l9Qoy2Kbl2fVMpArK3VpNCrvGDZRAqWxZAu8ASAb2lzB0ttjrDgxRP9Er8xkq0F2i6TrIOne+g84FZgKgrQCftOdx9s4pgzbGONNzVLlINUncDEK4FlqAj1iDE6fSCoZiS9RfwW1jEkiyPaPRrNBecQakhMvu8cEahBm0pwpUAbgJVq+6R5NBGnir+Lt2vocVIJ2we84z7Pv7d6ppzVa4HBHeNXgyBtDx6JCKD1RFFq6tWAIVoEQ3MAmCeojaYosoXlYx5EoqQdYiz9E2GG2ygaB2RUtu0OqwFdunDeJ8hqmaef6rfch2OV8T+2d7i9VViz0NpLRVsicevSpbdq60VP1T4rT1zALIWGlsv9OTkjjYBOrmq35etYpUda+C9lxDS7r8vg6/V2wTtOIjo22SdVI8GLZdWv7t8Obf3GtPnLwmz7s/TGuQBTTs0KhMRIAz3gz7z3pZVdSP5bP8/BoQY6XLPVKT+txD7HXAoY3N/eHpCyYzwhxIy4/abTJ8cAfzjSGVAEP9vYDr6u0A5LDfl2Dd7dpigX2zQqUm3RpAh4NanAAd9nkqxLbDOhlLQWaelWcBWyRgIxBRAZfSBu5TP61YIurV6N9keGkLTX5rclztT1ubnE72luKgjDCB93XaLz98/30E/n9LADo//OKnP4O5hA6lQSrXIXi3L9sY+27RbW4WVgZxhJoroh6ZVs6GdgBCgjT3ANf5+PmztCgaUPpMJgmSkxDnXNX1VMXW1hdbx22bl63sWta0exnpgh1baI2pJRwtNfVD2bu7gGgmPWmpEThwQBjXXxp21dKmTXGCd2IF1kyQLb8jMxpUqfyeW6TazTwXskpsJ5JpdAmjd4l47h/+0c+GezcJ+tkXX3z9fXThdvdlfIWnmVZaEx5BSJ+XBQvfK0WuxtDXChoDyCJLmJG1ZVAWIK/72pZYz3PATM5PF1v3d1NIY+8Fr9BPWAXnngS8PCNHXLPTkJ3otoivub9+c3gI8LS99RpmHdOF+dnqzXXec3n43e9+PzyH5bbAdFbByCOZNLBmxixcCRDxfrd5vcObjAFuwSzz38+JvZyAKdBjocu949map0VpZMSEn7iH91havsF7rw5/+Vdf5Iy4R9UTFEDyy/2b9pkycoldw+rlvfWvVbDUT1SRehwNZQejrBAPCiqa+M8wcGOGaxd4FryTDCHQfIlvOyC2NjIz9hiB7W/RUHDOsysbbtqhG1zP2k2m/SLKvwdz1Ou59+A+beT7DD373bB+d3n4+R/+hPjmYPjlL38zvKat9qMPHww///lPUkyeYR+WVAcsQsA8JWI8y6MwNH77PSD2Js+VGEEpENm2ahLq26dkRrL/IxFjjMAzNJm0gBk2QljdBuwFIFQRq6ar+s0+GbAAmor34hD40kYFnLrKFQT9jV+wlXy259nCgExPbYQgsK1Ds7z/jqxUWY5O8ZbBpSyPhRteI8vxwhb9JEacD/UDeY3POnAE13KEjdRGGcNri7SfcpgXsDcmpvGzggAyIcQru7+Jbyz9Om8lE3ab34nfbCBGtOyMpwQPBDRzz7ygAXYNk0kc5evi+yyWaScb2HfFRAvAUshfgMEAXwUo9K6UXvi1mNm/yku3AlISsvbHKxGQDQDcwp6rVyUCqgTV5LKBTmGG8cx9TdeM0vdkCJX21N/3+QeMLcAuVr4xh1KUafdRha8GauTfBe5q9/vPqmNHMNR1BDAAJFG7q6oYxkC1F40f3Jfa7GojdaAMdsHr4RxPAyIEkFUmhFhhm4LBkUiIg8HYO3aEOYgjwDTnV+aw4LPW2Dg2eqXmTb6E34l8TECzFhvkmRdry5hcAkcKgI3JFoaYbZ3mp7zW95UFnGFzvlGeUMkxGVMEpDVn49t2X2RPtHNWlruG6LhjfBbmrmF6+x4tt7XoEPtkjKZNF8Bgfd+Na+p5VE6aNfcD+VuCjJ9j3GO+pM+rPVdDGCo/r3zN4o0f3MLm3Ic/1252HTh9RUkj1TqV3EkNO/K17ik/O6zoACd1zZ4XpXl2GahQHW/KtsDQTmGdOAR7ZqyqNJOfb17gP7oemftLX5b411zTYYP8u9ortWWV4/tMAsbmmRdY2sHVDtjXnqwz4d/u9+riqsGRfmXAjcCfRYe23r2gej0Epibpej/mAGuTyCZwf6an4w6pshhkiyoFG+PmyTOIAvioUeLGQzW1iS9O6dCxqGBIEvZWhgVy7cjtjJMzKFHSn2Xat1uOp/zKOfjGOeul1jjRRIZTTE6aw8KsJ5aRn2KLuvGAOb05p/ss92gnE6SlkG7SuVsdOjL/I5eV4T41WM6uhpqsyrnF30wgA8asez5xHt9NDs75O/baIvtiazlnJ68l3oj8DHs2RVg7Rk4hlEHuagWKc8E7STF+TrqlZKle57Lu+2q1L+DYPVUAfbdNar5XB1q3pR18T10qRIkqjAerCUheRaA+CKUkfMqeB4/JnmHvcCzECvzb8+N+KxZrMQhjo3n/suSc32aqcw59N3+vfpi/C9OQicbaqF2s7+D5yjzmvz4f+S//2Z9eqnenYUw/OtckMmgb4AmJg58Q5pqliqJ30S4BfTgbtzSQYuhz2Kt1SdPiQ03Sw+9bZbWFUS0jg0lvIi0VfIWlwIatyR4ekibyZ5AqaJIbwlkTvM9LpTXxDwOrAz4F3Im+KRQpgCRbwQTmkErsDEBAGU2DT4P7oulnJLYBCZ9zxU7jdTLvjqiolxGpCqwG7OHDD6javsk0TjXsbBfZacGgD3uJAGse6qSTbURLNIJWWp88fUIgyuADt5+BiS2/tM6Y890guJtBLPf3X/86iZKMpdFxqqWAQbsE/6sr6GgZkFutvAIVkvbk2rIZrmjSVe3MFEo3SlvHDvB1Gn42s4BYrUjeozPY7I33Z9FbY8CDP+/O3/bptH/KeuQzXbPvmcTnIV9kKp/sjBj9xlhS8802uxATcy1lwH1HQbJoqnD4On01wtcklVbXsmFNTnxWOuRQSh0sUFpCsiB8hj1QioaCDoCDZjIq0yOBi0C07Tm2hsrAZK1NdGSvRf8QmrJG6y3TE2+u3Mi1HR3Qqgl4N6H2gMGqDlX6LIBN5j9l7bwejYf/nhzuP/hweCPDhGs+3AecIei+g37DK5IHbjC6Swech33AzHGMrElYjIzJE9ebo2xS1xKpfQDtIO3ScDlr/SvBTwxGPbNisphw1XAYWRD+t9GF5yACzbYfRayjmK7p828BYkSddQAx8J7hAvB0rO6LtCBbEcVY6VwMkNRrMshNAKuTUquKPTF7sjmMM4TikMTLZD7sJ9tmAdTVoRL1cwCOyUcmrrKvDY6tox9fIuIOU89ncaRmBWd2ZnGttEYcQEGCo4j4PODdDK1CBnImHcdMz4zeWSoZpaESx8tejcC0e6jpOHoedilETApMJNCqSbJhETTnXIeqLKeOK+0xXI8tTI8efRfB/tuIuo4TVNoy5x6YwNGmpuKzifOxGimLwComexJ2xDl7bsxJvJcGQvybPwuAeBNWunBuZ6Nrw+EY56U5YCu8I05As6LA8xOA9FpMmMMO88nzGTnHBlAtATB5FGTNdE+upwfLBfBUS1LOm0WOgFK96FJVSw/q32Go8d9WQrsoa2ld1PsG5JclkcCyTXczsOPafAY1mc6WAqf3lf1KoNc80xx2MkCJFWKTG0E+gcu0STmFkP1n1Vbdiwa2JKBNAYYBPVyXhZ+aaB4J4ByT2G2uqSdbvdpcIEyBIp0h7N7SnxgA9+KKDr8nIb6fwYVAZ2dmZk+5xq1CXiBwJVdJqFIJbkGg4F6Sv7JVqaBq8/g9p3O5B311T3z87KqIcx/8fYykgvkKn0bSr7gwgYufYZHCz8iZ9f0F+QAitCFWX21X84xT8XSYyvdPXw+bDKuwBU8NxhRJuJYp7KHnJyARPt4/GxuvYiOm1bhjzyp3mOqfOpi8Zh2QROFjExBtaT9HDqcQPJJhIFtsD7+ZAQZqixrUtsTNYMwChiBi2gs9y2zxZXylAZwAkMGX1XUZXyYC2kp12GTX+pk/+MEPAH7Q2Hv6bPjxx58Md2DknmWCXVU4ZemYqAvMzuKHZmX0ci4PZdAT9Mu4eY0ExOuXTJENk49BG7Cz3Y87FOgEZ9xnBmyCWnnGJvMpcjkxvhgXFpeK+aZcRTH1fU3pH5a0R+kCyQpjeAFV6gT+JhCsiy19Mh3DfAR8ECRKUREGcU92vaaPP/wo+igbthCzbrIcjS+6dosDRiKgj61RV3N9fRnm2R/A9EWTjXX5+tEzNNF2aYVEDoJ1sHi1ROxhZ4RrlkBTbVg+Y4lhZT1pSZLKz47UrJHlzl6R1b7x6nVp+/LHYolt1/7MWCpSJoLY7AOZFV2IOTqZ7Dt/LiPRIUSJKQWWYN39+AcfD6vz0+jxfR8w/i2A1hy6RwJNXwPevUIOYZb2ZO3hOMyEU2UMuED3pnGJ8hiynRw+cv/2/eH7b79FnmAr4J2BuAVdYxfb12SsCVMZ79jGrYTJ46dMfoXlOUlRyHjB4kyPWcIu5bka30Y6I4nvaEmDsC4m6ikw6A/YCvq4t+yjdTQGZ5DI8D5nEV0/5hocjDInOxPA1mEvp6zD3tZ2hllcEJRP0vI3hp+Q/SDr7tCKFgDaHOyj+w/vsnbb0QjUZ9tm/vwlk48BOj+mRfrhew+GX//22+G3FFX1FX/I5Nk/+Pln+APWWnY5dnVGJqTMfJ7Bex99xIS/meGvvnwJO1M2Gh00xBBnYfSZyOFflTwxceWPbLXU9+I/2YOAZGGChzVQ8ggmzLr7HtN00Cnxr+424E79Qthm2m79F/a0wKbSpRPYdH/Z7aFelKhbxONtZwcQ2EP/apyzPAUT58JiCq8RjPMsytg7s53T5C4JGP40MSvdIE6J1pdyI9HL9X+G48VVAAAgAElEQVTcl23bhk56qLCiLQDbam8xIWe72GF+VeLm3rOVz06WYsX3FsYk8Z6sdp+ZzM41dUZP2PFtHTog4O+/y2Lzszpg0P14/+z+32Gq6fMsxjVgwbyo+6IakNQ7OoqlloE+8SHmTAWEhZ3U4qB6clVYCuDDw+zX1Z9bAXP1unrO5e8qnnAJ3/HFrmZyqfrd/h7FcKq4JmvXrt/r8OzlD9cXDS2nLRp/h5jhHjTCrHQ0+lq8v8zqaF+x1hYTcms8Jm2cIEMNNRFoNhc0DxREEQiy2FQdS8lpo81snKCmYYG4ArudeevnGf+7BQq0a3GFOXZyEGOfFo/aBidQJHCkU89aVc7RgYMOAl237PnMijhhrNHloozhZb7bFeW1FfhZyKv2Nju3xTZ9T/aWvwJRi6jR2Uf1HFqhmvcrJlBv35M4UwPuOuBX710dbN3+GZd2vcWrPSfDyD3n8rOO5jr9utQJT6zYcIG8RhCnAUauf4qr2H+ngNqK6ER749bu2/U7xlQLxCc1GKN0hzMsKjnLdbeE8aa+1pXvALG/U0X56g5w/Uraxfi81qjvx84YvAZ5WvzM74SklFbampYsINdjw966Weekyc9o/Fjf6NJyz7OAzDdxZxYh9MfmmO5jB6IY248xQHRhlDzWAi7xLuXP6BWfMVXdfLJl75GZGlOiaYy8gN+zWBrgJyz5srkWPU6w95fHAJ0Mo5imO+oeecw0UmGJHWsncG2cN7WQiU21lca+7rvEoznH6ri2g5UXlW2RCSgTP7IBGWo6iQ4rUg7EGpwcgEee1cRNmIHEQdyDfsQYNXrd2hfjcO7IHNZrtSW3BmQ6SdauGph9AvteRQDjxgI1n2i2pvbftUahV1xsTwv7pdGYtnufh7iOXYD6BjEjcwPtj0aF6yhCUHZw4mM7Ra861GLry9+FNc77hhQme44ZETIXw9LkzSzA+TahJVnoMPe+sseenfKDwTGSw1ksac4zZ8UBFc4JqMnCxqm2/PuZBwcXn4/8V//1n7F6BrnVk+tQihs3brMJqg2vt949fvKE8fNMoiUwT4IoGCci6G/lwooSLKXfo5t2TA6EAY+C/LF2hkwmJ83RuUiCKFV1r9awbuQ9CLJ2bMkrH2RC3fQqEgQomGhloHqENagaF7X6ZAy6oCLAtqVkM7cAJEYvm07miNWKAv6kU/uwXm08T0tsORrZNZVQKXTt/RgUzasjpp4GixmHzf8WMTSLBJuz0ioNrnmAbkIZg7bOmuyYpChcaJVeJpSAkRvx7ZunGQ7yBs2VcyilC0tM/aN9Yo2EZkRnJWulIb2upYlbnwwaerebM/TU7kSLbWOFv1DjGgXuV9cF0eGGLsr3qkpTziiUWJlEGAv16dy4OqQ5AmtZEt637Sk+C7V7nLb23v0HadO0rUg2QcAfjNkYLR0CwcI9C4DBoTvzMAyiU2GSPWgrsQY5k2EL9U+PuMh708zzXhPwKACtozKhdU+ZKFKdMREygHYCofeUlhfu1/0hc2ef4DaTBmWlafjStsnhiW4hzA/WeI3Keybrwo462nk98BQBnaqdSaNxjsFLb7pBTpgjUsGtUI1RAf9geG0CaLWXAH6ERGoZoDlgEcnGKkwRG6Zf0w4lo0qGaNhrOn4BSvZq16zyAGeqD0G9SWDXgBFECYsyII7JmnqPGvqaWmZiabKqs7c65Xu4ZwT/NALHIp+tbyMBQ3P8HdxQP0sWjXvFinxYjbYduG88L7ynrMIJgp6AqlZD3VCeDa5h8eTNMLLLgBbtAus0yjk8Ym0uR9HskfXCQJjzU1rI1SZzQhJLeOB60/p6AXB1SXuo+4eUCaCQViO+r76I7BeDHw24k3on0Yg4O6IihfD2/ol7uFqzBK3dd2EuFT21OWcLE7RpYWNOBBOwa2pMdU2TYogV+8vANxVBXmxgriM8h+FhNuKEH9sMb6ya3NGyHfF9eOeA3OozyahyLSc52zmL7n+uddwpvLb8sEZO47Vtdpaq2zRaluMWJ8bnhrfHC8PrE9jOdx6mFcz9mWl+ZKMaf9tE8rwMLLgXK7IGndLGRceTpCToqQBUW2xVWSeTokmjoleAXHY4FcRGF7+ulle1sicNguLqS5pcaSMqiPEyKmjsgU8lGpXop3KHHbLVuLRVakKja5oKsjbeAF3jy1t47bGhVq3UUtH5wVbR2XndAe4D/llcciphtSb2KdK9ZVRNPIGVtOb3QkFLKHrwdaWH0YA8AQ/todfhfu6FjP77YZMJ3jVtu4B67b0TxGcNXM4KzDMQo1VeizVc7AJNd866DAEBT56PdvW4JWhVwUVTjqpo2XJsLPpxWEXABp6prFoTWKvaXpMAajxeTTvbp3or22RJX8t3T9hrR14zWpITM0sk+Fu0KxIkhhl8ngEAMp6qHaHMgqw479sJlWkhgTVG6F1FgGDI6JhxBvVx3uM+waAJkc/PVtlM6maf6ysEFTaxfTtvt+tMaDu4v2OAO6uzgojjTtFkX5+c7qd1N60D7BmBM9dVXbq3SHaY9M4DDM667/EtH334YYK+r37zZQZm/Ls/+Tn2tpjISVZ5PmpOWg0WpF5Kq2yJKqtdqYV59PIZWkesB/e+CPNik6LcLsDNnq2t2kmjmhYUzvCagJQOQlICQskNAKxovbUQuqQ5jE18Fjw3bJ8T8pIksy9lGgreuWccwGIAb/uHww9WYWh7drVxxiLuURNRn4XnyuFLSxTH9BFOro2uDT7Ns7RNQVN/G82YCEPLWCVuWFtgOASAGr2YttHZXihws4OQ9YHDGPDv2k2nwRmfeRvej8UkTWdaZDl7aWkRvOT0yb6zKLbDc0nyxF7QxxnvJL5w32q9W6usFXKBAvforCwJ/t6ChX4DXWC1TLPOXNMxhVKD04d3b6O3hxwGsZKxmGCroObyygLA2rPh2++fUbCZHmbYWxZ13Be+eXRxMpGHe3VICP977859BhRt0Y4K+MtDdpvbvlxyHcUeEvxUfuCAGOYZAy82N2E9AArOz9HaKjuO60oLpOfafc6zEKSURWuyOMfv+qwE9jR+nguLLgeAazL6LtjPy2ivTpzL0OTcOqACk/76DW27sLvmuKg1dPQO97fR86OF1UInscfKHHsW5fBlwNWNt4fDsVMwWecH9++kSPdm42VV4JX7gKXnNSxzXbaZnwP0/cVf/SZssdt3bwwfv3+X/T/PXt9IN4Ot7lvoO76CxXjvvQ+GX/yD/2D47tXu8Of/168ZGMX6sDAHDnHDT2mzBdMzxEyGF/cjmOX+K30wp/QZR18Xiaq4WLG68WX2lcwl7UljMdb0cgur1+1pxnG+UtsUN+fz4ZA78KbAFOxEdFCxk+yPM9oeBWpn1d/mc2y/OreYz5kQVMx16N/C5Cp/Y94hw/WCPR+QWaBdkIa/p7m2W0w71r4KDu1wvsNA1MZzNueMLxJzV7G5kr1iMqnxGvH+5AuV2CUfMu4VaDfBdx0asJL4N2x0biBIaMLY/HcHWK58aQpjZY8KQCuArAN/0ftuSXQvuhWPr4gHJceQj4gvLna+0wsBNdQhc90E6Pj9zhj3d//toqb34fP0c4uJXs+u+0v/jnyLjCnf34Irf2u/1C51Dd71qQXyNQYhn2eMqh+pBNqkl3gSm+GgsiSwgOwy9XeZOK1dCngXUodMONjb+B2nMwv2mIwrzaBUgq0c1U2ScD+fqa+zgGE7nrIPetKANTlT2Lwkm+2h5Fm1fZq8pdjYanhnOAq/lzXN/ejX2yAv9Y5Z5ALI6j384Nxz4hxi+OyLep5qzPbfsyCRfSVrzDiJNc9QkDDU3NudnchL0s1Vww98L+2w8XUVH6VHFWDcweJ+NhOnCWq0zWfcW6SOGj5Se6U6JHrbu78aSSZjtaxF+Yar/05+WkBE2uzb2nViT7Eza0/Uz/NUcn/uQ+NFc/68p/GmYBDxmZ105oSyvL1mtXbT2eZABdZ4BkmKdB2wVvue2yafFJCuSegsOHyS//Y9ct3eaweAvIrkvbKna+8XiagK2T0W7ueit6+738Psas8zuppcgz+fdLpsukd43il422dX53LWThJ0GVdhfw8MhzAmU09xl1hnno6GPeU48YeTbQCgLZPmyZQNKT4K2pJX2HpLpcFrVtf1lGF/DrtzG5jLpuPQqitrZ+eGBeB9QMIBuZ6ZscPh9pqEm9LLPpSAws8lfdhZlE6X3LtFHtOLilfNfdPlwpqHQc3/1IE3F1aaJRq5rLMHSThmmzjjnNzv4IJ1YkjF+UjrruLnyffVGDXuth277QMB7Ku9WxskWIpLVyz4YuvFBujvJedYkFHGKr6oXlNxfknRGKsGrOW1DmVLLm9hwpxPUlfOSOvUcbBcfFbF9X1IhZ/bcx/9lDGLa6S+pLmQAPO4n20uzrlJ+2xyHIeTeneSoeqweT/ec9f/jL+TsJR4s86QZ6IkBOpsW9x0H7kv1Ho1ztw9PP185E//7B8Rp0oldNrfFAmrNEimY5qcOo2KoMNE9a/+4i+HH/7w04yprxa6fE4GMHR6YlgGbjY+3Bu3MqkR0Hhc96AXA6szP9IqI7uoAVRWLTy4YfYEfDNBt8JXvc7FdHBhG4qaNaleYjeOgJosKT/fQ1mI7nUbWYxIcyy+1ADR9scjnLr27uUrwbu9sKBMRnKieRAmHb29Tsqu7R9ppbHaaHsg73X31l2AE0XNbaMV/FKEsSbd7RtIslYyM2TIWMRbWlimZWRuePHiW34HlJ2HtcMI5anJxbAVl6g0y7xzI3QxfA+ZAbYGwelu3fCGIRVdtm7QS6tOR+Pad1HNTk3WuJeDKIdbAVeJpZ6yFhmAIVgmAMDNCe5qYKwQTMEoMKHJZEN1kgRf2SuyBmp6kHMRZXPZkrcQh7NMcPsKPaGZ2WJPuN/8MhlwolcGJviMuf5UP1iLrmkgG2MDpkSAJp67k/BcgykSNA+RbdoGFVZZcv2tPa4Ocjmx/T2HD3BwOWAn0HYdWT1GMLzLxJ0F2ngN+jVMTuA5ePOcgM12Gw4a2gIBsoCq3Fdel1pIHMsYKUwYZ+Lu8IbntKkWHMZsinW7jSbgGeuxufkmmlwfMRVxGyHW1yQJCkjL0vSMCcz6FWfaHF6v5PrfTjuu4RMOZZjhdRhqquMGp66TiXvOgkbblrcWEPgeJrAagLQrx0D7bPswlqpw+VVs1VIXvaoie2ZkgqYqx2dhGxQiHQW80zidCra63zSCMITWRmA0npKIvN2ohJ/fcQz4FBNhBTjHx2Ambj/jfADo8lGa0W0nigKun2Lgp0hoPEsjgHaTMGWOcVI+37IT7n/WmwucZDDGAdMI55fv8vm9NdsiwWz2xQK6dtorwQj3uEwR2X+Kr2tMBe091xlKoXFsgVSviveAZL9NIbTl6ULnYODHFczNGCQBptg2CUvDKUtWCQXcksBrf6ITZKCHPTwGsNQgC2TBShwDBJ6VXUEVbIaABXhm2L5cHSZufjgccp2HimJLnlSfwqloEqTZbepPXM5wb7Zeyzoxpk/wqYMozRIdjLayDzbp57oqOxX0x4HwnjpP7Vbnbhuzdraa9qtPYu37qZhGVUX3Pbq+g1XkaD21KroJe2kFtmTHYEY2RvZTSlvZ64I0YSpZWTT3JjDoNmqUPSHzVP1GnWz0WHi+Mo5siXQtrNj5DGTeeE3zUOvd5wnCuL60X1rBbUw618Dv9UQiSVGA0mJNalc7QOk6djHyXJusEINq3rdX89yTxRIsaYauMeOeKhZGMSU1noIgqeJqZ5u9tYWtJzTawyoSVXJ47nRREuhRgBiHU/AOAFtchywX7ilBhZg6a6vovJOoFimOTMuS4QztA8BdGJAA3ilQv7FJwsv7ll7gxHD3wfsMZqAV1qINdkGWqQmtgXIkAki4It9lCyBbxApubLznxQnMtoryvAR/Bc3VuJONF2Fxzv0cwJXn7hh74Zd2Zgt20YyBpjJExChWmS2SjQEwrazQFsF+l8Htc3bNNjY3AB1gjrEuywzGsFXYItEdJrp/9dvfUPB6M/zwox8Mn77/YZK8sN/RqXoDQLSHrde+3li9zTRJYgbuMb6SZ72FvXzE8AP3/22Sf1nB33zzXRi/Fuf2tm3DIRm1WKJdZZs48EYgQF8XjR0Bf5mI6p1x7/05WsCap8i1wP1v4yvVtpX5KKtPT+H+sxXpUPCP1ylGvIhdSqzDolggdG2cYloJfFVxXeM523FbZ8IUvlhw1H3j3vdnYYdie2SqrKzOIIC9kSnAsivdpyWHMQqz8m1AHiee79FCZpvvJD5lEh9s8WQfcMRrKhade6H0IwWdopPJdRszrQPCCdgesibuLcFgpU4bVlDTuk3UeO0Kw4dc01//5ldMXl9GNL7aR9W7TSsrvmeV9mzysLIx+Jg9Eq2wCwHCvPbvnyPLIAs4xajSS0xxALaabXJW0vdg660z6f0+7bZvXrwI+L20AtOSYovJjtq2KfZgp00g9hHe+e2X37B2rb0aHxSbyvNYwPcYy7yGKWf8576cx7c47dj1mGfd7AAJI5f3evjwYWKmTZirTrO0A8BOEFY/flTm2OKtmwByW4lxVtmft2+sDa9ePxs2nrwYLh0SR4yxNDMGyAZIyO88foFkzf33h2nAuZ/+7CdIN7waHsEo5Hhy/2hP3qC4C0PjwkItidTu7inx4yk6RsvD+u2VJGOHJIiCHjITp7FLj77+JqzSdd73P/yP/5PhV9+9Hv63P/8/mQS4mmFSsla15dHAZE0FYSzGRGtWQFmgIue3Eo2wbNqfAgSIf7Ax2ij3Zre3xRRuuEgDKPrr3DQ9gfPsq7s1IRsqiRKtU9pD/Qt/n3N2TnjOJuargLT2HzihcIr9e9xsnIWRgC5cj88y7O8GREjZCvvJRMnkkef38PYdirdLgJovMvRtBxuxBdNfMNN9IpAowJJYCpt5Zettq+R/npXOKHOYT6DIxNOCDtj1FL2qZS/An/qf5fT+DjhQ65llDchQxffymdomY2zj+bTLCqLw/QA37NkOKmjP6z26uIUfVZ/T/2Qwh8/MS3BdGrjaWVaJhWQL8ppOGqg4sNopC1Csk14/r4Q55Ab+zDkMrYFOqaMmvrzW/rMA3ddDH1PEigI5lGKaBG0IaSHyPQU0Wqhw/ZyCbpdYJIuihQjDJ/HxFID3muR0zqUxCLkTcZKxq+czsT92Jol7K8p76bI7J8lnPOPGIC5e9kyknwqoUq7BNZFdJELiJOF0CplIUzwzHqlnVNrh1S5d8VYIKmHklcaoxS2/Z67U96fPs7oIWABek6JPnnEVSwu0smOnWjQjfB9Q3IE2VbD0adQeqGJBIkN+xzyrT7btRVqfn7IXVczljIbJXZrett5Gsoq1cs/3fRXb30C5MPsSB9be6jllH1LZf8+fRfqkaacae5jP+P0I+4e1Wjm0eXriVu+BZ1L3WN1XJQ8iOxYJCeyqg+MEzfxTmr1VQHIdSp/PtlgLD3buNCZq8og6M8bpGWTiPRj7xT8WSCthxefVtYf7HvBBaO+77FBnDZujBiSS4Wfh0N/h/fw7nYNepPuN61uGLThBx83Y+R5+EL1fOwuURtA/jBKTc3WCdKasCxZPJWCknV+Sh1JdgdkTe7svdrGFS6t3hjewpvchWoid6JdKEoz8SWkIusguXRsKOPO0yM5PHeMLBN34HjmOZAmLtRKNLPZZWAxIL+PUDhgZqdogazF2ACoV4v4JcFfMVws645CPjIcINoY3mzwHiA2H5+RGl8SC6OwqAXQqyy7FjepYECF4l9WrLI/dTLZj23KakrjFFxmhdk2KgPFHkok21rzc/e3lFYO3cujCe0pH9EqnNOfqejjOu35rkpzU16RDTajNs+W+C2hnDKbkiz9x32rD7Wx0DYoFZ1eK+8r88hiCUwgMOUfG6+I1aqB6fcXEc09mMJu/438b44l5pEBzrTnvvhJj0Z46iMyuxJOmH719BPPuv/8f/uzSBRBcMkBJIsNhi8gfi+nPtpkkt0WwfIeWGStYGpkIhLvnWKzS6qnhCR46b1DNLNkrJiW98lDVt0Ld/ZMF8gbs5/XB6EzszWbTe+A15LqXDt7FMHldopo57KKdsgbUz7C9roQ2TcQ6YyqDLwQVRcu4bgGr+nf1uzvJ0TasiD+y+BsMrXCqnghpVR+tkGCEMSRd2y34rT9zUmbTW1CH6v0H72XTGNS66RRKFXhyAzmpNfTyRCoavotMxbTHffP108BDHoLNzUOun8r5zbsRaj0HpXcSYIQZr9p1ymB2UDKT34KUV8UmdOVW8avD0cbQt8qdB66DRZ2t4mFIi5pViFbld436lNX0uwsosBE1oC8JdGrEewEbBqoaDZ+5CLwHTMBlFr0hGWpqH7gnnKiWBDu2v4IOv6pyZ0WzEPNOjxaIEQRWS8JJRDmkYfB4zyQdYegVOOneMLEwWDPwFyw18RKht8Je4E2JpZu0RO/K6VTuR743RbvLOdWJS1q52EzZRwZLIvuCfj47eYRhZLJf9o6pks8vDfdgDXwFMPmKyTmz6JbdWVsf1mFNOsnOZPI1eml3HzzgjJVW0DTsOzV2dCIyDZwu6jRF97XOJK3kVo25breK58BD7n2r3aPZyj5KcKWhc89X5S3AFe9hi3ix9qry6Shu2wR6i5drbjBTDNTSgAjI0yoRGjQTq+ip6eQFhmzPbQyzS97f6XOzrPEUAczYwdYwD6Nsfw8WgYwAGGlnVF4UKjV4Ojna4j4USuUZWB3DeO0JmqM9QujANbjX2YM8P3VsZKvIetkjkB7hWqbnl/l91PFodd4HXJ2cvYnG4FKeYxJNwWte5zrKTDQwcr0MJnVI7pMEnTG2BnEy1gyirZBcT2hzD6a9ht/ZB2y9VKRfQ61GJwzl40PASYNxUY3oS+rQrDg6mU9GTWkPupRjI4B1FxjzU2yebBaenXpGI4oqs+EcTHNwgWGeuT0cOvSC64/wv0AWjNARGIY3EVZfkMmIDXhD9eqC11xSWT4lAZeJM04Am3af2FGdYRVHemWqgubWmpTt5b1WZb6C81ZZM7A1UTNwD8gn4bAEiROcaTN4jp4JWb3uO51P2l4DUBVDwBu3FS1tKI3ingEFca7FRnBt3b4maWF5GagKjQrOeT6il9iLDqWXlunGnB+faZ3xa81Mg0KD454oeu3vyjKExZTkoO6rFwrSPsN792Qsv2dFUHvJvXZ2QZKWVDVdDxlJrlOxpFxDbVFP3nrSVoFxMQ/TUuHqcL/R6ZFZh1+pNtmqwmt3ZSDJFjIDOSUpUevORN3gJbR7pSEEHtSlsYLnxDC06CY5+7JUfA9ZpfvY3tExihMyp63463OxLbITDP7Wb98bXgOmvaT9cQ09W4e6ZEgHNi7PWnkEQWOud46A0+e9DHAhcOi1ygS1XUVJCtvEHSohGOuzNXn1/g65rgw6MVFJ+z2B4bgTSNE+1UaxVXwvf98gJ7IYFFGWsPPaog2KHqVHpfuFnU8c8sF772fIweNH3wwPb90GvPuEe7eoRCUbIGSS692jqHZEIGv3wAItoPIHdgl8BJcOuKbH339f+n2yZPif6/bou0eARbKrKllywJRtxd7TsyfP8A3FmjBeECR+u/UGO69/sU2F2CfAmC16MPBZL+3yNv5uafUGNpIBOeiQGei5lgbxMrtkfajTY7HPmEuQZIp9r4fZ5/cjP6FsQvx6aR+1fB8WEkkr/sn4wtM+ZlLFHycsTs8KoNiOOzn87A9+MTx/AeADc80g/AL9tCMAKxOUsIr5tEkLYfpTA1U+4C2xXhJkE1jO4gEgRkBC7LYtaJ69m5n2Swst/lh/oA6yCXRATMMbFrEzVvx3DeK4HH71xS9reIKFN9bD97OV2ETi/r11uhdmUuw6BVjcIQabnZsEgF1kr26hByoQjXwK/mAcXzEL0CbIucP1yurfheUpG+suz/29u7eG3c2XrI0dApWYpSUsTBZiPs6RxdontMpuo0M4j29JwYHr8pmH0c76y9h3qr0/u4FP94y/elVt5Qm0PSvGKuytYgDbKcLzaH5bEGulDUmiBjiM2OrPGRS0/ej+PVgQY8Nf/79/iYg4MR9nbM4BU/xRLuFQnVX29f0P3h9ucT8P37/P4K3Xw/Mnj4aPPrgDYE1RSh1pTqrDLGaIKQSXbt+5FckbZUyWl0l0m1bPBIvz+FuASs7mEmxPNZJ+/kf/0fC3374c/tX//bfDKHHaMft/h+cdKRmeRQAg2TLY/jAcZLgKjJlkpqBSDOjrL4GkarftjKH8mO8JFiS+15C6kdtmjsSCSTtnItO8tTwm3/oV/Zk+PN0fdokQNzgkhgTpFgCtKf8Wg/Tcf3ZkyAyUURc1ZP2MlQK+ioVUiXuBT+QYWkXZcTzHee7VZ662prFYWN6d5SaYKNDl90wO0xKpnyiOm0X12PoGmGk/tenlS6uLJL40/rGAmAgeNACz+yR/TfekzyzAoC0R618FtOoWSqHM86Vv5j1S7LHQ3opCHUCpQl4D+bz+diZ7cbuz/Pr3+9/9ejoo59V3P6gfr6XEVyfeNt+4Hqogjli5hutkcmqXir6/2oQDZpmXcD4ylbm8fu77lPNjTJFnxP0Y+9l5kyQ7z43vCdwL6gkc830L136G9gzrlD2dzoFgfsXuj4SQr8fed6Cpg1ZmkbVGpjDl29NGm/NfTdyl11ZgU8kTCMhUjOUe7SyZiqWKwVjgbf13sdjK/lR+RsHWmL3ZDjuBamhaf87VRuj19mmeKRCyroJRaaNrzz9tn3y573WoveBqATXthXyenSRHDhRyv2qrsKMh2VjsVXKE+xdMTSwjWJa8o8DVq/im7V3PZ6gM2Y+tVdtCcsvJat0KlK57VgrA94aYYU7Z8tJeAO3xhDmy7AJtTiZk8xYdXOvrJIjivxdhGKfrzHs3LjeGNCPiswT33F/pCsPH9yEFeb4CmoIqLVbtIEknEUWv2r1u7pQdU/u8yP0NGGYAACAASURBVLf6jLIdBSjW1Gzb+8UILOTpPM585rxuin3o+xUT3hiOXIFntDLr5OrtYXGa96EQ0eVrQlwyJmedHOSQ2DkFdMkWDm4R/MLmKr8io458wIKA2QRwHLlo5UtuPe1sWuMFZOnymb6AiESh5/jwLQQahhYtGE846dy4UxaXextZhnnOD7lG2JaSkcwDWdfk5/o7cr9qEW+dk/gnwS6ft4SkKWJQ/fNzpjdPL98aji4XARWNEmWrW8zuNq/0mKPrHmynCqTRrOb+/FucQ1blHKC6bMl0rPAc5ijuOjDH/Cg6lG0fhnLIv5VDcM1qyGAx9AIUakyNU5Rqi+upc+Fzjr1mb2p39QfR8BQUp2g4Gyk5bbGxEfsYXyQOImBX8msOilQKqYrzkRRrPrPbLaVmPLeukXvV/xZb0m65Xy3oe2S6LqR2q/LTKpSUbJWEMO1msbXd+gxr/Hzkf/zn//QybRwe0GYUbPWQGq/DtuLhRhdIMjjdJlDwA0wiEryzcEHiXfAE6zUswoDK3eShchBCn2hjgusiCECkTdE22qDohZiaMIQBYpAb7Zh6bWlryBSpBU+iGodk8lkOJlRJA0jeO0KYoSt2YdCiRS/AdstI8JbUpr3TpFsDyPu82nhBAMPYZu2ixoZNnlYVfsdNY+XEA6LTsmXUhRcMU6Xh3r17xbhLxd4e69LX8lpfvyYo5UHYeuyEGpOjFQActX6+/NVfs6F1IAzIgG66u3c+fPrpzwkqSZyoGsva6Q69B8VVTSxnWRpKtgUUgpzvuwauYUOg41BNEN3krI2brRx9GSor9yUoXA6rNn2J0QoymWjbjmoVf4XWlSdPHjeH5O9puwBxbVdqAt0yZHywS0s3M2XVFgzZhFMGp25YPjcTpd4JMMpgVuvCHM47QZKJLb+zCqui9HIq4TWIcS8JzMWBsR7ea/W463gMqmzPlOpPII5VvHBogrPDaNGUbhwRZNO70JoxxGG6kBTtqpWjQ4zXTxDgNe2jY5OJiurX8J4HGM1lwLtbN9eGv/nuW6zLEpUVmHg810/efy+J5O+//T1gi5V+QW4cE/e0CGhrJaIqQTwn3ttqg9UbtYP8/qz0d9ewVdj8nklwJkYoWs+aC0A5VccE2HPkGnRGVB96YYu2a5Q2MKoaFVyVRoa/P0PlKu3vjXWnffDngiFWmQ1AU5F02IS7nA9OZZsrPwTcWqZiM8X01RHAO6s8tsEVmEiwj57OBMzLEYaunPGzcbMrK5EysDD2u7BdDi8AFElaT3A+IwBgTlm1eOAEac+rldWZeQZVLNHWohPBqG4xSW9+CebdzErsgbYoxttgXSZVXFA53wRXrI9GOYFxqqIVTAUcbQY7iWeCXIex4BBJbnd2CA55p0w5i/NSewz2qVW6CVo7DQRsv3CjkHC6r6cw+CckVrMzfA8dQLgPgDAkkAqkWplVfwmAb8FhJLDuTqfXh7NpgUiq1Ul0dCRHpQWGw715CYuD1tsRzvbrsXW08UjS2E+TTldUMJ7fjeRAgI5KOrrGWio7sfeddaeTLIA+g4NkjehYrCDxjKvtsSqwOYst8fA/k1xZRGgFGQMWk9M40GZrqhW7JqpqlA0gdDiNPFBnk/+FmSxTh3Mcir8t8JpbrkGbMBPwr6rR5QNK1Nb9X76oJjz6p1fwr4ODeo6dYe376huc8Or3u+/w3x78Ymao+2ELFMGSrdusWdeR6QmSAaBt+AaXvUjSdTAqlyhWY5w4b1BacN5+TTc1+HM9Y3FYFyv73lsvXmiXdmGtWo8adW8q0i4onrMu5KY2GGA417BLYm5hYNbqqkLcFhoaez4DIQye2Y9VdKrgs9pEZG1aJZ4F0AKYwS7fvncnotB7gIYOc5HpkoSM69SuROib6xVYq8TPQLU07PTiSicYsWqP4+fZf7uA/rJlipnIEAb2jn/LehKEk3EVsX7O0TYMMQcX7DAcR3sm4812Bu1hBiMBzluIkzUYf88zXwBc++yjj4ZbgGObm3vY4xUAyVvox/hegj6LBPlrWW+Ze+pvCgJ8A3ixS1vrEkymrrP15PHTxAp7+C791Sx6tkckjT5Tmam2enqdqa4L8LhPuZlb6JltopVq+7Ab3CE2shP9ufZR9rD0xX3WOZp9DkThh8o7mLTIEi/9G3V3CyBRJ9PkUea762vRatqipIBp/EMFewc8f9u7ZB8Z30TFSZ/H0V1anh5u3FyKxpqV+le0Sx+ql0T7v/ZuBv29sv2238JMMG7SFtiqm5vGPvAcBe5sJ1a+weKLSaMDbbymAAUZAlVgTKQ4koCWv/IrhdoGQBgzLdMiKlvSApwM3JL/gBnLutu98eD+7dyD4NiBLaT8b5X7kKm/AxB6RLHiiGTITgZ9w/rNW3zKKNNfeT6sxSGgk+2PHwPwznCIDnZh6o06JKl8X9iUgk0J8tEr3j0anjx7xeUq98LwDvxtyb54Lhz2ZNxmjHKS4VsmmNvorO3iEyxCaivD1LDQrS1qQ8lsW5fN6f4OcMd5SSJqAohPlbkmePfw1jqtva+ZCovUBGd5gWteYu+PsSee0ea+LfMb333vwR2A6RUmxN4YngLcmfT96NOHPB+vA+C1MZ5l1Pss7txdT6ymzw47hWt0r23DCHz59NFwG5bZPKC2WrPrD384/PL7jeHffPG74QRAVEF0EzLtrIBut5UW6mQXG1kKMozZImYkFfttwq+Wc8VbfhnfJ4nnXoslUkOjwg5vwFYGkbnltSMGM4nd1Hktv22sHB1Wnpdn19+D3MG0WfYLsZkt25oepywmEQ+AY5u69hFA3dzCWh3vkdjXeJNYwvj83DgkYFfz+UnQKxk0OYzsAuu3pEQA924cFzZKIouKud1TGVYhSOEeC+BW/rfAlYrDs4YCQa5F/l0tw/53FX6KDRJ3lBjruhBUBaHmi9s1Zoq3AJVnWFvsGsb3FJikjS7mTLHW3vV3PXfowEtNRPWYXoMxV2zIfP/6qwDEVsBKMaEOd8/Z8j4N2ExBNABXsfv6cJ0UgkNAKMCu9omEAOmQvn+x+72otEo64dHuIe1lGMAOLqvBiT7rkEdMnMJYg8lPXP8u+JLn0Xz+FdDJpkiO6PXzOmMLByYK3NpZEjCCz+vxRQTrtf2to8c1qU6XAqd6jBlAU0mQFkP29S99adeqftfvSzoJ06btuRQTeW0nmYSaYt6i72+gp084DXgNyE4R3XjPc+cx8ff4twQLmZW29GVwBN9XniNTdJMD8N7JfZ0KXUL+0XJtcikZFBhQpUANfXCePZ8foDh7Xp9VXT4OQAooyu9HKxa/YmwjqcPzZcGxrryGw2VKZyOPdN047ZP3IgFFX1lnv8A0v/KsPPv8VetWEiz6P1lNPk/1VV0jbasgo7FEsa7sIlPPrWLMmgRb2rUJt3PGOlBXUic9Tq195j6Jck4+P7/Lf1i8cp3tNExrp80tIYZ4ztUp9xn72Cl8EjspnbM4TXfBNIx92NLGKWMCqT4b/RXdEtNIQB0euTeV/zIOsXBUkhpKSeREu/7mLeRX5g/7xzxHCBB+nrnujHGAQCI5xgQ51xwTbUcu1WQ9gu2nHFZJf43gT8U23BPGdilyXVj0rQJFJHWCa1x3nYgJ+Zzdb8cytLkWcyNxIZ/JMb50+5SYb3JteEMN+nwE4hJaEWm+TjHFOLtsdO7bfDKtsq6/BWbB0Crqh3HH+pmD+vC9LkFNY+cMKxWg0wZb1G4svBA4bIX1zPO9sMj5Kv06Yst0IopJCcRpG8yzjUMtjJcWfyxpYphq158Hz0hcQEyY4XMtZ6khGzV8xbgwJDZ+J3aNfVwge7X7upaCihJsXLOQGjxlrK+Ao51UrmukCZrepfdSsab6372LoUhN3t/h0d7nI//iX/63ybk8KqK/BodpA+WNPIwvnfJFMuuQBgMnA9veLlOTU1obLMGfk9UEKLwwHa437oGv/l0do6+1tVHDgDi0+ikG41Z6eWCCCTFuAl4ssGvYx/hW2+31RJpy+qY0orUeaqfRFDjiov0dbaXs+WKQxJiyAIJLnts1xK43t3ZIhkka2IAvXtHGsPkiAWUmjZL97GfcteOZBfGcJmo7qHp26Lxl6hZVP4KaO3fv5mElqcWozDRBW6/1DdVjK4H3aGV5y9hznZSBtO0Vr18+YiPsUUmiRRLR4D3Au7/3i3+/qgs2bDoMomXA5USb3oPoLde9r5ZXkpt6Fv5O6Lom7Y2mbXVu1vZQ7n8fhpjvoUOUWVeTEw1equLnfUmZTiKRCkBpfvj8Pcyy4J4+fVyO1qPFi9ysCcRts84hxZBC91Sf6phkRL0jz5BgU5hz3TK7W/xeWHxFx5fRKOPAJKdoz40i/o5TFXQpp1KBSxypaLhBi73mcbZoAvBs4mCoWBxRsT0HwJskUA3Tzxbm6DrRFgw4MgLz5PRwc7hQB88ETmdhMBanWxRWr9+PdLjIwRnMAHQLbaP+1dMnw/TqOsLTY8MDJhN/9PDB8O3vviFBeDJMkPDoEAzyg+pDlVYcOlOOuF712ByvvY1B97pch1mDUZ5LDE6A6XLkVipto3OfyUqz1z4GKZU6q5MF4JaeZLETtYIFbmRL1JlyZ/E7Vv76EIsCcAVEZNYKrggC+L7FtNGg9qpzREZ5s0nWepzW0IkTQC3FtHWkOjYCKeaXhrF2eQgbDwAvbFnWUQd5qcNiTx6rCWRrt0xKJv5KI3eBw3rTkrNX5hZusJdgbOiUOCdntvRPw+ibAdDTcQgAxzlUW6AJohu52kFMUAtAd5KR62SrZbQWWuU9yY52J0GwEyPnQu8XQDNhdW9ncixAnFqUVjovGQDifYZVlrNXGiICcxMTAnroIJzDCnC4BYzCU8DAWZLzIwAZ13ZGxhCO7mCUARiwCEdhF1pLs+IzAd19D0bmOJN71y55D9bqBG28jTGYzxO02QmoY0d9lseCTVb5TKIDmgnmFMgaAMqWmgZqV5LgUI1qRc09szY6PANj902vwCeoESw1OEwl12KEzoVr0WkloC1WUGmuaHgskNhmVbocgh6eHV1pLyr0ipRntoAriwWy8aqKnTON3UnAxpcgaiq73gtfsVPNxnXfkiPZquWVTFSwXwF1tTTJjuqJTL9Pp8e5T2QJyyrNYCbXpZ2RJJHRQ8TWeG2twHQN9JrUYldaO0XFgfWZ3Y/5WZkiJ3imjfPn6rGqLYUd9rlVYcT2Bpy/4aIBuMm3gSnJqgmv7TFO79QCbOM/rDYuAuYZCBzRtr5EYKZmmR3ewXGjgWarUK2N1yQj2uqm4Mghv2gSP46fe/XmVbQNdeW2BinebuBSk365Kc9rK+oIbrq3MuHbwp36lTIysTPTFPg2aDNUN8vrtTB2SZAoGOXaTADECIRk6IZ3gs/cfP0yshJhIMvWNukwoOK5uJ8Xld5w2ITt6/p21uXD+/eHD9AAO1ZrBDbfzZv34rdeAurPMdVzGTus5IOJnvcsE+nR99/h598ksK+WiimAn93h66++zr9dkwVkKiYZMrOJLtgYAbRnKcmQYuncq7p5soqit8oHClI6qW2OvTPn81Fqg3u6pAgxxvl2+EX8oFMuDfZ43sYYgs+pwGpPbQ+KT7QwCVBAy69r5u+o4XpKAJq2cUEi3k0wUna6tvQMQE7Wia5+FPa0hP/3378n9Yn2YAaGJCh0WjcJFcUrgSnBgzprhihVmFI3VlDGax3nGQnmvjVe4dmapNhC6vV4IgPWea3aOotw/Hd1VDgpvILZzmroYJ6ApQnyEs/y8WOKfiZ1Ai6xLfoLWkVvLGew1ya6vwKSnokbt1eJSWFAA4BS1s+0VHUS9cWCaYI9+4Bp2lb1ZW8A6Hz0/oMkLkquXOBz3HiXxootWRaMGW8xydu3+zAunQZNSyuvFZDb4/30eWqspuLPD20jNh7a2NjIs4jUim1RLRl3P80RH/u34N0Z67zImt1avxEdS2OzCz53CuYAriDsjwX20CYTYdMKx3lZAYizQm+S9gbG3a57jd+5fWd9WLuxyJrAioR5t0ix7eOP7rPKglPwLhziEcAAjWWlQNi/HUCypd69Z8Hl2Xe/Y532GGrxYQD9UfzJ4q33hl8+esXAiicw4AEQWIcUTEwuWDMZbcYAGQiX5L8KQ8mqkgRXMaW6ANRPLB01QZmAVMQGxpc1IK7a3twLtsn51X2HPuWSveMwEc9r2rkaKLwEU9OEzWFcOFeKGrSlWWw11lNLqcU0BnG2/5/w7Lbx3bGzFuR1Yxbw9UsBO2oYQwpT/Al7yu+bILmfjWnj99Da5P4jct7YcBbJA9TFyheYZdwfkLHt+ypuVLGs+6rrgnoBXt03ZA1a7N2LpB0guPYx1yy9+Ftj+gbO6VOMkdPI085mZ871opDnxHt816+niyfnqFoFBTf9u5/nvq87sNH9cm+D9+8C0+xEKBA7DBpT81zfdSeDQEf58mo1S6XHDpgAROXvfb+0Sya+Zf9ET1Q/Vh1Fnd3ovlHXTP8gaG686m86MfaMg6WP0Hn3lsYOkCb2FngqlKDiYmNGAQ/iQ1tSq+Wy2kd7u11nZaUI1q7PWFsSQrd/fW0DhrnHAtY1na0GoPY2R18T1pnxZ4vXuj2xZd3zVM+xAXV2VRhL8Z4WsbQV2S8C63y/9N6dtluDF3MG7NbieS+S6wkuXcV0YeBXPCxQGaZxQJd67oLW+vFiIvWBTHV+qyBc+Xhyi3Tf1f7vz77HXV55BzWSfwacqX1acarAS2fm1jPp5yP7zSJ7i0N7u7nXmaE5fF9Mwc9MNxFrJY5gDmVBJYNBLEwnV648Uz+zhx++c+cOvtXJtcW+u3q27dzUWa1Y1JjZXK0mCPu89M0FdGe9WB/9orbhgLX0QowfQzyxbRdCgvZPvUcL8atouU5dHKBxip0mJ7Aw6/4eFbwTjBK05j2yXRwsmIF1FhkEQS3cFWvQdQjbjYnoeBx+zt9ITFzZAa55kUEYYw7+29lEo1fJHQE5WnYZtme2qyyGz9RrlwgjmzW66FxDAPkGAidPaLFzsVLtZlFf75x2XeIuzugycZUTbOcphlIhHbZYis39iWH7kDgaksGZXWsy3jgvuzyDFLjz/mpisq4xweYU6kpb1HBY0QgyGyv45V00zRUArFwtjHZtdCrlVbAQ1Koz3RmT3dbUfxdBS9dUxBPtj2ugfSHszd/zSEvwCewJ5W9s169BpmfG+toHPt/4yL1kZ2dsVOI1c6Y6D96PAHTwkRBdCoPp4L7POpO0m+cII7jt+5BqOA9FYDD3cau5ThVj5+zw2uqk5B0coiQB6vjg85F/+T//d5eCHtLFa2Fo/aBKqkHfp5r5xRdfDD/9yU8yPr1TFgWveiWzU0ir39hKkow3r6Oqbl0E0/ctlp2GnrYANo5ouWemHE5R9LtRFCTzLKtHUhUtH5RBQncQ3qjJppdcEzIF76pv2F576ZZljGMT8rmynby2uOss+iLV0Tcb6FLxgDQsG7RbbJDMjBME6ewNYA2+TEQq1wMEw/Cl3XVLbRqBSqeylEaAzDrN5FmrtndH4ebdpH1SPRJjHzWB5qnOL5NAPf7+S00eDoRWOQ707u45k8L+YRPF90SXMepJogZfoVZvxevr9G0ddW8LtiJRTKyatKSjCiAjjZko/6qy1FhYYavYwsT/BNp8nU5MqrgghdN8YmjTTgXrEKZEBSFVVVHPyGfaBXwNhJbQoNiGRjuiThoBlC2dvEnpdwU1L4FSD1YlFLVh1a/J8zcxMOgVJNZ4cjA6uCWbIyyyJjZZz6Go41ZduzC/wbrgoWyMUyoZERT3f2EcCSLSwstznxO8BZjZQ09NQVGDyYCg7APZEWfoBUVjqzHRbI/fPR6BdXcrmj6//I4peTDvHAm/DvNuiff7/tGjPKdTg2teV/fh0AHF2guhrwDJ6jIH2s3Mf0cXgudU918gdf9yr0sdl9WZZ6AGAQmk+7EGtwjOGRzUnm/fssaRz0lQaPDH/sjZFe1PxbQiwFrHmj5pK5T7znOWqbt8jnwbgf1M/4WaPkfF5mIPxhAUbdC7THGzbVKDe4Ijkg06drYR4VQdzxgU6rCoSD7OMNqDAyt4V1936XAZ2YFWXTHcBoMyzGYXaVnimU0AbGlS40wnCOov2Ff82/15aBsiQX9vrxYc0cC6j01qwkIFHJG5GKaIwFLKeUVDrqDb/YdWJ7ZA9oXnUfBR1sGohh+9ihPFyANAAvKRoIdV1YK0iP6f7uGAnAyKngUJtQ4hDpcztUrytiODDTvhx6EOg4g5oCSTdqvCRaJ+gjYYDL859wn6i+Mnr4ephbVhb2CiM8MHzvhMNaHSTgeQEg24jI6/ZsxWQNyq2NyjyU8Scx1hQEozGCv+VVGtCk8lVHn+7fcu0kLiXrFAUrR8QWCDO6te2tPOMIuz52yrm6Wj879761Pt3wrgQ0tPMF32STttom7iqv3XhiwwVbg7vyQUOkup9hZ6Iu5cxTGDxDCHWjLRdUp60uTvZR9HI6OcYmkCFTDodM8OtAkaJQHJs0xJKHs8XwKhoUb7/ZIkiD/CkfY10P+lYMBaV1twBRKp+Auw+rmClLYGk2TYtpAAkd/JOpDkG0yol0VnOK930ikvsk1AOxAhap5jkk2AOAIw2cKbtL/a7q/OmeDGDsztKmwkVb0CaNI+TgKgJskuwM4xfnUN9tgW2myn7GknR5qwCuxOo5NWzLsCUeLD1dVSgynBSq152s5juyYAyBYgHi8x2fZJWASrSGx4lmXn2p5hYj+JnpfP+QimnXIGDgRyLXdof9RHafejHaO/530dVCHzehHgR81Zk7Ulil331ldhvq2kqDiGFswYNkTwYm9va1hbR6bBmEG5APWTSJT2CQRtl9U2uL9eb2zC1LvLVM4vKdZxvljbFA0EGWC6W8E+Y6DUiPuUoO6A4kQNgAIglVHMv49sjwdEW4ThtiQ7UHul4DFncz/MA21LYtUAbK7dCUxH19NCqDlC9ErZNzU0AuCOtYomKfYzjFjW2cm21X1gq+chLLTtsBcF/RRkXyBwVuZjgGX2AJaWe1+m2rmgnX8UZ6eoJvPXIRJKN8hmFrBPqYI9LYvNhMrK8TY2L4Gi7A2exRJrr2/UnnqefSYBzWgnrdbCeJXa58Zm3HM0hExiFAwXkPI8tPcLS9cz7f4RVOQZLS+hT5VK++jw6PGTYR1W2jrA1zH+5hQbmliTVqRLbLOsKoFmW+pk5jjN1X208fwZA8AWhnu3aZ/23PB+6tymQ6Gdd/3pOes7kkmb6ithA2QXcNECuFuw+MIOuLKB1f6l/5BxKPvYtUlhQOCCazfmtKiRQjVvaDu1GpAOd5mh7cdzrR+bxfbP8KxkEljpn+IS9wCTM1CI95xXNysJGzq87HWZoJ7Dm7APBeZvAuA5tGaBdujpGRMv22YZtHDrFude4GMShh66dXZ1WPyjAHVma62fzs9fPP6GoQxIdcCEP7Mlir08Nrs2fPPiLcy736c4dAHobPFdVrVnfJr3OEI/bFRKp3uxJeyG4bInqiU01O7GTqUgYBs23zNW8rrszkkEa0IkANB8ZXaN4bzMNYtLrNGqcRO5h7Gdf4xXbeG2SLnPvj8A3JWUMWfRmTOl+THu9vkaq+S88v6n2ZQCDtWymKTPuNciQ8C7anM1jglgkrSnAAKBJQXnvTOTfONZE8oqChfgFyCh/XemnZpA6l/5/LBktdNhkPVcpZhUfVp79OsCJttWW/7Vf/v1bgHtOu8RXNGWtVxGsLztaQfg+coUVZs/ScGtrXMnTvRCVgp8+j5b/Tz/rE0KnInjKxnuf67Bu2I+ejY6o91ug9IlK43eys+upTe6j/X5hg0Y9+/vyrySqVpAi7dRRcSukcja8D0B59gUzxl2x/2Q9kWL0CAdC4Dt3qcSDJ5NbzcT4M1zsk6lt+jf2svesWOOlAKie0Z5iQ6EWlhXD5NrLTJByWkEyOSPz9TXyFCTGCGY3PW2fG+/esuy/77S2uJ9SvKo2GT1rPX5tZZ+3/c5sDPDfcnPw6BMbFVMykiOdGIC762/6vpefpbM6v7e6tWmq0Qg0Xskvvrss58M3333Ha/RB9PBAaPaPW2e0IdJSRzwfFiYEMiMD+Y+jbcix5PrVXqmiqGZhssfdc78b1/j2h41rcCuKd1z0zD6bDME4MiXR63tOf9Tv+86moukYGZ+KOFG38eZzaAhC+uN3GDXiXtKWxNWOKQRn43FEp1uta02nTuBJ/KjgKv8zFypA+jGGYn9zXN0G4nt69wa/zjx3tjTfFGWlGs0rd5bY4gKiEb/zwnmap8lVq7J68b+0zDnJgDu1ucoOE2x7yGGzJATZk4AeWDYvA43iZXUJ1cXYMD1AIayH93bFqO4VjoqyA54Dcx+YhF9psO6FilajjmNmKGAFwfbAfAmJgTn8dno8HrWBG0F073/FCui22vspJ+zI8PhntWe3ws4AZCIIeyacLWV1bDNVl1fC4t2fiwhKfHN87fDyy3O/+gKg6VuwhxvAyHIn90zEntEOcUewsr1cxrYmfZ1C8zaBa7JnMsAyYnyOQ/cn/m4k+Odhqu+q/srenLJdTy7VUAMycWOx2YDgwc1coLYwwkxlK8TtFPvVH1BWXe+r74lQ/IkCSmrZKu2nuCqOkL8id2ps02sHHyquib8FQH4kLz0Rdowtf/ZJxbIBdK9p8K6yv70HjG3T5du8oW9kym66g289P1CRhEPEcc52vx85H/6F//NpWPjL0wyCRQNJAXv/KVXz1/lgf/oRz/KhI23TGgzyVQUUaOiUQpY11ltJmyiyjKlNIIB5CpJs7ruA3JTdD0iK/sa1nIWjYURJ1EBq/TWJAcCGFY0ZLe0h+XB6IBfwEucblp2i6edz+1U5/Q/ZwoNujPqsZn0YRFsj7MSf3zMEZFGSnK/8fY1oAjMBitDfIST6zS4aTVNtZzkhs2gEbGynkEZXjNBoawCK+RWBdUps7p+w69FDAAAIABJREFUrRtwERaj4q0TBGUGFnNM1ZyL4OL+8OLZtyluCracwsh57+GPi7qaNlKdSAU+GtfQq/m3/x0gL6yTCnIrAdWkaIDqdzSAtub0FlWTuM5IsYrepyK6fjVUowxpDxacaGfCETFznQnXo7HO1EnWJlUIvi/opEHVoMtmmSFgFbhQIFvLaKC+RBU7rAzW32sQGJ2hWuS/w6Sx0hTjSysT6+s6WrH1uXmwO2hsgmjyXsL3dWinCZYTZNiKZLsdm/2Yyrpab7ZjzgA07cJa2aey7TVruJyekEBYhwSry4lv0wh7jsTw+2iL6XbpqLgAbiXgqT7M9gETg2FuCnp+/fzFMALos4D2zM35Fd7nJALI7pkJA4ZUhATjqPSxLhqmGZiJAQAMqLxWzohJrLo3uwDDOtZdElvXWidaQBSGk6qabToH6sHppBKIlUZGVdIUHq3pX72VUQMTkMf7SttoMadMxI5MKlN5Kq9aFVR+J87MqgTv04JgK3++Ju9hQovI6fHuBi6HFge+t3tIdYwA3iTCezS4nLrUaXBvAFgTtJDKZtvCiDqeRMq3WmAHUobU6bJ1zHI613DAWsyiRzS/cjutUqMw0WR2HgkQztGOjZZc2goyZbraAgTyfEa7AARS9A3avZ+AXeqZWXm5Ak21G8JXbeqawGZAqapKpW1RCQGTPd5H6v0ZwyZcO1ksY7AnU6nU0Kv5KdcQXYtztOqmx4vOH9aia8ZrnHzNCgwXiCkfcu1n0MrH0bA7tcKMsTnW8TKVdwoQed3WxQPAOyppBzjq/bElx7KRzBop40gN9Hjuc7AVPWsBsQPFEcwlCGqgm5YgSVdVm/3yltM5xPlN+6rAZpLzCih1IKkotYp8Ak9ZuXo3p0nx+57n6EGqEcR7V5Ig+4bzFsZj6e1on6xU+lUsjbiusucJIFoCoHOy2ONaqXHYqtt5Pe/jPWqPDNSLBVzMk84w8P2730gS1ZiFXWC4J2dpt+FCs98TJFUwagthD54F7UqQuuyKZ1eGcwI7K5TJREwca+pWv39ZAlL1O1u57DO7nF+3oKAfkTkl6DVN4CZtJEAga7tFy+c4Z0nGUJiWTn21KKXz15dyzQas+oFMBePsCABaXFlZob0SAG8Te+m+sjDia9KykmC0GNImt6MEfIcmNeyh6Cji68aYbimTXBtisGLrqJuk9PquW68MXEtkupJVB1tZ+JPx4BPeo49tnMBukaEEMvGiRcrPDLRsVVWuZQ9W9yaAmWLNmcLJNSRG4Dlo5wVCjgGf/PcK73NrfR1A8CkJxxbrMj289+Du8MmHD4b7tFkaO4xRfX5LyddLUiPNGdjqQcrecWKhQxwefff7BD76JxlmnreXrxlsoYyBQSD7ahzwI4xdzrwFGuOfaHtpZwH0DP4VUz7cL/scXbmFmRTrjrhvRdKdxl2TUrWRFqtsl60J6FaXtU3RDXViOz7HPTibZEQbjjYf4J2xkQUJi3Im9rZ1eLYObb+1pRnakafIln4Z/iMw0yZnR4cPP2RSNWv45NnLsFBmKQruEEAfY9stth7B+nOwjhPjbYuUXan+nNPiogfK89uhPbBa7xy+Y0JUbbK2yPp9fZCsZO2L4F0/U2rWBQSw08Bglj0riOH1y9qTpebwkgXeS12jJFGs+wYMR9kQ7z24X0Ux9tJvvvqKZ3t/uHXnZgav7OCPZ2VkYzeP2O972gHiJ4dPqIs1ocA117KFr727vjLcXl/m+TDZ/TWDIyI0Z5FT3TJ8KhIwVq7naYesajcFWNiXMqkFJ2PzZbw2YCVT5/haYxKpz0Wbrz0Ig9fkVduhP9VQ8DpbZaexwzOs343llQCMO4Dj2skV3sO3S5ILkH0os9qSFNfq2h0RZ+5zf4sM3NjiHDsg5C6sOzWKFuZ9VjPDEqw7dXOevXgU0OLDj3/IWZOZJvA5DrsErT/W0zb0GeMb9oqaS9sw9g73Nhn4cp8EA1ukX6aY6fTCt6djw998/WJ4vc/9kKAVgx+wiP1mFGl8a/uugZ3ts+nullmnPII2nFPisJpEDvjBSQEZdlOAD+43iZAMXa7RoTGeNf2/sZWAVIn507rIfayQd1hQ0Wboy7Wlew7kSZZOfOj+5/2KdTlFIkk7dcACzVwDXIyHBFvMASRBJMHnWAuuW+RJK78Ng8XaisYX1xffFApr0vjyV16/uUf3F96j32+xUvyFhUf2eph98XnF1tRudt/UfWEu9Cp/Kf/X85nr2L3Z6gbOXRWaBMCFKlgvGdbRE80ZU0upFeUsTgkeNH/fwb/OFvG+u/ZvZ951EKO04a5lJTprrXxiwvzESh3sUnsrIA7vGb1yQfvo4Qq8GCdXIaxkAqodLYPMql7amH9d563W1HOVa273LgtWxndJwLj3HB6hzjFFHYuTeiz3a22A7CW/Osu2A3jmZL1I12Uteozn73YQzw6BvnZee8BD46B31jcTYLm/spPadQHjYi3VOtV+7s/en2WIhfvTombyW3w815TiJl9L+DmBoa4bGgDC+E2piSTvjUkmaEgMUHuiZABcB3Mh49+0c2vJBT5k6WGfvK7PfvST4WsG1UhEVRMyAz44s3b1OPzBuMCCjnlyug8sfGPHfFbRfxZYtOAgs1ytVAvfBDU+s3kL0vgN8+ubN29EZssv/brFnwCb3rsIlPbPXKs9X3+vQO3SKNY/FyPS51otqO51N4xYgPeaLhjjmZATatCY+z8TZPFDdvdV7FvnaJ34wXZoY5m0uvLZwQZkWcVmVadE9rGjyfnwKi63fcUvCVL63ASVjGnMYfVnVbgX/RFvcCKw9klWpPdtOz/dEWjQ8qrh43vE8DsUCmVd4rtCKiF/UEs/nT9yhe10ow022voUoJTrkiwzIgAGgKU+HV4YrIYCJe/q/vAzjHrmYNldoNc+wTCMMUgUs+oVL/AMMd0pqlvk4N7mKYZ4VizWm+sXgO5KqGvHkLfsHXXlZCDLwizgTmbcAYQjC0oW1gSvlSm6sXxzeM5U9N8+2aZtlvdGr3+MgZtnYavKHq+OSgu56Qhibf1cfaG5rx1kkT4TpsyEY3+n5DyMr5UM0+eJ9+g3l4gf5lpuUNdNTE28mPPKv/Uv7qMC/qtjrooyFgRqkq55tdOKj+hoPBGAtKXV/Ykt8Rz5/I1DJW/U0DBBbpmP2TCJ5wR2u5Rb8pFoCNa5Vfc/oD/XEBuvv3SPtf2eLr7s4ez0ArG9l9iIsqv1UdXtFLshHhVWqB2T5uyHn4/8L//rP798gdj+hJVxNUGSeAF2mAx6SHn/m4hav3j5LLTAJZhqblSDty44mYvk9xbVkokTvUZSO41bo9crIf7cBxgKbsCnMpqVMBYLrxh7gFUx1E3I3PaTZmxNMLzfBFtuBB58VTeskFwb0YBXtg1yLyY1CbxMPNWKIXiLsQ5xUmYhVXkGVhwB4lQiY9uWbWk1rU4tGC/PAEX0ehvxbIMStWiWl1YQXUZUmHYTNQXcbAYL0WcycOA9rOzu0eJkq2y09kjBFkiA1tZmhi/+9v/B6BdYeMbo588++/uwwJwwInJsoKO+VTFPumPpzr/TvCP2no0tXdnDUa3BBU+4Ro1WaiDG3kl7Y75fYo6FWheo5m6vlrFKxCPYikFSzNsJdg7gELzrFHmDWPeESaCJjsLMtiJHhNKWlyTTMicInE14hcTC5qrnX/obBdok6bfymqpTVc/cOwJX/Xp6hScMhWZsu2GuSkIlmFggPtetL7Ap+42JvrBV4pi4F+NORz3HSDjxBwM4/v9z9WY9mmVXet6JeR4zIiOHmkd2dTfZJLtIyRIa9o2gG99ahiDI9oUBG4YBS4AHAbYgwf4R/BUG+tKNtg3BNmS7SbVYpDlWFauYlXNEZsxfzOHnedfekSkFkcysiC++75x99l7Du971LgC7AEi5HIExwGRMpNxmgz0TTbVWTs+naJVG55Dqym8QBT/mI29jzO7BaNlGKPyRbAAq4xpCReYVa482lGwB9p4tTT6TCPuyD71+JxaaIMu4kFkiqJhpxaytGlQmrAGqMYhxOOIpnEfX3/Pp+vksM0mSzw3rLO1ziJWyR7POfE4xpmQc2NpWjtBAV3A9o6xNXnOuKtGKQ5S+bTDMZ+qkEODJYI9rqkk2dXmtCq7Oww44s4XWah33JpV7RDXIPThDYi39+iXG7pTAx9qGjCHbmscZcKHtCZgq4MF1zMPCml9GYJuLuYSJlntlHRdv3SXZkwVTUyKLZVfj5j2PJjOhZ3MNmQit4dMQ52xUIBFGWpx8gXsBNuNEay0FK2TCmujJjohOhsxOQP4jkjIn4pm4OEZ9DL2IS4C3KzQTBdwF5cN+xQFcw9KZE0wBMAGyH07RZ7ma4RwzCfQKdqJ2YlZnDTgpM3CGPTfH4I951vhsFj0WhllcTEF7N2kwmOO6dFC2hL/NlMPPPvsMQfVbN4bfe7atRBtzI37agtEOXEVTgUXWESSAkXnNemRQQ6qfcTU3Z8tEyuBGO+D7u0esQPoe7s/Y9KwNIIPslGare3tDZwD0QRMGXB1QrCBUxloNnpmZWb4B9so+G8xVYO5Zt0rfmcP6CKn/1YJVldbe/ppiQGMa9EA8YGsAQ/meMrQaCzXBXwEP1Wqt7poafDKu8Dt8rqCHbrSzD3qQXRW1up9+f53Fl6EMPjds7j6JtcUK1/uSwERg5zZ6mdq4337+yzCDBYBnBe8A/QyiFx2M4b7m/gygI3btcF+3LcGQgd6cxSDOoa12VwBc+hq/37LaAKJZOwJxB+1caGtg2QgSXJIUzy1ZSUULLUCjwXBlWN6vGqYJRAwAwxisKaFJYviMTKh0UqvEFJJ8g3lN54kT8GQPRjdEpjXFDoYKPMMuWthw7W2FuEM7i3txB98oY9c4wumOth06mdQg6fPffZnEQ7Dmk48+Gr7/nT/ks7z3yTC7D/YIVgGVrglkD7FFgr8CqRecU9spZQ0KFO1q98M8ZOr3zotoaxpoBcAlOLUCPMF7KPZvQOfeUiMvAUbaf1hSvrcA2HlrFUAGvdoj/PXLQ/e8yYYsHQPESkY9L2E2C3Gw32ZZf2OIDPyQ0SX4xM+1X5mUzDqq+afxiw32fDYGhqCP+1rm/j4go7p3s1zH4sLk8P4Hb6RY+vnvHtA1gAbftcM2YD9bxGN/H9JBYdLnnpJlHr/Nc7Yt10mK2pVdEmXBwWmux8q6rTUd7PfMZCqtQyoI4APcJToqgCOxjmwPLamFS9azAA1jL7XGYNexZ/ysLvoty0rpDdnjtitXWxW+mTOyeWcjjEerp8Is2jInlFsErGRHH+cwKge2oINFq/Y16/EGgN8KLUr6iLAPSRjUH7Jo7JRkNfzG+IxlgE0ZPLLbwniRBdm1dFsiKDuoAyF/+2/+bcD1l2GvGA+HeefQA/Z+TVHlrPB85nk+U9yvLDpBWZM5wTAZZJmkp2824eeeRurqYje0k67/3j6T6Zl0PE28+4TrdALznS2mLNMZ8PZbm7A2GPwBs/AQv/Pl7z4f3nz7LZ47RXXOtsm40+DXmShrLLPLdOOA8FB4rWk9f4xGLIVNWQMHI5lMtjKxz3jG+xdoQT45GX7PhMAzMr0kqtzDOf45QKXAhSxertU2ImOHSotLyyvglhpU2v/4G21IFf98bToulGkI2FLgVQaCaCst0nPvFtEDDDjQS0aKzFcPW5jhxdaSlZy4iGtYZu88AXxXNanyB5Pu9t4mVRZv/TzzAMFBP08AyERO4Xxj0cQxlQ/4TAO+JIetOEh/6NnzWtJA1QEH/s70XYv2muBWJOqFnw66GNMZY3T2Wv/9MJdN8AK8F2uks+18v86Y63lTzpgxuMyfFO3Lp6V10M/m/Rxol692jb141f3T64BeB/KMtXu+1f/u+uAduCuX66L0t6/YvD6qwEdXp+69GHjR0uRZVddVDU24GWpiUuo6t/co9KSKiF2jOTbH+DQsVwEy4mTuN0MPbHdJYUoSRQHhFhOi/uY1aIP8DK+LPwEtGlO2r+fr69v/3WOirBfv7zW6zsZBAgidUVf6kq1DqIGNPUnveZTv2QHSzt4zdggY1MDAf6OQyjp2Qka/nnQOuTQyj3Jfxcjrz9HXea3+XgqExPc9rpH4IDnEmCpt7YJ8ymvwumfYyRMBFMEF/akatcm1i/iivRb0suAdMDlFKt7Poh3XpN9X2ingF88kQ5VCCCipnUgr8HsCfFknFkV/nhyc9YpedpPGutkDbX8L7CR/Mws0f5a8w3tEJ88chCTY65SAUBqTBdh7jYIwJSvlQIcaBFC6eHbRMMBONqwxdpNSCb6gXp74QbPziQdl+SUGKBZs1twz6f5yT7GnjcUypNKcI/usFNeSc7a9HvIO9mMSbbsJdOc+fnuDzhvyH2x56a+5HpKGCnj1HEgAKCATX0u3kdd8qkY7bjaxX/QCiUkHugeu1Cclj5SAZPsngB0lWdh2aNzNcv/8zhntrHOLxPZ2c1DEM0/yfC8T510jASSTL7G01y9QGwKQoLsfWEMUjONCvDEqteBHnnvn9q0Ad8dc+xWa5vsnk8P2IXHSpZIFgMDadIuBFjLNK5tNyuCakEqUUQgkGRvtj/WDxpx2EmlzFwDoEl3IzmVd7fo0ThLRUj7C3MG43GfmnrFYGu3/lseqmyopqTrR2FPNDmvLizCgFJnxaQ0F63GOjk27FTmRbACvGbIZ5ynDPI2LufLSiCydcYksdfZsmZbUUK35+Z4FaWOX/LwmK+u/ZiBxZG0tdGDuHIIRaSKLXwL/kmJ4f0lidv3JKrW7LtJG4iFc3+T1wo/G/pt/9l9dBxiw1UFjxyZ3WqraE+5cD6KB10mYAB7M0rTzwjpCHUAhC6fdfdVHHwCFhSuh4EqSNLgCBv5JaysXtwyg488MYIOH51CVc8lh1UBxoz74tHKm6muFw2su5oJVbsGYXvnpBqOegbTGErYXmRUl9WEb4JpoCu5Moz93AFtoZ89pmQZuGFCuwRYnd5j6Nr5/VeXRLOEQPIKZ6CZXsNADdw/NO6u7M2GP+RxdeNkBbDauf5dEYo8K6ALMKTVcpkji11dpFWAKzGc//b/TDuFkurGJheHD978/bD97wc94LcFqmD1JtmuqYq8QdSPYHXAH4VIFFZhpRi6tb63KoTaNRsq19QVV7bIqpJhz18IoBLjFRCRgtOcQuNcEwvlMhcvUFvaKLBg3t21PobsLVplh8p5HVP6l46bCyZsJCmcaTNgxBi4VvCTYi1Grtmo3s4enWqMryOmVvwLpKqDw9T2Z7uBdZ+j1diP6wiPyacA/T/X6xdNntQcjsG47MvufPbdIW5fVEZO+TJTysMnWIsEVNr+kUmJ7ihoF0swnJlaHNxlMcc5e+QLwTkbYBkDTBiDZ77/8OtX8737/+8NTxKLV3Uk8aqsqB36G/SJNOhihrCafiC1qrj9/bBdTGypJuIk057BaXbtgbgHaGiHZXa67a+l+K02icqKyINWtOcU5ymAwgTRZEHDxebhWMhY1Lmn3q3gqFcXQgWXRFvZQujM+wxZ4Jtnn3scVzFcv0Gofe9qu1qtzqha83zUOaBkHc8R6hRlnZYU1eHHGM6bS44QldYfmZld4veth9axYKbZJzSyshjUpMIiyd/bKIu3YjlRH9E4oLk7TZ5122iQYVcUNzZ/9I9ClfXA91dzTiaXlS+H9BBVWRgwyFMmXedGYIzwfXpG1OCOxnlCHEQr6BSzCMwBGdRIN8skcuX/+xsAmyQZkNugcU3sCezI7DoMwDDfeh+rUuSy6edrnZ5mcJSPYio8XwPVckHzNOtn4eCd75GCcBI62WVkPnoFMauIuIyrO38vY6RcEZT4TDb8BffSkbA0WFHXdfHipQHloBG50rOXYrOz4JUOsFwPCqAsY3ARZcaiZRmzVLDalWqkN6sKY1r5KWrgBsGq4kN/LNbcz2gc0JFkREGqAYgURReOvoLFaW1KZzn+XaLTXI+AhGyS2I0GtYLGCsrZnFtB/0xpkIGFAFntRAe/rQXwCsCQLFWCmHSqBmhVo9eOanl/12iapM5zt79ftj4CF7x1b2wL0/Leunr+l+2sztQMJJLn2CYKiOWy5CbXA29On6E4RcMm6cz+cYoPi81hEAxcDeIPEM524Z5IPm2Vd1evRJh/jN5xQeW3VNkWqqjKWVmclPTMAYiPvST/OM9iDoWOFd54gTzZvBqq4H2Qz6N9lfSn+zGsFAGVgu8cEfRLsc85G7N9D6DyseqaBqcWoH5CVu0y73wwAwjjnSXDk2dOd4RCmkwG9wN2HH3yQNXsAs062tJXSW7S2qvep6P8aa/OcAQZLsHIsBGxtbA5/+t3vRUt2CoOtnbAdYwKbbEvJAS0zYxRnBJ5kjD1HU2yfbgEZ3M8B70w4zwg6twE3/Kwpi0F2HNhayedZ1XcAhYF0pgPqg3y2cTbV5jDD2m+uU3BbI1hl/+wdILUAMORApCmAUyfLhXErM6kN0vH5zfCMrLDn3PJsbCc07Hc/hZ2u7TVG8pMEFQxGXXfe2wA3ZxM/pn/fpYgxTqV9fnFyeINBBrZ87MEm//zLB9wLLEfshRGr+8Lz6bAsJ797/o3t0mLCv+P3cShTxGeyMfUBgk7VGVHFVG2Jg8sqQa8iYhIaCR7x1QaeypOUzpN2o1imdZ7cezKtjI12kQ3xPgUclgCp/O8LCkDkKwGxTLYMtI2zlCcYs3CZQikxxpEsrTqHV9hHEyDBu2OGSFhA2lpDgoSJeRY71W1UhoHNwGdTLLSrgjjO4SoCNYI90S1ljY8o2MqGDcmuJRrqeFms8TluMFn3zXtvhFGiFrDs1zDOjJvyp7RSrwjyZy188DayGmUHyDhM26UxUQAhAXsSS4XoBTv4fVvNPT9PGCxykpbe6WEHe/7+++9wzphmvzTJ59+CzW6SP4UUB0A2n/VH3/42lzvD9cs0vUKiZD3McG2GE5kv8KkTKUJy3xQEbwvsGctiW8ueAn6w7/b41uePT4Zt6n5nAJ2+l77LLZ+JojxoWWxhD+hb2Q8mXVXkyaimJMrZUxb7tU2docXrSwC/tMy6/RWE8VmnhZH3jli/e11mnUUBDSv/J5h8htyGJmnG4opnkmd5RRHsiIRUYDfTdPFJJmZ+uc5O1uytsYkjLNzzJ10unFnPbQGDja3tfeTsFQBokh4WhkCISWNiFs+DFYqy8Z7HKjq/YqB1zbK8SF8hEOitmBh5eLLFyn90dlgvOPmzm7ZiXbbXl19pTDp+p9hAFVsXGFis6hQZ294NA9B7zqe9+ur5QmfO1VC3kr3o4FDJ0BSLr1+XCae2KP5ZzUH+J/iqLa14voApGTbuFQt75k8VqwsCOzG21qBP/e3FpA60CYbWEMGK9Wds+c4ghFqnkjvijiJbYTzaNDbbPsrz8EPSUdIHj73SzX0dvHwdAOur03OmFO8C4FVRz0VM27XMQeN34xw+pmRp2tALd0eLY6LBzgt6PtLzVj/TOKNymAIv+/4xFu7AXAf9zM8SE1k0TsWouiZ6G28/R65N8i/OgJIQTv+Wuer+NcbzYs3NT7F72rrHz7aHkfcY8kZJ8swZL/DfaTO1QtbORN+jfrb229jNWMPCup/v58Ynuce1D56bxHAVY/W4MAwIbW4AMQOkVzIztb6FEWR4mAe9AS0d3I/mXD6jJlybSyYO6/4R/yaQYtxil4/dchbIillb8U913rXhOtxrgE07y+xoCEDjz0ofuBMfSqapcA7X0Vb6m71l3GyxKQUCM4SKDkpmRXCG9ad7ZmaCYRXT/JnDVxHb5fZ4iQy+M/KxE2yY2EOA/gZ8i0O4/9WlH8H4r+KyBA5sOeSGYWodTblqD1/kfjcp3o2dPEe2COmvSbEbz4b7uAbZWXQPMCoIK+MMYoUdaD5H/YBdaQJQ+RyvJc9R+ZTaDxKe9FsrTC5fptNANtoFsdYe/uLZLnHqGNgQLMARhcsznYbPTxvCa4y1AvDK5gwJ5wrcZDHxVqZ1u8b8jmCca6i/cdDK2jJrAOZxdd66T5RrSTeMBVBjoAJyc660D80GWcRKYeM13CNMTmyYTHLPQhi3xDDmqsYWxvkh0MTGFZs5EkFcqwOhwqpnH9VA1np++jfdTWKcYFTVPSH4KEHEXeC+9zV9qna3K5HokNmHj/UafFbipeWNyu6XzIjnRp9ofq5cTXWm+kyNvdntPxr7R//0v6SIKMJZArR+yDLsLoOpJG8G/XyYbTyirzI1rCSmdTB6EWnMK/063ljR345kdmPkf3dn1Q2YF2orlF+hH+fAV1XKh5LA1YPdjElPwkx2BMGsDmc6k84alkwNvCg9klSlGsDl76cVK8htaWB5UnYRRl5bpR2CQ3mwD3ijSL1VZZBygTI3v4FFhJz52+QjvdQ+ED5zkQRmW827rHhRQt95550AL2GVmKDy00USptLwOksVfx9dHhNbJ3ZNcRiXAFTeuLsy/Ku//r+SkBjIzzBFc2XxzQhq36ICK6NA8LSzzF5fw+4IgkA3dlDWTmNLUlvitJWIu1H9Y3W7xstXUpjn5CxmyUkGLTdoclVf08pjJURhdxZAfZdntKX42VbkDQR9FtpnDe0RSZSsu2hQOOY4laECEmcAbGSDeT3un65J1bUzIu7N80tQF7ptBUrlIKtlrSpUOsnStujOw0dRlcxq//b36vnp963YySCYHY7YP+rm+HzOCPxtwbHlk2402rlIKBQJJcAzQBcBvyLBMJifAJgCcclUIYeEnIyYbvcHHyMOvj88ePbEEG94Y/Me2ju3hi+/+DKA7Qcff0Ri5VTi0ta51EASoFvlMdlzfXJvcVpFH855StBpEl0CscHsyx/zLDSMTCRVT0dAht8TPPVMWKFSR1FWaU0Q9PW288nUM2bF0aUCJZihtoxssUqGai9VJSY+NYZGR29ipzYgoKJn1MCNN9bxK1x6gUHnBEQ4fArAySrBGPptGtoT1mbB1mRi9qYgAAAgAElEQVSF2KXqo8PgOdw9wxGRpDv5zWk7kwxiuLpw2icsQybXWpmaIMF1Wq2ggQnTBVNtFQ93Wu+uAQngXQAcnasaPHlN7Y0MTXAf8bMAsdoRqjWKjqYdXcceHTuDCoIQkgIZjZM43AFtOx3WxZnMBZJK2yFH2EgTzDmDaJJTAwnW/BonrYLfpMxfNZzMCyIiz/PC+V4cb8Ogw3Gw7y/OrY+xPrO3aH9laqMVNo0yYCDpVAz2pC3yBrxWcEg8L2Y3MlnKTVxt7XIcfVrlVHR4lZCWNqQAbIoeyhEE/DbYj3JDJb6uVwttwjhwn7VgvYDM0qKU6aa9kTVTU4dd22Iju2TuQwE8z3ytrutS5zzMXaeaBdCrYLWSlj4QxVYfdULrfbu/iH3RPns+EuzJviwf4Ot8tL0FKS1PPscWNKqH9HpQ3G3k68lR3shVa/4lyqcGGq6T59O10XELsPN9k8BKDGpSd8TCX8uKvMYwjJKcNOZeA8C1b1lL2Svsq5VVBO9fMA3VdguZZ8kcq/JoNdY2c4tQk9j6C56/Tl0wHzJwKP6e8ROKVgFAXQ/+ewW5gTkCmXPb/tQ2ixp+FUX6wI4kJCZ47EnDCi2Jou672g4+fBajt8D7VPBAMYY11Yfrw4rlWxpP6kl6DhRWTnsS1+yQh5eHtHqyT2XDWKTSBigsvyiTn/PvoJdTWuRtY99+jr/U7/AcP37/g7Cwf/GrXydxv27Jxnvvvst9YlvbOoGlD29RIJEJ8dEHHw3vvfNeGE1ntIaMZPy6j/jMY9pZDRqNhG4BiHg+H8E4+uYBAxK43DfefHv4/IvfDU+ePI/vU7rBkMCYxXbSK4AT2xwnqbL67LSd3o+BoGdUwHKMvxdph7/LcAVZoocAdiPAsmMZbayxchOxLQ7gsWWTNdIuzbkWfNYRLYB5Fpz7carUJhBz2gX1CNWVxb4Yg/jVATM12vTjTneTAer53mcK9TwVkdV12XAUYgCUdrZhOtO6a+V+Ee3VnCuelYDTLmCOLG8fsfFGZ4W6CZNsqgGUeMVzXYBZQIx2BqP320HpxnCVeef7pIBK/FXgRjFd0nJukg1olY4FXrdOchmARLDFTW8LEOfglAD9TCSX5yYjrq5NPVTegzWbdR8aS1AE9EFGD5ZrqOFktKqqIcifNYpyakSmYOSN4MNkma5QTJuCtXxEi+VLQFsHZFg8O9G/y97jmZ5YNND28cdily3dBw1oXKctWg3EFGW0h7L9BCtcG+1sihR8oP/m2tVDlm3uzzvrWzBTAG8aXzpvcqGumr7DU26BkyTn6c4uzx9fR5Lmc7sHi3B68jLDKe7dWeP5OHkbVt3uzvA2Qzls/d3bh60pO5h73rrL9PUUSwCnSFS8/in26jZxicLiFpvF8JcYsCV4ZawhwLlzyH66Whp+9fDF8JLWgUsOheCygGekM2SmGHvYXpWCbAHMfmWYGH8bEwbQSKdGgV/RL24D5vrgj2gBaUP5vY1bDvpaHF7CgN3N5EUZLdhSzlUGX2D/jpyqzPcEQ41nk2hOw1ynCDbKgJVqYdZ+p/jJAsjWSTxqYthiJp+5vk4fapKfRD7mt7RJLZCa/7jnywqa8FfLrI+2gzXdj70qAhW41ItGr+ctiTtaUaoXezrA1n//pgjafFLABn1RYpjyU92/ea3997tNjivS7ph7tbwpv9POrT/uwFKeVwC08qsWdjuDr+da/qy3ldZnVXeMAJ25T7THwoaTbdL9vABo+XHjc/W3qrur4hPPQr+Xtm3yLErSp/SVvcZIJPHM5knuJTYItFdXj+svU6zAsvLnzd96ba2Q7PXpG32vLpXhOvecqYNm/p34xKXT5rXn1HPNnk9UjlFga02MLQCpvldxTM9p+3v5d481e87SAcFotyUGqn3ar8N19D5fz4EDWLU8tT+/LiNSOpsVJ8l0899q3lmsig6c+9qYkPWwA2qdjoxHD5+k8PyMfFWhD/1VgaHVcWLckfiOGCLff21tAli5d7huH6VAWFp5ebZ2gVW+VYCc19jPQhim2orE2OKqfp7xRWux53O89ldrWEV4/3Rfk/Z89nfYmsSW2rnkcerial/kMMts5nqW8JEefAsAKU7LhBPcEbx5DU8I+8p74fe9rsp9JS7YQWfhqgZRuke129r2PtymP7/SLmcd8Qkyp9LBkW5lsQfJPbayAmmNHw23FyUMUGBK3NQG+MimJ98+QWJoSkkCnxkkBxmm5pBq3aUAIfPMrgtee8RrrydsS1VXkL3ns+ND12eID8aRFkCaaAHyT7ptjFuxjfpCATTtveytEInwteE3Kv9ljkDwql5w4leVixKPQxDgd4z9zUnW1pchvVAwIWZ0IBeudHiGLv8JLbwngHcy7qL/5vsmjzXudR+V9m2K6coeUBSNLXV/Fc5XRRdtlvE31ztLEWCJopXgnWxzbUh1SlXnQ5hyxDw+sxAD9BvZo+bBkolqwE3shL8tCEe8FZ/digCRHdMneyb1GZyfPP/YNeMAvYmkg7JY5iquqc+5psYKaNagwNwDLxQbk61fQxG95iK+6MfEHbz45EPsG6UEkku4DwX5XBdtQrPh+fQG9Hv/1WJc0iT5TGO2sTGYd//jPw69akTAouv6yY9/PPzBRx9HcFqG2M2I39AC1UpR74qLMKht2ie76HIZ3DpRrB9iN7Y3UeJ+lXTFMTTj4AV0cO9mclFL5noQGA2vUBWbphkHS2DRAM73MoAuX1TaISOC/kzQ4bO62J/ihlU11uDaplsJu8CYweISbcD2g8+jpbBHAnhIe5+TTrxXWSYCB25qxQvdIBFJ5O8F0POXHHIPl0bdqul9qstOmDEQyIQqficgEr8hO03mkiLV6jhE1J+WhTXaAr/7Jx8Mf/EXf07LjIkTSP36PQJRNF84JaL480yKSQW0OSM3UlhVCuuKjNvCoQG1su6B5D6P0CEQzBEkqmEEBI70u3s9z2k5cP3SCkuSVACGFrrW0qCrO0DZkD6fVCtaJVlD8Jvf/iafVTRmhjfweXfvbVbrg4mrbUstUC4D2ipoHMBO6fa6bSHu2g9pQeA+rLS7UWVwuHb+t0CTAUzfMx2o7A69V7uSoSRoa8mEunhqy4V5VHouJgQRZ+f9TOCcWjgGaDRDpngB4BLRYzUaWRerOqGqAvCNI5p9ec6asi9eUok/OrocvvfDHw477JkvEWqXGfCtd98DiJkcHj16kurvhAKbGs2sgWwRW1aoflu5JnHzOGSaJj83wK/R46wB6+fzMyCpqUBq+9F6trcTQ2jbdgJWHWScQk1VLc04KzWlybEHMyFuTgpuND2c5gioyzlW6Jw7DXhpu7mO2eqLwF+m47iHBe1o+xQgd0prqM4GVf5PMFZjjOPZBxBV6862ZA2+z8v2svPRS7Tq1Lyzau89OrSbc4WO2xVOwyqMLBWn312hKyjL8RDwzklMk5wREDzaxw/SWrXLOt9iEtGCAXy40Y6Y1xGUfp+sWoWNtag3LTEGZ6xDKM12YrE+YVV5z9KQsQfqVVn7kbkwMSmDay905TMo4SbUGk+1gqy+mSw7MODMPWPygKPOuHpbPnm2athplMZItM4PngHccU4nADROrFivDXtjCAJPrnIpC8Msen5X6mUARPj7Y9KlBb8VyQWknEH/CCHFBCEmUZnqqWPV/hI0RHeBILcHc92OFru5Wml68NeDyQTvsSXF5O2V9s4ccx21QWnR1TFZ1eJ5qrm1wqAUX6dullNALSjoyAIQes+CvRHz1dkkFeGMARBjNwwuO1DfJ7rlfBtMxYHCIMEOez1z3HuvrDXZqVyLU+Xce1bO+u8ImOhbTPK65l2fstarqD1Z6gWgHlAnKG3JnCBNgkcBytxzTSvUb8g+s3LpfbmeXmMKV2Z2BpYtOIz15FsBJXlArq82U0DLZ3XBGZMpq990fxWbtIoeAhYJQDhLp07U43oquKiCA5lxBj2kDdr9wBoEsKBH4og9PzlDkce2CvyMhYUE+ybc7tawTZEywC6PWKd99dbwNYIrKwgPy2qpVh1tE8/PwKFVTB2ooH2yECEgcmo10OeLD3pJm98A+2fj9r3YtiNYbuv4KgOwMQB/WyJlNdmSaSA+gQ/QNr339rvDu2+9PfzVX/0VhQ2uhevwj/o0YfCzjsew5WRmLQIM2g6ozsp3/vg7YdUZeAkYqf82Qsh+X7Y7WqNTFOD0dwsAkntohj1+/JiC2RFaYG8Mz5gU+qtff57nGrFv9xygYiWcgPX6CXWIsD8yGQTzZ9GmTJWYe15CT2+OYPnOCkOheK473LsC/0rJaOuyB5MQCVhWFVtmpYWuKeyKMYXtuNMMCjBY3t1BnoH/pdASP1NsYJl5tX9ktlQBNkkWoOIKbbrP0S87or1+nn6Zza0NBpa8ZAoqxSgAKodGdWDVIUqes0ePHkeT0Hk0vt8SWmeehwDxtMEIVkXb1gFJqYY3QD9BeDE+BDO7v61pm7LYS7vOa7WY6TORiWDBwGKVgvLqH+7zb9MFgeC7W3dyr3s7L4dnDx9Hd0l5gq0P3hwuAXrXAXQcYuE08XMLGqyb8dQ1vuwAcFKdod52d3DI4A7O5QpM6GWY4wJj3FTO3Jw6ffpa7Om9++8gabI5/PVf/wwWJ4UUYgH92yGJ7jzPUuadfrf0zpourScRsHAnw0xsIS7ZD0GMmj6q2EOMK4mGw5nQc2OfrRBfeV4s3ES7kbU5Fsy2AA4gpb8Y5xyriSfozuJGgHyXNu7tlwwvwa/t0dp9X6275Vns7czwp9//I2Lu8eHz3/4cW3XNObiV8+CzPCaJM8Ywmd24zeAKmd9cxwjWxhEt6jLv9hiKcZdY3vNlcqpETDpt1DvCvz6FQvHiZGb4DYLj+2g/T1p80yyl0KeP78VP86fimBjvVRdAJfJhGTQ7qO/tdtR1zrAIW4LCyistSdcz05ZZN2P2aAfGFwn8+Tpb12HLszfUqKsETqtAfMwgGYxXZDbOYeIbx8ik70OJBIsro2rTPwXTK6PM5xWDTHDZd23MDQuWDVQxNg+TX2aaiZy711i0gdDxqyyAsVhizGb7O7BW/raSRoFtfUUX7e/MpOoOKnDPrw7ueT0muK5HNMI8a9xuptqz58K8chW0l21/ed4F/jsg1N/XvyPR0PKt/ncHIF4x6+rMBFRq19SZhV5bB7oqnn41RT3bn/cO8KkUS8A4AQf11Iwju0Y3NtQJ2W1Kucl7n4bchwFq8SUz6ENS+CCXiswNsXeYJtEOtaPEgp+GzL1ShTF9pyBMmcmK+ztZ5OaZJPcrwK6TRHoRMKxB1rKDaa+DfG4k/Wdsg8+msX36e/T3C8OwJe0CamHOtK/ODvK59binA5CJ/WUccg19yIbrGH027Ku5an9Ono0UMFPMFABsJdOAAYr8owvOZ+8B0IUR20DTj7/1reGXv/x1bM0Lijgn3IPgXYG4Nd3Tf2VIU1hooiplB7OeHjde658F4hCBQYvXAirGY7F90T+3k037Yu5RunPJV1tRs+LOYlmluMxrtUNhfZkvN3C2WO5tXZK3NpZdAHcZwFVINXc0FkhQz5d6oxaD3KPahMTkQmEB4Ftsx/0UOCVzOhsmRQ33V1rQWQnja2O2zpqMfhnvERwj4LYEBDvw8Ol0451hqyyqjSm74Vn0zDuU5fj58NYmhVEK9zPTFl7VFKRzRdadPpBio513ynW4npcwzWfBW0anDtzhLCWe1naU9vIVNu8Mdlu6HpSn4vlOMwgDLtywtuQBsLjEszTX4fW74BviADUIQd3WtcTIvd1TO2aLbAg2gmMOCozGNYURMA81WGWSvXF/i99dTSH0KgOjxoevnhCHzuCr6RA8skiJ/e0yPLKgXdoCgquAUzl5Wdz6SuSdfyVukvEQJrp66ZMZPOXfzp0a4/5dAG24fsnidAqqaqNKOuN5OpQlwzjN2/XTiaVqgquFWYdGSnixKyR7XkzJw8cmCOCt32fR1N9LQcNuAuIP81r3wWQ6uRwmUsC7OE6G9sUGWWRXPkIdbjtHlcFy4FkNJ+tttMb6FqW8a/dbEdXUjtW/lExKkQ+KcZ1uBvZpacZWq745gUSeeQlhl4B3/+0//0fXtkNa1XeS269//UtEou8AqpA8koxrnHWmWcAYMEcoy2KTWllTaKzU3968fZNEehiTUFoV4WI7PbsmwMgEqQenMS4qcAjrEZaUVin67eeI9KYaFADqiiCMyWdQ7dVbcyFqkpj0xKIhR2PErRGabDkldZkSrAalLaaWG9YpmB4KkxIP1aJsHpINp82OeAgCbzWMoxJYK7SpMHLrtgTZZiR4ZyBekCoixbRYqAwieJe+bB5yUNJcv2PlTwPeBYEGuMHcJXj/4L07w09+8n+w+ajmw1B6480PuQv0dGiFWjIgNIDlfx28c+0iOsrGNbh0M/lQ1SToa79L64W/28dtB7kWDNVRBcQpene1rla1KppzBu8ypHAGJoI9+U9FXKPLITF4/MlPfkxwyWCTgExUgGCOiM4fAuKFjhu02nNNgE3VPRMWWXcdjdM8k4DZmmVLSVDpCrbctILA1RLKoWxVtzxfE1wrqi1Q6FUy76MzZ7wPkylBCFt7b9FOEkHLAB4m1DBZ1APjXgUfvM9DhlhcAVDNo802peZRRGHtreeaInQs684qtPsAAIeg9/ETkg/aTD6mfeXJ3ovhG4aR+PXpt79LiDmOns/jEpK1isz2iKgvxm+c6oxtnVrYOGinlaWiZOu2e1WGASAsAVk0K6wQ3VSzdYhSfo+yNj7LMDzjoMpIW/WQ3q5WpEwoz5QOx7Y028eqesh+J8Gx/dOzo0FzLdLO7ESqFnQfo8tzxec5GCGtMMYL/J9nb4TjGhe0ISGxQq0m0DIA27lsGO7LktQYbIGpK9hCnGMZl9GW5Lgc2448vS7xKPebtppJ9iqAnNV3tSGcGDlNQq424DFnwmmYXzx+MPyANuTzQ17D/XYBXoGRiNG25MKz6l0GyE/wjF1IS4COVYCuhHO1P/N8BuHe8JIJlAtQ0KemnN4rmOZ7KB7PGQF0OTnXseu0SWas3ACQTDPYZBz74z4P0ANjbALWrODYxOnLUNmnrwDidKzoQ5ydzw+7jJEfAbRMzd/mtXy2LEoYOedoYa7YvkbipZDt9Dq2hHPlBLQwBbgnhxwkMfJBmyDaqoKT1JFEqwP7pG3NBOoACgoqV7uLZz6TjwSp1F/gTzFqq91aO5A2TYdisG8vDBz5LIEr7fGhhRE+Q1uUFmSCB6cpCuRpIwwqJAsaCJRGW7VQubcEI92cXTum7A5r6GfiPzyrSaV6K57tyC0ATjWS9wpTwClrVmOTSDTggGdiwGzA2EFMHbLBYdiaVh/T/lU6LX71gLlX3gJSmCS2INKYUdtnopAgxzZCW3YCZpRWq+2DveU2TEXBuBjPavctzY3yOzJ4BezOZGlyhmxju5Tib8zlfbJOFntseRCUErzribH2VTb0GMDRKWfOQCJCv9gUQQupeYeydWjDnlH6AbA+gIotr2Gj1iR0jZA28FAWHLZ6Gp27OdoCrFo70GCa91LsPkVOAS7WQO0YW0ldC1k6pwb0rP8+62v1dwZwy4EpTvUUiF2jTXYDQEStl53niOADmAliec6jXWTwzTrevXOX/XSU9sAp9ptgY+m53RqeOviHz55jnVcRsN+8tUVcsjR89OH7/Ps2+20EQMHrZfXRWny4/yLPYw62mRD8LDHLEYDFb4lj7r/5JlXjzeE3X3yOXtnXCcLVYg3YmrZx7R6BVDRGavq4CYxspgnYHxO0XbqWlPxoT58Y3txkeA7G4wUsKaZEUEAwlinNSnf6JPv2kPMr03wNv24LoOdkRBB4zHMdc/9hn9VzOkbjbBGwcRn742dXy1UxYlyP6ILJTGlyFhbMZmkLfbkPe5PntwUg49784ndf5fluwKhSf9MY4Jo2ZWMNP2ubZ6B9c0qu8YRTOpO4CjzLPFQ+wkINDylFR89hWAktoWp+2XOTqnRjyiQxzjnRX8l+qLYu23SseQsKqj1m8Gw8toZPF8wUnHMQiaHwzz77WWQIxmB+LrK2Cko7ldsykzoGF+iInmOnx8vQRyvRolXY/hZT1Qe17Zu920XxXduR7CA+a4G1ECz1EgU4H8JAuXf3PvtfrbuTTGfdvLcVgPH58+exEWo2yua8oCiibTLWrMAbn6bPZs2VKsi51feyBpEKsRLPvtEmWnXPNF1BK/b7jACf+o9q2xJnCNyvU4RKUojm6cOnL8IkcwiARcO7TFOWtf7Ou/eGH/yN7w0PH/xu+NlP/ypA5qeffi8SJjsUyzys7jwTlxWYrzV4yxYthssBfBvXCGp6vbIrbeNWFifPlus+GGEbJxaH3z0fDQ/QvDuGuavmnl5dlltadQyAxaRzWnr6JXOlmAJVNK0OmLwvr7LI6hmI39LuaqNZP5m2slriP3y9yUryuQJ9TVKMLS6xk4K3btHKFASWTFywI7ATZRiHFRMAzTjNKZPGOWWbZYqHwcZvhqluLsBzsAAqOH5s4UUwpLFyJvlZQEjtgmBAAzQMd6r1tbo7Ar4IuPHGgnlhfQW4qk6hzjotDb7qFHkFyhSzu4gFBe7k800MKnDL51hg9gNSYBBwtJjBNVRcW5psKUyaX6jBGjBUG12Mj95x0q+lM9M8m11fvK+TZ6UPiSrArnxcJZGtoJ+Eqg1qy36o5+zGN8nUZia+TC5Wabn33rUItTcyTdTFdIndo9q4ijsdlGTBRQF2YizO/oKFO5N+8w0B4jDeTaCrTTlSBlmu0oo2Pu8gbCeG9DgjgJCJuaCiRS/ZOB1sbTYumog+h1z3K7CoS8hofzsT2ZjG12SAlL7QyDWgcuXF3Ua6Bn0/uA7RKW/v7dp5fTWRsvKwHpsE5GVd/ewq1pfuuH4giX8DxPye+W3tx2IFeW330d9+Rh5SkjhVZPSz1fa0Hf7UfMC4xhbAlpsHnDY+MWawGJ7YqoZrZP1YkkhqYd/U6DVez+AXZR/YeznrHkzexzgu0lhKTGGTMuG+5WaRDxEccd/yWWo0O8lV89LbgY3fO9knetTt9PdnVt00as8VeGtOVdre9QwFQPxv8159Uj+rWUfBkgZ+ulZqu4aVRbwQubCmS9/z3AJXWB3PREwQn8k6pADABow2Gfd0Yg7r/rFjjv0tAWSKosnaHIUW5LCuyYEmJ+g8ijQZkhW0/e5LvvEoMVzMQRDG4rMU4yIdgFP2E67w5UdIRVRbrQMNLZYhiWHMR642g1TPAsSABfKV2TDUCuCxjVd3uccQCYdweTbVHE5VtHGmo92dfduK7ilFyR6rwkO3FfcA7m5vriPp8oiCIb79bHLYp3voCTNJzsbxgU59ZU1HnP1oZPscWmxf9qN0ByVARUfOwZHBH6rAM+UUVq4jAFi8Dh0O3N6dWyvEfsCS+IqwpvVxxqkOSiVe8n0lcIm7+Hna/kywt/Ydkk517NTARs8BMZhSTBaPJF9xAQGgg+Hll2LPLN5W0dR4Rqdn913ZmhQIBPoF5AKgl2HMXhLM1QZCCIluuPtGW99Af6/CZxwcjHgoQ030G7wmrLr42Grv9qzFxrR/m7umMJMCGRYnRBUlkuZ/NPaP/8l/fm2AZQCS4ImbOqTCL0iWyoqBTHS/aspgKgAmhY3qa/ueVYc7d+5U4JnWHhIRjI8Mn64DIWvn3wZbEhhnkcugdQQ/7DGrPGlFEamvBGxpaSX9zmmdiGMTuBC5LES9ksXSprg51DFSRbv1M7xuWSTR7NCRGoC7ybnWA5KqfSr5mb4bVo7gVYl/S9n1sxUqNmgUvNtXM6hpuOlw1B0w6HTb2m5p8NFbw3zWGrYzkkzX20mjMu/WmUrm0NNHj7/g86E1c5jv3HkXw0ASTVC+smKluIR5O7Xa9ywNOwJXR3sb4PJhft/XpB0Sh7kAQpuKmZVCrqlTyA0o/X5Qa4PU9rxEgUvHjqSNP9Hf43U31TrWQLrxvXt3aPP9VyDy67n/NYCGc4LS7e0nufdQQt03Yd7B8MNACio5kVeHpcMurbYCDd03vTLof3tPI9Y2YEK0u1ri3ZL2BBomHs3Yp2rYnLR21p+XjoXC6HXMdIgm/2kZTHVGlkoxN6VaT1D5uD4D0MH49mR/1gMW56TugsGlgBGi6oB2tkzfQq9wlYEUD9Cy2kFvwmv99//O3x12aM2S8bCtQDr73p51A4BxgLGZ6aVUD2Q61BScErYscec6I3H47dn1Fo+0clg1MgHgPCqWna8Mr3AClG1eUrml1AOoksj79wbg5ROARlu2CnggsGKPLcM4rdaGV5UuW7Wq91+WIGABQydk/DgB0//O3khyQtiVYRUCnhhfg2GNHPtsBMNEwHbSAQsMcJig1VVKuVqHGnrM23Ckw6JN1mmApTUjK081PKdeoamQ6bmwE0jI/b5Tlmz1e4Ye4ad/8ulwSuJrQjjBepdGY+lfZlhFC+DTzhXwvdi72gAp4toHgRCNd0TZeZaYdBId2pZImKYnTQqK/mx+P6UeoPxEhpMYlI9dA8JwZmYceDPOugMgXCMQL4PCNtgLK406ihF6lbTgTpzD5OT5LC4SrIzGhwMHVAC0TC3fHS7ZD7Yij2AszSnEyrXtIX4/C1PkmmubcepnSxx0ErNS4j3LPp9UnAsUynljIwtg6hnDzG3JRTENpIhbuGjPWpaVDor169Vc/ZfrVSB+TbqqCbZlT6N7w/9kLPqlvSlmqGL9MrKrtbdXvhOQufbtXKZw0JgGYfNo+02qeM+y9+6vplPTKr85yz19Y2+LOycBknHY2AvdNhgcdqp5qukC9TryFrj3ym5dew3h0T6l7drvqdvUmBKyNw2OO1PPJKMSK4PEGtKhT8yEuAaipxqfgLnkAdR16jaaRYIB+4L7D7cCmwtI5t7k+555CyIykB/R4plinYUmAXuTtLSqmWzDpkasXq0sg4h1EuFlgtR9GJjDT4gAACAASURBVEhqbdLPzVor6t10/2yht3AVFi72ztYB3vsQIP1UPRZ07iYAPgw8lyimnHOebZMwwdJmek0+77IXFDQMbgWGeb89CjBjsIQWYXEJqFwIltr2CLg06dAfwKqnTP9Ut6VkAiooGm+yB9pi2/jnKSCU1l1rodInmUizK9YpDAnyTXDR92kJ/BYts34dANz5wNzquztPck7TemP7KXvYdsivv/gCltWT4Qc/+GFYf//fL38Z2yNgk8FPBuCCwKybzEALINEiS4CuGHRNtzsjmDWstWv59to8FW6SAoAD8zSBTAt/mfqo5h/XOUviuQ+TUOBt3qAZx27B6QXg0LlslAB9AuO2xqNBShFokT8CsmYx+iL3aYCJtJOEkxINvml0aibnaNDHpvr7AptHB8QSMsgc1qFuC+umr510qjoJ1AVMYCd8C8Srl6dWVmIIkx+DbGMs96y2lJ/HB6eXvlqlO5M1yXJ5m7BAI6YdFn6xvce8p9ZiZLFD8KQ05Ww9Kpti26wB6T7g8l18pq2wv/n8c4A7wTtsJ2i0VfYJK9C0I9s+eQGzaoozY+v4DLbS/dhbvKJJJusBRqLPrYbWMLUZxpnHQQapQKyT/25tGJteDr/6pd0CTPrm2ZooLsC6uPvmPSbO7tB2TEEYG2Znx7EDPpxInxhI1ngF6L0omymNai3yuRauHNJlQmuSoX6sgIYtpNoRi0zRu2Wfrzq4BfBcnVhbltSh4m0C3kX7lZhnGUDdNlk+Yvj4kw+Gd999a/jpv/4xLMBHw+2NleGP/vCT2EQB3mhEYbfUpzYxjC4u6yYAuI1WpPZCmZl54x7PrnEr9yeor0bi011Y5lPLw0OE7x4B3p1aWZOlL1vNJCbgRANrtJGVxeZPIu10udS9JbvRXucHxaAqxp0DO4q9qC8wiTWGdO2MqwRI1UVLXOOWtxgP+GycJiuotOz848RtWREUNVuhyT1QLJsqtvTOniPjSf18s6HGSiEBcA0O2LG4J8Cc9dNnqTurDWmJVMCg3Hux0ZJAC6BFT6qSOd9TgMN77TmMZ6bYWbZPNs1IAW8Ptvcr+Nb8YY+/s6I38Wsb6lEfUkBd/oT/dfM5Aoa+T2fwVcxfxbcwjRrI0yfw+nYduEoxylYz7EX//R7fG0v6upv7MTfL81Yep3K5zg6JdJIsbEkNYVPhy15jg4XBxe9atKl/qyMMIzTyFp5b5HPYt4Kyrq/xnoWVkCpMZGOfGwu4xTfmZGUj9TGet2Lf+Tlh5PrUs/cKeOz38np7a/aoMUFLmC1O9dfWwxWYrrbQf5utqK/qz6sDnBlX04C5/JAvbVRnl6ULyeSb/ZBJwQJkgmWyjRKL1u/fDAwUvGu5Xgnxt84aDUK7J/8ukKvuMyATe26BnFLbHmDDAhzf184YA6iN6bmRUBDgT1AtsaJxV53TFKJyP57t1qLHvz2v2oGAHLxCm+d+yPluMVkAXb4Sg/HZyTuNw1jLfo85yrxMVpb4glNq/azonlswSz5eLfp9cE6ZG5+pqY4gByQep57j5+zy8jNcL7+CS9h9FJBXDVr1whnYxOtq+KKdQ3UGowvMe7oOftkO7jf0o16UGq4BYENWMu4xhirf5zMPa1YfaV7J4vDqYWuF4jJkhZnxU4YWkl8RKzsEU1smezqDLpjwfeoIWHyNg7bi4/n9dDWFgWcpQ1kHgVbiMaWV6G64JO7QJi3BTJ4bg9QCKWBhhs61+cbIMkfjczwj+t5ZBuKZa1cbaBUSCqAvPeeKwWVIKlFl7imALnGhhpZswf5eQzLiGbntS2TFDugc2jvGX13BDqRr6Bxb7HR4pQuUNLHbwLgnpi6xQ2EstWf5P/KjMK/9E1aoG8tpu/oObTO2lM6EeZz9JpPVl+meMK8ViHbXeT6WKaydQ2ywu8z4LDwU3saBh362H65vTCGodSq6n5ywe6xMjK2xPNeuBZwQqxUtzDlTME+nHbmhtiQxWfmBkkhymKEFFPPNGjTm52ZPsday+6rgVe+rPXL/i5lFT90zYt4VPyIQ5+/VcKRgYHbb6HdTUOjTmu1OKr3csjniHl745Y/G/rP/4h9cL9GOYVXPCWZ5wLxx2iZboHkEE8DDmmpLmYv8vICXEZXo7eHDDz+Mca+paaD0LJjaVAJyYW+JgHJzBhi9MqIDrApBMb2qolBOWKDBao7AoBuqWsFoXSFQKmdl4FyV7RJiL/H9GIrXjJzOJ84qxoyF5O6jd8K/ZZTE2PuooI3uo891QjL+HG0iH45VAwWx3XROvvQBXnqgSP41PiY1BgmV4CJkTTXcdjQDfh9MKrIanBi1MsSnAG3e0zKgnT3vThRVZ+vly8cEntsR6V9ZvgNyDnpPNdU2Pa/Fg+l1dGRbxoAgl4dQ5p2Jp2tQugMEzwqXaqRSwa8k1TZojWVvB8szTnIHG47kUSPu+6atgefdwbsCRstBere2MP785z8DZNxKwnT33hsJLg/Qi8ukHQ146LItEEwLA59DAO0zdGhCOd1qy+lVTY2w15TEWj0cmWd+ZvvTE4hyDKVnIYuxO4fO8Ozv595Im5rgWwAlJprJmEk/emkpuG4+E+f4XKF3aC0746V5fxPlpO1aH/bWhSI8k7RZo4XmxLZ1zs04bVEPYG0dsO8FYv/uv/vvDb/62S+Hb76BZqwxc2ITBslrdPDCLJM0nQwna61XzOJUbDMQcRcw0XnwuzUptiqNvRVF8Vgds3pJGpoKFKiKwMbw4Wq8w6aMpmFRfaXzLpBUaKwcZ11gV2kDaAFTkeL1YUvI2jJ4yFREqvGAAyZJpf9SbE3ZZhMaI3Tt5tBpHPGaGCwDYT7fNj0dqbNVeQDVrtMC2lPa0kYYeicmndv6as1FK5wkx2SG58XeWKGdXL05WWgjIoRHJFd30QG6e/suSV7p7swgvloj5AkgM7Cj1qprKSaGE8i1LYp9OUK3LkEzWkKh18P2U6fCpFCK9DX3M8H1+e5WdGXJOuBkVqF/Ne21AWj2XaBzNYn24RSaFue0sF1QQbsABBxTm0mjzfdk3s2P83mA2iaek1SqRmj6Hbh355nWubAVGrp6glcWT7jWfXQ4x6Zh4iwqPo69lV2nbqBgvayPAENcP/soVXuucwRbKjpDJhepztNeydkP3TstzeXQwwQzSDKgsg20n6mWpPeBNnGAVirD0FD/qNozpPdn+rMBiI7EBCcJCk+Cz0obNWtvENKTh0wAMxDvFU8T7tay6Hv67LT9ivdXO0jT5GGj+h7VqlDvZ6usdiGVUZ1ZKm2v9G1qmFIVAXT0JoXu/bBT2z12Nl8SGCt2PNRiEdS1l70s3VEDtj7NLZOkOq1dADcMhbKV+jqvKVPRtLHYc8+fDDGfkSyYAPW2bVORdZL5lfT62Jdi6NhSJ9v48TffxN5YNPJcu86z6DqaAJ0SCDpIxX0qc2eJvZazLQAjgCTATVDsenr/PjcBgVNKvAZzghaCQg4ImKbV9toKMX/LRhakDXMiQT3VekA1bYsAm0WrTORM20K1418LzMMwFSi8JDa4u44dZI9dw9KtgTOnGehzii3R7pc2KecnwahgsgAVn88+dABJNFlJ3NLuI4DLa99+841cxwoJicDdKkChRTcnxBoInZ3Shqo+qSwegQJXjv16wPX87K8/y5m/d//N4Ysvv8xzkBGmjRVMCwuD5+2kWPe7e3LaAJpNYOspywgL38ouex5fvwlLcZ1ih/sAExJtPRlg7m+f9TFBrxNuL2z3stDEey4BwlhZPlAbVaCW82dV/YSA9Jz7mOHsqz9H+0NYaBb7UsQJY6iJRSc9tRKPTcaW2FpjXGXwltYLPs/BDzlL6XSwAGJ7P4VI2xEB78JmDQDgs66EzPuSaRrRZoPp9nxkZ5QofX1FqN1EyOC8FVn9fhI+mQ0CMkYEDn4RhObaDrDfMjtiB70WbJJFhVswLWRoyGTroPgMMcee/hsQWdmAC4DWK1ickyQqG6v4yTHYQvhktZFNRgTNSpvPM+4EOj5AnVLPGWvs/nBvufd7vOTzvX/v7bSN//SznxPPcX98zxZdtXOqNbeGjIwoVi6ynnYJ7MBc87oFt2WVG6+Y6CsTYXKavcLPBcY8qzUV0oEdZ8MGE6QdwvaEwVhG06f6YuzKJrqX5zKV2QMWSqfYa/v75+jdkcSmEEnSx6Td9VVlNq6G7376HZ7b9fDzz/41bbA7w7f/6A+Gd5gye8i51D5bCDBZXSXuGCeZsmBjh8AhHSSPHz1M+7FFdSe1HxDjWHhTw28H7b/tXZKCBQpKV3PDVy9GCJDbMm3CZIEWG6fepto/JmPaf+2ff0IUK/vck3EHElZBQ3vvDqmig/F2dHx0w9o7sxDPh0m6Q0VIHv23BQvtmjpVJyQy4Z8YzqpN6WA3B2mwJzzfeolq0yz2bHJ7Y1ptrMBTgJn0kPiTgPQ1OKu19qo3YYyaG/HCNEwl3m/saigS9oR+y3v03sNaL7Fwbb++IsliAy5yx/GTJvm2QcpYapmB7/Gary0/V183oMZrP48Ievypl2m+Ugl4/Fl7L3+3Jm42Tbwkh68GMvV23Nc+qOL3136/WPIFDOUO46MLBEmBjNem4GY8wH/rC/VHAfQFGiQ2yCZNh47xBqzT5sd9y+53K/3x+qpgKjRRbZ1VlLIYZh5lrJrOj6aveWS+F39f08DL/lQBLShychGvrcCWKtI3HalWJEze0+yWz60PnKgihYm0MirFGE5c0djz6eRx+7Fvsj4Bjxpg7d5vh6Iupdrd/OpFQ5Px2i+VexVDs2Ilr7re11i9np9rVYBqsfA7yGtBKKunb2pF6Q7Q+v0iw5QmYBhMWfgCej1nAuTrdIPZerkPaH6MXZNA4V6KLA7/i08UgLX4bazoreSZ57HlzNZeVgOyNEXTzqev4UWR/LEwYO7uGeczzWGUOvJ7Ycrpf/h9Wa+Cpn29xBe8d4EWO0gyybrt6d4llufdcgcHat3Z3MBGKyOinSPOFnTPkER14cqfp30y7E6AKmVviEHS3s7N9RgwNqoZD8GS3slkjOt7LVhU4pot+KUrzNXyPbzfAFAVlxq/cfdImEwzmA+gaPJs2FwWVMa+4dtfHiBvgoQFnFM6J/DJGMtJ4v9z8IYjhl25soI+4t6C4QKtsXUO5aHoegwjdYpCqUWtKYo+K1Po7k7RoThr/oLcFyCX1k4SlftPn2WhXikF19X9JDAZ/VGZb+kwce8YSzbQy64SnrfFIzGPDRjpU9AIXyBXdMI9PNmFDISfACVAWsH4204uvY+oTi/c+B5VQAwwiH2vPWqKqc0016xuS0ExA5MJ7Eg6JHl95GsA2BYo1q3DWlwj/ZkiVpVVf+GUedZLcke6Od3r3GvZhSr8ZsiWOaSfKSHH7+eZla32uXmC9WkWfLRFNZfAdTDesltG8NH7MO+v3D/SbezhyKUljyB2MwfmfdL5yVfhWUGBsq7VNdHkE1wngfEkyMa8PoOS4wrLmteHr561a7aSNfHManP9fgYBef2eRV6iH8LHoXkH824ZdpfsLdsHgtTyCiuQNd6XDcEHZtPLcuNGDJI0Apl8amKJAdiimuoFC96N1Nzhg93cDoNIv64TGNX9Caumfcki0VE1A/a600nVJKyamnJnK5ifF4aJGmw81LDvetWgaS+lGsYtmkylbYkDbyLsbYvipqeday7grhgYBnai28ckVXsAeNs7zzNpxIe5C3sq6GqqLhpEl4EqqhPwuK4I5PM+Gtp7b9wF7KAliQczIokwIbK1NJWWsBZLP600R2T8zKSCPjEme+cE9t03MAGcmkt/+un0sHXnHr9j5R8Q0RZcfqMHvt15d9FSD38l7KUxEpQ2TqbGnif4jHacm1j0vYyvRqyL12bcu5ULfs/1OSCB6Qlzp47qEPyMr3//1XD//v3c/xoDGr755isYebeHB19/FcMu+8qEb5H2oT0qLK6RLAADMfdBghMDJta4twR0Wn+mCnNDGlTBiDxP0Wn72Bud20Mpgt3ZQvVMeyBhMCIg80rbK1VRK1/uZQNHno3tlsskEEcwHiedbke75BhBZE+ifM7TotwGATo8ktYTJqKOTnS4M1SxAQMxjg9fyNY8HT549/3h7/zZnw3/+//2L4ZHT56yRxeGNQL5aMoZasuOQOfA8faesQ5QWJm2QpY9y6G1BS1sJNlQrdo3pb5hdoB6DTDs2GcztBuZ9KVyZuDBe9ouqRHWakUrUIFwNahIAPdhl2V6UuLVohnb1hB3j0EO00DmiMAbTmEazbpjzsMk95iWKtbTQS3GTuMYP4ErzDS/X+KdvvE4n1+GE7DJAJh/jzsV1nPO4bngly8J2Cw6qX2XyXVNh86KeYmHs/c3t7hHgABbrfn5F7CS/sb3vucvpRUqDohHo2MK20vwLmsgSEcSw3OLKGlArQKINYh+33bXVG5gGkzzHG3HP9x/FmBlWuOuDodMJ1i4JoyeBTUtS8NQ8EGNJZLmSxgTAJwnCH2PwXS8Mom0PQ7m3RLJ9hQsvSsniALcjQH2XfBnn7U74bXD3Dr3KQBIlYzPfProEesNW5KE/sr2W/6nkbcFzn3hmZT75h7mIuKMo9eFXZgLQ6/Ov386AzdaQvGeBbxF50rHasUIJx5GAF8BMwwyw2TUodSEzW4fDcLce2lNtvW5IvI4Km2H7ZVVXeqJQAX8eXs+2/fS7vXWkT6Upp6JSbGATMkZxFcATva2E4OQAG2AL+FPap90Xi2o9pz4zNV68r4tqng/Fntsf6tJUKXL0u1Lzp0Bq2we/t0ZCEliZOy1ILJ8nzazwF5tmNfouqfFkmsoOYbS1kiS2hKXDD0wwXHN4+f0R7JMDsNSXvU6sWnH+FxZDCYmVp8F5fW7AlQGWku0pnq0RiS6BmoWc9SiVKsxe51nmWQ1QZKVQydZc6bTujxQENoP41c9Tp/5MlPDBO+OTmFAAFRbPdUXCdyN8wv6/RQ0ZAsSTGVoh4GV55AzMO3kcK7pijMddjfPfZEzYc3+BLaX01p3sSHuBIWXEx/HP1bS4D7R5xhM2/7nZwtaRwgdm2+CuAmj+/79e0nwP/3Od2EZrsB2BfBQXJln77kcwQo+4/rS8osNG3FtMooecI4efvOIgUoFEmlbfYa72D6HZxghWRCxjdVikoBTtFB81jLT2F9O4Tzlv6dgwy5MXw/vojPm9LV92HJHBLPamSWnG/Gw9evjFBlkGJ4B4jnNWv8/D0vPZOVcMJJnoT90wIfyBCY4i9iwcX5nSi1YE1fD4FRiy79qn0w+TOCJYobD82JOT2eYUDFs3BjLgJuK/guOGaGoh2mVXkbeOMUmdYASUMsw4Fdk4brP01Lkmc8+scpvcQrwRPkIdfq0gWFaFvBRflg/4J+qhLu3ZZjeQ6vQcy6L8cAWGZ6RmnL6NLXutF3GKU5sTZuV9oD7Xaf4d8A9W1w652cnaOEt8rnL+NlFGHXqzoxOscHEYhNo/ngvCuCrdTeP79M1GxcI7p27/oLC7INLW25tQycBU+N01tZk9siDb54EuLI1bxUm4BIanrLi7wFwOanxKW21WV/2uuCne0dwbIdJxdrZKXWeDNw5a2pwqX0UfS/jBJkDsWdOeFcigfZdkmXbpBI5ct8bgHeXFMiVoTCetJi3h+bcCcC7IK8F9E1ahhZpoVpeXRj+9IffRdNwe/jFzz+DjbCMvMrb5cucBK+tFzxhLZaJMU9hiXr+1D2ScfcVoLUxrMWEUxBngXjtpoXXp6zzKRIgy1vvDI8Oroavtg/w4OoWNbZXimlxAwCMMhubBlakJwoE6ixnOWxhX/I92doC1wIw2qya6l4gkGtkPCJAlsmOMmOMA3nhiBhD0NHE/sr4wCRIlgPXs8jAKrcs2ywFU4uhAtiu83l0lSzCWn6r9Ml2/Axq8izoKlvhyMSrWjGxxdqjsInwc1yz4Kbr6nmottXyW/kd4wf1qZtvtajZ/WoH3zoYZBpW7ZbF2rBI3QGcDCEQaGiATmdu5XOyZpWQCv658J7PvD/r6L/D8hA89HuClcYEKYQVyK7v676o3/NNruB540/lBCbSUW/Ks/R7FSv1WKHWNCxG4532M/2suV50WWPUK9acZ48ZS0eywm6EAGfFfuqDSvoU2+BlXkNoXP671ss8qg/BCOSp4/J1sjFdS34x7Krcu4GzQLHF++omiP5gsvZqN65iZrVFdhZb9mA92Xzvhn0lqBAfVWvR24xLbqVyyHyZOMfmvvLx/qxPVvZ3/W+7kfZoae+fWy2KFtCryFftsvUMOru/7xGLdpWyFVgXf+d1tXXzdb1A6V6pTrIaypf1NG7hAj1nTlU2ZltQU9wWdtbCYtoJbPhDBxi5B8yZQ7YAyPDIB6Ss/NnnkImu6UAr4L06logvZG07PK11y3VguJ8RY1P3bJ8I2wdZ6CvPzTHbWvdpzJl8my6UwhvcE9rPgOxqHLIO8xQ4hRs//d530dbFV5BfWyw5wG5PY299tvvkRA7vcJ8o4yJwVwPJbNc2l7QTrIAV18wp7X0/pENQm5P9STyjc+HLoV5qpkV2yZzSomM6k4qVn+FDxPpbq2gHk8PfZYjUxAWFS/bwIYN1TiEaKEmyf/A4hR/lOMYB4xyAd4l/Vg/SnFQyiZ8xslUWlto0AJ/DwfcYCCZbcwZbvwHzfvLqAJ1XbClTbGex9Z6paO4GtxEEFkgy5lBfnTXi5xIUxiyCmFcI0jqA0SK+z9q4kQ/WJhuvbG2uZUCQkiZn+M6T67nh0cs2nOISNjt+IriKOadAswQXCwwaBFmTDaOwyJvhCjJoPTsW1MIos3CjjTP2KLDWdlrzDjvglK5aGB8NW0vjw22kSsbpEplFKuGCNTmQfOHvCKpJLBMUa/4kZzhscVv5LWRZSNaeVnweED1s3tJdzARjbWKz10qiqVdoDF7dh8XMzCALf4/nKQPVdRYoLRC0sCvxr/gPrsyzVIxPT59Fl14AMAfguRGT+PmaX4fAxj8G62o4WNPKPgQ3s2jf7UfWMme9DZuZnGDa7H/9D68NxDQKod9yCZWwFBJp0G1wpBG3rVStLGHipaXVctIa/SSMUjDHAAgUm7e9z2CxBCCL1lvJn5X56H8FzChatlRp/13DEZpB5ufTQSinUvk0Kdm3NZHX2g5qe0h0HnyQAZ1cy0Lpa7yvRlbEvTaXhr7AnWLq9AmMJhMyZ2yFlKb6dIcWSKrDC7Q4eLgFUjRCCk4XAy1lwrR+HDCoQ0fqRhWAWCTA8neKlln3YzJZ/y5dHxH9p9vPeRDTJABrCHzb363A5LPhd19/TSCnthN6Zaezw1tvf9CANQMX9F5MslyxhjzfgJ3NkYbF1qr2UmO9tmKvtCqQAFYDY21jrGRRZmE5Cw+YDsW9EM00wZgGsJUYvkLhBssOpeBZyYTESOpxvnnw9fDJJx8HvJN1ZX+63xfEfck6paqG+V2jJdCNbfuWjiEsM/UT+GxBJwG1OAOr2QI/Goi023bwqxx/tXfW/fUEPGAu7+n7Z+owLwgDxgpyu8c+hbhYM7YzIgzttEX0dS54xk6dtV/e9nEZWGG4GjTSMutuJd/LtLNpklcLQLskq492qKbz/XcQYf97/8HfH/7nP//z4THaE8a6y2ur0XsJmGgwBNurEumqtGsoOoNS59CZq7bBuI4GxKkY8m/vL1MPdcQ8IwMCnWmEM2XgGDCzB14xECtQSWWHe0lgz9AHz7TP0Z+Fps6zSQXU4Q3sZYXRF0jggJwzmCFsL5MW1nOTKr+aUtBHCBDYC0dOfuZICOzr0Kx4We3RsXFNZ4ATThCzpc8hFLaPHWggScakWhunlViqQqC03Tem3vICOokyXaSz8yyfYwP+4P2P2RNqHKGzJUvYWoxBQoCsYvuF1m6QHCYDCb/sNeUA4rAVGpcdaOuc1GrE7Qk+GdIE6wLtrASIgvlW4V07A3uSep23e06QxmtHv85rXqT6Ndp7joHGgdqyKP0cluWsST+/P3OONtYxNgKnZ1Ps1RQTrQELhyUYutPL0bRYVIOK1frqwVfDFgyRMYO91nJUsWLTyuE/anhQtQlXkOqeatNlM0kKkCsC4MWKMVHXuSews7LTKjf+bukp0v5gSzs/9zxoL7QbnhXBrQT2PC+1slwAZQuschpc9cQgjOg8gwL1KqmzrcI2NpNpz2fpDQl6mahX8C4jEmYYoHcq0i2g81qnAEajaZUgtyp5mcLJPczBHi7mT2Mf8HqTbNsEu62Smh8WSjv3YTII2LF28/y++zyaRezHBAKeS+06XzJ4Al7rE5umkFVDX6MAftmeYn50W1JAZUu+CED8b4XTvV8vVJH6Cf7W92UYhRMyFfb1vtmfagIGbEkFW9adE64cmEAwkeC16PJp4+LzxVdj87SPDcj02UVTLfuiJvNGQ4UM1mcjy0zgbhkA4QAbMIZvTTsF9k57MCPAoi4d+1MgRyZxUgITB/5SNm8cwGmGc6mPPgWENFqYFfxRlJ94QV+5S1uk58TA2fUzeNSG+cQdFKSWXbUnIOaMLfkNE2CvqKwGnHaP82Fv3EUkGV/61t07wycfvgdw4tAetT4ZjIMd0I+aOFbiWT7ZYtpTBgz89Ge/iD95TPHEszOL//Vc7ACCBGjmvMvivJHz4DrUMwsDLf4P2ZAMDGGC6dLs8CbA3STPcZfJnlfY7hdU0l2vBdfPQqBC1TyXYttUMK1u7x7sJ8EwhyckDkmgSQBKDKMO77T6pzgIpRdMbg5g+WaNHAzV2tNM9A+xv8p4RDPKqXBhm1BYgMG1vobGLfdom9QKa2mxTK03bZvxjcUytT4NdMeiY1R7tEDmAtAMCt3Xng1txhKgo/ZBtqUtPBaPIlguU4w/s4As4lSxEQSmNfyI1iQSqkn2hwMPDvHX2smwPgQZ9Jus/UMGiKijvEJlXwNrq7bvf+bQLKVMAGPmTJyslnMuZqj+O1RDjpl+YJLnfQ/xbM+3ejRjZjwFVQAAIABJREFU/PG8HDmQg8KI2o+CwhHm5v2zZp4YAn9ZGTsMhfDsv//Rh4kf025qjGdCC+B88HKfYrPajcZkyluUiPsLirkOEpo32cGHWKyQKbIF6Le9+yJDTrSjMzxfGXkmnu49dSJT2OV5HAMer3Ju9MGu+wX7Zor1OsGPGFfsPH863ELnZ4771f688/7bw9vv3R9+/+BzbMb+8O1P/phrZgAIMXhkLXgPGfALMPwyWReGhn5qDrB559E3w1ef/3a4TevTOT5WcXSf1QpFqufEtiP+PbfCz2yZRRtp75T7JHlOUSeJq8PoiPllVobRUIWZYjmVTc6+sLJs0Sb7yF1lTmJSW+LgCmv7PvGj2jQ7OlLULyasZAG7fdigw3yGMLhcTs2uYuAUtkj2vWD0qS3gXh+vS5IUFlj5KGMoi/lpi2XPR1Ih/rI0T034wvCJbypgJ/Cej8cYNy3jlbj7mgDb7YzEH2lvLL57Dhrjptv7Lv3jDZbkhMwZYwbbrMv3dv3KJNgWn203bCCWrA8NfrSdkxMpN1E2xSX1T4F2FeP1zy+Nu/IDN1/aagtFAoLNnwZ0S7G6i55zL7xP7EwrMHnP5nxZDT/ba9a+ZQ17W2hdW7Hh1BuFBe0Zdq15TddwC2gWspoxmEl5tR2aSGt7vP4OYPnaJNaJ26ulLyAer1fCoWxm5aRh1SXeqZgvxT3uI+yUltdkHXyWPF2vyYKzuWB9btMEbr67Co2VS/nvFJfz369ijuytbJL2IN0Tfi/hS7Fl0iXEPeb6hTYDeFY8W62l2kjz3oo5/NIn+CadhRmJEbMtHXveuoo4TiLtebm2yvjAvW0u6LMzH4wGoKBjiDE8V+Mb7KEFIfeHBS0lZ7RjysTscv7DNCPO1/bJLNMjGNMVyaUYhOYfFYsUcCpDvgrh1W1XLYS1zzqg2GNC/04BkX3tPXcAIgx4wHX1Nyv/Urdd+ZkaAuT1ap+9VkEh213VOtOvWgTyjH5Mh9+TJ4/C4s9QCn7JyfTei0QZz5dDqiRICFT55TVUW3210QZ8wi++3jItycH1LVID55f3yZlR55oCzxFAi/vNAs4YxZa0ONK9wFS64f37m7Dh0EsFULOD6xR7SmiPRBAxHJIkDx99zaA9GHEWQ8gT1I4zbtAuui/dXp6lSCHwDgt03hyg630FUaT8NSSgCbT8kOlZWzOvtUgtu0/ml3twGk3ZdWLpGuYS+bGw2krTcpz4ahz9XkElmZbeo8MZjMOMk7UPyjvdQf91jr+f0AHCbiBPmx52IBHtnjnICzIXkj9KsEwo4wWYSPaYGFTCiTIYkkpkqBkTJrf0OXr9BrTpGtLU4e/wneaIDlTye4bJkfLibmTbL0wZX50NK9NcBS3C68QkRj7ZvzDzCzArjKdPaNX/2haeWFW7JsbT7JceSptjd6cFGXO7yJnxgerwuoYZVka+aNwkSKdPEsAt5m4D9xPP25VXshcFHBa7MYQApaya/Sg74N4u1nSGc9qtmcJBxQjF9JbNqk2porBdasaixrxKnfRBGbGRrKd7UAzu8OjkR2P/3X//H19HUJC7Nog1mRdtNEC/qVqFhujkklqsq7xpo86ySCYfLoztnadscp28ixjhTR6qTrxYeYp8V4DqA8gUTX4edoJVJN5flp/OyslsssX82b7tFLyjk8LSW9zaUYvnUQunQy/xQMAfmQrR76nqjwujMclF+TsaMw2dLabpSadFlkBKQ/aCqsn2yxcYC9hQbOSjsM/Y5IAVtRlEbQWHCL5ZKw2XgZF9/LdoxfD+NCRVBat+erelAtIaIA/Uga3EfObq4gbA0QJ/DyQeD4dHCEOeSRVVfPt0DrrtnQpOuKESQq4EXufYBUndhKGYa0z4Exq7gYYIv45Jt5BE2NsvfZtsfN9X58MaldZacsSsaKbONLTawxfGIxvZFlQDrKpoUW3D2Phs3S8vGQ6hPl/Er3kXafGljQgoYxJn8kDyMT/bpt2BqOe45vMNCBiCYBUCA6uuVuaZhvJL4KEjz8Y2uXw1GarvI686gRvPsoKJes5xJuqEuQ8FpDlAGqs5KrcJsHX6fJZaTWNos50xNEDtAgMOQUP13mynSgsFgwZOMdpO17F91oNIUXp4QcvoCzTQNGzra1vD3/sP//7wv/zlXwLG7mWgya2N23HiOkGflRprfiWIUVTc6zSwJGBNu3gzcpkUhsHyOlPwljHGPeg06r1qYMUxiYcC3q6PjtBzlAA0zkUKuC1VAnCmCAZDCmP7/FqbGvdX1GNBbNdYoXtBMJ8P2BOO0O+P8z0N/i0S04MXz2CpVD9/BlpACU81mn02EYakRRiCZLViYvCKdTUGo+LCCY3ydGypMbgj2Fa01WfmPQjY2d7sPrG93fa2SwF2buT2OkMecEKxl3jCBOUmVK2KaeoQvcLYCpN2E+xq+3IdC9SiTZP3SwUy+5d9ihuSaRd/gHOVfWcLYKpi7s9Yb5lHOEfbONS3I7Cawon6ugtYD2fYRCfg+tJ5kxQSy+XrA9QhbG8bHx493x/mNu8Nx+O0JK7dHV7gaL2PZfbGEYm+iy3rLtqHAiI6PQ96AsJaHysxnrto0CUYdXJwiR97PmsSZ1Wy/VlNW5X2X86n2jF0sGqjlT6mIEr2WAPQKqAtdkXZSnUMBWm13by++QXRpA7WJfHwLBmAWW/K2bdy7T022rnAkhZIcJ0npLOV9VC08AKQfH4GMeNM2E0RwipsGMulveZXwGpBVH0Wn5WpyTynk1Zsio4fr0ulvgV3HbDwXg3ovB9fVwX+7hQMLATEKomrpKeSh1ThrdAZyCrX0IC6uu6ymaG18y/BnyOARJ+XzJi03CtSz35IZT1mRQay7GaKHzyjl/ib+JEmGeHvyuTxnB4D6kybUPuZtpGxtifsN1sNFKA3QM4e4V5NPy59bpy7KrzYElTt+PqA5bUV7Ahn38E/nF817yrRKT1Fk1jX5JRncpYqammJOX1YBhnIzDCztFaBF6woE7joznDvVudlz5WGLOw1mRj4yPhoPl+/PM2NzTsB3fsh1ngB0PcC3z6NXp+PPyK9PP9l9sYmRa3337hHsUK9l9obDmGaowLvpOMkMYJH2CULZPqI38PO/fkvfgWjaj1sRMXx3aelDTYBo347bI4bFo3nJ8UPfYqAZ63TBbZx3oEB929zPmEGMll2xCROz70tkCax8xh/pTZGPIto9iQ5AvxCY0yNujDWTCwsnye2ItYQZPLs8lmZX8yaGugaz7iNwvTiemWo+bdnWjayhT+rvyY5xj+CQefYnVWAWIeNrQB0WnhT320RMMekx9jKQSKlU00Q3YavGL8d836B8Aw+jaDcq7zGCaCCdK73BXvBP2mrlmoGK30BkG7RjocAtaN8lj93vfKMsO2ukVN4lYyYcvogRs728IB0rImMxhkAVOd8GQsd05pz6bRE1nKM910j+ZzljGqP0y7MWocxTEy1CJjtlD3XzRjskjXwecrOPkTKwDalnAFbf2WuytIDTJxif+3CNnn0+GkALCVeLOp6lgWBrwAbXTuLaiN8uYDTbZiMSdZ4zk+fMDkeW7Wkfh7J2CJ7V03H1Y1btBNxvrhek5ZjdHBnTFw917LDLD7Z7cH9j/NZW7ByZPid6qu1wewdfaFTmfVByxR2tY8myn/y/T8e1jeXhl//6qfpDPjhpz9Im7mxXhIofJ9nY5x4SbbJFQDXokx8JCFePPxq2Ebn9jbDOc7YLzt7R7FlskMdPGTr9+Ktu8PL04nhKfqx504ytHWKrWK3y1xarJQPt2hoB0Vv5av2Jtet64rZghz/oiXxPrWdAuIplrvnnZ5cCfy8LEDiCnUhtXVnebboGgu0JplzN5Z/cJ8bk8gYUedoEvaIBta9ILMyTHLOv7a/t4KnnTaxdumg5UybfLFW2k3ZWq9Y1sm5cp/964YRpL3QbjW/qzHvMXMAS989frqS6/y378P38vPG6osf0jayDwJguL4mdYlZYhjTGdF1unwAaUYTSOK9wjIz9jSGaf6vg0sBkVpRKlphPN9GmKxrb/F9WEMm2K4D3098yY2HVduANz/35vP6YnQGYu61fl4F9NZ+ZoszcaW5UQqoFhw5RybQ8f/ROK6EXdtYCXe16yu3UJp1tW5ViO9AoZ1GJtKezeq6yQv56mtfjBvbI2td69k01phJbls/H3BANfdlA+98qw4W9lgnPrzFAQHw/KzcUzFKi8dZX73YZ2Cdz+F7PUaoycvVoXIzDIXvJfZsIGKS/HQYNNDQJy7r3Xg2QEZ1nLlO08SY+u9Kk7D7yeG8/j4QpIaa+LMV/KXP0xzKln19jXlpOiqwKxXXOOvA4ZKbmVJuDGa+2wHWtC7z/gFzYQz7Yb11vJ8T42cHBMjC60BlB8UjqROAz7zDwmTF3gHZjePN57nX6LQLGvpcEq9UB41sqfyO8YrxTPac4kutbVjSAq+R+KClt+izSSFoln1WLYauOyQQvq+ciPdVjNHW7cf9BCjMs3PvYFP4bK8rXQHYV78Ef/RNdyDoqGsvI874ctzci0+mWzUkj8vRS/zB5fCtd++ko2Jh1iGI5nTrtMtSPIYVEPsU2Rp9qHbNAXhVZJUl7HOWLFAdjEpbUZyaXKBgpISTEg34RoC7lRn+zNH5BPtO7eQpYjfJCe7/tdWNFIMkv0R7NrajGI5uHgumIR35pxV2XVjXzy409XTv3r8TX/f73z9gPSjGIfHzEuBu+5jzOobdhuhgd1a0xG0LtybWfEQ6yviGsYbAmJN/3cM1FViJkiqYpKBi+6t2IDhGEQiKeFFAq6DZDEDoBEMLHXY4PQZIzZ9Z4tbV5YV0RVURxanDZZdrYB2xqM9ZOxMQuMA7f3YGdhOg2JhZOp2ErpzzYsMVk1pZiCJ1mecGmLPoGRNcUh2+cU3T7Qzmsmn9LFvsdH21vQH17dZppsXrlIlt3GosW4OHPO8ldePBszhlDCho7ATeaPx6r4nvy/b4/umuPL/40dg/+af/EbrZNZjB1oJi4iiyL1OiLsxpnUn6GpItFdDWT8GUalWaT7VZ+uchYEZAOhbBSSEuoom0VcPqETaxloZeqL2f2em1BsXVP39KBf9FOQWTZdu2YuRL0NKgIFUqmT5+X/qvwUOYDEUJt/0m/dENrKoK3SsavddhQOyh9X5F4W37sJK6R9DvM55lUyte7AE5RZzfDeY1mHVHEw8H5eecEA0ZUN2FKSDwZGuTIEJVs0R3a1BCaNN8/+We7YvXsAu2QqNYXhjjfmnbY2DCHsnaHIL2y4v3EpB1Np2gXMQMfX783QdhBByzMi9QZQKffm4TkKb9lM1iNbradqOX0yj4XpuJRDaWgbZIeZJT7k3mRNqCC+RMpSutpho/GEckDQGQNAweQH7P19mGE0aKRhxjqHi1rzG4CK03LcoerkLQo/WQPVkDJErXkISN6/a/3cSp8uikBO98fUPd+3UVKFFrVa2T5dAEnUxwBaAETks/sdg3VifqENjDjgHH+F4jkC14V+0fGkBYkLLSWA//d3hEknDCPfCey0u0VaOHtAezCmgMMfFbJMPLw9/6d/5s+MmPf8yegMX5/FlaZ9VCTLuF4IY5jkkqzymMplx3lIPi9DKmPM+Bc8OZEmiwhc1E2L0fh5l9+JowcQxAgaBFxy89wARlvj9BQNoSFRElETtnnxl4CVAKQvfgPKCN57ZQXK43eV/2SAIp9wZAhNV9nZEmMELTtIeaLGXwB+umeL3g8TmVI6t1F2c7MVpXJFFjMM7OCcSdRKhGyjEtc90uRCPMQJfkZQZmo054nLUecT8bW3fCdhjH+MsOnSGpNgitvVvsMRM5jaLJq6/ROrpOAZ9TIbVyDIhgNYQE9goG3gSUdwFItbSc5pQpWiQHArnq0SnkPuln2vostT3BXLW/ZD2lcbu2BiDS4GlHcoroEg5n5RLbcY74+TH0fhzi+OrWcD69lhHr1z5/2bhcsy3Qq6toQjUHG7AoFZoC6lNFbpWyAAUtENOcT8LU6AlED26t5JTjriA+DN0wrOpcROMhdHL2SM6iFPcC7fp7BWBJ64yJm8WOqrBZFU07X96zPkN9xrSo6zBbMB9gz/dt7LICBCu58dw5dUpQImmfgZpBZsSjBRMEMQQbS4PHa+kV6B4ox3+0oF8bVRhFJQmyJSNgbXIU8NA93ZIIn5/BYYDcajcudmC1KfWCVTnfWq++btpcg86+zl5DZyFmrflcwRQLQk5NThDunpRh5DRnz4t7T70ybFGm0LFmFnZcg972W8GEjCczH7XknERLQhMtPoeJaAttayydmrRdJbgnIBPgs1pshVytOtbTAHIRcX5tyCl7XSa2buwa+5XBI7xWgFopjFM3HO+lkLhajdLvZOpM6KcpEgjiqxHKDcUHWAzJACVjBe27SQfXagwQUKglPmqDybzTDhxr11mNMPoNxgxP+JxMfOXZ3EKY+JP33qMdk8EtrMPDp4/z/NQmU0vOZCdSEAm8ASsA5Zxet0376K8//xLNsS0KYTCftbcmDfyyFeIwPpq8RJIMWYDeq3vNlnonbHrFAJPriE+/8wbBO/bp8MgChEUlg6sqkO1hu5XKiNi64DLXPU9LosGdzIQkDCaS8Xvlm9yfffiLLK1pq/i8JufOv23P4O+wEwQnuP4+xEuAUkdpHOFZMObSL3mu1Ux0H8rO2Lx9B62155l669AnAYhcB5/tH9s1tbfuhWgltTOZSWrcilqs3o96nIaeAT3Yu3O2swBoGmnp2yyypZLttcuO57V2b11g9/vE0jAL9D8CzMRTGzAqd0gaA2ip8aOPhxV2+AI2Geu4QPxwa83p304BNr4Q9AGctf0VsDnMP5Nw9qbJzjV22vK5UiMj2pNkM1jwMh8cZ0MJ3jnI5IjP2OU5asfcJ4skrb6mYs1iMOlD1I0UdDgi5rMzIS2DnIc9GGImvbKkN0iMZ/i+beynnPFxJT6QQdCDH6FZvMCapGjCHpDVHa0v/n0LVohdCIJn5uP+7XXvw+gUkN66vZIWXxm7i8QW3//TT4iDrkmmvkCSZnO4A4tOLb4z4syw2gVHBbO0s8bBxuzEnTNo5R1sFzNlbnkTP0s3DNe+C2i4B4B5gU9mxO9wPbPK1EMAbXzTMX7P4ljpWRVo4fkw7lAbLhp4fi8skdqj3b8EsJLRbbIjQMT7LDiApw28O3bCPdfr+mqTBLZ3iX9HJJ7+rj48rdgUNwLgpVWy9IJk5AqQ+7c2zQJT/BOvc19YME9rOvYxhRKvyyTRxNAETk1q/lEaZraFveoySeGF9+ssu2JYNG3nJJRVLJIRbPE8sXOzs1W0KV3w7qs9f5qC3vng+3XAzwUInSFHsU03Fbjg/sNMMaazgKAPa8WjsLvaVwFbBW51n+771DUaG/Tpp/ULuVZzjbCnXd/GIPEZmrQmZglsHxujIS2fViygXG3eu55zjzXjkzwzAt4BA2t6fbH9vHaLH/6acaQgoXujtNjacuZsdNCwxxvd73YGXbeVAd48qN6lft14yD0fYkQVqb3gAhYt1Lc1ZM+GaNJigPp3xcIFMvtsjAGKTZp7TJbu82ntxXrrJNUFQNS1lPh8dK08J6xZ9o3XJzDUwNx+Pno80u8395ILqd+rgmDtia6bVVJRNXBP5l2esTbWNWxxUidW+LmRRtJnYtf0Cy8ocNkVpl82ZnOyss9BO9GHLdhWm/yHc2E+OiL+MJcy9i0soLQmXwGjBXIUdFhxVs5O81E3ey75pT6+zpmv9j5dl2h3G5+1Z9k16DooicNpZ7sYpwE52vko4MfYpgZ82TVkvqn/20BPzp2rL/Haw8rnc05cK+M/1jhM/8S9qs42HUmehWCKxVXXJfGlwwoSJ4qt8XPALIvEGZCD75CFLNtvkT2/wNZYBlT7+A65zMkOfoD7dlAkRb7jE+IAO/CmwQZktRlXqAlo/GaMpP4w+84J45lma9yIRrADwMaJfS8YZHnEQCELZUrvyEJbXYCRNgvw6bTZgEnlAyKXYYyGjRen0XaKTQg+VnxLnFO1yxQn0fdhXcQPiDvxS0t0nt1BS/yU1z/f2Q1jcP8EndeTcWRCKCydsSaw2tUjlw3p+wi8CX15X5IrlDqSEJAs1oIX15XOOa6l28Wyb9oDi8QFkVuc7jbQ9dYiRW5Aooj+WQYqOfg0JIlx1mF6nJyKdV5Qp1YmqOCdxUC7gSwGxH4b31feakyfVnOwGws+0Y1s5B4lUlyjPilZzMD4vBOdejEhZ7bYUvF/kRRopJgC/6v9PZp+sTFlW4M7aUfjh6rYoI2yIJOhgz6KtOwL1hMnWbBs5IHEic0u1yTs6o5L542tvUnMhx+N/Q//7D+5LjCnsXR4qN60bB4Ng7e0S9ujSf28rVlchO0xggwGI1Z4Z0mk16gq2voh9dAPN1A+B9RS18ZJYxpOwR4BnSw6ixAh9ua4RN274K0PUgDPDTED+FEOuxgdWm+NVx5KEqnSQPKr6xOYWFbvskhpoem9nStVAQMeqfx8P6CXW1y6KQHZDpMf92AD6KjmAe9s6ypBz1idGF4rOdLKbZ+Q3q12jone1u0N3qvYPdUmW226TvMT6giAwdsYoGk81wiuFrm/WyQKX331ax7gVQKbK8CNt9/4hPeQyVBDHvxaBHQKKms1ryWlAWnihAvpNhFJmwJHyTHYPfjPPcQZSff2XsqwhvmCxfIZttCg2C6sfRBlXtw/Kw7bwDj+gnYS2HbR7uNzXYu0m6ntw/2VULGbFIBOZ0Gyo7FMwmQCCrOyO2EvJ2PHU7UrYEsgV2DVz7SqnQRbA8HaRh+J5ygo7Cav9umi5Ppvf9Y1vgzmvf6IwCdRae1trFemB5NYTzp9FPDOBh3+keDElhQi4DCvMvgBg3d47L6m9ZnnMDNDEMan7gC6npEML91+j+rE/PDp9z8d/uX/+S/TiiODYuvObZggBPwE6IIZMWxehwkIxjuVNb5kuHhtJn4aktDtSQQ0RJ6TsE1Zy5wZAwUNUa9A+rxacKdB8N5dA89mgSI+IyvVVpRgauIodADSf03qTebCJuE8p1VKAE3AC5abRlbdiSOC/zFb1Wi5W1sFRHVLAsYZvJGdZOqqTAjbXhYwrLPs4eNTkzb2wemzGP8zdd/GafsFwD1TfF0tqqfbiXyqeq6DcFKgVT9tBFUuAooj7m/1Fu3WFbeHbagGoMCejtwv92AGuwjMcP2lGZIfVYCVwCmvzCRezD03CuuD6Y0G9TrUtL15NNwvAJxOmfR8XIxMjqxeW3Kr8eiyDC+kWRtM8pmCJgq5XoxzjmQ5Ad7Nk4COO7CA+x5xzyeIrl/P3MJ/rkJD9yBVkllJBKB3AKkKVlMJFCBzYwcfSK9aO7OViEdYu7UEVWW7wCuDndw315Spbfy7AN0KrgzsvC/tadqd8pgKMKzWh1egpy152pyuS2gyEAZiS2Rc23mHaxgoWWSJDWriyYIFMjH5WQourQIv8OBZCItCJ+X5b3bYf1+YLPqgWzDQtWe65mmSHJ1isxfaroghe8a5fwM1nZ4BmY4z75PEijPj/fKVdg7bRNq6aQOzZ1piWmy7qlZ3dp62VIClglqZB7L/3KqV7LgXE7iq42W7uYUEAYYECcovqDvC+nPGvQHvJ78XAKG09GQSZgIWPnIWm3EKi89qZGc3BoAhYnIqqjpq+h3Pq4mx9ynrRFBQ8EYQJtokJnBqcnA2/TMu4060jJ+kvSvNuLYMA94pF8A6LHAe8LKaQ4AKGUic6RWGrgD67yKe75ACg4hUPFt7cdaWP8YF+kABrGr5whfRhu+B3Emlv/RdDC5lZAeEMsjmktZh4v/xR98aPvngA0AWWN0k9b/47W8SRAveCYpaUFuH9aTG3zcPHw7PYUGtYWMdHPEErbtpQBMlNvK8WS9bqlNgCpBVyVe0e9qgghQPfUwCeIAfUxMXw5t3EcZmWM32Nq19I5mD7BX9PstoRf9Qu519SquirYAGVS3xs5iWVjzW08KdZ8Rip74rw7lkTGYDVxKaHen1GewaI/g8ufZdgC6fnayKaK0IVGireJ9FAE7PThU4tZWcQ5hN87B3nzzbjl7tOWvmz5OcqIklqJ3hV3wcz0V/nCndYcY7aEMAqDE6HZzE/pkT8M2QBQopAiyxWdjaDAES5GWNTaz4/ROuXeb0FOdKHcJqzVKQXh/N8IR7JAmZMl+i34ckKAcveTYkbuqOrtEGfIJG6Anrp59KcYnrdapytq/t3dlPxmxKSqNDSMxpS+wRw7+65qNhmiGh7NYj2kl3+AzX1CB/g4ENTgEO59DBJ7FlDiqxzcqWYyZ+A3JZWLISbsU+BRNjZNZtrsViY7YlBQhgv5sksdenARjX0UAxZtkjjrSdeKm16sQG0aZ/AYtsj/ZcQX5Bl3PYd0tItGxsMpAFFrpp2ebmyvDJH77FPWtP0P+5w7r5DGE/m9AfpzDlkJViolWByuEhFFph1h87OIzneoW+rjqV+vTnnLs9MrMzBMcn5zZohaKVGAbIU0He1m7knjTeCaDBAqbV0aRF0CL7tBLyAN5J3oxjfB7lWvM9/kMgwOjP9nPb4Up8e5EClW1tAyD7M35Wg5YqyeJdiSHUQKpp3QIrgkE1CG4cNrwdFNVeqFwBRokPDCmJNaj8oHxiWfcC74z9fK8CTYxFPWEV88emc59V8LRQVAy6FLq0pPGB5S+dTl+F5jqr+sMqSlXEbLyRCalp6W0AkN/XXgQwUvOsWCaC3p7bSFgEVKuuGBPiEuf3OutakxzmM1oLrQUS/WsD44yZwlqLryrwshfIPJu2Ewrc+Ln6xhR9fUayvBJLFChVd1FAZTAsfWBbSf87OnkWOJJzeJ0FOGpDex5hwTDT42XdOUHWp5B7ygPOM3Jfef/+Uk2orcmnAcbyufXZ/qzcdHVwRXLH5+B+iZ8swC3dMy12qeS5wDltfsA4vvSpXWMv+9S95TWZ99zslSRFAAAgAElEQVTcYyXG/qxYee7Hep49lvEspK3X68h1djZhAz5r4zVGYX22uWaeSc6UrZqN2UM8HmaZ928O5t4SCHMv5NpLLsq16s81cYr2JrFBxXd67ST82AaLEtqy5F6xjhUPRkca26S2qz+3CGjslynPXE+P5fQ3xg2Vk5sbVHwSPfJWSHZSdO3bakcWBJQJ3IGOgMvcb7oTWtEzcaoxnvF5zp3txVUYdvlzzw1ncPMZv/j8ch8805wp97vxZTsr2hQJNGtgC4n/BQg9q1ybObIn+dhuuNahot1Q/7j2Qo8DCjDtDFWvs/JIN5SyH+ZbxDd2BmkqsqFrb05yD8sU/d/bnB7uLGmo1MjFn7F2IwsKJ0pordJVsJNihcWnawOpxAMUUZ00i2/cd2Aaa+K94jqaLAaxNOvjxPBF2kYdgLECo29hjvyMVtnktRa1uR5xAdubPU/GF97fIi2mxtzJH837lOegFTXAu2tA5iOZwOKXEhkbm6vxLdvoth/RIbTLte+MsLX4Dv3HLgOeMlgwdtKFsMjp8y9N0zCdZZ+HOV06cjkj/M/r1Fb0GCd4i0Aqf0r/rp5FgV8FzvveFpAsJqcIzzOYZygimS8uYhdWONc9b253Oayo6coeXbI7g8/qU8/L3mNfTG2CO9mZVIX5sOm0K82WGVdXMUacoyQ3ooUXjKrFsyn+JP2qXKjhQMaXviRF4nYWGxCR/VKtrg3s5ncFxy0IhLnuGeJ3eneRgywytKPlQ/FVSnQog9IIVX26fDpbrxhY8c//p/+U+ygWgiCFH7jN9MxlBg1Er04D7M3EGAr0EIgSGB9QjVzgsIcBxmKvrAPQGYPLFAiazQXyISYBBnA6Ow+KmkcCW4omypjzcPQDZYLngeo98kV/JzDBSHTRSxfL9/Y1Gu+IBTfqtKBVWsGsOoVNocFoGmo5tB5Qwa/Sr9CJdvaWdNoRiZfT6l7Q/uDGUn/kmIBJgcJ5WitDiZU1hSEyOPIhVltMVeDXaEtSTFmgLmL5fLbC0wqyu3ZODHR6n8CLbIHlhVUozFskClvD//v//Iv0scvKU1Pr1uY72oR8hmCGv9NFZE1KS6eiWoqsBvUKhmtbE4JyqbVxg/qWc+zacV6PzkXvJwPRKk3cJS+6qY6JHgclrgAoQrAR8qg2vmfPnmEsmKDmIVVcmMqBCVamXQpi8tydcmir3QumhZqAiKyr82Ry67XPkqyZ8PsZpbEgs6GAqdCovU7bqAWwGnjndbr5q1pVzJlyMpX8dBae6yXtWa1FjZXXXXpNroktYfyO1X2W4QwGnZmqCcKFwysMUKQUG/BkHayWEzgS/K7CDlDQ8sQKMlMPz2UE3Hp7mFm5O/ytv/lnw//6F385PHkEWwRjsMnACidwLiOO7d4w4Kkg0wpVBccCxF5XeuFNhNl7pYVQ4LnJcQUk0rBJVFjfCunKOLmXvddeCfO8daOQoJOfzfAcBOEMsNIyKfvJdgzus5ibMndqhL0tWCYzOgf38T4g5MOvfy/nHor4G9yDYqVszllsBFnVmJMCAWNl9M0ghn/B9ckquQK0mpEi//IBR4QAnCENwJd5PscnaO9FS1BnKbvHJMmACYfDuTmhfUlRcYXIL1n/efTWZCaYRFm5OOW1kwDfgpBxEnEarpmt0MW2MjxbaoNzEjzyO+oZTpBETUHDnr6GiQCTUCOvCHhpbgna+lrb3Fl7q9eA87L1TOauaSdwat/ZiP3iszIgbK2Mtplde9ZZj2X0HGa8VrR6ZmiP32ZvnqFlOcys4XW5bsBNU4mMIOczw14QWPY5GyhbyeffnfmVRELmMUYhOGeMf00/qur0v8maE8jO9xqgUGw9WYolNO8Ztc3WYFj77flRj6uYSHXuww4lKPj/uXrz3TqzLMvvkqIojiI1j6GIyMipsiprSBsNGwYMGLZh+yncRrUfwDYaDRt2oW30Q+Sj+H8DbrRdXS6XG5nZlUNkxqRZIiVSpERK9O+31jmSqpmlCom8vPf7znfOHtZee+0A4rx2kwTMIEw7mEoRn5vhO7JA0nbWirR2vaFlp2CpuzUTJv97ET0pP2sGdn6O9yAYF+B+AG+e7U6FKsN6nvcw6gaw1n2vphXJ8KiwTlZCmH88W+1w9OqSyDRZk/WVQQ3DloS+PoBTv5diT5je3Uva3AB6cfQN8t2vrexRsBIgNtkFwH7H81cHToDXv5/l5xZPKp4c0NGznftoIFpNzBYvBHzS3sm+NmB2qqbt8l63ou0GUvSgc9bamrcyhNFfc2ZkxWvnBTZWATUPOJcbAPRqnYQrq2wFU5ptmw/rlmejSP8Jv6RtEdSR5WXgfMIESrW02LCx84fHLwHfHvIz9d0G88CqsVo+YXTX/045g7BMxt5wuM4+INoerHYZDxbVTDDcO6k/8h6fXLm++NlP/njxw3vfy+9ZTX1Oy+BvaeV4AaDi4zlGK9UA9srVa2ioMWCAv2vzH9z/Nkmig4O84ggzs87eU5goPjttmwkBr+vQFKeR42MsFMCa7SS0IwYLrMOs3uBaHSy1iWarYFwZ9GkH4TPhDQUsco9cBDj0Xt3TJoFOGF7l+9r6trGr+yVrsgXQSHv4OpmAJrLxmdXhMyHys9woFk031V6Lj6A13DY11tlqe89TW/d8jkkseF8BzGcw2WRROmTBZ6JNcf/bdrlzBW08doL73+FDOyRADjrQZk/dx8o3yKCTmQHY5pAxq+us/6WLypwYmHRwwhHTjJecmu0l2waizTGwjz0wiCbGk/EEaHwZv+lcYCcEH6AdeHAgsG98t7H47LNPo3X2APkQA2g/zwnpFwEkZXxbx7ZV2XN0ik/YJjnStj0krpChfcDkPqfsWhiYQLhMbXXu3qgvxz1tsLb3GIRygh9TLkPdXp/bJfzMGv7uCYMcBGQNOy0iWYzI+cenCGya+O4BgtlCtcXvuOf1FcueZ97vKuCjIISDygQrHXiyY9eCBgWfY4L3EqbdEaCl7eO2F8msdyDZJuv6SlCIs/XpZzfRdrrNYqKPyD27P8SWnFqdrhLjdO2rxZsR2KlheXED240PzhRwC2HsIXGtF6zNA7X5WP1zK5cXe4fLyDbAyGPPP1ZLlPdIYTHgRO0Ml1qgYAIviSf5/WGHBKYjd6K/MK70zAmyDJDPAoXty76X+lPRTOZ3DhhOwcryR0F9Ez73GGAtsiXtyNGtCm4Zmxpznk8x3XPms7Jg7/Um9vWaTBjZB9HA5H/1m7X5YQkO+558yxjYxJP30R7IoPAFk83tY+r7teg8WV9nQ1uxDO4ytj4GLAIqanTNC7h/1y3FCdnRru0A1syHJtvsA4uvw6DyufoQ7UoApMbjE6gRCHcv6gPDIPHBuuYBWdsWO79ybQJ2Fu8G0DPbc+d1+1mumdfzvog0CqFZp/i58Z6uR7x51635Ws+GsWZzxCarJoFqybojzAsi4QFY6DXrmyYQNwtic419g/m9ycQL6Ggs5vv6+clDe5fZm7YcDrBVX5wHPL6SrxgjZS1bIPzwNaq6H30nwFPe2AdQgNr3SxeMsZPFzkgXdL/Ps+GvTD8+95XvlTiIa5i6uILLk6wgMWJ+P+DjWNPZTeXvWp7QH3kuvfuZ//oM3pNU3DeeVfaXU6Sb71C0kbWGfcgQkwC0mrXuS+2Fz8v9J3AXthP/ttjj9U/9be+ruEDj9ZBChi/N+wwfahF02ghfa4HTL9cvgwOMg/ifBa/km55DtpWdUPp+23zNN775GrawMRUvsJ035ATWPEMuiDE63KNSMAKPsvQvBAhqzB7pjlGgvoxUkQOHjLPM072nZ2j9+fV+v/F39WFzVrN5C4RrX2UcR24n8avr7/5Vn9kOLvY7MfjuuePFn9xzuMMJch4AXxA7ztSC5NXnz9NRQbH+CTGLOYhp6toFOzDooABQOyYneJk4xbirQ68uo1l3wBS/VWSVlGl6y5T1S+uni+s7FPsQVzDV2WBAoniCz3wbv61NCJuS67aoOsHitgQbnxlXs5OyfthU1uyIeM7fUy/3+o0rKSp89e3DxSFtsntwOvZOKPic28WX82zMyTwXyaW693Xuxn8C9MUTZBwS4+J/IlswchNPk7FVignBH4yxBFnx99nXYC+sZbp5IkVi5GCRSIkEi4LsGhlrOZD2OrUjYoV134X2+BZiBJn04urOBrJjgKNcwyw4ZCCWMZ3PW3vsvVtw1H9xLxYtPFv6afXoZx4ytbe1W2/UXXUYSbTg2wEUvc+A0v6rHVfG38Eo2EsF8yoRInA6czjP+OyWU6+yYFxtfvAV1tA8epJxBI2TD4F/qHGf85R23U5sjn1cWv750v/0v/zjMw1D2Q2l676amkAc3rbqtWpiYpxKrjpxHnQCq7aoMWWHFpeyJT60siVJp7J3jFi2rQgu0kU0YQxIrDym5WhoY3hwDGplKE1NOp2fB0lAIYg9r/FAWjGW3mjClIqXwYqObwAVrdaVTqxhTK+9iYQIqoEswZ73mX2ZjU+wjZ6PCPLzl1QobZtgM66zoFaHfcibtDIkEA5LpkG4Gz+VfLW9HFgBu8Dk+MQqdRLFtvCW5dKK1UHYCARPgHe2M965eQcEeQew59fcD4LJrJfaYOcvXMaAi6wTEOggB0ATFtm412lgG1SU9dI+6wow2vqZjafBHHTOalF1yEjQ8bQk66078ngmYKm+pRI3D94QYhVIC/DWSlKYOnz+G4zCJgzDsAoEoWRO8pxixAFk1A4s08MEVp1EhZc7rGTqb3SzF1QM0KuzyAa3RcpKVYOH6RgL+DXAKFuvwVE2t8GezlvE2+Ed/P4EMg2sMzkmOhMwpHjOxzDKbA96g1FYgZmiKPc7gGUxEA35W1pMXr6QHrxOBRmGA5NYv/n9lzm4DCFcLDOE4NZnf7S4dfvu4pf/5peLpyQVsi+uAmrbfu19KKru+2USne0v7CWBWQ2LidmsAFS4V6dZ9o/V6AytMGHif4+fPKojGhVJ1y3V7uFQo2HBvsvEzexz77VacfFTA0jw9xV6Nol5Qbt7RNxdO0e941zXSbg9dyaZj5jiuAkIeQP2zRLA3WvA93dMUY3BJvB+Jziifg3s0Tc4ToVdnWRpZn4q64RWcNtF1fxZZz0OD5nwy/29pVXJZFijFqYd2pOCvoJmu0wxPpVmDPC3QTFBoE9GRloMvY8xGTBgk8FrKum2uJqIJgLN9XW6cdtUMpXWgId21gvQsW3Lzl7hQm1PXOO8aSvUT/QZnypez70cYcPOycaAjcg4KW4KdoZGVcdoQE9brICKLSnqGy2xl1ZEagDpDt6hZQRQfwqAeoZzPnMa19CnMyjJ0Bx+ZyPi9g0sU5W2Ymjhw7PqvvZ8p0plEDLYdTnvMyhpsBrXMoCoTNVS71PDP4Iv/z6DxxnMzCSj1cgC/bUrTVTCxnWdeKYZQOA1WBHVUQq6pSJYhmOq9Am21DLy2spmSLVNG6+PUSstgCKTG8eE2FRIbTnz3I5gvoB+6fh+ZZJazrJBS0HHCjl3AMsMLGcxQP8S9g+2QTsvgKIjzHQ8HLP2IefDCvZgHurk/bk3OYdIzIDZQMb9UcHw7qd8ti3/6m8BNlkNPoNpp7adra9LmSDYgDfTfOP4u36xeUMIPNOuBAO4Jp/ZcwbDWIn3+xEJ93fy+XwugIcghomA20yWm63mXvsLWM4rssa9LkJE7VcqyZzbKXugHdYe66Fk5qpx99qCk344Nvzc4hEg0DqA7SZsLq/jCLbM4+cPJfqzPrawkKBwbTPpqC/unvGrIBBsrjH1bZ8zIQAeOQOFmQN0828S8i8+ubv4R3/+F4ubO0xaJ8k7YP0dUiMgdmhrriwoi2jY6tt37sBU/4pq8V5Y/RYEf4dAv0OSZK8qN2BQrBZvB7vos9R3OUU3Zfc9eGYhQNuWxI/r2bCDYItCy7bsccAdW/bUAZTpHda/xUntFTbTMN0gk7O8yefKcrNSmj+eCROfAUIHxDTJlM2g/IVFnDHQ4wnP2Ocj0Geb61WCeJN87zstb9gjGdwmOmnZ4ayYqGUa7bD/0d/loKlF9IpKuVNOnboq6GZyNpPDbZlPDkoyoTMhZ+1t4baIoqai/9VeKPMgk/oEW9viAMxyQLFN9lCKHtprYkUn/B7zrN7A6Lq4i33G35fFhV9hTx2gaZhquIU8ttslJqies9jCtT95zMAqAGD179ZhOAosysayqGuysWFrDL8TQWm17Fg7bbNMVicFy8j2sw7Zh3Y+vABo3eIatxgyYnxhUfUYxvRLgCtjs21A0B0A2du0nz598jBT1AWXrqL/5CW6n5U/Ed0WoFfrLVrGTvLjjpw2r5yHg1yWbOW1mKQR5Pub7Mll9uBbzvyJ07+5ZpMQY0Tbo8HAF2f4+SdMdRVgX+FePmHSrq3zexSKrzH4wgRVUfTNixcWP/7xp4trl0luEVeyU0VW41sno5tQGgcZufG+thWLztmeex5AfgW291uK6jLBz4yTjMuUuIFp8R3AJFEvMfvNxXd7J4vHSIC8xPfKHY72LmsQVoTxXHzNsP/Gm9P/uEe85+Ac2vbKAPjfMpdyRCocbhsSr/N6223RYrnsyiX0jBxsZxKeydrYpRRMjW/SKiu4IFBeFlSABWNaYhIeZuzN+0QpTAWLKUNfSOs62qcKIjdha9G6JIUJ1Hy4F39HCZAy56atn0CbOpwToPvYX2YQQ5hgBZ7mdNB0q7hCanO5LqalvpbP12/oE5OrDKDP7/u9JsMFD2eMb2zt+0ly8GsWIgowNs+ZMW98uGzvkXsUdClpIS2ExkeCSl5faIvN1/S5/ndOXnSt/bmFM1+TWAqnZELsf+f1+V8JF4KgZbgbd/is9fcW+Tq87OPcZV6zReTkZwIm456bc5iYDtkbrnsmzrNzIjkcl5GcbTCn4m+Sp5QV106LXM77Z9N/dU9+vF79fgG4XL8v4GsW7T4AuOPnhnTu84H1pYg6fvfj/+obZ/t5WHqDIerzs2jvGq+MWMsDNVk3E2x1bbYcKiL4xd9n8XMCu91vzcm8f32QoJfannMPeJHGMSULKJWh5JOgilJXsOijhzynbCqFVSAuhfBRYOqe683mM3mDtKfGtxcQnIC3vzO7fQQzkrckxismYF5nzufnp+DL68MY470d8CdL0DVRSiuDTwZIns+SSKTMkQBd1tap2rDrJWHw+gwAkE1urMF9Hlh0t/DC97aIYfwc78IChDl88+Iyeycg7Xs7nduC32sLsMkfqh3eydTYW4qzl3BMdy7Buttdg9F8GFmSJYr9F3fseMJHvIL0A6NauZ/z4BkcrLDzbPc0BvDomf+p+33MP9bJm61X2al4laLUu+MXDGrAj6y8Wly/SMENcGpZjWLyr3YbonFIwfDFi/0M1yzu4IAQB5FIWurkWdfMXE67VNtTzc/LtBrfvXMjw4sePd1fPNo/oT2W+GNxEZ/AWYZ0saL0FwUpJRm0k/qb6JDOZ5J8mxgDH5J9AeO7e8ViooBXOzgF+iYoleKFe0uShWdTqQPPvnEtOV4di/GoRVHj5Q71EPQXLEzxmrVZQ8LjAj8HHSJeA3eBmefQv/VMlzS/LttcX25sfEosYyHdfeqe1Z8p46I8SQdUNKafXZjmzzImTwXRUkDSHwnaUWzOICJzHItjxlhtw3e4U0ocA3MxVnhvJ0fXlvvYAlZz8X8oCWAMmO5C8YbYdK7f4svI48Liy+lrlx4zPX6+9Ff/619mYIXMH43fs2cVsgx7R0cwGBQZmavO22Au+ZpUd1lYN4ttMYoA54Hye7atODkjU/9MsuyzM4jlPQS4TFYzLU+gQkbVqD4MheWguaLdM1Hyd130GvyhbyYyq4PiRl3I0DWHUZUJJ+PJEtjUCpCua/LiNQcMDPBQUVmn7L3hYT0EGFEAeJnNIVPK3nPBqk0CvwAZBPIXeI+ARaGP8/uya5y6xus3oMja5qSjmJOXojuTB0uQqOHg3hT61vheQWzy07tfLA727iOM/OtUDLZ2r7GeN2mv2KOtloBFZ0ySZEUrgwT4t8bQQ+I6TiDNCWrv6dk8uQi/DicdA/uRo0r/v+DJMK6zZWxWWeb3awBK58xdcMNzsERESbkWJwsq2m+S5wACPagae7ZPxVlz3ep6abivMS3OwO2100JNVJPst0/d/6cR0kBFRyNh6jzSTqebQr4f641UcHJWWt17MSDDAaitEmbm0PUIKEiQbELsoX7Hz09gF6ySlIjyv6Zt55yabkHZNFycAfpT3lGZ2N9nH9DKdR023TkmzN3/+quKh7MHTle3F+uXby2+99n3F7/78vdoJe1nLRSH3U6bjtUXQHKSaVmE3pn7X4Bayrui9T7LHniZSrYFK8Rpe+EAriN02+B57mkDdAMZnUtaeEgSMglO5sxoh0kgwRmT5RAgxeAjVQNaum1n4959JraPttpZCvTmJoEu/0vCLzAnM8/Kua3XAhAE2LYXn70hEbPdTqA0LcgAHwZiOJy8J0zS1a1rtPu8Wzy+/zUTlpmyR5JjcK1o9znWd55Bh1jYoude8O/2565u7cCqgOEJgBZ9gGgZ8Uy9Vozn1JQy8TQo9FxoiB0cIMg/xYetNit2uw0AeUJlaxnNO9v2ovFJsnnmpFDbHrELr7i+8zgP9GEB495AcXciE2tlBe41zvUc/3ZPYV9KpXYtsC048mUnRrMeTl58RWvSEZU498cK1TKnyZqohnEczpGThwu6W21MFdNgOxWutoCGZZbzYOHrQzV9Vt+nPew0WoOYso8jlm07m0xNkwUdjEH8YCpGKDaVJM9Ehzg0eGybzkwCNBsJXlIESWktGirRxdHp8ZwERyNYriM0+M/1FyBIYmQlNUBlBwzYbpGgm8/Rzve6CkIvAUy5n3Rmab1My8XQLLEYE4DEFmOudTi16iT1TwH/vneCNQNH3jODLhTLdl1MYEaV0HPmP5JYjeQ1LNUEb8NGen+CtHxeNQL7+bFR5vDsFxP3t9iSM5OesO1kn1ezzpY9i2MBTXJdVqEFkeuLBI5EEQJg8lr38CGJuCwuM2v3gUC/dkOG50n2gwLyDUZ1LtucE4ExGWsy7d6p++VgBfbxqRNvOfpNjAAW2IOyOPWP2gang2o31vCDmVqM3XlKcHMToCyVUivs/O7XD79NRVaNlSZ9BYo/sCf73JIkjkJLChE8Q+2ezHPjAU7o4h0A2VVAkB9+8fniB9/7NHIUR/i/fYLSxwA/ttf6XF5STPMeXZdd2hL30fV5in3VTrnfbS/1njYBv/f5/SXbw0eVNFpmPMtn6OFZbd0iUE4QJSgxilhte/OsMU37ksLXZfeeOe1Pth73aKW/z9yYBBB2sM+iPWYCqm/k/QJy5wzZ3i9TrgLI1b4zJuFsEtA7Nfkp9/kMRpTrJwvuHZ+1gd8yiX6Jv8xgJYc6cFZsD1EGQzBfuQiTEZMVN3niJP6rzuA+wzW0gwX22iFgIuV50B4EqBFcN04bzC11XTPpUH/ksCDbfMJorq7cJte7uWl8qF+R/aldKTvNdQrrntbelyQkDhtyDxrfnBo3UQBap81FgW1B7UsUb9cBmb/++jHXzN51SIGBuoU0zznP8QJ/v2DbOHbxLTHmir4YINWWYSfQKj5i4vOcfbGHT5Y1KVqyRfvp2roFL3T0EAwnzE0o5rlVV+4OGoYXCPAfPbqfAo8nyJZk23APZa2SiAja6n+yXwVkLaIEZCqLQ6q1LaW2dJtueC5sNT09OoBHAZsRINLnbDu60jO2rR45DIo9//gBA1N4DrcvX1nsAjA/uv9dbMitO/doT6KbhQLij378GfIryJ28fArD0lbiq4vHMDsU6TBoN/YsfFeWuUVw2+s3digsOdyGa8rwHPaZSYYC797b45fsozMAz7ONxT7tUU9pMz4kcNGemeBP2+x1mySbMwguVYaAxClFW0H06hkXaFN4vD+3kTbgS3ZkkSjjY5MV4wIBxkyEVQKF2O8VDNo3GW7HuvJMjhx8JVOT+8TS1bbZ+iS4l5avMszUzgqD1s8IdjqnkjYmyr6XdRdApMB9Abwy9Gayrg9IG/mw7/P+JxjzMfAVPs0AhT4wvcrIFnSNL/J/FrOMp7kLNUmbcFWaIMCBflNgKTFqdY6b5AblHH6hSep7UCQGNrWf2tqR4MzXTN88AdZEzdouPrt2qH/3TfTZ7okSG3R+zUuSC/EZZch4KR0s4Lr779m95HlPm6X3kkQ4WkLx7Zlgmlywa+4ivNdo88wMkGsCoon7BwKWyxv3lmvlc7P+A5jK91wDd4d2mP+aIyTGGayY6DKO3Zf3GiBj4qmwevq9aFvlWkZ8ow9OXtGF/vC6oQs41s6fZ3+n6Na9l3UY8VP/VbBwPiMveMYiycHHGqRd3hgs69h4axZbPwYL3SEyvfs5BWnbWSQ4U7C8WpN9ftobbfNs0U6cwfP23GaJeU0mPZtjYn+8H7soHFQUIBl/2v3TOKprN0kxdkS1O6P7x+f0AfSccZPnqpM9C8B5z35+O+IsrBM3ez9cjMCvBblo1HGm1U5LvRt7nC4tt6i5CDe6gS/0vaoHbjysL/JMyzCX1V72k4w0z7UT2ie5RHuRNcSe2G2RbiZtO/eQ4Y6DkVVmfoGa1U0lVpS6svjgkCb9APpzKyeLa+vvFj/89CYx0MHiW2Q1DrHBl3cB2TYg/HCdT/fJkcEELHTvI1F089btxUsKcG3LFlyqNqRgupPCL8DuVz5iA5uxmY4ggTsGi/CeN67upPDlkCntmWcyBB0Wxzx2HV8dbVbWLsM5eUtlgapB3I4cV1usxp+ri3sVDdUDfMXX3zwkBsFXnpK/r+wio4APwZciqZz1dY6BusZzgEjibQvO+PeAWIKP+Bc72NoC3uE7knYahxesTU47Wra1115VdOpkrCfeLlM/cTnrLQvN+5NEo2yP56XnW5tRbMYZ7ecYeGGRfIsOAcKCfM/r1t5qWgTbolFHHNGYTgBZHDqNbcsAACAASURBVGqYv7GP58RpMYOsLT83fo4sSM5oz7FnLKw9A+mRb9d+F/xTG9WiVc1QZSXyZtoci8rBzEp8aKdPCV7JXzkfAtCJg2qEE4+lA2h8VnSRLYYrGXUKePc///N/TG7RHnVN1z7Tv9yAAg1hHbChBWu09QbrTi+SEu9UtY4VpwJIlTPsDoMJRci5qAAKGncvjv9tKgTPrQjqZBKmKDoX6MWZLHgzQdfDTBLcsOWmAyWmQYv9cUFYD4PYSdlN60zepwa0iWAZLTET2trhhEw4M0bYRFemgRMv+bcHyKTkMZXwZ4gbyw7cckQ0E9tyDUOfvbo5boK2EJiIHFF5dvOt2woR5mDbnwRQ6kSlD5NUeMj4vppj9rQLbH5y+xOmaN6JGOPf//2/pnKyH/BuaxvjwGdv88BtgRKZnYbedZ+i1VNEsZWiQV31/jkEZe2UOZnEPVupzittPDr0sE0UJ+2giU4NrmZf/20gP9sRhtZW1rrTj9yoJpUyqDS6J05Cs53E//M1vGSNyseBOoKs/Sd3b1F1J3jGEMpW0Wl5bRlqwTOLJiF7wfsxMUtrEdergbXlMYHRcJgzeTRp8UJmu7WH1qTNZ2OrcnQ1eIUjluNIcgplgJBckZAcEzirb2iyLZC3BuMqoATDB95RUXgrco5GzKtXTMMjefzRD3+wuP/t7xcPv/kqh/ste+k5QqVru7cW/8V//l8t/tW/+r8B4wAoef1lAnVb56waBwhVFJW7cJCF4vca44sklNKeZ3vFZCC1ktVWbY1yxD4ThFb3ZVY0Y/RSZZpV5g8DTTJxjahLsCt9TazNTC51xIpjc1kBKfdf7JWeG/ujXotnzQDC4BWWAtMNX8OY1OnYenrMs3Z4xTLORmaTX+cdAuEZE9BiqIU6SEur6Lytoq3nuQboO+O+TYxkDikh63p7Ps6T1C07UZV7cUpg2HCACZuXroV5t08Cbru1E3PTWhAj2lBAh2Ei6bRA6fCycAxivG+3qe9pu5bVnI1NB1a8wCmXuel5WlOg3MBAsBdn5PMQgNlQT4rrPjRy5douCAyhk7eE41CTJ6L1Ur95/g4UcNLsEuxNSh+LC1duLh6fYAd2GWTj9Gc1u/j8TPOlyuZYeFuBNfrRCWHtq6dnVbWVoDpk17ZVnwjrRhOmRYxoNrnuA/gz0bfwMoG6AnhlUE/WqsBYdNJM1EaANkGHBp6lhM/XJ0A2kPczc6ZbBYpYq6y70QZS/VFAcaksBsUWFmzHGkBONfhkV3faeFq4U0ipTfJeBfbeWaRgzbVBTi2MTqWtc9pU/igeH72+2La20hho+ZV/x6+08OTPXMf34B3rJStHezDByYD7soitsgrw2Qb63o+U0SGQ10SvVduKcDfJsJx99AqwiYBxyVYxdT7wASf8O4xBq5epvvd8JrDS3umcEzCWOSyzSmBVFpbtBS84j9VZq+2XRWilMiw5wSABef892pFkwsuOUGvK4tcGYIZ7+RBgQS0UzbJVT6/XQSk5F55tR3+OAop78i17+lBGlhM+GcIgCLOu1ijX9uuvvko1ViPhdSYR4n4mC2LaorRiZV9aOGiirx+t7eDZEXB/Duv8P/r3/n0YBjIxXyy+e/Bd2n4ikQA4YnTxiqBWvVQlOhysIeBkQPnw0WPsJywzrs21itYL93LoVFXOlzFM2Li8R4ZHZEt6htTj6j5JGzP/dSKmUgUWFiu23P30amjGhV3iWdQPJokuoK7dSRtbEp8ylMPwz7mtPEG0YHldzoHBIM/yPICWAfR3DDR68Phh4qp1X2fQyLV2OjhsN2MsrkUQV4BIiQ33TooFSebKLPb3bR2VfXZMkWFKR9g2nXZF7lH/697L4CSTCINr9xXrE3edoJ9nZpIisGGQSlFFHbJL7KNzFGJSief+LW5qd6shaWxCwciwSOkB1u/Jg4dhq62k//cN3RawRAXjWY9rlylMrm3RfnrIvsS/w1iweGESIoDttQhPiUva+SD4tIzf0o95NrbZjy94/j7nJ2jHHWJHt5nQpw8NS06fg395SdH1lIKbNsDJzbamXr5COxNn9iXs2GpWWaACzEUKwbP06PEzQFGKGClky+5Rd6kaq+512eieAXUBnbb+VvkJrssEY5M9d++GEiKuET4Gf6e+3QvaipV4MEmOTg/3eBXAUJvw5AnSKfi1Nc7tfToxNmER/OSPPsHtPOZ6VxbXr9/iXLxlaMWDxQ4M08vXLudMu64TFLAQvIKEh0lDGEEO7TD+jCSGU9VlhrxePD86x4CKjcVzMrNnMBVf8t8zWYYBsFtQEHiN7bcQx3MQtDcGDxOXB6N2pHsnMW0GSMhMMB4jgMi5MNGu7tGkJhlHCLheYPKiTEdbz8p8ssAjONz46pV+DCam4N0qDH0BVd+mBaMyRQXCLIBoufRd0UbMtfp+nukKh7cIJmhX/9b40QS33UXvmXIDhOm/vfMCW/8u2+qcurT8fLZVTWZxfGfArwFwxoeVVZXCDj93rcIWH4z5yKIEIHCdP2hXFzAxAeznT980AYhZqHOV588S8/kZ/m681AcwJT5rAC/v8yfDOfOX8TqfsfmU8YDt5haKqrVnLN/nmc8z+bd4L/Mm+Uzj0dh+f2rymuuf11YGTCbkplhUzbq57mnhM25j3T4uEIbBY6Jv0SvP7AOLW7s5v+fggjm0YRbXQjKJW/qHxc3I6XjtI8aIu/5obfL7Xs+ILabtdM3m9Xa/thvAJZkxk++TtuYk9VOU/mPQb7SS85rc83yuAaItslWHTDs0vxLX8j33clpmXQ9zWWM+r5v36TNp0TMFfwFu/uzCfjb/nh0WPmuna2fqus/DfZ492XuY6y3DL1JSOetDwmFIYMzrUlpA+QPjywC345k3tpxxUM9rmHnGMNyL0lcTYDWOacHIi/moBZt/G89YEDMed5kDlhjXe9bZjNFIDHA18vdu0PjwTLkf62n+apFFbdTEi7yPOfzUMvR5RbNyMNPsNvAakxOJQWTCL7II6NBn2rnD38hTkkUQ82+jQ/on93bwTecW95EXy3Rl4wb8zjkYxPrDIwY+mLsINBqLbaJPa8FPlp2wk/GDHRj60Qtr22GVvSbG2QWEOvdmb7F9gTZoWHxXKMiYo7SbD9tpLmwnh4CY0iX82WYCqwCorPvsU7yn+8KcT8ZzY2xxDucHbNCVcBHA7uXiq+8eMpwT+3uOmPH8DkOL2HOrTJV1fVNERjsZINSugxA0OMd+P22osrTJZyabWJKUBccQt8RaxJLG+XbTisOYI2W44QDK0+6tedDPRL5LQNNCd+MSn2uet+cmRcogXvjy+o6At43wWxxJfqI/cvpstdDbzmr3onFJ92bmJvhe2nMPgjY327HPOXqYMW4Fri1Wev0ChrKj9UUBG73H2M4WlGILBPmGrJi2PAMBfdoGNb6nZK/oNob6ktzfyfIhPoFN6Mvs+AoRIkWexmmzINUhgQZr2vylny/983/x33CGq9/jVdnjbfDbxKiTxbzpS7CDCoTJNGEiFoGlKKntZAbXHuiLtAX6daxIOTfmBg2TxgSMNVmXfRBnawJbplAcQZx0BUGtDIQqnEkk7VP2wM6x6AHS+J1tbna2Xs2qTo2IZIIm5AKBblodiAG6IF/YezonPkcWjoxWHZPJvkHhM8CzR4heb9CGoFCy2ls6hFPbOURATUK4PwNNp+uKCKuLJ9hgotLW4dGqln1QNpS6YqHpsxYGhUcg38+ePVl8D32f29c+xUCdAt79DdVXgD2C1es3Pk8gpgCyI5HDTMwmrlNJkm7ybWI7jGcdb6uRAguZFDeMfbUz6mjb8jVbv0pnnrqB3mNYH16HCYeGUD02fvd977fttRFZL4DgdFD3QplHMiapshh4C/7BKBCokkXoM3S099OnjzONLa17rtYAnipIX20Fr9ufSwM2wPMQdkJRxdlbSU3EhYFqQu14c9dJFqR6XgqJe2DUw7Kf/oJjw03eWfvzOYy2b7lXZHPJIFATjmuGblWBalvNbOvwHLhtYMmhtfTFF58tfvWLv10cPn/E++K8WNMXGL8T2kj/0//kv4RB+WDx1R/+QMKE2ChtYBtUcXx27SwogKERsX/dA+z1W9XyuUa8PgFhHbsj3z2PGt6cSY2bAfKYgOYSZEBJqlB10Pa8zJYqg1XvWV0hKyVrrJGAoN9Tt3KXNhbbh9Xtkp1jZcbqsEB0mW7dU++Y+nOFduFoeRmY2kpKUiN4R6/OcIYYSRhtMu8y14wLIndZLF8EvNIhHNH+5fm0Xc1nZru5bSwAg0cADAH7M8lH5oI0cPYDoHqYd7A6l5O4OslRhpNtTLb7V+A2QQ/XLFMxlXDZYAE83FPd+7FxBvhnVJMYUGIS5lk2LVCENhpcnKnzJEOv+fnSZFHx+68Ha3FF24b2gtXAMyfqAlq/IRk6IBkVuJPGvQRAadL+cmVnccBwis1rd/l99X5oHTc55ZrUwnMib1pR+dlJBgV0unaAKZMME4EEOQb7sh8MoisVkAQm198Az3PqWUzrcxxGWxoEotqWOqbBakewJ1Mn0tf5HgKPZROPiZiydgYYnNYgGXR+biJ+fUgrRikCDCfTSbMC8SYuMHRIvP0917/JR4cN+V91kLzuQ/ZihtIIVLO31EJxEErYLjpftVoE8g0mA2IV9Ism27h3Wy1MYhugzYqxPqN+LS0cvH+1MDpcxADXZHwGsAIuEUsfwah2JPR5GeIGzwG3yv6OjIRJQgJIzhf2JUL8CgULQmNL3OeyMC8MdoD3ph/wKwGJ7z8nksoqw775ZXCumzjGFwlG3IC5O5OlY56R+nZgdTmD7m8Dc+9Z5+8Otp3RSZY6XNnw6og5lGYDFq22TaBLh5sCGh8UHcecD7/vwBgFiHnO2lhugvLOYkNtOM70EwoS9xFGEVDyufhTbbospPgkgAK/tLsCQQK80dLkf4JSGV7Ec0gCxLn5D/7iZ4sffPrp4qsvf4d9ZRAG9siWlUtXr2I3aONx0jYgjL/3gx/8cPGQwRQvYKo5US/C2km2q9lqMS2T4VIAcj/YZguw4fkSTKFlPYFQPMHwmSMh65R7wCvZj5zJaO16DmxlJxDMeXUlxt6IlhY+WluRqZd8pjY4X8YI/Dv7nefqOqTNdAzv0F8LQG3R9vItUgT76KamCMVrLS651/WPMrzdnwGTKZgoS3AXhtbLF9UUShDPNTv91ut46qQ44pBMJ+e+bc91UJRfr2jHFQQ3qXkPThiK+Cy43ojZsy8Mot+QBHg2vKZNdH4t2qzRJuT5cA8LrL5xvwmu8lxSAwdsF/B1F71kjxy/3A9reYs9p285R6ynvdGur8Fe3uDPAawFGaLGZ5usuy2vJnZALAHaZHnqrxTyNsD2vCUB5zr2WINntIepn+heuSjjVNCTazMuPGAfPmQQ0inPSHuyhj2/itafeqxPHj8Iw9I4wudq0fbGrTsAU68Xf/jm2+jjOXDp2AKrlfBoRRWAcY1OLZ4IfiuPYGzAmTzmvN27fYP7mFOQ2ZdntryhCwyDNK3bvHaH5MzWHmOT53zf/XuJVubXxE77xCTXrm0s7t5Ux/XV4g7XdETb71ffPIJZerD46Z/+dLFJ2/EaDEjX9hW+xLggQBGLZHFQn79HG5QtQrbJe1At0D0nPj9ZvkKr7NLiKfHEAfdzIBtF0J6/Z6qloZQsXm2oNgifdN6zY2zJ4QgzYDArwh4bQE4HAzQuTmEw4JPWBGkZ7V1icWNCC2sU7rT1sh8CxBW8k4P0JiwJW+U8r4JDBSsCwLsXtCN8lO3gxjmxK7HPFSMvi0g5FCcRWnAuE67FJAFK/Y/vyNMbUm5xZdqA7K3+PfZBoEhbPOzFW7uARveG957umwGK6+f8TJ/xZFylOK6tMAfhQ9QtMq7TJoQoETMx2i2NoQOClZU9WRbu/ckI0f5X8/mDBqvnehYgvNbCbP8QvJudLdVL7s9SCNOHhRliLOL+tnNlTPGUfW2rH1/NHarLlCnZFoCTO2k/C/hqhGYxfX6+TL3aWska9Z0BkwWP8l5jgFjut2BlhsLIIAvA1Wud6zn/7n6PveK6jFMDZCWnt2NG+5tf/Og5dE06GEVv1ELenOirLfZ+3JMuUOOU+oiAd4mzxr7w527x+YwGYGqeGyDM/SJ44eeM+Gxqfc1nPVmbk/Gp/ZudDgHR+b3JYE8cn+nZXa+sET+3uJJdzOcKqofAkrz0LTqwV9NKqgata+U6Xbt2PeCecYLnWLDJNUzRRQBLgMtiY8CuFhe1o/6pBmXj/7C8jek0anwJanhfxtt5j6wdYJd2ZRSULHrZYSFLfD7Xxln6SGzUaFN3kT0v5ov670iuCNwKpnm+hMLYJ+b1su0zxXgCu8n/mgMIxKnNu4atWjXvVi5n7FVjxik9ZDEja8neroSEOTDxivIYEAgkg+iSja9dS9PqTbCCdfKG793aXtywXfbJ4wwDk9otWUDywjEgTGQ13Cfc1FGIR81BXp1wz25s9y+CojLz7BxaIt4gW16skoNehNVHGQ7t1FVkKjpVVm3Q6OgHf2js2VyPmBFykfnjlPPyecYuc73RajdmsQuCdd6iw4HWIbRPDxa/f/B08fQl++ACrL61HdpkHS7IvhXYsiiCjdLeWLxxkGd0uYUyeeMOlgsHbsT0+EZ8j2y8xHk5243zwi7jWkN0it2tRJfXHDwh7bDduw4iS4eJtkK/LxYkU9LWcr+v3Ja6dnaLJA/R7lYCJ7iRe2SAymH7JabrdOgMdeL3mxsN2xzAtnYuXYijwByT5vnCp9q6a9KuLIDX1a4+uzW9RwE278era2u4+3S2BDe2srvH3LTgXfX79K/qlutXvQdJX8i8hBSgL/Pz6xOMaWpv2kliwV832yFVts3+b//1WUGZUnfr9PzjwS6IZ9vKlWtX4yEEA15TMfOgriq6zodmUizf9yEKaFmZ90OkpG6AOlsBe2OFnF3dtlX1VDggOInorIWt1Ycw+7O9CYEDmR3TiMSJCPIFwa12mA9Qw+SknCRFToGldUEj1/uooQvqKksh1bdSSGclZ7JWpNqqQXMAYOd12i7ykjaUOBPR51Rr6xBM3IKIi6ZzxqwmW/2f06P8mcL5AU5Ge6srbruHBur4iKAKA3AHSu29G1/QCvSQ/vM/RLvmOZ95/frnuTeZXr5nzbhfDZYSDJuMDtTXjTr1DVpxUEOwgwuSaOdPE/qpUdSq1UmAQNc4wRuvj4MzaQ2Nk2SD5E8wYlZd4iO5iuhGsUkF57zXtjM0eCuN1JZY2plA+/dp/dAg7wD6PqHX3qDSdQ+YhkPYJZmZDsCHq7Pw/fOM3JsKWYLwe/0BDEaxarKSZBlatfH9blCxlhZtNfEi1/4AME0tgvTXc3/q3WzDSFlStw0gaGHFhBZaD5jVAffeKWCWY8VTZWIdX7w4Jum6urj7yWfRsPvNr/4ORgostFO0lHjNK9om7++9Wfzoi59mVPtvf/sbWnegWF+7iTFECVSmhMA0Z8WE4iJVjRjdnJWEqVmP0MillnMdNYBmukuAgABBBOEOt9DphcE3mD+uQSt7Q2PCFIg9lgmfnJO2GtQBBjRkbVx/z2srprInXGMnJ442bQ2/QF0oSsbPsEBJxhzGsAwbTpAgQQR6d2/fOBVRJ8V6HT1HfF5g2TMIUKJI9iWeB0DYKT9LpUPQjnt4LX2ca1cj0iDcw3VeLS/ea5WW3HPow51HK04mlgLcGzxD4y0r9gE5Eyj1TyjFKUpYlQqfJCyRirbKqvH92i63xJRZLiaTE516bMXG9mFtghqMClSfvnnBthAMwKnoxHDqanEtUxk5r/MJeOcmPL94/vQA3cpdKmbc0/63qcqdMqnpxTmqlZtXFxfQmAhFX1A6yYhV95Rx4mDC9mHtDwBLnTCcc5kWYJOoBo+pYnJ9cQp8GegkGIymxAwCG9B3L0zArIzpBsJ1uyryTPButp7ImPW9p4ZPQXDBUNZA4IyFj66mNjUsBhPtCv8LVoQhMJiDAfh4jQyptH6M4DNJl1VB7qPTKJ1k9UHIeeqsnOFXPKfaJJO7FyS6mcCailXvp8ynGmP1Ej0Pcy/P92n7YFmK2cYGfNotwWNbFEdbv3bNs6DDFGTy737JjPXaZ5Dcc1qwPHp+toDhM0xK3+HPTkT4CULUk5N9apXNYNUAcMoPGMj6FTYEz38y1RIADYaAe/sV4MHlyzsBxjyvnpec7wCmOqC2J8v6SRHJvcBr9vDVrscOA3LOW8kNKGU1HTunffMsOFHUZErQCfsSQBCttFS/WSCnOG/sbKVtcd0iG0WGp/jFJzyH57xO5qTV8GoyWtms/ongnfvGdY3d1I+wZ6Z/MdEzmJRFtgvb6Eeff7F4gUyHQKX2zdersWe1+utvHyQQ1Ad88cUPcm1/+PLLtCfbkmmrjXR4RY8N1MIcMBFlT1hMjJA+z1MfqI/OVFhlC1w8i2pWRq2eGvzz+wpRu38PAOKdzrch4Gu7DowwW5S9lg/+11YyincDiGxMMc6GiZGtFD5k19s10D5zvRcAqUzkbRl8/Phx9oEDdQScEmhjzx0CpQacPkKfphbdCyQVlHm4hMSG7LqA7ASxAjSZmMv7f/fdg+i2GUtZsZaFofaZw4bUQ/JP9pegAvZSJoXFBEEfz0vaOYwrZIBzNi4DdtlucnJqbIB+nYNr+P11kmaBYpPGA8DCJdbhLTZWQHyb9X3w9R9gJ1efLsCfjCu9A2t9SgKTijz2/5D4R9bAJuDZNtfWbhOBHoFTtecK0meNLdHriFiLA9h6jOtePAfAM264duNq2mTVpkn7M2bhEADSJNVhI7K01wHtLmLfj/DXaV1i7bSPl6/ejL7z51/8ENHu+4vfMxjFSbkGzUuytN0f2l3WxuehTMKSzxq/sMX5MHAX5Nthr9y8fJHzp46R7bYUTQ5Ye/T2bCU0Brmq3h9r6R7b5/oOqWqtEjfZSuNgEp/Z1curi7u3txd3mMprV/Zf/+tfEHvxHPA/n9z7hGEjMAeR61CDLXWDxLUwAY01Wb1DQNrHDx9lj9+7dydnJ591wnNcvrz4/WNa0o0b2TPu6cCtSTostpQpktZ8kyn3sAmELJUkINU7zQTaADOsDTa+oIJ+p+/jv103z9ZFWsNdo1cHzyI2vqZfHDbOa7Q4oX0/lhV+wRZjAXMZhHbgVBfWjZGpqIm/R6FWkMcUh98PYzzEYfeqBR4HOnQaeCaQaq8d8jRi92U0a2fBJsOmBlBUhsMHaYnJWvP3ZSJ65q5fv754wPpO36FfnCBIcpfsrb5P/j0AukzZHLFamPIDEPG9CxdqWXIAGhvw8zLn+3ffT93PWWCfrLAAIroCfcn4ajzcrwkaZTrlsF5z6JNFGwvsHZKmXIoPsXHofP/azTJs9YHGO9POpdjDVyRWkiT3/rNeI/fy7/N78z0/BjhnoW0CXpMN9n6/DaDM78/PFcCd7xVihwl1WDIfQDt/v6DYfBYfGJUfg2+ZBm9eldixLH3/32T0z3Vsy9xg3417nCy6EF8CBOVhJl5KTua5Erjx2X90H5EC4XkElBjAn+8le37mXjlDXtlgMmYN3Vu+Tx9s/ltmW4u33rM5sIUJY/vYT67DWOkSBAILXimQ8twz3VRShtPe9UvEK/7e3Gt+XPS3uI4MhtH3cTGy2Y03jHsEBPXzYbL6c2302HOHxEHe30UYxhZ8/J0+02q7euYT32FrfH+7lLJmPmfjwcGuszDmGZXHlhye1xzqn1Is1i20UBf2nX5tAOCu3Tp7Ql8r+2xqf+YZx89SLLAgyxoILk6JiSP8mXGp17GB39plPR/BjhdEO0eec2f7dPH9u9eiQSvDMUMGsOnLxKuvT8lXiemjqcxn65v8HPXqjVP2DzoIsMUENPEc9ISNM9/Y0J6jAX5lUy23Q56XOEpzdYunSrHI7FP/3v3l+ompSEaxWOfZ8LqndqRFdbs4BJc8I84ZEDD0Gn79LXEcw4q2IQwd4moJFxIDKmEhoC8+4eCNxEmCU9qXgSfMATDaTEEsC6Q+iExmN+7QHqTdtICffmTNYj7XMnUS/V0Z28Zi+votfH/PlqbeImKBYvNeh6K1qO1QD4kk4ARgCdMWJB7n9xzGVfZ482QluqZ2v29caQMPU4cIdQ0ZACLmwc8lqGnjkv8EgLcbpXrVAerMWyymaB5CgpCcZl6d7wRcTEu+BUFB5pGPmVPLJtTGmMuZb0aDnT/RfQzjcBkt3ispPB8SF94gnok0DDGfQy/fDyhyz44CSlt/mTb7V//iL8kxbJNom5EJlQZsnaQhzBU3m9oYOcBtgzFhdFHVm3qOaLSG887tTzppRoMUUOhtJqfKsHCRTNAP9mtATCZ8WNHFCWA4YzMDiDk90mTSzygI55dIbAA7DQ2fKcAh28ogZSYMvvGcsDgp1RVOH8wJrivVs0HnlZXhu7vZDknkHz97yoKblIo6v2VK6vNuLJDYtAnI/vBh8tmyk2RGiZ5fIIhNa1IqW207CGgZYenR9y1bAxDBFgHpl88QTr6CYf3izg+oqD9n0tofODynaV3e3b0dBplJRaan+eBEgFn/6I4IcJjECuwJ4lmtCGtH8XZBzbJcwrBTxFIAgucZBo56C/yOTBANgca+idZwxlY11exy4i6fr0i2jMIwGTD06h35zEw40wfPvhHA9Z5N6BMCGAi4oQUe1Pgi6Jb15fThNfRPpNeqbeTwEO9Bo66h6Sjxtvr6HgFWfUKg4NJzW6Grzl1pq03iZRl6eFM9wli+GG1Cd+9cD8NBRpPOMNOvqOBsSI0RhMYwysAzQCsIYjXENTLIMjAiGeWanz97SavTncW9z74ADPwGvZo/0P4Je0DQScYXum7fPHm1uHXt88VPf/qTxd//5lcw06Tm4kS2HOrR9uk3rIPGXf0inVQdh0bfTVYtjwIh1Q2JMLkAT6qeVhRKF54Ahes72xQnIKKemlWm2hkpHAAAIABJREFUCsbCbqKqvw04KltmAroB/gJsLKEb9ALW7G6el9egk/PZH8Gg0PH5Zx2FzFNGdTthddkqtK2NGH61As8AunTi0cA/fLBYSxDDvbF+tr8dEjAr6iqwoRaMifiFTPERyMKRRc/BbcRaWMWSMYFG3Bsc4urGJZJDnh3X4PWnouLe1sZYhRxArybUpMx9LfCelk7RO/eEDtW112a4HxHMXiEJEsY6PtxP4OokQvWgtG9OB7Ut1qqfUzhP08LD+5sQprhhC5nivpxLq22v0HLcub54A0NmZwsQg/t68ZZk7tLtxWtYJnBIsz9NSqIRpb0xubVmk9Yjg0vbZ6sfoz0WRAoLILa0wajPM5OwtH+JFnXoHxKiDvUZQZhVUuxEiyIftEtmkD0D5GmbZrDWf7vVeBZhYFvVlmnoOvY9w3jTfmdvVJ9ktptErFYH6Jk0T49fKfhocNBBFuxlnolU/wBlIzCewCNFySSsghqukfICrodnck7q9PMEDmXu6GcEIXJdef4Fk8J0YA/Ez4R5N9gQ7LkIZcuD59pMxmYhwWvwHrQTaVF2T/L7aVlwDbhXmdMCO1YC9WuKEauX+NZBOGHS6kN1/EPXQqBaJrE6etjmTo5tS81MJHO2ByMs7YFUXmXpqFViJVjgf5W95ETKXWQVBGb2bKvNLdjugd2S7Snzimcko1YtEtcv1UcB7hFUVGdE28k16TtkvRCHHaIT5lCWiwI3tLrZ+mt74P7+c6Qk9kZLRYffCDBG68ogbjIgbT3VDo9n4P0dAG4Y+DiM5aXFHq73DmzCW/yxjd01CTvNCdBq73H9jxj2k0ln3OM+tkmWxVOKPzoo7ZJp4yt/173F+6kD5n/1+9o+mVNqWIZBpu4uzzJFjMFGDXBqchXwrgGYvlybu8cauP19rYCZ9iAagu5pfhC9PtsqG8rFVhsfhRmfWKaJVkCnvELwILVZJm+rB+deKXhuG6ng3brt0JyLp3sWDg8X25d2w/QSMKKyuniFjIdnIYnBR/dwEQDJa/nqK1jeAP+2g3t921bZua8XFKm8nm0FsWUoy+4Ycde1GwARFLUMdnN23YvaJouNrOc6k0vjAFMMMYXoFDUHP3iLe7Ss2jppQm8dPVqqvL8stM/u3ua5P+c1D5N06LcFAo6lYTtHUSAVbbrdiyRKtJYuEwzY+rLK67TFnp/4NL7CxvGMcr7UCto7kDG7myTMxyg4aOv0NpPuXwDoyarI1HnBqSQdZ7DuaE3iv7HZ+lgSQAHozXVsNLbdFl7Xz8BeP/IKVt86a61PFCBXV06h7U3bxHNd2H32hQWpLc7oLrZ8h5jmLdcvW/zRwz2uxaTKkhbFS4p9VwDvVqM9ie4r7NV3DjfC5q84nZ1722aS4OefXWUAC4kQz/H+t08Wz54rJSG77nTxkx/9gGFY1wHvGVBB7KBQ+VtuRr8luPmMzoY9kkrX4u6dO2WfYReewih8+W5j8RAdpmcvYbcoAm6yr6/RJ6q9KrvCQU58Uger8dyNfQYbwecw/Yb7vbqdtekWfD0X9Uct2no0OozKwp5TjT1LMDDYIoKBs6vCfacvPJEFRpux4YBxfdjSQ/Jl2kdtdTTlkri3K8f4wkQpXSDqe0YQf+QTAfqa9JtozcmpE7zzWssY8vWDKcv3Zvu/gNZ8jTZCsNok2C6dFpULWLlmWqQIocfflNkU0IPr9PqnXZi+OclnPE8Btvk1W1YnAytrPd5j+p7Jwq4ucj+zsEm/CpZ5TQWlcg/p2BlsjlxfuH+5rpkYT30m4+7KRgjc4F9H3qAhS+u6+98YgTNbH/JhImmT6kozvC8Kj3hk+vYSKkY8wL0ZE3iVH9vPFCYC8vQe5hpM5loHPakzzB4QQNYaB8ArWPeesefN8+8pCfIxgJhknn0uaztrqD/gTE8yxPtiTE6wZnCQWvzXWNfEnPx9tpJ7LSmkp9WwesUTGCzT0VgDXzRs8DxTzb0GKSH7oYUvWePVHixo5+9NYDQFUq+D95xr7X0LOB3YOusArRT/32Zgg7INGWShXxI8gDE3h8hsyFCzLTJ+vF0bcy95jSFL8N4z55gAh+DDZN5N35r3GGCrvzv1VsMQ5M3VjrUbwNs059mBeSzA5zRYn+SM1Y23uwcEiBq3uQjGv6UNFDPwm9GvNd8xxzPHzrmQBWjRubqdat1qkyKb5f2MZ5U4jd8VUM0QHF4r80w/cRnfeIhNXbw7XFxce7v407tOPj9ePNrjXiQqaM+xMSeAca/HUIhMQDZOU3vXdWZPWtBxqFInsIefFbKDRtMil9NkN5ePKQLBvo/cN8MX1Eezk0NpJ+z/OgVaMYqcY30y9y2IWXmBkq2MSWQ0Kv9hgdnOIjsEzS1eIL/gMIqHL94u7u/D0rz9BX5I9rfvWB1b6+FaJokukldOuVfXUl+ZDgbF3V1fCS6Cc+bgPAontZ/oc1OYKRtNRuIyf2QNyp7XBG0TxwXL8Ky5fZWTEnyNTq4MzjzV3l+TkOaIfGXIZAgrFkXaAZrcYtrP4DsdiGoMlRx64B8tclVnNPF7WMzFQ/z9D91LzXdcO31CLJP3K+kscWdbc/2+NtWYW3/eFlnzddenEkXGdi0gtMyRz7YworyFsX+wEmwlzLsVYobf/e63kcS4dfM6z4x8mZz9JaS0FH60McYzdmYJuFtk27jEtNm/+suzJIw8CK2DjskgxoPaEdn9YG8qYI2bG02nGjA5fm1TdGNm8qyHSwPG4gk8bIOUWpkXOT0zec8GlD79QSNAJ5HkmI0uqFDAST2wDojwemxpcXOa8Akm2RbSylCDkJn0zt72Wf0LY02Axw0zFsIN2wCkiXQ3IdPpGFbwjETwdXqQuSYeosy7tFnIxgnV0aCESj3g3qZtmBhBEywDwU0WX5t6GgqowJMDJlrBSPVI4IWkwqk6ItSHAHabJBc30EqT3fZk7wHMv/sEfgcE6ww6YO1uEGTLwhHt9/28btsdt7d3sy6uly12Bm0CPJNJM7UffJ4axziEPIcp3tlEVBaGKLBfDp4wSUwiyCYToHQzRguIzWkQa4DkMzDhUiBVzS+reD7TtN0MnSArzrbMttrjs7fVag2Nv0/T/rfGWn39zVc5gFPbzqDUtfXf7iP/Llip0TWBmvp+XutsGZygcpw2+1G2nQn9nFB2ieq+ouBOUpIh6Fk/M4HGoiwD0NAbGiDFltmQAhKceNsyKk2Kz1M5x4hT1d6G+bCBcXiETtHRPs4G4yYIuQy4dwIb7avv9kgU7i3+/Gd/uvj1b3/JMxOEQaD69qUaNf63jmHXmXgOFMf2jOjg3rd+pOWZoEJ9tLCSdExupwY8YSANJsMMeLqvTCrXQ1F/S0LkjWqcNKoxcPm3z6Ct64IjibN53hk6I3tG566hs4KgcWVtDOY1NjsgcodPH+ae1W475by/Qs/Nqt2a0+JSqcEootcjM83pvFZW6H5ZHFKR4ohwj9yTtsZIxJJPFlpnWV2bDD7RlbCWZ6ec+Q0mLq/v8DtSuQtIe/19NiYxVE5StewEJp2bDJEk+EEDG+xkv4xCQKoicvts5+F61UgQpJORceq/YWqcAcjoYq2MKVp/4gJwT+/UOJJdwLopnn7uPImDoPVrChLnyjZ6C/vi7Xn0/VauLpa2LiMQLqDWKZ7vTmzVBxhySvVoewtzjrWQYexkKsEC40ofeir4A+Cpk2oF2oqt56L6P35NsHsIPQs4sR6C4mW5OTlRcLoJTtaFD9ExxAnKLArbs8WaKSQr4DMn+63phLmHiJZ7Vj4KYm3JS4DN+8rKsRUhyZ3g+tB0iw7HAM+tNqZKF3Zokxy/ZIxlmAAOzZZFg3LPhddoC+psTYxeBvfiuQno5fMYe0KbLhDgV5OfoT3BmhhcBFQcA5Jkc/gVgCAJQc++7+0aCIK9TwaTDFlEtVBBYOYoeRk/eX6w7wBKdM6CU9otifxTR4ZoLn41w4Z4kwpEK/ZrS4ZFCZmRXt/Q0+NenDCmpoOyDK6lrbue6yX2zy4i9i/Y505ZjV4iQV6E7NVflebP85Z5ZxuCfiu+x/Y0rku7kkRnhMBq2x0lgbdiTAvjxUthRHkODFSXOScCBYJ3Wp51bF0HtPQstopdFqjgl+xUp23q5Y+cJKd2Ciw7CxWvsSvXkU24SyuPzD3XIPYmNkoQYBkNuCdMewfcSAzgxNCjDHF6K8BDAOuUMNmypqey7/Tggj4C3mpc+my3YcGrsVKWftsv3kZMvUmrgdZM8maCawu+vtp1jiaj+yoJgb7Qgphsb5Mq9VUM+JtY+zV1VNLOzWvSfuuXZ8vECxvq97Z5Jo+YqudQDj9XUNyBVGu85+sM6oDBzP5Zg7GkHztyqAufu0Pypbh7BgckcO9gJwWl3Ve/+/K3+b7235hsDRaTn+uwoNzLiOEyfdy4aVxnmBnGEPxb7RWTuQPiH4dMWJiQuDQHc1xhAq12y999qgSGALsSAw64IB4zPjkhLtimWGOL6h6F2lfHL1nFMeQCxnKnBwrkrHLf/PFzOFM+46tXr6BlqR5aB+p4drWFsrqMJfzcA1ifL9GR3dlBR5b3uuAUd/z4Nuv1GmDwJYxLmUCHvE5GnVITuxRU79y6gr7cQ+wFSRZrUkF3g231kmyhl2UGWAcw6Rl5ZScH6+GeiNyI1+DU8TASyoo3I/GzLb7bUpXOj5xz2CH7ti8bw1Bd534U1L4E0GqM+gww+oiYwPbPTLtW1YWC7Z/+5PPFnTtXsm6//fJrqvHXor+nRMRFQM7vfXYrA6Tcvy85V085jztMHTb2U2NQ2YPYKvLuH37xvSQYBxaRKIA9fLW8eMiE2df6ZNuHtJXJw8ruEThO4TVjUBsnywgwYZiDEKaOY/IZ97T6uwIzKci0PcgEWLvpvjABwWoRQzjQA5YDZ9fWqIBighCebwFlPyeW0zajvqcagz2nTaZ8vXZX/5KC3AASzmMb3bvGM4J3BaBGamL+OFEtGRRhq7BfsHHvmV6JGX19c44CZCNWNwY1rhogib8z5Tna+WFBtfZPv2g8pR+ZLHOnkOs/eh8fWjV7fQXSpv2Ib08+pV1pvPIxcz6/k6R2MqH6OSnOGv+PKGC+d+EwvhvArWwP7zPF7gBsdoEU0JMskUSVF1ocKyOSog0dEJWV8HdGgmphZlyb9rwmriBVk+DmPcZl+rpczwBbvb2ujWBqda4DdH30PhP4/fAcXY8PLc35vj5YG2gya16VuKiM0LZz9/kF4B1563tG2bjeyaqspnMBuLy+6MF4n8Ze8QPj2USFjc9zyFkAbt/PtfXc8fey4BpLBOzLWg0wOdfVmKQ2vE91FlHfT573OsLyqd+pwL3gcGWTMhhgxCleV4aFjL3rfV3HJjhAwRwzrcp8b5fuN38mqMFmjI/x3Ap+agDUFjWezUHzqri4dmt0HefZf89+5AXRJud3zVW9dkGYCVZYGJgdBa7NNQp1D7FRFsOMG9TjNV7TdysV4afalZI8NHmOgE4lrmTuh43NVxrfA/70DAko5RzoqIwjki9pU9g32QN2G8nEJ3fDn8rCS+GU9/GeMsxRBIBvRDvQp53imJdBfKO/FWBavFx8cuX84hoh1QGFTNwLbf7EHZyPx8+QpNjcyYTTOVTHKer6rchvuIfUNSx/MGDUynm6fIh5lFZ3YurKOzp31mG7bylPNVjn2DRzIjsfnLwecopxOtcTpqx+ie+dR2ImjcXY0cTB+ll+z9b3HTAFv56rhfuWfG2xDcEEmTO0T89v7GZafPARiTnuK4kJFgiz5807vdYOrBQUjP/OeU9pYIDlbW3VRlRr1XZu7BSXt0LgscZzsaAti8+hRdn5gpmxDz0rfZ5uRXWhq2daAljxnZC2LHwHCJUlPpm0A7Dkl9tCX4B8Fku0y5EEck9MvMkcjc+xOBT5MM/oyCcKgPYAGFn6P+UjQnrxnNsibUeo8f2QVjDHmgCgckuZrs2blARX++VqbUrCUs7CfIZ1sgs1PgBW/OnrpcUvfvmLxe27N8G26IRwYBdOsxqBlehxb7onp63nvz9f+qf/I+BdNGPawnhIEHk5+nY1tv5xQIXTaUwYK6beB+vNSjmUTaMjSbIUB1QmWHhYVlakY5Iwq1umAZPlFKAyRlH6oojsELskUPPGZ0VNVs4OLSC2k1UTzQ3bfv7phHUE0VmLk6zT8udTuyUTWfm37IzZMuoDPp+ptzUQJkAKe8viOOCeZJypCXRIG1JagXVsTuyzmpJ2DoELjZGCmFSDQZ8vXYYlpNhq6JG973kN0c0zkeZ1arVYQTiBuWV71RaCkVeYYHqC2P/DJ1+HbbDG93YukejcvZPATPZFUGiDcpFjNl8ZBCY/NUKuZ0AMNQYDwNXxuLYJNtTpGI7KdX/vQA1G+Hc0+QU5CLJMrCoUL/ovW62sMA+HCbxGVzDOm7Xib/Lo5RyExdfhGFsAjH6ZAKRdj8v8/uc/TFuQ6ty/+tUvsz4eBkEzdW+qDVLgzGem8Q09nL+rrVcmZqsyEbjUFnifOYR1eK6L/fTelCCUSYv0aK85ST/3ZTXD1kkZViG52afiPQ7Kd1ox+UxZUds4v4h+Esy/Y33VA3wDxdW5RaBei/Nb6Okgmv1v/u2XfMa1xR/99MeL53uPaGHh+YKq7+7YgiUTTZH3tildAPy1QnbE2mXk+nDk7tsymwxwDDQbsG6SwHnvrzHOAgadQipduvve0xbWS+5/MlYrNm2C1elKQ1PPiqNneQS4JjoCZwlIWK+ApwBZsm58f9dnFx3Ag4dfL85InF2HY6f/oJkQEd9MZuVz2b/LRw+94LTWLq9EYpr7lOHjsAbAOcvvGkASLbUEZGDZxhjghve1fUfnd355Cw2Pu7gyzp7OIgHbCI4NSBNEdVJUKNlOx2Z93JuCCBEF5ZoCMBgwGaDGmAoK6TQ89+xz1uucxj8G2SoLwVJAGbW/SEAEmtQ3yF5hD0A/X2JvCgAvr/C+nmmmNOGu0BFCu0i7snMTkPcGswexDdAvt/HSBnyIQ0U3JqPlrcJZfDNAUXeMvex4+oKl4+wmsC245p52jH3AWfcRzyvCu5wbn1GCmmZkBVJGRdl7r+xAtVNmQCeTRU0Lq5XaD21udLJkneWcq2U5ZAF83wTcoy3bw2bca2BngDNARc+61aGyMKpdaRU+iU2CXQOqspes9CVIHVX6JA9hhvHsbZ3GZntuBSkyYMNqKHvzg6af7B1bvNri4df0BwZds2IfwHOwE8IU4TOd2uV+UedxVt1kgiZxTGtzExydfiendtLolETwet45qVq9REE8W8IB0qw0Gu6rN2LBJVVp1kO2XH0p+5Rz61Aj7fQeLG/t7qbCwDxrAQqfqedS5p2tuIJlxiUCXE7tXslErIoHWwAKLZ+9LHAt28hp5rY2btEm6DNOQ4TMpwQ3zlxxMimAuhph/PyY63QC7zuAwWtXb6TFxvOxyllQZ8WJZg6HCEvYe+PzZXDZcpPqP39e4jcng9JBTAbJRw5ZYK1vMWRB3T4Dj0cAc1aCL9p2y/60VT1i0QJi2IJ9fNxvfv8VraswdgaLS5sZbssAliNUPCrP0ZBhsUw80iaBnw4j5pTrep8UagOsVrZNVmZPwLtR3U2wzyYKY3T4Qe8lRS5tmudvsFwsfmXIlqAuV/WxplF9sC3JamZyzm0zGwCpe1nfY9HRVoi2ZXSSmuDdqqDrywMqrTBI8YEbxFrGV/qiNa5dyYqC+U3Gbb/1TAm4yZ7bozjlObEIminQGBY1ip2Y7cTtC6zvFbRaBWFv30bfjWTmEZId3tdsK8rAlLD4BdRNnLxGwB9A6d1LaOPI8mfjHOCvZLd5nE2AbH2a8ZaTV7eciMvv28Wgrl2SYmNC9v42gan7371q0bJFVfYr+sImstr0JLRq03iv+gbOhHo8R4KvdDe8JuHQfuijnC5rK5Gtpy9gsx3CnlOzLiCebbwMg7h9k4IbIN/e8yd5HhkMxWduw6owofr662+J89QY2oIhR3uwxVrsvRPiBVnd84KiFiFk//tnc9szoP8yQSlAu33pCn7xMr9PSzfg0z7gmnTWizAYt4klLWy+4gyrrXdG9eo10izu6RNu/dr1zcXP/uwHSYp+8at/y7lcAsy8ma6PcwT6N25cXHzvCwaYUY3/5uv7+FPsAnvEolu6Jmwf5x6c2or07uLenRspmP/h0cvF8QrFxiPOKEua6b7RLir4pk3JkASLOmr4DeaDCZtO2pgif9JC24JY5QvaEhU9KZYkbgebpcaT0ikyRmVcXkAP1yLH1AIyuYsgt36P91Ww3RYyJ8s6MXgCVmonTxDMfTCLO4Wkikip0yfDIb5STJ6fCET1S5H7ThmXlSfwl63lXcF4/HfBO+3yBECCDiVVqj9JnjPAjEhKBIBuIbwMpNEd4lqENViQUKZgbG5AmAEAGXvz+7PoOvOrSY7wXASaH4CXnz91yGR7+76VjKg+Wq+5bctxuX6v2WfigeqSDQDWKzFu8hl6EpJDt9VY4sL0rcmLkj90eJbPdxaATW1znt0oLnqxn9jjCMxLANFaJxmulEc15EZ7tefd/eS1DcAvTy42q0zZgGHjYWVdJJCMQmaeX/KbxnTexATpnA7Z5P1Dl8F7IoOgoez7kbjndwa4ZvziPrFgHfZYQIk+wxZ7Rozms/BOvG/uee7JSDXog7ieaIfKsAng32vLQmsj3Mfj/n3P6PBZEM4ztJDV7o6E4D4X/aKMbAEoc07XZwATidObOicOGI88/7VNUdaWxb0yaDmHto7y/g6c4c2iP20niq93UJJnf3/v+cihHa5YfcXpE/U/Ofdcl9fhvcrANk46xG95rZI55nrrlwPM8jpjuDt378ZOVYdNWQOKc+6UMCzVvCZXJCdUEigseQyEcUoZjS3Q+ZllzBVgFbDztBgPXrQ4aBcO/w6zKq3J+nVt2yhS61/GGvb5BqLqmUgu1CJvBidyoIx3MmyL4XTX1l4vPrmErA2trWnjNw/jgTr055hYQ7KBzyM6z9jkFVn/+CkZb5MV6rBDY+MaIp41170D63p9CaLA2/3FZ5/spgvIIrn37DDHyD1kerl3rMwQcafxJnIUkajBrwsJ2LUQfEw9QM6BEkQ76JObV76kk4BuWUgEa4tvn/O8TsEAzjmkSW1Yioj+T/CS/yr/lB1vrhvGt064rfVMNeWclzGcVzmAz+KJ50FJgwDn+gkARypamwBZdm7YvShQtUHM6/7JoEWBU881vz+ZvL6r21V7ZmyjnfK1F+kYmwSpgLmCXoLSw/ZN+ZzmeMU0jGWUp+pXwcL8TXzEZ+D+iW2asxEGKQITEkKUsTqvCXhJLCCG5W7T14sDTXspi86LlinsYzWddciXzP4UxFwr1sYYRZLLctajf9ZkEcpChwBzTOfWfeQYNKt3b17LPAjbto3DBbnjQ4btslPGZ7ayfCJ4909CXDapy4EQhKNtTZQ+rV62B7EhLl29NBBqGXoOYuwBf05vrgfU9otWdevAw/JIG4ztZYAItoEQvLqOPTylOUYs0PY9jYzaO7aUBhntJj4gCYhR5vq2EK13J0/toYB/BrM6G97XB5fWMgLMgl3VemiVvZNH/BX/nyyutFAqninizL0YbL4iEbGKHActcquoYvq3nUrjtMoaMNFY6cZlKzrZz+Dc8dttT8r0Xe7DvvBQfn0EAi5i6xnN5r09DYuI1UFP40ZExb/8/S8DoJ69u5BJZJ/cuxfgRtH5r7/+JgZ+DiNIRSmJNEmVCQPX23HNrfrIQjKQ6sj2OoYP1ZW2bAqetfVQVp4BshVTn4WAk4UaWQc8Q75nsuGOnNWiSas3IdrBmD8hIUg1P1pZaEcByq4S+FpZr6dfWty8eTuG//79rwG4aPvySpM8kdTxfRk3aR1NMmSwY3A0phrKXsr9e8syQGm7E9CL4ehBdd0ruApwwDOSwanjcX+kPZy9mUoTSalDK5jAwM+qYZYJTxqBQcXnIpqwsibRdREo4n2OSNZlAm2ZWK3DVEHTbROg9W//7hes9bnFF59/GnbNo8d7aWeRVbkDA8A9Y4VG9pOghgLtskcEgStwbGJS7RnXy2qGjkCjnCp9Ain14RDCD9OuDrNfUqarZ6RRNZG3GuMZdIv4fc+H7c2pvBpQWMngddnXnLfZ+hhR0VyX1XCp3WeL3dXXixff/RZNBt4LZ3W6srG4ANvA6a9nAWlwRATspwcP0g63QK9OgfBTEph3ZwBbx+wqfu/tOVmCVMNIciKUzXVYhTlxDzr4BOBOGvhl2sbPX2D6kQwarv8CiZ9fVurDFOQkBXS1BdxE47STeMpgVIumE6h8dqtWexUDdSIUhlTALvpksv1ce4MCPvMcjod/sZKCp7wPDDrdVdgCACk6oCMSX8Hf89JZBGNIOpaYRLzEYIpvuKdzJF3LVOJWL1Dt9N4U+BVkTOah4+ETLH5o0wyKuLkVHKTB79GwFVZbBQ8MujxPskW0V9oXba1gfsDcGHYDQIEwtbba0iVYYPHBMyQYnpY7g/zBThPsEcjMwBtsbyZ8JXgxYG8AG+ctC8YERfthoKNzH/bPA5dUO8DGrJLy9zH1Vzur41NjrRVOn01bZ8Nkgm3YJKgFlyRC3EfYPIB3Ag9hI47nk/sbyVJ2e2y6gK4Bu+L4TAvHZ8Uhc4as4npdsnBlbWofDAYV2g9rUXBIxmeKAQLfHZgRc8oeMlh0X04AOP5ELTT2QDQX3bMwtc/YFzJOz+tHDK54Pz+392dBC3DMae1RpbItC/bYGBnvsAKDXv+4B010ClhaqCrLSuadbJ4tCgSCXLkO9o+gjEWQNwZz/Fvmj8/QgsAO+rTekxNGA1QqAcFaK1fhYJRj1siJY+phnUSnheSfvXjv3t0w4t6FKc0Z5rXPABjz/HhDr8triLYde7bSDSTqgEkCgcYEBjZbrNGNK5cXN69c5e8MDcKWOMxKxtyDB/fZ7/pytPwEibGDTX7+AAAgAElEQVShDlZQSuK3AClPAKIEJ207eOOk7WgqmXy0TcGAzn0rsGOAnTa6EWx6tgRMBdTDNeGamxg3BpDlpX+YyVC7AxTmrth/AiUTRdYqjJK8n9okZSvO4Tj+u3p3TnXvPs6ENCU1LIQ6cT6fDzDr1Gs/g3OhtpkyET4H2ev6q+xvWFraZc/SJr4ig1P4n9p4HYRVxleSbu0ya3oVcO6IouF3336bfaVtkIOzz74w6fvJn/wx0/DuL56irbdOwUg7c+3K9cU6LLVv+B31VRT2lvXncxMQ870FfQMMuwewoV7rtRuXmQJ8CDMQQI5CjLqEmZystqN+mP2Qvc0zuUTSsLuziabfd0hNPM3UPxNlA/LoY3ohxmLqtvKU1DtMMU8rzjoK/r3le0kSMbHfPqG1B73RJcA+i4UyKk36DKKVgjB+k+0vM0C2m/5VUMhndQ0G4CX0Ru1KeMNZ1cen2m4h064BztZz/PMpZ3WH/bglk1cGBaClVfZ3XkCGKpU5u05AvbFhgueZdgIwZ8quEXcbjPqLl+8unj1Cw5FE+MQuBfzNNdpgLfSKWIEp5hr1A0n2TcIunC3+7Gc/Ic67gebeV4v7Dx5z72oQ4q/5nR2Ghtz75DL/Plh8++13bb+yA0N7kkEVTorUDqOJeHV3sUR712Xu+Q1FpsfHxCCEbHTfhs1sfJfWucTQZapopzNdN4lywVTPV5IpwQKTxMQibWc1Hi4BqnG62lECb/rsFAT1mGpEsYbKFVmkbxJT5r8tczKz094cY+tkcfMrWSfGiIp+dy9qy2Xz5StDIQQx2nblunue4wMMIT2LAs7ekywLd5TxjfGQeqj83A4R9ZnysyRBBaCbyFnsl7XCdxUSDyJYgMXrct/0jBfsCXvbQqOxp/GFe3zsk/g1AbzccxPHtqa7cAN0058NVkX18gRkyiJ3HQNGJDlsbnYy2rCivZQkUpBAXW1lWATZzHzNL7iv6SuFazNYpYSKTIsf92VUlaE32hR9loCsdlPgJKwn94LrPgtuba0MaJZv+6xbXCz7rf/Klwm4uU6YeE2a2+LbMy6gOjVgU7wMK6b3lY8cBfj6e4cXtJNggnpTm8o9qeEJCB4ml21ogpPNBdOmOuRH6g76PATv09nnZ5uLjpgnk3h5XC0Ea08c/GAHTFuDk9RLSklBKXeW9Zit0onFE0t0KFdi6xT/FGUcS5M8pV/G5GVz1890UIPrPLUOq5GW1yZO+QCghZk8Oq8atDSPMn64i2zBC4xNB5616GYB1/Pv/tKWW+TyPmX6qNmbAijPRx+v9nUKvYnNOkRAUMkcX306NUUFZF0316LXov6q+X87FvygycY0KrVIVVKF98lZSGtPwXC/PId2UoRtPoA09/9qBnTJvG4h1ThY+2Qel3Xh+gQFZZCrEZsBh/GdZbcn7HaQoh1OGi6uN1p1nn8Ln4JLAv0y/vh836MxroxE7Azg2s1tbCI62Xvq4/k87HRj7x3BarYtVtu0QmHpUB08i+EUUjIIjDUyrtS2ONxvFUb8Kkw5waAVCqNbFyDl7H2D1ik2/i6yO+SVkpaODvYXd9A+UzZF23MGY3qPibkyzogsuQf9BtdhXKIEDXb5GL0+iyzKbcQWUUDb5zOPqeYI2D07RDuXStFrqN6HAIsdOBdYqNhAzrlr0lzZ4YVr+MRyYPxc9t7J3uIWPmb/EHyFe38HMUUignGP+2OZmBF3tdg+z+Rj/rKMf0ubMut8+ep1WOUHie1adGj7a7pbLNhHa3yQKLSZ2iqPo8QNcj53ic9MvyFxIbJa/i8kMrGPMi3Nd+dADy1Swf0C4z6HnMUCIT3B2gA/R+wrrbQW+2tbX/M8ziUOsICj7Sib+jz3d4EcdpVcNkV78xYlP4jTJL0YT61qRyWGsMhr0BAtXMkxl023JHnNW+R5mcseAwI/fUIRjr3yoy8+MSri9cTYgpRESccMroqkhD6ba34NBkCn18+X/vt/9pfsUyvpbH42r7KzosYe9IADfMg6oFL1gooEbijqO9oabSFyo1+GdWawWWFYb9SpT2VxeIHq08zx0S7arJCU/lrHEeYcn5H2lyDsBgskTBEWNEA2oaxYe4NrnVbFoat5VnFxDVSdf9seM/mWYLQC5e2fFiSyFdIeabWdFMRve+UB+jqPEsw6hCLVkrQmyXJp26/gpNe3OQ6613MJ8GYOhtBpRR+AtWi7TZ1rIBlbZETluY8TNsfLl3s4nAuLT+99trhyZXfxN//Pv0wQcfQKrRaYELdu31xc3HVtj6icI1ytaH80m2r0Yzx1tBwxK9E1cHMy7KjaDGcT+ik/jzYhXwVLm5y4Nhown5VBdqjzBjYB7wQMZGUy5ABj7+8LJno/CXJ4f38/rCCN/mCF2bbie8lM1Ey4prIsrUK7xn6+jmX268s6MtA2YNJglD0jw8FElvtVwNRkR0pq/NVkFrZC4721ddlkpxpVARwNVNy/MlGsaPHuMgrVYQHB5noMqlrNLO2aZ8V/1bhJy3QCKfYIz/FAVpotl1zjGgHn+dWdxe7Ve5nm87d/9//m3j/95N7iMsDr10yv++2XXzGZeQtw9moMXLUvrDIojI6YNH86+KT3FGDbhDvPxkq103Vsy9mJI3eQyJs3JAY84+xdK2mcsQnshBnCCdcQeYZNZrd5nZZQh2KickTVX8BGUNGzUVDxDfTq/RhBgyFbG2MUef4btMyuvn68OHnxHQ4QMAmHcH7zElOKOBckNWtcr9NazxTkfse0WT73BBBOYxaNJsC7V+bFAkXvTFo1XD3P7l3bu2TenCMBEkxQAPb2rXudPJUqpwkDGkNW+EgcpYurN+Yfk0Pp38skAdLTW1W15UvHLcuSoMLPQ5fPhEe223ICsJ7BgEDZnYpzYzA1svxuiXJl+qrBtARgKmNK+6BGoltmSZ0/QMPNCwgCv0b8Fp2+U67PNmp1MOOMZK4KalgxMphwqwnQmohIQVDvjsTH5AcKdGxFWKo6UgP3dG2NIJCf9Wx93B6iXSqlveB1A6BM0dWWqieok4yWouBwbeUMNMt+LqDms28rUM+wTEB/pg23mqsj1fZMhkOYPmFOqR1k26T7WzvnhCkAjkgk0K6RaeRRfGiAGu2PD1FsGHzcuwm5DKUjgTX1ymQZuK905CZ+ArnDvmTfc96dcmWBQTB8np933EuASPZMhLm5J5PAtKYMRoCvlcXmZycQjHH2XjkbYbR1QIG/q95VdENzBw5oOozWnXvlNcL75ygCrHqmR5uyoLtnx+QiTDoCIbXJCo4KWBKMAeREt8/vj0q99k8bKiCyAYjiXnnLeXjF4bl4kbZCRa29XhLg7G3tBn8vK9PCljQILprgVJmAY/o7DLhT1EoyScDJs3zOnnhMgSoDKmDcbSMsfevWjU4H5T1eUxl/RXuI1cMMXOL3Bd8UTS/riueF7UuLJn7AoNuqvqC9z+Evfvoni7vIPTyGZXYCKHUd1pdgiBVhn59tcVZTDZDUsrQN//4TNL4AFLVBB4KKBuGyp9Ayi34Ne0Pg1GTCPDUAF3to5JIjUBfsTHUpa1ux7TnARYYWre0jNpi2vsLaaFkJKNjG7Hlwv8UqVAPLNWjBg/fm/afou3q3meANwOX3TYY7QKf+MOz0tMwwhRWGwhPuMe3nPN/ZVlaZgxYww8hOd0HZt57jFNFkRrxk2A/7c0OQjn3l58oSM+Ha5fkFZHToCc/4Kc/upz/7M4J0Yhmmru6sY5fYO6skGEqbPCfOiXg4dn+Xgqgx1iHJwRRRPyXOUU7A+OT7P/ge52R58evffJm2Ggsq0Uc1xJRB7CkRqOc7Xq+B6t3bV6Mb+ujhN9H0yaAkfYztlW7qJPfEm+zJI9gMglu2WvtemyaA7FH3+iEad9+hR7e6fRnfy8kTWEtMR0DsIAwZjTAVn1E0tLhlqCYrzUcoIJuqv0OEOIPHFGUt9Jjc+JoT7O46jHptrcDIugmEt5JnoQg3Z4b9pSSKGIFFs20Yd4JW5wDlLOYax6j3I2iyc/UWgOCVxR/+/tcMuyChAfjcYi3W8J360yNAN2uY7nuBUVv2V9D9+5M//v7ik89vxR78/qtv8IWcccyu4LDg4M0bSG7AaLfd2rZ6mRCCA+u8t8UoGcy2na7D/N/eQcdvB6CbZ3qIj/7m2bvF/eeAbDDe3dEWL9yMAbu0zMRWLWA3noycBy/IPhDwZt+prRn94kyAZY+nTdZCWJlumRYO+yTgHdezQnzgsNKQs2QzyV4RYJXdy1XInLFIYru+XQtYTjuqKh0QF9bJ1H6V4eV2wS6zLp4r40nPiWfcWEjQQnhCax3bEOC+umueuyTpgpX8Ky292mDPaoIQ/fGQzEje4voUdJ9F8QBl7IGpmzZbAyczq0y0xqoz7vWtP379BGNsLZysuYBjXKg/m4ysDnOpv891DVAsB2wQAMyV/LwAT8aSXGulWysjkIma5hsByQupZXKzL8n7+b3wL2NXtYfa97DbeL5TC+o9G5Fn5HtPHbTZ8ZQ3Gl+T5R4JGe3vRKriIVr0m8zGyRjMMxjxe0gIud8CpnO9CtjF7OWZJ54SkErMYhxjEadkjjCO+Z/g3bTZ7rnJjp7XGtaODoQvc1jjl6mvNwHjqQOaCa2x65U9MCZJt0skZ/q8CzB+0B90f6ZAkK3UmCS6sHYfvX+mBTS97oAT3PME+d7HfrGrbZNuNw7ACP5EqYw5CVbf1mmzPb95vvFB/Uz/N4dvKHHUtm7jF8gN2FL9nvs4IKv3wz7JOvM25gMufDqcWKcdmL7+7D52KPbCwp1Uo5FjpdBoocxnwevND71H87nJlmy7c9mXmRatj0mr8WBQcg8fP9+cNe7Da81enq/jM9WU83q8BxndB/hXz3Y6uQYzdYtClQSWVxRCzGcuBFB2kipFQ8FGQSf+uAcslrxJa72TzjkT2jKmfl9ah7i0aSv/XuJbuxTU031NceTAXCryUNyrvVyD7fcW/fMApWP91F+/gSzEITqo5yE1bKiXv0I8c945AN8tPrmD/EGG4iitw/dJLq5cglmtbcY+Hhye0N3QYXbnl4nH1P+0WCwwKFjt9ZuHGWuw58y7n6Jn95qheVBMFl9+bQEMDIHWWdxQ1vTwNYOWeKYC9+oCR8OSH7UrUrvP2QjQ1rz7HcWv3XOHi//sP/4PF//n3/wKDVW6pd7h9Ym99d/LnIENilpfcC/r5HgrZxI6LNawrrzz5u518BWuyVZdiVoSaAS+BfRt/VUz1yGN3E9koXzesXEdYlItQs9B5Zbm8DxtmdeeWQpKf7AmEg6iUa199V74nPA37ZgMeKc9rM2xa8MzEL38FBiMiRmkwd6x8wRnlHht3YGFrMcL9eMvSsQBb6Fj4BXdEmpem+eYNwre5XRgYiy0iB9YOdUDTZ+o3I74wkZYfo3f35IPv3x5DFPfYr72ifyCdV9fu0gsL4OVVfSsSjLis6iD/3zpv/un/+TM4QwyCap15xSTTS6yCLiJ+RvYBfaCW/F1IdUKMFGxkhPdHat1Agv812C0bC5Rc4SoR0utB3eCcx87LA+yjAu/19cOOqO/bzI4jGMELKONV0M5DWGrHqUUFzSUxVcQRMPQB1PjUGZejbfJgJ/n7ylQafXfoNYWlCdPHyWou3SRoDGMkNGuaKWKZyG6b2XJ6ZfpnecadgHvplNJZYFr2cTgCx6d57pTWWED7exeJhBngi0GVlFI2WqrHOgbTCW9cePa4je/+//QEdjj4NqusUZLxTV0iJxMii4Nn2cblQf08GUDe+/J925FHpaWiHQAzbY5lPk4ktnRTja1C1LxYR1mQDKZV2UsOozA9iLPCpuFwPyIpFVEPy12+WwZCDId24NfqmvHG8fAY0w04kdsPBNvjYSfKUotC8P9luDZijBrKIsuSVXabBs02v6SkdGDZebPW6UqyJjEKs/eZ15k3UTZ5Mgk91jtGdsRNa9ufBkMBgCyoRy8QsRuhVgAu4KyVqc7lc9qZERd2fOrsBe8qiMdYFg07EdApo2Nq4vtyzDvONB/87d/HYbBTabd7qId9YQ2sa+++Y6W6GsYg+0AA8Y1Xnco31yjZ2vueUEIHWXGmlud4b2qkYD+G2fP9lfPmmKWXqvn1mTDZ66uhE5CpqJH30qG0wcN5gR0PGP+TIq192hg4loZEGhU3CdpaRHgsJI2WFk68mXo0lcvcO2vmJCIYX4T7RwMv7Gm9oAXOe9umerUMlNpNXKnAHYGSgY+MMbDujvTsNKmLHMMrxPH/5brEku7QIJ5YeNi9Ie8VzUbpPcLdJ3jd09I5AR+dLrH7ln2hC1lsp3U85I94FNx6lHsgyvMeV03SDiBdQH4ptNKEsPfrZZEwNZAx3CTe1RfyAxwTvV0YQJtWX0ngXKfWDlU5+i8YDAO/wLtvfBVFq9WSLJ20IWyxXaCcjI91EczmHBP+TmyGrRrBqnqBmnocVB6Ttsro7kxbJ5OKMmGZyk5xWi/mZGoALcVrMSy6jO0HaQBYwOlaqYUzM+UJYEPkniTMv+RNp1o3rgvBZjGSHWuPftxgIj5DJN0K+5JdEo9d68kyPb8p9UehzVAedfTtMpEfAbm5p/atVLoO3hHxxaHyu9qk49gvAgcTtudQJvPMbmqjTWJbPAd5kOCexnjrbQWFPMzCOZMBHlB7U4F6aftSLFC2+m+EvBPdRcwlPeLDXQN9EcyIsOq07bRzstgEveEwYlaWLyaymQnM3p9mfLMex+mfa8Cwk7Tnu04vrfs7g8JYCvkBeKHb4Gpa5FEkX4vRd9ryFFtKcB6gHctkczudYAi2YTgxTCAvCedvUEHzh9Ap7IY2Ers7Cv8yJO9fSq5B0nwVgn0bLG8fv0KyySw8Irppk9Ulg+o4f7cAayxtffb7x6G2WHQ7j6Q7ecgkH2THP1qWC+2Ure13HPy/U/vcQZlllJswBfoK56NIVfrDiRhYz/mep7jEz1vjwC4jCEM8PT/gjyZNCfAH1skK6YDaSxMnGGEylRr23Vjkeo6NhFoQmmSOn1/Yo6x3gHHBKrzvI3Dup/LFOle6TPt67RnaZNKbAGLEjDtDXazVWsCMny+k1yvXr3K88fP83rv5yFtEV6P4J1nznXw+2FAjOTZ69Qe53oEkbkW/WemqWIioi2ovwc0tIAoIHcx8hUOEOFZ0uoJxhKJiDuffhIN35dIcEAornwJ9/MSGRB9uvvCGKZ4xYeJ0KdDj8X9rQatU2cfPHwMEAhjimO6OYpIaSNNcYCkQdCQffv40f2ASjdh6u3ApjuiDYhwIXY4AJDtQiQjZxZ2wrzTrpLc4adXSUgM3AWmZHM9enEEU4CTBcP7DDtv0VIwy9bRJPMOsOJaL8kUtHXq0vXF/cfP2Ed0G7Bml2n1/e7br1J1f+35VRZDQCN2B5vEuVqHCXGJItuy9pb3eKtt57lvAAh6rvRTnnuLXCdOnweYEsjUEBqUV5tndfGCJOv82jbFPqbEoYe7yevOU5UPwMbauubHnMklKkf6nGPs4jl89+c/YLjVn39/8bvf/hrNQ1vGaFNm6Ibs4HVafdc4ywcA6c/11RS2FKu2yG7z6xqfr++TYbfKHljbpuCHtIX78Tlg2hN0dB4+145Wf0m7of3TdqbVTr9oipBJ2DKwB9vBuM84nOtMwX6wg/w9z1q1jWQ9ODjJJyiDH29r/Ino+irxlHFXGTFtv5yDpAQwtLmSA06jqWdipu5yB9iVNSfbsXZeG+pnpAw3Yvj3xX4BH/1GAPWCfPmKn2qr9tSLHa/MGgQseQ8WzS6egjlh/GjHksUGQuMv/AP0doJPvu594Xx+JL83gbEPRbdZaGuc6u973hqrN5nMTQ9b5H+bsLYQ7x2YiGYd5r2Oz85VcR+eef28NTLBmuhIBdArgy85zyBEyFCRzb1MVnmcnM2cydiBqCK3b2wocJMqlh8w/lvtQy9VXx32mSj5R/eea3fdXHOfF+858zSf3rQvH4NyE8T7mGUWOz2AybneLWz5OAoEt+jS4v4cOuBnCd6lMMZ+6GvKqs9+MWF3zcwPAzBNiRHXtuCiX40lJlt7sHb8mfEDn+3PUwAc+dHHa+H9T3C5ea7sr7Y6e11pTx7gXdYjzCHfun6z0i+jwyi5jFrmvbaA1VlHZX0Ap/iZ08R9H8/vBCPz/oJ2/HdjTBefMlGNAX12vS+3mUQK7WFkkdx8Aineh3mQep0jf9fG25oaPVB8XdiG+J5oW+IjZOJ5nXbeeT36rDISKZpkuIsaXurgCrA3Pm/O03hpfmV9B9A7/XPajQNK91nqhz90kXViqODKHozAFAjcC6y1Oc8uBccXxhXuCXeMdiJntcw6t9YW/loyg7G112POYf54mcKKAyTWkdE5oKj/CvsPjBofZWfiKc/tCIfoxHCPQ6cdqx9ugQLwzrysWzcgbPKz58R8fM7K0f7i4oXTxfVr4Clv9rTIjR2IvzdtpbVIGaCqxB9jkwKqvsYJtT2HQh+ZIcE97ThUkjOiLu0hfuQAMGjvZIPJsqvEegKTZGjkq3b8uP9XKKqFiGgc5JlLh0NjcafDNjBokUP86R3DCn98d3Px5z/58eJ//z/+DcUh4kkFVt1v+HdJHVe3zi/uXCHH57XraH97qmQ9voVYsUbnyIPHsjYlngCGA1J5ApRtcRKuUh8Sr1q98OxKJzduN+d1zS3CzNxUkob7qK217vHk1Gm3hiii3EX2UXV73YeZWmsxSTKO2AA20M4g7y2STyxGJ9uK79hlJZ6hT3KYph1SnkcDKVvgC5yat6YbR8kwOvhWsK1LxCUzZjRWK5nE7r3qV6abMdbLQgQxJOzEDUC/Y6RB3sK4F6DVf2b6N69TssPuG3NBu9MOic+9hrNTps3+D//svz27CDPI9oUkXzINWHDHB9uGshRjTSDDmq7ZAmJyo45EgmhRTQ9gK1pu1Ww4jQg/1+gEfEhSN8QvY4jKpkliI9ItijzAtYnG+z7+rD6uU0QNxNy0YQjGuU8Kukl1DUGriGWnCOZoEBs42jLXzzZwTihpS4cLYSWYB7fPdM09Jr49fvwgm3kX8K5An4yBagvFofM5Btwi3QZxahVtMVyiAb+OrT8X5NSYiRpnqAObRCDn8ZNn0eExmHTKyCoB6iZG4DMC7he0HX5HS+kbgi9BHBkRF6juSrmt46gBVh9AQ1dNqDodtXDmpBaDRFvrrEzcv/9d2FfR4Igj5NBIw3eDa2ACjHadUmm0NUUjFwMnE4sKComGWgW+ztYtEwaZU4pQ2kaVQ879y2ac7AHbd7ZJ+pwgqCPbsN3GdJDnLYvP11kRsRKr8cxEVYxGWEMjuAjSXi+Xe4sGSSGH9465el+l+evgfa6vABoLxhGoCxRqgHiO0XdJMteBBec5cG4LD2qTO1taADocRMDnmOQYOKqPIyhzLLuGveu6rJAcb23fWFy99SnB+LnF//XX/zJVkFu37qLz8GmS3C9/92UMuYwxEX0NUxghEXmueK1gpc/S8yRwk2qV+yfBW6vSVlk1Zj57b7St2Q52cNhDBccTNLlu/F5er8MOCyhbL/diFTlT5jAkgnXSzf39tHd7HVbTPJ++rw6JtXR9ds8DXBxQdcOZxXmRhCkeGvYM97fJ91dO9vk9R7lz1s+RhJpUcn5eAKAum3xwjT57z9/xgRp8ZTCusP9XmDZ3ESHyQ+jfBhW2aludXyNoWALcVjvQuB7T1FbcCL2YkBqwSPO2UjirvkIOMnO4SkA5gTdFQuOMBANtqwUAcS+kRUOX8VYGMYm6yYnfEViLLXRv8B1AR52seyjSswZbqd9Q3XvHvV7+bHFMm+3byAGUZacTfGdiz372ueb6WJN1tCBfkYD7bAUh0zaNfZBorw3xWZSZ0ymMJjcZMR/mVQE9/9vhM2pfVJfCFhp/17MYVnKAIycMt+2rxQ3ffyRlsWUFsj1ksjnrPBvYT3abv2My4XoY4JWKXucYSFEbahLA77heTpc24bAVsNMLG2AEdNPBGshx1jrNtSKxBsQGf6l+W8UU7LTFwZYnQYK0DbVAE9uuXRhxXwIxNST0WUZkAjl61iQhBTwn+KLd8PlkoixrXiHcin/Ptllfr60MW1I74/pw3gRpZAW5d1ohcq1dvzIYlAfIZGbOmSyuOSnd+7M1NgWt90yueS9lGXom5gT1HXyJ6ysI4zAJ2T0GMYKiylTYMmFrpnmr4Hcq2+4R0DJ1/GwdkJHjZDkLXq6DgLrsGFsXrIDKaLSd+NadO7Bcb0b35jXV2Ke0Wnq6bftXh+0SWl4CoA6MeEHByCFE2h33gf4tBTEQGotKzwHhHj56mKRJoO4yld0t3uc6jPLLgJe2Ae7xGiv/AalZGK/zCQCT02Nl2spQE4zx2QvkBCAxyoyNH/cqY4f70afa0FGAeWwHAd4UWwZ7yP3i2Rsv8HwZ8AfIHolDWPIGhr5uMFzKCokprASGttmkh2922FXbMdzLtkZoj12zm7Qsf/bZZ4ltvmPKuYnMl1/+Pv42BUVlQQI6d/92OEbjF9kR+muvTY0gP8/PTqExbdRtYcvQGAAj/VMGJdguY1uSLAJtCGfe9lgBJwHEJFpcqyCS9q2t2ga7sOdGwcYkrPqJMs+0S7agyGTATxgP6DME/mVSGc+ZDpl0yj5krR/ef0AM+QLQbJPnTSykWDX70aEOGfbleaRlZwkW2DuzGmM6LN7FC9gkRcG9Pz7D/XnIBx0S0L/FJ5wDFHM6nKCoyYkajAbfawTJ1xjqIosh7A00fJ7DHtx3mrvMPM6HRS73V61U5SG0lUovXKCSvgtbzZZrbfmZBaFUSDRgxDGsr63Fu7sX0c2j5efZkxRbK/dSWEfHY0xgqy7LttiiKLJKFX6de1aaQ2beC9b/6VP0pNiz6wbz2Tdni0sAnH/xj/4CMP3l4re/QY6Cew2Tkv2n/pMDQywsHLMWDqIRZBc4zAAQE1nvi0TRttZNWpXXmU0yBNUAACAASURBVFZ7xrWRci/2Ae/2cB+P9mzNrT7ZlFoJyO0m8l7ZT40dW+j9/7m6tx891y076F/ZLle5ymd7nfe59+7uECkKCUjkjhsEQvkvUISQEhASQoJAEhIk4AKJy32JBBIIcRulJcRFAoIkJOmOkEISOr337l57Hb18dlW5fGL8xnwf26F2u71c9dX3ve/zPs88jDnmmL0pYAfwGrAjucMk7Q7Ne2CI599Afy1tQhG5AvtnevvNKwrHaanSup51AT41Vqke2dhU7MvRuZOQaCSaz/a+A15hAM11tdVpY+e41lXMwT7zNbphEx6+hdrEsK64Z3RyhwW4dwBfbxEBYCbNtiOmfmwS2WGkT4Q5xWO2fZNo2PKNBT74nXeF123y6wYMOtd2nbNcrWXvIw/YwLuRJlFonZi78bbVKJ5nIQY8Gz7MKrDZn9t1Zi/NdFXMvzFUQIu2Mk66I9RsfIGdosB0kWQJ1qj/9XflV1tbbAubGH9dtFybfT7t1evrEtmTPpdZrwW0vAXICgxM0r++h8G7Wm3X7y0W3cQjUxx/K22wgXdvP3RWw9Pp/x+QdLp1quFsXZvzbXsiP1/50HQdv7e+ivzvA3XuIde6mH9lTm0A0nq2zTEt5va+8roypfOZqzWz/mN7hr6/8oiJ1S3HnJvtBvrapZnX+MQ+cM7yWZUIyutbPCTlgmXL9uW2h/k3unqLiLKID2u9FbDEezczxZXtXwz0gmlJ4hUnW+guaDm58jkgQ67fgtkMlNMOqdvC/gNQ3DTFM75ZoXwYZjS8deXFLm1571oTcZzXOGOYva7dPTu3w4idZ9QiAPAIaNS4blqyV17fZwAIzfqvwQDVTxZ/btfePHHbLGJsZBmPmA/k8ypHscV8owc+OnQ6YrCl5iyLjzPx1f1qmc/vH6V18VaKIbSNDacw2fvgZSbfx688eR5bxnYB65A5ArIekHQIE41v6Y7NdZ5Z8w4Fij/Csso6HyRPOs702k9vH3dA0b17v479pBUbYg4QyE7P/qqdZTdhI7b8lvdZW36Kb/C+Oiw++Pjj3sfDyDUofD88eR2phHQSPj/MwCJTx3WwaC3P/oqfbafedobbKu6K+dGARli4NQEtHtgTwVtUYV883v2r/+JvVIrif/5ffjfAZPAEvsStpsh0JXm0dtkf3T3aXdtLLBuAEute98sLtiw5Hr1chBLPxiLTb+PzGxrIsMlTxYaJ9eRuZWRnL7vuxnhbPO41ihxAzs4SSBwLYKszYFP4j/x+u9n8Tovwpp3P/tOBVw16QCWbkL/9vJqb9UF80ejATqyHYOTztUTnmed+TgzRyusO6PfStGtGLGcJdoDNV4k22NIUA8pyFtNyu9Y/+w8mcZyl8AeD/ZUuL0UZ/mbDImojPTvX4b6U7PnINwHv/sO/+OfeCORoeEHtR/eMllf06bbKrGDp3C+gaXqTjRnV1osEKBavRrRJ3BihYUoMDbtABxZHk6SpkhUo2BzycggzdEJFfYApFH0vXsbB/m3imJ8tWvr7IF7HDWNebWLuq+Ly1ujXiKLyTqVggL08gBhHG+rbMO6IDX7x+R82ObiVqX4+5zTgD1QWg8s2q6h67v2IoWVUTdVN68qqvthYDTQ8sK3SIwh+nc/HwJKQ2ZR0mv7+3/v7fcjHSX4+/fTDvNeDMP++ysadCo82j2sBEW+G1QNwkaAOw2ELLBoEDNjGyLUSVwR9L8h+NG5yb998QwwRm2BAGweVrp71ZnxtcEmDTdrnY4JsHIUDLmkwupoBb8UwBvep6T25D4ExeumTtDq5BgnEoySGEuOuba7B97SecBrXs0bdtyqwTmZ+LtEU2E97hWRNy1ecTg4oBguNlbZw2DN1gFOlGmB4WqOWHlbZcln3KzGES8SeeHUeVQ3jk0zz4wq0fRs+QBBeS0pMcY3m+wnb8zwja3gYNgMB+JOIYQtUTWprZTfXc5hg/ej6B7uDPJ+9VEP+8T/5R24ujvN2Naok8yeS0Tyz49w7EE+/u0REUAQsADpU10NVMT+H+pdmn3ur8RR45+8JCKb9pMLpceLu1aTPJRTcSYg1FBNAAVMK3jFOKOIx/MdpqXka7aLmKKhDuXuMSlTyGi7AxVb1ARwxPgK/20c526f3s1Vcn3aXnHstn9v0xcNXSTxOMFYF9jFle2HVcOq5jlPVFQTw2BSfKTk/jZAq7y+hQg3ePwiTyMRLiUoAwYfZU5cD4u2Hkae95gKBVIFEAFfvJgCxRjCugvsxtPYHijcbpgJ7SSD5Km2NMcRtSy0AipnDGWIAAluIzCfYLKtqwDyBIVsDrEKPLljT1gKBfJxm1v5y3u9aHMajs0u7+7ubu4MPf7I7D8go0QICFu5SyNBilD1DE2yPI8pdXAtIaSiO7KiVmGwmLWgSMU6q96IlCIaYddPeiXX5vCxSwddUntgx4OpIBQAzck8SW1Pi8j7aqd+2U9Q2jCYoqQOBC7a0ZF0xxr+bPACLAYVo/82KYu8BywGQ3nDsywZ3nSbpqE0SRAk088wAV86fyq0zhHlXdpRKWvXLwh5q0WcY0atws65VoDH+BPi2JAvm7L8N7GCMG0Oj9j1rVhHmBsNt5itIuYL3guNbkL8YymeAlLzHmsTbJKLJx1R7tV+z4VhonjmdzDr+XNbzPC9sdfvnkMA/9jC7hDmU93WeViV9tWCuwH4xn12T/2aLO4hDMGygQ2yx6/gmbC2s7YMUbrQfWF+B6AXtFdmr9BvZbj5ZoG2QQttvssEPwxYiav84duskyTRG6n7s1TdYVPRgsj6HmX7605/8ZHeNTmEqh48ff5cAnTQDNsCLtHrwH8e7X/7y8zKMTMq8feeD2j4+7mY+4/vf+14kEL7LBNLHCUDSkhtGoQRAoPKDgB6fRS7A8A2FLlTd+/cf9Hxp3zwxNCM2299kNfhRAth9nk3Cp+CwYgo+t8U903HLOFUaHXB3ckbPfhI6/gFw1mehELMlbfYDwMv3q2OVPXHb1M58Hr/mawpHEx+sboFKdUgspcKbn6nAfn7vKPqSd2j8pVX4mjbifLY2R/pAkgkMzMXsdPaaa29JpWt8y07Ic1jaSjPleZgm332X1tckY2yb+8TaBAbQDWxbU66nbCltFvHn3v6htugUZAX7HSKTdbH2+/FhJsJigfVe2YHsFz6n9iK21SAR3xOzGKj0MhV208Ir0h/bJtk7iv09wSykQUpnDuMig3lu31SIxHYOIw/zrIVZhYZY7dYvJR/a9Ew4fpEEKex98Ur+PApD/+vED+eGLxwlnopP2I/tA6JdFYfkfQTG55Ea+ShM91uZ4ip4fpCJh6e5n/vasbfn2wKc6YX1aRNvtvCbe5fAXQ3L+0L242nW6VBRQFEk5wkzQSnjSe6bcaZDzD4/jT+aKdEZQJPP8TodG87kQdb0MDbwEICVeO1YIQ271nVVZy1n2LPM+mq9fZ3Xfe+n349W7vXdFxkGI654EmA8F5jkUNw7Woym0h5kKiC/qZDwOr73UtpVtfGbVmhy6tVrOVvXJNyJTbRYJYHEij/J0ItfRXMX6F59sg07aEyffUx3rnGCZFpi3UL5LNYwBUbvtlM88x6XA9x0Ynqu7UTbrzgDEUHBJIWtm1eVN58GrIy/DZB6aOKzQmj2ATZn2/CyuzAe31ywRyWRzRq7x7eDN/5GfLudwUliFWdGdL/tUPlZRcmxoQtsSWwGs1pDBazRW/aXa82/gYfivHlvn61oN++/MKoyv/Lztt/nq+3oecYrB/G7y48sJtXKSZZdGMBnmNwtFsSGiQWd9WHUTuGgrLMNjJsFwDzK97MvWyxWmCzA5dwMCFrAEvCyFal6gsWyZexNwaOfr/CFoexzaE/RytLybUJyGSHsmEQ3xZEK3ycZdSYFy/kqd7HFYv8agG9i9aV5NwCdr9k/0w1VUKpFvIHcCh1u5ILl78Xsq0PH3lzvsfzj+8y+Be5gbvf7b8G7Ad3m8yxikbq3+2bigAEpl+1tq3K+hsnW5WpR9X0QcuWo6/r7mYOo9t4LnG3x+JIfWm23s66zdztwovF71jhrOkz+d+DhAjL71BEKAGpbftz7woTa8ufRQBwG+CpgLX82bbGzxu9A1ZmaLB5Q/AEeizFW8b9+L76ixAhrQAKIFmwfHeadYTLZo7lvdgD7mE0rU5yPBcbJwXWK5J4Uw7qcW+5PomQINxPHue7q4W3a2MWiuu7qJJPblCm5+e732ZcL6O15acF4JGTaBlnZDJJfE/ctEFA+NMw68jpA8zkvgLbpdhHgzWRke9UuLlYgr3NRKUB8fD3DLU/SEulz7PH8/6v7WLMpRCX3OYt9VWTW0iueuUSzM2dJ7nGYdsq92CftroYPnaeb6BqM4fXj3a2jyBXtBSgMQ/lWgLDT0zDv4g+uR0tVUY9P6nAw+V67eEZWqMAnvCT3Wh25vFbefDVyKfvxD/cTN9GiO4lcwr1HLwvevboUOY1o51euxr70X1rot2eHjMXWypsUgw3knPh6zv1hus3Y0f10ZFxKHvWnf/ZxtO1v7n7n7/6zaJ7T2M0+SWy8jyWe+PtKiBKHL5/u/vRvf393FF91/vR+/CCSRj4567OX+BNTnD9REDRcTc4qVx1Ndpy0RR5AZJnnMhI2W2eD4aEm6sImKno+5BSYx0zDncF6OigVwLXnyvXFCcC8YRkOyDZatJNH1M6QT4PZwJ4URfiNtu0qigaLyJ9HJAfptMrZFekuJp+P9FYiaGXksvvkFRMrYblPZtXhdVn7y3mm103jzVod5NkmrU67sYJacKbY3ydy7/jwCwGDm+tlHyE++TefIlYo4/rC85/v/aW/9uffPAnjDJILLDlONRJzRkV5FnNv9w//4e814P3hj1JRhpY6SHkriUY3NzSeTokEZDsINgHjNm07KuXDZPB6D2T1+FeDCEukP59K/rv3GSczxtBiT9vsQukXiOczMYhWEOJTPNAxaoPao1MyYg67oJojnXHENgZB8OOAXF9XpPCLLz7v790OeOdaDLGYRCCMKAnEVt27hkmUDzKhkA5Mtdu0yhE6zzUI9lQOuHLgzxuJXunMNu3B7jd/9lu73/mdv1E2wq3QoD+Nvt13D35dpth5qK+9p7zP9Uyu/PSTH5cq/W2AOIm1Kbw0ZlTMJW7WjxEVGNQIojgnuMa8WBWiq9XGOc0U21ScJfe5Tkguo2eTCO75Y8GKSoQ1MTlOUZb39lmSEa/BEujkvgS8T9JGttqiBfFYYAVutXjkeWrj4igAl75UhLRlSLYL4Obvam0xxIYCSP4T9AFxJNTlUeUQYhoJHqfVY5x+HYMkq9c8SdL1G/Oc7THAgSq26S5PHwd84jTyexeTOGidBN4t4d5pIxgtDUi75OUwzEI6f4/DWigLj5OM4cdK1Bayl0D1IHpUl/OafxYWZafMoIcx7JhFDSxHG6oCs0n6BXMAA5UH62Mf1kHnemtgON4tUGBdrMEEHNPWK9hqgt9AIYmRgJbT2dpMVDcAJ61mNjjCtuBc1rSy2R+Cc8mQn1sr7cyux/7UAmh8u2evAnGD6GbaT1+m+jSsFgkXtkY+VttTvr939t0IcUbz4ZV20jyTFzkfoKyzVKdoQ/gMgOYrgv4YndYjAx5KpGsuYR1cd2jv0RF6zpH0QOdaY8RUXa4mcQPiMfoHAf60B0pOnPNzjN44X1WWCzkLz599U22H87QPDSAUWyEATusswI4BJurs/FQjU0VPMJF/o0d7H5Wx8wAAB/nlw0yYfSMoimM7Dlj39dPoMr25urv20Q8zcEM1SgU+75v9tZdneZjfcZ47HYnjBURqW80aL3aQtoV9LdB5XmyNUettnW0QDpi0v1UzBfzWBnDv7NJZQDV/BzgAAgD4SyCbc+zwlw2YFdAMKIBpp63LVEsVWgECzSItDglCsB7jAwRogs8LSaS1/Oo8895D2x9pgqMAwvaBttXjaJTRGRFLX9naKGyiTvAEIGHs5nOfBFh4v0ViJUdeV0330uIFR9GnynpPQGd8yHARfPm7bcJsiOmxEi1tt1jJG3jdBEmA77UbIFPQLE5WsNJJVqYuCmK3ZACgrhAAtFUlw5w8T1La9nuTR3rmpv3eNbSqKqnZAve29WN9OifNbyZgmgS5m7nn2M/Z005XV5XL/uCjRqstLLSA7B3+Q7Mr14n1RKT/JCBi25swQk09DwBiVWjcabXZP0o7fNg4qnVPCcPHn5vaqV21wFveG/j4/R//OIy4m9X6AkCenD7Os3tUhtG1aIeqJn+XiZfP8kAMzjnPQcQwt3fuRocVK5yN+8Uvf1l71jZD65A1x6T67Z/+ZPdpQC0tBWdhRWHaKGBo2aY7ph0Q287+qJ5e/Jl2XK39z02wFpBtybI1XMLrnq+WR/bMfy9t2xZA3jIYxqdoobDk9rA1fQt0tRgyQN/svYkz/Jwfrc5untmTPJ/aRvZXlXZLEsqY4Svz/Rvxqz9KbHScVmfFl28yAdYeeBh/+iT3qF1VMUGC9D7DwGumYDk6XO/A3BTHYt+1UNzPhNgZCjOMDr9vaqwvPmAVykypHVaXtsQMF0pMoZB0Kf6UzMBrejJkGE6jxRYgvsONJI1Z+yPtttnbihlXspe0eXuGT2jjBhTDkgKyAIlPcm5pBgOYnuZM8OmYodMOEvDqOqBWYYB5BpIYCETqwt6YMzaSI3RyAmwp7sYePs4gjHvxW+fYQMAu4E/Wlx/SKgS8E/M8y2dmlXcfZn9qnRUcPwxb+3HO0AnwPDEpfyGJ8oza5uSs5toVr1wPCQwZKhFx7e5HsbeT4MX/xI6YVvgsvv8ogOlp1sQexxo1+Mcgt8ePdA1sjMg8tyuKr/n7dtqGvO55dCJeZp3t9YvZRxgdr8+yVvEzx0nstDZf/+hm7vlZrinasbnRZzl31wIUnp0EdM2Z1V56ATswzFdAJAdnmIwE9iLB9SzmnVuZGhjmokLIWRiNj+PKL2CxH97c/frbR7vv+MutYFIuWdagtjzrj3UMXLKn+IgOHZLIbUALwJGNrOZdvucZApPO43ff0NYkjUAnKWt7fOFk9+HtMFKSiJ6fBXCM9it7jBmMCYwtqQMnTqQam+KDPeLfiisFrBQL6MMOO825Wr5h+WJFRHGTuEVXBFtIi/AtE3DzCcC7YZ8NENn4CkNZnO/f4hN5wcayKgBXFuL83hTByDkMyLOKS++Dd6vI9L5vWT54ATndg2XTxo5u/lT8zN6swRj/f/DOerFznW2Yc9f1dSX0EbN3nLsL+XsS7G2wQhPbDdNqmDS6nx0+ElD1UtrXXid+QbCoLm1j3EnkpzUWmMvPAjZ0XgHqh40+k2IVMAHeNG0NTxoG/wJcFnD3Dsgblucq7IktFxDm7lb+NsDnVkDYbHz16fI/wv9TrB4wpaDgBrKtfdHr24DbJt7b/nYdq6BR225/b7nF2ttvSR1ZOLGF169422ctVva6bmdufRVAE+N3jW3Ud6AR9s/TEA/mmgcd9t8LlHunYzjvtuISn33IRjRfHdC5z3gDHt8HBafw53lvEzK3+208lB+IU7sHu48y+C2FqafJ713qgYFwWTd+dunx9b430EK2L68DTIilsIfkaWWxAkJjUxWDgBNyFF9LammBic3n5PcK13bX5rMK4uma2mKxOS/TRbdAb9e/3s/PFyGo0+Wtu50OTPE+eS3fX5/aQgL5HVIF837Ll/Y5ITrEp2E08SlsACCsxQt/xw+xy48efFcNVZIQVwNIHYUE8tx5DenjMIxVcB1bXDA2LY7PY8tKigkw9TL2UddSriI2V2sjEkF8b7TrGaqUGnYf3Xi9+60f3grIFTtroGI+41m09K6lCPUy8VhrsclOadaRC/o2TLoLCc7g9NVyTF56Gps+zGEM+PzJM3oYqYVHsf2PztLZ8DzPJ/b19FynDI3/kSPDAOfbkQLsC/mHT2MPnhsgkzNC3/zENFga8zn3WLuEEXKn8b8vd3/iJx/vPv/8y90vHub+U4DhMJ8iQGT/OGdJEXeXMp33k8QAf+yHt0NwiP75yf2yF4HoWOSB0bK/6JsbQDhTfUvoyZk6yDRERYpqltc+8cttMM2ZMDRiYgeFNgQgAy7FKuIC66bIMPc2LcfkM6rPXfBzgHwF4Mn1Bo+iZTn/xuTLs897i3Ne0ohXtAxz8Xm0Ak9fZvBHrv9V/CzZKPl0bi4dZxkQdymdARfY2jzPvKaSEIljnhtogqWnyJVnJwC6ENmpa4mP7h6nMzIAnrbsV9EmBmcYWplD12cnVrY+bS137e4w++ssLd5i09uXzn6+9x/95T/3RivO9QRh+wnQtcGZfuHBaDE4z0H/9tskwOkfp41T7QwOcKMsY4k0sMwiVz9IFr0lQstw1Xi1YjQV8aVFt6o1nWooQMnXqnR3+EBa5k5VT+3/tohN//+iKS9Uv4w3BtxmFqxth9f76Rl+nBaUNYLc71YMfQukW8mLISBCaLLeowA8wEzB5s0bt2vo6PoBsiS4bRvFXMjnXSeAXWOfw5+kZgwVowyVzQNmFDdD6DVYKWiiEl0B07/yZ/7M7nf+xt/I9LfPC4wJDk/CboLuq76N3oPKxq3d9z77ye43f/M3d7/7D3737YQsIFaTEWw1QGmC8KFgqwkwonSoVANm4lH1dxJ8NkndJjtC3I9TaQdoQngLTGa9rdMY5DAL0sbxIAmDCZa+MH0k4ewwlhHQjHEEDLieanzkZ4BDlWnsOWAgxwAEBt6Jl1oN6oGbKX2q2k8SnA8TYIKMMnbaIoUxOEHdgI3ZpyaGusJcM8c/egujl3aaayqrMgfy8SOMseyfJChtn4wTGvaVPUV4eqqt4xAd8DDqUplvFRnoxVi37UkgJCgKOJbv3cwzf5lD+SpBNrYq8PNhptcdhUXZIS2ljAsMMwkuSawv4BNQpMyPfBZo0tot8G4N7eB0naeh1zPAwLip8nAMvvx7sUdVxTjCVkn7OTOFh7NBo2fIGJep2GiJEsQLMjbQSzWd/lzbRqeSsSf5S9XldVphD/Nsjq/GwT36spUu7GbAWSd9JTHZj97dpbwuLw7oFeZBpq3uxUAbJtEZrglEj5JsAgIffvdtA4HqVmFYSv6yhw/izO5Ft+h1jN7dO9HKuhaGGiZwDI52nPMwMDwD+3WmyQrUwhK5mHZVujSu21CJAGB7CVwv5nqeP7uXPRcwN06jgtXJMgEyBg2YGNt2agCNtW2Lp4RT2CHAF3jGqeSaMYJM2r2a1hNC2Yf93OuZMJtqSYZ3HN74ME4MYAmgIaadBIOT5Ya6d/PegDFDcAQRisieVV4DoKKz1E9tK/VM2bZ/azMkz9WbEbQPG1ZlSHv1AJvDoOz+yvpMK/RM7KwW5bYPJgFxT0MRH/siqdEWijGZPwKdXKvEHJBnf9kkFwDk2I4E17fg1ZpPe62q8UxE1tppnZ+lWDHTk6PjFXADyIHiz240QdKqlr9nSBLh9NFJ9e9nSQDdT6dFG0wCZFAEaGCRtZOY80P5nnu1D/ABVmVfojjnokuy2bH575VUDMs8bWlJPoF3S5/CU8EUUW3W1ge6eJH2u9MUKLQBSKAUFobdvLX8YHoq6gDFAHcCbK17ZQW/S2QE9zNkA3A9fhCLynWWRZvg2l7lG7DFnH2JvGttGyzbB/TQusedZ1+yzUCeDilxBoIMVF8v+/RZrrXAYPYxp383YNvjJBcAJew6k0W1hB14foK6BCwnAXKx3z/66KOAUN82QD4N6GogDyaqfYVB3ZbAsJG0wAKF7N1neV/V9bvRfPvBZx/vPv3gThhaSbJjp4GdtC8fYiIDzfIb2FiP4gME+nRzRNaY5i9pdbY9aBKUpUUijJuBLNom5E3s2STlmHhL+7RJ+sbS6dRGLBTt4y1oDGA3yePAwJOIAig2pkz8uv0DUPS8MFkLdBmYJKlspTqM+MQnGAligw4EiX3AGv/VH/4qroaP2Kb12UUSMowi53RLft9KjOTfS2rCtQF070Zeg9/5/HNDH2bIBfutnQnT0d6nraegd5pz4fcVvvj3h5li7NwdxfedZo8/iy1iFxUgL9Fdw6yPxpqMDuutymXV61NszCrnjAn2CxjT9Yvkw+OHaUEV39V+BGxKQUIR0JpUDyY/uxHw6XqA40sR1eZvx96kOp/zjFU9ZzHWLAD45dzPmz67xNYJ5k8xxmIbz3JtNWm5jp7VvIFk63UH71B9DGgVdtqlTSf5cYLlk1yTNUCxdzabk20FD2xCNpg0gbPojNFuK5Ned0UkYxSfFD2rtUtTVZuxwgUgQWE2rbuffPppgb0/TFcGG9DZqNgiSV4u59ne0nKVuOAk5/Y80+H4eGccv0PS90EYiZ/dOkqh9t7uSmLpNwlAtMLSeB0mdOIQ9iWJDpYtdsJxgPW2p2WbXk2BxJ73PDBudQkl8mySZ/r7E9qYOfvHx7cD3D3Z3X+aMySGsr+1tkp+vRcmJN9QWYHR8qIxO3H3JpfhvOR3gYJ+p5qMuZ7gkWWKvYmdADgCT4/iP25G1P1ipjKabmh4Rq6uCZcBOthimDivcm0vMxFXwe9F/Du9u5mKypZvGlpAbGdjUKxWZ2aK6rS+F8jvnhhWBJuv+CytXwOXgOSNgQTZ+RqgZgCRtuWWqbGxslrcrHpa36XDDPJ7wCMxsMSuLU/stYLPZjdGAkhSPQDNvOfoJrVzxZpLwhQ/81kt+paBNMyvBVC0WCDu3IoC7rdnJs9SAb35a99/1pK/cj7LtsrelcSxv4o48p4CLPmcy4Ka7LxLlxRo6TZOHInxKtZup04DkK01tokhsBUb0kCkYS4NNpV865IYJPFZ7MNIXczZXLnTAr+W3a2EhjUuyDhASh/nZnNX0aKxpg/xnHK/I48wgOxMHJ08YBULx37Me/m9To0F7AH5REl8cn6+1ncxl9frF+i4ijS1/u8Bxe8XVpZv6JnxmVvFsBOM38svMYYWWLQYmQNQAvfmeocgrF6rqwAAIABJREFU0gX459ZhgXr+1v01HQADWBbYy3P236vA43VL33yBh+5lgZv+7rRd56T506yhAVukaAD0XiNXXKxAF3Qae1ZGYQtM0diKDcS8o43pi9a6/SvicQ6d52pDwgDaITSDKuzVToXfiBUWoNdpmXNfA8JtmntyM4Ko+Rqm4eyT99eynSXOxMa48/ORAZrz+hYg3c5c12y799ENdy4UAz0HbaP2FVs1IDffxEZfCMC9HxDmeqSPdJjpjPPeilrAWLpk15KbYLaxOYrjWhyfp5gBMzFwTvxQ/0FZpi3qiWtfBzNwPNnQN093v/39490H197s7n/1TZ/N7Q9uhlASwDDFqVcGTmTd4Qt8l2IrZrdzz8yIL9qFtnV3HAUrYMMfhbF9GhDx6cvLu3snwQHeHEc6QmxIG0+Ras7X5I4jBeL5AM3EO2xT8478oBPt+7yAGGMjnd+LAal+9sMPdj/44Mbuf/8//u7u2UXDCrUYT0uzfVUGHR35rNCFAHg3MkX9oxuXdtf3Ezvmv/lre4dfexrfSw/ffqjdAna1e0eMCwT1nuzU2IKee+dc3pWi7Uybn+67an0aouaaAc32YK5LnNt8uEUvmMYUIxbr1om0Hov52+J98zL7JkWnWJTzMOyenGKpx2+lKGay8H5y2nPkGD44DMrr+8F1diFRxeyfJ4Z5eCYXwSSEZGbITXzdm5A8MM2xh1+kQH4x63OYGOla1iXoTNYsgFyQT+vps5AXbKSSKdBhw8xsjgZXyrW5yxsXT9I2+5/8W3xoHbQksEydIMkSTI8dCq0qX0PMkXCkAbMqKF9dppkANdWKYXG1UtekaCpPDqRFbGvG1q7id8rGKIgxiRxgpwejjtrlYMvEmG1GsA64ANk4hrZmaRfhYLfDP4ZjnOgYaVonQTe3TVyHl4PS5C7fA85dSwAnYTE8AvMAOw2wdC0sxAr5Bwg6CrNKwixYhX53BPBWqdOeZRqo/SPhdPHVxOnGjvHMOgEhiYYbBlKyQRzpn/qX/6Xd7/3eP+gfgTdAJSlNk/KDILySFt8T+F6PTtYnH32SZG/aUstG25gFErRSzoGtZakkWO0o+6n2uz7oeo1brrHgqaAtDsMzJsj8JMBIq3JvD/nQZ8vswjxpcj1J9AJRJ2GKCPbTCFQmEPXlOajGd5BB246weEIJrf7Vpd2PfvSjMhztha/SFuZngggsPUxOlTAgoQp/gyNGVkAy0eo7571RpuuwtqqBa5xWJ8nYBJ4GbHBehNhfpwJ8OfsLlRfrDpCHeUXI1/MCuKFBSwpv3/mwk4UQtK0zrSuIfxmkqhFZWzoQrxnatm5JCPT05z7z+xIwQDhW5q28F8PurADEgbSS7VJpsydMaqZxpA0Pc6MMgRqWzYnnN91Xq2EJCi+3gjZBvT+rqiy4BPbYB50oZW0bGKpMvdO2GT2a0aG07+wN7C9msjqTucOzGL+rQauOwzR7FS0sgtvakU9Ow65rAG0SlvOaZxeg7FU0DkxoqhZZpgc9jdFivGgESCqwCK4ELMB4e2ZyYs41QOKyxCFrAIxg9r5OW9/1gHaffPzT0pNPVdSaCKpWzfh3jrVtUK3cCYwF64Kcw2pyaVl8EwO5n3HbpXybmJyNzvlVpynBiklCB9kLkkj2qveRdcc2qThy/k2vZYrhkob8boCkI1XwBiB0G+7sHr0+3D3MegMaacic+Z1t8EgnJ711lsDB0e109i9Vi2baE17T6cqfo+yXYQGep+CgWmpvYvcCBMeZjY4nNq+hBM96vioqXvvMf03ysxgDE7CO/d5upYDxBI4EyGf4CkCW2hxHXg0+LFc0egmB32CXSwsfdpI9opW3eyV7TVJ5NTZKmxYwZhjPWTegRtzNqh5P0Dn6LZNMY8pMy+9KMN/E9jVzsfRZb89ngmn1JxosGyje/ToDPZzKBeTMa0eg+P0z9H5wbc0UBDB0ljZN1w84yNGzEaZISS7tO4LTSTKfPg2jyXrFHglc28IUn8nWCiLYbvZnP89oAhBrNv5oAKWx1b6tvfhJWjUxjwXX/F+9rIqmFs48H+xpJBLrSMcME4gP8rMLaek26RQA3uSymXXAu0zRfBIA+2mAAO3et2KbP/3gkzJ9/+kf/XICmuK902rjWjrllqZW1u5GwD++6l5Yd2y8KV+q9rTtrBH783bKnTaF3L/A85uvvthdjw3/WbRbf/jxRzl7CcjYtJw3hd6vH6U9XzyRezUA4atMQjW9ln9q5RVIhf6U/3ZdQBuJpHvTKv5xhjdJtYGKbLWEss9uSxYrDL5JeKwEZtLfbYLmFjO07WdLJFci2te15WIAyrbYLeC1fn0rZrETeRZ3UsgEFLjmgwTfK8E0NRRbTvzT4QJ5rUScPT8zRbcsgDmPq1Wo97e1v4pHxCifRosQiEDyApvrIOdLjKag5NzrJLgVv0H/8EE+s5qO2OXZN1iLOgT4H42F+wHVDmK77cNXAYsqXpd108rZltVteBPwDhjCJmFGtpibn/s8E7NVwbsP8nvAslt3DfR6kQQknQx5PjeS7FxIopM8p8NdynzJNWBbsQsTO7A++YxMoD9NlHo1bTiSj12YvW8yHe8ZsJlgdf4H5HWUdXXsxwbcisad1txLYX/dihaddtlHuZ8XZW5qBQdKkGOZydfnuU9tzJ1gm/3WAm8DfPcUxnfOsBbhs2j5kkaZLmyMromtCjiShtAWlfPw2Y9/lOLuow6leJNW6FeJmUwrpHyqoAN04d9nat20zZGbwd7+UfSNVNyfBxzfSwKSQ9QzATRUVCQywvZ0uEbZdRjas95HVzItng9o2wwLoV3X/oytiFbe/Wd5arHPVyPf8e23GY6SqYavApIxB9UDrO/fgGoFEbFg3s1wiwUwsLX1Fe0amIS69rgJuLgf4CYRaXNQ7jUF8CQvR0lCLkbjCL+ePMgZKmQ9CgYK360olPMR//w6LVwkNbTOtmVT3O4Zyw0mg+wfbYkD2G3aWvUZM8Vydf0UHGnhBiNjfFl9HEAu99DEr/tn2k6nHWsD/VBA6x/GF1W7dQumlg8qU7qgpTbld0yr5UMWcWCRDdb6Ld9TvV/ses/Q/iv5ABtvWKA+ewGCtVXkhzY/h2EDtH6hO0HinnvD0gHct8OFbEnW2s/lG5gq/Lh45WL2xZswf0z9fR6h/d6/PKVRax3q5E8tWLaRru2w5yn8mOzotctXKc5N0VCMRC9rihfrPhZbbbHkarN1WRXYnDwNMPs+a87vLtZeZUz6vJYu1KzztES+GzC47OQCCf17MRy9X0HVLUdU6Fqg2D9HHtnywTLZFTXZdsuxxTOuYYF9w/h6x/hbYOKKJcrv2c6T+HqdlZWX+v3lTxa4VmBwO1NrbVz7YgOW8ajdTjeP1+Y9nIO1xksCwusXiLyuce2tynRs97PWeHLRlbeNhhiQsH586wzAZJPLs4zyuH3aw64tryrpJHbyJH7l+599Er32b1t41W2wCBMF/mrb54tGvLisBA+AIyLO1lrb6epbrl6Gt5Xanv8CXZevLTjcHTjThPn3FkS0zQKZt1xVHPoOLN6kWEAO3lcMpvC57anaTs+adMMot2YPPtndSdv/7UwGf47dHbmCvbDW5Hovn2OsDUs4LiuxmS6HrJf30zGmIwYzP7ei9RwzdoxZzvDL6ZYRBx1eON39xkcptL56WL16JI/Pvp8CXYedZceTuzHozJ7MfYqTxHjWkS2wo9gH1ll859k/zAWd5Ww+O08MEPmeh/n7yYtAQfmeZwC4nDh9WqRHAml0FBdZxXm5LJ4UB245omfSDsj4fLkx8PLDFJ/kzPcfPs1nZRXTIgwv8uwbt+Wt5fhsrCEgr7JuR8kHb4QZfjMyGoYZ7WsVjT7efv48zFC0Tapzy09qoUdGqjkUe0haylmdXLX5Sll6MwTOHpBHlORQeRX5j1x+A4QrLYU5Chwm+dUXCPKb5xsAhQHOr4pP5CvsF4bmSdbxwsHV3ZMUOdnFsm8VmxSVc69HYURiU16PLiJm38vn9kQAvr10VtafkJQa29kBXfmcEhfYAB09SoPJTeUY8uZDzyhXcpZYSJdap9/m5/JXuu0JzQKK5rPzWVeAvG8e/HzvL//n/26kqeLE0AUZ9DwQTpgyfHuVAT1dOIZ7AtuXL7S0jAHjUKD1FqetrUX3axV78G2yMkFquLYK2GZIbZIlXM6QHCc5aWVD8MbJ5HUMDWP5tnrjAW/O3O+Pwxgjt4C8Mfbv2mAmKbOYqLDpZU+AuAzgaMukjSPMl0ePwj5L0vM4mioSUi1gfm46WEWr8XeqtWW09HmZd3Yc44RdMk55EkpJBACglaOsjddYv4NsCI5ScPnTn/2sm+J//J/+u1YhaOAJJDHKDjrJ1KSRGXHv829loi3WBgN4FBCQQXfaF7tAhahsFwcqII9156xUg32+ts0ma3kORdxzrdU0yfVJJDkLhk3igjUigbuehPKLr37d3vE6PYe9OmvT0nd4BVsuwA19K0FBrkdi65q1EldrJOwr//Zz14zVcy1tV5hNpgF1PLdEogEP2NlEVa130zJb/TpgVRmfY5wF1SthGsBOSyhx16kiA8FUNLFLnmR6LyMM/NEuG9tRzZ2geNmvWBuNaRrwlQ2Xv6+k0o0liXnXFruK1ceZNAGgd5c9Qww+a/QcQJVkkpYch6DVEFPrUp7RH0bI+8btuw2y7B0MJmzIVzmExFRVvbFtyjTVFkKcPAcZO2YlmG8Zqlt1wHNczNGpbo6ey2oodG78t8R29j5gftheU31PoFDtvBHDlVBiPALuhgGiRfZ5BMHDHo246tMHX6bqProyu9B8PeROzktFAVvAJFd6YAJVzup1vn9uslEc3Zv8/aZ6BwGmwvZ5/MjEWkCI6n+M+427WZMABfejj5CA82nakz/95AdhGtytPsJAnkAlVadpy5fcAtlpFLWlSFVYa0c+90I+CxD0+kVGu+8lyc1v0xN5kopH289A6gyUCpzWRgCZ5CTPDfD2PIHO84AeV3KtWl4r0t2yTBgWdBDSTnWt2lNZw8t3dg9TKXkGJEoSZSqSBPBCzrIW0baNS+TYItpD2TjVYMlGvpw9Y3KuQEiSSm/mMPtiP4CMPVANPFT5Mi5d72jxCYan7WXaJ7QY+j6weml9LKBuOT02dIC2Ad5cowr+gKCcySQT9luB/VawG1ZVe7JgJifYClbDnVbu2D6BgEquz7qWCcvAMOelyQIWuInAvHJ+r5NbVWA3+78C2wbL/R4nm2cU5qqvtvu3rWqrXrd6hokz+3t9tYVNMOdeCopMK9ZipdYuN7mbRK1JizOD4VJGxPir+RzsU6ykfFbOPJHhQlbAiJxZzNnR2FR1plVJW+3q+Imc54rk5vXXoydXvdQEg3zi+KipZLteiVGnqkpCsz43Yw+dW/csSMMIVAUFrpcJkQCw8ghZ9LaK5Gfn2TO0MjwX7bQeyVOFpbznCy0lCXA+NEk2DLhff/X17g9+9YsOkQHaAESq4YgxuLFGVNoVmuiomFb7NAWsuyk8WCeb7SCfT38FwKBF2rMtUJx1eBH/cTu29iff+3T32d1bCW5UsbMei6mRz/3Dr+4XZH2da3+Stfr1l18Pk58WpCnf9mmem2BQ4DzV4tmrbGen2JlEnDbJ6u9mDfmWlVQ5A9rwJ2EfAJtPmando8PTOKRWkd6TlrlhzPTvJrkDqs11bSx/+60IQALRtFJW40eIlP/Xomf+xlwHaFZ3MAFnGQx5/dLVW+BubeeWrKyEw3moPIf9np9/+OGHKR6FdRzgVrKE3WeidwHu7qC8R57bQcCyZwHqTABky7Vcn9JPzJpXDiP75CBFR20tgs5zg0JSxTjI2l1hD7J/lojzUTR3FAW+TRfGcwJ3sZRNAMsep1eXQD73eimVZ3HIM5qPtUWYyJl+nN8/UBDKv69IRLMWbPNR9pK2b8kPIGoC7vMAsA9y/ddyrx/1vPOVX99L3IVVm+uyz+zH2rScqePc7+0MZbiSoBnQDVe4lwTIfpLoKBiwiVcwhctMSowTJp+BWmKZp2HOKhIfh+UN6ACu3sq1vcq6PwszH7t7LyCs6yBGXZ8ZG9/YSqid674d/cbTTHQ/y7MG3mFuTzvzMAheZG0x9so2iw/RYmYStLZfwCMGAxtylLMO42pB1bCOAjD0XvOHPEj842uF4jy/w7D+9gJ41Ubl/l5X5iNMvDxrMfITbJ34jY8/++HuF3/4TTQDA5ZX4FriOnGQfVgJhK7RgGYrefOugANJRVsRK83wTsOsQvHsdn7vWaiztO4qCZBW+BsR7LkczR/McUHUhcZksY86MBJbmY6MRWJABbYd5p1/dxJjiV/T3tpCJdvfLoFN21YMn+/Zu66hIEbOIMvfFjk/bzEMmLUxesRABWXkLgPG1/avNix3z6CwA5sfG6mUuff5/pZT5DpaLmIHNpBPkjvg1MiMsE/Lb75vc0auZGOObollgewm4hh0o5+5GGDD7pp8qtrPYl65U+2T025n07Ybtl8HuwFp7FO+ufIZ3p9vdS/2FT88chkz6AbL7x1IObGEhJmt1OKnMB3bkHh0Ch7ucxhLvkbfc2yi6132dDHAFuBUMFN+42+xKaCjhIIpjMw6ZS8o8rq494DMBepA4jo8aAPJFsDFnxf8FINnH05xbmNv1vf7lSF2dPr6BoKNjvCwq2fYoRgenXfsxPsdXH5nipOTM76NTXInteWem4Jdi3HT5eVrFdAbj29+xt4WHzRSaZw+YHgvdNuHK4bpQLKcz3ZKOJ+5ZnFic7lNC9WaAysG5FqA2bsiUJmK+bTV9tuYrdcyeuS+5GFl9+V9rWd17+Q+Jq0iE2BExddW7mh7BkJBnQh/4o//8UoDISRcjV3rQKP4Hl9iu9rAFm6nM8L1LCC+cijxGatbbFirsya+ChY1Fx+/s8BHr9LlxGawp+zX0jOXj3hGYtB5BqVqdY0VITyZFzpZ8hHtk+heSR5MHxkoXT1Qxerk+hfD0K4+W/RbkwNqjVQ8vJL8kC19HEDvnBal55aP6aCGPBeTajGkyIS4E2e0LLS8NsyOAXFyhDCsDl4/3N060JJ7efdHv/rD3Y9+9HElefYNRyhOIhfz2aaI850zpPJ5PiMbGMYUvdrMI8hzoy3/NCDa7iA5yPNLuy8eJI+4eBQgD46DFDCdLCSsDK70zPrsEXLs4a0g32KQM2idMXMtiOeZix6ylFwlcZTBUwrzOdu06l46Z7EhCpPiSd0BI6k1MZH8GqB5le4tokSKPJeiFx7vVlDqSpJwHU1y79qqPF/DNJyL6SYy/BKzHFPQPjZUIi/eij7y1spitdtz7NNi3xWfgSNt5745jv/ONfI5b/KnU27lJUBcbP9KLxn6GfAtF/DUc013FYwCHuZMvMpzPg0+RKvu+uUUBlOMO4Z7xgfD689fx9dpl22Hqbx3cqDX3nuTHlGYF/C7l06VtY8AzLXyFyJ9QRrM8EojF9NBBGyOLzXRtvGagng+7PjiC5p3/17uCwNJKJr/FWHUB71RfTlNIJRJG7kQieDFIIEYCTWmcbgCFIdI8Flx19UGmAgFw2gZUUGvw+mAO6yt6xSgezdGe43CdvC0+rmmpc8yjLNpoV1Oc1WJVkVrUXb7wDaDuapF2r7er45Mi+KMvqYfI8DTIvvk2eOiyFejxSXBWgMruoEa6OQh5r7upP0BuETjiRaQjV8gVIKIgUbjQkC0AaMj2uxwx5BmjX/6W7+9+/GPf7T7r/+b/yrvm6pHJ88N9R34pmosiamOXIyfVsrSlCU4bU8ziXAmEVlMjAwBi6D5MFVzQWqTDA4gh1i1uYyXLeC0uRnEHpiCP3R0boT99E0ApdxPncdMhvW8TLPxeht62I4S0TARVZMlWU3AVfW0Mx7sbt/9oG1hHXXcJHkMhfc9iEFZgvImiUoMK2QbowMsZVSwuBpGYO8IXEx/kXx5HyyCrQrV1mb6QQFctHcXMN2SNcH7aabgAe/2DB7IH2wrSbkqPVFtrb/tss9aYZiNY6OlEDHt7NlHYcW1HTSH56DtDNFFyrVeATZa7y0I/e7be+1Zr25HQKgvw1xRnbl2+04D0TpvE2UAkYCiJPaAPs/Ec7wW8Pp22qBohQGHV8AnaS2wIlAXUEmiNid3uLUyNzCHaTIBwJdcVxMPgUwcsuciqB5dF+1A43Q91/fp+HOeMq0qieHR6wBkL5KUBnCL7+qefRXWw1Qth6V7WTUsa4o1KEBi3OkAvg7T7o0WmSRAKMStOuSZPn78bfYDJyu9DHiYltNLWtuzNyVgErtPPvwsNxI2BWH62Bi/29YptG4BJEMWR7AXsI/3tSaAxFdJDg6SXAJan0d/73Im5HJIvPfT6PFQTK/uS55tx5En8b2c53qMTZvWrlcGRuQcnj5/trt9PQmi9m6gXoKa/bQhHgMnM2jjKqp97OFjE5TyuZ4/luDFGHttSdBd+mD2EPYpQIVepy9VQDYMWAGEZeDpCvkfTaPVwjvCqVM50+a19n3fo+03M8X7WoTdPY8JikbQ2vNc+3893ym+OBdhIZPczbltlYmdz8a3buw5gEBxo5p4G9gPTGzM2URm9OvYGHpiko0CcnkvYvnsZSnxEscwXzox2daRSG3BYO9BcLoFx+tap3qWc59ztwJYFcQ1YEjUNFU3Cd4IJnsPbY2E9YdlOgw858nrKrKc72ktXZ/rPUx+brsttkMuUIuw+6QN1ElXOesvYtcwx4jMcpwvDD5oojggaMG7Fg0mMGaDtNT5bEwxdsnZpn06wODYP76GLX74gJyDBORSWl1v9ppaScxrBBc3w2xqgJ0zR4fIdV8N0O98r4Ef/K/WWWxlSeGjtFufpS3hRpKwj2J3AAnfBpy4FxvWFq6sCdk+CT0A46NPP2qgh+nJ4wNAyR2chRVFL/SDDz7q8CrXhogEjKyYdZ6nIoBklKbY9djDn/3g+7uPbl5LNZI2hwr7tOw7c5L/bx9F1y7P7En2ag7G7vd/Pxqhng1gIc9PMlom5RZo8z1Ybb74JvsEWGfg0OXYF4Mgpg1s9oUk3/5+27bjF5snTUC6vlbCsBLuxgT5n2FEK3HwWnsYw85+sk+Os/aGPXiWZQXk+pyXszznZwF1xCkFqPM3X97zFvBLYNaplhKaBm+TsKxilr1kn65zcPfu3U1kPPpqWpzZTqC41mbAivZdFfEkAY8Sq9Bho88JWKQHpsjEIR9kIIKF85wBihcT+F6zdgJuMV4Y6dei06dgMNq2F3ZfRiIFy6vxXn4P8HXzxpUWwHQk0Le8Fh8rPlIwIiVyIQWda/Hf2lrZMNd6knYecaF4CeucBhrg5nH0ee59l2uOxt2PfvTT+rqf/tZv7T4Pm/If/4HJ7BNvLjbJae5Nseej3MuN9KZgTB/f/GD31Xf3K8UB9DjrsKWRCWGf7G/M5k8+/qRM1YLhsfX8j2JH40dJVszoKyzFBOOdpJ2zdi1rf57Y4uH9DE6hi2e4mSQVWzvPbV97T563SJQPv5R1wwJoXBwfUBmJnFVhAl2c/DNnLtIBeVaq7GKIESMHmrFi2SsBEbH8nLveexK6skywcFr8CkgA9Asz5EJi7/0w9y7Z/5I6MU/A3idhXvyjf/Zl2LbZf3yAdkUXUVYbrTet8TNtEmvzfa0poE41QmuXR3fLV4v5JFjiG7QSP6pt54gzoCL56UHAIvf6WmFErOj8lKWnCArUA/zFLyeJ7dTc+Psm6S00ObOAZPqv8cXArbwPhg4Qv2ehayDR3JJ8CdlWAHGWXjUJpa84CdHEOp0Fn/8epvq+IpUTCMjKTwq+icMUscSigK3G6HPPYkAxhRZM/q+5S9sZ12TKNSBnKyL35e/sy7Iti/XnPeU9ix229rWPaXF6A/mGYaUwHvBCUQ2zWDzAJueiXnit+Dr/E3NhUxKxVzgFDOzvx+dlbKGfmwreOFHRAZG5bcsDTrZMiZHbDJmOpewZM3Z8tAExWpoB1ww+0ykWVwAF7ri/xRx7v8Wxa1cAeIp6b1lqmEjb1yrW8XcFYDbW3QKLl01UkBoA7R3AuV5TMHVjpHm9nKcF/3YJzTW05bb6p1t3lg6jzWcvgkefg4f9Hng3QNA7NphraI5kwFyLDgpe06LcrHuz4Ss2K7DjewpiYvGCCrM31g6ZNRrAr0X2+r/EXWz29n6uFQuf7QdM8Y8LJF3A1dIVHKLK1lIudpePyAUAMoCPxhfD8qwURFrbtw8awKO+aF7rmtkH8avTgEEkhiX/YBDaR3fu7u4rXLAn+Rzx2kjtDEC2SDRrT/sc2pnLXyKQNBfO/U/+ONe5cplFqFnPoDhBPruxWZ7TgLBD1Jn1m1WddRcnT4zas2fvuo+8ZADf6S4BtBW87esDugVEunaUs3z2KP4lLOZ0tilxiA2vJPZw4p6kDTWlq7KIbe7mpDov8nniuOPkSiUD0L7LB5bAlPWgn6d9nn8Gsl9583h3JxIDF2LfSTXIKYSlZCQMqmiOlmfyLD5L0fY4uq5PAtI5hwpW4iEsQLJeJ4nPAgNG6/T67o/uhzgSlt9efIKir/hba6p1uGYgpf2X931C1iCfwZ6UYF1N2imaeJ77uf7pJGnFoLluc+SwfsUtSPu1F2yidfY6hC0xpXgiMVxZ1NZdi6eiKzktkFJJM7nffG5BqdiF/XQz8X+IYyXE5J7ZcuvMHD+8nyFR1QwtXaDMv1xlcxzepGzj/GJjv/gSBb3a/t7wSEZ1fzOC1hbpqKSw2DJSXDUxnpncX46a52iarH2KRIB4gY0oh4FT2bvJO4/yvAB3NxIy7JPh4pcUse2WrIl25+MU1+AbZKMM64g5z998zxSK3VH3tXUsEOq/k0Own4nTqjqYnx/m/ugjWh/+YFiU6U48ffzzvb/4V/686ypIpMItgL12I5VBoJFeYogooKCgEIfFeGllnUO3jJODVvBuc3h+RnNpUZDfP6Sl2ApCMa5x546LAAAgAElEQVTcLKOYf6sAShzbe52bbHsQQGxDgbG/PJ6phg3ot+i6gizU805bys9XILzAumrCtAKbYQkbsg995tg6YCCrY/CCYFQrw+ME44epCLunZ2HDqbpZpwLvuXcO/WYeEIcH6dWDzoDYsK6fJhCjJ2hk6D0kINbShnqRw/qbv/Uv7D5Ke9F//z/8t5nSd78HwChqQIhhCNcDPGn5tN0Nb/je975X5+s+prIxxutdZWpYj54RWjAjM2uUQ7G1No+g/QQBglqJZo27pDS/h2n37Tf3yuyqb8trHkTIU/KrrbgJNnDOe8awW5OT6Ie1PViCgF3Y6ZcBAlNh7qQUIs7Ata1qN85KO4XNGIHrsBFpwrl2rDxJAutnQEENuCCkAeloSc2eG4Pt+Upu7NFvv03LZUQs18QY196W7qDlJ88yaS8G5E2CnYvep/RXAAWwY0AxBwvAejkJjqrClUw6FeM8DLMQQ0HCi3Gq8nEh723sc8UpC0ylZYmGH+ZqtXxybXlmV9J6fZbXlvmo6qfV2C7OGtK6EeATj2+iD8DKGmqrrThx9haGJUe+2EelTmcdVd6r3VjNsHqwzYl1SxS486eOUUBYYLU2Of89E2obRGQtJWFApQYbZXFFmD505+tvAi48vxfcQuse48SCAISHBVa2iu+2kg48UdHP99JO+3ID7gTvhDhbBc8zpYX0Ksxd2lAYeQdXbraCFZwu1SGDNo52d29/0CowUFyroHPRoCR7qI4BH48Ic56l4Q+ozyb7AHQbaKTNd5dpR0gYbrEt1Hktx8LDt61KxT6GeB+LIGtzkuQC4eR1nI0hLMdhkpw9SOtq/ieh9Jps9OgbZChDW5iigZFreSTpupap1PnewdUM3ojh7fQ6wR1wymdmlSSN7AQtLFMiAT+5qT43DAysl7qoLTBp8NX2n3FSK9AFxnCMnSoNhI/DaVtOAlgAwOhAmF4b9o09KpltkAjwHwALKLM0ZQqq53WSd2fJM8X6k7hoqz/p5Gd7bgag0J90plzXTFub6dv2J+Y0gf9O9JKgcrW5voLveW+2txaL/cTw2/xH10tivNkHz8IL6X/4nFXRW9pnw4Qcncux75LF2eu1hwKnnI+CInxS3me13BQAkqzlRQK02seso/P9JFphwgJ24Zn22Ky1xFdLA7B52iNmMloDydw3EENio2iAfSXqUBUsO6PtOQMKroSnsUT2MvmDgkpt0Qvwi8FY7avcd2wsNurlAHJlAuR/fJDAV5ssu+s8AusKKoXVU5Nor+Raj4FOASF+9fWXaSuMXdnY62yXFbInbqfFDhsK61fR6v6je+OjBMsCU8FQ9uhxgIVrKShYpzPAr+eRNZXkSaSfZ3/cDvPwJwHuPktbqwrhWQClao3lvejMYS2dxN5rl3uQPSq4efgorLKwbQVV1XgC+OYAiDd8AegPcv8KMnzoTDmeVjGSEJdy7lW9X2YvryRLwgZIWcz7FXxZ88XCXAnB+wloz4Cj2JbC2ZdlDQj2SVfk78XuZifnjF0s6KlltW05gACgqARQceo9kEBb+NJuWXve+VxJC6MMAJyugLRiBNz13EkptKCltTh/ABvO2dUUFt7ERj0T1AXE+/ybrwIA2QMJ/NNKqs3J4AaxXFtZYtiO49MOtW7kNceV4+Av4utiw9hCIJdz4VkJYLWBiKV+46c/zvM5j57r15UbYD+tkQM6k+RniItYhB/V/iE01bmwZEMUc48ipfE4mkG//uJe22i12P/4Jz8Ztl785x/80ee7X9+L3mmLD2KyAcfIN1yLmPgHt8POS7LjWd8LAHgYmZJqD8e2AyKtu/N8NXvRf9Nv0slg0q5WVz6grZX5fe9t+vHz2KNXOXNXs3aCYE1al8Mevh1w8MHXD6r7Z+KffUnPcU9i2+A6PiB+2TMGfBl8U1+MESUmyfUoql1McQnTAPivYEg/km2mY7QffSUyFPbVfq45U2Z6pqszClDKWQdyiR3JqIq524IptopYeAe9xFYdZTiXKef/5ItnOVvqU5jVPiN2sUV3zGrqfWKAKTL0S7BFQxBAJqrcAGUxTm0oW7KBIBLhRylGPtUqGw2jY3/yzOUD2rYUKqqBLSHdgEyJiDZbWrd7pjCyJ4DBja0mRnaeDcVpnNJW0Cl6S/h9AXHEiO0mEa8Ci7UWZn3LPtNCl8JhJS42BskklhPLAfbLBOmQB8xerWQ0p0eTrJqvC3DZCj8ATsa0ydWmEfZi06pzTQuUK7OsPmAx06ZDZJEJWtSQ2Lb4OGfC3l1EhQVulQWca1gskYJr/s1H5X4BsNWWwpQDUGJl5jkcxy7umfSYdrRrfawGPaTDp8ngJHpvdQLFfvWx9Jzp3JkpPS1dUxSWrPLrpIGGKQk0LiDCqNHHbrcBhumAYuzoWou3+VSBKUDwAEa+yF6s/ITNWL9Tppoidv335JIL/JKXDTt6Yzr1WUzhuQOR8tV1zN/ysoJXPHf2k/e3nq5X5MVHrvdf17GAsWonbjmO91z3sXzDW305dqNHZnIPS7KmIC9Qzd98xVqbFUt732r5AU+th9hnu4f5XeAuOYx34J39ooDzxRdfvD2Xo4Ob3KVg3Kxvc1d2j03bYqFmFw0rmxUMiLftvebaiT/5FLna8mltmQWmGNSngChGAsgVAI22uxggtvQk/mjswgBkupr6Gc1t3wGtyz+KD959xgxB8XsDYI/G2gIvG1M1T5gW6nVfze8329QYMedpEUFmDaajawGUzo3YRddLv0evOus2QF3iqWE4VD5pL+zh1xm0dyctoUCjp5EfeKxoaZBdwPDj+NDTUz4x5692A6M6frpxdPxF4lRtnsUlFIJzbsga+e/nidc+ScfDec6YgRI3oqm/d/ZtGiszcTbSD4fRozRIxvRxPtU1y1/gLuJlwF8Lqrmf1WWnMPJd9MIxIi9HSuHNlTu7/+ePHu8eZEjFXoYEAY/avRCbmjCpXSJCYvllp7HyAok1n9LKZmeyNobjed9qhW6DpeTw7fYjvRFphO//4NNoFT/ZfZ2ClrhLnEnzlK4eAkvZlwDr2BDnSYwxXUBkJCB3U+BVnKlMx4Zsk+kpYcn+rRRVMIPoqhui1/3Lt+f3adYBPwGNugJmf80ZnHZoBfjpqKr+pa4mGnRICB42JpuCgWck0Eur87OCfRjq5Gb8GXmysuzy2upn5imjmHRaO5vXQaQZlBG6nYIfW9pCoP3HRsuPAIW5hhahxMdZR/qFR+KVvBa+YPigwguGdTWEa1/4LRiHe6rlqzZ7cbYS6+I75OwFHy/sblzY+/neX/sv/4OcvRGI7hhogYNfVCFzqIuoz0CK0QPbAgzI+Yb422CCxEXRHWFAaH1ALO2UjEde+/ZQ5+YE9RKWgmwMT/5gdREPrwYFYwwcASrmM1WkPHxtABbyKA9dcOvL+xY42uj/ArRpFRsRcF+bj+7vYgi9pVtvSZhE8zRAGZYd8O5hEG8bnQH3PTpkAgDv46EwVsA7Au6+2QkxnCPNuz4KxkLL0yQ8WkeALrIEh+tJAtnPvv+TtFTe2v2ff+d/2/3qV78oYCbQAOocaSNOAIh+qhXQ5FvAWlvuVqIt2YY1M2Kb4XN9rWxUxH6+OkWsiPqAZSNIu7Hg8j3PqFpNQLLJi3vNDV7yc0xESR3tmwJiSQRsumth6TEQpxlYYJ1bfe4E2RH+vZuWGBpAi3lXB9fEKElG2koFAzTabFVaZdXS6UANjp1xG8PMKDCSphypag0QZZ+M40cN1ioEvGD0qlGBQZI1vJFE6Ek01p5FGJSx9qcaMyrfMkINCXn9Au9Qak1W1FJw7Wo0zZLYYg4YK+2wSugFi5g4JuVxyecAu/zeaRLJDufIngD8qoD80Rdflumlii4oFJhZBy3NQKkCLBgDzpvhLFl3SQkGUPc0vZ2si4RukkhV02nBmFZkm3uCC8nUJK6bgLNKXJ8h0XBaXBtLqmd3zk2nIdszcUSjdzdg9OsAsp8c5xw9+TJOZdgjvsqIEvSVfrxRrgEhGAV9gQlIwLs4+9C6MSw7tAXzYWoT3TNnYT6qgOwHIAW+PY2TzBWERXSrCVhBuNgkoJTEeBzCMBrO8ww18pStkwrxtbTeandm4A6CqL46A4xMK8oKloAwbBydoEsS7TxHdG5GWNECXR3Tr8+qDsbwBsH42C7G6FJec2xCYu4UAPYi7Kb7YToc3v109yJ7Zi9Jh7HwbV93vrIgznyn32W9gQ0G0Vyn84TGbipuHH9Nd4Hgze4JQLVceB5Z9k4t3pILQNCco2mV5UTLJgRaOC95BJNMKYpNBQll2lkBbsxQGQnDtCLaZ+wdZ9Lfr03xGGcATYNk+5Y+hESCg3JvQM3scz6CVodkEajXAUMArlLXh314TA9zJQkCt/w+YGvZ7gaf9pXEg63M/sJKaUU7L2pAnv8aqnwcYP4Ae9hkIMFczVTNXRv/Va3PLQgtuzhf1rzBXgPNeYZTCGJjsLpM18x1JxghXwDscua1hHKiwDs2sq0yuR9nsa0enda2MTn4lyZ0GxiZNVVBtwFW0WHdg5u7EhDgIhZ6ggig2Lzfwe44wwj0HfAnz3IWPSMAqwLVAH7xeRtD0l5glxIT7n782Wf1o//0l7+I9lWCP/R8QbTr4bvzd9t3Y1c+/fR7sY2PY6MzvVSCMQXKzZeEFZuz23a+Xl8b13svV6O54hm+CJhtiMsPMyX9x9/7bGOEJIHcWjQ8O0DkKZAx/zjJ2RAEfmMKaxisZajmewZqAOQASS32aQlNEas6mG39yt8Se6377Fb8YYPnnP+37VeC0fw+W1dGwbZPrXHBXmZyS5Ib1G8BQfeL/eWzAfsC1p6RBIT5b6BsBzBtSdcCwyVSviQ+DcBcUZP+meA2AvXTpvcWgO81zrTPlcjwUdbS/Rl8IaYZ4H6SfZ+tqHMUHyfQlQzTJEJFfpH/fhzdta/uJylIIlX/a+9j5WMvqRRnjx8lWDyKfbqRAPKN9c3v3QjjDpvrtcE+7mPTBXZmq13ZMxnbGnC3khn5nJMA2iYRY+yVEZLPkSRp2xaXzQAlbIXZTp7lSGGQDQnoWxuvdTJyHLGBtF5PA859+fXXLXC90r63tVw5k20/DjhpCuulVOlNBQQwPhPbScQa4HrHEfjHgB29swyiuB3AWWtvJUfKk2vLi39bA/Hki06pM4iEL4v9iY3LJaa4cjMsssQo2/As2rjfJJG+UA2znM2sI3kAe0xreKd+NwEaYJ6WnHV7RfspcgsXusY0XgO25Twc5tAIzy4HrL0UH/IG0Nu42+TqdDZoM9bW3k4PMRI/ze5gX2HYAsFgrNnnea7fPnu9+wZwlwmI9Vs9qyyOog1WhYQZQJLnJf6q3x89zurZOVu1sbbVe2ynLRdgsvnrZJ95FlmDvOd5mB0SHrq29j6G3uv40iZU9Q+GDWFFug7sey4n8XvOS1vyxDYAnoJDwJbElBiueTZiI2eU1jIPAIjRmnWmFTsXQ6uQfx21VkwsO2EK8XTmAHdNorIXJKgSP3YE6/FCwakB3STJ7PgqWrl/RUPfk+yulkhg6ALpFvj0Fnzb7P1iXzW/8N754wyunGdpsvn50uzyeezNArDmCSi855okmlgfbJnCaVnbBq11ZXeHYbvSQjrKgJiXYWY/Cgv5/EV+T5uyZ5D3ECd6OAuQZWdKVsq6nD2f4v1iq/KfBrUBXM9f2J88Rq4my6gFuoy/6n2NPeu1b3tlFd7ke2WEbTyzrmt+f8CaYRUt0LMDEGTY+Vrg03rfaenDFhtAbwHLtdt9H1q9zp/JxiOx0AKJ/bDZ8ybEuXcglPdfRRPvx6YqPMorVzyz/MMCgfzOstHtqMIgLjtSyj1J9vqsBTZNlDLApjUYWRI58+xP699W4s0vLMbYaknu+cue1HHm9wxLcI8D1g1ZRVw3e3FarK3ZAu66Ts3bJr/1ujL5c75b9OanNiCiJJwWO6eQytZYXR0UhvS4P2CkeESsdSPFl+fkUfiugtnZD40fJxfBviq4nvfC1m4hFYlku0YrUCYU0KcA3RQofLnOdkNs4Hf9H9uw7bHGcYpqBaDe7Zd1Bi1K9xqfXjA2n1sCiWeUApZ8T4wKUGjNI7HkftbixeMA36+jXR7wNNN4TqMZdxIbrWXVFG/254IuuQ58U+iCiQwQVqDFUMnEaLZxmxxbARyigbmzP/vxD3Zff/t493nkQZABbh+m3fJiBgtGiujNi0e7W2G0t2lri41qn+PH6Acj7fh8RSCdJQ7uvXv3Ktt0cBz/fOlaprOncPcwtjgMPJNv7Ylqjjv0uY5hLAOz5Eq6RoDyQ5wCthkbZkGs9EU2s9PgJ/ZvmZfMxKXo3X18Z/dFYjZtuv0+gJSZzL6QC9dOtOgG6A3hKUWvstHyfWBr2ejsfgF6b0tz1f5D3OHvkqfIQdjymmR/Twu43NgUW8y92u/iF2YpYKMqcgw7k8+pf9ywB3IeY5cGVJRv7CeGIleBOHWenz2DcMafKyoDWUfaaKRSFGTbRcGqKFpklcQTHUQYGywO21PAyc/aXVJ64bC94U8tQLWOwBeN/t3j6EY6V4hYlR5Dx8t6tAia61kFDIVaz6T20vpWnmTa3XOpZXMevnr+872/+l/8+wEsZ9pfD7REpB+GCjnMGkmLHbZoqzgibkiyx3gs2u/7VYgerC2oLRqO4ZIHyTAN9XejADYRGlpvqbRxvgW5nEOGrmjqUN4htnUQfrvf3xDaTf9sqJozRbFGjYEwnaag1dxPzxfDlNdg+dWwS4j0KtNZMZ0tYBVmxIB3wDfUUYZs2hlaUcvi07xrK2PuU2VZIM+gCmABBYAkQZjrbLDX68amuppq8Onuw09/mClm39v9wS//393f/b/+ziSSCTZexEDc1B6Vw6Uq/CI9i3/yT/ypMjvGKI9TW2O8m+Ju/x6nM+wc1zrJC4M+bCvGoZoIgqJWD+lcmCI14qADetFtAWoItLUNZm/4X75nkIfefA/odrTcTrJWJ0l0h9kI9BrjaqE//vSzGhyHYiUxNeoCva5VgI0extE9arWQUxaWtcrI8Mz3AF+Q82q25HWj5zUO9ZgAuvY4h3lD9X2fYTDow4CEs4zkfvU8LUhJNF6nLVKyWywuRqFOEAOkATFwLKyCTJtVcX5Y6roAyOGylnrQY0BRmIF3ub5zCYPWktzntxGz1ma2HwFuYI0zQ+C9+nmccH6XoLjARDuOs+E8XAs4dwnVl6MCbGDm5Uw+TTJnQIp1+yATCPXSez5XA+Ra51UBrdh2zstMaHon0M6R2VP7QSs5TmetDBYOvUDq7AGVi2mTBvAEgM3Ah1t7T6MHlDYqJsy0m6xBz/hWYTq3FoDDVo0mXfCc9qI/dymadS8zRZCxPTnJEJgyCcdxVsycp0ApEPzn7An0L+1Ho+h6hODz/epc0BhLYEoXyBAFVY/zMOhUbKppkWBVC/rFtOkC7+i+XExQ+8bU29yPCjMjKw4wYdEkQi1ilzkCrdnAPFISxo23vQpzL2c2FWzJXWiHDf5pIOwFJLwhKEkL+eskgezI2V7O5mFaE69GuB1wyoHFO9CQ8SwY/mqNZA90UhRbnevQJmUYiqAbNd8+xERse8ZYt2p7Nbi1DzZdkTJHavPG/7bFaavCCnTWNLuK1bOBW4DJXr0FM/r+wAsDbthH9msA0hU0FcTvwxogt8BawcWZAFu2lKDUs1ZMAEAIT7O9sMcESjOKHsg4Qd0EsKrWA6QAqJdO5mIjCGzbjrgJEBfM2+51/MNUwJwLzDrfc8YazEvItoCviYJD6xyQSvC6Dh6izTTJqfZs49ulf2wBGYgXsQun2av2W6f+CnyEGblXDKGRIbCvJmBewSPd17KoNp9njTpoiN3HWGtb37TbnGvv9ZFNyOI3iMY3SMk5iQ1+FMDAyh3kfAuwOiyp1Ap+cXRqAH1jKwcs6dTtfNYf+8EPozt3vPvb//fv7b7TqpH1Akxgk9MhS4jRdkHtE6rqNyKNQIdGQi1aAMZb7yUYjHXHFpyYTMobMe65RyDSeYovV3J93//4w90PPoqmp2Qxz06Qa/1P7Ztcq7Zxz9F2+CqyAtpSBDGSReAj+2Ti7aWcZ0lrC2t9dkBErcKq4OPPAd9NAuIPX9K6K2A7ib7XNTAkGUH4WZLc93+X3DQh2JK7+qgGSFM4rP2MTe9ezhu5BlqGHbiFBaULQfLb8zMt0v7Lc2a3F9hXPS7svCZYYu48M4lN4gRBbVkLfi/fm6nsmLVTbfc94GiLb7kmiWm1DbOHPCvroJhBl/A4jKuXud6v7kU3UAImYXfGsrdcTxMan4NxFdtK4w4A2DbD+IIr6V8R0LeNCCCW/aKN62JYXDdvRp5DsJjfx1zVEnuQ+6QZex7t0BZRJNZ9fWwdv5s1otvpGlT6VcyB9ljo99MeXs2X+NY7dz/uhLxOQBd3GA6W62g7tYnDuWpDJMqy3rQOtRgl0q1+Ua2Kc91irkKSIsyAd4fxwc70cXwptvSDiGJbg6tE2AFHWnCz3+j3NTou895+MyhCYBw7kbUyLRUEaZrsYXVcs687tdaZzfCwxD1Pcs0PtZBhwwZU1x4kaRPzmYbug1+HpXElAAtZCQmJWKGJLQasjoOAgM/yee7rOOxCDIiKybPFEsg8Jzq+BSKcw7y2Q2la0X+xu/HBx7vP7z3ffZtcSUMRlhRgth0y9Fex4MNWMLGuemlkHMR04u0mwtP+r51sSb20nVQ8wDK6B3vgzFk7i0yMfRltxpzflxk+YUhXp2xLnOzrKpDLXgBpGOV8AmYUGR7sVgyI0Z/kXtrSqm0LMJX1ZgM9r044lCBjKijiZo2PA3I6q85dW96cwfomyf90REx7qHsf4Ee7L7vreWv/Gv8wAEDziV7P+rfca0B3iTI/PbqAE1c18e1vbXnJlmzxCS2e5AfyIX8XXNkABWfaOX5mMFHlSyahXoW2Bifb+2LUVGMOONIW5Pa2lU05Q+iyraKbeBTm442j5BGXU0zJmXkWluyJnMq5yBkXT89kx8mBtpsY9l2TUWd/ABh1RbnN9cRdzzKh+Pl5+bKVNSjYkmcKnC6Dhd5UU40N8LQ4jtH27yXpg+U/JIlhwEwb9gBrLbBtYPHq0npfNml8xbQQr4mtC7xrXKsYnXezh56mOMXXKvZqPWvlJl9TXBOmTI76fofYArqa97H7bR+e2GeKPLM7xCwjOTL5ozyIDR8f0t/o76z793dXafte/9pYMl0zOU/eq3tpA2z9zmJvDkg5AyVc/xoUM/nckikaQsX74NZiqzUfdnY3lmh3OtDEWdv22Ns8ULuhuBG4lxgbg5ivlSvLLezDk9g7BB57pm2RWVDdZKN7Pvm0dWGvChautc+6lbW+/Zk41XXZ0tikc7Ynnpt9tKRdFotugZvWZ9oEp416rdWKPbv4TsiWI9Zv2mfiQTESEBjri23CzBU/RHsTg/lqztDhxdPdnespjiYeekxHdz8AZbYOphTg+yLf0D0wLNFLyVMaA+pOgn/kfcUahWYb72/PIPvoWnzCLXqzKbbcTwfP0yffRO/u1e7DkKxvXg7wHq1Qj8VaigheKFjTqdf6Gj/FXh3ERyMFPc/6PY4fbjE873f2MgDr67TUvrmy++apYl6wh+QLZc/lsxFxZmGmIAmmG3mLienb3msTWxNxpd9zDrI+HbaH5ZYih8F81zAE41Oe1j/KDfnGiQW18q8W6qUhOravRrPnqcOeshdIRIkT1kC4YjL8UfNJRInxCYqIcBd2ep7htJfGmTYHRXAaxubY5rH9PnM6YdgH5KcBvedUYvvBjQ4RrDDw8iwx1+nryjUce/kYUpW9PrJWs4TDhMaSo+EcgDEfdZI8oaYiawHYJUFUsNAZpB/eeD6rJK7dAOfKYPFBW5znPNTeuA+Xn2tdeq8XyiTCPB8wUvHwiOae2NLQKFdz4c3P9/5KB1bQJxqR9Iul5WNaDOuDE5F4Y7q1HRO7bbvAhdz7fcy7NV1P5V9rRStHuUoXJUnYT6IKdVyimcCeVpWaeEkmlwjoTDlcAxgqquluHcKy3hilJPV+z2pm0SQcmBWquWPcTRIE9DGKSZICtAF5TGsbwza9071Gv5+gCLPsedgXFhlQNuK0+tqfdrJoxcdzDyigDvTNVOV9dZpOwDvJIWfinm3iq+lZVy20boC9AdUMQwjYkMN2++5nu48++qxVy7/+O389vfUBwSD5DpRjlYrtB3duJji9vPvX/7V/c/e7v/v3moyuli3rOvc4Gh5XIsbsc8YRjaYW4FX1qZTwrtu0j5RBxZl7Pt6TQ+XQJKFNPKeCuSdhyPobaNAgNxvYOgLkJDcQdW2znVzadgeH0SO5WOr3g4ePmiir6NhOkHCst5f0xiQ19lQrQAuMHWMP5e6z9doN3JNjLyF69oGzhqjf0NZVAy+4n8PTBKx7KglCpuGamPrmPIM1BLLAS8ZCgMXeCfhU4YCBXc0kFgH9niZBPcuzR5OulsvM/CmQh1JMT+0FQx6jq0GGUL/2Z62fB2GUAdqAt6Wg57UH0UTTNcOg2KscSnW7amftmwkM2iqR1wGxtSE+w47Jfvwo4J3zbv904EiTmNEpmxbDAVTm3omBhrJNczB/A4jsy6Mk98qpGFIFCRLsSaIxFs6JZwOQOKXUc26+eZTPDphRsCf3ALxspV5leNr2rkcD6aUWqYBir0PTZZSfvwrAePRRvmey8nn0kr6aoLX1iwHjAVcS+wsJsJ88odNw1CmzlyMybt0adOSTz3MeXwWMO5DI0KMDlAAwcvGm8JkoCGwVJb6iJZHmp+pK9bfrwWa/OyOZvmYu6Yv8jddDc8GzYGdoRIR7zuwWxJ0AOlWyJA0MJsN5HUCXxPNlGChYsacXct4OUgULW/BN7MLrgmE2v+B1DLc9jIlU4LR/sBYncOozbnI49kQwuxivwIIJyMYJzRCGreosSbD98zkc0RXsDTvzbXvmMIJ4AMc+3a8AACAASURBVLZ4HOrUhUcUfybMzaS+d6zJaRNq3NvAme30jNsWq/Kcz3UWL8VpSZQ4/h61/A9g6ax1qlWDOtM2hy09jFxyBtm71jPvYbjDDOOYRMa7FADgNxIktYq6JU79/C05W4WipY83uld8gGAfCDRgv8/FzvHH+bPfG9QDmTbf1ClSkrvYIqLBJwH4XwagGBJ7rkVCVN/kfaf1qEGk9GYDvZd2zrQSD+sMmxIw+Sy2o8G3RM/6ZW1eBXRydi7QNA1zufYtyRkmMlvo+s61pudv7R7kBC6m9OhZDYPQuWYbpsXTeX+mHTn3/WF834MAZDRTtFVa1zv5/dNcx5sEb6qrGBzapTD+Rp5CFXUA2lfWgo0mP1HmvD3HNs+AIgL01+9ECiH26Cjr/f3o4X0YEOmqliq/m88DQD6M5MReQHlDiRZA8Dhtd59/8XUCn5keholeAA2ooM1qC+KBYbXrqrO5Nus7La/DugOCv6rWYPaOg5olU5Aa1s2wf/m5FnyK/G5MGNXUvIHPXG1L7nMN7hF42bfVRMLYT7zQAVK5XuCsZz+GYYKsHrheewCM6i5NgruSqGoN5TW3sgbiBPqQD1LIehB7zHdp3aqeYexO26rm0LUIJZj3MzbGnhD6CDzbSilwzN/Xb9/Y3Q/Qp7XSfizj1RoWLOT3+be8aUCUg5xNbU/AoKxgq9vN6RtcJ+6hM8t/AlDSLifWaSrSglXAqviMR6m8A7XP+dHsFwU8VWrPatyW4h5206aBqLiUOPFREqPTDHI4ClsTsxAg8dXXmVieNfwgoC9A80nWBlv9cdhD16Pb53Mfx99dTfJzJe2lmNodiJZnx25VFyxJmaq7Z2BwlInHWo8O4xsP8uyepBjylFYvJovqPp9ffU/nN+urJR2w4N/OddbKdZ5nPY7jtw7IZ3jc1nwD+5xTcaIkTRdKO0yy3jci1XE35ww4eJSzyk+dnz/NGZIYZb/lPLKz4iPJoLjsKBqXr2NHH+f5sxW0B3UdvMTsyP0Do65ESwmz+mlauQCfil2V5Mjz/ODj7+2+TYv0L798GFAv54Mta+LlXsQTM0gF8Cn4r4A2G2l/KL4qNDX+GxCn26+vxyYcQfxhxWn/j85rWCN3b2sBi95SttqrTNVj9703NnvZOJ6B4mT2EvDwPOt5MZPDKUToqJH4jRYvfyBp9xliesWdBWxNUbn5WotPo2cpaS4wMoHfgOBNDEdnujHwFudWizPfEXO2/TS2ZIFpTabEe3Y7ZkPt+IAoTXck6l2RAfOsV+E9gKefN7Z+xxjqe22+u6egZ4oHGfDPvj3K2WVn9sWJTVKzzmmpnoEOplQO+3cAG8DhnKUW2NjlrGfmwmV6Y4BiLcuhWOsascefEKKK1mL1yUgUtNPH+7nl2deCPxqE41IZUfkF+569Fw0tup7e49Fj/mD2GdNcfTIVx8a+LZtvvn5il0XOYBM9mtrexjUDYqz76QCr7d5qQNnNtwXC+eU1XMRaDugnb5vcbf1uAa4mtDNo6/7970YrulPaJw7xf2+fIfO3cp9cl5hkxc1Y2wUSWgwdFtgAq/NMvAegvYyvXI/nXmmE3ttcv68BLufe7de37LH54cR0rqF50fiPDq2wvzZQzXssKSR+pIAc4om9Zsvnf/xMhzc2ziVnkdhTXOl6t1zZK3XAdF/5Xj/Ded8Av7yHa+/Aw/w+YEwMAbzvZOd2r8wedgoK9fYCtO5p84+msVgj68aW229npIIULYF87lX3Rn9l5FWGISkXnYFpS2N4cm4thDMkcTrHJudZGrWuxee2rRfIY0lLsphC1QJG2LCleS9+qKabGLJFkondO1yJnwo6dyNgy+VXD3Yf3yI99Hz3XXLblwVJAvzEh5zEYClumuTewQLsvjbLAo/JzRTraiDoLmefKLLxKpt0jzU7yu+Sabobf/b4wdfJKoJ/hHF353q6izIcA5uMriyAfC/+gu0mgfMoLbZsxM2bVyupxMZ9+d2T6u7tLtEejq8PM/bN5QwoS3fTaXIffrj2SxFEDI0cUSDX/iEDM0XNEmSyD+2Ban3ai80BwDzbHhVz5ydi+cvOfeLG7mtx+sYysyknlQHAGVAzOt4tuOR1+8gLPYcTn7VY6WeNv9mVyRuqHlhjS0Nxii+TM83EWDZXsWeAwGGH8zPsuvxsfMN0xQG3SqoqyI4tOvIblRdCXGmcKIaa6zmhAwys5mPzQ104S1uykj7aYAu2b9iUIg9Qr9c956JIA/Cu8Sk77GzSL0RGUlicdW6ruW62zW80j8t1kgth77A69po7+8+R5hnZlZEpcK98mHyKXAf/nJgk02b/6l9405YJRhETKr/kALlASQ8kcx3eMre6OAnestFWRXwFwx1OkMU6pN0SQ9nFZoxbRZkEhgObJHFa1brRYxSmglDzU1plDybrk6+pRs6qo9uXUtkWWq1ESU45b4ELNhWkPje3hN/9/nIoDHfp0nnv3mf+3LqW1o0E56rZjx5H5yTBCceufYVxZeCwNlSRTUBF16QD5Z6v34peV64FaMeYjshhqhn5DIh8q7obwLRaFPpwJRcJAq+GsXP3g0+TOO7v/ubf/lu7b3LIL0eDDWWWjstB2itsyuODW7s/+2/82d3f/Fv/ax0VR6KKjrmFbjqhxiTGANilu2fDWqcyTnpQR6iTCPhijbSSKbnv1zjLzbPUXaMfMyDu9+tvv6wjuJL2FHtO29wNUxUxVfrcABAqERhdEX++ZrLs09EGyHNXBbRBTUx5mYSSodUK6yDP9CZBOYDwrGsuWQX4zoQm/fKq07MfVUYYcAb1epKjGisHK/fYewKibo5Wcv7q7GEO1ZNohWTf0KlSldDynNefBHy6rLUvn/8se+/o6t0aFkkDfbzq8uS9UKYx2ASs1WhKBeOZ6X3ZQ4yfKcUVAtVzHw2b0xNo/wgy03W6Gv07rW8mGgOCTddpG0sOqDbtZ2klYxQljp2MnAq+86TNB4AnGQT6nYbuezsT/5wbbV0FVrOuEk1V/7KsADebzuMj2m0FvRtPtL2IEau2ILdjn6TiQ08Ly/SUs8S8iz6DtdJ0V+ZsgsbqGCtOxx3R8VGFeRVDiFjxMk7ImQLe7R9+3MrEkyeZMPni/lZxmzHaPVNptQYc3vnwk90//qd/kM++sfvg7veyX0brD+NNu9OrTO3bC8h2MXpHgNQGI7E9bW/L+zx9wh4Y+S1g14Ivvo8NaBBuBwP6BMJxXtG4e/0ibfEBaDCRDgPk0pChQ2AaHvbtODXV+tjEMDWP0gJsilCTrxjb81To9gUdGAcZFvEszL+9sDSzIcq0c76xzjjU2jWBgwAmv+/s+V8rkGxprr/s4C0YKZAuodd2kbVdALu/W/FczAP7sc4QIyBAUc49oGkFmquI0kBKYtXW+2mzmPaEMHqTTC/2EWfFiR7EPnZSJQZNwd9hmTV32QB/VcqewfyCdhr7+ZwORZ7B5bBN6xzjbFR092ggYfYUzBTr0P8B8I/+xtI5YXv5H3pZ1sC0xGWvVuDeSX9xiOxyGbs5H8vvTDF0mEsugE3kxCVeHLSg82muWwKzAvOytWKvFR9eZU+8yT57mXPpzO8JaHqFY086LMd75RloH8P6EyzySxUS3oJ/CWdDbc42a6/toc9wC/TO0pqBUTlj41NlNRlbe1DW50kAr7azxr6cmdSYswlw2Y8vFXRqYfFVvxO76iDzsXw3v9Q2ewMGEjBfNzwgwcD9+DNtejSS9tnC3AvdretXbxUww/Jy5lVWG0PlWrGgrub9OzCo/plkRdoyEnzQVWNEaHF8GvvzgxRntJBjFX0dLRbXitF7/0EYzthOWRvPyeTsr7+6F/uIwV3OQtsSyrjIB/Pn2Hx0Wd+Cay2siTemBdw2pJ/aSj89V4aM7WpQNAmetRfkYzfajw1DNxaPlxdo3QDwxQKxD1xjp5XmZx0A5UxKyryD3xPYCtSJQed7hov031pT8z2fr93Te4oxOsgr9wa4u5a9xx6zA/auoqDXNOCTICra2Ge51hYWc0Y76CPnSpu4LywtcbCAsBV0QTWQJPsZM9y1u9+2bghSc21nYUsCaAHF/OadFAFNozw7eZg9MQwn7ZlsiPbaUwuMvZYiCjkQ4MCjaN3+4HufNrn75S9+kRjSWmNecMGz/jo0aD6+yvfb4p1kzn4+iA98GmmQq7c/TM6RJEnwqQCUuOebbx7uDq5f3d0JePfrTN07jU0VCGMNncY2Vy8HgzIx3a2AwxL5si8kl0UJACaKGynKGgaTz3oeJtFxCkkFoQX6vAFwL/eFMQJBUsGvfZHcSOba6jLtMibpVS5GK0/u7UA7N4277IMOX9Cun2dYvWN5VF4nwGZz2IAyAQPIEOS+kImwl97kfq/Yw2c9o0ex0VcDLNJ3fUlTUAyoCJi9sPRrV7xhsAXdVUDdeWzhK8AWMfFcF3D88vHtTD9MjJr45ZWWLiy7FJ78rK2DfEfWDkiE5X4x62EPHaSo2LKEHEqrjy4PbLU49LaC5R61Zdn0zpi1exm926Touzu3tOk/3H33KM/38Gb8+LCt35RVOH6G7igdIaek5IEUCdiPVwGQFYw6TKraunzfMG8I3nsmmLcDxitGAbmmgLuYR9Uwy7XR7yTbwlaA6hcTnW+dbpthza5ppYyHxGm6RZKssfsdwDSgvvO+tGLFEGW6Av7zNS2CWbH3/PMUm6bg7w/god0q2QfO9fhPOkbi1l3YpCR3Eq8A4tweG0/z0HRKMRtGL7IEwM9zKphogIa9m5gt63OY53Sc2OraFXnU+AZ22hCxS4kzxTiNOewZwxu2OJj9PMuf57neqwGYXe/jDJ0jgn4gYMy9ffjRx/mdnMnvIg6feEbheoDHWr9ey0h2YPEME8rarRgF4/V9Jl7X572YR2u3r/WaMt7yXkuDdLHi+pw3kBb4MjnatHW+zUn8a3tu3q/sqK5X0dfGVqt4PeDBu8FdBZKai8plJlfpBPqm8nN97/+92F+LSbd+JiZag6pWt5jXAFiXXW5c5f26bk1q8Z/frpn3WrFa9yzAtvtoWK/eD+D5GrhcrXXA0uzvFQ9ZY0WJDlRMrtQ8QkyUmMtrGiNtQHV9SJ6Tfz/RuifWynq4xoKGmEiKm1sho+BoLrp78b31Xs+sOl95zw5iQQbJ6/hMr3c9pqOvLryRj5CLhKiTtWYL7bvVblvftzExC9bn365pANNNjmJ7lkNAGTuw2Hd9pttQlO4DMThsKPaS1FJzgMakwDss6PiJdOd8dCXa4vEX39x/vvvy4f3d1TvX488VmxIPahnP2lzOGQWaAFDEbY235R0GEeV7z+WPyAHsQM8qiPZi23Bdx8XkGy/jb/dDKji8FJbfzURL8ZMHl7JvC/pnFXNP+wHQ2esW9uS58c/0o+USX94LcSP46OuLKWpdut7urnOsPwXVgcz6bDeopMMsPI9K/WwA1+T6iiI0lOe/h+Aze2/tKc8NEYT3XLH16sipTUIUEE/Wzr5jLPd5iEHkM7Ur7H/s92ZHnYNhEY/9cP7YL8y7sQtyo9Hm40dp7dqfq3NCHKQgQe9uALPFstamPTqyhoOK+/cAdi1+AbwNPc3v5tmfKUTv8T8D/gHdztqGSwtv9OTk8wOGW9mJ/9qG62l2bylsI/JsuI5uqjyLdX6RKbx/pp80V5Rn0xC2VjqN5HtiLo9N/Eeey7pdRkohjRMchUSItukyurMPdX52vfPZYqEbARsfR4rs9Pz1z/f+47/0b5d/2IvLwp/EEFwNnX8BOkuzQXKovQK44qUO8qocSAI4xPXwGFUBr0Vv5Si/58NVhAWKIwQ6k5+a4NpYHnyvY4L6MYTjJBpg14CNCCHR3o6IzyZ10A2aeBrAaxyBShnWBf00U0sh09FU09IZY1ChaK9pC5bpqqbMpu8gewsIgmUH3V1TCl0X3TZgmUTvyEbK/TGYV8O2s5FcL0bTsGamZcX9+l1r8DTAywQhKgSYGWHwYK4FvPvJb/xWDvKF3d/+B39n9/t/9PttcUSZpXnXSTB5/R//jT+5+/DOh7tf5edHeXiS0itJlFtlzbqPg3WMRwfrUoOyaSNqi6SkxTFXPck6jG7gMF7mOQqOh/0CnS/wmt/tNEyd6JuRf/AgQzUwWsq8EbBIEtE7Y5AStT55nIpOAlRVDyKbQMROL7KpsTXrjBm1VGKSoGIFVrukhiGijsaPa+ut5sImIg5YbIA9Wkdvpwmpui5jUaYGceM5ZKvCJugGJr4K0+rlyYMwbAQuIw5eoMAe3CpZmHcX84wx6K6mheCJvcMAopPHgF/egk0gpWq8hOBNhEzzCRnQoNXyaa7haYNKLaCvXqGYT7AgqXCwsUUuB9AVmAHagD0df541OAm4UG2KGLm7EX6/mP37619/3vWWdPRcCM63+7PP7N3qRBbcniEFErxWrkqJHgAMyxOA6prtL+C7JPBNE6DV9uE6PTtJaUCNOJ2b+8CMyopmr2jJAL4CPGOYIn59ORo4WoNUnNyLcdrP89xe713bXb35wxrbb+/9OsYIe1eCGQCccGn2RVsfwzw6TOLz5deYeZd2H36Q30kSpgJyFDHviFK01ZWrkgS1oYNjUoWfPLWgaJW8VCkYR/tadU7ikL+ra7ON276U9zN1+AJ9sKxrx24z7AxkuIYXJdTag4GzMagvsbpyXTTf97QJaWeO3h4AXVK1n33yUNXdkBRVTa2/DfiB3oCqsPO2YkHFpyVVKjhb8KGYsWwGO0K0mHNkW+wJ1U2PcoF/1UWs7ZzgpYGLwThb67lWwtY48vMmJrGNdMQUNQBK7hXbShDexH5LQNqukFVawBb75ewDKCQqtJ+q6QTkyGdcTTulV5+FFSnIMEFbotIhJnGKM34+oHha6stTqf4GkIY/QDVnp+zJBEbWILbHmV/+4iTnoNVziVMd9dipEVoGXgzguf4WVO0nOfasn2ftKmCe11SHVWDcSqlkfmPZbK00CjmSW9MTTzNN83UYnhJe2a1nVWmFfF61cQq6xsE3qaa7N+2v2FnvX6OCBFCcTymbMs/ssDY1rFwDeHgGFbrYJjoyFddXbc46VEcR28w1JbC4lQmbrvm4BZuZ4OhzMZpVow0ZaPBOH0ugAbDMut/MmVKgeRKb1IoXZuMm28AGs0PPQ59xztzjC9OiczPP7dG2UY2vJPUAGDkJ6EjD8ziAr71pouwPPri7u6WllO5kbulJdGHphrE6poQBgi4WCAuIk1bZh/cjrJwhFcMqrqGeNWxQOQLNbfPJNSymuHtijyS4Aj6BUSv1Ofz2QdmhgD0B1wbeFRgkvSGh2OKaxaqYQBWrQag4frvTzOjySgZzz40hFCjtvw3Msz89RzYbMHYr4J09iU0H8Oh52xKYldwuoXrJjW4BZ97rfZX9sfljIJezAuw+yTNdz3A/rWyAUn6qwSKJhp7TuRbP/nHAQIAmPcpOgOfLMBA9t7zyTgb/lC8kSf/wbp53ntOj76qd+zxsLv4XGA0rB2sDro4zPEqA+WkGaX37zRe7H37vsw6O+ibDTyRJZXYIdp1drSGehz2coqM9I36UYJ1FekBF504YYkT0H+d8fRBx7ivxx9/ce7Q7DCPhdWK4e998V1DclvBcHj542NaUa1dNc7+0uxVtvIPsV6CnNZdYAMUVahQO2uKfT5In6DwooLsloQVzgTliQDGEoqH3aHvj+IfzBhbDUpPkHWq9iYu/GB+o0s5uPYsdOYseKlvlDKqoa9WjGdqiSPdL2FG5Ho8tVjpMKRIKiTPi7zE4+Kb9yjtoy8qzit0+7JTo0Up+2SLVtPFaDECcoofX0+Q5jA7fSVyT1qWHKQpi7F2QeLO5eW4KAq7T9VqQJrokIzAH3B12aw43RoVnVluYfdGEXDVOkl6AevwLgwO0uhifeedO7iVMwocPU3QUx4n72JAkrxgOlRIJeGcPYcFP/OM2hg0pIbUnsOuGFaUYh4G+MZ3KVpu2wcUE6W2IS7dWRV0ebJ44VTHGs9D25H6rNdlYeEC3svLE4ECxMmqmaGZ9XyRPOAqj033ejK4oVtwvAkw3lpTU5TPPUxxt8Wzzz51c2Q26sT+2RG7Zl9qvAN71J3KAfCZiwiWxWTHu7D8XKtFkIQ30FJeyW9ai8e3GshLHi+GsafzRjf0XkUJQ1N613fypQjgt7PxbK1o1qFRO81+TK819v9D2nvflG7CDAMftTsFKys9upE37zs0P8728bxh3QEBx3MhUeDbjYxdg1HsVjNhLBTQ3lmCf2/jpBYBNtcp5NnkR+OEZzGt8ub5eI+BHXue9a9/HlnZKcvfvRCX+Wr+zQIe+kRhOd5EzDSQq48oNDEPS1wCA73yEwu+Kod8vkPrvMuO2+6nu1RZjrPxpDepawMb7AFXPT9mCA4pMbWPWpF0Xgq7t3oe5M8X1BYLWR2x+jE/zGjJB1hBYvfLgDkQCwsX2z9T6+BSAaHNfoOvs3e2mG6MsANLPF9Fknuu06fp5dRi3a29xHXupTDrTsDGWYnd1UG3Pa651GHDyNp+/8nWvbdy95fX9/PwBDJXPtz0bP1/PdcW43QtbTlhAUhwbWynuqE81Lby26x3oOufwXWfKdF5sms0A3Oz/K3rOA6poO78eA/9R6u0nJ692D5/Z67qK9naPEt6fBBG/kA4poEvtU3yFFkjgHUcJkLqNZd3CKcyE/8kzwWDM6xECrh2blJdiOltjknuKH4ehcV/JH/47LY+1mQpAWNRY9Tqk+Ozq5WVfKO58GULHw1N2NcSSgnfRlU9egyMHI5qieAYLRmJL3AsD8BzLfM71V29/62rpeUQf2GIiMfkCs7tHN19gwyj+lzmb9yirMD9fWE+xnA0wtycV7uzvsd9bW7znl9c584oWna6uGCO+bAw2rLwObzSQoj5aV8Xsr9pQJJD4XM+yg+oAco2FEMsGvMOI93MYhNZY0i3I3KbSonIcJodWHH9m8m6zx/ilXs9I+WCi1z/1PIp14Z1zr92jDmJsUf2Koq9rq3EZvTsv6eDBnuuZVuu6OnTUYJiN4Y6wIi5C8GqnUNZKnk4ZcfQjR5aKzvbN5JKHiCU6GzyjfIjYB25wJefgatYCQJt26Z/v/af/2b/zpmhoW0Kmj7uCz7U9wxLRksf51DAV8JlWLP9u5YizzOFZyPzbseQQVwG5ZGdjzDFqbroHcdsYPqvgnM/LQ69GExQ+LxS0AyCmKsfxTGDiZ3SitKUR3ZYES/5GM2LYWwVnaJHk9TW4Nq42NJtxKDp9cDYg/zcgUkCSJE8YeH5H0IBRCEl171oZmEZG06CExYq5diOoeO6RUPGaFMX4eGCPHj14y8ApMM2Z5MFcyaTNDz78NFTaO/8fV2/WY9t2ZOet7Hf2fZ7+3K7Iy2KpyFIJEiRA+iOC4QfbgKxXAxYk2FYP/wb+ED/YgC1IDwWUZLNYkKgiq3jJ2582+75Pf9+IOTOPlJeHJ0/m3muvNZuYESNGjBh+/SW6d3/+H5hwITgMu5PrJmdB/9GP/pjstDpeOvetHJTylgT/OI0+a0A4T/Sm8SVApGOZYF9QSJomH67Dm9IjS1yakTXw6AFpdQCuDefidtgVWk6raYJ49TEEmHRmtzafBC0+RidKsMXy2FmCvGQjwi6pIEgn2bIJnS5LsLFqOLfqTViGJ6W5smYxMG3jp6TCDJAHhIPGl9TldAlLRqj0FiKa2tZuZ2q6nrtWgvN3i+MpcHcGC0zgRrRbmm7Xzkm3VU2bZa0EL3ajcbNdA04oWWkZi4BqhK0BuwLCmMGArXUF1XoaMOMCJtkpAGFKZnG037+HScO+PCVITkm4XXgJZqNrwwYvLTFFvyuzptF1Tdlx8Ac//EECpa+//jqCpY6T53E6xGYdl+aS4+DBYjDoAW8gF2PmuMn2EDxwXRDcWZakY+pBqFN+xRxMWDYKQ6CzWi1JqmCaoJyDdnZCXSfnkPEM2OPYHRI8wnAAuLw+/T5raG7lSYDB/f33BGocHJMwDKYfxTCdnsFG5MD0WW0uoVPbnSbZaTGoGFuZPeurT/TIMhZTgCQ11tyia9mOhgyCzxjdiTj/ZOkUlMVUa+jLuWTtmaXP3lYjRQBZDYTKyExwT3bK05EuoymN0HmFjmzrenXubCQRurxlugKHfE8nqjnHFTbe+tMXw4Fzz7jus+eXLW3nPtRDSgde9qXPJquhxIKlUMvmqgyoAFqOUveYQXMHowKsVJOIsj10S+Q+0q5cvMNDIB1ee8mF9rEyM+6fwJiRA3CPV2OLsE76Zwisat+jcVKAQlgCzQHrwGDWVQPGtet+ps5YAi+8++iAaadtdGRJRBwqs3XFKtOJjf5Q09IrdqEHliBJNczQ+emNigRHoonXfE7BO+17sRCqO1kHRepnDazhNSlJ7+xDvhe4E/AooWr1n9Qv0f7JxmyJoQQodLa2JFwWjmLsAFgy1ATvQr33uh7ODdh0XwiSCv4cct64pwVHMxcGEXY/5Muzy3NE8C6hh2cQv9fRC55hsOwqN1kgo47rzHNmnLMez7GldToMKZmMnfHZSLicmejgd9rQCj50rkuOwoYQJ7CL48AyJssCmTKk6dx1BGhi8K4YvOCXMggGrCt0lN/eho3MBrPb7KwAdHShaj0IiMqKtrwoAvzLNO/ZJ2Dg2i+fbA3rZAjlb53iGN2oGdkcnBnW34md2glmL7iX79+9G3Ypk7wAcHB/Ok4JCo3u+b3sJcexfAsZJxVAOQ76CbGT2R+OZWXp1ZX09VWW8eA4BnRw/vIZFVwUCFzPVF86ZdVsJOeHoDD+hcG75aPuSTurJ/BvyQAdT29AwGO6ZV31BWT4u59LG7Y1qfGZGnPAbtkJAnmfDGbXUnS3uO8FfAflJ6JhyH+uKQtgy0kWUMIZxNew1UI6yBlIeW5pF/lsHTrBxJSWOcM8VjXGqeYfjpXPrI6mc/z06aPoqh3CMpDprQaXYyMALyVIGEStcCuoWwAAIABJREFUyiXkHg6Z5401AhTA348+ej6cAr6+e/+Gs7/0YOwIX/4W/k8qGAyibawiI+iCs8n5kUlHF+LPfsR73w8722+Gl1srKQl5/X5nOBUcYg5Oj01UlAaxoKtB+DQVByt0AIw2HAm7Y15zDaCS8kxsShK3NrRJEGi5iQ0CTKrKulCvplizJtrMvgd4l5HRgYCAvpYP6YcJWPh65s09zZhNysQDJJENm47UfLbxt4m5kqMoLTqbKtl9PZIhqUiwrAX7dq5gN9l3WLQy9T377gSAGKsTmK+CbSt0IvScUoLm9BSmKmZ6HlCJ2IEzVEFt7JMAq40mDCbxMziVAO3sBqkN9yw1UVZMO4F2o5g069JHdgQc1wBYJjBMEsi2KyZryr5icyvRW81WBL6LKRNgiHW2jA1ZXkXLl/m7uNQvtPGW51kBba7WNK4SVOV9ajfdoHWrvpRgoaCyNt9ZELzrmkcV6FVMkcSW56bss2YHuk61N5t4ooHQ0VZKIMXzy5BuzyCxQMZENehSk6nAEJ/L9R7d7SSxe0lTlc36/lSm6A9aKpXrF7ikgxGQIueaP2u+e4auxq58lfLDvM+cF8YZ7kvfoO3iP8+ACa+d+5Q9UsGkI+c8ydiRye4fuy6OqDSYp+x6HqABmCudj69Zs1gA6XZ5PtmuEzAujf+sBNEX9z60U2rgqWEvWWBWLUEXlgxNEmiXgIJry/hzrKmra0EfzhTuxXVTxZIGyiWV0GO+NPjL2BTrXzvTfc38u/ntrq06yxv5olUY+PsO8gVYbnFhgC39kwYMZv8aPHs+5hpVutZBng4oxsfl596n52+E+j0LMm/FyisQwCqtikE9E4zZsv4FIdo95t5yNNTf/ftqbFXrU39p0Q72njGuIn2P5qdVUtbX+rvyuw30jbl8v/IF7oMOgBin9DHoLMV01/bcbfsvpBfjL/dy2xt5nviMjbnnuGdnVDVXgWLFVoseveydBur1se/AWR8TAaQ+VynvazGDOMA9SKmjkvGpBG4lRxrwnmf2PC3WVW7BE0kb4XnXwb6A0wBb+DoCcfrGfb5cA/1+CnwtrUKfw+vmMPOq+g02FXA8uCfnpJOMqjFD7adgFCExGF+oU2rsYKk4FXIzFwPVsiQUd8I4Pb+UtYVd5HzdPcefkbhK/Bf7oW1PUl7GLj9rXWxnidHUdk63a00Ta28Cf2wJfTj36yJ6lE8fbQ7bkhJI4MzAeLfzeKp/uC9jQMfaqrLIukiWwKYHJNNaYK92junwfoFf1Qki45SGU9qujqeSDeoSGoc7XyGSZN2UPXRc0kw0BI6KmTOXLUCuuas11OPp3kRHrCUeBfOmf9EbLN6vXR43PQn4Cvgn45w1EduqvTWBnDGv/SUA5Wd1YNp13hPzd93eci2XWGmhVhKwDvCyk9EmvQcUXesyy43PSvalpMoKM/FMVk6jansSNMUOxP+XwOC9cd00I7FCTu2MvNZsEzcaXWUqJ5Qjc9lrNuNJCBAbb1S1QrArk6X3a7P2RjRwTSgwn+oTWgl3bKOsYGQZori3/hkPY94dyz5NmW3hEnbwtWIj88NaP8W3z71w7WV8BIHGg1O6zf6v//wfFHjXShLCjspBVgioAZ2/lx4do2WwzoX9ckFUjX9RMbt/3Ov+Q0XUCGkQGDwzxvdGxCHJRDkstbg62huBTO7Wm/ePznAWVzuAu/Cnn+fARl/JRRfjF48s2Vydkq47pYEose8yuh7yHnSCNLMMiOBdGVsFUxFD9bDkniwvSwltJq8GWWaJAe3ygvospVOjboRj00tm6jkry35OKUhvKVxaUYKKshsKwPu9T35veIu48v/5b/4vSpqK/ml9s2ir9Nqf/uinwz5aRnbAcbzc+POU6pVGlM9ZugyL86XLVwtaIKFAnn5fRTXWCApGlUFMF2DGoes1pLTVzSLzBsMuYysBsEyZgIS9k+Xd8PjRU8ZP5of6LrVeCryrem8/y8BG1pUbUSDNhWyGYkInnPFJ2YbARls8brjoXrBuSmer9B98vipRKqMhWOC5v2gJk85xy1LVPdj51rI2u3mylgA9b853YZPBhuEaRastB6KzHqqpBH8Ans7tQskY6irxhujFWarg80wqVqCDieGfwKBfoYc2TRBmC/ETNLMmpwVc7LRqqQJlCGFC9cPa8iyCG9b0BaDQvY3iGwXD7eq7hqbUJ598hDA4nSdxvDSmgj1VJ++ewGDlEKsA1iCkADz3ZO0ZnWabXPQAy8/XJQud2pIRfiBIYQOIGK1k3qujc66pI8kBMRdac7EmV9Y3AeAp0Tp7z7iReff1N7uACszBxudkG+iG9O53BBjMDZmi0dxjxoDxRufhClaOwI16DdG9wejJzDxG48jgcgo6pPttgf0kUGWGLh2EYrB0wEobzkNZOyX4rKFN91Q0dQyM/OOKjh5Jkn5+lutGAfXaE6aVLfWddT3AxoxAP3/U5zq90OHncJ2wvAuHnGsdHwK4SBxlPClk5oCGHcH4zaw/GY6Y43PszD52QGH/pZX1Sq5qC1nXoTxb4tSyl65Z11zPfnZn1L97IOAC6w5xsoc8eLTTGgjggbW7u3svF2B5kY5+HFmuHxtsoMLfXctTAKKYmGW/CiyskhTXgQGgXzq1HlhdU6bEm+vQLa29Aj8EeFP2r73mEHHdCoR4KPmWKgktnRIPsnKFZVAArKXcXttjd6dyLOtQqSCrqPnMf5xBmYvY58ZmcBzy0pRYVEY9TQN4rhmcKdlHSgZ4+Euh9+dnLM60ahf48myOD1ohk1qON+p5qKclaBZRell7Mu6qnMa91cW04zTz2acAF355fz3bnEYSHLgmb7oMQdjjTW5AW6ITaQMX10gxOop94jjPo3dl4DXo4DWGY7pRcdPz2FOBzpS6yNTDntnEJowvfr+ysTocc9/fvIKlq73ldVvLa7FrNziL7vdA2pav6Xx4fnPeWZr/9g1dZnVxwmL3YLiKxqqA2QmljIewgZXAePb8RdbQ7rvt4dnW4+ExemsC3Aa1p4Dme5YeMz46dYuca/OWyDCf3wLc/frLL0maMK7YlNhYbb7leS2wnmXtyKTv538HssOmiI2rZJU+gmtMrUTlGnpQ4A/7HksjJgGLBCwVCMVJavsq68fgkB8Wi6KWX4BhX897vZbOecqKTKrog+hLMAfulZRKtqC/wIEqUUnJkXuF9wi6+9XZ+8XSLP0ex8zkyTJsbB3NSZJh+kml5VkatjJvxvm5LDx12swqR28l4B7XZf730ZItp1mtK+yte0smC+Ok86e8gmOkfb3krH38ZANtNjRqbVDCvlDP1TP/gnMr9Xz6KrBzRuzfQ7TU9MHcC6uwLHUa9/FP3NeyrVLyRdLMNePc2AnUNaPQ9wX7+5gIyOz2FImwly8+GXbeveEYPR6eUZq0y3XebCNPAii8/ujJsAcj0zM6gKugFPe0soKmLieJQtCu2T3KsP1bFvEMBs/9Gae6+wzMgVrKMm0TJITdYaDrSdZMjA64gXh+H65EsRJd/4ytDTmUgJgQEOB6dkO2aZm+pA66wM687FDWSUA75yJd8SyhcQ0C/MGyuFPyRWecgG1Eh0F9l3SITfK+9tr86vIwzV4+s2wZ/1OQ1CYd0ZPWjpDkOsVQnAPcXcgCA5gcg+12cALb06obAakAEo0tU09cLBCDASN+mYWstXT7y8/1R/0jsy9wScbvIdhmLAI+VeWG2p829ppXc5CElgwqqxJMQoa1gV8oy1M7NoM9sWTWJEIakwA5C9gFJAl4V6WK6UqeOXs4W3qS3jOgumT24K6YQWUPvK/yEQOqu+4FwcTB/TsASQFqnRTgnHUml9ajM3TdUybp+vmX7sO835hG0KuYfnUfgSW491vsa/zRAEP5Yb4P8NnYY15Dm6ENStDFORntaBOuSYr4nmpqVNpZToKxiEGuAKPPaUCJ7jDragFff2aK+eeMOvEsbUFwb/6QqhsSLSYvpxKElkSAibkj1tQeGqPOr0yNScEFA2HTLYDz6lcJgKahCYCAZ7bj4tmsjXN2qtN9AxdzVulfPbDnOggUv9091YLk/vPu32TvtLFyJ/bxSkzXWCj3/o8vSEzogVXgXfkE5aP41a9/zzTTF+YWrNjpFQ2J2T94bc1dxSQ9HvU6+mNVEVEgXUCs3MPDfXawsDPlqoFiaW1VUrWAO5eFy8NnvWfJtdg3Z5WLtX8x9r6vJ2pdw92XCPDL9WUpJSmjL+IZx/Ml+dPAsIxZ5km9eSvMGgOyxeEpB+Zhoh/pWLb3VeKvJXz1hRMrWfZevqf37jrWpxJk6/6Pt94Bx37eVrXWw7wUIF9xoF2zU63n2rj/+QPY1se1J2ULgygMoI+B9jYxLnFQ4vbstSaZor/L2rr3A9p8+34Dq6pgywhFr9hkyuz01fBkXaD3YNjZQ5qKM9O4wIYyI6RE3kC9Oz5PajXEg5L7KnaVDFf1YPV/A55qk1wqSnhwX9MQRBYnToeNxTFkJ2Dzc04dkCibgNU3zT6OBmFI1ZWkFmexLFdW8BnJqUrQYPNtSIXdP76EeTaxRpKLCpIcHpw9VC5FoxwbZTllMcUEGLV7glbX1aE4461PowGtvVzVjPp4MWDNzlaTh4f4oRiT+hleo6obap36FTkK901jpQYQbASt2DNHTgDX5FfAwmLeGZ/2dTTt+HkOc60ubBQ7z6g6v4nXJSxoM6NJ3PRaHSerajgjr0w4eoJhJwUu9fcT4fL8Dwmgds67PyV6OGdh0nvtBgB6jrr34wj6O3V1vW0YdK41bGr8hQyZ50Ht/S5NUd3AK0ETgkF8AeafuP8Y7UIZ28HGAIG9hhVhgrUSY2wUOIVfkIQICb7YKD5GOa85fBnnNOzC1rAtjU1SElx2hiZQPxv7F//6H8YenuFMZYOEJopYYUT6ixlSjIPqZOmErpGVlSFU4ud1EIfWmq4bZQSjjSeQxoc5dMkKi/Y2vQlP0+p4o8abTnddo7rXVL2+iyZlrgaaGrCwQaoUUHCi2FU6DAUkhonH+8wgd1HaMLkCABQF18M1Rk2HsQWdMg/m1PnhXtJRlntXRyhlNZRiHNjVKBlLF6+LqWjLazDmnHi/f/z0aZxHmW0apjLI6tbpyMDAwsAaSOWgk1lH2eslm3QKsOeTl5+itXYx/Ns/+Xdcz/JkOtWqi4NzvE7nt48evxjeUUJpRjoi3kxqmh+wMBxPDzfZGTryfm8Jh/Pjg5rxz+GpAXfWXYcuSh0VxTI9oHmu6ArqkKoTwD0agMwQOKqTYhB8ALjSwctoFXIQbsK8O0RXSUBK41G6WuW4RZxXJ0mdHh04nWWDfgIJO9GNN2FGg5brpkuUw9rsOXOZ60h5ZR6OGTs1AQTvXE+9/MM5WWjgXUqFGmNGRyzAsyw/kXCEfi2bvQJosCTIOFUqrus0ZceuchtKoPlxS128TUYEXK2bt8TA0hdR/ji/LGMDBdXeBOAmyIQIHOyRyUn2B2DrFMfWDIlgZQyUTmwOFYM7GQk2rgCMEERlvsT1o9GDwZpF/0BH7LLRoLUbHiTZZxohg1kdyqY/cEAQZ2CdzG87fOdgPKSMmLfIxAojpQV+zn85Z6XnYLDoYVyOqBqSsrJYXziF02gsJMsGyLeysoFBekecR0mce9wR4MC6HVsZFh//AUHpEYyb76IZOLvwGFD1GXpM2+yNtxjgak6g/pgHpgCe4JYsOvfcBF1ivT/L0AXnOpvMO/XzO4PBvXvB4TrJGM8a9KZ8yiAXUICDNQGejTMsB5ZlJjOMNe6aDjMBZtysxhz2oCzWO4MU7JIlsOd0WVtQC4rnmIJebzZtZwfgdopAi8Bp+u4cBtG3lJM9hyKxPryBzj6Jc/F+ZzedhRcJyOxWOZMW5oaMdjgqAM4DttP+u3PjPPSscP/e4CHrxDlqdtXX+9zRF2lAm3a3vpepQraP4KmcZUVQyyYKuHsJw9QK3mrvx46z51Lu6YHmOuFvs0WukmTLEqTUAdwP/WSa4zzpdMi0K8etwKbS9+nrPIGP4AvrNtoVjINge+UVyxYJ1vaARye6MwW95nkDUQS2qnOWTibaPrkngfvqxFdZuSpvktWSDFscVa9PZ0nLgHj3ETYkJQrJJvO8ZtIBy2xgYuCsXol2lx/eJ0TUitOlcKx9BhlyB8gn6KZrp+zQneymnxnQuyQdvFfvo9ZAOcRx9HU+nFrngTGbVwvTvc81pmHrTJMUsIS9ynMrm70Em9sz1AzotPdj9pDXy2zzZ+75GdasvOHdg32et5qqbAEkyxa/wmHVOTUwnIahYYB9riYOEx9xc84fwd6UuKDLYgmc68yE1gHghWWUH3/yaemsYg/vsKePVhE3zxlzmSYJZ3g7e9zLCSDeYxpYbNDoRzDnGMbxL7/4zfAWUXG93Dn2vfpehwAiEQTGhsm4K004/W0tZQ9GADRkFqekupVnMZaCdh2wLfa/YsklCZGEjntdp8dOwYxxklZSmpgcAdCUKbEW1deLFiDz4dmdWNESC/yKsJiZm96h2G6rOvcG9foPxXDPR8amGZym+ZDrwIQQzy6zWnDB9wm6VSVBBfdTzj/zKzsy2W1s7Y2lbkkkVfA8obagwZjXdG7U8tWn4q1KPuzu7GTta9vVLhzhC1h6cwTIpTMqGGqpu++dgRF/R5C/ur4I25LsPfMlg9LKgiBbMHw89/XxptWlbX4Wi5uy2zXs/uLwxW9/nQDKhKqadrJdZi3pZx15xqfEMvqvdIzFV7gEKJYdIDiwubE1LHJ+snLRUWVd0exnH13TCdbDOMmhHdaterjahhvW01N08BawoQY+nufaqiqjFqBzz+swl5/g/orGrudfEsPVrU6fSL/SZEeAa/5o/32LfI6w+R0nx87rSr5OoFFNXvSF1V41OE03YZPXNqHJPic1JbBqAK6dSsbcwAGGKv6ZDI8ZfSGZVgJ3BhvaXCVXwmBdZewosbS0nmRiLxXyXBT8lPV/KXiIb6HWrL6UTZ1OCWJCLjIo43UC9wZrkTGJbk8FUi5m81R3BH3ayq6fq71LR3jPCEHh7BlZRcVwrtJdA0I/RIF2/G6SWLLz2dqwuAjsYKhYVnQlC5I5VmLGxh8znINngFBKa7gO7C6b+2h/Ogu2+9u1ewpI76zYiJ4HNCs2W5JM7InEDEleOp4y42qf+ZUGP3yIYG7KPFvgr33r7JAwswWW9D3Yj1bVJGHNmMVOe6Ywfza60x8xAeNZV5VA2mruidd3AMpxS1jYktwBgYgltPPaM+2Mvqg+jq9z3FP1Ivjm+uPfJbpeiVibCCnhMUHiZAK/g+HEBpnktYmMAKWdemVyVVBbkjcSGjzP9N3tcmzFBNVN6veyvg+Ip45gRD+iLHiFc+VqfydMzOnR0jC3+hRWD/baw4hndxy8PwPbJNxlR7ZYLcBLnr1scBKKjps2TSKAZ69rqQF3HUBybjp4l1LzBuIk2SAo5fjyfZoPNlC0gzzpct8CZbMrXbs853wDhnyt1+/VNTk32prImsoNFJhVTLLqCFrkhfKDwhoSSNFHaoBZ7iH/lZ8UoK/5Yb7H18XO8L2NG3wGgfx7X60xnO5LOuOTtcoJY2Bf67qP/dFXhEWVyqiaiw6U+AzGvVEoz/5uDQk8D7AHH5bnRiM541sJfdf6AxBWcaG5jjxvi6nvJT14by87Li00Yyb8CmNjgS3u1fvo49jHwBJx90wnhvR5L23yAsI7+BOJKsYh2pLGwHxGLzGvvVuJz2jYS7hwffCaTsCwCuJWogfXCFDPfRY7q1IwytPolxYJpT7LHer+MsGgLZxiTOZGxLQzxsWcUVRgnZ8JpGgHPSvwea4527CZyveELeZ8i3W5DqxI4iybJPnqaZImdHye57wdaI0XRsRFj8lzjZASOsOnMO5YXbNpoQtMH6XIIvrCVnAZF4cliU24gqkuo/aI3x1Bub6BZXdxA5hHQ7xbrm/cpDyCndRdO8FVBGmbsRdsMzZ1jNQ0dl5mIZRIRvDws2qws9rCKg4xqhjCAbUdy5bsjP/Mn+7396R5SEmNCdbxjdgESQmslwB9LpDslwKt8nueyUqPlJ7zq94ZWDsgTpMzi3cac/qZYib6X571sobTFCd+RlVh6Q5JbPHalUC3lLYAOMcmSQH9cMNl96+VdtH89jw0kVbN31wm4itKYqWaU7cMf9kGgFjgEKuyPo0b2nqzI+25XZj5mcla71sfKzIo2htBfcFvOwTjB6k3HODQsQColRSkzb4lbnX6Jzgnjf7HIqlROq+z+pcyRUOQsJGj3ehJZOpTmJQwrtMfnJih2+y/+h9Jklf3SR82wQqsmCo9LOHlZFf4qtJKOqDS9dKF7SA5KMV+K0F1F3tH1YtiW4bKg8sP93qCBJaq9tfnIDZzB9B0SsY/Ti6f76D4pTFI8Bs2Wi2UD41KTbpGtFo8d1HFjsoHFVVQ3gPcoCtMMg5bvnfznVFCGGeZTeBz+H4NnJ8pQyi6MjrXuFOVVRFopHaebpfeqyUsa+t0TosOXjXf6OBdBa+CTh7kKh5Vxx0PY8G7cUCHT15+Jsdr+LP//Ithd5umECyqNTu+sUFfPH1GNz+6ysAUmcQQlDinYGiNnyCTToBGWqfcw8KApTIyIPqWOZilS3BTGb8Pxz0BQxgsLG47o4kIO/cEMhrwSVhJlgC8foPmDeNvww6vI/L/BCBDUFLA8wG8K3aNQKuby45vLhY3QZXoMcassVXAUh22alihHtBJNr+bVWZJ1zBzk9hVy/G3HlxWxCJjIx4lKj+3iHiBZlwHnjVl0NrZoVlvlLNOEaAMiNKfo83oG82yOz4u62vWokaY3UWgsxogR+Dn9MQ29FxXRyuHOxtLFkPotKWnICtRDQ0dxR30AHV6zim1FL1fBHRNWYnOEXNtJ2P/JPiTvQR4J4jgwZSDnDI0o8KwxnS0GeOe6Q9Q0+5Z6rYdK91Psj3fw25xLyRw1HlQnNnuesyB+3OFTryHjIkBemUm1e3ynjQGdsitICjWzgOA9ZVSXsZhNEGWVoCXtuYa4MO915R7KWqtuDABKQDJ5NyTYbT+Q65wMpzsfwvN22d5Apt1kzLrbRgbr8voaFy5vxFBaxg40MHDqsIRBb5nj3uA15quTGsdSDrTBkiWJymALRXest4JgFVZOFBUCGjUj6ms0siOigBtNymVpRwXYzsLM07gYgpjabMJoHfmkANTBgHXOr6QQUNWjV04O877AHROYJ+YgZkcRwdQduPd2fCrX/3H4W/8rb83TKAV84pGGbYd/+7VGw7pDcqKLU+WBTYf9qkJiQ622albe+K+6oBdDq/GBC7GEDpK7nn+9nf+rLN4XR8CKF6jO8U96x/HivUaB1nHiNfpEHWdsIAKAQBycpaOE7YgJW9xJioL25ls/f78fS/piLPc7Il2ojoSV5LG90bnivU0Yl67c+7nBQTWzrP+Lam3tDlagPwRlPdZilEr46BYE34JyfYxyA8MPOwcy/h18Ebwzs8LUy/gWAE/Bmh5Df8555by+TqXuQCEtjIAPuvn9IjSCVmhCcQtIeDwlQ3TQNKwOJvD6/McATzJunJsLNurDqccpJaiMy6VUFKTgg7VsJi0dwJOOqSCqnYj1nGIAK+/S8mVBzfXVCeFTX0IGC8LUj0bwYsDyiktgTLgt/Ok18raMIhw7LH/PQizDHzO8pWIK1cw76mmzukxZ0PkCXAidGAs4T/Azrqnnjx5PJzj0FpSrjOhsyio9/TZS4Laddg3lGsAiN+wL9IhnLnf5b52FFjWDvL6EWfhU5hUc+wjA9Vf/PI/Q+1nH7H/xhhHHUhLbLXvagDaBMGzdEHNrxaEl/NZpf+GYM6n+qphat4Dd7VmomVrEiMSBNWtOTZM15HxDNBrCT/PHIA6oJQ2ZgrWejV4EbjIOa2vQTmPAEgCfTObrm8uFx1R1vAazSdEf3rDlASuvM/OprL8DTxcv2pM9XIe14oOYHwGrmXQYoMNdd/mWc+O5R46Jz6tPo7XHhMIsNyS907zfDLcLvVPfD7WzjHrI2vOoIezeZ5EjXtBSQnBZcdWBy+sTRmArHM7SmLAYObbvOQa8G83jjjRSMDf0hFUZ8vu5cUkUabjxfPnw1//6z8d/u//5//IWWbpag+Ak+wCGNBJN/Enuf4C+yrIdIgPlw7xrLsVEjIvHgH4wsI+2HlbnWCxBVd81r4Avs3G1LFxzWEv/sZP/wD/4CzMwvgZgh08i+VW2hNB43wxScYJOrmeTZOMqfd4Bjv6Gme3gCEDugIJollkokYHOwlqdMp4zxzzOMu1LCs3cXTKfO9q+zklHGN1R91XSmjIrrMsfwFANPqcARGVkmCvxZlXcBrWShLflnWWXZX5qI+5xF6atjs7L3Vt6vALLMjAk8FvCdYBe0QWhrpGJ3YS1f9KkFqVJcVMaeL3jLHjb/JGH8kgIUBC9OoKvNM/qvLvArnDSCqTmv+TJaFtFLgz+a0dnJsXqJR9B8DLvV+T0DwjkDDJcGnTHbR8Pbv1E9RnuhD4ie6siUeZ9ZZzld8fv7mBNX3tpJtlgqQH4ERGQWfdJGAOUNvZswWaPLBxu66Yc1RMzL7PE2s4Yw0gSfmiDnvlL5N8LxZ57f0kK6KN3UsCi1VdQJF7l73WmFIZP89bEw0mkXlN9Ep5r3aiy0mkTM+1JjDDxjcB7rUEIvTXZcjKwpE5MgZIOkNwv8gAWCo7i3Y0nsPwhpjC/WRyP93p+ewQIlKxUkkqQVRL/wLy8DkXrLEDPlPWprI3LzfWhsv9d8MqoPIqjc2GCapiJpF0OaApmbF0nsHkctsfJtjxr7SRlmYl7JPFpAxIC+gdgw5k9kTjh+BXAQIPicJUfJic45kriVxznrVhzCEg08C4zF18xXxIkk69bLa/L3PACxx3v4pdXfFp9x/SgJFrdn/Lrdl9Ge/NmCxxqoBWS7Zlvt07dakCG3htT8p0dpyf1ePDnA2oWAuyAAAgAElEQVTaYROfAsHupxb/BrzX72r3qw0KQNKeN+L1sVG1DrsP1kHMEBGID0UV+rPmHGNui51UbJ8wELmnxJiemYm1HnT+6vd1BnWf0/vWh+hxdo/RkyjWH2TOBRo8P/qaTpKr+XxhpfOsXsN715e4f06eycRYJ/ZIuDBRnGo87ysEjzr7A8iHeFCxgGPvuvXnXRYojNWQF5o9+S80+go8qWSptqYYkC7cqnxQAuEWjTvsEkn5BcpZb+n0GpkAdLvlfnHIwrYzsscns0sqa8/GOt6MZ2Qsm7GrxT7ELHpUzu2ZxBD2zpwMWxr5rM3DJB/xarqxn8J69XyYs9kiu3mE3XTeZDtHViYVfsomVTXECY2dUEMguUuceIcPPSzi8wn+4xPqH/P8zou+gIzxNOnJgOu7aNtawl8Ew1DXkmPlaUQuTbq0dVzj1PUmHxISSZIwVmkAqg/e1mQIT/wx7sg6aLFEX+OJGUJqKduZBndZ37WJUgnEEtbP6dWY3Y4Yh3TWZUqgRZFa7NNlR8J8s0dACBmlRS5m0/WOjRctYa1zpohjrll7MNyTqJLcLZkWvN7aKyRGRvhE0QAH77GaQtt8RXJRkqM218o5d3SBtQW8affFRAKs69c13zFEGP2ztvcjccJ9zWH3xawC9PEZgn9qoKsTr2zTEr7RLJWdwAhpQmnDkMgV6EwFIyLJv8jZyz1KMFNSTZ8w8f4kzLv/5Z/+93fd+AjSdBRdx0mf2sEo3RZZCRoaNp0OVz/8ueGO+nfQqhvRzhqpklezfKVfJ2Mmh1cD+5ysTmuOKDWDYZltdB1ckM3I6TwXrb+c836Y32fFuvH1UDJQzRlQBlhgLqKoAdDKqag/lTnRQdeps/TKjWfwq8HqWmI6cZaI+pnqcflMK/MrMdwCRqLIRSmtrGCNI+WtESlUU8MSCAIZY+gAnjIEfIax4TnMulkO1999+9Xwl7/+Txg7haOLJfCTP/gJyXEc3b33mhMCLsq9EqjIyDHjX46tbEjLXQQVDZgXaTri5yqa6BI0KHIcfDYPY42lY+FiMaMsU2VaPTszxQl2OKQIQF2sHmIyENTHie6aixhnch6mmiw1N5SBbz23G7U6gvlaF6C6STLvPLB2dym79IZ4BhlZ0VcJpbcAuOgkBByz0xJ0ZrsWJuDXaNn4oJqdpFsmBlHnVEdQVofPmxLqlPYmx8X/WGtsyjvu/cySN7umqlPU6MJmXjR2N3c45IvrfM88AfhNqrcmgJTshverwKZXNGur9oAlEqVhJMPL9WLt9SnMsAk27US6IFcXpnQ+bMBogcA6HoWkR+PAbDKBUAWbrRsbY1GUaEVSWfM2tsgIs3o1fDnAS1fiECZOyvWSfalOcT3b6XM6Ts7ng5NVrNAwsizlwPBZDhV2A9d1zRoQW96lI7VI9ySbPeztvqKsioDPZ3J/2UxiCibB+qesz+/JRm5T9rOGftZT5mWLNbMDEEvAxgEnSKuB9lktM0WRNetYEO6U941kHlmWA3goaHptuTL303UrXFPRy+F+/Hlaosu21Ln1cI3fVRnoESLPUpPTCU3A3XIQfJtZ55QuusM4GT4Nra3X49CWgPU8zTgmLumMyx66IgCdITBOVTGfswy4+pvffTlsffb7wyXB1c304vB+j3Hnvtw/il9PqnXl77SJzSEzONBGCFb14KUfdt0hdG/6paZSz+L67wTprKHHjx/nAPVQ6u/JXtMR4to6hAK1zl+AA9dOgpNifcVJT4pZX1wh2aATOai1864DHTITGh1IVPcrHVZb8qbsWdnVUN5zkJc+ZjVKqQ7gggg9S98dtBT88XkJaHUsAtoVQzDOvg9jzJn1oI6kgUi1u083tOb0+9d9kCUghM1NZ00dQZ24lOi0YJT3qvOYTpzs15RR8v05YJ1dDAUKbtjnirq3flJhPDsuOhOOhV2Ie/B5RmArACO7QoAk46+NaqX9jluVtQDIEHjpAApWuWe183OwUxYXDMYMmrxnA4QhNtssqU6Y9lWAYBXG3TKJiq+++TrrVB7KPD8TeHDNW24U5oXMXVkyOhHcy4hgOvMcBiA2P8xxullyfbWWBPrGuIEf/+FfG/70T/99An7ttCqr0+wN46Ep1usKSQHtqaXzMr91fs9haikEPMX1jlnzX1EKea6jxrMs01Rgk4ZK5wDaknsOEFp+t70bDTknVwdJ0EiHRlDKEqdVkgrOrY0zKnNazP5edtydTIGRAlMLrEkSiudzT3Vwu8a9Sg9cSHZdNOPapROSHJHN3xx9s98JRHjudII0UAqr3p/p/LLuzP7yGdF75O/HW1spBXpHsiTBqfbDQI6zV1aenWI7uJLSW16b14jU8LdrxkSKoJi+jePg+buH3pm2XMcgfEvW0zlzMTLLToQ9wT5cWl1kTW2jG/c+SZ2ZaHipZ0ZjKGyU4PTJwUnKTm2aICOza1ZeYEfnKMu2i/3JMZ3v3F+sixNLAflZBNE5yy7R9GQ1s34UXC4B/NevXw9/+JMf8/rj4S3zXSzeYvJ6nqiB53g7nhewmk9JgoDrRGZB31FfY3NtZVgGPJihJHz7/bsw0g94rrfvdwEqi4nimC/w2kcwFRYoNVVzb5yEjICQ4LU6d+sbK0l0ycTzHdoS91ixjwrsr+7aBF/cl/5KwPgAa8GzSE420ID3y4BcYa2rKWhu74y9uru7lwDLM3GczZA1ZeabfcMSCfgpMz5BRVhqnkW1FsKumqzusd6E69nMebpX87lWcE3DvFN/1j2obMqU3V/ZC8dm9En6HeNPSLo1wWVp1Anlx4KkviaBkpIoZt1jL1hfNrhhb+UsxyfX1hvshn0TLZ9qcmMjKdn+jpsetX6WtinsQ/Z/ynOwKZHSsJHYrVIQSEkA6Bsw3UYk3PIfEmYC8GE/E1TxrHeA9SY+ZYDdXFUXvuhZ8VUJ9YoP/OwE6zIfWmxRemfFHHSsyj8xGdUCu9jO0pELINH2k4niuq4Hmg1DCgzwde7blLC3z4+dztFXTJUO9BRg1KUkirnlWVjnbwOgdP30N8KSa+CnIIL2yoC1yYz4en31LidU1T0GjL6ZgDtVKcyPmpruGBOsguRY9pkJuoojZO9qdwzOnQueScH6i4yFpeIC8iY5a7OkKyLz6xl5xrU8L2XZmDgYt5rIe9NHA8hepvx2E307tSMvrqcovYYBTpXBmGxX93LiFdlhXly/oN57AwAezW1902afTfb61UGc7s9UwrUAhM6K7CCUkVcH8/o5Ht++lbk6Zz2gD9vKRJzAb1vzfd76Z8awtHswZuvX7MBv2MyCph98rgB1bw7RmX4BsloCrAOvAfj021oQ7ufEp8i5Us8WMI813gkjCe/1jdp95T3NP9KP6MSTNNYRpGjMw5SptjHrYGY+pD1bAYmsyQa4eH51oLNLdnRQRMJJB2ZSBpg1XESZJEjVBzVx9wFg2u+/EmFV/p094T6QfYzvZBzwIeBa811gvOdL99cC+CVWKFZsmrYlyWACAMkG/Fdj6fiNjGcHHftYdUZmXzt9HOp+HdACy/1yDTqOKe9uz1nrq+yMRAvP72pSxL8Bx+dhwz1F6kOGPFaimNmeIUotyCS2KWPiQaVZmMsAbWV7ZN4G97eRATvWruGO9wX2T5byONICa7PoDM8CrtmgiC2S+CbAkIQjy9/ZX+xTiR7Rt8NWTHNGXXF/R1zrHMbf5BS+waX3gw4sOpSXxKMCSUFAKL2VtKG/681EX471ZvWRxBlBujT6Ma7N+LhOs5ISX+Zc4GfxnXP+PzR3LMC89FCzvlwnjnMD+UwW9zXy4V77kKhVRK/SLQ5RqjH9HLHeECVEAZMWXDsJDOOmsOw4l7gHcR7nLWe7cYRVe4zPLeCd0g16CvrGnqP6wHaHt5qlmkTkhuMfFqO65Gdsymgk5C+0I0Q0+LDGkTwjicuw8ZnXaowjscXjxKaqNgVR/EKgHpa88UJkC2yMV93JU/UTX6HsW2ebShArJCSwX86OrF3xLBOErAmTNFesG5O4el2X+E5JwGTv1nllwkiP0K7k4mW9caUVAsY8aBb/bOx/+p///p2sjmJe6BzJ4imqs1lBteQKHPPQEBovg9byd3mgiIz6+F5YLyeHWTnYTngxIdwA5SB3/a46QM2M1Xsqe9Z08sxU+OD8JkYjD1bMOBecFFmvF2AnddCKU2lgK3A1oIlouZoWLmJR+b642nt8hgiexqmwXLAaKDiCvlfHXdRdJoVjJLBn5qvrMAjeOWlOpovHLz/fL+85QrbJMhQrRq2NZGm50UkP5LRUpjyKBgfPP/l0+PrVt8Of/+Lfg9iCEUtdxoH/oz/84+GADmx3ZKDPEMs/gcnmfZCyDoOxZ6YMQgqEsfMgGzvdXsvA5nDIgeR4l1N1BBDQS8IqM6ZOjdTclkli4Jcp8VBPJ/qHBBR29bUUzud3jQje2Y1RlNv1Uaw9QS3bH5s5qGXscknmEcciZcm89sYuWCmHkCFjN1dLpVWdKaQ+ThY3a8ltMuWhjcrmqfHTQPpZOuUe1paoysTyWQRQ40yEhUlQfLwX3ZILWYAtG+89aegmcZyOZczMoJ1nxjtZSPRCMMTJ+vBZ0VgKa8zPI1CW2aazyjXm2FwnRzRlYA3vqN8zonmBNevNSbeDZDRaMjY8ndFFNirjHHDJzS4qInW56dLESa36/ZRbuJEDHFb31JFOCx8uS+7SA4l10MtofG6DMQOZns1Tv8ph06BXmY3z7H6ubKN7TAenusIVsOk44R5mfy5Sw397xboj+BMEmOFzR3bTkwHEHrgdUXKCXl8OfbJGq5ufcm/zw97+W+4LgIQPOHHNxpBVabWaeSnRxEzu7b6O1mO09lJqLShVDuEUJatOZTQ5uU8d7Ijset86TJbgsp890O32akOOAZ09gRiFgmUOCPw51xyH3DNBNvvrzLbu02SmxwDbAoiSjYE9OMv93hBcnhydD+us/yvW1CzrcRlw/VdffT3MPftkuKK06YjuA/uAFafR47geXrz8KIxCBXUDAcS2PZQ8uA901vpB2Ev4Xa/doQs9uzlAHZjwbxk7CU4YX7P5PVurUU9jj7Yf3f/piMm+L527Ciy7qGoONT8j91H2s3f9DqOKzz7DlmWOZJM5O3xmSh/MLrWDPMyDnJclDi5wHU1Cf262zV3s1Gg3ZP0GZPKcMAtvyYAHUtmROGAtcxp5Be7DToueKdodWW3dMfSl5exXkOhnRJAdWyMbLHYigaClwZadGKwrNeBa0Ynhunao0vlivSI4BSjNEuGQ194ukaAxGeF9poOrzExBPAFMrQ7XkLUliBdnmTExaA94yhor57q0ztJxU0Bfx4E3LxL0ry0C8lKGeM0ee7V7Mnz7Wk0URW0XckhHrJzl+2hrNQmhbdhHI0C8Q2zXrRv2A8fcvZtEkgBu/hRwlTIt7s2kjSUA0a/j/Pr4JV1D1abjZh49eTr88pe/HDY2Wf+iiEog4NxGzxVveQFttIw/8/N0Y3O4AXDSttphC4swfEsDggs+09IRn++T5y9hS9HkaRcwG7aQMgunME+d+zqzOTdlCRBAygJ0jFfYTwJib18D7vOzaF2agGgBUk/InZJUKqem9nvmP/Na3nyNeZ0zzoU6kLK1Soe3Orza1Ehnt68jx8R5CmtagMEdy+faMd4vX2dZsWf7e8p+Zd0ZyLj3SndFLRb8EMt6WX9mU5MUjBNMAw4BQTeIe1n3mXuWjeAzy+x03foch57lKVOqe7jWEcQht4RiDHt3hiaonYY3YK59QUOrg/29OO+zloibCOW8mkfDyrP2EjG0nCzxjUzC4IznbJGNawLxCO2518NHL59Gp1IpCrugpvwPhs8EGf+RtjYMBc/pC5ouvRt++kd/COj2Jlp1ESUPKFQC5e55n+PExgqwrg7PDM4qWWVSY5U15TmxOsfZDRjgvrjms17RbdYgPVn+2ErYEXSi3dqkiy/7c5duxbOL+h7zw7dff4P9k8VQDr3ngL6T2j/RlGwMVu83YBr2sGxcMaxk3KWqIN5I2RqBO3z3YdGSMkEQ1vYJYy0bYMYgRDCiJcKqKxxC61RUzMNSTAmXjr7AHGvaSgY/MzIz3JfrqDqWWkbk3ve1JDtdE5Z645dxaA57lC5Ozy7HV9hnjV+pryljKvu4fOx0a/WW1SvTz4HJqv82gpVrZ+RbdS8Fh2OL3Q+sIYMnXjTbk9GyKVIKbiBuYFvBledoyq9cM9rwSNbom7GuYIqcASqP4QPMkbQStJONe0OQaZJLkMlk5CTXvAjzi6QvlQTXlHxpwzXN1WSivjqw4PD3EkDPHf2R2osmgw2eS9zcJRF9Ql4Q0EYbbwxSF4s9jU/L7gpw394XHUs+RCa2Nl9GkHsvF2W80hTFvWeg6xpIrKBzqn/lPPHuBsLkfGlg4oj5FaBIYJU1hl9tTJGAUVJCgZN+9TLENh1pMuHCDOBo1YP6cc4BJclzM7CUKOezeOqMubXbvHZecFc2hmdkklv6gSZlOd9zJqUrLPUDMlRl7kZTiXWt/87rZZFoUeb4W4kaV/AdAaJazAJ4N2FHeo0C4lPWHB+9yoirLPNBeiA+hLEWfk+fz06e6P6M49AZKPdkC0eFe4p/2c7grDdBcedMe958Im2BY3vCMyWJwvsCtGVZN2IA3wrG3wNRPJ8xhba3mGelMe7Zr8/jfIVAkkZ6VRXQAeWAE4JLAf0rSddj1c6ojAlvn+1ruryMMVz8gfivFdcGlA64VfFf+dWlxxoNRFerZ5K+fcZTVlStmX7Wte2SvxK3NT8uAEt8NSt9LGtOO5piX2IDzvUPXLeOW1uD6QiuJI7xbaRpGqCW8a9y9L5+OzAdQFNtYS4iePfhvSUm4E3lW7YSYD7P87CTdPpc9jLGJD657+hJaistN1W3nOt0tqHrIonjxsT7EFyvpl4Z4Ty7n1+N6GojdtA446O9cW+28Y/vDWg3M4YePTZshM91eKCOOHGd0lBW+WCHyZekcZIdwI3njH/Kz1A/EiBIlnN8DJMigDnKU6mPjO84ZpIDuZGXW/NU4eEPHe0Rm7nzemmjOuLGcMJAJs19fkvmWROCezz7qf6RDeau9Bf1jVfpMIs9HodQEC1v13WTDYAYk0VtMipruUpvTyAVGSOG/YaPZSI/pAxjfZPthczXuRiMxdJOn6N86TqzjAce7E0nYqULt+ussTx7fJK/AwxXQy6nJ7589pw6wO6/WndZz7IA81VSSPrjhHkF4guE5T6rMV/FNPozzAHvm9VHsxss6/jEZwsQaW8G8RV8DXxYP1qMp8hadaakuVVSgCQ18UPU2Vf/3qSEpaqeWybN0jHWMxsbaVx/xX37x8oqK0TUzQ4+1Z7ApHaxs0v71uePtqygfhJbVr0w94mljU9IyJqw0kckmboMA1SJDRYYMSTx6Q3PIdszoojak9JHTzLLqioTWzxg6eG1+bi5+dnYP/on/22Yd6lJ17lqC7Vvqg7caaWqpKq0GhzsvtGcyB6A9sM5BtEDMsBFLZ6eOQjV2WC7GW6Bg84K8vO6zp2b52FSGy02Bq+csGKDlFPuVwlMVqmQf6vPEgF2g0Azdwx0gZI+byHF9wiytci8Nmw1DFgvUTMglvGS8lee+5xgPYwyxmOOzb/Uy9nMYLdGCT3rVPRm6c+VGelBd/yTUA89MCh7mFkcnn70MfpA28Of/fxPOWyvaIahLhosiR/9ZHjz6vXw49//AQ70WzLw77P4NQSFLheY6PU7yl0U4wJcu5ZBodEFgMp8cA4+LHWusTCAVA+utDtEnS15S9DDf+d2ZQS1LoqyZTOUMzPGqeuWOYDRW0FvKch4nOw6gGVdlqM4NmxA5X/7GgYXv4vujk5QACXBgkKVXRfJBPvevEIEvBiDod+7UTGAW1uP0CVDy45nCfuAIDVlqU08082v5JHd3wJ+Aj7KupExYHBt0HLLZpahsrr2PJo9t2RTrq9wktvG17nvJTrOp8FturdCaRfcnsUC7W+/zQbd2aeMFF2RSYIOwbs7jK3ZAZ/bDH45JzIC6nllYBjkqc+Q+YnxaTpkjLmGrWfsUqJly3iCvWYP69BkTir7L4BQYEH077KPax/kwCTD4DbR4AiMVfl0OS8ZYQMcIgWZoOkoKtPxWtaDHX05XM+OABt5JcGQHXjNMBnITLIGLhhLMxi3lLBeT8LU2SCYZ3wO0byDPsKSASAlmBH0lN2pczWV8gwdcjrn7L4hkF/j4pbNsWc1uA24d3/EommU4yjroJnZshmLjC/LvsoJ0oDroF+iZZbDUs0HdWV4se5OGpeQibti7dxOU249QbCIAQ8DFdhxloN+hgP58pgPgUUwp3Ym+30NXcVJMkR/8e2rYeH5ZwB2N7Bg9nGCKZulo9Qcme0X7F9ZqsmXJIPf9Nh0QHOg2Ain7FTKOfhZp5KXllytdb96Nrr/3J85jyOCx/69r7ERx40UbJ4zwWMazCicqsPYdJ0EFJvzne56ATUs49SpLWaYe6G0Oav8J4do1lSVeTq6szybr++6prLu0sHJzlcCEga0Hjqyoj12GwMvzRr4/GS0Zfs1dqHOYXekZbF0DUqfzyYIjoevTQLGjGpzPqv8pkIlx3mO53NtnCrhwD17zdyTmWRBH91mfi7IbfArsyRajwQ9U9gy/hEwTxDvfj94hvBeNZWi6xLAuMqvBNxdkQkW/DdBsk5fDyhMiPR5NeDRlZuB0flsY2lYwe4o5P8dINdfvdoj6JpGguJxbOcUG0pti9XlOYCeieEtzLVjxkj9vzMTJnFKZcoAdJl5ZeK0Za7teWye7IxKUrHylXsgmRFWBsmDc/bUxy9f5Ezbs/kS4yEY9ezZk+Htq1ewPyYB8rbi7M3gVBgwqQfidQXob2DbXErXhw31eu+AZgMA2jDOBJ9kmFp+eAkYYXtDx8JxPzpSsLfYR9EKNYC1BFDbToC2yp7agOG3u92aZjRfwbHr7M8wAsIorcCj9D4eBJNdV9q87BdBlLCJy9n/MMBwTXSdyLJ3JhDsml520vcswGy05FwbnXOSV2mrdUK3NjZyFh3gB/hMfY8KGJ+3s9fPS6MtjTP3mCAiC8NyuaokmLe8U4ebz1CjUM2z7C0DTlnoZJjtPKyemAxPy7Q9O7eebg3fvPk2CTcXv06hws8zls16RrtWsUmyG9MEQ0dYJ51xT5WCa4XE3yUZ7+UlkhUGdiY3sAF1psgMXB62aEq08/7bZLz3KcE1Kffo8ebw6vtXSahYguPn9gSZi1C5FQG5E9CGY65zC8BjwOj+8cw2OfNoFd3g3XdVIgTIeEJJirbfJFTErFnHNqkQwN6BtbrP2pn0vnSamfNHNGWZQbfWs4+bjjZqF58Oozu+RWk7VsbeEmBsfhwgbZ6lqzCa2Afp5Mkz2JhDNou24hTwLhqysllNKpgkZA0JKCwC6HpdQTgZdx5Ali0aGERPUnCEKbWs9Rrn3yYbJhlvcNJbHjcsPvWDrwTclXhAeHwfzTGgd/YFyWGBQ9ddmMyCRi14TFBTbGZtus5/koCAq5cGJ2F11pkRlgo3IpCsnYoOm2cf8+9aN9GpXu6x5a76SO38id/HRbyurGSX54Tdh6WqMwZTMuLJvjl3dl9XLkN/xYDm2mCFc784DQT9djTV4kZwvNgPnZHV9Ul7t8HSYK3fx3f1vOde0kApJAF9e4HACshCHBCQiYFppVKyEtv3snqjkem6jy9VJeclE9Eb5Bic1b1VgtLnqrLL7ivfB6CCqAFO3cvVJE7/2K+wSKzWuI9fMgP5d0+0le3T1lSDDAlus5YCmzAy6J/Rf7Rxk/vHgM+Q31VcfrRnhz52VQa59gyw1Vvjs7mXE+yyjWGuZRdJyFHgneus2YyoJXMmqSg4Qrvxmo6aE4ABk1PzAf7sYprx1VsxYRv7qmyEz1EgSDWsKkaZP/dfSgz18e6xl+/t9rnHebUiK5iWsRkQzEO7+T//ZeKlwJtUWjFeakoJnnfmT1W+VElqBwz7uBfpQNZ9AW/F+qlyVCsHipnZPrvdQ7//XlraQYoem/m5H7L903XUWNM9lQQma6F9TmJW/93Av4BVLR6NkH25pR/EpwU2hxnmmjY2DIBSvmL3IdwZpSWG/6Mf35KfSca3WNb7N2FXkjmetySdG/hSzRvLMHTAsYOKHcDsFWD+vEuRxIa0ZKR49AMY+SC11K+TZFY7qzv41mNr5yAMc5mNDajsZe8B221EwHsDavKZXQMvYGjzlbPPGMA8ZxKyhSEIUuXvtu8fAHSlUCquiiyKCZfZc4gxasjjzp+SyDtg77Ff1Om8pVHkeTpjiwGx9rimRAtlpkyAuO8XlmgYgf+hTx27hU9tR1P1kW+p4Jkg0f90bmz47BlJUBJi6oRaNXSlfnCCpeygxGYCRgI7lrmPkE6QUW6y/5I5PGIsjg65tyk0ae+Wh8NLpBQA2oWI1XhVR1U/LwlQAfwcQ1oK/vMscn80rESf3TOtGqRo2x/iQM+jxNatZDoApXbQ9ce4FjAnoaQlJVyDglwNu+hAfWy6dlEfvVXGnNB0o8e1zk863grMco6nKSnTFq1qbUJb/zIqfZZ0FHb/Emupb24nd5NjEzJ/+bmVW5H5MD6x2soDN0nE0ry9wk++7zYs6YQ5Fuzz/QKnUG3ig0/QZZvVHrLHxQ2+6Jg+ciVCPBcE8i7dDxLHbOKTsSB+btV+fmbWf0hQdU5737EPWbvGcIJydW5M5RruKWfB+BPGNZJOC4jsLiITdUuS8+0uOqtXnM9qAGf9Vp+HNHRLTFhAt34231DtSVWcCbTJabrN/rP/IeBdwK6m/dAnKywJszgsDDOldkfpjJDAv+0rwVnbXP4obbFd7H5gM14JGAUbGOiiBD/Up9sAoJwJnDMGRKevshV1wJc+RDvoXQg5dBRXLX2Wfjh08cvoekk7byyVCDjaAEIWB7tVjShfG/ArWTqDFnQpuF+7tVhqVLdcXgwAACAASURBVAdEOaH7BCxSJ3Vg1V0xG+OCVG9Gw1NAWAli98PAVRknyQBEhpwTzH+WXfr8skN0Kj08F8jALuE4W97w8//vTzB8aNcw4XMj9GKefTq8e7ONE70OsLFPIEbQKXOFADcNIgL41Hg4rB1E7Sj0Q/fIckDSLbZlF6vLSh3SKUcOdbYynf6ZxciY3Vc3SnBpGvBAdojjqUPoKpV66lPpemhYViizMmN4aqdCjKSHcjrjtOzo6sry8P03Xw7nMF+8xwjnM0ZdONdFK7PwkmyZDASZNzoZIvwJ5hKoASKzZrbofPiK0p7qdFyBXnTEmssgbVa7MKnei40pmKNjsiNTlAtN49hM4vWcYXRnvQfEQY8xHuNTBpfUl5vkjNMn5R6x/JTn1LzfpgRhbFiGkWHjjTO0s84w7KcAVrcwaVYJhM2i38CO1CgoIC6rrrJLtZ+uMfRuSDsJLlL6e8EYH1N6ZQlymB1met07LVh073hIqr9otlGwo8oUHafSvyp2n4dGB+UK0IpTFgNTnUg1+AXelaCnmbuU25h1SMKNwJ1Acjjbi1PnXrqBjSirjSpkXicbywDGkjICdyjet9K1AcSuYLONFmluYadPQNMpHF+BE0s8RgTHOlVHlpixzpx7u35e8rqVlaVkXGS26niYYR0D3NCspDtQHCP3joLsMJXCfqnuoDp3Zk/0tzubS4f79hqtRLvDspYtWYkTry2jo/D4/BoBc+k0jAPqTdzQtIZM+A3r4ZKDfoGy2CtZNmS95ljH38N+HVtYH07H5mHjIAyvxgLrkEqxYYNmNVNq+bn/Ea+VVWggo/MouOO9RtOjOWyOsFOSwKWBrGHKNIOt8S5dFpMJVVKbFuwJaOrgKMeVyeD93p/fa5sENM20+/skW7SPOeyLHeBY4oXGgUrGLIdD2ao0vUkW23RkAVidwan2WLGYzRxOoMm20kArwDbAnYidhzla6+qKAD1lSWkc4nvMlJVza/CULKdz6l3xszy/ttVDHAAgNHR+Z2Y3Wk58f18KzvN5LiV7x9gawFsa7Z5wTM8tZzdD3DKAYVEDNN3aXVYNJ0AMAx3LvqsEzsO/Sk+Thea5q8tvjX0CCf72MwOex17qPBlcWrJWZYra3n2E9p2/RcAzwY55zow1QOE//v3PsRkTw5/9+qvh9RFlltiPKc45y8UVNN58tDasbizjcML2okRxlzE9xJ6d8GznnGfK36gvpdOWvLtOAz8XYJOJ5b8DdvIzSysNZM1Sap9lfW1R1r0LMDIPq87nOKLUfhYwUZbGJZlbbfQyQMXTzdX8vcxe3d3eTpmczQWOAZTeArx8CxPNPZ/SKpzaY65j2sUyPRseeI+77hWzl9y7WWDXoQGFoAl0/8zbEudmmBpp7+UYF+tGVpj2pgO7Ja1QDkwFtBWodR8lZeFZP+WryLjS/oWB0kqa/QDPPpN5zqV7K/NniRj3oG+gjqoOtf9e5nv3yrud9wH01hg7v45k2MnoNIhivm2E4o7Qk5llvdoII8y8JDnxP1g/AedkXPG5ronoNrIG376nkQ97ZlFZEu791IYG2MD4V4A5ngmex2+/Q2d0Ga08mGfKdggunRxSgs9aWySJMUdDLVnnJwBellQscB/HPEc6tMNmTnmt+4U1Zpe2Y1jodhC2HGaGtSZ7Vmb2PD6I3eovz5DlINF1RGJtgXJbz4kdykl/8INP8Y3QOFTfUN2ZSIgIJhH08OfEchHOVM/9dcbL0j7nWt9gfQldYPTu1GzEaCapZWmrf/bQ31tiDNbWlfm4HL6DiXnOmomuLXM5wzguwJwYh4GQBIN2SKCDS8l0s/TbDFjAd+biQtkTfQUBVDueNodfBpaluZMGffwnO11GThr7OLn+3DNUzWPAMXGoZebg8eMt7pHznbmO9qq2TIakgLuBXGQZKhFhowbPYhuLTJrM7ACpurz4UofsoT2AFMMJhdEtL75gY3sP4ild2ypl3D3AF0jPwSZDoICtxG/aLe+3sacLG0mx4L2edPwCn4sHtEGMayZVMvFJizWof3GObTQWCXDDHwH3MLwF7wxCbWLBV8kPlE6ThF2bVPDgXIMzjvmeYf9HIicj2s6CsCMFPIux2bWqO3hSIE0xZ5KU9frNJ+3nRbfN2g1tmwmiAt5yW9lrAT/43mukyYD4n4vCb33m3JJzIvhnwx79Sn2YSkYHwPOsdCCNKwJu6Vo8JI4681ktYqMQAZMuERQQgTlKpY36VALqMhTNgXkNni/C9uN2vRSYoakSa/VYgDV+bhs7S78trm2+gCyTAKeWktqYggtqh9QSnZ4joZ05Lk3GNeR2VtmbMlWMi8epAnm7o5SO4CefESki9qzJff5dlQ5KU5Dso/LA4N5mPxln0048T5+fjE/rmPohaSK6VU4CQ93jvQ5GJYaKFmUl9ire8Hit2C+NGviqzt9FAPErnkr8j/LtOnjXgZ3uA32Y3HTOEpe1+Qso0eLE2pv1u0708H5S4VNLKPdXSSC7Y5aGVcC05mv5jGlw4d4x2deuXxVrpfd+fybp34TJVVI7qXARKOE1rpcwQ/tYuNZk5zTAJDfkGnb/S1ZwTNpayFpnH0k8cdw9O3Z3d3N+qaet72e81AHVzobs4+/nhzjj2RgZiYrN/ED9TJ8lzDpf517JeGV2az5yjxVP9GRZB9ECygl2eG3uQf1f47FefebcV3lt2QW/XId5ppac8/vsIwF3AWuTMPEnTaSWtl7mssVEYRkzRvo+1yHlqLMOeEdSe5b4ZGUeMG3ybNg9JuZBpocgvmwz5+UxetZ3+CPp1Osc2zDAc4Vxt9rLMxV6VhjHKW92fdvZHVsxDiFhoBJp5u54+OGjxWGZbemzzto8zH3kv7H9iflZAM63SR1jxGPE7W44JwTSZeVecdbOEmt5th2ivbd9jj7xDfjDWBD5jLXnjok3R809aHIsACPzZtJvGiConxeCd4KVxpY1zKX167d+Vtk/DW23eUUa6B28nWUXbcXkVvIwZo3tlaRY7ECtCb8k2QTUS3Kl+f7cW9kV1yl+AGvTWO/MclnL/wXysl6U3TBphn9oeJCu3J5VFfeWhEIltQSxk/BJDK5MQOVGxQiyT90jwp34VhJL9Bfm1A4GvJO0ASQW9r9z7die3C4j34GNIwFqDsyz+NI9n04SxhYVD2ubossfG+G533U6PSfq31XS2uVElGAjaWKSXOYdC07cLI0q1cSd4L7GzwJSXgHQvt4Fk0Df0HhFbCFEKJ4xzc74iBMqWGTtR7OecdW2SyDYP93/2dg//Zf/4M6FUO2vDT72A0hpEDrKniSURqgBXjptfdPVQ1X2oSP/fmjqqgMo6eRUJ9KUl2IAdMxyqrkYszkru1SsmxJT98uAvMq6ChUWaOg0TF+vgeyNEWIM+axoKRk0RKvJIKx0a/wcF1N1TylKc7WgB1DJ4V+sLr/KsdDRQGySibCRxh4lK2aGBSEtxPe5FtEemeOP7yvdp8rke03vR2c+JbbRcSinQxAjAatBn4GIddsU7E3jOD9+8Wz4+c//pMAjmQSAS1vrz2GqvYdJgcOMgLC0XPeJjqkBewgyghfMXXV6fcjgeA86Zc5jdwy9D8fD4CZzmAC7H2oVjMrQUHdlk+6Bk5TSCDTK8FtaAanGSdiHESAtV925lIjp32EsHbcRQNelgunMTbKlcZUFWetQebS1MfzuN79OLbvzIKPPQN1rhPki+y0btbpYutPD/uH9s3ZvzYFiaRflqbzJe+mHU8RPZT+oycgzWaI7i1C39eW3MNTmASeqvFNDSNA2oqXzAV2DacDy7j26hQvSp63HR7vAZxJ4YFwFcWUeuUlTWo2ZOCcQX1RskkBpHETrBNbBIdn0VQBF2TVnKUMWMIZ9YADBgeL7F+aXeQaz184vI+C88RyWh7lmzWiFPcTn5LDjv364GZBkHdvwwQMtALeZy2Ibakj7gXcPdDBulri4RnQ4qoSxSrpL5NOMiGNejCZL29Ko5pQGKYBfluQ5h7dqB5rhCevJcDA54BxS44Bp1wqkUip7g3bDDF2Ydyz1tmw5IItsC5pSWIaa0ieCMgN0nnsPtqnZJVke6uwI3qXEXACCMo0xDK3aZWEUy+ARJJQurS1ydKI9UcbWwCNsvvjfOFR3rM2UqeCUhZkICMLzndN2fXx2lQMAh9bw+5yAFqfagMvGKbgAvI/rWXI0acOB82EfJt7eBQ7PHJ08CXZl6syQ5Z4gALZ0WAPvPY7CqgPkoYOUzr5aZwGUzKZYxpIO1wVgGVBoqwoMrwOq79WA0IJ3KYkoJ6ezgnt5SrLEccKUOaDcs9kd19Z1gKrqSOhnpnyD50/ptaKrYW95OFagY1ftMHJCuReQqjJZnUcPC22Lti+C3/x7cYHuusxAZ96lq29jAlcDApMjFcSVs629qwyqa1ubb+LEPZ6DidfYXSrAJMwUnQHHxc8XiNKQ5ZB2NdYt58ufuda1DaXXon0rRqG6QL4jwKalDuxB/9jZL50i89w4KIrICpCF1VcOu58geFdyBLKXwlPANlSTieoMXGVugiy9XOo9oIzX0OESTDKg+vEmZX+85qu3Z8NffQdjc2aZsmvmi0Ywp+cHww8+/2h48nQDGwN7h/vao2T2nHPhFBt6zOtk4amv5jOl5IExExC641421VrkOSyzXaDE1rJpPR5Z4AeCVdzDIuf5yI7YAIt/+2//Ldh2r4dv0Vd1zB+tr/JsnF+AIBvokz2h6+Ia4J1Ono7D2919AGtAEgDV12iR6dy4307Y31N2quXPfBOo7kG0e8g1oJ6de0EdKu34FfYpuxQQQsZ6tHsiEs3Zj7NvgNq1A1d5Lp/VQMn57eBdZ/L3cy52ze7lAgCNcTfCbvi6MwCmnt2vE7/0xLo+lmWz5Z+UZpafoS6d4FaaWrHeH6HX0/0i7XGdSxWk2NzAtSI4mi7Pze/wenYEjj/CmtcRc74MmEbYg30SFgd0aS/g0MQO18RPMYmUoBF7Z6DiHrk4hMEAeHUDeCfL+ojz6oIs9zXoiXtwHv9DoE9AT4a/XaN18uYpz54EfFPU/k6Wq/o82NlDdMxkDdm5bhmWvOWiAhiymQNiYzcsPTbx5Tm1K1jL83z++Q8D3mnftNGH+EPF6sfWsNfPAKOPGTM16eYNstQPSgmtXdBho1K2615JAon1uUgpr8CQ+1IGpgnC774HtEYvcYFyzE8//Tj6MHcAIAIOznE64jJnp6yrlLXrrss6BvwUrdDeXPP5QgOKPwsm9wZWsh41RwJhIxnVmNQdfN34n/pMCWplClSjtCRxec8KYPc5+yjMviSKeA2f52cm0cA5fyUDvYHA7ntZAyaKUnkhu0J/ADb+HqXFJ+gZydC7k7nP2jBQrI6WZSdz1gdxasCJv2ooVQc90gFXG88zRCOsBfv63K6ZSfwBv2TbFVOgWE+Rb2m2OEku9otsO9kkAk2un5Qa8R4TbgI5s5Q8932lj6Hfd00gfGFjLj07/w3SOUOSV/tlmbqgdE8whYUd4KlY0frSPbFkYqjvvwLNvGclEAr+M0YQZPe+U6VgmIldiQ/Pa2RMVtKpJc0T2IkslO6e2pcpadR2GoD7XjWRBJWMSZIQLGDJryrPL3CzgtQ6XzwLIxjP3/25lCTozKQOMFwBZvYEUNj+AWRLe0nF4nnYo7NTJvoPc/5eel+eiUkgemaXlmnXLA5YKLvKZj0RTNdX4/+wF3a1F+OTcae8wTJzvgWrdlLwjflwfo7OqWRABP+Ksiy1wkwkXsHUNwFanSsFYRxKgdNaD5kT9nRKwFsS8J5tJ2vPOAYb4Jd2MUm3+GvFlv+QmZcEI4uzg1p9XIvd6PjUmZ5kSPMBfM2HHV4rGVM6cx2U8jWdsdYbAqZzu7vIc5rXyszt8aj3WsBUxXgdmEupbt5j7FnrMskd1lPJRxWrsOK58r2d3+gGB4yur/7MPQb2PlJCKjjR6LeXyk7w/iSOWrxVAEZ9pgm5DopmfMoiJBn24fkkC8m9m2ShTKwGNFblU9OKzBaoCja/ut5fr2izGZaT7770uXsTgJRGxpdhHwvaBPSs545t6kzXhO6ygUs2pCfX+pncQVk/o5N9ip1UpJDabALFD4Bqj3EqoVcAcgddY/daVUU+o41Pj6v1gSMbEMBP5fGrYQtGHPA4n3M9vD8WyJkfpvV3mRcbwVyTnJ9G0/2Y7ucCg0kasFbTDTRjBvNbSQAraNpcOEeeRxMQGUjHD8/WJodHCzazI8HKOKpTbHMpgXki4MSyjrGaoQsrm8OXNLfDigBmkcshWWbma5EqiyV0Xmdg3P/m9f6wc0WMTTMNbfuUY+AeUqKh2SjjUM+uSqJw3gKIzeCvKBWSYRV0cm5N9HDjGbsGuOq/e0Y4hlaKFXusNAKd90pe6OcW8zX4TWxyJYHcr0keN/vYE0PBZIzdAzQ3UgjX7Hbe2FK4wXjQZ3E8lfyZxRdTQ/ZWlroMQ5MHAcZli1u+XbZPJq77OVrZxlYNr/KUSMMSYxzsrLrN48ofQdyYtiM3DPJS1RWTsRkH5xa28Qxw9HJiC1CXKyQmKdtvXCKxYUz5GAFM5QlaUqzIB/67zmrPwgLstQWCeMJClrGTLEfSy4SoCcx0QcZ3O6cabJ01+XiOMwDwzo7hF5PLw9tDbTREhewxsQD94yp3j56vRl7GX6oriHPwKeYELCeufzb2z+g227NhToaIoWCKRiYGlWUoI25SB8mbFjRoRqc7sQnIGNB7Sq7GS1HWRqnsQIIPLD1cwEtdFDOtuZ6HtYvTVUnknQCKAblLJ5Ey2jVIZsxk41SnGg+AEqbs5bKldxdhSj6/ygVq4fnH53LDyxIpI+JmLjaUh36nD+so+BWkNZ2z1Huzm5dZ0spY9gNMsEWwKy2LsRw9APT9OnIxbBFG9KCbIhgjsDFwVGxdIXAYKoRATMb08Oj50+FXf/HnlIkADHCtHbRhpmCEneOsPnn6KIw8SxpkPajDo2MaEIVVb6cwja5fHXTtder+uzsevdwuHfwaotyFTZNvY84F5Fw4S+jOTDBPcwCLdpQMcsNrdGwVXJ6nfEUW1TTsEYP6jLHlITimIuIp0bUsxtInRY/ZgC9ePB2++/pLnk+9BDsM2TpcrSHZVgo8W2LQtE/Y5rpVbhcFmhW7FkgUpd549Hj4npIvjaOMIe25iz4ouBkry71wRJfncZhh2wneLQAsHqNPR1jqFdnwy2EwCrDtwK4cLZHBQpx7Gi8/TUsxBGkawfpIqWMOKswyGZkr2oaP27EIYHBOTZQbAlzaj2tIr1m7F3F86R7qIR+dvcquqOEmpdouXz672f8zyn0FBzwmrJ03eNTiRqxbyrUjwO+j48PYeLBkLTH26u1U0CwQVIzTOkSLiVnruByzbnjuYGHEQMtMgA2gsUzoa7dBHI4wOwHvxqD4yubIXrKMFiNbzANKMwhGiM4TUE7I2GKvncMmuCWbYNnwqfpVOuw6Y5SKnLCG55fXOWQEJGGLWVbMQbBHAxOZkHbMm2StFZvDcp/STroh4Al25SGj3Qk4xtwxfrc2Ign1ukqCXSyu32mZWjeUAKl5wX65ZL1GqJ1nPjNwAri7QuPpDMB1Fu2ZaXSepsjOaHcELHSQ1KVZJpN2d7kfwPb1KYHglV1rceAI7pbRJZMpawdRKKlxhM0Yzsqm1WF1NmVJxAFqjqSll5mrRlH3MGBuesOKDtJ1VsJ/7Qh3fZH7Q1HnpznYHoqWThbWqjZIsfqSoIhOp4tBMN/ToTJt0QXVGU+Wx91vystfu3/NSlfHrXJwi3nqORDn0ZJxmMECooJlpclTgbBJD+dO0NZ16dTcM7P5fNeoB6XPG9seq83rmt7pFOBd3pPDvrM+uk0uRytOv+ta56jZLcFBHf9z9nTgTj78ggRQ1j7jYwfpO5wGm9HohCmY67qQkeveuk/AcI0TnqlsuKV9lbQJg4KfOTaWjeV8YL/IYChHyPMTcC4Bh4D5DWLhC8PvbS4OX3/1anjNQX0M29Nkt2D48iY6aI+XhxcfP2EfD2Gfvt7ZHr6D6XNOIKjNPOY+LNswaJMJpuO6AbvZDNw897aQxiJjNEw4vM9O/vCzz8ME+7Nf/kecOzRZnr0YPv3os+Gbr78eNilPf/39N2ESeQKq2blIpmKdxMzaKqWjAQaL2b0H0+4NndC+PbwYdgAyw9YyC8v7jmmQIPSttl6xCQSvcYzIsgomKmGgI6k2qYCLc3nKOem9GhypQamOpInC9+/ex/k1QO7i4cswtI+5xiHlpX5V0u6hzK5OhdrvYeomCWdwRIIO4MgzzTXXnV7nL+c/b0vneoPO1m1W266/07V/9R/UoltbXSPRuDhs00lcJpJf5brp35TOio03TEZuA3JZApzgM/vuNr9z/ZjEExASvDRQOCBg6IxaA6cRtm8atle6hYetYJIRZhg20xak8ybNEDk+xDc7Jlkl6HMjOxbbvUISK5359IP4bFmDNma6xT5O8z5t/AkaclOcz/OAgEcw7yxr9mySwWzDlDQ70ICyXkeW54XhfAWr7Yj1fJCu5iuUOev3jLDVVyQz1ImL7mqkIUiiUcK3530oleHpAuBrR3XnQKbrAokxwSC7uq6ooRpd3Mlhnb1xyp785vWbyBE8Vz+R8d9k7NRYNbjSBszxnGn+xToMwGv3WMbfZkret8xawy7lOFISpiON/qLnmk08EtRwZwGLc5xWA7H4hrGLJbsSOZUWwARgYNl5nsi0u4uUBj4O8+U8u161MWWPARc9C+IH6e+QGGBt30xRucBO2cNfOIahNsG4K1o+buVF6MdZ1i0gKb9Jtr6gVYFDgjr6NdWYIYCEb0sTiSoRdd/pTgRkcH3yMFUW7vOW7pR+hE+qz13NulyngkIkM7igpWClE1RrN1q7FvaOSl7DwOIi8i/FtLsmecnN8j5suQBXxqh1tGe+dOUrIHe3FItbINu59Dl61UsCSVkg2n9dIm2737sePaty9lTHROc1+q6NNeKe9jk926ozpLIMFQgJvMtoTXlZgLsKOp3/DrYFmOF1jlvYQA2kyBFqgJr7qB2f5HirUAoAkCoHWaDVwdGvG9avPl40OB3vlHCbbMHHdRyVbMAOHpKoZcHknPW9mQuZQ64h7IGBquDerZUQbPMzNHg9AywZtPrFDtGe6Z6hc8obEJqt2hFc4JHxVkPp5MJ5sYOmgV6x41zfsqVlEElA8JH1aSVFuCd81PIb7fZbY19a48YU1bXZ33VQJeCWiTWfvYELNV8FJKXkuWmJaysy183/8XUB9dqf+G2Mr19q/z38vuLCDt59yHDrZInaw63kWr/W+EEb3eLUDhp2QMJ7DWiWTFIRBfzq4KPX6+/1571pV0+s6nf0EtEkjQUm2prJns0z4yOlOqYaBEUnzzgM38E10ktO+/P0LrFeu99f71Zbic0C3ntM7RlqfJekLHYswGHbh7WuBb0LUBV8zhgllmkSKdzvQ8xe8YPJymom9lCmqgHsjLsHMK1Yzi6MxMG+OYnbAkY7EOnYeR55pid5Hb+t1k/OBfdJG7fuIxd4J2utvc79FZZjYyOqXRY8wARpPZeodpETSopB7epNGkgYK16wh07RuXbcrLbSr8IEhiWu5mO6l6eKqEpNw13WTtmMnVgtAWhb0wYZMrnWF4jYb46Hx8vEXrDv0BYJ8FRkAokQVrjxjDbN43PHuc74aHP44ntY5ZyXp9cApAzZxuztsIbvpd+9zX59B0P26BYZIva8MawJZvWYe+NAk27KZJgw73tF0E4bJiktvQTiSFeSQ4DZEa6mknZHfyBaxdtvcx1N7ICiBbylyoz7+xCoTxIjEUEGI76G//VYRU38xJv8UcIq/rlsU21uzkVxEPe1OxUAizP5RqAze7XIDHWtqoZ07c8RB1stoQ5hkU6qV0Bwg9hO58owmtiScZxSM5pzLMBdRCnKRzBhdhXgGH9wQNd+bHnYvyThyNRLZ3DMJvFXfMIbBunCxJt4jrgQz1HVjBWzJUlgXCdbNjiF61McCXzHxJlnIGvOTrjhAroPiS2VXd5auB0ezZJYpUmR1zwdXxm+x709vib5a4kg9z3N+rZCwH4HVnxGw1BGaJvTJZKeNmOcmp+nYcU//m/upDS64CwJ0fleW9tIpl+QxBvQPnXadQAibjSlYJRw6mg5GSnXknGYVVxIfcoE3fzJ0IOikl1POYs36rsYJFlgBprp3OTil/Pp4SzNkAy6TkQYakxeaRqUUKAihX3jJyDg8CpNHDMedtOiuyiLNp2XWAg65jqtOn5pIpBgwC8DaDvCtCylHcra4vFglmpqlvMEjaRjjJvr04pRRX1vdA7ZAAaw0wTwbp7chwGzFEdmLE6Fh48GiM8/EQSUQSQ91A6DZhnYuDPU4K9sPBp++9Vvhu13Xw4vtmoDTKOh9vzxZzAi7dbDNdm8J3bDxJgvQJedsb7bRcKCWV5/DBiyS0ZedD69PeOUarSjawKzJe2gZQYAaDhWbqLKIMNwwCG3TOgM53wM46aWyRWfOU8G/5BgLZ0zGcv3MEFmAe7WKfV9B9MkPczMjrNw5wBu1NuSOaAAuFnpa62RB4oIPFedgw03SzDiPVSJrppEgEACrRV1AwBV+/FsHOY1TlEMjCtncvjs9340/OVf/mWAnmz65nTIMhunCYX34EE4wulcYGNfEFRPCyxgDHymmVkOFYCY2YWV4dXbV2w8UG3my6xFutGYHbOkq2pg2ODljCRkZC5vZYsSiFsCNDkD84wR3kWTyIymhqcEosuBnOCai4zhAmUOGqbSYiw6vSXj1dEQkNP9wscZpBSQLsOxAkWNXxhrHNYpeU1zEpsXlICyVjVl1OyjCkoc8qYRGAdUAF9HWZCwmJvag6Ll02FQ55t5j0HlPk8J+mlUVgLzHHhj7A+zvFPM5dzCI8ZOgIwOyMzjBRR026zbGXEc5142Y0pecABP2T93CJomOwAAIABJREFUaknYoVlwxn2SJigEkjzXWzoovlwjOEyXOJsF2Kq+NGnM5p+eWJJAcM17dMQFGm1CoW6MQq5X4zQAUHDd5iOUPF/aaMRMCLoTI4KoKVlX2KhJAq4jxGLVGbPE1ez0JGsDUrc8yuHw1HnHiAIWLvBMAnrjzNUZxnP7luB5fG3YA8+ZUvyWTJlB6l0TTBWMjCH3jgRumAcF/J3HcmaqCYxfKZtr5fw5CXOuycyjVIzAzjIG7Vx31PzbeTUjf4Rt7gmS7uDJ3On75B4g87IsJPere9uEjOCBTqqggaWS99oKCVhqn/WGAd3Z1Zb17G0A4DjugLuCNcxp1wAykPb5BRzcp7mWgJjlPJY7pDOza1XtypIk6A6I92fJh1IJxSAUBBIgKtaEiYTo5PE8XmMeMMVr+nPHUsAySQpLNQBeTRoZ/NSY2KhECj3JlwPE/lnfHj03gCjpnq5GmI60SYNCiHOPH45D2I0pV8UxFURoncir5BKWBPfsOZPOkrG5xZ5R3+SMOfUgF0wMWZ09oSNyenYMc3Nu+OGPXgzra7Di0D5aWV8cXgNUvXn7FqBjle+Phm/ebYf5mvImxvsQUG+V1vHzANJqhwqQP3r0IqD3m2++S4mSYvZ/5+/+XRoc/Hb4+S9+EWxgA3adzKPfffkF5c50ELc0xvMUO/H582cILq8O33//JbbmbvgRDKt3dAL97VffDyubL1nzd8M32wCD6inyHoGsOcEQS9Y1VgzbCp/ZA6Yrnlkgzj1vki6Ov2cP43shuw/9ONflPudUOT/MDSy1MF5t9MPPnFf9hCPYZPJrzdBecHalk1x8iod91BNpBkquW+fiUlFopRWSCTUhpMZulTd5Wup/xJZGm42GCoCIG5xlrqkjdOhOOV83Hm3Q2GNr+Kvf/CaMRvelHdnDVmYcFmC72TBIkMtz0/MrTVMiboyjhk0L2MTPN2F2e44cM2YF3OGbqOvGPW2Q0LB6QKaY+6CXRBlICIYIVt2ZkGIN7tNAgjKJgJ5XjP1bxtCSEm3rIUy+hWXKf2EER1NUyQ47xbtmGTCZcjqp6RJv51HmbXdvJyUdlsku2WmeHxoITPDeg4Nj9mLp1ApCrqDraQWl+ppqwqg9d4ht1rPwVH/HutjEb7RUVmZdAAK+LOP1sKsEAHaVteM6UFLh408/wrG+Hn7L2lUgehzbK9i5Brjn+lYDZ28HrTzAv4+eP88e3YUtt8TYC8Trr464Ke3ZMv6I82L58FlsL/qFMsR56DnADu1rNPT4qQGeunXbnD3TaDwaJLjG1M/xvs9go3lOy+gwmSXwZzHnAteRvajfm8Q2TrvM1nGTTgaQzOuIBlkjgMpxWB03JDdObvANOKP2jimVZ20u0sTD8/mCsVsHkPSs0G5EF7gxalIOZYe7gIIVuJo87SDDdNNqLKDYZxJsKUCgGCom4Oq8SRmrgRaf43VNapZvY4JFv1c2PQxXEmF72J80zSDYnJqEualPYCmSJboC4Um7CYwxspzNdpk1uTvBWhV0TskTn23DISc8PluzxZ1N5D11O19nWyViBIEEo/RH4v8I6vDeCpx8XYFC/WxyX+c8lf0jSOS9edaGsdGAOJcr19F2O0YF9pjYKtBKf8hzqgC0Ygh2AMc1pR8ffW/ggA+JCvqhOUvxlawkDWDMvbuPpjy7BCrvTmFIhPctTld2yYQM+1zfNI3RFGHXy442X7EOU5LM/Fzy2Wo/Kh+jrusWzX2iR8v9uH9suLIgAyNl6MollLa3yeLoAFs9wc96Yr6zznI2pelfzY9fBbDW+N7/3Upktbl9fFyPFeSXzlbG39JTfxYQrhoA+nXPvmo2O+Pak3WRb6oknCBUgHCTvbwmiQjtv6Bie01f967BXrbWme7ec2SfWjDd2W8BzYzDGoCXODJAZMWR8Ye4T5lIPRb0b0EO/SXnKw3qGtDXE6ZWNDSJ5VS69KYfAj5Kwtz7SwLCGVttaHV11kGshnvFgg0AoU+eip6uYVYVR4LdNicUYIyOsBhVGtoIaig/Y+l2VXSkyZssPwFD2PwiTgI3E1RuXbDmbDKl7XXfy4T0luZNgNu9s1VSPBB4nGJjsuq+7DmaJnFcf7rJWWlzlvCn/dwj7b1AEa/rLEDPS/ec55nPluSe0jwmtrP3CnQTzOlgcNZMEki9SYXDk6AGwguON9+npFCgLXpo6prqf8giE5QfIwlJzHPzlgoC4lXY6Tck6K9s1GKHUfao1VFA6Y1Q4b6u9aTm3LTSSSaC8R0E+aYhzbjGb5SbSMUf9wJj9tHSDC35IIVQ/jiaYB8JYHMvJ/hro3nZ0FQ7SM5JKbxrDLCJKpxr7nVsenV4T4OC92+/jwzWM5pHvd07oXnZOexAwXz3gtGZSTH/33imNPg9gbQbYWnyx3NSI+vcuMdTPs9P9EMLzHbZ1XpPGt6YSuU8x5S1ceV60DPDJ9YxSGWHY6w9D6u04g6xH9/i9SLnwH4yISRgasKot1y8hu0WW8yLr6hACwtUHVOlApAJGAGcCZWFvca7lGIReKzmc1zPRKrarknGVGOhIszItrMxI/GoDRoBYq/t1IrP41ofEfNNjlttUo3alKFKAy95JpBr7mYY88u54fsDko3aPCXRtFPEk655l1wHg7UJBzSJSxNVQXEBS5+9nVOClxKRvFAqYIiTHZlZEohJerG3PAunSdidpjEK5yuPtsA9blGFfXf+DkKI2FZp/51RQr19hr0Z30wsaaWIuuY5Q0nYTHGdMO+0xZ7ZlmKzr8Tbpmfn/8XYP/nf/rto3qXLXg7E6lRade+lBafzaKchH1SDZWc+rYkLxYfTpvvBXWzehdTbazvpnt+jHEwCMU0rhAHRifUQNshTE6cDEGYUw2RrnV805g+ZyNKT0bG9ENTw8Vpw6+DqnPgzmQWWsnUhdv/W0U0plmwMPj/oLuViOnaW6Pk+HZWzlDg2uiJ/WZKmQyfDxCzGPM7ZKdowczg5brYDstcBPBkgM+kxzFzf7oV+nln8qn+2y6vsORengGUTR6TTzCRZ8AXKWPYOdoZvv/nVsLVSBnthaYvrrDM/MsQwuMzHAYeLE6njOqGGhVkt7mVuca20p9z2gCBZYGb2021PDTC7VZoxt7tV1Z+nm1oyYoaIdVCP8TkCHNdQ7ncOdimvWRp2dwC/WlBld9Yl2B8a49IoMvOpeDqltGYGyCynwQKLW1ski8OD1PEVMFye45NwFh2nymhiUGv0wx5zTOdw0L3/HOYG0MlI+zkaganh5cefDV988dsYOjMwhrheawwjIqBkOYrBmyj87CRrDfBOtooaTWah7Sx7C5AzwXi+sekAemczdjwTvLM7kDaO72O8BMX0Hs1GBBWTPWM5NCAd4KrX2ifIkpdjZ7fSMnRfgKKDlI/57IKbasx4zdC0C3DydQGZsx4LUHYdhereWJ6C0h3QKWOSnG1eW6Cw2KVrtwyRB2XvIvrgIBcFOgCcBpM3hbRmMMslJj0QzVh4oJt9sIlAOpipKcbnWTbJ+I4MXAHvTpnj2yuYQLyGfMFwxxzaJW2cATs9QpOJv2943nOZdoJ20nF0CixBXmCd4nS+JvjcJoD8ox98joGTIm2nU0szFYj1oDCj5vo0K6FRbA4gG2MCcM6D3LKQHE8m6ilLieYEMzHFoTvHPE6l0yX3wLic2kQBcDklIzqSMiIprRUAPziRPcy6hz04B5CLelWSFOcTc8Mex7VZkjPYlTN4CCNAc22Z3YI0rmmQwvgH/onwNuMcbagqyzN711lmsbUmPATCTFhEjMfndI1pO2QCtI7bnQVhEMXEnxtIMMk9++qBsUBjG796uWHPjgb4T+ktAa16TZYotoynZVICGJXtLAffz0y2zEOXvRsby2cKLHen3teYVROkO8fpnSNA9fceummEon1gn/RSxbA9HBoTgVxXh7I7eAYMvr6Ei9ULKeAvzq/C4IyZn1cZbrOXlmdJQZfBUw5L7ksHwntVksDyIh3qgHAl8MtEVGaateUeHJcZI0NFJzrBhNe1JKm6Ydt8owOnXb7B8YvmqmW+OtpNL606lZPBY/96/oVxYTCajB9BUjQCLaE2sJM1YcmfrC4aNsA4+ulPPqcZClk2khnK139DImTCfcR6/+rNe3QWdypxYUDqYcx4rJKYGcd2WmYe/SocdNfarJIJrGvBkJcff5wz58svv8pzrtiMgXLN9zTWEXzUcsgmOkDL7G/+tR+z1u34/Hb46JPnsaPv3u/A3OCanD1ffLuDThf2U9ssoIa9n+ezpxr46bluYsw5VzM34sFx7ErrM/q3za6dwggTePLrEBCmd8gs4X33geFOsdoj5cEzy4K9TwTy25RIw1KLHkukKjwTLTOpQE2Qrc5yz53Smk3QyNkvgFhi9VX+JXjn1/raGomojWEfnTd9GFk1W4828Ummh1dvXg3rAI6y6/cp6dTvsOzI9XxhabpRN7Mc7SADCv5lQLgJa28JQEkWwTIlwIeAgicEK3ucp0bq0+x1x2kZGQXLjktnyWqFsk2eoTKMvZbn+7hsT0XJ2StrAFuXrNfv3r1Leds0Ii+e91MAUaW7mcxQ9tGc+569dkJiyTIeAeeRgYXnhGwImfy8dJl1cWPnbB7AM/2QclqbJFh+7fqJ/rYyEilPM10HsMi5IEZ3zLNvA/ysIYsgcGt3dg9Oy4n9YzllgUyIiFMe9Po7mmLg+a8CKr8nQbXNuJocctso8rzFXCzhELunSp+SNUxZvPMna0kA8JxkqkmaefWfBHwN1vEdzgjaDJZNchpwmkDTX7Wc3N+7x/UX1BAyuFSqwYSzJbI+76lBH2Pp2jRR6f5LmS8An8wo3ycjLV1m9ZNybW2nQY2VIfxMkI/reXaYVb+AAXVmqanBgJ9tAg8/ZAEfK8LvrIuUbNZJkDVZe7tXnZhELq2qrOWw+YsdVhI2Bs+yfUySlZZV7aXyC/LH710XvpF7vcTHnWLubXhkgOEzqeucRJ1JcyQwtBMmMi37LCYV825STukKuyQoyWHdCOss3d+d44A7xV5xn/nBvduh9lKGuOPpJ1YnT33P0kzy2U1gdkDI3dQZXZ0VGBAlZ9MD+zr+a47gAicSaLZkmj5RbECCVd4TM1NMSX3TaCg7rgHkHhol+OyOYEqA8S8iyRAg0eS9Jafeq2Bp6A1ZG1YY2AHY70eAovOUxF0SxJ2RrEmWzgDchKkBkQlGxyfl2Ja1lvyCAeNhNO0gGVi9hF1fXqRLNd9rg3JuqfvH/c57Lnhv+P6eeamuUadb/44/guz3CTEHwlH3XMxaqiSTX5G4aUDxPVgaeRJHrN5Tc9r803iNrtFKqnfWlM/QwU/BuzDAGrMtycv4qOV3+pWKIF4T1lMDCcP0dy20gLnfc/wlXuv55Ou7n9O/j+/cQMSeaNRv7/6vbM9ai725X1UWGH/62b0yyXvSl+qgZ2cLPlR3ebanlUCxlTNCRXQR7Om+T/QuTR4lIV9yAekQz8+z9mXMypTyHmtmGvhaR6GfGxmnJD6qKicxhSL4Sdho52sgTVCkazYx6sQtJAsbJwqGABhdY4c5vjNjYa26PlixNuwxbnP9+QndJ9Uf9E98deMnG/HEN8Q/wvfrklBznI2WeZcWY3XZ7HMliOkn6i91/Xr3n+NUY9GknVKdUAB+wDyupc2O3ld8uwKPTBRXfFPsTeMo94Pa0vEtBSB5jnlAoq0Vx0JWKoyziwYUGZ8yV2dUhN1RGWRsMmb1UZKtrH8NgcQRiQz8bobGe+MA4t7DJY0pTGpOCE7hBT0nyXp7uDM8XlKegooe/TXPf3zAcZsisO8FePWT9ccE7Q6OrFxE4w697Hc0zbjEF/3kk48DEL3apgs8DfJ24SJcE3tEqzmYpbZev7T0UCV5XHDO9HUfRnVizCJo9D3jOPfxjM2XOCSOI+FEX9950s5pK9wQNvWTee2adJWJU8i+5zUP3ZELrNe38IzRf+ilucbLST7xIQUyMzec/9UpWE1+bARx2STgnZU46uGb8AN8CtFBjEc8JmBgkvZFcvLZfFY1zU0yeV7N2IVWgsnFccpkpxjvGbIYsputCpO9WtISsvP0wrFNNAF5fzoBSGYX9WpuZ/VnQMQAd1UZ5RrXr4u0mwxM3SftjX6/aLcANeNppVw1RazuycZwk3ahdx3j8xuHxu/QvmJyrOIjWoIZje9xd5hOs4J3xjzn3OPhzdJwTAlvzl3Xd2xCJfznSOIHq4rerSxu5R/Ey0yk3f1s7F/97/8w+0TdH/NXCzhJZh4skfF259BVSWAUplttmnIIDORgV+lIc1gJGNiV1bvvopluZheWDATp3hHIxajk4OQaGskMioY7BlQDXEyioL4MsjX5/j70XGmMOglcV+0aHU11kiowrMPJCdTE66j2TGanf7rR1dYxiIxxjiOgEXeh6YQh2lnp5QZ+WMIIfRGtoN297QLgEixY9kUAhQPuJn0LQ+LRoyfZdD6DLAKd8CppBVFV6yfOhqAZwIaHFc8yTyB2CntvSiFaspgjxt5s7l/8p/932FyqA3hpEVQWvaElDvAYbTbOMcwtAZ3plA6asaLUiXmyxEq6rkbZZ7fkxXFTU8bOlAYNpeMhpb9pSYQ+r7g3jKSgwRgrSzxhpk3z5wvYGrlPGVC8TpA3pVuUrZrh9nN0xC2fdHwdE0sxRwrOswFmAfAssYk+S8piYQxC6YK42Mo+q4uqh8MIh7eytgUiBrByM3A/AlmuFW3PBCKTm3z+mzdvKnPlfLKWZFBcoK9jY5FzWDjRhoF9dUe9uUHAHAHCMWs0DhvfGyhfwcDah5UzA/tlkXu1o9uEhoYP1ik1e+nzylbJRhFU4u84YcRro7mVfH9EidMUwJAMCdevG3uZoCeixZakBLCTRafmoY6I3e7UbjFYAsjkcyPcy78tSzaQ0Fim6Yn4T6PT60i7PtWDTFbF8mvBQl1fDYZjFVBUB6eYA2nn7eHYqPTjPHP2Vw4Gm17QnZKMkdnmGZqwBGgV5EiZkAczr+VaMhEXXLfzNG4guLy+3GVemVvAhms+x0BynD1r2eSZAuYNVOwipR4Md+yzFRiix2S4vqLZiCVUP3z+cbr7nuDkclzyrJbNajs8wD1ECmgSOPFAC7nXNcyvzzCYyQTFSfKQ4b3aIIKRkeXPakEIVmug1X0hqIvGi+AbB/g0lOsZbMbxqeAMrCjK0pan+RlZNSaTcjUo1ncLw+45JYrc9zQaDZaJR18wDlSVn8RJZWZmsBdZvwEf67D1oCvWjmBvNeOR6ar98VDsJSMj1mR3HHsmOsyL5uAlo+ZDty+/98DxcwSQOvBWjlA5uElG8Lt+6PtWwbty3MsGJ/sV5kE5th/KHZhpKke8Mqh2avLgcn3O89n7ZKrSWTbJjnI4BSL+f67u7FezNEsP+hfjOXGmmCMj56qsqi53227xH3QjGQn4L2wZGYk7rrEsY2TEDXCBRF9gbuAWCbhBghswRm0juw2Ne6qqrqycIjMjYz4RZ4iR5/esvSNTPllRMZzzfd/e737fNTzrWc9qcin5XNh0KzDzw3aUAQtHT9P1depc3l/7xhpEr9U4zKoBRwXA0yap8rtqeDSYzXWu4tF+b1CRn3sBzDaVuYB8gDu2RFW1SczoeHDCHXIkKMxaaOfEEqMB+yTyBO4JY6Zj3NlhE7CqcQYQyQCIJFYCG/cjQLZn2WMMqtPYIvYbNf7uo3ux1VthHb23+a2ffBh7mWvOvm+SGIDN/vzFrz/bfJt9eC+fC+ApmJp7B4jt07NKADMTLRUc0sKeNTsO2NL9Smz5ICCKinyuZSdM0acBOgxdYPtOABYAjwDbP/nxR2HxxcaFDXb7VthVKdJ88dXnuZa0Yd36YPPFd083v/z8XgR1cVzjU3PuXtE2zcO9AFDK+wOeaIiV0a6dUbufaWf8+lKhpHlnf5hAtzIOnBXrX5+d761DopqwTIbdZ8PmFLQQvC+B/milzXNaAWmAiD3BH+8aDtB7NYhnNGv4zQnG1/a6adu357SEng3ogkUAuLoUoOb2u+9UDBwLr8LegK68TwFddifx0glWcWyMBEUSo9Dhyzpcz/PeT4xCM1fx864YIv7YvsPwBkpKPhQAO9CowjTTyjICyZhoU+wBOrHXJAwkTJev5nrzmk8DgonSLmfQCQbus2jlKrp0uJMquPhN8pV9CNQq84ffiV/B5rl+NVPvAiZq1djJL9NYjxPnsd83wzzEJOogkPjTGerirLIrSSRaRE8hImt457vvwmrIzwLC8/1Ocs8d0OMD3Ekm2dwZdCF5yYAMgzUCFn0bgPoV+yaxzX3uxidfjV3BED0O4Ekega6je3+Y7oMnia3EnIJ1xbY23RMVz6/nafPG/tlJYjCtoQPcrMPOCgBkXfjLDjsCEvNxitNvpVKw7rEvtOjwjfzNdIuIG7ClfM8z1ILJdootCsKIeSRFRPqzRk8ynOJpCj7PtcsmeXth/STGiVmqKRfbioVqml2vN9dR5rb96jprvyfRNQXR14DaU5SeNp4pkNTeLuyxsj4w2Qxx8m+A5oVh1KFb9D8TR0h6Xiq6ik341jw1CZxfjSVrE6e9li9nbwB3GCVno+dLkkAsbfiH825vFuSIg54J50nOgH35zAGN6FmzFTNdfGy9tXPtU9zuZPEm+SPPU1A0/74CRCvIVCZZ5Q7sN1HKAIKuabSkJ0+o/3TPZbk1I2tMOXBmj1lfvw7R47clUP1v8WcvEz/OsCDAxkgltD5T8NGzyX6gnXocJmss5c2r0X0G2hGIZwMxMvIaOr4VjK89kwxL1GdtXCuNrcPkSrQY5UvsOtv63PCvMhsTvwBnAUHYK5Wy4NTG91b+ZwFdJKfaElf22ApC8ZFlY9pTkuOlCLICWGzNujAry3H9vaBf9knztRaoE18pnFRCYuk+WGKUycYmAV6Ze+vwA8WmFWBoHMKuL4lyZYfy9ybGS7Gx+R3QVBzbmGHAxgGvl/PSzq0BBNdiDwOwMuH7PLNWay7Z18ljF5/doSWepsJJ5Tu+l2P6oZ9RLBoftk7pXScRz+eu7bRdq2VPekae/QoUVNxf0JhfbwcuLuvm/TvpPvtEYaw6lmXnDVA/wKtogHEbzWRL2Nb3SP7sRqP5RljfDyJ1IWVPmM7BlkxRFwNodyaTo/msAgE536MrO363LPOcy7VQTDDf4gD9MOCFoCRHxOPyWPZGnq5AwtZUqir/sb+1m4CH/LzXWaMVNLaufD0bvT7X7pklHh0geAgJlVzwvBR4YpfnOeeHgYf2U9pX96MndjOsOwQZLH6dGGIxuQtyRQSqY6fI7phwHrsjfxbLxEe77qPGtXO+gEjWy4TQzetIKp3L5NrECDcMcUruvxdf9ib7RFGUVAo/Uo139ioEBKys49zb/XQPvAgodyHD/B6ku+dh8uj34lsvhPDxMJj+o8N0aIjVYwv4F4A7qLY2QedW2cIzrKFqdPZNc/gp+NeE9TyOnffvZeeVKILMEHuYOANe0ngZYLlgKwkBu29oHr/JX2r7axYNbdHVMr/3UwB+eQ6PEyOJgRRL5uy4jkW70VPPv4lbDJmy/7039rFcsiAY+8vOx9bJ7wb0RpiRe84gLQxRmnDi9W0MOxN1Y08NkUQwocsL+xDDGiByoXlfLhHAaRhF9MkfP8u1wCLoBpsim48u604cmWs4gg+QfVjSqdV+WUusfWdTUQ1L2ZlbJ7uTRJruoSlKd+CTllldZ1nnRiSuJdeMM4UdeBBQeT8g46UzBlWYXkxuyjkO3nHmSvTUQw7J38VwBcfl+3kO+yFjHQVj8UyepfB9LfH5MWwgzyVPzbTZvxk/YjfQ+Rrx80epCgr+z2Yx2peebx8kyRbEulkBsGCzbDaUS9XY/JwbndG4U3Xze8E7tNdW9wZlb6zhgblJJiGLySCOcVsDd5tvgta2gKViKzCcyS/jqgcEm99blVmMQcGOICr4DFMZGTRUstDkTpVrQawFqkSpp51WxXWqp2VXAA6yUAKdO19/WYelL1zvtAESZ5K00q47DNPoYgxAtXwEZnqS3btJMFoH3GOuD+PiVRKvAitB9xlFf36ZkZWEE3cDPtFT+Wf/9P/Y3MoIG4b95s0P0+45U2+1JZ4CTbIOQ6fXPoxqmcEWt9/ffP3Nt2VCHkS49iTXvOpVqSB7Roz1EKCGhtmKDgdYTSyAyFRLUGovBojazajsz7/8LIYToCV4lEhgAmQkfRLbkwAw7rUFVkYu676diiyjUp2CrEUrnrl2rW8ORKe7uogARkdJKrE87SnXJPHaTsDvQEi+hrmR5Daf4R6PooF0MUy5K1dvlohC882euiCQyA0Qm8aQFEh7nemoHNrrVJdRdnfS3nrv2/ttg9JaJFBET8WeKPss9wGINEm1umvdM9PyRfx6ADEsB58Qw2ZCcdblcRLns7nv7Qyw8DNa+3bDumR8h/qOHdjaWdYsFW/OLdffppQ8ywZQCdDeTtZ1fhZx2AH0PJecL+1ouQ9JVSP2BmxTqbHN/Zx2TudhBY4AkKvBchr6nAPeAWo7CRR7azv7+HR0ts5GTH8EvLFiDRCgHJD38Dm58TydGLerCQoke9EPpHVgalMevyD1bO4ZiHEiRwHWNein4zEsJBX7g4BgD9IS8ijP88cf/yjMkNwHMC5GnsAs8I6QtqCgE1vbKoxZgVWhbsNBabHMGc91qXQz8CO8rMgQ+5SzrhV4O++nXfwE41H7fq5VZexsqh9nkry4u1dJ+l5l4g/dg5Nc084FrL4kOJmc+yDMiSfRoXieIRcHYddeyJkbi0JY2frnnBcMnySRSPbKarMXWnHO9w7t3dzPULRnqA3A1rMZLURAKy2bASVmcMTinAUzkqvF07TwwB5o2VpA7gl6FjbC4sCnPWGh1S8sN++xF3CiLOkmWFM9d13+vIoaT5HGmaKpphI0gBpmqe85t2tbDm2RfvZyfQ2yVdJeqGTgAAAgAElEQVQEjUviZS26ZoIJ9me53pX15zVrcE6GYM6IYKBmpfRugQKdTe2irt+eWtmAgKpVc8X6HiXxrx5FIx37gdYPHUag0qxJ23AwYCXgHLRrk3w3IJ1J4XXSyx6uf1NIoueXa9P2XzAyflHgWjFx1cu2tANUDU3xLGO/EuyZCnY2AkXaG38W4O7Kfti1nYKb9UwQeHAtMgQBKH6ZNkITBWleFrTKZwKuqouTi5GmdLpWllG7pSD6WXzQ2bTpnQlIwEWWIRmbeRhg7sHD7zY3w9Z6kmmzAiMB0ZUEoX/l559s7vzm0837N29sbl8PszRDBTzD/VzHvWcvNv/ij/8yAERaQmJu4Ogn/EACKJObd7NXD2Krr4dh9jjJZieAZS0ABpIOBZu2zyq+YCdl7SpE3SQF0DX7uUmYfbH45rbNlsV5sYC3duFh4kyLHKYS29yhSz/Y79WqWcA8Z/xeJuUC0yowns9pwaa2WwA52mb0nz76+KMGpU+zn7SqMcw3blzv3r8bZhuwqewoiUn2G5DRlFR2m/zCKwyaRfwZiGTqnFjq1tW0BwNRYh8OY3+Ad0TAtRgb1oOhfAkIssQGZWTnv3MBJj1vQOKwTMauqFq1NTv3cTmxGGb6l99+naJJrvddyUCAougeshvKCIo6FzATBIm5rWG0O48zIKZxQlhnpn2bkqcS9VTRNj79448+3Lz3/s1ppcZQmONaH0Um4k3spMDboAItTUBJ0y871KmMDqzyeb5Xc61lifZ8YcYmCeJ/vS7gtFZijNROAe9U+rwmfvRHH36wuffN15sPAqJ+/P770Yz8zeYvP/00vvugAzGwnFo01K5soJE2Y4ySPB/sPaxfYNK08Ul4Bhhtix0v2oQS6/Z7MfAWMfP9S4LjADayN8DMuUo+KAaPgLiE5loKcx12IHnGXskanREP0OVNxf9JtsFJ/pEO7JuclbNpxcKErJ3JtQBFJVIVssdYqD8pIvQ2oZjkdcAdIL0YxzpKhDuUqwmGNhpJ8sSIAz7NYK2CBgvoOppj8xzFDy+zfpsU3l6n2KX6WHvn+hRZteaIWSTliY+fV6fWpdlXJC9ovYnzE9PxgV1heUCzwUn0F8DdWVh91AoYsb3imhWgayIuNvC7aywLY+z9AGSTYa1F+ibzC/giRh5G1qyNttF1cJFXDbNrCtVao9s+XzmDSThH0mYV3ReIAjbEUeN/6o9NKuxn8IPOIPs1Q1Ik6xcTL2JPv4kO1vUrJgNGnxJ7zoCsFN61VfMLA7xo8RuCgHOi4Fr9s6z5YfwFMNw02/qe7F8yL35eW3iHRkl/uuKuU16hUDzt/wDwAl9Yj3K1/JQYo7nW4nO7vxbfu8p6sNM6nyZOg7AsK776Hq9dnmlbKvnDhYniL2scwf0PqGa5R/du2IUD/K7MRozoFZTGYlyHfLwFafNMRjvQngJILHpY8jpg9eI31tbZ7hNneokt1n3lPFV3Tzy7sLqmo2AZ9gY8673MHmsRvEDvFDUHtBwwad1zA/jPNbwFD/1c73JaYK2D1zkTa+yKhd/ClHxlkRZZwUyDTqo/tnQudEhLSQRTPBikGPBt72Y/DAOjhXkFgO0IdLfYIFjKMIX33r29+e7+Yad7e9avsz9ehU1LJAYDrZ1BnXg907nlhu2iy/l3r+3GWDpAPJ+azzEdb1mxdNgmdxz7ZH+zRet+GO3xtfV58t9hIX4/DKEr1ltxFlbWVE3g27PemFoRr4GE7psB//nKsuhzbelEDGgZyaeAd3Iu57tyBrVnIXK4z9jii4mNwqNoB8M5eQbmX35mAH5NtIB1ewx8lhjWBNkwx/a2jsJMf7G5mqLg08RQhkZiassJ4/AT+yUO1LVEhsM+09OedXwau3qUR3IUKaHDEAMOk+dfvnIj/j8SS4/YhxTyc13AtK0QWiqbJD/p2XFvYj4F/iG+WFufwV6MfZzulIJ14uysUbV4WYeSZGdd45RmqFHFUpFRgJ1aXw1NggVMK6ZT4FyXHenZ5M+KjP68diKKgdkn5AM2tCQENi0fqMUekQsHq1p2dJDrh2eYHfv0yvXIq0lRlOAwYJoVL5Bd0kjidC3N6aLaD87yOjn8+Vw74E63lP3fxoIlzshJaCfAaWITnVg07o4ErIt9BbiJCVZCmuFgyGh8kH1bO7PYGqtm0nAHQCamgRP46qAMVW12QlENLsX28ieKTOxBQU++XrdNcJkAdzcOQvZKFxfQ98zrxNcZAono1BL4uYPN49O06r6Iby+mNZIu7QQlIRP/epyYq8zEPGxsV12Uzd3Onc202b//t96UjZYnp4LWJCuLWraYIC8XYlPRPWkLo41eV8m5Q2Vn0AA6cPUhGEQPkpGETOZDW+npwZhWqZVxYXoGIz/aSVMVmZ7vBFESWkGNvacasiRXKlGdhlnWg88b5N6Bn6lTM6nSxwH/HETJzW5avDyA9jnnvdBQVVi8t8RpTTwBdXTaBLqquXQxvNnd775pYCg4PTrNRLQ8DFP/GC/gnbztSirikisBasevE0dvAm1CKBAG8y7tK3kYxKKLOuf+j5MdYbQYdnArQOIf/l//ewAu15hJhb/zb3TQwi/+4peb/etpl8n+aQBhakw28qsi29lwce7PkzBqaNnd227iV00oeho94A4WBHWhN1szRtMhg+MK+LWmaUvNmhNJ3A949yBtvE8SnE+gAH2nRZVqeJhv2oVtcCwQlYYmXfmPBhZDIHkEjBXMLEDg/WeU8/Osg4AK646xGYcnqRq6suB+Zd80aTdqOgGRQRnvf/TJ5pu73zRhdj0qalprTa0plRsQXIAyiWRaZl+nUkK3EGB6795o5tAyVEVawTNMs7YzhWWgT391ZgIlVSq097LdGOdcA9uwE8YGNtejPH+Mtd39TFql1aeCLiAzEc8EmXz2TKSZxFVVXIvfCICOp4fEt+0wa9TWnvyyV7vn8m+SVQweRkvwPYHSTBET8HrPFRBi+NdAdwyk4CBnVRUHM6gevaa67/fu1SQcDz6LY897ZFos8unrUMJbOcnrsCwMVCGIfDE08othi6jAQ99Pst4qS5IT93B6nNayXMurBqgDQvm4Vi5aWU8r18HNTPpB749uYtqvT8IKUQGqXiGKOpp0J0/PRKuKt8pfwxLopN4y0QTXs1+3s6HoIbyiq5Z7f9VpQ683Bx3dg+lxFOeKgo8Z0+b6vIfgLL/YlrTM7p7LecwlmPS8ifbemezLR9G5e/Q6rNNoMe0EMMZ8xbqV4Qi0gJ3gIYmUajJb1mEk2AqcYd67IFQclGe5JiQCUEFdAY8yMiegmWdGH2W0VtYq8hr0t9LdVs1JAhs8Yk9ynktCvj77epzGKSalDUC8VjerYaRSLkFYrmVtscVWWgPrtRql0tT9l/1sPxaUzDWeXewwx+u9a7erbzL6Nb4EFQUjcx5W37G2Br9lj+ReyqyuHRA4jxBzk+vYkgovt5o7bAKbYWXZ1fDyNTkLnBoAo0wL+hA5exy9VsMdUg9APQN2sp+wo31VwzUbVEvS2vaLVeea10RBpWsFxLHJ+D2JweO0CtZfls1hH0iizicwC5jxNH5mcfqYMsCVveiG7V3f2Vy9sZchErfafqpVkV3BGElvekHt41zPd/fuVlPNtXVKpL2Ue2TrJRmSOsMmVMA9x2OgTdr0XqW6jHKPoSH4U8y4eSNDFcKevhd5gGvxUTcymIINMcjnWvzYjz+4nUCV3MTrsGKvZwri+c0//1e/DOD0IsFF/E0S0OfZJw0Ok+yfzz6/HHtngq6psU+zlgJqoKrndyX2FXgnSasNyLPQUgvQWdkso4cyVeK2rS3gaxlHCgbOpUA06+tn2H/+axjDo29lT2GV9j2WWGOtPHcoxTJ1dkBpTNmlkIFpBSzP3997773uA1PblA+wXWj1PYn/JLGwDraqXcn7HFze7zXw3S+yv45ouqq8quJiyGHD5JpvR79We4mz8CCg2HfRhHOOAJs72ScXgGDZIMBAqWe1kNh2li3XYMqrZy/p7ITCTt0FurwIcHQ913F580304M4kobt8nebg6CjZS0fACYFTYgVKdtjwTcglQo0BEgiW/RdWqFbJnGsWtUXQBPX2yqVkRBjZ2xHaVwCguVa2Xdb0SLExP/fkMAU4gysQfyRfC/DRtpuGsqbqJWhtAiwYjuZbirASU63ZWgRbd5LwijkUfrICV1L5/p2f/HTz+Nu7m7/689+q6Pn/96f/KoNN7nZKLV9/mpZahVIyKUBTTCRavtOeN3bP73ykorNYzIfRd1YMnEB8vj9Ak0RffJrEjD1P8M03lvUPpKuvnKERWHC6R14nE+S3uh/oi17IeydUf5opn4cnubbY6dcSDNpiZcskHm4NIxfWfJHPKNZbwGBllQGAh60y7airfyhgVVQAi37aS9lSSYzJw2/ZK4McNH4t2wHYIfmoXZagYcmE9iFpA16xXW2BlWApwmGspAvDdSzTcCX9BYry/BX0nqcX72L28SQ/wIwlKcRg6l74vt2oBfvG9tNBszK/xDDDaJwi+wq+r2yqeT4DDq0aan2+eZ/qPImtlz3E1skRFNcLJbhR6zBOpbGXNaC1W1/VovJ8u3jhW1LAtCcC+ruGBefGv7WdsB5fATT2sOzF5A9J1q+kKHMuyZqiuWTuOeA060qTjj+Zwk4j3camrnWdbPmU3IBOgGy4xgX53jUDewL4HxsgGBtxKbnZ3AtQJHF1Lk7xjKi+gmjzlX7G3JEuiIKPBX8GSALSdO2tx1L4a67WZ7+8/QLSzbIBEQaEa/fJAi6twGx/f/tzU7han3WnB/Ndy/Tidi0twNkKPvwQVGxc3dzSyyaZdkzWuKj3sDywFThbWUlrrFufsRQ/1xhmjbkaHwHtoNPeq7aB7xkW/3otw3KaPbeugWfS/ZGvMvzzPf4K6NeYzJ7M1xqzyWtdqjXA4AcyYfGs4JVr4S/lFgNsTwfAxEoDngGWhu8OrBgG2KXEEG9CRLgQO3Um6yqvu5jXiW1akAyw5/VXMzH+afyXDoOd5LbH2YenZ6OVnlhWNC42P02sIdUz4GSM0nR1FJR1LQvYpjC9ruEaz9ZO5QZrQ3UuLGBmBx4sQHgL2PLTAsLiXQXNAZ3cMx3Y+xnOtQK/BW7tgeYNI4/hi+9zPlsoYYM8i54reySAWWL9cFOjmZ29kgF1Hlunxjql6WbLPMgUUeq4Cqy8ihPTyqi1dgDlYaKT2TIllk4Z0s6L0/i/XMP+1ovNB+9s5YwLhAA000l30QAqeAeNbQlVPo60UgssbE3OpbzoadjXdx6nMHYmHT80sj3fF3n/2IVT91CUbMAuRBHrOTGMYqUOwumALFdDnGNHKOiJOT2vZe1XcL4gZ55NB6xpJ4bHhOHV+U7JhckS6Ui5kLVR1FNElaPycNZsAG8F7jl/+E/iy/lSpIDJZN/THc/PzQR2qeDYeFISw7gGPOrom6FBZJJILrywtvl5ubvYZ+zFxIDamOmZn8uvvUxofXXyJGxKA0zii+WGjeeHHKbY8yrP7iRMypOAkwYQnmaIkum0dAi7DiWMeTT21LTis5HiQKChDosO9ShpaWKRlQAwTNHJz/geQ8fa/SdaY9t6HYrK5Yl3WFz1kD0hxLaAvpfC1rx8EYkkIN5VHV9mSswArjMZyncSUsiT5+mYeIUprzDjOUxHzYUU69pNbElcs7XMNV27kgFqkddJi3XAu3/wtyIB5CcYtBn0sJfKp2CdnQM4YVvoQ2//NQMGdFKNY9Tzc00uuBPJ5JJUOqRAvwJ8eTgNnuLYZ6DDVIeqT1QDOELmKzVTwDuDKabVlGGX/HIepZHHaEhIgWTdKNkAFUsEZtDIWUrFrVouFaKheiaoIt5egGicQUGWxVCAnAQiK4sM5d2/uUYMhtu3301V/ubmL3/9F93V79y81Wv+8ss77eXG4BsWxJOFJjwG3wMeBp7pojGqed9OVLS/GFKJV651O4HlzZvvbj799S82D777oi1xf/W3/3qEDl9GbPyzzcHNd1rFM8lvL/cjUWVsqgklcAZcCihSKYZ2S7anLUw7yQhKjqMZvRHGddum8V/2AEPfBLZsw1eZcPvB5uuIa37x1ReteLSq5GezTz78MGLmDyNwvLAVMRQll4L/qcpqr9BKqcUQ6GLBp+3DdNbX2jWWoM6m91UgN5+hEuhwTPCwtlxogTPBKS1N738cluE3rRX4jFLiLab21OzLNTB/GXoqgXfT3woE5Nqcv9FKYhiBETHcYQMynvxG2ymJeAqsOTGH0z5wX1rCDDvJM9gNo+BljMDTGAutzzfzbLAvOQnJ7OrUgVEnYQHN/uToWt/pGdCKy/id5PkXGO9ZmTNkv0ylcgzPAHl5Bs3CpjrSs7YERTVSC9DdQQGtTA+QXq2EPD8tvYyXNr1S6OkJJMN793L21NefJpIOa+dipgoy+ibN1gHTWss6b0XAGsB5cr/G8FWM5pkAVc/ot8URbOX7igAn2d+msOYG2iKvCuaeW7FVDU41ge7cwwB2H9z+INWJCJ9rSzQ1t4E/26Bl7PvAcxyHe1IFmTP1Khmj9q3X2sQKmMXZYOZKZgLm7eT5bWc/nETY/Eyc1ugQzvQ7egmvUgE5G/CutPvQqm9sB3hPQnQS8PFZGH1Po/nz9OLtzZNlqt6lnEXJZge8aM0BmnoGKqImDGeNJc67/mwSXCetTrJiyqQzPmKsA0p0mrfvLdTzNdmZIPJ7ofKpdE/iU5ZXq8Cj3enZomuvgMgaJK1MsQlgh+UnQBm9T2dhiipa4ZqwZ2+yq7WH9qHEJ9fByThLgBM2owFVgbgJ2gytqd5G98PSruScez5LsMsOtFrdZGUKNf68ThWdZztB+nre+R2Mv7YymICWzxr7SdmEcxtBdy0jQJNqoubzyAQ8ShueMyXwadtBzoT9zl5y/Paa6mW1/PK5AogfthyvBaQybHsPUxziy8rwoOVY9lZa5RexZhprddr5/XEG+zzUSpx1GL0fRaUE1DdTPAo7Yzt6nz/+5P3Nu2G60eJ6GN2549gQEwXv38+wBMBlWgafxbZfz89gr3799Z1WmD1He83AnucB70ya1QbsC6v0+LVgdVqW3wnT7iSsvmfxWzsprFwJyEZTEpB3KUHqw/vfBEC8vXk/02ezecf+5T2Oso+/znTST+9kHaNNeT89s9iAEpba0Kz55QAVWx1ONELugDEgjvXU3qywdJznxs961k/CUPQlEG2LqD+TEyirZiqoo6c6iUC1bpZz4r7ZSb7J3vR+7sdrtDSzjfaXZzjJk6QdUS1nRevLem6WPcim2UvVKsk9X0uiw26tw4UErWVlYx8I3rNu7GQBrjzzS9GYbIuzM0SInp4mgA3DK/7hADOpQXGAXH401/RtptACXN3jBUlE7NCqiWnN32iJwsLSvpT368Ch3P9O7X18DIZ5EgRr1/gsDIB33nmng5a2wt7cDZPTxDPFnaOwwE9aSIjURgCdbXvTdNMsikSsQzZa1ZcoCby1EgMOhxl0OftrJ/bU4KKLsZvnEqgfZi86CefiQ8glPIrtNgXtGSZec3b+EciIHRafLVMANgPT8uwq9t3nDMw/l/PxIG2ZUyRYBaZP41uw8BxYEPXHKQ7uZQ238ozEQb/+8jdtfzelTxtuQfsF1AGYOtPDMphCbm1hO0Om9YqOMcZkpzkCZMrqnjipjJcuBRZymHdYbfE1tZG98JEf6BQ4CZV4V3KdtTkXf1DGk6LKztXNg2cZspMBZC/fxN5KfBSQ1iFueSaN0yQLSaIK3vGmtH5y7faIw9tClzNdYGoKM6P5zN9b6+k4ceAUUt/Kvyy+wjlc9733qEYcwGGRo3gV3/4yAN0UcOgITdtSmSx0/WIPDhWZ5SgYO64X2BEAif6sLgw6xpit0waqyIeFg6WJHTNFdOs80/f8zICJbNpxWnJXLTDnsIydJqXyi5H0KNOpccMC4PRsz/AgSdj4ncVveN2in+Wa3X9bxxdwqbuvewUTLM9JclfGJeBzpHZW8K7JNACwydlMRUer7DRdlrcJtBbFTNXOFEEaRrsSzawn8PlQW7iLAIhhMi3acVjHBefdBwBTrJ5FNQTvJHEoRv9+bJw4XZB61bA37GLgau0jMgNADhNHESv5FY5COyMmx2oXD8YWdm3240hLDBj1ot1Ak5A2dtCSaQ0LSE8LcwtWBermDFngxtZLnL6yoN7qM+ZaV/BugOdpkSyBo/GpOGH24tuWUTGJ1LtAx8QKvl/woWDEFHTeDrzgUxSdgaUFNYbJN490Xr9+9Xkvn7eCdz8Eh/zZS8pUWg+QjEau+wPQbkrqA1auwOAag/WGrJPXtLA0zLC+t727+JuZ0DzAXtsVsZB67fPzzsJbQHFhx3aQo/XPLwX0Myk8J3rPpglpAVClupx9iy0FdKkcTdZQIazmYLG5GKhlZOVzaXqW0nE+k8Vf5BkDU7KXvnrCBsVeD7bfc2XokmfbgWQtxNFhA9pPDDrrtzDcrZ+YIDZADLpqyTvL1qakkWY64xs8QwXSFQikfUtzdJ7tANvNyXsfY/sKFmbPik2GSZwVzr7V8eILiHk+Gn/X0uUoZxk2dYBK7a8hx5i6bCjhq2qYx47aZxkks5eCl0JGBwzwT2xyzuBuFv3KNZ1grzf37xkWc7q5dSNyOds0hd9EUucoEhs6zkzKTVwZUInu3U78SmMWBWN3HOAlQmjJI85tPv06seCFy/m1X7tJExhwp3X0xRtDNYBlYhFDFsL0y9qLWxsLye/4hLw328xeTYF5AKdVl3Hi/kVWQfzUM2CFpt38XEgrGMm6pNhkvyou1uNTaLAabcgQghf5MjBO15Yb5b5UAs8nHrgUhuALQw1hOSaqliw17D/FB0V2fsD5anEln/Ei7/E8YLGp9NathYvcz27aREsYWmRstMGeN+AiHVFXIk/0OsMp2tabeylIKT/RIp2WYwMTTyNHcZKBJEgn9OsVNthZuT1AcjSVDZ/I3la8XTo7gXvuuvlYDZiuguAmMAvAugGHuQ/6d2VgLzZKu6tC/q7BLXkWAL/KWdivbsz7ymETNWyFHLJ3/jjThGc450HifriSws6pn02h79EzwGPeKz7VlPmJTQw3UUQMzhWUcyeFTF2IzvnVFI4PFOED3h0/D/Pu7/3Dv504JOBYHKrcvKyK0Mu7wC4DfZ6+h6qQpFyy63FLaDDnVOPzsN62W+V1K/25lcPFMHtIgkSTvRzWoSzOIcXqWqmLDq4bYDgLdDT55EC/Nxxl3OU96sTz5704ugGWaJBBuKfNzL9hAKyJpEq4B9LPznNlaIB5gElI8LRuxVgAJSpSfj4A1nubr+58Vc27a9ES+PijjzLg4E4qx19HWPlm+6O/uvN1WieTICaZdS30VFQQsL3GeS5C7Qvzzt+zmk1CR+OA1hLB6Wi53Xq/B+L/+aN/Ut2Xjz/6UYSqTzffplJ9Lbp6F1PJVom+nIT6iy9+U9r9+v5GFQNJ2dVJaLTGYfZmDWwaLT36x1UGG4COZpZ1wkQZxtckrfv5dyLeX975fHPvwXepWI+2lgNBc8q63M/0wxrF9n7PM3uTiixbfMkE44Vp5iIK4BZ8cOj5IODdBGlN/m3cOsRhFDFGAoGVYbkGoduZyHk5bV3fPUhbVK4VM2yCdu0MMcjoxdiWAoAE4CjlZWthWiYIu3r1egZd/CpM0iSzz6JvludF01DLrT3RivdSTdcKo6r/JlFSxWlVlrQi5ZcWtxd5dneTQGoluUqsOwYCBd6kXOvv3i6F6vo4gMKAExMUzQCW0WG5tEyoKvNTIIC1lX1vj2IfEjEebZgYkrJSzjWpEyg5c1gWExwx6Ca1hemQ9zD1b1gH5wOyakGmp5UhJPHWLxJ4AgXaAhZK71aArNfYlZlu8zxV3Asx4KbMcb7qtm9iJPeu3M46xNk8i6i+SkYYPhIXvfrPA9aa2CxwOVJZYDkIkAM+axjpZ+R5AEPTbnmSnz3OPvnZj38S1lsSthpZzIYBa+kFAMO0kNPEacNxK+UApWlfk5yyT/vRPypzJd/HaHHegYq7pupmqIz22620hdVgS+pyvdsBU17G8ea0VKPgTBLS63mG0ZeOIPrDzf0EOfc2ERK9cFAj2xZooFU+ty1btH7ySvtDWXTVF2I/OV+R1FGYPJxONe5iWzgHuhMT5MyEszIK8/u6V9bvrUHq2NEJNtdkDF1fwLS2dQicnJmxxQOwiMicpXH0U8X0eas9XVs5iOyun9XWc4l8fhaDBQi6BsBrC0uBvwR5WoBR3fcCYCt8YPxKdKYSPcH4hAXff63g3CTWwwhZmW5+aj3/vf5cC4CQPQFsl40tMc1nYvDSxKteqs/Ie7kfCdDD2ISZRCZfVh1UAYzTx0hi+zyuBZictuBpB1iZXGvr7tpq9pYxslxfg9c4XqEmplbPcN5DOwb9rwc5Z/fupTVVu6YkuMlRRPqv7Gyuv5N29AQlBwFbfvTBO5t305qptfNh1vLRE6Lm1ptW2dbmYaZZHj99FFZqWg6zZ55G/05yav9X+w/4k+t/J+2uj8PQapuNUfcJ0C8ERP/2my8379681vbYw0xBK5PT+UjbLsbfd9981qFBP/v4/QTGeeY5n9dv3GpR4o/++M8zFTPFsRSXzgQk+jyTZ+/l8+lyKvTQJNOqC6DTEgk0ewbMyfO/Ema4tXyY1pKXKWgYjkFD7nHAHwkzBljXv8DmtCt6fisDc3z8FAe7p2NPCRYDj+0LNtC/a8MEqvHdUxgMAw4rW/GOP1nAotcEqpdko6zv2F+SBk0Kso4ddMW25hm0aSFrdOPK1djUkzDXTYU/Uzb9dhKgbzPpFfvqYgLOU3GJ9g7IcD7rouBLsJ09tp+K+0GGYNmjF0y49l4ZyEDbE5AFyH8Z0AsQt58iKUsCxKElZcDTw/gK6ydYwxKja/UwgzTOxo9djo8xmfdyQLmr0YH7+t6dDI4KI7OnbfoAACAASURBVLEBNRaiaZSSAQlApsTG172ObcM2KPtHwU6Rg10n35DzRGflJGsKnJnCmum7sXdsVH6O79LyTNJDS9+j2GPBp4RDEiMWdF48w7KG6FGWgfimrEaDSSRy/JLWe6C7KbdS3d2sD6ajRIVA/+MUufTc0Le7Evbjbnw7QINNup9pupfz8zQf256dey2oG3uoY4TdH7ALsDMt8GI5Rasy7ZIgiG06yTyfoTjAZy3pYjNGWnrbWQ9s2Bda4oE4Epj4e0D7XhKK7ZyXN0le0BYMQcpDC9s1niTX+iwFraO07DwL2+JlkoqLpg2qvcnJ81Hnsk+wK9qury1HkUdhLHbOubAnVsbvWpCZVufR2Wp7n5gXEBBboG1r2GrTvrNOS11b/MTOvspT56sCMGFoHsf3Ya0YmDWIUhLTnG8W2y0dV4iezl0KAoZVKSJirbQtKICymKvFs2G+dehSAXP2DgNyfBI3UOZIz6B9MgNZJlkfvyTm5Zcu0vLMdYyUweQac58L03Yp/ozfHPtgLSSIkp7X+dlqU/Jb/KX4L9/vWmR/ttuG747THpa6vIOflKgOEFR9LMuUeyroms9mNy9E5L4sFuuvKJfXbKczZie/dpOcHWVyspZ75QKDZJAR2LG2GSsCyYnEPhjb+f5J7v9J1vtZwPYXWbOD2Plh9CXpy5rtYxtlTcQzK8DV85uYSZ7rc8jnv+pwCsmlnGXOxfdMnGlftZZstBhMYXEFsFqYbkwww9CQG/qzOpMKtn4/vKNYiTgf8BSbUaZJAVfMusn3Vqb9W+ZdFmAtDBYkbvw1raajqSxGH5bVutdXhik/sII3zQ+WeOKHQJrXud/1s9ccb52I6bPWboMfgnwrmFewf7l/77teX4GzrOUKjEzuMuBiP38BD9+2QC9Fvom9ZrDi+l7rWe40WEUJ57jA7uiZtzDLEopnnQFsdIAyP5XhQ2dOHqSwHN8E0KCZFdusgMFO0MpUUHJNKwu1Bc+QN+YaYlOyp7hC9s6whpMUooHz0VzY3Hke//kSwDYMPFt7APchS8z+ncKAPbrm9GvsOJJXTMaAu86ruLBDJ8Rw9obWSmcoz5t/qFTJsheGNTxxcHWSl79PPjk+wRc20mT2y37K2dDS67vbyVMAaztpaZW/vgay+zkb9mxilGQ3zITcAEsMAHfhHLkFgxsnhi/wmvfb1wob23j7ZoC2nLCvvgozPNe1txdmY54F5hPMwWBKZ7DTo9PW+TpdOoCsS8CWMNXlWA9S8Dx+eWFz5/6zzYPjvP7Ku7n/aB4rhJC8ykM5JO8Ue9wJzssZvpH46TC5tqKadXmSuHA32rny9tH2H5Bu9tWckZEUmeK+v6+dOCvYOpq/wPAuZ3ERP2NJpwMHK7GnML/sy5kfX5wn59DEdfnghQB3FzKMQ0uw6yNVofX22eFIg8m5OrF2eZ7erm3hJTmkWAFg6yRhhaRhk2bJs/6uBbst0jJ5b1Np/dqCa+QclFjl9fHVmHZPDERLLnscZuTz+FuxcMH4Sk9gK0ratQ8bdDkDMCqdXvzKcKoUqPPs+L1qjg+TpgWzdS3te/bwfuIwuY3OTKQSe3E7MQA5KUVZsc5uYj2FrA4QYSdIboSNebAV/cX97M2w7s7l73thZj8hS4LafiGD/qLLd3iaAmL2BF1KfnP0IVf7QCcx3Yaxx3Ih+5qm/zuGfAW8e/jkJAMr/rO/U+advuBnz4Z2KljxgN3opbQp2BQCZkLD0H5iw5LR1bAyZD+siqzGq8yivAcmErFACXDrE/0MKzqCm+th7ybsWs5iqvavra0FhvKQoaLYIJJWAbyNI4j3lldyc5OITXVgAKwZELE6FwlAJ3kVMBjnNj8r+DQNkPD4iBlfTtsoQO7eve+y8I96QFTqJWYAvO0E6pLzbyPY/CgtpO6DngtjrVqgpajC6dDw3JnqzuMn91qh3t+53PsQ+LQCsNCB34lQOADw//wn/1tZPpfzHttB8Y2bvpJqtPD0Zz/5pAL9//yP/u+IV1/uUmphUOWsPkRAAQtJZ2m0+6aKAZVedReOVbmXyjtHcFSQZKpQmIPu/2oSF1XYb+5+3bbjVksXLQFrP2PRBUgQ93y2yh/xM6BN1mK/iRKkf6a5FLRVkQHceV3W02dzYo8ePXzrbFv1KYizCNIuzEz3eSlgKfPyHLtM60iCSe9JhPkxMfgcgGreZJ8SsjShxsCUM2GHaWH5K7/925s//MM/TFJgup4Jy1o2GRlU1aHHa3tq4FNnqhJqL07bBEMoyVWR3kmL2Wdff9PE90UOsOsllm4q6Bo8MCkvtbkuAUIDhu59AaZjMIGsr2p05ZlIchoY5+cAU9hFwF372jlwrrS0DCgzrUJV/ciaFCTBSq3AcRICYAdNvjhpoKLpsBWpzvOiZ/Dufs7n3c+TgOaJGODRRFRQyxZkHZzhVI3OpD//DIN19F212XbTupVNvvkqrU0nBbPYzLSnYaIISQTxhD09e/qZrUpECNs+yGfshqVwLcL6krDzANYkE9VGKBAJzlVlV+GnISWgyK8Y0LZpZ42qBZHnsRtAwvsypoJdiZf1PZfrv2D628IclrhKBlQjTdHVUtCBJqnMJf2NNl72U/bCs9zL1y9zHg5uR+duNPKAZXQaVk2S0+oQxGbSR0zCZ5+coSFBd0m7DNBZgJ/nMu3oA7atAdDa6rcWN1yb88RBr7Tt0rEFPj8IfN8ylLtXpqpbNtoCggysNAMq7KGKgi+gHE2LtQq/DoYAeKz7DlAyemLDcPUs3CMndjltkCqfkuBLOa+AjbKlEqhUC6oJqAnMq27pBBW1F4szXwNgv7s+X9oTZzLitK36ntfRKGlBJ8+djhbn5Zli3T5LErIG8c6SIQjuS0sedkH1MoB31iLPGrvWs24lv+zjGcW+Mq7r+BcAr8H+UoFvoL1UkZvYLcnHtHzN1OsRmQ/4kUlWTwJgPUn7PFa1fWrIj+EpNKUuZULx7kGmBqZEfCtFA0/temzj51/FhwTAuf/gMPd/svn5X/trmz/+sz+LXs13CQqi7xb7fTZJskTjTe5lP6wv4NNT7ai5hhaj4neOEogeAwsyufQwf7/39Rdp9bhWn72VARg0yOnfvPfejYB2sS+Pv9m8d2Vr88n775SZdy7neefyteqp/st/9YswoBJ0XLkZ8G538//++V800XTP+3mvPeyb7OmdgBYtDGSogzbdvexfQ4y0m/o3wBBfdBjWGNt1JbIbu1pJFpZxmc3sW/baGoSq1k6RIokVsD/PQlHlrW5XfMkwPIZBbq8amFL/5yw0eJkAFThyYohQnjVWEYN+83bY0YkbTJVdn2mfM6Yd4AorT3Ccz/AzrpvWLtD+MHGEiWoVaM9ZqhA8Fnq+Z5Lbbs7CcYLtZEibTz74uBX9R4klvg5Aa7/v5fu3w6pnJ1VS7eteW9apQJMCKVZEnvPdu9+WrQ5YZJdtaAmvWAQYojOCntDTFCewOgELh9GPNQH6Ar+UlmYV4ZnIp9izH4Z02L8SxIBTtet+GeqTPW/KaO0ZgDcsAoAu0JCeG6kKX7t5fo8SZz3OXniT/aiogg30w2choTNpVovfrWjiOk/3ci/sEKbFYfbGt5G7EPPQDbqSs9AJwLHjqs2rtAA5kr3YGS2DH0X7TjH0XmIsGovJIXLeskf4iJxdWmDiqccPohFYmwkUShEPOKUC38q7tkVt1mFX5Fy2/dsEwyR77JskU3vPQWJdQb+hLpJDBDiVfjGKIRpv6MTFr5D9YE/PRUP3ZUBuQ5Oe5fydJhbh2876nRg34AETBANc6/wSo1WjL5d23DboAQSwCf18mSgFf5Y2NvHBwvRZ/QEmv3WnO+rsAG3FBAqsTYQDUlpzE4Zb9MTMCUtMfVKCedxWL8CJWGEKWvxF9XZoMiuiCnvsASsBwMzaPo6NAtxdzP0pFIvbCLYDy4H0O/Efzo6CARthP4srxdqA9RUowjadia1jA6bwMwmdJ9aYfNnzHXjAq8mydNFgNiyAjr3pjDAAGMFtLxdv5Pr7ug66khyOFlTF9LM32xFSQGj+vV3Muonevm4SOxgAv3cpySJw+FwYFInEkpBpvROPZWJx9tQpoDPnmE8QY5WMaN3d8xILksWRaL6MPec/jz0nRYgU6BWXFdq3JO2xcbS0sV7a4VAijSL1iLyX9I3liTWCxb7kayPLs7RJL/HBCoopHlZ+pL5YHDLDxdrhkeuSP617rxp/BUjHHtl7bSvLTZEFWMGy2u4lRl9jVZt6JghPfOKXz1iLkyvg14nx+fcVACsAvYCFLUSvTMi8zwpMrKDbDxn68pf1+1PgHYBn7P+AQmv8tIIbK0juGleCSi+YpXAmAFYrcJT7W+/R9/ve2gHLYJz7LLCY/9lb4kSxSuUD+t980S7s1Mysqbi9jdeL1hp7ozdum60Ss2rdTyyaiHFzLrH2QWQLSH/oKNoW2ORzFMXkAY8ie2EoUDX4yjSosEhZ3Gdz/jugQw7dadjiRdJFYQaHYfXdm9ubw4jlY+rfSwfVwcHIYmGncqPui/blClq26yd2ZY1d9/O5HZ6SfcWfde3LGJY4LS3z+VvfszZoBtIUV1sA0LWwVrumqLHEXr6/AspYzmWG5T367+7Nec2/7W+HobUfQCe5OZ325vDxfwoOR4lJsYTpE1uzTfUoSdjwDYtWW+20qc2xafEXe1nryySnMvAC2736p2nblMu360LXDsa2wkQ70GJ7Y8MRRfxd4YeM0md3n7Vd9rt0Ydx458e55uSLAWxIo5znr7MX7kdGw+FVaLMX/Nsnn/xo89Vvft390MJBuzxo4S3a/yXqDBN7Be/srx+C1HCbFTSv5cA2w9jLa3QDNJa2r/McDMzRzm095cCv8+c9LEKFkOzBvdz7mfgN7apbtHiXPMvgK/EF9r2cB4DPDrn3p/Fnx4Cw5q+2pM+en5s2cSz5/B6fiDxxMZ+DUZpyfcE84POAibkOOvNh7J1GtkXB8CjFi5P8HWu5EkXsWL2D/GMKRNbqNHZyW1ENNdkXf1KCUUDWpYDRrtK3QPXiqxeC2Ap8toV1ifX3g8nQNz1JF4/4D6DIhiKyiGEBu+SeFMd20yq7n8Ex7yTGPveK9h3d9cjUkJLJz784G1zoTQhyafVFjnE/IxMkM9BZlc6g5Jg/+dnPN3/yJ386+BsiRu5zp6zY+OjNuT848/f/k78dfILANwFbzkp1D8MhgWOMLANu+lmFspvkDAA0VYs5UGNAh7W3bqRO78nDW+nDKR33YK8LVsfQp7toGgEd8ne952uFw4S4ccIqflPlEzb5890EcxJeDC/TOT0cB8uU2W4SKHDer0kdBw0IyiZjsAXgGBzerUUlhpsmWDbY7du3Np99/pe9j70ARRJMQAgQUMAmwGW8BZSXgrpK6LVwejDun8YBUIBRVjmXlPriDF374bNUohNAbGEmqTDlP5ofMyErbTxX39389Kc/2/wv/+v/2I18LUHvpbApnqV5H/66k010+51bm2++/LwI7NVrV+os3PtekqtS4jlqYJprXdavic1iAOdwjybh3P04Z9VJAB6NsCfRc1L1vpAT9U20kmysUncZzwQqV6JVZk3qMDgVrBD0e9RgQzXyPrsJhsv2cdgWR4fBeRSg7mKMlU9uwrIkcCvgJZigvcX9OTzvp4JfpxfjdyPsQ+2LTyVTeQMMsrYDxBh0KhhQJz/Xam4c4k4dTkDSXBc9J1Wkr774Eu5kDENbSVQVrEGdFp2angF/GUHUTvmrfqKf0vod3aNU1Y8l6thtkgMCmCoQeT2GqQEbElhMsU6WiyPs8AnGoBVl4tqjbVYmQSnfi6YT4w30WajQKrcqdlbx7Tl4W7WcykOHyPQeBuiyuu3xZ/gTjKjS24NE09tZhg2am3tvP4nHd18WuPb0vRIjRfHseYJ8LMMzGdbwJsbG/tkK1VuLpfN8mL32LNc9ABIGVpJgtY6yHNnrnLlcy7ms5wVVZ4zAOMB7Ce5//pPfHgBOVcGwkBh0lPKqqOS6GSsVmQac7E9+f2a/qdigzpddMSwc/yaQmGrRTMk9Y6hHguJq+mi5zBrZHztwOOwsNh2D6SjOJRcL1OCIHzw/u7l3NqDi3q08W+0LmEL8SIw3oDT3pnBB9wLLfCuTQwUkzvQp4Lo2dJzvfs6/5GWduPWvO4tWTBllrOQWMb6vaAPq3ga+LXqM6Lx9Na2z6zAIt415ECcYe10mdIE3Npro9bDyOoW6NmaqzAowj9NCOq1YaVVPImQytJi0k5ULuE9yBZhQ5cXWxcgVnNE3lBhPpU9ytxRD8t4r029tb1qBkjUQtA7Tup7gKO+9VtnZySYcbceaoTM93wUpMZQC/rKn2ji6HqOJxplhWJZ1C6DDjnHGMG4l8649yWnb09D57R/vn7O4aqitAWY1SwTDS/JhL07SXHi8gc9MMRO4ouOnLTTtFE+jW6rQyKLTQ72QVirA3bnYlp0DE0cVkDab6/EPuwob8S1A75OchweP01YfMCcxx+bbAHf29NmAkA3i8o9//a/99VTdDjaf/uWvJuG38hKFBOXbARC++e5xAqasCQA1IM7PfvR+W/8eZ4q2KeR3wp7zfK4ebIfKnzb5BBU/+ehmWUTWQ1tD22W/fZiWyOzJvUwzTRHil599sbkf1p3kQBAIgJK0a/lkL7rXtWbl9doltuIrMSA7IS9PSBHI3+2vTjiV9Kt8Zq9JVgEn9uoqCTBnep75OkXShlxbQsT8P9RTHDBgNJ0mQZyplHyR/7B3sYudGwHme++H1Z51AMphYlUgHyCQzxCgXwKyC8ZjqzDE7oWRvZsYYz9r/yTrikl+Wr3RJHAF+QSj03ZXyfz4vdMAuB+//1Gm997e3A1w9zT7/H7ATGf0cjRRnV+W3BRaNkPwJxmoeD1/lLNFXxd410lvBRYA49FPCTjrdeIi2oPPSWTk6L0I4PI44AnDbk8eZEr8B+9+EGZ8njvsJ57ufmxubTF7CShBGnQ4aI3mk7Xbsr3YzxjsgBQ2hU8CJj3PnxM7N0hX0GGbtk2RdU6y5oqq1qBt7FjduUYVas9LQRPQ9l00+gD8wKXLBJx9CNZCCoNH6fygWVpmOb+X9wTG30ylGQDf8xtfJAZgJ/kGPqJsy/iR59HhK+OkcWReG7aK+yNvsRf2gqLsMGHDis5aOdNsuf2n+IgBP0MPRl+y/n8iw4Dm6eZYp9wlptgKqA6k0baTlCPC5DlD0RV6zb8DHtqWPPp4fIFCY4Fe8bD/OqF82FkKXNrBV6BDHEiipMnGAgAUkGJn2V3xnWXrtSkuznU6M1O4Y98nzu7jrVkO6BQGwMUL9BDTDmYdKkkzk7On8MjHKXYn1nU9PisA5PkkQZ694gJQ0p7VfWDHF0BdWjHFNITA+WEFFefKunZ6aeO0YTivzCYapW0/t1dSAHMBNH2eBIx3XWVFiCzqf/M7O2yHAgn4OIB3Nn/bFMVOAKD8Xexlj4nLJWsW2X7xPKqjpmCHrSJh7fUtw5/YnAI3Ezv3uWX/yQ1F7gbNbWUQReDN2EFnI4W+xMmvAavepy2rirwzsErRzGevU2wl7k8zGOskNmJ8Bykd5+g0/uNJ2+63TU0DduUaTJ7X4QJg1q5eMJ4/9uQFTOKZrMdM9xygzdqsDHw+/i3zq/bFsKPCoMsQwoWpszAaZ4CINRIDLww7P58/1/dar6Zr3wMIa3H9LTOu8eckwkOiWPSi4jd6bbSogSCLbMdabGlhbwGMCt5puVVMcLcF9ebZFTxzTevRnJBj2f8jeN89JgZ2pz+4lu9BvnmFOLxvsxSZynB0JgX5zhOGUtmj08E1xTsA3kzDtW8++tGHm7vffMdq9Jrknb1nbzzBTNfbe3YQXos1yzAZOZ9oO+DGGcB+BgOdfb0I9SeXiXePHc/es1GBpM2lFQvtT10tZ+OT5KSezVgK584eOpec7SwJHoPptLkv8UuBH9qoYel/9/La5tV2hlg9ex4Jmxm4yC40D8lnrICrW/HvzqQuLXZDAc65cz7kx2tBVt40en0TN/6wg4H/53MbSyxsxUoa5L8W0OhHLyDfMB9XvfgwC016L7MJtEE0JDFB2GBX9rWDZ2CR4g9/gD2aVuBDvoTRiRnfthej0315NzY+ZsaAI2eV/HXbE9NpdDF2Yjdx2tUMRxArPqRPG+AKGLObmJg9xe6+f/dBJklHE9jArvzscYCck+jgtftNHBBCzr0MoniaaX3IHQfXbgWCvbT59Z0HkbfQlTD750r0z+7eTdcaUF7radYYa7lxhfMmnpfDsdHygOr2x17AFZY9af+u52/yyoXs4rULKOWiqqOok8z+BLQtHSclceTnxPpbugey31LGS3y63Q6ksoClVpF3UCzzszrMMDi17Au7PAlrL11m986kyPGMvrczlPfEIMX4ngErNOvCaMNg18odtrIYdzc6GB1OYZKIHBvgnPc5SjyLxR5rOL/yIZ3bcGZynLOm0Wat+AD2aibtjryDeJaUTYuCWde1sLtOQh6iywDM9ZnOKluBCVu/PJJizStzLYof1h6Z6kmAXZ1B5ApMt/V8xAzhn5QspKhzOaBy+uYy5MREcCxtckTJURBXWuzbS7Fd3phVZ9MBmhili7wVZMK9HqTT4tHDxxOGLDGb2Ig8UJ7BH5z5h//pvx9/v7RSVnsH8pkAKgELdk5HUcfZtXJVhH9YazMNJ04GxVtAnBscCv9QZgEOEkavmxbYEfTuwIgslABuRm7XlC6LZkPOnzk4C3M+7+/GVMYZB7RIgfY3mawqeFRVrWHmRIFLCRZUjIe+S+/LZM5B/g1QKAOMFRa85rVF0gUatCnyj7/3e7+3+Z/+5/+hbcJaXQB03hfz4RntstLpMwI6SdatiFL73O/SPvo4QTvHeT0Akdd6WFcS9GuBGVrwBPun2D9zy0uASDw269tg60JAsegQRU/un/7zf5yWlXudTnc+BuZFaKecuCmvW1m7b+98UdFmjAZJAeZDHcPCtFudRIW03W9/1S810J6gwnPSFjHgXTdwDt1+DBak/X5ahQR+WAgWrFPHBHy5Dq1YAmrrgQk6AzGw3gTEIyxKX8dHAmXWFoYLeVaHSSqrR6XNIev0OMGL91Vd9YyBq1fSvqQa/V0SIKCT+8IA2s/9AqAqTFsB5QRjOj8STAFMt/KcJZdYVlpWK+aegPRCWB9aITAJH0dnihHRVmZ4QUqKS2Ap2HJ4tYDaNlqHBBD2i0hYdTXAUhJbBkx151papwE5nW7cswFkShtZnjXRYZP8MH8YEWeFU9SWRVizehiceM/PTLWZFQO6TWWvgAdHKMjKPzk3ZTPWmavUTxVzqo70TiaAeMsozRlta7jAOg6orNQFiEWPfncv4PzDPGdnvMHrVPDEzKoItWFJUloJwU50loA9MZDa62LRm2j47E4UFGIH2JPkqUZLBK5iYOaaTvOMH4ShdBzL9MnHPx3KOkCZk9IO2wrTiKjSOgC8Y2BUA2oJCOrgJBw05Gq4lVCSpAvc81m7NDU7NRP5vSvYQBdt+kwq5SEpVz8kPimV7gQsj/MZWdPtgBoPAjpol3219/7m5cWcp7jes8Ct7IeLuxlOot63gFSlXtOW1E5TzZHRpvClwmliqmsHZMwgn6nsrkzcdSBDg9p8hu91muQC5pZ91IARSyU2KudinqPJdTRKYnc9JGBXg6uxcfaCPbsCfytbQ6K1JoiupcGUYC2fCSzyetVGgOowBCXlsyPLjs2fMKgvpXggoaJxttNiAXH871sfOmlJdc+6LQHvWmldW1HW6rl370TnJaBbK16nscVjy7SSzCTetlFqOeB34pcMQBDgY1w4X4I4xQ6MIgkQza52rOW5AyMUA0brzJmzt8gkWMs5b/bhygDznvVbi2+xBmvCiMVLD/Q8sDaMt/v32UZAatYzZ2AHozdB+MvoSgkAr1zb21y/mRbHu18WJ7md4O+DMLBoWdwLS+7XYd8dKvzkGlRjsa73EmUqLFSTLIn+9St8SirkYYADlw7SMnla4e0LYbZlqMRTQv+e2fPs/zPR04vt7ORtQwYCLgbwvHHt8uaDW9F1TIv8j969HvteBKDPSuuDtf30izvd56/TPv8sz+Q3X3zdFuCCMtkTnZgr8K6ILp9pSvZUSml2dIAJHyGgy7PBYJpBDNMGcp4/z3Nte0KWHcuu7d+sXkGH0b4b4GRsn3bu71uapijja20b9+cCFcDstluLKX6gy8PCL6102h8UQY6XKfBaT10n1hUdEyDeY/oiOSsSTQUirawYRYcpELbImdeW9ZQzIchuCpgDBaR3dkSyBOY/vP1e4wq6iMfZn08Dmhyns+HarRsZXGK4lKpz2PmRgZjhU146UgX3Mh14mFAq1gZHaA8K8JrzVn1YRZGKEwDexz+fAj2xIeObr8Q/7QcQM9jK2s70wjwPawNUit26RKQ712RN+O4H0eXTKjux2Oikid88l6NOvqYr00asgkrVjGwVfX6mzJ7Y87bb510UA6zDWpAC/gNsARb0CxWQFAKYzIrtKzLkNRdzfZcUOkmxJDky1KUDEQAj2aM0AEmN0KptMVnBJv89bdfIDPsQSzivPms9820Dzb8Pc3Yq8vYyVoL9pn2YTqb9UBfInrbFB3ZkTbQsZT9qTUvCdZzKjdby4zBXnkbb6OWZFD6yX91XB1TlNa5xnUanQ1eM12EU4qEmZNl32Udrl8ia7ErW3EuBpsQphiewe0DnFmIWUHdAO9wDEeWAHNWNldwAq7KfXitgpZi1teW5AK2x6ibBZh9Hh5c9y9lNzOEXn22FTGrUZtrkLNe0jdGpVdN5bXwteRuGdkG2vJfYt2yzJZkc4H18lK/v2TYDYpTBneckPsYS0sLenxOb5u8tjAE9nA9FAT4ln2FQ1tm2wGLoDjhl32HgV9gdSFS2GuYXAHBkdgp/5fVTKB52Ks0r+Saf53rqb7M+bVXLwQWA5QAAIABJREFU3tt+Y/Jz2ltTvzwbofuTDsACAGCBYDqOlnBZONW2jM1qFwx4RhtybHAAhZdAz3wW0DjtTmX8Wsed5BgAUWepIKNCUeO72MlOk8X6nymb6/ALe6IxOFY5q7Ek7G/Z/EtBeGUxzZT0YT+u+VIT/lzfFNvy+bHvFW5XBGj3jj1UNfP+WRvdrPPEOd2jSzzUHAPIBqH4wffY7zUWXSdmKla27Xn56vdrRiXP63CQ74eurV1T6z2uQNz6+rmPubbmstZiUvLu0R+ChKukSAFDh3XcfwsqKzg819//Xz5iVPDW6FzsPbicgRQhVtAkXUAo8evYpFmftdMJT0JL7BkgjVZtbYL5t4NUkzWkb6VlUDu29sHGszkThlAMyCiGNTgudjfFPIMQaLlpt8OOLTm7afcAEM0BAQ/aqeUIuhuWHBnR4XnaZwEIJDoU17BAqxO/gBcd+CDOzv7mq905MK0xZ9eNzYAVjG7psFbnuVvvVX+2bDnnsODh7DtfI3Ux9mAdLqDTYi3udkhN/utz9jNSV/lY/jMkaytn8OJ5AOIUboFw4vIOE0krJfupWHIBOJdYbOdSGPSJi+qbgOFZrKPol2GhT0Kcsx3GGbDlcWQerJ8wO9Y6TLyd7qvdsJwvhMTw6AGd3Zn82wGUKdg3183afHb3KDhAhs2kMHU7evgXoxn86/tHm1/djQxGciJse37sUnKxkxSAX3pwXcsYH/67NmsK4kgf62C54iBLbDTr1lV5C4Kue7xdM/bAkjdMzurn6JoC0mdLe9T9Sbluzvte7ONOhitcuXS0uZZBVefyrPFxVhkce+OFfRXfm9l+scvYcBhj3p6NtUN0JOQ5534MeCrjTi6HEZl44pJYQgEkxS9yYorrdhamaYE9tib71XC0N5EqehwA9GlYkRdCmnDZ5iOIQz0H2oL8cYs8znc+WyGc1r7/DNUoVgXXyM/AQBji06zdavu7X2vflg4QQGYlzEYT+FViaWf5Unweu4cYcCWxOZbpVmL3Y1qKiQMQiRQ8zwd8p9W3c+50c32bdl8A8fz75cQ6YlYdKC9zhg3YeJEutlcp9pEO70AMoHQ7vGhHGq7GH6czIzlGpbMQnawpAF2HR4gKWbU/OPOf/xf/4Rsi3oJ4AVlFmumzqETm6tEQp7UggsJxrK3gYEtp0cuDqzBl3mkF4uaAAgHQfQkF54G1pUUiOm2IklVtH6Vb5pd2rangjThmE1EJm01aqzdV4HHSCe70z6da2D28AlY1r34wTjR6M6uORp1Hf0zFaoyHndkgooCeIJzTRivd2vxbf+NvbP7Rf/sHaRm93MRhP4GwFhGH9WlajDxQt3jnzpebd2692/e4F/DuUSrbAiK6eJ1OmI3SiVFJnKqf1yRkdLNs0xJtc3BKy48DKMiY/bQV4fz3PvgwrIc/29z9+qtq5JhcQ4Dz9rsfJvDda/vUowT4X376aXX3bt261aS6DhH9Ne9bhtbyHHrLrSBJ9vNMEkjMehRG7CFdBykAZU3u3A54922GVXB2Ki/HWe8CQya+BKBDEZcwm66pTUxFxd64mImHApTp5Z8A7HWZD9NKRzdE28e619y3xKfARQJHP/PBB+9vPvjww+4DyQ+GkENzK8NCdnLvkKUaFIkXALYTYjPtsFTnYWBxNiiynoO9R5tQ9V076LOAILvArAZ+1uL74Ecla52KNBNzxpHVEObwaXs4D7TIUt+4fqs6V6ZjWtj7AQXdj+TQmml5vh6B+HHCYYklAZP0YQyqYGMdMTKSnBPJXZKbigILglo1sOcn6ByAbgFJgUbZsz5XrCSZWcGtGc8+WkSc9pVMxK3gfQzAjonLRPUzJdC53YqGweVU5F9G++80nwsUAVQ6awIIAqWdRDdNiGXISfCaEOYmTKx6nkCigFaRnlyglsQAnMUes0ewgS6n9QzwJOi5G4r+zXfez9rPlOFW+BQDAtQJ+i+iVDPqitAGinB0+Z51Gc2cGXgj0OdgTsKmC8mpWjGu2xTFl5mkZ4TOmw5ZMRZ82ru1vBBEfSFpjaPfizM+zPO7kVb4588PN9+mXfDxpZubc/vv5udT7c7eMKTDc8gUgSRrADN72v6KI1Bhp4G1tBsAJtoa0IR7hNXLAsmadeJy13cKHZ4pUMzzZ3PtVXvMn8tEwlwpKIeqPwUKdgQLZK248cI0Fgbwm9bliiG3VWdJ4Gr0Fw1IwZQqVf5t1zlyFgMSbAdgdo6e0mTAfnFOMUjb6pthJLXf1jpJoGJN7pNdL3CsRBTbtjJZVl2TBtQAU8nlEqCsrcMDwE5QP+16Y59ri+z5gEcNZHLPWrTbWiegEbgAYvNzhsywIZjWzu9pKnlAvC3Jo+QTeNf3xSSecfaejWTeoB1BpaSJo7Z92y6b960GWmx2qerAvrymzGtyDYJibNrsbwHV/fsR8s/vl9Ny4szTLttLi+xpRttHSDH6q+c3P/3Zx/n7UYC3u2mZvbm5GSCOFlt1w3Luf/nFl0n+w2DNXhfc72cfbAOtFJfaJkE303CiAHEBY7QIYpsbGnActhHg7myCnerlZddfDAgtUBJ00pd9loEtr8KgvREds7/6sx/H+TvNI1D8OPvJvb57K9pkYV796tMvkhxsNvfyZ+2RHi1ReoMpFEX2wqTmV57m++fiA1RtpthXCfc+m7ZWAE/jt1TMAVL8QIFYGiSeqf2U9X62AGIt+uV5rENThk00epHacyXghxm+4avPK7aseq4Scvsl+1uMwi75WdcjfC9rrWw8+yr7kfYP7cmsyyeffFJQ5jS+cELhvId1ji18ljNBk+8UOy+fdT1aNB1gkb1KS9T+dQ+Y/z7kQfaTxP2gDDIT/85GO+96WqNj+/PeT3Kt96LZ9igMy/c++iC+OvY+wXsnwRoo0WR9kp+KGgeYOMrazHmJnc77Xcrv2O5TzMnPh8lpX71JEPuE/3QHnYKaFtW0TwLSypruf4mJTJXNL0EGzdxLASsfa5cD8ooH0EUwWQXbYW6sul8SHoUKIEKTiLZ+nTQWBPx5RuxrB44JiMVf2TuKrHuJVY6yv9i+ahBn7+wmsaFl6jxdvXqtjOzHYVtVoJvfzLm+knXUTK+gcybPAMPQOgI9OE86d76qc9wqOV84UgbiDrEkJgmNG+BVBxMUxJ8E0p7kc6a4olWMT1v0odgs/hmgm32CAflcW2rs/Otq2yX51eSTgurDjIUWjJ9JbMbfjUi3X+yJgSz8W65ZjAq4S1wGxCzo0WEZJAqGJcaur+16AChfBaGA2V5vn/NhwLxcoOKCjFYc1pi7bL6xX5pd3dO8txiHPwgzmcYSppGYzNlYWB5TLM9zTTb2PHbpaeyMFuxpO5XA0Hwb3aS1NXnWVLurogoWprgPkOueRo901ccaQL131Hsfduwkn2vBRhxNQoNdUFA3sVGc1E6ZskPy3taL7eInJW5J1gBt20m86bdWxmXxDyM0vui25b2QEOyhDsFY/LQ4tUMHlmLRgGbYPfYWxGBayQ/Oh8GKQYJw0OnSA6SK6VedsGmznZZKe0dh5ThJ2Ek+70SRSUE457NgGIao/EMbV2KUvTB2rqWoo6j9IsCgtQdAKJLvpEVeVxC9qJlCOFM7rSFwuCxia+G+61enoF0t2oJyulLGtkwr24Bbk6TO72I3vl+80sEN7DHdsaU42KQhP7ey7gqmAFZ/AN6tBeMfShIVIF1ig8YsCytozb+6IwA09p+MCHiU/+QgK+C37o8VgPP+P8xd+u/+LZc4rNthXfMg6zUNmOFep9AzgK64c/7dcxATeVFf69m454L4UwgaMHxQO6tJlofdOzBYJPFppQjsm559BV9nbLogaGhj1p2j7RVbBrTby3M0PXafXWHfZlFr++XSnnNvzblLjI28QdIGa+5sAIVniVU7zVgxpcUKZJopHA/D1R5TVqQ1bd+7j7xn/vw8r31DEy77CfBwTiuns0GAX8fW4i9bkOnQurG19gR5o+prLh14K1nH8q1FiBZVG69NB4r1n+6P6Xh4C9yVVTkJdXWNcxUF35c0vWfR992PZ5J128l17Gy568QXWecBaq2R5asY05yFnNOdVOj3k+Ncii7eScgdR0fPNzdCdPnwgw82dzPp9nH8MjLNTt74MrkIDLXKyyi2e1/M/RAu5O45zzdvvBfS0De5fixk+dC0wO9evplY6kX04R8mJriceCotyDord25vvjl8FVCPJFSwhuTKOzmzL+L7gTQv7T/3J7+zPnCVrBssrPtQzEKjFhPWPRZomiJDz84SN+uSXLu3KivQvbvooNeGLV0qy3PsXsOMC6BYMDN+YSv+4Z0rLze3wlC8mD1o3ZE5XhjWSM81j/JZqPenkYcoEy4biT/rFOEEim+yP/u+ATytndgVQabsUniO2zRspSDzotrZ85qfMBU4QF0mpMWfegKJufOenXRcAtDkz86g2EBn3xGwjqfrOZMrYFiurODRjUd0GZ9jaxUO7rrxAS3ULJ2HznKLYGxISRTy+bJWmtbq9HqRvfLOtWuNl+X/x/E9T/MMeeUzIf8cXEqMdjaMzPy6tpPXGWQS33vl4Hp16R+ktVuufPImrNloqR8ldj+fHLhlhm5xRdXtxNZ8pcGrisZ7iRlDDsgzLJM/F3g1MSeSRYrkf3Dm7/7dv/lGYt1AMRe+myCiNMwG4xaBTkb6wbGNyuqa0doVz+5UqemxluxNBbzqAwULXkqiWikfNpPE4yQsKDRjFUwBlfcuuyTBpMVq0OiUAjAEWhadkRGU1bg7uMCNoaQzujZRKwLZ/O1Nz89xohI7xpMz9e9FuPPVaU/5Hgcn6CSaS7fnRph0v/97v7/5R//Nf5WDmil8ueZr0QKqds/hgwaCR6nGY3doj8XA8PlaZgE3KPuYcAJjG6Li9V2vCXQY0WEeSmRcX7SK8vf9MAD8u2r1/v7NzY9/8tPNH//5v9zc+fKLiJUfRqvnvVz01uanaTWUfFwNKHglZcB/8U//2eZWnD7WHbD1KEBGKyHZyDPFxbTI0T6rIZQg5dnSAgKc+nOTniWQApTSlDoOyOWIls2WpPJJDJQebBVzDbH00zp2e5nKKlgGGnUKVRBpFU9sQsHO0yQ7tNV4QkHBS/o6wIsmzKq5qU4vyT1HIIg1dETATODXvjFMBDX1YVh4V68HVF1E202iNFyk4vQB7wRFvb+2SkPO8yF55FeirVZthscP2jpZ/RKVmRwu9zDgXbdGDQWjoCBwdqkIzDAUIFUcWQ5VD28MyM3Qor/KpGHJytNOGZuJvRhJkiQ6MJIEwZMWImer7dpZp+sRPnXvRrqzEHNuRs+igXnP0LRHenba2lfWiWmLPBn20XGe5bCxVMr8vCAPI0lL3QCEaOAFDwMYMpaqFNpBO5giKD5RfyZjS0+pqQs5b4zu6yQ2CRWYktyb5zHvTUvCtFdrkW2RaxHoCZaGeWedXsYIo0/v5Tz4OiowSbTzOJOKP6kGlxxd8LmXthkTQTGmtDqPjDbH75oFq6YbmnLqswEw0l6sQG1ZEQN13/Yz5mfuX2XiFW2A/KzAF1XoNW1DU5JoguRsXg2Ye16VI3vIFL1vYwNf7F/fnBy8m+pRigkxznsm8tE58gy3sof2MpkynylwqYYarbAm7NFgakKVZCmRWVmTYWQ0bc4esg+wWDxbgUmrQrPdhimXZ9GAtAzGsbH2378uigy8Y3cqwF1bO9Nm7bsG4nmdxMfPrXvKZxQIy3qvcgev89wl8MBSlUsV93Fa02K7Br2nsYkTDE77OoaBc+Q8uv6tJMju8TTnrq07Sfb4khWIc6TaqiTwX+yP62zLXc6pr6neCty+T+aehTIvcASOnGZ/u6Yyk9nwVvVM6UvLQgfyTJKF7Ubv0OCAF0AK1e2yB6f1ugGtMC9/xowFol9KdYtUgGfETg4AAVQy7GXO3YB3p7VjTWazOw1pEQgC1PbSlgr0fvQkOm8JxveibbefXwC8q9G4u/3Ojc3ho/ubgwBuV7N/LkWE9ijreicFn6NsoYe5B0focZz7XsAChLh9ldz4GP6gACbGbDUA2aFUJzHkAwDSuYvFy/pw7CqgsdtnMuEqzLv9ACS3blwO+BzgIefo9WlA6jDBr2Pt5bl/9PHHm7/4xa+6n373d383E1EfR2/vF5s79x5tvrp7ryK/CnrbOX+YLwXw2s4Sf2IfBLxAcgSIoPtLpgH1fMFR1uppAJmyozAx6czYn7mHPkOAdZ7RytLwrK39mqBpJZVcsWsYsmUQ0g3SkpdnJ4HuhPvshU44X56RCiudST6srVvOaAEOVfIB8MRv128GRI30hBY9/oY/IHhtT/An9GC1xB2xjXlvgxfaEpc4Q4vbsyfP2kp+JaA/Dak7kZVwDum6Ye45Z4ZKXI4fuBb79yASFF9F4iJvvnnn3Xdm0BLwJv6/rKVl7wvcMSvb5WBqukpxvnfRns41Xgurfz+sPawH9vY4RQrMCYMksMC3ArJoq8W2wNI71L5oD2MS0v/UAZDn4dqBXOeTOH71zd2uoQTmjYFLSUwO4mMneJ4py1iCbFOLb7FTuglcVwufzt9yviWzAt2TfK4CI1YmUIUWkFjA4B8xn/fBkgCweO7aqwEm5DqOs35C/kvsETAm59Owi3UiccPSgsQYhQNirNqabBIdGkASmz7MDb43vpkWn/PNF8UeH6SgRHvnNIUcyTdkSqGowHL8w06umWYe++j8HefZH0peGgOkNSsH5Cg2fis+w3loAVShMHuOvpVkeqbwuZvEMPRugAbinZwTQKS1Oo4dEw/VxuX1AGTxTQHt7D3Vd0kMQMMeHibhJL3tFmnshqUz9r3Mt7b++sXOYubzk9G2rBTyADEt5Ap6mvxgrGFYJRkNg5GGpqSSPa+/jZ9v0pjkqOCbmBajT9RRf0aL13pLoDBpR99YYrcOn/lelymPNHu+GneKWXTbsNeAlEAY75VnoMUbW7EMotyfePn1otf0Up7ge4nB2CTFciBs5XEW8G5N6hUpm4H1HIyPW9un2n5aRzyFo5IDAHASZux8QjX58/7FRwXgaDllI9cfiud8DUt9WIgAHOvquVvDFy6SXc498ZFyGbpZtArpU2Nia49lPz9JzP/N119mbRSBhHdiZtc7IJ5/LPBh3ewL9m25F3JnztLY1gHneldAJ+tRMGd+DeNtYsvmJc6SqF5xmB8XS3qmJhCLP/NZ1sd7VubFzymeLqDbCuKtnzfDLiZJbhywgF/+DtDp9TSvnFxstfkdBOd98298/BpDrD+zxkjigH+deTcAnnM3cVS1/5xHhILFj7vnwSmXNchL/Dzwii0u6WG5L69HgKCbOoNghmGtkGWtgOFa0iuhBBREaHCcdFgYNU63sPHOMKa249R3CP23PdDkyUvxPfdr87T+F0DNmrC5tMKtAoCBT8HeBJZo2DZejc9nfx6n60VHukL5+NFhjXqfDkLjU2bxprgaO1TWec7QtPpNK7r734qIp0dlrXYDGGCREtenpzearMllKjsSG4693o6NFLKQUmongPZ9nN1HPQueI6BaLLvkd4rV/ozQ0iKt+Gz5vtf27C7AXc+R82ydey49CwX45BQR/38em75gMs2nMPf0wrbAnzzlfAZJXA/IB7yjPUyeRIHycuzr7/7O72y+SzviL0J+uZhc6rI82GBOZ/0ANvCs+bjPn4GOWf+AS5ciRyEOeJ6iGUkhwOYzxI2LVyNNkpwjz+JGZKyeZmjfM1raVz8G/20ePNGJ5QbjV/LsDx+k6Gu9MH/FtboM+wz52+SjsaMjAcK+5M+62/KCkQxZf3bICjoVgGxT0P9e45HMU6cQI0bkuY/E2eACTYrzpXtDKZfO5ubF4wxYeLP56FqmzWe97G0FSa2hpzkfh8c5N2lJPs46nEnrKjvUNmYEHfFcrgXR5VIIH3TsdlIARGaYHMZZI7WTok6eVRnD1TLE3iM7kKKp9uPzYdlVkgFY7hRAQJ09k9kH0OQHTuOHX6QbzCAMeaSzX8gSs8KrxEc9UqQCJmdwpqdNewB8wG9ZpTAkMVguUq75vX1UMDNYDD5iY4fUlviBzuqz2OsLl9I9gemXAPVs9trVdLDtAO8uBAiMzt3FsPAQhM5mrQCeT7OXjnKvKb/nGvh065CusspNALdnGBEgcitSOGcTXytSkSZzV4gJ2Heka+jnZZBsps3+x3+nmneYP4I8QJCrHTo28dDRvCN2WJFCgFoc9zA0ptXUIVUtZ+xqdBnP3LjqrydUzao4hTGkwJgI8jNaWUxtKP69VaGl8lWEnpHOzmhFC+KcX+im3v80yHXbYjuRaqi5bZ+VuC8TFAVqnPFMl6S/MuBOry+LYjKohyp5UU3WJ305Y6D/nX/33978wX/9X0b77p06Ry1zguGXLwk3J7HL5DxJw1VBeSruAv77odpiiKkaeD9BoIMEIKnTWSoLfITJbdo7GXc4CRbDTttHRjdmN7o2gvC/+PTPSmlVOdkmypzNcvXKrQTFmVqI6RADcnj/4ebxvQebd99/L0GhrvWpUNexZ70MD2C8L+WwrE5y1mUSoib1+YQmZAC4rJPWOLTWm9cONp//5pdZ97QS5jO2Ql8ttTwGdDsJqLHXb5IwWxOBOQBAAi+q0nphTQX8FefuFLWhXz9K69eVJJDXMslWUDMTMMchr23ZArq3kwPrjN8kCboafYmvAo5drCh6xX+T/Ki6OkCGMFTfDdDivx7YbL/c67UM3jjJvniaBBsoBRg5zUTHi3GqZ/PaEf8EMMDRVe+nGnKeY/Hscj3ZBflOzkDanF7m3vczzARrS8vFA6Lt+ezrSQglWEBthlaSw8l37y3BT/WCsk9UaBiFxwBF+4HvyXXvR3NABQZI7DWdkLckKOteso+dI1+SlTq+vIEWj1YY6wimmlWhZwbWQ3f32DR5z8IlgnzsyeyD09z/+VDLsXdUAi86JwkmzmLe5qyeqg5mX0iiz6VFyPDOuJkCd+didHVzvUiCeDYg82GAjTcJci9gCRHkD3hY8DqffTnJTtUGGd4lyNoNdQ54pxoNSLwUw38UMEO1BrOT2VYVRHtzaxiFBE5V37T+NoDKmu5mLZx5u/J19jyDaX9fwuo9frI5n3vxTF+nHVjl8wyWTEDIo2gWfXWa97z14eZszhiGxRtta4f3CwKdyXvllG62r94MM8kwkegxZD9dDOPpTV5Pt4ZhbdIURsxWmLKJsCb5WdbelmIz27IlOM6NNGHxVPLNsjCWc7AGnAUgJDSSQbZsYZq2AMAmNokaNsla1ewbrtXiJXguq4eP635idyVI02Joz0hwpsVqALJOrcQ0ipMCoDTgBiDEHnbqtMC7GxaQtLafju4S5lETQ07R+SnDbvYi5u4MufEMvx8wMNP5hmVWkDaOuQKt+XOniOV7TXy7D2cNscVdgudNf/Q0ARe/I7zWtmbCLAYev2E66lOsW/ZAsCmhE9z6POG4QJ8TlfwATIARdh0bnV/TzqaIFfsfNsVRfj17OiwW18jOnoko7a13As4lsDw6fhjG7eUCdwL53ey/y0nYAHfaK+4H9PtNJpR/G/txOyxjQdIXYXKTFKBpcZCg/Th+hhg/2/okvqVTEsNqfpXqHRmAJ6HIpWM25w54nGt3Li68TLA5yfDVK3tpgzi/+a1o213bS5CZ8yTxP83eAK79+KMPNy+i44bNdSnFjc/u3N18G+2+L74Oozs6PsPMCLCutSQ339Yb7J44MSwdwf9uh2FY/zgyoEHWiH8T4LAfRH4xyCQiAyKkYopRlj2wTk1r0W1JBAtEqHI3UJ/hES9yb5KETvcSZHrm1RganZlyNRbwqPsqz1C8Ys+XsVNZDIHvSDcYnHVlYXxVNCGGbIZkpCoegJWm3YVMFNMm+1xrU/2avWhnKU69DvvgSRmhKzgJBLQZr79zs5VSTHGg4JXIPHh/EiTOzxOMX224TYLD8o3UBka4hA0I596A0qdE/nOtdLOoApwGbJI086fXU1TUmq2ofJTn9zR26g3NSZNHDatIsKltxBoDrJSiJKZtL5Tg5ow6p1cjv3EY2//Fl19kf0SOAjgCyOLTcz0aVI87STwM4exdBYvGLPld7LCXxK405NyXABQbSFGTjQKazhThTClPfCTJ8ayqBZfrELyzkU3WxXhQDAyu7BsTe08MxMnP6nowiEv8ApQt4NAhD9M2A7yzt5xVwPrFBMMmYAMdscHtH4xcYFyHgi0+iH9lI8rK6zCpRQNVcpD3UdR7qXDJr+TzX+ZXdkWSmNhMOndhnL8khk5/UFwbv6M7AyiBbSpJcAYbF6stYFFJIvgxtlhChh0oeTOAZyk6rjavQB6QxB4AJvZ8LPqiwBbLnl8tEmHGJaDHECm7WBwVsI5GH4CcCwAIVX8z8U4ZOeJSTMcmuon5Yo+8laLegwxduZg9qdtDPNbYDYOTrSwLSJcFdugy8Kwgo7akZQJiAcRJJqfINTa3EhdLjLe2LE2+MNpSpCfizArYtr1NIQD455eifa6tA60UUiX2lUcQymPkTzzNH/A57BxfVfaY+BFro3aC/tJMRRej+cwyMNh9JAKMTAFjBtadTaLNPQM3nhzdH9Z8bMBMY9VpFFJAYs9OIMznSaJPo3+qyFt9u6XIIaEvsxXLNvpJbMkFAzDoGxmsJqnOenVoihyIq+4E+2XYnO1SPcPcJ/CO7E7uw/MrO0xRogdgcq8phE18sRYG18JZ4wXPpy2xk/zX5zclmpbxxiPWTNG2zCvnju0DWy1asHlNw8k17lxikYKuCxvK9bC/FmuVRFhBOc92YnXMm77LgEzrr/qe6TypT1gArrc5wrxoabkfplEBHqGPa+l/8+eC3OKRJSeY1UkMqAjdeLP8zAIRbXdFGhGHiW2BE2/bfhNX1B5Lzg0g4leyv3O2knuXQHCkMyvnroPQ+lrgLDa09QVWyPEMFRpA0Oe6R/+GBVSZjubIo2N4kjOG3VnwRazSLpauAAAgAElEQVQFyDuXASdnt+NL8rqAAZ2IjZWZG65GYoGs3GHAo6qoatPlHhQBFIs8N0XtdhVNCyNtaMU+k9UVCzyPzz//PPnwlQKJA4gMSadxpgKqgn72EiaSf3sbjypG85X2o3vJz2Ebix/Evx3IszzXtogWTJ5ntbL4YA/O8FswChAj+9LZkAF1infNZ5wDa9m2zWWoC42zM2kB3Ur7YmKxN3QpPfvc87MAntZ+12AbxJasEZBEDrifjgRdCW/eJE5Mrv+CwKt8CaiXNYEN3L9nUBKAx5C0DFhTyk2nzq/uBIzLNNn9xFIPQuJx3j/++MedfM123w9Y9zyx07B8c67of3tebHyNEg21hVyU61eAKRC1PNvm+8VU6KJP3NyYh+0QP1lHwHheV5C+5wPY7FzRthOerOQlZ0POq5MusR3t5BBDPnr/1ubeV79JHBCd2UzYNfz7YuJHl2Gq/BG2Zlo9T5MrvaIVnk/osWoRZ5iK22ykfV1JFWciP8NOg5/z3LV7v0wM+/zN1ubrDJg6nw8pu1whDmFFYcNglIK9q84r4DqvAwSz9fbLIgHk2dvlCk8TAzbrnXgSY7Dg/XQndbCea6v/tHdHz3f04florOaRWbDeZTUqNCZulTO9DN7CXrSbpFsDizS/h8xxJWzF/cT/ly7QCkYMmoEf9KExLF8HnDxOXgx4B8RrMb6Y7iJAus4O2urwh0yMjH/R6QoPyrsoxDhzuU76garlI2GTmOtFmHf/0d/79xJXcvjD5tgJC2atppWybzFyw8CtjrfWEhbUSSvE8wRaFToVWAiYPTDlPUc278nhNTGC0uZ3iWArX4C30tpHW8ZDwA4rtZ3RT8DQgynxywJiAJQNhLqbn9O2Id4DDlTrjrET6BeEBCpy2oPcCwqLTjusjMeCcqvcr9o1RfhzDSaU/P7v/5ub//6/+0c5fB8V8OmkT2LMJrAtVWPVZMHIgwf3y7S6F/DGZ9MK2U9Fd23naAunTdekWRAmkLJu08YlgX2QHvp1g6jy2hCSj6ME1jT3nudhnk9wdhDBSwHv5f2rrTY+jc6NCSd3vviSKwqAdzuGHFPGWg6IyQia/CZgXiscUwUZ+q1jrLLq79rhOBC92X72xz96b/MXYf8dBnxjjHYDGnb0d/47iC5SDVvBO45mBE4xogriN3APgAG4KotsDDmQ7FGM28cffZy1N9lXP3fWNwejJ4hBWFgYqqlNCOoknuc6Mu03m3cnxlsA1SpvD/uwxQAo2JQOaBNFTjHruJM142gxJ18I5LWmYSVgyqQq08SmulucX55LKgedFgX0Ui3lyHNNW9G3OW+6XGjrnSiXROkwz24vbBaHjCXDZlRRL8K/GNDumQZlrEEoydvYCgxidLgMYKB3QQ+gIEHWIwYPU2EFYMVi+v3rPJ2dpZIh6F0rgiVVOyfo9ksFewKXAY5r8Ji5XpfJk6n+hSG2lYB+tAayxmn/cXTPJch4cWrwRxx77ut19iTQXKJUrbHsq3NZC0boqMmXlk7sSc5IC0eSVGy23Od+KOqvs5b3ck6u37xRbcNrVwJoMOJEORdg6nycJ2NXfmOCZfqSz6Nbh93rmm2N0VLj4OllxfCqboRVNLUUr6v0e4DD0JoDejzPwnkuZxll4FGuzZxME906ydFnAoIy+ef4wtXNvdc7m63rmQaZvXFW8pb2ua2TOF12Lvd4kmveCnB1AsRs0mH/xcnlPtmtYUvSL6AXlYQ/AZZKzsWMmaf/wEd/F4aO4PogDB0swmlfAkKMvayIqmKEZEcyULBvtDsrK7CAa85gRcfrQGfAivepM8rPCJYKiggvlsC60z/tsTLMBJQDpBXkoK/S82ctxwk6t1r7vA9G0aUk619HZxRroAMf+l7TplYP3/01LDVf4C8Ovm3OHGRB+KkeCkjZvpVZOIH8AH4C7fOXrva5z0CN8RVARvuYcL/iT4FQdix7uclpkm1ap5zcVmyH5/GyGkGjCEWnqIBdzicAvYC89+bM8x1JUR2lYGIFg/INNqQgYs7gYYZSHJ+oIBphv2g40WgNcnb9Rqat3rwSG4BRRvv0cgog0Z7DWMoVXAlAgn3xNIHQw7zPk+yrz6J3R8PUGb9z54sE0HuxVwkW8rnO3KMUhbTrzWRpiYxEKmK+GaryIPR64r3P8l584RYmvIArgZdg9drl7c1Pb1/dfPJhWi1zPdbrKekDosJpz/rJh++l4sxnvtz86a9+ncmyl1MB3dn80Z/8+TBcsYCxmpcRkNjEL3PfZc8lEBE0sZPYv3yvWAG7FgtZ0H0rRQzP5mHOfrVeVXGdUIE/m1o/P61La9Fm9ZOYfoaC1CYq/GW/2DcVlxdXaMfoeRG8TjrmPirpIeEsE4/+YQC1tDqYOPcgwxvsQaysSe/SuhRQ7XEKLPbhXphiXtPglwyEkDHnxGd1mhiZgFyTSrxkQdtoz599ne8DZd4NEGs9FG0mSZ/4CbjiZ2mdkggR35QB5bzm+k/oX2Wt+Dl79kzer3IZ+ZnGANU9GfD7IMw7oBPtVlV6eloCcC1DNHW2OsjElG3yJOKpmUSf2xoQkhh+qv/n4yN/8/mnBU6uxPdfXAobAliV/BPBs8AYqEM7L5e7pHGThCxJMXvG5nYASeIxa1GwO6//MNIXuh4wPddhCweXY1/Z9AarRbZaOKaPKLMk0I6pX43FxC7kAxTI/Oy0t/Az09ExFgYB2vR3WnqC3pl+V9YRNjiGZp6vGLDtRsXOJPTz2YA7/gTohWXqe9h4zT5yoDJjIPYf+yAAawo12RStul9MLCBO6+CTFjZib+yDBUx0HW6x+lFseBNZbUgAzEXSxImQdOWztQKXFZn9McW6vLfWx8oKDGtsWhLtcYyD2HlSDNnbXlM4I/exm/hdm97pUQqcgEnwbetefMRo71a3TDEl68pXHYZJKgHCtlXEMyk+vXRl2nWin3hIOARUazwxWqn1gzmb9jO/JU8rg6TJ/STj9k1Dn3ye/dfiTb5vDYalZSDDTAlWLJdpAocbO0ti7TP7xU0UdCPh4d3tnwW4l18sReDWNPNm2CwdUCR3yTp6bVv3Y1870C1r7fP5d3qXqYZnT+ZzA8K8jg2HhwO+j2mp8rtiaLieBHApyKsM8x58sPOnTZY+5DlyErnG0xyeVwEBtlP4vpQ4dGXUVK7Uffd1Lm2GM7j0la1EZ9yarC311YdeztFKc5oOpBFq98P1+WKHMkFHjmMYY6MbOsPj7L9FyqK5WHsl+nzqS3u2x09OojvdHI0zxCsLW8o5etui11M4fx/wLF/Am0bvmKAzMLBr6D7ZbmCGa1+sit+GUff9GriuAmGLj1jBvOokO9z8tPg1D53oPp1MOQAQfR34In7YlkfmWZ8nCZAzsGV4FMBBvOaesvcV5oa1mDUADOUm7J8+H3uvwF6eZfYq/v3C4UmRMMVcQvU5XxcSU1405CA+u14pa7VlwJmBO2FqdY3EpQo6iaeQHMTPznLeqEUxbKLGLYgVYf7OOc+5oHmIdZd21xfZnLClE6BeMc+m9LXV2jUBZmXWuQR7S0zdMBlICciYzpoO0UvsdyW+72ef/LhFrAJKeR8McjGOs8I21adq7VxyK/bCnlrjvUrTeB59NgPUe6arruUQB2aASYu52Vvez3p0EEdB9rHn7IuYbwgHw4JFndgPcaPawxiw86P9DHfK3gJTMe3OPI80z2VsR7mEFl7rMHlKh6CRf4oPvRAb/jqFmOOnDzfv34rG9WtSHCnYZU2epuPD88AWb7cg0m2YZ3IHckJYdCd5vncPz27uPstFZIih9lK3wLe9ezMs+ZASDDD47LPfbPbSpXV0jKGW+y7YarhMPGzs2Qtxb/ZJzyvGXG2evMH5ZgbJlI2/s16KoOsg0Gqml1FWhG6x7SMRQzphmPHs6JKTdo3z+pyrnnWgWvbbtRBqnoRY8+b0MEzjkJMis3L5QFFGnD3EJyzgTpdF6uAeMQJzgfzKm7MpBCFPaNzK/lLkt+Wcb5/z+DAgKjZxiB4nITYc6eqofO9I+sBR4Aw6B+xOZBifo22Xb2elsOw6TCh7VAzUnA9rhN1sLDF2jJ2ljztyUpjL8TvYamwdm8b281e5h2YuXWu52HTpyNUHGFUoGvDffiFD0fzaCxtLBG8Jw+7ajpbZ7KcMc5Q/n2VfYGqGezAdidtPsneOXuW1JIESQ7i3o0jB7KWDsnhWWeDxudjaOd9yBaC8/EnhslOpc30Ks/Kbk5OXmTb7D/6DSEkMbR/ApCWvragLEFLdEDdWwzOTXzk9gbqKmMCd0xmNLgd/nLZAjhF1EJuUMcwOJkearx8KslfxIAtYYC+PfGWRePjrNCsL6uCvyL2dMQmrQQ4DZAxd3A2bcrpohemzzoJz0q0ISyQXh1nGChBR9S1/tlC3b9/e/Omf/kmSsUyVieNWdRaY+lKl9KAPA0KogNNzEcQAJ1QZCSIyOqr1ni+QbYK6OAztDlm7o4iUe7+KFWfDYiUJTgT60zqRh2rgQR6QRMFDpqlyI8DCls2f3SColVA/CqBFv42ekmAHTRY1ucKzGCkN7ria0bRbW2St87SOabMJEr4YUWs9miybzc9//uPNH/3RP85E23sFYdbK5gyOuNb94dBia1qXam3k9Qz+0HNzkPNG04s/RqoJvgo5lkDMsamtDNPzBEsdWZ314dRGU4EuQA4DQCAJ4cOH91vBKjAqQFgqeoRdq7vicDZwmJaQ/p7XbucgMPr37n+Z90mVyPPJtT59GmZXHK4vVVjr/JL+XZxvg9Wy30f4Fehmnc6HOfPK+6UK8/lnX4Ud9nRzKwnKdipUTS6BZ0tA1uqZCkv23NpawYiOjkgcbxJBbkcyIsFy/atuBtCqTjB7UiVikiaV8gm+eeVWUVWXc6328TzDob6X1p5f65QdyZdzIxGqE89z2ovg607a7DgOFYEz58LubIUh/9bBH3HEWARtCTDVKRqCYW2aSvlcld00H9W09q9wbMPqE/wTrmeA2Qvt6LvZxwDq+wawpDo1rawD3mm/udhEaoaDqDJoc8IArGArZ5CzDBh2Nuwx7b7n4qD3UKoFKYBcsVuSlucMeGzPVC1knmESSJby3Hay97Yd/oCmZ1M9O5M3P7qY9rkLNzYvoml3Pg4H00K1/UWo7+e057ENSdZMCirFOjcpwL4U0A5YL3Gp/qPEow7NcJ8Zpd78I4b8BV2+nEl2g0PeDXsT4KWa5P55Qt8/ifOa6Xxjl7xn2ZYYJ3me66CfVqWx/HIr2pWchbftt3lWtK3WlhX7e50quFbeq/XoPurMbO9pWV3balfGn9fa15JDa3yY/X4h9922IQ5cUtUkVQA2CV6Dtu7sZdK1QoLBNlrgm/ihS/jZVXB3aOuzx3u1AUlv9DMAZtglGBKuE4V8GKlA7Gl1bbKgfe5F/j1B8g6moMCWbpnEuImqZDZgcP7MN7yocDj25mhbYfN0CnO+f4k4uiS7WkJZ/6yLgTRPMm1R9THYTB3siOFm78Zx37x5sPnwo3fyvf+fqztrsizPsoN+IzzCx/CYhxwis7KmrmoJiVZLJpkhMAwznoDPgRkGPGCYHvSGMDEIeACe+qsgXiQZNCC1JJO6W01Xd1ZOlUNkzJNHhHtEOOu39jmZKTzLKyLc7z33nP+w/3uvvfbaKakMg/SQNlzm7FKy2e9GA/WAhlfGDdPqTjq/YrecTRLii2hRXgoLjHOE0b2ThIbyyIOsKUmYx/nZVs7f6SyLZZTPjgN651HsQJyB0zieJ5iOQKys5Z2DLLjkvejn3Q6Y+Ls/eSf3ksZD2XdYSc+SeVaGczlr7W/+1b+8ufvNVyn5/DolONlvyfZ9ee/p5vMw71o+E/YrDRjgZ4PB2kNyAsIx+i1zxmIdblcHEYs4XW9zP5fD3j/Isz+IzMEE+pMY1GF9BWyV9hpjHfJWxmkBl6yR6Tqrq++wNOeM5pMM66TltPyFls5OWQ5DWnAq976rC1hu2GddDMPZ595LQ4bqLAIGc65wyl2DpICGLdjyEmJl2+eZjz17fKE2gsJooOPjLHZ/uRfJsTp4Vm2ZFG+jSftO70GTJQASxh1B+56VZTlthxGZZiGLT6W7MJf8JeZank35rlLvLQykzLfzXxJMYtSa1knw8uWLmweP7qWEL2s+NppdKiiNdYcBlftQ0lfgis5SxkPZYwx2fJNpcqMb4bMwz3XL0wltl73JM10gqJ3PERA6F97kIoDFZ5IxGhXUh5sO5vyeOrx536vY6yPXyhpryJ7XcazZjTYnAYwtndUPovcnAKKD65DFEjfuAs3D+C67koAZTwAu32X0ujA+fY4yYIylCUQE/xbeHhZ7WUI53/JagaR10sCOPwrw9dzsDxAZwL+wppS58W0KEuYmnH3ep62YMrVXCYyPA1YD8c5kzW9L7mCeArtk6V0360iFAe3efnC+jZdz1lnhzKhwe26ppYqAm7INsnfycwyJgkyx8cZsZXSu2mIticrv2lV86MMNwl8647OW+Ex8T+w6QMI5bOz4MucTUAB8sDJpIzY5KaiQ0JIkiB+p8gNzVmmmhgoAAYHDuYBNe/QmKwQ+DORV0mHtaLoY7O5RzeOcARKNBZQyE03Wt+P7BFU01coaB8LWZ8/rMih8xz4X0A9IQiOsCZsp9SS3wy6wFcYK8GYMAAikQJwHbMnaiEQivRrWmCVOlAISc66eCdNGSZmGWG2Ol7/jmeoku5PxOpcg1DgdZ94I/DRkBg4W5JkYhg+6JsnLEMlG1kUW4Ek+oNVE8XFoQ59PsLYd5oXzZtXzFiT6bnK1Sdiiq/33dNoFiC7AUZ+Nn81HG5ZZSw6BUXy/3J+zYUCM+ar/DORYQOxZeVM6Bl1Y7e3KLLfO1nN7TfYVbON7LECf67YTJFsrcF2+KnOVr7Wiyd8LGNgH/EJgFKDX/QJpm3TJtUgdAXnqq9OEHCaVTVjmUP5njriG9ud8ueZU1bCh9ScEx/m17uq6ywM26Lkq+xZ/Ogd2Mk78vj0J2+PHm503OWvP6M6tnNl8x9tk43Mfr1xDQlNXZR4p81PwDiq2gEms1QKC7GtikzgC++5CmFsUuyRtBe6nue6VS9dyzn+ZBIOxLP+zoIqKNklAOmI7OSvPn9EkJutq/1rsYQgU/JqMl+ZuADmad1bqmSbOp6oB8jC6cjTZ4juQmDAYxrTbaYDd6sdjREpWVsJo5ABKNojdlLC8GV1Xcgczl1NRwW9DhCEDhYBgjpRVG/fO2cKenGTDALRrOfR3C8SneX1jbsA4csQQcabRzcSFA0hNIo6NrLRE7kNFFb7SgbHVKRcAqbu9OEOsI6b3H6ZT2E9Xo/m7GxBldyfzUFZ3tKIrmcDPmuTBTnwvLNJXuZcX8YnO5jOuXkhMtD/go/PyVc6nndjVnfhtLyVbQzqRgMXKtr7Yh0/vPN589SzjsH1pmk+QVgIW5XMvhrX2zmH0Z7exsBIbxhbcfXKSru9hrtOHi22qbjaQzfmNJc4HXQC4lvi3nJOtmd9NsmPioTbnQhjo2M7+KMPW2SveWTCbEnTEnMs8rHt93ftNY/ofLAWAyjaz3VnXQO6DmNCdnJFW36mKLGNqD7KhsKDGcFmrpm4BYrHHNNfU1JG8yyvNVTJnTXVUSxNmlLMu4wKIAs5tp9qQdMv5/Nn17pEmOKm5sfZawVFm6JxFa0Wls3GV4Rlyy6yjKfkeIH5lKzZxZvva77nvSRhM0mFIV4utyRh3jPiZziRn9PJaRAgl1puwL/ez3nbCVjzQBMzZS+cl4G5BS9wxSYrYwKM0iQkNJgAvzf4A+ghIOa+RO0pOI8eRBOH57G/s16fBlqZ5D99E5WQV/kIqez9xWDSWn9K8+zv/8amDaM2acCjKlGug6oFcNJOp3LJ2AfIpu6o8bEohy6qT3XX4Lu8D6rXWuFC0DISyWCKfsuejvebGOMHT1Q8ika5tWaQAqJW55L2AoBGCnrIaC/t5Al1OhINfHfk45lksAXoE075sa0YFAGKR1/nJZ2LTrSAVHRhfmA7v3LxVw3EnDBkTOWAX1sZ0mNNZaNhyWkkPnVIzgCcEBAUiMXiAM00VSrnMe+hdrZuJk/f0fkpCmHBjEgeS04FqS/OPwZRd8jNMAOLnTxLwbael961bH5aV4aTCKKBN4DOBSxzS33z2WYHXNnBoFx1lb5pdjEgtnZey4zrWMWgZz0tpRcw4Y7gxnH434sLJHLx3dfP//JN/WEdsN6U4ZV4xKJn7KxFhxHCUeVSCwoFaD/+yIBfmYzNry5hzqpUs9XVYAgEkBZQ13GkisDbMKKiLHRX2l58RLHdPDxOA7qaciaNWV6TI9GTCVtYMA+j6R8ma1KlPMHKYz9zPBvn660/bKIPjz1y+DLPrrIzZUhbQ7JssWrJdZUMlyG0HLI5QPm87Y+CgkaHb2b+8+X//9JOM9+Hmx7/4ZcD0sDYyHmMQbVvO+JTvshztvoilxrgtzhCQ5jtGXu3UMLCmbPFZ9Zg4qYJgwWw7rtZojwPUQDdbRlm48W6ZsH2oNA6rL8bBHvPzR/Snkj2TBaw3kvdfTHeh/TgxmBuozKHeMHcZcyAGSnbWfMtnPcKwKWRjHZ7YdSehDcsA4ug0M86/iYEGLlyOnt/TgCXPsxeVilxLUxXdFkHzF2jEAQsAD2Xq0XUaps8EWZld4Ew+f8odGLdFZLpAjMMx6y5Zsr1kOXSKoh/jMD2SoclYAJPbjVIQQ0Mmm+R1nPZLWVsXaRQ8TzkssD3ZyqcB7h5thVmWzlAsARYHwJLGAXvGOVS2bm8r4cRasWZ7UJYdJ4uasrg61cMsozUoWFS+1ERNMvrWs/nTvUjDA+upBl6pGYcBC0mAIrhpNny0c3yNePEcKhzgspll0EWbjsGMT52GhdEhWdCkBge2rwAED7N5MqPTNKPOef4OOF8B5vUwqy5VrmEdTcA5Ohw9QqzDimgvQaeDYSgPs46XQ25lAkxALHCaw6i+vzLQltkAaJfGGcSB2wAn+0m2037K/CuvGt1RzWHoehrTzB8bVEMfgCTrDdgEvPP8zQjXmRhGKiHwduyKTaCrwY4pPdKYB3De7si2Ru4FuMk2KKE0B5r1PHicZMIJgLOPGSdW46boaV7d3/zsJx+GdXdp88UXn9U+XQk7ijYH1sD777/fMt1XmfPPv/h28zAll5zfuwFgnsfeHKapAW07DhFvnPN0NtdwjlQUnbOeIECpwvPcB02qk2aRk7lPRy6B+rkEnhI3uymnBDhuh1X7/pX9ze/+/P04t8833wYcefIk45F72gmI/pP3b2x+55c/3fz9/+1/L8hz4913Nx9/+e3mizuPyhZh0y/Q5lIKkT8Fps1wxgF5q8N2AHjOrXNRbMOht44fht0GOLn93vttDvToUdhu+b0gQOmjgIUtpwt7IY0L7gXkKmDVfT0dbZ3fq2PZxkE/cEbpibFpbDh7VLAuz13bpBS6SzBrZSn3bqlGgeHRy5x9O/vJGblKE7TJD5AR6GO35LmDdW32ApRVTzRr5SjnMNjS3nsGwc2XfSGIlASzb0k7XAuT8uuvv+7caSKFnSXreygQUGqbs5LP8lJDgewHIFw7UGN+sGXYt1nXgA6MPVlZHUndA/vI7/j2/p2U8if4K6tgtCh3A7aQDnAesNfmVTle2X9xCikgKfO0yjDL6JIdqI3RxEAGPtdRzsuO8psEFYL1B1k77BsbpTTUPBnX49wjnwxI3rAXsLA4m8Ak88ReKp0GvgIuKzYf+83ZPp+JUA5MxNpNHSaRKSHyOnN3MeXG2IIDICidT+l1AElSLHKA7A47gq2wlxLPg7ATsVNbQdKAVVKnnnP9xdoLYxJ7vpbzOG/8Ast6mEgLKAKYzxnyRPJTeVDmjBj5uYD+l6/eajOBltw0SYf5wp88X83j6roW8AgYnHMCgAX48tXgwQrMnw0tavcy9gWdR15lFePnd7JVtU/Vho5PQMfUKZOfaRYnQFfmqtsfP5y32zpSXocy0szrVoJYZz2mccstscqWgOZ8zh/74WFK953RW9iFbViRYMweyXoi7XEu53zLr43p4k/bU1NBM2cQ0w9g8++KfTufjHXuUdMX55Az2R7g75cVyy5LTjn3CmwOi6MsLSfjAjJKjtmzZfH5uSAzn9nGNLHjRL35EPaf10jaTQm35O2Avy2JJYfiMxMkmfedBFh72R9nX0dHNvbzYB+LiJ5RmN1NBCco4wvkv8dYsDLHY/obwLcBSq59lEDVlttJgk+J1BH5oazd/d0k6BqMAe6swYUJat8XBJpYqdp2uVdgqX2gnA1oUdZIk3KT/B9/b/yOlncCMV23rCosnknYlqlYH5ElW6ql4MmNnSaY9RklQSyBbs/pMnp07/y+2cgaKwAJMKd3A1wb4zUB433sums2mdHPGRs5YJ6km+qrYfdNGR9/f4CcrnE+Sp6bBlX9AoCAOLNlnby/BbBDTivOMOL39OTsW/64HdWy+tyPGKqTVCB+1t5bzCJSA6fxc5L0Pf82Mgf5U2k0ILf+AAg3Ps4RMK/rPHIbsb8SQQBEwbp76tw5k/IZW/ET97IWdImVQCshq3MosTB26mJirHthukuY8F2t3bIDNZvIIXP34fPNj37yoxySSfjktncuv9PO2Q+idZ4V3WS48ZIwpyUN5CgLqYld18IgJIMjoQAoGBtYm2MY8vzig4L7QPus6XZZzvsljMo+lezlVwNW8p5WOGD/xS4528xd2bpssX2Ws1ZF14mmCwg7JoZ/l/e6H1VcJqvRT2OisYEtETd2wMXEjmyXWN+a4xuviY0peV/YwQHTz2be2MFqsInz24Ej15LQL7uMLxdywbnXm+spW9hNXHAaQsiUYG6luddR5uFmGiMFuNOtNP89j4yOdY2ZffVCmkGlxNY1ev5n3169+k4SGfz0nGORGZFkehtb4Vn2A8jef3oS8C4Nv86m+UDnBukjexRYms4UFWgAACAASURBVL/vb+W6O8ebd6/QHr68+ZPPvwpLTwnlpVRdMP9YG3mOnnGA0e81Gof9NeNhVNd9WzbpMrfFlI0TYHZJ8q8A3MqIdFZJIE4ya7RR18ZYAwCukkQzh8Vgel6wW7mHnCP7JJawFCU6QrAg60JztRrfmXtzLsHH9sGE6tuwQ/yIlgAD8IfM09Ld2HmSDPy2Nypm2Dj7nX66xhfiyvxsuh+P9MIkTCcWktRbtSytSQmzteKioSr7XJbPAPeV+DFm4u/aRpIBkywY3cWxVY2fxLFL1s9Z07d1fshgILHMGU2DeOd8cIBNMJWzkufxaWMbsUPFpqc5Z1UvYHW+DtPyNMw7rcKev8GeDfnB2ZT9tpsmFyqJ+Kd8/BfJEF64kKrGXJ+u9VpdJ/kvaSnJf/v2uwH2ojl8Zuv3zvzdv/efnjK8a5DGKA7gFoeqYo2LcCTdgxpjpXhDw7ZBpyOi0rRhz5VB14N+RdDHUDisekQvjvoEoEOBbYlJHRB03XRvyYIrqBILaQH4AnAdxlGziX220pRHeS1Rc98yljIJL+PkyHw4ZGx2IFOzcwJxwMsiWswBqfh+DheCxbQJfvrjn6R86auWw7qfqym5Yax1xfOZuqd5PfAO8HYY5x7QZ/weRpTaGJ6LkT68eGE6nS7ZfwFAwRU6N3efNfhRIvmS4HQMJ505Nf4CDNeChLz77o1mUtvhbedqaK03ky2KU5BxQf1/lkXrPQ1CAh46F2vIZZs4ldlQ7bhSfSeH+4BL383RQrdt9hIrkHNU4AtIuhVh7SubP/in/8jq7ecNSm1Dvo0xygJKdoia+HQJnGdthmVx5GqQFoPcjEsWBPCLU89R241eGBF24GKzGcZnWU/G+ihlixyKAx0hs3CfhYWynfRWmxc4KHpIjnCszzZfF7Jen2RN0DdyXnj/LwgB/+aTBJJ3Kihb4Ddz9SaA4YUwVQpyxIFymDYznc2XTi51jBwSAoQpS8LaiSMftuPj5yn1SSD7s1/8doPdhwnsrOs2yMhXnRrZqurRTRavP5e14NTkWnOAT9fZmRd7dso4xrmlVUhAewIla7IdlGVqasDt09EhWr/sGU7fapRWBqu1As1nRFuakvG8fD6B0HG6m7nUzmFWiPJqYPwwil5Fv+PiNnn8WUvdwxiJtA5jfDnBHAslxMDw0Y7S/ODy5mbYq3e+/bpZsXfefa/l0Uq46XcBAepkUqxjuBi7lmsk2G2ZVByyzDHwi2Do2AWlTEr043jEQwKKORxzk+nuMyxJQefDsPmOcwjsZpw5vAANaEulgUJJvplg9VICmjPPvw0ImcD0dQ7mveub17sp08z7CrvmtCFA3EYZ1u/CdBCMGNcdJTaLbSuLJ+DDhWTkZkoGFOOklmqe74MAzoICpZ1txIMG3u522KUTJNeRzZ86UbVxTctZZy+tv2u5Th0opbXEr2fNC/SU91tD1hJGrbGbTtLGatjQZWliLQLHFyegjlWDiDnIv+tOtzhcDYYWprQ93gAh91zmUMaFrfZ3gCd72iY26OXLgVhtpeX8qIis8l/OvDvLfuseyFhYDz5HGaPvJ9E5o8/i+ZsBz756kn336HHssnvPtQi9j95H5jpBM6AWi8jaZlNHS2MO+mqdNgYYp3YCilnXbcOe1wr67HHgCUz0bJxLuk70rI7SVfLrb58GkB4dL/t09yDM6CRXfvbTD2Orrxd8ZpuAwkrhdJAW2F+5eaMajHejT/rll/fL3jLmd+59HdBf4DO6puNcYDL6N3DAwd7NGeA7JZe5yLNqkGEDhnl2krHuxyUJEwdxK5lpQJGD/noaZbx/bX/zi/evbT79+rPN49jDL764F02+m1mPKSU9zNmVc+qTX3+6uZFO5bc/+mjzJ598tvmX/+rPcg/n81zR2jNOHBDZdkEbpyqixRfDTmVX7ecGSnX2YlNzhmEfWWcc8qMArRN0jh1uAks38ZazyexrVAJnmgRK115dwflqebU5tCc5bxjMwFeAXX7mzMJMsx987lPNgYAFuQ5dtzaiaBIjEH1suPL2Wd/n0/EU2MbniZJl7pUeIrYah1Ppx9nYoFTEb/avjP/zIuv8SQSuK5yfz70f38M51jWf9dCmAlnD1zSUyNhhID4M6LWbawM1ARu97wC4Bbhissvoyb3zUTzPi5whO7nvgr6YZ4v+7MU0pzJGtFYAYaEDJ7B7KP9VEXFrViKPPRExSjgpFQKC72aO2+U+9/cyDI+eB9j9mId+57xzH4BsoJN9ACBS7p+9DLShacj+AmjvpskK/8Sz+1OHSgHhhdzXlGeaywkOxyGeDozOnYsZ82FQpnQ843M240XCQCDQJlVsSNY31oN9W0kMAFj2013NPnJnyhs55priSKptBzAB3mHcTQdwCQnljZiONMQmsJnEBPATGQ5KP4z1NtBQ1gtgZZ+c11nnzzJPz4GogJ7sNd18D1NtcDNdmTWO8vkrQNJEVJ6164kEDBbZAhDbvdaIddtEPc1SkgH+3WReEYCWZq6+GZvedZ3f1RfMV9+Tn/MxBJyS7fxMjXOw5ugM0WorK7HnP0cfeOd+EIcAh86a3Cd77uwpWCOwbnjYcicyEHwn80geAVijI6E9tPp2U0kxQNGaDDZ+Prcaqk08TUXMdJxUniYRMKwx66F7GXiU329r7oYRREsKe67l75byBFaCQeeEtVt2RZOjWbMSeg0gJdhyz+y2M1siy7ma5wPgVa5EIEbLLh+eytaO3/75eDwBBfYSsF+7RNPNvnrSLt5YMdvJWmLcnsZev6ishY+e5GxLtzK5jwMK5AarR43BI2kMnNfFfAqyVDLRxV2Z6kAOQPdcZzCPYXECT8dP12zN2T6yBGu1RfXkvgNM11JWsgZTcrg2DzAeAHs/r5+gDC9jLaE4ftwk9sRLPdtr4ycOm2qQ8V+bTBGo57XiKraUFveapC9Q4NnLyh7ff20+6HrdozkXCL7P4TvBsgQv1mfjQGmCrtUB0pVrC9rL78XEKzgA4KSLOJqXbdqWuIO+lvt7FNvvvXyf6m2a7Say+cb5e9bULl86QN1BQNoL57IvktA6l8ZO2UI9/zGwntFEzWdgnmL92GeASRUl28AYAH+eS5UabICPp8Taz1oxIqFEUy3sXPuKLXA3LdFOjFYGLnsLd0qgbl9hbH4btvsvf/lbm/OvdaM83fzZV/HzsxYkm4+SpDsbv4uGIkCE7wSI55UbDz5nAa9oZVncBceqh8X3HWaWipXq92W8xb+NixYAX1XDjNeAN21WVn+RrZzKsAFkrYdhyNpr5s/eapC/7Od1zax+6viW479WMsV9tnwbeOJeR095GksC27IGY7OryW49YtSJB5VxxreR/Hy7+G2tpLG2cxaKz3ezn7Bm91KiejHki4xs1gfQknxSkvoF5F0zSaTIg4iHzoWldz7v02Bhfycgayoo6G4PmWMvzcbe39y/nxjXuMER8rsrSYjysTSo+PJuANYXec+5wwC+hdK6DlT3nMYGHQTU+ejG+TTGy17MOvrV1/c292IuDq59EF8yzS35m05WLK7sIdddgTme+5rQ7PnVSrQ5o311XDM2Q86YeVt9bey5FXcguSC58T22M+9fbfcPOwAXvDNP4gskCoSQfPZ5jMImDsksdJXlPlVTQtOnMqN+Q/z17/Uhs2ck6rPeVVTtqt4wZ/FVaieTmD/FvuMPYFc2xhJbyjiSURBHDDCMsWvRWpPs2AoEr8kwg1FbJOYpJjC2qNJHK/mBX7hUcSArtTw+7xEHGbcmI5fqBv9ugiR7ohIjsZONJ/AGHdcY3xqLJp+6u539HPbdgeRb2JTl6kd32l7BMsQ8fJ2Y9E1AvDe57tMk/4+OVUqlt0S07c/lDFKpY1zEQ5pA7obcYTzmjJ1ktWo1CUxjKaakAx8y3O+d+R//l791CmV/HIcQk2uo5w7vMHUKHmDIoUaOkR/q7WQzBR1r+RWPxaKaVtNx4nIojxjsoJqMwVEOu2HdDRjUgLNMoSnz8jOUfc5gM6EQ5WbglEXSURkNLAG0SRrGmEYLc7ADnhxQHWSLgiGC6mZD9t5lqTnRmQA/fxHn/TCB9xxiEdNPKSpQcNWauhYqsWu4bss4vHc5KE3uxSvRCcq9oTjeS714s41ZqAwQlp7nmhblPm9Bf9vWeNggL8suUx+N1Zcsp+xblolAFYh0NwGehbgbg3M9mYBzmWTU3Z/+5KcpnXkUgOTbZvhp4ghqe7Cy0w2YiYN+ryXAkV5LOMtKKitleY95y2aSxXCQyhzevHVp8y/+8B/33+5vdcaN23vvflAwVaDucOUYAOFmLjkHARUSsHAkOHbTtedyjZAgS3kNMWpaDpyL6ebKyRTc0R4ckIzTo2ueMpuX6fynPKeYRFtRM1J59jbeUC6cNZPPxcgsIItBkjG5GZbHZ5/+KvfJYZ/ym5PM+4tkXq7GGNdZrCDvaNK8jsNbKwBQ41NEY2IrDggAbY+Qeeb6RTbkjfd/2o6zOhg5RFuutXRMtF4E6JgE7ncVX58SInT+JZjV2jr/tcS4ZR2jQzGgFTbIdMI0OM+xOxnpTHHBmQJFaMyTEXaIfacxuYCZFXzP2As4BnQHHmG/bW+uZakdP/w6TnyyeDT8QutGv1dqgNUkm3gh+hGo0g7WMgiwDeLYau39AsuOw5n3cLwFMYTzLxxeD3h3a/ObL8NCyo1rTtJunGH/lZLucBQc5s8nof+e1122mfRhlNIfco9z6I+gLrCrwVzYToC7t2Hl7eXezqe0+kBWI3MTEtLmSQDVMwk6esTI4DPm+bm1vRcNuvf34/A9vxfQ49HmYT7v7ibJgGu36yjV+W9wGSH+sFsAj7oKrU5cNbVWgJu+k8Bch0fAfLOdA2oxuPTXXqdVeDPEAoYyEMdhHd2uKf0GzAtCJUxaNs5Zb/CzMIRyP8M+mwOqf3GWxkY2GM24Wvvo9VPCMDpCbO10OlzBkDkAy9TLfLeZTH43nV6HZs/mD5NomA6rts0KHjIs1ddY9USzdwVK9l0zZXnT2NvvEwTWRR3CJYCwJ1rG0QB3yiZywWpksg3V3QTUPR+7DjhwP5yn+5EG0I3SemkJHaF3Dh6nzz7gXDYwj6Obf8teueeGrVk7ABFrS6Z9Mnlrxpb+FHF+gDnmZ/ZoHSud3/gt0d57FDuVJi1PaZ/qppUPO0wTiA9vv7P58UfvT/IhTj39zVcSPfnMlipW7D7s7Jwpd9jrO3cLYuynTPPXn37ac4wmG1DLHiX83ww4RgggMYzYx4+zfwPUPckjHStfMFd8p+invEkkiim8e5g9SDQ3ew04/PDbLzd/5Zc/3twIgPfJZ7/ZPE5zi9OtML8SvPzkdhoevdFQwlIYrZjzAUD++FcfNwkB2BRoE6o3vs7dg9ju43weEezLeW3tOoZI1hOWSm0MRk3+7qtrqh0gR4OwOjcZk4Owl5xTzzUPyc+GRTfnflnDAIrM03MNOlYnTLDDD2AnM5ZjLwM+6rAeG9Lu6HQ4y7Jj6442t9JN1tedNN7gjE3gH2bXEhj4nXXZoL/PqCQl4vz5PdAVIPgy87mT4KXixikbfRLGZAXLgdwSlvYicN2WlA3Ouvc5bViV51Ii3fIrDMYl0bkbu7nuE4L7FaDHCk1iIt58E4iALOV+zk07X2KE48i20wb79v43Be6MdZt7LLpMEkLArQaHuT9nqI0MbFSK8jzzaJys9p2cM4mH8kKMhwBKS7npNhZEPutl/CoAaIHmPOglTMvY0y/DKHy6NJDh/3Q+Og4Drla4P59bsXySHWUPLYxqTjk7pnwrz3Y1/tG+8zAjqDkYm3A3JeXtoJpXSojwSZ+nFL3OahJ3ZdR1b2Zv6MrK0c0zSgJWQzjjQ0emWe1E5nyD1e5KPAr6NaaREGu31yWLD558k7k5yX59nud4AhBLZUDtf8bt8pXrORPS5ZcGT8dEZh2bK+sEe8M9lC02Wkazdkffa5W24Ndg1wLxrCO6Rsb2Vc6zprpz/2vgYH2yhdPkQVdiSVlg1GiAYfZaeXw/OpSvNULJeYj9SMAecKDD4lmyErlPrwWgVrC77HnJgIBwlS5QzSEhAiDmByeQDeNuGgrlPUDMHyRhBVTWP7vckiTLKPsTGDRyO5hA49fz/VvatX7l/rEqAU1shJnEOLGPdF1t1+8mWJfSSjHHchauoFE1DAH+sbmz7ixz1QBzHbB4AzkrS5mrcRNIljWltC9BfnyKbWBt7OBhgnaJXGMJhnmdborTAXfANfv91Wul9RJWw6Yi+v9SUzZJ63ysJIbS1YOAePzaNphoJZJ7szbHf67/R0+zJefTZVLieDSknMkqkZ61szk7D9hw3RFeXzupDqgxTZWmgmf8/QHllB8KA9aEhzN//fuwV+asZmNWP2QN9n/IQhFg+n1jPUZFQFxt6KWcbIndGvcZKFfOy9hAX7XJDYRHn+57Rlqeu/ve2CgfdW4rnUP6MLa5/6WEuiGwz7V3jGdeK0Z1pjhzMYpGly0gV95HOxqbHxBSXyb3vYuNH6u2H7DucDv+SjpCpp4gnztnikXzll+Gzcu2599K/PhdzkDOPXvVRljsTkDg8yUxDNgyesX0qgCPAaAzHh999OPNN3exrzFf2QueiITGECt0B48VqKQMhuv1SGecphu80vw3B1c2958nYZGGWK9jk7aWfcYXMp5iszl7ADr2niTAUnrdeRgtr9GV3dpcDxNcTCapy1/jx4/EzjCxzGtTuAXMhuklbhpbMHYMW/98fBZjNQnQYYAim6ykm5a6Nr75XvfQOmTayhhbcIP6s9w0fn4TB0gtpHMkXeimkVfxq+lOWh86Dg9bxVfs2ufLGlfDnr0bKkGoB4kF4t8cJkYjFMWeXElTxG/SbLHgfX28AHnH1rXu1fGJXj4OIxN4w2ZMwrTdweN3Xb36QWK9AHSPHtYe6TBLb1a31TuPk3x9nHMy0iWvA/ShuWughOigsc7FzNE7lzab9y9FS9f8xRf85598EZ5WGhe8TTUdnWJAFWtV4HqJBzs2s5d8sff29cTexmRY2t1r+cEPq2UKlnZc+I0TH06VSxG373ysJrsx+sR9AOEFrFoZtTYk+aHB5qbDshhTvC2xeUISgC58bIlO3MJP8SIGqvEj0TQGyJ4lNzFsb8BxgeY+V12TvD7+31KhWW38fIYYmk+5+kkXJVeTCFi1uWuXl+dfAU73ttq4FbBbx8aeG5+I/uuAiB1b6FXGwjll3ZbA5uxZQG9Lt79rafpyJhXM5EYkkSqPmhnd38kY5brHASR3BCHWpaSf+KXjH9arTLBGjll/b05T/UAjvnY5ZJfsKx13X74I4Byc5ygEmG3awXzilpjP2mjlXcb56uWswWj3h1cT8O5//dvZ55PZpU1DV8hkV0Ot2b5xVmU3V8DNzLZzTNHU2filejoU0DgdNjZsBsAACXq36YZgdRHJlVWybWscsL2G2VYWSI0J4xZHhNFcDi1gEJZLtTN0hVNqAuzL4aYcU7ZpGhlYTETM5xocaUap5TP5ZZkTDn1in3nd5QQmAl1OAsDSdQ3UgHkD7GltrUVvnyX3Y4EAHm6GVfEkjDAsNJnXlmxAbPM6jqygwLVbRpfxUFIDCPviy9/0PjtGsiXJwmjgcCnlqJy2+2FZHUVz6979bxv4ui+b6eblG7mPvc37791uYPskGlT3kw1fGQk6MfawVY6TeZTpboY4n9VulTKeMmmLQwU0krWfTPI0GimokKG7fOVg82cf/9ECgq4CmeZrK10U32vzAWCfEisGww7BMKi+nax4Ne90xAuQkc89jNPGITQedFoAKhW2zn81UM2qWUd2B1aMVPA4khxuawSDacpbBmAD7B7HcW3gx7liPuuQWoMcvBierLHHj+42uKYv4zDGrAKuiG+mg890kzVQrwkXL4zmt9X1onsAQEwmUWATZ/ng6nvZIBfTHvxBmCsBVfO8PZQ4Grkn5UX2ksChGZMFJGWwKkhc4IUmijbyBJSnfADT1B5YtSOr46fsxJrLGAFomnnGAis4U1WOJdMyndjM4ZrBWQ3zOHbEuKdUYj8W6FrAh5Pn6XRr/+Yqghmtw2npbKvvzzjEPYrjElCphCUMm4ARHFt0fmU/MToM1YXMLcajtvUXQim3xx6mLBCohUXLnhB494wNJpXK2K9hVxL3Z8jKnpSNtOfLDKuJnjHJnNpP55Jde5Z9twPw02mWgCi9ktxfeTu07uQ/sn5HnyrzGs2ZdhzOZ7yznfk8elAQ5l6AiFcHYbOma3D7lHG46c540tynIPUsR1ADHOy+5QBs9r/ghK6iymLjlNXRHqANQ5CW4ts3YaVY1z05JRM02xGAcbjMKeO9ANYL88gzY7sIgFcmHOe/+kAFNLEnxs46WDn3TY7kP1lz824PYmM0gSJpsei0KLnzPtfhOEzJ74AtzWJVnmC1F4tjsRzytQ2CFqDFAvr333Uoc52FPT17fykBa2A3Jb1bDnb8eeu265+jYZOxVRgYKORp/JHrATS81ZiWyZHn0NjlWZigW1mIb2JTaYooY3jZTo10khKUYVFnoAWwLYPlFMlQAzeMW+6FI8hZNAa1JYLorGnnBiCHDbOjnDHTnfRM7Bw9zliH6HMq+96NLsq1a4ebDz94b3Mx+l0A/RfRDzsMq/NCwDtdboEaWEEEpj+782DzZcpJn8aRf/LsfgC/d1uq8ZvffNu1cIihXZ1De0kglmcwH/FM375W7rafDG8aseQ1AB/rc1c5X9YZpsFeAKYLV+NEJijReISNA7q/e/1KD/7Pv7qbsp2UdIY1dBjw+uJ2wIbjSAZkLjRO0cn2m7v3uycwZLrP8/8SHfYD9oTjwprayj1dz3lpD98Ne5mjV6ANmGxuBe95sVKNJiKACLRz7WnsqwS21n7ZK7X3A4SsSTy22d+ndLbbv+eBAM7fnZVs6khuDODXzndsWPfV6FpdDwOO9t7DJAyUzhSQD+iIZYdFP+ffsCOmcVXKgyJPAHgbfyUBe7uxYQmEYZrGRDK3QBfBon2ljL4alACrJWlToKBnwOiRoRDtYQBiJmUuLgWQwqRpsC+zCkA0PpKQztyUf0p2CN7LYMhM7CvLzbqinYeldS/dyZX1eoayBAHUTUqmhDTgXW2Kcch4aHykxBPgziF8Slsu/sRBgDAA3ptqiwKKsvecvXkWMZL9APBmN9m3SwGYlRN+8eWXYZ3Hjsd2N/hjt7MGzVXP+551VmiunZ/rBF9L4lnYo7LOknXWhRxwUcwqgE6eu6LWj50ReQ3NqCZNk23OfR5EeMfrjJXgCpPh1LUCntDmq40U7ClbzccRjG9zBkBdbCeN20o0ZAydI6omWk7J1hAPT2lj2S6xBUdZn48F1dukEtjRgJcpfXOG01wDPAFkm+zI7zAo6XZNE4MJxlagqWy12upZ76v9x/D0XZY7+2zddNyWucv7XNN6G/YzBsOU3SptvpTktnVrbDzbm9jHvYiM8z0LOObejpPYKoOmbk0+qX5mzqg8h2qB57U5wGgMC6yTnKcZx0uZCwCy81OHa2yoAsn2meddfGln1No5fE3YVG5k2Y/OpbUpxYAOtEUnwO++Ny4stPNMnEBIX9AGhIuddZYUnOoYLJ1XAUGO0yWpScSdzlTLBgVwlWxYSkyVo9Y74vKxT9Ypxn6C/GQudEFUBvY64zTnGra6muwBBK0LMQ+09c3Jw85pmxos4J2kDhkRCTz3DDjXgXkHKJZ7OcqYORcBO7sBzzHD+Ag9f7t/F+ZgwJc2WtO8QKGAdcpf65k7vnHLV/O7kQHQvGiCzDUQb8BvrbGfnno5g9fgfI3NrLU2eQKAlFAwvuJKnFhtqmcty6voS4+EARuaEBugvjGO2GoBAPimbPFs91VrdmHQLfPbJnPFfqZqRJzHh5/gexKGztxJabP7orK67AV6fTn7NRchl2Od8M+8DxBf/55+i9J8ayRjuZ+fYd0dxvfbj87z+citnA3gU6AF2JExZTSUCqqw0XDEHLe0jc+UZ6nWelnRJAgGuOO/qSSphmY+o/fYhhBnS9xQPl0NbG3BPW98Za8rIy/3BqjEsPkwEhPkGo5TdvgoAMCb+BlHp/ubR3FquTDLcM0k5H6c8YbZ3qzOIvuvkocP1MTflJs24ZUxMU/WM/aZBHn1FWtrBtQpmy731JLJ+nbxlUN4eBlSguoGX3yxnTRv6nuBRthiJBas2565zuZpBtCusoucUz0JtmxZRqYQWD++8gBEwCixWQZyNLcbE9KAGw11AKLk7DSvnKQ0BpLpxzI0lwcBQUjo7OUQ3VeenCsA0i9FrudOpDkqI5F5fpQmX8FGKhPw9jhyAW+fbZLfzLWbRqjMEkmblDGkPPGnm08/+6rA5asQR0RJ77z7o2jh7m3+r3/+8ebxcWKyAK8IDGahuQT2L/NwO6Sfv/Tjq5s3Tz5vx9HHmac/iZbwaap8ngTPxbz0ifwoLMAOYG0hmRqVZeNHNOnZ8ZOEEAN8D8zPxrTXJ/npNZ3zYhyj9Vl/HJvVTrHPC04ujUGWORnf32csANhSnurXbQwCYM3v6MDzrYXnxfIlhErKm2ZA7TQrHs/5OftYXIK5njnt1mWfB/wtS58GcOK96UjsXJlqzTaWyp9t6ukMMTa5x8oxeCbP2mfOuRyGumdXOjvsUIkYYzafNbbDuUhGxF72g5EX8lvjU/ZnmXfxycrq7RFQf20vfgSiz1mJXeC136fSRVfic9G52wl7E8OT/7aetcKaN2F4tixagiGEEt3pEYvKwAt4q+uu9X8+18BwfxbmyasAe85iNoGd7Jm5JGanSm+Y9VcuRy6NhMjJye+d+a//h/8yP88GWaiX1QsieMyo5gItc7SQOGvNVObQqeODdjoGfq25tjAGiFkO7o77gh7GURBgcgYbuObZbFToOqDJBgfqMQoYVj2ATMbS1c/nVM9NF9MurAlQGYNVJFkJiteUhko7qo7Xji9vYgAAIABJREFUpTK3NHZYg4QKIS8L4kocM4620jpsmu8cCwdCmUvRstPcoeUg47T6fppg8p1btzbfpmxWGW3r51HAs/jpyQ1QNh12rqShgcP257/4eQ6JM5s///Wvh7WQAOxRynEOo7fFwB6GfSc45nlr0AAgRPGvJmHu52oCp9d5Dxrl1QihP4lxBY5dibFtR1IMF/R6Tinh1dzTmhnBxFsposM2mO6Kl6PTs2b6GIpp5x3x6zR5+NWf/XEDkTJkMFEWY3/lSjTvMpc+j6NXinvumzEanYkRTLUIW2ZRMdKhB4+OhkzbbFrvHfbAOCrWns8S7HVMEnQ5LM0D5Nn6VLZWWnxrUYZROCDHZEdrWvKri+n8e5J50ll2NNVGkPN8a4uUJuri5yxjmMbgfUfX5SNkI+3uXC5TcCsHxAM6dNuXN1v7VzbfPHy2uXT9ZjPXddobSH6fDVmzW645pblYCENZHtrydAPywwFYdVGkSRX2hLEp+DGOkKCMZZNpfE0XMXM5HbzGaeGsdHw4Iwu4XDBsWa8+jyHT3KAZskRll2KAdN+t4GvmTndZDEOOy1nObrpjybCgTtPnMaYc6RfAEoANcKwCrYIoeo2zh87kM1a2iPHYyxwAh18m+L2ZJjBuxCHlcx2K7SQVZ9p+3ddoJgdG77V7bynXyWTuZwwArrroHezGoQf6GfN8KO09WneESKrZk865RFPpe+xfvLV5EdbMzQB/N2IsXweEfZByhGdAvXRNfl0gy54Zht5q1L8TwnVsLw6vOQIAmPAVaDLeWLNANc+gS6YsXuDzBkOCEqU33DAHq/muYLFyTdfm9XU/TNdYmfbqVAlGM6YFA8xp5qSlxwXZJ7vZ/SwQzfQYX/tqmGpLCXttHLAcwD4HZx1r9m9ZW8O68zVOfXfPsm9XTVGlmO6jwVrvc7KnxqjlPOPTjVO2ADCuwwkbcXROpLue940WpkvRSgPsTce1MvfY9gKTAUdXTa3sdWNG5PYktjyHQssmBIpluJSBMmWYRlXZCHvQfbeUWgg8CRgbd8mZCsZySjKGGgih2TeY5jkEHLv/4FnuEfvV9TQxSJldymRv3joM8/hGSihybsRWvcga5p/fuBhGXew9bVfJpOMwKb68+2Tzm+jIHSkxzro7Pfs8zX4CoqRs8OTVNCXhmL6Nc1eWLrJU1wmWTsr1ninhOdzcSykXRpTB0ZTgbNjFtR0Z0+0ksvYv5sw8SbOFNEb5cbqO37w6yZFHT9KN/N6T6uTtJaA4EGyEdfomzFDaaWyGJFY1DxOMA9rZ1TI9BFGZLGUDx3EsdAJz3l+i7ZH98m2lB6YbrGYMDSzi6LbZklL/NhvK/Of85ir1/BTA8w+yGIBqTzIOXWPWcQFw+qlhGSYxxGFxTk8HUCy+Ycmt7OWV9WPSywYKaMHht1fMjd8rX3Wmvc57bybJIqkw8gOj7VS9zSX7Sn5Cx7OyvwURQJjO5/bm63QFXgEY4Lo1rmso+9KGXs4WjOICLVNi1oOFk+kcE9zneT0z+229vUyJnc6wAs4jDSGyFm/derf7nL8BuDMHN3PO665698G9nDuSEWk2EbvdoFnwk4ByGnhMoNT9C7jjt7WEUlKJ5piGOE/jhKaZWJIfr8P61y1tsvqAC86lvTkAi6So88q5hS2vvBTLXHMNa6VlJhmf6pkpdc3nAkzNOTY72QFdvt8Q4c7z23uXcpbv5TrYpo9SRr6fNe9rpFP4V3k2HQ91Ae+9sSkcWT4mW5hyx9jsI4ks18z7zXlZIDRnnZWYP8AqrJ2cBwAAQDRgCZBirMT4r8Iob2lLytJPNDGg6Zi51uXu7oOU4iXZvE8Oga3KwNTOLWBvpSnGUPZP51wZxdyKDJrXFiBpYmVhSeY57B/+FdtVHzi/dU/DMhlAhv+xJoLWwM1FTK0x9tltPFUGcUqWdYQOy+4wOpdKcB4JBlVhxJ4BgjCUHKhtDtGoROe9SUKSiuBmnAZYeJ11TV+47MmyrThGcy4BrAvMuv8mVJbETMviJ9HDF7ReWkGw+CFrGSWfpuV4kmrOo4JRZEqGUdomeHmv8cU8Hu3sDnA/nz4fZpx9W3ZuHkMAownASWyTj2yCzWxUxwx4REIkeyDXIlmRWch6TIAfn0/DKx04senJxmBBGV2JQtcH0p0E0LTGmiyLL+SsO0rCh03Q2EDi8oCcQP7TZAUozR+z9zDUdFNMf6MmlZ0nxRyALvXr5hnX5iFrww7xjzFZGfCuVVtQ0kAL3L9jzfywZK7yAktQbn6ahLOWFh9yJF0WcLi+8pzz/3+m/Jr0bVIkrxt21lLZIeglYWHzmG9nhL8DYRcQ0FVXBlCBvxV5M48CamAqbIS/XfxoQMwpaR8dLQDIuJsSbka6Fx1gJCOgk7LEspJXY94O3VnbsRLzGhmH+AkFB6352IrdvI74/l6YWZf2M1e5BqH8YakpFxwgnUaiWIW7tjJnW7G0rPd2WQei2I8FQiZxPnpU4z/xhduIwb6Ob9NmU7QEgRoZr+OMrRLbtbvtz5IEVNr78HlK6IJyPAmI9/w0/nTK8ProgP6O1+zjghAdWM0aJKqB/wD5aUYD2G6TwiWh43MLDDc5OJ0/nVXdb16LdZSz3XqpDli+dVs9T0Yo8XRBObYLaOi58+mNOcT6YvDFx1zXSoGkxe7N1A04tK6tjlFlDroNaosxpYFeNsmQGIAbFAuQWxLzlWU+e6Al0fH/2ujAuslauHgu/kz29nb29VQl5Yy5dqtjTXubDyE59STsJpXh03DgeHNlN1qXW/EVszbKmgagSHDE//3wRz/d/OrPP8m5Mh15SWj95Ld+Jwmey5t/9E//ZPOnn9/JmZEzoexBNnRAY83TPkgDs7/xFz/cPPvm4/rrX3z7aPPnacawe+m9zVPgHQATSNU3TrIPpNVzLPvXQFeKiK8kLuvcTxORJuTZpWVPl80mVl32rP0ylZEz123mZ7JtqZIi5r3myNdqF/y8ZalNLA0oCNOYrrVjL9gffsTII2Arrkl560KMMsnUuRYpqhWGH7+84B3msfkW01WuCmddt+cp/TUu8zW40uoHzud73TSJqm/aSh1EpTTAWu5/BTK9fmJhiZllDSobX0g9ZLHWs4hfSILEPRhM98Om7+V8kQB4m9jiMOD1FrZ9YtALkZ7RWXovcas1+CZ7T6LwfOJSFuvtW01dYifoZpd5R6KDXTCmAcFbbZTEQt6v6occz5vE0U0GlfU783njxs1gF2lc0TPFOrHO5vzN2onm3f/0t045FDLLI4DufJ8/V6q2qZPBXYMwTlKp30tgtgJrDe4stqWWuAfJQotkXFuuaZKzUQFdA6Z9D9xAPy0wBtN1sMz24kwI/tdFh4VmQodFBzWdzIavJ9Vhm2BaQFKgrcaPQznZT/cwi07WZOjDB2F3oTJX3HD5KrW0TpNyjAqH9PlXRgvtg1c0SbJYH6YkyrXajTMO1IMwLSwq2nfKI9ZNosz27sOU1+aa7717u5nm+/fS9TQB2fpcyrp+9rOfbf7ZP/9nzfL67MNknmXsjcXr1Izfvn07m3gvpTlhfDRTGpYHYCdjinY6QOJJBd7d09z3Iiyam1mN9nrozjwLrFLKGwdciUiOsM3X33xRZouNWKpmNcuUII3GnQ1WND/fqyZJOwTKXGE7JOi/Ekr43YzHOl9ooWv5scXO8gFkBZHGk9O+pTSO+Gqd+nx2y6zGUeTIK527n2BGyRiEvGBGbgcY0GA075sSqGTSA9wdKc/M+wSru1lf2rnL0L5Jh8pS83s4TklrS344mnU+MNIC3BFG3j9NMHwUlstHmzsPE0xn9xwsoGwdloIsk/FaGZqctWZsBaICywUsqDZi7uNC2B46q5q3VbNkHZs1e1JDuxjZtuuOI+pZiIHTTbQXjX1ptYvTvP75PTAz4MowFGIIMCZDe9C90P0OM4SDEYYbADnZhjead4RVJPAduZgEKoI7z5P7eJGfX0h2q8kIWfI8m6SVslp7cgf4kgBwN8zOUpLz/f47N2rcO84xWzIWYtydlMO2JFonyxg9gfx33ZLj/FxQvhYH6Tilzt6puGFHRi7ANQbBmayzE4daTh3r4PWbgHNpTY5Vukm54PnM+40z+XeydDRN7qQ5x3YOd0D5lCxhWmFvJpPWko1hs8S1H+dFRpJzjplVJzlghnvPfY6m5NLcRjDYCCZjGjvAGQHIEoRvYpMjGODktGxDB4vs4/dOLQBklvOUV5ivdT3WGY4jMOAbp3lA56HAzx5wUDdYwMcRHC0aN5oDaJzDvhYUtb7z/h8mI1Yny30VRK+dnFKJApZ1oxPw2B8tH8s6z/NrPgAwBZQMVX28smEZjBO8luVa95MImESQhjWJI8tMaGaY4wckxEjKPQA5JvBI6BUnzMHlm9A7zaidHuI5mzRDsRdq22bcVjp8HX+wH6aSJEheZO/80FECFuj6tJf18ioZ1TvfppFLOzBmHQVYcd2r0ZG7eeMwCZvLKSMMgyrj8esvPs+Bvb35a7/zFzeP0lHuVuy7kqm3mZ87SbF+/MWdHNSxX1mjD8KYevU2TTU0ESigI8aOXcn6STw5DjYNl9zrdlg/MnT3HqeZ0bM4385jjLzszx2aiYJIWfbsi4spDTkCxLx+svlxpA5uX89ZFibg/sV3Np9++Xjz4OnLlsxcj97dXhzeTz7+067lC5cPAiYlyaWEDfhEl4Tz1ifLT5YAhKYY38/ZKkDew1DK2jxW9mmdBDQ54eAqSc0S1WABcwvrSo6k7LFc90JZb8Mok1C7lLLXbyP78DDM8dXP0PDBWvvN51/UVnLkgF6ctOnmvTTuyXXL+sg6VuLpnPBvvsY0aAqrrrqRo/mIzaaLvHP5Sc7Edp5vgO8zRttHKTmAqgU2fIOFOa1kwzMUSMk6EOi0giCvvX79xugIOSoy5+zclBLFFuWMeaqrqs/IWm+216Tn+SUSt7NXr+e+uDqY+5jpmhxg+dfXyTMeJFi+kvP9bpo1PQXYYTOWnTmlMSe5F4FUu9UD3DB2ysgBxiXYCSDZRjNCLs523n/r+tUwKiJ5kf0yDCAMU8zv0arjs2Fj21dYInyMaZyCfTyArmcvO6cgjyqG7EFVETLzGSOAJL3WY7qUAJe8llbvYXy3Cr33bKXJReg/80tiJWuq0hgSU3yp6EGuIIdxp6l6Lj6PUtnax/wM2AFsepykmjGwVqrbkzdgUgpcT+NPnMtgAmEBBBgqSGevMO6yN19hwDWQyp3n7HqW5hTPaJdpMtOSPCLxkoLDEm3jtYwBGzolskIaHSd1Z94EmLzS85y8RsErNsmDCrlz38OqAlYPy3kt81kBgmHvDwvC18qacg73GvkdbSCsyiDxKctKkjI1NM5rZygwqrqtTAbNaEsuN1HdO8n2sotIc1jPOQtoi+b2dJa9HH+mCJNPyuvbfGzRIiy4UT8RYLAwrgPQr4Ga89pewPyxV1wFO5UNF8BW77CsgjnbegY5VRpzzNk1GqaTZJIYacde+tpZZz0LxQwYCGUAYVPMmeSaHeKekQPml4WahaBxyXYSd9tb2oRnfOjy0ol2DpMIiJzGGSCLfZV1shtfm9B7mdcZI3tn78L1VsEcZX2eI43Aj8w5C+g7J/ma9wGqu16d50qwA75UgF0DlKyP40Vio2xPezFrlyTIgKoz5vxNfvjKwrQJmyjI540u6Mjd+HuTEogU7OQCoK6gnEu1qgVQYtwXAKWJwMwfwkST32xa45vvyx3LCrO2c59Turt00ARq5hnWNbCu2yYWF5+3pbzLPc8DTdBvXkbXaX6ETb0mrF/lc5osIoWTvb+jkUHA6B1sKISDjC13p027CuQAX9kYMQYizQS7qjNMv6Ysu7v2Y/7RGC6Jk8SY/FvdaLcRRHLP1aBbGDkA48am1gFpA4zTuoXA7lw/9+CzCtKXGej3+R1/taeCv/ON2ARnuBBInFulrIJriTb6M/YCG2tKWE/SOOrHXXsff56YMckIoO/dnPkKQSva33ti04Hu2Egj74KhU71g/qmEKtBb9UGBF6yd7DlJdTG5Vcz2kVex3pb14BmdnfTX2HT2no1rhQwwu89LSkiiathy7DzG0xo3FMDN10qkaaNG9nT9DHtCIsy+zrUnqcHPWPa9suPcu4YfAJMTSTh7ozIJI5sVgCJ/KmtdE8zOtNj5VBAA7Q6if51+E2VBaUhBm/R5SlPvPkisLVbIs50EFHmWawPSdzKG22HgHqbkcTfls3MrmZMjwCZmt6YM9kQSVw/5oFubj37y082t278Ii+7c5g/+1Sebf/Hnnzfhg7wh/rEK2lwhM3c9N/M3f+cn6UGS1wRg/ad5/XHiyHP7Yd49SxyT1/mMxmkFeWN/xe2L37vuDXvQuA4Y1xZL/Rz3VmDaXC2Yho1VwtUCfhZUVh0lHl6Zus7t/J6PZf5W2Rzzt76m1XrDl18AKaz3SWyPHbHXZo2UMdu4MPeyVATVf8g4SzBVAgmgaePnGcVX0/CU+fbs/P2xfc4UPhzsyJq2p8c3QfCZ+FU1KNsFE6nN/9cSEaue4yTkV1sI08K4LzN+uef6lljW5izX2I0P3+ZrPsQ5F1941ew7k/NjVzlsmpVkdfa8ne7kmth4vxhck09bNffOLiikDU7ysjEkoDqJnkjbHJ+wCfySYc0PacG+YxeGtcuODcFpqtYkdtucy72rPNK5uwmus7935r//n//26ePUdVsMBg9LY1htjPgYcM/EIWqHUyVJDbSGgs2pAEQAdOqcyNxmkJW3PItO14iyj/BqNcxyQ+PkzoHka9Xm0tWMARkqdFDxoJ2YUphhBvRyWHKzqAaIWp0fjDlGgxOMhig70kxt0Vu082FV+beDYv3qYsygcPoBDePMT/2zBToZDNTsGKwAZMZCANLPhYBmfICP6/PI3NNp4YBfC2h1KTXyXvsozDyrvp1kCarnnm7ceLdZw6+//qZjIaABTO0uTuuvP/mkhn7YI6Pf9pajFYfgt9LhFAgGIWYIGVOfI6iYUh9gK4bWaJM0M79QyVekes2UVEetoBhm2ARHFyrqGVZEHEJMgw8+uL357PNf9zNkyBmN6ufkszne21n8K9qvbNANABEw1gQu7cKrJIcjkmfovNvUgpF6XQ5bjmQc94wrXwQLq3OWcdO1sGLNQLAY9p2s0RNaMXmt9QetZpR9Vp3bAg4pJYsz++pZgFUsEPsvzyZjA4vV0lnDkLVByzSVQLtfEH/tyAnD596qxxC6/YV0gjo9d2Pz+Tfp9pL1bqwvR9S8ZVz5VJkR47BmS4Ggq4h7gR6GMWM4rNBoI6Rw3oGL9lutMtmvZrNG93EYejLNAwq2VJw+U599nLPpNDfOh69xrjhH3+sdjpHqy0YvhJMax1FHY/fyJmCSssoXcc4OU5p9FCCGpgEvqU52qVVKiqcTnfVVg86BEPxwnBhlwUydudDX250aqy09eeLAMzpXLiXw6j3q2jslERewCgOkvkxwynmyRydbNKwQ4PFhArG2KldSEgFbc3desKDjYRykcwk63jZrIetO7J6jgB7vsEjgnEP+RjRPrIznYeXdP39hs4Ut1wNpyometgFMbBjFjIAkHvK4HW+hboKgcXa7zhc2zRyuRdFqGzV1aAZsTqc6Os0s8t8KdigxDIuFMyjoJ14l4xLmB8dsN/bOEjQnbM8zHaKtQWtSQJ9xc/CysfaluR4W7Uxuu4WV9fq9Q259X7hIp0zpuVKOSXysB/8Ps3hrNu87EDjzal35zAHlRk/Jn+0AvByS5wjid01Pxr7BBQAhzg827jj0w/a1R6ydixevlL2JDWI8m7XLaxy0DtFn0QzDvGzmkcMQ8dtn0cFUMqFMlgYNjTDP8zyADJbNdNAK46Ll+XMu8cvsB/fXveHZc490CI8wkeIwm+3Ll6KZmfd+9sXDNCTQdVozoAS6CdiAfh/9KIy26wc9k2T/lNl98sUXm5/+/CcBWAJuZv6u5Gxr4Jfp+DJdHO+lY9wzTEygZg78B0/ScGNh3Mj2ua7kzpuUxequ+yZOKI2Mc2evJEucMUim7pEuumFBK/vaTlCxBSincZW9ezWAlNIQtmA33aM/upnzJmvsIB2r/vSze5tfJSB4kesKfm7cuN6GBx//6v+tlt/Bxb2eT89SSglot064GtWwzbxw4OiUAhXvRd/UmtEpmnyFsX0W+y85xKZoYnExEhPcsG/CRDcnElckfCWVuOoDAE9WWGMHAM7HH3+cz0/33YIgb6JVd7Oveaw5VcAsr5VMom9nbdLNdG36Wr6sTUlFX9XS7DivYr9JdsUGeS+A2f3/6le/6vv5EvVRsn4KHuX8srcAJxhLPf9zTwL0hzrL9yzjpJ+EFThC7J7HepN0Yx+w0yrsnvPPVnnhHHNPKgECklZMXSIk47uX9Xk9voyk6Yuc40DwMrvYNIFALqDE9LCsx5OsgccFG161xHI6zXvNq/hFngGjr+APcDXrWcMDAINkCr8LrZho9PWcVfbRq+jC1QZV6J/9du4J+LKP83vg6/PY1sq/SwLERmJEO2vWoN2Zp8xkzqsJojHKLubc3RVQpJpiK+NzmHHzbyWyWHc7dd6xRqfRB/BbYPAwzWiAGjomT3MRZ1xC38WJBw6nk0aecxgYxWnyTKOpN5IEBXjzmReyFveyftpMItfeCSvN75sUxhqPw+x7usmG9c2PkHDMWRKz2mqCw8yvsW+Jc0GSAT4mFTuBjPmf9Tc6vbfCLHee0Ot9EtCz5wPbJYDNz7tGgV/1ryf40lSj15LUKmg3jLSeQI2Uxgd0MvLNKrWSb/4UwfytyDMcpPPdUfbROdFExnoAsqmMUZ5H6L1M8qyd18rtKqyfMzVz8FRCMqV6FwLSA2/5s1OeGQDBPNUfAiCp3Jh12uqbrJcjTWfy35yJkigBRt2jJJLmItie+TcZkdpeI9eAdWGY8f08b2OJKXcSmE1CKvqaAbclyZzp9k+bLTjz8vujyNWsXXkHXB6QDxBRBm+us62MK3tnP4yr7TToOk6S4+y5aZR2QguQNpGRFtwp5cp+mHM4QaTPyQZ6FSGy04jSH2dfvI4/oGyxnQfrM6O8gGcwMzGEMzZ5JIyo4/gQZ7OfJtnHfRow1rwd6bKcvVVNSMzArofMc86cAe9GK64sTfNfRoznGhZvtZDFLrMU++8VpFtjqrXCY00Cr2e6Ndbuk/ySZa38MAhegbz1Z3NvJGgyn7l3tnGt5ikTuuth0She1uzqXwxJYPTYlNG1CI4PJUVSdiwl6imX3cr4bmd8D1KKduNSgteUp50m/ugrMlf123NeYrngKcHVypICQEkS2kcFM4adJ5bRFXIaKfIHx68GlFnP47cNI9c0lqHfAon4TvSf8xVz0EYnb3wXiBxfcJg/pGwAI+bDNKhOy+da5OxTfRrxcPY2f9k9uHwc6F3rZElyXgjwfpiY7066zpY/mDHOCtw8jE6txA+H8PKlG4kpw3rOWc4gtkFOywqzXvLcO8CY3Lx1CRhsIiFr5lEqTsxXO9p7vWfMFQsSZW48s8Q927ede8A+sq4RInwyH8nZ2IRI7r4SPnn+No1sLHxU/fphakd3GmusdrI1Fn3eLlHhGT/bHsj/MGKBlx2C7oPp0lpb2EDFPBrT+BEheJzmLCCdgOHYjsKxX+KR3YDyB+ezNlIVpdPnxdiwf/ff/48KmP3fv//7Ady/zrNP05HnsSMagGHmiR+205lWkwuNfiSPxSPncr5UezpgDZDTWXoaYMWk3nr3w1T47G0+v/t888mdp5uHcfIkgDA14SBtosHLSxexj24cbP6tv/zjzf1vfr25/cEvN//gH//J5k6SqI8CymqGoSHWacFna2cguZWtvSZt/LmCa8ZXAsk4GudKVCzA1Q8TPXy4lThSCSq2JP+5jvVbLCHfcApYiX272to1DuA7D0N2/PFKHIl/gbjsMjCdFEBljKYRhPPxfGI008kWSebuWTc9vgaca+Mz+qqaJNljTSq4KysLnpDqEL0MmmRCoil63s+tjrikTWNDzzGlv2tSYrU/1vcQCOZsXccS0cyenJ+N1r+bG6bhNFiS1G9yL2fJShY5TZy9rUFi9CgvaGqiXFalWNa3eHS1TbCyJvGA87UR9InDtMs4vkhJ7H7849dpjHQcNndE2Vsmfi5r4MVxbLEmi6/530hq0dDD9m9MCtA9KAjfJAVgXsI+z67RWpJwus3+F6caN3SrEPXLYPXwtlE5Kwu7gxPKmWHwZaonGBuNChPWpgX5XTunQq0ZmATtQDwHiE3h0KcHwEEV/E1Jrk51MUwAshgZZTpDpRbcW1wJ0PP7b+58vfnRjz6q5scqzO89FrNs+4oml4LaLlqj0TH072HLmHxAXg/mXF8wa1K7cfLvOkScaNoWskHNKkwwcJCghVFS1rkCj+7fAhfEYJ7ojmZh3b17N0He/J3Tq+RHsFZnNIfQw7xWS+CTGBONFQR22IgXU3o1em6blOPeq3OLEQBE21eKlEz7XpyuD25/OMhuM3Ec9mng0UUkE7iAQNiAa+BsvtYS6AG8pgubBe41QFWbaIQRsW/yWckyWpQCoDvfjk6fA9PXgH7YMwHwUoI1Dt8ELx6gG6SlVxF3byC2duYMSyrjaZOgdE3mVtchAq7JvMvmcgqy0a/HGbZmvv7m686FzcU4AZsafMSYn6Q8siypzDnQBwDs5wzZk4B+Gi8AfawlmYBmzuMoVNweILSkA0vrt3ZyrX6DB5KVlRGUuRcIXH/3o83L0wQFr3Tfo7tjTGkbOlSHJfXDbHqznMpcF2e0mU5gNoaVQzDz6/cA4VKA45w1OJLpynhw1qy3Bif5Oz0EjsZ2Uvzrfbes1cwtwMnqkA2IM5mFOknxINDHjwMGnM1eBEKwWMYag3E7a1WB22mcW6XZF7KWn4TBwyKP/c1n5p4d+hW+5hi3VNPxwCnTLSiOuI65BU5SdoTBGSeH6CvD14GWAAAgAElEQVSdnp0YrJX1CRg1Pu7pVRh1a1dpuhzVcKJL44Cj6xGnGklTlvv1cRigycKZV6W6r5PROhsGYKLkAUAw7zDP6H3IsOR1N6IHtPMijWgyn0/PpYw+IJs28x7stIyGGO3sD10Z30SjABDcQKDMCZ7hZBbtl5W2Pgw4wezYCi8apxYrZkT/e5oB7bArE3zrYAo4JmTMoagdqg7JZHoxUaeBy4yTkngHGBvg98arZfHo8M22x3Zl/WEDrTZpMk4jbLsecKtOnzUqcJiOVN9n3tfs+gqilBWXPWnvloH3g6SFDK2PYL8FaF3j2fcDrCtVWppUcGjYL2xBgUj2OxaLe2+ZdnSm5mzJOQJQEfBjBOS1D5amQUqlexCjrmcNHKUEnt6NLO24tQKv0Qlq2YF5b4dZv5fcMWadhIIzkkLKAV9lvNrZLOPdzumy7XGivr2bEtdqtis7Uo4YxxlDbX9rc/v9yzl7BhTfjbaRUtSyfTkFsd2Xo3PC2b4fmvujsD5luY+yXzUyUi6+lcDjgXJZyS6MuzijPVuSWdvGcMxtHtMhextw9vgw5RVhdwo4otOjUYF7Py+IyuATZd7X4bOBv3VwkkYUkTJ4eq/aIzdjp/7xH366+fpBkhV5/v04ICQWsLS4c6oVT5KMYGMuBti1lIAlta1YLXGutlrqJdNqPU9DBiwc5zx2+N00EFGqzYmTeAIoSbLdv3+3+07yxHNxloEaz5PQwmIkZcBvuBctmuqHLSzSBqd5X9eqQGixZ5wqQbr9sEoR1OnM+mVv5/WWPAdoOia/pUOV+7145XJBS5n8+wHhPv/8s9otwZeA+GIARvq5s6clkzCL2Uz6N2F0ZR0O5MDXW7uq6XpNJkCyhM5r9Ikyr8CaNRnIXCqr3UlAtB8giT7Y82h+Hmc/H8b2XKH/mnWECdiuqQXuFp2oJRql1abE5Gl8lFdxGF+GIWAONPWpXixQ1HmXPWI9zU0Oy++DDz7sPNL7ofNIBmE/tvdK1syLsNBpKgLA+Q8O9TfWUMaE8/l80X7BDmhH3Gbafe4q4L6cGVhcZRtFz1RwkPsH7l3A/AX8xPcD2gG0dWvEPq5eFTBCUxjfmfunkoSag8SHKPCQNUiTSNDLn+DblCnJJ9D5ncSAj62Dbp6m2VPPMUBCgZmAJNmj2A10Mc8rn1WeqStwHGjNKbCuXqhQyPwe5Q0seJOdsWFXA37uAXNzHWNEu6z6SwWylm7aALKMi+CN+Z+qlek4vQZClS/B7ln8lvVP7/uOrbSc+WvQ1eYD9VunwVbPHcBj/jTcnv1NNoX1cRD/bPM6esWntKSVQuXZVS7wL+xXbJIsxuMEmZJubSyUf6vaoLH1Jkkf5UPXr9zs2JrnbWzNshWmSzm/sUnwJgsHfGvipz7m9z9by68w7L2en69ctnO3AJD8zupJZ8ynMRcGSmIA/+W52Mb6sA0SZ29hm1vX9aMlM5dEw3E+p3rL+Tdgko30/G2wBorLefMqmr7nlMpmWfGFXev0PEA8E9ZjXdOPgCYJuOW8JQq345f0HMw1JGKeBjQBYtM/upA12iY+CU7r77Tc3NmsHGzOkrLeFdMqbba38owDnAyrvgwb/m/OoTbQUVKpQkESyYG1BKwre2SC5vg/OefXgN6eW8G6tYRNgrcJB4nkJXD9LmG1rL/vbJw1nPuyZlfm1JQuT0ndsHbGpKwgnmvvxVb+kPHS2KFbcSnjs88XkHIYhgFNlxJO7BPrp7w1eoNlO0HgJYGzjuL7Y1FdTpBMs7Wdkq1ljQCwc/KefRO5yGcA8EoIyPWaCE7wy197k/2H2eecE/SSgal94w8ruXWgZI01qScwrrbd2M0ylQCJ8SFW6YQ2NWrsaGpG+7gkDMdkvoHh9laPzTwgH37GYOZbchJzzdrEZBvtT+e21Ze1FECZDccMs57s1VdpjqXjNab1VATxCzUmy3jmmRE2sFxLUnEekKLSZVYlWd6POFEG1FIhQe9VQqaggOZvbnwBZNoYLL5cKx8QCLIOql0efwN7qqSAruMlJmafY3dcQkwk7rYWez4b/xU0Ybv4155ZXAB8sAe6ppj50WJrOaDv/AYYJNm0hQrcPZmYeC9APPJK7gkooiz4FckJGvwZO1qGu1vxI8LK++1f/qXNX/93/sPNP/iHv7/5PBUGr9MJ9GKkToBFD5N085kaK2yTtQmYspMYwz7Q4XPuaeQUpqN3ziOEgNiKg/3LOTsuJs64svnjX3+9+eZRElxYvZEdMP9AyTZCyrXfRB7lUjoa/9W/cDsd6r/aXHvvl5s/+OMvw6aUzIsvmVL7l2Qh2h18NLKnidvMy8oYq0vD7jur842EYK/+ELSa2Pn7DqxsZhOYJidfa9ft2my+wxqSLHv0O8COjW3cMMSKygLkGpU4abLZ9ptkg0S65Ix9XEJN1g0fhqPR82HBS1aiSmU78nP2qeeYuCOfUFZvO1U3tVUbuOrWWePtH1A/b3y9jkMj2WU9ZR2sbLppwAlzGJZwn/275xkWnus5QFuFOaatttmZWlZbXiOxSLu0Xbkxv7WvOX0WHyTsaxol+flh1r4c2Wm0Ukk+iVHrxyOyLWxY0lHY15L8JV8onbevs2frW9NEzxg/eqV7s8S8ktk0XE2iHwGkMWf+v2OUe9rR3Tk/URnZmB2R5Pj17535O//tf3ZaamEmCjtjmCizWctiylgA5OiLDLCX9ucyv7nYSmu06cpoWBbNegA4mKC8rqfsci3bqvOCUs7wy14SNS+1Xme0aX88B5DVME0Snn2XacMomgkyuVNuILuqpnjYfTI8MzkDwM08Ygcps9BZcibzu1baNl/uAehowBilHoQ1lDb4OE7NhlV7Q5dF2Q7dsjCiXjRwYdgZF88pa16xfYuOM1Zh5xGNbIct5cO04Bz4MdJHyVRj3ghEIeXQfhkKB4dgH/vrZT7jnTD2bkRrbTeo7JMERFgI3XC5x2aXOvVDVbb5BrwcJ8KGgm4TXmZs1ywdpmDBoyxEANGkj2QJR6j+QgKuT9OxdQS9R/eE47GVIJdmhBJb9yDAEdCVscEpgcCHmSCw44gLQN1vy44Kdk0piAOqWlTKPqqpgpZ7fnMrZZZQ5rt3o/fT9TGvw5gpag+otGFFGDLMC1OR62Usj5IBxzLYSxC+itXbcLJ3HHqv+04HLGt96MGWikwT7cToRGHfhL33Js969Z2fbO48IHqa7H4AzfOh57tKwWaZ8zL0Zt3VSKyGt4ZlSmEEsc1mcXxG3APU2Qz16A2N4KrXXU4ZnsOlOoQJvppFVGZKw0HpYK75LNpT6+Hpz7V00ZqfxgDGN0Zfdi3PfAK8y9wD0poNKXjNKcle0jAiehtYkDvJwDxOeVXXDjCz5QKz5zmTU8IyXUKBNPYw0/pKK+usjRpLOdLMy4CqGHaTDakQfv4rIzTvevY0jCSsDFlpZYoNDkKDRy0XHKVMcJ9z3sYEARliVBlYJbBnLkTfClsuugICku5+Bw5dDkKj6Sh3Mz7f6wSJz88FeN27tnmLFh8wBR3/FF1aljYOjiYcmhNsn4utU/bQ7PAEq56XLVm7sc4ymcO0tswBC/ALoFgQD9DdpxzmF50OWWGHPDC+DSS8N8+wHswv8pyCxHbqy9wCNxwIs3ZGC2SChtGXY+gxDuwne5KDL4jz92YBaxuHlcRWua+y+pp5muuu2auukyY52P8BsVdwzcSzSw0+ZdLLxBh9zYMAAg+jUeb1A7KMnpjPdI+eTTOfShJwfgWCcVQPDi71fKlgP4ZHvux1tlQjEJ9ZDSC/yzwSo38d7SFHry5y9ASrh2qZ5bovyr7wmTT/cshh5+Uxlcm0vCqfJRP9NCAKu6ik3t5+kS6qz6ItJ+hsIB63n5cjALgURt3NG1ci2B9duf236U7tUI5jH0bxm4Dhz5+EbZV1fym6ZM+zp36TEtB7LTNMU4DY0+dhtSnbuRJWn/JD3afa+RjrLsDhw/v3+hwttbWewjZ+8SpAz3NNQLBcM6eHYcfEhjmftiRgcntXw6C6dOlqzuWUcIbd/ouf/yi2GCM+ehyRgGCjPvn6cZzEzEn2/KU855dffV2NMYHCfjQ7MtoFsEgh2Psz75NxPp9AiIg9J+1KSlntWeAUEfZ2dozteRRA3uuVnbab75K8aRIM8yXzT+fuUoAqwz8JG2P9NDqvKdtEV7A2Rc0cy/yn6167xud8khBzRpFecG9rGZh1OpIYNFaH8c3WKJ9d90nLNnR8DzApAYTN+dVXX1aLFkt8WJlp3gGkcY6VySV5k7M58+4eneMvslb2sMOw9BYtI+DB+D259/xMaSVgcKQQphTD73m5Fy9fCqNhZCtIBDi/LygdyWvqQLoGfcSWd3LnYnuUzvX30eiJrcbgO3FWEUYWsDnrVPpk3UhkAjA0+KnOcP2ATaUqjMVj6y9n7E4OP81UVH+8yLgqXS0bJp9DF+iFBJCEQcbgSOmUcajW07DBzA/nW+nzaRlQ06mxACoJBYz2jJH5BtK9BqxkbRxmvZGpUC4rKKvfsNgoJb7VpqTJELvYREBLc52hAjufq9oj7PQ8FPH0yqRg1xufVlSMjae1J4DFQOEgY1/RePSzh/EB+Iac41PdClv8ksSTdZQx1PFeJX+BgNioXTYt68oZ2SBdcgYoISjKXp6AdEAtNg84sHCg6ld0rLDM8p6yH60FJyHAONdYQS5+VRlK/lvBD0wo37W/5ppPNyiBPTQan7GdMQJYuxV31zk6ySm2G0MS+2cK+5wvgAOFXOUqtRQUqMYUPw8o9SoMlvejs3ghSTbnSgHAarp16MfuLnIcfjcssklm+X2/+dLGiV9gXwDP8lwFEJagq82KAI/Y+xmTSaYrnRUcDuheAIzfv5wFPZ8kSuLneiJzU9ZsxgHA4LO6FnovArMp87K3lFSeJLCn27udSMvPAR067er0aCwkJ06SCIwGQc7VYf5tR4Ce34kV9Dy+6zOl9/XdlFvG1qgIWKo8lFb2OrqKc1bYcODUUkq5gjjO4OoBLmvHOGhescY8AENld2vjK/5GE4MZa7YJS84zthP6cn6bmrWk1VnXctr8rAB61q4Yp0nVfNtzAmN/B+4IeNvIjYQEwNQayrjXb3TOLzHDWlZWX7zzk18W5PpBGe3CtFqZdmsM+MM4kE++Ml3GHx2t2hH4xzLmvWUdhGm3kwqMeCoFb5S5nuXjLgwXa+r996MxnXXxJp0/47xVO849NQ4T/1iPXZ5T1uo8PxN/gD3YWprHsawAvHqzib3y5LMPC24Ma0x82LUuMQhEgB2Oq14GYZvk8IsbR7IBwqQhKhTEX/3+/F3cCMAvMG7eGicMyxsxZZK1dB8lHSeR8DSM+zckgPKMZeNmbfGxp9Ox+8Y4dPYCauUvx8+UMDzM+W9/tRGC+8q9jI+J7aorNKCKbziMz337K68piz1nmdfvJ/FBWqRAkXXFFuUva8Wbkv2Cj/VDZ21UM85Y5fnaVMJcNGZeGHgdE+cJ221tiknscVvHjI30wHT2xaZLxUe6A188yFqNTToW30Xw/0W68LqweG4nDLrbtxL/vk1FRs7J3/3dv5Hz9p3NP/xH/2eIBSHIpHz1bBKXR2HPTsI7rHUaoXnfWd2G87mjPToNb8Sx9ojnOtgP4SQ31waL25c2e9HOPkps9Ad/lGYVqexxVuIVWD9ll8ZuIdicPHuwuRLw7t8MePcqVUL3j3Y2n90LOJr73w1wJ+H/LDJQ1Wvvnh1NVftq3Yvmat1zP6wy/E5fdLEPHeNljgsYL3FmS6n905M1Lp+KSD8sixKLLe9jG/hpAHbrB4hVaSBrtgmkIQlgSrPr7dRaWzENHlyjCZXgBMOUW+a7Z4SKmWH+ld6Ra5QkJea2nmKj29xkIYS1GWO+SuiA5eR+9WHoWdR9NlqqZcpK0gIWxSMAxPy9/lszAvP62csTcxerkpDwFxHdcp+uyf/c9a0KJu8XD78MwQGdditNUM5Fp/rQOlIJJt7NFTSqAN4hH7WxzxJHtTKNbEISRG14hPjT7u5Adjp3kiK0mZMkjY969Dosu7O6FYsXR+PfGu09SlbE92lJdm64mtBwupbNJnlD8+6/+rv/SZ51wDIH9Y4Skqb4GKspRXLYTBg4JYlTIjvsDXTHigDn3yZydU66EJeyW9d6oxwDQAVBz9dkHod5MWwhNb3jvFWwfU773kOzU0QrYygM9nQ4GrCwnUQEEcviXzt0WFiFZwq8DfMOuFKtHM8L0a1TtCLL4xR4FuDZWrLowGwZpEAwi2/Kzhic0U1grJ4luLLJC6YEdOFUXkvWfxDUyfqhIFt8GAleSzdsZfMYf4yYorj5HyM8hLBpsfwkXTn3w3Azxrdv3e6GvBYA736YZQJo2UJWFpukeli5QSDcdICbe5jDfAwGceeVodVgCIvO2MQoY0u+Cput789nMquYlp999ucLtZf+0ZOIa99KADHsAEILnDXPD7x79933iqg/uJ8sfzfjlN2Ze/NEwxCARctjnFtrCctpNuFkA6MZGK0uXSEfJ2uiPnxYFpx1ukCL8DHhSQL9SmAYwgKCoapGmPY46+1lArF9zm6CePoZJ3Ho3mKzLYfOqr+4dgoc8NNY7WTTXs+mPpvA9WHAnWubG7d/vvnjX32hCqlsxFP6VQ5ra6uHtD+XLooOzTrbJSH3ub0GSEDrpEb5O2DGQUZfZthg1gvDUkZrS8uzNzMfUwINgAGGTFBAkJfDVrCZZkBZW1O+2DWf++GsAc7exuk5kzE/CjtIWS7glVu/q6FBIrtXBPpzQOkquZ8g62lKTuz3JfzonlyBO7aiz5a1qOmJORoQk0ZMaNkJthjmCzkE9wOMcaBl9rxf+3FzpWzY2lECgyk22f8JWAAEmJ9Aa1mRc/Z6wImzMrJZA0fK9znMORCJfZ6GgtwOcDIdAWjbzCPG9UoOaQTmp2FbPT0fLczM45msc0HtmYzj+TiNHMVjothKqRYtIIDyCXvjwHGQLMHnlJVMprZ7q1tqDo4eJLKfbFbmuralPi/mAKYrO8dRyvpt04opEVqDwWHfjJ4Xxx0jeeaQYwijmgxn6eF5r0DMz55lrAuGLOPmYFVigik14O0SaJRNoqxkGHUr+8O6Wv/ucz2P36+gSbO1TaLEdhRgRtt3QwPAPqd3lc9Y195kCr9PmgwDReKC0HGeQfapekNhlLGtuS6wRim857eOVmerjViMv45kxozTD1TI+qk5q4MdGyZsc5DmJrFr7XHaggTs2URi+3dTjrkGOHTY9vJ9734YYS/HmddMqJ3jskZvplvrL3/2o5bsPw7j76Of3Ig9dIZsBTy7WfbF4/tPyxI6l/X98Z07KY1IM5Q8B5D1nKAt6+udayn9ir2ih7OV1/IcZPcElfe/vfud9saZBIHPX4cZ+tJcyfhmXUb3R83rk9DpWy6QObiYskIQ4/5egH0aRAHh/sJv/ShZ3m972D94fLR5dryXhjopt82+Ps559KYyFAGTkgzYSdODs3F0g+elClFjHA4K32GYw5zLt8Tak6C4fHg5YGC06mJDOVMvs/YeK2c2HxoRCE4WUGISTso9o1MH6ErAeLGl5Ds5P0bP5e69gFyLuHA1WDlDdQ4DDOW12G7AIHsNcM1mYg2sjDrnjvn1XCso4vPZbr/zOvtVEwdOE3bi5ZzDX3/z1ebO3TvRHVnKbXMv7F/LUeprjJ3cj00X2j+Khu0rbGiSFNlj2K0jW5CAMeNDz+xCyhuOsKbzPFgNazkL99H6P8g8AZM6PvkGNGNJn6kODVbeXgErgEp9DQ4GAJyPkXX+OMmGl85ESYvYQafjG2U/SqtipwF3dfPKptD8JBURCbqUfgIGOjd5FpIblyKWbC1iK08p/4A5J3mv5g9thkIXKNd7gRk7V+7+VJpufgoiCcB4mPl7tZTsc8BK1roy0zYy41sIfvK+i1mPgEJZew62QKGNd+pvmLfcxcKY4lCrJgCcYCewe9hJzr+erdn/fJSW4+furBVnZdlfgKt89nldf/mhtNX4HRmPNwBpsURY17t7F0fHr2xGWzFMvTFjvSZPUMdQ+8G56jxXCib4Z5hW1oOgzz2tTap8VvVsHQUNUiWnsVCmLMn7rMvRI12Diykdta/LtuNXLmCE11TrDvgFkKE1LCXrbMw4XDkIkJGmOV9/e68Nc5QFO085qYkdBiDJNcTQfBlNgcpTLliRpEMSZJIOl5MAuJHmYwCnYVqPlt+wLScQr12s7zjB0Hom6Dhc//sH4I758knTPGIaQhinltzxt/N7XxNOLaCGwK6AkM/E8JxmeNVsFCzy3fO76XgOGJymHa12aKLFGqCJJU5QZUEaxZjOelVqSBvMECjVbNAneQg8xZxop8lhTwJJsPmP8h7w9Ba/Kp+i9LasjoAONJB3d8L0NzIWbdlbnmUpyVrBG8kvAWUTA+NjS3RMdcb41V1PPncdX/uy4PD4i6tvsLJNjNm6d1bGXCuMCibPuK0VRNbTmpzH7jcR7cS4EC0A/thaEn/1EdioJpNnfU4H2O8D4FaPNE4bkHW99oABS+lvfc4lQbsEzk0Qln1jo/V/nX3WZitJzIPM08WUfYcj2nMJs54mnRWUHdIKGf6yr12C8NjCfQ3pm7EHncF8ruQQAOwtf0XTJ6BE19BUjRRcyrxYlwMcKZujsYU1YyKM01rCPndZrT5AlVgPYC8GBjwV/BvGYdf4EkOPNpW15WMRNyaJap7P117mHgAXEjqx7wOq5D1ZVy9jlDAIj1rOHz+f5m+eXUWX9UVnmo+7laoFpdkFjz2Dccg98fcOk5C6n+7o4jAj3fWU53MWVvddhZPf1eaNlNN8jf9aqYrqxY4O2XfABGMill40P/nq4suVmcnHsub6/tjYgqES1Mu4uDbgwXVL+uiYzphXfiz/1m2dTuq5SMtshVH83o34SYtuJ7DjJADIdnx4klEn8aF/+u6lzb/91/5CNHL/MLrmaUoXYst22HF/+Md/lHhZkw3l68fx/VSJxcYB/GIbdJouMosggPUYX65AZ5ifhkOV0js33il2IMG5d+HmZufCO2kksr/5+//HP0n1FY1UdnUYVE1aYJZnTM8lvvzg0tbmt3/+fmKOZ5tP7p5sHp5EC3/ZP/xmlWEtgQfm1O5NkmoFztd9t4J5K6C1niVsQMczfjKG4NiP0Xrt2bMAVc6zVQOvIKozNu9znRWrsc+xzSvnIDlbpvWQEcAXrlt/357Pn669kgEs/LFRmOn8+WHtzmqq4e8am3iA3ipAfEC0khRy9o89w6hc8RAJ2UleNZaq/ZxE4TTdm0TYqwUgbmxVjGN+t9rS1Y6tdssEd887zwbj68BjA+4kk4BMAVt6Vb13sjzmk0SLZHbGRNzlSMlZc5Dk95kAe64pQcYerDFfk2QhgDjrmR4yHG9TKqvpm7XeBlJZU08TczxPhc12/Pg2D4m90uyw1VgZT/6xhCjsTZf2sSsLTuK+t8783pn/LmWz1SKKc9diQWVP2XwAGwfWYco+oPgyG/wDc7IfJlaZXRz6CmJm8aHaNvsG1R6NIaLX1flYjH67tsbB6gEgRMkDCtrn8wcMgE7aUAxijWvRUA8WtlYtDpAi2ZQYoGoiMZ4lVkxmyQHMiHFIBLAEtTlVDu3pBDb0U8+onbeMzoXUJJv/tfRM9u2HlFSAHCM6ZacLKxBIZuPmfh+GSYBZ9DRBDiceAEo3ZQ6yWSQWhMPcV7NgeZ2DE/DSshqAFIPXsZtOb67vvp/HQcP0O5ND+PY77xexvn7jVhgvjwYkYPxlAjC0yirK4kgwU6HQXO+H5bGuqnvPWopUqMqw9v9G6PtMjCuDVE5Yxl456+NHKcGRAaFVkHmlR8JTfGUxh6FiToiaC7rff//9BrXP0yXR2KndtnAuEUTOl+d2rdGimu62L5RoyoYU0CBOSjSUIY2WAuNa7YfDrlMsRQ62g8jrjl8qTZzuUnw8h7v3Cd5PMyYHmQ8swrdhbT0Liw4bwPpmnN3LrLsVdFmCgLR73t1K9l55bjby1du/FYd/Z/NpROiNZ9lVaiAtHGUImTvP5xBbA09Gy/MJOoC2Vj2NAAwjjCWaU8rVsIFWo7MadELyY1+ykbEAMh/WnxJlZRgFXZW5Z6zM5ZRLcM6mqQF2VIHrZu2yVjMeb5Np3nEYqqVh8AG2HOFkqc8kQ6WsKMdZ9lY093KYvEl24VjGu3Z8tEuMsed4WcHzbtJm7wShyjzbmTen2LM8ozW8m7m9dOlaWVSEOrEkysAIGGuu3hKirQM4GUKBfg8SDQgCsF0I0KY87E2ud/L8UejLBiVJgwAMbxm2fNbblkoCXdx/Lpp5vhIw8rryi6ME4nHqHseAHu0E8MAyAIhi8cnOxUnYi4N4V/vuHXbN4ZYPQZnnzGSei0/nWYcx+v0BBVCuE10HbwKUll/k78TSewivB2vmZp7TwZg5y5ocx2kCZeA1bUYsNQzXMory+zr9i8NlfCrKj/2Vz74YLS821J4wFU/CtHkV0IfhZ/uaz6ydIheA0SyQBRBMaWtLtPO1lgJXE6NZvwEJOf2C45ZWYJUIyGTKsayAETVu48S4jxsR8L9z59vFqQBEe/8IKgvaCZAr/1DiPJ0LBRs5I/KZT58GKKbHlc/BDK7v4BBz6OT6x1kPSiyV0ACy38ZGVvQ9a8MB+VopXGygMnPlZLpqvomd4DzrJv409bBPlGkm6AcKnyqdCkD1LGt9O0DMm7ArTnNYk2C4HNvwb/zWT/P9480f/tG/3Hwe1tbPfvmjzGk6Hed323Gwv/3qbq4dZ1LH4mTAP4526QPZaszerNscqpursQd7GdOjrMHKWKcc5iCJDILJ7FAdJUBwgIXjN7vJ0qZJxbM8Z7tZ5U/AduxQiVH5+14cz8OAQs8jrGyOtLHfvHq4+fCdy5urOZO3o131+syFaHKG3aY5hI7aScQcp8va2ay3/cgynIvGznkaQpTC7KoAACAASURBVNkm+xc0aCEJkTKdnD9Ct52UkGCwvo5NxTQhNUAEHLD5POP4bc46NldmEnCLZbgGLiQBlNrsx8m7HMadM7pJtXYLTwOSlLuYD/tCoKlk91VshuTCfthZuvCWGdpsceQgYtew46zJ+2E16upub2DVHdHRXEoSV6cWexlYeOPqzfFdwnx7lDNSiS8noGzzjIM1UI0+2VznYe0rvc/LAT6jTRPwDjh8I0kJe1/QWo2fnGXuDaNKUPcwAYPGJls0ewSpGQvPD6SiJ9ryQ0A0HS1l2NlHgL9er8CABgYBvmI/sRUHEE2VQezAk1QqmCQJllPAmnMm6/xSmIjbkix5XxtFJZnjDMIUZZ9fZe6cp5fz7DLIpynX308Q87pnJtfS/suazDM/ovvISGsaJqGUO6r8BJuuO7AELb/F/Xo+No49WMAGZ5m/77KTNqy9nntQOruPVa15TFlH4zhDycqN5qxrJGHcyrYbpi/fjV24BlDK62gxr4BNNZMFy00K5HrYrQHaXIutBdidw/gukHK66BwqA84cK8PN9TGpTojIS2iFAcl+j1C9WG7O0UneJkkkaBDolI0NgFtK5LNny+bNs1RCogEo0zhAR6s94pysAdLKqhuW+bDjhj09ZUfDppsgqBni7g2gnuBnuic6v8Fu1tF+zrXL+68S6O5tvnoQf2voXgVFqpdIs6gAnt2MjZ79XwAQG370c5R5S6S+kw7MwHblrGyppcDtxOY2X0pPex408J7mG2z/sO8aKY5/uXR5btI7a4JdK7tnqb3kGxqjJt0XgMD7WwblTCwOQostCYDhWhQs9XnD1AZGY/gCQaxvYKVxH8Ye0I42kc4/mIhAlZZPN581ZICzsZ0v4+c0+ZjnwgCVQLL/zDHGJhYtJuoOTU2lxsAoMUMSuTvxa6ZMFoho/gesGK2qAYYYC3NvbQvq6DurdGkzlrJTMdOB9ZPobyC9BKVsRn2gxWf3b9dnD8vCy3wVCFoYNG1YU8C3FLY5p+mWLsGzMTNXK4t+APmJBVpJYK/2/M4qUVIO5F4C6NGsnbVsbzTwF/jmmavt1GB8qpvW4Lp7soG8NTGAVv0a/n2udV71S9l+y3yS5UkDkYM0Ets9STVI5u1s/DB+8n7sHqYLBmWrwrreyLIYU9eToGNz+DMD2rEhL/snHe40CmyFFVYwfSjjPGvC3i+r3Vqq7R/d3caoHFL2tmDcgLFnJIYXAKK2zC6O/2XYp/oH8CNJIlriG492FpXKgtvAcKu68ZzzNPYp7xWHFqQG4IJL4p9i67iHFz47LNDjJwgrkiyJpbO26LZtRa/5TKRtyN9JgqrOcjP8AeuHPXM+dh7yie2eXgBTsyX7a75WZpcx4JJVG9c8xQ7Y68rGJRz9XtUyf4+EgbFUDkjyh+2w59cqLr9j5+i/rmBRV0FtUXf1+MQZh+rQAxbF0zl52CnVaucxvlOJc3nnZPPhrWFjP2wTIQxo+/BKZHgis3P8fPPb7x0GwAs+8eTrxgo3rl/v+Srhay9INNPMfCmhlRj2IOegeA6Sup0qo+7tZDFJULBNF9OITLMiFWMXk7RT4bYVFtXlax9mTvajY/x68/v/4o/SRCzPnLEWaxdjEHdr5Cg5HbbdX/np1XYjfX4cnd34Yg+OJa1JGmBzDbDV8e/a66j8a+XuQ7wYLMaXpYNhX92zzNGUw2e+8z4sySk5HfDOOrcnOub2ba5faZdlHloeb19nHipv5rMzF+wJ/KDNB/nd1s8s2rEZ7GKT/EPlkEXvtZazk1/UBneNS6ehz8QOY2NWotKwb6dsdvYQ/57tz7otyWfWZsXErEM6kt0hc/ZMsnCSBV334qSC8j25+ufKuGuFhPiV943MIV5w6wDAntkj9eFPcbhycLZZddS5NDfcz5mxHVY2/OAk/pMk/IWslwsHzuk5G6ZRziSQTzMGEgHtiC2BlTVGYus48WQrbDBMkWSCI7xIrHp0nARvbNWpyomcK0e6PrOrNa1D3rEfiWYqnXWuStY5Mw739n7vzH/z9/7zUxlWgZpDn/5dAyAHWCb4+vVb1eph0ZTPMvRzcIyGkddzhjlrkw1zk1kICRpoq7Rl8JIZGnbdSnOcbJ4tbfsODXMWWsXZ8zvd/yon2LKcybbXZ8h/XWylhI8DyRFUP25BXYoY+tA+OeXTQaeC0RnYvYAfo1U3HZUK6GVgsM0suimLW7SNliYcBSGaJadlhLZrIWsvnHvOEyj14ux5hgFuCLKHmZVfVoA3942J0M/NhAxDJeLXAdgqdEvTaNEcYNpcQ5a0CLMgm4NoZHO/+3EibiYrcDWi3y/yvAUAlgN2N86BeeFE2ITzOWrMgXCz6QsS9fWTsftOa4eTlEDu4aP7mytpi30xLARACzT44cNo89AdyFwqY/rwRx9sPvv00yYvOCtneujuL40aFkHyLEaMHIawAv+5z0sJkl0PZX865k12sSBexrY0mrqhY+QBbs/COhS/Oyz8HkPRHMjutrcdn0npMaPRjMS0kA9ql/sLICewKeIt3gxwdpQAvE56QL9E/aPpIMvMg+wyL9vlTBhol3euFjT45sH9zV//9/6DCNTf3XyVIP3atTRIKDo+hxA3FMiK+bIa19JcIfnAlzq/wIbp6OszDxI4WyeeCVgraPHtPS+Iny96kmyfrIS1XHozfYgCMvaqDBQGV4K4Zq+HLTG04MkWWvuaUwjizmcOa1iqCCI7CX/ElgxwGiqwrB8QLEd4QbfTHECyfeScIakFg5u0CvCdAOeM7KFMZtA9+4ao7tWUbOno95ruYO7xIGKwuwnMiR3L5HEasVDKC1EWIENekJoeHMBnHF4AZ8WHA+7tCU7cRzLgmHhYVFsBKs4IyqIFRfvrOIHJyYluVckyZj9dTWbkRjpKbaW199MAffe30mUxGcstpV9ZW+d5JLnehbfZr3mopymRllHj0CuLfKqnvL1SZ2Y0sLAwrDvswgK+ueeW07XDJCrTdBNcM9S1VOO31M4BN/41R0bSwSHate2wUq4/B6fxLHgXu1EHawFOW+qRW282zNrO57rmXsrE29mvyZDRoCoLuickJ28aOdSZY5MWRoiLy4Kt9PwmH8oQsREWXT4bHXOhjuY4Y6vT0XsUHOZ+33vvvc0nv/5kOegDVveQjG2zx3OfzektDAdBwNpcB4D0LODdcexo9YE4dBwbB3Q/ix2P3WBrOAsYu8T/ObuAxXjDr+Jke16lsspudFZ1CLOlTwIGHmEjtfwxYHIAoFe6OMW5epIyDI0FtqNr9/L4SZy2vc2tqxc379+4FjbRzubmrRtpChEwIUDwJ5/9aUHBO9/cT+OCnJGX4izGl/ks+qTPct+er0Ea+5ExuxEA5cWTh5m72Cul0BErvn7lenVCnkSgn9PKzr8OcPf0KIzkk+gxodrvZl9EiJ4Lk1RWmKnDQr0c8WW24kTX2TzLy+f3ow/0ZvPbP/6gTIUz6ay8e+m9lI38k+6313FATsPWeh5A8Ew09i7nuS6mDJeWkASHfQmcY9eb7OmUxzYkOAVQFpACcOUbaPswDHNzzaGwhwtUZ/0Ccdg2Tqnsecsns1459kpVsW6xTqpp+/9RdWc9dmVbdpgPg00wgsFgz2R2t6mrtmwLVsnSi/0iyH404EdDgGDoN/jJgG0ZsizoJ9RfUhUESbZQJcmuNm+27MkgI9h7fGPuxaTiFivJiBPn7L32WrMZc8wxc13P0mYNrP78blpRTP7l3/P733zzl3nNtZ6VxaD3d3bdnzIDNxBpy0V7NleS4mcYfPtJfO7evZtW6lfVyqXj9Sz7i6+iz1cAwv+cH+xaayUpzTs9i+19qViXfXY3k3wxz35Ke/M+raragQCtedZash6nWKVdV6th2XWKWrlHCegwu+Ov8l6YrtcTZEMT+D0gc9uWWmxKIalTWKfFRYv0wzyLNzRxvK+pp3ld2yWyh78IMElHRQs45u0AGQEdPAOJnHb/CvDHSPhvnrVkWJGmba45TwC70/z31DXkXBNU7wRRPlWxVEu+gF17vNaVbd2b2CoQCRS3mArLkg7jh8RCfNUB5mXipv3so2HvDgOdT0gf3ABWACp+iS5w1lccIzzn44Gzhh2ZIC2u4i+BiB2kgufQ7oSNEd1EYaZeO3t7ea84jayZ9cdQT/DeibLDMvSsPpCESJJgr1wy2AY4aeeq6gMbstYN4rPP+e4JCibmBBZOImOaeGKj6h4OgDG5EmByJhizT5LgxaJoMo31BBTJvZdZ5o9k3nNip+sKgTEZBsH/5e9XFP3ymrcKfgFAblzTjv/bXFvYuJcyeEnXxVx544e232StaPVpf6+EQu79YpLQDxHHVth+EK3FawGmTZcl9+L+R15lGORT/Z/k7zBnZxWS7IWPzAbMsu1Z8nstAOX1JQH0/iK3A+ymzRcgu3I0+azGo00yR7PoIMUQsUrjARTJgj+Y65NgGqTxPDbidfzxYvK0Q6VJX96Hv8q/U1rLehsmo1gjllfQVoD0stiqfWco2trxBYAwBQjt2a8Tu3RitVwg11wtM/uNz7VHYxsu7WVPJh5++WJa6tazaysZgMyZwxim0eZaNrbIu7wZ/7wYm0uWRULtqsRtcq0y65oLTew76zq6gN1fPW/burT4R39U/Cp+mhyqrDunoLmLeHs0Qj3GMvUbJ8x79/3F+9n7voBc1lqM4EUdXidJLohsfw6DtMWydg/I3YGmGxO+lzCTeeuvgVL5Fp90iT+rvpf12Qa1KAUH9Eqvw+44gwOunidjMQzFsqdzKNr6LG/Knngd2/y2dm1idPane7oMz8kaDGAhmwF00rpWn1GpElIfA/K+oi+O1ZY3Ea8X9C6IPHpZlbphE4FnfSo+Lr/fpGBA5bJGy2QVv2jfHEmlAdDlqp1e0b8XJOmiu3bPcbTg6Ss3X5WvdMnYp9U6m33aAmmeReIT5gD8YMiB4vpD0+ezcomKY9emDZK/YWdP0lHT4vdWsB12lb0wE0cXW70t11jV1drLPsm9jd7kxKNd01w30HRAfYfiQ+UYOszJOgGu3ReGtAKJwkPjOzm4uHMY5lAS+1cHWdlXeRW5lxIB8rmNL/I3R5+W8Q1ThU++3d27sZfBJfG1YUd//zS2mIxH4qenz+jsBVx+92L3V+8knjpKt1u0fg/jJ+npPnl8P2syaw5IcQ+vg220WIRNhcWZ/7uQZ/Fxgm78TMFGklDJp6awGNAuzORLl1LAu3Rr9+c/nOz+/EGGdOWWFEYBp53ejY7VvW5Cb97j9Mnub/+NzysX8tv7JwH8MrAHuzMkl071lV/I9XIRzlDXqJc0LEk2f7FXva/vVYcx+8sZdT7ERmLne5E8+C4dHyRV6Mc6mIqpi+04rElFPqC5wsDYbH5JcUDXpM9lw9o+m9fxTfIZX/aBp8qftcORn+P37Qc/3CjrpI2cEWCg90dAMCl1dFLHNrl24O/S5lyMTfe7JLZGd3+KkG0nF0Ox3gZOuBa+tUVODMnxVyYvF0FiizuobiY+2/cjBZACuJwCWz6vE6WSD/FHR95IQ5DRmnjN4ERnOuIJ0YrGaEW6kI9gd9PgbZlszrXVITcBtFRcaGGCTQxWkj3+4ixeKQNPFAyvBPOgLX+W63z2Nizb99rVU9jJ73UoRa4NAaZFvti/DpCTd2051NgdGrz0bWE4H4B32mbHgNBXcKCmAIjOrrdeBWwYKFpXq51WdsYITp6Z5Jl/YxIJyj3ogkN5vtXCyx+LztFIxlZwMIEkwempEljASRaAARM0HYWZ1LHBAlsJQ/4OsBAo90Hn97DebiRJ6kQRtp0TyrXZkBI32l2+75B4f0F1UVtOoK23s6GL2vofQCs/VyUT6KjcqRS4L/T8Jsb5LEZSMj/tNCNSLAgjUi6gZhhrzFvB2aij+U5R51w/IE27m8q5z+dM1sADDJ8mt0WgRwzRZ1wEQiXouJkE0GCGi2m1qnFuIrBRUwuUDihVXays72xObB0Ax2z8AqDAl03c2zrQQVN1BqT98ldf7/7dv/u3PfgNTOq8LyX5ubH7u3/37+z+8A//oADhpQS6zvBMtEWxTbCTv9sfHK81qjZM3kNQjgLa5AzYNNliPkP109oCRrVwAHzjnsJmBHA6mMDkV2FenZm2mt/ad++ADNN+CJxyQK2E5rN70HMQ03pUJ2sceQ7cW1W4rM+BqaCtqk7QO1TibbopI5p138vUx8+vhfocpPt+GBb/+d/9B7sf7j/a/fTTt2klG4qznn6HryPd+6xHY6tVgAZbToizMI6/LYBbcNrv57p7umpopnI2rEyizwLDmbAF+MX6mGqn10/10jM/yD5opQZoRMiyTEEAFJ0fLLTsA0EM7SNGGNunwaOzMC14WtqbA6jUN54b585hnAC1nSfVB8FgKmS05zqARhLqDgo0T3WzYqNWVVUj67pvsIpKXRLUEW2mV5bfEeMA0AOyAgwwJ6rZ1+ASiyCVjwAqQex2xwH4LpiejJGSqtebOPSDDHxR6WiLuX2dFQseY2fsjvJrdwJG3gx76UMAjMdJWu6/D5h+OSwewDGDkPe9nABSENlpd5mw/JKIhdOedTchF8twP2AApy6Ia1AOFPX7CQLFkvYbh+8suXBnuiAsQFWAvVHcFxi3qPEjNGsPDJN3tFKm3bdA8ga+zvOeYNv55cjLbt6CcM9kTV9cbQvsWivJ3WNTXXYdTTQE9lsxoO8xNI2uwaK8y7xW9a7Mis0pn9X2bdPvXGLevxR67IWcH2wmCdswdDh0SUeuw74TNGzVsQLuQDeOLsEazSzML3u6zjyiv1oZtEs3TxP4a8VQCfY72W8TYJjqlLbdMBzoV13OcztStRdA5pwLjlWB76f4dJE9xjRtxXiCtOeZANYpePk38eL9tMV+dutqdKCup1XqZHfv3udhqx118AFW8Hff/nmYYs/zngGzdtE8zTTB75IIPw4wpBIpEQSUHQawPs55OUqEAHC22W+minsl+oxPE2Dzsy9zjwphbxO0v4ozf5nq7JPnGeh0zZRmbbY2c06XLZm1bEuJRKasASBwhj+kw/luWM9f3I7+3ZMkrgGgzx/e3P37P/qTJlhs3LOwep+naugejvMLKonAfFXutwEBZzL2vFbQhJUKsPLsgDp8tCD9oSnq8W1NVGv7BqSwCTo4QVXePs2/XxlgUKAq9ivrcCOMNtp5jx89SHD9pLbss7A0TWR/8FMAyGp7hNX3U1p/6Zbl7Nf38WufMPkX2GufLqHmlRjbO4C7q1knMhL21XcB7mJhcg0BcuI3TK0W+AwjZU3JjDVowJyp5gaKAJyyxtbHtdRPswUF8kd7iG1/klinPpu/laO416ybFqfpHMASCfiU3zeBlS38sLXdtrWfx8j3GuPEtgEEnflvw1zF/hFs2vx7AeQUUICstwKkmN76ErBtwmlsKlZ8GRPlZm3PTKFGa3USRK08zhS7ZhL48/jYE/EB4KCJgfgVu8igiE3DNuuLVVHtKDEev5UHW5BJfBSwDTh7JetD5DkVtbDvRtLkMOujNdj+w3Q5y9l85/NThNnLNGVtUBKdxQI2bbugEwtXACMAoM6K2Hr7H+Og4JVig/gnP2OPAGGKJ11/V5nPwOzFPMPEFn7To4v7apJrL44W2AB1jdcwmbUySiQBb+yh2LZgoLbdkQ5gu+0Z9tczVzBeLU32RRk2npm/N6gfu94EI89w6YT53kxrnXYphwdL8aBSGBnWBWy0OtlHL6q3Jk4a7cjzNJVin44O93Y/PPguDPzs5a4k4Ng655lvRdFTwEVZB5OMt2gYIACj3Fq/DNBK6oLdM2htGGzACIVkrOhpBRNTEYYXr7IPbVl1BsRnZYj1VvO+zfr792rmbYVh8ZwdZF/NNUwyB6OSnAHMPLMmZHmWL6NHN7qGnkniFQxqGs1hTbP3MxAA+InBkiKdOCjrtpcY4lL0sU4zfOIkBdpTrQIpepx/PzHpu7RnvktL3B4ZguwFmra794a8aXECCvO7S2oECyrnoCxQiRVgE8BvUNTkBgvkXODlACSjyTcxzrA22zbLbrAFn/hXrNGy6RIP8998Zwc7WBuJ/PY71mqxXtYeXSy45kPtBwcI+AydQ6O5KFZejKjaSmfS3mySu0m42H32LYBO84C1zfUWiGm+NXnT0pYuGFc9RWvIHvEB7AY/n9916YqT3k/MTcVCDK+zQk7JBDj7sUmKb2JyWtSZR1BbJda0j72/QSq1WAYmZK08zjeYkGxVQfYByxEfel8FmkTyTPO0ycsb5VBtRc+7AjzmbOqGmDzMm1g33y3Dmc3aQOWCb+IyuV9jpC7YxE9VDph1c18zNbORY3+/OWXjlskB5CkGUqwWX7JNXiCv9bxniBdQJ/fTz/F/JsfWS/RDGhIm1nmc1tq358KwT/xxYiBFzsK9SHzoVjgLc6fr3P0ADAQaYmIBYUfGpAytgi+zD5o7Wt+NNbmKYx+Zc4D13P/kzhtBQH7Es5aVLYcYNmOfBa3hOJ297ItTw0MqlYC5Z73kFNtQrK653yzuuXuXfbGfdbuZfXHt4uNMY+dT9zPoIRPsU9g0dMTuOMBSCnB3I7HP59czgCLgr46VOymwKg68DhFBTnMueUdDJ0yqPnfaYTpjaBXO9GT2D4A1hYT8Pc5CjnaYTXnzxui7Hx19vvspkno/Pnm/+4uHIe/oeMhadsi44nGZtlosY2ffRqf8QAxJ2+5g9+2DaPeGTGBveqJYnzS1dfuxpSNF87N/GEBqQD12ZxFBlgzCPIcpUotNbt68vfvmt79tTj2tl1ubdDfjYA5CcL5LzL8GY8BQJraBuUycVTkgsXc72CYP9TU6293c837Oep7D6LNvmsN0TOtL54xZ/2W7WqwSTyB9KfD23M5gu+pdA43zO/I42rSLdejZkaRaU28nR5JzDenKoKWSSbKDCjCLZfKnRU5rgd2ZWGEwmk1TOJttX5yWtTlIbH45fxB65DTOx/t2aSq+nzWPgL6YA4GxYkjkXnyItmtFiw6KC9lDIzw9zQ7d60nIXs/DfZuc8+275MwEAnJ/R2F9QhtepmD0LFp3p+9ouSKLIAqN3a/tcT6BuCPSXwBvpGW2wh/czP2/A979s3+UDh9o7XZIocLZ4CXzxomdJaF1iIg/cwjAOiBMH+QGSNi8nCyh6eXQRtRwgJsi3Cj9TJKkrs5tqq/7AVJ8tb95M1LdNPk7XThGmPDzVEbpucwQBgZuHx0/fxkq/1Q5ZpT8TDDshhzcpKCgn9lAaypOWWPCn6wTAzdA29Dloand9JsOxIB8At1Btjnz10lmOsBiqx4IOACcNjtm1xrnbLMW9+VQChxO22zbfjeqcZ2tTb4xGJ8lySt9Pdd8Uv0CGk9azC4l6bnTDXvt+OZUc7VqhhL9NoZCTzXjyTC0hYMAbz7LxscaaHterqHU4o1F5GCo4gO2BM2Gi3z51Re7f/Nv/7DVhVZkbKosO9DwN7/59e7P/+LPmoCo+mCSMCplFma9VNQd7NMkyEXrOUIsA5+3MQLLOkvg3qQikw9bzXadna6EqjsHt9WiVhPzrALEQPM7gYbOXY6KRFMzjoC607CsR971Xaqs2sps/KGLhQUYFp8EY19yR6Mhh9CQjO63rXo+lTHtpFd2t45uBjmPM84ePbj+1e6biL6fo6EWlpP10MyiKgi844gr4t9IaIIiwQUDhWlYfYeel5msiSHFN0sWG2RsSUAD5awFGu8MeYhhi1Gxb+YZbCzM2RGtANU15F6umogWYJEj5TAEzecytelDknf6IQLEVlaMhMfEyrkum0L4mhbZmdTJaEwbhfdkkt5yWIA2QVd+DkTGSATeCaoAKL7sXcmMM8F+SPqdSQFVwewaJI4rBjS2hY4RJuVBgHhrZ0N1j+azPH+CoeczMepynt05TIxU300K3EVA9r3KeR0dYpD2pRjGtBiaHHolZ/TzONGDTOF7moDmadobTwNsvM+0p2qWxINEg3R3MeyFgms5q9oU0nFWQI6HaaVK2xeHq68g98rh8cNskP3ue+yu7wH6PVfMsQqJc3ICeLZuc4QrKPeZU7SYZKCgVcG2cd6VHMib2j/VeMr3OoEv/10O1Ho7b53eZB0EalsA5metrnKWqqM97yPaWxARaGz/CsK2YG45TfYPw4hDXe/X1iZ7N/tBYaS+pvt1rsH7GPIjIXyBNWqvSkAAQAGImGCTpbSvSh4kkALV09hK6applQUHAPGcU4Ctd1pEuMZWxrQFM+LOMWKsRCo2W7tS3vskgsT0suicXIn+07nsq7eARiBLwCusuEvZf62wY6YkAJYMAqcuEbN3PWm7+vzm0e7O8X4qmpkEbkx8bOKZ1gut+gHwgYP0317FcT+LNt3jtFicZRFUFLEKzvLvN3nvA4Mh8trDTM578+ppkqn9aIR+nkLE67DLvmvgA0Q+F52bd2lzffhU4CFROe1wi9ev0w6Xyt+5FCBeB5G+YWJpzutZdDKwq86i98L1HaYF9m5842Ge84P7Dzsp+k3ab46jVffjdz8UJHuaP0CPa9cz/TEBRLC0Aih04bSqMEJZkq01JoBPinBYt4LeE2xwmzu2+1EYhF67WEUKIGWb5sc61tgWICx7VnHirOmtu3cCTh23Ukrn9GHaV7G5+cKv6aJqVcuaaUU2xMK5UJTDOuLTmmxtvn4Fb034s9+cg8Uetc+x54/DqnN8gbYvDZGiB2bqbey154NFtFrgF5Dd1m8JX+7xfjTEMAppwKica/MS4IpBJCEYXvyV4hqNz7L3ARz8g+KEs9E9NUNTXgXIv5KglbZivlGgi12VTE9jVUDUa5k+l/3/LLqf2rr5eu045w0UyqedJaEQ7NtPN8IKlYCw+xfCDjZgx3UBpE8e0w0FvsW+Z3r3lYDRrlacgkn0ImfXXj3LXjiNLyIJ4Ho9A8DdALaTjI421jB8xTMNTCUp1RSbie1dCa/37+yRY/fv82giRY6WBQAAIABJREFU5d/aiV9JDL2OnQFiYQ9UTWyYxdp9xJYKx+xCk9g8104UrVSV6Z/elUsdPUaFmj4yznP9aSSiuBKfoqCH4ZKzJcE61Uq3ATH9zDzPZY/ZRM9NMlO2GMRhS+YBox3WwGps9q7xq9hQnCrGUDTL9S7gxnX7vq8FKjsvKwEarebcvQJMY7O93e2cX0xjkgeAYW00j55EY40mUuOIDMrJGTIlXiFuX0EgrFkgJrYlhpIkx1TMAgLZH4okbQXVshgQ5iL2YSQCJKe3wia9ns4KRdZvvvm212nwSmPUnNvKDPCJuQcxceM0fme73sIJ+Rzeqj6mCdv4g7Jg4RFAIT5EgpfXYPf7fXtpQMJhp5XHVJRDoUtb0M8Arn0shvaGujX4GnFDE8fY5nMB7LRa7sdGEg8HXuKevSjrn32I7yxKKFfIM4+RsmcunA9w9450QiROsvdIz7RFGngnCVaIZP/4XEyxxtFLz3UYKdqkfC3fzkx99JWbj7Yuy07ZH9V83cC8YWeI08VAw0YrWAT0zPs2FvD5214bv790wsXNQ2ZwLpERnC3PhV9/m5gbKFjmnaS6FzzX22I9x5n3GoCWLZUsWiNA1/astzzIu7q+0SZN+1iKqHvZe+ey3th0x512jN0t4eXv5TejwdwWN7bQ5WYd2QAX0+FdinAFlHwLGDjANzvn785HwfWsirj6vCnRWl7tmJxxeSG77d61gjYGw7KRgPu9stzEZhPDyZVWfD0HfO61MibAreyZGaoyLB/XDUjs85X7SMnlx4AIQJfr6xrVMDntA0yJn8VacwHNndzPGuJS3TzP1VnZ/l6yyxbzia3E7A6U2G9YmQDBeb50vi5cvdHC4ctX8U25lrO2jA9rlZ1SeK6vxPAqCWI01N1DGUpATjFjgUHDEMXqA3AOsWbAvUUyGKB64s4SYxTY8xpTgNt9x7YURJ491rwHfhDQo4pwCvNCN7FabY1JouwB9iVWPydicFIktcI4Os773r1mcBAfcnn36DRghwEeOt4i+/PFzTDnU7i8mQr9tWh/vnj+KPHOcWLP493TaBoDljudtHmvNvrJw8SOQLAOKTCQKPch/lHI6JTyrDG9yzcpfB0fXdzdSNH2UvKF3d7N3Y95298+pF0XaRrgtkGSeT191kuJ8eb8Khe82v21X3+eQWQ/hsEfIk+KB3x0u+sK8IKxB6tYhI6eSzZy64ZZOd7s18mJul89hy2nGH3tAWN9tnxkfYk/6h/7dBmpec4joTQgUEHqXIMOG8vvDFVaIHtY3KJw1x80Jx6P1vf1fLu3Jv5yjYZYtcjaLsSRahLLr/vyXzZHoa8+tvdAEiUFBXtiAyzLdd32Wc9wP2c+b3KT8bv2bdfGfl+/IydovChGCJCs6GbHwy6QIewHBZ+caWy7y8FIzqf4oNXamRD76cY7expGegpkVy7Gb4qjtO06c8FTaG8K4xCj5tjDLZwpDE5Tr4HDiFkXd0+tRc5F7jIcDzYMOBgyQcwCXetn76K9u0uXXv+3yUe49/zv4/MHwjevw5Ae+Qwf3P+yCm/f/f65f/F//cMPJ2GzALE6NVJbn57qthhFiyUaOKbbLCo9aniDrrYl0SSaRI0ekbated20REjkFmvDQusvhmG0ndUDz+9zQkT5JL2t5Od1TY57seNMDjz4bSO22tT9PAykCjPnoZZBALHM4jkMNSQMFXZYHYnjNVo7DLADbhMUYFFNrX7eJLODWk9CvBBnfeFAzmoKZNMDfwxE6BRKrWpAmKyNTVZR/rYXDyrf6plEZZtIxwBK0DHcVgXO9Ute0E0lws8jDD4J+MW2fVXrJcGb8OVuWpkF7B0SQRsOOyufGb+aW1RpAyQNw46Gjc1WQcmsgbYGG2KYjFmLLGdBVNOM6tjHKF8NbfhP/vw/9AxfCguxjiqfrWXHz4AunM3Sbig1P5+B+lkDr61PfSafUQ2GvJE91pbJrDHG4duIOAKuLsVQC57cN6fjiybYs0yK874O4aus9bm0WVa8VjKSNbEW2o1U7doKiRUhKSk7JGyJJPFaY97l71oSTSQqmJebNgWZmOnziNEvVtRU8VTt9mK8I+acQPf+k7AKrkdfMNpYWCwOsWvv9Fs6W2UQWccYLQFBq5c+d9ifmEiSxmWMhxGpfcWEG60PYeEEYPpY/agBpCUZUEvLTG7X1B1r10pZg+Jt1LYgczPg7ms/RsZ1DEy4rUvAg4so7BiygpusN+Zoh8yo9DH0rTo7FwJjy2v60iRnbVfIv2nc2U9HAbmsI+CZMTJB81LAijJPttYZyVCBq9z/k4dP0x53u8CdP3RlRuPqIJOjMtRCO3nOdw10rqHajoInWh8vHyVgTGAYEM8Ewzd07s4l+L6QtkdBSe7jaqZRfQBu575O3iZRzrVc1aZ39iggZcDaa5/vAoPv3qGJx3maVSuZvZkR8nthVwEhJbLaKfaytwdoGk0jNHctiq2y9QCMrZn2JGfbfzAPx9asZ9R29zznT5PExcRYYNkSfB5Nu6mmFSKLXfu0vaGnjk3avqYVZox8k3X2J5+3GB2LETLt/xzO/Hd9fqun2sRd/Pa1PnMc6dC/69QE7rWjo6NRB59vrGLAKsRUC8PeSBDFjmsdbRt49o3XdLJY3sdkx2nLC5iSwAl49ipOFctEBfPdamOPNhHg2FmTGGBhCpJrgri7TrnWLjsVdwA2PbDrYaEdHQzTgtiza9KO/SJMITZfzbBt+2m/ACa+Mrk49oSW5s2raZfNnrgd8I6IubbFvdjiJwCwJNPnPV9tByZFpaD105PY6ySd9JFehB1ckXbs7iR//KLAQ8JzdPVCNEA/a6D43XcPYw9yLwBZkw9jksKpi32XjAiUUhhLcPEhdu4tvcnYLaw04GL9TDTzOnE650HVED1fxVeCoXr4KmPnX4ZhQ3vzJLbqNGCQos5hhk5UYib3e5y/mzjbKaGCNq2ZRHSd/UTZnhU7wddpi/es+a13CXYwKwekZEv4nNh2DN88Ga2ztK9uRQv1akBPgx7Yom++/zaDix7VblkTftJQgM9u3Ql48E1lIJpElLE+bVkFiwwycC6B+vzXltBWx8Qz38DsVcWV5Pge4OEVzVPtDrTnrkfHMp8rNtEaYsqwfYlRZN+rvPNpAqRXscNnEcO+msDduk/CDCybFu9OHzUxN+s6oF58HXYQ7bX8HEO+SSGQN2Dl+9zrdYUsQW4A3mPdCWmLbfKfCix2o6SX734YEOF5bBxQxnv61E6xju05zvm6nhbugiDC//rWBILZU/tH2owv7h4/eJA1P8hezmTj+z9MoS/Php7KaZ4Zth3GnrBWogWoAbiWQbmi/VayJ1Fw7iV91b6VX0lccw4xK442JmEWI4lUdPhMlc01AYtmSEM+C6Pf3tIuolCbzzYpl12/DGSPTwSCmvAJoKTVxySNALf2UwEvWwjwmaLDBRqnkmjZdTtWpnDlPJFuIHdA+kFB6Y32OKCgAG4rgKw95LmP/Zvfr9yLpFrwn/u0r2s3u8qkG4ZZtdoYC8rk9Z8CNsuWrsR3JT3DEhxmlFiUT1igj7V39FgB+1YSIIahMc1HKuC9zZoL/MVDfLLzL5kYUGkkBgoZYv6KAQsKhAwJ8Mre0UEC13uVYufVyMkY4LKfwpFpszSKpzsjshYyk3w57xWsd+fA1nyo+1xsVyBudYy2uAMAXAhGDJbPrrajpA9g5exaU8lj3qMdKhIce0JMDPhoggJ8p9nL/217DSulZ0kBSwyYvZqfncNsamyn4EuzeqYYK7Key72aOm5/l8FLViSvPR87jIFyLgnVuyRP73P29jN0AlDaTh5xifg703d1dGAgUirLE9+YHqsVdRiTq6C2inGe5xQSJqFdft+9FdQsI28AwD5tDCCAduPYxNG5R2dRLtNWyq2gNn575TqrtZndn2flq5JE3ac/S/SsYVP1eIDWrK/8qwMzpn9ziweGebq+WgD0frm+xQ7yHHV0XNS5kfU+CIAHvNOOfzXI3IeAppcDjF4OiMFfyy0wyhsbefJZk66P+K6h+ySjPxcLAWVsxEjfdFJ887LsW2fGPsvz1L0B+Cr8vyX0vY91P5h19mKCigLEYibdCwovQIkFnPcdxg41ufvoS2om7ORcb84Qu1faf1Oikjk8C23VYg57UyI9e3axguY5DIDB9ikYbkxDu8k5YnPK3Jp2SPt79A0lb4DG8WOduo5JF99UF5jP5hcOo8/+MmDWyWlyuTKLR4O095rXXEhu4p7bCZXvWf/6cuDdBrhYi5fyi/imTkXOur3JjX0KFq/4cLHtSgRBOij7Dpi7MfdqS931gERiDrlydcMKqNBEHv/Jrmpz1OZzGpbcMXCxALnX5p5j1y6JM8IurozWxTuNkRBZzr97truTFtm7BkFFn1ic9+pV4vvYRTGIGJHUjkGCiAAYUaSHbIPziD0bYGV/ivlcl/gR87ZkheTRL+KbY5rawk365PbdX8QC3Nr9yXcvd9/cP909Tr5aufAWOjwzMVk+i+3L2h/QDc+9sNsfwrzTmTHk2Kx/clHAjt/z4k/j71nX8THLloyPGjmexc5bZKDKTeW6PQs/W1qVBdhgIpv96N/hMWyxc7zlL8smkQKAtZQ5XiYq8BUrcUDogmnOy5bPuBbdDR32iaCQJy6PE/t9qCzG+NPKkEgka5+2YT0Ft2c4xiIbwA8qh2Jvbd//lIgAWxiN0NEWnfbbAbxGQm3s67AARz5I/CDmnS05a0E+RIJAO5b+L9ZwpWys+QauXw+m8e7F43RtBd9Jlqh4z2bNMA8dj9PCrmOnDYPkbhJzKxI1/0rc3knF8cYnbHjihyuRtSi7MntKnfzFm/ws/udFusDeJpbnDVo4Ykda4KGxN+xW92ivDgFrCEmdso4cBj/Z2/v9c//0//hHnk9v+nYEH4ENDx/e/+hIr6aKL9F5HPHgNa6cfsgC2VyAaqsHgWJY5lstd1DxBOSX06ri79hDA5YFYOGUNgaGNa4GAdHcfM7lgCqzGUcvDxCjkrHYKZ8yWey2FYj5/rSojZE6jGP2b6DYJLkclfYHhnxadjsWfNvU2Bzt1XfIW5noynYdvLcgCNDA2buWaxKZMHf0smOfWbe2LMZQMCKurUlSjR466usmVIzLulZ6ga6BoV1DOxblffTpXE9aXSIm2kmm2h9zLVczNe2zsBrqlDHVStM0Xt1BVT3I75buP+Kp1qQJM8ClTK8ZfoANob2SBkgn1OXeX4Rh4tBcCoPlL3/7ZwUx70SbaLQFtQZpxwQCDqttMW+srXs9jcM5TNILWHyRvzfB67CGqXIB7xgHyZPrs16XUEqzyVG/JwACNqoIjB7L0H4DsKalV0TqGTIunQ4TdoNgXqKiRUYQOMUCmhgMJ7Q/rIMMJxBc8DTn4uCBZ9olxmk2xtywYoFiAKAkRcdJhL59GKHTG1/t/vzb73fXEvhilvQk5eva1ZsFK1SUOyQlz6uGMtemgrZavziyqWjlE/v3GQXu2SwNvAXocsSNO7IeWlMLslXM8mUT3RX0qGgbDuEkVjSeEdJ+ET2IqaDHuHnOcXTEXatlkfVpqxABbEF4A6ERRwUan6Zt5zWdFk7B9s//P2OgsqaGpmiPOBCQbC2MfqaqJuFoBbGg9zARsCS0M37/ww+73/31rxsQCYi9hu4kcOY0RYML2H+txqr+jgi+M6Fl4P1pWuou5fkkAKdLc5bWwr2L1xOfYSTa1zGuaY29QI8gV/uSFljO8dXoAmhvvJJBGU8MKU0B4izrfxpn+iaAq6Te5qONJsntVLAE7QUwCzYT5g1w0cpL7qcB6LTOjk/Yqm3sXqvZP4Nh1q7nmZ5EAb+pPK3f4XSHVTcTghejiJ3CSFhJ0qq8T4vfVv0EKJYGPs6qhZIyfceGrN8BiK+gq6Dg9vsrYJiJt9rUR8NoOXt2d1Hhp/K9PUuJe29cYXNzyg1aB0TR+gS4a+WODci9A+KHij8V6bbeay9sIYVIcBxd7uc0r38Vu4bd9l4FUeAryQvYnncr28S+mDUc5tP5PEc6YIDjgoK5l4M8988CtitOnAQIuRSAAOOVLtWrRFxYFg8fPct1nXVSNvzkaVpar+S8/LVoxu2l5SoF17R3pp0g9vPodtowcm3/8T/+SZlomCbOyqUEz4+zbx8+M2zooIzlb6PVJp0ypIEGZZ9r/ncQYHnfdRTYMPUsLbMSgQR2r1TgTgSgChnRG0nAGPWl2AcDdKxrWDWxc1cDxMVa5fzPtN19CRIWba7/cn5PJXkvQs60qN+EeYqtYP96Bvy6IOtKbuxNhJTfh4FyM6yb2qns7dc5JzQktTsBD26G0Q0ceZ57A+Dzk5jJKqbAFq0pP/7w/bTk5aqOc23sId8PvFkDJiSkb+LvSUhgJj1JRdya3El7L4ad4P6zO3cz3OTHBvuYERKYVT21zwDzFUQ2UXcD7pyZTrWVfmXfson8GhZrp8hnj9CMewWt0BaR2MNEXQmO9+R36LE1MAJQqYTG5wiG9+mDxc+e5rpv3rzx8VxYx099svPBFilynsU+H0dH8HwSJsCbhE2wR+fufV5zw0TbfNa7rNFXacGWGD4Iw0oq9T62SqvJ7QBuQJfvw5w8k+QEvNPeV3YTID376RfR77vUPZFEDZMv96SV92mAxnd7Ab+CTppCfjcsvotJHl4ZPkLDJa99Edv4LLHEqaJcE2Ht5bGB9awKqlt7keq0+KwVfnqqhotIyiWBZDvYma0dzj7M5rqa3z3MuVMg87uGiJwosgl0Meq0w/HD+Rv5ks/v/aoB7qMn9+NfA7Qo7lZ3rnKAsYX5/O7dDH4BFmAsNKcfQFESzy5fzl4sezgOXsGs7HMsfglVfDuWThxSi1ETv01xZO2jCfpHqqRmDaCQ11V2oELymEA/T9YU1y123WJ7/pzIbjIHeZ/Fjv9U8H8iBT5gkiTrOSLiYrL49cRbTTAUq7CANm0oNX028Cj2ScsXzShgAKagQVxvOo1a3AIg24oz9k/2sjZrIGogsSZ57IMp3yQ2JqnS0p14sWdu5Gj8Wcl9gVpx8QaedcptfkvcJ4YDNouDGyTwcVkrcXulHyR7uY5KdBTAS06Q12AHGlywZCS8PxBc5QFz2W+SWWHf5xlMwl05kcoEpDip7fJDugjyx4AK7dGIMGIIWpwvAlheSKxyOUzn12Enn6b4J84DSGE7vcfAfwFAIPhPi/FcdLxuVONI4dAU5/MpgOhgKZITiYHX8T8zGGC06z5dp2nv/TnhXn52MUiWXy07M8/DMy/785Pp7AU4t5iCjvWj6EtP0W2xxRrMfowf1s8+Mla2eKvPqOcEADtDQwpitbD3M8OvgI7nUCYOG6hINvGoJLKTS50pIBobHPt/PnbuXPbihXQy7OcsXPac8++rhyaLp/03IB7W+16kSgqW5JmdRB9QZ80U/kbcvWzS+uy5zu6pzbZXBzL/BtLaq84yJrfitFhvhsNMkF7Jpg1oZ6sGBF7r5NxKhieCFWP3rJMd0u0ikgngUvaTqNHQsQKkCiWLCcYeQIplERvbqCBIr7wJ+9KvlMB7FjJxDL7RHusp6DqIWdptBfAsEqj1HCAgt5w9z6aV9FGQQQfZFoOLw9Pi/SL7UdxiCCJG+8u0XmaWRQCA2McA7z6Q3eja8huARR0Xui2yv27QgM81GsQEWGX3FDXFHSaiu46PIMoCmAeR675b+cqyZbVnzcMS15WBOGCpR6B1lYarfdZCSD6LrSCfUZ31rA1WazuDxK2J4UMZShxGz5fP4fdGk/kgbDoav6+TN986fLv7xa34muzFo+SmhnE9efZo99nnXyb3Ds4QYPNF9MzZx4Io8Yk0sxU3XrdIRLsvrKp0JokRult0FIWo8TKJo+nxz59kIFakegA88v3j61+nTflw98d/lmFZoTk+CZvuPZYjBnCJPmzcgFhcDt09lRJFrPfxjXKNatiJ0QMuinHWAJliIlss3/VtUWSxRae7b5GQxFXNE7K3TApuYX6L8d3GyrlW4Wjp+dpjYpuVe6zcwlnyNZJmAxatYpNzWdCsnToDIvfs5Y9nyV6WjZvfMUyMbJmY3WfDHAB3iwwz3TuwG8WAyWGGOTYyW2zfFGOn5bUdFPVJo5fbz87PFfC83t8vYz1+BO+7QRtjNrfZ8jLnfvz++PC9FHguJg8+iG51LEHxj+ZmxZtHB16D6+0U77PZcl35o102T/ZK4qoObrPnxaK6zBSu8/50ZduaLm9CBjDgj60CorsXxSISPjoj3yZGfJuiWf68CQHFNOzs4mJOZQhmbw7L3zqpxY2BVESBs7Bj0PnaU0WAvde/f+6f/O//0webR8Bv4Uz9Y2SGwRGGUh1+nFgfGISUcRodtE6azYOjUYI+OYE1x8c5zEMRjFUDIjc1rQITSHkZIwZoQVtsy4nlcuWtdA49c2ieC2SrOWmCtoyKgNHfCV33703uhn3n85ug5nuMmEPgXj+i2/nETg3rKF5h9iChNTo5hKpSDfTyfUwylWgXaWqeYFkyBIBDAR02yoBoKoxAgCsBKXy+IFTFizi3a1iGckRmh1brgVSbbquAAgNV5ri0F8n4CoJ1pHGMb4zDX/md32wbdpiO7uMQSxIklYCdk+Ng2k8di+l9D5O4PHue6ZvrWm2CPAfPuOBEnu+jhz81ODbVxHQuRp6OkA1fXTxgX+7BJDiA0FVJewHI7b6ywTsRM5/3PC1fDXByfRLYJrb0hNKCXaer8gSlixCkZJJmIhDZer6IXp3KSdlMgoo61wEeS6DXWmn1WuGpqkYcSQL7CBzTVxD8lk5e5mVaKk8ete2n0/FogIg/kuiMRoX32wLPHNRLe4e7GwGyn0U/4fzBnYimHu3+9C//dAZ5YDrkpTUuoVVXDBY7oCDIVj3pnpmqtWCXgW8bqiBSsi0oVolKcFKjkOfQIS/ZK0XbBfrVZxhqtDUArqoME40FlKmItsXWT1VG6MlIl8r05AAlTZKsGdzhbL8JYwh4x9GxDYP2M7wGHkRDI/taHHIYgWkJtTb499GXe5P9o6Wvti774SBOqiKiQBmMta3q4VhXN0VVKGyUb4ip5t5+8/m9STKQHnPF9CJP83z3EizTbawmRatjo/3mtYdJUFN7DD044vbZz69iEQNDJI2hdQmoere7EVbTm+f3EwB4azYlv0uPKQDIhyQsF44C5mQ/Rjc0Gk8B49JK9TbASSufgtMkgOjRRxLGVooTNEvyrG/WtFPMJib8WO1upaM2a2n2DMgBQPiocceJbJX4SRjnPaaFdbTFAOYYam0v5eDrAJ1HkwEx2dKuGXuKQTCsj591LWa/DHBon3ekfVm644yXtMCnydhIAKwEbcC7xQhYFbzR1RmNDN8TmK0Ju01A+pxG28T55TPm55nsGUfO3jwPitSp0xL/PGd2T0AmwceE8Zrqc27J80vnPqB8K2nAOwhfgKv3SRqIxGpn9Zz6HAqO92nkUbs+VfCWNnNmh8n04rkBCXmmKRiwg+yoJB6LHMhsgAIB9Rf5TO9999Zxnn+A+FRy7waIeWnyssnNeQbffPdjdagAwh26kO89MzAiH7lYhEAqjG/eA5O2eoLWJ+f4SlhuKtyvtfjzf03MtXDmz4erAe9GRPsgGit7F7SGJVEENDX+T3NM7iE93blfEgyxC68zYCUMh0tJoFSGS7P3rC4eR48va5jXmECMHec66kNz4uh0vMkwDoD9VCglWGFkmd6sZTzrpfhx525Yqim4PHmqEDWT2g16IAQN5KMX0uldmGJhIx4m4MVuuR27KKmw1gU3sKxy1Rjz/lJ2rRbvXBcfePvmrW3qdpIzldf8DqZbzwp/nLWelj2M9anc3kpiaz9/F+kCk2nZUACxIQK//vXv9Ocm0n73Q5h+aX+4YKJwgvd3gJkJNzpQiH6YfWIqZnUV81ywXgx7epLWUwEo8KCyG5KnJnbDXncusez44ocJWmO+Ag7m7LJrDbbznLKHz5Js0Lj7GmCnYIMtu7GQPmBUAUsDFB7l/fYTQwgCTUV9DazrOZ7gzxQ8LdGfpWhkj7XSLxlPblvwMPsaC+NZpgkDKe6GZXgQIAKo+JqPyr2f5L2BOa+rrxObms/0rKp7ujGF2h5T4EWwiAFLImGKeQU1/KzAgOAynhZzO/8+ik29GjtGj+ilITKADkXE7C0B7+Xst5s5a1fzvMR9h5nM/NvvA/5mnwN3ALfE5avJhV1v8A+KaEGhCWb5lJ4prYKJIXyjLV+eq0SwdWTwoERM1JuTCJBq7Duxz7TjG0QBOJMETWtvxa2BL7kWdnikBXL9SRTKZNlsHZ9d35f/tWAyRuhjUuR9vHaBIKtw8ik7oK073SPDjJHULRaze6wuaN6z7JlW2jPgK+D/tQypMbTrcTQtD1I4aBu7QTTZNwL86lvlW5LcC4rTOcdr0MYbzzHnhwRIIf/6npFmubxNKfR+I0mzfeUaux7iCjGNaGtbp04w56use2NHoMzsfScE4C7ePMBwNWUVICGmyevZq64vpnlbidkvsgsZdidJwwDJsg7zbGR7bIQrmcRsvU6TmCvmXFCsSyLm+b8JGPchLGqYS6fh+uyAAIp6J2mnw2Bui5gku4OB+D2foXCT99Een+IL9r41J+UQukxsAyAkD0ULYphmtWcSawlWz+GAvoth0qKsovRWQKuET53+OP6CoYqr+d2/83u/16FO2qTb9iXq6L7AqBymM/vcHEl+uRWER5LmZ4B1JeR2ZVl8eb0CWBM9LPa8dlj9OjJGwqjnW/Kcs3YmXkS2aTvZtDE2kSwIQ7oiAKn4KLIrF3Ku8w4BnjGSMM60ndGByhpopa3ungg8IH/2BfkVnQzFwppsjsxINYMVrXM9ZFgaSNnDvUfta8OseVPDGoIAEMY28Jrt3A1oNsVeANWAp+X4TXdPQYKJMfxqtRbFToDMtuEDD6a9F6tPW+O0q8YnlwWEuOHz2Zip8BAbAAAgAElEQVSZDu19hlQwmsMG1Q1WMB0FzRtbeB1tUGB/c1kLDix1psuSmjivvBCaXfZTb3DsLO1u7GrF9e6ZGLjX2eNnpovnfm+E+KEoFLr17mHa4LPjcg+ke+aa5XKKkt0TnmPeW947udYGbvTvtCORVRZbaNppO9zD+bZXvYad3b5+7mYbALslAM+z1zkDEJon82F+fyto84mG1xVMYcOzDpjg72ghJoYP92v3RZjuj9NpdtpYiH49O5j8OdI3gC8D6766nVz6eYYFJiY6Cjj/5OmD6YBq8UcMHDuTgt1Ib5GlAkrLv4ZhRctNjuO5sgnaZdsCHUeBLTU0zxBxEl/plDp9+WH3y7/+e7s/+L9/u/v2SYp62c9FEvjl3L/lXDpkCiv0cA2F8myROWSprwHhwGZ7J7HoUQocwwxTtJqOv+VLLF6loew5dtK+di4UjIF+RXTcR3I5/imfv3538uMFwI3frO/a/tdntwFbjSu2XLHkoM3+/EwAWJjW7Pu1H+yppZu99oQchu5h9+8GwNGtW+SCuZeJQ0cOCmNzmKUDQLKzExtbC509q8C2iiJTMBksybUcZkhhp7/XSI5tGPbhvOfS53dr7VBDBImdunhOKyz/MSSRkqGquRh8IItpDsVR2HOvQ/J5He1C+uP7sf/8VjGK7Ek5hKKCnNKAL/HOBezj+khF4viXvK9OwwKPifvZVx06j86y73chfGVqsdy0npUfm6iiuWFxp21YiPWyyfy3w+DKIh4ZCl+nb17+/rn/85/94xQcZlS8ivmM+c1U0QS6ix0ikGYEJAWzuBMNly2yvbmgr4Ky2YAVv5R+5MM8TMEpqr6fA5/UfF3k0EEHwFN17O94mAx9boT+lU3rQbq2MSqTPM7AigHnGpAwHvl+N/ZGERY0T/sYJzWGfbU6fHTAdWxhOdSo1wxPgqUlRtUuhw7rywNxSAUYAIeZUBd2QVpfJUTWDcBkYSpCm38fJ3B9mSp4tRU2IHFV8Nb0H9dxGCrwandbh0iVpBW8XNOJ6SpAtlxPW18TePze3/4voyH0KOsanbceTJUQUyJHWBprqLBPHnqHOEi+yhJiGOYweHZaoNF5TdMDJhHZZgg6nS80Zol4NyIEeas2dOLepl9yXGBvmEA1JsSh3W8+XWBdMVmIubZczLvso+vReam+x+S5+bwBq+yJTqTJ7z8/ebiZntFhwBpcLSSChfcErTEs+py0j9IBijZUAMzG1oKDrAnRXInwuzBr3B+H3z2RK3ytbS6HuyB09gymwwxqyBSjsA2/ffxgd/OLv7p7lBFD96NjgJ59dIX+Yp5BnnuBxlS+BM5LbLjVk6wt4BGosIwQgNu+eJZKO3CyBjWvUyG168ZxMkQxANmPa00r7O9AAybScjfPgFkenRBOoENFgD9Z67Y8SO5plMRoAe9MSTZRs9VI65StDphuCyYD0Wfnc+l/CEpjRAWu2CFhOZ3lZ6dh7lg7VTGJlzZzTs+6N6Dakr/SqXOmT3Pmfkwr151bNyO0nsAz97SX/VQtG+xXrNMAg3sFJ7aWj4KMJIKzD2LYLrxNZT4V3raA77mOAMSB9N5HQPpCjPHV/TzfVNgvsDtahLLfaC+8z72+/HAQcfaAGVdSyYlRfmEwQIzme22/SdSdjXdZF5Vn5wf7xfloW2JAcnp+1kKhoiyY5SCbMP2nuiBr2M5i1FZwVtEh1zWAzYBqA6xN2+sw9iah89Vgf6usrOSv7aebsV5FhwoMM0LdMyOmvH62zvR63wXeea19uO6hTEN75RN7Oi3Uk8CWtr0Fruv3lpB1NWpcv1antg/s7R5kGvOVgOaADS3+M/HJMs9UMcwJQwS0bgy7REsgqYIMjcgzOKWl5aw6R/neeUkXjZOC6qP7MYLh7G/eWOXTns91WAlrhMWBOWWCoIRVMuKsudfLSQC9x60A8k+TNI2WzLvdr766s7t5rPJ+tvvy8xt5XdoPA0Cd5Pcfhznw4PFz3mBja+UM5Ew/V/igcSEhUIDip1TdUjiyVlomPVEAkCCxrWwN2jGnVYKdNVPxrgUUD2isnSJi628jwlxGhgBOkqENiU+Ott6l6DUylhfPhR14KQU1LZ9YonkW7xRo9q7tfvohxbQErHfumI6mYJJiUQBKA7WEne8zdbkpukAp17mfSjgZgqMEtAcVjZ+Jq31+SfrLkMwaf/fdd7t7d+6UQeMztYNqy32JfQbYyef/4osv24L7JIxH+0dbbJOmLdms3kme1YNo3rF192Jbn6dQ0/Y8r8k+xCrAoBb4zj7GXMi5jc1TLPr66693P/zwYwG6AZ0UQC526vqvfvWrxgePHj1qMe1ZCgNGigAhzuc+32dNMU3kSfRcsL/fZK9ELmv3da792tVrAXNPdz/FXlkbz8wzFAOpFHs9wNB1eK4AhocpXr3J3oopauC+kj+ix4eGDORzxBTDiBlVIWsl6SmxJ/81UOJtgkXxhXLTWcd/0/mSILNPZwW/eg2NeyTPsZl5F0DJWd73JIyAD1pF8yzuZQq6n73Ms3+SPQ64c0YU0+rXykTJ/288JJniVvKZGDFaVAXTOZv7BTH41mbffS5NwNkFVeYspFbeA0Bj7KMWWezG99Et4rsVQ67kmu9EZ/EAMBqGuCEK92MnTH6jTVhGBVCxQteYYTPQhkZi21bJapStO1PImclqaeV5mj5KBLqDkrRbxrYDW4iUD6CfPZUFr46mAszQd+pzhcozSG1YDs5sWyy3YkYLztWw3JLqPr9JbGXBi/FUnyH23OLRAs3bfp/3Ht9fOw2oYwO2mMuajth2TVzuFaAiXqLPM0LdF7M5rx3FrqXYWiAnSYO9oyBBC1ZhY4qp/Kd4WmFwCoiNcxNnWePbGZQDKDjNOWKDyma1GnnulRLInxarxgl9BPJEGO2qaTfHGsawrVlezX/Zc/Vb7k+MJuEEVBTppNV72nVtpttPHfDLV1vRxaSV7wCeji6wNbwRsBrQ3vZGCXhYK69OHuR1wKthYJ0qiHj2yhNsK260ICCtncp8I2Bu6i6wMpq6WW9F8OcpUPpd9u04fgHr6kYkE1pgl4MYUKdgmYON3c12HOT6rMF6nostsoZrVK85Z21Nlp2Yb7W0jY9fMQPmsyJHB6YVwBo/3hzCYBrZ0bY3m+wCdfP7004+/tnXihvkGUcBLIGhne67AXleM3HtdFV1zRVqc08zGbgPvPdk3cVke84auYgUzy4mNr6ZyeR7icHeJcaSAHtea7q1IHtaJ70REJeci6KCc5eYtKyzKebOZ0yr6ewV/unn62nRW6wkKc+7zSTPYeh4d2dWcVRRp4y7npxheBYoAIz5HflGd9acXed/8sUB8aoXDZSyytu+7XROK1FwkH+cD13kjxESYJusufhVDjmxdmNxORr2mZ3YfJu+H7LEFAQq3eQ6CyaKCUnbOOfeVbEkAHbWXsxuDTHFHCK5yOlJ9mmGrJ2zf2NrFJrFurt0Xv3wIjbXtGR2r/nWMJAU6xQaO41XbrABIzN0hyzMXL920erRibfEC5/Yru6Vza5tEORHcMheZZ/PygQewG6rcE1Rgl8uI23OuXUdYk7ul2wCP5eYPtFUfHEGTSTe/+LGrd1f/JRBiaZyKo4pPKbb5vPrKQI409FAPti3v16mwHqr+QAw/+aNEHZSjHVmEWb2w1Lmn+s34AutR7HBw0jW+twYUsusGFS+kOs0LA/DCYgj/xAvvvpwJZrG53f/7zchkaT48Y7GZONzNsxbTvcMjW3xKKmdxsZZm2IB1qmrIweXqsqzZ8jXYh8vhvOyDz3TgPQtJ1gxev1PzvfSpFuFhMaUue6qSABr7emNgVoWsCva/NiyKfPWpFWudbgeXKQ+zbU5s/wq3+R9t5znU9/nt+uPvNHmf+yVdj54bgXbmjg111zv0X22FUiWH2xrddZjtFIHhFuMwwXWjY+enKSFy/j4aqqzA/bW5tNHC3kYuW31B8zV/mhlTuyS2ETXymUinHCDsNfJzpBhIPMAYKXJm1OV94/UVQLnds91SXkXoBmi0f7uaQgC5+Lk9sLkQwACIL98AbtyoPcqw9MpzqYcZx1epnr84FXwr/NY3qSwtr3i80l/0PNUaN9sUJ+dtQD0b8+hzyV/WoTIZ2QIWAZW/JP/Md+bAKVi4jEkkkYb5DgMKYw7XhyK2LZY7THa9fKQ6GbMWGo6RtgDy1jkd4AOMYyqnV7rWbtAX5zJtBct8G6M23nVj20j6YFmCGZC1c+0fluybZ30wra2Lze9jE2BLGcLI6qVJw1Nq8JhItmmjSPJV9138BJEdz/2YE7FCDjXFtsYGkmQpAw74WVaVVBqTYl7ntY8BpPjrd5f3ruBdgLZFwHtrqHoJvjS3ulQSViXNpxr07bKwRITd/2LCeP9noTCa81UpBkN1OP9BsuqZB92/+0/+PuZBvtHeUbREyuanXXKvUDDgVQ0ylTibAyAmORCgqxtA/CEvTj6dyr9AWux77JRUe6tFwbmhUxcGf0Mgf1URLUoeK/VRnsUVgbwU9BRweYsfiuQqKJh3jlc7k2y38BjO/AMmX1T5hExRxR57Mhcq+rTk7AnBlhnVCDzKNUMuKmqGDqYOblWST9kPNd14ZAIMeSfFxdIhhGV332dARzvUkHEXkCfbotqjD3kvEEsY1O6qmqV5CNi5QFFT3Ktt7/8K7u/jFbVadbsapgmtIoAZK8FOITFS4ufgKgOkJPKPdWpbAMIrKs964xZ81JqnZe8zs/sWWCdNj9rDFzggK9EX0Dbltj3dQLPg1yTZ41hWh2w7cB34ipjmeePfm6K18VU589LprCY6DBMKFxwldES6ZT52GCKBiO2iwAAwBLQOwnY+QBmjBVHf5IR6J7NQSofnY7IGAfEJoXLSNOeWIDu2+ynh1rQ0v706y8+Dwhn5o6wKsEh5hDtpjjXt6peZV4MYwkgeHx0uUL8H85ybnLVEgCVThoBL0In2YtWTbVCArgQiNVKLoSgL3Vkemz+d3rpZoRlU4nOuty8kQA9oCFO7mnaDTJ2NA/jqM7qbSpgXTZ7oCxPz46G3RjdGKTcY0CNJrATJHWKnApYntdyvmzaDMoJ60aysjFha+y67uPE2b0VJAkiBqydFi7fZzuWc/0UWLM2fG5BuiZfn7TF5gdL72GBdlMUmQrN+ryPgFzsOfC+9wNdcnUTgfV+hj29MSu2z5n9OT5imMoEzef1aPSPAmQIgjB4Vd7ZX+tw0VAOr8y+NIH1jcnFsV3AkU6l9brs49d5bmzWeewLeznCxPZ218P1qZ5l75U94H7RzDewWgIpyTpDwU8C+yrsVLoUbX3jlPMeN27dKItMQf1VwB1t+kdhu127cj6Ax9Uy7oIVVPD8fq7reVqqfnv/cSvBdODupcVzL8+AjX+JDZDXAWbqgg0iiD/QXtoW53wmMAADsdqteQ6uzZ4wwGUvrNH3Jh1mYtxzthaVP0EF39BKndbxbNGLucYXJyj3t0Y/lL5TgtfjtIyYwstfaV59mlaO8xdu5p5n2vv1sK9u3/ssCSpdtucF8fdyVhQ77I8Ka8cWATUxdAGPWhEMjqjwsUQgZ/Nu7tnghT/4gz/cfXHvXvfpj5mE6uuztHEq+jwJOIox1/XJz+8HWPMZv/z6Fw2ggGk2F7+AZUXDVBXzq6++qm7e/fv3a+P9HHj32qARPpImzVb5fx7Rmy8CsGEhAu8qL5H2uAJZ8TO/+c1vdp9//vnuj//jf2hACbx7GkYh9sN+gnBaiqd5T211mGsqwUBUTNCbx9cDMIXJzH/kM+8/eZjW6rSBiCHyXh1wlc/RLuw1LURl7yqM+fOSDcg1HOfaMRDf5h6vJEHCqPuwJdlNMpkdfjZ/XpDeyPoSxL6Q9q23KSpp45q209jIgDSuWxHtMvZmC4NpPWqLBoZgwA7F1Pig59l7b2Mb2w6Z7929czv783T3IHb3mVa3zWYIrC8moWoS3b04QyHcn/jOGXJmtXe0eClgVARqopzdrshg75g0nbUDTh52cuucc3pU9XHxK1qFjxKQH+a9tH1rHdtLgethQPPvf/qhXRoHKbA9DZMMY06wO4knc5tgWetR2XZahyfx61AzE8olt3lOo3XpeglCbyyf+BIs1BlWknMlCWLH2dmtwDFV/NGxadFrW5/RnJqpd2WosIY6BbZCRuNXliy/sLR8FvPMWq7Kf1k1eRHby+6IyfxspltOXFCWBJCKT8Hc6cApg0e2AF7iW2mNJOtpQ1QI2o/PxdC1R/cClpy+yHCasmudHdN3FQ9iPwAEeT/xD/u3nzj9OGwdSfzrTGwFrijS0J6dCZ0bMEks3fnIcwSYj5wMzz7FX/c4azDYhofdOH1LtnrP2xoObrdpLEkMc50jVD6JiH0y7WKGdwyo6SPKhszvSbY8n9/86pf5PQWDAPyJYV4rtPEXOTvOApzFfTel6N8VRGhQVeyh5/PJ0wysyVmS8IlhTKp/ys/nsySvx/FJ0CZDZTwD8RxNyw9ppSNIXy1V65V9uPbOAnUWkIdE0HiwxdrxiZOXDCC32JxlvMl3AbdZkzUpdbWjlenevTr6tb5WPmBtqmOmAFxmG9maxJ/8gtiqIMWS4MiZqlv/mTk6Gr1T4Bef197Zt852267T6SAHktDmT0K02Miz3a204ZOqOUv8LGboNTe5z/UnfjyML7qI3YzgUDA6HhGzNH8rbJ33WeCVh1zwLruqmrpZi2nfEx1tDCDgiM0AJ9c9UhCzd1aCgfPfJL5A+ICObFCL7kDmrF/XLHbTZxVc7srM0ERxenXWN0Cp+pzWZBKt/GzkUWr1dHHY+l3KYfuOPtt0OlT3rUDpSDD0QjECnZVS58eu2Z+zj+lgm3Rpz4+ckd/rtMkescQw7JZYK8/0UmzeaRjVHxKvvqtOmvgh9yXuCaD3OAXAl9HQIhHg9xv75RmRgqmdzLUhnCDCVJsYK1zY799Yjvle19Zlkx/ofc1aLKDEPhuW47TqLVZU16B2YLqiVluk+5ocaGLVvmdBwC23EusqYOQ87717Gj3YV7u7IX/shSzx2yeG44VpnCIwiaP9aOBdiG/85Z3og714kM+ijR3WeGKtSlTlzOlEs/8LYuURKPBajE65rp2dnKP5pzbNPNCz5FFkSDwbawAIlG9dD9ZxEbidZ/8iwP0PTw11urH76SnKlWewFVeIZyqS5HN0k2FjAgwdb4UGbHmtreIOAJ4LK6hcEM0D2EDrDVS2PjNFdtilvhZw9SmAZa3HDgyBaT0r3QBLZ19BefCYIUM46575YqUte+1a7iRWeBKfXC1az6Vnk4HKJWadCkrnf3xjwbbcj/y80hLios3HsX0tuKSgK66fYZhYvfbR5Dc1Bc4tcI39ye9OgWO0EFuk2L63OpVmwOP2u/OffsENFnPQog9YO0UQz17s0tkAiUXawV4Sj7bZ5M/ygeQaF9Ppdz7kkDd57uIinRhn2VM6YJJ8tEhEJkaMNDEAkzQadxfji59G41p8vou8CWAeSEeyhu1QFG8HZu4fsQVLL9zR3cmHm/l34tHk1wDBLjQSDZa0nKwx1LBG5RArDlnkibYdO/+wGB2EFw5+/9w//1/++2A+w5ZrwNoBDgS0TXPVShuwJ4ftURIDd0GzbZ+uWBac+LeMqJpXkOZWJ0ZjjbHtoc4CaJtpT3D+60CbLucANGllN7Pgo+kh+ZkAzNdCk4FoksoyAe3GboxBh9cmHoHPNe12bl41nnP1ugawqtrZkL7//Nkw+QY8QiPGBxwKJP27K6HTO1AnmQIHSLKZ3PvQ16cd2KQqRsEDHmdM7HKGDDx6dD8tD8f972WVjWyiBnN5Ym0hyjpIbjj6K+nbmurUAjenfXm1yhmZrt1rqpoM5oXdb379y7S4Ps01pa2zh4XDi66JqSnaUVBDc829NsKgueabaaka4EXb8TAnx0CPYytI5nqSkBUw6MSv/SRN3zdodphU0QGAz8PIo19YBlfeD7Ouxjrvcyt6UfbT4+wZjD73BjTz3ph3AicsE/frejEY7a0XaTfC2gCYDiDoIKoWC2SS3PORG3inQvgqAwnKLExyoH3z3GXAzrQ3tJVNpSrBxVmqNMS2L+cZufYJvIGdU50d4VFtiJieo38kKb5867Pdf/Vf//3dv/l//iiskQdJVKNvlKos4I+A+6W0Zp0GoNSuCbC0bosJyoFci2aDfYOtYr8aQPFxkEGeh8rDcpZljWJWQtVNTFJRFFTXuNI6eJN1o8WUdrGyDoe15z4BJFo8tSXupwJ0KcnglRgWVVPth4BnLBGitIIF1QeC/owusepWHLXJmTqNn5F9cCnG61UAsPdJsCYZ0GaitDjn1e8Ea+jvFdDPeTBkwyzBs1zvA2O3s+fvxSleznWqaL1LEAM4Acm8STJBaH1PIpX3pY9V8PEg9iTVj3NnD6vrdXZGbDp7KAYQxV0LzFES3/1QoJ/cTwud4MFUvez3m9GoIUZ9/1wYVmFOHaeiTv9GeR1T44z2WajPb2insT2AaSdeMBywneEnGFwwUXJjypwAucHHMInrQABj+R0A3gqwO9lX2tAAiG2cdv5h2nKmArDxQksTogY777OC/AHEOMZxSB8Dps2Yr1ZZlUlOzvllzNf3ffb6nXWdK9Af3zaVLZIAnLYK6Sp8fBq4eU2DQQHrlpx+dJ5bAOGmln0tgxegl+uWzA/zWkIWoCFnyuCDMisChNHBJCreiWD5n8nWJ5IDrNicQwyvq4Y2EI7ITnG2O0hF8JrgjJ7XuV57M5bxEwESHsR2vEhy9ji6dtaD3bePV/VdsnMp++D68cHuF1/eDlgYAeRbh9Eiu5sg8OLup59+CuAbdlBaRp+a8JnEjvM9iY8zzQyQ8fzp07EtQrx8/GrJAVyuCXszcOVcGGJPygIqxT9rxfa4Zqy7twHv3oQtdGKQTtvaAyal6CBAOC9ovZwENb7SuPm9vesB5K6maPRTE6vPosfm7LJB9uXzxPtv3wVQfxu7ZBhHDs0vkviepv33TfQ7zr2PppzoMX7AVFOMpk4gzbqVEW3gxNZGfh41P8/kamz83/4v/tbuj/79v0+73pPdFwHHbkcn8A//9b/ZPaVxIk4ArGyBIvbeF198sfshbfKV2ijYspLJYXpZ35mgfbi7G/BPMPLdt99+bAtgl+mYfUy+JPkdfhQNq/hLRYwCL3md5+wLi+XXv/51GL7360svJ3B6HL/5IvtJ8aHJbQEE07FTUIut5m8AyZ4dNih/1KLbYZ5HElX29kUq0nwbwJcA/1cBD9ltgAVgyETeJ5k6HOud38t7OVMpZF7LdV7OszddFwjZloc8904bNAU+n2eyclmDsccZgpu9P8y7G2ER7MXOvYjfqXZbwArSAdYSqxS8Bshqg1jA5Qu5vxPV/C3AFPhfiM0+i214qCU8cQjw27o6KR10tGVrH6vYsXPOxRqiVDZZ1koOQWMPgLeHSYIdlw1D+fFyijnabiW9Wt8UegCCF7LH7924ujvCEOigKMFtkhsshtzv/acBw3UpAM3iL8/Ssvwu/uqAALZEvklk7J6CKhaDdj/6hHTNtOLmvy28NoFOgQtYV8mFvNdMFKodF5tVRkTysiWPH5nSW3xVFgKgrbHeCGkvNoD4ze8C3O2ZBcyVecVubgnusKMnkVo+340sWzxgDJBmNHwmuZ7iqeEsw4QY0LJSKZi1zlPek+4lptOeoSvsbV5HG2s6QRTuDOPBPpDQWYPRsgWUvo6/BORdDkBKYsNX40gHvsncgDiNNDcWuTVf1f6VCA0rbLS0VvzsV0YzeRiFn/qGVbwUd7LcS8uM9quYZoa3YXuKW3QmWNsNVNmKnliFuirIAvyt3/2rKa49K3DHV4g1aBq/TFFQIfy8dnWJKe0+e79MzewNRbksKlY3GRAFT3kBjdXXkt4UNl3hXl6DUXc1sXVqe73HgwAHAM/3aUU3REUeVAA5e2LaWdMqHr+ymIiLJWJh27ab+156h+PzpxvF/mhsD6DmOPowZv18DbkhNir2zpovRt/6+QJWyoZvLDXEhb6H84AVW3AOcTd+ZhWSmygPA1ys53zMIAd5hG8qgues5nBnZ7Ugzs9h/YorDmJPgMcKLRez3gqcnh//B6iX62rvbstngWQSK7kX4K81sbldF5u12Z4y2bb7XizRxdjqhOuCR2zdgGbOQ5l0/o9tcO42e9aGx4Ki4qZJtEfUfuKsrmvut3pZgL0CBjP92Xu+Svw9/V4DKo4APUbqtMWyl/OMhwk9Re8BHtviWKBNW/jon3VIjMUW63SVph0dB+tqgM7DkCGsl4I0MHsw1kYTjd+n4EjDfCQ2tNIbGNdQOfbhEAGAD0oB8FliiLcBvbAc3ybG186srNvQdAOK6T8qbhjYBVB0T8CmAe42Jo/78Yy2fHoBKc3L5EkY/ltcuYDrFq292Vbcck78zPfFlkBIMUaflYIC2y6WzP8wmvaeP9zdvEwTVt51sHv0IsykDOAQK17JYTz/9vnuF5/f3P3wzV/sfvnZ9d2rtMte1kET8E6O8ppGXWKONyHPAI4RVmZqL+IRsgmWV3yZbi3xSAgmBvaII4330WF0MVqC/LKupHchOtwI0eZdztRr+UMk6//yYfZRJJPoa9vT/I5nqXNC3uLZyWk977YXs9V5bsgZLUCzrS0KzD6pwiyWlVhBYc336gPmOfha3yuzbbMPZToWkMYy/xmomvMeprrCIV1nxUOEim1fzhmY7oXFgvSeC4A1ZXgBcEMgmGsrI5xfke+IYbZijjNJXmT2xOomUpzTomwI3ICYJTfkD6yHPVi+sWB1i+7DWKyfiR3sZwIHc5/L7pWIxAZs67Cub9iEU0AtJJ9r7BCerVDvp4bV6eSjcXep4G58LXsFmxHzBcQT+5NWUICkYyde6xDHgHawJjE0X2yLO5cAUvcjfy7hhVxA/EiHiiVHlGvusbsATflcOyww7rDvsg8D2j19m+R5smAAACAASURBVPjuwtXtPIixZn8YkKKqBi/Q3bS6XSUY09a8xQcsVT57pkTHD5+8zbTZ/+1/gLf1kE7vbrxkK02DNNM1En0D6iTpdCGqqZAXeI2ErcBcbrJUVJTiGEEsNVtWciCwmAEKQ20c5Hgm0qr2V3g6VTSDDVQGK0yahzobcS7eAzQNxlQoC7SMxXKMpYL3facN0b9tKkL8vpYBartaPtPDkBR4n7bkFqzESsvhz0O6mvYNXyblPQ17TqIgQePQfID3MX3U/azN/HPVNcYo2nFXA+Y8e/a4SGs12/IAaCitYG4dDp9TpHmjedcI5oC3GmyT5hqraZY/ksCrSRg6cjnJwM0bXzIpMwFFMIrCWRBzgIRWgLVQxAEfx0ABWGz+a2EOAnIAAAAcG8UQCiLS7u1uBmK8zL9XMmMIhve7nGDoelB27UvXr90uXfks4snVOFGRyqPT8mCvfP9jjC6gMs9OUKwyIFm6F2bI87A2RuMNQ3NYAiLZqwnmH0fQmrMEqtWx5pCfJiFBLS+NFd02Whuo1WWfJdHi4EwbY5y9hol1vCDp77Xl5jMO0Gs2Y8lcfihVncNXcZNch/WVQScMMFHYi8ef7f6bv//f7f7Vv/7XM2UGaw0Ti7ZLfvdG2pR++P7HMrO1DM4gj2Hc0FlY06jaOpKFUcWQLE3FeYKLobj/rCfQmEp7en5/Ga1qeJgEWTAjydgWDPdgA2EFpjl/Z2l3o293OwDFhbTh0bwTbJkQTR+oVXcgYar3ZxvQzcCKxTE8DayQJBwQAcsFPnkuIJ12zytJbj0n/UiSWEHkq4x8xfbs847BK108zu1lAoTvU9X5LPvtSu7xWs61yXgD3k2l8vULBjgGnwHNNVcsOeuAdXcxLCPj4LWEvP8wGmGvM0m2EsMxeHfu3WnV7ds//ZOwkfLd7Nmk4bsbYVKdJjH8afd5JvsA263VTLYDIKgMaYd9F3AeOOKe91lPwB6WFPesRT4BfNuvrAtn1LXDwiX0axLm6M0t+vvHiqTkRBJZvSa2aCbQYfvMYBeiudkrCTw4L602Av9lDzgSX6Xjt6I51U4/b+CU9166mCuBakZmL28g2yRhs3dWUrCc4LKD1rGtvlviOHTt0TCdpHRa3VcwwbZYmwGrhiHsGqsnl99T1FjOn0SCZEsxQ0vBXnQGTQY+CbhBbsC6v+Jr8hkvwxB6ET2n10SxczGH+ZxLuRbyAPIKWibn2LPsa+0tpoA+CztKlewq/VKgq4mCwLEkXqZMsSsSlraCxOZiLFtzhQvtsXdvXN79jb9Gi+zl7suv7rWw9Ohxpg5rS0+A99PD2GuDTVRzMaCzt7SI0Cl5qw2NnETOpmdnH7SFQbLT00nqIe3aKWwAFF7njACOjvPsVZzbppG9/PBZbCmyV9CburrQ6v2uM3Y1026dk6dB5d7kRe8THAg0Ll4IQyT+57Pbd3b3A4QpFryMsyf3fBJ9lrNXsbG5tst5T7anrfLRh3ofAC9pTcDQcf6tEufn/Ny0HGFSS2CHOf0kvu5u2Gi//PKr3Z/95TdtJ/3Vl19XN+3PA7a9iDbNaGGJyAecxkDEfgP0tcU9z0oRRpHGc36R9fj2m98GUMtgk9j3TjPLHlqg0bBEJ4jj9xaj1fXdvHm79hRL/SBAkLaa8VmXd7/zO7+TdXoWtlxY6jkH2kBOMbRpBmlbsrYYnLFHBlPwvXT4bmUNfZb34fM9wxdZJwWqfjYQOc/cACWaWDeupWpKGgIQlvd9nn37HGtXUYwtS5Hqy+u3dtew2u2X/FxAD6iyn1sgS1CoJdk9YxlKtF5FU/VZwOjja5mSbLiGJ5V9+ORp7jX714RaU1gt9aUkz9oz2l6bIsR5zz9reAjMzNrsBbgULbxQ3Iqf69AdTRN8TfbnaqErc5edAlgBpJrQbsUJVfO8h2pwcs0AcklI8jzT1Z2/534UaiqurnDDV7CZKavEP9/M9V8xtS+2/EqE7CXKbwJCXrl1b/dtCl/us/IWZAPEiGyU2NE0RbYL0Nd2upzlgKPTCoZ9N+2YPV1tfTItO2sJxInP/gBI3FjM4jMx0BShhnXg/ZqcSqOc1by2nSa5tzX5rokH/9P4xbXBA7JmBV10hQxYJQ5Zdq5FNvcoRst70W4rfygfPK2gY7+XzrI1F5dhKhN1/7TQ7PxhHmMqDp+W7dVRUNdUxpwASVL6JslJhfE9sw4ry36M3eNx6ArSUjxMEfMoXQjs2BRihgnhTdou2NM2rBjX9fGexP1LzNvvZZ0Ap96jg6T4TuvX4vkaZiS0GZbq+p6z2DbhjR1d6Rvx7wZ2Vv+oLdEzvKxrVdZxbFy0R7/8LCBaihjvUqT4EJD2QrSFTxVPcrbaWW6ggYLOYu9x0OwMkE5xk04mhsJmY17ns3QNXI48zYus4anCR87+dfJAiSMMXpGv7KU9Lhl73irxU3zVsxRy2Pn9tK6zNwXwN5YHr1s2Xb4K7Nqj7GLP22iUta1rItu+dmKDOYuA2LKtPra2TueGPeqzCqQvgK4A0jDpfb6/+5k/K+8Rv/Nz/Rxt8NueHabf7Os17RjAt6+1k/ZbGNqKQodB4gBKnlNlObJmbDTmbzZn2MSJlfJMtHNfSibM/hcsRfTIdTmXwGQFr5lWn7fwfhLQWYI5Qp/EK6NV59FpnZ+BAvzoAsitRRlciAR5Hf2qkVGSNNNy+7kdfdhdI38i8V2TjIErnZZZnS9gJq23TX/RHvb5rretugMIt3NV5FuxuICYJCb6nDF/DUeZs+MaxDtl/mk5lA/n81oALiNPPDh5HykmiTemc7XT7WNgvCEVLZjQ7bQWQ2ThW8uQLwCSf+uGAf7k3p9HX+v95RvxWUgyZBSyb4Bs/HlaR+leYvzootk/vJqCUXLs/PlQJvOmE+jWNtB+wLuNXZv/DgA9+3Tt8Z+B5m1AC79a5ueshcJBnzkQuGw9QMgMvrOPhmmYGO9i5AAycObGIcAvEg8R8L//PANOYs7Ph113dOFs99WN/fw8hbjEDftAsRQs9uNTLuX83n+QiaAHyV0VIZI75SMK4LSbjxaZjr4CbdrrTYM3EKpXJdLO/cTfxy4SqqUd/zr7/0r0hQzv2ou+oI6d+3Htj9/El4cwQJrBmcCqG5s5ahI08oGGZViRoYKe2H+ANmexZ2L277CqAE3AfEzk6fBZXwu88u/xxbPX1r/n4Azz7tNuQ0VjuURlurY80jXQ4+9Z50AAYFtusEDtlVd8ilss+9UZA+2I0lGoU+vnqbZAes9zAW4teCQOr92PjVhsy5VPDADMrk+uu8BKt9NiRnMr06cHdNRd4Zl8tKX1cRL+ictavFCIspaJUeRZHzsaC5KK93TnKLoC9uEfWs1nXgDmKmYqLIE01H4Z68E4gnPs53WVmCkIJyaczlF5P1BZwbhxRtjwN66FFJL46nli9BeRLQkWnDx2yDd8kxiNTIM8Zxf9/JNXl3aPThVVrtsl+vG6VpcC5o/G6Jw9709qaIBNZJEpYqziY7V3N5ZmriDg3T//xx+wRBiYasglwK2+QC7ccze8ABAkKK9AJ0APILeBd6Wrt1ohUBrWGgRRUGYDA4ZsOJo4o6cnWTecAeMsQSxHY6NsmnXDHjBBzpSTCYxsIg7LdVYgEbAH3GCMOf8twKtTw+5zOPKgBF3XCXhvlQOJnemA3sP9Xc3fbbyTBAUD+aW1LuALplqnrAFG4uQlFBLUTsOrdR8R5Sa5HFg3JiczwrN+7lodeIjuRiLvegJ71r0uZs6ANPzl6FlAYf27lHsJoMpM1uJtjKnBIAR+JZDvkvTdvfvLAqgqjYJjjAG0XQCQ66rg/Vb1bftCNjyxXAdcwPnkybMt+Ub3f9lk+nIS0F/84he7b7//ts/JwXqRyYye49WrN8pEcSDtTTbo2fPHNc5N5ErLnukrHFsdQTbqlWxKAxAcTq22T8NaFEJ+/fWXuz/7sz/tmjtMAlgMDZp1Dk6ZYQkunmfgRMc1+y3OIJkJzQ1aeIYqJBPOyQPeDQDjoNLN2o8SpVY5CBUnvAIBLrVGDD0fe4GDDFB0nPujmfQqju/ytc93X339692f/H8ZVpFJlpICN2yPdEBIWlTtDxqEkkKhQMeyY1Vs1doBQTYWKUAoZ6BsLIHA2KUezuo70e2ibcFoCoA34z97a4IWe0dwZq8JjlXjXFd76xO4X07i+uWd67snP/22VOEKZduQWbuCRAlcGaBqi1VnRgLO8dEpw3AaEFvA+0xLXtuk2YCcWSLGYa71/DKigcywfw6TUH+Ik6Xx/C7B749JPrEDv0y74nVaKnRqatxHk6+JRKjpF7PP2rxhMm6Tj6xbjK523/dhDrEL5y/SqzEYQ8EAKARk8GzjsBKsA+/2BJkNdAiDRqfx0j19h3kGwmWtjwl8tDkKnvIeF7FB8rjbJtRgBlND8EgDgf7DtJNpMei15vtL303S1arIRnPv2d2McQeUJJjFJGV0JzHiPNkWgeEkUJiz9ilbJbFeDr4h8UdH+zMbxH5hDwXI9shygqMzOEnUCvzHgY4Oy4B342xXK061nTaHXEaO9ZNo5bUjMzAsEfu25znv10SxAeiwRarNU+BskplbYYNpe7eXL8euKAC0Ah522d6FtC1H4/Ik9v8sCPtpgDgMCDa30yaBBXGsJgnuOzeYKXltddckn3kG2G+SAPf7Wss429oVTZvrowe7LwI0KQQJNs8CBHYi+Ja0AJskJbdvHIdxdyOtQBfT9nlYoAyV9/GTtMlmn5vqdpLrEyjLXQjwa4t8kuet5VKt1WceaZUAXuTnqm3naENKrAXcDd6bwvc8Po8dxnS7DkhRSGGbUxT4KZ8JTD8V1CVJpEVp/9+4moCwWpO0NOLvciYVRy4IRPK2VwJ+sZO0/QjOP4rtxkp9GW3Hs7CxrsbXHYft+zhMtMQFuT2t9WEJx55KMLCj2Y/6GC2kimr5OxADSIVp9jT2/0pe12JLHuhvv/1t/I6WwmkrVrxTWfasAYH8CxDYF1Yadp/fBTIu0PhZhls8zx/Bitd7jR017OLZ2+yi5zd7ewBi32f/TwJ2NNjRdr4FgwZUlAGXVlxVcTbZnnpPl8xgJ0xXr01AT6NYQa46ulk3RULnmw+/G0ah4SX3n/yUID7FPFpVCWZOkjhgDWgHAeY3wZOHJkB7FpAQOCVhYQ/uZojRkUS+FfDEKPH5h2EJiDOu6VQAtOVnJ/nZAjtz8y2AXYhPuhqGsMBP8eVpCoLaAY8DhoGv0jc1yWRF4XU35Fkn8Thtq5CJ49rJzE2nzzUt0R+0wGnd8NxqA7QNDTiw2u5WobOV/3l89UGqyZKsSwTp2VvJCMZ2/CGAA1hZPV2t97HrWlHuHqWoaQebYBj/sx/tyFMsloAur8JkeBhwU9jkXBRIYvVpeWktBBznGb/amGOGRbDj1VnG+tsSIXGFaav07d7nORqsEt2XrtUJmyw1KwA3cRO/sp8YVO8M5gSgsnZ3s4tFRDdbS47ECezvsYctlExSyn7WUbO00JF8sZHsmz3LZtKIro6ta92Alk4cx0bmCPJetIO7h/mZvAZTwr+xfsuEy364VAqYipGK/eidVoieben1SEwmGRJvA9TLCgdgerYdQpAiQNrqDvOHb//Ylir4lAQ11tzamdazHyfRP5jP04alMDD3vnRXZa5yAPdfvcqydZafAyxMG+OwPFciOklqAdj8tQOtAB5iwhQb2E1rwR5cTPJ+63oS92OdIMkXiPPzTQANG6iVW0U0MfKAWPR3C2hm/ygMPUvMyG4qvFgzSW1b5oBZ+X3sz+uJP/fdV54hTUYi6HuJHS8f3kzh8kZsSex+bHQLEUARec1WTF0A5bR1j0/33otx2XNlnxTA0okiTpoih/9WEzjrfC0+8XXspWS/elAF+Qe4WknwMPOH6TXD8xT1AXaTm0yO5plu+nDALz8Q80gA84vzc98aALotet3OznSum9QISZxOQ53ir8K0eJ7PMUHTWhm8YyqjDgxVEfbFHiQzVKkV+k78X0E83xcjIRVYC+dGoi3XdqDmHBVCzvq630oU0Q0sU2hAuaXNu/aYdXOvBSJrtKZ7q0m7d+PzJc7ObYv+A14oSPMLjcec33xWl8ngIoC95Dl/KnuxAQolU0BqAFze39nw737OsAObO9QvAdCW2PwwgPv0ndUN/FZo6PTNgqp5TogpYqtZhlkrcVs+QtHgKIAxYkHvV9wfEgLCggLbWQrZl67dC+s+8kZhk+/Hr3bAXAA6Q4xeO/fbJFXMXD7DpQNWBwQZQG3Jtphku4Adsb69rrjXvbjFun7eYVpWPX+fMzGSQWzt5Bijp9uJuwXwdRQouwge4s9zvm9eCTidIio24vtgBY9e5r0uREM313504XR37+j17l5iNCDLk3THAUEPxfzp2JFTeCzXj2+mu0wMMf6mz96ey32SF8K4el2GMj0/YJ2iGOBUbB9wk0xIWpJf1wZrDR1c4/SVbojzkU4JqL5nON4QiWaa7tj/aYsWec5U47xBYrqx8/Z9OwjlZ/UtA91X3737fvYNFnn9TYH40U1crMbmi3NH3VvDhFSMm5kBLxMbV++tcRLASE5r/w7P08dUI57t2GL3Dmny920fr+Lof1rwHx8nBwHIDjYB0B/ZD+cBGw9+A3vha4rP5HPJq9EFXsWGVVQY0tXEw4tJN9c952kKIDOgA+DdrsFtjkKZ6j3vztNce5mw7di0PhAbPkX32WgWslE07vdgA9FEP49dlxxQTcwwEXiCuxS7X8rZPUeuR5dC7Jm8WQhX4G5jzrINzsArcj/JC2jRHmQaMZlZRIuEy4mHEn8krrseeSbnitl9l5iNJjGZiw/nr+2enianeR8co/ly7mXTNdbM6HfajVd7NZ1XYqw+i4LgYz8be7h/8a185EM07/7pv/ifP7wM/dRCzEjr0SezmM7gXgyGsesWz41LqC9pL0QNbKslpNEmovvDYWzGEhCYYE6yoOXFfnRYtLMUgVZh1dqxJoBtVazFRqMJ1n7iItlT+WtAsYF3+2lZtMHG6c20En8kyja1D7SxO/0kN+uBCbQFT6VXaulVicjvTvVlo+EnKD3MJrIhbCSAmuDM785EKO1vEpVMukv771mHC6RHOrozTxOkSjiwr4CeEi/XrpLN6QIBnwXYWIn0CvQsbpH2OhjV3GGkVQeuicxUQFE3jhPweJB6sunPHRzergC0ZESLnxRzHSJ7YKbG5S81QgMWfdgm6Tp8J0luUW+nLYne3QQiDhINI08d6PEuzr2BatoxaL+hSqs+AAGfPHtYNlUZTpxNfosRE/StHnxsvefpFX8STaG2WGrnzHr+Z7/7N3d//Md/3CrOTCoC1qLqp/yByRKmn+rIWQYmCCawJmk+nc8BHXaekk00/a6kpTSOij7hh1CpDw1HAN4lkXgWoJCwtgNrm5XuaqxzIgAVnYJxWAMRkD/K+zzMBNM3SRYuHd3NZ+Rakygc5/pVwSQVABTn4yjMMnsOKNm24ILNMz3YV/ejFXXYsKey35qM15A2429wSTPLmfAM7R0bzKFlPO0jexqI2uqqsATYhw6fz72R1mwVGFU1AdNxWHMAsEc/ftPKn0DmkGC/iqo9mOD1QtpLG2nRdmnSNO3kgBKOyUHn6LCRzoc9UYp2nGGr8sbc57MJkL8JeKzNBHD5NoaQwXiRtsCfwlY9iLO9GyDh0OStMitH46BjxzEdA7juJ2kb4ChnN61u15PEntMSRKPQucfyjcadFinX4yx5X9NIsykqnM6gvgnThQ7n87QOPnwd23L1XpgpWVPshXf2Q1qms47acD2jc2FXYrdUQDYJYcd7CyJz/4eYlaozAklaIwVJN1uhnSo2TOBV96FIIGH+pIo2I9Gd1xHenwo4GvYmiC1QE9jXmU8i+Om/P1aYtkm3q/os0VlJE9swukG0sqbavhz9YgYs29i2jC3BWFV44dZUAUevwj2uapffWy1Ci0FiH7bq5rO0ZgkwsGByZoY9xRFKkLFqMFln6uCFOLY3Sd4vZmjJSX7n2aPo58QJPg8Y9zJ7gv4LfaxKqGfN6RdKGqrRkr1HdwaYLP0ReHLeApSXSYRfpD2SXVXU+M1vfqdn7dGTB3nNJNX29RvV5qzj9TCb7t053v3u3/w65ztgs9bsBLwPwtj64cHT2HJBAa2psZPPEiC9zTNOXBnggf5KtFgESQZKsLDA/ra1cMR0zALKaHfhB2OT+dnnAZyA2bQgDwRhWb8rGYwAhH6W63qcwBTAUc2a3Ic11C58mY1IGZrv3As1H5lIUQDAJlHlhy5Xd3Jaa50N00ZfJ2C4Ee05/uNVCi03w74F3I1eVAA17bEGUzCARaHyOWES8iVXc34xBjEpDQ9RFOggh7CE/lVaZV+FNbkKDG15oxfLBud6nH0DNABn1XvM143o2Ny6fiMJcGQlgBNlfmfKb/wl8N7nGByx9uhisWpXHWBkfJD9hy2nIjkDqgQ747MbQCpQZW1O+UktnLRA7NXKDcQ/mISdZ+HeXude+ZhLnY4aGx4AWEHOdMoHAYDV5g+it2lYwwcAc/bo5fiTO2nxvXZ8Y3f/8aMG6WfZX8CiFnxiC66HSXgdIBnfJkEBaElY2Cp7FeOnCbrkd5PWUEiinfv82Une/3ZBBff06PHTBrRY/woZ2JoXY4ME54JTthLIdQbQTiDKfnoOWHDsWzV2xEI8nCDW/5qlTvC91ruMqlzTCPSzBmzI+GpA+jk6Wjmfl7LuF0s1mGSY7X+PrZ61PsjbHuTvR9m31+Jr9/yOwROCRnpxOdWvs/6Pnpgo69oViiZ5kdADV7S7H4flqUVV6qHq7P619BQA8dXEQcGYjzT4ApuHlow1xaqboB7joiyRQQ7aslPdH2CR4obz2sRhWGNNDMps651NkpX3myEew9z5yKjCptp+d7EWJL6KjH7nEiZ2mfbD4FtAToNyyW+ud7UPTbFkQBq2RvHtbYcd0Cam+TxxoknJ3MqajFuWmYmWYmCaf9g/uepXTZbzHmQskriym2Rt9gOc6iZYxZcZTCUGAhYOOO7e6zsmKOxeKKMh/1WYgVq0/atgxCQsK2Zd/mIS0ylkTxI28igFiRW7N9Ji17lgl3zCFPHYupyNAiqNbaP9fHSuwN34T23Zud/4cNpE01YM+BwA28/lEoqQ1Qt1/9kMCib0IPdzHiZnCdsnRQ9t7tbtEFiXvVf9sLY4kgnyjAyjOeq07qPELbQzHz28X1bxufixSlRs+YZtKQ4oY8YQgK7bEAyWPm0Tr9xz91BjlyTDW9eR1697bzdAXlMiANa6+OSTz5mEe5hp1s/nftpWC+AUV84pH5zZPYv17EnPdvgE/LP8DhAhIc5rEmtezFpd1SaW+P5CpEgSLlczeVgtwKJhEU4XTHILMa6ks/mZ7gRxtPxAnjCxf/MNE2NcSxLoeO9+f0NY1rFuMa77Ln/kewus9DmNj6vL/HNr3Yi6D8OLdVD0Gts12rhYkufKDB66BHtV0Io/aXudgrVrGi0vGrm1rXLIGkmF103XC5POM3Re89/qBPoUE2Ebg2MCDjDf283n2JMAONIxPlfbsPjFvfC/E4PLUQG08WEkqrCEa6Mnb22hhg3JNQIVGm/k/19Kwd07XzAdPgXts/f7u8cp4gHqXAyG2EmmJJ+GgGDy9uiz8tGGGNqLGJEb0PmpDczvysstpH2F0GE/VrNbDNf4tBnJAC5spJy5LahbOzTb4BzntfSH7VX7hi6dYQGYT+ciW3Qjalk30l6BBNBi6etccwqPGK/ig8+P3u2+vpZ8KEXHTlcPaEJq6CA0cJrCmLVXAq4f0VZWJEuM3UEzcjlMUYsubjTQSfuk+LxDbbCY3EEKOmGqiSMAOezQsZbaDivKz8+lvTFdDM8SD3bK7wbsNk8okDJ60e/bIppcJfHB87yPe5ZDtcggV9iKOJ57u6jsT/axDPGZHirGGqwDphAAuPnBMLlLZNj8dpm2WU/rwGcrWtR/eeztsBmbusDX9d+PvtPNlswUvxDMZK5j2Gvrv6vI6r/d59PG13N5WQv+ZqNgIoYJLTammOIluwiILrY0oJ/1XLjMsvmfxnrz3jY6+SL5sWhhGyi1EQtWfjRAebdn/9CMk8HrqNs7PxqP2tm1+/Nbck153sWwOvfDEL6MJcyO5Fdep3BOVot+6uFF0lpIPZFBkRvywwD5jYRlijNWpXPa4aqAUmib4lqu5FXkKRTM+ecrV5PHlqSoA4ZmM1wo65JY6tXu+u7kXQhkmTIr9u85SXzEfpL/GXB0CCD2Z/kd9TmD1XTIkD1Uu7XljcWJ0jb7T/7F//rhFcpoFqRC5PllAUIBsyDeh9rlIny9qiUzcGGAtNME9R0OwLhstFX6d9WLqiGcSZaMEcflyjjcOjgGEQtAEMSguSmb1gbKpqwOSd5ZkCZoEWhrD2m7aH5nhiOMcRd0LkfpM3sNWwWrix+DvJJdO2CCta5MD9MIew6LBZBJ4P9aDjVDyzlqUepkNO2Qeb/qvOX+rwTEGt04wolDqz8OmIJVhpZZge4EQyY5vcQ0idHCbFzaaEVVrWz/O7p7qpKAPMMiMOg6HUcgDPSIsTbBlmHTovnZ3S9yeBKQpGXMxhM8l0WVNQC0cNKqNnZ/JzPle4IDejQEKCeIdXhmMtG5AGKEsjli98WAV8A497wf0ISWgda3alPkbS8lmL6WROPF6bMxPkXLhw0J2PCcgaeehSTmJKwCUwavhFUAQV5rCdCqFmDWUKKpGsKYE6oGEJ6lvYgugXvqqOwYrB7YvK5VhwBB5zNp9j2qq/dKZecoexeV/I1hDXmGBi3UCOV9HNQ6eOBUguaHmYKnNepSetIvXby6+/7Jd2ENxBHFQZoL8fntexV8nemFqXCZdpfg9u7nd3ePowGlaj5J8RzEivVjQHAS25nymfbscorXw17E0CqoC9XPgZ7q9LAmVtWXAOZUIbCaUzWXaAAAIABJREFURm+xDK6ckYIrwI78nuI8ijjW4YXQht8F7GSxztGjBM5p0aTzlyDtXKbV9YypLKG9O6e531YaBB2SKXvH9L4YKMFGbruJBStlv48mkErEYa4DQ0rwvAvlPBXwPLuvbh2XqqwScj6/dzGtuhWkz/tLwuyx3oNWYmzPBHnHqZK8ybN+pQ02r9FFun9ovHb2o2m1Km15nw85o/uqXtgnOTkHEo7czQ+Z6PN473i3FybMQezF67zP8bkY6GgcOOPaciSFr7RI5myVyeMdAFJ5L+DdlQQvM5GZg5tkrKxEF14QO8GLQB1YWz0zxlz0Zrk354xtaBBBno1K2WiCDLhTANYZ2YLVYbeNUZZcsAWjiTcOeTnWTlTTPq3Aki+/D0QGoKxiwFCvf9bRGyc77Q+TIMzeMRjIvmz7qxZTwZi9tzn0VfUandBhMGAR+29T3dpmBYnRB+P8BGpnAc61zVW3iI2JNgsHtxeA4ofHz3YnSeS1Ir8qvTOBYu7homQ0zxbdHRMAe+ONCWraTwA/rh+QyeZk/R9nwjZQiD6J9BXggt02WkLD3sTcI7Af/5wW8uPdX/8rX+/+3t/7WxGa/THgTVhLsRHAmwdpwfgp4F0OTj4lDNYAPNbkmaKNenGAOGdZa9W1JIBPM336QgWC8743bud9Mn02Ug7nYqv9HgbqL7781e6nDHb4/vvoMQbcvxxw6FWAGlopH2iZAQVyH0+yFueTYGOrXUyr2H7QEE9rL4D6m7SU25um374KkA2I+fqrr8Iiv7H7l//yX+6++Oxeixj1s1mnh9HcEAhfv/NZtOV+CCAQpuG1MGbbtjP7qPbJE+wkXn5GIIqtZDqWYJgtMjRm9FM/v/d5WzIc09/+xV/Wp2Hk1kem4GMPs+2KczQny/jKT+1TiQr5g6d5Tt2P+QGAgh+xB+216wH4sAhXUuy/lRfIl/3cam6u78H9R933/Kr7mOmapAJyrgTT5soC+g25UJXc9qjXXK4UwrBn55jmKef3Bb4GSvkMP9ASfSGaOqpDIRi3RfRcjM+9aJ5qc3ye8/P9/Qdtn3uW19LnZHmOc503JQP51BfRxiXTcCeJ/4fc65swh0UU1U+jl5W/Ay/5IAWEd4bn5BUGDHkvtu67Hx/sPstwkBn2SuNVm8dWsMremZb2xERZhxPDRWhM5W20SwN3FThOsrfZ4sWwnKmWWDNTXJtioBaqYfTw0QUx8kd1WjJ/LntyT1u9gqALx/7iZwTIudoriY6v5cwd+5z4lP2CC3m2bFSSmnc5N09OsgacSeI+IuGYCsDL7kGvz7q9y/MR/F/N4JAmsvlsz9BHFoReRQIgVCdYBszN8wGi8k8SWQxSMQ8NXfGHdcDyFwoD16yJgH3abQXwU30XGVcbrzQkZ2LsH3soXnUefPEDtaNen2tqwWMDQiUdzk/j0ayRzy6IV38ynQ8LmO4E7uzXgnu5ljKVxcP0ZePTtPfw+8PEyj3F4YoPMNp1sZiaKw7mmwxTeOn8505MUWYb9yL5Abzj1Y8Tl/I1LXyLJxTltqTaRHXxwjprTbJKlJkileJp48Z8q10k+RJDK7SzC/Z+E8oNiCp4CqDKWlgb/lwQodjIvowG2CSDnUYrdtvIAZ2E6X5ePqoG1u0MD1LIKECdZJoEXAcPJG5QcMa6bydBLuRKJBRe5vunYUvrQHlxlnVQALXTtHhK4IANnlE+R4EFnB34vhMvK1RO/wuxIQVa7FqJoeTK9N+bt6+3MIjp/eN9rGHdB9Nuyad+LMyWLDBx3/9P1Z306LVm2WH+SAYjGB375jaZNzOVksoqWbYMVLkRPPDYf8ADA/bAsAEbkCABtiFbgAfWwPbYk/xJNiABFlRSlUuVVTfztuybYATJaEivZ+1zyGsmmJcMfs0573nf3ay99tpr4Y021bDOhiw4jM4B+Lr/l2dRf7vsKe9txw1D1dRkGC8zrf6Tf14T9TVuwFwsbxQ4aECMo2yPYkmJBaFBjZtzPsiaSARjM7GZLiUWPIxf28v9XlOAy14re0Wck8/tcAegVwF+SLIYFSgkJwEYiT3F1JPENrMqQDS2rUl5bESZ2U1QZyu09Gm9mqG6x9HsK8jEueb7Z3okIBwAvOR5C0jnGbXbCznOcinm5N+cTzla9RedbfJOeW/BZ9daphNgayZcvz4hXTL6U1cVJaqLLZZLLJI7RNqwtw3Z8ezYI8m9L+3nZS1OUtgvyN6cB2M+3mAFtmjhKXLWPgwIZi+UJLPoHtqf7fQyFd0zEy8DWmJPEw5nbwEmPYOsu7Wijbud6ehnV6PNm+eaNXNfSKr5awbR3qrd7dAG982HWJv1zA6W03jV+Wx8qQso/9W26L988dqe2Q6SnuO1vX5YXAMITvxdgCH/HS6U/FjF0VWTL0ohN0XEw8RIhyFKvCMpkcBMt8BpYnU5BJt1kdz4y5vxuQfRpc2wnmqUZ+/dDlhEruc4BT8yO1euHCSu2kv89iLrhOakwGWY2eiEi4loGdqX64RZIK0J02xYh74k1hzmcAYS3rmfZ5vcNMVWslGvjkKeiK8FzBUAHgRl7HvugQ3Xmn8pg0TeJ+f8l3/1JHkiYN2wDCAmf+p9S0nIGuX8DgjjWGBSTutxNc6tv9y8LN8ppAPO65WWooC4QazJJyksDRjoEa6s3NWv1rr8/8A8P1nj+nWgWtvTsbkKjC3g0XIWnVK5ofc4T8C7dizl+3UhrMMx2jLNXxd897Xs3zDSV53EtYg1zOJhk3V4Dl/gzBOPG9dQsBLouQ5IKaCV3wWM+Tj3ARtqPMeOkeEBxqdYaiKxDkc5m86qfNfh/qInl51J0u38nNRC1jGElw8hiERGOp97VIkeBXaGk72W5wGDFQE6GJF/VMTgE2Fa1X9XvI9ESWLBm+nogcVY23ektUqwQeShpx4iwPs7m6NN4vXkQkwom5hFyOeSI8B0xvTPfRfsnoIHu9vnVjzM351ym2r2xNXEX+Hn/ObS//F//u8f6LI5LOf03upggTfRe4mDNFGI6B9hSB/KMKysH5U47TgzMWfGfUuSD7RVugmGunTvOQCYRtokKuI9troPpZMb8+eK2rb1IkAH7btsDPRDCwM1VrGXBNjwRKdXRyYpWKecYJAZ9bwaLUwM31FjAvHOdbzThpVr8HcHmrF/S5AwC3sckdxr2Zi79IgYUuwSgvjaHfLwZmroaENMABQGVlqOABESsVVwsJX0VPQJawruDVzw+ldhcqztaF5rY7cqG0cLCDGh08920nbjoUn+bQZOgPivIRgYaC+eP908ePBFvjdJmt77Botp68pQBVsdiNXgMc9Gu3BbRkVfuAoOThZc0F+6OL0ZB8X9v35Z4V7GrS2CPJODLJDMew8PbtYh2sSCSkh8nVd2ZllJee0B4CTX/jDaTNqb6hCAGNhSuY8yFnN9HJZrc0C1mQLvXoThYFqSHnqgkCBCEH6ePThOFT0WrV+SNwFDh1UE7BHIYuO8z6AGWgnDbPM71cWsCwZfTm4NUAXJtafFkJcFCoiMxt37tGg+fvUoItsxqAEFrwXQu3V4u47bAbuMYi04cg5U9rMmJimqHJq86F5e5hmv+8CalMkpCM1nDHU/zwFwHIOBuTiDRzJe2nPPa7E7n+f5QtyBdzYw51QgRZCdv6uoeQ40GLVPDZ6XwDfn9iBeX+WuLE4Ede+1F9B4A16eZxT2bu5f0maIQAEl2GNWUwIvKDGQRaIEbGYMtdqW9ZPn9Db75zRn/1pYcQPmmxpIoPNi891zQuvbm6/uSiDmOWIUqSqX+dXqw1T0gbOql28zHfJ6KnKXsfuSHKBgn0TDCwh/lS5mjabpd6FBJ5tsm0cSGBlv2+8NwInz/Cb05Dc7tzeHmaQkkCCcvnPydLMX/Tzn9pTgeO7lYYCkw+t36pxXcXPxVNuYErDRiPR8VVKBKI7NtBUvgUv2+LWc61bsJHdLwNqqWe5tK8EwgfpOB8q/sUlNvJFY+pkz7XAmxtFYmMockNWzAoq8SVDIds2kxSkyrFUsr237IVCuzrMW7qMjLui1VKzrhPOd69mstIDgO++Zdo+VzTHC2l6/sp+xb1fQz54tkwVg1BHoU1zxPTeuhx2bAs+7gLAzpTJJHDZI/FRg4s3ltFD+m2++y3P1HiBcfpdGmycQ26odpyATdycx95r6IW2ACaxir7WIqWSzn6qup9VJjL9JwAk4EPy0tTiveUuLNF/+1YM7GfBwmIELtzd/9Ef/boYuPdk8zWTcl2FhsF1//ue/zdTwOwm+0vqfNgz3chQQBjvQVKnqLTXiVrSYtjXMjs8++yIJ8o2c20zZBTLk5wKd6wGkDmM7nwToEQDfzeAebICTMOPOE6S+S6+slr83KZA4A1cDdGCO7adNZID87J8EBjlqPdcSVs4eQ/EP//APuz//1b/61wUnTDg9ynl8oiU1nxvoMOzj6IU+f1T2ykEqjsZSCCXYeeeaQ96KTTvL9azDig4D3LHDgOAXJoDmKdy5fa9MYgkt2Ym/+O1f1Jex84I1+qlyD22UBwHATrLeFcnOfrdnbgdkPMz5METC52Kz2cPVR81vLLrrudZXYau1cJTvqvzAwmahlWd/O19ag52BFuvyWs9YIv064JvfRCXY4YO00B4FPBacX+T5KZDdu3MvranPBpRt3KIIBhGY7KWBYs4vBvX77CEMvj0AawL4a7nmP/ibf6uV9K+/+TbtrUYAb21++83X2TMpKMQe/J2/9uvN60cPy763FyXLtKGuCnpbUIy9il1/HZ8udgFYCoIFYDtllLNSwILIlGQ/HEVgXyuw524C8VlsoTZq2mZEtkcsOXZDXCCuiZ+gJ3mYmADxGfsRaNSprdh8C7NFQF4R5byv/44JOlFRpzgLHIBD2eKbbYx4rVCuE0Ao+kgspBXKqTfA4zCffy2+eEdbV/a31jp77HXO83aYEa9ju5/kuQl+MaCatLQIOHFG2Wg5f69i4yqdAiQhcskksAH8UpMHwCS/KH6SjCsGDFOHnsx8jgRg4svbSS74WrHrixd57mVsSdzzTLRPeSb8LyDSWrB3LZysrLPRMi07QUtq7rgFjtrrYd4MG2/YXut0+II2+bedJHzigOqJAm+s6wJU1EZXQwubIbFd3k9KYscQnRtpL05C8TJyJk3OykiASiggTYGXfEVtd/YdeYyL2MYyCvnSsAQu5d9t7WsKuE2QgIHrlNSJ06fCP36+ycGSIGEiNR5ZbL+943WrJl7j5MQp7bbJvRtOBOQsu07M4V4kGHwYwMJ3xFgArWkF0eBaNagHgNchMmdQwnX1/Pnmb/7iZmxwGNUdxnL4MYmedkQtSApCCtH5bh0Jsfsvcz6OAt69PqY9BhDWpp1YT8sh9gcAKOsNbJJH8NlXI+OwFSAYG5dmNRfE7wJQXLd7PTHZNut+/+7tMpBfvn67+eabb+qX+wxW9gu/HDsxIvlLa1oLFMino1srN2/yufhw67RqLbYlVg4kBu++Gx/YjpvEYH7WxHfZS3KDsp6WGKJAVycpYnxnnzcWKe8qtmM6GDDFFBWq/+y/eb9BE4f5Pww7LYbYcR+HriyyD4AB52YFJF33UfZdY02gGV9SZusAAD1XbQFcY4Rhdct/VrQIO3+NU3763+kIGPZhP8tzEJ8uyfu0/E2boT0p/pgi9zDMMNfoVpbVSd6pZANsyeOPfqRJd4kmPJxEObFJzg3mmnb1vVanQ44wGME0SuzPrOFc2xRFO33YuzGvxN9ZK0MqnLN2eMXer2zdAV+BMwpIMDlFsfkchVC2o0UVLcrOV+zktKlOdwc/6ohgAL0N0GX4yml8N8GQDlEIscAAF9n95G/AxazhEkt6czttErvcjqwJAMzZLHDHdlQDcM45RpUY2n5rm2CZaGP3WkRZcu62G1beap7T+quxZp5Bu2N0f5UY4Mgmlg33aD+xyC7gXbtobLiCp4L52wtFifgcu/7t8839w9PNvQM+NAXe+PLP790qyDNDcgAZpGPSRZRCx1kGcWHkYfVfjo6wo4DtJC0oGahnarCGeexY5SIiz2jAOzr2LaDt3uxwRcP0qsGa/aWLcLegWdrwyVDpFnK2rWve1Y6Hd9HXjpbZ23Qb1XkVz5h1gYnADgrItegP5B6wbTplsMJGWsG/FYRXXMu9lgWWfcLuYULOc0GscN+FFLP/B3NZNS8L5hU0nO9fbftalF9/thKG5Mkfz1sd9KYF0g7ASFzpnmEG3Yu5Tr+Au4grk8vaCzrvIgliAAuVeXmkAlVxlrF5q93vMCYAXeNEA1pGosdrZuCFmGUG6gwB4VM+01bSEiQWlnbIOZcvpV08Yrz6DEzJfq/VPHszJqnFiAEnw0TN+ZQ37O3mDKSVpqSg6C5evXySMxZbWDIZ8kqeIwkusAGfEPtTH15iGfxHLBAgf+dGOg1neJn9cj3kAQVH9tpeAc5y3XK6o8SdTy8yPPHDZyWsiG5qgxuH5BmOPGQ7EQrg1fcPEDts4HkuBXazJpX8qs/J+4B3//M//fsfVC1VE6DipfDXcEaTIg/yai7s+FUCIe2I+Sz6JPuplEIeGRoMI6CGJHrb0IksRnvLGd58seCXjhnDTZR32ggcgtHS4FSrH6C6Z6BAFrqbNwtVOvLS4yvAWLU4vN9N2nOuqZ+ZL6u+RZ5eWUStkHWf9zfAymGa1rMZ685po73bPIzaoOdaqsJuy2d2mmcPgy+i+aU9ioufFjFj6Z0YLYtTvvT2EYt08JrYBsg8CZtIEoON9+jxo258YqWt5uS7HdC1urYa//VgVZsnjrIip9kggnfJzYvnYfUlGHZ1t2KEWjnJvUjs3B/RdA7Emjo30PPdgCi+R3Cr4i1UuHkrk2G71hiPNDmmVdfhEqSt454dKKCV9mBaDa2yanvOequ2Cv5HjyitNAt49zgsGW0IPcDZY7SPZkrk0PExPjB3plJHQ26voCQTeAbcy7WXqmw/dcfkOWmNor+zTCVmkIl3G5Sgyt/DIejNgRYcnyYz30mVpK3LxNtDp60+lVcuBkaisBUq+v7+3axZdBgiii90DwoTg3an7UlaYyWOre7kfdUTkGBoz2uVS/VRfjf6ccu5a0DMcdrxqmEzFWnRM3AmVJLDDKj2QZ7RtDqNAUMV9x4aDTeJpmcPC0g4yptJsKujU9Reog1oSUsXtmf17TiImSrZCgJ2KIOWKph1DN224F1bKPLzguN0hJrsmFAGZNC+PaC1YKYMsXzOa6yXOJPtOFM6hRxjWY+5xx8ePdl89cVnZSsJtlGUK3uiPSXJqqCkmob0U1S0cta3LzPerGbAiwADl2PYXqYF4CoA0fO33rlqd+Nzr9iLHKzpkQQNdtIGa6BFDOtpKMu7tx80qd+EEboDjE/rLL2whGIbfJgXCfbvPvg8YMq0qGNDA2ANGHGeAOVAgOO2pnpWnELOKkZegy9tDQO4tR2urJaphtnnJt8BYQXtHE9HqAN/6cSsgXfOsjC1DIYmj07AsDUr3IoZZTBLBZYTVNShj36i97W6nL3H7goc2JrVGXKoa0Wt5zb/JiGwv7xvFbueypi/TwHBfl6DVc4DgFQ7iAWYa++URDvZvgEkY6moOqnOBhh/c/QswGocqkAjwY0pk6lCbI6iI/L0ZZxoWjuxhTxPzrIt5LmXN2QbtEXlc1rFYteAynm9pOzHx0+XNm3PK2cimojJVQt00IwDmktUsHIButdz7YdJir96EBDpxvbmV7/+qhNY/69//s9Tsc0U6NjP5wGW3uW12h9+Hx1S7L6ZsAiUjgRE2Gx2g5Yrdp8/ZIMxPrRS/vjjw2H1NKhiC9OOlWDvddqxFSruxiazxc/CPlNlPsp+Jq5PH0gwae8DzBWp9zMRWdCmzY022+dpf3159CTrPANPAF0Porlp4rX99RFEzee8TMBA54mGI5b3boRzAUc77BEQFQtUkJTTQ2Fgk3NC0+0o4MZnn0cjL0N3ngVYehWw5U2SVMUZLa+vEszeiP6nNumj1y/qv7StjC4rZscwI4BkdOkMlLDH72TABIbgox8yrAgrL2tWJl5iiW9++F1Zkt5j8BQ2+jolcGUk258HAWyAeU3GBLVJ9g+TmGulxz5u8cQ5KH5vUA/Ge5g4tHslf9nzP/vyywaJP/74qFVrxQKgn3+b+HYAoBth2GxjRyp2SZRL7cJcvBOB7GjqxT8B164kkHX+H8Y/tWUvdvEB7aysBxASU2KPfh2wShFPMs0y5lm8zTmu8L/zAOAqG0NSZiDPdCC0/Q4TiTSBxC/XxzYraNJ5wTpQhgTcaefxFDpvMv6kemCKBgvjp9V7xRgta4AEAfMQeqZqrwAkEOz/5h+0nOQBbnYUb/Kc2Vf+15m8nMltNCmFlQeJDe/kvrUdAusln3Qq3+d+mlyGhfAyjJbu8axTJ1fyd5jH4i3t27EJr8NG1SnQomTO9KXYf0GwSY0minfqrVb1+A1i8w0RdCDk+SiWslcGV4hVtDhiSNpvRzl/pvNWv088I6FsYIYZMB0Xa2LTpLxMo09tsWKmJieS9azHynCa1kfYG3YZrTWA+4CbbGy1ofK/trkByjwfFaECjAsI4iYUTsoek21psSYpgS2SBWuSIhbjDyQw4pRhWosBJPKKZrSiTjqkyvcbuOSZih/id1psWluDp6W1ySKGtWcgTi7ba1oof8rKWLXAmiC4PIAlgE+xEzupCUYfRM9R4yiFcwmqn5UFaV2wHUxczDCNyAO0oJXn7Ls6JTugL/kLNuogMcJumMKXxGV59m/DCj5JnEACpkwMeQTmXXY8nLZdANHdNbDkZeLcN1k3NqLFZOdI62Eu586N2K4sqTgYcOsatUHtazUHBGRNXGOL/p6TlRTTNT611eQY+ZzbdzZfhA1rL7NxLWg7nUgAjfE90knZ2zJXVhKbninUi8wGILhDlLIG0/o5r+k0dAyxfCf2x0hTDOjeIw0Q8+ztn/xJ3ASEL4snn6MbQduX2OmSdr6wl/bEXUk2U+nvIIrDSETogBATNk3BAlPIJOwvkliAs3Jq5UDtwFnbIcfIOkPW2HlTLCwzSOdMrks7YnWoeMvEjo07SrWb9vjGJjqJ/Enybu3yGZV6GQ7e6HIDN5acbSvP90piduBqpUkUeNuRM3lewZAWfaZAwu9V79L24KfzHv+uOILMQP6ohVLnILe0C3QAjHZfDWgCqJV7VNsrz6PTJWPva7MLgvPZRVpLVBh7NtNEP+rmyfp7/7bI7KMyTxXhsybbWQ+A6WWMSOSDXD9Lfzl2MOHG5lyRJjHPG6O3E8ca0qZLAXPYOmqR1wFEN6vsvjL8+iXdk/7/bePLKUB0AEnWfjRlc+YSjwxZBKBBk25hSebPlaVy7wpcWL3AKnZxYZaWbSxQdsXLEZm9OoUIz67+ZIkpL7nHkARuXI3Af9A4eq4nYchu79+ptrDD3LXPNW6bnP368ebnDyKjkEEW2IiAi3vREcP4L3O67Ptb3Y9vIuN12n0/g0Lsu8bLYoHs+4FnhwlZvbs8Fh1/zC8cQP6r+HCHnEtiH0OhDq7fTwfDxebZq+Q2ild930xfx4offcf4vFJ1gWfLROHqow2Q5lF/ZNcuQHTj58WnrDH2+J+FUQ8IBtrJK/mT7Fu5hOLpG1q/WfMSQfikXEPBpX72+LGyVPmfrMUwSwc40w1TO2d9bN7iMZ8G0bWuJ1YSi7NLeS+QTsFZPgukU4iyqfiTEgLKqhtb7x+aY5JycONtV3feFzYfP8iudSAiRrcOydGZLiTVgpFYxzMhfzTFDoQHec/E4gNEYrK324x97SR7w+IMipmOHQX7a3keu2FGbpkyG98ipz+OlvWb/N4P7oGJfXwEjMemi81JVwv7McWkyG0lRgRYVuqrvmqG0b0/O27rrQBKB8FZ/FP/jd2qhjN9+JyprMHb7BeDDw+8L8t0Eqbfs4vE0h9utK3a9zkrbIJhfu4LMGewSiey+24M6J52UlVTDOCXp3tkcDXrntjiN5f+x//lv43+v0WMsZXAxRgeZEINE7WdqomlfpV2IcCe6hQByB3TTrUheGjMF8M5sG8vouDF4hgYe0azDwTjq4HrXOg1os7ZEIKgqX6OiLSBCOM0aIClshvjzkgPLXombgBJeojmmyoMWuAm34W1Z0E7xKGVgOklVhltwk27I58hwS5abDElyQxj3AzGT5HjBbyrlpOWu3ymAMaZocPh1b0vhjL30+/JVRDgxZIz9IJRfBztDPe3l3bR15gdQEwPSMW5bbIzgbZ7uqj2JxFb+i+d4ksDKdfKIKlkTkAQBkJYJPsBy7784vOwBrQCmMprmhmNjgRHSUyw9c6z6dv6Zp3z7Z7LMcq3CaT5TszDXcg1BpXWiCZO0yLQasFSuQfY2uCqMTcCzI2+xdJ62Uqj9hisRdMk8+wSxPhlTTA27iUY+v67byoOrvpk0qT2LAmvQ2PNTa7VhiRxEQSYoEZU9EraPc/S4k1IfDcO/jht2w3ytLK5jtxHW44T/O6kmkYQ35TWvSQLhE2PM6I8V1LHyS40ga7dMVwlSeNBjHmAnaMkFncSsL1Mexgnsw+AzZ+x4wAEEkbANsPfiqDBA2WlEJ2mERfnWqbLGEsVjAnyHdxFQwPAXOH/8iJ6ZtBh1yltHC4WqHWkbYhm2yrKwpATzJsye03bKgaVgCNOyf6SXAgqODZGyXvp3r1H5Q2DMSYm4MjoWwKetB/77qMAlBwWsMpACpCZALT7XgyT14pfgHedMmt4RfYmfZ33MSiPw2pyT7/6+RfTPokyD4AwRTGGj4bZQZ4tUOIkiR9D7lknNJOWTWt31nlXdS4V+A+AzhyL2ogEm1cFPzQi8tzOk2BflthLYw/vb37IRJ9zzIfYrq2wWq4koP3wNmsh4c9rroWN+Dr3+yL2Yz+A7GnuU0WGzZFovw3jVEA3A3QCgASIESxJkmirOKvWv7YLeC1YWSrJ9rfz3PaN/AbXk61BAAAgAElEQVTyjAbGJAnVWhKqaOPOWjrrA1iPAx1adNO+KSpUVHedYm1E/NjM2h0AAwcoIMjzEGiNzuR8F+egCuwX4AQjd3Wovn/YviO07hqcOcH5aHqOztiw9eiXjoOuyHW+H9jCAaloqvxZG8zQq0nAaBWeZtDLewwhQU40Ic5MIW8L3ehSnhG3ZrsbCAQcy56i71S2cfamddJmeoHtGSDgZVpLHz15WhYlu2oAjsyMjMuVeGPi9sA7wMNlQCcmVfbmrbz6V/dvbb6Izt1nX97f3P3Z55t/+Wf/ZvNtQDrAnORFMi4Qe56JgpJF7ayYOmzkjRQoLmK7DJmorVBAygUoWn0eUOib77+tXhk/YQ8IGp05JsigA9W8X/0i7bMB+B49CtiT+jPH3kQ+TltLBjbWViYr07ry4TtZp1Z2s+6fP7iXQRpPm3gLLB/EZt4MUPkwgFiHPmFoJ5kRLr9IIKwKbAMCWK4HCJRf0x7cyX7QvswWvJcUnOR+wix+49qje/k3/uBXaQEJWzYDLjrRNSLtd29/VoCMvcbSU4nlo54H7MMMumKg0MfhJDv1zdhbLRZlvX7x868ayH6bSbUCUHb2JmZ6fn3/+LsKtbeNp4lawCh+oYw7gWSE3AOsMsoF83j2AuMJzBZQou0V2XtakmuL8jr+rjFC9oGg0xpiErguSYo4oIk20K2gNz2u+P/og17FcM/zKxCjih9W4qXs4ft3HxTcP8/37eWanqUoQgfT+rNxpr5fs+aSmuyBW5nefpDPuiwByv4DWGobroT6oqcCLAD6KZIJS8tYakU/MQcArMC4Ki4waFqdB3hKq7c9mj+WWZCHfdKAcWKBhsxAwMYQ4+P9j00HE5iwOtX+qXSXZTWr27+zxx2oYh9ar8QUihO7CqFtscvezz3sZ+3oI9ZnNF5MnOPMxLdgS7HZj1/al3numML57mvZ32yIFue9sFW3Yp8fPXvRAhSwpduAMGGQlibIuQ/6yTHiDYhfxRdLRk2KBziIf5zhYl+5j6OAq0C/ApS5o7Z6W588K4lvdRAX+7za6W7GGt8FIAHUNEFnu6ZlqQU69rzJLL85MiSY2YDo+vusGb2oShnUnE8SjQnj2sZfDCOV8a7/5jN8T96jceDaNs3GMEY0P+Y65uUtudX2YImIGeyBpLm1o6bbia10vrDFdHk9//qppYg8z3XaglsYbh40rZ2VT5BQ9V7HD1UEne/hc/P3Fp+VauzBpW2oABC2mHgPmFm/NgO8/MLgqY8CiuYLr2Xq7UkKbGx8i6/5xyaa+by9FBlu7cX/xwYCbt5JJEUBEjkDsjD7+FhAvYQtCdSl+BmgjxjFMC2M6SEKWLP2ZBRY2Y7/vBYncftW9BSt05Jw0xHtUJFlI9SH5v5WreKVNQMEtxdacMs90iVkB4EfM1RiimZlSuVZA4tPiN93+u+wUvzb54nJjwNAkYux1xXihqE36IfrEBO2NbTrM8m/3zPVl0zIMLcAGvIE+6fssiVuCI069ipMpsR1Oi6wljI8s90OV8Lmbr7MMXX/aUVeOpEWG7QCQJ5190cZbGODJqVb22AFyv5tClwKviO3wW4rYg9Tz68CfPauJsp8TxmdCmvuvftvgDydWj04DtMSD4krriae5I/sK7uiMX2eKaaUBBvrxbOq7q5raN7orMxwssoyAW7m2JVwYQ22+Y3EK2Kg88SB70JU6K5zPgpoD8uuXQ72BWCSjejZ47uHqMDSGIrVqbD2nMJtmXUL83GMdvfKJORrwT5AQWU3pnumjGpF6OxnSnon6Yt9k3XEqLucM62QrnDU52E/tkigsN5lnj1UQ9g/DIsTmFiGDratTpspkNvLK7uTPbPmK7AEQBF70I2thn2L2gPS0AofaZhcb1urPbcpCLsua8J8I7nUnljrvC4RSoC7ACc5szfD/HscttJZGHKXwnxl786jcXkz+RTF/DfpFjiIzt0vMlBMd5SixG2DJk+H7HGSePBOSCY6G3Q1yRmHn9nbLng67Oz4RBriitcBCgsd27PsmLg++6ayFXndl/cf1AfJeXb3w7zLkIqHSUmQBgrUKbp33T3/7FmATD6H/RnQcknE4Ap8MJBvLcrkexvjLGB+Y305tNZMsUbXdwpSpWvYb9kziDzA+TLM8o+wmHarAfcU9jwDCSBLt5zpkqQWX9Xz6ij1uYzETwtC9Wvjz3r23EuLVmQiJiYYokF8V7EVcWPaSUk5YaAXlAOiTffPOlTR9bPd/dKscwuDzr9zUdBdTjP3V5LJmgc5a/ntXps/07FvgWmKGgXi7eEWM/hKUjy5JyBX9s2tG+YYJN5M62wHTQgf8k3ONnCczz8ObvSWg8ihuCYXDNhb/f9iT4gJw+xt/mNfwHsA1bknoKfut7at6h2KWYPZ8E1+05TdI/ujCy/rCrA7z3N5FzvIbum+OAvwfnxxO6y7FJWjp8rMNX9mqDxs2Z7Jx+xr7cWsl2f/MfdSqPFsFyb86G7O3ko8+5tL/+Sf/qPIAw2ABgs/jLE40pqUpOF6nJ/Ari2fJk2aZiqwb2vrgGccSSuspXaOqPksyrSN1TZ382LUjfZGw8Zc5EEE6rGLVJu7wfI5nCJHCRAohTh04SaIMUCC9FIcfwIcCmyu5YG9o2nhHpL4M/Roryrb1bNjfLOwhAdVKauLR9RXwP8xeMk2azUlTCCgXn6VyUGgNBvHGlgngaQ14FjOEzhyRtsJ6BgTD8GhOMUaiJEooy6b9qlW0Hze3bt3C1poFa0xbPJqkEY+R5K/OLCVNdhKZROGYWBUbNiWyhsBYTZeNYPy3l//6lepiN9osDOI+rSHCnpnwphDZQrwVPxbYczn0GzAzPBflPsG3Kaooipnrad1goDmBBwCoaGvXwzjD6C4UH5Hj4gwZhIilcoEbsPuGTaifvP/4I//ePPP/tn/XXR8JvFqAVzaBOFd1THzHQnYGkiGMp4KxPXoHOwk4TwKC9ReErCqyF8NgCTgZ6R51Q5VMAUvqDjAufspzBUB9+MMcRCIzpSXCdUEmdUrjA3aU6VLZHx88n7zR//Rf7z5NqyNV/luh821SyxnQhhh9AQCyyTf47ymrd5Lyw2NPS3AGEv2DKOygnen2UcO5NX8rEM+ct3H0QdqxYSQdx6U3nnGpU03dMACegHLWjmU4AO2PZtc+40wRAAqztGb0NExSDAh2jef83ea+2GIoPyq1u8T0F2KJt6UcDwtoI+g0bRadGDaKansawnHrHKEJUwCzIKPSZCbcaWiG5CMLbqSZItz+SGs0gd3w4DAKBLcUQ4rtqtyqjU+RjPrBFQ+Ac52zXJ+AiCoEmspO8u+3icqn+lvrfaGfaCNzLMk2L+ba7tIdJMCS9u7dtL+cXzl+ubHs4BtCWzuf3Y/8Wz2XV5A949+lX1NVPSViqNgK1Vd2n2cNOeodcS48A6XWSjqLDYwf4aITBBfp70AdKY9ryC7c+HnKwPDs6k2XIHRRWB/CRCB8Q3olmSxBju/OIzRZxnNpOoCoWXlc+YcToWY41wH7RSEb7VtqNZDNx8n6dcECB7gOpBiDL+Eu4FCk5QJoNchN0DjGVOvcjvcnHEqi6CsqcK51gKOQL189rZWZq2jbSMOCJzE6rXhDmFuPQ+Ih21n3ygGcdRvW/nU2q3tJMBdzuvb2ObqN+Uzz7MHXkS8X0HhRjTE2KfnAUKcu50w4WLec360UAyz9Dz71qTanfT97eda/tYXdza3kuzdCJB168H9zYuAjP/8T/40l+H7Y8NTlXSOXqc98l3A/be5H217gDSstH3VSuvDGtIAYyoDuvz8l78O4+N48/vff5vzud8zTyeFvzJJ9fHjTHmNQ//1r3/VJON3X3+TdcbMTitfB5BkDTIFUmX9JG3G16LL0eSEdmTOkMDjXarKd8OGUxgoMyn79HXac+8H9BKzG7Kxn8D2bZK2N7GRx2H1QbhVFrG/hJj2BL0Y56Ws5bbJZA9kOl3qHz1jJpx++asvwyzLOmtdS1LyNN9zNRX/AYETOCYG2I/tPNHmks81TKctjvSTxApkAgS4AEy+JfvpFz/7ef3B4+j+rXpfEmrbkJ9fAzSJHD/ls9ahKl5v/wFGB0CW/mGMR9pCAuQ02B/5+Uy8ph831WDyDH51GEbZxDnnAJ/4HSB8tXSXYFESsh+wTWtcdfL6efSeci+pvF9mV/nSXPdeCl/PtPMBWPKaGIS2MZM7oOd5FYCW77sRMHFHkNV4hNRB7GSAxTK0FQcqpk5tSzjryI2mI1BGEogV5FrXGOCjjch3nmWdMIxoHvkznUPA7bmzp62eF51Mu2s5JzoASdbSPY3G0pJUs0n5dxNWsVyxaUkbaJm9kutwPx/yTK7lntJVEoH/rEX8MymEnbZnKRJFND/3uttW4yRSezfDss3+eZnEi68yZCPfAeBkHxp/YMlk/V/lLL7DCMh5qWhz3jfyp4AdbZcB6qpFimmQglv8hj2mINek3drnrEii+dkjLfD5nlu38ryAMflMPvtlCg1NjtFN1+Szyz6Zb/9b2+e7x2aurGM/W+1o90Y7EEwJjCRIQOG2fVru3CVG85qkKd55xt3s7Laz19ctsZ7ijRY0ezO/sc8+hEUMPNISbF9W5iW2VOzDPorhjrDC6U2G6W5gB/Yd/yvOxYyvSPtH9tMCSC4xnzXBTBr9ueXS1mvqa+ac1d7neX/0R7UbObdlgdGtHN3TKTzFTmEQFiCJrbC3WbJca2NX7wOj2duVm5g2cJ+tUKaddT+g3W6Ay/NIWmBtvA07e/znxB8DKk1i2gLvgUFSZ3muaemyBmQH2H9OHECh1bhJLQ3YYXQCgmxE7A+WUTGrYvGs2QI01C4pjAtUPKgm2Xz5wk6UZHWXeFckBcLW0V42rXzYJEvLf/bBu8otzN8907207zrt8hZx3jDuBuRYGTLDmpErjZ8HBFgDXUogI0C/E/0+bDqEAZ0xFzo4/EzBIdqa8WqJmcI2D2p3kGmI1wKYEHKXu/glFGQCzsMaKUso1+HsF/BZsB97oxhQCz1zjes5KEDQ9aJbbq8AeicHnVhg2DP2/AxGoH2G7eNDV620AdfWGGrhjC3gKdatmFZeOCC095FJkTgDUyudEP8tRm3cJdbhp5qLiI+W9lFDr7LXaGLbc3x6ebDACnmMuK9AywBoAETP4rjgKwAdgwpIT+9WbivfzHnPv61Jvvh1gKspkJfTlLOteCa3QIBwdidlshY5B+J6ZzBPTiGv8+u30oaYs/yGWHTsoHgTXOBsA0oUNWnHKjyVPd5nMkDnT4u/vqVgfb7btWJ5Fyix3j5tyS2bO/Ab2Zvue/25OM9Z9szYNutb8keB8CEW9Dva4pvrq89UHAqj1V7M9fCtM8wy5/78aHNn5+3m3h6kKOsfcOx3TxLzRatPwnD67mnyse3NZ9ESPw6z7jTM/rv70bWPvj5CAjKFPXYlHTmGQiETfJH2dddrQnuJPvl359kz0K7o/tcBQQWoekJgSgpJmNTOZp5pPg9L31Ctl2FiPU/udePuF5u//O5Zhn2EkBHAp8P6AIJlm9ronwownnsLIgXCFP9n0IdczPet2oBrvrCy7kbKAI6AjDNx+cqs9UZMXd0gcsK2j4oP+MQFbD/1jLqnpvA/pmphy3pSS37SDkVJmecsn1gAn+qNtvBiZcX29n7wgbZGjw6xPW/ftgiz4CwtivIPPcrD/Jq9N+tAdqqdj3k2ilYfix5lIo4NH9b3FKbFR/XAucTtYDw+hxY6H9OOEp8rr8i/sNTnAXN1i+mmw4Dbc8AinfA+PnIrsYk2WfFeWYL8kfOmqJY4zTNxqd57UUbmdDV1SIj8bn2G1sIaLPbQQVolDLTU82s0ssucyZXtJ4/ZT2zlfsxkeANX0sEZ+z+TenO2rt3NJOXMAwh15KL6gFBgZ1F8MBjY1eQFvUYdbe6Xb801rPlXu+UUcgxmU8RSXFXkBaZeev+bS//4n/x3AZmLsCWoP06gFkZTKqMuBNPgSgcVnGTTRzBSINj2jAHxtF52nHBbI7SlMHIe1kyDK1I4Z70C4hx3W0NM02I0k+gAwRrE1mmqiqvUzOhxQTCAp+1j+Z7XTSLmyd/MlDIso1XAz2ta1QyzYScJEoCK4USXpbvRSigR3CCytsZe2AAC31dh+mAyYBoR/L/M8ee7JGOjQYTJNdNPSz/NA/d6CfTrl0l2co/anqqDYros4f4AnVqtqs8TwFLbDAPMsXtMr7S8QrwbEBA9TUvy4kRWWmorSsBMtEpJjMPHOgvoslaAqyZOko787CCtLF+lFdD1zOMc1BrrCkPVsyjTK89JsFJh1zxDf9ceOZPgJsHU2uQwVudCC4oKl0OYn70O201A53po7VQ3S1LEgDQQTJtXQC7P9UXYGETcrYEDq21WS9bz6CfdSoJ6ksC7uEADVkDKJFCE2p89C1vRZg0I5jlAuQlTvg5DSmArYRWoTaKA0WPzMzAmZmWNMC+JkgZsUO1SRTAYwYEHMqgOjeEQgIXKk8CYZgcmR5ozN//eH/29ze++DdNFklhaeNgcee7WqNpIYQ5qEbfHnifptY4F8zyz7LGbOTsVve5hDMiYNUDXBv55H1ozHRrtaXyjvQJ4Y/De0FhU4TMdV7Uj58JvQZ17sgHsAVVf1159rBi0t2HqTaIxhhWb46wDJ7QXCeYkIIxm1korQgDbEdy2reiiCVameq///zK6NtAodwkM0BYjKO1AlNy3qj/tvQ/ZYy8CbtL8+PzOraxvwOgE2tcwAFWK9fQt+2fGosfoYyuqxuSTrmLpYdYW4Buq92kYQg1CUjW5CKvrImCF9mUtSRdhx+xmvxzk/L5MQPo8+h/vrmZCY6bI1oZrjzZpdjxV283ogZ3m/Hawi9ZNYNnioIB3zre14aedLf7P65z11dmu1bQyd5b7KZjGccWGCR78pl0pCJ7q9QSHjK59XGfcJGqc9zo5zvt8j8RjAkLg6MgXCCLKBOl7JqgeoHhpTXMe8g5JQ1tZ8j1rC+1KZR8dpnFECh6jWbGwkhfnrbJt/xIHnsEC66QshQk6f7udcNy9nj2MZWRK8KWCDnkuOY9PtV9CGaLxkE7ZCCxjZWMiLlpEHKs2z9ofuldpt9W2q/0p28S0psff/pAHkclWt6+nakvb9Dx6dc97vqyryqx2V0wKjg14cjln5m4Sl//w7/x6c3M3e5bAeZL33/34ePMoAdp5ru0khaBeZ56zqaq72U/HaRVl+zFznYMd7RAmjfpvq7hhTMR28Bdabl/wJQoU+bl8z5m9F41Fv7DTfvHVl7EXb1ohfvUCTR93CTtFESprlvNCQ4kmIkB2gqrozeR877OTQdfUxaZSHhmEMJWePX5Y7abD2FITSTGYjnMm3qSaaGobdvph2nY7fVsLf/bCYcBqbfGCGMn9aUDEi7D0rlgzrO3c792fhV2WIAgbTpD3fZiCwHtBO9AaeGdvO6+qpPTEFIdexY7SV0Prb0sX29Ak7fLm559/XqbXE0G2UEcibLJbrqs6PsuvFVhu2zp2SUEBe5i+TBi2JlgXmOMD2MpJIFeNl+dhARYib0I89ozPdD2utSzXrJk4gO4aQLyATNZ9JwBMhfHznAoiNhjKdWYDnkT3D0PjRkT/Beg3cia+ffh9mHczdfheQD16fmdZt3Yj0K4RL+T61oDb2jpvGH3bFchegI5SI4bR77yaYF5wNmfKebAB14l52LatZOeegavHQIy8qwNPWukeZgGpkpVRtyZ01qUFVX5ZwMhu+JniBJFsT7jXFFtUoedh3W1lvYHg+wlYD7JOJsnuA4UBfexQz+3Yu8MEwYJXOfuT6DQ+yp6+thudU5X+vNZ7nKe2DsaXdMCRC1YwwD4EwktQ0y+m+HaFrQO6Zr/iYiu4CGQMvxCLOmd0AU+yf3fCjC2rKuuGwcmGitfYYnHAMdZO9pu4AOOvzAQr3qRjAdOWJORTMrIkwAtwsU7a1ippjzC2/O+9gMQFM8qEIm0wUgoFNyTvsRVtIwVqQTVIknjmCxtJ/HAtZ1Wy4VydxVeW9VnG3GjwKrxKMgoQSPqzJu/JFuRlWnfEydttuxFvL0LXuVftYxZ9lUoY1t1U7xuA9bqHXdR1WNZgYk1estBO72UY3jMwwBomEK9dcY50fJCUAKAUnOyeVngB4gNG5nOciybZogUPIKyJ7di3uykcYCo7m87RFqZVmAoKi4BL54xN4PfKaCP9EnBKC/sRMf1cznaAnG1AndhIYQl4l2s5I/vBlmg7S4wB1HMOMErc+wAbw3Qb1paYl3zB+NCC5o2Rp0Bd1q9iZmJ0Sd20gG+1m0VRuFpJiz40OywHwspyntsmBujJfvC6dq/0+S5tikAoBej8nJbwsHBnwJ14R7twu2VyzS/DxL5IHnYZmy6W4FqAqYO0xMbl9ZwqhtE0HnsKFB7wdTqQsImwj5y50a/iN934J+bd/LmlBbZModhZ7msGiGt3U4GTAX4m+aVFx5b0n5b4ZIBIx60ECn6vzzPvdcbz/fXhZfVPomzrNvfBTtEmWrKCAmZ7ffPcEqOJEbSNa2flv7O8OxkMNqL1GHVyBWu9iOkHjgLyS7yLe/lsIIjgzvdqx1w7iaopEXvDRBc29br8FuspHhQEoMWZuwe2Ont8CgCZXV/Ou9zVvWphlwsBABVe3i8DhRq/0N+zT+uzdFgssgIlmdCxNnhu5HhuRw5gWjunLdSv1S+09N4bm0KYhfW9qvFeYy/81Df0mTWGTAzW+GKGz1WOR36b/2nRWweoTVFg7GJBfXa0rNHRfduLHzzPeZSHWk9tldeTEu28f7H5LGT7/bTMOo/Po3X88CTFnwwDvBSw+WDnVVh3iXMjUfT44Y9hwUViZIcMThiqKaxPsTTyJwG/n2Ug4I34yUoW0dvMevq+xtJLgQHTsBIIBXLlunPWSjpxBls4dw9DBrmZNXWuf3zyOmy73HskB14mrUqEFn82dsA+QFRZAaiaz+73YY9Oa3mA1+yt/cRlYytmuOAKik733qeW00p2iMH7nKZYxGb5bPG8AZVeY7MCh4DzY7tzxiaVaRG5pChPwV6WX5BbKTt7fub9a0GpgygXO6ds13Uqq80edHaGZOV/gLuRXpH3zXrS/8eE042x5iwKfi04ME0OfYH6yf/lL9amjFznX64tPpJLsr3L+olCroSF2ecIAJSnG9LUSgDt8NjP/D4/y3DC7AXnfD8HnpxW5XVyzSMFMEU1eSz8AMazFqT8e1niJV6J5YdgY3im/Fo7/fiAuVf30BbiFgut8Qy9Amq3S68Y1VbauSPJkPVq1wjbWpkPSgVmKYTocv325ugiOFpaZltmEQPHn2B91+4A7nIdhth1C9gTS544QPoU05wnxRznmD1vUR6xJT/PPvnNpX/4j/5LUGcfBLHwuxGgPj1OzzPGWzbl1UyIefT4hwZ6RF4BXlo1JEECJKypIrD54IMkDGXVLbTIaRubh1w9DELlPwkuaMBN1XtYOUMrn8rqy1RxDwKQ0DgS8ECUq0HQLcxwRC8tFdZJJBPo2LwS8lQ0tiKkz2jeDgsIC0YFHHOqyKeFBoDkfftJyCTzjDiD12md2G156FpdHCRTDXdUzlXT0NVz/YyrTWr6LYMu+afbIviwsTC/aATaPCruHj5jedjpdml1ioi2zxAIlEGwVPXXYGpl2KyIOEbWbOri3aXnDgoMaJiAFSvvl59/GQZA2gYh9kGaOfNu5FaAp91ItZrRr4ivBFpFPYFiW5ViPK0viuhuwEAGyToKSoa1MMlFmQRZQ22z0x8+TX9jUCQl11MRj8Mh8NhWg6G1HkUbaDvXDQy+niktr9JmqWJuSMb0ogvENvncg83DH79pYCM56dQriQCKdfQDMRoLeCV4Ciwz9PsePEEjPSIDMpJcQvqxwAqaGr6A4ZjXSjolz8s60pIxZfYi6/w87VF71z/b3Ln3VRK2VPWzJzhZwKN9JkJ5l2REy7e1KRNEe0euYQVorPFegAHPWtVV+5J1dha0HjIi9Hl8lnZhgPg6vICWWIMXVS5JsSeeQ+4efe5MNJ1KrX17LxOHgbSndCCyNh32AdDNejj4qq0N4gpmD/vVFOmyNsOMbOKa9zCCHYn9E5FVmV+r75JmAElW0T5UlQLecYbswaU8ox+ix3UneglXK5Cc56bqqSBQPbWpkjbwlWDTxanOZBIvhl2CpQ2B4VU11e6bKcq0Ky8H9Lk4jSA+A6vKGwN9mNHy11SKksT9/iR7OWD9B+1D2gMIridBKOhIh4EJptu3sLRWJ98qePbqbo2jFqQEOgF2p8g2jvU0ICHdPaCVmBaw0HbTxeE2YavDGr0G76mGZe2RLrypmHRvAutrD2N/PMcmZjNZcz3v7DC7UpYtULTb2vNDz16ZeS3n9jl8EqtdKqdlUEwgsOre2QtAvVVbR2uoPeiegWGCojVZU/1zHyq+nYLV7xl6fydh57Po20iYMVs/pEhBv4VteReQ6m1aM5+mGIKJaWLs6ySa2hXOAzIpcDhzgmsBlrNzorKdz1aoOUryrw33KO+/yM/vZODJTvoSz8ISbWupVvgOsMlzSPundlmJMk3FiwSEv4oO3d/9xYPN/f3Y12ffVaT5eVr4vn2UYSh3Py/r508y7OFGdFOexR+8ZtNoR2DiZd+Yyuf3VYlLAQ/aewOe33/wZZnJ36ZtdWs7/rHsXgm2qagqpi97JoF4hKf/9E//ZKYz5jPobiCHGP4gMAYsACEYJvtAGy0AXnsZ4Pvu3ei8vHq8uZUixw/f/ximx91KCGBz03M6p8+SwtV5ru0Y21YwG3uGtUebylnFBCwQhHIR4L6apjlbV7BzDG/Q6hfbc/erz2LntZvOHvU8sID5zFfkGPZuNHCmK6JwYUjG777+uonfS0OQ8jzo+p04FwUzLjoJ98lDU31HC6TBcx64dmL7axib4yv8WkG8SRI/7WvFOcBJ2wayjtjETVWRJsYAACAASURBVCJauAkbO3YVYLgmMto7AHe0z0wbblxRwEShLsG1ogqQpI5kGAhlSJSJNhV05/tpptveu31zc5uub9bKc31lAn3ef5BnelPCno8AaPCTpoViRF8iLdDkKOus0Jgz1qmTArcFvOuE71KR82WCw4rDT2LhTLAZlQVR+NS2Ia7yLDBl2QA2S2JfcE4SMVPLrKb7aIFPu72kYQnqJQ9AJ/EbwLIT4gAzkmt6aNYQ0Kdolg86zGtupMJtWvuu4FgrFZsd+wmQFoBjn6moE3C/FBDlcZij5wFg1qDZdVRAPr6Aj5bA21tbwN/Y9mthuHs2lSKIIxcAS4YF4Fs5V9tEpbW65E5Pk5S/jGyGieOb2P0XOfuYWuIKyQ5gRcxg3bXKdmKtvV+0aGQeBH5stg02CdMUQFbAuElQwYYJ9mvX8xkS/4J39kqu216/k72h66HT5PqeSZRqK8mfYG6vz9N3AUXF12UchG0WmyE5BmZLgtrmoz1T4GjAU+wpfTe+yZCKJtd5Jz3ak9qqFAhTkNsJCAPc54NnSMAAE2XDLPHIqk/XvaDY45Pre5a2rNzv6r/4her5LSA3P7ZqUX9kUJXJwB/lO2MzR1JiEjJMsSakiqrYaCm0G9xp7SVKZGeuh1mjje7urd1McH3cibJY2VtJ2MUpHQoUlsU1ezzZEL+Q7rcON3oRG68VqkNPsDuRHbI3DkyJbdaac2wQSB44QPly7pdNavKMybQkqGyAtVgBzlXaonHQT/aEz+xAAUw9wImzknsXk2BjS6TYHiw8dq0atApfsUuNERYm0oD42IjwWTtgCh5YLgW78jllaXmBOCHndy+280NyibcBDE8SG5P0oOl6Ney762mHvR3GtnZjenZXsv78ZW1q45bZy4AygDkgigavwKZnYSlsFCQQ0dW5r2wabV1AjgHm1n0yzHsJ/8i+lE3T7icfMe/Bmpvn4BmObbemrmHf5PDca3XSszfstRYPc68YZvxiiy3NLUYXVhI+XCagXj6zsZACyUzr3E1MvZv9snct15u9Jb8AcJHC+KDowa6ykfkORcGyagpUTFyDWQSc8dgrWi9uVrASsxV0CQjV2Iz0APuXa9Vil98pX/YztfUrdpUjaN+5SPlQs5D5GZDOmhuqt7L8KlHleuwGuc0ChHa9u57pejM4QIfC0sLtWjusKL77U3fF/x+8m5bZidnXnHzVu7Mn10LxKr3Sdcia+ky/prib/YiV6epabJr16i++ONfnde8K6Ga/ygU88Pxbou/N9Z2zzec3nbkMics+f/UmmsVHiaWv3k2mlqEIWxlKcdOgo0x3jTYq4Avh4ixx3IMMmNJ9c5GBBAcB9zoIMOf7enwxnzY2CuNuGL/OpzhAnDHx7jwD59L5ogkt/qCJ2q66ACm7wQ0MtHydM/P1w5ebl6chHqRVVvy6JRYWDQDm3K77ZweW/65MrZ5WebV4uOzQWSMFh2qsLhhH46+8wj0Cj8QoAwnZJ1NkKRM4a9jcwD4BduWzdYohLk1hhT6vop2HNB16Py06nSzSEgoQqw+Td625ouu0bmWQYvVlfaoZu+Qvqx8UZ2HL7wZEq1Y7wlG+DwmFrvRKUHmd2I//YvfWCenFaJrnfOoWqg1p4WYpIrHHMc6+x+usj3uttmzOs9Cu3XgZqkhDO9+c8x0/TNapXXWxpYl5WzhsfpcCUTrY+hysDR9IYmzxSVigHZT4MU+bgmgnoufXpwIyuzb7ZrpOSFokD8qe9Mt0e92Y1vOGLhtsTraNL222Swc+QKN40R6794vNt0+Tb+9EQz/xvfivkj5LXKbDQo6o/XaIMAt+sTDvVvCuRmg5ly1ALnFzP+f07DeX/v4/+C8ytGwqZM5scefsEiwXTjgmLYLMz7KJVPwSwIQJMJPABF9ACWCDyuhM1Sxw14rkBAnjCIjvzbSfGnyJEe28Hri0U+a9DkCrBQI/LYcVB/V6+mJx7tnoQDiLzOlsY0uhMCaBp1/wPAh9GTARr9/dTwtFrlEiddIWsTFOrUYxvDkgqvGYED5NW6bptWXL5N938oAsWx182QXZFNpvCKyrmKpY5B7K7GrVgbFnQLLDct9XKhSd4QFHcboxLLu5/lfZ8MC78zgYRmll3lmrVpWXSmeBsB7Y8YDDyNG+C1GfKpdx5Nq2JOV0+yQKEinMO+DdtHMQu5xqYw8L5p1AmXCryia2Y+5Xi6aAnxERgGEMMni+ozpsQeE7FbCtu6mGJFhBK3ZdwLu57gQTy3SkcYZRPMiBZ1TtEQCvoN99q2Jpf+NUfd+NDK0wyVj7IjoqQ0Gf7/I6DCTG2HXczNoRyKYBI6EWpEkMghx9dOxG7sUGtFJ5msCYUdSqdSutDnKm509+hNFOct42CbueCzVt7HoTsqMkals7Sd7u/3zzEssIG1SiQYw3N+d9U02YvWp/OFTVshDWuL+FneCQj8CxX2HO0FHTZrNQhAseZP1accn9mG40gsYjljmTelK504JYHTRtnMNU8W+C9520DbcNNRNbTzOgwf0JBn0uZh6QsyytXDvjUwMvFsv1AOsqoCmgZRwFulpYsnb70WfEGJyW9xFNticliyP0jMFFCDbgXa73dRIaQOx7ehpYTwmsqsuS1wo8PLMCqWtVkDhojLLndUWrTT8zzyLvc/aCLc17tL9G51DlHHCjBHWQxIX+0pskCn/5JsFfRPa1ttsz+0mOtGKu1UzTSlVGpqtj2nh8UCdW0xOxR1RXcx1vEiBvZapQp8EBErQ8im2BiHnuDcQbOCwVHeuhUm/Rl18fWxGWKqofq/ZPvXla5WZ/jKiwv6+svYrqLkHnOq3Y2lXfQrK8ALfdTcDusuyWEfNe0euapLRsZkeh9iVnsczf0S9RyfVQBa1rq/faOiWBXitsI0zN1g8QoiXNngP+bGMAZc/RL7rI8zgnXJxKmgqmRPM054hjVVXDsFMUeZrkv5Nqe51s2fgIIvTPw3h6myCqwr8BbO8HvHuT/fwu4N0VQELA8n2gfbQO377F8qbLis37dHMnBaa/9+/8web+brSQfvxdhI/vlgn6579/uPnl3/zbYbq92fz2698FFMv5EDTEZtAyA6SV2E+PKz/fA5ZfJGAWIHlWApn4gg9paXn2zAAgIueCOc/vTSexq+KhykuiD6ONqTBhYq09jNGnCLYbRpK1A/rTx6iWTfbleVjmDfCzBwVNn0Wn7+0bk6pTWIp9/+avvt7cDyBImJydvpXPUcDRNXcptuLH+DxJ8vWc1bYG5bwqDGxlnaqfls/md98n03B/F7kWg2rYWtW++2mbHTmKPCvnOM/ou28f1q7Z93t8fQtem4q2C3r+7M/+tOCDZIyumxfM8KOpFGJWv0j7h4Sx7bT5LPUSfsgenoFJSwuqI9lkYPzdTDHHTApIlrYW32dIR9kIAQ9bhMlrK+nQ/ZhCkL0Y+8PWAhjt5zfaVZeiCuBAkVGLaTq6E2gBirQ+ZLp5rkUiuIONGRtkABDbficT1PfoNWYP0a7dyfceKthJWIX3QGitDJh11YdJ2pL3+bNklI02PEN8wTYqsLExWOgN3mtHx55Ww6bs2tGKbMO6AJvGX9YdMPqazl5BnAHRfWYZMllXxbAWRVs5ZjOxQnzeDI1oi32Dw2HQ8K2d8Jk/EwsXXm9lfQ9zRu/Fn97Ks93GhsrERdVwvwqWMPbZXxg+zjTN0Ms718OuDbBkXqBiVWKe6ymIvgxLVqIKwNVpcQr0IdiMhZ/XKeq5rzVYbmINQMjn7yZw3zl7GvtCDzYBdAprLxRRwja9koFSj6NNpE2lOsuABoE5gFLxBIiU56ulU6GhrBqbF3vJujKOS6Lk75Jmvyobwwcse7HBcePH0X5kQyXuk3QA4gYs9Hq21g8M3vL3trX0uS7NlmIGb1DwaOEseyX3+C5ryE8BdNncTngNg+gs9md01UQMfHXi63zva+B9iiKSy3fRj1IcbDFDS6SWrWYvrmsKPc27Gz+Pn1gTuPWa12JTfXoJAfP+lZW3Jqo2Gd9Ytmh1fJ1ZNnoA5ndhG1TgP/u9xfWsKRmSU10EYrXcl+SLLMb9TP6mRfzi5dOeM7HV5kqY7bl++wo7m6IjNp0J0dXAi385CnPiOM8UcHkpNlgh4lJCBuBdNZjLtIovXHKL6qa5NoXz+Pu2oi4gVQGT2qqZuP7T9Wn+0Oc8gEZBFYl898MwtpqIFngvGlwfBg/y3E1WJa3Chsklqs9WQGhEydsdpChrjSy6HL7FUc9QTDIFBdeEYIBl8iH+ZDs3e9vgicuJkQN+HkpoU8xS07KOYmC2QyFnZG2mXQ7TzsWJo8SDiv5YwQOyDVg4mOEn8G7dJ7MfsKkmBpg222mvG9wG4AYIHyaJNW+hFBCOdbOcN0CIQq8WvmEuimUk7VMsa96X6wPuY9bRxDA92cur2cWm5XVpAAuTK7Z2YTJW06sBYU927tca0BG1b1y6oqEW3hlqwFySPhL8Nk7y4oIww6Dq8BjXYtcl59zThcU/YM5kn73P7+TnAZE3m2eKFYBP+yPyPW17y+fxdf3qWvkBf5oeOkBl5k28CO7rOjWnG4jS6zx3BdUOlhAnxO+39XUBipab7ev7rmVASFeg+9GPxu+v7xlplHluPfvkC8Rzi72b1wF2xNriRUDG2EOSGeQz1j3R4tQCNJ914NyimZ2L34u/ONgK6HZVQStnQgdL1v/ZSfKFTVjsGQiYHrjNvd03m5tX84wyzMIq3btPQ/hJtfW++Dxav0+/T56sdTe5l/VILr+V9mL7tzmLLihDPLLHdF7ws76rkk1Z72mVzHPEIBT3t1hI/zlaZGHTH9zM9M8UVP/8m0eRU7m8OToXC8bXAmezD6eQk98OdYsic9RpDQ6g/XHL1YZcJBaEM1hjMX3jWVI8ulqYfUUrdqVA0nTRyQda3MzfOzTEnmkxf2QCmpu0a2/aUDF56dvqGBlmnT02+9jvfgeGcPYN+yX+afHSxY6Z+RRnNfcdPb45ObNe07Vg0rJC4Ngfe/Es+fia7zB7ALvVR1hz2MV8jrM6TFy/ZkAPNh5Qf77fucDMJqPk3F8WR4tLei4qbNABEWl9yX0YkjUDXuo/xYY528O6E08uEmb0qz0vZ8gxzn/JC3RQFumwPPd2GNbmfpqe3bgx68smr2QXi7WeIyf/rfPXYzbkC52gsIwOeM19dmCdNngdnf7cXPtwc7bzYPP2ksnnja7aaWQPIEwgZ9ijBdIRk+qHBhT/xNgcHVe/xdQdQOMM+w7EAQ/iXabN/uP/6b/J2jGCSSAqRh1gi4B/jI1WIZWmF88f558FoKl4pBo/4o8jcGjZbGIB/ATPDO8c+Aa61eSw2FP97MZB2S4mIHkdJlknpeWhOpCos60kcmh5CIdhgTHwD6Oj00mFBGljXDl4oJED/SK6cm6W2OnhjbtjWGmBcZj1UYP+AtPqjJnlagKpoGcqUwxV9Vzi7HfLEJjqaw9XrgFIIxgoWFm2nnHso3GhGtXW3rKNLKWpMSjxphxl4k70dZ7n+u5kotFJgMJPU2eGeSfwcw/rlKC14rUaguoK5rqs5WwYo70jBixJUVnIAbodpsLdJI8D3s3EFpWtTrYF3mT9MW5sRocSKCTAkYxjWXAshF2HRQiyHcr3StElBO66bySpclD8+SDfBwzpxEFVzwbBEe+OwDrNhCOtiFoMcv9tOwYeZT3bPprADjMQMEpE1IWp+nJaGIA0mVQHgXk2+1c/+2Lz/e9/23Y1DqpCrk09Gnn2uTI6Dh3nS8fHPYoH7t2/l5dELyWtuKWE55rbUoJN5L6zZ3YzLvxVQA2J4SZtbFcCApeFqfKQayIoz8BYu5MAcENTH80x7USzD/JlBawXsJQDdjhzHvzM8xhdx1SXVVeBbsbRA7cM3lh0NWYizbSLSVKwHhjGTlbKdwpWsfEkg9VyMPEnLSmvXjzq85OreIYdaJJWOd9rcmAvGbBHZ6rV1qxdnYb2AEZMFZi2B+ZgnEsN9yRGkmAgkPt/EyYEsK6TeRbdNMGiKqEEVnUEkNrqtappjZX2ek5wKk6XGoxr38q5AfZjV+Te3icixZ64HA2cipUGvFHZvxpHeppK3bV8yK7rSQXtaYzmo0w3BNab5qUQgKV1zuj6MtOjscDqXIaB2CpPnuO2IEfS4/4xXAC+54Brzovh9zuvyZk4rSDyAto1MBpD22creVyq+s6rMzyOagCJOtfaw/Esa8JakEqC2+rutNzW3mBSeH/e599YrjpioH0+Z2UatVXdvl9YFsMW4SyxYodV5meKBh2iwuAvYNwaBA4rekA069Brz99bWc31+Ay2s0G0ZJljpHdqtDntjoA+QN7z2KXXaT14FmDtaTTDBBBaejpBLu+VXB5rnWTbJfm5v6MUNtwn9jRZA4HoVgJha3H84XXeD1RK8SPXuLMfe5/9cyO2/iKA6ttTle1pk/sQm/yHP7+3+be/urP5cBJmUMAJidrX33y/eX5Ez+TzzQ9hOms9wxhXHKdvYxLlSVhs/NWBFnZJ7FJH81+g3GVgee7rOK87CoBwOTqMWnHPE3he3daGbIJ5mMYBj1Xbj3IvZTjxF/aaQC7PjS6lZ/vjo0dNqsoPTuy0GxvOz2CFa0M+2FcQOk6rTPRYIl1BrxRcdJyzpph2hR5l65EBTHIfT2KvtE/dTCUS2wwA3wmGgrAkugLv47QxA6d2JQ9JtBVPFMsMa7j54E5aisgiXO4wHu3LpnOpZn+RwRwG9iiK0Wo9DHuNz3uce2DrWkiSYC9MulWEfT/3gVluoMRxbFsnMOZ6vVebjV+Cy49tGYZK8BsNzsdPC7YkT52qHsCXrpmCUItmWUctsx3ikj1pD7BJ2FfAxFUDqeBDvhsL0fOmq3gRO/mWhEFA5YKcrdAmZhCIhfn4Muzq3dwngEVbqfZiEdmdBP274pM8Oa2nezf2O3182G0TlJY1ZnpZ7kJC4TqaNAKv+Dc+i/YJm5DvG23JCToBuPZJAdfc0zuFFolC9lGBSue8WeycQYmqb22bbuwAAK/HW/Cf/4mvTNJVqiwYD7DCbu79zj7f5m8BdXkjEIBNvRd/sheWLEYLiANA2jb99rRJbsVBaRf2vHIOXp8l9riIX8gnusZbhpHk846zhwGIFfzGWgkQvRMguIO32Fy2sQDDFN4+UDwPq2grWkkHH8LKT+Bu4Arfexzq1UnO4O7h7Vzk7UwE/BAmHm3NAUAlBliH1XklByAxtX58XdloEpglIeObrdGS6BY0zr20tWZNvNn+BfBoOpz/U9wCgtaL5AtrnxdgrJMWmwzrEkgRU1ySf+v097y+TIosH8mYm2VkYxomuYoNdT6c8BlOJE4F3pGR8ZzFrh5q7E32x5BgAkwHQdiJXzOQQbLBHrfAs/iDDhCrTU8i9JOkYGVZrKAcXzUSCtkLgM/Fv62Fm2HtTSI2dU4x1bR02cdbZbnlHsL6aJwvFyi4M+yqMwzCxAAGSm3RIM7yaTGvBE/iA8DoVu4B87gDGALc2eXCZ1IpGFTv8hBfJ1bSokvbeDtSDIkw2rZ+mkIEIq3OCIXmt6loVApQO1Z8aP2fM4VRumgOyzNahFNU9uw986wVW7+yMPgud12wg59vEp/XOgve37hJmAdsG6kF8az1A26IgYD2+wGbbbPK0eS1Z4nPRgJIAVBLtzM58YG8QlFXsqmg0LY815Y9cT3J62Gm8d6KAOV2kt2dEANoq0mKFXIw207omQ5KlM8dwKjF+YX9J7ezdxtf5PObt00t5dM15mJneFXLB7mupd2adROX5Q0FocQjwMmCGgN+tni5rGeVjrGEAOtsYtYHQ1lqPt0XqybvSICIwcUaLaDmmQEttJ4hZDi39M7bHidWEq6WGKL7w3U6jIJKsQ450oUcgtxhOnPxhDUht7/E5rme+DxMwgFVpo24xfDsu56pMgljt3Po3mZtMWsAeNi/J4k5sxv7Z59Nh89l9HE01ndGJvNui+SSn0zuOeCdNetgDWdJjrGAoi26Zg2cjddh/LJrLTC4NwWgthobqGii86eYskCrZ8TOFwQYNtcASp+01F3Pp4LvxKPt+pBb1j85faPv7rsMGyRjsrJSq0XqHutb+Cj+I2yt/O0wkz/3r2T4wxXyCQE0ct+v3qXV/V2Km5dTaD2/EnAvK3f6ePMHP0unzNmLPo+TFG6Pjs82n4WxT9d0P8B0EOtqw99I3k8GC8uxgFELULk+w5vENoaKcYsCH3scWIrU4TwXO5hnbxAdwOV2JA8+hL39PMXf/+cvfkycmSLDJdPPluFyrEfeY1+CtuYMDKjWyGTpdqsd6NVP94y4xLpNoX3AUDm3d7FBfsk5CqCLc6xb8tjJ7/kW/nXe22F4sU/Yeo3N+ReAH39T27NolC62pcSo5fvWwXI9l40DZlDFXPvYcvlKB48uBR17cPIWa5AXKDLm2na6pikeZtiOPVStw+Ws/7SzR5dO35/3KNKPRriCNcLO6NsB0rDMBvwc2S45Kw7rtRxqccmZPLidi0hksXEhUWwtJCjGCpBbPT7Rc5YLVtG9LP7kbxZbP4C45wMUjJ/RVaMgEDux5k7ua21vBqh9OiezX0o6q10e5qPz1uEezdXWYWoIRABqubZno7Ac+Yf3ycm30hkTPTvxTxnhtcMtGS3g/TwL09inmDGxm18tjNf3LHIC7p2Z44Nyr3KqEjPeRfPuH/yD/+yDzd4xttoOFhFoSdb9MLl2k8T/xf/7r1sF4JR20/JwmFaaBtyC0m4TsV0cNC24JRAQdFYrTWDZYId2ClppHJUR56JmjDV0y7xHq6xx92eYDfkv0VIMIMdI8uCA/u6bCIDTA8vmu3fvfm/K+9lvYM2ro7Q8JpHajYAykMMBFsQClxggQwQGuZ+hDiubZmtBVAFcEqnbuT+gA/YY/QxG7ITxzKLWMGhVZTzz0FZ0vOPP45wlmdVDiQFkCxmhrdzrSVoaP/vsQUG8tZLhYdoUmG0zwWXVmJgNtGqpcG5zQDGviGxrG45hpa1RDbLzzS9/9lUEpzMExPRRqC52HQYdsNIGaCI5lUBAG+0qzh5bpMl0RMJVS1XYIPBOCEbfCiRomfFsD2JUOqreYQLyMo5Jmlb6L/Dh88+/iObRs1SLJ8E5iHYBlp1ED3h3ClhLm7FBI/RdqleCAWVdF3QZ5dq/jYZbROB/+YvNX/32X9VIaDNTheY8akA5nAB1bWHGPMieeJeWA6yvK1sHmxu3wtp7l5HjRsO3bWh0DO07Gm/bCQz3D29G8+lR1sweD3skbXz72QdXcm8c2EWCCeuoHQ+I8vXvfte14XRMWrRXBeEFPfK5ElUBjIqrZM1zZtCciRdpF1ZxBd5JKldQWyIvZh5BTe3YCRhi6MrwyDMTaOitJ1huWMT9nIEnTx9VW+4ihu9N9v9O2EDn1lrOAmjg0LIfOzSjAcforqzGoqKvTll+1nORa0YmqDuM8ZlgP0YH+yx/nmmlY6CBiARmOf/DAP2ckIEUnluDYaZW8t4AwnZTORsgmnPYjeG+5HsD/Dd5B04S7c/+uJqkbWSPgTEoM7EjMTf7KmTWLa2y3wVoyOEcZ8QGYQCnXZ2w6SVsMFN+8vxU9tdAU3CtmpMLy3oleVoZagDCtKRIODDLrMMVrQ65bpo97IkzZfIxZ3iQ+3VG+7yzJ2fQhWB8KvT29ArwYbY634oNa4WMvqBzOhWXAe/YSoxkQZa/FzTN566JRUsOS6LpWbWqWuc8CeUaqBXAWIorI6w9AfkKFs4znARG8MxGzPOadM0+/pjMCBQFy7l+VHeB9CVsA1UtQYIkPgHIDy9PwpAR8B1W08mzQzcflu7oDNlzWuhaTMj/TrKWT9PWar1cL7AGIP38IsytXMi7MC7fZ8219dMA2eX8A969T6UUGCjA/TIsqb/9s7ubG2HCefYvAlaa8Lqb82Hi7WuDMIhDJ/img6SYc5zXtaqeAB3w8+Denc2TH7/tUBaV9+uRa7iZ1v/vfniRYP1yqsexG6kcY+1dN0kqtmQr1WOAg6nZt1PNfRWZB/6Cv/KcAByGogAq2ESgAvYM+O2qCblAttzjQfypfSbIOH7zNHvgfW35d998G12YaNxlCIx9dy3++E0m4xJfT3lh84w/ynpcD9P0Er2e2AkFAQWrrdivV0daD+KjtO0nodhWndR6gw1MsyTg1c5BEuj4K4Gc1lLB51HAV1IPwLIntDzzHbeyxtia1YqqDgsbkevI+ekwATINud+2GQHCsX5zP21zWfYdO4BNJ1FWFLCf+p6cAa2Ja6sfEBGr3F72bI5zrY8CGN4My7uV0nyOlt2yyzB2s6e0mGCeM3omOwqmxSRYU+5D7ABMuJJzepQ9ZXiCdg+ajbuKiyYPRsu1FWD2AOiR3wqDF/n+6wFirjUpD3SadbOHOmE8z68FJ36tNsA5n+m57Iw4kv32Qv+uRQLL+noS+8+jDfj9D48GZGEnsZkkarFlR/nOt7m20egkH6DFznCK0Z1ZJ4oWuIs9BJxgDlaOIGdZQYi4uGC/cCI2e3w78MS07quYJXnmJn8Lmg2juKllPve1H4AAG9p+VcjsM8o1tdiRNTwKYE8/0jiX58dZr9jhTqxfksqKTwM3CkKmDTeFvK3416MUkcQuZQzmtz2HhYuJSu5iL+dp7+LJZuciwH3OhzY8wu5HibG0NN198FXA14PND8/DbKUBV2M1AW3bqrEfJMVLUt8E1nS4Sp1McDyA1SRJa8CMBbq2pq3FFntHsUpM0+nE4sgysSTTfNrErX41oBZsZ30wg4E/ZbMBuEm9VHIk/sLQDzF2PktFn9+3L25kL5BkUajohPSsPwsCJ7uUBOBSioYSXKE/sX6e+asvfl692uqViQf4cPsga76ywJ0vidnsl09DjNbkr/eadSkY1axtwJg13quki+SfZlzby6fVt0lPfibW5/uPy4Id3yLBonXIv6dUk3tNTJSiqUnFrvhpJQAAIABJREFUIDF7Tcy7Hf9Le5L4OjXl0yRZ3gH8ZJPZahPATxIHnAK44mN2rsTPR98zVzNr37jyVs/UC0VXhVK2VkuvnCO3VIAbkwTr2WRkBd5cC+BnwPNhIK3SEcNCHF2w+tQm07kfyS/AqwDBJOzWZ0GweubbnitwYnkaK4jXMhQv9sL5xGIlsv4sk73Pcr+mrYu57AfxneQebmEE07Bh0zoZe3M9lLNdbWOJS66atM7/5hrEX50cKwHMdzVnFbP12gbMAZbVRy9FxDV5XYHc9XmLFadL6hPzpK2qy/sKdNpnXqNjwBmSdJUJNN8HjGd3FXar3ddkGXg3yXanWvbnyBDp5kmxxKABgygAL4DNww7Gyf1geVqXrE9hlHwADASjUMzOP7E3ClWd/gm86z0AkU2JnIFLYgzSTGy5PQOkHsKjWAeQq42Q7I57MTQl8UlszUlA8/MwQjtYSsBdxrU1HfBw5PTpp472dsGRxc99ZMAV3CkMujyLkZBpXpY9yEcUdLJvCt5jNE5rfWOygjps+xBIqueZdZ+OLbbhE5DT5421DcCQA5VRNHZpjQ39d9U4bl5Zxv/S4lmUc3T95C4lo4gpWhGanNR30D8DLHXydq4RsHoW8Abr7vYO6YXY7ogwKsM9zdC/Nx9CdDjL+gcwuxJJFczJs1c/bP7uH9yOzvXLDl55lDzRJPWvfv5Z46kbKQbTkndLfL7hFTo5hqE07Z8reFcdx+7BedZydnmR+9uNTIs1Fl/QInM291KEO/kQssr5tc2/+Pr55jQ25bQdVYudXIBWf9fMuPpZNt9azfmBNcjzc+bYf89tsbHtJhGT2B0uzHPyInY1f2iHTZ5jfxUknNjdL0BtgfMCZCPNxTf1F7+Wa6rdWgDUnrm8f9CXIQVYIzJTq0Z3NSXtEwBSQWP51xQwPoHJU1BUnKg9ENNkv9O9Wwsg7H6BRbZ9idnWfKdnF6kAoxTgtPjZ3cTsckvFYtZUnGTfsF3tVMu08Q8ZXEJeydlXtCZbJH9UJHRmTRl3TtnGGXw1e7QyRXIXesEGq/jsLOXKYvP6t+n82TVUMnFBtSUVCguuf5KM4NdnCNuw8lz/OrjP+bafKm+miBC75Htf53MBhYomlw2cSTHNAK6r2eM7B1+k4ycFtg+xaQBh3wX30sLN6uT7WujN9bVwRp8yz31lexebWGKU8RlzRle5Ke8l18Ffpdj8m0v/9X/1n34g9rufxca28SBMdNpJEnb79r0cpAhvP3vUSpC+8ZvpS1dJFRR16hvk0/7KQ9JSOejq9ANfx8wSaNk0cfJrIromjqpNbxNUaiftBCsofxZtbzdIfYzLynTbj66Q7+mY6AIyW0mubk1ggi2WhTWFiagstiABfZvasAUBggdgg0p8OnltASWGZWKqWRK2aJnYAVt5nQCXyLaEpW0A2jkV6bCLUulrr7ON2EryBOcN1vI5FbtNdfE0ScJor+Vhp4UVK0hlui01SyslEMXGAd6to5s/BpDZ5OtGklT5OQaWdhAIviTZ5wiy6Wz8jV//9WoKoO6vDtKx1vc9bZrTmlGRxjKgZrIPaneZC9lEbZtdxF0lRxJhDllC9cN335dZafIfA2R9tfmN9s6IBfstUb2R1imtyCvdFKgJCbcHzumWsBCdCMW5pNXRfkpS42D7fpvba0eEUhtmWrwe3Ise0bdTUU9wvxPmlWu0+RgXlXoHRUKiqvY6rd5ivKvbNyt6/+TpN/03+1s7wlRe7bYBpGnwffPND2FeZFLl7c83v/3ddx1y0AmZWGIqsvkCYIjkCLvCPv7swYMG/6ixnKdnYiLSGAmBadYq34M9umqjtV02e+hWKkEYKiqxkuFqNiQQ9JzaVpFEXpLYVmZBD7ZRgG0O5+79tEgHYHjy6Lvcy6xtjnHBS1o6bWfIb8CS96ta+BkQcIZuEGsHYKuojIZLpy1KBEx/zdpjwPqFqksTxPktvdkZzz481oKnHzVnF9OAu9oLAMbICC5XvTbBm+esauBZSSgxEfYIu6c1Mhu6ZxrLCiALvNv2bHId6pyX4/jPT8JwShKI8QUsCEy5eZ7fJofWo7Leqo2hXV/byxWkpetiK4LwBV+BtqwURhVB6tinANNXYzydP05eayL6e1kaghNAJy1CoCIbg0nB3qHr09cCGC6J2jaW1tLuMlojU2GtbeHMC96OTiSgbk2yAAvYoWs1VpWm4F2u1BpMkjk0/J/+mgmAYxPWCtL6mZzzOOkRHF+rd2WDmHDcQHecFDswk/1Uuj9VoNbvWjVSMKUkoRJ+1awSNnNtAKqtsB6//vFlNB+S5MeH+MzTJCl0rAAPGKVEje2xtu8BRrJuqOaPHmPfhakVxpM99lnaJjjK82sqcW/KcN0xeCEfupMK6WGcJaCL/gdSyrMnDzdfZRrtv/+Hf33z9uXDgO8/JBh8HCZSkp4bGWiU732Xyvl29sJuwPlHYWwdJUgAx5qytWfaVa718qXsj9jia7ku5+Tu3Qxy0B7z4v3mSfpkaG5tpyDEcR5sR6IgUxKvBiCm0XQQBpsWtocPn/Qs+fuLgFHH+e69JJfOkFZ8gNGrMAwvB3jUgm+AzLWI9jsrdyJw+9d+8cvNv/iX/6xn82cpmtExMsmW1uYXKYaYAP8mANN+QDa74Z0q9KLdhjUGXMH64bffJ8l9/iJgmwonf5e9ftppzSZYDzNjLz41ytJlsFFGGrA2gwcCfBb4cKSyb7tfFsamNhqVVv7mWu5Liz2byzYackK/sm2osTllQSmUlbEBJKXxgQE8rdom8855UGmeSeS0bVatRucEa+51gNbvf/ih02QFLX5J3hSGRgdyZTXH569tSRIQaVP2aAdq5SIvJIrim+zPEwC9/SiItJkJDQcg0f6qCCBxcQ9YhES0b0eaA8NYsvgg06xN3z0OkAqs6bTWfNeAcwOCs9QAL9emIKUAKBsBZmv5+fKzn23uxW/86Z/9eVn+RPi3si404WjxPA3TUNzRsgpXCbxYGM7WzppVHNr1KlblNScFV6ctmfbaFO1yZRJdxaqsFfDoGpBAXJDfmOrig+u0a/LA9wx6evey7A/8PHsYwHkgWM61GNx0kljkJBf1JiCLqZ/s4aHhHvaAYitQVGKTvbab4tdFnuMbE/zKniAvMQOuqoMqMWUTzl4lATzaHF5JAJ+20atJqt4GND9Jn9BLQGjW//79X2ZfH2x+DLhMV3NlMwoAPrK5JddNQqZSLW4YXdthB63J1hqHrgDyiEcPI28FMaqD2VaqKWRoI+oEWEB1AZeAUB+fxTDKCYcXGijDynmioelcZi9l/5/EDpR1Aw7Kc6rQOaAre0SHxn4YxhhaJr1jjn+IrUBAYkuleW9M1U7R8hc//yp6y9MaNWyTRd6goOGwY7oPl33SpCz3UX9goBqWd943GrFTyKuOMGHsBcDremD+SGokrgDifI8ERDx0GLtvKNkrvmEtIGVN9rSr5ny81/qU5eiQFDIf+Zw3L5/lewKIJsHHQOQLrpbdknNBrzj2/VLY1y9epVU8SZnrB3bsXjuIrc73vc53B8y9GmaPPW74Aja3orrkthMf62LyGiAJxkMT4kkwyxA0CVoyuWhodjq1/e0+eVvgAJ8fHzOaZ7nuBTQZfcNpwxuAb6auW0PPvyB3WRrYf6N/pVDEh9+4SZbnbPPo4Q8tsF4yURiwWNZpcpp8nAnPLPTVgCGxHi3MgAjoUlq/49j/MvT9D64ipss+6uC2fEtjWjEkQMH7FjDXz1ftWmdbwcAbVkBijWN6VsQ9cgHF9PoEOVbsvKR8AcwbS+W5dSpnDnbPMVvbNj97EqsN6zXJr2nlC9M6Xzh6XsknythsvpQCVPLGt/EpYgCx8UXWpP/Ghue3fVefryUS4CtmtfamGFdkfNrxQlwdWE1RHwMOWybP2XRwbDsw2251InO9ZBEC0L08j6ZmNN7PEld/yN77EKaXVreLhXXlCjphfWGjKQhodQcQWnuAYqVTaocH9O3cVrG0fednWeuVfWOTtXE5P/dPnUIstl9sl2dTkEQcXiBnGFD240eWY/7eCdWeE0B6KUDbbwNZz17AgmIP11h0pFjSeZC1BqZMyjZ6q22BzZ/tX+/vRNrcQ8X0F5AJcIwBSRtfsREz9NpV+zSxbooOl8LaJkcV3kP8ROLqBGkHKU5U5zjv0yWQEuXmj/+tB5uLo6fJBc/DrH9dTdmbN2mKIo5gYpJ42Q3+EM2w3NOrl0fFG+SiA1pPrNI4RRyMINH1FJMZmGCvKuQ4l/Fbr6Plf/+z6nE+PvmweXh8ZfPD6wA+HZST+FweBLBLfl0GaBZgHbhi7f3d/tYdIU/t3/nZPKOl7tFcVO7rGU0hHolkgDV/B/7cu5ccNrlh2zybyOoiXOyyZ7HEM2s+0L8vYBNWqo4JHrNgWWP7SbuvwTUWEFGOLj5q7qcY7TrlGJh+7R5k77UVjwyE75DPiPFazG9uNqCf61CM6Xr6fHliAUJx6/xCZPHvMIri+WXEpaiYWIYN7IAk/kLsRUMue+QgBYntK8lrj9MtSeiiz49JWQogbHieg1xWGsxGFnSnkZ77GPYzm4YNTUYlr0280cnyyRmBq2TLEJnEF1flZ85DiUDzTFagbggN7JuDm0IhP59rNRgKEGp/7SVOFycBzMVEht2V5ZvdrDlDHHT7zueJi26ksBjQn35r1sjDeW/wo3MThq5CJZOt/bZDRBZ280xyn7y6vmQBV9e9BN9aCysK3/XVb49+c+m//x/+87yGEyJKnbYgCfqiEwWpVvk/eva0VG3MnxsB7/SHc5gCykGHp8J5kMQCS0YCOQwk+k4j1soxoERbupdp5aFrZ2LTO6PPIb8qvaZz5gYE6jXuMSoTVOTh6u3IuwsStMJF/D8AWVlmAoBJWjl7B3dQ6Ww6xqdtI0OrBYZUfFRyLcjPzyHa18OoAihc0lIo4W7lJ4Eq8DGff3DjXkWQoazV02J4y7KZHnbGe0CNCfS0ztKW6TCBBGZzbQnYskZPU21wLwIY1//iRVhhC823hzDPY026/R2oKQjBiFObYZQxVPTCM4qM8S8T0GkrQ22uE8GwioFQ+WtFJ0EbR/gmyUiRZuyaBXyUKDnIHDujrVXKBsbQqJZAfhEctzckX35u3W6EkVEGnwSu4BMwYKdT9BgnG111piyiPAcOWhJ6HZDVxCcJXw7yfgw1EcwCfGmpEDS9CRALm/Nf7RKtlKatkaMxsXE7AO9MDcv6J5Hz+bSVoPOmdR0R+QW6bZlYmRbLZ79vK5Z7UOWuQ4zDThpbJulFhhy8fHGc5OyXCUZ3Nt9+H8aLaUoLCAb0xCiS3B/lmugwEq7WYnY7YGWr0XQKVHqatIWlkMDQPpTYdhhA3qsaO3T9VPaDtq3sT+wRxu5twAUB/F6eG8cr+QTuzcAUgEgMTQyBRFfFOhaxQU9e1KqEdh4B0hh9dP9pixU42bedUJfXdaBHXsupOD+Grwh4r8TBnQd47sAWPfvWNOeibI7sZWdYUqstWoIp0dhNS9QHQUy+h5CwqidQb22lLXgoMVx0ojj/mxnX/j7GnBAzO9KBHBX6nXu4RHNhbb1MIncpLVqHca6YK5di/J4mMLiaMymQRZNWxQvdMklF9mvEnD/s3ti8C13/NCBRq+u0iCQMrc8LOoepuWrf8Mit3GQPCvqxWqozwG408UurIm3MgCMA6+piZG1G82gJxnj1Bs0r6w5zZfZCE24gRoJZf3fZWv/7B/krsC3Pf+jrC2MEw5CGi4pynlHvVaJl0ms+y7lif8ugWCqk0/YytPDVlpSRk0BmBeNUlCSYNRNthfkkaVBnz3Ga0JxrAbBwwISJT9Pqajqilktw/Fmex7O0PBx7PtiRrhfrMs/vTRlFgqnYmnyRdmoAs+d3FBDrSTTkzqp9MboZgKzbOadajM63IyUgKdTiKIHJ+Y+G8ebKKSZMqvMBnj4Y/57n/esv7mxuZG99GyasKtpnX37RKZRPA3qhrW8nIdyPVtzdB19s/uQv/k3E/2dC6N0A3+8CAhg7fxXjJevvTG1fTcvqSyDtToD8e5sfHsY2t4XNJOjjzf2bKrJTiMJ4PQ6zmi9RVNqNTaaHZrodFt716/fy3wD6GIR5Rsdp+3YvjuPuATZIZA+yRp/duZ8AbGfzV1//+ebnX36eYHg/E8mPUtQZhiDb8DYAXVXaBf+GxOScBaIZAL1M1mEcvM53bEfagh7UaWx2jE8mvEUYv21BYTwQ288+v5lhTpcywat62rkXdutFJtn+GBBSgaqJf/YxmYS207dyO4G/X9WnI6Afm3EQn9CgPq9TxFN000LaICn7FKCDqaNFk/+9HQ3Sv/ztX05BimZJzgig7iaA9emTMvToabWFOvbh22+/LbO3rSjZS4K0dVDTmqACmEdzd/Q1BeFX4mOmejzMOrb0atgd2Vn5n92ZtRQbaL/JQmDm8/1iDgXNy7kuwAWQjl0Qd9zVepPXvAwrEaMcIHM9ALLk/1lY9X0+7HzWTqC1MpkkHNYAC/XmzTsFRn/IYI8bWQt6Txh3WmWf0pfNZ2m79nfsZsF528bymVp6xT72urV19umnva+NGSbYtJdoG6FNuUnb7360iOJbAgrG+LQ4eSv+CPv5TcCF6vrmPYfRlTw7jS6kgl/Ww7RhE0Mv57my6drI3kX/8Sg29ThJu/Zja02EWquZIJl13cpnA+06hQ2YYLJiAPWxEYUeGot0IniGEe1fTvvM5dzPeYqveT5vA/Ydv4t9MwQn333zzoPs0djdgHovc00v8izFXBUWz+e1XdPzthjue+Jz/L7+28qSW37ca1ir8D9tLbMfuiezVtpyKsQux8rPO116SbiZ+Y8g15J4e2HbdBNrtfhowp2YOOcKi0GRum1TWFZ5pjQXRz5l2sj5p734rucpOrYzha9LUpDt0hhktKuwIrTXj+7QsFVnuqLrVqRq0tBkaorqKwvL/uVXJA/VVcpa2ZuVXrHPCgLNurU9r0DfME1E2+22sD5FiQL4xudLEi35Tmz3y8SwtIne695o3DL+oBOGxcrZtmfpPsGyNEFed0QZfW0bzGuyZpVCCOP+0VO6n1m3FEV2ExteTYHnLPuBa1MQeqeDArVOKosVlZ/JFfp82aEieF2GxvCGg7m1FfDVRaCgqrAwEzlHn2kmJeKGiqknr+l0TpNDay/WdrQhAHjtW5pbWQQJIHXJ+mmJO+ZGcxCs/WEbnqcd8L2OE1J0idvIT2zrvMj98EmKmdsKp/GBO/EjqQ8VzMCY7rRRLLNquEmoZw/O7ykO1vfnv/69mmr5/jV+Z5Pb/bEWQGI/Rlx/hk8MCKKg4bktrYPiIfGfGKFAAILFaETZB53GmfuU5PqcAhZyr8rgALizRgqcABHfzb7mfcA6EhMVrM/nKt4jZvAfbPR7AE7ljVzfsifbFmc9kmcUdFgHBcj7vE5c6z6mZc6+WM8BwJdvBvxpc3WsTxM/Pknnxht7i36ntr6cLfjXyhwcrcgphIgd60twNTD17AYAwpKvrYZCvrcykD62OeZ6uraejeeEtQMYX+JE/tt5W7vW+iz5XPmkPdTkfgGi7awCEYqtC2OswNEnnXTxXbuuLFj3CVwC4DMgQONJZ5odyM/WNnL508osrqas563glNeRS2j3jhhebp/12M8GvXMnGl/Z09jEMyAkMjUX2K2j29qcLvtb0fwwXQrvjh5v/pM//vXm5Q+/DxMvnQXxo6+Sq12/jtmEsKOglyJfbBzg7zgx2kl+K44N6UVHnQKhITeKCvYkoP8TeKpT7lViVTkuOZHDFFEP0x3xNhI7Xz95s/nuRXzImeFJmOw0DtmJ7C+dZF1fUkkDwAGQSkBkw3SPYMTn/gFYLarn5wVcK+MxOtbDoBtbVDucNyv6yAHbIt6hbYMH+FVwNK8d5vzEeNM5My2bzuPK6GsuXRszQPXKevVfZBrYwBSiRg6H3WML+BfAkPPt/JVgETDQtTdWsrfhBfk+gN10Djjdg8FY5w7sZAMLPg6LvfuEE7A+PsPfAW6ePQmgWsJ0TCXPvxRfv5Xi3F6K3x9CsqCr67w6G+UQjmPtmpAg0AkjF9S5yJ0AsXyYNZquz0KN+TMChn3qPrx+prJObmhfeZ7DsBugkVTadMgVyM/3um7ArHutFBKyTj8feOdnIXxYP91X4s88Q2Hb+8QoFwH8P//Zrzc/vkihbZNBM4mH+l3W3gT13NKVAMVlsmcfVIKDX/GKCTo+EjgaFxXfWgD4tu56+dh3XS3F6C69+82l//V/+4cfaKEJ0BldOlv3wjzQmrcb8A5D5fd/9RdFJa8nqL4RbTUr2PH2HHqD5aCfi7DvGJbpzW9FoQHACPpiJVQAU3tngnEbcA4JWroUcjY8o/EqB/ZNkjwbBVBy/aZEHCLPSKvymDg6U2qHOjr04xGAHVbIiKiOkKjvAhhCZft6CXIWBjNKOwrkVsvSe6wliS66kKpmHIK1OLh1r39+vzi3YaoBmIBgs3E4H3dRbRnEW4AooCNBS8f7Zq1QgUeEe9p9gVLAOyzE2UTDglgNedsfGH8Gv9oLZB2xHQQ9uZNch1bce7dvbz5LpeLKWgrIZzF41aqYqKafrQLV9QbWNUFKIOM5BCDUkuoAPgy1nzECTFlvh75T+VoJXXQC87wNglC5tOaep8qwdt4CS7Q4OohkWgnshaMwXzrNMZ/DcAA4D8OskdS9fPFsodarlmSzamtM4mY9JfhFpa1RR7QnKeOEYVKMnQlJWASthhDajGaEybn1WtEMSXvY27cx5owBlloO8lQKsMX2Nw+++DL3/G0NwN7B3bA6oOlhkqblhxAlbZZXL9OqlWvBoEPffvj4YdifNzdP8yy1QwK+MEgBzzab4GEqcqMPWZZIrtUaYbC0UlRq9hirBlmqf/mZwF/LQD/HPqtjBOBqRkwCFwDJQ32b/Xc1nkcgbFCE5A666XNb2BFc5rMAqH5uEk4nmcYInmYNgGrrxC/MF9oA9C7PApK2wt7pr7mP7AG6Ua4Ui1WSC0w0Bdn/MDclNlckLnl2b0MlVseTgFdrqSwEweEEcZ7XAXAy1yAxdA1vsBtK7846SErCVtVWLdE4TaskrZst1bcAqi+sQ65zK7qEAq0twRvGXRAeSxBUeXNxLczUi5zNZA+CTQChli6AUIF3wH1ZGVOpbZWxVS17RgI+rc5NkkR7eQ4dLJCEwt6p5oiKXR2Ae62FXRIqz2SM75q8r4zanTgVldK1LXYSj0kmVc3W88W2dQKbwFF731LJKqNiqfI5V7XbgphcB+O+MvLW77MHgHBvAgoXcFr0fey5JmuSW8FcAf0pZjRYdM7bst1+lM17TAjttdplFfwTDH//gpg+pyttWdbKerXiPBUtbe9rS8fz56+mQm5yZYAlNmI/gxeuBHW+FqCW/ZX0vQ0rgY6QqOngeoD7POfTVEzfvDzb3A3wcfduWrQDtueiEkBGRDpn0MCLW/FXP//5l6Guv948SQHi5ZGJZ2EAETrPmn3/5FF8+eh83QJAZrCE9ukmqrnne/e/yplIa97DtGsFLL5x63af70PTU3diy7ZfJxEPeBwLbB+wJ2x5B3sAfLXYCQKyT/fD5t3OdT9JIlo2adb49K19geWCnXxtJmfnPbsqymn3pBP5d/723ypY+uN3jwMGheWXNhIHTxsNU6pC6lzZtyqAWZYyIjB36egG2c66p+KIre0zA9goSNk/gnR+kT+5kcm2Kp1aQE1dJ4mBCcYp2Z/22J2AJreyBth2bNfrgIltCcWsy74DRii07CS5vUEmQCtvzvZMN54pa8Cu72IrgSw3SC5kr7LPADmAoUBEEvnlFz/b/Pjjj7WjDz77PEBiIiGAevYbnb3uzyYwA7wfxNYKVFWjnSV7HAA4RZZ5DtiZAlrf8Tr7odN9SVOotGrPYjfTEp1IrCACAK4gWe69gWPAyQfxqzI2rDLM0sOwwI7iCz7kbFwW9cdYkPXgyxW9VpbCxGTT3jdtSktwnh/tZK20W7h+E+6qD5ePonV3hI0IDKXFpMjTtrskds4kG1RmH8bFtEUaDMKuYmw3yQA+eQV7ktaUm/msHXGYuAezBYsnLzScRVCt6s1G7SSeABScnQecrV2Y35I8ICQAO7jw5lX28Gus6Hzu9QybKnMDuFAgNr48ZzA3EMZcgk7JOlHm3DtdvyY6bIpgNe/LCdjcuPxyc5AqfOeq59/FNlh6/K+J1UFbW7V+H9DwIoxSwyv8e72mZEqRkv1jcAXd/RfsUg5wzjU2aNtUJgrq8xjf/EkeYH1u/I1/A95JHApsZd3ZTX6DzVyTgLG9o5lX1h4x7nwLfdlq4pEEmbSkfsESeOaKm9i3bcWNPXI99aH5Aj7qUbR539HRMW02/pCG3EzmowmW2EGM2OTlJ7/yeSsLdU1Q1utsIqfAlTUQI6yJfpPKhVkhMRumxoAEqx9ochfgqFOjxfakNfK1AETMYEV9jP+To/DgyVW0kD2sm9MUddoSqBU4TLwr9Iww7MQB/K7YSH7VJCkxQHw17Trt4gbR3Ty8kT0c9m3s/uuwZwY4FAOlaCGOtWcbY1hzeqn5XsO/+oz5zdH8qoRJfI2k2x4QD61TWZs/LaBvNSn5v+yX1U+WOBDbimGybK3GXkMGsKGmgD/AzLJ+jRc+tXFdYHeHPcJv7IStbSpnopHokObv+dkWsC5xIDmPnSSaVa5j17PWYo5GJgr3vrNLMIm2LT4DxYZ9usrwtGDSSxub4x46gVFC+hHgnrhoZYutYDRwsBIXWItir6zbDI6YPG60vel7DlDXHCnX2LbZ+PXj/4+rO+u1K8+2hL5tn8anc2+HIzIiM2/ezKx7qwqKEogXnvka8ECJB1QSJSiEKAkh3hAgwRspPgwviBdKJVQNVdy8eStuZnQON+HmtG6OzfiNuVY44UQ6j33O3muv9W/mf84xxxxTUjiv52O2sUe6VyknAAAgAElEQVT1k3F9pxNlgbGs6SaRiEYBsSQn2HpJHyAUlmSTF942pXz1QfIHwPZ2SWa2vC6llppYVH9K3Ic4wjbHJxuWdyomNLXL+7CF32qG0VLJAYEkrmYtDABcgC/vq2RSnnlIIKYaKLCw2jKOA9oN0DOsJPvdeM66GEswWAQ/GSOoZcR51tG2BsgBHmaOsfmMAZClfntsg+S+r54fjS3Hpy9gY43la3QKZ701Yc9m8w+z7n+s3OKTZQ20cibPcCP76ji+QRMeEl1dr3O+CEea9AW6sI8AA2dEnoZOGR+fZMph9vGtw5zfSfg8/eHplJbH18JgZAd1yt4K8K76DWPq3s1wSvmC8dP/1i9C3kgK7UOSNKRPxGS3NULM/nRG7x9l3gL2WHZAa4ApaabnSch2TWNv576NS4HONpGbtVLJF6DVAnxam7dvPthcvX5z8+z8yuZ3j042T6Kb+jp6dx9a8pz3Lvv3rRL0BQT8OF4qkyZGM417sR1IG87kAj6Jr+o3LCjz7JGxOwNwLXqoC4t3EkLi/HrvP/rt7n+d2wG9F1kQa8685POdSasNgL+Y6ynnnwoagbOYvdqGLdtcy4knfqjNyD1VKohPySbk+jAYC8j69N9+E07xGxYm7YDo7MyH6DHfKdC+Mtf4XiM9NEDxmvSHOzTZJTmhAZbGc/HX96Nne31LZZME0QJIIQZIlC5AmjiktsN5FZ9EXC/RM2t8dFo791lj+0lUPw1qBgC/xsbGl7hxI6y/OsuRZgqJ4/jV8wLITf5aL42tPlZH2fjtDcDuOd+BkAtOYcyrf5f9o3ybT9OzvGxVEgDR+w9mYD2dv4+PHeIP/6SJljIGB1R+H9KNWJn5VdpfZye/HyzG4h0Qt4DtYrObBHC+LDFZWY/wGMm1Dxe/ufJf/7d/P7IJqIdxJIwXUKPlW3HEcoBC1NWgow5OwKK0dgaxTQLy3sls+pDRj6geVpHHYp89+LRr3knQcpkns7gdqHNzs4AqFMlk9GFG9BRYY5SmG+6w6XoIoLkzfAJ/9Oe8ro0Ich+Yec2A5pXrglgpsIw548TB53QJEHXZG3YbND0bLiyno2TUJyMF9aZxQ2dJx8r8LM6oIKFddJtp6slSBoZggIMMnKhmQP5+nZh4QApsDIsEiwLg1cWS52JssBlkFaqXlWdcnUv3Va2DrmMgSMaHodDZNIu9TTuyaF++fFGK6OdhcOiuYg5OZTmNG2MuIOui1akx6PJSr28jC6DWw8B60tZdA4uWyOSe2kjEIVEgacAk92UDf/JpqMiuAQDMTWIm3Qszk7j6ScAgweJanuDZZSnvBbw8yfXbhCNG9jDRN42d84wJtoJDCuippBZjDVuhtN4FUGjbbrTdzAvNCsLh9rUDRbaS6PNegkNj6gCvjh+DnDniPCpnlqUBhMXtrD7i/ZSp/e7Lv+h60uTgbWrWj25/srkZMBTTktaVA6kpu/pKHza/DYvnz379Z103RPc1TGHMlQSgJOvCam0aQ4eNcm56TN98+83mV7/89Wg+ZW9VE4RxqnCuZxLgxMnkQNtVxU5kXSv9nXvJGo5xUSNwkm6fmGb0FS9lEqxHezNrA1MAK1EwXa0Fe1IOPeO3HzYT4OB1mWo6ICpXNh+caxmXyTQ2A6skNmDhSQLcHxK8y4YLAArEFoQIYzD3QtfmddiTLcPT5StjW/BcB8ywZpVDG7tmNsIIucqBN8+y9BggGGrJYmzLftrPcfbbgMR6g2Nm/HeTUbkaYPi7XIpQtaD8MjolW2+Oo3kWgCJj+T4/O96PI5A5e9PmEjriKTFgh9DDx/mdAIdTLchQipKftVvUOMP2JdukbLt7XQDFyaq+zDAbBRPWJQeK1RdET+ZJ4DeHccseLFnlow0iBxhrhn8x7Ov6dmAKQHo4CERj6KeUaa6jZKpiugVgh5HcJArLmdePrpws3ZRCrdR6B4MSJwyxNudQFozK3SB3SlTGBi8lGsuBUQ0+wEeANuXu9DYu8gzHmZ/z3IMSOvyOYWqMbst4URkXTkHs8HHAEd1HZbVosO2l3J0W4xk2WICp7QQs9ixHBnhwlDLy5ymvMiY3kzG9EamBi7DXfggT7SCA7C+++CLaKtEhuy6hcbz57vGjlF4ETAHShw3i00+A3Y0rpjy9jgmto5YThOWV4PpG9udF1nB1V3PP2zvRxXxrz6SkJyXaOlCzZc9JRlzBBgaOhMWWjn/KqyuqnnusXmn2KkCriZc6blubu3fiMOY5v3v8pGBRlYw0p4jjt516qaODNJxJUw425ZN7d8Mc/LLZyV//8pebJ9//kGtc3zx++iJanGEd5n0n0dTr+cnpoauaZ3sZdvp7hzYALHvn+FzCwRmQcyOObjznpCYyDrLZ9NiADYBGWiBNQgiCR7cOEIcBBohlu7ZzLhzduB37HLDqVZJLue+L1MNwZjCuTmM7BN7s1NFudANj19EWem7Yv7kOjRzNgoCmrwKo3ghbmkGzxl9jEgPyclZJ/FjT333zTTVYJQk5oc4xZbPOLH5AbdviaB/F2QfQrbqqfIJmuTMHN8M08/PXdI5yFrRclhYclji/hOYdZ1vJYlhcWxYLJ1jjH9fPOEnraDDwWYA5gNkwvUajsA0p8l7+QkspF9Ab4/6yjJABhaZEXZe0KaW1B/hUdKre8G/mcO53x4tyU/sJ404ZrXttV+p6iq6R1wUUG5wKeKjTJpbcdFe/KkGTOTjAhlSinOWlMcU1ZwfGF50iJRkNWIYRwD+pNk6uqTT+dRI3GHnXgVukTMxn1tNFHv4VDcn8eY+pj2kEBHW9MqftsYPq27VNQRxnjVOse+OmDK82Kdelb7MVJuu960nevc85kv3cRkpOogTb9js9TCAgzVLad1d2IsESW36aZEGTec4mocbijLdDonFuQIPFNQF94//MaRtTZI5r9z274G4B3f6YRecaSrxXyY76qHk/xlJNW+39OPnDbGY/szydYznD+SLbEqeCYespZzMfmt9iLM0Z1ohkcYO7BBX30sgMWwao9DhSAN8G7OZn5uQuYwhYD3zayXPvZEym3HdYe2sQD/S2h321RA8Lpr70AuQYiKWEagV11sBgLbfunmjwOYBkvfdci0wMG8rO/cgCwkTKYGuisJdz+fYB30L5YRqKpByOfti7ACWjm2vtAQ6HRdGAJtfFzmar21gqibaLBOqe1ZlAS5jW3bMnKcFNaaPyTD5jdcJiCDBvCYXz6cUeknMrG71BfDurT0lYA2NrK890mbUsKO06pNdXYGqYjb4MU1knSzAl2C6H0UWWIJ7/6KvNZ5azvuf6Eg8UfMpLtJazHoG4nJhtrKywlLYj03AY1vMu1nfG7DDPS2dVeZUx5odZG214kztZg23P7NoAplmME38o+Vu/+uPlDPYzf13ZPACdqRrIzjGO9sos6QUYG+Cu+Uv2IPcBvAPa1jfBqmOHkrSQdBYPTGWBUjX3sJSCxs442wTeEjo+p3qXyhIz3IArHcC9gxxJK6NyIxX+x9QVO7kvAARwXsMW6ogFvdhTyfqQS3Jeki+md34a2+ra/LTt6J5pcAKc0RU7r44Nyes417FdbOsFtnU+Q0KIjz3+24CZlXAC9hrvfF6BkWUsWxZsKdhOTdAPq7OpeAzo+IDkZ9qoC7mFLwXIKNlmXukZd3JmAhwKDkrsSHTUP06SIOOtSZPyOiwpsYyzZQXXxQtiWGMxyV50wIV5l/tjRyqNUqLKfPnepIRy2dzTeYAI+6Bde7M+L+hMV4FyQGP+RVPzbEwlJsJe5BOTg8qL7h8pp1d9g12dmJqxzfeyvq3d+FOv0on8PHGWxMqtNF25mrPl6odIPH0R/yINLi7Doq4mNimH3Bs9aWO/TfxRswIwd9ZW925+rtqnPrOzumvRfA1414YC2PLYvuwg+y5GzjjT0Nzs39v8/unbze+fxUalISGbUzCrjmILnQtADpN7wNxtgWnmyqwhm2CYtjptYUryp6fUe5iuKzuuIPUCENX28JMyJvWvnTnWM39mWDV9JmM8sQTgfEqei1s4X5ED2PHlzC4pZbELXVPN2g0YPbpvfj9MaufYLIJhzNnYTTQseAsGoWczliSxfElCKKuu5Ej+3QajuaZnl5BtGTkt6eyPJmolrCRD3WfOqD5r7MM1zPqA67H08abjQwdY28s5kBVT26HkVcgwuI+igKxBJaL5O/DOPfKxrMmpgprzp7FR9rbkuMqqHyL1gtkoztyOXT26IUaexnCqx47jo7c6c7HfdbuWeGVY8qNfbIyLV1gJxgiImDlSKSWZdl4btshSJB7G9v3pL/7W5pvHJymXzRkdjVox7If4KegrYvSyEmsXAYJLr4B2U08pNXIKvyF7f00Asr8fZT1GhqXra0letIlbyF7ZIr+58l/+o//4Axq6xcJp4yC/ySbSrvuQYH8G8zjA1P2USArmCPwb7DoieUAizm8y+RUVtKlyMyurpG2FOU42WRyZD5nM1sV1wRqYYWu07AEDQllLNkhLAGKslAu2XTrjr3ysgx82RjIHDLkN2kYJ1TdwmI7I5xanL9dfmWNtrpBN4QBStsMZH/HOMaiM2JSnYbpMjXKZUHneC4tUWYjKxB48l2Ek3GtmxiaVMSXQv1LFlTsquR1mUwxuFoAF+ThstoI0gKOCcgtiLWuUwKLlb4tBmoMbO8rk5Z5c38asfk7YM0DVGLJbKdfUGITgN0H3h2GKOcF0BrwS+ihWRY1d/mut/KKJMNkBmRzf4+wniG7Zcp71epgwygucZy8CCmJiFtyTufHZGReAFADy7v0ENrmOn2G4WFQ3s2ZQZrHYCNwOeKc2HTuALpuOaUo1Zr5uBCh9FzqtsRJW3Ek522lo1KdBy8sEjfF139bc/QcPoociUzPag9WTyr8ZNRldWeCi3VnHrzImpYrTFGngYBOprx9gOVFCA/TdGAD6WF/+/q+yZoCjccCjr3InukQ9wDFYIOlLc5LVsft9mCO//vXfKFBcnUPadj2kiaMPU8ty9XcHJcC3miBdi8kcuZsEMW8uUj6YtaKc9n3LbrKZy5i0lxygo1VovmgeMrZl5oVlll24AO40GJV+CVRi9OL0bgUgqE6HoE12UbCoU13mBtvxh4ASqMho0gz06zjcc/hOUxklPG3PzqAlu/FDgtzf/fUf4lwc9hqCbuXIl9EwoJq1RbcG2I4WnFJF4B1NRWuLehOdKCW6ZXfkeTWqoPFCHNXcEi/WiOB9su8fsACu5XkbBCVIzDicB/i8fftw8zi26fja4VDQc81P0k30Zkquzh//LveUn+0ebZ7qymec2Ya8XzfTipI3AJ/OmmcV/J6MYwGyZrONhIB59DSAd97TAK7zIIstC8UJnNIJ7JfJYA54xdjSxiizz4Fj33YOpgzQl5+v2ZYVyPO6cdxkTGXCXH4t7+JgyGplLDmbDVCVvIUiitGoVB87Vla3geU4IAMQDli3ZprmmXsXo0fRf0+XK9Z1zWZaL4cBbdmf44Cy27GpnONnWQcngkdgn5KeMq2m1KF6NQuA09emLIX480Xe/0EmOWOokYew0DrZS+b2Wg5crASBrsNaeVlLSHIw3sm+3NnBhHscsOhi87Of/WxzLyWz16KTmLcGWPsuZWYRK9fEiM3ncGYO6WTV+eTI6iqK2UmPK2Mc4kNo+4CbrM2sY12vsUsvLrGEokkaUTTAwVFKNoCBz559F6BNgJLuaGH7AcWJ498KA538wQ9hW5XFnM/hTHcPZ0cAoZyDSuffZa5ogOzm2TFDBD/Xw4oSqyif0wX2VcpF/+7f/NOuzX/xL/+q18AQkOmFkrXBCSkDbNuAeO+yJwjZ7+xnTTbY0ESA7YoDEfv8Lg7LbvbUIUBXQkSgnXW5nSDxRUDLZ2maY71hPkqSCJ4u2JicZ4yzpI5zlO7jy+fPulZo6tn39ReyN5TDCir2s+5+Era+clKdYL2fo6gDKLv3OKzqBmsxMc6RWxmbw9gFa1Zyhq0UmDZZk6Qe1o0y/gIsWd/OlWq9ARByfh8GeGSbZl9pyjPlbNa8Ml7lPQ14srZ3c75gKDbYwnBrGcKUcmMnvgnAmaOj/klWdTufpqpjs5cBeRhH6XBh43BsAYEvs96Als4U5evOdtIOw/Ke++A/WN8Y63d1Xk9yh16hjtmCUYmKNqjIPQCxNXdQcipJdK4xUvbsVWXOOpILZp3jPTcSqGQd+Jw2hTHOWSkY1Jhe9MZAGQdKy3Lda2Q5zHtehbknAJvSqNHvGYbCpFjfYMoJkbMmNbAw1oKHt7lHvLgnsaGvNCeSzMo51I7nglpAB9BCQi0J3w8pQwPg6YCpmY1nLAuyzB9nU3Z/gLvDqxebW/lz/TJMv5zJfIUzMg3YG2/4hQThs9aAIHGGNymbvcjPaA/vJwHApQeet9Mo26KMHLNyCU7eset8HHYQU8c9lgU/bITauoJvEzCtiRTgnT1eUek86+gXZbyyXn2fyg7vnfJBtrPN0QR0Gbzp3gtqoF0WG0tjTuOFgibDkOXjTmOUkMSzPq2hk6wPtu9xgG5C+Pbxec6a6izHTh3QMo5Pbj9OJYn1zq8aTUn7s5UpWf/dN2zdchY0ISwoq+8ATJnugG2WsoyBfeOGhlGRvbokyoGyYr6VgVTmSEEOzccSWIRJcyfA3Z2bQNfj6GWnMUQSD28yV9il2HGoMzv0QTWoqnQFlk7Y15mvH0gX5Izejf6Y5JQ1zj+5HrtwksTPq2NAjkTVlIOZl95fD8ilfHEynEssAdSmtUWXezpYV7rHmWmucjANg2tsAcbxADHDoPJVAGL5U+bMHJjz1bGY13lNgd8CCGRLvG9KotiRN+91kM04sU9JdpAtvzxLs6Os/09up5oo2n/7Of80uQM6kEBYWWMaLUhoiFHKqitDS0LV2AkQ2caG6LVF0zjIeAhugS0DcowO2iIjtKx149+SyjzLKsqPEe9Sfs6Utew0PxjQPWCcrq9Z02Iy8Q42jnN1ujUDGEh+ZI9kvQPT3geYdDvWrLipMZTgN2cgvdzKCPX+coZJpNF5lCSVQOUdI3DkvaRUsLleizux9pzfDs74tldSkmau2QHJ8eup+nGQsaGSB5d8FolWo4R1WMB+gEsBeZk+i58+e2biLufRABoYQWYfEDKsSszY1beaoHrWjhiAXS1IIubN+EyCd84lXwWyrZEChksDAHsz80qqavRMxYcLMwhomrFxlolxVs1Xn6FUtHbYus0zNVFefxMDSUnkNLj443u1/ptEtpbIfBDj7/IZGQprqSWR3QfTYRkDjI+3m72bd8Y/P6tm2UH0ci/jx2/ChqZfLFbay8/uJG4Qg7xMIvH56/gkibMkj3Ii5PtJcIStzecP4ncEfbhIEyNloac5Py+SpNtPLCaRZzwk2tmDlq/zTWJL3Ba/fzS4AVVLkiFzM006Piay+SDYjHuRTKET/vzt7uar5/FJL8Z3ssRIjQDzGwd7VjFiGXWLBIi5rM0ZWzFlx4NZGHe2VkxuHYiBxZyN/3LN+T66p77WBg/jJzgHgKgLq9VOW/fEwnAGxK1VNq26y+8nhplKxzXx0moCQFd+J25U1r6WzFf+IZ/jvasWb+Fj5xgfo8DgnIm1MQuxQOwvGVK9V+udv5Hn6zonL5DfiWntj2I72ZQH8Y2cE2SXrMEDIFxsQBzR7GBSNUn+L8CdrtqYmZcpd22n1sYiEmqYaM53jZ+m0oL9XeOZ7i2+BGanppW5xpMAd+R4boVEQs50K+cMUKyVS5lkTZ72giG0ggqL3Fgue6X4D1PDP8oHq4KZZGDwIRJZdO6KZ2kKqipAhenok9r3e2Fz/s2/8+9t/vd//K+i154EdPyU943ZSYa422na2FgSNiWJv9jcHyJFd/fOje5F1WbuqX5MS7etP2OL0czOjn8ysdnYka13l7+58vf/wX/IZg7KaiMrjQrafXgU1kNYLtVUy+Y6TwB2mGCm+houbpCxopJJ6lccQ0DNMMdGN6ZOUS5akdVMMERz1WSqtlMHcg7KshaaORzDDhwCJAIqMBiUKzYQzgOsZWdFRxs0J4D04Bkkh76M3doivNm2xZEhKLt+CSqaeQNa2vg0BAgyrq14ObX5cwaEqsO6WwbSaRwKBnC6OE7psPE7g0Dn2S1iAVmbQ1STb4IOQpXKw2p4apyV4KWkJxOqxLN1+52gaQlu47l3QZta68kLDB0T0OMcv52SHkv/cYTaCYj+LHpPtMf20cWxM6rTgBU3qDvHbbQ8ZgPPZjCPcfnz7x6ai9Fx+LwIu27NSAKvxthnPhMsWGhKRI2Dn7OG2Hgo2cpCrRuOAB2idhLN308CynEyOdMcSQ7LUVhgxym5eAvMSYB0K/Os9PVRwDGsrIKY7ba22fyb/9bfiS7UH5q5Xo0hjTiZOouatozxNc7AIk/0JjR+9+A5idJzOgX4AgsFRrdCqcam+Ndf/mWCqMxPjM/NsO6OY5xmDTHWHKOh1wtYPM+rgIafR2dQGWQzGlg+WWfW6oA9owHQDngcFEEgJw97MiuiB3H2zuuzPHscuzJPrVUBTICL/dwXQ0D7EWWcg1dxzzzvZZhmGpAA5zhuGjsUjKlDNrp2nJq1W1GzidZO2SJbAcFubB59+3XBNGvAgTS0Yw6YzL79m2z3ksHSNROI+Vdf/nXGZDdMgfubT5MZd6i/DEvqzs3YgddhZ2F89YDDEKSP4XYYZoB5ArXcc5tQxLn7kHVOzLtl5zns2z4c5R1Yj5WZ/25mXnYxXxMw6yL1NMCHkq39G/cafOjk/EkazdzZDTj47Otopd3cPDmPC5LSSg6axhuvYrxLgZ4zdAL80sHn4FlZFxyklm8sDtkwBmyLMb72/CqcDIQ1Vnx4CQJ2j5Zluz9j12SuWqZIqJYGYsCldjXM+3yeuaclsnbjXgPIZuyXIKNi1NlT5tI1rKFVt6F0/aXBhNesjoJDxniWIp8LYSSLNOf3SgsxO1cN0CUYAj7oxFeWcBwxnVWBFznwALnYyRhLxJxfxtk6IcCag+2dREdZiVNObOwclK/y/rOsG4GZjLlcruBlml0oH0ySIA7BedbD7XvRmMs8AWn3gGyCTdm2/IfhR3MV2+tF9EveZS5v3EppWVibX6Q77KsXz9Jc4VGbMFwH5gP+sACyd568ELRlj4UtfjvlGpqinAb8pR1mzW2nbbFy85JR8rOTlOJdLXCntHoSlbdzsB7nczGDleeenKYsLOv35k2dq1P6rqtZnvt5gC2MROcPAPc9Db+snTKpMjZKQbDbDgI43E85NzAY0H414N1ugDdn1sWzFykl+fnmwY1osvzh683vvnteB/Nq1v6DsKnpUzY5IIuaZ30RMMj62AvwtpuyFaVmL06z2ZLMAFqexDG4AUjInt4XLOX7e4BhSoVfRqPteZIyJCSUewIXlYS2nDTzQCeumWUAFyc319a8yX3eiE6lffc0TPxj5SJLhhZ4Z1xpDVp71QTJc9PLY1uU7ttXGJIaR3j9zZwR/AdOTsUmMl6SQtX+ZCc1vMJWfhv9wowxNgr2UxltzgQAv9IsAVX+br2WUcvxzPp8njNFiXAZl5wegEheq0tnM6yCU4Ft1pm/A+8wPmVaHySBJP1wOyxj5aTOtdsZq/2wIF7mGdjIy9hIDIered+zjLev6txlnrDAVpHhsvBa+kPsO3OjBBF7OQ4qzbA3AmHP71yUKW6weSXJo3vRv4tuY9Z7G3FkL2G4Cwir1zvp6AkOMAWzjwocuZqAM3N4U/MmQW6Cs/38HmzuiCjnHBsxe76JwiUIx8oLP35YvcoeW7aafR8f5HmShaQNMGqnQyTwkYOb69jbbCoZirDvJMD4TNTSnJea/rS8iPsbEPxe7PVRgJ/IPmZMhql5mjl8k737Ln4WHRnvLZkj15c8ep17OUli562zG9IsyFyC0zU4Xv1NPoZ5X5kQbGolBZyRPwbSU+HAtrYbXNZBgzKgSEtz+Jm0D2MHF1atSoGrSmUAkQue047awEHnWOzokUqG6h3T1BFkjG6qfclvawOfaoJho+nqN93FVTsou2b/7t1/2GDhyZPn3Tc3w2qlVwtMH7BlAdjq1AwQaW0Iuioj0qUx59taKjRBaPY2GnupRhOYD/iivGlYfGvAyTcrS6oiYHOGOJNVRJCpyAYNGHWRZi4DWmDWnvKF7cmsBQkQCV1dPCVmJQoBVew/b0U1y7OwiWn43rn3sE2G6kYBNzJWp1lvOnkCcyTN6nfyuRu8DavVg7NBdWWBxA30Bixp+dHCWFjn3He+ZNl7wqqWCU/SrUBuxqyC6MYCEwkQmuudaZIBbLU+MMEyZtZmOzjW7wKWTeMea2hA0LA1AmYCO95qWBRf704abeyEafdFkpB3b+RcDyACeMF4Pg0qba9M4pDvP8Eb2ZFxpCaJ23JGQXTLHUkXZC3GrgjoW1kmzjL3EjGNIeSpMPkHmBidtMIVvY4xdxLy7wFfQIVJ9A2I4fmsT+NyHj/Mtdv1kbh8htG5bU1K1AJ6xUtTHDOBsK9iQRKwmN1rMItFw/7kWqQN7O+d2MX38S+fX2Svp+RaPpkv6ip6/h7EZpbZav3F38S609VyN37CXnxC57jPUPm1nWttx06pvgIajpD+ylicioYmLoX4BS5mjNu8JuOi2dXLAMuVSarl7CKb5I9gfEkSNH3CJgPeACL1pYc0MV1bs2fK+merp4HAMFyHNbmu6zYvyP2tGoWniV/2sbS7DrJmgRmdkymB9eV6fMqCL3mvZNbK0CkrtPtjAMr6k3kE7xX78kktjjL3VrC+MeBIsWC28S3fZ10AWQH1O+8TS6WZ2HZKHzEcT05zzmzHNtE/Terw7q1IYwTEPz69svnqu1RXBTS7CMC3Fxt4JzrGn0XuBMhPLgdxo88fsOU4GuQY/Adh5pM4maaU05EaiMrPQixB2GnXUkCMapn6+BY9eYnEK15LToLdi4+xFfuxn8Y67yqWALoAACAASURBVHfubH73+GLz++dhBL8H6FqF05CmTE/+AVvQhhNY4sNeW0vnh+07CfHO63LumAPVgaORqsGT6rmZ0xV3mEpErMkpd/S7NsRbgDPXMudANz/ztfr79j1QscSbAokqSdgljP853/h2K+jbyrFcv1WUmdc1DnXNdjlmD/N6/uqqnQawahIqz8bWud8mBZbkBlvktatGarcDu9Bk1JyXKkm2qnUeXd/4EroKb+mOnTWxCWD7Pjp3oWfEZ058mc/wp53gsyDPA8ryN0qcyro4io+6o78BwBC4mntTwQfzGQmwYcoaz5MkFFW9SdztJyl9GHmsd7RE+0whHSQhNqSdwTs0Cxt7P/c+cbFSVF4TCZ8kfArSjjxY55DvnNdedL3SvMwOcX4HON+7kYT1zoPN109zLqV89kpIK9Yie+MUKOkxf7FmNDWcmHMqffiH3WcilX4WAiX2+SSazfm6znQzLxsxF1QB20qUTZh3/9k//I+iOz96Rz5JJv4sARiNEs6CTNerZL4t9htL5xh1jlu5SJkWRUwHvSyimw8Q8E3wORPNOWy7ZYEbwcVlcNYa92YEGJFM1NRmL8yUPIWyR84iQGY6YWI5zfeKpAoeCxgS/dQ+XAnHUISbdRBIQWFzbUarCHTes7aKLy1+ocG2fCzPK7skKOphb/HkwC8dm9OaAcYG8+wcmGO6SfnSxKFOwrLBbYQhTA6gMoGN7mFAvxGy96xzb8BH7x823OpI9rBYqNWC/WklPJlnIqwyTdMxLMBf3oe6ejtzxO6OSGOYVzF67XRqs7fMi5AnBpdD12E0opFKXTnR+xkjwBRDD0B1sH5c+ECnZBgSzHhWRobtnLbWCUSy8HUBPsg1xuAqc1B+M1R4zTLG2EzZgofRnVT4BsBU+nQnCPqzlI7sxWi8SlDEMaJ/uJNnffjZJ21FX+HrPO9uQBK6K5Nt8vyCO1oVtBLiaAAEq7u1OLQAI6JsgupaqASwdz6r4Xz+4mnLOHZj7M9SZgmo0S15GFhTulC2aB0smmWytuZvaZMN6KDZUa0BoGuMSDYso9YseA+dyYjZpHfCyDhPgHmR0te3EdG3vjlJgqZNgqDbYf6dXRhDem30mUY74DJOiwIja3TVIXAQChzqsLbcc7JFKxjORLUDbb6AcncCQDyOjhSn21gVTKpm5ZT82dA1NPZhrlkdCKyhBN7KeTgVNYhZi6+TMZNtVTpb8dHc3V5+3zLdGkdZcYcD3UTd5TQYCQDZMqCh8WNBnmYe99R55VncKzr+Ydb5VgSsBaJKyf7y6at0Db2RrJ81iTGYbP716DrtxcE++SHAXoCDNKnYauMB434eUCPBK5p3n988Yj6MMKy545SW6Vsa9LRUB2SuYsAtZ66TJCDNc2QNAJnLRlgOAetjtB0BpNNRaPbW0jZeuLwc6nW0ZO04DuwlcCXj3D9M+ZiQHk4A327EfBXwF+g3YB8quyDmTXRDBjz3PjZ7yiiAe6XHt6RP1t4BOM5fgxTruQEPdmn2R9aNznCYYaIrjo/s2jnAX5ms7o9YkZlDgAVQgb1mm5XGvk729SSOO3DiDGOYk5/PkiU/ZDeVk+TBlJbopHst+34vNpae6d3M12udwmNrNLN5fXwZsCBNHzTkSBB3Pa97HRaDvbKfPX8r6/Us9kLwsh2nnyj8W2y7BIvPI8x1HhCOLWFbrgmi4hzezrohxKtpTrifOciBrEpfseWy7lJKcZYASgBymNJdAuOvAxzBt0+PQ1NPkPLgwb04yOk+m5LU67Edc9BPwoWT2Xb0hObjJGD+lBIP0BFgZR5vBeC1vtm7o+iFYcXKwD1M8uTf/3f/nc1XX/9h8+U3jzaPwzaRgDpIsuxWkmgnAREBYMA7DFWB70EYeholcNifpbPsm5SWAYU4cBexzzc5o84tDrzABUibZ36RsWDHbt++XezqZRh6Oq+Sj8AebLKBTAGWBBuZ78599uRcM6GUQ2Hovaq2XJJEAsI8X525fOcQryzScYqmc3IZqhINOZzvBJR3XwAk7suxbri5GWw/AB0A/CjlGbcCon31/TdlgLcbtz2S6xSEA0ZjD9lveT5gqvJi5xOG/5MAfu32l8+3Fsw1m1MGOQCk8iBZv8BxCbQE2GzqjQSDSk5v6BCa32G4Azm2szbtT93sKght7as6yNzLuBeYz2dxtOxPzln9h3zmQcr4t2LTX2aeDgJovs/9YtOLpzkJdKLe6oarpMufrNOt2OlXSU54TsbGXDTo41cALHwa++zsVt6BZWqenYuZK3+umZesm216WrQe7VvBNQCgLBeMn7EvQPTqrMbhJh9wEbv7ll3OfB3nzMXAw7JTIisJhTlyDVinbCz28A0b+0GZm6TYBP5sp89QpQEMuXL+w+ZhKqdvhnFHpF9yDjigKUWk9DYnmhyFaesaJCQ+ZG9Lpl1RStvMd+6xjFq2bnTB1q+WTC82VrkUW19Yq2O26NwUZJnAav3TsXYeWBtLkm3YFXkKwOTC2mmpTvfzJBus33b15XtiZ8UW72UeduNfVIe2WoLKdZV3SqKydZn7MuqViwU8AORjZpUFp8riMs1cdNwOKy0+z3H+2JcSV0ARfsNaVtUqiuZfR7u5gWVt0Ue9urJylkBzzjHPtY6TYZnEj3OqzIs+4yTRC0rV1x5GioqRNsSKHb4W1v92tBFvHmbuMyYvs/7PsLtp0GXdTsd7jMUEdGFgriVtGvSUFdLralxAK5LvWOXvApXTMZZkhL/TxNbRcXRbVz+/DSEkGibwKKjVNSHFXaRogtXpQvzxZ4ZrWHcLKw3AUVAVy23Ya/YVfw1rts+c302jlekaOWwtJcHR0ooPR1Kgn5z55AHUH8p9jMZTbEfOkIO8/eHto5xB9J1z9ubfEuDWRoNzVReAg+5FgfHEAObWM/BJmgRYfBZBrPsZEGhh8oP+c7/85QHdvHcYG+KXJvkKzHEpMMKmEzh/Yfw9HyeZKpAWy2F18oPtC2PB6cA2UTpInkWKYdln+TyJkgL6/I/iYNhNKylDmWvWbtMGKhWmTI2fsx0f7yy25Dhs24uAPfGqN0+TiLqWDvFK83UivhMNq0NxgnvhgwLWs78+SfJP0yAyBMfRRY7bPnqtkoAt4ZtScjFOfVhRkvGyBt1//d+QU7J+MYvs6ZY/Zm9JvtXOZUwkJRuHJeZaOxt3LWX/OjuMkX+vtnT15wZIxjyGEU38sHaNnXjiY4CO2NK1yd8GbvTvY58ba2bcSmRoSfHMLR90/bIfjLe9a6+URWd9+97nVco6fq9SXFIoqw2s3FUZ5lOaDl4H3vFdSHBs07gLa+r61Wjw7oplcs6x9VcS573PvowEz9F2qhX232/uf/rJ5q+/Oo7EThK4qqRiKz57eDtxaZJrbawUvwEwl31AQ48/ZS2K0R7c/6SsvVZS0NXNfQFuAIBbbUgC+Jo9UT23SmVlDakSiO1lj4/TDJNfwa/eDpiyvXtr8ypVFb97dL55Hh+J7IJha1O8ntOL/x/7qmt6E/RKvTNubZ5SuzrsRgm2Akidk9F+L8l+AbpKRKqNtT8HrxgAGwbBb1llHpLADM6iyRQfupVRWVt/nHwovuE8WzAO5wzt5J5z+W/VRsTqbzm0xDw8JvengqHEAADhwjLlV7VBzVIGbAz9bHKAAz63Mi7+zyq7M6D0xLOeByGoOAtCQ9YfpjtbucpViUv3k5RuSB9bv9NEjLNEbBr/jnwCflDuQdm3cmuxFXJKbX7WnXJ7CdRWs2HjLmDqaqO3c154DmeAXg2wppvph4AwAWcyp8auDRULiK2A+wDmi9vUs8JrsfwkPKp7nvUjzivAx56JjyR13IP15qzH2FVdE///w/adzfG7xIIA7Pwb6aY6mrXLIyuALVyspM3UFrvec3fOFkl5L3+vYi72qk0x+FB5H0C7AO6iM+o9d+/cjAb3I770b6785//w730oCNNJlIlUAw1MAUTk53U08lDeGEZLSznjW+1nwAzcHLRDYOeUGJAxCszKWJcGxc1KTYloF9tiLAzOmqH5MWPmMAWqlQWIvaIYZAC6buAGuXPt1Qi2K2IdRjori0O6sPv8bs04+HuD2tyDclPXo7Gz0sdl0wFAdNN0dLNZh4E0AvwcKah+qfsZVEL/TqIe6ovzNAtoyunct4VBI8zBOuDKjE9ZCr1vIM00JVi1TEb0UrlXnPdcEHjndwAgQV0PBYzAbNqjlHRw4L/75quw776oZiG2med4k8NOeU9ZC4KybJDT47M4iemQyujk988iOIqu/DLsyk+/GOFwhmS6l0V3BYsIeAhsI7YtK8qA1CBY8BwcjTNebD5JS+7rurQCPZX5OsDzdwe2wElQ1jK7jL+AQTALLTebQGPNJY4DpGFm0FoUUNFahHz70tm0xsTIZr1ymtqoJGPfpgQZRxTcdwlUdXrBQlzZoDyXdu/K/LzVDWn7cPPzn/1q89vf/jbznLEVOIUK+/hROi4CV+oQjQM83wPoZa0ctQMj51bXPyj4zL3DEW1YSS+Az/g52K3hCmtjUOS5b6SrIvDv6dNHCQ4T+IWGjv1YOj2HIZt3O3RvGiHV+JPB0y0HWhZn5j3GXbNsw8aU8auz6RDIva6ilkAo81JAPM+uaQzm1d2UwBOKBdZbe2XA5LXdG5kT4JQ5bnY7a09piYyme9EoBjBbvcSsz7OALhh8HFZMrx2AG6cpoHsbTspYKJvJ31uYSf8l/6b/hN0zFGZls0AaZUEaVCTwCRDrQEtoXfDnm2iHncWho8m419KMCWa1HP+Q0l37k1joVjQMr8Se+ew3aXpxGgAKiNrmJ3kWzzZB9pSZ+mIbtPEeQF9Wb9HhXADXVRgbAAG4dM9Ky0cbaPb3zMWqZzeO/sp84EiZE8y4AuGSFLnOurasG8y/SUgMKwALp+Nf4G9sqKYTw94r97l77yLZ5gZ0gtJq/I2z5qsdsGKbzYt93454+QF2NSdSdocWWg14HQCM3jhMOVg1KmrJfn7+A1Aun+Pwa9YJkJw5kMEE6CmNfXma5glxwLjz7OX13NPt2CVsIHMLkJVg8J9S6p0wbt3bfupflfkLZojsEy5Ot5HNl2GGGuN2iI5NPs9cWktYH9dEIC1LEdFn3KW5BPbRnHh3hXAsRyvA/XYOzQyhbqE0NZXsYfXWacTkClB/epJzTnlGPH9Ou70LeGEPBDBYsf59K/dVNnWCsQamQGWrntbWwp7CrGFXsD2VAnnWgurZx1v0OGynOKqHuZ9P46j+4atvAniebv72T+5u/vaf/HTzl98+2fzl77/LvWE6JEEkIwkQC6iGGcnGHAfU3LmefRBgC9wLMH1VMfeckZkrbNStrOUbGf+rwGMMpawf7wcYHabs2LgJ5u1pySkT0eZSwCAsSsLN5jrz68wj1SCbe6aJTIBUC7JstgbHa+AypXtWrBI8iSoBE+DGe+23O9HQuxG7TslAtKiDrN89CSsdY+dm7CKGJADwMODkacZGB1flhLRs1/3k8+nOKS1zxtSmBhDkLEsG6GAvGVDdM+aTs02qgH9gf5jn7DMgjLNR4kJ1gcAUBLeX59qPLT3KHGLUC+xvBOxs1z0lTkswLRFC69Z51mYlHDwrURCdz6rUQdbEbrQaMUHfE/MOsHiaZM059nH3NaF25Z5JxuUzVQd8YH84y3QKEzyxDy0pa3AWIK3AyCbgZqQYsiZPA8Beo+Wo9JZvYU4ATUqbu4c8u9LF3Fy+KzNjo/Fip9NhkpkF84dFdKpBRRxRDSpeZF9gv7XzrcoKmzZnm70DTKvOVObmIvf/OiXnoak1ACoQlvvGpi0zPsyje1vRqoxm5LVoH2HcLHLaLW07xfB03il/zx+SEUCsqwHkgeGvO3Yjrl5x+cXGFaBYbOoaNLMGDaykvv0ur11BnSnzmaBvfd8EzLOfJTWHacEssgMSHHIb/g4IwlwDirdgsTZ4wIgA8tGx3EsQ4d9KCzEkJhEr0YgZOtrAAEBIyEVsy5skmNi3y9iNGzfubG6lMdq3336fhljRysz9aHzDn6L55myq/9tYamy9gFVip4Ej257Pm9LwYRHN66yzuRdfZS4ufvrKUmiw0XPsY1mp0jSsbIAMO7vvmrlfeqN3D6JtF7bgy3Oh/owxkMGaVZIuWdbmH1hiGGC59mn8oOPsFaWhSuPvJJ44fZG9oAmONcpeLAxmY08bjQtNW0hwwzdafRKB296SWC7jEjmgybRJEqyMiylVVII1VQbOTU2RClSoaMlY8LO9HjPDmPHtP+p5D1OEDVkZIJJowNYbsVFlRdM0VIKes0GpWKphNyF8b25mKd8OK+VWQP6j7E028zT2WnKrCQHjYiLEDRakclezbj12nuYcLykiPmHvd/l3QVl2TXC/gpYC8wXUGSbhxEO110siUWVEmaWQ73xI9S4L8MyZiLzTREqT64A7eq9JXkoG8Ersndo5G2h8t4JTvW+EATGGEvWAL0sMKEnM91NQVmBTTIC5SLMq5/WjV+82j5Kwe7OVxF0SBkpsxTWIFFsBjYB322FonadqSPlkdS2z7n/++cPKSoj3aFNXO7QJWaSCSWKLnzxX+ZBd99PMxrqvpA/2izVP7iNr017xDP5ylDNW0scIK09kd9sZPGuljcTKdBpyhhEY3zvXLCt40fFiPMxTm+wNUMSvHd9ufM/OM9ubQVnZV34mluh+LwA/cfIfs43Xa4iHRwN0APz+nJHInzJmxdJsxPJ34J1nXb9aMVRG1CTanNkakiAU0Lfbi7TBrczD3rZ4IvYmI3L2Nr7iB3YpjKroTd85HJ2zn/3iz2IXrm5++5dfdl/cTMOx/fh3T15Eoy9jt5X9cTNo9ie61L7O2Zn9457FKKQBZuzMARGLnCnOSb6r5F2BkAGwWnGndip7SBJvxmVYiggrlVvK2np79cbm+5eXm8cn8VUDOKoGmS68oxs9OtGJzxMPabY4rL6pAFzPjsEvVsmNKXvmN1RzepW4yTuaiyvgO0Sm9atgXn87TGE4C1u7zm3X5ALWl4C0vtX85W0lw4iL+PtLXCFWGVmAKY3nayHaaA41XXARoqa7sX+rktPVvPIY/Z2OsqpKpgNq9bCzZMQMrut3raRyTnRdfbSxbq9nmLlCnJEEjaRMIpSMIc1XWEEu1m5EdidfXEntNJXgp3HdAf7TLHSqDBHF2Bq21GhhNbp3PlTlF2JBVIyo0ChxIT4FnEXjrDINl3Nd5aj4q3EomxlbYX0VxG/i0TMt8VBBNOf/xFhsQvek+ci1kRcA+I3DzYEGiAGsNzvReN5OAjyMu7OU/77PWmPd2n23/sTHddrEy8K67B7ufh+GJbBc+CVROR1lndEs8oDRtSt5VtIa/E2xdhn6V7d+c+W/+kd//wOk2oSYCAwybX62ku00UBYncfvbMWSHAVFk6i8yWTfTaXQOOB15dMKSzRrKNrpws85lGQn4iXrO4q3ml4FejJLB9dk/0hS70IfCz1EqeJf7G6RbwDxde8oK4n42QGVMR99ktKcG6KMf5N7m4IpTngnEKrNx1s5Sfi7DcZByzxoOTi4RaIwUZWcCsE6gv03wr5yMCLHFXYq5oLjZnpm0vtKEFLSa0loHXnXfVgCyDt2ID3u9krgppx12jQOn4vP9GechovNhLFlIAi9CnAAWpW5KKvczRo8ffbt5mKCQto7DqRT/GuaPbarpzb34IQ0uYhAMvE36KuzBvTjgDOUv/vQXKY/8132ucRSHOQnAAfgwlvTCAD6j+UCrS4fDdGTN2ribJg91FDnzMsJ5OgAcbSRr43ABLAGyxgZzYNqwy+glGEpprVIajElADz2hTz/7NDTsbysYehAGTVltZU8xLpnXdg/T6ZRuxYBlmDWL715AGlPHNTnUHdNk9o9ufrL5k5//avNP/sk/jrOReU9nmjxNM+Q/RBNqPfwGbJ6sFdCNg2SfHIUxRHPPOq/xy3wJfHUTxDgQwHBqS3ruBh2gzBoG1jAw1jRATdmlceTgXcS4HSbQdQAJrIFfykmnaALLRUOP0X75sQNW1/SUqGCwoOv74ohg2XRvZywdJLqaKtMuAysHWJ243DuQxyE/QDthZy2yiQpzPKdV9sp8aaKvTnrmApvRfs9+oMeohILeD8AOo0rQKNvG+Mm8AMVbGmf+c4261JnznWrisCFZd9G/exXH/qGywRjjH+K4Xd2/k3tTxBDnOWCS7NMm4s8O+e1o3eVTmy0V+GsG8jr7xT7CXuC0a95RgDSf4TkAcSsDD3hnP3L2ZEtksqpxF0dyL3R+wM4Y3KzbOhi0dYZ1NVqfnCuZvGkOYo2uAdShLpt5duzUVfeuoEgz3rIyu2FgPe/hVeZjPsjh5ss9rUEY8G6YXtOoorTrBLUf7elHp4EVmk7HDrLRxmMTMFFlvegfOhCtFU4yEG/WT5h2AVDMJVjmRe75JM9eu86pqUMe0DoHYRtWCCpy0Dx6lk6bPXAjwJ11fA+4lPs8DTgNGJ57TilfGlAcBUAixnw9ZaMUhdzbaYD6m1lvQPvjCF19F/btQVh4vdeWuKQENL/fynhtWSN9diDeBBxEqe3d5OVze5w8ZdoRSg4V/iC26YdnTzLfGq087xhuB7B7/SZMvKWBUllIAs3q1mBVpQwijLfuSws4DwdEinGtE3o9AANB/2rLyCIDPvMa94J16LqAcOfJFgQxz6hRxu2w+mjDffLgk82/+Gf/LJ3db2x+HfsG+Pq/v3rUxhxHOWclLDgDgCi22prVmOBZEiSfff6LNJy4kTF6nGBY11LntYYbYTWevUy5bILjzNM1JUMZ+3N6mALrnBPWp1Kjwzjwz8KoP8n82rtv48zv5vn3Mct8boOwnK9YpkDP/Kvlr84MMhOxUwIY68a/y/TMej7I648wOANMcIhtCvdl3Xz+yWdh6+RMFsQmY+zMZMcw11YJDFnj6sjGLpxmvJ055otQsjFa2QM+e5XP8PnKZmVF6wvk3DhxVgpMZTPz+W2GRNMVOJM1VLCKY5wM+NOAh87onfzgej73buwHAIIz6ByQJceydqYJrtmG60m2cMKfZ11JaNDuG8YSPypnfcaewwekP7oR3bt8Ntb2izB1gHdltPB12Nc8363MMWYcu/Um5+tedUUz9oCHpdy+bKhc+yxjxMEFynGiLVmsL/vT2vT5h/GWW+goccT3Ud6WNbjuw2paxc9zTgjUD4GyGYMXL8NABAJkPH/IfZCbziIImKfMMA40rR7ll2GSXA9ToTow7EPPXgGkPSGwDVCcvVccLEHawdXXm0/2cxa2DFhn8awnQCgQuWceY5cxLHcQCynOahJB2ynDfZ5ko3I6YIDOeB+ZLcNcngTQsKXqB9QvGYZVAdfunYVJXm9LbDOlcoIhflLZKgV0+XECN2tHKSKN1gm2sWvZoSsRSdQ1GhgMKN0Oo4A05VbKw1giZ8E0FlhA44xJQZQEM7Pmp1wVe/kyJfxAELIsu9GTlWx6HZrhafYl0H9bt91m4kfvpkls6yumb9gIoykN8C7jiA1eyupEJGWf9b0TLPJ1+ZMNGHvIrE0IgDKc3DlD+ro8i8Y02KaYVlthyexFcF5zCgC48n1NAKwNYNBe1lSBGuPXtb10O811T7IuX2V+zjBMs5/+5Kc/CyP6dPPtl7+froa8+RIjAH7DliRGTnv7esTv3+e7c2fytn4ONfask9B35rfcMWul+3RJgjlf2WmMVvNB/Q94x/dswC8f6vVeU2baAADtsKmiIPfyPgy6gvESXvl39dDa5ArYFruR+c7RkvMr95HvR5nqGzk/MFCOYiuAveKOE8SHQlgCMX770vwvv8dmBnC1Sdf/H7wrMLuyQGY9F5QEAC5B94BA8WqV3AqX81mmmd+ONabhjvNoEgYYMVMu3IoBgH3m0uBKqGJ80CStPrFkV5w2YHSbhznjjEV9IPtkgk4+UeUMGs9hDQ2wZ8l6v6D9IOeOn2HWnr3L+XqZBi0vE8BHpuZ52ObHIY0oQTcWQHrzqupkh4FbEs3VbswcKF3fp/uZB+KvmYmCY4Jntp6nLMlcYHLGq74425bLqZCwWVy6DPGs5+pLLSB9q1oKokwjEmu5cVTOoXY4zr/FUs71+sILsFbgODPp356+YFPX49xfr2icM3fVMFvipDLJFvDOPZTlSSqB7ff6rNkfpVLyeavO8sSs4pqlJBiLp/Gms8KHzX6upl/3+gJuSko0+ZyX1H7qAjo2sSWqtVPx5ZJwuRWZg/345+BGTGtJnePI01zG77h3I7pyW5ocqbRRvXE/Z+9m8yjJdmASrc+9g1vxD9MYKp9zcfxsc//W1YB3sSkBhvn74ow1KW182CdA1QAnALppWmBcsZPF+uOvTrLAfNaWdZ756RmLyLy8Drj49Gxr8+0zGs2JeZb1CoSf97Ov0zzAmFvf1UVrnDNJOOuaLZnke3wl5yAwb8Ej3lQOB1t+ykuNL/+ljRyWNVPWo7luwhwmnjOX7XYmmfNci4/CVotVV4aqNVmySd6nqquJdn49IC33IQkyK5S9nAqDBStuTNU1UlbX6MBLqmrUIkHYqolWJ41vX1kAQBsb2b0VYFYSrwD1cvb7MOvaHuMvAfQhfmHZHWw5B8U8ZDcw1OxfDFBxQ2LlJOtzx4uWpPli7SYmkZy2fuleGx+JftiK6inVmYMNRLKLllzmV/xIl11TE+/dTRUoe4MlXs2/VimMnELnLNZBouVVyv5XQkTHYyldnXggPlB8MPMmPm9FJmZ8DASpBcuqZbdJMLy5knju6q0kNW/WX6FNrVEFY9I0gf1mQmyurucB3udcZRfmzBGHq6wY1rd5HYJbfRMM/YKFk6i1/yXEVRp2nSmbBd4BuTjjL1LCI1DnQDx8+JM8zM088IvcsAOwd1HnLj9olzKHNENxqitpBqNZnAXpbUArCC71dAyWxbzqQK0ZBICPDNpak92A1KIvIAdMmI1lIATE7ZDjAJWhYwDzfm3JzwAAIABJREFU76LwedC1HHcdsBqExWkxcMC7JzKauZZnLg0ZeJaJ5mBbGLIFFmXzwkaUC7Ogpj5/Laer0LZDZIHJV+NtZgy4hQPU0Al2Ws+PCONa1rAym9rlNptfYF7XRVavn7dkbQVW7XKCJkoY21gS5E3XOyBagiFOuaD8JHN1O4CSHNlesghrecw6RlYI/R4luitFe0omiL5Cy99tfpJAkoj2WrrbDFOBjjFIxniyWyOwCvC5ETaUhWfjAO/cI82SsiOAiDZA5ksgTs/MewFgBaNkd1NqcJhM/r00AhEMYbsIzC/CanhDDy6fw7gdRHPQ+vT5t8J+Mx7q3Rm4AoH1STG3bP44mkR2HTYBEOhMoe4b2x7wCQpu3vos17kdBkyyRCkHOYjOXPJLKc08TOY7ZaWL0V4ZUhzFAitZa0Dse/eiS8cBsDFbNkbXL9mNlnr0lG4ZcstBCXXX8IalFIbjQeaH3lZbSmezov02S8bxWpxvbJHqSGaMjgNuWGsMGr0RLEYAzqp5APhxMzRtqscG1ODk5zPtL4xExrz6e5wI2Gj2mrkrY1VwknUxjVsmw8/pBfAUjLWuAc9AQswkDq4MP4O0GCvzTky5gCR4VOmF/dS9oISRr5N9HAZPM9zKJ/O5WEkFmIBruTHNCt6+SwYkBwANxceaS0QEPeY9JbOyKbE3+SxA0Ztkea4kM7MdxuQHTk8+G1gmCBZA0g1bDaIiuqstHR1b1GyKIyXzav02Q5vrskXDKlVGOYHVmq1d50YgVUq6Q6Shx2T+CrI4QXOdamGUjp6MWdY/h11QNEyByfj5d0GXHlLjCI+YLTblUsprjIxr5naaTwhYJBXcd8qU2ERAaoPXOYj9MZfY0eKY2YcJ5LzGc9aRmYBOiQJ9OHvo5QtsZIHrboC7sKICFl1zcGQNN0AO4/E8QRW2lxLZdwCsBB+jOZpDMJc9wF6OLThmr3Kf+wnQrS1A2O0wfm9oOpHn1LhB2QQtzOt541ae58XTZ5uLrQBu0VfjuMkyeV7rHLPogFNB/N8YAoBpE2VtvIpA8puAB3TEVIgJpvfjDMjXyTIDfXeTRpata5fultmYc0dL1kPWtcyWhAGnBlzV5gphmLtXWcuWV2t7n1Xqmd5ElOeNID3OEOeMPumf//nfauD0f/3Tf14NjUPPkcTAacpV//xP/qTP8PVXfxjnPOfb3/j55wFc3m/+4q++2rysrlWunbVo3cuIc8iw0xpkWluZr6Oju2kOsJ1GEC+jBxhAbTvjFabueXRyNI/5kHK7XcFzS2iyjjMnGkk8iI7aw4cPNncC5n+dZMhfRsOyICEnMK9/mOzsrdjh77//vkxULERacQcps3fWPQ1Du6UMea0ESUuz2jF9gl4NjNhgTsmzH54EkP5hSf5E1yqfmROwjHBOEkkGZ3+dqTyX/fYqa02ij62/UDKjpDBj7frO/epJ2k8cR2e7uV1kOAQOtUNAv5ylJxqfANr7qkk0qOfaErzJ3Odjb0VLTNkrdl07rObcvBNQVGdWXRKf5/4EvPc++aSlKM4rpd23797sNdnki6zx+w/TGTPX17yk3fNq6ZdEXu7rXkDLF1mzL5OA0IBD2bm9xzmuAHts2s0AGronnqREWwl4s+DZ2/s58yahugTa2QuVAMh3pdxH8cOc/fadRA6dXfdAe4acxmXsU53xjDv7slYeVNBZ6XDuVemXkvJ20Q338GbOtadxdCVM3mM8AASyJp3DAiAwg/LWLJAERXzAcUjdM6cc84EvuHs9+yjNqA7ev0i3weyrBIDVQIxdV4bbssxcTxOMDymHKUAnRMt1gWeVX0iM/eS5Ls9KWIe5O8H4JHk57asA9SQzlnHyy075IknQAG/ss1+0hG25zpocGbYLp1s0LnjNs2UP+ahxutmJwl0dYyxgSnPJQcQuZfzovsZGt+RMwwGlL3mvhJ7Aqb4rsKFOeeyI5FMAv6cp9dqhFZi18uwHMizxR9Os5zBaf1i4EioNLttZRbJiOpGOjR/mzvhlc7b7XhDFs+SrDJGFiQhA/vF5miSmsTxd/nxVy2vR+OIT6Ty/56yOfltg+M3d0Mo0Qzk9V+6pvDoMeuLeGtY1gGazkkwmlZChfpXKlNPYSd3qj2NTjm4nAZe1cRhh+9P4xudh1rJB2/TxOsI0oEjUhIVTgEHALpARpE9FziT+R8dylcSxT8pO18SpQOBaCqqJzQCzbdDhP+ztzCPXvUyYsu0l75YOwA2qnbPxmdiCD0pcsWGHEVcIUAfvsIgO49zczwK4lzG4kz+3sg5osnkfG1cJjtwL8F5lx0789XaP5/O1cmGql8hWcOGwgdnD1UdZWT/YfhM7ACemWRRA0rX4m7N2mRV3OAlQfsWOKhjrnK/BJvAdPEXO8JZlVd4ncZkka9Yp2YCdggOzXzDeyxpP/CJhh+GGQ+ddSgHLmGHD/2itYWkC3Cb+k2DV0EnTGVq20Qg9iVbym8gwhC1+mvndDbgjMYyhb+sB9tvgJWvfOqqvwF5kbGiEkqIRq2xXg2qetSw1/pj96nnzjOwZwG7KFQcIW8vmjXHL8wTcGYc2QOODLX5ZySPxa4D5xgfz/jjrVcOmAjRtsjFJ0bEf/D7x7VQoTJdnydg8N+DVmluuXdvF58Z+Alwv4F43TP7w+auTBhjgwxfAIhEEGKFLve77YffU1PHXc30+7sryAYVgOdVOZkILXmK3ijkxARfZhHbwpXlM6qE1z9kzJDTePt/cP0jlUxLkl9lXSlc3kilJnL95m9g7Y7f77kVkNeioJabeu534OmdIbDUv6Wk0LXcj+3EZkJbPeCXjc3H8ePOnP9vf3N5PvIbVmVgF4839SVRWniP3d1Z9y5xjGiUAK52r9gsZHLY5PtqtJIJPwv6lnchm1O/mz2eLbOVeXr7Z23z5OJrDbzVXChPPPs9rrSGxlzniC9LBNf+TyF9kB5Yxs7fK7lvmqXhBE+gLTrH6IuL0JW5bK+oq6ZF5WXsBmB9YgDVr/TjXy4bkbebn6/yX3SrWyrWBTtVFVjpJZsT9SeBlPhpLLOdY2cNLUqj4yXKPHEef27MnnzDVWYPLOJOsPdcsuCyOptea95MTATLCEiTtsJ4L3FlhXpO7JoOko6xz/XrisK2w77YCqJGBEgtUv9R5kJ+J2/jq/ErJCwxImp/2Hz8GaCk2FLMAqNyr9dhS39j9iMs1rpV8b5lrjqtq7QHhMA7zuosksk/is1QyYTkPm7TKJ6r2Ad5VAiJjMPM95yogEKnAWLQaE+vNOGfsNBMjJSShdj0Eke10LT65jE+/k3WtPZgkk/gkcSK/lD0tK1ksbEYzluu5vJ7Tq8SSfVncpcSeAe8cBT8mniRFl71f/cyyfadyNQSB31z5B//Jf/BB+1lZB1luoJys3+07D/LnXrODdAfOwr6jyQL5lgEt8y0LE32d0zRMFRmlKaWcBaJ8Jgg4umwmk5NQLRFGo8YkwF+yb5P1dCDPBnDdyTQK5JeOizZeHhToxqFeFxxWjYU69EqLQDZr7m0tE+jBkuuY0NWRWQ9FBxxQ6DAlC3PYhuqb8VBmx4F3cHltHSI6Z82CD6PpMhMHxJtgepzFVS/DGSwz7nBu2bGxEEzktYznCFROh5EpgVs17cbxaqeVGlWMIdkuqDK2FKqqUka133EcAzQ1857FD7zbyRzp0qMEA5CyG0e4+md1PhaPNgtsud0GmlP6wegLGqD14+Svh2EB18yjxTcinpNdmO4tGb/oGTgo6FP95LPPu0FeJLB0zwAN7IaTBEJFjBOI3lkaXTRblPXwOsGW7MtJsn9Kl85PojGVcfY8zRwwpDE2N+PQtgQQWwlrMfdVuvdSBoHp0w5sSnSVC9EtbOAdxxOQlIGsDh9DF6bKT8Jgscn+8NVfK8QvePf2fcru4pgpn+6hZx2VOSQbhaEUkFQn27xxL8yAdqfLPTdTxy0i8t6M2+I85v3VEyozi8HCKJjGH80gKVFrEDMGvFkamZgYZ38n4G4NPQ9LxqHQ5hTVPpuup/20/B+QhpPabnILwNjDwqFCsyTsn5aV5M8Ink+ZDYe1YHOB6jggmJDL/mnmL86X+VRKVRHXgDyMIaPbMlmC0gKo/NeSplxzGxinYQi6Mg0gv2XP8nufNWWAgn81MViqOawyjtvx3MrU8HnHnK2Mb8Zch9lr2aO386AM+nHm83qDqzAn4kC3T3EcAMLoqPBre3Q+knIkwc5u9ZeUS4+eoa9mRLFJOl6jL1nB6MyxA2C077yS8C2wVRk79uIkF6rxF9so2405aN+a6xrnJfNvrbaRBPZmy6AXUdje23SY5VCbY6DRHC6jq+i9q0MxCQp2dSmXzpqZgGwO4AECx+H21XlvUDZBXrNL7CbdFsFzGZ+TLedgetskBwQ3yYrHA3qpeUXswY2UtrL5xwnC0kA2jpVO1AHnObsCKCXnGYeDrI3DBF1AGSWZtKD49bdjTzkK99Joohox6OD5+YVS5qyDg1wDk+FVgAvaY1e2brTUgoNiXWMoYBQJCjiXbThgXeY5AUGvIpz8LkxNSYcPcTSvXo2Af7L9O4KksgkAX7nH2ADnEbCBruWLY/OS7Kv5sgoW7QsZLqW1IxA9gHIz7bkf4LCSy+rjmEOsgzgXgg/z9tMwSoBWkhfYzKwX5gHlh599dn/zh7/+fTs7SzjcicguHbzvo+X47ZOXBTTsLTocNGgkbY4ydsoLsJno3WG2NnDKntOpUZmuwB9w/1YyI+vwQ5zR64C+7E+BMcDvXezFDUAkG5QxIJB/ScvJ+wIOAF4OscmyJVdbcyOfrQueNYF1Z804p56lczqQ5HoeqoLh1nDu8Waax3CqOUKPoql5FgYnm3InAbuU8PGr0zZzKniXc9+ax/z0rJI7kiXAwBdnr9L4JELvzo52oLTGlXNPQ4tJoI89G3kJbBH3o1NXOsrl3GjzDbo5SzLQ83X9KBPNKCs5tadeYXpnfRxGKPtOEmLbAu3Yd2Bd9eqS3Bh2RIIY95rA8cbNJMY4vTknDnO2HYZlCmRud/tcsw2ZADY6tWO45fl+aMUCBjyQTkASECvARsF0gE/G9UbOq32yJWENej6ddx1+BQSdQw0sgHcaoOS1mAOS7hx/zFpOdllZEljYEMyQ5EqXd0Gplo7l+Tm75rLOc64lawFE24/fd5rt+W2YE9aYhXuN3ie/Q9BerzksxGTV6dBlgfx4nrXSwq7MZ/CPdrIXj9IJ/Ea0knavjPA4TclzxoS/GLt0mkDwQ+yPLrW9tnI34ATAKHP7KsEabdqtBF/VMCxD5SO40WhfKAHUyYOayxXg+ZikGXvfc1a3cEE0xyJfE7RIRjlXBwRby5wKStSGTZmti1cGEvDZBhyR5Qh4s88vcJrpHph5EOesPmebBSQA5J+xK1NhIrmZxJX1mnt+nn0R4Zwy7xC82WNglPGiadqkUtabc9MzOkNbctmbmuddwboVkFyz/auf2wR0/luZVwV4Cl5iIA07ZyQVBO8TeFVlMHN4kWY9t6Jvh0B8kXNBoEKz6nXWGBZig3jlTiom6Ihhi9AvE1PkwDjPe85y5gAObyZ582IBvQHG+7noNQm2MLEa6GQvHIWdzLdS1p0sRc4J3TExmJZlvDz3dBPnn0zymd/fpPpy/q1js7y8a14yY1g647O3q7C1r5Q1P3CekbC5es1zRl900YxsA4D8DOOEvANNw3thIH6R+tgbYZxkdeZPmHYBXJ8HtDCnueWCXdsB7GSUjnMmCBptavtdwoDWV1nBTc4AvbOGy/abOV+/xt9YmIBKzmhrxka02czC1gC6TtJ2tLmAAlhokkttlpb3AcV8Ns24nfiSAKw2n+APNmydLpr8IT7uRXUKhx10mf1Ja9ttCaTHbx29xWlgwVfO2szPVQLBjd5WxiKlXqFrnSYAv3I9kjHxL7YjJWCdKx9+8uRZE9bsvaY47Z2RpW3d78TWqMhppQkW0I+ECez7KZts4W/eQHrg4xfmUX5fMBvgB4AYf8rEj66cpg4jug/EUVLYZNISX3rNVIK8i050YsIk3cUbgI/xGRZJJREc+1hQlT8vPhWnGX+JPRD/x1LZ1RatzKwxzzPfPn/WiCU6rFo2bSW+TAxQ+LXPt9q4AtpNLiy6aBk/Z0bPAgQBezvX+snnX0Rb9+smV7umXGPxQ/kwwHqdoXcDxtzei6RUNKUv46dVEiO+nSYipwEoyTRdnP2QBj0hUhzy8QG2B5m7rJ2to83XLyPHdObsD6sy1QQYe22e9Pr55s9/Efbi5lUZqnQEr6d8WkILWOd5sMMkLDWsIPfE51vJJMbU/O1mnzfJmj3zXulhxqP6mBIPASY31+9uvv7h3ebbFxnX6GArwx9kBKsPE3XioJELEeflfX6XMVir44yPr1bLSCQA8pf47McYCUxsnLvvJnG0lvWWgNSkwMifNHnOf+9RMuScyhZI0s+MD2iVswLOANTic6ry08CtCS9glr2atVa9VJJRfFFnK4Yd25E1La4oe7rgdZJBwU0kCwecHOBR+fR63+s5wQaJq8XfbnQ3gK0kLqLDRUAu9hkug2X+IYnwq9n/e7HhcAN8151F2kligwYemacDcXiz5M4fZbmZwtiKvSQ6NGDw7M40pJs1Zh30CwTPn+JvT5xzfpHKknxen7ugOWyH3ELOGRIfxi97RIwhFoa3iLnXBkArsWEYeGNPAdW+zvV6AK7WT5g4UXw1Mgw5nw8eRCYiCcxr6WAcu6ap3NrwqGxXs4d0xa6YKyBqvou7as8LpC4/tx+BvZJKTUgN37JJws7ZrKNpgDNJz4n9Jj4PKeg3V/6L//TvZV8OZXhdXPvRFTuU+Ysz+zrB1fPn3zeodiPABiCDFsvNkiwZvjV7MJ0zZlAqng6VtPEb7Gs+kY2Vr7K2lhKIdUMYUKDWlLUaUA7LUAm1ffYQ7dKJKba8jlEuegxAXMToh5HiWsPsKZiX+1kdm5YudPK6njpQOwm0RggRQ0NpqMBjKb1oRncBGRxqfR6C5lNLXUQ/A+1erZ5hwChHEcgnm55AqUCmTZxrCUidMzYu8NPCnfKHaa/uvn3GGOYh559zTgpKAeGycFH8ZXWzMCfgCzCIiZRx0dnw4PB2gL2bS8lyH/X/swgYLcZsSi0sGgd3GF4vwpbIvUCg93KIdPEsKHQBiN5zAtMEFqV7NvOAEjyMo88+/SyfdKVAHEPVuc4YKMXD2lC+07pyDvBiSNC1BRJKPm9E1Fe52k6MBrYYxNx8Fqio3tqAi+3sWId76NLKNSqw29bW5tGhIFtIA085gfKXZPewHULBvXptf/PTn/0yQfxp9Bn+YnPn/v3EJLdKf20mDajUzTa19M20K7dA6cY4y+crLWym2nriRPVccXhjPQARZ921cQMLtQBkcx2H9WzaybdNSchkMafcwLhaKGX80G3sgTMsQ4evPSUjKHNQDcY/Nhoitvxv9NtMydBxC5qjBee6s184f1PmhWU69N5hyO4lcC6rAYNgMWjuHbBR5lfZYtZ8TGw75QQEbAfI7IGwKa8AUHN9LKVL3cgEEDIhuZ9AXXlbAsgYo5a1MNO5D+AkkOt1dDOwMV4osRLc5TW3EiBwnqwrji+H8TTZuyq6VdB2QJVrQCnaIwF0Xp9xTtCOZ80oDecUToyJ/YXRMID8lFgY8pnT0VYaOrqkhgCoOpgduynbBqJWPNi9Z64FaX1/1+ckIwSMAnmHYUuzCmANe4RjV9p85rc6YRln2T57fHUEzIXrYJn6Mp/r4dBgtI79R82U6Sg7PBXOD5tmrdYpL8uAyHqcCtl+jKZcW1dj9k/550XWrm5rXZMNXqO1lgDsRaL6q3Gmz/P7l6mNGECbcwu0rORaSxBG8sC7J5t3/5P71e0gDE1Lr5mudDwGPDy8G/p59u2Xf/irzKWEQWzBubbtwDilScPkstYulacDeBrsOCNWYNn8Z67T2WrzIQBWmG4HQNxk7mmA+RxaY5IR7Q6dQ/fr6Eq1LA0jcQa0B75nlUBoyURsjZ998vCTzvvLsERsVs7+nIMMcM6KpZQD0G0s7WcgmdJHQZFkwoMH6cIdR/htbOcn6a5I767ll7GjX3//tOWv9pbcuWRExdJlh+l9kCTQ7TP6UkT0ZWsSC1eH0JotKJw5fZPg4lrYVu/C8tpxBueZdoBfeUYA07UMxJOUIzMu9PSMBUeZnaoIe2wFR/KTMMmqcxnQ3Lp3RukGDtinm0nqYBtLI4kjX8R4aephCpo/ZxIfwfmPxWEuKy/AkY3NoUOKra80BmOR9t04r5vN47D76MFJqu0FwGig2BMqdjDvv5vgX5AhWK/pz2/2w7QF/hlzQcrL2HSuVAM2IKaGRdmT2JPKZbHg6SCetCO5UqgAkILRzKN9Va2X3MskelQAjBYR9imNqWsBLNrZPs85tjz2udolRP2Xc1VAKbjOs9ODOyPxkPOogvD0yyRM+BW1y+QEwlxYGHBYdfVROICShHUouSNsRlgOgHj+TAGAKlb1d2wyGYxq7eZ1O5lv+4+d2tFIhQ0GDmFtlbk4rI4GfUY49vNVSqGeJ3utW+N7AQZwmn1TBscxTdj1RqqYHnLWpsYqdVz5KgWEGFaO/dnmMIDdJxEx3wmDS8JJOXkBY0mmfJ7rcObfVc8uZ11+pwTZWDpLz+j9xq4fHEUYOl2n28F5Ad0mYKIp+bFBw+jejManr5aL5Q9b7qvJXMw357QAaAFJ+hrnD19IAjZrjm0pCJjxuRKg6scyOOOUhfcujMLdlArdSL2kMP4iYyZZOqUzMvFs4PiNwH5+DzvZ4N7zK8PJO08CamhKtRXm2XYAZPa3AAlgzfNi8Cyga6ULClDEL05y0ZmxJvtWJsgK+HwMgqbMapwMpYOzxgfgHIzRz8c/Ycsl8EYGZzsaRUqhjtJx+wOQT4InjGX+6KXkW5hp2wniMEanRi8vAd41IMHOjs1qQ6DsmQTUfEaJxLXc3nhjoSjdVmbFphqfgtuYH22KEtZOwDvzXCAKCIVRJo4owDMBLJ/AmWyuVzbeugYkYTqe/Kf6CXIJA1qOf7vsMeNgz1nlemfRF7aPCnICfWKvnCNvTzf3A2Z+diPPlDHYS+CqWcwl/degG+fE551TwFlJOJqhZAgEw85+15TUzH1JDAu+CxIBAozfEvhNwDdz0m7GJTZM7NKqAPPUwGyYcGV8LOVj/ALSHM1ZFOQZAMi8b+e5hSrVIba2AXjAgMYxZAECQ2ZfApww79Y19ibPNdzDkVlpsrBN9tj6ebauzgCugH5r5Sw6xE+TJMOw20Sr9X0AHnYEY5a9BlZKVLPpNA4BjWWvlVE0wMg0VtGwYwXoJ+E97DarkZpF5lHCe5nD6kot+7wxKF8+1ynzaE0CdJ0DSzTpGBbmsPYGFO/+ECMVbNXoiD2Vixl/r+WzPjdrly/p/l0baMLfI8tCj02chMgAyJ8KpwFXulebCJ6AvlFAPmO6bwKI2dNJqte/zO8ad5VsMXH1ulYKAuV1jWH5/h5fcivri6SBr8aoGO7xw/hm3T90YjFCxePxpSU+t8I0VSp7J+zY95Ugsi6xfQLYYYQtfu71rbfxsxJPpXqCvbikS3ktPsHevc1vv3q+Obsk/RCN85y7fNKt7JWDK6ebf/vfeBgm3+NWHryNX6kjLDacM0n5tqSZs+waOrmzBNu7dp6NIJ6muyh9PHHM6PGTpHmnfFGyfmt/c/zhcPPNswA6YXe+fbewzXJeq9w6I3llH1hXzrgyxY2fhNZHJuOaHNnLWWh6VKz5WmUapqJnGsb9qF3Yc2a0PpvYLvtufIJpOpfngaMAlPI6DLeCrMvnmqqJbwdceh17qUIJoN2C7MVoL+Fdk6H1/WEc+Z1kontpHOmMFdflPo8SJwLlGutZj/k8SdQCQouNmUY+k9BCpqHxyMeyPoaBXN5dtaMBvO+tF7avDLimDpLY0GU2ey2dibdSQsvGTSd2FX40H+VQYSVhXx/Ft20cOdgGX6wYVIlbo/9m7nfJdjAJAPfo6qkEVZXgnOHMwkbEdEgSNu0wXOfcGxKYJNh0/DVXdaUA5ZUpGu1++1L32p4lzqQ8r3VIHofdu3f/86yr29FOTPIxayrE855Hjr05X8WyJHPGdqzkmO5b8VeeUTxvH8xamCQrI1oNxiUJ2e7QfJy6dCMNNzZl/I6xBSzU1d9c+R/+x//mQzsM1n1bKH91olKOIWjKAfbkybdFVmXa3QQHv91hc9G1pNXi9qEW/Kp7gAq50lDR8gcJHUfYA69dshiUln7lBgdhJyYpOEZv5UwbgEGxB1wYQMlmXzvatctHfl6UXGyev6+lte3OtAS4Pzp0+TdU2+dhgk3HEwf2oJ3VNyl4OAKGg6IPQFiHTCaKoVwcCNf3vnaZLH12Jkg3pDb2MNx1EodBaBw8M2DPpFRjL0ZlMjDD+Fn1DBx2Fqgg0HstXE4uZFgAZFErEaUDxes9THe7wzi8W8mU2IQVm4To5qJvZIwX8Guc01k3jAIaLOBsBJeHTsuZQu/12rv3UhaV52sXNPTxOpJLxx5gbgbwrm5puZaxXQ9B99VyK58nOF1KOwZgTVksdks2mBIVTuGUaA9r7EZKtjQwGM2KpkjqNKxZEZmIlkfW6GkAPOWSU8I9YvkOYMEOp2/0ATjJhykj+2zz7aOvW/K3l/LZ9zKDnOh2WvBsa0abkR+jMKDOZCLH0M98X4lzXoF58XwbvUw7+dGIs15piSW4XoxydUIaTFhzNC2wvbD9hjGl+QYD1HvO7wvgZM3syYJYd3mlINRY2Sfu2VjWERfEKbdz2Iyv9aNBGcOydEpa1sUEGRMwjiMxwZgAvV3tBDwNlkbsmaGqIZXByX9t0pE1eWrOa5zaFzBgXLLRjHc+E8sEAM9enMYhxNC5GqcfgO/9ymCv5jAwh9tEy0N1P47TfrawMazjyzgJghb31jmN8X2jpMUaZdyTva8lQA6QAAAgAElEQVRi0i4wh0OfPV2SV+xKAhGLxBgWMLUXm5kqKajzWrBkmZcaeQGrfRngYs1cTqOL9UAaR6wHxWKXhgE3GbZhzmHXzeFfkLOU7lWn8+Nhs46tz8cCoDO07sFmgbJW2MLVxqyOxcrqWzuUOXxX0WNjbTrYwWHpjczAgPFTTsRhwVgD4mzFaRcvO4DaKS3Phu11oRy1PXtoB47eHSfuSUoj7Tst4Fv+HgZtS6E5mUmG3EwSCJhAZluX7eOwcTGGyrzLny9Swnk3bLDHuc7T4x8CHKQZRPbJ9dczDwK42tAkEdrchp3MWEjc7OReAboEZHWjPI/D//YyJWdXTqIZF2BF8xkdnBpsWwTZv0R44wxgvVS/qCV3c+oNy24CQOxSpWorg+dGmGSEldH+Beps5mX0wnbjnLd89enTChhzJjAOe55lbe451GkiNrMfZyUOyxcP7m+Of3i5+X++TOksjZg0aTjJ3ha8sOEymWnYNXphAUfO6XfEjj9+znbonpbzJPN1lgnRdfZ6QIZ3udddgUec5Cs5a84ijdB2BFln1doSPMcpefiTzzZfP/pqc6xxjSBhSVhxzpgJth07XEaWo0bPDxBXpnGZvnFgwy7bzzPTLh32tYUR3TqdxK09JQlhq3WdAb9yZbaMU66kWalYN93ixJ5lXXjt6P98SPOKpwVZsesFP0wkDRSAprV8MyDkSWwJZpd0k2B1umVPQxSTc+oc5ZiZe4CcfZjvzg/PyS/ZkbSgyxbgr2c4oLJA9jBJbFhOJT+HD2CdYHJb51gHNMDYwZUtoOytIHC+WmglGNS4I/IOz2L3T2WtC7rlWgGVsQVouzpjsF8E/3dTsrvvbGTrMfKNbcH/rI2wkZTHthFE64gCBtDJaaA/3aPb4X6x0+z56KEugM+SOCjDx3nD38oYK/vG7OSwhuS1OUmA9g5ww2a5FgdZE5BciVXX2EWn9uvxMXZ0+M2zthqDXc19lTGRTps300joXgLA22xxnkHjjQbIkru5r9Os3TcSXdEmAuBhwwoQe2bTK42NOY+/hY22G81RIvZALmttLf0RVNbPWPyQVeuuIMgfnXvVjJJMEbQ3lhmmzFrOZM7M8zCOJAqHMVO/MTCjJFOZ2LE1GBHm/fW5crGsvehqWmPWV88PTC6MrTCWjD1W6Yh7TyIAAKlw8UMCmYuAG2/S/W0nZf9sRzP1Pe+mHLKgan82jMmWwBV5HHHvSZIM22OSPgsLqqygBaz88fSfa40szfhta1MH65+P0pi/IBXnM2f3dsq29kZAXKlzatH68a06AYTl2bev5awK+mTpX2ZdCy/EBWzHSewsMLJBzmAT9XXr5zhbi6/Yh1gZAl7NQjAx7GTgjHOWvMZSFprreN5Vl7f7rP7VnLcr0LOOyRpjCJjGZ8Dwnz1SXVTAufsuADXxj+98G5UaVzLvWCa78UOcvfHico1UCm1ON5+HcXfL3NPvja+HkaiTJWCBocLo56PTpWqiuQ69SiLB6QRjs0jzWfk5dnjHIZ/SZHiB2gFwe/Yvzz7+2zD0Gyt5rvxuIN38LnZIWSuwk28w1RkGHms9YAuf0bMaAolQZ3GDN/uY30en8yiNkMZ/F+DO2OT/2VKBZMG/nB9srOZhHCjgFcDuMr5YRug8/vvLC5q4Gs4M6L+TvezcdA5Yb21mUpPpGl2RZUh1OfjAXBsQ7sPr/9fvlZjk+0bDzHpnPzM3WMgkA9ifQSBGloRvva4NzG6fuYIp5luVSIHumZ4mOdeOou5tgM18B7ixv5heIIzcsOSXxE41OrMW+Qw2kevw812XH6mSS9kxOYr6/OxN7HX9C3Msnqg8zZwfa/WaQWEzZi2Mb1Km0XI+rb6m97Qyw/52rtpXrrmweQyyz+L3FSJuPKQJjPHE4uLT+03m/O1xKiGSJNsnOUIaJzOASR1f6mUSKJKwq04c0O5nn2V/8/1yePALL2Mjrt/8PDIgjzKHYeY3fgbYp6oqvvrDYHt/929GRuLpVzGj/LhUJyA7OJtznydhrFqD9MiuhP3X2JuNcA6qbMmY70dT16jzaRFmVMhpdqg0VgXGyfvdzV8/iWyLzpq5H6X3ZYfaV3CEjA2yhxgCCK3TOzv1gSRBkxpzeMy4A+cCZueeRp9+Ys+WZ+d3jkestur7LvOAuTygGIBw1gAMYAX44BbWSddQ8YQFZDUGWQLtQlotNAA8cgWdc/q88TeXe2uTyOUeV2bWim0U5M9/U2G16NrlWa2r9VgcGSAEqZWBPQDzaB2O/mc1hLs2ersLKOwAHf/drvb3Jgkr7ZmzP2tiP3bhKE2NtgLuvs26oH1XGCoP91ozt2u0r1Otl3OjRCf4DlvTuGkATufh1STkl2xAfbl+Rqgak0ybaiE+gfOBnRwdcPHWVLYxHGJjQaB5klzvmNRnmnNDDA3fKGbjWfMevgdV/KY0c0bvpLHlg89+tXkW1t1pdBSjGJSE/XQeV2lnv1lLZTezNzFgq5TRqmPZmN0gAjj5xFkDJeRYi9aD0wUpiFfLHs0J2MRry6PFul1zYz+uvA949z//L//dB2VO7gDtWYMKGwRzwuGJoniWMkZaLEqOUNxfpoRPEC3IbNeThYI7WaDp+mTDfkQfZQoXx0jZShZnGT8ZaJ3aGgwvC63AXN47WVTlPphWoyLTbiGM9wIuYIaZDBkZjIcaP+cvPyMDsGoHcPBsAp1SpzvdZGKV7ZxlABlXz4FuaQAZEcg8o29yBYu+aN65F6VCXldx9myoHw9RG7toLwdl1bSaw8/BjP1z2Zpu3W8DhmacT9MsApoNGYa+O4ysuxWZrZqWgD6/07RgEGzzMuKvDpvRyhow422CkNu37m0+ffjTfMaUxc2Ej64HQ2KMMAYYlFKvx1I1q8R5PQsjwVia31Uo1UuOElyguT9PEO7vswGG5q0TlHumtTesJKyCMXTt/uqgNaYWPYcj17t153YCsVcJVI7zbAF08nP6dzJ4D+5/lmy7NtgJMJRNcqzrqAxzy6j+6J93PVgnsqvTAcg6KtuTjkJezdGjnyhIeP8hZRnt4nY9JWvfJ0MaR+zuTxLUTpdI40XPQgfYNTu2MizWzFaJ64vDzBnZyiEydF1OBmBEydxkMGgzMMQAgGaarQUBUd43pbOjYdFpqHNUk5r7iYaOMoSFMWV/KYnelcXOGrROiJe3i7EMps6YnILMYZ2zdTtYj4s+Shmhuaf1IFqDgH6+wwzg08N+xFXLOBXEyRLRLZEpsbeJn2ODtSQTU4hm0gi6WmtYIQfJyGxzKGhXKotT1mXNOvQw59otMvcqw57520sg4N2v4zB8CP1e1v5a9uxWjL+xvIyjdQk0ZBzzPFiZr8OAuAQCp0bl9Uk0dYAoDo041G9yDUfcQcRSAXAXBLDzPqWjyp9kpl1XxoSTt5bdG7w6foIG2biKV898e+bxw2dcWq5fRsCUK7hGGXMO/o6ZhhNKvAHUY5OaNefE5ZIrU3kF14ZBN4absTZvvlo2gVVVEG4Awml4Yw4GDKxcAY0JgIMsT+5pZe1Zl6vmCwr/TkC091kzZAtcw2yfO7Sqp6RMbpOy2TQMCNuL/t1+SjMBcs8DDD2MLuZJ5vNf/vZfNcFzSWRfh752fsa00kAgz515AyBh0tgfdeKUzUfz7hdh6B4U+HqUduvRUMre/Pb7byvguhfni8lSOrYmSDhpFb/l6AhmFsBuK4Gvw+2CLUu2b3dXNlMGMN/poC0A+m7stHkWUDZwB7RnLKtFGLCOvqr9cjOdmAFSDmQ0+sPcg0MaO6ABVlgXV7O2ria7e3j77ubJyx86L5wDyS3NWl69jA7avVvpOLiVUsy9zf104H4aLT9S4kCalymrPYw+3D/9iy8DbO5uHty7n1LUZKKT0T8IyLcfp+YorPeu/5QXHef70zRv2Y+eKXdbxz1nIYcWq+0kDYg05vgsGm4vHz3ePP7um2qhAYoEJc5HTNBbaTMPKAWwtnxvEfbl1DR4VmKdufNdEOhMpRtUYDlr5UMAKMzSfTo+gkFnsqBARjw/p2vkzC74t5T60WxhW2it2tvOTE4hp9meeZ33Wn3Ot3Z2z+/o/WHW+D1dV4CV8oqjZJVP2URlNJlD0gTNzLYj4AA2r3OOWId9Plnj/FCDqboF+T9Na5zpJ7HFyvmVdCvJliDi/GnkcRrmnvV8P9UHDfTzWRiIR2GFA+8uY2edZ80WywVh0eSas3eZCQ5wmI0A2Nzb1ykhfiWxUmkRLOMsFkzYzGYgsqyAnIXKgPJZTVLyLaoHSoh/keXIvd1M4CR4bklvSmexCNsVLdfAAsTcFwj0fPf8SmPtlTYpmKTkWh4DXHifn5/Ep3kbB1TXYo0nrgSQI33g90CY94CB/DmPg32KYZrXHt28HbMJWB+QC9jVxgE9f3UffLO5v5uugmHAOkOAe2wLYMa51uZiAd91hhYYAu9Wpg1nl3/4Ms94fJZS4nQkZX8wgpSO83vKGsxAmzOl9Wv1x8fAZvEdsUTGeBb8mHN3sb/mytkGxK4/OnMz4BB5hUbsuS2AobNUB3VAVTQpc669SROOK2mKsytwWd4nsWbO+BmvU2pmrWg6AkS1hisl4NrO0/jRdSuvpHy7mqrreaAEyf1j543MRAEe67f6Xta+5xgW/VRnfGTgNOmW/byyrIZlBxQC7QyTHGgxSfD2Dy07u2uZD5XnzUkjbIhOER07LFcAJt1DLJaMW+5jfGgoi4DJDuZzK6cO2yo+XG2Geco4NjDKPrX/JKWwXwRKWJtlZbRiwprHFk2M0VKlqUoo87X3P/e9Nqqzn3WtLvOoR/OP3mCf0WeXTbwwWkpLADK5D3ukwJ394DfD+AfI75JL4L9kLwGojNtuGOdbATK3s64PdgJIB7Tdy5I9iR/sUnRxFY1dxdYEEC+BaDXyAF1YVnmG6QI8SUO2q42v3CyrLkA3ZgLMBu8jAVP5jPU/AeKP65ZdA34jUQyeM3JGo63WOefriQ2ABNZLvgMT6if0yYZt+y5zBPix0N0PJrSgsZI+PnNBtuhbXWt5fp5pYfVqKHIRoO7s/V4aW+1tngWwO1fixm7UFlrLxmVYlA20eRv1E63VAReUTw4ouVTULGAyf3KaETp7deWepChJp1eJD6wdEF9jDuSQAmGSOrM/zM8qqcTfWzuB97nyuca2TegK6EzJ2zQqAfJh68VU5R7awIgPpvpJYtNqZLuU9GnypFokZxsnwrV1T0YAqQ+e192//6BVCSMVMUBd167zOXNN8sBnml/++egTE/gfHepec6kSmDh3bEHjTUaFTeFzShAr0y0wNyDFJABG845B9Hc+q/3RKrUlyXsttntz9nRzP1Xeu2HgiaUqMZLk7cv4IJjwOSASo/HDsu5i4/78l7fSDOxZ9O2iXWwOY58BK6/fIJREP5a9r4breTovv9786YPdzaf3oj3//VfVfXPNi9x/S1lbUTRSQjSzJTynSZCAeLTexFiHSYhp4GA/0wpX1ZUPDsM1SZDdW5u/ehQZkkAa9FuvkNwY89E16GwryJ37wqK/njOpDPvM4cTeA6qtZJe1QV/BrNxnK2AWELXagW2aMfu1mEnX3CRHzCGbdT/+Hb3E0RMftiwSgfmQIDM/rWKRtJwwo2f39VybPIw4xx7ULMWexCx3RvKVrN2C08s5NvHncp/AqawZ4KKvxsy9+JRRt6MsghQ/orZ1khlilyYHYDV0Dq09YHt+90bTPHYfYSbnBRt173bmMJrOVzWsyNlxS7Ob+LDkQE5OzFF8wIXwwXc6SEOLo6PgKrlv2JEJadl+P9tatjc0n5EknX13M/Iyb+J7h1/Xs4cpF2cjNXX88gN2wF7nh6tcklAzR9eTgNqOvEWT6OKSzCWwVVzuvaclVxkcDTL4gbmSfFvu+SKa0p8FuNs5+Gzz3ct8+tU0tUBgc4ayqaoRch/vaIjWVXS2LGD6ArQVNO1ex3hcq97iUyUJzcCYyyG0DcGqJdFAx+5fncEH1LcwimXZr5t0m/2f/tf//kPLoiJobZXPgSVAGIdWqchF9O7eZKMKxFBIh34bbTKdSxqMTjcOi3a3HYUGKKqRaEadgwmJnmBpNVy+Cx7XMta1a+taJ84wVYBcFl8gnXGRYTbgFe9MoN4MfyYJFbhop5GzifIfoIqOnT9tRd0y0GUg3NG6SRcUfNWfqiOHibE4BKvuVOmYS7avTKrcOzTchKyBew/gAiDR/tFxcRkLTtghHacEHw7WVWODVo6zhrNeRlPvZcRpzUODFJ2hZHuDEJfpA4zKAjRHJnc/m6XiizKMefajiJf//Oe/3vzh9990gbYkFppbQw4wRY+ew83nEN0319cz1/uZv+fPn3aBzKIbZtePTMZseHpOwDtz31JalOusBa8ZltEwxczn/ZSjaoQCZKIR9GkOMQ0klCyZV8LOOzksnz7+toHtu2xuJWr3H3zew581O49xBlphRVTwOz8rY7DOTsASRpIzFqPyNkBAGQtNJip5GrDQcWABASWuXLnd7mTnr0/CArvYfJGOs3cf/HTzF//6yx6+Z4KzjIuxK6OpJaVTjuMZp+10xiRrxBqoQcx9bcWp1wW4ZY/ZXgQ0jSGnwGHpiwahw5JIq8Oq3fByT999/U0/cy+AoSAYWMhpffHiWYDzkzQCuT0ZuTzATpxor/O5T5LNE+y1KUYN8LAQq8tREepxTuJ59/NX1uMKEgHkZj1OqViBOkbG3shPZv+OztiwtqYUnaiocdkLG6WvyevtSc9Ds+F91vPNrMugydXeoqXBaAISlJBs0wPLdexdmhZHSRKEpV/dROyOd8nQNnstsEqnKMDbVhg9Jzo10lNa1l0DDQdwMiTvUrLiswWRDL8Sz6yAfnZbcIdVeVXDg5b8c3IETYSNAbUDwo/DN4eABbgX4A99f3QtgWGT3ZkD2s8zNgtrovavYB3WY8aiWSD0/sk6+bkxdO06erme0knvq0DxYjdWtnIzaVRoZMPqkKKG06EbB30Fz80r4KEMHCVH7ECuiamxzicHsnueXcxnci6/T0LmIs7SWUBrwNbKKNU96Szr7LsARsoQOBBVAc64/erPf5WA+ubmn//Lf1G21WvALFbNck86jZId8PnP04FWFvKWpiiYDHmEn/3k0wQ/h9FkCyD1/aMAVpmhRGF//e3XLUsd0KXcgDrzEjHVZAl4Q8pAtrAZ74ypUlPle9X/zzyHBhF7rFSVGHICFg6qkwB7I3Op06EMrX10EFAYi6yZ9ZYjX6axAGZxNNMCrrGtD+4+rK30OiDUWb5fXtLgO4z9uBdttvOUs9JzwVKerq3xIHv2AK4f3g5I+fmnsTEpMz4+3zz69tuA1O83v/rlLzdXw8j+3/6P/3Nz695nsdfRgKNXmvK0y6zvI51C40xa87sHdzbfRA/vTa67lTkrSypi0fRLlOJdyRy/zX3dCrD1IDb56Vdfb17EfpuHMojK4tExWqfuw82jJ49qE0bDVPmTLmQyo4LOrGX7J7bjTbPpNA0JUwccl9DJGnt4B6CFTaWMjWB9zsHs9btpcrB2N14Zp9Y/IK/NOQBT+cCnaRjlvLwRR7QM0Nju1/ms55ptZL5u5L6va1iQL6W1iCFHGSvMbAy1F+n+KsCvyLZoNTNsX2FFKJeXDNvfYzcSCGXcBbhlbeTPKaBWqW+DeiX9WdcNbLGsouOogUbWAn1A6/enn/6krCl6LdY0gNegvY3tkzBhZ+twlaVD/8nPMKmAOAEfpYozRo+zrk/py7XjKz2hvCdn4XY++2befzvPcyPjfvfe3dqH53lGjijncDvzRLP17PmzkV+w13M/1UsRqBYMQDQc2YjxH0ZLByhZ8eXs7UkSjO7O6D8NmxaXdDuMmKcBnDnTfm6vKAFl4QB657kee5DFkYYD6SZPy29hmzgH32Bl9YxIKU4c8/sZ4ng60b+Jdc772BhOqvFwhgNxttJBVNMogVtZXZ4jnzdMnOgu6hqatbufCgKOes9UbFpakJIaEiRKZWTuFz9gtaHsYysd+DdlIaT7ZwK++o2xAcNQ+2N9mQnAfvQNMUFiXz6QBAi8Pg0BbJucbQUVwgDRTT1rpcxGpUPsLiukg2wTlN6DGbmsz4Cir16FMdrAIPvL2sVISGnZsKgkiqabuTX0PuefROmI7Q/o7RwvaNkKjQVg+KNg0ZiMfvSUVa7s7GHSk3WYEp+uonyYIFlwNkBPzo+UtV3Js+3tCSji02r8lcREmYAtj56yNGyRJneXMrJqH1uL8X0wkzSkGtF15bCaAUSXOcH1sCtznhbEHYbS6M0NyOHeTlO6JJlei17GpuqbAUT4YquUhDlsI4PFnweIrQCeM3l99mGXjIyEoEigtn5NRQYpIOLr4LfYBCLqfBXjywbmjDuwfzJ2926nhNtReP5yxhfTAshL/F9zn7zoZapS3BPd0hVOHJ3DqajBylMWKmFbnyRfGNcSnKNHPA0MnD8C7JHY+MgGWtk1DQaBuZ5tWQPjl9D+JAVRKK52kS/WExVTJdd1TdFFoe3OKwZ7SsAz7idhCa+2pGBWpUEkSLL3umyAZQMCvcnPLy6TZM0afvkWS/wgYu5GUfyNwRewN3EBgLZgrb2QfVJZoNpKIxTJn+yNi5yl0hpdu/aO8LjxCjbczKfyyF1VLImljhJbvQrxo+tgZZouILY3tSStI0A2JX8vI44u5djqNZab9Uf2Y+RtGiPERqkQ6J4hv1NN3kg+xN/v/lUNlv37KvIUd24HlKs28vzMGWCd0hGdOX+f9Zyk28ISHi2tiQsmYZA//Mc1Fs09AmAQTYDgYkK3Za+awDXJ78BaE74z7wNgOOOdo5UUqtEacLDmq7HcJJjtHcx5MSWAkH7nYfbAvb2czQGoaXmSLeGDvIhf/T6stodf/Hzzh2+e53n5uDmTxVzvkrwEAKbz5jlihIXHxmdt385z0xwG3sVz2XwR6dtPjjKOSdJrkCKR4kx4n7lReQDYFN84jy0NDXrIcTTRrdQyto0/gbld8KsJv/+Xqjv70WvN0oT+2eEhBkd4ts+UJ0+OVV1Ud1MSgpZA8J9www1CSFw0CERz09AtQEJCiJv8g7jgokHdVV2iOyszKzPPaB/PjsnhIXh+z9rbPhVZLvtEfPF9e7/7fdfwrGc9K0WREEeu7t7KNQZ0ziCB/+fffLk5yl5UGJqOCqD30kLKTjhXdkfz1dHJrQ9rAXABQQtgTRF/Xeer7VRYWcDTOdhpsHn/6SKbAsTozQ04az8hPQGnqi2/IIliK7mHwp/CKr+4fjYtUBGpdnrakYpL4tKT2GIdMq5hrm2G23WSdAsdS0cPubDaQ7nrm+TqiVcTc3Ok1S82PG4Z0NF7qEzBEIIqGdDimPsm/aSwoAk+n5Hc+m2KVqarX17iMUXdm4nvX0U7eJNi1nn8x53EMU9SrK581BtFKLJSgC6gX4r31/i3gJDdo05peyhqM+zR8/jFC+Kn/G1ImULY3RSe5XK0l+sDci8KAZWuydfIjs3wpk5Hj03j8x8/fpL78ubZ09nvwDug2Qqo1Zd6Nn0/7bVymRC1aHlmfQ8yTGd7937yzjDuMkQxE4eaL2Jtz9ewhRXcAHeYg50CXnmEubYOiHSN/GRnDHzIt8XlbYLNvcvFBz+aKfeejb3vT6eR5/l6L/dxenz2qwv/8//5z84hu08iQv0uDgTaK+nrIc/GUD18E/0Smhe9XiyZJsg24zJi2C20BUmgOK2GTUzz+3N4THlBcR5D2Vv284Wh1XYuoNwPDJKfaeeqTo62FWhs6ajzmQ46rR3BnEUrSwsDJe/L0PpsD3JtpVhpyj571QpZgYyhsY72GEfQoRSLsV+p98S3XQf9pR7gUuPngZWhhtYOPRchSRay4A5MHZC20QacyzQXTl8VO997HI0fSZh2VoBIEcrF6LpWFYkZfW063YxQLrjbavpUawE1HA1hxtKgAxt/9smPNw8fPgoAdbPAHocJVPT3+2quJKJrtOitEXknmJ3rsEEEaezPTCGlVzYaYVoisAZtJkbAa2gaYSGqHM64ZQb9Utpobzcpf6WlK9v0o7TeHibBEuDpx/fM9gLcvEjCeS3r+yKvdQDu3P00ztGUudyilh6aRjS6VHxVvt47akYB1RzHSmAeR8RJqaoxOlm6NxiTLc96Ltlr2/fDQrmxefzs21a/v/jFn2WKzM1MX/xdnXyrg2Vo0DmbiaqzD4jhA7EE+hMsdh/GwDLKWCp+DsDTfjYMS3TvJGqt7kuE45jyHMoGyXvsJeG+Q9A9m09iSywe9V9ADGABblYTIHuo/FPVA+zGvActiW8C+nnfvTB8VPhVMuiIVEie5kqeL4Yltot9jm14QhB9cUzrWRydmEWnb/mZFpppGctDYIgWe+VesAg5u2v5XOfaHrEfXaPqLqFStoRNEQR7r4JfAFjQJm2mCizH2Oa29nLN2wHdjhL8tk2cdgKmIZHkTPV5E+rym/z7FXBSq0SBEq7GdLuZTMtuldmiDZA2Rq7jbSp+XqcycjkgybnPBablngDggl/GuFPRGkw6ghP4rCzExiMSidgu61SpgHzNpOgxzMvlfLBrgos6lgHgrNmIZU9A6ryybaQGmpy12LE438Xm+R2FB1+rs1l1PAeUnX3VqlkTdzTwuR5OYu5hKsJttXcN2vviyEzBxukgHl2NKxXyXJfE4jjnDdvrJNVTTAvXdivtnfcjZr+d5/37DHh5kvMK8NIOa6IdI+D+2iSdf6uKS/wOYh/sA3p+t9Iieyvtf1vZC08yVZpwOaD6ZaQD2FdML7bkbRz3+zaoPNfPP/88r3kRRz76Oz6HR374PKzlVICv5exvY/kA9jGQE/VgMnRaVhkAeQYB/01RxwLkG7pPQRDZY1pzLocld+fOreo28iUTVBAznqlwGsJeZM2cSVX2rWhmvoxOYHIV9b6CS9V0TAB/kDN2I8Mofvn5x20L/qtff5mWYMDBqzZzwAcAACAASURBVGr8/fRHn2/+xV/9281Xj55sfvGnf68C0pLdH92/mSLHi9iTAIsA0STNR6cRtH9J3D5FsXxWp/IdCWbfbe6FaSf0fPTdt1mDDCnKmnz7t3/bCql2PbmhFipJM7vuATv72shUsM8xHbDvbJg8tsuJA7AKTrJGtCEFFS1UYAxnr91J8ckgEAU01VlneCu28Ehba/YANiNNUfaKqRDAT0vAnBXPhDZdWxSxMLQo5mcv4udPsB1zXH7+k5+21dnAo1abEyy17TmvNdgIu1qCLzB00QpbDZY7+UxBOEz6aKlcafA8ftYxLItJcoxZLcBTcJBsJTisTmUu+LnWF+0VuWb2/1ps6J4WjLy+JlDwlbWJQwo4GoZaJ8OPLlbtSc6WOKhDF7RVZ02EvY+iI/s2112Nw/y9nbMK2Lqazb6LqaiNN78vyBbAekZre1X1KAPeDWCC6Zvgj3/K/XQdc7YEoBJujBGBn+ttJV8Flz4dX+O6rEmZ6wa2BHRNwn41Avvask+yNk/iw1sC41vZ+HzOcWMdrKswna/daKEEg0EiM8WLMPJMaIt/up2g/MblsOXSdmXniRMKNnev4BnG/medDbuQPnVKLSAr76EAZegB0ON5igZvsvev5NqcAZp4vZ8WSSaRH7bdylQZwKNgcP62v0evcgE98j2tT23LCigohmFoqp/Ei/kd7JoODAIaDXuqIEeer3gADCB+2VPFl7jk9XvAifwc0472J1Zk44X8LmaSaXgFKtqCEN3HVPEl/5XXsA71qcCZYaRVVD375WqeBxtVn1992WFQSzBnuvsMdvA1wJCntkijNFEdjb6ybby5L7VLd9XipffINWF+xdc1aoxPAGJtRcfvUu4P8Fi15bxMa1Lbr8TgWpmk+gVlps2o0wPzs5PEmW9M4877sCk0k8Q7e2nDxNyL5c5aKqzBcqa1bOIGTHrPfvSjf1hgX5kwH+QqJO4zcb0xlPeS8LXPcr4GvJa76NKxJ6bTo886fxrf5zXa000MPs/zSzQVcf6c/azDeaYGY1sptEi6r2dfry12WMvsUlt/xaM5u2exIRh3OwGhtE0JHy7HJym+YthdC5PN9XavGDrlHhfGFJ9b1mz8aPMHsUUutkVN22YpPkweM2DnyqbSArx2oxTDdN/Z0tihBaIWELPgmR/ndyX5WuWxROxzH1bphVwfIOMksb/BdXKCawo84uh2DWn/NrAgun55gIeJo4+ydw8zSfR15GZoRbN1iqJdA2tHv1LBBPMw99kYOGsvpqlMj8JIrtHni9mm8J31VXxditCSaXkCQfoOfakeeVowY5sP48+11o7eNdbOwjDLQs2+V1BhB5eGaLkYW+20YNax2dYG4OZntZnTKlzNa2c+99F2vthhk2Zh7k4GTceXsSUfRR/2OM+/bB2Av42WP/IaJ0580XbH/OBhGNgD5mUIVfypgqtzP+CSpH2Gv61F4A7nsWPZY1FvW+9HS7Oa6LnfNT/1fNn1apux2WxfvoeFNOL9hsnwiXNerL2fye9fv3oeiZsUKDNc6FqmxmYOS89vdQjF3x4exvJWJE5eJtqJ5lfBdwVtxavG8VqKXUQDp4LiZb0rbtuX7042P/s4+eBB4oN0WzXWzdqLIYBPhj2RXbHAug4qr5PnLF+wtxtD5tlr2xWTWhHxc2UTdDOlwH++fWfz5NXlzZePjhNTeIYzNZm9qA90YfaIwoXnn+vDirVQBdMWwG4lNljTlmcWEGbyqa702NwCewvLf8xp7Zfve61rE5PY60C4DpzM7+mWeN+Ci21X4G8A1trl5l8+BzsQiGO43ww8ALDLVzx/+EKBoE44RmyCk6xyYTm/hmPFR8kT+7wVOAGfS/HLXmorNTsjb4pNq3adHCHnkX1wRmKdsoiJvd7ELkYyYCf+fTfaLlj2hkzspvtlC0vO69ISK7Z8/iJx1fatMOhjq+3e+JTXeQ+/R3PTELe12FD9z6XoqKB13kKPfFnMHvLVi8exwdFtTuWk19vXAiGHANFW8Rr3lfGoI8GkXnI3wRDCFN5Kgf1a8r+VeEGvWSF4bdEt87NFAvFSMA75U/b8tRv3E98q/qeb5EJix7KDdTwagrNMdidnkZ2CydjhqT/IEduCnzVcffLsV3nKMv26MdnEIGI65LkyrvlbRs3zhyHo1uJ3FmZ28izg3T8/t5Aq/xf0BmepgQ0CRBfTSWhxyG/CoCFKv0O3QBhgspbKD+fpf7kCBtWFrwnmyiQZivoYy7Vy8EM6b41ofg6g8VXKqsTcDeXP2mqmN72MkoXpVgZTDKMHJ9kzEbJVqwVEWYE+D6wtcVnsadOdVlKfg8oMeb6gB1kyHgcB8CLM7d4AY9OXTcx8GFScrKRVxWB6m7XJYHlJGIdyOtWdCaBWPT/XVYNQZzMBqHYiwBPmnZYgIGnXqUCBxIMxnBZDNGotMxXBTFA04OO0tkqOtd5yElDnTz7+URgYLzafffZpr8VG9aQwiUxVqj5hjdUSAOanhjf0XrXeLcad9oB11Crd4RY2FUPB8AOSOml11nEcxcKKdG1ZY+vOOarwOKCmK74MSi9AwKzyjF/nc3cArwJuIqaYGWlZMp1L2+guoykg7XP7UJVzPx3eIfA2N6EtHpichTC7hyR1r3228BtoknR3//rnAc22N19/99s8x0ubTz7/5eZFdE2ex4Fst1V29rVnX8eZfzdg8+xL2x/Nu4KUgqz8r8K0zoSElVPqHl6q3/ldQXAnBi7tixW8F1TmtTdTIdBe43c5E5pOpi0WvMy9YOu1Ipg15uQ4ztELsU8AHpOMsvczSW00N1w/NN/aC1/W72HPTTI0QYzna6910ALAolXS0dvrVB+BtmCXth5gzH0A9wum0gigO5R96P0ESnkvU9m0a7AnBga8SlBoolQNW+5nAvjRuUqRL614Mer5vbOI8Fusd1vYOoKTBGnvcg+ZYCVx0LYAv72qtSEOjWaW82tNVL6q50RHqYbEZ4zuVw1z1vzy0trY1haaVEnqnHt7Y2XFSdK7dlhyxGKbKH6owjWB8nyXJKkOQQDmqFqDUuynfUMLBFp19yowESu4vz/CrSOmPkw/AU3BuLzXqsfUadX5nGpMtsI6/5YIDAg/51dLvvdp4NEgfa5xJnIC9qNF0j2WqmfOmyTiJPf5HDCcNdKafBQG3tskyiW/5zEcHaUaGmDvTnQsP/vo47b+fPXNHzePAtwR855yWZ6Flr9Wu4DZOWsNjMM8joPcyRruBci6Fobmdq7xNEDEk+8fbB49ftgE5yxJILCnlWP2M2/5mh5LRXHjwIFU0Yl7ES1OVbixwdkHub+nghJDK1TKY2YOrpl0PgxmbNwOzChIrD0zNiyj4tcBPbvZg8AkBY+9tPE+NEE172mvlAGRvcnunOWMaxNSKa5GUtYR8KEFCIgRff+Oem/bVdb2ZnzgpwEBv/j47ubqIvnw2++PNs8D5nzz8KsEr9EjDfDx2y/DmM3N3kkxY/Tkkvxp2TL4JcCpBOFyWvu/Sf+H5NimH/BOS17WJot/M+seLGHz+LsH03aT9Xv09debe2HprgLSdGgk3fZBJ/cSSs47SqIEIvYbFnInicVWYtwJhSoID/Dis7K++wEtrwe4vZg1K/DlPCyMU4GvfX4QMPHZ0+e1X51g3+r4+LCX8XMkOGaKGS1F+w6Yk0RQa1Be9/Enn25+FLbbV3/8srHA9WuGfISxFN/1OoH9m/gMLBV6TrRyBPFnAZhnAjYLINGMbMTBbpLvCaa1MfOfr52pFD0UBgS/1cOltSkJkMRjA9U+jwxFJw4XjJt2Oxp/QP1O7g7IVP0cSVEZQNOCN5VzNtT+559Nko6NsoYG8bApec7XTbBX3Ms5voo9pAQB+FimQzvL7/VmJIQF4aeyX91X11ywS9eD1qaZ/uf+gZv2/zBzJexJNLNBL2l7TzD7DDNoAcyeBTB/p01NESPfeyUpEn9L4rOXjgBGzGjuYycad9hTtVESucYOfEWeQWQvLkav8uP9y5vr0bi7kOr6cfwSCTB7gzPpwCMHJexn7UwVTHcu7RFpVbGGmShNNmHn2m1ocgJnAWzFbqZdCHNQ21EZLECbSdhX3bcOUwPcL/HdSECMbysb6z1DQfFzdMVqj2VZ4tra8hGzlgwBDWaAAwBvJuuJKdg1vplfrs/Nz6fy77UzYd4kVr/7KgtRfbtowhkGUAmURdPIJe1G0+9SZTbENwM6O09+5hxUBiHPpDEAPeLFF/v5e6BrYRJaa34JI8N9NZ4TRzeJAFjiOUwCD5iwZ/wBuF0mBO7c5AyIz7a1GtlPbWEaULOQhrX0BxCktqx1Oj8/CQjWYVY0YvOZ2PGTG2CjJm9IQobJc0rjyPrk3UxNZQ8UV12veFPtz7lSqOwZKlthYlXF3AFnJwFq9rH45vn3sidaqBWPTQzTon6eD0bVcezTWxPg+WSMjdMUTNLyFbORxwhASOdH2OXAIs9S+unsVa+SFAPA1N4Tg2TBgDBrDgR0w57ThdFBBbEFd+7eT1E6/kvxobl5IZmuZdk+2DiDqpZtaY8WpCk4w7cnB1nE2J2DMontU3FW3kHXBdCJfcJO83eZuV0PzGB/Yj8UhA2kkrv0BvJzg59KjJCoA6wBntrTgbSjZ4ll+zYx1dNTjPyAtNnup2RJElW/yjMF7Jc96tzluXSgU9tAsWPz+zpqGvBNvFm2sLMmQZYP5drKwpKUKzyIJcWDrRnLJ5LvGPKCQWjtAIPIA42hB1g38KRA5pIoFwjxcyBe13wBXKy7g7P8qR4iggQAuVJH2lOH5LDq4ep6cmoq+1JrbY1ofx9WL12MgSXe55nP8ZntVsk+4d/L9G0xd7qeVv3NsoKX3MlayYEbzy1/Yz+v53ti+5GQsnM6ZKAA3XRP+aosAPaOqxSPAkarOTcDz6Yg2si4rfIFEPLM9y6dbG5sZ+/QE2v+wG5MQeXGrcTdMAEM6TAsTy+GzZQjMuUZsee1St90r8XndZhcgpJKbMgdrGv8wUEGVXx0kx57fEriOEClScIXFYli14E0lf/JHlDY47cPE2fZE7Rmd+JzryU3A2y8KukjtpmPKdEIoCpP2N18nXbZpyl40r7zOLDN+aqLbRElpzLFCv6+gHIAavupuvP2an34gEDdJ/x5z9T4me5XeSBMAesta2sdykb1vuJNn7HkVQXSs8duJMd7GqJOGfuNxwDGcKIJonv82WYxe17TZ1oAb9m7ZQWSkgm7dSno7we801aM1LRONRXT9MnM5bzPYWkoi734Dn50BR8r28ROK/R17817YbljVAIdt6Jhe/FNul7OX272L71KAR6gly4WklcKkXmOlxIbVNs9mnfW4l3aq3f3Ihfz+EX/m185DWvvSuQHfFW2poUjMYshhXyN/Bor3SR6nRnp3nn6ffZkPjOVFR0VtBE9T2cMi9i7dSBSzkVz7hY4cg7qExQzk4NF48Cx0WXSz86ZgMV4ztP95lmzkcOK5sv4PMDdd5mafOFqOnK2UkjkA9sBMHq0ho6sDHeFt5GimSJ98/HGHgMset4rY5JMjfM4mBHm8BCQpiD1wUe3eJd99KZ2LTFPC6ED2L99ff6rC//L//E/xnaZ9BnmWoIN6PZhwBWJoQcKyMOe8Wi111wlah4xXu6nIAJHZcMWeAhTySGQ/CwVpB4GNZlWOcfxd5hA/kdQvxfSAH8GOTQoXVpxLdT7QzOQd6+hgYl2mzjUvaD0NqkqV0ds59+lATcp/mC021LQpHoM3XpA/fdBdI60ihDcd21YZ5LQuSdCqBHbzs+cJSALkKzJcz6zoKBhF703wOGMcG87Zz4Tc0GiVEpk7sH00xJ8smEkEG0f7cS6JNWdZDl95CsTqu3CeW+aOqYyvkxrz+huzZQU+kw0FO5nouODMDAknWehOf/kJz+PsXi++fTTTzc3b0br6PtUferIBMpLRbYO/wN7ksOy8bAAfR91u+1CS4XDvTCAqpz6tD0Sz4pROU0VzPrbD51UmzWcaSkmrYTenj/owB8nEe/EQyLBS/XjKMDx9bRRvcHww5zLs9Uu41ow9HaxRpavEaUc19HAxLWoKBUok8iM7s8wOVXCkzwwMFihaXG4HGr19Vs/zv55nRay36ctLZMwr38c1kHYaZyetqkmhzMVedXn43Q70QkglUNXkfSlBcdNts110cqyj00wtEcEAq0sA7pi9Dsltqi67u6ZNnqAoZkzoxUOA2wrn3M7Ad9xRZ+Py2oc8HMM/dPn0Qhc9rHgsrTssi8nQeneKRiXMe5JqO0bDhhIIPgdVzNtX6tD0trZwLC6OstiA88Y8wZRw8ZVSZ+WhJyF3ONp7MbbUKAvJSFVQZF8xRb3NdosTBLWtoHNWWAqL6mwbn5fEmkvq3LvOdMmbmoRZ8SuTDX7NPpnp1fSepcpZVpjVdTpLmwn0UDfPgwQdTkVJs7ZZQk6JJcM4lS+c/ZScHih5TFn/Hra/tgiRrt6UAtDdwRcpyJfQ1sm3NJy0OR5qtetWjnf+W/7cNVbKuC4JJLAT8Fqp/m2DWZaIXyNrgtHtbQnS8howeWPFtt5HpN8rdIDbQ3JWnm2zuBoeYatlHWYYQgT+DYhdMaX2LS0/XzZy917CXYkLkBJLd8P0op3LvkQAObBvMjUDyHcmyBSx2GVHaXV8yCTwD6KZtuFJKfff/9tA3utDIc+2xCBTtzMuuU4WxO6ePQNteb6b+fkdthmRG21G3734KvNl1//sS0hEuDzGaNV1tKpNc/vxKq2Pd7UVw2UbdGq7osch/2Kg8+9nWbtqnsCmMle2A17zhHxXDCVOo0WEJnD9ki7JTBukV9Q7ZeQXw8T0D58FMavS/FZl7M/TPHCCH1NeD7Bg7YyVeLjgJsnSSbKbGNfnI1+yrtMaLu0+fmPPs6fj6pnpuJMd/Rf/u2jzVmAo7/6//5lgNAE+/k8el7oD5ilH390O/ZSu7A9shW79GxzKbbUwJaz03xf4pV7OgUOcPJayA3jyL2/DlNPAnorBacnDx5uzsJivJ5zuZ3ngI1zGHCUxqR9iLEg+elAE2ATtkNaUq8H7HuaFmpTWi/H3zkHbM1bleLYIMDdQYC7tgL25NrrfGt8eOyTc23iq0KaCaFTfZ4BT9U0yesBh/s3w0CQsMdHHud5Aoi0ZHrmbOLPfvKzBsuPMgCkeitaejGvDDCIdIdkukzffLbJZZ7ly7DwJCLsE/YK6YQ7AWMltI+jBahlFP0aSLQWDQRcGGxtNZF0uEIFMi08ASBcI41eiY/WVYH3QYpOhLHZjGdZqw4mwDyQOObczTCqmfaq7fck/vD+/Y/rj8swzeuP8mw+Cbvy3o1rmwd//KqtkLdin9nNTrdv+2WSmZyT0XoMiBhQh74eBsmwbEZqQKzROEUQashLfg9wZwK3hKXJao9WG142V/fDwM+ufBHR8e0wgQ4Dyj9Li9w54B+7UCLSmCTrmM85y6LgT77L9V9OZV1ybb9qsywjP+dkfHES6oic3zvI1OC0q4sVz3I9Wtro/QEvxYQzmVnlOn4xrZeSBDHk2wIWEPAkh9l/4oitAI3aoF6F1pr8rUy0BreAGOuuQJE9IKhd2XVjU9ei7yQ+LQCz8UsiJY5qAaWJ2Gglj34o267oseiNYnEWSI9PAVjlHjMNJoyQeR17TAtzkujRk8PUwUQpC7NACMOFm6x1OAzPMJVyCsf3dKiP/agwhpl2o4UTDBaMh9Nq/GbvNTEfEECRzFqPrxjQYx04sTJFViZRtYusR5mXwwBfGSH8+SQIwC/7d1oGDWdo66xkQjxTcM3nsHsp+gSsOYl/HlbA2DytvzOBEivA7wBZ8/uKIuKRZZ0Jj2uDkqppTjVcqMmP2N8ZkkR3FJDDqr130uFesxJd7fKAWCswO107H2Qu3remAk+XwphzyRfIaaavJq18KV4fJz49SiHnPPZjx9omfjE5+M4Ncgo5K7kUSferxHzirLMCAdjKyS8GC1pi6Wn9LOiv+OS5xEDv8ePuIddxnGd/N7GcNrJ3kjpXIX7lz+1XRZ9qyU37lfM6tnVhlGQPK7p67+pT578RCFbGZaeTY25kn/fZdI8PW8Mdyz0wWyV9zqL93+IApl/2tvIFKwgsq35XfKjzO0PykhOphRk6EXDkwYkmckUOYOEUcPjAaXVbWjIBTsv/WNaC485fwYQBWtu63/M8z76AG6vrkAPwsGuyRvsICctwFCxmDGNF4kZSZW5NjG+DsMUDoAzg10Ed1TfOrlsGJ65SRG3XFasVyCpfcFoDs47rdNeVzdN9yi+0GGv/AXPsyZEG8j3AegtFyXHevyb3pMUTQxlj3/MVo2Om+z0xnK+1ha7ahkv8PqwwGnXDEOv3AcG6gUqaAC649Dnn/p6zlD0wNZHqA8Ld5QYdWJb18f0W4Jt/y6XD+s5+v3PlLEMGRgs4y1U5EvaIVvS9mwFJA954DueX0qqc9uivnyZXLdghlk0clbUmMfTy2ETxlkobK9yNb3ujzfLs2ebz62Gr7/hsz3ziHD7Fiac/27Zhe1kelfwLqxL7qvlR/PklTPVcN13vuvTs6+PEUAVTFQUySOBBQMVnZ/G9iflLRmOHxbe5r+4vZ8l+yf4ik9PhdfIOdtr+8TpAn/3orK1r7Ix3A/uavLNtsX0EH1r0vV+xCbF972eKCTydjhi2GxjmOsqkTv64tnyzcy3SLXt1LUqtMfw6WbqsczlkzpD42vqI6z1TcYvnBDz/IMEzhUHyVTomhvAxMibdVyy8gkN+xtbBN+pcZYzNibTLx+/G/+1dSvH33cswlGOb08qKCOClZiS0QLD4Qz7xyg5Q+3ae40n8n6m0znti6cQIM63XuYtv11SIqQ0rKDs7wFZa8fmLJ5EUI4O1t50YLKy77dgmWtuNJ5rjjk2zj+RatXuA4XZ8rXqEKRjnd+1/Z0he7nerYZ0zAyT2aO1l8YFiNx3PK9spgG/f3nz3MnsmsQitx8YT4kbPXmtriU1YeIohYr/pEOW3Sr7Is0cWI+0xMSc8YKTGrJv90W6+nEPPz97iezu1eyEJ1cZ4xgZ8laiFcIJA8OpXF/7X/+2fnAMm2uucbIUwtEQbxRO4xolhFTCOo5ik9xo7CsgGDU25SoVG0pi/22pb9JohGbZdL6BVOOfGZorTlOShklczZRmjm9ceJajEhrExRxcOexHTZHTXUJAHIHrRnuYK/1cIeAZhlG3SCuW0lgiu19a/lWLcKgR2jbZeBjX3j9mwtvFK8p4+eVqjdzOJDWf7IpqAFp2WUMdLQ43bPjmCx3RK2oKlclEHOoKJBa8Chh2k7awGnyYb0CbvBQE3LMRmFES6VvpmgCCf7WFWJDMbqtMvY2RMpy0rUMWMdk1sERDl1u1babsMAyOOWUvDtQTr75Lg3Y4mg5+37Tnv/1qwDYBhqBLo2EU+uYmtAQoS81xTtaViSCp6vzicGzdvthVGQNm2q1yQ13BMRwEFUMhtg2dJmnaxNAT4QE4gXCnEFzY//clPNl999WWvs6CWVuIAdthxNi6/uhMwpklZkpPDAFeAik76i5iye6vFYZgXcMIat2Wq7Sss6mgPed4vX0YoPm+6k4SKVtSFUP/v3f9xnMzR5qsHf9jc/OinCbBiQZJQQPXt7To2DBXVbAEKthhQQcU814wdp3Lg64V9mNbXblThbhlRWJoLgl5GRtbYwYfyN2GYZFVCY92vZ6IuhpWk1jlzWK8FlJYQl1mUdba+34ZVY+LnjZuYSC+bFPqdNaKUbEroAB0FG6Ol5Iway20gSKdpCo7CcKDX43okrWXYCoCWCrg9wVAJ3SeIl6BO4Ahcm9hBNUVQGcNMwDji1u/oBJjIl2uUvKqyHKTqoe3O77cSm/fQAnkpFV7P3nu8CyNhW9Uu93JFcJfkaT8sDhXep2FGvgr4FtpI9tWLgiqC80sS3Ty2J2mv08rVdjhuUttBnpstcrZMAkO/Fihz+gDmEXqls4MZt2gFLkleK6QSZa1pi2NWfHD+ylCkI7UwI9b2cKzY0dWaNvAKxKOdsJf53Ooh9bwPU64MCBUVQFKTq6mKVgfQupfdM+xNbOM69jAyylI0GCBOTAXvLGuvlaN2Iu/VIkgrU3UD1RaiSejOD9O6x4ECVQGLWgjPDa0hRG+iWGtgaVsP2+4w7V1vA4I6M3dS2EC//+rrv80aRvPso/ttq3yWZ4ipVVAy78WeA59uZN9iXpIXAPTtxJ/cuGGAwVnYbd9uvgxz73l+F6PLRNjdZagCS3luIjmAWStnzsy9AK3TMoDdad0xdUccH5OqFXjrmw2hna2gZ6fHxY8pqGQdMGeeBezW3knrsFXYrL2gFqgPZLR2EhyWm87VtSRpkguTYrG9gCqm22LOnCxBXPNLJ8/E0FzLbn7hT7/4bPOLtMreONjZfPP1t5vPP/nR5td/8/vN//vrrzYXM2ziuyffdfCBA/Q2thkIYvjDZ6bu3oxeXQBGwv5PA5wCMB5n8tqbMB0En5a5YFfs305sz14YTHr+n6ZgQz/tdvRljsKOFvx+HJakZO84NvRF7AY7bd9j8bDlve7cr6TjXpjZh7nHZ8f03gSD8WVA8IDdTsZ+B0Vk+EKYJJ22y6bn5yZvjpTChbaQAnAnqZhWlPo1ew2TCmNegJI1P05sUb+f7x+5ljw7AK/BEVeSEJzlea3DBWgNXss6AH0lqB/dv9c4pWzU7AlxgAl+7KciglO/l+u9RsYgn/E0zHMJHrug9WfYQ4oYk1SyvXxSWQxsnTOHF+aanGn2JK+953O19sTW83ctYnS4VdiKiZMM91BAait2mdLYzqebzzKURbHG693jae5nP/v06oUAsalan6Y9++6d+2WsHuW/xVqYf9MiMVMqtdNO8qXwMmwx+1qg6DPZjoIB2ddXMfowSRRQW0TNGmnVzz0C5gDehxgVYebTf6TLl6An8VUKkrl/IDf/7blhtrxWEGBHh3fvXwAAIABJREFUsvcFyGWe8wN50Y6p4/mtN2EtZeDg5kbuyxnFvsLsMaXaYAK2Cyj/RrIQv3Caa5Jw0f07SeFyP6AzmzTDbPJcY78v74aNegFLctg/TajaKjr6dWsb6ZpO+R7NNcWz2uCsm2da6Y7Y+BloAmgApU3RrB6Mf89tHIThWabXUpSyGy5kLT0XTI1Nks/9HWBphjJFR3GE0Nld9luiCmiVgBRyil8BahkKMO110wJEQiXyIC+e5jNpeGLcEfa+kXVT+INHKNho71Zxzx7WtoRpnOdAd7rJER+U+/L9VX+J/QEwuDmJlP1jnw7Aat9kZ2rXFUDqEkwSZeLftbQwXSE1gD3fZPIkw3PSup/Ygt27HAcLyNG22PdvZOSesHgBcMBVGrYBI8SnigwnLzY7uf9d08Zjk06NMKZhlP1zmBZI4h8Vh89+qP61s5ZzbJ9X0xmYkvtFKOAby+hemSq1m1OEbGya++LLJ0P2PPP+gIb4RSBq9ezkD56LgRjHmcJ9luvLed3L2fdztmIn5/5agCJTM7HSe6bEOu1cCMOHJZRt+T97Mf9Q3OBnfsioELd5TYuzMBXnLvtK7P8itvkNtl9Z6QvDzn0Cf5cpl2WY8nGeWX7XPgbCsD2vkgRfi6wB4FUh2JdYtTFzQYIl/lzyoLJI8mwKluWx2f/2ZwGf7D9FCvvBsBS5RPnCeWYm5j4LeHMaAOQsbWInib/OJNOxIy9JHwDzxb5iCeeuDMkpSpZttqxBgdz8oPqPXoCNF/sxnQHTlTAgmpxkCAp8z7q/c3o31wN+SX4nng7Y08esXXKSZcALuZQWpQu6zBr8sIV6BT8GzAO6GJyFDeyROmd5T+9VYHOKd+K9kldyvfZ0B8AAiZozGXblPcSQAAKkDPfNLxjYt534Zlh4uynKYzoeJ2e7fT0MNQMrtM3lPaZLaXzoWgBm75u3+m1xrLwMUxJLXF6be9TdNvaQIZtWu4IJec9O0fUcK0642EydFtr+gfYtfBgSkFwrsfqd/UvRyU2BNedlP+dAJ8PbrOnzXCPw/fq1PGfxl/w0TPdHqS+9zGCSZ6/ax1P7BIQTW+ymCPoiMb8C4ZW0KO7mTH8R//f8we82n9xMHrob8svb0fAr8CQfi02iDY2kQWZIrujsW6d1z1zL+9raimD2bm2GDgSdAnxJikHv0pXz6OTK5m+/z2eEnBGnFyaf96InNxhEbZdzx0Lzxz9Yf7GqeAFLfIYaOXcDdlYypSSR+b3uw6WQ3xx6AftqB/KnwwXF4AteMUSl6dQaEseHQTorEeT9JGlndWFrKSy+AtYAwxc7Xm29JfeyJtZKXmL9VlvYYRiJORQB6w9gJ/k5SSuddbcTUzv37SrgnfOGuv/WXEgsXAAKINyOJcWPFBHjLy6dP4tWdXKwDO6JMa2PAAgCqPkI8TMfzR4dXP8kz+hq4sogqoYgAdE7xVxXpyJc9p3YI59f8k3BSzJHpJXMRghpJSSynfigG5Ge8Vp7HXFAu2yHsMmP8lq5Mn+ANGRdKovQdubEGaSn8rtHiQ8PDoLdZH2A6T7zVYpkb5L3N752nhypgGSXsod2D36cuDhdcOlyebvIjrSokv85n3wvnGIG8tEhH4mi1SezZS3ui0lqz6fjY8D4+bDBABBkFFTYJ76ZvNXIyHWQjwIHO9r3CrVCXiP3ubDJtNn//Z+cP0nSgL1hc22HmojR0cmY1f2CJg7BW2WUM6tjK8V41dXIITQVJsakk6JaCclGhsjmtZJcm0yw7CEK1Nb2JBfnq+1lBZMm2fW1suPo6axi+H2PXM20A7jxaTXzIAtY+HkudmjPtB/mgPlaRzYXgV8cyWhR6KOeRZSMdAx5fr8sG9WoZUrcsGYmeCz9e6mQeEAF08pGUxkyRn2GGtioz589SkL1mXJBNjnNlXkP748C+yQTC70vIGHAAcLHo3PWNl9CzQ1I0a4zIbd6Y9OOiyllve6Fefc0U38AKNOHn6k8ezeDWqclg7HMIXkT4FClns5alySfyWhqXeg0Uk4rv6tFlkFj87qxcp/P8r3ptwd6JPgx+a6MiRi2PGvP5969j9t//zL3dDVJlPY5+nYqAZy86sXPvvjZ5je//XVb6UyvEpigRD+KkLrr9Iw8n5dxgJ6LwJuY7V4cCdSeYbdNGKY5+B+qHKX/LKVRFW5O9eUhgfO8bxKQdzEm29vXwzS5nf36cvP4+eMMQcgAjQTPl2I4LkHL0XvLgpjWDkZU3EZfQHLQKaJF/gWQYUBln+z2EE+Vr3ocJvq6RL/YfSyJGIdaUdbseYL51Q/MunTCY408qvtMyKsDwb7I+t/JtKLbt+52YuXjp4dZa9ObtUGm+hQjRyuPLpL1ElK5LsCftWNQDAjREu8s7KaaJtFwLYIXZ6OUacmfQQaYHQsr5SUnkM/QRoMFMoHrBJWCKBR7e6TtQaHGe09ObyeO/k2S8KuXVcvoSqVdEZCfwBSbEJiNWm/UeEcKhF33KlW7LGCnvane30wr33NU/QibnwR8e5c/Wq6/D7uoYHnYUKorJrxdCTNEnQt7DGBXoAdQqGKf4HQvwEntDSOt6mL6lbbMtrwvVbdWcFRGZxDHtNmovk3l25fzCtSztuMsZ7pZ98nidDsOnC1I0lGtpCyQxL3OfwEDp2V5Aql5DnSQaIaovk/rXu1BrvlVBizIuNgkRrygIyAkDrXVVQmAzynTeAC+0ZiYlmnTm9HbOX0JEuDdZMmt7B+1r8M8pxPaOUlGYYvfPnhaR1pGUPaFYs6L2KerSfS2ozvxMgBEE5MlmLTWWGjOOITpep4bu8ipX5s+pOyf15snmXL69XffhO0TsW8MFQN84vSTQhUAvJD7PxQQGySQf+9lzUxMfR7wnr+hA3c5YLS8W9LCfF3TNpp7fPLw2zxLRZQ8kzhSU0EF/odhV7wEgMUh74Upc4hJASTtZNC05od1dpSiDMCWflKrnkm6FQqwrNg19+/ZOnNYSxdzHpxqoCFb+zrneTto19//+U82f/azH7et82//+Ptoz1zffPrZ55u//Ku/yZSq083dz368+c0ffxfQM8N6BMl5Tj/Nz/fj925F8JdB1k72dRjSW6kKvzhMhb6YTM5bzvH1G7c2f/jy6+6pqwG6d9n+vM/DP/4hbcPxU2xN7slQpM8++1HWO0xCOpCCe35KG4T2cCDHoofoPn78Jz+Pjs2zyAaE2QbYllwAXvI872YNLwInA9KQdnDPtb2e9cJU69R4QKHApMnHtAK1ugm04ysVySQHCcZeSdSaWE4xji8/CBPsbgpDZ6ZvAQb5Y4UNjDlFjZzXu2Fvfhwf9yxsUTo4bJvk5mn+u4B2k5MU95KEa5kwSEho0cm0sQtNFHI9gj6BFfu5xiaNP/J7GOzBxQve1QbEXwOeqj+VdVTw4FP2ssd/8pOfVsze1NfDFEY+SeHqatbkMODMuwJRw2Cq/m61o5LQJGG5RhA/Q09Ca6yGngRE7KPy6jwPeD86NHwon9DWoD636WooAy5rQx+uTP2yokfrVBJnD7BRDx896z4zkU0bK53IM2AgVgLZjZynS9GBOc77PzMFMQG+VhX6dJIrLIzz2LG3Cgct2vABzm7iuWgjbYWxdJACzT6t5Hz2cT6bUuIZm5b1amtSfleb07vswVxhW2krGG5tkkR6jSTQOknhr14LmLeViW4pqAUiKbiKeYmhZH9VL6ZB+1TA1zix6lALoN8CbtarukItwA1T6UrPPXbxCvuNVIIYpgYFzrSAuarc4hLtwFcuZIhCWHfivLMwzTRcvkm8YJARfbi3SX5f001NrCCxPA+TQGWeBMHbsAcvknEw0Td2WHxi0t55NKCAWK9fSWKxmbxu2oGdEXvP2a/BY9ExZ3rZI89iLaate9iEI44/rCDnTcw6bTaLHIbuY2BYB0VHnzi53TXtbYAQ8XLW6jTn7z/5j/7R5sE3X2++/PartgUDRZ0XX9OCSNf6YuxLBszEz9NFxGr3M5MfnZ3bSbivFnTDviaRkWeZ+3md3wOia88umym/K9YB0u/F5orfm1i3RZh+m5hvJEzYrR8Ot/PkO3Wwz3yeG72l45xFE+ixUYFyW+xfnlvIG7G1YXAEc91NPEjPEtdCsoSoUCxEsrQU8fibgp5AxaXIxv+2DQ4o0PhumN8TQw0DbwWwWra3D/N+ihsvos8qPixzCjPHgvKjNacYH+ws4MUez3MTw3j/AtB06UgDSH591uxfZ77tw205XRj9GOxAtvy3AjuWTrXJtJfyc5Yplaed5HkF3JZJuccB6V6ks+HxYboZsmffpNPB9M54m8YJEEDFOMu8sv7Y+FUeZNUUX9sOJ2YCGE7Rd2Lhwoxdv/V1cj75YDW3yqYc9qr9W0kcPoX0gzUB7lhW91BfDzCQtyExtPzXJLnJ7QKqFHxFhCi4OUlPJ/46Wv3trG/smkJitdkxevI619QcL2f9SvYCUBxLBwO6bbV5z+a4scPt2LAHsp5lQydHoWt5lNcD30hu0Pr1/ofxGYowCCptCa70zpxTa4KlqDuLmyVT8L4DYyGXOKcFf8Xh9lE+V1eR+MG6VnfPWpdVS4DfMLLJEctkTXyzk7j80vlx2NLJbWOx9xNPWLejnIXnKahcSXsqltOFxG1H0fW7EsmE58fpXjiML6GyG3vmvVogHc2QSnOU9Wfds08Osib3kjO9evbl5h/+8k6mdsaevIUfxFdnTTxr8YFcsZrzBkokJhzwr+MFK73h/LdNMYXT1+lE0I7+Ju9vUNZ5ijuvw7h7c/nW5vffn20ek4yv3ezx6Nmd9tWRqLLHips4p5j9+RzaZ4qh1v5FnlOLAWJ1RYLljVZ8QUzgezcqCULegX8ZLUfvv+o7vtdjZyO650bWaO2KGpB1tuQKzHRCsGcprmueQuZneZbLvVTmIeegLaaL/Zl9A6QcssqwQYdd7d3lPcwFgBUByRnpEMX8DrakuEN+bf+2wJh9bY0q95Hv27+7iV/eRBdx73L8/Fbi3QsGkMT2pCvF4KZpVze1d9rxb0Ty6uLlSKgcxdYbzhJ252XxraFk3buIUzQ1Z36AQRl7GQxhmNzLnI/nLxO7Kh7lPvcyxE2Ry+AxTEUnFgZSPWPAVp7xjcTG7ps9LKwMpGe18nfJLMhhirqJ9x+E4DTdhlnvBCO6jBS3j+VVcXNvXqcYfe3jdL4EvMv0bIODqB7RARY7Kqz1vJMiKRA3tqbtzvVFw4b13zAxP3f2/A6gmr3skBAxVttnp029xZoyBjEBp/u0xLOlEDyMvnnvsmwvZtrsP/+f/stz7CEbrORSh8Vzzxf6YUG6buKhhZehVSRxqhRM8rRSDsW3rTQuOt8nPGmTl+af17bt8H0VINWc5VCthhyiyWm+ZznFgEqyILsejoDMlLxxXKMhsB6cFcX+4WAKm9HXKnY74tKzSWdKrfbT+W+BgfewyRszrcALZ8lZC65qHMcy9PzV0Qv0OVRBUyoMt9Pbnop/qZfaZ1JNfhbw7moABrR7dHXIqmsaEeKzgnfAAkDaStv2/oJFzLNhX9mWg+Ri3q3aaQ659cIQPE0AfhZEnHF/lSrnvbufpLIYVpjKkKJrNqeqk+pZW89WxmMrlPRLRqjc4Vi16qaXfhK/60no0b4tAafKsUyfeVGSagWe5ADWAdOdYhgMS5Bccs5xdJ/c/2Tz29/9TRNkU2R2TabUMhyQQUXR7xZ4LRjmkGuZFXRiO2rnxWKTpNhSQ31vQN9jCxTxdFT3Bnw5jQYeg7GjTW7rYHP95v2KeH6dAPXc50VT7WWqyLsBiSwSx/0WmJm9PyDvWrmZQL8BXj6bkS/VWHK2tBC30rhUwppA5L5Q5w8TuHmerdBlndbpix22IpiN0RMQCCIY57I4HNA6C/dD/DxVeq9PsPX947Rt5X1QoQu05d+e63MaRtp2GIKs/bTbCIjssyTleb70ehhFhqE4E2erip/7QJkWjGgX8Xw5yJl2pgLuutNyqepUIG/2v/U+r97PCAMXTGUIAZa5H3ZC66FKHj8myK8gen5xN9+7mMQtH5O9q/pmslIC1QBTKizqb6eZavU6rIUL+Vv7iyBY1ftiKjjJPJoIXCWI3QEVkpZMS46TGiAsQVKAEMLotVFWshT5SfwIxGMf2mcDlk8A1ep0naNEmjDpTI8uVTvrXeCgINlUYGqga2tGqLb2LolK9Srztba3c/YrnV21fdpsBtyd6bczmbgMuoV6TftKpWYcxrBlW1lVxcovv8reda4ME66GYtZc8EMC4U3W/Sh7wkMAVgDGJPJaCgjBY3lp5dLGdngczce0jp/GbtyKM7yXiVEvw9ZTsPkkoMnNtDx+8+CbSAskaM3HV7cJuJlruh7wBQMQ88F6AnxvxR7xJc8D2BzHXhnM8yRAS22DfZNrFTALnCR059lfZ3mvw7AvDuLU2QKJFQ2PdZ8SBAf+qm5bf5/jrLw8fFbgCvBrLfe0ES+JwqMwqOmj7cYXvSSALJEL6OF5KWQoUtG6+eLTzzL4AXN5EuJS6hO8fPzpJ1m/8zAPMyk2509i9DqgN1YKh7qVIONP793c/Id/8Q/aLvn77x5uvswU3f/g3/+Lzfdh/P3NHx5sfv/Vgw7rfQvUqvMIYJW9R7h3P3sphyLXlL2Yff0izPOt+IoHDzN5NwUHwI0i2I2btzd/85vfTWWQ/WXz4s+O01rwNmt2kaHIuVJxpYtiGrjWSHbKGQcmC8wMCGH3serZnzs//njzOMDdMaaBwCPXci378Hr88B4AIGeeDhIGpYDvLKDiO1oiWXvtjs4RZjT2e9uUCtqN/bb/W5jI5zxL4PY8LC0Fn4LMi49llz++90lZm3wl4AvbyaCTizm3BvIILu7evZV4InvYUKd8Cf6rp9YwFtDH3o0wtOl2qrBaa9veV60uoAdgn7TC6NaMRVg0I1tAic3Qmkz3DmMr+01K+DTsXtIG2nJvhIkKBOIHiQsrOGypTAfcfJvvuXbDdCr83PfAgEpioLqdz78boBbH9R0/3eQ9LNAElfzDyzCpR1zd+R3g4E1saQlhrdIOQFM9x+I6glcg/zDc2zYHOFeEyjUYqKIibuItHReMuzfaY+V2wJSs+V5AZvvuWWy+ybIG/SiIvEv8AnRquyKADWZIW6btlQFrTp5sbl59t7kVEIDwWRPe/P9XuT7vO0AYDgtbrjiQ1hWM6CbRLGWeTOzFNs09Pj/vcRZW/IUU194BDFXhs9fbTgjoo2NjP/J3C5jDXlcMP/vb5OsyFJYkuLIp/axh4jSgXvzdXED/o38rBlW4uq8ZXdpOmYy0RqRx27LViZXWrBpKo8ta8JBNjm992/aXEboHNFaRNYy7CxdMYOV/xMBaXo/b5t1iadhNx4f53Kyzx6RQZEdKnvocYqPZeG2VWsbYgtZ7FjCl3QEK2LnmkVIZe0wyYgWOxp11AxVI2bpwmAEpYZzFflXbOj87yz1hH13KB392P3IdKfYpbEoe22ZJvNxzFXPHr1W0n0xY3pUuIrYjsJP9d287sR+YMlsGk3i+Jr9XJ3HBSDFfgbtZP2xVMedO7CEfbIhE245z3ZjJbc1aQEnAiiSVL98PGGKKfTs6TP/MPZwFENcJAGQiwbKVc7yTNb2bh6hdFrsISxvzqEOpxHqKCWLV2P1VcNwea8NumVcT3zYh51Wa92CB2SuT5NffN2EDOM/zk9yt2tdyJvbIHsO8biGv79lQY0A0wIrrEXPl8bWUrrvJ3ix7E2I1eo/NBLIufm5vnQVsU6ycDE7L6GgPtxUW0I1EELsmpmXjOpQh76It9p2Jz2HYPXgRZnE6U15H+P9t2mRNem5baq5vcqF57x8CE+3UaNFw9skKYv6dvxXBGwe2J/XvAO6OoXhGMW9lNLWDqwCZ/Ex+l/g/H1+AL//oZF4twZaDRBDbkXPxvr10uVbn7QN7ccDAdsA4B9jJ2FHZH6QGEEAuekMxXa6n0zvlNc6E1lCF0PhD+7+6t3lpGTX5bDZ+tUFitpvpgDIYq4M78t9ux7TwGwb75bnKtV33rdt3Ks+zMu/4ZAxEfk0eNgnDfDY/UICsAP2isZm1mIGSpvAC7+a6hpG+TDcuU2z2wvp1JWfjaooR+9vJ5SvknzgnMaTCkP13OcHF/i57mMnJBndVKmQ7oC6nORNArUP3W3MvDnSGHVgTBQLa5fsBCG+Fw3Dp7NHmZ5+F2Xw82mW6wIB3zsbLFAsARMgO/AzwfnQN2eR0jVQOZnY1apR9hOVuSulJqOSv0pXw9lLy7ZMM6oo2WSgB+ge7TtMSPcPGRu93chp2sTE9Rl3W7EamFjsLLdzrPLO3lrxvBZ3XvVAmd9Z6jcUHaB5JHc9lBf7XKcPDxprcwVld39f3Vrbl5PWDpYibfthOveINxWJ18tlvC9tertQvJAJFPzmioRjkvfgP5y7PyB921ufI78pcNUCxZIopRADE20En9wBSLTlsC4WKXwUz5d4p+sTnX00b7W4KJeedPEtSAktxub48t+s3MpQyhJjn0R7cwvDO9OKrOWu09u0bHVdIYq8KXOkKSf4WX3liiFYmeetCIPMEbDNMtQQruUocT2WXFP+73zHn53k0Ly8pYqS8Kg+TM9PicjYpaRi6/+yw188zGL1EXU2KVLHk+bzbucZ0Wly+28EsZYbqaspTshzDip/BPJPjTx5WyZUWVoZA0S7OzoVY9S+HlTeanJOn+aqWaZ7dkLNGv3jIPlqKTQAGDJNaGx/PHnZfXrzxqwv/9T/+T885wE7QjGEvpRXbjGYUJLOOXwVZNWdAheoy5IK16fleK5wVAnZBY2Rmo6r+aWVYNoGDJPmNgy+anVe3PbRObECENnEuQRSn6mtaY4FCkpyZbikp0bLrM18E4BK4dCS9atwC6q0gYNHd9hEP+KVSX/x3ocgKDgAoK6oJYPD+nO5oSdkUU2HpNFlBjQtrW9Uk4Bb1AIMij/lpxGkFY52+mCDpOCCVFjbCjodYDjHgqgqSUEblb377myRzoYY2sZqhHdVKy3Vrk9XvbN210rlPLcMQ4ZlINg60UwHpyuVhc07PnwNyLm7+/p/9w07MIxR/JUkGRBs1f6q10zJbbQDPMfej6sNRDtC0BC6CJ2BLHJC2WcHEVGMn8C0jK89awuhn2GUMrgoqLZ9uOoYkG/bzT3+UJPTXeX2AjwRRn0bY/WG1+uTfwwSbqrrgdakqC9KTPL5Otdr1tpgh4ccmK1onNZO429wTKI+QqfeKwyA+nvvdiqH/5NMft63id7//Y5gGB9GsMmr7Qpg6EZYVKKokcJ7ubnF6Hw7gVPA7tCPX6T4HCB4EXXC5gsf25aot4N5njQGho102e3GCbcyeOuUGHEPV3gtzAtux1RMAZn5Qyn4AYBUACaU2ZQaoI8MLJGJyqMpPJd66eP8yOunOlfWn9W1aeDHtWsETMEg8s5Zti2ubArR3KnutDwmyGkxKvgXfkzR0QnQCwxXk3NkO4JY9fpmB8YwcE5pB7nN5UhKs7ZyFndzXWSp7hwE5VCH2015p/9vD5xdzX6qdqT4exklfDJABOHydtsEG/XEgZ69TKTP9OuDMxfzJ/2uQW6fAOOZPpx+HXTZtHDOlbxgLHOboq1Sstg5rKl2+J3jAOiUI68Kd/dqgrLHnLdhuMNt9OODdqptXx2wytjXIp7JTQ3sWnK3T5Eabse0QWBW1cwAwOeU4A3ttHZbRQMRZ6z04H6OzE9Sr/67enoA9t/k2U51MeoXxEWDF2vKDbzOU4TT3eRQW2buslWViul9kmulhQBmfj7FzMyC9RO/7B99u7tw6qJ5mW7S1G2OflC2aSUxlo9LbIpzPLgxj8Na9VMLy+b5nkuzjJ48LtPiZgTvYVDSOaJBi+AIUsd52kpA9jvbcQaZMlmWR+7qahLl6NMtZxJwrM8OXtctTqM3U2hob0kA2z0Yr+34E+v/Nr3/TSahYZZ0olnNhYixQ/dvvvqutuRE6PZbfcQAWU1t79vPQTZ29e+9e//tpdDkF9tgT0APAhOLBF/dvbf7ii08zpOJO7PybzV//+rebT3/8ozAQr2z+1b/5TVhtbzYPnwKuwvY08Tfvr0hDn+9q7DSxcODWVtb++2fRq0vV8nnOBHYLramHD79PwYF2SFpbc+atx0XgboLeLQm7VtgAY/y083wp/mZH26+gW0XVrhdMJHm2f9lwdu5xApnrtzJpNJXN57GHrSJLinOObmS9TP6umLvKaYCpqebG7mU/tVU499/pwBLFFjhGQ6xs80GbCtTZx5KZF/E/7zLMoDo+bUOoJd/cSWudtrKjXOtoNkZrJ+8H2H357EWnb2v5uJ1rxcZpgxeb3+SIvtW0o7BZWl1vRd+VRi35CT7XdWBMVFw/zw6Tvcx4we+S04xvlZTEpgBzc0+qvQAUk3TRqYAF0yIW9nLbhGkUjgzBtbDIL4aFCfi7kWsFSNYnSfIKKIxsxL4p4XxqmGr+SDAAZex/iwcdtlJLUNvlrLMRgtaVWdPYSJJP+6nadmzFgCGdQFh/vlSK5TzNcunZ5RnFhl7Ms31Oh0YCJqbJ+ZMMsQtvJaph7NO0Yguwpkz1tT7iuLYzpiBwMcytK2+fb/ZTILBWAJ1X9BBNlMsDxib0JWgG3plQyTaPTu4AYWIUoFQiuPFbsQhn8c8nYVNgcfgqi4lWJ6BiASbbziRuqe8ZwG0GiNEPip9bbGkH0zSLWcTz+bVG6uN7y1LLZ2h1xIYqY1Q1v8UzEv2vcwZMOVS0rvJVhfk9z/O0PTv/fVYCcQUcDB6JpZh5AXKiA5A9B1jCdlAkAaZPl8PFACb5btvPL0fTryGyeBczoc5JW9PEGfZ9dZGzjtOqpfVxwAVufphEM8Sha9IkfPxCB67Ud5v6SecqzDb7pdqUCkG5LyK1Cld5XywefKaztJ/W8cmWFHpp7gAj+DUsgOyrFq9yAZ6z66kvyzVejOg47oOiCVBwNP6rAAAgAElEQVRewq/wwS40aQHGin0UXCSfWp3Jorhvxb22g04LeoE0hR7dDHn/itTLAwwIoxEdn9NEPc/tNIw7Qvl8AXW965HsuJlJRgfbOd/53p5hVWkJVWhwawD2glFxGRUYt6eW/SGeGzJC4kbvb62XmMburm7YkvuwQ3PuPLdJxr2p99hWaMrPOkyrsZihL/M5hSWsSf4tZnXP3BeAcSvPrIWMhUlWTabuC6AVwsDIZLALng1ZkBZhsdbqN60lDWGP0TNNLJNzepJC3ZlnqF0sq0S7zPdOTAs1SRhAYwDJotErmR9yxcLwWZLW3vNyDhsfdu0GhFhZb927ujN6nueeW5ToXl0KpVnbSmN4rwJmwzaZpHBsPBvAvmFVC0tHu3vWW+xQWBUoswDYk4cuyX3tEEbT5E5+DwDqejrcCgRt/RrHKS4Ur6ivFwNqp2VXtmM3D4FZuf4BCqf4yieOLrTOr+h+Jyby+k6ILHg3IIICgGdc7a2suf1MeqdFpLwOsMDKYO9MjOfzww4V0LnX/A+4t+YkXa/mb/P3+iU2NJisgDIAB9gh57Un8j63wiDeuwwIiQxUe8rDEAyrjv/cT+wejLvgiiFF36dj4GUYmc/PbLqAj2UQAxFyRtmV7nU2FsjYBK5x/1b27f7lV5ubOyl2XQ3pYyfP+Oh58zDPFitRvPEiw5PWAsxK0GEfnQNrUx23XKMY/AqA1d6LEStwFw3RF7lu7Kgnx+kOye1qb0xLSZ/d6HzPfnNohkA0cfKqM8d/K8opBrX4kffX2dLorwWysbEraLp25vV4uxZ2sPkR8zDg6XzedOn4AxQrEJ09vt6r323H1ZILNqX9O+Dfeo7mzNWbYjxnn3hm3mfkO5JzsuHyS8XsglZifnJnjZRa0Ock7GXFV7Gz80FvWtGVabM/1/gOEAvwc71ye3kMH3fWQZKJ25OX7SZ3374QEtJ5JL7Ow+aLr6gERfbAZXq1O7f6bE7iN/d2AsIFvLuA0CUudF6So3d4YZ6jAuuVEDO0OdtXZ9HPfRuQVzHUlG555mtSIsC7tvePlntzpKXjsjk0nyueymopmO4C+Ts/QNdN2LD5fPrMU1SJbXaW+BOiusqpuX6x85W9e3k21+OTUiiOH+ssBraqeX+uOfcwINxSHMz6KYqw022bloc7b/CRAo0D3jUmW7o+1q7PwQAAn3zlDC1ti7ouydru0V62/2vOF/C4fuf19q8u/Pf/3X+eTlaII+26ZdJWPhTI0yRRdanskqlOuVk0Q3pkMxFrjK+bH52wbuVhWChWLmhuxcMZdjdgIZbgfUWzm6hms1ecvWj5TA2biZnzOSqxKldueth02EoftDMERQAuhq7V0yVgm8pRff8EGksi2PdcnMg6JONDS1sSnjj7Bq65roJvnZDSfuO2DJouONzD3GcCnPUBtEIDdNEKnIBWS65gzLAP8KSR4aVN5lqt1W9+97smsXthhKG2FsnNAWPsseBUloZmCaxLW2rAO6BNp/6pymU9yu7RihZjpMqEuv3gwfebP/npLzc/++Inm4dJxIFd3rsDNlQ/a/wZLm0akq1o4mCnONRZo4pr9vAvFYSsd8ei5/5Gg29Aw07Ga4IT7aEgybMhBzRyoAh1m9wmENOOx2iYIsPAfHT/zuabtH6pgDHWADGfvR8dGslm71HbAg5EWnQ8Ssw7hug0jJHVcU5AI3C2HqqhaaHQHphr5DSaaF29vvmTP/3z6FD967SlBXTYvyuC6ySrPK1igq+ThAnWZkjAAJzVtihwO9pR7aEPuODPDOyQwDiDw84c3YJUCzBQcp0FOWq8x/mW1Zgv9+praNkAsjilpd0bsFF9B+9XIz/ae4AHzA9GfSjSM5WOkV7bZwRckqPqoKlF5f5KJM7vH4WlpHIpfiHeOeK+A9iNRtC0hEg8t7SJeQeB2qIxACAAyhToq3PzOROkXDE29txkX068Hq0G7Sxr6rPbrqcSlODwehihcSebb9MKeJz9/Nnnn3f6ZFvhVfLS5/KGHUjQcBjAAGhJb/JRwAyQ49sAuRh/2rEEnISzX9U+0MRM+692BawAQeiS2Iwx1/bK1nmuU9EYZ4uqPFWNGmfOOYa+SV0TzbEzLPJaeXsvHJ7vSdycw1UbT8ItgFMocDYNilDMwNhy6Dz7YSpOa02D3gTR/m5lvy1nU9Wfqb6zFytGzpBZ3wbsA/I3DktCeXwcJlaSGECGNtOTaA5dSnJ4nPdRSUUsfxGQ6VJ0BM+zZg++e5qgNAyFsIzuZTCFKZsvA5icpf3oZrQm3sYPzEStYc24J2cAONb7zV4EiGrbxpw6yHSy0zj6J2HtmdDtUD0KeLefYgXW14NvvwtAkn1beGxAEiAQh0vPBSPs6qXdgGU0TQ9Ssc1ey+fciCM/RaWPo2RX2EWb2DCGMkLz/T36Ftm4p2Gc3Qrg5Vx/+c23w/ZSrOhTHx+npX8FRDja01dp3xAj5XrpNY1/MSWRTQ57Me0aBRCsA42xBP6ffXRz8+/9+S83928EFEmV/KtvH7Wgcj0DCR49/m7zbcay/fXvH24uAEhalBBEhZlSBsh52GWAwvjSgIzfZ7hQItP8bHfz/cPH2e/7YRNhaTvvYeJ9/yjnJEzl/D7gzjCMi6aPB9A754dis1QpsUSxUzwnW3/Yy0k+Op11tFNpFh4HsLua17+Jf3qZZ823amPeiQ3bApBmX9IqZE87kSu2C0gLbFQZFGjwcuKAtjHGPgDg+HzguXOHLezsCdLZkuOwZVUyLyfAZvO0PW+3ZWWAFXaFDb+RqcHvYrufLQxjvhFTu3ogZe75+pBos8NkCLxORfos+0HCUrZa7ksRi0j+DGMyqT1g5BKDrIzaYddjsh4HzN2v3a6vyw1dS9s9+2D3eD3mpvt2piU65hnfDtKDMWNqpnsSKH76yUext8+r7ca2a6X2PtVRzBkpIJNgopNRHeAVjGoxMSeVHcw9aMEV24w+n7Ud8GgrzAmV2rXyb38B6/liAAuNRIwpSfrFBMhXApLSETXJHIOh09NiU8Q5Xq+t8VJkNkgN8CsmOLY9M+cWA/NCnt/raCPuBwBKQ1R1R8UmmHuv3ANydWljAlvthjNZFFNLrFHGmfvptHsASHwPaYTYqIvbtzYnYd69CtBTEIArUUDEsATSNMYC5hgGRaNobGNlVxYQoYVkNsfuWECUaX2cienVKsZeWxOuJW5i29uqXBiA3mFAu7DkgFx95lqCcp0KF9rRrDuArIObxBXF2rKHm/SzDywNe615Z9r0sFS6hxqTCvb5IIwBurdzz1PIW/Db/veA1MP8AM4Cg2lPk1mYQQ4DsA1LrDpL/c6w6wti5fcNp7h8hS+KrEeYq9bBoKARiQcsYoZosxvgQMxwIfZOcnUhAKSkCXPYszXYDUvhOOdYLE5LtKxCYEju5XV8y066GDoKponnCNP3vsX0uf6J54F3QIPRLzO4pMVNhYDxNnkOWqVi43K+xafrhEib4wyoHiDZMCyDNsA9tJP3UhS5noLEtegTAiI2STi36QnJSbKfz2kJNoladE+9JP6rgJPrtReyji1ANCHE8p/imq9OUs29rDlE2yxbpBzw1HpMPKYVOUzEahBPgXVArgHkVxkVTLv+ZGGKdBKrN5CXFEnK0jmreQ07XCAnPy8bsTbQGUEoyLkCgub3Tdr2p+9tTePrj8LO+/rZ682jY8Oe8txiD4DRfS7WrmkMWYQZitVYA5hsQ2XtaS4ruK7ECuCDfbkSHiZuGtJGmd4rGJq1LuFjybNWFtMAglPQLqjVnEG+OMCNcy5ObAwlRs99komxuO1OWYro9TWLL2gBpIl9kfAWgX0N8CgW9axIzgybrx0PefbnObi9bvfvmfe8TYFbu7L4XVzKH5AUMGDJvmyMaNXEkHm9mM5rdxKnsn+0uRSqq+eWfd6conrmKQzkdb6A78oxbXnMz72+0h5yvZy/Sq30HqZbpQXhrhPZlCni9hyLCfP1mpSM2Kb72rmclvsrsVtY0rfSL0/uwPeBEtWvjT3azh47CMiyHSd2WbyadX0UrPLl22vphlgY2SnstD3T8KUWtQYcsm4YtpezDts6e3IO7+wZgvFsc/96YrQAd8B1E08ruZM/JSYsBJLJrYaNVvmHfL/DonJLHYiSqwVkYPM+z5puZxL5cViiXz9Kbnx+sPk+oWDq0QXfzjmhnrQ5Z87IDI2Lbcq62gMK7fyHZwa8k7whd5jGvOZc1QpdcoOe+xYoBwTs+Vv2+fr9+XtawlcAu50O1YYdsG+N8wfsn5z6h+dh7eL54ZmqTVpi7w6c8Zt8to6orH1baesvR3uf2UfiKXiX77E9AMXGTXIHYUbW4E6ko+RC2M1sTn2TPQ5DSNztqvkOZ35sD981hSCM5osB2XbTQvvm6Os8L/cp/6frn7W+kK6PyCApGRzsUkbVz2wTT67pxL5TAA/xALtUDvkqe4xvOHz5KN0N14ahidyhK0oXlvZ/8h1KRvzkYnvKMq0dmTWuDmAcuLgMIavzDuLHnyWfqOZnioOn/EDWwflgKtT7DMW6tJPBiOdhAV66G4CYZARbZg/meuFg/TfbNtJsc4CRU0fzvOQM11NO+vhzf9Y9Uh/fk/mhyFE2eZ7V7JlFnqVDQgGWrn/inykgjW2r3NNm51cX/tk//8fnZZfkS3WwbBIAEVF5GX7esCiiS2olQYV1UGk7YVrzho1TNkgBiNEDUN2en83mX6mia/BkBQRAncgqgSLMKTg2yVN7FxQ+RsrF+uK8GPZWL2zaxfijYw5LLw6+FZalsuqJigLtmyUwHqrjLO56SCSQ2qc8pFkHDpdwIANiElwMVZz4gF7ze32/Jk3TdlP6aasPg9ReSxsAofTLqcpL/r3zXgAIIAjD/ziaROuDPTaxk6NYmGqtOBcs0AZLZ2EOus9l3CpgTTcEcLGCOrRbFtQfOHGa36tQeKKuP/nFL6rjRh+qrTZ1PkPBbNtxQY4EpQmWiC92WizdtFQNp+g4ABadBtUlGxiQqcKDVTSA28W01oVxQ0NLG5ekxrrk3p+FTQOMapIcFoZ2ReL10HFTDDm2Z4/DMInwOISd01sBrjr1MqMCOBEkauKNsbOXoSIPu/4ec5OwGJWh5XG8AUgCNNuD2DiC0+301X/++Rebv/zLf9FpdtfvfJGDPG1g2IgMG8ZQDdwP9otrcD0VG859MgicD1vgnqovk6CnCXOevTXpGHfGpL8zh3h0GmffvgfsGBEV1PxdjcXuz6Htz/Oef9t74zg4UkBnnjeNOlp+NWaXO4V2gCXV5A/JbcN5FYzsiZOCdzHaRJoLHoxYdem+cdhtk7ZeCYjj9WuUC3AnkXDNzqPJ1FhHY4pU2Wc4i1ajdzHqO0A8gawELusLEWGA0aJVkIFKd/cjSh5g5rsvvwzr8drm85/9dPO7r75Jwh9tM/pnQJzskzcJCoBymElT6Q5L2Bol+RVcXk5AcBTDb6z8pZzb/STa1rlVqMXmFMQTRGY/AqdYBNWp1QnMVOABx9d29hWUXcHUNWjtuHlnHaivGsQ4q1YBIPrchtVXe5XrwGTzWvvF77Ftzmf1fcoSmWDXlwrUChg3CF2S0jUQHi2M0e6sEHLuwQFtK3QszMsnD3KWIvLPzgiM8rlHSYxp3I0Gj8o6Ifq40zyvx4+ep50vIvo5F/fvfNRn+iTtrczI3QiXW2uBALuuBU/gq4BzI+wmYInkwDo+jSyABOJt9svtj+5ufvfl31YHcDvP+mHAM0nv9bThAtQfRp/REU0sOQzKskZoSuaa2c7qfgWIC9Dh/F5NsvVxWrlOwtg7SQuv9k3Cu3wT/ZmXNDoAsslWsOduXc/k1EdPm2wQw6f1dUgnU+VZ1VdhCjAiwVX1i417FsYdcAhDatvkKu1PfEsAtpMEDdqLBbQYIpzo5Zyv+7mOf/QPUhhJ2ymG1rOnR5tf/9vfbP7eL76Irt+jzR8CMv/u+5eZVoXFMsG46jFbRDAdWwuYwcc8aStq2l2j93Ucrc+TrDWNMe3N1wJ6Yt2xiY7cWYCww2hf7pu6jm2SdWmyXoA3a5kb3NUySysu924AxG72Q9sx7SdnSFto7vcUQznPTNsaTZFdkhUCvJxZSbCzIhau387/trN+CiytDvIhZZICCqfCKck/CjP2KJ+tkm4PKCIVGMv1PQ9Aal8bhHIzz2kHszavb6VR22HW/GZ8wGGehxZSjIKDvE6Cs04alQCILSbZM8V2Ck33wny8Er8ANGPbbkWY+be/+33BT1Ppjsg5MPNdrRlWwVZOkXHY3v7QyZI4TKwzzJbLWZfznDHnmp2Yosuce3boVhjtnwS0vqANi38IUApwUMzUWnvB5LO8dgTfFZNis9se5G2mI0DSdVVhI+dIQsQPF5fBbNJlwD6piJtsm40gVgCq02gE/mDKAO9O0wIlVnmV/35Ff3eZ8nlE/y/7/SKh7nwsxpQ4rjGTAD2/c8VgoLyehqjnLe4YBltavw6fJOkLSJo/18LUuoKNFZvuTAg+tZMUWHDN7LMJgKZWh+kkWAc2aQMhehfCXgNRUy+tcWCyLEPOO6mLxlAr6yHXKEmtn5GdjYYT29P2bMUt/ip70bO0T4FKa2xX+97C2IcYVJHK18ROw2ZmkLqfmlBFDzGC3NgCk7QkHkxgDxg4yf4tWJrnKtnrhM+2WM++iGRY4ok8y8RcnXjetRs4DBhk6mqlBwNuaSUF3K7TCfkOCWdjSHutYFARlfqNVRJBqMIuV0i9LXWSxtFyElvmyZYlfyFtTvbjtZzz7djGpNux4Zneh0mJ0ZPvXAXsFF4s5wcc2f9/MQOugN4nAeJ208aMpfn0WQB4LTu5p+cpxvK92Mydsqptmo+uDQnzCNOufnD2V68vnyK+bhzXYqRJ1CRYJpYHzPVeS2iQS5BoFLelHa6+cs585T/y+r3kKlfC+NijdZrXsslkOFrAea/Bm3hrSUqxKyS577KfJESKkK5OC+1KJFg7dcosN+0319mkLIWOlQDgmfa5SqObDAI/MCZ1qQQ4ow9VoDfXVZ3aAXVmuy1TFbPG4vHqaGb/7RvuVACmXLxcM9DUZ2BF5hqtm8ICpCWf2+mSWSN6rPZuOTbZAMO20RFhj00L3IXETU9Ptzbfvni7efIqz+/KQcE8WwtY0aO4AD9tcc73KvjeRHuAL++pWLYT7bP1bFVDLC9Yc7P1+fi5tVrzFXqWLcCLHfrc2akpwtQfLWDEDJEZvaoKtecP8K6tqQugKyGfPGuKpfIXmqR8DB3UKbhPka1SOfEvcoL6+6UiPa2NWD8zwK/pobNYsNboS0DpnD/Ph82yV8RqJFkwbwqU9v4V3BXfp2VwOrwyjTs29mb8j66DtcDvbHb/tqArbxofIRa3BxSdXfcLnVYARj4oIEMZfcAYvsqzACrmut7nEdijeX01BoEgiVcAjvyC8TA6kbbio/ajUXovQ+AuxXYjUiiYlOnO72TPysWihdD3pSUXXGzz8iy28YqhM8OoF7sqKCnmKLi2qO/AFiLLn9zLQfbdjcuRXtkJkHk1gw+jrWfg1DZJmHaTxA9G4qA2uECH/02+9T4vyn97dnAEDKntkFou52y0wy5t3Rdjk44yROUP3yXP3E3nVgasKSq8aQv2ADvINN6v57Xs/GXNmhuN7S94xuazhYvPb6xTIGVicvthCuojg9Sc3cHI+WuBt6y1sQkMzMQT4qGehA/n4AdgoPyZzfGaDp3sv/k2k79Hu25s4IDIfV/AI1aqwodiQb4tnu4k5xJKZ2KpwjKbiaHXwn5uY23TxVauneH38nuV2WAr8pk3ozksBpkC0gCOvKaYkO2pLWRnsM/FXPGFexdD9Dn8Y86I6evRYE/ckHAzv5gipYFYAYmvbLHx2mUBiwHU5dZ5lu/EMmJaeSe2/qJr+SqtuPfu3enZJncC/8Amdj51/a0kmj4a569YTPY0jCjXDnNg35EJrBXwFCGpJJWy4wxXJf0w01+riyi3vxzA8ur9MDmTH4pFsuc7PEbOVYDaPs0eVwSU+zU2HOrWzH6YTpJ1UMmKHzSXR/5Y9tAq4VGfHnvOPk0XwuT6vmovF0ygw3icjwK+K6YQEtG7019d+Kf/7L/K2Z/DP+2SAgBJ4gAKjGFF2Isgrr3dU2GpjkBeXUMLxFuMdKeCFdQS6Mbp52Yx+2ba4iQRrV7lzsv2yesY81ZGCsoNvbmHphTo+YwasXxGmTH5XQHT+xHPbm65plZX3veErz3Gg3xzHJJn97wa25n0aQpejE40C1btHu+DcSdB0KfPoAgAphyFHUefKw9b8J3NRzB9Te5V3BhiQW31ynJwOCGiwB7Uo0ePekja9hsRd+tkjTqRVKUkP+MwrSXdGoenmlLLPaxVriYjnFWezSC8c/BNwJQYMUx/8tOfB9F+XjHhOvs8a4wM1WFfKtlAwSOARu6piUfWede9LcCd5ws0MA1Y33o3GQApn2kdtWrdoImXJKm6ULT98h5XY8y/D9PQvd+NzsNXf/wqjo1DiEEPWHgVwAKE0Def+3DPM8Fpgh5Bs7WQrLxLBbktnTks2o6fBbzT+lCwJAFvjSn6Q760ozSWjUOjG8JYXQ2QgjX5/cMHm48/++Vm/+aP0jqXll1aAZyods0aisXJFqwa0LmAS0Bch5MTG1A31yqhzeu0SFxcEjt7wkZpmxqWF0HxZX/OoV3E2ltNJN46476rXcB5chz2/+IgvD+202hCfGjZmUmmI6ZbEfhYzu63BA8M9ziIqR7UOUr2M3Gt4ukJ/ARqzjBAtpTwyRUKHANlztJ+OYLeWngMEzGpdcbAX9Be3GfG+APpE2jRUjC3MAZJ64vf6fPLHuDssTK1gO/uXE9CEbAmAwBOo/e4HzAoZtyovCb8Eny0fY7pBeAcc4KOTrWCst8SDLQtGPBj4EoSQi1fmFZLvtN7LTtIFXMB5ti0tVV2gLvRRGjbv4SeoDuDzhEudqaAaZ5lB/pkDduubj+xdU2YA+Cj9y+IHdvhnzNlaAJX9mJl89lPa6FiApZh+Xm+wLvTrLvW9fV6OGlOZwIkLIZpJ/d9rXMmhAPszsKI0TYqTToNmDnMmyQRsjrC6GHZXc26nwe8++7x07Rm5nfyPDxT0xYBQ98/epCK3M3NZz+KEwtj6Lu0lWopw7AgqC15Y6PahpV9AMQlsi/lU5mjB7WVIPAktPdLqkP5nWc5+xLXU88jZ2DYWXHigAT+JXd2YOBLgyOaTlMFBZig0hNuvxkNDe222EtvkpSSdHDB7KuAhubXQZI5tgTAcZh728lZj9HdPMgQH+w8ASrmzjamSIfeqH5HEDnPx/tIeO2tqwHimJNKDyTZFcYXYBGvJQi5GT2YH9+9ufnFp3c2P/n0fhjCGaiStpI//OGbtpzth/WBivMgZ+r/+stfb758QuMqgrymFZM1yPvs59oIpjcgz3P9LoMFbt35uPv4ZXQHtxPcv4jt1qbCZRN1LoCfc/D84aPNedpq0+HSFhWtUWWZ5UrLKMj3FWdOsvYEgPkFRSPtP+yMYoVeqsspmhCnbhu5NhmNzMAj+y0tg3dS/dw2fTZ7e60qtpAAoC+I69wNYNM2AUNq8hnrMI6CPpIcoET+VvlsS0Y+61Z0426FbajFTpFJUPwue/5OnsdZwJfvohmIWWboCGBphh3FZuX+BGzVlAE+uf3sKWdnm/4PwCPX6P2fZ6LYk2jPCnAJh1fqQxFsYZu0fV36hmW46KYBfFXigZNsgWFS1n8nmprOI1smweYf+R0xrmTok6zlvRsphNDYyjpsBYj1uVeyJ2srMXvYfABrWJRM10nOl2s8CPtbqxVZEoy8xlOCxQpB230JTJcEotO9FQwlzfGdA/phCc0UZdqeJ61gZ28E4DI6yz46kdDE3m5lH2iRxUCQmtgn4hpg3aXLpvrZ59rwVKadsQDNJDcClp+fPI1uzYvN3UxdPc91vk5r7BusQS9jAWKLqmmX59PhFGFsCeQxY7CAL0Ls8r7aJOldlulFDiURyvmVa2FOUAIs8lfwHAAyd591V+0HvAIT2JEliJ8CSta2Cbm26GFMrYWxsa9CANMNh4UzIbbHOWmjAQRNAPK+nin/HuJngCADNFJAHUJQgQyJbluosKTynk3cJDZL0fpo8W/WMU+6Qf2wJLXyhBm6H3bhsamG1lfSNy1xczkTE7OJbYE2GCTXLsFtElfGK7YC3HMKeMCWavz5fAVt9rcpRvapSd+xQ6Yvk8k4CxvbM7qQfeD5dsALhnw+r4NSMJPo7eS1b8ouA2xjb2ivCmMPuK1tl83OPtaGdJq9JQbcwVpQCAkzB+g1X2AZEUD2rA3f52dQzQiqs1nsTve4/LTgJpCSnwgAket2T0dh7ZwE6AKCd63F+NlDN8N0jTJBpiBm3dw33T6JUj6ZP1D4FhP2PathKEEDXktasRitlduedS8zbLEnYl0MyhZFJcDYnDpoSujyAAzh0dKnmKjIyTlMC131cPPzt1m3W3c/qlyNaaPn8Yn+FOhdC0iNnRR0rDGiwgJYpiVwWCakbGaKI6C8c0izB1x3NT7BTK5fwgrMAuiyaeJGvxTb+Sy6U6QbXr4JezaTOa+k44EdUnDRidBiYZ6pQXM9Ez0wAxA1vwI0iCHrEwckX2P+tTPmh4yhYcJMYWOAhwE35BuVGuh7D2O/kivZB21BLWNucs4F+Sh453xLW+xrxaMOicj7IBI4LAoM2lkVCOUwk9wPkOG9jkJCmTxrnlc19mJ7Gkd3hw4DiI/SWuw9gZkILFdjn85zNg5SWGzBCDi/6L1V65sP8szzmdapkyHzodr9DLF7QefQWZYf51m+B+HaSj7xvUMOtMFoI8eg8AUoKDiQtSuRRfG5z8B+/NAevMrwNA4XAeS9dtK14Ew56/bsVqqkif5yXhIHEMvtz+z3ouRl658kdtQy+OxZAOWsyP7Ne5tvHkfu6FwBAmDJxqXgmK/ZAKAAACAASURBVAFkBdQUkNiIPOtT1Y2sHW3Ai9hZ0bX9d358Z7N7MRO6rx6VqV3t15AM1gKJQv56vUDbamZq203nlnVR1Jw9YK/k/XOpCqtHWhwzzOj07dW08mbAylk6NKLbeDnApwL1DMGSbjn34+9nquqH4QZDZh29wBI65HLN3zHypz17SYP6THtvuc/JuwYY9FWmFL8jFvc/tsK5zJlZ84nJsWOjml/P3mg+JsZqrj7gjzOM8OL8dh1hI3nth/xtQEi+1n6rvlrOECDI1bLklYMRX9SX6aShz4wsMu/v9ztgYdmP1b30GfnZCnzRlW+RGRAG+3Adchc+L9d5NTFrB8IA5ONf9gLMbV5/n9gtwywSJ8B/FA2jzTGgO8Zyhi/MoK/sLEBx4qWtxAOY7OctRshL5ZQeeboTEkuJQ3UW0myGe5BpGYB30ZbrGiwyDYKdvLdCM5tu73hOcmWEAPmq+FmBUzfBq+yXDrqpDq246e3mTnT4TcY9O7+ZAme65LKeMIxKcCii8FcKKPwvP9wnXpfWAluJPWIpGFr2UQffdL8Ixme4a9nlkNSs51rYmKmzrmGY6wP4ISh5pnC3yYk8N52wq94o/3nj8rtfXfgf/ul/kTjCpmLUMMkmoR12yQdj16mjNEWKiAwSvaKFK8I97RsfRPoGrV5aKJcEd63Y2OjdkLng6si5uRpwtGCHwY1zkmEgaJ90KLog85Ahk9P+JvhY2hFNAYqxFzgDdwB4zysQOsn1ABmp2kUgcTT0hjEwGlWYFtMOLKhaX2sZtfoAJ9o2q9Vkoc6iD1drBADpCPmc5eHMOPgZ8csQOxCtli+fW029pZ+Z436S1rLR5ZsJXBy0tZPMHyZZ2I4zABCtoON67e5tgNYBV+j+Gf3MCQGDbkSo/Zc//Vn0q75LYqnCpwV4KqImc15OUKOvGkj4JL93AQCZf3OahOgd4gEWMYguldECbIVKX8s6rkAEJtC0hwZkLaW6/9cq18u0AkuqsSYeJfncjcPgRAVZpj3uR5hSUv3kcQDNsY01+NqDuSzBGicjuGzVEYCRn9CsYDoL4NFxk/wLzDxTfR5ZRRPLBnVPi+5H99OeFv2tBJ13P/pp2mY/CnsvjILsd4LqRORr3Jgq+yz/XqnOA7rNEIZqjLWKPKi4c1GAlUaGxERAmj086HnE6fNM7LEy7wS/3Y+L9g6jm3vvc1yA2bXi0qQ1B167gL0uaXxF9JM7ypqg4Ku0lSFacNfZ1aLCMQsoBYFznqvvkbUxPEKbXSeQYREJPLQ7CD44o2YpJikZfMJp0HZq+jIA6to+RiRaG+NyBrrGsWaX2JAYW4FhqwbWqskI4AWr19PFGoyjTlK4H7TAePqjgEsXkvhyINXtyN5S9XL2BGgXcv5eJZn49JNPNi/Scl3jyIkJsmloqa51XcYICjCI26tWrHu3uhYYgctau9X3rF5g45Igrcw6z44WoLufuvBil2aLzusXx1gb5slwnjXCq7bStBT7+uH7jjO3dz5odKoBOrO04/bpZ+b5Yf1eTCLQiZQYJPUaihucVkDhAGhvIoIOJKcl5vwJ+lHsXwRAMiThSjTkdq6FCh4f8TTg0NffPqwDux3qvGABW8lgGcytO/duDFU7z4YdLRMlwJc9VhHmrCGwvXqOODV5VuzHkXb7XPcp3bvs10NrDygqo4kjFpROe3cLDc5mngMWJf2NMp+zJ1WkjRmgu/UmAeZJIubLAReuRxvtRXRhtpKQAei16L7R4i4wz3pcpyEnOcv/2EtML4H2C7Y7tomTBoKQO9grII3lA+BUuc8+zr3dSBC4lc8rEIGRJltz3jnUfNb1K+82//Gf/2Lz4zv0SQcgCT1089d//dt00b7e/OnPfx6h97Bb8r5P8hz+77/69eZpKtwS3BsJTM+SSFxLcIFpwZ9eib0WoAAtTG58+CiBbv5uo0HebzdnwF7CVmwbg+QhA1su5kHuSPQlwLGvnZAMvGvLVs6ZnClPB/O6OiTatYENsRFHGQy0G6br2zzrJ7lWDLv7KboYGEATULsCrtNBQEiFjAPC8FmGZ4buSDi8s/dMYjgkhOzRBEoqsoJFbtuZlahgt7EvDU4rPaDQgJmQ9WwgM/qeAslqNCWB1BbPluxmYrCD9zqAZguDBUrYEgNHwoJsK/cANRVxb4eX65ug2h4Y6QTMP/wirSMpRikSYpcsUhwjFO+opSCUdVi1jLTEiiUMBRJsY85OS9Ik3NZGu95BWpE+v5MJ5num8+V7uV6Mzt3spYvZp2QYzpLAK2bshrkyU9wMSol+oZbotGpUPyVX+Cqv48tcZ6vNfGSuSywiqVJEGe3OZfJ19jJA8ThrK04ZDpW4KaBhXvdCB0Tu/W32L0abQiRTDryTqGyRBaE9GuYtZvNpkKpK3DBMgEKxmIJqbMy1MO6uJ1i/FLYTcAWbFIt6hkdBZuJz80hf8b15k1cq3PlvBTE+wn3Yv+cSvKwbiYAL8QFHEYUOf66Mrne5uL5f44ac/8ERGkPx3wYTrMUO54ctGp2r2UsrO2pNsCq9Unu/iIYvCbDYqHvFbbpfFW8F4+wtOsRDaEoMk887zzqOpuK0NzpPo5U8PtzerSYzGweAqVYvnzn308ENgGXFMQDBD7RQW8k3xbeB+rDuhom8ANQtYs/z7/R0TABJ2xJPCvwlJ03EAmLZk23x1A4VhGgnZ7uTiFs0V8PJWsfOi53Wn9Xnd22nnYmGmGvcCghA3pMPPkwRADB8WA3N7LN8XvV97fOA0ZiJpnVLIvlEyXmBS9fNcjVozz31Oc0UQANWRvttigFsy7QIKi4D+RL35jwYSrUb37aTs6Txgh4mTTgTY9nTrQBil7GJEqsA9soBWpJi8aIp1wXv8hxGm1iZcEA9+9YzZYP4wNG44q/ZfdpPE0e97NA4CWh3Wf+WqMpXFO17l/nvOcdYFgME7SX2HoZd9kXLNKQHgNcS1vYhz/osieSVtC+XeUuGxD4x2Vii6r3ZBwxATA3XbIJy7sl5p1dpM18hZSOuT4vsYdq+jt7keed8HcYXXU4B4iQP1BCkVZYIWWOKZjlH9oiQ0RrkcTW/aE4zRZEmn3zo0tFgJdgxBf0OVlti5e7VPEs2ex060STW858F7NeHIuowmtd8s8zD5oTsOMCcdpscYGmpzjXa8+JhzNO2s7ejZWwhMKYtgvkd8jweSYtNyQ3LfFvYLcP6g+8CXMPmyhnV4g+4q5YqM5qf7ed+xSd2JrmJaVqf51w7ww6yz8sf/ojch1hfXte9nf+JPbADBxCa+F1A1AFxeZ3cVrtiWyFzL3wo4LsFPmBjvtd8OZ++apLbPy08VeQe2JdzbQCJTro4RHuGZuedoNyKTOJK8aE8oc+1ezzaspHjuH3/3uZhJkgDXxROtZjLhcVtE59g3YuDQBuK4ONP2AaFWynlVgz2XgYUfHF3K4U4BblIpyQmwPwXpwNrAZWKvSuAYU0wFO0r+aN1tKd60uRDbddMHG4fBHw5PEqB8Cw6vflz/C7dV4mvFIzprDa/kGewTUA7OdACyBduWYG2OcZ1Lu0Iaw4953iK+m5m9ovn+cN9O+DzaK3Pekw34gDBA975AnJOO2eY/M7IkgN1IIu1qJ0YAGrkBAYjWM+Pv6s5l2tuR5YcDnO3fmtkEoSnBfYT51VLM5tWnDTA3IhAOMMjryQXhOSNL/WaXu/SNqvDpmcWAIhd5gwrtIl1mv4NUMhH0TS9lGvZvkg+5mn2WM5X1lPx+DjPa+/gZkk+tafWynXHn5pQe1ERQ6Iod0o+9zZszzzd2aux1c41+0dygGxEdabzOz037puuoZx/6SzzXLf7jKa7ZViyownYTrPEpj2DtRU6T/hg7t6AlICcicv3rt9P/h+fkxbs8/g9ubxiQIuDyBmLP+nZXOybZ1Yb5QzzBc2dgdSY10MA8TVSHlNUWLs81m7UFT8bvGt5H9fodyekeU8iqZ9cCoHyn7j1X134b/7b/yxnCoo7TtXBsTDN/RkwmwOKKileAqnaH4c3N2djDC2ctlfac4q+zJTGMcILrXQB3RglVzoYzSS6A1oNNdt7WnjtSjaO9psRfqSZN5V219rR67kuov12MVDRZwF3BBYOzIztziYSOPVmFp0FAUbeczb0LBaD6SA5JOvkJAcIaAeFZXxU1YaVx6iMeHu/lgOhUtPENO/H6ArI2t6WtidVwL20SlX3K18YCSNyP/pkj8MQoXdnApg1sSGBqVqH24aUpEoytoIDo7/llkTE02KBev3FFz/dfJNWtRcJbAS6d5OQ3LuVYQx5PSadeESCMLmTPnlTMmeEeamkBaVM4EwgaxJirg/gqJpkXaYNcqasaC/23Fc9r9u3bxcU8HpIDqdebYX8jgRWuwtAi7FuSxYDsrB4sDyOMUy0UGkhRs2WfACBtHkCGAmKJ1gy1VE1/1W0mjjPmkKB4MIKwULQkkLLAoh7HENivT797OPNd1iACWDu3v9JcpyDCsIjNmmnEMyP9sEEA0BC126/lWHXQH4YOn2GCQTRje2jF9r68nyw/Fq9YTDyaBpkOEOL5oUAdZ0+2goZwKKaTqnUhZ0yFWhONSbNOtZBp7qd/Wxqp72khdVkIWetwDIWiaQizvNKApGpJ2KtYhJOkgHoEJ5jfHDA07KFWTqCuS7S9UootakI+gWT2GUtQAhYWxkapgFDMgNCOIAROJVt7Wo5zPpVCSPts2WOpnLfs5R1Oj1RLeYkItibUOhqqoEvVZrDvnAZSJ07e2Hy9bwLqidRFAznyW/uhBn7Im2aLlgQNTol9BoNHhlArPsqfzBGqm/GkeeaOQVOu9N8ykx0fhYjWwPKMY/zXh226pnzXNIyAy0Zy30ItuY9Zhw7+1VDT+Ba0tdnO+CtAN2njL7BYvk40HwOWyfYqrMmKK+ar42xwQfwTlUqyUoCIIHG6yQ1FyMau5VJiNoRjiPq72zWGeb1GHJYA4IiJYVLSZAPbt0Pg/H15sGTZ2XcPU+r7EeZRG3PPc4QCwHyrUzJRm+3pyXck79Pa4oqt+dpyjWQrsmwwwI84dyzOuyUoQSv8h4YXW8xQ3JMTP486Z7lMIWeo0ECaJM4bCvO0PUUrGJm5Xt3ctYN4jhJH9przjpgBjDkZfTdML983qUkp9bZcmK0fXQ7gw+SLGELOmPHAnoVPLZAMTBro0Bwpp2Wj8vnPsxgFVpLvkzLfZvr3Gswk8+VGAvOsoY7Wfftt8ebv/jp/c0/+ntfpIIY8DLP69rdTze//v23m3/9l3+1+Xf//O93gtyv0/r9r37zu7RzX9v88UEmNoaNIkDCtHuT+3TfCizWwCAH+/F6WkOfRVfPEJGz3PeTtIF4nSvDKqhGJV+ZosM77eSxbYFSA6rEPipoYBzERgjKVJ0BRG3FaKAnQKRHQ1A7162VLq2pWpy1zX6cgSR/9tOfBNQ72fzmD78vMKZSKtF0jrCI7UET5skkuOCKcGNpZc8DPgWobG7bDFxzgDMBifcaNjh2XmxDwCv7qVMll8ExcJIdAW9+93kmA69sZYG3IGovwRXglg5jW2ttJDG5ALXst/Hp77Rjtt2Zbl0mp2atrDM5A5/NFgJxD9OW7EvsbsAUH2Xv7aVwc/2GSfH5HLpo2UOA5E8//SSFtadlAypI8FO1LwZ5ZH9/dHN/c+cgbZ/ZE+fa9e3VALrXtH0H5D7KsCrsLsflOBqGzzIdmP/dC4OTXQJSNznBSOoQBAWVxDzxP620ipXEFYmDJCeHhplkrdgWSWs13ry5NhkMAZ0LQvz8u1NltYFj+7FDOZDV7M3d07mj2Iu1sHdwO/ZihttgzHQScO6x73/4dLMfcepbGTai/aqtVq4NE2l2WK/5XBttftFOPc6avjCg43r0RwFlfKYEEIMuUX4D0djyNxfTEh6hfMzAMcyNaIZtJjnBcMo1S1Imdrevpz2trUP55vticANsBZMpmoz99pp5z7UVSkLTqbDAxKyZdubXio0S0DzPgxQS2a03eZ7+bszJ/ygsd3DYtLQUhBJEi3UNq8K8L5AcVF+1Pm1dW4bLGA5WVtYMGoIWjgj9VOMroN3rW5l3UxB2+O0zseaq09iYXhKIadZYNvGgtum83WUt8xgKGGhL4dh7lDnlH/RbJXm5Z4C/M87PeC8dIwN+ZG0r5q3wi/HouaZL5PHz3At/PIPOAI7OFsCukzonpbRQcxYBB54bG9Q+amHMJIt85LSlzxASjqHxEobZuuftkbwHSeht7dZhbV4McPU6Ma1pmbs6dYB1QLvEGGISQQp25rQlKWwSksg3gN/WSnIkSa920iT3w+IVO5pAOxpm69RhBc0ZrkG+RofCyhobaR1MjnaYiA8wlsVAi+ab95NMz55JjJS3MQm957utd8PSajs3O7cAgH5vWB5A4Za++zc2zWXgbE6XPOK8CWzs8mmmuadN/jB770KKtrv7NwvUv0xx58y0+6TLFwPKO31bWXNTE528srEVgxOzNg5ku9tyCmAe0LXDRcbQlpjAtgAPAYmSVa3/ZSYXuFhsMLStifXEW36/eUaz/wHoJsaaNfRaIG71KPPZ+8kf2dgWbOWc3sflAdwAAAU0hn08MQmgcs5Hdf/Az3kG4uXJFTyfGT43Q4Gm1c0zXQkjAArguyyijBzvmmuh52wA0f20v57olsrvAwrZYT7lNIVROeYwYiZmbAte1qk64Lkm6+N81AcClbI+bKo4h+xPWwYxkPK8Zwqm4lKuJftjBgRNMXdWamxCCxKKLwUABySdXGVYVQeJBTG6Feu387kHiaUR8k9SgHEGJ1eM7EfAuqeJHbXvi+Hu3ru/+cM3j+IzZm2uYKGR1VAcWYBs7E8t6Vu5PkQMz5avAQqaQr6Vdfno4Grac8OwyiCDV0ePQgBJd0P268vkYGVaNq+fdfIcxb7OzvV037DrBTZ6DbNXnK8O/ogdPcw5PD7Oe1yM/vFmP23gm2jgKeJjTHr+o91dMlH2w9g9NmFY1it4Zx36mqw/8HQF7/p9+9PPFFyAT40U+gB6TSMlNl1MxQtalBnb5sQ6tmxJyUZtqx29yt4PI5S/y3nmA/NZZaXaw3ltC5G6uJazWJmiAkRZZbI08gk+jo5xu73+f67urEmvM8sO84chE0hkIjEDBIciWXN1W251WLYUdoT+hu9k3yg8XdlWhDwrwhH+D/Vv7Bu5ZYclSy2pay4WyQJJEHMiAWQiMXg9a58DVjgZKKCAbzjnPe+7h7XXXnu6FkkWVV84Px34kUNdiSzng6RJ/eAQntpine+kA9+8zzX3zA6eI68zGLA+aAWZHZmSIgY83A4bE3t+yzM/dRSpk+SmySvlDbocOtgkr8P4Vlw59SqdCm/CfsveoWlcFmDuS2H2dYY4nU4uo727bdnsYYg3xdizNxVgdNtY4LZZt/hvLWg5jyyXTgnPZR3StBbvkF3qb/K5Tw91DOaerUrWjrzIcQoc5zJd9vT5K5m6nX169uLmafKkAqxuP9foMypbxC5aQ2co/2bt1/hnHf5JuqqD0IahMmubdURmkmt9F6sMKNjixlJMGP3tpuRDoKnPBLSaQpz4NPlDmfP5/havj17//NR//l/8x28dmksZmcwAcmqcHEPYgGehszdor1EZLbu12um9ows1WkxluLV6Mui6CwbOzbj1oSyX/ZLXrej7epODEE9C66b0SQu610rMimha0FavEyB+/HGmh+bmGL8i902ihw6uVdVrXdzl6B+Vgsn4Lcy5UrxzLWXBLEZ8+o8Fslru0DhTPTOZK0+sBlewktdyGIDBBmCCjrx2JuQMqwObbKqKaKk7ub5U2ney6YIoC5oEGFs5QFpNVSIAN19//XWuV7UxG1TAgXmXwwg8FYy4Lz+ua6o6y6al/aCFIWDaD77/k2oD3PnqywZ3t2/eSIvS5akce/AS4wQABXoC3KkOV7C3AEkC9h4Kumb0ZBi3OShXAYC552l7mGfCUjkw7dXPvd+MA6Dz59nYS9aRMQEOMGKS2FthMvz+97+PvlPa2uKoL2mnjmNpdO6+qkUG+JjhE62gBTDA1hjjNXsSlf1FBlaMgOeg7m96XzlU+WLtmacCXNE+epKk3769/f6tzZd//GPAoauby9c+jGGIU0lyXIZkvqvaEwmCVHw91yLqQGjoVX5W9FzwKakYQ5mgI0mgiYbYJYzSPKRcV74ToGkvqQJKWsfZcuSNauqkd7J2Z3NGnplmlfd3BDwnoJ01ny8Y6ahoSW8AqE56LbCwtp1LBEZMUxWR0R6xa9XPBHkBDTod0/PImmkFKEMWSLqItxYgz2tVLjjtJicC3/xJEOEMFGBiGwRS7ItkNhmsE4/Wflr1SL2wiTdx3tEBfBnAznN0No4zvQozgbCtiULPBGoRKj8IbUPlBWDofgfU9r00w3IekoCezcARTvJFEkrLd2ZhwtoVU5nxjKa93DWu4G8Bb6uNhVjmylR210Bygq+1gvKdBp3XVNvEHQL/2ImcWw52nRTsvUBs3+FMCnW1tLmGGXqQYC7PhK2q8eYkOZolCPZ+tOlph51qPiZTdRjyXsn6qQTigAbP5mW0Jkzaff0qeipJZi6lFZaWkumkO9E6+ybsVcwrzK2dBE7Xr3+cYP715quA1triD7LHtrLen370aVr37+XXt3nN1Xx+WjUDZrkPz6G2UdJQ7SaDap7GrjzunqDD5gyuQ06G+k2bc4ChbwxruPdN7FEqsxyogK3OfNorJmCaIS0cMVB6jsy021x3frMfzoUtcKzFI/ulQ2WyyV3DXlhZZ5O0GSl/K1pnAJXd7GOA/69+8+ted9sxPfcGYNFESwvTkwAnhwlsr2Sd2NNvUyxRke+6CvpiXy9qzW6CdCqVXUcoAyjy79+/tL35jwLc7W7R+csEtesfbM6m5fH/+Kf/bNhX8UO/+/LrzbcJCv464N0Z08ITfNA94oydcXsJAGZy3bPo2tkvN6/fyFYFgmUy2/X3N3/46m6mzj5vm62K/+MAR3zBWYHsQdiJbKEzpuCWc7q28p2LL7HJgVGSC2xiRqSDDrLu7PSjaOXZm/sZRPFCW3wC/J98+vHme5n4rXX4b37zqzy/xAHOvdaLSk8EtCW/QOPUpGttqNmTgnfFpJ6Jsu60GbDfWirTinDjeqPZTtBqsJx24Wj6ec2z2KMtEyCT0J7LMz2Tf3+W6r/zgfnEhg6LJbYgml2YDE8CqtlHtO/oSgFO+K0Oy8pnbiUww1TAwh8tNBqdYZ5oYwBit/0orzf8ZmGPuHa/rmQ/09XhIx6G3UmncgUYtGEcxH+smkxvTOtmuwIeX85zfy9DXbbP5KyHYQMcPpdk2aRWQSy2ACYxG/v1N3cL3gFxTRreOgvwYSOJx+suyJnPemGbYcEpXvAJvtveP4k9f5ChJpjvCoq99hYHZoiXLJzkhVihviWBpMnGptme96yyDoqAu2Gx7gUQlXRpq79gErUhKNmrfJjYwzmsr0k7Ps2iW+cD8ICz4wcHaBCVLlPUJJS0W3JO+VOamod55i/TLrOToQGAuy1gFpa/GhPGtgQpydfJGXIJQD+2eQCNARfH3vqiURcDANvPQJ1hmTQpAzoslfECAi04TJuTn2mNo3WpQLno/DURzUIb4sCX0Ybiu+LLDL2xJyudgeHL1UlgBc15j2IS10KTrHGiQmOupfejVRnwn8Ql6Q0vUIBbrF92df5Qhqz/n2cyMdQE983LW8ic0MHB4e91JijyVral75HIDWMeuFgNobaNSqrpOAI6MVQ8i9gUiGz9XBIAerNZj1spfrG/QBITxD2jndgEzDNJ+tsUELR8iqfbiphrFCPthr1dYDLt9Zh2K7hFW6q30OcxRbN3rfbiuMGjbZjaAcC1AmH1GrW51tbkdbEfYl+PRAxgyrlQ9Vjb7JMHYRkfp002zxazI7ZV0nYq2lo0jcpE6ZoNON1UWu4ymcjES/wuHyQmBxYWfNVuNkO1+hyaoE4MOUDtdAadyxCXYXGOvSizg7YdAL25z3QhdWhI2TrRhY0d1bGiMMU/tZ05a/Ms3SQSua4fMD12SizR6b35LgOS/AAAHIGKxuvMWAB6k6MPos7/NMDdi4j2Y9il3Jazr5shxfHEAq+BxWLiJrdiQ+dp1dJMTJLPZWdfaP/nW1r4nS6kkhOsT4s+WVMsrRZnMIFnzZwvhQ0EirXIOTIjowFe8kFsnli17N3ugSFJrGvVAyyYyz+2nS//LkG1L/iSgmz+2dlSiMOqy7Pm49fEl20/nT1Z8kmKTZLb40VDdeRPvmPEsQvlOYq/F3/UM7aANM6La2U7Cybmu3fy2ksBqZ9j8ucMd0L3Aryvudgq09O1W+wO/7JqJ2OmzvCNAAHZDy3m5s/WR5xM4xYQymfxP+ISx6V2pfHm0kmy7OE1hy7rB/CucybPi6+Wh7JLR4mn2N29DrbrCejZHLaclvXkc9EVe/o0RYucG9rm3ddUzgyFSC5KN4/MgfssmSWv3E73E/uiLXOA1WF7n43tuRYAh5p0IIpMm/0m7eyRFAozay/xqYJxgeN8B2CIX/P85U+e3X46AcRrzkXBrHaYjX4cv7JJvAqkvvcg4P1OpJlOYj/S3vgqfutB/GHBqWJzzuHSzjxWdIk9vgNdZujHsDunAyT+wZ7IelVTMP9/pobOIEJF8LaBOwsF0jCOpxhfGRa5mbwZCJlrd65IYyFXOP/iZ7JMzgcWY0EZ7rlAGaB4QF97kq3vHhqD2e9b5cWAd/VhSBJYlv7cM4v1m7MP21jA4bZwKubl/hQUmLbuJc7HdbOFWdZ3bLA855GaGA1qEgVlxjq3eT08pvmerraszenk1Qg0uhXPxo/uXBjpK3a/pKsMGRQjnQ5gd+F08ILXZF/Kr++eqZ9ryyxMKYXqaMDI22avs30j/YHt3fkGGHuKbfJx7f4L892et7/L9K0NGfZi86acq+nUnMKSwmT9m7Ai93ZksFe0+c6eawPEMwAAIABJREFUfy8SMjcSs+RVeeYHics7T4DfzO6uLcrnr7lcCRyA5xYqpkNgWJXOV/KaErzG101sMoD72v059zhFRtfayeeL77D+ZUUue226/kZzuiz1cmCXfXEm02b/63/0n7wFtmgZ9GH+TCB51fWiO2WjTS8vHxxaa9B8QX0NkZ2x/IwWzRid74ZQJMiwQQs+0BIbUEwA4WdlwPnz0K2XNhFGWyBrA6ou52dtYfS6NQAv+yjXfJjgX5Bv0Ru0SVjycIF3ZfPlUAECa4gWtLOOORtfsjzDNSbw85kqHg2o8l1NPvKsSlVVwaMh1YrEPFRLMIxAgZrNcyYBsmq8NYuhjpF5HG2vM2EZYUZU7FfLb67L55seCtz5JvprqjV+GHsH5TgADkaRzQJEWavK1llQZ6MAD4B3DO+tmx8UsPn8899n/V5u3g94B5A6FUOxK+kJGk48uodIOw2dnAQYHIHDz3ldCEOwzD4bLOvh2q5fv9lEfB1dzqhXry334JovBRyVmB48Oez/R6G1DthPLMAeFkTW6ua1m5s/hOGB6WBimKBZUN+KRhbQZqVXcpz2rplsGnA4f94LGDpCwgA1TgvdPE61QIzDT9drksm2NlcQfzutgZfLrqMrpPX2zp2vkrDcygE22fJN2mffa+UHqNHR7XmWTwK0AtXsBfus7FAsHuy57F/aDGXgFbjEShyquglMVrai04KVPEdBDietmlh2Z8G48/mOgGgNGhMkmEZVYDLX/SdAoYpfKwoMW85WW2SK0M/wiNHCMEluWoMrnAkgi2GSJGOKjn4LHTTGk72MQWlb9OivmJy4AtWz91k3+51xmwnKqqMdaCKw11aT92ux1ApFu8RzpL12lOB7K2svIHqRVs4CcFmR59H5cd47jXcrk+hyBs69SctL9su90N4TCrQ6J4jAqBJsvK6m0kzKfZ0pnBhM2l+fR0MD4wxZQwsDDToB5Wq0aVIB5zvFLnuLoR4gSuULs3KYM3XQSyC4sn0aOCy2YQ0ysRCdA9/xp+3z1VdaAl7nbyZaLfYCDK7QURtCczHJPDZS1hVLblqKJgloFarMY5P6sgc41rLzBASqrqOr6eLfZE1V70+iX0SXTLB24+bHBarPVNfu7eaLb77K7ybMaZW9Fjbcy2p/YQGpLGut39O+F3tuOMX+fka75/tPwqpZdUJHE1Quw4kDFgJKJkBjc85kzVx/xZZr8yTdcdDZTE+fPQ7glrbQSxc2//oX/7bsNRNue4aS9NOku5i1wnI7xjoreB3ALMAk++0sOVs7ZRjTQLUekhL21lrxGVNZfxGboG37/ds3O91TZdcgCwkE8J0dcxYAElfSHvzjH/9k85tf/zqDEJI8EUMWlOU+BCa0XL5Ja2qnkOV6LsQndKKttuEYhPevXNj8/Z/8YHMt9vvbB3/cXLp2K7qAPwlrab9SA4LZ3//xzuaf/au/2bwO4HgQIO4ojKtLYTTtRBzcOSibGMC4s5drP2lyfCWFm/1ov5k+zukfh4H6IBXCZ6kwC1KA4dbsbQo+hiO9wrqKrd5NhdNKKA6o/PO1prmWdQ5Qs8+7t7Fq+DVnaycsywwjaZFtdEEANN//9KOs05vNvUf3K+wLlLPXsBMxalu9FHSHcYDN7DwPYD2DoyT0j8IaZPM7eS6/yCK41xrzgjvjW4B/gACBquJOQSyAbBihmAoASMm4ZNKzZusUvcpQpYPaoHcVeTYFd1qTpO57YZDR/DzKfgd8sskPAtYqZABQn2Pc5M/a0O1vn3mUP9+6ebMBK10UCcQqigxANAWbb8QYt55ux6CJ8wGOr8ZHfnAjg1vy51MthEiKaauxYWH40Sxsm6tW5Rebr765l0LO9SQzsRMBxc4G3HKuts/FL2avSj9dhwLcToptJ7GjDwMu/+EPn+ecDQMK8GhdsPlHT9Pnu7/Yh9jjF/xTPqsxSfaNtr3tPIcXWCC5Hvd8OewcYJbAGNj/0n3mc113fbp1zt56+ODbzc7bp5v3QurdTiuUNvoJt/lVOmAJKgGzCd45MdJHJy8TxMduA322EtBvRZ36rUJqXlJ+Fk05fjHansdvk7BFU6n6UmGbCtYl4LWbleMFpmgRTZyZBI6m4rRZTkI7mlMDNK4/ZX15yguYMgy9SdIUXfybh9h4DXMSwJ6zq10Zw6v6UPk77NSCH9hjFZXOWQyQVnHw2FpxxXwXGzOJ12jjKIY6H+52tE4V4bAK2M6yIAzjaGvtJGPD7Fh+1fdOAmqvrYy4FrW17gcwxag5R4ReV0c+wjXTWmQatxXLdA3kY7S/0uvDi+rU5Ox/Wpsf3rqd7zu9uXfvQe/9UmwfLc8B4RM75D6sv/+PVeuaFZWmQCXp0zGh2DFTrAcImVhoJsgmzlwKgtKuEdlvdD8FHOAB31k2I9bwDOGqx2s7WmKt2CN6fafDuHiVolGeSIDytC/mvv2yckAnycwa9wyTcbToMP9OoqPUAh02HEBNEofRk/fVb+Uztg2vaqy/6BNJWPNv1azKIq7AydnsV897krQBrXdMv87vYvC1ECjek2ReDpOaDdKRom12Wqvt15EmYkux0ctuKzMrPrXxJY3rgFS0mXQzZVEMvjufX0+T0N6Pdt3Jqd3N4xdYkclpYuOIrwNUtQ1eiO+0zvKZ4cUuLVhALJabjmFe5z5exD/ZbmucugJrqz6cJ/Yu38q6mS7LBo4+4MgVjIb55CqKi3wAuz8DfexH7MAknouO13pO53wOm4dRn3UbqZwpXGZNxNb5zupDZ53Fv06wfETXjdwO4Pk8Nt8ecj+vI5D/ur3e4s4BKRqj68pq/ImFOYDsmqCLS7fyPPhoMUHtcO5nS1EEuFPAwwRWA55y35JzjLjc1wq2lCUI0FxknNglfmmIKwM2TjtncsZaUUMRTaAVpw4TVVzWYrW9l8VR4CppA5rdn6VrLGu2xqkv4/sLhCfeaP7kvHWd4oMxzQu4AFyxtg2UUxhKXGlYUvY0DUgs8+fx3zrYTpExandFnkHiH+flbewduyuu41/PZg+U5CEuzl7CQAXU7GYgxvnc9zVyGy/ubi5dYF9fbz64/dHm8xQ13Y9nSGOzslwYphjEWOkKpYk9rlzNoIPmRDOpt7l/tMg229cznOJBuincS3TM4jeOoqn6MmtzQNsy1ylfsY8APGVVFrTx9wsYD0Re8Iph2E1OIjcry9DzwQZe4Izq37HxYikguLxrAWy6X4HUiEyJV2hyskbX0oXl3jBap1Ahf8wwkIWlKEfc1nERu+AM8OuAXB9mbyKuVLeix3Lev2If/r9YlYyFwS2N2ReGHiL4DIkCDC7v013lnC3nYID52fu1Y3nTMN3GHvj79ggVpVNoU8hZi78IJYAl60GGAVFJ7m/9oKYzBGYwnpFV2z6VDpczYZO+ihQX1h1Qs0MN8/thYrTGpxmiqcCXAGH8R/xWSVPT7WVoEmIA3zY5kVhrntNgD/5uuuL8PoWWfL4CcmLmYVEjHsANZuAjf+1cnc4+On3uZvZSill7VzePEueODFP2xuL/uiZYlUDcxdbJAUeqBbN+4rs56z4z0mglsPUIT2y67PcO6dGm5o6y3n6NbRiCl5/59+kaaN7e/HDAvHWYaztpdDS9fvvzU//L//pfJb7KA6mBGcABzU9ChPppEw+wMCycUiw50NqUpUXBoWnS6dCMCKmEArXYxQMdpkVgqi2C+WHAjK6bvxu20RzCVrN8lgAzgXPHiYvufP9yAN3MTBOZCXPHJpfkJhnCgyRUZ+I4sJ5o70DBtbFKXhsmlRI+PwLzTpPt901S0fYjAUn+/I7q2Aoj5F2FdKaEMXwr40cgURYqHRjFgiS7KpoospzmYSqIrxOMSLg8YAvDUBg2IOAywGLEQGeKD1AEeFetNIw3fdO5p+qmsShZ55nyOhoBqly6AvcvXitA8FWYdw7V7TAgAHdX0sZDd+EN8AbTTHsNMdlqwkGYp7rUgKLPUNCm+pvNGUN95cq1EU6XVKnc2nxZa0aMsdpLIqAKwL51wpKKRNlKOTh5vaTwcdgT+7upSJpWIynNIXwe9sxegihBs+8zyAILoRoXgt68BjiAJTZCx4TLZ9LlW9pqS4uhTVTBZYh3UX0V5d382krbx4NOf6L30oEDOawnbzSeZRBEwAtTWwuAMOQ5NI+TMKoKcQLjFLV2mdA0+3nVNbCfGXZ7WJuTBFV1Y6X7s/wVgc+9Yr81YKR9mOfVUen9d23iwFuVm0HxS8/GxmhL2nwf8NIURkAuoNIvgyY6ClyLXUFrFYOp5trTGBYrI4yhsWYs04us+W6CT+1cfqaSOXpZnme1A4EfBLWHB/EOpAZOehZehxnkRyANNOvnYkAmZcDqaZxCtyX6AhIDR/2CdnL6TwkiIl+xuWvGO9HrVF0vhVGlDcLjI/o9IHw+L2yO3QwtAEa/Os40rgRq3vMq9qEaPLnWaZ+bajMnuw7fsRZta2VrYtCr72P/W3vXKmhbNCFW51Y2XAOn0U4B3q1tswJv7xNcjC1CpdcuPwbdjxYFNq9DNfKzlXv34/PX51a252LAGaNqfOY8NuHsayfxY5P6mBj8BGtnc6ZN1AMYVWtsa6+tcVqcsLfo2pzBrrkUjbs8gjsBDR7T7ImzrZYW6nw+C0COwTYA+WidVd8u99ekLJcuMVHdagDc6WWx97ENNI2wipwHyQZW7+gvacsMAJdA/s7Xd6LFk/cITCRa+cDzCXr3fT4HlHcAuw0yEfSaPOXvMZ1exxHu5e++Tvv/lTBFBLiYQ2WsYFz5c/bbfq7/+rUrm7sB5wXWQOZO5zbdU5t7QNNz2EeYA/n3RwFzei1Zaiyuy5lM7Hxvh0F1kACsQX6Dl1RQc75MajRh89/7Wdhpad189NVXm70ru5tPPv1BbN/FXg9Q6Je//d3mbz77YvMg1eGH2Usvcs5OYsOAd7s0zZyhrAP2soE+j9OucjmftxvA6XEAGpN8aTqa7miybbXJ+OR8tlaw4zy/07m2K0m+3wLss26AomG1pXIdlgd/QA+zLI4FyC+AiSnquVZXMAOAVEizD/cSjGOB7V0OoBZQ+HkYncBz9o8NM3zDGX/0+EEHxfg/fJnJxALtMlwd7/zP4zACaeYBf3ZovZU1F6A6enlt68yPYJ0OIj+OdQkc4x9onh7HVgl6+QyyA2X+YVM413k+LchZC8GiQqIky5lZoA8Mcq3lz9Ju7Mh9cPsW+D8MgtiJPHtMRFNrn2Qd74d9aD+zd4oMXZf4K8DdADIzec5eeqXggumTvbirpYtdzB7PdtncTpv59bQInU1bSNuAytIW3+T9KVQdZhiPAQ7igathpH9772HiknQHBGA5+zqBYsC7tvl2KEnOw6INaC0PA6YdGH7QAsDosYkl+FH7WJDd4qq1aEIYG8GHKb7VVExrjLXEPn1BK4Utz7UA/i7spICSPUaz8aj2RjI9Q6GUTp7mmb8JaHJpOyLi0bPB4D8CCnllrrktJOQxWrygsajQEJvPltslWqMxMAIoepaYDVjthNJPwup6EybFy/jfI0BX2XSAl9kPLWyUgTJgn2Suxd4CXpZiTTQGYFrjyjXJLdtKAG5viDkZMpiduIy9ltA0zpRYs+8GXrCrClYq3M7MJKzV96Ff5wTns/j31ZZPJDk2XUDddrhMQnyTpPJ0pjWKP9opALnE5AValhmCsTLsinIM2aP6CYVvf23v+2SxwbSFNybo9aMjGIqi+A1EbEqf9XE2xHLaCEfD04RtabxpnD7XXjGFHE9Esu950DYVg9lf4r43zgrwjlSGAQbej92UNSszA+CYfy8fEpi4cCncn59OZM7FY2vxaWWUeGZzY9XEtbajr2Qwivb5GRTi4IY4GJuXRC97Byj+1p/5u/zD/sX4jdwjJts7P58vqaZgfinuAI2ne24KTR1O43uxeLBcxQKKm2RcgBNLziLOYKfWIVVlcebe+vwkbuk/L9iC6dy/W9vdBnyZ4TXz3KyrAUGuUU5i//k7LfkKNpXLyfnQZeGcTmfRJIjx/gnP0o7JVyskyzGy5k/TXnb3IGDs2xRQziSmC/DSgTKNZabQMQUbzKi3HQ5UaRPJeMGRIU+I908yBbd7Ld8jDyhYIsJbYh6v08Hk0AyrcGx5zyUAJPfIN61DfsQ5taVLYrrGmyUlxC5j4szk4fmO/mRP/GkLonVlK9rhkPVScH2Xk+b6PHf+rtPgTQPHKMtrjgPmKE7wwceGdqWtt10ywIcCFUsXRcEcZ1/usgLOA8oU1nTGAbeAWZGijpL4I+AdxjBbyb7TzwWymYx5Js+l/lWsHiCi+W7WS3fRqqcu0W/cg9kmr8OazfesuWv3QYqW1lPcpTvsaXwhm26fKLoXGHbi+IounWexap4OwWA0362pnBJ4nn2SaxSXiavZsdEDX1hL9Ldii8tqdH+5/6uRHZFvPU8cNLp8U/B+bYR2STkKgYYQIYnwwVNYt970Js+GQbWfZ7MdG/refgqi55PjvY08y3u3wzq/39xRHCuv488VT7S2jmTWAK7WBmGAL3K9Je8EuLtw+dPNv/nNZ5vnedmTZ+JQhdWAI7m0Nm07B/0FvFSUT7Ef+M4+rWCVfVX7awXFLdP2qpgPvHOugULl3slnFvAOGccnja798jx6ZsaOdW8Ce7Mm2LZlWOXzxRajZz25A3Bn4v8BWwt08WvFJbAeGcexlc29sxYYziXWKN4VfNNSGv37rBE5imGbkTXjZ+xhAN7YhCpfW5MFwOO/1nbSYRYPgNQcZwFDDKeqnXB+8mwM33L99i4w73RscVnVeR8Gui4vr+vkcBhPHtg2n5+YKI2qAZDTRfgyJI3sD63Nhuicin+szmOIHjth3JHDKvu6BQJAvKLnMPAAcGMnHN8hM3UPwWgEA1kzxfXV97MLwO8+y2pXm1aLXAB4pN05YCDPdm7vvcQimQj9Ml0JpUKUrVB9d+ttHfyMbVrsZz7X2RxZq2FOrt1b1Y/0XCqXMOdygNeJxRqLNAb4Doz7bpjhaPO6r2F2L2xCsW/e28m7BWqReIa4liv5+an/MQMrGB4b0QOYAQQT4I+u1tJrLUkFEpQf79CPrtVKMy/lcqkSuG+/GJWGIaorNpFgJL9bEKBGhzm4qFxkA2abajls3sf5FhyJgSkTrkHEUNM7sQibLtdXY1nnO5WhjinO67DbgCZiB4KbNX59KKMNND3rM6mliWl+tzkd0ukTnw3ugOyE/txrKzNngkzskfW+MR/cjxYdTlFAQ0QeK+D99z6Kpt3dJG33GsBAh62FquSOaYVZ7y++/HKp1EyvPHo4wyMAkChjWAHvVhFUwckwe8YROvm0SnZC8b985erm27uZopoyxw4mQzbWR7c/7LAB1ZpOVRM4lCWIdp0KonbKAjcD3jUoXQwt8O5iwDkVgxFsnM2LPVdWxUK7rc3Pv71QCeJktYLmkKo2FBDFBiN8n9dJluiXPX6YxDvVHsGZJAlDUYusIE2CzjkIqp+mXQ7QKkE1jVG7i0AbuAfoYmRetqWEE5ZEZfx1WoKeZkCFdd5NO99R2DmC6uNUNl+/joPJ9Dfima6FALv9gBV0YFBGq6XDtlsHTzh8GCyYcAPOzGHsHrFmgIDsa4EM4BrDs/35rfytSYkJf+PgAbnYFoKlslI7LWkxuJIuyH2+Q3Xn8hWtYxHDz3cJJDB16N/RQeoUaHoz3d96k8Yxjy4lAf/DqWyomiT5FARdSOBuQlkzGz8CpqXVoNoI2QvAidFmmfPe1tsatFxDvucC/Q/aGtpPtNqiLSdOEkSp7rV79RWtugShEU5W/dhPRSYPIgM8o80R+3CI1RY7I5G4EEOOuv86zAXTQtGnDVUJX78DLF6+fJq3aiMkRJ0AMw6SU+ykPfeRe27i74zaZA5HHfO0/LcW1yrHGNQVyKmmpSB7EYxd2a3ORivtTXAnKRRkNWnGaqo46bQusD32wUwNFrSzKMNE2rFfPZulkuV8A5XGtnjVMCWNk+p1ZC04DM+J2h7NHKLjJzkTF8Nq2s/aOGNPsKKAOBwfsIcafRiKpsqewvYNEPA4LQtvk3AJUF/GGUoaAPg3b12t42Tr7Vv7mq6e9kPTg7XxA4+vJOlwfmjIKfJrzTP96SDn+pjOV65PKxCQv4mVJCzXf/feXQa8+hIDVAaQM7kWGynPQ+UWED26SPQzAh7k3zB/HmsTy2dIKk8LHDGCsMvyWVr/2NBrua7rCTg///KzBi9v0rLHXgHonZfa8fgP9tdaAf+cO8697bl5FlfDgrPvjxpI8k+zRkAGlvuHH1zd3N4/vfnerYubBwlAL1++sfnzf+dnta1ih/3YF2Lg//e//MXmF5/f2bzJ+gnwAR3OCfBuP4WC1zkPdN3e0CFKMMEeXrt+bXM/LbH3H6WoozqI1t/pcqaXj/4rndJTigo024Cy7pNEwaLzwewP+2p8dMEUvi3nzhnV/qkVp5oduR7+4lkKABjYqrc/++mPN3updv/qi2FpA252sXXz4he1lQKdvD/XJGgRTF4IUwwIiHnr/GD1PHysHWimzdvjXrcTm+YesGyqz5I1fhbbw94UvMu9EoIX1LuH3UwZ200RZ/REneOlut14AMd2Wt6rw2TP5BdfKMnl7+59+zB7+ygyEbcjAbIbeYQvaht2Yjeu3bgV5tu3Fea2PhMBWKcZ0OX/j64YZoZAnP0O8yWv1kp5OXsNwHyY1uKTMD4v7pzd/ODDmxkaQo81BbTs1U6n9PwCXjJZDx+armuqGoLC6c1XGRLz6QffCxiWNY0W0HZ8M0AtPJwIhT/JPhomqOl9z/ImLa207lqgjN3d2yFHYGlG4FrMtjJ/2h3BBrM3+QzMrrKpBZquzX1hDxhOAcDJ8yGpwLZiuEwFPTp8AU8fPby7ORM7u5/rxHJixNmIstZ8DvuvfabBqEQe+CapSPyYaoHrMqFaW0rBrtQtmpi3OBtbEoDrOAE8O2+6suEEPhdrM08YP4/TqF15K1lpRRQrJ/em9WoJrNdCy8p+XmS1Jr4ThLtOIIzYr4nYBM9A4xZ6tH5Vh0ygj72pWDlVfgdImCsYb6dBBLpnsMkAf0dap3OexY6N+Zf9E8uX18emkD8wkEOg7v4WLd6CNP2vMEXj597vRNKNrciYDMYxRfJO1hZnALNjd+kGXdjSAhXmMtJGkxhfqUCWdqHYTlqabOIwYZcaWvd8ljo2Yr9yLYmH8lzLoIuf1xL4lv3j+yFuJ9NuO21zrgnLZFjXJoBjEJYY0fOYfVCdnwEzuk2FYAARJ04s4qXsF2AiBVpn3rqUYKnDhRZc7OTrJKcZJJtCRQCRAJQ0cZ2VicX5Czc9azTgKjZk7rXsOVqOzfSaOIlf2mmjc6UxHvAmgGRsaIfL5XX2ahnL5GAkpuxN4/xc0xJHOY/8Y3OQWpAhObju6cDAUJm8pK10PjN/5nOqHR2bsJ9CkYKqoi07NixFbWezFzxGTGR2uaBJbMOjABUPYzKfnuTZRpfJ9FgQgn0903ElgpjUiZ9o0HXiphWfBrUOGZTUT/DRoSqdTgyspfPIjuaLVxkksTUwpQXQLDDCgBvlN7umWs3ymUOaWDWpB+AU85YpB6RSUPYZjZ+HVcM3rPnhCk7Me+Runs1olLUVPs+LPW63h88GesQW8HPiVntBHPwCYzjxOh93Eu2sVykcetZtH+26TnG6U0iBNPEVO2Ej2zt+FdzjN6sTzBayrTMg47yOF7H4UthoHNl8KGfbsMH4cGtK/qf6itY0vr0AZX6NHuKAvfZdO6W677FYA2qWsRlAA8Cn2NLC77QqVr/b2XFuFhDS5zp/IxUwbXTVmuMvcx/TMTMARP1t6VhDuRFDJZCAnEDx8/1hqSdHdt8F5nOv70fbVX7U1mexU2J1bfcFh2LbkSTEeLoe5IgKNpy0uHT7VHx8wLtAx/Edx5tblzL0Zyuto2djV/P5QBl2onpd4mRs25x9E3kLSKWYP/G6y5t8vFqimH27tzd71360+X//5lebxyl8Pk+b+KvkB/zCK0zhDjYwJIrfVhwaXWqYwehG+mifNjl7P7sGdp4TnfpKQ9lDYiA2xX6tNMV0gDSf04nGjrCfIaIg1xiyJi+6nvjgclh3q52TY1tqBYIC5iUT8C9TSAW8laGHnJFrxnRUeHBOZpgMnycGmo6cAe4WzU2+x05xjrNe0ymELSRvYuDlf+P/APkKeGzV2Izh4w4xYUgpa4eDIkqJH97JJiieiWl0sOWaCnTTCmeL5a0tpE6htWSOvA/phr7dpbMvwpRuX1QJTt0quazqwub8XFUwfvRt83x2xPWbXC9OP0khrfhJfQjf53IUheY5sk/8tn8oI5Q9kNst+BNCC6MojmLDq3MZvyz29qyxm9/k9+3d78XFXQsgnLPo+XToy8Q0q9au3Lz50QLIQokGP4KNjPYm3+HvJsYdPT3XZl+v4N1atFjb6a1nme41y5PzrZ0UQ0QZ1uew+6bTTtzDljsktemnjn9+6h//k3/4FkOn9ZgCQjbR6JV1qloe4GwQlYsJdKs9oiVtoowBcGqk1PUmLBHsT0/v6NgxjJNgK2xMu1hfl++bjTTgjgutcVexjRMs8y9J/BvtGWW8jbiuoKQBgO8HRDWGGDr20A5VWBjoBJ+MRw/uUE9VGgos9kkxlEOzb5sf9J8NhGIDKbpgoTlrawLYCMAAHa5xWdAGESah+T4NInlv9Zy0AObvPv30R5u7aWe79+2dOIUEqCioK9MwB5qTfBQtJsmOw+B3Qsptt5TENTGjSTbUTz8AgjKTONceAC28rjei/klWHufzDtPGdi2GlPbbj3/4s83j6FsdRifrvdu3G8A4fCozNiiQbW3LbLCdewIiCGrct5ZFCWHbT6aYHf26W2X/DKUz+hBh99FO4hQYLizIOqlWbE04A1gMqqyd7cb1K9F8iA4VYC7/hhHU/vY8AMk9A2JiqMD1IPczQywkXBwO0eAenxZqAAAgAElEQVTsU4Ft/mv7RYM6e28MzqXs64dhNFqf7dwn4fXtOK7nptwkIL+wlymLDHSeF1ARSAMQxmg8jgHW/qASxXBoX6DtN5XJJOkBLLQ12k9lXWCMmoKFzitpy/2topovYpw7pAK7tUE5MHPOl9Pi3K0VIoES9lETs1yvPaiysR/w8VmS3QZTDQYkzjlbqpqSqjyTY8LFKvRxaoB3T4n/AqpwwM5sBcRjhC7ECQtyXH+ZgwIm4B3TVOMi8Rpqv9cDS1X+a3AkJYCoJCmeEbABS8Vnn2jtjIE3mU7l5ExaXl9Fm8UENGK6V94mqU2ydC+T0J4CJrQM531atVVXaTURcb8YZhJjXiYSzaJ83zGNwzhY+YxhBJJijJy1mra4rAIzbVNgk7Ke9jKAfMRaMTxnf7AzBd1y/QLzVuPz32p/LLb9NCLhIwdQqjTjCVP0HFvVHQYGwLLBT/5zdgucGK7SYG3aBYF21uUsJqLAn25S9trjg0dlB13IGrkWZ5LINTjzTYI+9uBU9i1g6rUzmedwmOvBOAPeleWTtaYP8ip7+3lYXBhdwF12VCCo8s/R3rhxues9njFgi4Q712k/q7ZVOwx4ILiPRaPteaKqmXNZ1lOu6TAgxmHYOYA8jN4Lef+TRw+7v588f5wW0OxNFXnPN/ueLdjG/NGGmyKA6Xb8wyRBU9mkKWrvYw92MIYgx7PMOrFFZUblde9dvbH5+IMPe0b/6T//v8pa0r6pRUr4MRBDPWMAfS3SoIAJVKwtjTnfeSMFCeDGkzA5rbsA/mm0MljTWykm/MWn729uhl317TdfprhwZfPnf/a3AsJ8GQbfvQQgWcPYu7cBQn795b3NX/31v91omn+W1hJG2aTuG5EI0G7WgT257xdhhrF/V6PTJ/n4MsM17PWDJNv2Oba7abTaZV+a1quqjSmSdtmXWmZjD/gPujOzXgFqTfjSwlLHLAgQ1AxQCFzmf7ErBbaHsVnswF6C5othHP/gR5+mvfHC5le/+20KUYebGykQEMDHpG6lVlKKkes/AWTuARDtvHXiX5LGo9jjL79+1CELtFKa2Frn+q4wbGnx5b3z3xTCWnkWrOV+FIYMcroY3Rts4AIdSaAAlG5pROAlyMM+wFo6pS1xYROwc9pFHwQE3QsYe/3yta4tGQTJsqRWsHU3bdHY167JGeWYmxDR38mfVzFi/qqRhCQcYyYs0g8//CCt54+yN1LUSaJxM23hP3k/GrqZoHY6SdGxfSkwj+YUsfgHAc2PgDCJM0zpdT83EuB/kmnnb3MugPVPMA7t8yQjD8IQlJQLnP0dhhy71aQ3dmUnFZEtkhvsNKaPYkEBsqXdj0P2bmsHK8oecWZbLADUBcjfCminbdlgk+ZJJlOrMmcfuc/KUWCvPL6TwJvdEcxLpka6ogw4rFsDpDzLxkD5/6rjeY1ndKItSLxUspk1VE3uQcxk2VzH9rWwCnPWA0I4pc6Cll/gY4GFfF5ZdlpRFT/yHWWNMdiN+aYt0/laZQrqUyVKHWA1sSabNu2Y02EB5MDCbeyhCCouC/hFc5W24zosZKarFwJtXDgsPTo7A4bbf4IBDJqVcYeJN3sn+yVFk0xpio1kc0TU2HBiaf9/WnhHZ286VdoOox2H/RMDiGUXUMG109+rQH/sP20hwxm2AmImBZn4u1P7sEQMJ4hsAeBukRwAO7SYLB7KswMuYNruxp7sh3VrQEfZTUCHxIem/XoG2J6vA7hgF/lsO6tSArFL1rwMBm3Tub+uLh+xAF7tVuFfCyy4Z7EVNzP7U6I77HnSPDRy4xdyj+mcip6dL1IIPBMNyuxV/XUdnDZ62hX3b3XY9/raYWKU5devwGIbYHamN2LW88+KYAsQlH8v6Cyg84jzG9kCrz0m7yKvybVixJQJz462MDZMPQw+dkHu6PmJQ8R8jcEBMfEt/KfnKJHjT/hx4KgzDVCQhFk2sY5iejrL+4xPZ9/tRo6IFM+rtJY9iV347Jv414iobxFVzzk+VuAtk3JaMO1RsejFFErc19MU8xQ8q5+b57AT38PH0qGuPQfuppBb/WR+MNcpryjQ5ReCxlrULOAxOlzVk3Y/1jSf0eGB4pvKuCws6XxYz0jeL2FnVwt+emSAN8zNgt/eh80yk5VJZYg/Md13si/FaU/pL+b7nVVP16C9gtf5O+wmQOphXvMweqDn48vkMmQ/aAePHuYU1Tu9WaG1iTKdufi95XljMI++9sKeaYQwIPFM8tSub2DK6JjX7GBYAYDld43vFIfCshZXZc8p7BqQx8/WJ48l6e8d3EZ+Jmuk1RSgWLBeTOr8B/jrOgOlvMXa8ZgFbuYse2BlIBoqkPUtUxCIW39lbRd2VePb0UzuA8BGtLfzXwc32R/+wx7Mvx2lqEY7/uHd+703PkKe9ESxy41X6yxxN6kLQzo6dAJDN7Yr5/N7793YPPn2jx1olOBucxUjPWDe+Qw5mgFrbOBMOwUUFiTPf9XIl/e32C7enDZ7g7R0erwNg/n12cub7f1PNr/94u7m/pOAi+F0YQgrMmAHtlOMj8iSAbEVhMt6WrTEVnCkPiivKyvLmvQ8zMAJMip01VUSOl22y28aqWEkOp9mv5sY7x5uJn5DuLifAjXbRH+9wHJsJMbd6MWuk9CnldnZqYxR9s9MQyY/RgZIp5mYgNSBItIQLwa8HpLBADrD3irTtnsq5wHIB2coNW00HTvoKf/6ToYqe8t9W1fkjHZCMG0uvO5jcv3BZqYoiviExdiOqupNT9HDs3KuSbW0jbi5NzwHZYm8Rnzq6UhQbFKgyJCrnhFacuxo9qyhdjrwUpdpoQZIVxDM/cbnADjlWUgijGoLRfyLwhCSR0lR7lFEZ5YAfKhHpc/S1N3OO4gP5gsVQRSlTlfGwr5LpwyB3djUS9d+mH0We5OPRnw4il8a1uOSQ4s0k9u+BpS3cMZvKGfnTMYHKgzlAVVywrNwTOgGd04DkL/XI0tbh8sMmMcO1y7mX4YVCbAaK6GIMqS4pRPVmZ6Eu2s5hSjFpZCRds/9/NT/9L/9l2/ngUwSPOO/CfID3DzEeWjr5vElkGW6V0WpBy3rewuitGd/vrBGJzdoM4i/ILM2XJkAvSoJxmgCzOST2Ygqhq3c1CDNZI7VyA6jaN7np5R31MaCgexkFpmTWZ0H55tFHIriBAAOVp13/kwsNIqKYV/pQzcVamHzYHsIfPN52q04LLpp/QHwCeJUYDCdVHAwr4A4y/QwDoAz0iq0l6obMOog7SgXIMeCLWeFI8tVa/uyXloNBXfaz4h4e52BFZZGgsKJrOxEG9+zmgRkQASaBCoFt9//MK2ij5LQ3N18/3s3ctdbmw9v/zAstHt5tmnBzPVAwUVWOzlJNF6eBhzDypnnvFTTEtwCCTEtgFdNHKr3N89Q21cDeyPo87wYtG8jgj9UV/9/v6K2PrNt1TafQNd65blcyMS9w6cPE8BBY1KtSrJ18eK5MhQ7GIGBElxqYe2WwkiZsdeouGjejQ2zBm1n4FAkAbm1i7leBuN5HKvKZytJSTRuffBJAv29zb/5xa9C6Ta0AqvTlNi0s9I1sk+zvwGSY4gneLkAAMGs8lrTXvK712iX0VK1CsleCwukQ1LUHdrzPgyVSXiXAQYcYJwM0AvIwzHO/hwH26k+bUsBajD82CvTelCmiAk83exLQJs/YXM+eixIEwhiggkYAYUJ1FJtMPWzibtrrbZMQ5WyCKfFdCoyTfhK/dWGqF0JldiUm6ZbPdtl3zI+eQ4XgJ6Cfi0Wec3ZJJneS6BWVR/TUWHtfNhz7vD8iaEI0diK5tEhEDUfuB/QQKJmoqikQ3s7nSqG8EXOAubP0yS7AA2Ap0lK1XbiFNcq77LGYwKmxZ5BqCZH3oNJ5tl1mnZtywBzIzKNZL4ESQ38sZa008/0ax+0ilUDvNG+mwD/ybOVOAvm+l6tmmXIDBtz4q5p5Rp9m1RUsi4C4SePH+Y9zhcR/jidBBEckYD1DQ2rnMnztH4k7JxDAjQB+HGewVETCxGdYS3bm0tXb8eubG2+uHM/e1BAIOlHyw842GEUYTREA9KkywJqRJMB29nbzjKQmZZLE8s6C/ZHNSxVY3oyihx5n8RBAqRFS1u61kMg+WGeES/+6m2+28TAPM2KxbfFYiae+p1EALuK5YWm5FqabGA3qG7m8a2Tx02gE6hiKJhSbY/95Z//rQyduLT55W9+vfllWGPeAzzcEwzas7GN7GVHwztX2eOHAcgm2ZuAnAD2n/30p52Mey/C7dqOnSeA2fsZ3vF3fvi9ze0kU3/8/Het7v/dv/P3Nvfu3tv84Ytfp8p6eXP7o49iu89svrx3f/PP/vqXm8fRAWnLmcJBzt7VgM9Yi62uCyoCpnbaY+55L//2ZQYYkEx4EZskCeHnrph+mjN6lL2KwXoxyfZB9AqBdk8f5d6zLjtNpASsNDOyF7VdlNovqQigG3tHNH87500raydlL/qUT8lJCByyCNduXdtcDuuuTB3C5QEDricxwkLih8506IrjzsKOPW97mOS5jJ4km9FvMw36j/cnQd1PFv4276Xh9jD3uxOJBG1O9jh/aTiRYPsBjTtxQLXTEojET17IWtOEnSpqdm7uT+yB6UAOgS5fwVi9M4FXz4dhWuYBkf58tlbBvfjrswnUnmVNDwNc278KAMD5i0mq3MODhw+7Rv5sUvg6GXw7iVeHlmRPX09wDtS//+39yjlIELV4A75fRv7ipx+9v/n4Ct1G+53+VfTbsre+uX8Q5mUGFwW4wrhz/i9kHS9lX5pKi2+2k1bip0ks/uZXv81nxqen/fptzig9GKxS34t96RcgG0sSsxUI4H7ZSQNPVPRH06Wy3G2j1K6hym+/v1W1xQ4JoH8urdu0Fvk62jMzfZtdyrPNdQNJgLdvo6V587yYJme8jJQU7eLDO5yL1AUmXp6N+EwMbK9rS2lBStxAZ6yFi7A7YsNO51qAty/y4qS2megWpn32xRsi3tqEGcYlxhvAZNjNHQ7SmHLsRW0w/9RWqok7J0cfG15PKKZSnFJwjp1zzSsLho+tED+gMmsj7jhJSyb9V4YcEMZCK6SYl2vLa2USS0kEGDXv9Wt0QSeGlIyJY8RdFwPkGxggrBIfncS31UfU0Y5WkGRH8guCHv3i8Qltdxa/AJdciWfSAHVA6wi/JS5Nsqe7Q+dE409XiiEPFAv4lM8w2MmMCgz3W7feb3v7nTtJqrMeN29cSzEzWqcme/MpsdsS1McpVpyPr3sS8ApQ4P4eP3g4wzXqs+B8rza33/ug4vOmgNMZs0iAdeenE0hzoeKb6tfJHbLm/kxCQtEPpmv/ntB1OzqIdEa0J7NnL2c9LofJetn05TxmUgAzrX1pXWKDmgzJJSYmEYMUYGlhc2llW17v2U+MOfvJfpAiTbcOoPk7v+3/KKZ5xvyNa3sHtGItaWmX3GVoC8bQMNLy3eIGm66IDvAHcCPB1/4tjuqDb8uyRNdZ7nVKOblrICPAJnvoUpJZcdVx9uMb+zyx6dOTrQjxxwe+DTCVVtngcY0Jd2Jv5RTaMElWYJ5Jhm0xsSZWH51kPt/wOMxrQM3Xd79t54zrepACW7WS2Yw8twId9rakPhfH13t+PZuitzLm7OGR2nmXuxXMW2QmJtrKTxO/3uvKDC6o31gDU3jes069bAwm1xPPx7fIO8vyrx1UAAcS5O8Tw/lx5jyD/dhyQBibZBo5ooJYpIw1+d/yq7Bu4zz+cs6cgtYAuvbO7CXsHV0uAKmJ6wB9YnrPeYaLWRv2H7AlJ2N13COQ2pq3RTH2glSToVquj0+eVm5C/umAAMYAK3KPfFK1ThuDZt+0oGvgQWKCHOIDICuQMNfUnHjpYsN+m8E1A+gMgWP08Crkz+56X3/JO5ZhBc3Hx6fbq3TYV5t6nLWjv3ucARYdrgFgMh1TnFcGG5BoiaWBsxieCjUpgrxKJ8y/+9Pvb46efLs5enw/BJGvNh99cH2RdgkBIQQScUlzmWIGdGFD7EjBrtOc44MA3+QoavNy/YYmvoJFBEp48jLFzZcZ+Hh0KkVOhyckksTWlSiSr2MDN1CZzkAYwwDKI6nQ4StlqOrIGfJBhz9i8wNP8j3rMLH6j3zGDB5EIrAXkFjoeg9IY80aCxXABSDppMKgNIxqt7rqHYIJRPJcaibGz9VkADABhPkca169tDzDgppZd+vfadP5DhJP74bcLeDdsAi1lE57qHsYXfbvwPUpFA1RqUMSSy4Sh9JsH6xk7TxaOxGBfc3bc//DSFXk4tOnK7FyWQXhliKdGILPzHWeT8GiXPo3wUneJGY6Q4+aFvlu1o/ed85HVoJtv5GY80ykKrZNzwaG5X4UjfhQa+JeWnjLNRiu5se+se7AfuvpWnV7FbTNstLwb9GlubJFTqEaoL8U7XWvsIXH0Up8eSpYQFqx9y6+n9g/OvWxIcfy6UYxS9m/jMOR58BYde31ImIMZzpFTxJE9t1Whge6KriPzqchRY10WslvLQqM3evzZ5sKsi7Mx+Jni61dYvh3fmuxw8NOXaZON95xfWmb/Uf/w3+a/aDacLpi4d7IeK7GYaouDEVYFHrltc85wDZFH+iAJ+OsJ6i3IQoEMPoOywLElDWW68RuKoiG2dboZHrC12S6fsNNLgjx2l62tkiUXprPXNvcVnBvHbIBTIIgC+jaQqJClPe0PTaL6LA6AUCpUsC7SaeVtxp6EThkHCThrco1AYi2UJKxBrEOvLYuKKkqUxIXCQSj81KvtQCjhzytKJnsZ1M4bIdJEjW3+PsR7w8LMM7gs88+K0BRsVY93NbUIctmhVYbUS6Y7EMDWlTLYBhi6wGuHgHwLs7mw+990mrbH774bPPJR9dyH3sB7z7JARNoJkCpvtwSSKhyZ+ty/M/bwgS85JyS8IQNMU5hWq+msg14nY0nsWsgnYNWbao88wfRl/Na71GFKgCSveFZrQHBYZwE5uHVK3vRtfoiAYwJfLn/BJXYdC9eJLhrsDPgnQqfBE9ln9Cv9r5TyWRfN1mYammdg8OhdTB/ux9q7uMEKkRV6fVhtqTXsmLz2glNlbkcDSqU5QLBaMMFBbUtzGES9K0Ajj03wPZ34I/XAxQkIqu2zugITJVERclzaSCZz+O0V8c6AYakRHCCGTbTiqodRsevDJul+gBxWPZuhzC0SjUTq1bn5BowF7LrahwaRHEumHVJyE+yt+yr0nEb1YyAbUVaS8FeAh/3vWiUlFHJoOeF6PHWHMBZBgTH4Yz5Hk6xQfQIfPpuyYsJch7N84hTXE3wuJ1k6ZmJpQmgnmci0ZNoyWDQXYlumcCryW4STS1oQAX2Yy97EJhtMh5WB4ONxl4tnfxyjav+yuoUW/1dgbQAIIJn4F2HdggenNclaFoBWc8G+NzAdtnvM6RjQGTOjF3SKtXKmbvM/QtiMMwmGBwtKu+fBNT+TSDb9h1agDHqQO2sxeusT0E4Gha7gPCAHPZrngunqT3vJGWhK5c/SEBwafNAlS/Cr3LJZ9ofCSZrO4v+zakwWa5cfy/s0kub3332x07l0hZXpkTu99tv7xakvX7zWplanh9g2jryBUAkARsbUCZ0rhGjaW2Z8m8vU2F6GyD46wzVUQzBVDUIh1besyT+dx9+k8UJsJjEDOCrVd+mF5gBIfJABjAMu8pwirai04yIw9WCcjEFBcxhvuXug3u1/TSpgJYzDTb2k9YaOQTryX5n7Z+r0OZMEGjWmup7DVXBJBGqGTrxlPhxvqMsWU8z63czbatXb1yJjfxDgZdTWsTjeL8X9uNffP+DMO+2N9/c+ayn6W//xV8W2Pn8iy/qdG9/+OHmVILb3/7xzuav/sVfp2qHvR2dFS4+17Gbarx77rTWrMWLDCKhdwaQvZRWW6zIew8zIGFpqzqdQEYLieRAseGMRK1gSACdJ2FxpZ3ltJZMYAyWeR5aW1gU2fI6lWrbjY5LK4f0asKmYcUEheymSmoTOz4HcJUJw0C6BymUXA5oeCX6gYYxZJtmHxlGkbOec+q7JSiGSdCwe5N9rpjSQkc+X8vs/cNMbA0b8pLkK0now5zVJ2HbAilPAgqcMiE2wA87q5pvaAW/2oQ2RvtaArrdPedG4W9kG2qPa8cm2Nd6fZxrepVzs2PP5zkfhAl3Jmwk0+pge2cTtB1Hd/B57MpBfPgIFA9IguHlLGDQYRKtQD5G+UzfJDKOTRgGYZmKYVHGBtF3BCY7P4CTvRjPn378flq8BeczLOhuAMFvo2N4OgmfokVtct6E3QywBFJrv+VPJdy///KrMvKAfpihB5io4pKAcp0cm5+Ci4kdAKv3AxC3NX9l65dtNMAPsFmbaeXbBImYMZkyfdokeWtHYJ0vEZ8BytquOCwbz0/JE+vozdHDaNzlOTZRzhrGL7J3I51iWtswW8QO2IEAhaPYH+nt6F3hftGihN6PjhKmoL12lOdx9CYgwPZ+p8ueMtVckE6XydlT+W+8NnFFC1v8ypLojF8EqIk9p6DF3g5TaBgqbSVbKvPV5pI4AfhaIMv/B9BVygQAXe/Y2KLTUW1CyUcZQgtQlz2/HbvqvACMxKfVx0zc55m0oJeEgFbfUdiWwF9MRLEav27tRh9wmAOCeOvt3DZmq+fMXk5xAsMD67mA6sIwOhtbarIxxqVQU1svMlrjSrEmIDEJsEKKmOilOMmr8t3kQhS//nDn881h9uXtnMP3A9YbKAWEHqZVnqOYuzSGM2lJi93p0I5cKT1pAFNeZ9L0s/ihq1dvZY8lPwD4LsAdW32C+dK/yW7Lc6MfCmw3TCyU8dEvztk3uOxNfN2VTJJlWy+ZKp/nda5dPilsYsYvMY7fp1gw7UNrkl3WzNK50X8DBC35xvr7nwq+rzlMo52uOf89OpEcwVl5iLgxtlJHB7MjNqILau+ScWlxOnHLsJgGWK00ij3ZPjXAsaJ99gtd4sTXkv9YEFuqoC0G/W6na0+80oElOQN8+DYZFmDMq7CrA9Y9fhGmnC7C7RRyTu+mEBFmz9UrA2o6bZJC/jD3gLDUtV1au1wLeRm+CqNwpIi0vR91oBy/ze4eGM5TyQGDmTC3hwTwbp163icOIj3U+Aq7f4lt2363AGS9/0Fn6idWcG+NgcsYy08185ZnN2DqogGXZ12RfFu7UfLkTQU3F+bRGrOVaNrujiGaTBFxwJEpv373s97PGucVKJI/qW2UMDKaZxynVtAykoADvQcxUp5ZzjcnusbGnTSah9hrVwhZAFsgbtu2cwHygzWGArAC4RSQMWsL/BYgSTyavEExxZp6Tvz7sPdiF/P707zPWS8zLb9PNw4QfLrirMmaa/wpM2ty4fVczMCBKfKMBiEbVjb+YudayHZPAKSekDbatjBgi083DcCH7ra4lQ4E+5ybSUx48vzR5u/95Y82D7/59eZx5ES24xdvJ7YY+2r5hknVFkOt2vnL6xmiqFviVfzC5Enx0+JxAFKe/YvY2yOxYXKEbw+SmwbAe5yiXaKkLGBax/PQ2ymE1WoCdfXol/xl2ReNve2hd0SghYEm3mzBc3TnClh5j7bWxTf2LNMgRkgoUBqXVpKA4u5SFCjwlxw5uetoz41G6b5hhm2RHU26FQuxNwdUnHv2bMWH9iGsgV0iQ4UgIxexH7XulhmL4AHwXXAW11Ttapu51z9t6bWV+V52uYzW7AOf3b2zfKfN86f7pbkKH2xT5afnN5/pMffc5gmKj6Yo5owpyiX3xESW0eRads7l716luHySHO1ttA0DzvleuuR0KflPbb4Kspf3xcW2wXQQ6jqcgUHD2K0k17JOuoMUECcPQ3LRthub5ZeYJi229pZ8brSufSYYcQhY/r+YX+vwq3R+bbYS82bK/e7l24l7k3tlj5EDQgIR+Lbttd8zLcbtDLC/FMuAo7AQ+ExwhMG6PIORW+FQCrrJY1tMnw7Sdt8tHaLVe+7AvyEyrYSeEuBqI+f3FXRf98qKvaw2rYNx3rz++an/5r/7B8lzxiB4EP6hY6sXRH+M3hjfle3Gg5QdBL7poRElOQjDMOpGsyEEQ6oKbnRxDgMy0sGYdldOCSjJKDRhUw0C9JRePsZ8NcAFHhib5aDalGuVyEINDRdKuYAkjFIdPrbUGNU6MkL+nDaAsQd4KO815pwMZp4H5v97aAsoaROwb53SEkNe2ItWUS6cxhtjjA79xmbNpQtcLiaQMhlJqA24QDNmWM4y/IKABPdffPlFncEwEN0H1s3o2XXcfK5TkDFtxcPgGsYU3QJtpqM3iDKvuvJ+tHVURX/561+EAbK7eS9VuI8//GTzLCwOlcCzcVaCRc+ik1Nz2LAR2vKUz9cqWrbcwsqaCtMArdDtFdzpJFDJJAAmLUmmax2EfTM6DQswa+16EBb2jcpGkiQVTwMKDg/Saqd9ohNVZ9Ksyqv9/pwD63Qb7ak5kAkIAZSX968I1wvq5IjU6DOGpciG0ur6tCw/SSvibqrFl2nfZYrjS4FnEHPTNy8FuNvJZEgVf2uojaMaivZvwZqZZFah0gUo5vScgZVRysj57g4MWWjSTRjz9z0/uZ+rYXfQSuq0px7yPL8GH4Jj1Sch2Rji0VOc4GVAVNRpYskc8DAOXOdEkXMuXMOEzlNx16rlx34aPbahLAOaC9ZpE853NQixF/vMXdboa/jjyqwp2FqH4H0o/6ku0alw/jx3Ly6FdBgznBkguGw28XESiZemgUU/Zy/P90yc/bMY1YMYdKHomxjdK9Gowv50vajTpzLNTrLsuQAnziY51+rts7U7dv2d0QZs31U0vmPSDbuzLLj8AoqwQdow7V+g00EAhHUCdtmg9o5nG8PaITSeVdd1qj1d67JFDZ8YIdoRmZ4kW5AAOPUemlJA+E7SUrWjU5J/6zSiXAeGpOCMngO9J9TscwFvVR5N1qOPZuy6+z9zLqDGxQ/r0N8ht0AAACAASURBVJ8dZFJoVu0k7QivMRPStkR8+k00pIB2xKq/+fZBKusmrYbVlkmo1uRJ2Fb2z9WA68AdgW7ZXwEqtRy5L9erHW4Vv2ffVZjZc0FAE6nsl4MkeIoJTbhz/aqTnsKzJGXP36S1K7pczzK0ZJ8dTmAmiMHKA8AZCrC2JZlo1jYCDByDZdreQ0vyfMDBbwJOjqZURY1zjeySCmLbnfKjJaJVcIAGH5B/vxrNNIWUVj0FNnmu2ExP6LMBMEgLZN9fin/7wfc+zjTuz9IKnIEMhuhkSjlw6kUqx//hz362+STB55MH36Swcjqtsj9JOHBm8+tf/64tmDeyXx8F2Pjr3/8u7bJfhml1ElDrcj46zzF6gdg4WL9tVdbmmOf4NCxIZxS7UbuH6VdPnoymHaZ3CxO556dhR7qX731wO0DduVzDo/iS7B3t87lndlCgiwU87QUzZbsT6lhCz1CQqc1jyhrdw8eC3NqbAanKGAIAZK/tJZjaz6+32ujybDHZtC6xaVp2T3J/7BZW8/kwP05hteep7wAh0p79+HlYWxk8cClreDsgvFaSO3ejd0h30f7Jnr6YCipZhON8h/bWkbHQApjzoN2k0ZxAlPaP+GGYLezMRAvsUwIez1sCYhJx1vVFfNmrAATAwUth3b2JnXmUzJedf5a1osdHi8a+lrw6659l0jk//+EHHwywpKiRc3kYQBFYh2GzMmMkCPthWdJAxB68mHP0yXthFSRYJSOgmKMo9Cafexh7/9o15jMl/1v59wuxJ5e1tLUwlJgm9/MgYOezPP9OLsUySYJnLTBCOnVaeMzOK242IKWPmaFdS2I1jNTx984zVkTbPfM8FQbOhmF3xoTj7EX1Ki3xtG+rXUpXCcuPHgxgzCKHbXT6VSYjZzjFhQBFBTINo1iKqZ5hW3DyPZJRGd3LJJrs+JvYasMmABnaOv2SYCteul9AprZ+rOCTgHeKDCQd2BZ+T5G1AauAuYn5xJqSl9rl2skBBNhgdrPJx1oVb/zpryTBM+inrCsuCfQrEWjcya+qkMcfquYvSXE7IAyrcN2myon5MMVzzYpn05pr4NqwNGYK9xRm6O5Wp1R7qsno/ODSxqXoJgZpEtL/1pbfiTfrtzGBtLa10DTxMzs7MYCBAAqsYghDpiRwfPG0yTWBd+25bm14Yrm2kmHzmMhID7fAQc5efOztJN1Ik2yMPa3opbAhBbcnsZMn0UviuEg0GJACF34cOwWwu5IBSGXzBshjW+VmbMLoPOteCOBFSzc24jiFJ2Ap8BFr8EJ6Q2PhooV1IaBdmI9kWRRz6Anzo4AIDK0mX1MA68Caxt3jZ61bWVtsQ763It5iWAUAoMsCUEw5cX66zst6rzqnZzElFSzFWVitASfPZ4CL5wxwF0kB6bUved5tiQYSNW11ddMSJQ4AFLK9LZbYxiZP0n3SDpY9wXfZL+dy/oB3Z4G4ua83YaOchJVyN8jccXVOU3jKMziKtt3jF9kPOS+pQZShuh8ZAAOJXsRnvsjzBIAMeYGG5bB0mzcsBViFbnF4GT6LDIi9DBie6acAnLORf/jazXTtO522gCm27uRXoyE47Vr8GZ9/lLxqzQHlUWteNmzsaTUuGFIGyQAnbZPt/h4AdQAGz0YxlE7cSLXI5eyjAlQlhPj9O41T189vlXFUgGpeKy6cAQvT8ldeiz2tOAFgWYHBnnkGb1ic/KQCTSVo2FqAlM9wLsQtdFs77Iqtn1xOPF0Av7pbihKklhbBfAWihVTSom6u04TV2vPVXgNKshZyH7IGtLZbJMOckjN24w5Yx79p2bPPfZ49LwYH7tVmyGvLBgasIZ2MXQOGACycE8wte3T0yYax1/jJa7JXK3zvuaKJd33kcgo9AH0PKTFWwcoplFjL48QiWndZNmrWiT42f/vP398cPvxsc/zkQXxjitMdtjiECoCYolwi8twjn5iuhIDRT6LFrIvL2sv5MOjYgMbiiSc2Z/iw5Mb3I88S6xGuRWwMJiLJhWlXn9uhozckhuaoiRHahmpvLPm8vSF0HGki+5S5nd/LmK2vzbWlkMe/IXTwwc3lAHP5lpJU5E7dWwg28dlLi+ylnI8VgKaFJ6aoPALfJT/I+1dQu3ZsIRbM1X8H6q2DDUfySy40+EUnL7Px9TuJZZdilvdXp7fHa5jqLf4sQJ081s8MCJkzuAJ3c0YHAC5+sJyVtnrmz9thkbN17XrhL7De5Q4m1cv92NnY+NfRx72wlfz9TM5xyAWn0kXk9R0SB4tJsZUfPUmsdCVx5vnotW6nMCXWdK3WuizKBdwfctAwRnd1PMTmuTY2o+B24pv6XjmCbgNdY4rn1jKv6bR73QApyMAOxJZtBT6XgZWvkxMFwDsfHerHyVMw3g8VzuyJ2Bqx+RSM5ONzFie+4K/XaHpwmNpO2tPilpytDmVKflvJ1bzTue/AmvyZ3bKWctBqQiNLsMmLj6oUG1u7PI/VJg3mMoVL31PN1/yhBKLTp35+6r+P5t3q4DxdL17FNHthgmxo7LJpaxBx4PuBUzVZ9bq8t33LgL1WHAdgUPGp+G82XfurbQIMgFbB8tBVdSxYHXGSIAkuId2gnj7nOyBxCeYbkC26IYurtinLvIvh0abUKp1AK3/fqnvR6qm4Nxlt8DxVPUaO45GgYt91LDAgsSDiTFKRaAKQbBMJqcM7axXdniQ42wEgGNy2kAJkVOBz2Al3r6w/zlcPoQ0hwRIEnc3mepChCgcBz9ZR8kCkY5pPWXPtC0KKrg92geSg7Jipjq2tmJ6PwM2muBqtJULdv/ndbyo0+v3oGdy+cXPzPIGY9d5KICHIkcwBSA6fjxbSCIIDDMPQcGhj4FX1HKLqoTkEKjm0/nIdkm4BrDYRCbDXtCoNiKuDHr0wAUBFzhdmY5MVRsgghIAW2ka1gblfgah13QkQ8DBtvoJvlGU6OG+TqHm2FzKUg+h+3FAPsF54W0LLyqskuwwMLS4tG5f2k2xF2+7b+2FccDcOegC+3VQmz8dYO3StVnGCC2pe+rzvlRTnc1eQeK1QODwFS/OetUL8brhIW0eWw5j3TgCYBLesRXRahnScCN0YDuxUtcSGpTYC1AsrhcZOnhP0HxuyWnomONdATztCNdzyuVrlJLiSwp7n/DeOndaKqZWqO4sgb9karnEx9Ax/nsV6L2uLENZOdQ0k4YwtgDyJF7S9wH2Da4Z3FU6VFIzwZ8eJn02yExBH7rQVA+gZPsn0qvth8zzLOl25eTODRNLOpuKf6zzKe46yh7c6xchUXlOawwbLd9OFqQB91h7ADsgZx09v8Ts9iDqrBjfAqGmjWhmfBaTz/9m3FWRdWXpYtmu1eQ1A0bWrJ+LU15aNZt60LUxiAQTrtLsy8xZnia2Bll+y9QAmz5PQFMzXBkobQ+uvtj94cu7lJOfmVTT9Tnk2DH0go6epFr0K1TvEvArBAs4KYLX1R0tcgNRzVyr8/iCtl+jnp7Of3F+TG215eYYE97eTNDnLZSPHmTq79rZAw30DEuv8MFRyTa+rOyHgAdRxps7DTM+z3xRIOD/k0ZcBFF+mVfZc2p/2tJRjiiG6Zr/t5ntowAhYMOkEXSr9Amm3coFWWpyxNbyXiZyPAjbuhIlVho1qOIdVewOsCKiQ/z/Tr9D1tRHRlEtk10m8wEYJSgK4JOBPDY1h4/KM+Fu6jNdjp34Ue/jFF1+GMWagQlrpA/CcPWN0wNHm7/7kx6kgTovcz/7yz6LreX1z785XcbzHm8thN94POPp//vN/vvnycTTQ7K8CKzOZ6zzWXQA+9ts+scdMwjuIj7i4n2p0AopHeU4YhM8C6O/ntbvxA4dhQghGMImdL5oqRxm+cBAG5cv0jmB7GOjBjTMPEyDGnpZFR/aAjcUUY9+xJbQrABRo440+ninfk7RMi96TTNQ+l/P13u2AWmcB3ZLV+J1lirHzoLm72rB1WIL9+AS+O/ZpF5vg9F6mogKuIz+RZ7uXPXYvgGMBG1XXAAEXghrkBEwBJ2fokPBzPo/vF+Cezd+VERwgyr5Tebcvbb+2GLUNj2h0NBPza+4r4L9kK0Eg4OXo8Mnm2m4m9T19tbl7PxPFc4++C9PsZmwMe4vtihX+OPuL/xYEs832lf2p3QG7nQ8CQDg3h0mCL2S/qLQ+zfN+P/vypz/4aHM3bPHHKSicxJdg00p2tC06MPZ4WUgJ5HbznORAziG2Wif8xffQx3uSVi9B66Uk5gUegENYWF6baxEz8fFld7DpScKw3wD7BYdbgBs2NQmJ6kNmLwLvTqX17m2AMow35303bKgOKwJQxD6wR/bFG9o1J082+xEW38tUWW2uYhVxxLSkijcUNEe6gX0xEOMIMyL3vhXQw2eSvbgQ0Je2agFX14qtBub1fdkxGGH042pPDZ8o0yTfyddKG5dEv/Y411FWcP5ujW/Y9bUlkYcs6NdquKLWEmuwRw222XwBKv/qdWIXibBi28KyaFwr2VEIwHrHihBDSYiGfeAzJK6NScuyoU03gyvsSYk7Dcbeiz8DcfK1hLLXjpJqcAEYlsDbZw3YRD9tkRNpXDWsf3bAEI3zRq8CHKuvB1RVlNYBssiD5O/FH/as57SVZAuQ7Bk9AySLpbMPL8e23kwsKA5jH+rHfD+f7l7YBPGE5AOwV2b/aGRNnXm72pr7pkh3yAlw1b3OREi6YWRXtAWq81/N3tyKLYHuHafYc+F02tAvnt3c2Eu8mH0qzhI/TvFyfEAB0dzzWuBfAYuJwcR5E0+tLBH+Vyw0bHd7fPKCxqeLr159sb8roLvE+mKsxmBen+9/ntgSS63xh+Qq11HtLeBVNe/yuoJewNRJEoHkdgHwpa3V2at8kcI4hqE2T/c1GrkKscDt2DnPMtT512f2N18+fbP55ll8aPbA1RS+z+VznoWR/Tp+HbD6BosnEixa6dy/3OEoBQaA5wrGWPAm+gXOJifyvS105UbtNdIAfo5SMKB5u07sxn7m3xWS27Le9Rh2rh9FpRVA52utA2ZKteuaM30H3vUZ8lHLv61MScw+0gDyqzWHbKyRN8yEYcX6aZe0fh1M5PwqAPeRjuZkwfhc17n42LJZyjrUxTXDQspAYy/KUJoEt9dQgGLyvHdMXWBKfcMUj7QdMyBIEmtMWOAzgNC7Tq4SHSbOLXkkV2Ydqo/aeHDiz7Zf6i5IfHcv8kGKaVsY6s6YYR/LHgbsXQ3zXwtzi/quFSjdTjbak5O/1vTmPW1NzGdaO8SOycPi7xMzfldonv2moM2nsWWDaS6yLVnDdZp3W7CDMngOlUFRxbTLsvetS8GF2LsSMfiAAn2jfUt//m1i+J2QI06n8HHmzdPNBzdTDN4KczbawQpcfLfYu9IIrFiA/e3knPKGi4l57Ld23ZXhCIQkCzTtkuLPkzd5TdrFn7xIXJtiwUHi4KNcY54KB9Y8vTrh8hq2gC6peDzPQLG02tbst9gC6AlAzXoA3JvDdZ8DABPzYKXJo7LxxPLYbg/Czq8dX5iftfnek2ueYSD2g7hlAE22gb/qvuBHCuSw4ZGokH/R8NWdteAhCi88xzBZp3VXgV7O3YEL4+AqObNKfnXo3gJyrcUKr5nhN642thIBqvYQcDWsOHvWzVTXtdjLd8Uw8Y938tnDEhyZHEWv6nqXLEETeNpWyRlZTyArWSA55amw7a7kCG3Hv56kCHiSPAW4e6raqGINXQx5tunIubxHFzDv4buy9vZGtcjz2TOkI0x0RBiFRuAohqTcr6QhuXaKHPFl7AIfZTCh+HRsTwCyPIOD5B784Cmaz+Inus3pXHp9OgODTnbze4hbiecO090n7yRtIFfAEIRrrYz/yaNnKvLKaISXDGGND8SQRF3IOgDY88zfBrg8Ixdqp6dCLMvGRg8A/05PuTGAa1skcOTtfEvWwTmvHV/81qzB2HMPcu1qPLd1+uen/tt//A/eFmBYkOup5AzbSNDbyRcOAeBtdYR/gvAWasimEpwPg6/Wtw7V5pas+TwJxRj12Ztl+TSoGUaWA7IytNzAyxg7fsSvUlpVL0Rp0r4GVqsY8SCyfpWJkesluA2t1hLzJO1yZQCi6ZZ+OTp8DhsHvZvNoP1KEKTyXYpiRfpNMolxUXVTEcBqS+B3mHYXOjT70Thh4FRcocdnMO/yqI7jJCU9HibgT0CehelhfBLNu7P97lRvtDw26gqYQK+C7hJHqsXIAytTSMBuk0+gANCsLlQepmCyrLys78pGlPdbf4yy997/aPOLX/6yBvjTjz7cfPjezc21/RuZuvc18tkgy/m1E8aKoGOdqmr9OHSouDYfzrXU+k4YpB82jDD04NELo3E2gInreJpEaqW9NtHKAeOYrfUYNXqEgIehl56mMwB8I36qhJBguIYwgpeHYaJ0MhER9mxcbUpjNLVMOMz2hxsZ5N6h1vK8fS6HVFCetb6wm6Q5xuNR2tb0HEq0sJSAHA6oa7aepldyeg8e3K9jsWfbMiTIbGA/zs8Ba4VycQ7+ri3iuT7O1edNgKLaE0ZQArAjAs2rk14Mc78jQT6nJeAA3q3J3xj5SSY6XQ8rwFrGeKo8lmIuKTYsovoPNBKcGewVVboBllewCYB7Oms7ehCcAnaIqjeAqVuzf98EYgmGer1NnCdpKkgHNwLCCRrzSyDZEfQNrp3pfC4AGysjgNJZk0slbKYnJqg9HwDhQcCIe2lbpll34/Z7Yf7sN8ESNGBlSIYZQ3vtOMDuUQICjlCSWr3BJKi932b8JngNKOpnrSa1nazVjGHPTWVaFA5MHRbpOIixI57XxbQ6+vsBSUcbpJVKz72rtCQA+apVkNt1aJe6kHa5akQRJOa0gctxHrthxEnyHj65H8ca3ZyAW/TWBDfE/SU3r/L3rxLcnBMcZN1epurYQetxei8kHLEquwReEyhVQ7AAsMArgUHa0LZ3c6bvhnEXZpDBQ/Y0Xa+TBM2ApBtaGBoAYtOptOZZBABfk1KBTpMm65sz9Qyzjr3Dy1gcimppT5c9kr/T0kFT7oXpXGEhZfdWZ45+D4d6EHYV57+j4sQOCiowtqq1NWuuRdEz2g1TkU37/PNMB80a8hNvA0z0TPE3qtsLbR54MVWseb5YlGz849hV9qDnlEPFnsyz1xamRY88gRtUpduN7bmUZ/Y64CPNi738/599+mGS01iRFDEu5WyYJvbxDz7dXA/Lqr4kZ+x0numvv7iz+cVvP9t8kymxr2IDnjpDuRoA4GXFgNzz1TC1KjZMzL8tEbmHnE0DHR4EnHQGtTZJEmn0nVNsih3v9SeYEIjsSsQjLUB+S4sxbbj9BJbakbvP8zAOE7hfyne9CPNNIsFWPI6vcxBXpiTwrvqu+TkKgOinE7VaHDA443K04AzcGQbD1ej1PAK0FizMszJAQHGmKcFMYr8Yn7irGph7joDBZmvvWqdgX41O4LNMCn8WG7SVZ0hOAHtoJ+tpwu1zcg25D0E94LrDSrA9JG6KYsBawGxBDc/RcQ3AkPPkzKvMG3bCfz/LumtP2worN9Y2yXWYdSnS3Pn6IKy/6NnltZ0qSaM1a6OwdDkJ8tdffV3gr6ByClKCdcxU7I/xYdOa0Zbg3OLjDAiyH8+yrUmeb4TF/vEHt1Joy5Cl7MWnZSXGxtFQlBQI1VT583zIU7RlInviMCwD4ODF2D8V3hdYlHk24i6mq0nCwni5/yCyAj3j9GiXCZd57HyeaaN8wXbsCP9v2h0W8r7KP5Ag+/qcaYoYbvGBj8L4dNZoE7YIaV8GQGYX32qDf/l4s3f6eabDLbbehQP3SY1gB2JYsAsJVLHuGjIkKNdukqpB/LgiGTC3fQzVAmNKMPtMvX6V4P0kYMRxEbUk/dUH5iuXSvsCpHjSbNBqv8VpMyF22OPvgInFx4/Mi6QUk3j+vbaiCcDCSizDIsFwC8DDULSH2efRuDNMiD5sbGsYYh1QEIBRy6uCmgR6BXxWMAKTwZ9HayzAZdwtoBN4J1npsJBFUuQd/2uR4BgwZfyUK+HLy+5rTKyyD7AQ52BqSQjZFaLfsZHRg7RfykLg1yUCBV0C6pTpn7XCdBb/aAMqHJrkJ79fT0u8Kd5svkQFKlKmEtu+vO5ZEp6uv6K8tWwsICkOSyvP0FoXwOFNAVtZP6w+CVS7FtqCGPZthvTczGCtM2FzHt7/Oon9i817l1LU2JIEYkSswA2d1CThniemNGBTTpHP77CD6vXCEsVIA5pMwvpdd8LkJeIxYPAQCQa8mwJlu3SWJOmd3p1iqOfs6dfn2XfDTNEuP50Ik3dgjxo6Ig67YCIxgNNF+V7XBuvM75LnygflXz2vl4n1tMM1Lix4kFbj/BdT2Fg1xyos9YspHOVv4799Xqd5t+AgxlHYj72PDrAJiE/ZY/udrexmNQExOVXO2LnYh7ZrAxrFxwV/VwB29qpnx875JXnk9+09FUD24BGpjNguTGzJaNmqefZY1wUr2bUCkXmPnLDpvvUeBlJj4sb1nvHSEl5AA8gXcLQ6olPUnI6UIUYASwB0w7acdr8ZeNID2QRZMXoG5ojdJgYfVtF0alUTshpww46aAS1z7ssUA150c4x9KVAhzvLoxf7WvsXv6SRbbY3P20kRBNjZQq59lOuTIynM+SC2CuHiTGz/mn9hxCvE7aV9WpHoyACzXJPupheJNdwb31rwLv4I+N78NNc1mteTv2Fzulast7XbbABCnR9DQlkn1vq72sFWK9jqZaiaXA07NJ9ub63/7jVt013OTNmrg46WEe1s1y5gFkYOYI4JYszII+zENh4dPE8ckOf+MoXWSC3sRDP+e7cuh7DyNN0HactOgbPPRX6S632Uwtd+BmR1QF82ubiM/wWArCSEtp47fbn/49e7m/uPY1tiwZ7kvBy8su8wgUfuAUBmz+jEUgh3VuUe9idmsR/A7LCCjYdiDWWW07Y6XR1jdxQp2SH39szzzDW2bTqvc+bL0BRf5b+jAGvOEaLLMLyBN5M/+YYOK+T/l30mVsaimu5D7PgZgoncMl1RI6nUvGb5s5yiWMvS3eOMNp/O411bX98N4WB/EAXk0bWfpB6A3VOcw+icQSdDoinzNb/EUvWNOmTEi4tfms7DojPVlpZnFlir5AT/yP+b6J29FS04hIKtVwcBZBPXiXdi71XtO4DEoIswJ99Eg5vBPJv85cqeydGxkYv0GtxjJcSswOYUt/jJcudlXQvRarAPsWDzbHFliu9bdIRydoF3iB8m+MojrLkhf3z5+Ssfbj6/G3bn7q34y+RXwSyql18ibs51Xo+EZS0ruSbnBvzLJ9b/anfybCunofMDa1p3ac6/eJOkyOvDTkd3pkvMMjCO3EbbetmrsYHFzBqHjv/x7829e8YnlhmJuj8ln8zfl30c3x/sfMC7Fc1bjcL6IaXxQ9GXDeRQtEbDSbQyMP3JflZK7p8aoZMERWu7JaaVoEPLE2OzAn1CjpXV58KrRUMsM4tYAz78xf70s1Q6aoBtUNpNQ/9soilhz99rs3PIAGd3v7lXHRmTXSocmY3p4Y8jMe0qIFqx+TnMKs/VhgEm5L9Vy4ABtykPY5RpYajq7iYwAt4RJdWDUjCgzLu8PxukLL1WzhkmE/AiTI7Fl413sfp5Ca4b7EeMM05aOxlATmvHKfeW15UllO8QCDxeWrxWvR6vhVwPjX6mWXF0dHiuhH33+Zd/jOE82Pzok482710La+BHf54k+cs4fSycJOkJ6PYvX4wDPa4ulm2l1U+lpZWk9pwPUEhk/lK0U9YWDwkRwwNQaFK2MBp91vpsV5p8wZeCYKjHcTxlo3lWNdfZ9MAEybygnaC29qjoPqSlVssX/QGJt4ocI1cjUvYhx4S6PhVO60/48mwS5UkGwsy5eC2TBh/GMQUkSMBNyHw/bbS+38Qq1wSYvBEqN4fyqAMEUmXIPm17dAOUEYwsMBoDMpWCpWK2ABwM+n72w7DhtGGldSSvAd5hXfn7qUwOAOj9wDutM9om6IbZnlqzORAGD5D1yij0VirpWKmGOz+q1MAN7YQLQNBq+DBkDalQofOeVoowSbEP8omeuza90qOrwzHA2yRDK0tAMieJJvhKh2qu2f7YzvXvYPwA3iWhuWiv6aj77J3n0d95HoAOcAe8eQs8wCrMvVy9/eHm3/7uj5uvk+wLnt57//2KDxsZLgnEHMFKwTZBMbaGKidNagR3uYbnZcVqYQoAm/33AtC+PKPVAHbKWxytpHoFkqvjmb/HdFltUhMxLa6LLWsrRJzQ2LOlSpX7GvBugqRq+uX7gAACWCC8Z7WOeJ99gaUb9ouR9rV1QD5GWpt9kh3alNnPAvqjaIacDvOpAWbaAp6e5N4jqvpS8JEkiLbWdt7nP/vFRMudgIKH0Rk7sxXNyLQV3A1zl1CyNVWNfRJw6L0wbS8TUe80W6DnOHL365frdv8cuAIALSSgnOCNvRQEA+6JZLe9JI5wL0A/Lc17YcSewd5NW6lhP7zCbpKIo+izmYh80eARwQcLiLmCwZLqu0rilZyzijHn3+xF50mgTyftaQDeFlm0VAuuDOsB3Amu23oTpiOx/qU91jNiewUTT0ODf6ctkT3B10puzwV8qcZ51lNSRX/sPMAsgIpr2stZ+fv/wV+EOZQqYNrsXycx+uSTDzc//PH3N//yX//L7L20Sn7yo81vvr63+d//n3+R55NbBhoGrHuSe30UoNLnmuRob1UwuiDF6c03AVX3w7ijtflNhh/wVc/DeHuV4UjYtIZmvMzzMsQIe/DazevVVDx5Fp2Xe5FYcKZzH7RD+RRtmNbrQdafPdmPTqAWcPpWgg8TrqflYoBprSECOEODHmZIBMaWZ8rn3rwZtmHO3fk8Q9jmpSsRARe0CPaByDk/785Tg+ByzNJ2HI242Itnmfx2Omw3041D7Mp9YFfGt0Vv7X6+71UCu93ssef2Y57tTmyrLwM2GAAAIABJREFUQkNF0ok8C1CBKdl7FUbOA5PMzNmkaZIgpczGsDIFYYIh+yJn4Hn+/jjteFuGRSSIPIct9npr89mXD8MmSrCWfeYcYIqwL9asLU4Fg7TBrdpF+Rz6VFMFahAMSGxxQ7Ep38kWHcVnYM38+U9/uPnpD3+w+fzO55vffJa265zZy1dvVkfxWXy7Yp/PAHRpGRXAsIcVZWeXU5wQ21T8Oftk1W5iTw6yl57Sgsw1fvrp9/v86CK1hSPPkxD2Wqh6kwPVacwFDraiV3h583FawRUynue6L2TPfZsCieEQKvqm4fEhwzDHQqA1+HxzeTdDSi7kjMbmeebOCL2yhnjmzRY4AUJkP8QeYNEYgLEXXUgMwYIDknBvkOwknrBLTGPTtnuUQsQrTCOvAJywn/E5nZiNPblMyy1LrUnDdz8tAovWxFQtIg9wIe7yTyfapR0OcWH+/RyNP8B99k8ZEZKlmCdJpwmn/N1MBgdQ8FkYDkBAumtYLYqLp5ZplAHHGxtMolyf6rw24WNMXK89Mq142FRs3ZmFGer1pFcaiC+Ft0mep/g8yePSUoVRUE1bshYAPECNYjVG9jCeJ86J38i/V1sp9wpcfIYhnLe2YJm4ybW+BIZJvLJG+7H5lwx+yp8N7BmhlwE+7QXB/cuCtDMYxhlwmeyCM9MJfUsxTez+PIW0wwxseZO1N2nc2omLz2UPXkoR5px84CTstcPHYYu/3nyQ4gBgVDx5nGd/DHzW8hp/aB+IPc56nhghQM8+zontm0TZU1qrs2xrW2DFy/NCvo5IeOMSsUEBIsUuccK0KRdQWrqGyjDK2ZeY8Q2uCcAASBFTdsAZRlcHHYmx7LVFpD2DXOQ8qwD62fpOXUNA34nNrqYtX+xZe9KEeiQqXqfI1rjRVFSF/lz+89cGnp2Jz77ZuPROpCI6MCn3Y4+z2866wWlyAAk3PWjxqJYxL3UtWhLL2hF7NwaaP7cFMDHeyt5gC+VDWHiG8SBGkJEBMDUHya3yyZa/WsuSfWeuuztFuYBPhtm9ABJg3uR6XINCkGsCBoyA/ux5z2OGICoWzEAWRUvrpIjDD65D2Nr+WgAeyCCpHd9VAAMzcwHsO/ytQNrYJd9d7XCxKYAGyLjEgQMAZC2bW+n6GUkUB2EFsVw/4HUGx0w+umouTsy45rVYTEMwoUW9lyJvrzMf4JowkQvwyUPrO2lDK08AqQKyZh9cuxrN7WVgVpnEYvKsTdl3YYPPes4+amFZvpQ/d6BYrquAnu/KM6G3OMzA+Yy1lXftsjFpfIrVi70RB5UBOqy+Elz63rS4y2Pzsw4ImQnRASV0MjiHy9C8VyVW5Jzk/t5PJwL7dDYyKZsMn7uUtpDzucY/++GPUozOoLSDByGpBMRLTkPsH3gJBDURGdK1G2KJ+FPOQ/qocgzZg3sX00pLZxXR4nn0bI9je+PLDxNHvUyHydN0IrilFoRrRQ1lmM6n5ylSnS7AxgbPpNkZYiHj6WEfsJc9aAs5WY20t+c/k9aBrgN6z7qu7CfD4wAz63noM6rvAvZM3oBoILZQ8BsG2wD58rhOcEc+UXRYACUuy751HlfGbGOi3Md01c1eaI6YzxnWFfDN6RxJgTWnaSvsn/hJrysO4LrajTYMYs+8eys+aY3prMMKnO2SFDN8U26dn8pZ8BMKd4kLxECQdnkkJtrFi8mvw7g78/ogNAPxvc6i5P0BxIBa1ea0b3tWU2iK7UjHbBh6kV7JVyi8zoTZeX5rcWXAqWnl7hnOg3b9q4zUd3qaM6VdYRzI/jLP4lwkHZ49DzGB/BAN4NgfhbhT6Q55vonswCZdDSnGGGKn4OGzOvgQDqIzhL3LfncGmCJDaeQWBeYbN7Qs2DjcuiA4PMf8DDhY/dMA12gXim9iB99BRxv7kJwGe2EgoP1RYk2+D1MXeOeMrDavfjk/fwrmrfujbMW8tvvkxcHPT/3P/+Q/e7u2lq0VTpHDO2R4MeT98LzJYaANY/OtP2uFsoa0Se13IrOlVzMFC5q8tq96jaDbTwO15aCt19BqksMAgMj1uHA3tFZHHOCZ/DWgXieuqkQa+ZyFhchznlpaVbYcsql6LIlNLsr/31G5yoNSxXfwtR1w1HUceRSugwHWV18DhLmwVIP5FQHz61xn21gx1kw7zCYgnk5MusYmwc2bGKknqdhrj9OGsJsqZUVnszqmR2FSfPPNV2X+GEbxJgYIQl8jUdA3rL8knCsi28q7fxMQCxZzLxy/32y2i5eupnrxJFNnn2w+unV1c/Pyhc1f/K1/f/ObX/82wTfEPewAWkptkUi1JAy9bXpe6LKtgaoAjr6XXw/D5lFBEgB1guTy3FRtTaQb1hLR6Gk39lMh3mw2wwIYso6oFyzR4cnBweh5+TJ6Wfnua9f2O2DiVHSUCL4/Pwq7JcEL8E7bnoP2KknRCFQGZAFySvRRVPOdwBwHTqWWiLQqOgDlcjSqfvXb36fSdaPg3ZOn0fihx7MIRF+NTtOdO3dq7IB3N6IN9hz1dkleVyTc/ay6imvwu/7uNSsALnGQxAFiAZY071bm3Qpwvqvkd7iGgIJu3zDrZoqTARj2N/3J0feo6C2GRtkraatK1YlRW1s3TieBqBBymXKSUlo1087MgZxK4CyAsmcqvJtnyjj6JfByL/QN6AzOOdOamHvGrOO0ssiCSOAdh0c3j1aEABJT1UPofsw9EOi39ufzvBMmZMpyKhHZW1dvf2/zr379h82jVEyAizcior0f0IBdKXuoVegk/J2AKXkydGEEQzljgTaDWmFb7DMuJtf0/2/rl2A1eF4MXZ1hCwGe0wDXa1K4/nmqUeUWTNK1nKkyhPLeHi/OcQmq5vMHfAUS9jtz9s+H8fKmIHoCKNWUOtucBbVD2pLZ69bPZE8DPY5C335xksBZC/7L7c1Xj+JMIsq7R1g9z3mfaHbW0Cjz13nGW+fjiLK+L49OB8SJAHns2eUEhwIulWB77FoAMsAdR1MH7lqdasltE+E5oxKp50uAKVBpNTdBTdursSSyGoAj9y+AkzzeDxCT3DzXgfFp32SSYQbCADge3XsUmxJ2W4AG+wLYeDrMGy2fmgrsL/vxsXaMfPaAxWkRTsvVYVq6mozEZgA81udRfUCgc64LGESzSJJITPpJCh5vcm4FfRJne7mtve2RHXY18MfgBBNdr6XaXeHZ7L9TWfu9JM3vX7scZvLNAiTaMLAHL2V4ggTzq68zqTGFgIsRuP3Nwyebv/rVb8Iqi+Bthqoo0pgg7kxgq7ORFccVCMakPnmkjSyaftkPbLBhQCa6DpMmVcIAlQePv63u2LmguJKC65evb766883mwd37CYgNTkjRSUux4kGudz8DI9jQe9GVwzjk0xRr7D/FLus2AdkMqvH8BF737z/oPiAA/DSJNUrf+Z0EUknSr12/UrAWK8c5v5wg+kXsH5ugin0+LIImI1p2std3s85AwlMBcbaiq4g58jrAHV8naX2R6qsk3zQwgdBzIE9sm2sRZHV4BPaeIgj2dFkXCzCeZ6/9UJh0tm3h2Tem+2HX8smx6dUozfNlm87Epp3JZ1wKePXHu5gOBhXdqo7hpQBM901WjG3SBoRd/85PLoEL5scEzIv8ACDK0J1cE3Yc/coWLnMfV1PkunIpgWJ8PKAZAHc+wAhtWWx57c7AHomQ+Eg7qf0/OYR27mkP24vfn0FDI53QYTA5w3Sq2BagiSQbUxnTqpOfe14xrYe95DQ78+QFJPM/+eGPmzj87nefBTOOTyjAmZajnEnnh81r8pYr2Mk+PRPgk7D0/rmZ+iYpWtuAWiYQ4ziaBXtMzg0oIVnNOpzJtD/FNwA6howzQybEZxASd16OEyQ/NfY0sgmAPCwfhmIr+0ArfP2OPZXvWROYP0281+RlTZoavKp2h9W5DQDN+XwYlqdEQmwJ+BF4d63Yevqu2RvOFu3b0UNa9JJJdRC6zpCK6twB4WjWVS93EnjPzN03kVi+A9jQYQmVshDM87XubaQt+CPXgUEKmJYU9AdrdwEj2gLaONdyeJ9hPcJVALKJwcAnnQYdPdGiwBT5cj9l3NGWGx0rDJUjgGrANzq/W1mXg4MURTAw8/1sJaau9a7uLcAnhsla+F1M5T30Iw3mAFaVWTaUp+4xNrFTrPNdEnD7nJ4jDavrsaWXY48UXt+kyPQiduVM/v5awOCr5zwnSTKN6Onk4D9ILIiz1kEBTczyl3x+/Wc20Qo6AFJX5uUwMl3XtMOV7a/4q6USYCMjBtYCYPyb5+SpLMDvup8qzSLB10rXFjjcRAkiIfW0VgWMc50Y/2WfYsNpE8772gLoUBewHubPW1WpfL+48kyG6By9ooPmlmPb5Ahpx36bVrJzads6eL29uXeY12cQhWutbnWuwwAj7feeY6ewYuTEH+hGoD3ttR2qV32wsSdiZ4UpDA+avgCjFgfyeeyVor7Ptn7rMK81b5JUsocKjFpn2aq3bAbAJvFCBxrZm8CxBpMIEtO1VPjA+jevSs6Uc+na+Gr+abSysYvIqwyY3CFvJnCKIeUDSBLkaHK9A76PZqEHNgz7KaSwWwUcdF01dBttu4LMrgvjUuu0vQysX16zPusm/3m/PaEwMjHmd2DnxNiuyRke0N/ZXQFPOo+es3tcmW3n8n5s/3dATz7DgJqysABr/n/WYQbUDKDofm/deK8M+nZRLYn6GmOuxYEVsGuXWO6fPMj52PfqY/tvyYXtm5VMM4WuvNawnuVaMYGt6TDDRjNrLYSIJ0pgaa1l0erLq+tnFBRavFufx8gXVAveHndmkqNe24+++cUw1QKJXNjOXaZr5Gzsz43EgK8Cch8fp3CnvTLLqnBSsLwaoFjtUxzBcJP68wfiVrbTGThzPtNXA9j97k4Y/MkD9bAdxqefCjCDBXiUfPV6Ytu95Me0lT0XOnWKF5hNfHLJQP5T+MScyt5an1G1+mo/RnqgFiXv6yCwrtqwX9vS3+LAEHrK0q3NniLjrO8CyOW9/q4AmSJEQdORjLHfO/QSwWKZmDpdPYt2ZPyF5+9Quy6FPTI2jRdyjpGEVqLRFFaG9LGSdUbOKCSA6ivPPtSi76fPXL6S30mUves0im3EMl6LXAUb5eXvuhLH/7GDlc6Sg2Ei2tH2ZJ450Hbz8t7/x9Wd9fiZJtlh/3NJ5s6dRbJYXdXd062RxoAED7x8Ed/5wrYA+0K2L2Ub0Bg2LAP6CvOFbMMWBpBmNKORepvu6ioW9yUzmSSTZPr8TrxvVUOsZpPM/Oe7PEs8ESdOnMgaiE+TcS7e1K7sA1JVzkoiCoAdvwsp53bQO3qI8I1qPa4AZYHGGdcVh1rXLPKL5xZPAM/FVJISwFJSXZUp4+erpMkzSJ5Uik1Vg6rB9/RD40uF6Xy+kz9VGDbJE9uYxFu79ObMav8ABKzKYJSSWikI1aOmR9xZ7KvmH0vT2shcFNBT8p6Ynd5fTk2ly2SJyjWIreKj+XuZ2vQuYz8w99gc69Hzr+trxU1W27DGr/5cCW5rIjNl739+4Z//n/99cKGlPnwBx4ZPyC+frE874lRQdGjO6I7+bRHL1FTMMIMyXcfG0LbuvFmC0bJoU4jFkfRzgoNZYFNq0iyy7EbLVDnzU7NdOqlDrYH1HOgGUDZJANOgACIJrcV4y785GWsmBrDm/fbiNMuueqayOzCashlKgw0SzBAAEJqtMQ6ACsyhPIuDyYEHRCxFtYYv9wEW2cQLOCAzkwi7n8MYwgwyWStw+SJMMiu9IpD9+tSYT8exN5vff/N1D2IgWYVpFzq3jDfwrjTRHiY/HBTuuRpn6HydnzhkN27dCcL9fvPLdJ/8/PbVzZefXY+zdTtzl4V9YKwJ6ceRyyJ9n0VtPDEWjGDLSzKf+3HOzMnL0J4Zkbt373YMBz3Wdp0DcPy9xpKuvDITpQErPWIUZN9s0IXNyJBVVDUBr44178NKk/G0nmWDtpJBtoiPXoddEqewhs2851kh3he0bqaZ08YZSuEw2sKqyabGvimlWDb3/EqyOXeCtn/cvIhT++CLLxMEngUV94waiNATGmFk7MVqZWTsroU91/2wUP05utO1a0pEylZS1s0BWYxujY+9wVFuxkVAmM/aootBHSbnZOxqVAtmLoK8XGWdIrEfMNryM3NGTAawQr7NTtoP0Hz7QDCho/NaRgl8ixBugj5ONw0ra6OOptIzAdyyfgvm5WHqnDiUF6DcfAFLJ4Mjeyp7MwwzoJzPJhYaPZKW5BFeH/2XlXX3ttkFzQeSiU+QeCHU+uOsi/e5xsHN+5tvwhT79nG6EmXOvki54oUYdHpnhwGJBChKBrDAvP+Io6IxD+NWJpPewgDKgN+hlM/YegYPNmO8GrzaFHPVwHxKoCfzh+E5Wcraq2W+V+Hn6Sq2ZGQd6nT7sGjNalkC+VvGXtBTge1sOwBfs/vGO+WkGAwo4qy8md6VcaM/lYNR508/Sxz9PXAw4/E0mpRHGT+lHJF8DHCX1vMBi56mLPREVhu7Ik6N7n/vog+Izch54WQ8SpMAoMiNMACMD7Fs69a7N3snaIy9M7ZvwhLa0+BBUKZTHY3KjE3lE/LOyjnPSmnPYZ3EgvX28u2rzUkCkUt5pw85rJTa69pKw+R6ghNgK+fPuNBHwSI6SzCDlXIYAIvbTgNs9LNG+Nk5YA0Tb1YeqWuvdyFNICtF10t57hkmRfZFO3vbAxmfsjPjGGhuQePCemiXT7aGG5E5xcZhqJULX1ICnznQSXErwMZXYbndISYYFtz1lHRo3nAnQP5NIrnJHiuBUpa1tXs9bLtLm796+Hjzq2fPy7SiO/kxmUb2HVPLuLXZCRulIU7AOlpRewGVXr5Kd9WAjAR7L2f8JSzsz7Pc70PYT/aYLcrmnCa7fJrkwmHYGDdiq60nQJo9UH227N9n6cTr8zqfV1tSCUD3yYDbZc/nHtUIdIFcV/DCPrL1oVllPNi+dAi/flD2njPhFZZrrrOt65ay91z7bRg22zmbygHO9YnfY9vCbXbzfO1kip0bFo6zU6ny8ZuUBCcDyabTPfvUBi+CwThbmWf7bT9nrkYVSjPKvmbvQBpASp5OZlBnvDbzKcizMA3yPvbufoD/K86BrBmd1DcXdze/+SbMxpQ2+/HXyfwbr9fYd0r6cv/trGMBp2ByAPlJCJWtvcgcsG/E5bHasO9p5Mji79O0oTvKN8nnlat5ZmAPW8DWDoNEAJh5jL17ncBYwF37xCaVUQK4xKZwho+GzF7Gop1d8/O6Hjo3lVb7PHNW1mvujYkzZRz5Wt5tL/NGZoB25dWAB69T/mYPipowJt5ln9BaTOK7CTpsl/2s1UtJFOxdDEs8bN8L0als58RctUG7hIisMocSXTXXwF7ECtIB8Jx2S1hq3gmIq5sooOxdmDxs0cXYfM0sTrO/dHwb9x34mACgZXTjD0xyd7HXPQ4nGFqD4LJmlrOzgXk/Ku9tTgQT6Y4aBpiEKV+1xaZ5vgZMHGqgrt+6yPLF7Xyfa1Ct9JiPxPVkf1xbYszIOuumFM9+KhBB76e2c4IF2fxLYYdUY7aWZhoe2YeStMaPDTVvw5gYgNgN3a/M+97J+pHtp+ErEYUZ4pmVP47eFZ9E8HyZfEuuJTDglwG6BCEgPudHWVjAxFxXc6CdJeHND14TV2ugR6uoDPrM9yEtoAQxJanljHIEtqje2OQ5zpJswi7Trfpd1qgyJNc/TBJgVweMgKBnJy9i1/IOcQyu5Geu5nzbCxDpPLT/jd08h27KmqhMCVY1pOoLeU/rZcrHgYweYI0BrAN7tdpLRR2GlYF52LHv98sTKguU/efHOYPL1lzWkT8tuZ0ykzT4sXVHG4xfQJagcQMAT+ItV3yfsdF4BUTse5LR69oFDOno/B67I+t+k86YpwEaPoStB9hl1y62rDjJ6bzcUc7C0w/DKj/MOFijpBIKAOdaSAP8M8F29Z6wWPg7DVh1oVTar6om8wykW/zolpcv555BWwFPEyBW4xfxc3RGPop9GLYsltLICjhf7Y+t2IYC0DwcZ2bWsvGaipdCYx2Ddq62ixa/qc3sJAedNcAOYJq4UOzChjmLNSHq+E9sYY7M98R0A3wBj+Y+wE/dIQdIco6wtS3p7lyP/6UMnN6rORy9rAEbWw6ZZ2iFVvbxgHnIV6MNvbLYptu1WEb8iqAx1QkrkMBvKXCygIx+zvlAXkWcIwZu0hjAuAA2HYP8MlcljmTfuC/d1aNULCAMtAyPHcj4jO67AH4km9qEAsuPr1vw5rDxFX/JZ/0MBuQfAh0T+02yuaD7EhfVlgEImuiecrs566aM2fhOM5hhqjJRPc/ENDRcnXXLnFsV+7n31eAzu1vx+fboo0bbUQItdyXNcZD1JUE17PA5yxAtgCQSBd2Tue5+Ytt3Se7x/+0nFQP1p3NWnl++Edbd5c0vU+XwMXvrPE1d+MQYtpB/RBh+A/+SnTwO0QCzXjVICdF5P2ds7xUzIykpPiclUHY9+5b34xu0UZR1kfWERMR2Hgd8rqLpsk5WWz1yE8PshB1gdbeUPfsVkWWIMwPgrUy5ruR8rY1YYBNwBRbL/ivg6hyk8S7JM+Csyi1LqTFzS0GHBVtmpt1g/xTAHxJCz0l/LxA9oKyX7HmZ/ySz+IzTAGE083zmB621AST5OZdUDorz6ovlPs6fuWBtuXeOAxf/OO904WV0D5PAzC6mFXcx8ySpR8KlvQAuTSMLesQf8jM72f9X0xOgmvbBJLD4VSS1XNuYIDk0lpqS98YvMJgyGseXHfkqLzaMfWuJZrgy8cqa0GKUaMke++ze/c3zMIvPL0fC5jzVIdvxpZNsfkk/vfiICo78WYzJuSOpZa8sBA5zzVfrXLe2tr4foG1wpVlrXRP5HSLi5uz4Uf3MjEDJQZK6l+PHE4ZxNrudwS8bM/bGeuS5/KHO6BqrrkDdyrpdExLLkuoYFbz7F//if0xlm406LKkOHoCgm3phoRjcDGAXKeMkC/MHwMUfagU0WyLrJKuxCPJNl00lGYNKF4SxzBZDa2Gv2UmZcveqYclTQYmrq8HgL/f3bAVKLFoH/nKdlQYqyG/gHYOos49B3YvejGxOD67FaTCQ9DWAN9apQLUGrkKYIz7ccVhKt87pu4nia/Q4XlhGBLiziXWIBWJW63fRaOsg50DgFBPrV5ZVTbt81rQC4jqlSjiPqw2g/TWGn26zazcl7D5IdenfC6ttsoruP2BLGQTtEOeh0yEqzv1Oshx/+W9/ETHvrc1XYVhsJROOKbFHRIsDB4SLk/A4TA4HCHF5m96iISp/I8Gsv79Q5riAVkpzV9quxW6z0+YRFK3lvD1syjz8oTtu8Z6lDKcsSsanwdt0mqURZJUYGwHMk0dfFxW3eSXoAKgcmjq5LZPVRVW3NcGZjZ3PLM6qbPrFUK1vf/ajza8iTJ92ypuvvvppRGTDQMlmspE4ZQBoTKNpQLGU42Rd6Ti4UtKtdcZ8ZdZN5mU0KmRtmuHzO2vWPpp8zjgqsmINFrFTClxPWesKLHEQym6I89sgASgbcETwZn6AO7QgaqMBqgx3Y1zvpwNWGASALGBkWZcOTQCTPRFQJEDeFZsNAPf93uGQcRrHSbQHpuRhEX/mVOc6DkGVsBwSjpCmIRUALRYoSzGBTrsKySzE+ZcNUS5If0Cgdfk02mtvnkTjxYkRcf7rEY+PEO1f/Ou/rtN1/6t0fIyzD3y4ThsQ0xIAYZ/af0u2qSB7HNjjaMRZbwP8DEi8UoqnOzVx3CkZWPfEyqyZzKTgdGyH30ByX191e9a5Xde3MQTKjD3y3rQGdfvi2GEv6txGW2QcOLRoSYpmHAOSvHvzqnO6F6bWXgAsGcPQnRNoZx1i5179LODTpc0R0Dbz/s13X4elFvAsBymH59atu+0E9kgpd57z1TGBcofwBJBYPMKeRw+/azZeSQzHrzaJg5jxs/4ACjKTwAzMHR1tBWeAkbKSl+5pHFpdQTlVggbsUQ7FhTzPw9ePN28vYBTRoIsTCqDP2vQf0L/rp/7jtLGXBfuQd9t2sGcMgMfAIgA9B88ex06pRl2mDpMgA1nn9VQzBcmc7JcPyioIopfVHGc780BHkbN7HIaErwsSd8J8GNA5gCYBWfutQcqArrvpbP0mGeYLucb9sJL/5KdfZQOlyUfmYy81s4dh83yWhgQvnj7Ku0XIOHT8jwnE3gUY+kWAoX/77ePNx2T4lBvTEzxnjzInwLgD5fK1bdH8TLnicboI7h/ciIOYMceGDLh1xYlv7gDewDB6bSmHVronG7lNFyOfpylzM0H1m+N3SZoovR8nAkAMSMKQprsj6dSOxEtmFJBt3q39vXyf3dTchx6ruT+IXtv7AJWZ3gDl2/lMAC3suBjDk9xLx9SdALFndNKy/1tmGVbWfjKY3nc7tmhPoJNrYSqdZz9Pw4loV6Y8TinE66w1Ca3zgLuaIXwU6GWPOMvpZF4APsiWE0qWsAG2ME8NXqLzdD3OVuZNOSLmA1OrYQT7BFDDnpNfI3x/MetIgLl/7V5A3Eux84/a1bcOdh2/2DQLMv+rZm8ZbsN88BlrRTmpv1dDJWuec0jBEfOXFql35bTuJVho2R5byigWJML4IS7O8ZOgGqDf/Y6yz4ZpMqeBs0DgV3ChiVIZ8w89o2/duh091pcJQF6WgcmvcBYql6uuKmBGeWIAPPp7W5mjrTiF52XhTgnd65zPtYgCXIyhHJEg7LcCfA5J9vp+rn0ppU675yebGwFudwMQCQYKCFUziePCrlgTMt45ceLBt0GFv9tLBadyHWAKhkjWsXFOHrR7BctO90wARRmZ1ZAbwGM0WJduobL9y1gNg3mVbxg/cJzU1fccpkTPXKwc/l7+o8M3wuUc4PzZzrUC+PjqZApiKPhnxro6qhlDwunOWbHisBhM6ZydAxaNVEkZGPVzBmwgJWBSk7yPAAAgAElEQVQe6txnj58ngYJL7UJ1JZ3LDfKtjbnO2sjNWTHvI+k1PrXnbAIy4Njli1nHCW6aEOs4eU/XUL6mcyn2CJ09yTq2H7jB16B/Gzub6+kyq6PfQdYDTUrs4gkKh20n9DOvAk3203MchlXKB2I3jF/Ze3TOnHX5713G6X2SbxpRSHh8IDuhaZX9HYBrJwDdYTJM1yLBcjPsXH6BM4Nf1qZ0YoCyfKZYF+ZSveQ8tz2uwQAgxnkvCFL+W+Coe8saGEH3aZCkhAqwsHbknIqA6ol6N75MPYIBhKr+VNu4SLVkPNZusxNFTcwgQC0jK+/fhgAkavJuBUIEh3koqppYiCUNWFcSUHyT7D8tjsK5bak++YBLOR8a4bAvOUP4zS+SfPkgEZBKBEmPxiKSD7Fh9FzLSuK7S97WtyQTwsTk/UmEZAzYejZqZVzxSRvct1RvAvTxOmffTNncVCs1oVQ/P8zMlOG3KR2fzZ7O54FE1j+JIcmS8TGnoaDVXyDKu/dstycnhvtDP3bAd5VUC7khn52ksMYlQMlp9DI/OOA207zqLHsf9+6+YV+FtV0HU4K7AojVDWuymD+jEaHuz/x+a2wAQ37YqlM2LKeJjZrwXmJWY4n44Xy0MVcw1xnkV9dg/KsSITono0s2pXZzLpTcISHIF118+ndKe41avscPbeI2/753726reYB5Xe98EwB73pXP1aYEmUt7tQzx2gireK69zmf3s4qhxhbDIlwr0lbwwyOPDZ2E/yS3s1cRQvLc/LI2y5N8JlFT0FA8YK3nZ5qApZ05THUAzH6M6tXs92thal/bUwXwOkcKDdckxAKSqBpSTSAhXb3MDGMZnwD2orTIF/GlxciZd+z2SkwEcOH2kaf4EPtzeffe5he/TTVJ7n9iHafk/HXO9Oq+5VklqewN4J13IzV1EMbsUSrSJGesD+WqPWf4hJqZZU0B6lqGvbCg6Q0+z3lb5i/wDrEhb/8y11tZT+Z6HVu2feSONiGEAPk1TUPkCMs4ccvLVHX42mGaYiHjrCQPjFRj6D7VKs/nVRyQUbKqgM9t5gnwgpsAkMoEnX0M4FzPQXzCq6kmUMU2seU0OCrwJf5cfBp71noxvm4ynx0Gatez+1ofC3D7h+SHykTkGd5JsACnJADyHB/4f/mRg4sBxg4yj5+exr6Zl6zQavezKZoT5t+19zkjov8GaLM9JA2dyQXuJAE1H7TnJ5Tur3Wv9r3LAp3O3y3tbtJLaXpiPueP2A+WmDNKgkkC5APtWTJU/OHY2pOzXONy9L4D3J19il3Ouf0G2UqCATsbuGYxtcRgCD/WovikyTPkqx7mEkeJb7KO4EfTSGySAGXtxce4HJ/qw+k0xLy4fdhzyXxtJ7HsfSVZxcnrewLvzEGrU5xDuf86z2syeSWXmLMV15p7ztrY27n05xf+7M/+8Xlr8IsoWgRTKlGHyYeZnzoxEOtkmPK+Ncp1CCbruAb+dRCCjtObKqiyHCB96AQgq0DjgGfLIbGAUR5yjPgg3zTH3OtQeWmpwjTItNi9XJHp9ZeNcSJA5VByCJYsg8MKDbULsBT5HLQL6DiO1AhwFlizwThyPeQmM+d5sBWqgcEo11kfB6WMpzpooRznwMfqa7dOAFCFNccZFpyYICwCP3McZthKx8XWq0Obz6Cb0yJSGtZuUvmawLB1+vl1ogQy99cxys+vC52xwtjzrCsbbKj1WThxzj77/Eebv/jLf7O5Ed2qL6N5J7D87P6DBG9oyDFoDv5srm8fPRxqfgwHmm+NU37vxikzV8bDmK2dbXzPplIbP6j5BEPtUpx/+3vHKD8zGiAJ8LMudJytnkDepfTWMOs+fQwLyiJmoDN6tANk6p49TbAMvMvPYg0A7y7lAOEMAo9sKHM/i3sOHxPUsjVGJa3GH3z5882/+pu/zqEh2L2W0t8wYrLRdbc8jSGh4QdEAv4Ny2oCRoa8TpC1A5DL/dcxXo17MywcFl2D7ahlj5S+DPBaHCrrxhh5dxmSsgUFq82OT+aNE9+SFBmiGDbjyZEBELVMp7o3AxK2FFFTj5bA5ppxIPbabGGaALTcPHvzIFRjpbV70ZZQgiXIKiuJg5PPThe0yXZ6npVlRmduwExxkmsFLMHmaCBr3Q+DxAFZd9thA+RIKSd9g5thJtGx2ssB/T6Az/PH36Z76J3N149THhrB2XufEXw/CtssJcX37gRgDpqg/CVXGx0J3oc1joUV9o/9kIcxV7qWNcDCWsxvjtA6vmtJ8sqi+Q+1A1YmL0eyAYuAmu2xVjmTub8gYQ3wp4yYmL/GNqtoOkOu5FzmWyldNGvyb/aIUDWdDwfPu3fJlr4DFBEWzdfKzItjlvkwfp/SjOLizs3Np7QvfxbnxL6/mrTmScbrTrTrjPezp8/Dwsth55DK09Gb0YhKGZJg4yAdlI+Thf2knDXfAyDRDqkeTOb5NCxd71zHh3OiJDpjKUlg7rB5AGC3UiaOzWjcHfgHqPs6CGZssWivXb8aBs/R5mU0HY7CIuDMNa3BGcO+CZBzLUkCSRf2W1DATrFB799Oif15bPm1lB1eDxB0mrGRMFg1SLCU+RTN2MeZaTDG2VRWmf9exdF5GdDtozVHBzXzRVOPQ/YiXwee7AbQoPlkP2IQXcn8tLQ2lHUMPaw9wC97cy375Sef3dlcT2b4Uzpg7SexsR8m8o8+v5fS35PN0ydP0rgBQznPE9bdX/7id5u/+btvquVG665BJgBIUJVrNdDJOuGIvQ5r7nXEnLcD1L4M25euUDtn5313st4ffv1NJjCl7BmL7SRQMDMwGNk7WX+ddy9Hu+1tVJo52cpd2bPqEDWOmNLXSjEsTr0gqPMcMKgd3nqmTZdrYOBzzTWA+gdZ68mI3ri5F9AoYGY19zAVdcFKwNqgm7YgJo7uj7EROTeQ8GkD7pIhiAPExrA5l3O+yLhfy31uBPT87be/TwOQNCrBhsEWyZheyllyEoaoEhbBvDXD0Z9s73RlpUFI+28nZ+3VNOA4yrolF2D8MU50EJNIAnjrxhunBR2xAMXFOPfPow/46pQel/IG5+UIHFdPJP8SMEnSYN49ydyOs1r3uGzw/jvjVQ0+JZULsO+8UUL9n/4nf5o5fbn53e+/DgAatmMG5HVspLNNMMTha2KgbGtMG10Yp3t4gX92NtdW5u1nMF/ZNcwtZbcaXzlfHz/5LvOEAR4mfsDk0S7U+TZaVSmR7VlURy/XCvgMxH8FGLBvrHtMaesi4O9x1g5GlodzNm5nrq9sZd4+pHR8O35NzpJ2btYQAaOj2zm2BtDDEGZAaNp/pDcEXw4AW8QrX59Oc8YrZ2IlKvLllF2e5HnOUnXASe6iqbNqrulhDYOFs23u2cw6w6V8SbRMFnzNODdgBxhIJAlGlqCjicXFP6xDuwBl9c2YxgYLkSHRECxNEsoEyqUH5MFawzIavS5Mu5FGmWCpZ2vmHpDv2TSccf028mpAocsXPwAQMT8HzAO2FOsBtgC1AUyArPrTw36ublufPcBzrt9kXYAxz3MhgKrysQIZ+YxO0uyz0nPl5sABtlWHX8CXwKWBD+Awz0LjUOf2vdjiW7HD5lZC1zxJoPEbPdCW4BhrMO95GN9Ao6DvtaOtS0EnsAHjLgDWUYJEjDvgEYb1pzzPpejZ7aW090Zs5r07N9qVGWNJYO59af8A7xr/A1T4xDrM5t+CUn8KDKe8LUm0Zf20GYRv1seehCJf21J09tbPGMR13H5++BIvlNXoZ/nr9OGsp6ESfh/cDglBgJgxyzg2gZ55wOjuPmnw6TpLYjNraG3EwN+4WIAjzwKwu5D5y969nLPhXYT0LyQ5pWSsjI68l7kHtr8LkKE8UBXMaF5b/ysbTnfu2Ia8N4DjA/9Owwyv0Uefhg1NVef7449NEO791k6vJTFk7p0HwKgp/8960a2aL7iwg6xTjfk0EeLLvg7YgR3csSswIbgfTbjGfx7CIHfc2BD+j8om+3I0mbyuM8vnxD3AYpU0YiW+Dj9eYAzoHf2pYYa3/D3X54OZX7/Z5ja+s9YWILoJlnzOnHUvzcwX3OPj2AtinDJXuvdnwazs3fELxXZDSvHNdrP1+TzLfsBKDDrPAaweZueAknPvpXSyyevprNwbGJP6z/GfSFM06T/xMmDNOcD/XsvTVTVdT1KKrcQqF/w3PgIG5vkOMy/myZgAUv3Z5HmueTl+RBnd1iAAFKDhvJGcKnFgAO4ubrFT9YuXShJnjE6bC6AKvPPzSkwnOTdJkmrUl33Kzk7TPJe0v4y54tU7Aelv75xt7t1wtr9NHBvADlkuz3gUSZy7kb85A/Tzd3KeaMzmmVq+nmu3cQIbFf/vTfxkZe4jezOsaWztt0mIfArY8uvfpxFOupi/SpnskSop/mOuNUCiqjbMaxUtI5HEItqbbHnnt3NIY1aDtvgW+Te/t/5/7ji6f2n2mOcoK1WswU7TrlukDqrnLyZcQNap5hpAu8SBZd917UpILIQDeIONi3XPhypQn6+JEV9Edsp5dDv+PQCKr23PsdUks6zTadQ5DSvNF7kgFXHAIomEO6l8e/I4PkxZrezW7ElnjHPRWWmMPA+b0fnL+7XyT9wpwVh/e+ztutati5UxyFesT6NkVIyX8b5CFzapipuXj6McF527S/AY53eegyRD5u5iKt2a3Amzfyt+5nYamnhf8TtbgJXZbsD2OfvdWHTtlDtA/vhlAy6KacxBmb1Z62szpTLW80y6hPPry4AsziSuolGcZjEhORze/KNUKwUgDqgIzHuSRmCXlRfXdi2sd7hFEyEqPsb/GMBxkhGt9oovNTE+7c7BpyZhlNHOmk8teWK9l3nv7B1+0lbisOzBPUBz5hdZyKHAj2f/Zq/OrxJrmida52fVo9WQJnExi2MfrefeYp+KJxyf/vmFf/pP/8tUT2awM0i3b4cJkkMHvbcL2YJwiNipGdyWmOYBXjx/WkaGoMmvlaq8aqLRb2HE1+YVJuogxnLang9YYGJRwGuQIMGLcd+Nw76WKNYgLSWKK9POixR9Bowtgp4r46LsvSxOWjVFzmXE8/m1ZXRp+cvCBVzZMCjy3uNNIuN2+gsQ509GfcAcDTCUFDFy0a1LoA5squZQHtuBC5hsuUWzCvQoRqcEou+N6eVx6rG8djIOozs1nXEE1zQHHH7q/8tIyLP7OUAE5qGyOYE2Yc6pAU/gtDhMAu0CjTkA292w4JFn2tn8g3/0p5v/6//9lxGV/LD52f277XZ4Ld0nr0dTpyyizO9xtEocMAIFlg54tzqd5nxaNK+O+Cwya6PgRjtdTbtuc+HexqrrpoaEIzFdDpslqIFVArbfA+3F80fZIBnTdHjFMCFGv5fOaqcBC6q5hFWYDTOAAoB2sutekEPSskntzWVbl+yegA/otZMa969+8seb//tf/n+bmwnW3ydL/Syi7X7uiy9/nOfMxuMQFtEfnb8V5UYBL4DJic/zrhtoAMtxkFZRWAcTMKlaRGUcDiDUwHgJQFY0fQKX0UiwFgm4M/5KeUpOzdcBG23GANTNQdvMDJZDAjCZ9+dPU3IaTRVjqIxaNgtA4RCwbjCt3suUVOgYg8j9lG6O8zF+7jjBRftjlIBUK3vW3NrnwOg1UPskKGYjGBpU+LAlOXGC02ryBXAA3m3vXsvP3krZX4zv0bfRMnxStuhJ2HZ//cvvykT6h3/8kzJ/LgWMuxi2GX0CWWyZD0EOgG4V1h3neko1GDNz6NDC9GL0ZAebUWM/2KElYPL3P3TiOIxTsjTAREsNOS3Lz/Rgq5M0WjSrqG+ZNPXXOIKcRvMUh62AP0AxeoYCpbIMrGvjmPeNHtPFOBcJi9u17STgw6kmBZqIpMTm43ns5pVk/0Izb3Cc8rX9gBJ7KWWjWfLhYw6n2OBncYwuZ82dBKzAVtjbu9nSaOuKBhEH/UbZg7qPRkw868HhP52hhypfiYCs41OZMlT17BNAiUxpKekc07xXu8PlMGsJeUClltU2kAsoh4VBfDgZKUyzs7C5ONYjBp6ANBkmGpEfMMtie94HsPH3yfBNEsN5ATAkts82tpQgY7uDsi8QLWg7nQJ3Yt9ohgK8T/PzL9OAqF3UMl9XA1TbE5heZbtkjNnvj1lbnHUAhm7fWHe6k/IHgBRvAtyh8n8WBt4X0Vm8lcTEXthv+/thQGbedMR+FK25+/e/jL2N/mhKX19m3f/q4dMw/D5ubqUBCDZOA5A4U8ZhW6CUOdilqRaw6Tj2GRtKkuAo4J1uvxyXswCQj6Or+S7vczVg6I00i9jJvjwVEGfdmQslCyQDXnz3avMiQDfQk023X9cmQQUXcs2b0X05TiA2LenX7qHDMLtIj6PMwQBgQbRepgT5cjKfV29k/MO4+pgu3ocB8j6LE3mSBiNnyo8kUhZWtJCxXSEz2NtZA6ecx6yjq1l3ZwGTOSL/8D/+R6W5/ObXv+l+sQaOAgrTDGLHK2Kevf0yfgDTIYNprJwKU/owQMWNZKo5zu/CqlMCgbG24/yNMy/ZBhB9GtapM2aXNEIM0FkA8ITOGbNrGetrcfYfp9HJMMWwlOuUZs4/CwD7XClpxvxaSoydZcTB65S1LANQiWmlQZBzXsBMKyd6cQlOrmV9/OcB7r744sHmV7/+5ebXf/ebBucXs040/xidofxbsLYI5zc5kqMSEGYvzb0EgTTJJFyUWQ1DgF3UnOl25C1evnqW+XwVm4ppJducuc85hnm7fSVlwZi+At6c7y/CvKT1hQWn66njENu60hOCpOyh19mLAHRr+iDjvpfmAZc+vQorK77DRdqGytDRjmi/ZOzYVVILHIdcl02S9y6DL4CVeWjZiiCGDfHdlJq2RMuz5e9veOR0Cjm3zuOlNLgi0E1CcrsXndC8t89wgodj5TBaWC75eXZlwLlyqGqna6PzfLPjJ8AeeQtJP8G3fwu0h9khArFfatcbLEwTiAEnesmeM3Xk+16jiQc0VcHQ4KJJvdE8BigD7LZy9mI9Azcx3zz96LG54DCP+BJr6VXPGMnjgkzKvJ1Fkt9sIBZ0ys90W85X1kTodF0GpE6pLuYWMFGAIdnrT0lnJhPoRvftep5vvyyynItKHbG3m5DmN8TXwErISDn3JmCfoIAfAih8HRvrz49J0FzJD2LSSdjpIHsQO3SY/XwjCYetnFVYjfSH7TTAFB+2yTB6dvVn8vVMm0Sk4Ki6TgtL8V2BGIDPosOntB6jiuavKBxQsTDmVsBCsmrO82FgQAdNIUWxMqv4lgCwiYWmxCu/1/KrrrVBpcu4KOir3L+r0hxLTI+2aLsRSxDXxxzw54217lwLcPc+QerlvWnU8z5rftrS5f7xMbrerEf2xR4CTua395nySvtsEsKfxBe2jIQothBGHFBTgJvzjZ9DXqcAnflcQKVuFe/s816kDt0kUsuyB7wX2MkZmLOHoDs/XQID0cD+lKzh5/0Aik9SuGWc1kv9mSFX+DxbhmDAz3WGl4CQ8ZT8HEZPbBPwLmOgOVH92Oy1iviXtSYpbZ1gWTrnR9ML+9IarqZWvx62MEmmJqum/HW9fn3CalQBsQeEUyHm9YdZNGvk+2cvODHPOkwoK2NsSRNc+XrHwD7POl19f98rG5jUSf7e5E5+hk/YqgFXAa7lnsDLBvK5Fn+sbBoJlLJ7psQOe1a8JilEV9YTlE3t0OTLAhTyrMqX7fdKMDmLxQbZd1XPsz8A8UvgXwBhMWIt8a4NS1In96Enxi6NFNWUTK56Z/xrl/BO7MpieRv3jURA/GlgabdK5jp75ErOpLu7HzZ/fC/JtXSWfZn5/SDZLg6Pb3E9FW27AeuOUlU244pVPcn9VqHEj+EjI4Y0n5MlS5vX+b4TmQuyVq/iN22nseDf/uZxmMSJsdLF/k0S/W0GAnC3J4HFC9lA5YbYmZYdyYAa9rwY4gs2VbVPm3QK+JK5lOzg41SCgj4jJ9VplHXEn2zH71yGfIv3qv+f+0oa0p2rDyYJ7nN8F2t+sS83ktADsPG9awNyP82qur6bzBAnJ4GDMNARHzkGZgxOYQ1qcGBNXEtMbJ00uVk7rYJgKV/OeuDLrwA+f8J6JmXQ5+p+XZq21CeYJhzO3lUmZI6o2d9whSbb2SLnw+IPleVsf8fWTikpADdM62i6HWyia5oO9VcylmluHgKCubLOYhfF09U/tNcmaQPfWc8248PwVuvOCVGkblj1o8s5Z24Z0JUMQ+CY8WZ3xG8rY5dfULmIxBjWceUM6gXExmTdJJraXNl/sDmN7/IhNuAgmvzffvc4yeQkWnijZVGqnJpzapqODuHGmFpf7Fu7mS8JEGt5qgRUnqQJ2GHeOZIRx69CTlllAcK6e5/YzfLSB8AWA2ZXfqc9FyZRCTw27+ylKlEg87qnzWVxrCXx8IdkktVu9Tz9kG6z/+zP/qucG5gDk32yeNUUOwh6kSwiVF60aiio72sKgRXVwdYtkE5Lgnhi5EOzHpDAIlyzCBx7h8AcLKNhoexwNUKMloXvnl5uADMOvCwcB2TaY/vlZxg9hmsOl0GXV8NKn6u0RwNu4+cbw3rKIaTTor/n5zhJRZzzHkqqfP1GhDeVv9X4ZoFATP1ycHiWBiuMtIGXmSxTUR15Arlcu9lYmTdOlaAYw0qGIcYMi+hjVgtUVg21lWMiThLcyfQrl6Q1xRnnUQz9Nd0CCYLnHd4meLKhBKs+a8KBd95jAr2hUU9WeWvzk5/9/c2vH36zOQ449uOUwHrnlzlkvvzqq+rxHETf6XUCB3P7MkDB7QQ8J9GqYozWkhTmRuC9doFxgJgjLCkLEoOvTK98hmFRKuBX5345bNYDFVgA1MWi8rPPnjzMM2Tt0BrIe+1ncwHzXkcb0AHWMuSsMwKPNEQ+MQzA5B58HA6GbkqYW/aTcZ5SXk7q1c29Bz/e/OXf/ptSqzkJT5++jEB7unDeHD2pZsEKfU9WE1BkTWH22FzmyHusaPuqQcAh87VqhAFLZYDU3tNiyHroeyvVWIxRAcA6FoBQ7Kw4gw7SfMaBXy0R+8PB0JgqXUOJDheo4ejQlhtK86vMk6YAaOLdSww9YDlraTKxZ5vrGd+DAALPnz/On7QV27+zz/OHczMlpdg/I/Js064dqEq5JzAu+sYcyLNb6c1KVDfIScTI60KUZzzFVE1nzWgL3LsRluXTv83Xc6hFB+bX32WNn82eu39rO+spDM+AyCjMABgi55/CCnj5AiWcA5v91PIU1GjlJE7i7Dli6LEzKPH2g4B/PSAtiTkQ5s/V8WsmvMGP7M2AfLNuFk0iTnbmZtU7aYauYMa0X68OjUCJgx8QHlOF7gj7dKjUBBMtYyKUACw7FHSUvpRDkWHoYa9boPWQLP2b8zjR0b/BACVyf063IXP2IVkclPMLYeVdvXZ/8yyO0W9+/3UOoWidBYjdz5o8SLYfuPl1vo5RpMMp/TdATrsvxV4JgMxnx0FQmmciA3CGSQWoyF7aCkOwnVHzfhIO9+5+1g7dyqyN6VYCzCSxwhI6LkDqoDfrdQKyCjBprGVAQ7Oc2XPvkik9y4n+IWvhw9loEF4M2KccFThc5nbGC/MIEAdYsK4AnMrUOWY8NCzRi1gIQOH8p+jL/NuLO3H4gHvGvuXiWb9XKogPYTXYzoEp/9oNG0jwas3rjPg2pR4ahty7vr/5kx89CPNOBjd7JucDe/w2lzi4djvPfLD5ze+eRJvx1ebfPfw6wETOkpxvV8O8e3NEXkEyIeVpmRdlIpc4VXmuJwH7dALWLflxGF5cq33vnXXw7TdfN/N4I8yy/ejrXRCohmWlQmgvGms6nr9Lp6yjl9HSeZ3zM+OoeQ67qyQDo1J8Zkw56HfNV84r41BGxqLtw491jlrlTYDlHKeJeCXr7OrNZLNPnjYjeu9uSgkC8p5ET6bd2o0zMFWmMWuxupLV4ZpSmoOcFUDW7QS4V2NbJKLiJWwehR0tg+9nZCmtQfIRBMqPwkKkQzKdLAGsztEpe5PlxvC76muZt6MkxNjM7QBmbSxVcIVIfsCEAkW67MVRtedR7LJqtnZvpiR0q05ZzxcBDEeZ5Id6uDwXvSDnNt+Bo/p94q5sCQ55gNesNckSnev6LK8TbOXMf5Ax3k0Sosmt7N1qU2ZfOcPZqEt0yKBCeU4BuxLzah+29IoY8ZTjrqXkGLzOUCL3zjTMjsMEPoDNMqPj+F5gp5O8MV/bypKTMc7qSNl4rpiDD+MRSI+hATRrF7N8T5AMuKUl+zGfe9fgMQzPvMf1rPErZ0k4fjxKoKXTzNhUINAujbqsEWc4wKChLcmI3FUjHCL8l7KPnFVtUqQLpv2YsaS7ea6TWoC4ozCuzzHTZOIXMGwCZfYTWDXzLt7omaUbLYtZPxEAOYCr86HMGCCH71sI/bmRHRlG0PRAXYpauP/xD6wpPoAE2ugFfd8Mg3cuwVd7BLVxfQ76EoRl3vmFMvcSf2RVMJo9/+pIT7kikFeyQ0bcuNvDE4gMa2AacAwgMsGQd27plcDR88cO504JEgIGapDm7ABWecchNg4gNXdvBr8akHzz/HcmmJLBrwRCAj5jEVvnDDjkKzuZmwxTDqlkcXwK54KyTOd5/Rq6xVnD9dMr15HnybPspnP4je3oerFLse2CIgFOE3yY8ErzE9DWutOsWkCQ+vCYfnwRZYBlutAcDbjhLHKG8q+wWvkgzneaz3liyY/OK18gv41Zx73x+IAtFYIvAFdFqu65AjULeCf4biMMjJ78DHb9lCbPepzrsHLE64tU9GtTCj2N6Qrm5x26t1TflEVKo3Vn8+yCpk25ZtbATpKmGFFsXoM79+hjTrVG0Qlrt+Wqi65nglnjRrv6IHve+7cktoC5ElKAN/8OuEVbb8rc2mE741bttIXoYHXZj2W01/5gGsZvxdoqSD7xU9na+bvY7oqEfP4OJCibqMlaNmgATbC/liQAACAASURBVOVsxc74Ob6/gOcACvvEuwPvriZRKDYpczLvai2V1JAfFodcytcQAYCptlrL/uxHQS9wpf78lOtb7FdDInA+vIj9L/M/z9nA3Vgv9sP8WTNiwMP4LM7CasQt55bnaMOwUoAncbCWHxYwz6/vRf+NXd77D8kP/CFzD2BaS2NNo7NrfHUSUqufPmeEp+Of8q/Evu1emrNG3EjyCCgLsJRca9MnsaOqjrwHCSQmSXLtXc6yVY94DAB2Zu6bfdEmB/VphiHe913Ao0mYrfbrBxZVvdDO2ZTze3Ys1unOO5/ze+7Zqe+/L8bZa+wcu3SR1qK5ig+X4y+lkiebv3fnyuYnYd2dHT+bBFHWh6oCCdurNILjf7brtLMvz6uSCAjkvGPb3A/LfM7/+I/xEenYAeeCv4T4miRhOpP/3XcpPYxMSSC1JKcAkVPxptIPg8/7SOw4AwGuwG5NZYBlzhUJ35FUyljr8u4s8Y7GrSCs7qS5l2q56jtjJ5OAUAU2nbBPkxS2xgF9wDxkFv8Wt46W+zQRKgYRPOIw13mZJOHIfU0iAwu3hKGlBFZ8zocWT8ABrIvGi7Hd46uXuTH++vcAj0rFadhSW94KrAHWamczx9X+w+oqyDzMxJVxR2sP6aLQ87JXCzY7a82VJhbFP9gN8ZzDZxJWA06OluTe5ey9syfxQl60g3jQxJ575u4DI+1c8HNJRKUHWquNRr4pQKNaW3VDWZMnR7ExGe1KvWSNNf7CfDIr+djKEK3NZPNrl8c+dw23qmF8lBlffhfZlTQ4jJ+4Gz/3k6ZNbzkD8W8vBqjjyziXWr2RfRd/pv6DWDprqw01uzcgkSoknBej/yuZwWtodUIesAnF7MnaEszslAZfSmnwm6MnuWbWZxoRnWftngU83KF1l2dEoKo2Xs6cSqWtvlHmoHY267eSdXzifL+6myogc68BkXPWk0zLfcs8bTJpZJ+C8fz5hf/t//jvzm0uRr7ZFGBdFv6KwDIYT54H4Mki3U+9t0VWmmWBq6UbrMMui2DE+mXUJrXJabdRaKKNMzfZoR7OMcaYFQA21674diYd4mgBAsawi6DNAg0vJqDp5ndILQ4YI7WWI9bxK5gyGRv/ln2H3vuMwWdM18PRpoo/2nKOHk7JMnoWzwW4a6bHe1jM49pONir/o4/HmTfpBRi5cXVGp9ShHUExLTJm1UjqIRSnqVTrMGsEqdlwJqJdUlsanIxYDJPuJ6VmL4eYwLUaCkmF2zhFp1tOOHR1zqrgaC13baY3QMNBxOtPsbUeP9rcDbC6k00DXPvRVz+uY4XR5jrAH+/74MGDzeNHj9P1Nhpa2H+Ygz3ABPvYHmu9/SpsPRp7XUwL6i+IA5AWOMVOyHzVcZcZy9woWRAstTwrWVxlhA5EnxOcfwpzCfOOqOnQZwchb2luxJ0dBgxrMxINCjIzuW7LJoEL7UYVw7d9Lc7A1c2j59/VAQHovU1QfOfO/Yz/ZOw42tYyawHsLWCDIrx0ebKB1s5D9KS6vnqwTaYZe9BGl3WzH/YTfHKMVyZoheZzSHMKqytXDYw1wz4aDIS2J8sL9Z9gxSZt+/aWF022pCBiDLjrYwaUtsRJUK5YAzyHQUXXYzSRXN9mTV+7puxc4w8g9RiRBgJLhqfM1Pz2DpyMajv1+1OmjImyhXmGTUo7wn2FDTJ0GeuPMVYf03HhXdAPXevuYLm8f7Z59/r3/f6vHh4lA5ISkxjagwSP167mgAnzZyeZCRR+z0Ob8Ulo5fg47EK7Xgl+MD9rfKehgufu+DbzOXuyQG6+PjRsgMxkTs2BQ1cwV6eFA5hHt2daXrg0GHB4eiMdHo1xdQTnTOnaGykBiY1hzU0nSezYPJtOyLoSOYiz3gFiQe02xy+etUNldTubcUwG1Zq7kvcMOHOCOt6foQVG+0Y5Q+xdDrxr129l/3wMKPEkQXuYMnGY70YzRWnMy2evN99++7BaH5o5OOTehIXckug6ftbElFl1gecdZGIvBojxeyfAijlemx84r6+nhBPb8+Gjbzr3nxLoXgq4dxKb9OooOlyZHw0suu4dPkqG63zYKzyvEeF/cxzGX54be/x9WGiySYeJAq1F+5tdwOhUcsggtLw9c0lAHFhC54n+pX14JBDJmAg4BMTew3yxa28CCBfMBqxKnMT7YxNk6loKAuTIIX6grFMnxtiOo5Rzvk4TilvJlv2DL7/I7x83S/j0yW/rbO/uX99cvno7Wbr9zcNvXhaI0wb+4dHTHNEylzQvcpBnjpSb3gioZh3au0rYX6UMSTExB0t3VeBuWap5D520gZwA0538Vors0OH3cPJ32LIwFY+eh/EeZXM9JZSGHKSzKQbci9D9yxrlZNJbzLp/8PmDOl5Pnj6pgwPUqROe99f8gC1e2au36CBm7ul9vf94svnyy/u5HqAwYGa1rthGQeSUufj7JCwAEdFxCfvuCu8iYMWlMFAEHwVKQTwcLI68UuyMAHbsJB6yRzIv9L6qWZof5wO8peGV+ygLdyYqG8BUlaRxPmOb0QjZjqOvI/EpuYg4Rnt0GTmmWJopcTs+ybgmADjKOlMqW5bWH7yzcxlzlW3mxwjIV3HuZr3rz075HF9D93edId/lTGaDlDJJGL0Ly897bYW5IkCoI0WD0BnejPeAAJx3z3c9tk+CQBAuoOWoA56doTKxBqJnKM2fvKPxaQk/lbiukcxj41qOeFgLme+9dOB7c5r5wo5XOQjsYu8410pUdQvN2Y8Reqybby7A5tA9vBKbv/MhzMPLSUjFLp2lG+AnrKAGPi5WyGz8ubLUcl37O1vuBHt971pt+rCEAGcJwvMOztETAZgC+ryDcsKCmbFrq4M6bPgJIltCVCBlmHctobTuBPJ5nzJn8tlh1S2yLHk0W7+wnvGooP58At4k8bCb/bQNgM8u/dgKBGyMKT1DBBwvdMA0v8ytdy6Dq+wu7z/MemeOfV6/lKNfDGaACy5fg5u8L107QEt4QD2PC55419itAZ07pONXCFcacA8vwImFZa2jrG7WV3KGlCXGd8T2cp2sWT4lsFiDLeuOzmrZSwDSPNirsBhOsr757HuxnRpUbPdcEyDRJxwgFzDS0svskXYLzXO8kSDOGberpCs/g2VH0+r6Xs7msL93smavAPqAY9jaC8jTYGsZB2OxNlzzutOsZdjs7cLn38s8A0X5lmWKWQv5PpmAabRAU22A97FZtMYGZF3tT+MGfrD5NKb8kVZKAGUyBg325vttEmfBde0tbCk2Lb8xdFp2nnUGfLKSZnGO/9jyzIyeRiAFE1ItgAXkTHiTANH70zuzVttFtL5+1t4CEAFMui/5LnwGazW/T5WqKkHDiOKXY2bZNwWiF93rgp/8UU3zhnkxDfjoGY/A+YABfEDAzth3zPs3SbS367MkZH7GmDhbAdHiOnbHz3VN5XtiiVbtCKIX1nY7imYPs73VpQZsO7YzqPVl3YssiOQDkDX34kMI+unc8QlPwhyWSZBuMw5jZ2ev2WXuAehmcjp2GaNZz8No8ft7xi1gynj2XbHdh/Uk6d+OzXZtOzLP/pRUrC9vTBcQT3wzX/+4yCoNi8c+4ocM83D08FrmnD3RxG1Bd82eJhluLK0ta3S010bLdG1C6BmreazpheZGbWb0MfrmORPMe9f+CszNmrXmqkGHJMNm5/rtmtoECp9iQPaCDEsSGXsSE0u54pTwzvKds3r0JKvlLPYt0Gf8PPiAssMaWhID/GG+c5PZ1uzMM//kY5vUjHa76Pd+NO7+9I+ub86Pv04CP5VjCDy5nsZqLUc3vvF32CHnHfYz+Zg2CJmDtn65PdjnlxxMmeWHnFvD8MZm3988ehFpllSinH2KX3gxQEiSJNiINObeAuK6jlTiTfNA7+jFQamqC7zngFk6smcPSGbk/QbMnH25AtfWUEG8JEAkpYDO9k7LIp01tL1pKmfvtoRVrAKraCw72uJTQbZbm6Dr8+xHjUoSo9SPsr+WTq6Zw1tJ3LIzZBEkOW0woCr5JntqGsNNDAozkbgVf4xupRhlysDtz26o+uL+yLgC48S+eTbvNZVD5CrGtl7JB33f2qw+ehmpHA0+6OzRIZz4/Pjd55Ju8c22P8VPPHuc007sP+z8xjPesxoyYvSUhu8FY4lfy68zTiS3VG+9i90oezwSOq5se8Ibur/yn3XIDoo9WoWZf7WZQ555iFwDZK0+SrutA/MkcuILnieulHzcPoyUSAC79xeuJtbiRy72y2vCY9jsMPHcdRpg1K2YhFDHYM7xJhGaDBiQkB9QFjlGKWA6vt1xGHfnZ4nBogH4no+YPfgxie2zsO6AichVbaiqsmSpQFj9otExngRW41L7cEnSWKtj9+oE9repXj9nzw8mwR5F8+6f/e//7blFalM6LHqoLc4Nh9qFbAZDXJAMkGXhMNqCJ46fUrOio9NFQ3DH+BwmACGSysBBNVsKCJTIZx0uXpBDfDNMKIGJ9bPSQlf6KmMmKzJ6egDGpXvtYljLGOphOVmqdjOzwBxYPeAhpZzVARKHoUf4zwAOVbzslDwzNHo8ximhcLgxcO1MszCblAHMAsvzmlD3RcUFgpXBOFkpmTblw9dDq9W6nTNSgGVhv+hAuLJ/MBsZaULVJ/l6jbHF6/AsuDJj/C7ZIKzICosvZZA17gLWXHf0dhbBWlnCIMCAkd/+9nctA7oZnY8Xzx5vvkjzBl3qRqdnMnHm/mb0r14laJJFmtNh6un9uh4g8HVEPgt+VM8nAb6SKihxh2xFpWXVLbmMcdaNDOPMK5aWrneC68kOZgfkWurkGV5deQhJKuPiRGRtKN2WcdGoQvYcF9rcAHVy3Yqdc7bG96lzSj/tYjbSl1/9gzBgIhj86mEPo3fJJO0e3EyAmAALQ0bZS+61m/K1gmsxVD1KMAxkIJeD0fz6PXcYoNI6cpgISK1lz1gx/MWwT2MUAvBKmc3PNJeQnZaBN++lKy+dmByuDozVogxTDFNKyavl7RkmU46OVpHLlD9ZUw42WXTP4DNbGavL0SS4kEO4zMU8t0u/C7uTKejzejl7l7HIN4HHFt0wBOfZP3Y8COhjN2Wvc/4X9kpLl/NSb5Mt+4BFlrG9mKyD9XQtmbrzd89zQJ1sXpymGcpx1kt0B7YzzjduZc3FyAv4P8Xovg9bq2BiMyQT+C1+bDObAwqPrVk7p67dYK2nJgYC0hT4T5Bj/9UGAOmV2nE06K4UqeXYWSgTDCgfZcg5cFi8ru+AnlLnGQvrVLBGyw8lOzdocL0XEPI8nfZOAoTvZswxiLZpO+V5j/PuZwEpWp6DhZtsz+GNL+KYhC2RIT3S1h5dPT/PQ0q3oGS2mJewqgK0AgePYzuwQ+m67OT9lHE/e/o04F0yfDKAizOPrZsX77NWIzDvI7tbAfbFUfuUIHE3bK+tMFwBMcp4iebSBDvIv5+Fefv45eMCcYfRJCn7NHvtZYOO2BCAEe+S0QtwdRpHjW2zHzgv2ENPU8p9nKYHFwNQvsmcsrHXblyNjXDKTPmeX9ZfA3ngTTw3wZ6mF9t0Hjl9WcbM9itOUGs3aJ8upei5lGcTfLa0luZlvscpwwphv4ZRwMakhIQwcBIhSn/fJhGwk0D5p/c/2/zxj77MnF3ZHL98mqD25ebmnTubuw9+li5nFzd/8Ve/DMiXzH/eczvltC/evO44EJxlowFR16PReBQ2XO7WJXWSDrFnRPqVVTUIia1WJpLxIfSuk/netThNSWOz7zruYmwKOZv1CxBylDLdeKwFFnZim+z3h49TZk4bJe9mfXLQ7F22QymHc+Y3v/lN33c3SS2/CsXI0su4ZyyuBky+Hj26nQTm30aT7t79W/nZlAc//HYCJcAAJ5g9lZOq88Sjlhyb7tK3o5UqGaaT2Js04sBK4Wi1AU6eiYXR+fNqSpGdlWdhTBoTZctTfj8ONzsDDN7STAj5JftO7FAphO5F20upNiZpzs6ssfM4iwiZvns1Go+avrw54lt8igRCEiZxHmmoVATbk3M8ObicvSUMWuUlRp+sj1wbXHH93FdCkF07zzl0nvFuyW9AyJG2COM1TvSrdOt9lY52Zdxn7EdXF/MugUvWWFlGS8bU2QR0xCbDYh3GhCY2YRQA9In9p0nPh+xR2WtzxmbLLGDj1rnNfTUEsKO34qAK+E/yfLFqBX+xFjiK51vpFnzjdmzO283jsOt1Db6Ytb2Xc/9q7O2lty/aWRYoczFMT2etBhbmsA6i5CVn0rPknkC7twHNP+iwFqD2chKAVzTkEbAns87unNJIjNZXoL0f9O2URHL4sePZWGux4Nj4io6L/h3IGtu7Nm4a0NjXzAtwKGMgmVJgYxh32GZtrMNv4rsVSKY1lCRv7MuVMAPOUuqpZGrYWKRMsiayrAFJzVoDWeq0s9urA2xVDTuKLZuuo87YYa1uxRj5Ozs0ZWRYhMqCRzIBaO9PYG3LxPJYbJ8Fxu/GrpTQtS7KuAvAsi17FHvYJEU2gVufZ/0LKltabO8mSAdsnOYswbADOomRhjVI1zH7EGCdd7wWkPlQE5OMT+UbrHqbKtedCoxJcl+ULAI+V7B7utveCiP6agK4nYz1jZRpf8qa1XlbwE5DsThIJ3KAGLtwSsDHr161xmZshvHk+ZsEcLIC3NgHbPB2Lo6P0KN3SionEQrUmgYDlmN1gJ2xBQEm0QYIr33I9QfIME8cP8Em09WIZdGvHN+yANMSGFVTS2WECepcDSDU9e89m+hf9M0ACjnvaSW9OY+OcKQtPl3WaGLpTi/Bu2iKCXqNr3JU79pGWfVzp9RVMlf1hIAYY43/xw/12JLL9cM6kENosJ51xyxTI+uh2qJl1BRF/h5Ysk8mFhg5GsBRG+Q10CVjMnp3bT6Sz1p/BVsbl409AnADiqaMd4kXEs8AcczzJDxzruR5CgjGrvCt7JdWNxRAJc8AiM4YxH59ij9jR2GqzPiKyWYPSaZUqwoAnP+A6+7T5jcFv0ZOZ/Sf+8ncf5iSzrPqusXIY8zZcx5hLSW2dwX4pGJ8vbFdA/EFXF3uOSXyS2MNbOxWKdhzQwwosJdxWW3UsBeH6bJeb+y86gPvMiCf/cleYfQpJ9yNbTdjdFL3JVXEHsCi7FOx20HKNJ9Gt+xOOtA+jYyDWEEsR8qojLLGV+PTAfbXvQcQdu7yeb1lY8282+h0YnyP/1n5p/qwQzRY7fEAk0uC055ZftuzwBzzZKnxw9oUIOv0MHP841Qq/Gd/cm/z+3///yTWU4mmBHQSufxY9+meyN+ns62GWdbxlIc69yQUG8fFr5J4Bth9ACiG1XqW+OFlfMfkL3MupWv6ceY/UhEvTpLMVkZKfii/zRUASlMIgPVbSXTx9LJHgKJ8L5pyJ8CcJKqtjdMkFjGGBwSfmEoyBHbBl76aNS5pTg9XQktSXGzLV5vO9Kkk4A+ww/ZvnnMqzk772cOAiyUI5ezmqxYIMybOLesxvwHcF7NGVLphxGGBqTCw9+jd2Q97qg7yOXP2IlIhxtAv3VOrwy9ZnGva+/xHVlZ8UxthDvNgCBgrccT6bkl/HuBinvtqYv9rsUM04S6TQMk+rfzF7MSRwOk5KL4eXOf2tbD+X/xdADxaxjkfnGviPsmD2MlK4sVpuJ6zZOfKjHU1+HTTljSNjQG2tUu75El+buL+sTNj12A1QwIrASdf5v9M2Swgy/6fBK1znQ0FHo/MF1Z5bFEqFJKO2pxt3U51U6rsAjWyUbOPJiENG2jTCLGflTHh/Pf+yBp7OlTK9nQ2OGLyZ5vLNNmpCd/J5vmz38ePDQbSPuQZlNz/HYJHmNpbiYEwcKc/A11cTVFXqazBnIzxgIEL0atsy0lKtUkTuw5AZPccF3yKml3+ZmQtsoY/naXb7P/0Z/91/PARgbc5PKybW0gH7VAzjKbJNAyrqoYlVzPhHuadzVLGzrxs63Rzo8OyfgiCcrJs7ClnG22Ry30Qv5XblmLbh5zS2gbPWHwZwbV8lFPEEAjUBQZzv8maFnh0aMaJu55AYjW4DL7BKB059+whUQO/NNyAACewc0+HRymo+X6F/wXxxiPX3CFw610ESzXgmlWMHteqY+H+Js3kGAPvdngYvQP01VzLAU976osvvtg8fixgltGS5R3DICg+DoVcBnW9h03UjLKsGfAu1wLezQHo/Yd6P2zF6TxbgDPfJgz9+Zc/2fzlX/11O7p+dTc6c48ebb74yc+7oBqELUAbOj9jdJROj+bMnNh89H/msDAXs9GMscwAIwN047ABbBnLEZI1Nzls8v867HKAsQltjCRlSqmVGUNdFWBfaTmKboAJUHJPTLutOOUnYSkAZ9vEocHNiPGXo5YxsqGAfda4TcI7FNBtpfb8P/qTP41O0W9jHJ+NTlAAvWs37ma+lJFFVzE/Q7MBNZlTyvkV8q3CpEr5GkxwWvN3cztlEfNrRE2HpWYPrB2GMCBkdiuwmW9NebegPll0DQsWENefOzGkyrQFiXTRjG/BCPpuC3DlwJ+DK+CmUc0mkEG9LHAhBKz0YylNqt5e2IkfIxqqHIZTAXh3OL2LOD+WqVIL93OQV8C0wqzoujqoajSTwzvOWrsdlv8fp4SJ4qUDjWpYlNcpZ5VpQENnHPc2P/7R/c3VC8833/32FwkGdze/e3y6efU+45B1dv9HKUMLgHScGrCLwIV2bCUGzlhl3+UQtV+MnYHz75b+CWDK1gwAGBuBOWqt+/0y3ZlXZqTBYT84pNtZTwKV78s/loCy5ViMvwMi608znAITSlAJ+ma+3xIVFYc4hDgYcWhPiJZmTq4lGXH5UvZDxvaInlY0wx6EyYlx9yT7im7VsNEY/GiiJRu0lY6yp3FSfv31owbdDiKJAnv0JKDA+9gzYJKmDydhSJ7EodiLbbsasFzZIKBLZvNlHD3acOwaG8zpb+bffrcue6gqjUrZbUo8X3Mo8p6EufeuhgV3E5gWofGUAx7FsQRUHgTUex7wTkmV0l4Yde135lmp7ZUEku1OyF4KTjNOEhH2uWyk9fvk8fN8Ddg2DORPWWQFjKKDAjzGCLaOOEItzvCoGYeDvcP+3R5WOoyVsn8QG5t7YFRV4JVDlmfzY4ADziKATJBdT4I2WpymC4nUdQKXYaTFRG/tRjqgYtx9CgAkUP7i9q3NT9JCfj/r7kUa9LyL3bkWG/f3/uQfbj4kQPuLf/XLzeMX7ESyoxmv04AsT14elSlYmYfsdY63EhEO0eWAG2QMLmQPGCGAk/Vb9kvs8UHG3X6p+HzK+drBPO97K5p3OxJfcT7Osm8+JOAvgy8gjSxdS4Ez7ncf3N/81b/9mwKFSjdaimQevrc7mwBYz8MkvlPJAvuCEyZruKUbW+bxMKzKGwHfnocJakxu37mZ+fq2LLU6ERisWK3Zc0dZy87brThh0yVQUL/fjnIVVU6SgMaaDsdtpJMx2AuQ+TGlNtas4ESpLO3BMo51Lc6ZwfEF3ikN5e21Ozz2uDKCjImyaiDNSeZN0kUZDE3bnvn0emhFxt7s7UVbJxn61y/fhB3+POtCAO/8HBmL3awn5wcHkV9HBHzNkLPXmAsFabD8sB8FfWWWxw4q68n6bzft2FSBL1vgujo01+YsARIHchgoYZtgybsGJhtHLJf9vkQLUFHQY/ZUS27yWVqHbRaBkcGRBUyws2VBBnjLe9gLl7JmtrMWz8OYdHZjJF2IbIT9dfJBsiOAbRxVLKHnBdSnI58zAAviUvSLdj4+SwmkkuMemA2sZXLYuJ5nGDdl5aQ0j90HGmFchLF+Hm0voBsZi8stl9UoIeORwO0UGFMwFPqUVbkAEdMYYM7ItcxrGNHDruGQr37ZVEaMH4a14nAa3R5BNUd2wDp7HtMRS6es7JyjQbw3925djw0LoNryo9GcukjnVemjfQfImqO5iZQ2lck6BxY1uO1Tjoi9IJOPW+1mexEQkjXbiofqrC7l+EnEVK2xvmZDgAIka6CszNWvKcHMdRu8OXT9HUPC+sNM0Akb6AyEkzgcjSsBoDUDaNLt9W32ilLLizlLJEn5fxjJU9qVkujYIx0YsR06p5mOjxW6i2+qyU9s9X7GTvdtQAvQjstyKQCe7td02Yi6vIu9/Zhk20GamdzYT5KzGrETTA02NwM55awTYC4YzjBbBI9GI3/SIdINnU+LZcgWslsFchZgpYwsSfclAKNt3PhBwtq9ywxZEqaYmSYr60QgyP8ADvKP2mTGPs6PShDx34Epxk/wCqQqWJw5cma0nA7AzLYsJW3muE23jFF8mZy+WeMJlnMmXEr1BhkENghTynvzE61tenTWdBuyNegatlI1SPOMb0g1kNHJs38WG+3vzo025QKOF5iScALGJZAWV9Buzbi4vvGs0D9gN+uy3cOr3eYdY3Nznrq3cfKbf2hMG9wKOBcyxCr14vkRKvhNbayzMInHTk7A2IVjhduvfD1fLwDEJoSVWgDM+IXZ5KNtlqUag78zzTUkgfjjkp5tKlI2y8Qq5reamdYSMHx59vJPgLtYrfam8SwAN75qAbRcgi/tjBTv8KdXaRTnw+tozNrjJX+ITwEQEgcLGFr7bOyQFbCtcu9WWSwg1jRy85zlB/az9eGtXrHuwmxq9RBgPj9PTxBQ1BJXiZoM4tU0A6SD9uxZpDOwsbJmgXcScuIqPgSGnqodGnjO8HbCzZ0m0T82Ubz0LjFBO4iDVZb9x141UbvE4OsYrnG1Koi11M6Qi9FXEKDVE7XRMx3d12LmrjkNB+j30hcDHp9ubkX+4qvrVzY/v7+7+e43/yrzEgZZpJXe5qxh6zDV1tJ8trtgXcBLvhL717MRWJx1yle0J8U59mWEI9Ns50qAu/h78aO29m5l799Ikuws+y/+Z+zlzc8eRErneQkfJKngE+JSvuRawec9KpW0rDEVNHw2Ja98rzJD845t4LNITezT7i9DUfB74wAAIABJREFUbJjPVxOjA9uNtaYujaM6QElm0WCM74CN5pqNm5Z4rtppwFYMt4ypeLuGMZ/1jmIZ8XLNFw38kpZiX3Je2xftgJ61MPp5s86BV87A65F6YiusFXOImSkhayxvRPMYEG8/+Zo4gR9UvXnJCs2HxI92NEAZ8582evZOTXm+7r1qw7PPh+U2pfua/tCCPggmcuta5u99JDeixU2b1dmkbPp5zlprG6azl2teD5gogca/MD4ISuJgv9maNXYGrvLrjZc1LFFctlnf3REzTUXYde9cX8LcZT3Wrvl7wbhJyBiLg6s3kz4IxnLp2ubDVth36fytME2Ctsw+6zv221qoL9D1P3NUk2Tds2n8vQUgrx599r+KL0mvNljJXTRJOU1X2bPTp9nr8VebqMrao3+ataUxKXDXOrcOR9bAs9iD4296N/ucUYWxWdNvEwMC8VV6tlEM4L2A7PhT5qt4GBBXXKY8/EPKZv/n//W/OW/2Jh8orTID+TClWeqj/b26M7kgo1CasUO2IBlKdphdDcTVENNrkPcEdiwCoPk5Rh9Kyo9l3Fdnbt1sHGmZmqEPTvZ8aLYjumpQvaxDx/O4rzKV1psnkFDq4J6ebajcQ79eEejpRoJJNQ50hTTzPD2wyvahZ0fUPSAdrbdmsnLFPAtUXdYXOq7krJp5YdPJ8kLGAS3tslTBxel80rKAAl0JsjN2xMj9m2PhwFVi9ZM/+ul0vvsPwLu3dDGUYGYT0FVa2YGyOtMZaUopgHcdsRr0sHkCcl3LgcEJLv037+lwvhzH/kdf/GTz737xq6zST5s/upe21im1un7rQedOgPk2wZZ3unX7zgJiKRkO6p5/24jK9Aboi5HIfQRinOW2c3aIykRkDbwlOp5xqSOULchY305L7hdhBDRLFkPlgHv/9ijBhYUOeMq9g9bTMmvjCwBBxkyG5jxCqZ/ipDNestvNjulcZj5RSzN3wAnMltJ8ezhPOdH2lasBSH+8+fqb3+eAPMnhQAg9OnABUi6F2XIa5oYNZvwYQY6YNcDh9wsQMGUd9ULG4CzBxwB2mLuL0H4d2amVt1YKfnAyOR/ZvNUXEHjkzwrn04uUiS8gMVl3a5qxFRRP2XjYIJwo613mIp9R3rfWwisZqhj0ynTIMzAK7Q4bx7zlyDE2nMoGrS2ryP5U/oSZGEe2osk8ohySgBbjP+BAxkbThFhAMS4qdE7rlvJVsFdAzaAwLmHcpetEW4XvxJG5nWYAux8ebR5/9zAlojc3D1+83zyNTtid+3fCPkuQISgNeMr4Gr93SqTDiuJ4OoRkjKvJ4D/p+fxqafr4GB3DtXuxNUkLhhPo+6sBpiMHHJiDYmyYg75fU7ZOqwdAQo+Acecs2kQOQuVJsmvWU0C712HbiDEwmG4kEXH+4XXYgk8CEGVtJkj5lHRhS62yPmm+VB8ma38/Y3EhWlD7tx9snr75tPn9iyQpsm97ZOT9sDTfJrOoPMtaux47Zi+cBsy2oR1s2wFDdIQjYSBDWLHWBLUtf1oci8lsJojPWD2OE8iRsGZoQr1VyqCsLPYHMfP6rQiPB3wkffDwu687DrSvvDfXsba1jWtGd2nVBb2Q51Oy6xx6+PS72gQOqAYlx2FBvUupLH0uWWuH242b19scQSfFHuSCTkxEDqJxtsVy292sSx1lL8fYnukiGlCj+yC/32ZsS60HcrAZuTaAwz4AXJIEmBK40b+6kLnynJfz8IcBC//47/88bKTXm18FRFaqfTfP89O79zdbCSpfPHlWQMQeuvejnwfU/Hzzr//mV3Wir90I2yKOypvc8+Gz55OhxMLhtAA42OAyNdIRFstG0iCHN6fpTTRg2JPtsJzYNH8qgTqKXunrzB9w4FrGjaOjJO3k2VHZFp8SkL/PWJpzdvQ49mE3n7sZ2+kcnrUr+zyAgzE1NwNGZK1ht3VzCAyzfoCtcbyA1zuZ+/0AbAImoBF7KbLCkvaMWGJKQk+yFqckl1PEQeW4Xdt8dj3dkB99l3PrKMCtOZg5wSg1Bpeiaq/MWpOM4+zzd8qUObFlOMUpjgO6Brb0qJT2tRGUd8UuyzNZe8Bs54juqYICCYv9gH7GB1eDTRRgMFev4+yf5nfKBhr8VxKs9juAvUSOM3hxdlYgaQK0cbrriGUczI2Sl2FmxQYC7vI1yRBC4dbci5QWs5OqEvgfUwIrMKE9GvZlg5VJeFYjtCV/w9QmGl52j5O6AMdoQAHf+FICicOrcfDymRcy5vkAX0pnt62CPXH+dZ5N2TnYY4cPkxLitxn/448BQz8m0D8/jKZozhBsRoBH9tcekWhyB7FV17YSkLRM0yhPguky+8jXkQDARBAc5nlPAE9ZA280mgmIamcBRgCH5vxNZBGy0wMqBXTOHAOTOKqMS1WgaocnyBxwZ4Jlvwe8m8Yo7j3dKznrLK2qCH4Y++jcVf41Xaob1ApSO878IZYPHS7aUmHGnsVfkviTKHkWIfWux4wdWYPhfy2BaoISgOx6TpelXURousm6j71XCQmJYCAjO1gGl3ACcDid46YrZznb9TfmPWbee310hAYKkgwuAlxWDjNlsxI/l5KEvJh35teVBN/gBXigGgB/TlF6GLkStpJzC5js+y2ZzCeuJpjbj32if+ZM8CDMq47mb8Ky56brqL0XX+osNmQ/Adk1DZUSyFiVWK6vj86SXI28dwDjmwd08wIgXaLJBcQcEKGlb8CT7Ku1TNEZ3SOoLLcJiNhm+ntkND6FTcNNupCyojMs1DwXCRzvJfnekkrMKtUFEmRlswFblzLU3PP7DtuCHGspv42XUl57aUpRszfjj7Y5F18ua2wF7/ihfDjXNpnY3WzRcdlnIzlRhkXe6swaDov1fcqt3qVs743us/SR8nXXVN5fdhfAouXIs6/Xzqwj+YPtPwldjHSbw5rfj32YuZkukJL1JBY63wWVYwdpWSbB7DqS/5JW9om4AgDSoB6gtRAfvCtdQdddwTrBqKBzJF1G8NzcVLg+cyNRxcesfyvoVO62gFUrGFrdU0lAwIZ9mzXtvaYZxDTJ8F4kBi5bw9VvBLpP3OPnsApJ10h6CrBVy/hvtKCH7cauVIx+sQ1s5ewtmmHA56W0DRvX+uKjZS4qrxQfqNeJL9dr8V8WkL4gl5nxHnyPjBk7V5+oyYKRa2qSl2NXv2dNiKoIm06m7PvotGX8e9ZNNdUQU0ggqVaaUuqpMupDFigSg91Mgs5nMMQwHJ39p4AMHTHprJUdv9WKs9+HBe9ZxZgDIA7zZxh+4svxo4aBOffq3ljGcl0XK8PuIMy0lZE3VVtTwrn+mghnQIX568QskrHt4N6us1NueSHAzR/difzSJjHp0cMksALsayiZJI5xlqwUu/Wp7P/MxXbAO/u11RE0nTNufBV+vOV2xNcQOwco//pRbJXkW+z3WcodKzWaRPd2fNQ3wJ/MtUaXZH/E5gOuTGy/7oXKfGXdrSBmKwGBg2ICQEfPqSEbieP4HiQratusTMArgkP27KuQObyXsZfMh30wXqM9Zu8CYWf9NdlUv390zMUbYmTnlFLYArHmzeKsz0EKA7tzJEoA8NVyX87JAtHOAtFH/lRdMcQdSY45kxj4kkuMZ8bnTaWc4pcqrV3O02rM5prWLKBH7KxxG9YdAJT/M7ZpVkKTldnW+wFqL6uciR26ElbZZ5I4G+XQksZTkj7A0jB3JZ/2ct7ux666ZrWA7WdnGZyE9Fg+v+otDghtoUzFU0k5C+Ouxdz8Q+SxBb/hH7anQX5NyStqTc63VDC1EiHnCD/tYliaF67cD1s6di4Eko/RDBefwhIQnKZTfDMNHfep3DSkA45JFo+fMs+0YjdrJSen03kLvHubasDTt083F96l8Vli1/Pc68Klw9w3vkNs124SaXAa5wtyGZu13q8Epgw0wNPr8oGKhXHdMx4qpooj8Z/ytEgYa9K355TP1vcfMDyjHs27f/5PshY5VEvHwdiIZwGWKuCeC1QIst03k3Gl3VYwdGqrLydIaCaUCcvX6Lk4fJQLjoYFY0jDQ6AFVFLfPS/REog1Ku+EjqPggZt5An7ks6NTt2Y0J4NLUBhgc6iDIVQ5rJXvBTJ9p8H8GCyZJb9Wgwb00GHte12+ZhJngUDB2y0vjhzUeE9JDeNWp32cPQbrbVgEFYQE0GWRGp/q+7XMkyYOVtk0/cA8kXGWOQPevQ5D42aovdg+awkCYU4Bus0lA+CAOEgpwwpwlr0BnQ2oQlMJILN2xzSZ9PPW7jSMhjESBDE6n9/9KoH9i5Ys/fR+UOo4vB9TG/7FFw8S3MsqjhA34MI7ngf8wbYzv9cTvGEIeo579+4FyPu2c3Mr5bVYTwWTYtwOZQkSDD4PUIeWC9jZTenOnRs3oyv1uON0IZYJM0KNuIDdIq5uYh12zT5oCkyWfMqaoiOlKxtDmfnxPQL4Mjzr4WPhv49zWKbEQo/dCpCwfeV6WCa3N3/3d79uSbTAcz9aYtt70bZKh6OXr9KZM+/YQKtrI+K5yb6MIPY44xwrz+Vw6wHp5OnaH7Co7FGOPLOwOD3NMHDQGY4GyTkIAsRdSkaRY+JQeB1mYx1QOiEZs2oOlrkgYBiR02GFMgzTga1Zo4xX167DX+hgzmRumu1YHIgEakEDerBYM+0gCl7gwANmsod3U3p2IQFJS7kdRFgAcewdjoLZCwFEMIHeZb0JJK/o7KSZC4HTjI/gz8HaLHMC6A9ahCeLdiMH7taHMCFOsl7iID19tx0di5MwoG5vrgXQATl9MD4MWnWHMnc0kLAAMpYOK12oOm6NF9YM8GQoGmQtjkb3c4Nxzz7aGj1Qcw/v7KBlt4B3Og1h8rio8axoax3t+X4zjtYnG8QZrn4gAD5OCcaxGQ0AfDFMlgufQh2P8Hsl/ke6pONsbVvzBM2vxJhfCOvwUjphXti/ufnlN083J0TSYx80uXkbG/ndN992jN3be5g+NH1Ze05d91We51VKDMxZs2QMvoOmgeWUoNxMFjSTH9DjZPNEl7f8XSntbubqrnG/flDm6/Hpq83nP/o8+55jg8nh5wUuwz62C9DzHWqYLuy3xSulAxTeix15+Sbl9AR8K3fwdvPdw+c5wHej5RFAPJ85Somp614NQDhzslC9M0i021a7u5Mx4mkUFAQ0hA2yG1sn4OY8dT9lXdGQolenWQ+nxdhwVipyn8BAOR/2WoH87P1TZ0+cj5/9+I82P/3ZV5u/+ff/JuUMTzY/+fx2usteDQMp5RuxvZqisD3Xrqd7bJhLDx8flbVz7SrtlWR986wvA0jC5tYysQYmGBOCNOdgOoU6J5TtnoZtBqjSJexO2H1Kbl9pcpAA5z3GHac9I0wz9NDZ6PDGWtU5HKu2uiSjeVNmIadOQBrbchw2gQyxANT54IyReWab2ZwyQHIOrd2mnYsVFIeRZl8B7gB5MrXOdOyLPWUbGSuBsBs3YErwxDHzzHthxyqbM+fYKZJJ7KJy0Y+YBC2fFPxlfNQ5F3yL81hxZP9hUwLnkpHNuSy51W5zGZfdxU5bG7czVuCg5+lcz5HF/nuddVVdqLw79hgHzjgfJeEl1noTp9hv4m8cI8GyfU0P0bjVqcyaYqILPgtEA5CzE+ZyGFf13GJLnPMAHc7TOHuSKnSV/NzT6Pzad+alwF0THZMFZrPZnO+D9+7HLtOeo2WctDkBNp41KhEjUZDnyN7a0gEySYzbt+6V1f8i9qnak4SP32d9nscWcBiBDgUwJ9n4Jvc5zmO8T4ATDmTeN35Gxurt4uQDR3ftwcgmpI1EmXvFD3MFjnS1gKyPvAc/5mNQuMkpyzLHLtIyCgsLWI/t0FJUZ2HG+jSNh3SenSLF8ZcuAtiyn2WV59ychg0d5z8A7uYZ5jO+Pl1FsQIWXaQy3mXoB6hSustvbDMVZ239wgmanFmbjI/GD11vylWMXOzaB7quMgMLuFPnvGAxOz7gZplM+b0GgaNzM4xyzW6qd8XJZ2+x1JU4xqdQjoyBJ+lhTht0Oaf8Vyaeaw8Dh+RE2cSxtxiPBfFoiWKjKRMH8Ck4XxLLAIB2E1YexsbkYc4y7qcZB+VX1n7Zan3GTYC22FizWobZlNy2MoHuVuzXZRIEKhyci6RBsk1v0dzM1ztOiqBSGnryXjn3Ydh5sacR375yHtCv7Uq8ixXofqvO0xL29wxewLsmLfOhJVDi758HvKPhyY9kS5q0x54TRGd+gRllJGI6JIAKVypszzy3PWn/9Hybc+kyBj2NMHvU93W4t29bmYGBBqifku2y7STj/W4skefGCuVzYBgbC8+r3Es2q5ZLSBc/Iuf1WRqcxVvPqoovaT79fEPpKeOqbyAgtx6RFRaGW2OV5XsrUNFSR3s1LJ6P8Xn5L5PgB/5Icv3AYiwMKP6qfzPyKK4zkiDYy8MYXMGJMn8A2nkvZwFZB3ZqBY9pDJY1lucahssP4N8wu4zJzJs/+475mnXTstGsw7rYZb0BJQCrYcXHvzuOHQbukGSJRzl61TkP7O0CmDBkrHglhAXuhlVcbfFc07y3sZwYD+jWDcTHtn+yv1ji3Nc5tJbWNzHCH26Dr2ke6FdLXjuDw1gr679+88SIBWvyeazxSSYAfuZMaCyIniMpImmf7/OHq2+6xKbG2JwN628BJq2FssGjmxeQDLijGV4Zh5ig1rqqqXwG6OSa3kmi43hpgtjmHQtgcCUgkmRdg/EFyJn3BdAgfIzdH+Bu7OuaGBlAbyrZVgCoP2vt512th8aPncwfbDMD0rVtXyxAgVibX1AycVe8ztSxT/Hlv7wVgOZC5iO+77WUUUqinZGREd/nGvzmSczqLKtCb+4HGxhQdcA7SVdEkTOM+SSH3kdK5zdfP6vPar2cfTyIbRDo5X7XbmbeFp03yffM4QrWTXXNsJPa+G9hv67MxAHJB2C1T/fjW5LD4lOdhKTiZyUVGZXXScAhLAHvyGfoRj96ccO+P1LSGmO8nVgWi+5lquJaGpx3q/8sEbN0WK8WXe4HIBwG3DQhQPLROAsIvnZ6bYMd8VwT5hoBzqhXRiVz5tyjjbfKKaxNLAYIYienIrD7xtow147F7udp0ukdXLUajfaGxIJ5l8iNL7YmCFTbYVu26WPe9X18wxv7Fzd3D0KGCnjXEs1cyRnkPBTf9zyPlu7VXXfT7Cp7LHOIlWfS2aNWmxVXGuYtv2hNWCwLsvHrsNRn31kvbL3kL7xoZQS3msItgerkAtlAOFJikfP48K/ep1Hqp2BU8U961otpkMJ61pujseQd457rzlQ+7EqAmiQcfGol5/Ts8DhN1vtJhKg0i3wb/b8LJF00kMpY5P4fxHf2kyQHb0QcqOy+pe1Lp3TuY1989sQkw+yzaTQCzymDP//2jGyGX618lTBe8bC8UxmHu7t/fuF/+Wf/uOCdrPAIa+q4FpHCHhpAi8leVki9WbM5+DCVGD+sCuuHgX8RQKeZsAQpbgZkAiD1xdDnF1BtALwli7m8TDffYnRcn8HHDmhX1cVITbvdObgmq24TBSCkm8WxLmAyOnYOoop4yvgWoJuFPNmXcb5WwzKGbrSvLLqCd8pZ/Vz+s9Dp2FS/xMQz1DZeafkySIJmJbSCinEQPZ33bbvnBiTzDAz+Z/fvDe3XIZJrVIsEvbqdwMJgmMlZwCSO3+hiwEmh+jL3Lt5stsXP8avG1+iEeUYi3ZyBHz/4eZyjD5tf/N2vNj9/EGqyIOBsa/Pzn/+s4B22RMWN47ZZLxhaGEEW3xiilKPk/R48+GLzu9/9ruN3LZklz4vp4QACXnKmdFUU3Poa1iIH7U1+vqy1zLeARonEVrLOhNodbtbOfgAuJaVKYJXTGt/z0FLPgVHcKw6XCDfB8Dg7K2MKSKY9uIM7Cx7nOO9xI9060fi/DcOIXtVR3udQh1ldClN+9SnOW8sq8nVi/z2I8pNrWXVZiwRPZQvXDSfUbAmvNeBgWDRxMqfmviB11+2UoDJI7VYUA0P0m1FRaryX7q8V8cxzO2BoiDUAaHnAtDLnxQ7aPpoc1qCxa2aumaLRgZBNFsw0i4nWG7bRpzg+I9Q7ZUrmV1bJGq4AMrHwgB/mr8BpsiccbeApo3kBxYpeAn2CXDvfTmlnDiPZcOVvgLsMCkF62fnLKS25sntts5cD/vI7lOIEjdc+2/ztw2g6Rq/t8wcPasyPgQ/Yu/nZgttZG+2CKrMNTAn7rF3+luxUtVpqIL2HMpIfspCerSUNdQwWB5PZFFAzgHWmBVIO6gCH9Sobac2v/jldOtcubQDNasVlJQD89vLsLdV88zz6aI/CQMzXk1UseIctQKSjB1Mct5Q/cVq3d29k3q9vrhxGry6H+qOUXT4PSKzxiEyKAOTbr3+XPZFuqQIXbA+BC9Zpnn1AmaGSW1PVagzA01LxOtzjnBojZXzXA95h8r7KPjqJ801rwsF/O2Dp3YDXj58+CiAS2nvYZ3vJrL0PAPk+c40FAgwrW9XK5+NxHPJKGur0sJXlyb4nI+DwexVw7l0+8DrvhHG3yUF57TAaamGJOfhp+G3FngBGreXukwSp0whGZ7tKE7cDbNM2udZhnulmynk5GY+ePGoptr23k7L2lpfTxBQQs/V5lpZqsyW5QrXy2GClBQGX9cXQZZmG3eWMw7O8+71c+6f3Ai5mjAF0fhPsvfnZTwJ4bjbffBcWXuzdzZSGXE6nz8zkJpIrYbzQ/lKOPszB13FoKpodu/E2dYWyg6/C/iZ4fIWzSN81znolEgQ/Gd83ORc1cjBXV1LuyQPCNLwAfAdex5G9uHTnpFPD8dkP8Km7L9txL12xn3zzaPP8KQ3FYQEcBEj6wyCuzVmcNXXCp+GTPzlkFwIc7IZpsxt7U2ehZxb9DXqTeVfADMcGi1B5slJfnXAp0nCM44w9y73tM3tYKZPs4IswpzXKAGp5pq7TXOswmi3s9nv2JvN359adAsmSFQBugJC1VgAy4IMy3sd0/VKu1wifQ6t7qU9lLwqYjgOMvo3Onj1AFJjNmJKHpWya+8PpcoZiOztvs34HpJlmMz7AJ3A+ldm/MI4lPCrlsSQJBNs+rgzxrUA261ADCteWdLOW2eNhp4z/0N/c5bJIGqn0rF5BJtdjhxsMBE1hNz6FNaqcXlfpM0zrPBNtqYPM1aUPKdE+S/mz3+2yHqCNTSozLqVyKmVia8+TIHiZ7t7vM14g9vfAstx3NyXMB2E7Xd2KTb2osc5ULxT8WYMeICXmW772NsHSWyL1LdfkzzQCyLNkzxcE0yHRvZfcM2kRezrXeqchSWx2jP+SxFhAiGU9dp0CDhrYD/OwVrd+l0TEiDN32PCfCrjJkLsX9l+SsvEjzBFNNwyuMkIqtIPN5vwBXE3pKsDM+d/9xwUGHAhlvZJpkcaShAP4svIFVCWSpgSPw8yPU4rtjPIx7DSsYkkZ3YEbgC2BF8dg7dY5YIh1URipz6K012+gWsG7ShNMBQEdt2q5Le98CpwnD5GnjNlpSTVA3RztZ4zZPwC5IAo74UAnduVIWBiCMW8U3+h99hLGJr3DixknQZpkQSrh829net5T1/Fo9Hy6FCZWujW3lDnn9sUk3pLT7zk0mMjCpCy4MgBMOfELeLf6z40hgavGzwvp0tcGTKk6iaYq9m/nhM/QdcfXmrLbdnLPXQs+KwUE6PVsmEqCKbNXHguoJBY+uleCcXag+l7Wj30IZCzIMdUZlRfg0Gqq5c0ADrHfAqo2xhNL5N0KSieZ/SHdLd+HcYfFqjyrgPsCXGLwNADOdfkL04RkSuRbBism8Xnrx5lqzPIcADEyMOa95fl8KvFQqzqKnnUtspsTrI6GJ7va0j5lsnwgjn/e/2rY0GWvLqW/gNVnScy7zjRWcNbMn9Ynf8p6xVjza5hqAwQVbweksMnZB5Is9tYK4F1O5YDLzLwPeaFlwNlj5StmbVcfVQIW2N01o+EB97E7sNqa0/3Vyh5maPUszbM56zgC8CcWlBSa5gL2ytIReAGKnb0roOdOU9I7wFY7OgtwG+MNAWQIAyMxU0AgtlQ8aswmqLeewg6TwG2Mxl8csHP9NdVZPreU0fU5p3Qf0F+QjU8r6dYuue6Tz8QWY97QNRdHOJVfJu5zLfOn2VUBt6wD+9rztTFX7aMkks7X8RmakJ5fY0Pts2FjrcmHzmXuv+pllcXkOj0nZ0+uoG0vvsQWazOSLoPMCWkdCbhhJGYe3h9tbuycbW7vJ4GVZNBexmg/iVbJhLeqALpHhqmOyUxjuKuZtidZiTZhGqDUe1eLkb2WdEtJ/vOcX89TlQLM+5Sz8NPHVI4ldtndSXf7xA8vX2eMSg4JyJak62pv1utVxzHfF1sMu3DO5epcm9/6O8NUWjXhqhWeFyalVRZWxpk9Mc58o1eRx5hBE0tOAxDsWwkl8SJ22bX4BCqcJCIQJ7acwbkfoGpY+Zq2DRFKDGGejiKP02Y5HX8l/tHRW8qw+Rb1t/P5arQ10Zixjm/8Mr42P7i2gjSW0nWgLdtoXvP1al9i+lvPdrMyf/PTc0o81Omsr4FBzM6Ya/tSM0Dfb/ojvvb1+CCZnbDpLmxuxpe/nqTOu8yJ5AsW5M7OzcokkX+4ciHA3qU3ue5Rz08yR36tzMJqgC7Au/cr4ch7NOFEJ1NcMUy4lldnntpttYSJqdI0WN2rbGQmDhb1MXq73fd5xitXg6N8OkxzoZQRp1z2LW1O+1cSiCSJEUFCyL4tyNxDajneaiIHVxm/Y3bOdCrH6manck4gzoiBacJ+CGHp0nFKv8OSDjP7Y8q8zyNfImbWgAqx6nKA3sMkrWsD+fkLrlUyDt9nSXa1RNj+yF2dwcakmFbJQcC8wd1WtrtxZaumFNl5cfbnF/7J//BfFLzbzkHfdr1xKqbBwmx+SCvk885n92pkUaNnI8lMaNBgUEZPZW0dbuBKs84BYJG1C2C1SSYAHYZBvsTzAAAgAElEQVQTh2ZxqPOUK7OtJbScuzpKc8hPmcUw2iYTMW3qvUjXQ77HYDQTn19rtqmTUOR0UFgLxiRN9veHjEVxWcwcBlXgQm9FRm1xVhzQL8Ncax1z7oWl5PFhp0W483OM07CxBvBbjS0gR/BlURmno7BL7j/4vAFBHWqBegK2CtomANEUwuQcKJ2s06PbXbIPynXjT5+EndSFyaEtKjtOpQ1kPkq1xEJwoMVx+fLuT9Iw4NLmb3757zb3b0bnKz97lEYCGmncvXO9K7lj0YPJZYfNMAHhHIS+/9Of/mzz9dcBw4xR5hwTz7/RTx00o/PwuO+FpdFDVdCzoO/oxK1dz3tuJbA8iCECEmNkcNABWr53JRlugd3JcbTylPzE2dxWvoYRlZKPdhpj8DvVnI03HXfOrrG+nCzqZ3e+THD9JIKwdMYyH8n0YI2EDpXAPgFquuUwyH4OoNLMhowH9D/PrdPh59El1MVmBYWnVGTEchkhYNgP2XZGZVDy6RqXICqB/HR5SolcGCU2JEDzzmc3Mz8BumTvGaRqGaZDZdYUKr5yZqAOQ9B9uXQgnHGcsmh76F3YPzu0AMOuqMHJPc9OXzZw2AuzAyDslXcTLGJPnDWApX0nqBijaX9Vrwm7Ls6HzfQh38d6kQnmjBArx5DEuCNWKsDj+DBMW9vpoJSSopsB9i+/e7z5cPRdAsKs1xufb54Q4F86fr18kUYnQMkePKMnhNrcRi0tYcpBkUwm+zFdDyPGnfVUDbHFoXLgYtC1LL56CZN9Ny0AfpkwJ1FLXwtMzn7GeOLc0fEEjApSV2em5f25XsHXBGnKMSUeytjJvYclmjX89lXAu4C57hp2QjPvzpaMF9D8onWXdXVpN3N7MQLy0aT6LgwvB7pgvomAJUP5/MnTZgY1jrC3+708elvQN5s8B6CvN6MMbO1BMFZfhhbQY3diy7yW0c0FPuY+n929Xcbubp2ej5snL55UV4mGG97GJQxMWfNmumSJhmX5SSCdY/vmzVvtcFsWJiZu7mhu5HNfxBH9fbpQn4WVdhBNvX2NXxZdqitBzrBkAdLWxrBMs+44/YtjLJgE3nzMWGMgEu9V7iRAk32ectkBq2lHFKQLctySgLy7TnhOZY4Ph7EdkF0zz3uYzykRo913REQ7tuVOypx/ejfgYmwglu2zFxn3/NxhmIKnH6L191Jgdbq5fZ2+RtZ6wJWXOfxfV8YF+B2bjh2nTC12gj6mA/08QeCrZGArztvgRafvkQGwBskZcewwIgA9+7GNMpp7GJ6ys4JKhZBhUe/lbK3OVhYxZsPraKgBWwUud5J9fvz1MDSdX5zStQxmulyP48oq9azhSDtVs5bYVB3fDlPGLtiqU5RrakRkT6wdr4Co1pnyg5/9vZ9WFuFl9PE0M1GuLS94MyCis+ZVgM+QcQJ6pnQ8LF72nk12U2vEWHByPgZ9ODxI5+bYO+V7dT4Bt3l/a/5Wnh0b6Jtvf9vvcbRkip01gNUr6daFSfUsHX9fpmydTFu7egr2sncFeWyjJCI/gB1+09I8+59NArRoeDSB6sBrSyfK/NsZgzkhoTGMrhnf6WI3DH/JD/vxapJUz6O5Y5yVxbcb+RK4OzuGHTQlcGvZvuRnA1w2VdCftQ6AwVBn568c3E4Dk8/KeD/Lv68HMN2O43cp++c89vtSGFCXz8Mirc4rcCnjGJv7ukmTnQQPn8dt2tt8HfuCn3c5a4g+a7qjpFPo6eYgSZRLKSu9SC+vwYIzaDSg7LX671lvmEpnsdHHkZDQMfZTATANdPKM+cx2AjVgB3BDY6Jq12CK8csEN3FeP0g+ADWyMFYwc2WHtLKiPuTIlayg83xu7A5P1tlVTVufz17tWV7QMWXEhMUFGfRLY8cUzvClLmZ9D7txmkGVzWP98TPZmCXQrQZcwQXB5pQzs0EFkQBfLesadkA7dfMD81iYJeex9xX3ztisJTYY1v1Mxm806oYpxA8Bnn5IOT7xfnqzAI6P+beOso6mOuuAyARpb/P1YSNjvZLMAPjHzmZNH1vPfMm8izNRIhpIpYLEI9ItAmbRpxJE3YoN3Uqi4GPK3WkVbYd5uR//yUi8oyVnXCWEBP5L4M4CvddoKsbKc2+lqQmZEr4LALPaSAU1s3e/B++Geer9p5x28d0nHqs/UVDLEGVeClo3iTDginMahmkN2vcALcwRx5pne4/xP7FVwGsAscShZ1OOGJ9TAJp7lGwrDZTn5Ftd6F6bR5vgxw4eYKgafHnHhHRl+5CyYJO7/jC8gHoB7GLBcx1SNNZOc1lTeZQ1qAyZj7gmBZVFWWvOzxFEH4BnZXyV0V8pDaVj6TqeOV/L51UW7BY4mGcty07inU5r1j3/byfJsIkVUpqfc8b1qxmWM+1WKnYG9Jr3dX9sImDk+nzGk/8IsBC3+DzwbmWRTWKTpu2iFZ31zTbTSJxnAkrQLV20Pe25itsPe868VF4GeJe/T2mfeR1/og2EfK6gSL6vNFo8XbLBJGs9K1+r5cvZ82XHStDmnYZRN11g19hhZnRiPr9WLT7XWxuZGRDxxQq+rXHfygLeKZFkWNGY0210BhgoEDdArfevXntfaE0mzFyVgQTQb/yxMHqbcLfwJoYT+WlS4TwcTWZ+bwDhXI++nX3DT8C+nDh6Egq6hVdCBcAOIM73vdfNxJtt6rg8U5NP2aPWBHBw9R0LyjYmn71Yf4AlFADk11RyDKi3ApvD+1m2S+4p8VjGlDL8/PnzB6le2s+8nD3K+ncmMKZA0vgGiABlVNKQHm16GrfidLI14jBSG/AE73ecNcous6skUa6EQPFNGk6dBLSTGLqYRMKns4AgKdc8PKD9dXXz6Fmq0KzHXPsksY5fqxbdD+DsQsrJuOwneQgwEyOYwyYAcv9hQE6MaN6MldiijTcWP7u+VCvbvNcPrNrZ12lIFwKAuNvepi9cbfaSCmJbADb0uzM2bVAo1l/WBZvAj2qTBvbK3ss9gXCS1yRYKjmwEI2+LyvPM3jeGyrXUs1mbrfE3dmAA/paadNUwa9hqy4gev5u/D17meAIRst/GIbOSNejhe3c5Kfk2NhcDzHh/vV8LVVGmM17NNzYmE8hBqRsmd29dhjcIg7y/0/VnTXplV7ZYf4w5ZwYCkONZJFNskl1S7Jly/IQ4Utf+Qd4iLAdYVt3jrAu5AhLEXaEbDn8F/iHfCE7LKlbbPZQ7GoWa0ahMCYykQMAr2ftcwAaRRBAZn7fd8573ncPa6+9tp+5c5OvyXM1bdJ1FRQfwK7SBc0vFzmpxda5DvlBWa26wroeo2eu0ChWEpNVU5DWnPhO7JCvK26105dcilpvYoDL+x9snl2kVXWTZyLfZHcMz+GfEW/kOdmnl8lXLez4Yfvy73Ou7fnJUebaWzhQiFFiKktYQYuUQEhMpw8CYp+FkJHYPtJcZ1flv7FjeQzX8nPm/eymMNtp9Ao0+RAgf+VKYuuaf9YzD9jMJneqe4tD02KrkA7n6uA1HUr1uXOtLdZnbQpYvzz95aV/9I/+89drqw0Da+pm2VYLwwMQQIOr/d4C0BgWYM0EugC1Af2+f/jdG2o4/Sq24jx3s1ZTJYhlxaETcmiLE/Ie85AHTPOrhr5CiqO74FcBw8bn09ZQYduCfNNe6/tvWyHG+K8HtG0FNW7j5EascZJ70Sy2iqDCWZCQWuzVeK/Oc3WC/jzKw2sPcyrDqig1DJIih7mI8eKcl+uurkLeH8hAd+xWBN2HujnaM2NwaZ+lhSbtOtPKtlKTOUKC6Elwo49UEL7OcRhHbmGtxkzrs8riDCoA3t3cuZ1Jkweb3379eRLIi827SZ6++DogT37mF3/44wazFWvMOpg+uZskFquk/fsxyOjlTfiABkvC6P7uZVrSdwEibDCOUKuGqvLjJICeKY0NQTexfY4a0NAqJWpqwLtrRd0HXccWYxA9UIZPhfU0WmiXMoYTeLeVdrjSTAFjAtGswX4GbDxKQo5VNM/VBMsk8ge308r33ua30bvSEnp+HkOZRIOmD/YdcW498xJW050u9bAOvdrna7F4kWB4L8m0Z9ve/OpvCVRmH05L1jiDYYIStx1R7YvcS3UbK/rMOMXRR9NKINnD6nnlvgBPrzD8JBX52rNcS5lB+azDrJ1gg/PHkFrXfZ1Q1ETHOpgKFdpymU8J1I1yN9VIUN52zgbACXRRlhkEa82gq/L+XltX95EKiABf8qbirN3HWQMuancXhDtDCYCxj6z3bhJRlfY7Kv0vvsuwlW82uzc/3DyP2PORn1sqQ+6v0y0BF4KyPPUTRj/rx1irimK9NngQvLRSM4yh9Zc1qHFbzm61AxpYzh4qh2xJprRrrNMfS99eAHyJCa2sVubzu6y2vLIsolS6rgdQ0lJ4wv4VHEywGKr0q9MMkcm0zYN97eGqL5hp9FQAaAEBACu7NzfhGkSLan/z5YMAPTHgmAcvwlgDYnfcffYPtpbERgJj/wsABPtn2gQ48oXdU5p0f0+IZd06VTTPwMRI7UeCAWt8Jc76ZgTcaa0AXM+wH8N4uAgL40XYdldSRTM8YSY7MszaMgCAdAv9/+Uwpd5r8vR99lxtHX2QJQB4nrb8JznHkkgV8G1JbdaG37iWTL9VI+tJNiC/mizkfHXSq3OtBV3irDrq8wWLAS0wG8v4ydk0rIej64TJ6Fq0KCRJUOAQ/Fb0GLCas2hoj8AohY67t29tfvHDD8IcOdl88/B+GEnPNz/86P2w7t5JAJIW1jATBF67+2mHjC189DzsQeLWsUHAjr3drE0e81H21mOMF+wLAzDi8PmB76KRxxpvmTibQPrrr74peNuJXNnD1XXJ+QOeFrjL/Qs4MHoBmCqsAEai6WXL8n/5D/vVWmoJZT/pP36XFtJpH8xjxmDOcwFaOyeCGRW92uIyJQCLb5kCnY6aMwHsHo22fA4mmWmpTx4OcANswqZvhTMJA52dvOZ2Blm8H+D307/+5I2f3YmP//CjH5XteD+DidzfE+222C/uvznLDLqSzGH2VEw8Abp7rLB7p4QP2K+NFnBnAvnjFFWqVSqJN3QniwY8oSt2AVB6Fn+QuIm2zvNU3QU+E0jP/jjNOkpeALsPcm1NTMUMix5VPw+YWsBKRjN6i+5bRX6PlEXuu+17tecztON+pgAK7A2gmTq2ZC4+OetXpha/XEbZwvDNT3TvF3XQeuv7XjVFty0Aau65Lfixcd0gsYvnkRoQk7AldxMw79G3S0C8y17Htpj4Z29JsC4urmVid9p34o+3U/XeCkPoJHv0KGDHCwB29s5uwJrtBJc7CbS3r2TvKeRkjXaT0DhbTeJq9xNTVf8lgGDAY8Dddph8gDt2FOvyymJPz3MvZ4CPtXW0voFuqpbh+J+cxYv8adCFoNpe/33WyhrLVZs4iaEkVDvR2+QaAyCvwZBrcoypOy217MZJgA/sK8ANXS3yDdVF4zsSB7Ed1jcntoUD9tp5er3oMYkf244t0McuyN7pJObqE02x0zU2aM67Ssw6Dbh4vASBbZsBFdPSIl3CnJmOFOBdp582GVAYJj6OUQ1dErva8/PZk1jbI5Mwb+VsKq5JggFS9nOcTZ+3oS9ikDtJ3GltHjfum2SeryqDOTb9JmZE3of+2OnzTM1OpnUv+9a1GE7R7gWJDjZ9gdGlEEurVcFWAS7/FQgkwJ8zUGkLIFyu8Yq4xnOuBuH42ILAS5y9FsDd16r5NL56KSZOKD8MeG2C+XsL9MDfaDIaWkUf7SzXc9ROj4BIeQ2NXZ0A/NUOsAawGrt8Pesh9n+SwirGkhYq/myrIH58BI1JsQUwKPY7Fjf+j20WF1j6YcddpDjwIu3CujCA4q8bjygO5HceQ1u6JWEYy4AsCT0ighyBbZfs5Q3ZD6DAGzuT74lN/KoUR/78wQ9/EFuXKdCdEIpROTpYwFr7vQnmEotcT46FaWQQTNvn8pB0Hvnl7CjYrMUCf3bYV35G3GR/TXvaaLUNw24IC87f+jp+2X5VJBrSAKBMe2ZIGYtcT9lKsTWuWb7Cv79UWDCkIsBN93c6Z8SWfBXgrSBqpy3SGEy8rACa/+wjWr48ebtH8ndMSfv4cvxpmXBZS3Zh1fdrQSp7yr8HKF4GIObPMqYAbo25xx43psRmU2xeEuA13msHSr6//pvvkJtWzy4xzCTr07I/BIDJ+wbEtGPfAnjNY3Pm16GOBlRJsmfKK/Z58rick/fC9FcQFhuRAaEpe5SYBDu6sav/hEAANkzs/Pmzn/9hJ8d3amtjPsy7vXaAVL8813Ucf9np0fm1Ds9YB27cSseB95E/iJ/X9bG/vE+n9OZ+CgS2WDxA/go8A7oqEbIUw6/mef+7P3t/891nf5oBX2mPTPG3YH0e/TG9WUXKnNMWzOu389ra1oCWAYU6DKKg+gLcO4P5T60PkxuY/jBDKh6EXXfxOky5gOcX0S4rKHxZXONcRBMwnQjy3ik6TN7u3jsRNZ+lbbxDLxNrIJO4L1ryYmZndNXJnz0DnJlOOGvCPOmC61AJa0PfDhRTbftNZaHsA7ECbcLHGWZ2HBDRVGB5mesQK8iVayNUxVqoHIakZ2xAhYGET5JP0Nl7kn3eQQuxiXS0AbbyMWsIU6nmsEJHAZ2LzQcffNBWXmuL0alouuZFPmNkuQzINKhxBnT5+jqUxjq92ctLEavDDeU22Z8vAsrJ9/fyYG+Hbb9/OUy/kGF0kcjrO6wjKYdOBPbxciZwb6cIcvLo23T36NSzXwdzmNb9kSY5kVctBJESZHqW5jyVrZqzL9+Hu1ROZ7HldAbZCwXZGS41/l48Lf9U3L9iQJxCcM7G43OM6dvRMWUnJia3h8iddVhRPmu3RALxaCR3FDkavw2oPOs2xUX5oKIV/EtOdiAvSR51kg7Ai5fR7E5XxOYksaZnHDzh9FX8cQC8ZIKxnfHZyT+QY16LGxSh81xIbmB46lhl60Y6ocuwxB6DnZFMAtAPCW2GngzWNdc4e3721oovhWyTgRX/83/zGlJrc1TwNQ9Kss5YyRu1RQmUv5S0LCJ6Lk6POLCmAta5IZPXbPxWPRndfvoqyDjTAHvRwiGUaBtU8ppFLHsMGLggyzauxXQjAmMPs8F7f3aCcjRU11gtCyODVfqyeOt7qJCUVruMlBbcDVVxqp+tsCzAYY17Yys93Ss1cZIvwf+M/jX+GCiSoDfgHfCmgZ122zwoCwwMEqPNda0080GTvb5TYBJsrVWwFTkHtLVtNg70SRJSQAfwbnqw0YPDmmB4AwL9PnjXgFvSKOhqMDoMxBW8cwDvHN6t3ttvv/6iB/OHMXJfp12MEf/pH3xcXSKOHGNO1aSU2hqPCTDK+lE1XUAklUfPhhNktCvYmU0m4Wj7ZQ96WsQ6ZRcNWNLALForjAiBtqm92oIS/HPWcRZYbg7NYRyNxPfkJJRzwtsE0QlOA28STNjY3s/hdmgmuPDZdtbW5kcf/2xzK3pWf/In/3eDpd3998I0jDONKPOW93YI8pPXozH0NIFgbrTofwc+SIarW6DakwPJkXKWWnkbzA6zstewJIhrFUiFqGzNtRLBQbrOBJM0E1Sxh6GhrdD1q8hPpbqDIPLzAtOzTvncqsNQpamOolPDQQrsJBjuAbtMJSztfgKrs4Af4BggtZ8fDbiht5te+VJlUwJPy4jw82KkWsFWSfMqQKZARhoBSBVcZLGr+QWQyL1o3dKJcDWVajol7wS4ixuKluLjAhAvMzXq6atM9AwD53IZYiO0vyWB8C/PSuJfo57PWJ6ndo8KQtcOjOMvO6wB1mjWdJpaWRy+Ny3ErUS13al3sFCWp1pt1znrrYpnvVbGoOfIqAJxyx6j7m1P5jkcPf5+GIcCdM879wa8k09wSNsCnOzX2gZipSYN5fO/Pco+upxqTCoxJzR/8pCxVx6kHRSrEaPRFF/OadUAY7jtsYTLo7fpiQGQ+zeYwxhsIOJOmEJsICdmYjWh31dZk70AdpeSkGupLOiavfDenbTlhQ33OPTu4zgV7afYECpKHdDRKcHTrqI7zsAEAJKgm4Brgdasl0DeXjnK3pJw1NYtYr+uzzk5TQDQM6DSlnsuMKKS1dawqaYZtNGqPSDHvkuOsgdYkAwqlsSGsCvVk8kzfe/2+y0gSXBn79HqCgCS918HzGSzBBSdoRx/O6yx6NdvPv/q8044/1GYzRg7zwOM2S+7AVa39u6ljT7MsvTLHlIdeDnCvM5aMNjNUWzYU5XhgGqnWglbFMqAhIehyAfkOArz8GGGWpjG5V7GH43tMTls53qcsyovlha9osWGq6wBu6ZtNeLkOYv2ASDnIiDE07RUjO7o2HoqTvbqds6ranY1/YCp2lJiAzj5ykEsbQnjP8fJ05Wh60jGgL9hgKwpO3CcSjjgVPLhvjo4QgNygJ+XYW3tEnT3Wvsoz/AwQSrk42ECzu8xQNiEHLGDgNzn5BIasMvFR++HZqVij0ROEuK5KyowR87iofZqg5ew+mMDT8NoMYnWmVWppZnyykCRPJ/jtNRcCYOaRk6BfGe4yQY5iIsyRA1nuW8YkqBrZbeLWRo8z59tHbHnvUeeByaMtaXZCtDDfKNJa62eJUlQgMOuH586gvP8sTilWjiLvia7UrskURJ3LJV2OE718SSEuVYAqOEe9MsABD/56R9mcM1ZWAUmsAeQiCbYvcMEeEffZqrb04BzIyfSNhyAaJ7Ns+eZSp3tQlT/MvZvfp+ydYYVVLsrzzg/ndnweT226uiliI96jdisDfwm4R2QJoNUOjEwSU6ic1+fhC/novcVvxwbQYRZQu4Zv9L+t/hd1SZs38Z3uXeMyTURHGbigFUrq7EyEs6Ja2HXyjABNicpKRDWqLD7bdjrtD0Fr+wG1qiwDuA2rZDiGr6d5GzZ+V5KobPyGir3gGrJlIFHIw/RhDX2tAwf9lWCzi802R22EDmOtq9h3SUwVygYcG7scVv/FgCQf7S/2bMO5yHMT8i/gF3WtQXZYT5MC5P4R+GOqDs5kmgns2H2PuDAmcje0F5+Ly3n7LTETXyyndebpL0WPm5kuMSlsPdeBxQQd+0HyDu0ljNOvjazcW46DMBm2t2xHNyzabCYWi60DC4nG1s51wC804rlrG239XPafqwj27OKj6+F7/65+CzrPZN8sUlGa3G033LPWpv7ftMW2Ymj9k++ph25TAfbCYwKSMz6dc8UjAIQmTjMFk6e0ITPZwNikZk9twDar5IsAQZeJYG6bOBE7eLEQZ4Lv/Q4h+lxhnRgVyfaKQNPUXQv4Jn9WY3vJl6xW3m2nsuell4PT2yfa+UX1z2+Mu6mI2LyC/bHvpKQszFtGy2KjF2sU2fi3sYtCufZX5hN/AiQf0C99brFKotPXoArZ0Q8XNaZ4iomMj+g8L3EDCvrpYAEeQN+I69pTOveSILQlgwg59kA0LAN2QsMzJYgEsvOUBUsz7wIAcMzYh+1rWPF1tZNzNn9pr1uYT8L1O3bdhSUeZSft+OcUcWNSmvYlwCp+KJ8hhzIGZ1BEkPKWH0dzVb3sXZOrDYGeNfWUXZviQ+HGTqyRPZRcxmgT2Vp7LXpkJpTPWDJ2ja72sNJpke+pd/PvbVtM2tYgDbfd52kjmqr8pxuBHDCEr1x89bmwYNMec+++i6EjOPsg/m0AXbWmB5w8cOPP9588eUXfV8xAoD4bmRPgEVjl2cIIvY3H984sOzX5JWdwLsOApphDW+7yqbYVNbgYo9XMKfMu+VrCATSmg6fyufdzQT4n2VQxcOvfp0OgAB31+yFfKYwsrm4YiWCgmLgFASnXVnOyH+J4duX0BzmOPGO7intsU+PTJLNOQ6I/vC5oDCDKjIM6UJHzFLUBuyyxbQDxRarXAyTMc8pNi/4A/BObKFzo/uET8iTXVmbI3M1U6rZvrIcETEWEFSOoVuvAykW0ExecSOF5aN0GMwwxZ1+joFcwLbGOGxk9hbw7rtoujufYgPv3ymrS86mvR+h40Y09p6l+0Px85Qdid+cwTT8xnRz7WQ/uYcyOOEH+ftMOwaADwAtpvLMyaJMq+U6LGMGjBQDQMYB2gEEE4/aO3R/O+Cxe2HO3LMUtA2K2k3+bMb2rUylP7gSkCnPtQQmAx0AsImRSzgBjmUgxPPoBN6+DifgU9ciwfj1dQI098KOtsW38cDkZuN2J59pHA9Ew6rTiRSfWOJRsZCq8E4+lNeJ+cqiln9Fs/04bM3X0Sg9ycCu80spbseGFVsQX5AE4ifig+SvLYAn13gjb2CfOj/d+0hLI3kmjjsgL2CfKBrmzzMT27f5n4eVlrgkN8067OxFk/E8oFti+Bdsgu41eT+I2uCK5EhiWiy66uiSVIJl1S9Pd8HKXG/sjuVevVoDUej2weJmbUcPf0DPgpwLESV74peX/un/8t9GTmY2QrWXFkBsrbJpcTtI28d39x+8YbNYKGw8ydsIgk7lokhvN+BsqnXc7bQrAJiGKjwC82OY18976/yG7j0H9KBGUnJXWn6N1BxCAclovs2GHMrpBGIFx/Jz3mcGObxNdoBz2E11AMsh6XWroHtwaM1537YT5WezF7pgEloBxaMIw9tUmCXPkmhYXIk8kMAG9Z4Os02gTWmCmkluGIvjMMoAX6uIp8/j6AF7kguvaUJWUKM80VYCoOzAO6Co+BKYNkZ6gqupPC0inlgwCXhQdt8LC+2dtDx/8tlv28bxgw/ei27V0zBWbndIg37t0YcZynzF19tWMizEtYqzTtS10dcAfRhnM055FWHmuTh3k4AJ0ms3U1Fvgpa7eRqmxK2MUz/WHlYGKaMylW+HbdthDhJNv0VFvSwHBtnnuMe+iOaOeWz2xLRdSYZfZQrff/gf/ccNjP/iL3/VoR1Xrt5IK8qrsEsiUJ+Fklxr6y2o4EAIrlslnhYyAcQWna4EtOKnFRxixEuCstyS8SUR8KwKlgMNs9UAACAASURBVHqfGH4uy/OecH+YogQsxZCtgAs6BQ9uYzEgnJ2f97UCsXUGy9CXDnjw4gTUYTAKuCR3cvKXqcScvciEJGBcAjj6WxUlbfK0JJYFfsLW8IzKQhC8O4dYBBPgYAC+ylppwylwh8ngLKikSrr8jl2MnFUYcwFsYri2Exzv5/zfII5+EeAuxvhRnPCTJH2p12wuBQzaCXuxugq5OcFflar8I9d3Sisj1yG4E8ya1GOPr3ag+lWCzSXA6GJOV/wEdqbqLkHUCJ+jyB+2WqHSNSw/7QsmyCZQ1RrbIE9lOFUuyQC7IBgMAPUiVZYLLd0N9Gdk+07YFNew147CvPFkBaY5u1ikWrEDC4UBcy1AZXQkw5DZRIT+ar6ulcUEP4NGfvtFNO602ZMDAChiwAg0Y0vKdA5AYVpqtUMsRW3jotmSdbIGU0EWdA/r7nmAwMNbmeQZIOXCeja51Qz1OkyetMPfSXUwbf7P02Z+HmesrRDbTRHhinYv2o+YQHwudnSSVJU11SLJ2yTaqu1YCLMfp5UEozFAdAKe+ooC54B4ITnGFaeOBcX2AtYn2KBh5rOPw0LUTrafdk5pAMbJ6GyxkQo2o6/z0TuxUQG1Wi3OnnBuAFIyvGqgYuDwJfE72g7vZCDFbs7sXoKlO7fCsMt1D9sheyKj5K+mvft3X6aKFlbLrZ0wjLeTlGVqFHtyJX7scdgC949zLWFFSQC1IGD6PQrIcvI4uqupsp/RqExyvJvzBHCwHNXiyDPaD2C4HzY1EFjb98MH98MEnED4dfYXQF1Sru1JsHY/vvRSzomBF0dpDfVeZ6qwWctOQq4e7NiKgrfZA53yXjM1DCPFHLZHYW2tfGJPaNfH0POLhk2TjazX8dLuur6vRHsKAiZ5prUzILzPvnPrTgYq5Mzk7k7zuicpSH0bRqCKOmFj9EwMwn3MkewLwRZAA0uATtNjYFcZgUDzlsxaENKK+fD+ty3aCFbYc3sROESXivbaw6c5hz0EKUClmmr7iV9b3GhQlYmY2d8CHAkRDZoOlGIH2DL3o/prFwFn7DZ+XtCPNRY7a2q3JLB6VGVHqo6OPtKtsDUnCfCzF62+dzImUC2+bJIChYHR2bFX+afR/10S+2qiStJjCwBs+fsJfUNaZTSr8j7Ygp75vezVND9tXkVuYPtVpsPmXJi8SIvrVXzi85xb7LeXlyQMRgmA6fjrGYBUzZ48o+sB6ve2aKQlhnOGyjRiw/KX+KkyxMQ6dL4UFXPmjvM5WDdOtTUTZ/BvtMFeZyDGy5yDi+rT8K3Zy4C7BbiqLKq9bb09x8Zlb9kw65S8df+usd7KZuH/KgGhag9owUrFXixgAKyVyJR3mN8D5jQuaRFwkt+O2wmD3f6YNtnsR+x7rKW2NE3LtAJCi2WL7a+/K4g0ekzDHGLn+BSBgK8bxhZ70+M2CXo7PuzHJlUACa3b2nsCCFef0Fr73AHZpqVwWN8cb1nFuT6gM1sOLOZX6Z/NUIokT4l3DY1qG1Tsj2R9O5t3K+vkORs88SoxnCmfYiOt1QfZe6YTS9aERkCqtufkM0kNlBXlGQMuJCqK4YphYub8DLuAjFkWauPAchhzDSPYPXHhW9bEW1bPsE9tmtEiLJ+qMVXbF/maFgoH3MHgCzLVuLKfkvUBFDepLMQ48crKiuhwoO7d8TvVT2wS6VkDXtOqljZyQDaG3aUwSE39OzfMJt+ba8YKBQbrEEpySIs7e/9Z/LMiWEGk7Het+Nrtq9cE6AeIxC6dxuZjsRr8wR5oZ2w3UFssh6QwCfe0g7IP68AT+0lMRJeYD6wPX8AuRVj31DynBWOtXdmTfD2ZBYDDwsRY2Sy1f3l/5/QNk6wF0Vxb/LEzUXaYHZw9PoywAXLW/Mf69ayKI2gyNq4GkpocDwBZ5Dmy16pFLCmNHTKgj59wjU0i7QqAVq7JGhZ/I2Yv+db2lfuY55p7apscjcHYxazJS8BkfrPdCk12mPtyJ2VQsmmLtvgwCN+2Ma7Mu2mtfatRvYLInezpqQOrFccLmpO8ePYmjvr9ybGNBZs7jrSJc7wOFikQ0wLwGsOPZlVzn3zNXmlhuqC2Nk2UXcN+roWVlPbmrHGnoOa+H8UnPjbsY3k+bJlfBeGczeYbAzKW4Z2viWXlL+s+UOx0Tc8TV5XtLX/umzDPw7Cq9IoEfwGSVxZY2zbdxwLkNW9sMWEKsmxvQemIY17Nnv9ZhnztX2Si5vF30afF+E08BeCIxrWiouF3LxMLVc8ycVvbWWv/JzYHritMOMMvUqB09sk/HAU4PzrOZyXmOop22ZNTPo0GZHKKrL2NpKNIy3VVFZwS9qKuAeYwQxzLdJOn2W/dCwuRp7nVgL3sWBNjeV1+XlEOyOo+R8YDoDJTS6sX13wOGCqfl4OGRZ13AY7K/RSXDSZYtbSBfkB+RB4yJQXG82lA+ZU5Ji8Rh+zkfqtVhnnaRC/nc+ksYpM77GKxi36Ar6qmfta8gDqwsT5z1vjdd+8lj8YM9NwDTCfWKhFA3rDsrcaNJhY7A9mjT1OAbRdj7t/efJ54Ezv8YId/eba5E9zqEHjL/yY30gR+jgUd1ln1+eTwKfjtyfnys5d1xWFgJo51Tvjy2sjas6VNu7mMnWdPL+xz+733TP5oWlzZ/Mp6wPfke93PQ37h0+XsAM/t+EdFx7OAdqcvw3oLgeRa8qxmrbVziiZjw88VgbStFt9wDWQAsteW81FbI8D0HRiEj182XLVYvY/26Gj7vTxLvH4exnc6H16m80GeJx9u6qIA7lzXCPYNiu+0QKY8nhiweIUCFDkD7y0WE5fXtoz8Extt4rRcq5JD+ebqa6cwOrZhtAClfFcNrPivC96hfWoj4/RVokspxE7LuxBb1grTKbJonzQ5gGL6liVnRTNpCWAJjbHlvApk1ZBoBWGkx/itaOybCWL5TIfO+xYZFxhL+LEXCiyOQfK1Bl4OafXERndshjYM6OR7o203FPf5/oB+qyMb1Mg6LxtKoN8KnerDLFpHpGehnxObzCG6k/Yshp14uQOgqnZmJGF+TSvwbGLr6Lo5ZsCVtcSakMhOkJlnnN8Mz9OCexNMSoaxTST6Be8a5KmaM0ymwx0H2NMmOQFW2zIZ/7ZHjtGoCDfDl/WnW8HQvJPWxtv33t18HTrx119/uflx2HYv44z/+Od/q4cEWGhhAU9t6uCc83XrCJhkdASDK0Xd/VZUswyBhSIs4CvynHUTJOb638mEQ7RhunbVKsp7PA2t+yw6SCN1pa1X7DdsPFU4DB3CzicBUnyNkxAUC5xdT5OIgr/Zq0BjQV/21FSTVA13N//O3/8HYdh8sfksYCXGQ5p60wL7TsAhYvAmxmSyUBK4ahShUnP0Ju2o/uczOPdOwclneIY1ILlQrXNNd2QL+bkVwC7Dkg6KQ+lwSoK6dwTsU7Gb5IXBG6Fjz0y1oUC2hMj9qBg24DUpZ7TyBPVNcrOOphISuG/Len72POAmjR0GRjuTRG11cmyJVgB7Xnvx1QStT0MLZ9wkHW1bqa30jKe6dZ6gYL86BLEBhmNYXS0vnmp++DztSMen+R3gLu6in/XTD25nfsPXabUKoylaaF8+MREx9iNVx70EHwLRs7YRJYEHUtfIxwm3nYvA9rQRCHDWSlRbO7MOQJDRoVLxXCdQz9k0afQlAfA8F0wwdqGU8VynoEd75wQmM6UXmATwqBNR9Qo44XxjwLU9BDOuGkL4G2HEmNJpf8aZXZwFeCOanRW5SMJrPV+nwvw8AqnnW++k3TLJeM7Q8wQpZxGAN8FR4UBc+tjAnQJU2pITiJoE1/ZFewPoS8+JlhSaf/6dZ1IWaauqU0EsAJK/t7U0e/ciC3+QQOTe++9vnuYsnRgUgQFHQzNn8CD3disAjgdkOMV5qmNn1jTPs1OuMFTCUoiVClsyTA+i8AZqxG5IZEfLcdZ52EWC1IWx4pwBdNkNepYo6gF1KrrqWu3fJqoEckenp2xntj1AxIvs2ZupTJ9lPWmTDOsn1x6736LAoPkRyk1VMl9TcQNYKyD5nmq/KarYOKZhXk+F2FSzvZyXD2/f61CRBtEJrLQw3r4bBl+G83zy2X03VJbTYfTtLqPCh5HI322lFTow4+brp9E0oacWm/5tWmW/D3D3Qsta7DHw6ZKzk/92AZ2KLURA8gy3rx9sridY30qLdCv7uc5vvvh8c5w2i2v+XT82ehe3AtYAKR9+/7haQJJd2pWGPPAxdED4CtOo+RivEfAVcMuz8xymsptiUCrPLZDVI4z+kT3t64cB0tgNrBXgdKn5JBuyPwpwlek+YMvdtMxiCxgYJBi9Hj1DlWysr/O0cD4MG9hnHCRQf8XWCPRnFzX4cj8KbFpRjrR5LcWkTukEcuaaQkBte97x0+i55j3KvmFYkjhfC0hCJ9NQIW2YppceHQHrTGiPzmVAaNfu/W8HXOPbHnz/MLaIVskAb2s1l/visyWebLYChIIYW2wdtnJPilYD2uTMa8PgP9jJtBcrsLXtQxtDJ6HP8I8m6j0TA7wXZJKQ0oYJgF4fls/qc85Z2o7UyMvYhcu0G3OfkgNnyzNte7UkJ79vhwK6fR6JihQ/rgd8E7cYBHQaW3uU63uBxWTKacAk1eZ44sIc0DmJ9X42137OxJ52RJzNBUQ5A6ircDdw53CyLgLKPDMca6LhxwEUxWqd2mw92Jb83MkrA8YwpovL9Gda3GpyMclxWRxNHFbuirhufObKSJJQ+pmyr5Zffbu+ZlhrjTty/gX7/bq23skvymKLI8pemZYnbeauxTnw/ddJMk2fJ3T9Ivv8WopJQAG2tvHAXGj3Y7U3FSIBJPmZYfSwU/N3rTNibTEl9pDJsi/zedUmTQIkgWuss/hLRYNL0YkzHOJV7K/zqmuhBbEmj9M2hnUnOZ6hbQodEDJMgpE16XU2lpgEz82r1nv9NT6zzxbwhvWYsyvBLStXuyQWyTBeBCldna6NOGAKvCa4vik4dg+vzeD5mU4Sxcg9jn2jkTfPY2JsrnIp7NnntT19eLMOBcaG4aBw01gqfk0M5/gXPMFEavxDmzBfzJpa3yabAC0yNfER3aOAzqyltWlRpIVeayXuGB2+DlcqUKzVNvY3Mch5CrMbHQDalSKt0i7QfF+sWUZYPmMKT8PYFNudp1DT4SLdl/N5WPI+CyDuDAFxCvZm8dqCVwxgYT00r7FU9vZ0Fv3/2GB5v4LRYg0MsnzMCPfHVubDZuiOmDJAaieJj7YxRj5wcYsWm/e2tvW/s86GInkIlRzq+nNDWEO05SzdxK8r886ZFv+Lf9i1abca5ph849jYRstlv8Y2WosyfAp2Rp5ES3D2mOKnOMmZE5N3fwBMPefG1878ChxMnrcff91uKp0UsTP1GBh+4tilsK0QObrmih8BceLvu25ZH/92NqazaO7Lr3VgxcrE4xPWn6kOniJOGWpzbqcDjGzNxIM6pPYzQK5x/QJydNCF55J93IIkoL4Gb8gLlZkAmvR5DtOMXSjLKz9Lg7fsROc5f95N4fSdxL903qaoj1Ufhn1132bIoM9eGZvyEc+7R667xn6bzhMbTW7hHoA4wKsWrPq8mw5Ngu945efLErTPci9v847pTFnbvjvoQcwPSC5YLV51v4nlMqAgKg6bP3wvjLaHnyae0g0xk8pnovjIOV3EN0neMI7ot/HP9pFLtj91ifhxciVAO11P33//dPPN/UfZ3zpFrm+evLiSuJkOcwoled5nAYlot14kJgPUKMIMyWZYmwNyh2Gcwps1XEkuszfWjoLJ8adAOZM7xaozhKOXXNvDLnDC8tuZ8D320t6lw8xOykEBeSbfy5GcZfabDi9bMQWfsfXXUtQc7GYkCVabJW/zfMQF9nXNyGLTDJeT1zS/XxhWYqW1001OP74DycTzHXa8P6ddN4XF5Wvuqa3UViLXMJ2L06quaDF8CTGX2GOA7YJLyR93w7g73MqQq8QfV3Pe2nVEA5PUgfXPsz7g//I92rzXD+IPE3e0xRkIb5hYixJ83eA0zkq7NLsewxBdr42/qoyE7AHwq+tT4ST3PgD2wm7N8+E3Ku9gWI1ryLN4HILI6evr2Xv3smfS/ZN4d7Ad51HxCMMa8DnMZv92rjvYsSy4WYsZRuQMjX9oR5w8nTwGOwsIzfocRQ7qWgC8aPmUJfqKzp3isnPjfbDk5JktpAz70HMvYU0RiWZuwbvsg9xnCyZsTteGLxzg1WvX1lnx4YpbDQa35IzFGiIjk9dcfnUlbbP/9L96DcxowqxNBSLaqs1S9chDoQnVzVGjFmOUBMcFrtUwRvgty01iPS0JA8KNcKLDjVlQxDsGD3LtwrSJdEM3CdADPXoLYzxHxG82rQeT983GwjBwiG2A9f3XIRhdQO2ay+u8R51YqdgjMqvqMIFC0NgYmrOg721sYdRkFfmea9TCiRnxNH3tu9lku9FFo+HECTBQpuG90SPJtR0HADkIYNHW21wjtN51E81k8IGdLe4u9wZptU4Mrg32KOLYZQKVFi8w4zBnKAVg8Dg9ix13vwBKaxXShhxx2oUi7xCo3mYdDrYPNx/94IehyZ5s/tWvfpW/fxAdg5ebD8PGu5aAR4W0WkAJSAvfSV7yXjQ2JN9AQ2u3VvJWEI/jxI7xb/p2VxLcvMj9P6+jnDaJo0waBCodprVvK+/VabM5ECdJyCokaS8FoKP7sRN9GfvqatQfzzCGEsR6TAI7KHydD6O7/Kqui2C2h5DjwPr5YPP+Rz8My+Y31ZK6n5a3j3/0t6r7AggDCK1sT4LuAAaL2f2ZfdcDl+fl2gQKBIOr+6Jaz5Au1RL359kCbdtiYa93vXPQFuBOEs/AAYaqL9cYWxD5+0BzPqt06QEk/ZCgkuFTuXLfo+ekip4AIcasVVTDTWJUO8UOiCBwaYXae9tnwzhgqW7cvCPMbt99GQO0S3LvEqKh3Y+WVyG5XONlRiwAnzaO6u0wbFmbs1TK6FMA8ARj98L82j67n+TCxLXjzRePzsJeyrlJEvzOnbB34vgMC5GQOPd1+gDlXBatoquh4p+ESn7V8JA3IP1UM52T1Z40CJlsYpJFSTIx1U70nWpjA5w8x72Csp7n6DV0TXOPKPsFkjgVVcE4ZlOQaf20XXEB+Gns7OSsRcZz8/13X4eNNCD6Kc20rMcO4MqlpDX4yq2PN8dbtzf/1//7q7Y7CzYATviFtOLKvMh6nqlGZQ137a/8TLCm7m2Br+fdVrAlsnCbZQwtAZa9WsBgCeKvB/zZNsVZIp5bex7ARaJOqzJGr0LDEuCbeQbO1mUDH7QqYikKXnKfhiRsAjyCX/ajxTWTseKM8j02ZtUUbFVRm2Fsw7T5A2oG8OFo2Tq/MLJu5fzb2yr0bAhQw9ADOiJD8+fIT5OwpjBBAiBMNkkY1tVpQM9nTyI3kPeitXNd20n2vklbOIImyKL/X8nC6fI9ja4UnVXTOa8S+s/7f/ze+9G3S0v300zAwoTOfe0lSLyIvspf/M23Dc5+cC96HZdMVEx7ZNbT8xIc7GQy8HfRM3wUQOzL7x5tPv3t71JwCDBJFzB74WaAUAGsIQnOMHajtlAU/tuRILgan3ApthrAKIiRkD0Kw+xlAN1rTfwyXfXm3azDBBRHsZmCi3cMpLh/f/Pg2wdleQCqBe3OqPX2zGtPfGZ+XkLCDgwjPVM+8wv7btin49sE98N2s5aCalPE2ZiANVpLlgqksM7nKbDsReuETZaA0FQ8Pkogh90WPOVpJom1UssuAZ0lvYoYWbdpl1FEGZ2n7tsloK8dxeRUCMkVnEYCgS7b89j9KbANGxmI/OhRdFFj95t3a38F7ocZ+/EP/2Dz+e8+33z11df1nwJW68Fn2pfTGjgSGmt7BvtSBismkkCslehhrwM1K/WRewHOjc+YKrD11rbhl0R12txm3YFMq76Un594QyIYPUOaYz4LYCIwzJrvHd7KXkgCHjaQQJ9OrfV4Ayrl88QWGZEcIDlrvnmSP+PvtaB0omlat3O4zyWJWbsXCfouUpg6DcO3Ol45yGzeTnz44TXMu7xOIG49C5xOAa36W7lWOi4tiOYaAXbnrlMrr4JIJ+kpFCV2EfDnTBIRx4IsW3pph/LMq2G0JNHWaWXTrf64rKO8Zm3Z8vcyAxZWxApEDBA9wMNkPAvL1Npik2X/n58bCsRau5cUH6oFNUXY+gexA8b9TDMZ/4yhuMSJwDq/2IuCGeIRUgn9/rSDek01rhRNGvzrAIiWTiZDK/CwS3wQO7hL36/SGlnP2JdL8bGX4/dCq21JDwtuFWxf71lho+sF2FgADky42vIm8YuWcP7uPf3bPrtqbHbOyGGu/aZEMrHQi3QpXEpLtMmxB7kWgB6woAFiAUjJ3SRdYnjPtQXhAqjDtKhchYSpa05iT4HbAJdpdRMzi6/YH6+dgs8ScwPYoKr5NUX0aamseD//JkdIPLi2tjexFUe3GDm5hDVoq2zeHWNXsRyDV8te2fHZ3XwxRnCMfc91NY+c04CCZ1hyBYHoGcH9MxAskjAXDNXCmGyCzBYm0QM4SI6xG8VCbLiU03qIlegtlbAgJmziJZMrPNkEToLfxL3t/JOD+K4lZ/+bUOl+kbdgRa/FX0Fr9/6wThSTaMZhRHlIbdEeaHmS/bL5nDV5QJ63c/R7gFUT2raBz/o38cu/+bCVLGC3T+40IEL3vvUDeIibrXr9xMS3CiD0vug7KdzokvH2CmjPQ06QIJJ+kOS3Y2hhEVajWt6kyyUfyhbh1BSOV8DoEBYdImR0ZhrwadhaewHMiqM3Jgb6jc9yHQrH9XfytWrnAbkH1Bu2/1sSx8RDqyTKfH3dj2VXAjLza/LK6bjqmcpnVb8rIPphhsCsAwycbWd8Zbd5rcIue8m3AlUA76vunGcAFJTniOn42toDcX6Kk/v5Hr3UG/kMeRMA78hE5DzvasaL41scHU3mDigMoYH8T/OqrJ91W9uyFSWw7+rbifoDRlrUG9mnK+IGgMAKzmS9FP6HSTR5kfXRJYd5tt7rdtYbGWCN9a7GV2GIXgmA9qPbO5ubVxJXPv0icZuWQG2W9vLYzbKrXGfuvZ1pACS2TGEzPhEIclVs7p7Fi/FdZyY6x6/dT0HUpOujU6yuw83XD1Nw7jnMesSo7WtdTxw2+fCA4/bLM3iAMyXGrxZg8vLImPgFB6Aj7TrWgSYzIIBNRZKYdkZWV4FFTCd2Af7p5niWYYLbAcwHIB95rPOsjZymeV2ZoMOEsv6Kc2IxNsX+vZL9/ubcLXbI/hYfOuYAo7a3kmDgDhYg9iSx8hARpmNvPbNr8ct7vGFT1lfyd7QQE7MDwOVCuQb7ke2fvEcBcAq+td1dvR7+iXcwX+VimF4KTSliH2ynS27bQLVFcgmAiFSAgECCK3twP39ud8hk3ipxSyWf2BIxt84YOUFz++nAGVszANZ6htdrFFNM8Y4Po888Q4R6v600DTFGbH5VDKt7pBPfI0tGZibFxbNLKdpcTgt9meXOelp/sy6VQ6O3t+j0Y8CtYPZ6HWzNtKgOG7NyEvyd4vbSzVfmvjjq9Gn24/1gE2LG5ONXonmeYYTbAOi8CjnJ+57K75OfrM+gBYJ2KGJ0s22xVR3o0qf8poum+E2+ws6s8VSfXRZnCElr4XPkovr1dhvqZL32y0v/+J/8F9G8cwgxJ2YymTWE2HpjQBm6ss02mgHaegZwKIgk4cgBBNpo4TE0wK9h840hrcB/3rNMmIIhc6MF5JZguLszv1fAzsVKiATpJ2XSeN+pIngNw9vKpg2TC0Vd9Zo6R4GK4D3XCAQbttI44PYS52vVQsg7ujeMIKWC9sC30jf95jfi1NDAObJbSYjL1gnY1IQmP+uBEhg2FabVSQfENcb4VCCxgOTQezvJTbV5TlMBBtM2i8pL8heDweFipWidqiEpgjwA20mSHI5UrN6wuM5NsGHaLcBzRF1VdW2UTr5KG9+HH3xY5PdXv/kkrUHXN/dChb6cz7+eqYCOOJbWdqbNqMILnlTeXIeEaWXgcGICboELh8iIEgeFFle4NAei1OI8RoyPd999f3NIB0lCxul75lK0BLznoSQ3DKd/l40xAtAE3d1TgCnjqfO+Kh8M3rqxtVvVUKgimugWA9R90eeRiYk//vfKrvv0d78uXfV5tKp+9vM/zkTO56WwMxL2j/3eqkXeR3uKvboVBlLFsnP9B53EE62hOPARFhbYAFS1ZYyRYQhrHJbrOT8jeJqfUaFZKl/VQvKkco2d8Ifam9cMo8x+tCfmrLSytTAMPTvfBxJrj3YO7Sn7RcArML4SY8sZX41TvFY9mRGhfnUJw2TakC8FnN3NMwYquQb0XMZ7KNaSbcnIOK0tz1CLmRYdRsN+NSkXK4qWTFqpLtKm8jJCndpP70b34NXj32Qd0yYY1t3948ubJ3ksd997NwEfzRjJJmrxooNjr3YsvDY9elx537JRDD4ADk0Vaybyjajw2h7RKmnP81SYBCNYUyrjM5be5CZsJCC5tjyWZPSLOJHDsInYLpPjBEoCxlbElMUl6todYj8w7wQxWqmPcgYFE1rNgJjb2ZM389wE+2c7dze/O97dfP449x4Nj2os5foFEtrivvn662qCld2T9dxTXcp1v6pjMdk3qUrWo1OR2GdMSfsKuLi0G44m6Ngxzx7Tbi82iFjwU+02kqzYk2cBDrW/t56ubS72CbvoVjQdv0+749Pc88vcl0YC1wC0O09L4mEc0G4SH2CTYMu58QyaxNXfc+BTyGDvy3wpAHBUZgLQQgXt5s3YPoyGvE/1OnI/HffuIWT9u+dDzb+SPfk8oOlzrK6cdW3XgEMTXTGo3rlzt0G1a8iqV+uREPMJ7UnqRAF7P/wgk2IjzK+lzpoCQW4R8nZ08gy2E0xgRl5JweJhmHRff/V9gpIrm/duJgEP0HGewONY/zqvUgAAIABJREFUe3Qrkwms6H9EKPnXn32z+bNPP988Cqhoq9nfhisYAAIskoRsZe9pGQHoa01EH/74pz8N8zGBomnD+RxshS9/+1vzLzKEIMGwZ5cl3Am7DyvzaZhn7LpiBXDDhLOKdlt319TgbCZOa3Pg9wC2fLAgX/Gg7LiAa8Swtd4J1ugdThvATG4eprlkavRcFAgqu7AkMqb4Gqbiz8tAI7+1ilcPKPaOnmT+A5IK9F5kXST2O4AeWpYAM203ZRbZoxLYAQPEEW0bkEDZC+ws/xpDd5Rn53wKbsgcPH3yIu1EpomFEZGE5+tvv8y6X9/84he/6FCRv/qrTwq802MEJtCU1dLcCdSSvLb7TFXcPSvOqIJiRk0V3HpI7hN4Zo2Ad8fEw+NrDRqpEHD+w4r3Z/Wjcn1lMAhY8jU2aboBBoyx/nzfSGNoxYhvz7k9U72PD6IVI6ndDaANIHoWsLb6VYut2jE5PcWAvUspkO3g0kVH0dLJ7fOv09iH51pnMYm0GRLgz6a8nH9fib6mOCb99w26tyPuPeGdVleFAqBC1iafW+AmX6+uYG6l7Kfs98S/AQdz3QmMxSp8dWblpAUlzyyfZ1BFgUi37ywAxxqvDLOzzrDg7LD6GqwDNZZksQG4fd9YbeI7/622zHMS/M/zmXiIXbeWl+0jbLZX0d/KmjRBakvT2HPAEpABg3L00ASyk8ALxjtUQlzqhhkiEhGAo/icggwAX2zVfLuC2n0svMcY4csBQMu8qw+fdsTRHgJ6+CmAFVDHM1CpV5SSGFnP0ToDQGGcnSwJubWU/IodTmL3yWu0ANWKu1bSrHts3UVY1Nvxidd3U+w0BC4tuedhfVcIP3GSNnXMzLICyioZRlenPgJO2DPn0vNoDLyAQ4BJfkbYX3Bq2IvD8hE6udd5TooH7lOBTxrWH5DIZX0LzjZ5mPedVmGgFb8DcNc6N2LlEm9nBotFkadCDWX9Y1aIiZe2zuzD0yBxErN2UyhW9L6sqntU7I5t3UlzeYD+7tMAatrKL4ex+zq/nTWAZLs7FPvnqPUZuwbPrwz/fKFSObkmOYB2UaB/pVJay3ez9tqAMlj23qT6rxLnhdHT2CnrMcQENmGYWsO24yIHHCjz1Nqxuct0ZAV/RdTnsesra4+fFONiHckfWizOn65rHYZxTEpnIR9MjqXFkJ6jojtYYkDh3kP2mnUQU40uVmQ2AFGAJraqQMAw9AB1B2H/3klOAKxQiAFMiVuGOSte9hxnKrr4E3uurcFLjNpWvdpb0gWswbAV2WWm6nmYxFil9ogW3AIs/f4MgnE+DY9wbuwBz15xpduvz2SAyNW+WOu1mDLC/HOehgmN4TRF+gHaxPFvQZCRV5r91ThDHJl7fhwZA/v799sxrdP6zMdGKV5oCdVqLgai66pQCKRwz9EdDQv7/bQ0HgUYpU33jNxGASTSM2OnO5U+97AWomlcl7kEuM5z7RCzZR3KbMzPVrKp5Ac2eNawLENAiLMoV459YU8MvpuiwbCd3IP8V2xqH/glpgHlrxJW+wHUaPleSbHup+8mFn/+efTtniR3IAVjqr0Wx9GnPU0cLM6wX2W7rresY6e1NlAOMjplppWfJda8cg14e2XzVRjzz+JvAhXFt4Vhb3BMngcfelJbq3CuBXW+rrA/Bf9ZI/nCIZBmAaTF5+5Lx1qlGvJbDkC/cYrPYa9nz+6GCe81QGl2CNEEeH2YKbKGIEzuF1tUDWU693KF4B6YndiJWWs2TUxy5927XePp4Bp/7KyM7rb1mULFK+y2GmFAbXyA4lCBVD4mmrMpyOCiyI8HsBpiSsk8bMiyHycBdkmDmaxTkQeYH+BwjZsLCttfXivn81KAnnOPYbgA5YDWV+fPNtcDzh6KI7Ie2LLYgMfxQ80m1V7CblYQYtqv7+Vpv0zxPf5h2sGnW3PN09xfcbBuvclH1zi0f8/XRyt/WLVDkpm4qyD+El+x48gYwN5rkbG5xN67ouyNJ4mhT7ffSzcNu80/0kxPcfxGuh8WOSb4kyKonGVx64u9X4oiPROjLwf4JmfDj/Vr9Bx1L+hceJkzfvowDHgF7OBbkUW6dBkrGolt8DKxtiDpNF08Lw3UktNl4+6mY0T8Nd2niyQRyQYFKHEeWyz2ZJsWpuHKUhx7hyAB7zmp3mKLyfw34HzBFgLc//LS//iP/7PXh0kKGVPfKO0+f7d5LLLqfUf45t8TIGMXjaOY0dtaF0froWKbC0PA31eh1jls2dANKtaAzY1MojjtFm8fto1sQ7ZyVy25BTHWQ97qPwelVJulc815PUBg1cyiF8ZpoxgLZHsQSslMQrK0BBfEW6pZ1ZNYKpQdOtCrTQIWA3AaA/DgwYPNvTu3GxQ22YZzNGlxQNeWsgkEJa4uzL1JaFfWmvtmfBkaEwAZvsfPHtXISjh9D0AK9COUac0cREFpwYys65MkAi6gwxkWlpgH7ECvBu4gBqWVIi2PRbKvbN6/FwH3HIJPvohRTgD6g1tpXYtBPjy8vbmRhAbT7SzBZtFyFNVWduba1wSt4q+cBCByDRTcqYAuvz0HSSKDJeE6iJHtY+fcWzlEFRU4JEFGQZUItLowAbJvcTdYINhjjE7bDZZ9USfdityI2lbjK45U++lWquWXk9j8/A/+7uYvP/3rsBRS7UrQt7N3IzpDASjzPtgawAJJJ/F0hxUoy1A0oWhQP4GPX2076tdGAw2IoCVTsnxmqMvCbPA+DUySpQ8qnrWonpQpeYKcuY8az/ysZzkDW6Yt3R7fj/MwFIBWksRh9HdmepMgi4HAPPJMCmLlHGHXlaWZ61dRdG4ZBjpkEANGrK0KabkC3kk0rtGg6RoOgK4VxBAB+kFa/LJADlTZGoyxZPYkOosmJL5KYvfqykHaZi+nFTtVzRi260keHwdA+DYvexJm3s71W1lvzIVp3bEvAMlNzARrpUCrzGYNtHXmmTo/AhOGv+LvwM04TewsDrwJYl6zjmEHUrclQhtsAgL2YSZVL8B/noUWaufDGd+JlpdngF0oaJ4OgbQdxe6+d+d6AISHAZBCkc9e4oQleXSHgNScPv3G7+5/WdHqbe2yuf/Pn77ePMho+/RcBnQIGy5nS/vAswQNX2dARZOF2CnAuwRiglpivzmXSeCqo1mwTtJR+Lx/d7YbJNaCjL6d6z1852YAm5s16ICiBr0OTB71HrvXATrTKkZD8CDaWSZGfRMG2CmgSZU7z8PewsrYD3D3IgK8hYV7HaPf0IpZzoJ7t5sFp03Y2Lq8jSomoWLsHs/vZoIfLLCvvr3fXHkH6yvP3jk3eU0gJFDZyX6JNdx8+c2XtdkGZmjZfZl2ySvZV0Cp2xmy8Th6ogCIrThn67YTxt7xUabfZu/ezbO6d+9GbQpGlZZK9oY3ATJfD+PpMHYUiP/Nw6eb7x4EFMn5efcw73+RoMNAnVzzI5P2chEHNzJ59tnZ5s9+89vN599lYlgcvmBZcrKXzzbN2FoAawWi9DPU2E9imwFI1wKy/ejnP9189/RR9kA01DAf4yt+95tPNzcTLF8B8Dfr4wtG+qG+awmoKjybtTrM+q0FkgaOfSTjJ5+YPt0b7rLV9glW7Z0G4LEp1wN63QqDrqK7de4Deo+fHBavQKNEmCUJaltY7AmG5EEKOYoOAkzP+1nOyKV8nT+lcdfp1GW0ja6caV98CxCiA5USxB2GvQHQFENg0pwdhbWhYl0WyoDUbR3Ie7mWF3n2x/l9KhhLcnctyZtkk2/86MP3a4+/+uqrJtjATTZQ4minmpRYUEhiXK2YEYHvJMkCakzYANH+wY+qRVRbJHGMNboR1rD4gV6vX3x6deEGrVjatobdUlCjQtFjj6uZ23MhMKPXh3tF/ym2OnvZqhOlZknK9BHMY96aPKzFn79Ky+d2RJDf2ZfwLEW9vN95WCovAt4RQjY2CNtIsob9YGKtQO88CUi6+hNwqrxj2toYoznXwj9vsQB3VyWvZQRhYuVc5h4w++xz+lNUTjAEcO5f5d6GLbBosxXhymv5Nv7H9Gf+WuSStZzprTbm2K6V5UMAf6rvw5LuXu4eWBMPbIxp7yzbrdfM+OdMaem5lHboAGQtRLA7OZe1GdlKbV9ipyVyWdcWMouxDHin3a5nyRWIZwOGjTi1lt7x78BshrODoMomxibC0gmI3k4EU1CHpQdkGJDSXdN2FE8G3I3vLQ+sW8zTnzWHAon7XA+UbXR8nF+AEX+P3TYJWkGhJoUYrfG5KWpeDyh4PZ0HWynAKTSchgljr2H1iSkUN8sGKttmWo+GTQdMGoBhpiqLNTxxazVxaQugBSHXoQbT/i35dO+SZK2uPbKeaf0uIBCrKNfReHN+i0faCgWYZ+vru13AnMnaHW1KBta4TkvjvGShqkGoN6tgnWQH6DgTADGNzhTc41dfZx9dxG6eVy9P/JHYMs8nhjcgszOnE0Dr3iSDo1s5CTSw0TobDmTvtsOioSg2ep6t2C77AMBUBlMfpNezHVP0mGFRozHVEGyxv0NWiOfMZ66TUdmGVdNuWsKmy0D8yH7WFi2AzdoJNIPa7H9ADvCXL5sYoOcJ0Ji/d/Jr7JSCks8YJt1cA2bXtG0Ng+MV4CTvBchR+C3A3a6ERScpr/e51UWuXcD8UbwIyHYUdmfeA1OoRZC2mjmnOoDE/JE9SIwqXik7znsvEhvTZkr6YwHrC1jkmeUZPY0sRMGI/AyfMjH9wqJdDZZr7/Mb0GLaXBUsZi3EcY0r+DSJrbgx+wwDa3wddq0zN7aiz7eMpgHpC2QBNrBg8jllvRbE9lgw6XW1zDNnG4alBOweLSyg58pqLagX+y33EPPUR8Z3GOT0jkS7fjFyExluhZV0kvduMQQIukzXnQFso/e1tg6LH89zzvgKMbjNiHnNvA/pZBh4q+aV6e0ru9K1t7V8WUcX3Vy+efW05U9+zV4vOqbZ+3bqYeQwbqWY9jJg0nYKSh/fS2x+Fr070zMrFaKIYT2x4qfwb39s5SzW5meZ9xMLWfgCpVm3sjvFG4mXj+Pjz15eTf6VzrGciec54wc3302ckSI0/7P4KhrYfWbApsRfcAWPY0CWAZ1HlmB8nZ8lo+GXOE1+Zg3tSV0GQCL7VOFVyzEb1bZomIIcbYnBtY8CWJrLA/rY1rKxp9uPzZaTtE0eey7P4Ek6yqqPCIjzGfa4sjjWWyW+sNj52KUYjyOQfXCYohNpFLEMzf7VsJToVLs8cZ9/m7yK4ee+1tbuKVKO9ucQTQbwa3GwPnnyxbasjmOsnbJ/gZjNRYHByRGvvAowlELRtfiaXaB661ej9e5ZprSZglHyPXnvXnK+64mJ6dzFprOZ7L7cuy3V2QfDZJ421TfnrmjegLPuFeA9re+LL8/a0aYDUIsP1xZnwB0BI/vWlF4dB5uAx98+DTM4o7nIiFQaJfb/sKxenTBsHLsr1qJtWqcTe68QlI+vLujwhIsdLQzV1K2rx/wihCJ7WweiCe6bs0eJ3wGZydlMlC3bb1j4zmfjG74q++UsDGbDXgCsBfWWfdCMbGHeO5O6TWAy40MH7yiI2cL3FEJhG+y9axFbs6ydzJufKdbgmTrTF68C3v1P/+VrVMxuIIejDrClzgYO9oVnUEBMJacB1WgtrK0QHBNDtNKWy0Ibjz6Bdv6OPqjKOyKLcwGdVGsxi4iNkVqpgg1s8rOtqjWpHXphJ3jl5+rwFyPltSi7KgtzrTP9bMBI6zKVjk44aY/+tLO+GfO+XGuF1/PzrdDlL6pcJzEEX4dJ80GYL4BLYMRUPF3TiMlrEawgb+7GVE3OcqpXo7UBzGLUXM/Dh486fQYN+sFDk2oCoh28U6d6EtSbbuDzJOMzRjnGAG06B97hMwqcx5mpbapAaOHTksnJuL7dgBXTgz7DLWBk7937aPOTn/zh5l/8yb/c/O6LTzd/6wfvF7W+HiN6OzRvVW4aMhOkLI65hg74lIBqYWzMmGVI8my9/s9+adKmbSugS4MDUVA2fZJmrKZLKffTAtsLaLazG0bbs0z0XFiZHI+ktYKxKiySxQTdkv5hqAigp+ow1S+gTyqA+TojLIi/evUgLMH3NvcyVfcvf/PXm1cx1ldSrRWUaqUcMNjeWIZBLEZwFaRtglawevY8jQoGfcRXVVKTVGkTdA2CVYmqUekFPND9h8W5DlkouO0frpEjAxwviaCW0QYTC5g9ieUIvK598p7bCF7mKTvE1sL8QcyKhaHjuqyFQIfBkEhyQN2zSfAEkE3aEgBXRyGJHoaAvcoJ0YzqdOIE0rQMcjirqKSVVJXJ/R9Hh+pl9JdeBrDCCrm6FyZUEsvr2zEuJw82VwLYffv4ePOMI0/A+OGPP25VatkdE1BySA2shs3aCV2Cmfy70zHzp0CzkzTRwHN2tc+xFdZlnKuKXlrD8wydF84cGN1WKjqDbINEAfNCcBsjK1ii4/UyQO6LBbh9iVmSSznI2d1NEpYmsWn1LMAvUXGfErhhNuxkv16Jc3tx/CjXsZ3K4fnmOEb8OCK7l3YCAEjC8nnHhg7kBY/DgiMyL1BVUX/J3jVA75I08KppbbA1mhsz+Sp7HLBQ5503sq+yes/zvHc6DOFmHWunGNowTZajs5SgScvsd99/1zNi2uzNXHMLB/n9TFulO6oDBCA53QkMct68i0DH3uzeXwLq1W5Oojd2jk7ZefaC1p5XuWZ2ZjuvuZ72QMHXwxQhDvcz2Ii4LhAC2zr3t6v/WPtRqEXfZjLog8gCAJrPjsNwSrvCbhIxAE0degDnkzjQ5rsJ7Ka1Ovt5L235AZg+eu+dMJz3Y6u0ngCU+AuMwgCYYbbdvvNhHPqlzedffNOA7WZecxAQYC8DVbSeAd8uodULtrIQj9Ie+id//lmAvkyTFdhXOzFVs9xTi3hZ47aoYy5gOvJDghpBiIXMdbzz4XupyMXmGjTAfj96ujlJCzBwNi9sX5FJ2XSsBOwKO2XjskOx62z+QWzmaAOOTyyovtgMYDD2gDO9+iyVZew/gZ3K4QcfRAahzHiFCCwCA5VmaqlNOe1bbOhUHhsk5AYx71o5TbGEthhW2q3ss6M8g7K3mpxMAguALEso90Wfr4Ew22x/ULs3dW5hrsaQRTslLZ1h61brMGsV81GAiJ7g8zx3089U4tdgV5DDf3tfrDY+rcxkiDIf08LEMN/q4wsCjOzGgGu5NjGIYCX3PHiQIGk0PQWswJQmM/l9O4U4Ytv3Mymuos61x8AREiFY2Vh403ZfLslyfntmA6SYrnotbBRTxJ8HjKeZ1gIW0CLP+CTPBtDdOKhaKtGVSeGngyziE/fDLLt5NWFohqdII4F9mLEvJDr5GcL72mABx9iYuwlQhdOvElPsZE/vlllNT2gdYCVIn/hodm6uWuEJuKKtMIEw/zK+hB5Y2mTjj89fpgUIiT2280oAqWr3xV/QEW2SyAg2JgDwrFrEC2OLTe4yT8tc756mGcAvz8sa+dXBN8A7qXz2G5ZOYzwAop+VIOf9wYtXY2s7PT3B+DpBXusihOdqdN7EdX4ay7qC8WMKe91l1SuKuftW/ie+tDAtMGc/YsBsYXkGMH8SZrVYqxq3pBuSHJhWXz3Qap+5/9EbvoY+Gz+CZX45zEBM1eI9/awlNhlHXsCw+n8C7GxHLfsFrsvk4hCn9XYGfZkYnynxCfwPaHea9BfA7nI+i3wII802adWihYj9vE42Ho/i7bIHqh/oWcy1WIPq++VeZmr26PUNq9vajEbQyvaYexhgRHzzptVpAZKKkBasxPwTmyhseRbaw0yApgGqo2UK8VezJ/Zi+7XaV2ohgD9tw+YLPjv36R2x2/hICfk1voOeXYovLyMI/iK+WAETSOx5YmDEkTRxO1NAsDw91xNj+MubTp4Czkka7cHuaZ82wFjbV60pxEpOUJBjXlvQQUE0Z3f995u1yPemyDJnwfNtEtvi7PjK0Z923ezTCO/LASZJ06Y94AeN28aiCyDTPZvfznvjpIU44TrEQ2t3CDbRaEiNZIGWzGp7tTBnyvgyNTOfr1BQcM2Ty172WcMozuuSR2BRY9HE+uRaZ0CcbqudsLDkFm03bC6EpagdcuQCRusvMhKxj1iE1zMcadXZKxurcZ2pywCQJMW1O9NGy/+t99KuKCy+2FpM6gJRef/Zk9OuvRZkOnEcMGNwUa5p3bcroUQhh53pN7v2E1+VhZjrwH7z/nyLn+E7x046kwBMrcjWogdunqUit9RmAZqdJzEnQOGCFjeSeuyCbo39+K6b0b5V6FAkPkrhubGzvZf/kEi24i9IWbSoLA5sgX5Af622ntNzraD20HKmXgJ0JzXOzy3TKO3f7u8lh1j2Q1s1FQTtxcbZ7MZ0tQDb1oGGziPQmmQSu3q4n2KuktOLJ4mZXkcv2cGMjxV318AOSxcLf21nLqCl0MGfmG5u4IazkbWZGJ8txjTOc8tkzt99GzBQLJ9rPVOs2w/olmmh3z8JoIep67X9nAF2h1kcu5W8pBpifZYkWjBXk9t4FnlGMxV6CBKY9fbXo7D7FAgKfLQgRlYmIBSwfImxPGave5FYxfN0j4BKcS7/qF0Tg9g+2aJ5K/bwDPK5cpUZ0GC/zbOoScHIWvIa4A7fy6fX3nIEOYP7BoJkrc/iY7ES37DtxBlsHJ9RkHLyOPZlJUN5tiu+stqHkpF+r3jRoRm5xzVXFocWsMqz06mhAHAR/7KXFmWhubwPOHWQQmBKAC3gD1tZSJi8Ic/wcYavvXv3YHMn3SumvitezzDE5NTJMyddER9ix7FjGO4LGN8CyLQ6W6Rhsg7xig9UdD8nKdCAGzg1uQ8muNigLcG63ZKTHb/a3Tx4lp/P8K79FOo943bE5HonNplp9j574ou5LsCrir/hnZfz/pcAiPZyrleh/grd5URh52chQJBUih20/7czxGM7vr4SDZeTU79OP1D2PAmgs5MQCtxp/NFWCB5iXKzi0Wpdcly67JUVnpiTvbG3+KDm/uxb4/GRQenAztyHHFexzLPWHcLmrUPXVp1hdxa85ZeX/sn/+t81Nm3bTJ3QVNvKuqoRnGqbDdNKs8sWpAieBMgWIa+z0acVYJhLpWjG+KwAyYB3q1MU2OTOcgPDVJsgsMwPC129BQ49ziif82bya4OO6fPG5prNLi2YBXCwa4KBjAV1BC8jhFjGVg/nOmVnnJCHz8m5lorELvoSM3Z5rpOzux4DS/sPJRfNukyZaCrZxAeZeChXc9hupvpC3Fty/X0m4tm479y62yqPpPc4yYtAnsbO8+NsglYCEqxI/tJW5HqfhIHSCkA+n7HdCiAnaalGQa7RpsU6mmk7g/QD7VzbThJlDrYGHyYTY3knE2f/3t/7+5t/9es/3fzLf/0vMmjgA2nG5r0Pf5QDzGCmGkJzSbCRC62mBsDVoch7Y6jN88/0x3y2PcJQ0HUYts7oG6kUnuZ1kH4GH5tvm+h0AJ2jJ6EsZ6Nvhwlj9LyhFRydIIoBQttHHWcoDVUgEi9IbIBVWvhUmqbKzomPQDbDfzXr9957H4f5cppJfqmKJODZ2otDbJVCMjEOv8FjA5ABmj0ve02iOFMFM3EwffB1QrnfBv0FXe2F5fUcMac1sXrBNOfHObXq1SRpJXQMiIRppflzOgTQva8KTafauDjX12fmGtwn4Ikgu52tki2I0M5pKMKw7wRvmAbVXwAS5NoFuloBTBdtwFQgHnvTzwxYJ0kWnD1LoOAe0OWvEWPO+u+2tQVATVDb+e7JCl1cAhZdqDCbDq5H12mTCcJH32++faBlNno/YU3tpnV8N4zSJ9WimLapJmvAWExBAW+Tt8XAZ/G0BU6byCSVDJH1c76nFWIxyMvaitFbuZUkJrjnZK/k+qstmdU3kYv+2Jk9E1uj5b1gVO4FgMKISzL3E6zuJFF8mfMmrgcACuS0RgNvBrzL/o+hVlFl+L98cLH55kkYG6FOn8axYMFVV6WB6TyvpwHvTjO5dgdTWZJJzFVlSmK5OLS1Glp716Sq9rxB+BoE+/nWhpMgXb93d3MlbdyYdhggTRoWHcWbaTH0iDlR93sYe0nH7Gmmuj7v8CBJpLXK35KgiovZcq0H1YEhR1BQfJgD7McASKMjtlYCW0k0xESFrHo3oxnEvmKAYS3uRzutyYVg2cQ5ey0JKfbc96lU/k0GyBxof4w3PI3G3JUkabsGZdhhLU48r+an6/ggzOBHec2HYWH98S9+HId7mvbY/Wiy7USoN+2kCY6rw5X130kivnuTeO3W5tO//l328YvND+7eCGhXDlQT7wtDEgRo+dkH0Q39N7/5bPPp51+X9YUVA6hU6ZxnQ8cIS3XAewDaaSdPj+TDVQw6gXLWfeedw2jmhSXC1iVYP4ko8xUBSfbLK9otAn0smCw8XdkywA23Ecwt9pU24Bq0ASWaLOYZCCl9HTDH/q0gaw07exO743ttFV8AEs/TMxeI1tHnc0aEXVvOMrWWf86zEcA8x0IMUHIZcJDE74NMItcyx14oGNDgGSaHJHQGMthnjzOt3JrRi73QLiDYJByMdZ/ne4uGTPaatuBOn8/a0b958jR6p7n/AjxtA8M2Gf0UrcJaPAtI5bOeh71XVrQ1007HdjusS9K8gpnrWnUwTX0CEfGZQldG9RLPTILMjk7LL/+rTQQTn43g463bxx+9n/1lYu6wv62pQhsWm87x89jEs9oebcfRwNV2h63Z5wSaiFZg2MgFT/wrQbvhAjeiVanQcphBB5mZluKB1i6gqpb1VJQBloptYX5dAF1obYG1EnBiZrewiZ2VKnilJ5JA8u+10z0Nwy5p4Cqh4RuBhWExGQiiZegwexXI3wmrsVDHp+4poavhPyk/T2FM0jcDy8Q/9qmi2powrEMpysjt98bzlZnYAubSOp21rzSJ5AayuACgZRW5FyBFi355hT24gGLWvUWCBuMmqo4/6HX9JuR+AAAgAElEQVRUFmLYJE2gfK6JdfZ3fl7gPjrMku9hFA+LjN0b0JLoOCCgw7NyroAce/Fr16Kl9jpJlYB7GKviYHZDogrhFCNOSw2/TyeuZ8RgKABkrhkQPvHcaKDxo7M/Y4nEGPFbEtPkSptr4pbc6/blxGyJka4BN7Tf5bmy6fVzWC7iFTac3ptWz677FMCbOCn4tG1xwDvr29i0/maYEBLhavbSXcWOAKYqgjd2EysDS5McYiNod1sLpXlT5wnborhwi8HTQq2YOAwZsf7IiDT092wBtdlP2nXLhuUNsUmX1iqDhyQ1BRW9QXzTafb9i+gtnscvnJvqZySOHKD+lT/2EIEZia2TbmGSSwRXaY1px55kff1VJsoS7zVX0QGxJPCrPM+bomrZNZODrAl0gYFcI7tU9ihJIcU4/jG3YH9in7TIk8+191YQCkOn+7IEgknYtGX18/KbdErXe/lM+VfbedlY3U1FdsZmja0bGZ2ZkDoxJJDZ8ygjZ/G1BbWD+LCxfhsIAlAmbQDM8Zx1L+w012FDDDJKl0PjGWzE/XxONNuSRM65HhbMMBpH1sTZxPpDXrh1I3IX8X1YZjs5E9hw1k/xlW3SJNk8qz4kQK+4Vuyw5Gj2qhiC3qq9UukHg0+yzzvwQbdJ/i6PAoKVyVzbNPmJ/dH2ZCSDSvjMsIKJvccWAFLb0ZH4ZG1HnIJ6bC6mv8J3tiH2Y8s1fSa6tAD5k/Ngmis0MmWqoDR3gSAvc+bdszYRIKQ85jhSINw4maRLOduK6TvJfcT1tvtL8jF5G4C3WIu+uGsnu1FiCoJGnj25BFZsdGwHoCysVVvSCHuxr1Ns7hHp8xqtPnZOLibXeB5iiHb+nimF3BTStuKkb2JfBazYSRdNwskWUPiZLSyhnOsW0AD3Ke7AZ1ZyjQFrvn6JhlxZxDqBpiDABSFOHB3zK9fL5ncqFe9uvPPe5osHyQcjtfM63VKGOwF4afAhFdBkxpIq7Bm/wE+Lx+2LO7fvbL75NhrGwM88I8Bkc+B87s1IPDnrz+N7K/WFlWm/6RxsrKqtfqQT3JE9+RigpWW/JIchZdRex1aZym1P76cwK+eSf1p3gIp1FhM2P7Uhct6uskvVJPc5Y4cVNhpzeDR5/10gWeLSs+AGVb/gFhc/2lh9ibnXHGGNCxuHy/mWAlpjxwXgf8uuHIC6mqY+M3tIwboTb+U2WeP62vjZ12GQ79LztcfzGK+nGJjAuX5KizXyAXkfA8qyUTZ33zkIhhHdOXFcCBFs2rDuyFoMDuPIVS5AIYEHWPLtlRizW6mopXgR49l9nv/aCZYLO8t+h6G8fjVAun2swMzWPz/b3Xz1OHH0lXSd5DUHIT95Xwy1dn+y8e65Bdx5b8/LLzbAFq48gnWsz0+hmB2TT1n33DuOKYmOi4vkFi8z40B8lvV8oWsmEdtpBpCRV3Genz35PucqYPx2CBw0IXkn92QZTeXtPglhq5Num9zlxhYUPj6lHUNLAWfA9pFF4w9hWMMOXVmzhnVpNzavYXTw22V18fqXl/75//k/vBac+bUCHKtj80arOLbvSc6KHubNBT4MKtrkVPomoOiwhRpNJmQqgT1gvdj5DBu86Hw+0yQvwNuAKIM++uX9gXeCl9IyCyaOlsHQh13zbFSfY+NKoEuxVtFhY20gv3tdjMPoPnhZAxcHmnOLYRhx0nHgfq/XDizqZNX8vHsTrJeJVYYZZobhEHFASdgkSkTvD9PXgjmGZg58O8j0PwnWi7Yf5PsB+DiFx08edC2umriXKoCWUQEghh02Wieh0VqLE1nXB9jRqSStPI4op70h2JR8H16P8bOOAXaOJBGpUu5sHW7+g3//P9r8m7/41eavPvmzzQ/efbdG+e7dDyKcHkaA6UHZyNWEyLoJMqxzgxKH1IanMZg1WLXFWn0D5OXntwRi1iZG9Emc/s0wG7SlcIL3AibuxDkQZn+djf481/rDjz8McPdo8zjgJp29d0J/fhD9PMbT5wleO3kPHTUGg8P3+Q2M6D5ocSqoPLqLO2HZHaSa8zDtcrQlzmOwbty601Yuh/ZeAJBV+2MN0Fy/r02gEQCqjA/VdUBEHEYW1Z6ZQE6lZkDAtoAXYARoTBtxWyEEfRNB95ks+OmAeXmObSfJG6BauwYMxVLfBXWSl96bCs+0FExVhp7CUKMLjDR4fIvYF1yVJCzBXfUOgXnYDcCFhdEzU3MB8dg/obJnrzo/u9kzhEsv2cMx1IayAKWcVfuR1smrDDd4/Cyfezkti9n3H93J/Rx9FwP2ZPPnn2V6VNqS77x/J9OzGdrJ0NZzXHtQdgOvP7ZAYGYh6Y1h3gnDOE+Vpmputn0HaD2CutpetcYCVY61nErOUx3GBHTvl4HVwNL81r5oQMNJ9g3dESwF9/DgwaM6cbpp21cSbJ98v3nvViZqBUg/l7DlfY4jqr+XQGGmGQuYNpsPPvowLbOPA1KeZCBH2mePr24eJjDr9FO6awEvBGHX4rgfpU3CFC6sEe0Ul02UWCg77rvtjostq7NZAGVGebQYJepDmzfkYic2AuPuRTaSSZho6vQJz61ZGYoo/NYbOBnxVdpvWeNHTzLRU0U572fEPeaKSjBRXsERLQzJsL0+7OkFlGl1doSeh2E7RZjREQ377DiVqTzPg5y1CpMD0XPd76QF8WUcOsbG7ZyzF3FYqnM3cn03o6fzPEDin/3FnweI+8Hmh+9/tPnTP/11ADGV6NDQJbFZQevWc95p55c2//YfvdtnDrC7HTB9P894PwCmyaffffewdHn7Zb8TjfP5qcb96a//qoyGn7x/d3OQ4GQvwIjgnG8CjuzEBn8VcO1f//mnm7/47VchcQR4W/xU5QWydgfVlxjnv/4C6jo/daq5NoNcsM62UrC588G7AXLDcAyg+CwMPuOvrmqZB1AGfFonRdOt0O5cLZz89tTecV/aw/Nv/u9Ii02CEc/fuW0gt/iiFSSZatwMVljBKXbr+7AaVZoFDJLoapDmvtdWNyDYea5tFZgmEqi6B/zd3o9vTrDOrtESOwsT1auBE+j6TY4EPQoa+Xz7lH+STIr8TCRr5VBrfnzdHnZC1tsQEr9Ufl9kMI1WlKuEsvOMiRBPW9UATvXJ+VD3Mvotc3ZUIyX8NGAL5i9GdWXc1a4wyvntmbkOaz3TjYdd75xg03i9gP46f4cRgUES37ubr1W7NT//fvRsTDAWnJ0u2nhs6s1MDxSHPNXum3U0AVabde8vv103Nj2pgqcL+78slyZTWs7PolFXtcloZz7e3Ngm8q8VNb55YThrKaKghn1kQjrmnbXaSevKS0zzfFfesB0bZtJy90Dew77hsyV8vR52RNU/z0uFH0henSTtcRWeGQAfYPI4zliR6wWNs9yf8yypEIm7foXVE7pBtIKWZ+8zKhPBhi9ghdihbIesyyRC0oBJ+jqgpEUbceJUoMWMEoRtjPLsMUw2TDPx3RqDYeOxC5LWapwSpy4YPQANG1mw0lRXdrWJP/8yxWDfm4KRNaCjgx0vaco65/MJSs85u5piaqZFax1VTwa4JI7RSmOabDiKbVGmCXucfe/eW0is1hzgbrRpAVLnKdwASFTo3evTDM3yDLW5tvBI45dWUpb/hkmNEuXT+NCCJAM+rWDUJERTGG+bs0ihbd88jjgDuChWFd8OcKnY1ol7QDE+VC5avaDErkS8859rafHQRNwWKySr4uRhgK/TiYcZFV+dtZVET0vsTOSklWsAzUBSkkD35rXAvm6QMJxNBRymXcErP1PdVIBr7tUUy5xtne/nmeL3IIOwLrJXt9OFcgp09PnV1XIPea72dwHtFOvyGsm1/eXXGhN5nit4t5IIJuaYlqMyIzF6Fz+8gt2r7VjjrvUZrPvHZ6w6cxOnjT5pcxz5SO6l7bcY5IstWu1SNYr8rLjOfl3AZ0Xqdm3k+qatb4poPb9iAL4YU8brW4hYklHgVBZZDkArzi/PHJCsGCFmenFiIyeOTSESs1VhDItdRcUZUxg/SZGV+SSZ8KJ6zc6WAp97MHHZg5zhMGV+ADLzX5P2vAe9yb3dmwHv3o3fCsEhdk8MsJWJpWIde/NhwJH9aO/KBZpnNW/BIH2bK8qtWkBskVsre2I0WsOLn13ZjStAWpszRqjnsOutgJHbK4AqGc5niXXasdTOFOdiplqupJPKAgHoddG0SDI5Zsu2Wt/zH8BRjNm25FxfSSC5L0SHGwF1dErdikyM1z6NHz9N3DlxM1Za/KBhfCEqnEW78kpsgjN8FB+CdW5oEPDVMC76mCvJZaQEFOpzj6oEtaOKKqO9ym4CszCX5D4YxOL1WyaxI8zk2ZKlkBuu9qStqbpSsOnbmpq1y2sNxXn/nbAGd7J+YR6dR8pBh46BIz2rKSK1mJi84cLXc+at2X5iSWQGcWcJEgWISBGEcS6uiC88iz04zWTQo/zeisQJ//kk13X99oebz77JYMa8N4kTDG15Uwe+xQffyiCvy4AcA3F0CdEjiz22D+7du9d2ZOfV7zLqEHZWsgl/6hnbT1mjwQkmfuhE03amha23sPJ8fTfxLAtTPUC2aWEIYo1azw6lKraRuKwACtbmnA3G7lWexwsDPPNMrxmamJzgBV1AEkAICV2ZPMOsx24G4B0kvnjw0OAuBJHxVW8KAottmZxxaa0We/m7e1lsgX1f2QX+GrFl6YLsey2+r+e33V/+wMJOATnreetGQPBoG+7HVnaitDwxbPdX2aNystpZeXH2svF8N9Muq/PF35uLisPyp9bfle3ZWHPFfMStOteam79tA26hgq3TpZjrEevuZV84L9Xsl2tb1+Sbfm3peMt+v7i8t7n/7Mrms/uxrzvxDdkHGMadxqoQW2B3CDkrbmWdSJ6t/u24XW0je9MhSdmz9sFzsW4OwqU8L5I/7ObVSyS9vl8GCKU9N4UkwB1GXVtoM0xLnradzquryWGmw23BCiw2+9xKl+PrbAx4p4YFfLXPV/DOdTtPBSpTvLD/FdTFjda5+oZToet+qhYrP5ZfmUb/y0v/7J/9w+zNcfaroPXrxWmsQJYfhlZ2THYpv9Me0mqICqjqVBbDr/U9al8XujIjMmCT148xLUBm87cy95YKPSyQHDRsJxWR/FdBznze0AynKmLSx4CNjVAmCIG0c3odtjGadxgiApth4qH5QnZNthpDz6kUNi7hYQJByZrqvcS697Gg2Q1w6fxwNBxSjO9MXTFNji6ACXr0FwRGM94b064DMxIcqfZej7H2b5/13fffLIzHOIJsZsAJ46cyNkGVdRF8DJgzDAT3z5iPflCFWuuFh5V1vSzAGS9swtEFJ75/c/NHv/g7my+++u3m078xZCBMhySvH7z7XqjSpoRZ5R772WgLEOuhrYdCQ4rPd12qIRyu+x96Ne0q03YDCITdsp33fBr9otdx8DtBsi89f5AkNQ4sVZaLJJg/+dmPN/c//22mQxKPj85LknCMJUmCFtRDbWi5l7VFuhO9co9EoWcyjYq2PTQA5o9/+JNUZL4va0Hr0Vacf4FfvfB5n9u34xDynDF77B+JCWPtsAsKOHiGYBU9RYUHlPgA/7UNRvpkCquq5+I81gqBIHOo+lOZqojp8ux8nu8XH8AOccCzzJw0NN71F1hGkoP+18GgtHN+dJgwGoYtI9AyEW+CrBHpXVvKBC+TLI5Bm+EyS7tZrqt6eXnGrv8EpR9YB4wUDgsilT0w8LK2tGecVUDbWQZURK0hDgCbKSDR5n6TmK+/P9p8n/1174c/igyNtvB8dtm71hMzcgJRxqoQO1BsoYavbF3BoHOqZabalZLXXAe2GOPbwM0TWBJ0O3Sq0wnysbbajq7VJfT7BE8W9phORK7fWcQMk/hJII8D/BymZfv1yXebW4lfCOM+CYi5SQDh2WyH0k4v8pmKMgAz+3b/4Gbay3Y2f/nZk83nD1KNvB5wqjo7phtFHywBMGCirT/OPeeqbSqLsZ3n6pHZX4CKtvllb6+iyNarwVWek+9NYEmTMe2oGVJwKXvmcUCx121JzDMXsFnjvKnqkfCBj9jakXyG/ZXn9izO6Dhr4fO2OoVPBoqoz3lrRzBBOA47YAmtBsHLWixZK0HrFLQ6nyUAsne0U6dzLSBERFvZn9hdQMiFc3vyZPPRvXc3d/P7d/e/a9v/RxHB1iH+KHqhnP6PfvTj3Pvrzf/zr35V5mJWKJp3gmGtJ+wcoE0L1tnmP/1P/kHEn1W1Mwzo9t2e2U6yTnFCUnw17bbaF6/Fnhwl6fvkk78ua/Sju9cz9j7OUDVPqmEatV0Vds1ffXF/8y9//Umeb/xKEvUyY2s7MZBi0xP0VidoOfP27ha9jNi5p9h+QBIMGwlvMvut7HmgznHsyPcpTLwUYJroHHt7qLUywRym+mEY2wfVcHxagHdl0zkngJGV4dykK78xuBqQVFdjfKNnsrLaJaieGz+7Trr289UprVj8JJVsG3Fm/x5phQEzJEjO6WH8xGESj2v0T7RMtigi0VTdZ/pIBMzZ69cLeqgAzl4sM97ZyhM5jT1RRd0FatG2yRkiZyBRVY7UriDY9IQVV7BL2oaLdYvNmWdV0eqljX4StSSE2auPwvJrQbDnSAC+6tl1ad74KmuwgpvW9A0zz96JPyVu/cEH7zfBdcYkjYCcBwE+ZwDGq7SH3I7Lw6Yh2j6yEfsBfTuQQtAEOMo5wqIy2EPgZhqbWKFDFPK91/HJkhhTq5tQiyEw12jMXD5OlRtVKWukSs9+5XvAY9peR/lNhH9v/+4wmmKHjgMCm0S7tyuxoNiv/Q3YKWDE4J7Kt8JXtb7Y/jKMsMjG5vIDdE2BZQZDSbYw7h4d5z2TvAAi3ZMBXGKudc+t4N3vi+cDUiYOe+trnBnrw27zVdMWojBmQmsSYkOR2tY2YGsZ55jE4MoACgohwrCVbS15VOF2r03AsFWUU/mTxl9zjUCBFYhdi3KN1/LzfG7b8V3NEuNpYa0cRvYRPUkf2hboxA2YJGVrs8VigewBrPRUJfP9sDxopSV2XdkDzlDbHFshd0YTH2dt7HsUtBdakwPia9mDme4qjiZJuJ6258OtfEYKDJdS8Q98WDv0yjORxHYvYDabAKlINCzcFsnJhOT+SY2IC9i2usaybSQYA6I2XmkBEBAx+stlni0A4dpitMYi/BQf2TijPtktKI4Bj6aD4mVZiL4+rERgpmvjV7DgGz/Xz+de+Cix9MIcc3VNsMUb9AKBAXkWZ2HanaR1+9nrw81xuieuJibFpsbCsP/tXYBKQTZvvey7WaOlbX8pdE679gJqK+Dn7zNhfgDOuX+x2RSgG/PJS5akb5Ldt23Q6/5eX9fvL3mA700iPWDAaof6+ZMvv7G34plqkuXmVxsMeLHeivn8ywoaDhVhYoaJwed+XMM6+K/XuxRAB4ScwW4HYfZiHLU9LsD8ljZj99zETydTG5Yba2LhyRgO4j/Fac+id6fg6zzQ3QSQXt+/1S4MzOFtPiK3bwr1aEXyJQbhpFgS6Z0tOoTWNMOsjo+ftCNk7STAWGs86nnJGxEm8qcuhWnDHF8irgPvj3bitNbVrlnrJrnYcdNcOftwZCEKEmR9FerZoW5B+4WfXvJM5xqbeJWfWEGPAV/zbqQKsIJyjy2M8Lstamo51ZYe5l/ld+LjE4fcCjjJLsj9GKeL/P0og7DkfMCIvexjra+YjRdJ9gew0KXFDmICJ/bJdVZjVMePlmeTWvPP40iKAM7E0BObyavSxpf3wNLn/w5zLWIKhdivIunEL/HLsBrb1GfIK6r9les4XYYshtTUIseVnNmdPIPDFEw+uLW1+fhuimpPvonPDPu83ATrrLDLRQNtgaPWd4rGOuq0xIM6AYcFsVqsSDdPfM1O8tujdDicJjZ7FSD4WRh4Z3nPF7EnmLUnqFAY5mlZZJMU3J48NojsUif16h56GL98LTGZVsayrJbJ36u0TMkQnnHjk8mN2aPGHPaNPao1M9d1qiMh/waAlrVaNm2wCwQTzExF8xbTRp6H7RstPsQg/gSJAvOSnQSQhqXNUuZnT2KPxbVbyck6OK2rtWj/LRhH/R2fqCU6RbSRMnnLGl6LYKv/W2O9KZxPGzkDW7Zhrl8ctBYY1j/t+yGajJ2Zyd4jhcFev8513k5rN/kJmLBi/3f3U/TNPZFL2hWEs9v2Xa7zenSqgyflMyPvESkReoAKOX7BHnRRtgCac2joCn+1DuZ6i+9Iaid/LtMO/lK5p7yVFtacCbHj5EGYmDr9vGYZBEaO6erNzSdfPt88edHSZ14jf59ChmfgPVdC12I+JzZ+006reIEdG1uHQSx2U6jinxKRvgzzGHZxGTGsWjxICiGS6TCKHNdm+2YxlAL6GdhxGsD+agaw7CZGu5LW7w4rbFFINwOQfzo/Z/Kua1OcmHsdmZqlY2tha7ewkJ93fd6j3TB5T8Xz0WgcXMJeHebfglOdnf7y0v/+v/33sasTBLZXvuCGKT6q40nck7j5/jDB0CWzWbPZD0NT9aEuptWNpW2lgEoDNGZ2MbK2X3v8HYdZ9qmIDRq7gmNDG53v1bGOKW5AsvY1l3ad1+3ZwEu1cKaxoouPk0MXnqmz03Neza1uZOglwObtZKFhL9mXyySkZXH00A99fRxHW4AWxzAocoJdfdR5INpqVjaBu34WDSiBa1ktMQSqurthJj3RVhfjjybNQHz59WcJ1LEl0pqXBAOFFNvM5rOmrnl0SrQrZKCFiamCw3xdoN32DFsEyGnzo+aGpcIpqhQK0o9SFdvO9MW/80f/1ubbb39Xtt+nn30ZKuzdDHj4SZIH48kZ6WlpXBl3DuJMtpk2AoxCfzaxzNfaGtq2guibLGKrqtn60bdDd9WifKbdNkzCi6eYDAmWUgnEWLmRpP95JmGeao+GoANgYlgBl/SG6HgR4V9bGEY3TACgeq79gUkd4e29ncPNH//R39588pu/SV88EO3S5s6de2VgEZIUgKxBE8DOfu6EYcllD86K3M/9Mg5GvndC7BJwMGqCe1Tp0V3MmpTmOvTW9WsuSyCNQbQCVfb2AGzT5sJ4MThtd47z6uEsAC0pEmQOg0QwarJjHWmdcgL6VDXdXwTXFEd6RmvCRN/0qRY2Apq8oFIyC8idlpcJMkrxzTF8hVoee72j2pTPOC47Bt4zLFKaHFsJAl+8ToJ/EI3EPNtbV9Lydf4goNLF5ncPUzkJe+1mAOCTnh2V0wQZHKZrd67LdHDfuU/adBKwJjqe01x7nVOnBMbo5TYEYoANtGRrtrKiOlJe8M0JdEhFzmxec5QESTueaqP2lqcBhG8m4b5zO1O/THbDGkmQcjXV5VtX0h7wkjAv8Cn3HEdxKUmDG/+7P//h5sv730QDLVWxDEzB/Hx5EUbUy8PNZwHutjPc5eFRdCezZ9s0RIMkZ1Ygt59g+vv79wue9wwBU2yGXL9rYmNUZhlE9+1rznKnbufTfQ2IZwjCO3fvpB0xwUsCoaM8owLlvpdDuh8HKWh7lrZ6Ye1+wBetGZ4vuwhcEUgZrIF1V8EUtiHrpIrc/V/QR6tnpo4FYF/FUzkMdoyznXOuomgYzjjgTgETOrdlOIlenuGO1qis626myf7oo4+aGN0PI1Ob4O3YoVcJ5jFYb6eaSnz/T/78N9E5UaQgUj4TUFUlWbHXoed/9MHdtsr+wcf3srkDLgeYlAgICmvLc9e2/LUM3Lia5OK7R883X335Tdtz793aTfVMdTFBMtC3yV3sdPbSJ198vfkX/+YvUkGTdITuLtDKoqlgYwxUWNi0LX4DaCUZBirlPQrQtno/ulBbgHXfExQBPQJUvU6LgbOGkfaSrlbWfD8g50c/+GEr4r/77ad5PrlXgZV7zeJX0Dz7gn2gHdRW5SXZWBNOa89XtEiWayj7T8Epv30eO7ay3dvKEJ8gkF3ZJxKuVSNpKpRajvh5jKWw/27nvff5v5EncHUNXrs2dDhnQrfPOEoCIThZmcajWzn2X0scBs45ZlrsiPuzv6yFLPyaQNWDC5qLVUFbaezhognjp5v4ZL/HTjgPjx49LnMcw4O9ZxMr2gvsFTAubLo1Ye/3BebYyUvRqRXR3IP3vZEE4b333yv7zv6d6YkB3vN+9SkpuN2Mb+qQA1AI3dTooIGBW+UF5LAbCmj1uZIbPhOwAH7UHs0uzLTDtnRhcxKpxrCKAPL1qwHhtodhfcr+s3d8NV0VAyqS0LwOS35r51b33lH8pmm9uyksXH4doGoZwNCHVD804EwBBgExe8qeSA5cN11B4FnWdi9V/8u55w75kMjke8/O8rVUkC/Sukt7yH01GJUMYpd1/SaBWBkttQXL9DoF1hV4YMfmswCGdvl0KuwlA1ifwbTeji/azzr4DfSUnE6gKpgfTR7XXJ+Vy+0kdnIS2dBiN5/Rrgb+bk3QC+pOUdhnFERUQBJDaSvMZ5uovZviIr8g2bwSO8mP8O0mx0neaQy8ogOZ69nLHnArWODaZ4X7w/aaIWUFuFqUXlgesQNkG15kvU7iHxq0A7zz9xsB7QKTpgCWQnRb06wdwfCwoAE8rh0QhTWpQAUIdfW5mRHHzmPLBU63QPnqTQ6mqOeRzoA5gC5m3Ey0XFh14gthQmMNbZuThBVQcc899wPG8VvWVai+t3dYIODpY0lewDBMW96yDJVpfx6ASYw9wBWGki81ES3IONO7/RQGH/DOn+E5ZdL3nc3ji7DuXuQzAUCeSYHbEdn3q8+x8flc8wCV3sueWKGc3lzPQkG25VenQud14koPsv/l/labUfuwtOB1fZbXrfnHao/XgoHvr4DBmmiv0x/777JlrOXY8j4D11RygPUAKirGak8TI0887zrK+FyS77m1t9e5xqoFHvIzzVVaMDCAIkVx5qDMMBI3w8gD9LxsJwCQMl8Ps0pXz+xZ8TyAL+BmbFiJA2LlIrD21AxXcO6TZ9YAACAASURBVBZ243/puTnrzwPCKNAbhAa8a6E8xQa2cD/goTbzk8QDGFp8TeWPMOhIltixtQvNohq/8Alsb2NF3U/V09XJxAcPsxhLtPe/FBUU8Vuc4gfz3u2AWda+PWAADozarH8lZUyOrGZrYomsWY2DZ5Q/ypbUPtduD6zmAE/EwNhkZzJAJvuztbSf8pvsxEvXWMJLIeUyG48jgYRlXT3m7G0sw4N0CxynsOm2FZlJdGhlfxkUrcxSzwhwovgtp9B6y4Zgl2qxZqWal02bbJ+9vCPrgmEmb/r+EY1b/hwLfgYzKm5rVZ9Yoytcn/+6ImjkMOKT89c7AWjevXFl8/MPDjYPvvokPzc29DwxdVtHxSimgyYvuRZbbS8wDGwTcFJM6N2BWB2QOEamcaji0UkmzR6dAPjS+hjpBjqrCaCq66o77iJ5BNt7MwXOhymQumDDBGlgKlJ0WGUPXYryYsUl7yt7NuepE5XzPtbKL3nzjonqXgtgLOPaYJhVl1S8PbgAnUFxFxZV4xjntJjDYht71mcwTRsZck9aXm0c8TOpnhdAw9pnhfH4+/ycHEzN3Jr7NxKBXK1EJV8F4C12xDWvdm21Nb7m7+IZ9zWx+JA+em7z9dG+zMTcFt+nW7CSAIv9mBx9fIBtZ9nokOq0EociFWGju3c7mD6pEv8r65br17Xy/nt5DleQaXQwCcf5wLHHzxAW+CBxJA27XB9ZlRaba0d9fezfm32b9y2IXWzV15E8DD8djAhxCWkMqNfCWwoL4WlufvP10ebBsXhlmKtt/V/iDna13O6CsdHka2cKzCrvm0XvYMNcs5y/Nl/3h/NvTRvzO7tP3oB3Vy+ynmHKKnad5PPOonV3NWw/+/9VQPjXsIy8dnsvOVpitCuxfefZ13CJkp+Au/lzWvNHRkFu6SNbk+Cb+Ej52NLl2ZwWU1AXK1KZwSJ+uM902R+KVSX1BLA3hBVz9NXml5f+j3/+D1+XTZePQS2WvBjD6wcHHBrKaBcMgqqikN2pdazONBfSybBl0Q3Qw6hg6vn3ajRnQtEEgQz7sOYGZJhhDalCLu1C7U9ukjKLYHPazGtA2FZTKGYekq9ZgJUVxtG+HRHu+gbZXK/Vnz5nrbz5e4dtJKEQDFhA33P9UHZg5ar34mddpwCn7RvLJF4BKrADYGNS1VGnyM7ETyi904zxJ0g19v1uEnRG5zef/kU10K4f0o1Itb/aZGEO5TO6Adk6Av5aEDDyEmCvh/1FntEg8LPGkoAZJCKhGj1BLK1HMVBbQYp/9gc/zwbMZND7X23+OqLud27+f0y9R7Nm2ZWed6733qStKmQZgAUTRAhodVBodoQUmnCkCI2oEElpqF+gpqIp9oQ/AjOFJvoDipAGGmkgRlBUU2zBEAWgqjJRle56742e5117Z+UtJNLc737fOfvsvcy73vWu1eGHn36aeu0cAOKZ4CH33pk4oaC3hDWT3Fpg7hr0a/DZeI0ziqgf6bxI2tdoJZNOjSNTJ+uSdrtxkXT2lrpjdxwOqcO2/2kQ1CqQ2WJS6fCAaa5fKmmx8KrtOSxNKbId/DXA5L6tBC7QNrexvg4F9mrYPWefOGEW43pB5fzcNhZeq/HLwRB4TmtgtWlWoK8xL4NdgdndsAlTbx+nGMPZAo5Kagrsq7bYYiDEKARc1LAVK0u2ZZq5Tahy/e5Dk2GqNoAaMUBWxS3SJ/mw4m8gURUK9SrEtjK9JueynIHJuMDHrZpIAH+5ZnUsbFfhNWnrTmXU/SCbjIQWg5nhH7b44LwFdtPsosaJGiYyGQx+kiBxlsMuKCaIenc342swJmEuXmwNazDvxtmjWxcMKaDavra2BAsJIJG97Jo6GXRava1mI6w0ei7uAWq02hFPrQwpBt51D7AuY08WZDvTJiDjOHlFqt1T2gHXN8K40eeRqab2zTD86os/0hK5ljXxrFwAxizImgVQU3PoAoM7g87U2tj5sDkCTf5GnTsqqLz3JfouZ5fjVKHWhsfL42hxbA2HSaYw4AQap6es89T6cIIhP8Fh7QO+HwuQ8GADpFMlkXH2cHV9+ObFiwoiEqgJ4JVYfrVLl11JISFO2CS6BJkF1qyYTwMqLD1YJW62Dgaw5v7nuRTLpAIlWzYNqHXkPtdZ2vMveF5nBPCCnmEnB6klMbaq3sAFz6hMuxPaWXWS1gF7+0hvP3ff2e4iU8b2e8/CCfcbRhPXNMfzoGiYa7I9S2Ac60yScAfzdTOaZ/57NDNxMPcIIDvkfYHrGCcR+N2LV8Ov//AcUIRzlwmSBdbE+XNPTx+sDD//+z9MO4oDbWQz2iorY8hJ0U7+VSR5gpbpW0TLX+4coyl6hOj/+LBKsj/mlEpu3QDzFv/hvrulwv0F2nZ/+8XvAULVsCGZY9NMsldqShXgnDR1/QP7Nu0H7k1zLdma7CV9UfJTAfy0WbIvWYcLwFilsKYMNLE9Oup9WA/aJSeLPn74ZHj69AMqygfDy28o0qhbKLPHIhP33vdDBWoEtJxdwVUBRAMfbUna+AVNW0tC2HXYryVspn7TX/69n3sZvwGGooNZ9sINqa+pxB5GuEk4reiPGbYh4G4LxT1tswY+NfCggi/PnFo00etkTWRcCBTbWqw9i56e/wmqOJQDlrBFC3/Pnm+vEbxLGU/mEX7C5Nz96K+eLssGiOAxX96LoJ3swmg5tYSuM+89OxaLqrhV7NViUJRPzhtrLPjyNRk8wfddK4PW6ABxr28YVrFE2/DTD57mdU6c3gDMjD4Mb3FuAoONuFDDUDDO84bOUV1lTBhfsqXS4Jl/yPPlfGXIC/ZzWsAdPzg/ej6szdo+y15KdFs6TYKIgtqXspt4r3taZBXkvwfEu+ZMTzC4wHbbMcFVWBxhsJkwqHPVgF83ZyretRjvwLsMnAmYVUVUWWT3meJu5wQBrT5kjMoxLYvASdibKkSKKGboQGO2dKZw34PamUhoYC96rKX9cjlSdLKdXkZa20lhzgkAZgCEYuyCryNo9ynngR3FZl7I9jSwTZQLwMU9Z5KpQSvrWLp+JWCt/+3yKJ7HDnwktgzg0eU0jEX1yzpPzpiJNDbV9i2HciwsrmOH9TlKVwiwyCqRaIQuIyxZK/cCBBWnCixUAc1fnv8CTdMMWYVqPxsNp1P9Qwvkw1pSp3CUoWQMSBouDvIsHSwUYXQSO0+HFj3kNeO8xkaKFIwxXEBYOy2cyldMkzzuBpqVglPTkeWPZVdM2rwnq/4mgE7mK6Z+xS0V6/hzAU1syeSzjXGiRSaowuuUzPF5K4NgDOF1Z8CIPs6kVZvC+ggWm4xnonz+XdugDa24SvCukjhjr2KGAtMPh7ck7TcMwbJNXL/Hz3Z2VsVNjQmXGK0V+BKP1efXkC7Dr4rFemtl/7meEIed1eO1FmO828/8ewfwMmitffUiRVpk28/2+3Gfd9D6fQZMl+Kpo1iAZWJK/8Hrb8/Hj+mAr9+qdsc2FKKB8QGWWt7iefP+jC9kBLk2nZ0ji9HcIHqbaqmx5Elio19IWxgF1zsYI11P2yE7kVfQh5/Z+ljXYvzpxMTYjbTout6AHEo+cMHmEjJQfLJ7SEQY202jpylw5xk2j/H1t+z3MQIF/+xeSnunTDALBsbf+hPuQfAyGujG0y3ODognCaF1G0koMd5zh0dD0H1l1cln3di3AWdcXmPw1gXldOaaisp6CdzGB1bbofc6HdaaLWpqbuMD9bvYHFvBZ/GNdnoJzqgrLlDpPhPkk7RR0zXtziomcRjctByeogE9gz1bQldUwr/avkpCnQLeCdBVa6nAnYUs9gcAxdIinR3YpOh38plzAFfVrqouK6xUtXo5dwIS7pG0iEpg4PN9Lp5Ti49m+QE5PXvuPcA7Wd2JM5WtEWy3uN/YlTMUFmfM9RHe34BE+GQRO4BtEsANEYQ3yYAdV47P93kKai5YiOFZp+1PWxGQqOJxz+ckeZedKxpL/SYkfAqsl8PTjz5nkBgxnUwrCS3q3ysTga2URahs0i6DHNMpx7q4bmEQu97Nz6SFlefm/tfaCfCEPJTBKmXz3V+Cd2rVzdLNJdCsrrbPPwQh9k23l529Vvrm5tHVIaT/L+cuSMe50wYb96oxq/YyHSVhvMtCVeZFWQ59pjm+Npu1tq3zBFmoKe0w3OoLAgpjSpnTxvvRju4+u9mbAvs7kUT7Ufu1FxoCIHJN3nPJl41HcuWdf+7t5y0njf30JziHsxRNZd6NCeTiX9QqNj8Nw8vzoEaE04X5iQn2wBKDtDYf8BnYjlv0wW/amU0nBm/quZRxWeBU6fylUNu+wiVp4F3FunZONpvCR2m7BOkE7zxb6Vz0ORp3CmzBXD2/mx7eHkNwOgJPkeRCnlnll16g078ZV2pai1SknbJt3KXycyVgea68T5995hOoGxr2OoXoaTGcoxTSnKQ7drMXBp6sO/qu0LWGDQ5Ad2fcdH+SdZgAS5mcpkODGG002nUy8rVR7AWXkc/o8ah4kmfJZ1l6yA0gFs9ocWv5psJdYg9ZvMi8cA/VBhwtj3f+LdiYrOS7qV+O/PVf/1fIlWkEAHlIImzZOj7CqCVQavoBBjERLK/AXjp9Y3TnA7yAjgYncAuQwUjlIzYwjk7H5GQpjY3Vokwr0emzqCKO1edbB0xNLg+nRl6k0uqUSWWop1yAgqBumALUFGK2xTTPvSaYxGFWpV5j52d3GnWxEDwkfaBFtU26eQRMOgpq4qBRNvj1Ot8ddCvBtvXxHlakNXYCdxlLnemXiYG4RhgYrFcFs0mF8uBko+kYMhSBh/zy1fP8wPw8+mxsKIVNpfaeAHgJ/Jm4WGGLxA1r5oAId4gVpROnNUb/qDZzYrGgvoai1QapEPMuB/yOQP3R5uPh8cbK8M3LF8OXL7dgJy0MP/7k4wT1a2trmcZThqAAJH+dwsw5ApRzHziWOw4yd1KMwiDnimLL0GztWj/96U+HL373uzhvQalUfkxkbE89pd3rbA+DjfMU4OO/BSjWO7CWVmBx7e9j4DOMQhaZQF+BZAahVuhHdRIaENbgjM82tF1EIyUsTV5zycEaoZqo/pnTkS55D4XkuzZIDCH/Kw2/Am3dP66b3yiwGTo5DuWAa0mQIDPTFm4chOCayWh0D1pgaYDi4RLcziQxnoNJrHFrCQxXu4DAeI28L2Nndc2kRkaV1TqBxlTVsrtLD6GPlNdI+Wedmm05MusM1LIvWRMDDx2ze9JAXMr83u5BHOoy6xoBcFupCfQEF6N3p2NRi4M9PJIERWBQMVWDQO8V53fB3pvbjBOZv31LAkI19XpieMXeu2ff++y40GEyU5ndC7LfBNgImlId05nVFGaFxjvzrvS1DJJqCmfaB1rylgoyhl1dqeiWcO1ONhXz04FaJZaCr2bZOKxLpwvPLa2zfjw71vuYxGsK22NrsGCNOlHT1wfDs9mr4eEIYNTpVgKwS6oql+Owtw4uh08/+RQghgEcxxfD1r3DEnT6CO+vwyaD5r8Fpf/bly/z/NKqiV1xKMMU1zxv67wAjvuRPTFJuc2KVFWQC6gLi7XZSfdgpAYMKEzEeNauxQqA/ggXK3h6kkIGSTz/zfF7InKDGX+GnzQBcgqWtc6D4wNNACAZLCyuR4B8Hjs+S5CeooEi1KyhAPkplfhb9YpgnHjNXl/JCRRrw8DJfW17qm2iOo5FbG/0rrBjsv50ngLbFhkWefmf/eRTdDMdRoRjwx7twlx0wIRi7E61HYcF8PrgfPg3//63tEt4pGxZJPkRAHMaMDbxe083hr/4T346LACQnDosgH0J/JqEx0qpz9v3Wd34EIc5O/zuD1+lHX6BQHuGauh0qOruMvex0z853/Mrw6+/+Hb4Dfp2JwajTVvDM7SGzTiA2XVJO5h7YSzDeorZY2KhnZYBlABSR2nFnfW2tdkg6pb3umQAz7SsAvUj8W0+3zC2CB6Xse+PHjzG3p0Nb169ZEktVhXrW0Cu2hAnGbLzMPvDApF+Tv2a1dW1gG2CTscM7XDttUGy7KpIU8N2emKadgD20e7ubgAFA2ufT1hsXHNae7gu/aa+0GRlDZBKaYIz9AgNzG0ViqZLClkyf7yfAvwMfnugGd3MVDvdkpl4RQAuC8HnpEyFbbfae9MUwYdiM1voy9ACg5j4lvLRYYHxexiIMnn4u5N0Zc9qFwTjbWXvYGdvlzSI7NPYenJtwbAGOKmxZqKIj2Qfz2GjLBD1dRK8kwF/wnq4prLxvH6HRLlecyRfmqNcpz6FZ+vaRWTfanqAFxkIpUPm/qlWYqG8EpWOKLjBN4nb2PkeLFTAwwnttlmbSagaKAa7+CiKBURWxUjgz7YV65MmSIIX0FoTjhu18yDgjteVMDG+Kaxszry+OExErtfpbBaJruMn9Wn6GgN++6F4lrBjTM5P0SK6HkFbCtHle5KXizAcHahCPJV4ooLhzjTqhapwnfK+3xWvOoChbaq28wZa+Iy5IQc8jXIGnGg5xu+zM+oDGZSqT0whT6aNgIbTVvW5vr9sTcE7foU946YLq6nAG78CIFko4lfFWprJpnekXo7FG4xO9J+gmpwDzJXg/wJxwyYfD8PIiXGs88XZLs8QVjI14qND29vNtty/FZcGAGZ/pOBki17z65mAK6mUYsA1639I7Jx6O/+opt0SbMvJO4qSFBeE6aoYx/kVuNM+50xXq1XaTfkstfQ8Qx60sLYEqLKuxerqrD9ZVq5HCpL6oQynMVEpEMQ1K1a/BSQPbfmiJAT8nP9mPGehK20/gqTtuYZFqUWNj3aYRQ2j67GhMa92y3Of6CmAbwNwMtSj2AI+k0zZ9sx4I+yJU5DK47vZgHfHMNtH1HV07wgIyIBsXTzRrNZsmIc0zbHw7tpz70CteyGtlcY57fq7X+sF6Q6E+dp+D2Ha9Ptt/rlrj/V9H5vSWvU7YNfBwMTDDVC14O7Z73a5D3YxXuyFheQMrJlAWUAk23p93oJXKdK4xp2NXcPg3mdpVLG5WJhdY3yFQWH7+NyQCZwkGqai+lwaDBl15hLYU2Kz3gqdkrB5iZqYrZAwrkas7ZFGptEjLY1Dr9H4+xQ/d3VDnkQ84p8t0iwsrsRGW7CypUu5jCuHYKSDSAbgJD56Bt3a1bRCutY1LdQisqCjQF75zq5HZy5ovB394YCG1W4WMCN5ozmYgvCl/WpRKfsfH6PsRYpdoffUxHAJAUX+KIaSsbc2+4J7CCs3Nori7hrxZO9QwY85Ed0YTIkH96BAkHG08bG26eiQqeHkUA40O6HYeMavaeyIHWETtNvJUrwiJr2B+WhcygLlPayRC/xYLH+nVWZsLwuP9VZKQ9+hEL4dGGJ5GYyAHTIm6xN9PSvGDDX0DR9giynrqJ618ZWA1ARECO157FFsS7Vwr1KsnuZeLk93h8drgGV3B4A7DKHidZ5T7YaxyAKMS/MoYyqHMAbIwpcYY6jTbbukurnKgbiPBHhlcI9QZD0GvDxh2uweE2U/ePaj4fnzrWjfCUr6rLIPuBYlk5QWOeK5H/CZ0zx397xF1Rm08zzrAoZl34ldef0xEkxFbKnY1ri8A/D+rl2apftGTCM27T2wJIy++HABldIBLeki6XHusxjK5ImxW+b6Fgo5sxaSJboY5whaxxdbbBHsBswWxDFPkSl/DXAeBjsFslPIDk4E7wxF5Uy6/FK0dh8xJKvpKvdYPDYt9rBivjD/9KOtEBFWMd+3OyYkKCfx8me/Ol5RGtrGhN4lfrezEkPoEICluCRLW81j/PESNuOOHP3R2jz5uJOhHaiJfeJ+XRCLBIU1eL70HJWPxA8DUPaOEJn2PsMw9FmT3Cs2SbykF/7cs6fkkSEbiP1YVGdv2P5/ANPu1QFdPOcAsRR57h3iY37N84m2arT+K2+p7rLqDo3tNUblas0bXaM+Ndn1SfcaZ+KeZ3l2TPynxjL3O4Xf95NGbvazlyxq3qFndwcb/Mpc10nz+HFWkr2LnMAtpALBNpn//FvZbL9fTNlgWXq7+F//VJ2dfqXA0Dp3wrDjy7jC+DufbXHfQo+vjT8rmRjtVNbZjkf20tjk/C9H/uZv/tm9RsC2T8cbC8YI4lVrX7HjBC3sdU9FywsBCZ1mMdxwfvka23tMGnzNu6oWN1TUVoEKF9VJZ7XZeuWpA2YufncUuUlBtma4bUeKGK2VJ4U72RTqglk58XVWcSL6Gpp1ATG90lLC0RX0GcBHmBIT1DWDKvj3mqtyaBVZByvKb4KeSTPR5KrgINUb0XPu6YjEWWMTrQU2lE/MiUUmtoJ3TiE6OjrB8C0BKsBAw3FYxRSM9MWvXn+Th7b54GnW8hS9CKvxisOLTAeIERyKzo0DKBBFDR1zAuPnRMBKIsr5+7sVMMFUW74EsGi/c4IkKPEsrbM/ePbB8PXzr2kDZAouhu/7Hz4FcR6JeLoJclVwq8KZ58y1mGwahJnoOMZYx+t6Rx8mThsnakWF5+vB/PzzT4df/+pXofdqMEzWTxD5nzA4IIi4x6j5LKUsi8bn2l0/jOAJyWpSIkW+o5nTtEqS8Os2Cjj0PBSLT8o1oEfagwmO50TEZd4Uw802ZEEKg9xOU/UZutbej/uwT3Wt/VgsDm2TSaRJpUFEHShPosCtrRYY8veCPg1GtKTyHgnPkwB3Q5ykwqRBdqe1nbwPh5i3tJoXwXpAJ683U9941jLOqhJjwC04Tms2AdM550fabParybMtjJxP95ZBjO1stpopUO85WFyymkdQwD7wA+9ZW8EtGQBjVFtGbC/m2p2kZUKb6Tm30vr5uTH0xqwuMo1saahns4v2wK5Oir2tJo/r6IIJXnvPJ7QPOB25nqtAYTFnS+exGGgV8BaDMSPQOWuCe1UtItGkXUfmnWfPZz5uIgKgc45DF7wcB5jaObyCTWULZbEdxni9GW6xpHyuUpFhJ3FEpqE8fwgBdu7i7TCJpoHn6uga9s3JyLDF5Kvvf/bp8GB9Zvj1ly+GL96wN5Y2SeqfEEBQnSWI24KRp/iy9+l1ZagK9zQntR1drnPOYtaCitsCzCz32vNvvy3ghGcviyT6Sw24c7LWufZEJhfrt8TQB9utTp302ZyQQYgMq0kTWVvgTfDUlsgAj2pxV3BVBpytmdET5Tmbu01iw1dXYCOyd3Zhfq3DTL0kkDnj552jcbKPw8J59wlsnYVswuZeP8XeClgI6lfrXAU82vwL7nWfaduzXMMPn2wO/9k/+Bl7i2Ez7I5dNCXTRsnfZnD64wwL2eUh/erLbxLAyKJJC5w+Bvt5uPMmgcIvAO4ePWQ4h3ZPwAymwB109BBiZXbxPvNo6zB2d/gtrbd6xc1lJpXJZgGMMKC1km2gnsSXvfiHF6+H3331ajgl4bC9wb3m4BrBO4Fm2zI9qxFPb23cAq7Rfmxs3EyZVrcM1s6EyYQg6M72cE2b9qiMZzbb2RHaWNi9BYJFmSqCgAaBN5xVK6NWNp99/BFA8OrwxRdfpFC1SFCq/fvxj38c0O3Fn17UORAEEkDhOjyTBj+dddGZJSYUnUFscNJBLAEvz5qJTSr5Aj4KPhuk83fPnP7IacQGc7b6GMiEJcGapa5hJdWkTrsjIMezskDkOTSAE9R16Ma0gtUZLmNPY4El+o+A8AJavN61cYJtkiXsxqWAgWBAe41+IS3w6noZyBHM69/KPmj7qpVFv1c29TsJDrML1+Odf+DnS8C7WOgyBHd4Tq7N5saD+CLX2f3sz4RVzTO24r+wvMT0XIBt/Mejp0+SeKat2HUT/GktGA5GEPg0OKvOAPxMC9IcCmNxzcq21zGjLg3/dLb/mlZ3fDJrLJijrlTW1mVTYgr/fIHUgyqDd7zHFf4sLVL3MAew1dMyWUxuZfJyrkw672T1pdYhwCVzufTBdE+2gdp6YiJiYqFupkN+fLiLDgRSLyHXICRooYBrTEel58ekCWsrwMjnpXosm8xnlmfXQBQjhBbjFYOYfZsKvIkq/sWiXcJYg02DCJdGP8yzBkCYY7ohcBP2LBAkQAF+2J+B+SZ4Jyh0xUUJbGkq9IeRe/DNAjhVG0r/CqOCr1TzGysjQa+gSPamrDLiA/ySoIl7cBYm+fTECu8F2MQem0ZW4e6Otpg7fIOi/oJPxl3eCfekTrGJ4nkmIJ8H5HWYi/qAxj8WaHW3SUwF12yHpPtiHvs0PyGnEi1g94ABuHdNPKZgfU4L/9enx0ZzyOesHW97vG679LuqwFhxoUlDP9fGHibd0VxOsq9esOubajtfPL+AxX5VwpDW2dg5JRkKlOuMtbAb/Pf24wHEZTyx5wKo8RYWDf28SOFw3b1QLWion8IK8DPq7hKH8TfN6iRMLfnax/jew1tYSQB49+MKf5OICuDK1go2V3lH2J0803Td+NmNvS6Q2AuVkaiwHZIvi2IdPPO1xtmC+AIc3f+6PjIc3N/vGHdJqCo5qiSwwGkXz8/WJ77P1DO5Mt7qgGA/Bz67d6wLn6PX61PIs3O5KUQRt5qvfgc0VntZaUhXq7fPtcerPUntIHXuT1stqBC2FuenP1rOT9g03I8SAEcHW2HcXV403TV1HRsp1nVRFkXGkPtghAR+Vla568CZmSTO0d7IDDPOdyqo/nsfW7lCgclpsjuwpSwQamezs9IuWaBOaRfbrk9uls6PGvbWWdDZlRpBvkKUCHhZupNn5AHmmzXIw3sthpt7ybXRvtnl5LMxN+zfM3/1POffHKwQ0S6ZfNVN5fvLxtkmTrF46JmWgSfJYIHhWor65z7UZFOrVWDIBL3ZVAkKtvLWFFN1tQAnHVrGQL7zE3wK8fQSEiELCw/wGw6YQeKEnM6uigPyTkHP7FM+03jYHNO9lPZnQIITiBKy2RYAMIwBPDfuaQFKtVotXM9wz2G/KctglwRxmn7dzgqL+sYBvne036PbXTIeaTN2b/FexpQWUeYmb4YnD2EnnW7jnzwjFa8aLlkVgwAAIABJREFUo5hjzALYZW/gNzIsjWuZt2hujqF+ovstMZM5W03qVi/xWuYSLcfHgHe7hxfD8uoT2mIdOrhYeQwxq0CvbUQrDLxzgOM2xTOveRF/7L4I6K6mrj4mXWieJ3Mo4m99jueyPSPPbJfR8AxfWDi38MF+T2rZbKn7s4MrxlWen9InL5+mv5Ekku4kzpi2PMU6bY/Du9LGyHUZg9HJYbxTNrN9hkU47eL9cVrHJ8lTRiEJHBwDZll8kH2ec1JxivbJuCTD7Fpe5HP3q5OhilBjXFYEEc9/QEHJMA6vCyZTg4js3qvBi+6vWWI14uiAd0o7QXThPEg8UN85dgrnPK6UAQXwEYD+ebV1YaA9WJ7BT+v3ixVa+oA1cFNTFtaYhe6sbRF9RijIpLiqD2NNBf1C7HIN1V43Nmj2MaSsEBj0ZYCI+k4nY2OP5haWhy1S1VeHxNZOl8UOHRJz2omnX1iiKG8+398rmBHLLq6jzbxif4fp1wopaZXn/WXjLjJ445Q4wK7AW4D1GTUtuSdjtMUp8snjt+wdbmEaTIFhPIa3d+A1SmbYcn4/RhcRscNV02qUCGPO5VBEY4b3iy3aKF1jB1uNrcKe197Zqs9Nl4Z2gcTJNSzKxL+W7mwvFoVJr+/XDweb4Yruxn858lf//B/fyx7zkLh5C/QqtlkxhSqpNoCOhoHBCawYE73OvvMCfb3fFwX1qzufBLqybpqz8XeDDRPrvpH9vXQiirZeLJAac93ZKzUauVoy3Ow+TD8vYt4R9yuHLHskAwRMQnmgYf1xP709rIvBdkadII0OUHaW1+zPZKIYf444K19ec+je7d9FQdPyYruH4sYefFlGMoVMtglSZZXMUyXQWS+wIR29bqCjEykWwD1tVtsxBqsrD+JwrhBoN3CTeWfLpM48lUeDI+4xSYfVD2nJ7LLSdRFQlLJZgcck1O0wrXjdAwCIP3z9nO+ZTMwPP/rsEwZWfD28RG9OvZMfffrJMMsmzz2KHjfU2o0Tdgebpuv+uS+8F42169zX1cqzibNCq+sbq8ODB8vDb3/72ziQaEkYunLwJycI6kDyI7avoTfmMwgxQOb6j6l2i3U4ZUZquEnGd619hWabfCRY555L2wVtL8baX3Iv5/6dP1sFcY/qvAUcnDQqMOVBsCqlUewBfzRnCAq6EGQJhNZgEw+Wh8ogQod3ySG2SphEUuObdlU3awUhHsraWwbeagcJXpSwdlqQrWRnfxcbJVOl+JusMitmVrrSjhGiWlVMrG5UdV4g1GDNxNb2gJrO5N+9t2p1LvZMAdMFVhoUyv6T4Xe8DwuEJCVxsHvKKiYJ/Iget/2coZQaNzc3gm88v/FVWgzRaJzAMHKzRwBi24AqY9D71WdbWGKwgm1fVgsx8HO0Ym+FlWXlXYdHqK79IJhTMN7zIysqFW8cUjR43GsEJoKRBkmyp201H3EhsCVXsHfvaMG8gc2aPI2kh3SY540DmlohEQAwJBhaQ2ze6uPbbQR8swpmMZXkOxQhiTAsmEkmCH748DHtti+Gc9iFR8c4LQMw2rl1EtMAwO4vNWMM9PY5K1YBDxxkwTnKKPisHQUPPtdKiO3JPkuBXveXzN3o/PHM/UpbncmCrQ3aWXZL5EwBJpwkq7aHTsBfvs5tJWC2Csjj8xHcjsMGbFEQ1QQ5LN2wkmm14zkf8QwMKidZt1UYt177AZNndfA5izxjwYgDtfcw9CsAg7Kccz1cV6pU/FnAyZ9b5Lpsk9CmCKrcG+0SvRwTHNq+/mRtZfjLzz8bnq7I+FPsnnazsA8Ey7F97JE/bR8HuDsi6XX4xzlowTmTuQw6FygyLKKj8hc//wmsXvR/AFhPSDL0KbOAxYI6l+y10QmmwvJMjk5vh9dvtjMxa2kWejztuvrlBJXYwqNDxJZZR5kBv/njN2nRla335PHTnJWXsHunSUBO0S0MS1M9DBNF1s4AyQJWKmisgTbPMyH4JXg3TiCmlzUxunJiLO26d1SWVXpTX1HfZKv+tbphAghsBkEfn6PB/U9/+vdZ072szyHrZwVeG6TfOeb9TsMmL99bAZC+xIJZne3v2CPFFPers9ECnvNoDhjskPPV/FSST1vntDm29/GbwtCCYbZ2OH3QJFub4Bu4r2Vq1TTn6ayHZ9ug8hoA28EMBmXaEuHZNMO24oIpTxX6qjLodVuUSBGJ7ylaXsm5gr0VLMs+iu6n681nVCtkMVAEBUrH1cC0xHt7Upw4Ax/dE78U+UxoBY21l5yXiI/jRwS/tUMXaZ+pgLYzHQ3i5/DDHz77XhKeS86EQJ7AhzY6QSFrIVPPQMuENPxCnq0tUwI3gvBW3oFIU4ixSr/MmVHJaOSaKaLIDNgQG7aFbTm0XzjhWLH+G6aY3QDinLHH+V90QwVkBPrmx4mPQjU2Ean2OW1OmHRpBxNULkZlTc8U8HGLVrEvdlIGJdXw1BTVFE17cyXlPgMB61s+44yzcH2jner77Dsd4hQpA2IVeyiAaYqXVYRJnBYfWaD/pezugDn6xtLjVdNoRPYX9z7KuQ6QiQ2OxAj7ZRH7ZWB8Trxk7CMIPKrMQkSiU+qipTS8tAStKeG9nwjks1KnzudW6aD0x6raLd+tM+zxLcRBcwTmk7TESAYNiIhA9SSV9TsSGPUyR9k7KgCWZlnJwKSVqw+08Ey2LgDBOwu5tvONmYWoQUahaRrGzTQV/XHudUx2Q9aRuCysIOxMgLxiDiZ78aFp/MQNAkLyB4tc0uMCaBVIqV+7JnnwR6pzRW0y17RYGbLeFdMvuZEqkpdmcgGCrmjqW/H57pP67P48K+GyXbhYh358BN1d93RTeB213hVTe5bVUpLVmctP/DSBxp9MHwttZzC84EJTRKFAeM1eoVX7fhJGSoZHqKvl1HbXMCXjFG49x15LJTB1fWUDBOoreRW49hqq9dDCtT6jJAOqEFIJUxL9dCto1msdOmOuA3a9ONKZJZ7/Dgi4TGFJBaSoFtz+80nE237IyrT9+H5bXCYGtrV/n7hQdryBiK6oZ7ftiQ629Pu2KNA1HiueLJahN1XsahmXgt6AZwI0+hHPgLbXeDqJoZ/hxEPjSMlEAJzYwBnYVQqyZ8geYPoEOph3TFg8JO7Ja7ETFstNZp0yWdpVyGpQuLxBN9h8pDpMivWZicjRQbX4I/O39k0Vo2ldg/XttftvWf8GXET3lfWT9S6AImva13uPM/zZWDbMOkkd3oDaaQIrxMGHxChZZu73BJ3aGYqcgi7rFM30Fw5KfNeFJQkjmnauD7ZdiQLspH6m7/2QMIy9bLPmPc1hrqmapHhsDIafmCTumTTXsAeCIqK+YG3jCXHDJjEPICS2VZaZbeJnTny3EKMt99kZA1pkST5VIbj5rQfbolfaxIVX+BkH48TfFX0261FsHAcNOZyNuCEMJBm2BUKrzWexPcUP/EDOkntMRjB/mOB6OY3Dow1BrOMMt6pZHQ5Vq/zceNMYoZhbhn++h/EEdov44SIDPNRwZpqsjFJ9uVp3nPFDWrLvYSAeMCDsGmDHybJOds1QniYPtUyRXlDFPbmHD9b8CbrY+piYzGeUOKxA3LDjbD9ODli67x0Y7+ck7OD4oJr6qX2oYmYxs7RQ0Y4LLmDu4y613lrThF27DC8UXOH5z/MsjDHNZewYcyBMseerwBnNzyaroO4nbYzDxkox69T8Oz83N9UPI8djC3MKA/X5PsPStVOioPZ6YS0VB3Ygp5hu1c2TfIrXdAmVd6zedu3959RpPEN+RIzAIp/2wz0R6y+Yy/MbhSWrvp1toU6UnWGA0lOmD7svnE7vNOVp8jZZqBlQESC74lS7G8rHVgExIzla3CrIJBBcHWTGZhb1CoxyvXx+xk7FQmOPAfIqiTMJI35qYXN4sXsNwQjQkGKrkiKnEA88AxnQJhmHsxTtN66jSyW4ln5f2+Ezzve6/zDm5Oenvedx7dz18JCpx/s7dgnhH5gwuzCLhiBkrHM6Few2u4eRL0njBlDeaPeOQt8t5IGJBeQ2IilVJUoLj95HOjH0R2HGdxzL15Xv7vbPuMFrD77g4MB2TsXE3u8qCNvcM8dzSzzA6wM2Y7Pzc6Mjvxz57//qH98bEGchrWpq5GMoih3jxo7mS0TiK4gTQM70o6b9oAN3T2iERO19vXRqjUCmuPAzBvQCYwJavi5G2Jt+FyBW0OLPeaOivS6PffD956vqAkpKUit49y6AZyNFzNvDqnNPG0CJjtYUu6q69OlNfs979t9MqESl1VTyPtTbSRIoist9mERHPJIN4+aUaderJU7VK4DRRMlkUI/oAYSWSUtSBU6Or8a4YbCkflbbk/p93Bt6Q4I9s+i0yWqTcq6xdfqTAFABcxoRaOSwP1w/QSudnPp3TjjTwKeN02p5ogenQ9WkoCcIpv/29793K5OIrww/+OSzsDxe7rzOxv4g02ZN/txIJZpaLKzSa3NPlOisrEWCMNZYdkfW2USJexH4jT6DY8AZROHB2N7d5v3QTHQynwxBjQW6Y5eAd2oC2kqpQTYYjj3lnvdhN9lyOEd//q2VYwxFWDgBMwSxDDYrOrRaIrNsmnVbXFkHuOCQ6VQE6VoFXnDUg30MPdZqj9egA/YePOR+LwckDtG3LWA4+n46svY9e/A13GGBabg0vqlil/ZL/yoadw2IUM8sk9K4R5MPW6Brkhs/hSE1+FFTzUDSvSbY7F5N24sBCPvfCn/EdJMkVMtszp7tKKEJl+Ecx+gJOrgmvk8xAK3EFDjh/rel06qZCdSEvf06KCsm7G29Ylq2PWeZ3ur5E7ThfZ3qCZV4gSmJ51djsO5g8PHs52CKzSgsy/05bVXDKNg2TRuFOmNppZG1yT0IEqs74l5NMG012sTeFhGu1xYz19UAscZit0SF65uytQrg7l7dEA2pOk0Aboe07l5xjdcIyh8LsPPzjx4+ynp/LYtJgB9Q5RqgSMP0epuJkuy1OQZ+rKET99n3Ph3+j//zXw9nXKsMMx2VwJZ07GkZaZyNz7//2bC//WbY4Zdsg1MAIhmvDrK45Kw6eCYDW/ieYqlVGbMNrPQMF7BzAbzVXZGJYNLN8zbIGiEoumXjy+aS7XTCOgmgTXMGO+v1GptlC4atp+4/TcsiGoMCiQIMZWMNdGyd1hnqFLATvH6RQNekU0p4n7Ztm7mggcLoczwLwT3bu5N85H1oeaUKaKDrniwNtNrrAfDV1iExkPk7wzP7e2iF/ezZU7S8bKG4iXCyDttpbF6X0zT/3e9eDF+/2gmgGF03pRM4C7N8/2OGU/z4Bx+hvandoUX0FKAxkzdvBzo59FoEPQRNPGcHtBygs7PENc+RDNwxCXhhkTPMkXKPnXLGtXfTPPOvXvxp+OMfv8IurMGk+jC299WbHVh4L6wzBiifW1hCQBl7JIPW890S21Qz2U9eg8CPFeJolMh2kpFkAGgAD+Br9cHKnay/aq8YHw52mGYtS4r7i/C64A+/Ow1wB421x49ppSVYk6Fo9Tp6eiYvJjLcsuBS+cUaiNR13jrTyfPdi04G/gmokvhXYBvmXZKLCh48F+ULOUsExClUWD6WC4cTT7JiK32j+nsGDRm8Bu/XM+M0sIADgikNMHCqrdIFnockFqlU12CAXhn2oqIlyPnTh5fts8BQib8MTEFMq+25VO2ALMj8TLGMqkVOhs93mlU+lyMKbv0ryZ0/kXhFuQ3bqGAocLYWmVyn7z7Fp2tbioVfGkv6dtf3AW2zpklOHJ7j9Q6s6PGOviTagjLNXY8MIfA8yJrF9pEQyvS0WDYpQ5k9YSv5PUWCCQCh5VUGM3E9p9y/z1gBa+9MnbxLkhnbZG0zyuRNNViwPwsA2vNozaQ9WyxIDb32cwJ22s+0ejc/JwPGFkx9fOmFFVPfliRBJ8FnFpW1V5tKrVBZTvxdVoLnRyaJdFz+os8SsC52VQN5BMQa0JNCiE+mART+XtXm0rhKETN+qdpMw9b1LJjUkywOFEgcTCPDzsFLTlZepA1J4M6OBwfHyGYIOzOMoNIousMPyKbMxE4hgRYMF0u+wFv3k88xwt38vIyVgH/xl5WkTeHPFmaXbfxyMwYYHoMdJ/PAZDyDKZIX8rmCUrbpCB7qK7Xd7lG+Z8uRnSQ+9zn1h1xyCmGjtOXKM8tcPItsDkgzBkwxUOmIHNXs7+ph8d9qIJuT6/3sYha27gfZDdqGMCbjGPPbLcmw8aHv6XAvC53uyWLSRUEv714gmzdkUu49NL27/L20dDqwl6tq61kgbQHVKRIAckT2IQmb4FrS3TqheU3TA1YEnfdMWdL40CFfgHYnTKy/dXKf7YQg1U46HsMfOBhLNscUhQ/11DLhO3kI9ix6n3TVcI770LzYRm0ge7v0l6pYUBIsTE8l/jTW9+cCFHGdKcS0GDL3L6DZ1jh6aw0UDCjXcpXoyWmHsvdr/fyaJSfx9caQ2moTbov/XnCxSdR69oRYfCuWTJI891pAT4f0VR7lGvse+giLB+5ebWBnFMeOBqCqRFTCQIA/znM6QYzblFmR6cM5Nma+5XxJAFBLWl8xhV0w3s7r8mz5bG7Gs5IcwcmZAHdKi3iLxp9TU4vYCNoYYczbxuimNGaxFV+mmvq6TuMWKIrrcXIq65YGOlsL6wAlLi1AWVtiTF0Txi2sJGfQviX591fJvVTwJ4OS7iz2lPFQScYIBtiOWmCWXUWx4/gOATGfm9mBbbMpHAs1cx0SAaKNx+fIqHo/OU63gawgvn9KnCTIEPmG5G/F9uwdTUd0TVnwcM/XegvSsAdcN2Vn9AEWMLgI49+V9WfpDDkHNLOgfJc8sGRzenuwe6jaPQuA6gz7MHrzLNQ4rgK39tiuB/O/M2LPyluUbqqJtBkckz0qtF8MqBnbhNULztAn82pyWsDZDeKmGezv5dEONorJuUvmJXV+lc+RlOBaxEubUhmb87AC0ruH4sN5RpJ0/JlMpS1QU1GAM3zJ8cUoHV/kLGhROzBR5rPwTiZXRw+d3c4zf8DQxJqIi1QBxedMLNePN5KOz9xYKt1F5Mw+3wMkbOw+MA61QOrX+yBXbLc2S/uQ+KFio8IctEtuz5IlCsif3KvA+GINC0DbKlrMxSUYrMsUmI6djpxYmDWS/afdMa/jTIWZqMSFNg8fssbwNPeCrMMLfG5Z5LJJxjO9KNb9WLWe15n2qz/fPvgmeR92S+A8pAjup2s+9gJHtB/1Gy0OEiQqH1exUd5X+4r/D6fYAq7FRM8ZG3l2lqI44P/aLHnSBMXkYBj4s0biEjCL9w1ppfzKu+KTxeF8ToG8sVUZDmpMVgP5+uwB7V30kwXducbYCOIRB99sPHw2bEHI/A9/Ohj2L/CNEnn8VIFY1nYRjUhbx81xu6SU/q5LJoQwlqJVA7cFGbke7Z3dW1OIVM8ypML8fg7JpaNdGLgyTincjZMDKgd3yv69QXfYTijjqBuYs0pcXVPMGKeD8grfpQ+K77ZgwRmp4Yu117yfKjxnyVNcqD9X8cKieIaqcj79FeiskbrSZcFrwiTW3/KeJRdX+UBykxDRvAfAu//xX/433GuvqFUl1c2iLky1H9QkGRfdIMQ3nQaV/A7JLgfvQfffBHsy9SV6DtBiacmMIzW5YIPKOtPgaLwEGDRgnR5Y7LwCUTJQgP8M7sMCDLBSFadCpsvxdip9lsfraJvXwKa3AvTXZOJto7rGUHvIdd4JsKqaFPT9vfeKw8xmfRcK5XqkIp9HJxCnFOHv0qhz2qbJ0VH0/nSQoqauoy0hBNAw1A5htizAbLkF6bZqOc5myYAGqOs6MrWOiJ08DnHY6o5Iw011w8CFjWwyruGJQyawDAqcClYZatdRZtQuVGwZLGsrm0xxhHn31VfDAUKlPo9HTGV98mAzjjfj5wXv1PfRwGjMUiUotmBnPyTw0IDLAOQ1gpmKaLs/bMkS7LjAAdl67fqcYWzX+PepCYUj0d9gn6vDlTYF3uMMMEI0+JTrnEVAcpbk/EYQs+nKJYjKs6wgttr4eGYkGyYhU7SqOULaCu+JOgkmwIr1erB0/DIiQqHlYMIAChCcJK72R6f6GiDq+E1UnBKYNXGvGUDr0HkGvsaKXIXgBrdVmfdvYfsJEHLvleu0yWmZAmtcba++1Yhm1FLxETix4qyD1hgYsFWCKZPJ/eHkOHG/gDQO6QiFXHp3tYrYOpt9rc/hnmR8+vxN1ntlvEBu9tEFuhYwnMYN2pNJVPKTJFqgFPrvBO3VV1eyE01xCHCuDhBOvx72mEy4DRjmJOFFzrQAyAFBjw7LQQZpJ9CgQXVeZdJr9evjcJz4mrOudkoxVj0H0YmKrqQ2stqq0yqtLhFJsVNDx2FCDCTC9FFlCtfJNe3FzOy7YErdCWDiGes8RYXV/boB608W6JeANLL6FAwWijgiQdja2YmuhgSqB6vLtAssDP/63/47hLKlIleLu4w+X7/E3vj0k2cEtwQgb14GVJexaduQAbEZtRof2o55znCAXBNX7t+AFjpggDoZm31CaaYHCuYYTHpeBCapPk8T/O8RIMtMyrAe1jyWRmvPz8zxbwYO2wA/01QAx9GtOoaVa/uXoFGqPBp6guoLWG26UNtULtWSc7IcbzYlAMz7nahNRkCt8KvgngdDINCzMEUwJMC4x33JahbEl0kR3hQ/K2DtFCU1JL3vRc7YEjbvB083hw8ebQw7tNJksA97aZnrFFz4+vXu8GsYcGdU1fz5VIk5P7Nc9wcwdH/y9z5Ce4VKGgwNwd1MhKoC43APG+2e/XHCM985BIjFaa5Q9ZzHPhyhRXnG658yldbKqNdsxUu6/VcM4nn1dmv4waffi01+C+v2EM2VV2+ZXIoN3Hz8JB9wAZCgxoosmGhiNEfsfnV/avfU77tNUlqVZnW47I27oE1WYNXhIeq86GLjM5uPGweYlYmxaCu0QIJsXvXXqNhqa45gWBu0mJgkUPQMtwphn4JdLYAlOeGX57faSFtbKNcT4K4NK/IMa6O7NpPnQV+mfoivE2zzuZrAaAdM2iYBicLI0C8FMKu1z6+WcOoL3WMBXZO8aAv9bMEQXqi/DBhfzHvtZY8lDJ7TIS0bj19hzgvacc/RkfN6WfswCetDAyQUIFS2rKaYFYu3rq+qq+UHv9OySZW7DXkSjPc8q8WzTLDXvyfbuOvMTOY9ZKsbKGkraeFTQ5bzaJHNRMykwRYdEwYTLoHcTN9NvFCDEZwEXVp9FIQEdUigR5leNnF/inA54LIapXzuiS1C3p9VZp6ZQyrOKURcsX+uXB+ZiNjjedZxEYRvHODPdXIQwHXoTKWl4vvZ3lvrU4x/de5kYo16tg2Wef04YNcoNtsije2ZEzDSx2A6nfPZtjzL9ttDs/F2rJJe9dJElvQh4xYL3gPv3mco5RkImBh0s3Zp3RJkd5JyErxK0GRoeuanOIMTJDVOoRyLxh3JdmRTBI9JWLEj4w5RErzS5Ali+mevqj1zP7OushL2Dt5lQ7Q9EV8uOBYQ3CEKBd656Bl8kaR0BvAffVy8mmcywySUoiJw95oy2Ir3MWEx+fA90wpKzHHO1GxZSYLwsiuzsWVysQ/nZbIqQcE9mhwEyBPoM1a2oOvAEP2zNsb70MaJb3jDAhA4d22Osiy+1vP2DmSIPaz1jp8pJ897q8Vlu3mB704QNKEJKyfxap2lMP0EHo2FjDFMsE0QTGJlQyRG8lRW4tV12lzHAmYKLPSiozcU7c7GTpHS6SfoZCxYeB8mFrQ+nbEfzyiwPUXravcUaQps8BVrYTtmjfStYTIZOqOLkU2T/az+D7E1oJM+odr1BGwsSkggIDaKHaxC/1QD3wQ03I/G1F5ukhzvU+AmMVFpMGkDzwEzyp5WMt0TZe1Wb63Uh2qrtQsW79WS6sP03m/Pe8fOc6kTT1Ye5ecGaE6Bo5K6PJcGgtSgvWKwyMipaeat7Yx/70WdnL0khNg9zr4Ad4rG+poACdhGbT15g0V7f10BjpvcT1OIzcAS7Yg6pCaVfha+QF1MWz49j2PaANrjqriM9Mf8Blvb4WpXkAiU6VGmSCaYBWEY2bz/pUPNGoNaIFk/4D5Ll6bXkz3K4Up8WQyVYshYcJIBTVseAF66nBJiWHim6Gsszd9LH7aL9wseFxnEuDaArZszlqDIFPqXAAL8q2BvJr4K0HA959hecx1zsSI5IBWQeHSKQXe2zg/pJugDEyvHLNDBL9/Taff6aP2ocdOsVRhic0IdNG8d0mb3jswqngl5ycLqB8RbsnfJzcwR2Ae3xPeRWsjeLRF/i4cCCQFuG8AiSDOJzQ4AXYY+PlY/ZE4QHdc2Zf6IVtOwsAQaQyARVCRX4O9OypZ5X8CwRURyK1hHa8gWTOCv0HsBmOI8Urwwh3GfmPcs+N7GQNlnNdyxJtaWzrltpNHtFTjkmeh70kZsMc7i3gjdKqR0B6fco3qutrpapI+UkAVwzy96ycQmS+iEukemYOTtEgcfKo9lHMHnntHpJNHH9Td/MOfwsRuLlx4v4Vjyteo4S7zQ4o/sv+TenulqQU+BqRVk3IOFORRZKLqsvMZBXsYwJ1yH8a8yOGPKV0iAwJ+cwjSV+Zcwn9fZBq2eu8y8MfRNJ+1sIm8QuzhB+uGC1mFj+9j+DI/zrAn4VYFmc3Mz8auSY3brvMMjuH6vR7C826poUJqj5axZGKp4JlJJ7s1mUwRUOw5SBbgqQqXQFfzDoyNRAn8lPqNuNDq/i8vzwzK2YPJmB+b/Ia3rko/cHw6MIu6JD2365b6JwGDYQjlSiRnDBlTWDFuSAYytIFsFjCrQ6iO6HnhJNHlBo7TiPxweP/vJ8H/97VfDW4dUZO3AQ+L3xQqqQDLtsxT4a74s8WJ2SYGUBTtXrFiAbLHbHZQ8h3+el2xAkcVuv3EL2CMli3YmKYpC0w1x1JXnlYNkDGWBwK6EK/RxZ4gnD4nwo4rsAAAgAElEQVQPZtRhxkaGGZs9aHFRQyaWU2uU2Q/+JNebQWB8GZtGGzzsUsks+oaaZqwNS9wQ8K9kBowJQmTj7PtVeqxVTCXG++XIv/pX/929zs/hBJkQYhBqe5Y33za4UzVsR7KSZdCbBC9JnRTGoiN34cJQ+9KbXYtnlcWFPrftjP86G6VogwYghcT2TViit/W60NFjyOt6epWsHkwDdGwnaTDnd874u0ktxaoo/Z4CccpJ+iNhFvKHCKf6gDH8cQL8m467qo6IalKRj8EU3OK1tsmF4urisnWcLrNP25LGRk2CAzShDg52AC6Xa2uTlNuK5oN0zLLVQSfdedjVx7N6EcYWAaA0ZfUAMsGmtVpqTDW+Tl0ME69ix2IWqvWVQyTIJwW7AClZNVJnTRRPneq6uEFS+/nw+z9+SYB8Mrx5/ZbE+wMmRT6pOrCV+AQDsh1lLlR7qUCExrOvre+d1ikDPNkMthV5cLk3K4l7W9skQVTWBDQxdme2IlraIyGxWmXVegbA7dwWlNBA6TUH6DQA9oD5ywqeQqtu7tLTaRNeze4FM9XXg1Fj4nLlXkBE0gRl6/U3gDRML9rYCMPFvMd7qSBLoLfoxgUecz0xZDrO2qtWwTxnOr6sZWxC+36SMJhMgr6uNuua8d+8SYvdanABgY0tQ4XAywT1tU7JqsBDh6h4rDURg3bboiZp/x1XD4YqVdYZZ3AF48xBFLKfau/7OeowSdU16bT6VlVkW2ddo3PaFbO/CS5CW65yXJ5PKPnXsNiYgrTgMAwqQrIRrAg5LSz0+1mZJwbZCAwTqN0ff5V202taI/bRDtsi8F3dXOUZ0XKk3gZjxDWmULLCBruXAkyStKDuB2CaPVusUqYyqWuTfZvqQgmKavgcTHKNLssIwdA9a6eo+hROZAo2xB1Vjwn2TE0AQvMRHb7dOwRrxxg4AB19Cue/iGbGDcHEDJ+tI7yAGRUmZlqXbcciSOGsjfB3Jz2rc7W9tUNV7Bgg7GJYdKKUiVEC5bvhk+89pYI/Pzx//hWBDKwdNCtlGpu0WfVRbyGJIc9EPcHS13MipwmaoIvgtAxKn2UlgJ5nK7AKAJua3hPsra6vAXod0Fqh1gxgGl/XaOwJhvo5K4CNawQsxwfqiPLMbYvnbJ9yP+p9biACbaCzzT1P036gM5HhdgkLTfDO9ZvDjtv6uo/dOAnzQ9YCDAVsucmgAVgN6wEoizbmCBqStPhzvV7DY4B9bf1XX2IzrBipC7bxMAnW0RFix+uLTC19QMvKWTTkZMaxscjoJoYXr/axeVSJ0z5nNxl6Utz95599iM2B8bsM+28e+x42te1llUh5Vo7eHATguMD2RtfNgUUAKju7O7mWD2FLrcO+tq52zf6ZhXHxZnsPncHXw/c++X50Pl+8fA1wZyuejtMR8ohL0zZ6xcPcOdgOCzKTrgyUtC+cgRRGnMrJ2TnjfmXt+DWnnhrg563FGlvWbPfi3Fp1lWG5QPBzxh6cZ58JsrvRZdx53QcE2Pu07LqPtKUd3JI5rC3Vr1TgX8BoGMEmsvxnUBe2M9fVg4EMlfAotzYCn53+aweAuljDtd7Pnj0bHj5+NPz+iz9k0JHvZXAqo1eBblusNJBqKao3In5nu04KYgKHjXlgS+8de8sKgnGWcZssdCfsRnMV2zKjJqCs41ZgE/y0FSbTI8MEKG1Wk0GBQK/f76XdMOByMYKsYoZhHYZVVYoTKfvnxjbwz9q492OBgA0WCkiyVwBNHz96AIt0J/bbgSsy9TrQmWq7jHUDfd7L8+nPLlCM2Nlj6Ad+aJbEwkRj48GjiLfPEoxrp/dofY62pCw5Cpi20VtEHKMddAa23BSgnSLgTjyeUlPHQSZeq8xV2x4EPrk3wrfYs2unQ7q3ALyEaZcpcM0AcilQXoMaDPqLNUAIkYqvdtpEMNqSni0n4mJ/FVAOwEIM4RCXEe7DtdceWty6Q3tnjEnNMhhOeHbKI0zO2WYrm8KyRRWgHNIhy+SdHlhb93ctjLbhNfAjQSWLbFJZjAeBLW0lLfHYqCkkPK6c5gZAdorfEVT1fHRNRp/lDGDiNIW38+hBCfhilwAj3P85f8nu2Q/pRCipikqsG/MqR9TiQgK6+HkBCv9Z9+caqO01y/mfAvS6577V3BuXEURr6z0ARoLuxBkm1a0VKz8ry4F4j2c8g01Ii626efp4fp9T10gQU9+RrIh1TytQaWlqYyOPETCwsx8sBuiRLf5ZzDIZy90ESPBTvffOHugsLVkvJkiJZWURYsO1EzJFbyjUVJIRbLAAI+/Gc5ZEXFdMTGNxIkV0OwmIr3jP6FJqdz3cLY72p0N+bCzZYoSJHcoUthAl0Nk0eaMP6PWbHNKBQQJ0eAOrjl8fffJjfLHaaLLTDDc4O7xvQG8LtyTJ1UYqgGly2od7VdyXNq+wy6p7Z5IOCl8jQOyXGIqD0NJil66WmtqnLdWGVVIfaDLFM23gMYWm6n4pveWeBCbW5+9dK6l3ZvRzUHuvWD09MXRRXDLbdT07xw1E7B0xfs/2/QAMYX+avDd7xv0JuPRCRc6X/9aA83RQuOb6JO5AO+Z9BqTgswQV83ftg/sY8EDbNQ544HOPDJDSE7LTOBMO7zKPOyQ+0J8I0hiHGh9NpZAjsOYZQg6FgQaCJIHdtM0YH9fG+/OeA4izr4v15j6RvFEghsxMzXaKCzJesE8FmhTzTf8jsK2Eg7ljtTmr77sSUEgfllZSY6fWoeRZMc/xbBq3F1hcgvR9zWyxTJyMH1cA3oRYG+h+lf3rl+tlnOPPKjcyN6+m2y3+wSEaVeQ3JvJnzD0io8MDcr1mEqNxNsndpp3KS2F5BHvvmCoHPmnnzblmKDROIfNxDHPIdvFocWN/nM5rAVqwViaP61oAM/EF7y2gKZhpK/IcYJY+QA8lGJIhdTyfdPbYBWf+qn/QF5hH061kLd69NUHx34Fa7hcBBf1s2PiwMpfRuFtEkmEaAFZz57RNeWEljWQnAQObjAHMh3mvFOQ8JwIgfI6sd7Xf1OdOu186rpTEkHFHfnRJK/UlseE5A5EAX9zpkeMQdGq5v3Is4xR0knNpZ9oE4wvjAwA799Hq6lIK5ImJsAvTgFhK6chsdS3cV7HsEm6CBTQgXDssSNfOqliF9s7YpHxWAVk+Y8FcDaOlC3M1/dIMwI7P5BCJodLEtyhbmuwyVff2jzMw4/RU/1Q1HFupzT3UTR0fod2UrXZ9D0MQ1p0MvVvPGJ83AynCgxxw2JPFnnJg2evXr6P5p7xNdVx8J1GhH0mxwAsNa7Cx3rQnvE67LcM3P8e/uUd6DF0FoDp3nt1Ihlg4VXNTABDt+RXIAA8lVyVeoVBFi+jDBfbXNd1GGcrh7lbagIKheA/Alj4+biJOS3C52WIBwqTnxYwNMOU1pgPFjk5jmeq28D6qoMuZ5prteJgCn7hlgODf/Y5YGaDsAhsvOcchNQGrvA+LgrGnlcfrntLFaEzF83Ktuv00rs59ppDNicM+zo85+EsZDz4bfdtpiAPmfCNchzHZKXGUQ6dG7Fa5guTCM729NichfoKUESBTwI8zQlSRqdK513Q3FM6k5EsGT2jnjatYB2PcKrZoo6sA75ff8xyZhSsv4j4OLqrPDgGoYt281jVscW6e8QDz7p//9T+lbbbG68ZZGASLLmJMNMBufpHJKQ6PFyULr+sViCC7YLYlSoWtIFqDpEZcbZJigRW9OyhpGCq+R9HvNVyKYKdiJSsqE35EJnXUfp5oozdQm8TfOwCTNrUWzfVWWDdsOS0q5RjO0oUrB+q9FJBToqcRMzRx4/oyAIAN6LWGUm0VXD0q2/v4Jc5aDEB/zpanGjoQNgQb1IMcYxdA83Q4JOnWSQXoszLUphcek1CGmWEVkA1ie+36mpp3R4BkDC3QQQHChK0jQylTYdglVkd4ojFgAl88XBF+GXYlqFuos8LMmVTJ9zPWnD/YVjeOxs7Pfvrnw3PaCk8v9wE6doenD58O/+kv/nL4t//3v0nSHspp9DFqjb23nFTWxf75MFKkZPuMeFYRCE47quLNALX8u2w7K6C2i8pOcUKNBvUKgOaa+1oFdDB0lYHie9nm9/Kb52mtUeRYmTjFHxWS9eBrNN07pXfgRpct5YHmZ2HbqBU0vcBgBRKpg63XJFqwxzi4tsh67TXIo6ZcebgWMBRVdZWJBzDE9/tUnFQP077ptDeDogrWKnGRoeZ7yLCsKn0HlG15GeceZ3SiboS0C7g3TMRqqq7r1CfGtDieypTMCasJaEEAClxaVfJ6EKVQVLOYpRU8aRQcXOHjkLI+CUMxA1Bk2qU1jnPF3jAIUIheFN9Ax/0uSKbuzj3Mu1H0LcYCoKnvZbXcMyvjgbXCwVygf0RIH02MxTHGx5MoHlFFfw04PcXa2r6tQKeV3GsS1lRUaG9MKwFgomCJ04cVOHaIhePhR2BayrYU1Mx0MQFG7IVsU5lvo1R+nVBqNcjSoQShe3VIMrVUlhM/R8vT0cjK8OZqevjmlM/meVsZmgXAuyAgU4xVJ30CcLcDO+q0teQJTK8uzQ0P2Hd7GUd/CzD3PM9oHeHlNUCgY6a1nQMSOtny6dOHw8vXL8N0M3HYevU2E46s2KfSzWeqUxftLVv3NbRJotiZ3O8U91ntmNVqpTaEttSW8kxcYo/NAcztAdydOlUScMCWaPVE9mi7lD2rDuLGGsKoOn2en0DADvbk7d7WsPlwHX0K2MshT9S4es+3MgPjPkdAMsHORT5zliD2iBb8S5N/RWcJHt1D7kORGCuXaePgmRjUdiaNBQoT0g30Yg69Ts6qqN8aQYZTqw8J3g543wV0MjaZkvvyzVb2mmdZcezo1RG8XQMSyDrTq68tzaIHNjl89uljQK0JKm1MKCZYdY3TWsx9LAFCanO2Af4ETGSlCvzLzPjTq9fD77/8Q+zmx0+fZiCCrx8jkXwNUPOKtVtd20BH9GT4ktdecp6ctn0M21bfJdBmq6Elyz2KBT6XFIl0jlaOlUUQXLNY4VRwrmOJQE1NmwuAt0vAXgfhzAiAGhBKe8e2uw+UFJijvcIWxUzF0rakegtLQYBUO4yf9P1d44jX2n4MaOH9WjnXPmkzMslcfxTNuCooWLnuWiZes4Mx/DnbQfdoV7ZKXFVdS8LVKv/ZZ58l+NoF1KwJ7/pXNef0id67/hjTbgBrcoKP14dXciCUU+wl92wsM28tc8Nnecwa30f+oNo0wxQUkAhKUAwoE0WDTsEU7a+2NzbcgFK2uJ9t5hKcoQWBKW6YHDbgw+JUY8j3QKYKdY2ByJ9kQ2TvcmZkFq5zbjbYk1ay1W/036MDiJ0TTE0BzvflfPi76yyjYA4ZAH3i/sFuEkuLXvMkKzPsQ6f+qU95SIHTs1ZVe9fQLgQAWEA3p1WP3csid8oi4LiTamXHNzBHQExtu2MnGxAs3lIQGcOmqT13xzNZgL68MOZesT23NDHVf0viY5COLTkXoMHGTGJ/M4nVYJbE8K4x3mLnscEcM56JWk0+D+w8QffJOTaMM6mt8v2zTzhbFhhl8d63gFMmoG0mvbMiyVFacgtQDSu/aSD5KMJqMLDkexb1bNmTDTTNuZwiSbNV9gZw09Y0z7J7OVXmtNLoF/ELxgkWQHhDGY627qoTmqq7YIlVfu2rrLTsDw1aVaALzFJn0pZbJ8rCaJEh4z7j9ZPc+xy+SADvzoJmOh1MyAUx8DnCTtgX48TqqnJoVLUNe04mZH+ZLGjL8UWmu07oswUtLVB8kv7XorMt5O7/aOU1oMfE1xjT37zficZYSyuy5zEd5dWOlNsKyPudLts7NoFxiO+trxEISiuNmlbqVhLjJHERVJb1FeQtvrkq+rbVKQ1RbN0MXhEE4h4EqwIkGFPx2s5WKHDc1lHZr7ZpW4hsxUd/T1Gm2rLUubrBH9+NMr3vDvbq+DJFVcAINUvzOjMRC1DFOjLWSG4pQujqpHBWDIrYMe6rpEuKTJCkyFYk7l0GlPG0+1P5hQCkJsRJEgWVYEcnLi1WcBh0+NfSDSrCQVpbmz2M9pk5Syseed9hkXfyAGeqt3wl+xDI4Pp8ltGr4s9FQqgEMoNwkGzQXvreLmESOWPY9wo0yY20m2GwlN9Ie7fBIe+RdmYBSP7NGMDlSgdRQLEC12OH2MPXV04KNaH1nFooBpxCQsK82mu45GIcaiVgv4teq0X9MBxZP7W4Iw/k3rX1364qjLPJvh9qN4v7KKw511MtOP5cOVyth+snoFuM2np2GRwY0LKAN4v8+gntsnmLcekBsYX7oCRj6r60NrLpXDM7i1yOaj0rZmSSc86dPk0mi2unzIfxr/vAVkf91yTrJ1PWGLMXvqprqc6nBXrPjSDZFdIQxnXep+dvJIzkYpdbbCrboI3jOl0DuxrQMx2HyWbLrK3/AjzanVkE9e/umWgOqIWnRR6FnBEQL2T1KpHEN4bBbmGAa5zl531uFjDU4fPztJOndGDlwYex5Hmss+G6zmZolGcS2xnt2gJgFeLXNFWuUTp+FuumRs6HD9EjoXF9GKHF3xfZGnhyCZuMe54BIIssgPuS39VgN/8twEjWfGlbXvB6iTrunejc4gcdtLSHJvHbA9aSTxgZo+jYJmFPQEBYWnZAo52YspwtMnjOndxq6zmki91DCknEgzK8ghNUQchnPQ+2MJXhWFVszdluCVSsD9fngL/S+Cx7Ej9ivJU8o8APv+P7ySjtk0g9f+qpJaIIY5Q/BZPSzvkcHCYAk4580vh2Ht1mB0VeGMeY10h4kSBCN8wM08wX56vDbudA74UTNs5iLTMcpsUx6Rzk+mX3CtZ6X/6bayk46n37DPKcEz+VPI5n1gJiSEbEK+Iu7usutdLJNMbS8ShKjWhntXeASDI3JRqEQMWy2VW1QHFtSZyH83kKcErJZXi8zP683IrPNS8853n73LX/qSDG7+qoCrwr8op+REKTzEoBwziynCUfUQb8hB2ojbNoVQx6YQ1zm3Hi+DNII68OLW6ag/aJ1xIZHMphMZlilbIMIgsth/TezaEC9rtafI6/Si8ewBU74gMViLuFaWr3zq2FTovTo4cQVHwtjDiIKaNTqwDQgut0O0WaheEValEj03SNVmsGsYgLCA5rX3jdHfFUzXNwOzT5hoYt6OeqMOWz9PCXNmnZb9eusAb1M+2WiGZubH7JfGinyj/U/eYwt1gnLOnRCTTv/sV/fa+hyFS4BNq2fHpwF7PjXQcNb6qfvKELJW26X4j7vVeidL4aEZ+t6GFNi9SQWJEp5Fv6owGzVRvZTY5eTotWQ4plFUkXtTruE0mrFW1eMdS+lyg31yN7rQeYAlypiLV2BzdoB+GCOLOJajpNtXuYfHUGnpsowZ4tCz3w8iAToBjc1karQRgG+66h4JgC2DWwgqShtYHWYTIhU+/Lylnp7JTBJdEgQP0TmkxWmzN5FIDG7GnSSXMkjGpUWX0SFBDYs0oTHbRoelSl2QAhbZW033rouw5StG5wgCenGMIENTWdzs3uvU2gsfPnf/aXTJ/cG75++YeAhrbN/hf/6L8c/vf/9X8j4FhMsFpxTTtstjXwVe2+TiKtIN7vh7IrI1AtM9ZAQ5RENFTZciQCgcnNWM+0wWKYrTa8oR0xE/RMjGGFGHhOoUd2iu5VMUw1p9Xe6v44pqU2YvgRv/Tbbnq0GxY5cAYa86uw90h+YdmtIHJJnpJD7TraHqCx1tj5Hj6fokpXBceD5N5Pi6PXHA2jan1JW5sHIC1iAoGF5IfW7zoYeIVtIOJuoGoCbRXfJLdaBvw595uH0ApzWnHVBsOQ3bHeaWdQoBuAKG2KgtOZeKRWiX83qEhpO8w+gxPbeJw4qnPQoPt8onnnwBSu0Wr0NWc0upRUVK5ZhwmNrKwoJmOxE9nXVM0uNGR8Kr9Gx538hhHlJbMYolnEtm9prz4B4Nu9tL3rikSPRDYVYgW3FcutKu69QAmfo0+1XdVqXZwlD0tqvaw0hdJdF5+fycO5k0W1I04lgkZv0lSMA4NPfhjQdzqJUyUKNwiM72PYv2FC7O417SwERa5YBopEZw32D9VmE4OASQbWrJ9TYGdJZNdoU/W8bG3tNnFtklxAHfemjEUd9xNZqKzpodPO2Ht7aCJsv3oTKrNnV3aH97HxYAMgYHH400v2sUmFSmGyuGwdUnvOYIlqtg7E9V9iuIPBeUTmubkjK6z8sm1slvdTO80ChkDMHA5nFXDvkD/rcAUPTORPlCPgDG3CKq2Kck1USsdvKnYEJREjxiHLuMUWnfozrN8UgdE+QXMqlbYUBxRuAr7Zp9V2meKErAXWTtaf++jbb76J/ZZJ88Fj9cFGhzeAZXfswwWu3/MriGSb6algbALw0ny85B5tbXr27EN+Hk0NmD4Li7KBL1NdtWoocKaWx7yTWjlPBwCsk1T/p9Hg4CoDTLwluHvxDdVAbvbTj2mJ5ZptgX/44HG05A4JwO5Yx31ANluc1C80YZHRo0GrIpbTy8s3hTHA+VIfzWvwvu3VsNBxyr5Lmwo2ec6gFcbdGWyNe6slOmD+C4tNhh1fAmXaXoEjizYCSUYE7vPoRmnJ2OPamCpuFRstCaz7RmefCdFVQa2CjIBmMRLKLxbzTAkKA7xtgMo3b95Eb6lXajszzeBWgHNleSVJt77RL6cS6xdkidtatLe3nSDSoM+PMOHxPgQQetJoUlfMOFt3AqUkScoku+iQiCHUYIKq0laMEX3Axpb2Z3ryFPC0vaYH2mGSGBdknZrelz9tMsyZmycJ9f2zrhwpcWerr8YWGdZgSxg/LFN1aXku35N14s9cEPgF2JS5QGzj2llg2kcSJBpQsgesysomty2YGzjieyaDc06A47952uxz3bzGgFiA1QJJRJyd8kmQDyeYXwDxMjYCNnhNJoZeq+MrwsmitcjCiz6BYHwC5j0g3BXFlCls7ewkr4jekYk8iapTwKX8inikQOn+1A9RZHRKmuA7tsaCgTGCdjeSD94/hZ15EiPt7gSvPaJIdYhOo3vOJKCGHZV2rcCAjNloxFqotFWn+TgBj+j7CbZmP7sfk+rks2qgB/egjqWTHSlUHTl4CmBYEHGEc36vzp2T2ATAGlhbjZqyB4mswjYiYDXA5XzqM6JzlYBX7SreVt+WAppDE/y5Os8+r7Src55lN/CkqdozFMdp89z3Euz8BVgssrgclDWuzo9sFEC4G0FSE8V8ZsWo7k6LSjIErchP4ge1QjTSWGdH09DugEq+3rXu5fxq+/GHaS03IK42swxbI+GplLLaugzSE4fLDJeZ1DSeLRj6mYmbXAOvRxZugK1iBOrb/XMY6ybVLI6FoiQILXkNg9lfrgtntYJ/413tvWtr8aDiccEAY4cwFmQ6BGSv9k7PZJJk7y+/JwL1rrKbo6foYYSRQIMZTDt+H4UVj7yGDG8nHZf+G6+zsMe9ZXiS+7KBb2nFkkXkOgXk4VwIZgdgr2FXXSvYtlGffXyGwAT/WSxKXsG/99axgK4Z7uB7lG33jJe+mKLnMs4qdiuwtgxSZ4M6xClFLdk68RMWuWQ3FYBmZ04ICk6A5CusJm1Ds5vG73YDCAZ5dox1BEL0Af31pWFUDBs3h2vTWYejEgG4ziI3WIzxfmqYgKw1z2g03gQYQjZQL1ctJNkatodVq2wN+KtYPuBn4jDZZ0XGsEtoCmDkBLkA7YNxqzllYmPj+MT6rZiDDfPqZWvqQPUxIUbwjH19dA77PbhvLYI18CG6ztyvn+daHSKjs7GxGZBCX21MXwzJPIh8TvdZ+gbZvcbtHTAthqS+0vygdNS7DqN2eZq42NZOiybGMrZixh+l0FRSMq73HKwqz40FeeMp3/+GxN74L1lTgI4azhhWLfZC6GAeMOrOwVp2EvFrlrjGdlOzRH3R4uImFgOQksKNA97mljcpdNrObBt2EVLcx365xzMYwnhdfWhuXlDHIogLYUec121homRz8AnGuq47Ps4uHAsWPk+BE7VeBQIthN4qGyOwYD6D/dpcplg9w16lW8buiEhYSKqwHV3CgMxtQUXjAZ9E9gD+A99izi7IXC3Usr1jwIgvzEnxfOQIe7DuvnxDUXR6ddhkuuybl29zrsaJgyetJnmWlRnB/jj0wTjEAqiM9z2YbnbymMsEvOM/Y9Q54ksnfZ/Q1REQm7UKuM79VRG0YgvfpybAVyuse9EBJ9obLVC6AgQ2uYcA0NyTTCeJIT7/aJommzAnFWDRD9jeatEC1jUxQ+QuWO+1tXUKfAxeZE0cGqkzksW9yuA2NQjjZwFv79k3ZjRB9+zC0S1YeNIiVpKbvWgMoz2wbbzIAaXD6HsJknYQx/VTdzKsMW2A+9U2mrxPxSV15rT5JRng+3rPY2qMahfwx+afk0ox3RxRjEe6x8IderjKVq0v1nT0SXIJfYznRt+hTY4tbW2uvXukCCwFNhcbUn/mvVUROTmg1xgfVExztR+NKc+I36PXTsfcOZ9/yJCTu2ly91sHhTpw0e4E9pc2WHDaQikg34W+Tz+pbTWv1+6J/QTsYg/ZdaWvV89Zf0nfAXfHfWorWW/OxSxYw8Q9sTPdXmmDptB0zvRz/ZbF2CXOtMNFjiUfUJBismtiN+XBtD12pXh/YXWLZ4nDsGnOBMJ5xl3mxtzeeNo9kMFXkp/EALLHzLuMk0tSxsUy/63Cdflt82j9Qv/q666/wQ/+cuR/+Jt/dp+N3zaSBqQmVdYGKxH1Su7cMG6wsFIMbhRnt9LF9yLyKsW2Vfk8+LapyeAwGfTtBNAylpn3dWP48AXXLkB946AUkUxyr26Ura81va9XYhpyQ68+D5zgOVT69LPLnquqkK81ELfFSmaE19QR6tISgiZNImuCEwOpQLsaEDB4DIC69pJOxVbWACB8hom2Vag4Tdl1GIb0M0vD5GEY/Li4na55QpVesMr7ytfJzFMAACAASURBVIhgHSP39/r1qwA2OiU3+gVVkDk+29YxARcFwk+Z8nKKSL9Jg5O4RGYryXJ6jUa+klefWzHJdEgKaRqIFa3cQ+u1Goi78Z009w//4j8fXnz7zbB98BoDtD2sw0b6xc/+4fDFr/8DLCSYd5gbg48YRp6Rv9yI3pMMulTb2v5I1ZefKEFv2hl3nJxb088y4S+6W9VSrV6cKLbVvgWM8c7229yT0YJttWlV4JBdMaUNNCnrOMbBjj4iz3hvfzvBTJKsHFa0tZbXI4o/QTXEauHe212YMk4pdSoMe4LzcM6EUu/dZNW16pomBpRhghDIxDm1Sqe/z0j9Ixi64GfL1Jq01IhxHXu1h5f+Tqiu7uck4uoG+qwrmMsgDH4JOgtEupoGs2rm3dOyZkXQvWNyJRgmm7BG07OuvH9nqmn79PWyM6ZxnO55AzABUsXMBYR6gCbLIOeQa/F5uSecBHhttYx9k7YfB9BDIZZdcck0JE4x9ydDlMoXvzt4YnkE0IVk9PCENgOYdGcEdvML1QYVRoFrlkC6tOCENAQVbQ/TBKWK6n/uPcFnuRtJMhXvt9WB/ZFx9OKPvI4A1Aqm9xEh+VSn1AHCcdh+xx2dXgFMM7zgkN+t0twCNtqeqSixbb9OPTth8tUdQbMabIr0RtSb9ZTV7KADW3wvqG4uAWbt0N49liyQPcgz2oDR9hgdNYE7wYldgLsTGEYXAFMmgp6/FVpdTTatuHs2fVZ1/8UI8XxolyKIC+tE8H+Jirf47rWJNedzh3YAna62YAHAyr2/vwsjEBBMxuoa4PObtwBVBve2NxtUcL6LPVWsPO95ds6CCvaYfgVbn5IsYy+nBRNZw23vj/d+xNAaW4QF/lK44I7Vy3Rvak90qqnKtUD/XJvN+s+hbXitoDhBpdp7Mvk219fRlfs2ibJJmAGGAInPTU1Bq5E729vyTDxhwwLX+fEHD4cPPnoaNs6kQS7P3kAqei/c0wT3pjM0wD/huXm+52UwAraCCQ/f0N7/xnthsziUxNBumxbRK2yN0+jObRMmqDrAaWf6mEG7ARHrZADnfvIp+3n+HvY3a6uuSapgPJtxdQi5PgFV/dUUCTcrOjxhGM7h9m6AomWAs32kDwxyndBX01UF2GUM2bJpgqYjL1mGMLl9f2xUHwPvede/pgjEfXgmashNie5qbTY3H8Sh67+SqBi08nzcF0uwowXtdrimA0AmAa3SRqmg2/sz+F3lddrOO86AiZaf75vbPm6Lr/7Qirysxw62BkBr4IE+V3tWg3QEQ7zHClYS2pssyxZpunEpmrFuNZGsmPV+oNdT+jQVXBladmZPqonteaTSnASudO5cpGK2wEzI5GnjD2UUqsBmwBjBb85pBzXVW5XZpc2RgSlwnT1FIfIQQLgSWmwbsYMYmMzXVMGJD/TRKVw2lqAJzSIArcMobKFegYEqQ26SfWKgmrZxgNNRW8QIdO+uYbPQNmGSZ7Bq3GArnezwO/zuKUHgFHtxjHhkl+emb1tbeZii3OX5LolkJQsyfLX3AlmCrVVFV0+JwgrJwKWsKfbCOqD1HrZpB8awvsWClIyLMFLU2iQ4z1R02YGspxOOz5WNMLhPe4ayCsQuPlPeQXtr1VcmhANekszE8dTzE7yLQIgFVz6jgKtidfkiYx9bjPQH17bh4SduacuxzdIdY+zXwsnEKra4CUTeB8wroC5gRWydoKdAapeEkDlQ7Vfxx/xPFqPAZHoNuCVff0QMCYRBEF6sO/2qk6BnuHY4NrTIVEeE12iclCv3uWcfErfZamdFXzYdQf2tbTO83yz2aob1nCAumZQp30EJk2r7MUINykbOvZV+XxV5S66ifL9JeNcIyvCKTNMtbSZfLMih7YgPFYSJFI2X5veM4RozT11YQd0UWQtUd0N7G06+7WfKmEH5DBMf3zOcH/1hgGDXvPQuq72XM8v+SNE2TFTPoAwnPlt7ph3w+WhHwnog5rA9j4La7dQ6kQLamhRcbikQn8A4klnk9XsGuhxOWhJbO14l3qVNZ8yTDoMGtOkf/Hvv1hGosEB8RbFev5Hp2RbcOR9K1ARQDIhQWmgBSPnlhOnY2ySYLn/pPpkTlJSOlqyACllKxZBwsI+kgQIDXVt/xqRZO6GdCuNF/+Ju1KYlVnUv1N4ofUE1q2yr/y6HsZDv/rUgYd6QTiTPYeK3aqcL2MkF1bALwcUqghfQbvJZBIYMAuSHMi3eM2bRnc/Xpwne1fqOZpCTwHLA2oBGyuDUXsz+syhq4RY/JJCu2a51cOe2tkm7qGTvGfPwozUJuXyY8VwVd4oJGXsvIMlXAZ8m7jIHZagrI2Anin4bKQM6jaqYVeevF8FKo7JAR3142uXCRClwuSQTqi16lZxFH+j7zPBc5zWkFgqaLqO5kr5L++Ka2yF2R5uj4OisWsmuGYXbOdoHo3UJC7imd7PPYm9qwuoNxfJ0g6hXpVSNGp603I1larbAXoGlrt/UFMMUiUUJRdMVNLu0TlHTIRwyBAVQC6AMDM51peuHG06e7H3GNtgq6vCMygVcWdfiipxBDWOZjNoeNfaU9/DMptU3bcsF6KjG68CzFbojBjqtlgDuxvBTY+pos5YRDzCnIg6wi8P8w3OWTEbgznY/Y6MUhtWd86zKYjXHlMnu82XPYN8uAD2+PbgY3jKkY/3Rx8PZEcURADZjimklNZxmLKMyA0iUP9ktwIl7mSUWF8xT5siCRIpAFn55btHuw9/ZWaOvr/zSYlHl5P6KrIi2if0SzTW+J7kmLD2eqYDOJLZdICgFyBhV2+05n/wniOjALZlnYgLqh/pMfeY3aG1nwBfXswBR5IQi8dMPPiBeV2eZGISYXVmUD8gbjKtev95CFgv2A+89Zs6Qc+JAE9moDhUsCQz/z+ffz5Jgom3jJZHiMIrSg9dGh5WcWKrsmwWfLv8VskwwmCIjuWFdI+OGmuLrtVdHXvntmjLtUMg7hmVurizw7LFD2HXq6gBasOMhoYwECC5Wei9MhA3mdVhwa7lD8tJW6KgcWOJF+StbqpX+0EFLipHtL/gnOBpcwsINcc0ZoNnehfq/YAyAaMdqc3v++LlrPkvdYbsCBPTFIc7JFS3IKtsSELv5mBTFZYmbx4TVrzYlshwwIp18HnxLaVDtETIeaDIlJ6DEz3nF06clmLNAfrzKUJdLJAQOuZZ7O23C+Cs5EXWPU5Jqa2DXVG+FtSBRgzVr3Tw3roVrrkvVsAVPw755BqcBEUMoM2fTf4kraAda0cjuigJmC9CtQVFVFOQx/XLkr/7FP2nbWcMrFbaceK/+ZdIH/3kxAY74b55ETZ0njaAbQ8MY4VA3jw85Tocb5yKcemMrhcwtDZdtbraN+nednwG3LUVphXBTczXzoPG+Vzn72vAJvptj0giHCSa6bPKnFkZYAhp7UWmMchP2NEl1gbz+AEn82e/pxHWI0XriA2xFqmRWZ1JU+Jru4wG26t4Wmp/RQbkWXpMPzwNi0m4Q62dYnRC0MeDy796HLZoGFOpbqY9nwjBrRcIqNQ9PzcEAfRgxhWmPTpiEwjVPwR4xANaBe00mSK798VFNHZrFEQq4pX2JQyloYxCvscz6BbwTHJscfvazXyQB+X9/8/8k2ZQ585NPf8yoZisIaj6Z6LbWiVaB0dD5Pt5TphpxoDIli3szibfdVqDwlHUUvApTxMq9gwCsdHK4LnCQjm9/iIaWbCZ1zjzoV7aJ+syjCSTlvRgiFeib1AtQ1MhqY+T0eoeOOoqu3SagBKKmtBxfeuA5WF7/GCDUuCPJqTJMOc6c52JLlA659E0qAIjemwYlPfMCWbI/SUJMftCzuFQ/LthdF0Q1keEE4rxLQxEHG9BRCyabR40ekxYABBH/OEj1oWx7s0LswaxAMlRZAykNoYzPBtrxQvaZvfW2epnAmITYbmu7o+MVBIFlp9RQhCvX0UohZ8b7kkJgu4RB9gVVO8HYOXQc/PstYJmtFRmDDkiqbgw8jNCCNWB3TNmRzTGDDsbiHRpRtDlvnwoQCjLcDw83lrkcdE/UO7R9zkCWfSjAJLsgFVQARh2ELb1Via0kxmqLTts/y+h1nwjs27pnsLXAObi1FVxGiJVh7ll9NNt8Mo2P6zw4JnhEt6hXHC8xtFof30sW+z2JhADfAXoUBwStFxfFOM0UQ/aWLc1uqxnW17DsCsduUSHTvnisyw6yQMPOysobnLAaYibT7qtVpug+ePAgAcAe7atJgE3i1VXgjKoPo1HvwJBnbknHqB0QYF9eCqtkC0Am9HgAd9sOp9WfUoOlGeiPnj4Zvnz+J0Bp9ikb3jY9E2mDCkFlwWk3m+wagbswYXj4a7y/LATt6N7ObtbwCBuj7dl89Aix31UAwbdJ3lOE0Zm0QCeSAKKoVhC1n+zREwBMHaBJvQHDI+7dP796/QYtE+wQ7zvLtZ/C8vW86kAePXoaoErwzlCN4tXw7NHq8KNPP+TDTFqwUQAQgiphcPFLoEHtvhE+Y39vh/NQzI95GYLYta9hPR6xj5cBNRe5dwHZLdSQ945pFRcssFLL+RJnuGePqanmmRMU9PlEHykMWgPbSjT0EyY52tN52umcaHWBo5epazvCvLYSVvPDhZXh+88+Hn7zq1/HWTqAIkK77Ncj1qem5FWQEKazArctGSsWr2bQQMbqcE3Ls4Jr20CmqumnGtMlU/IERlpwqp3T9/isZCprb/U3+4A1bxnIoQ6hgPMBAJJ7zte4blaEtQu2mszqE9kHJiUWygx0F2jdfgBr1FbnHYotNXyACit7NCwPLUaCtAJqDJjUkopOZfOtFtfCzglgUIlcaWmxrurahuFg0akNotBCtmT4TDmK95K7tBFqQ02CDWJilwWwKhjPdcuOxVammunrwn43QJXVZSV8ZVhTeJz3FeT0+TuURXjHxMtk6Jjk4JJ1SLtF88nGNMfq/PKZglbaae1B2h2Mf3iGDsOZRadynvNl8r4MW1TtWv2SCeIcdurskAnNMJRlkheLcnRY3wTQACja2RFcM3lZ4GfXiGsoPrCfj2CITqlVd6LYuSCK7TCCUE2IGbaaNqRwIlnOAA7YQNnOs2nlXRjebu2xZ9USahN+MWImGp7XaNDF71dRQXs1q84sz9lCh9eZYSiCtNyrzDRtbrGee7HTohxgpYUofkWfyqQtYEUJX1eLY/lC9a78TAtwCuhfUZR0b82TvPlY0+rJV4mc60cAUIri/o5lV1NLq2Va15u2bNtM2/6xNc31jV5uiLClP+n7ydpwoI7AZ20j290A4rFGM/gKgZ4kQla9ZQvxnhGhl7lO3LFgHErnwy1+f5LilsMnJE8L+vm7xYdqDm6tncYtaSvVqyRQqFjA10QOo11fiiL1/WJkurf9mYqrPa9+uXYG6ImbjHXDXje2MP6Q9SDIVzZfbWTvURDYYxs2nUyPYLMW4Or+1bV0im5ehH9XN7AiGu8hmUzOZnQZk9h67W0qojG3lsCkIQV3mTYAmJwpi6Vn6AANU0yTHBZJuiykFaOiBtgIIBdoaVFKEK1YMbbZFZtYGymo2Ad+2XETpqFJjwmo2oOuD9dm4qsdMw7NUJ9mK6N75DlhDwmgvWOkyFwOA5mYRTvS2IzeeyYSuo8EqQRa/cW9V/t3FRxcXBmpTrQsW1DASgGK7kGLlaXlZBG/5eOVZEkQEMxpHSk+Bq/rwnyHN4/chrkD+7QXI3xmJvZpM3O/+PyJHWQGZTiA9hlwRjmUU+I4QWjPutJCkRpyGBg/qMi/ftt11warsWZeksTQpw7Y5ECl7FRkdKxwO2jPLgwH9hQzrfIbwTsvpnSdBVpr6nj/EpjMfnaLxlB5TAt46h1OxipJ6MM0yolOwh2JF8HK5FvV7eW6JM8ynk0sYh5XoGa9dxV0qhBU4u/ap4CG+iN+ZsqiJvbGu3WPSMww/pONLehrod7ppgLBbk/vS11N2+jzbDPhOql5uxeL++Ssme0B8C/AR8w6HU1pfbvdX7Kte1GK/EvtYRhEts0qkzAzvwRAqM8nHgmYUa+VAJNOtPi7ao12v3vNkfDgewvqkGk3uOF0bngmvR/OmsV9LZIFx3l8VA22KWZ0YjrPMe9LzZ0hSEjP0DY7wZkfxSZoQ84d5EAuKJt8jH0nUOgANm2P5082mYV/P1NW3CEkC4eQyOqrITxKXxDH4y8PAUS3jshbaS+cnsEXA4H4c7ZPG7tos/d3kV/p3XLN5mVYGj77iAK5a25MGlaaZBieqQxEbZMYgnvPM3pAgVc7U+e49oE/V1p22vICrgXAZSsKQmWqdDCNOt/+7ES63Ur7zjjSONZY1LzYybEytuyEyxAtbOvCwnpyPNdVxr1dapeQIg7pZPvB55/zHkO6egTELV5Y5Dfmkz3pHrVbw+4aO1I8M/pVcwnzeS/KSao1kMB1s1CgLTUuK0kD19P/07ZIgnIjKZPkvsn05YDoykFUYWIqwLpxGD7C93HrGaMIyuLvpvSt5JNztH+vzqOBOcUeCNGkAOPEYxZLWz5fEk7aSTsJ66y7l6s1vQqlUgMsSKaDB/NxTrAYcja/wpY0DwzjnP0lC5W45mJkcdg5w/5AJFG33qnD921q9ZVDIdzniUllIKuRS95BnB/pGp6jub1kLGXMRpxwzf2ZL4+zTiszI4DXkDpYJ9uj5y28i2UrH2VMAuPvboIWWZB2wXqLsVcUH+3IuibuuuW5mxOLpuhbZWDbmRB5sTyXiqtd9zEZ7AGstZ+tWC3W4JMC0Jx12JWdGxZO0vWHHSFJ6izsWl99Z+/QcUhZaRkmptYmB6Q2leQZ3t7DvPuX/+29B6yq8TU+eRdkPPptskwIav3hXt3PheIs+ihtARo3WpwfGyiCpTHAtk1URVGqoDs2Wj7ZUB6cMjQ6CqfmBAHhS6r5JoLktpuYSJukyCLwc3Rk1eNdbZrlJAR5ZAfymQZMfi43KAJfbaW9Vec7HbfuvGM4A0h1x1BOSuPqZyaw4T0ycQ9gQkdgkOtAD6nwlxgjmW9qAmxzcP0sg4sC/hDzT1VFFNtrsZJHok3itI+Ar0H2CeLWtr/5+q4bJwBo5faEwN7TYRXBLx2+751kzMq1QSu/2wbQK1PRXDKpESdOYFpaFl7fOJXRn//8L4b/6M/+4+F//l/+J96fagzVggcYpR98+tnwhy9+E2ZHxaEFQrrGGoiAhDB9ilXRmXFVcdPg+/muRyq37FarF6HnalBCm69AySTBJN0d6B654P1lbwqJX4Goz+F4rSpmCAAHQWAtGjvekdUBPkux0EnAuXXaB5+/+HZYffgkTsGNnuuj6jU9q7BqY5qpdWUAmgSwEsTay+qB2FpHwsf1y6pM65jAW+tR95oFIq2cmExFaJLrdk1lHWkgvReDLYOiawBQpb9TheXfqy2kgmGrhb3N2SDJa/XzDTxlTplgXbp3A94RtAmoCq+pHaQBBIxUD85WqVuSkarS+iyKoix2Z8umYOo1iZYT9KRrrwpIUUHS6cehcj3HADtWQMYZPHEP2HlxC5PkBKCPSsDiBKAwrINjAJJdKiJqi20sksRSmjlnXS7UrTPy4dwZIMuWVq9PJ+LyGEBK3feask6CPQAJBhxX3FNNyhLZkIauTpraYWirAMReoZ3HVcXpGqzqUOUo3RIoHFHRUiPMRFs2QcTwXVdb0cQAx2Cvjq0MW+hu7KArGbZtQH2T2VPOHesiWMca3WPoFcs+5hy6T+edtAR459QlQYHnXz+PPt411/to8+Hw8Ycfsx4nMK9I7rgeA/M5QFKTAhNih6L0SmImarFHHj99lNa3XQAVE2fFnrWJc5xXGa9rJOH/37//u1znOsyeZx99NPzxD19F4PgOB7ULOH+vHWVvOnF2CgBsiTOYyUa2PSTAsmpe52zaKX+cg29hqjnpOQUg7O/Tp0+T2G4Dqqn5ZfJU/ULFHPB1Jg7aIJ+hLWMC7VaCl/hcHUWYY+yDbaa3TvH8fJ0tNCfnTsgiQKRq6OfHJgmWst8eLE0P/+DnPyIgomWX/Sa4qcc8omL2t3/3G+750fCLP/vzVH13sQk7W6/C1NuAqXjDPT1nQuw36LXJdHuw4fs7qRU9w8NznjfMuQxZonrfBgp5z2lT47b9LMEX9UaukywasCmu7DAPNTiVPhAIFbC+HvbRCXRfLrG/LmnRHeMaVwAPtU0vXn4DY205k7QNJo+O9wgWDmhhXc17uoZVWBBAt/hRCZggkDVPq+Rpb1Eo39dqzbQNrUjWKgQFWobRp+1XVNvWR1pB2SeKGtdAivIV1f7VJiISgH//+98fnqPjKEArA7KL+xvg9CRJjbcASxvoPKJzpiC0QKZtAu6JJLFcQ9ctqkJHJbXF6ClNMZ9xFbgKCPDPDjQKK9tiCNdnNTTSAW5BDW3aJdQ8KRmGSt6LoTjnYAeuI3pGYSk2HVteFwaJwK/AOH+P/AHJaETcCYjmYBUs0iori1AG0wIgu+C+bITempTCozEGrTnbAJ8ClQb4P/7hD8PK029Z+FJ/qab9VidBKvm85yqMR1xKEkVZKwsAcCvsB5nTB0xWP2U/TFMYsA3TL9t8HYqzBRN8D6CP6HN49Pij4VN87M7Om7TdnQgkOh0X6YrFRWIJriMDbwgYc89MANT2RY9U8I5ijcw7f1YjK2PtBIB5BKZTZBv4MglxcIhAv+fA53bKOT5S90/JEB6DlWafRYoB2DBbzn0Witfro8uvUUBhLzghvqbKuredCEhybZWfZ1xxV/m+EpwvDdYw7LH/Vt9vHEAkICXDs4G72qokL8Z5npTEBQVaJ5OWnZy2wS7aXez2gL/8rH7YePJYG+lwBMFpbLQswmniRYf52EI4zvrNUG2fIo5Y5N7n0RY0eRD8H2Ogkv7kWtaIwbVJPG20Cro7NGkW7cFpBn5YUCoGuEmO7abuZX1tMWdkrUTPztYYExcWysT2uxZKNU+NKwVEKkkPE6l91ST4Knb672ErWHl/94r+hwJ0q7VGxFTAthhh8mtu8L2CDvpGr802SvWa0n1BEpRWHFmCbGLXvmTkTUL99/o1KrsqrctVKAurjlYhkxc7GfS3xnWyOI0XbicoGMOSGGFdDVOM2cPI4JoujD95/gJPN6x3JGrCUmygBf7beMnE16Kit2ExSAaP9jp4ZYoC1R7m3jC5DuuXfdTj+QwXC8hUrdOegrDe+IeuD7qI3zX27l1D6dQRsIjvM+xUF7n9HP/wjpEnuBC7XoVVE7tuD3u3Tz677X/PgddabeulU1SJWDHKva4qXlWbevSjzaOUgfH6BTYF81wn42vvP8XPmiLr7wIzAgB27rifjJFk5mgzJ5GQ8WsZbbFL7Ir3u7oKa5wYzhi+A5an7waa2dWCDeP5yKiyHSxgkMUkfnnWJAykvBs2s8l3aUhHY84WPwEgPsuD0YHZnk+lBd/OhOR7Hbgrm+9XdJybD/D3ahes51bFHTWEq5DXAUED9mIc5dHEl5e3r5xPXVkHVXiezRuNX2VOe4Yn6XAyjjBp9tpdX/eZEM0Fz0n/ITjgGXcAgT4u160twVLNmUPyuiUHbBHrOcTgHiDsNgV/QYxqd7vhzNzQHXI/TivoEecQ22PnxZXaYWHfVcdDyffwOuE3nznrKrHDPNY17pOlZ7GpxnSe2OhhyZTj46LzjJ2WeWecU4OmuBZtCPexTE56DKAxTj7ydB02NYyqKZjhsvbM5x3yNdMmpQscay5cu7D84n85v3ye6xIWNr+MIWVoKk80BkNxlD0n4HKo5ixm7RQJnoW5dfxKEXvCfFfPz866SEywjsSTdoKZ+wVvYM8ZP8vClJmZgY7448gLxX7IsKPtPQWSigcO8ONec+SoDP55rz71OTIfPgf25rJdW5zbIwp06QJM7k4MxPcFh5fxbxJzBNVryqdECmM2AC2es3Wlg0MKyuzJmWlyg5mldOPo28/JFa8AgBaVgKGQMrfAgJJjWsLpVEprKA9Jv3cZNnPt+wyOMN/kPh1+YizkcJJ0mlCMc0umm4B7UCrKPRDcI76x9rnGzVgoDHqetOxGwfAUpfKr7Jrg3+z/T9W9NemVbtlB/nRM5UGps1QlVdWuqn2yGwd0GzuAcBDBJX8CAnNjuOAGgoDGBPYFP6J/BkEEEb7gEi5MGNpu23S7u/fuXedS6azMlDKVSonxjLlWVZO1tXXIL79vrXe97zyMOeaY+RxtvWK30wDPoxsXWZGs3Ws+OvdKDuJa2mTvXMuMg/NajAM+x56cADnl8nTSs1cUrlyP9bbW7L3PmsJK3oUWbHzm5HV04HLv8QtvEFOyHy8ngT1NzoWsAFQ1cOkse+g0MgtP3gS4y4AKBI979z5KvnRQvehKrZGJyn0cdUJ9WnqDoosrn0eag431OdcCetozbBhtbPH1JgNZ0gi7ub2bZ5fn8DSxUtuw3wdLSlcAUNRgrrN8/mnAw9e1R/KprBPmrcLUhZC52sqMlKEbQou6ZZ8hdzOITIwmn1IQ5Ceno/xtPp8tGeKNYiRA058HF5BLdU/ExtjznmWxFvE4EN+9L7H32uVnWOBITIz9i0WK5t3/8J+81xLKyXG4vgMtbttPrsCh8wMTlIzGBkF6VPqZoDQaJYLltS1VMNAHu1A6gXjsbNlHKgJAD4dRNT8J2/MIRdOdcmAFgzdSpZbwHhtJ3moCenke8iKq3gmnCTYc1g6LcIhVNCqsbHFWyjmEdARVp8Iemn9eS6QVMNRFyveGXTcoqCQdHVb7Esr2BF3EriUZgghVO+sy1ZFSx7PxiI1qX5nAYUaiP3n8Q9udhuarinJh88mnn4fB8m2T3+fPw4aJbhiwwxRLQIjgmQOiSWfdVdV+Qr1nKiRH2tHJKuvVHnLYpm0WCi5o2zXOOG8wk2Ixay4mYfl3N5/98lebf/K//28x/gEXY6E+vvVg8+//3b+7+eN/9k8r8DgaejO1q331i2CmVqBVS2QoVF+TAAAAIABJREFUoRNgW79qaBUkdOCBASitPjP6SHmuFcfNz5hSxODsZIqniiV2mKpK26Y5i+yFE5PT2uY1yZ33qgAzIxCg7SiCdsZKbwe1bsK1fyvJdxxcqwAconYwAbFJUUtwQ7DY4cs9aHmzZhzMy7QTVtcuXx1xDZmPYVXlFsC0klWDNMMj2pKRa0LhBrB6nfBR8svQMTAcU+nRQmwBB6Aur3WaO8k5DkQOIEgozddBzL4HUTKcnhVQYAJsgRzjMYF9k40kA5I6labinrnutrc1CVJ9jFGU5NHoSJCB+fCm+nJxbEvAJFm8lPe5fFkQTp9D0H9hc/NKmLLnnjW4eBpHdBpQ71baJ2/t5Z7zXA8847CVqkukVaMV40noJ7Aa2wFYWNtIO7Up54K+l/PL2APggESC0t0AVQcZINDJaWEASkRKiY+xIwLqnjHriMQKvAj8qjxvx0GWUp/zkkvdHOVaT87fyu8RMe1Ey7ebGwF7nwTQOMr9X78dEe28x2GCusffpe0yZ3wrlVjBxWe/+Cxts/c2/8c//T9LwTcZG7P1QRhNd27e7bROlZuyTjxzgXr2J1tYrSYsH1o9QnHsTWwTIDDGSq4DEI1ReznA7I0wD+/dvrN59P3DTqXeC6jyIOy4Z9G4+93vvoqOYwZoYFqkonSIDZa12M8z0LJFmwVDtpMkBT9sDTZlniVR9scJbB4/S1Up+53t8n3gG5tX/QRJYN6vTK4kT2ySKi8bCYCQnFYcPnvtap/ZVN6HTYulPMxrAcRB7BPdxesBgjDujkxs4wQDMu/Fjfx7v//rFAU+atAw0wZjvxNM/PlvvqjGyX/4H/y9zc0EmbQ2VDsvpZp93bCZONs//frx5rvHsX8Vdj7N66KHl/3z3feP0y56FGZlWhpyTzMsYq/MM+wIlUxnTgIp4RLYlh2UaxawNLnK/Thf/mxSWgcQZe9eEnQQrAVeJGCWENjHFdpWAcvanaiiZt9O8Bsh5Xy/7EdY9gJyTJTFjWKCAKajOXYwwNSwySaBZ0s6bTtrPhPEnSEtYovmkxZUhZxcxwBMWnHHB/tyRjr9TXCds0+nlo3pEKaVsZBn2YJB9+boxd4MU01rVQGqFQC2Qux4BdUlniPSPq0Yw7xYuBUNNOwXZ8m5wFyqLkqZ7HRJhg1iXUfzyo+MTIF3GfbR6HyUbeGM5FoIE/PgKzPPj9X++4/tldTnPbHKaOdo676aISjbOwL9PIA8Vyz08zljGAH0CzEaJWoCRs/wSQBsgJ0g1Bl0z1prJnmcJKrTDH98iGFkLROK98Ok3Q+4bz9iwLiX09ghWiqCaUyhThajPycBFJ9IQJfSM9BeG2m1XvPTQOvt/N/LFNGq4RLw4p1hP23Pm+FUZwqeqQ6fpa0DKAGUZnuv3rzTZPvpU9O+Y5/Tzj/KjuQWwh7NuTL9+TgxhiJpNVHz86bp3onOrQTGgCw+eA+7A9jX9tiAmPHRPhfDqsl7dWZzBlPcuJW4zJ4WNDc2IH2SPXecFqODgww3woQ1ydi1LPIXS97VWG0mTpIjEWi3xLW8z4A/6wAUfy6zSZDc6v+0S7f44vzElmi9PYrt0hauoi3ZJAsR09tfV+2L+O0r/K7EKDGCHyXG/5o+oBZXn9PBCO43a0dEPX7nUodRaBOcliO/e03BhEpnjNaUZ2RvV5YEG1sbIpY7MK4wHCbPwqwTo1VyY1gUBdLK0B2N0AIj/d1zHIBw2uyn6CiZKQiIZVEW0ky0F/M4/2xJr6sAOabs2IkRPy9E1CID8BNwV/a2K2oBKvFMYtgyIZL2vMm0RDpAQDw/pIWu15bPC7clMUPsSUDQi+0qSVxYmyAOMGREHIo1Ft8SKQNDfnTDrHqvqx4uW6o1imwCLVaxL4ZPhxflXiYeH7aeL2vf4mkBpImx2iXSPQKBBXxOUuWLzSBNsU7l7F7CDGzr7dy7jLkMvAUoqiSIJ2fPAd08Y0A1gGN5379e7J8zMO83dnesZItI/ihBq+0bJmkBq17l7O8p9Pg8Pto65Ufy/N3TyNQsZymvo99cQKxgkxZ150kbr70xuoViI/Gqz9GOiInkl/xkNMucV2LnivGK7uKrYZWM7vm8byfRp9tlJJBIHC2gpIKTa6f/rY0Rw7CF8Fmngqd5ffW380qA1GiKDkvQOom7h509zPjVD5YbaNHYeVO4lxYx35+OAPea3UkWKWtVeaPmPdN6iyFrG4jjZ0gL4CGFxcQU7Cmty+ag3WijfYs9eJhr3E0MhvEq4e6gu9gI7KvzAfQvZ4/u0ubK/WyHnaR12b51LWqgZUXZQ4rZKbJs72XS+Yv4Y2198T8Aq3PZh4+fT94mXpJftiCVn2/rn+EU8TvsHJBRzIfRdJjhSQDtilgUFEhspdBSRtdoFTpPwENxidZefN2ria8PUjhK/XTzsw9SzDtOF1cYd2JCgFL1tBaAqe3XOX9Ydu7pfd6LvAyw2TX4XEVJ6L21O4lvy1XHK1/ZPIqW36MUVC+EMXX8+mxz/+6DFKUzGC6x7Hc//FBAA7kE2OPesA2Pl8Kz46G43qnsOe/yeRqI4oZ1uMx0AM7etCfv3L2TnNrQOc94zq4uBOdCcbM5lmKd/YapDOzKuogp4RgtBGEBsyNyeASMrN9Vuvs6+RoHkz46SFEo5BwSUmntnKnyGFdjg08MqLjCXwUUMhzuep75M4WS0YE/TfH6RiRKEDwU5TzoDktZZBaQfxoHLYVc9+AciuHcs2tybWJbOMMMFbLPJq6Ek1ij5hTVrPNMlkJp3hVINnFWuctl2pElKlAcH4kMUnmIgHo3kvPd3k8c+gZZKBvmYghCdIQNZ9EZlYLWAJtie/t1Bk9M16NcDNaQnPMs8Wcuozp7K6GCj9JBp8hNokVHHhAwOedZwLHnb5LP5zPf0vHNPewEXDzJGusYIUHSQl6u9aV24uACdxK7Pn+eeQDeqwMuTbWP3JOuTnZHno8Zmtde3SKPZDhpCv1Zp0spyu2fD8knYDw97NPoEp5dyL4NW3RsQfZxwD2MwdN3uj1gIbQkZ+iQM0j+BPOuYKmOA+xwMZ/OG/l7OxidxeSWHQo1zEUki+205lf2SPE999d4QRec95EXiJ3EuS3qTadrO0Va4FyKellfxaTG2+cybfa//cP/9L0kpa2RC/NumEJTtfcGkoShe+fm8vC76bpdZjN5YKtO3qpx4edWsAyCfpIb97537t5t8ktsW2Lpib8Kku2gtIiR1xREgtLSQlkCmzH8Qc8J09u8eQACwjr3/GAdfgNQIp3j4NeAfGXWrQw311htsGWBqoGXIH39DElT20G1HyqZ5Br2Eri7RgfrVibaWWzrUTp2EgaJjIRu1k4LIJbG6OpUB0/QGsP3b//tv7P5kz/5FwVXTk9VqelkaSn23Ol2aYmIgYjzrADtIiDrwLj+VbvNRmHUOrEvG6usDwFuN0FQaolGnBqHLbjk4D/55Feb3/+Dv7P5X/7J/9qA+2qi3Ps37pZ59+Xv/nKCozrnWZsxqkPvL3ArUOZcOrZ7oeOrhutrh1gnqeVkHXCbFjOmrZr+P+sBKOhBjlE1taiVFQEVfTa96AY15L8VABrx5glwyqiMEw28tLn3wSc5sBFHtXdC6DkAHmWNVTU6GS2HGp1cew2H1XZkFYu83808uzWRdjg9t9nHqotaIBg/baScueBQWw/ARKthkPw4o3V4Cm0wU1YLlHUrCz4k59OWYSJhdde0mDkwDnLAO7312qGqZUFjT1WmAdRQ5znhN0dho8aYnIuDqNA+J5BWhxPV7LwW8OqzBOKzj5cpgSpngpckUfQMBB8AvraWNJCkMWdNiWfHmcZ4Hoa6dhVz5UL24cnTzeM44kehwd/Ifv4gzCmBzLHWD0lxBdStSwK3JH6cC9CmgLzvSzRaIWCUhskKkKjWER2LrK0Jh9pmC4abOpu9MJV1zmVYI/IewD7GhIEaDeiAw/YItmpOzE6en6rJUabhHr6NJuUmDLf8+UjZJ8/6g7S5neUcffn1F0k0EiTEVEjev//6uwruq8wTxf3w4/ub76LD+FdffVkQAOgFDNung5nrUTE1BZvhvJpKzzPabALyvFZ7XicQ53n4xcFWByZPjDi8it/bnHvVR+LpWhoxVLBi9vLZ98LEBSL8xV/8RZ5DbK5EOsGEwM95lpgLEjmvagPmjKV41EQTa+ocGrd1i9P7Pky1A22kKtfAy7CwriYwdX7biqldJOdX8APIHns17Q30VNzHLpbkUngpnyHX4wxZAzGCc36QwOZ1gjA/Lwl5+SwT63J/AuRP7t3Y/P7vfb757OPbrUpapxdhTX7z7ZPNDwHkJJwf5p5+/fmnm9cB7gDjl1TGs5ee5tk8TuD3l9+HpZgP02pos9MB/eG7R1NNX/bX9eu3NnfvBbSL83wSUEIbLTC1YvsCXS14hkhkz438AntJz2mKPdUhpZnJwSYBupw/my4rwD5IwYFDvhVGJOYI3TtN183ps0b1Axhm2hccf+yVXMeIT/9Eewd40qcUaF9N+wyfir3NDsz01WFrrSy86xky4eefhhUnwAcErcDSmiCWCQcoB/7lGT8Pq3ESt9G79NVE0/ljKNgOYIHiVadFB/DCdhVE5GwSwGa/JP8NrJaijPf3vIF0At0BpWh1ahUSGI5mVacK5qvC8Hm23t91mOo2Z3oihbnHKaKV+dIEd2nbA47mobk3+9T7+mqiLGLsa/PZBKizzjRvgXe7Cc4wwhsMm56Xz4uFrd6MTI59F09gIfCVACr+HOv2Ztii7PUXYdlOcjmA+3Ns3OwR9koR415AffDvcQLy3RTwWomOXcWqJ1Qu2CobTdt0ACDFFzb6xHRUjPrct3MnKdlL/+U2xmD2Ox/Jv3V6no4F99p2pKmiux+A29sAKUTTMUjsY0DLvbSo7wbkLxM2Pu922ABCKcUxFdzr128WvNNG7rw3WcmaY/zt5+fETU0Ksu72gsRoP0mmfaJI8izg+FHOmmdKMPwsCauYx2coDumkMNiDpqfncBCJj+fPnjTeaOsrkAnTvbHDMPRnl8zAqUo85Lny7cPW4dNmoqhkdZJ7Pm+ALF/+X+eCNaJBqnDHZnEVV2IQadVgzW1rYwfGccgFx7K3gVN5Dtqd15gPCAKIAPJ3UrGCjKJYYZYpyDTwLvo4IEF1y4B34h0wDxxgbbWj5dO2LP8+zIi2aXVK7jAifgTvCtoUzhnGXa+EnTXZddGeA4rkX0fLZwDEgjW5lyu7GfZDH5GAfLUNR8R7ZdkW/BPo+9x8CuBbzAUwxd6XRExbq+FFMy32mCh3ALvTsOrehsV+HPZB10eRziTOgojTJq9L4J1EOWumuOba+FtJXu2Nc+HPWLr5AIV+z+IYa7AIFTmTFKbIY+Rn55wPUAuUq2C/9+/emT1iD7EdBXVzEY33282ysE9qUxfGpqfHLhnUlv3vmaygW/eV72VdVxBviviLvpik13MXpzaGm4RzLVgP63QKG6u9/JFFZs2d3eYf6wCf6b5oDJtfI0Y/khn+jc71pEF8QXx3tCIVB4BQLax5Su5zKYbIndjZSeiWoRRLYWQGTACFUgZd9DmrB0ziCbNRF0qAvJ657LsxzdlX2DPNL0bbV6zOzvm2J25fTz4wa9EiVNtzpwg1IMta9BnbvrZ5Yv6sjDp7svfRRA+TbOSJJkmdln9xOpa6jph1iAiAHSDleyNVYYdPh9X82dnBnFRI4gvzmXSq5HnZbpdilyXT/D7tLaC9+EB3l3vjByqfotDZoQCeD0MVYC8/t2+wUIp/KU3n8wZMlm85X0AXxQQ9N+8i3bJ77X6kPWKnAVYYm3lOOjU8B/tKrs2/rWfV/uzUTENDsh7tYKGVaGBLIrlrkWyQb2Np6SDx/XZFVRt9GOJX45fUk84iVXAjsaOS14vohH9wKyyvtP+/C0uMna8NjW9idy6ny0bcN2CRgoxYxf2NpIoiVmUo2EnkFwCzPFvbY0B9g2m+/P6g+cP23q3oGV+pfAub9CKxrZzmctjASCZHSdKQHcTuLCfygD16O9q0/LKv6aSbYiOCir8rynawYPZj//4ga/swIB3L1DxzWt0buwAkkS8Wtm27ghTiOzzOZOX499pjEjnRL841diBIbJLOFp1JiBjXspYnAe9eB9gCjG+Fcfeq04ixvDJQIdeRJCnxnHOM/Zl1iwb3i6PssRQPtSMbEuJ9uh/t+TLogX3THq+wNdr42uC1/U4L8Gq/PN8pKExBddXNt4aKdZ2erXCAJavwzHfBQXpg2Se60qQWAKMBjDx7OWzWgjbvXoDHS3Kp2Jzr+fPWxWAZitvJL7FHtYduh/UZxCU/l3Vhz9hfBW7GqtgKu5oYKTnLPMK08pNsyO47JmHF8yRuMakVPmJSu3z1WHGJtmRYby/fhaBFKzXvbUji7cT7T6KbWAJT9gntXIX4V1lTIYzi7atoR7I8W2HhGchEpQ5IKuS9mud4GpLFbs7u7g7/nr2U53KaIY1bF6LTnc/QjUYX/fgse1u3FvKm6h7gLtf4JnkUYDHfbLzfQon4JPdT3b7EW1NQCniaQnKHYVmbPIcBaOXGIwHm56vMm/VCjhDzNDTXZSEEagw/hdrx2Xkm4r/G61MQm1jet8dfcRUjt0Pz7h/+/bxmpuEN8DQsgLX1b4xD2rbQJVHQJR8eUZwbgIRhttm0YfhZAe9UhCSH2QxZcI4B8m2TfZz2MHegNddFYu85nCiEndJIj6S3MkBemRGqNJxqfplCOy04MzbZm6z97iZWjfEb0b+2GnASWBMLs7DOJ++9VnYlFZ2ksrAOV82fAQhj+HJPnEfFMbMxBOvXkhQ7mIcBBq4nmXcI19YB1XeOa6rS9Nq0uxqOIYC7uPlF+uMl6qr277KpTGND8+ZEz7JxXuYwW3uBqQdGtNO9tMKcDTJtBNPe0mCAAcsDx7g7vxhjjoVhtns4F8yYi6mW7uze3Pw7v/93Nv/Xn/yzBN9PY+i2Ng/CLNqPITHUoEycBFsP7n/YBHLaCGa8t+qAz20lTKWo+kbD9OimbzUENTvgXio2b/N3oOweXYqshXYlVT0sPAGGlknhuc3+tq1sWGOq4WirDNwkbCvKbc+chYWwlWlG+/u3o+n1fX+W2OQp44BuqnIFuc62oHt2QBxYQpCDVjZJDgRQU1JnX3TQCOfKeTXYRlHOPccJ0rYAPBa8S0AgiWcoO569EYMAkKGUJBtSkX2X9Vtbw9yZlpk3WsEqDiwYpZUmSXRWJhjfYiTR8IVJNHtoOOSzUZ23OyBCxUXFSPtCGJ7RwqO1o5Kitx6IJ0Rfg1XVKwBpMpa2AwXw7/rT22DsOcj33TuMcMCv93GwWbdPr0VL6EWYKfn5b1JNIzz9e598mBYirbwRP1Zf346xpZmUq6X5UcFvAG/ZsYDfSULLUFxA5WmPd5j9H0M5lHcAu31Q5pHqKZuTx65Kr0UNMPIi4DfnT6RtBkM4uADQ0fPYC5B6FJblk8NUV95KPJLQPo+mVJLY3azdzz+8t3kZ9uvDTOc8F708YrIFRpKYck3VYADWxbA+SaWyo9jzcRgm2mVfRKfDc7sWZw+0ZWJVx2iNXQlQ07gPk8ZULns+z6/6k1l/BYhWEQEeNBXyjD64F4Zd7B4qdb6Z9tnrrXh+/+03nQZrVLmqmgQbO3E/QxIki4dhplnjWJn4vwSn+VwaTZif3z5OG0H2xqtQwzHvaNhUZDzX8MEHd1KZ0oox07ee5zxyhIZmYC1aZ1qAWqztPe0XtPPQuqttQi+qbeUZAJQ2YgGcKiaHelYG0UwoP1YBjo+hi/gf/0d/Lww6LX4vN88OXwRIfbv5Oi2EL9PKLAD4xSc/29zLep6Prccqpe2Unbx5mHX9NoM7DnN9b98ENIhtErw8f3KYdtDHrfAJIj/95JNqBtrL9NieFaAI+JLXvyI2zO7l/Y6z9z27tvt03zkS2J0L6w3LLJ67VfUc+4/ybD5MsPibr77YHMQWkgOgtWfa8NOwJK9goteHLkkY8V3tG3kOcHXMcX+vHlpBDP/GR83rW2EDVi0+doSxtaUaNjLJoMBAAeFlwCWJBts6/jSaZQFR7Es217/xZwLaVR6CH3auVqa435tYSTByPYDF7QT2/J4BPtbBGTQRmMzB2LAp2GBYj+/NwiyJLeBOC0+T6yZu2dF5/14335l35Ef5q1Wyoe16BWsm4WHjVZFbTOu/iEQmAyuzpuxd+rHDQmiLS4yCYon4RHu55yJRK3s71y2IvRrNH+wrRQABHXazdj+Au+uqVpvYAaiXL8xaz9pe/xdpXWfDsDE/iFyHQ02X1XO0Fi9iF+7FjtBQnTYnAIHgMP5G8JXnZI9VxzXBaRkGaXfO4MLNk4Bgb5I0n7H/ed1eJspeTWB5YR3O0wQ8uyr/q/3DpgeMAN+zRsLPiD9OjAN3AZKoUsff0QVe2/N6HnIWXgTQahtOWDfTgvM2AHeYw4vecGOBrINnaXDHXvbU02gfipfuBFBnew6TqHzz8FGKK6keL630V4COppYvbYYKZOycFuILAcxevRogzUOdVsbZ89Zn3e9tiey9zpOnRdmWkwXA7RntM5+pkPaY5KsBbl7jXty7GMLU2HNJrC/Fflx1bT2C0iiFwuwtfjmraJ8ImGdSa2y0tcN2B5y3PWxpNSq7D9A3wfJMPe7tFDgp08u15hmZPqgS32vrpPn8XTHO/vfzy2RVP993wKgskCTh9I+Y0gL8ZZ0WO9D3ztoU/hP3JaGHcRYcX65lZZXRl5siHJtokuEyRMKeyTPuFNjlvK0gpH96QyuvcIy4Jfb1Qgpep4nlwlp/E+DuLK1w59MWC8yjv0iH7lzu1xEtgFUm4LTW9fxnnTBNJBrWr8XOxltmcuf7comC+4BDrdIWVPFv9JiBL0C+dqWUGTKF47JhsRDEF13ILma/OvlWUgPgxfJYmMzTkl2HXLtRVuPC3ipcIckH4FbbUWvkaHtOm+DsA3aSDZOIIQ8UlJOcreAAtglHkq8OK8p7lNlYYFcBbeQEZgJ3nnu3+rTHFjz98VZGi9P2rL5TcoBqkZ1pncrgI2coF12NKXlV3ld3AxAf+FbAKdcGyLVjOvAp6I2OhHMJftupA1QF1BXgwzYKCwWgVOadJQWYN4PsyaldaI7E7wa8a7z8U9zaOP+vgXcSzlWjy9kqeaAARNP2nhf2HEC2ao33DEuCdXDwL7lOOWKTVjlen4XnNHI23l9eAezQCjoFnPgqLCDgP/APCJoPlL94NgUtsMA9D8CT3Crrux/fV58bWzyRPTLASkoYu43tI7YFvmiXpdt7UT6ANEL7Lu7D4K85kmJ2wCaGf+JoRfrzAWSSnzw/Sktx1oo9JRcjHitjOPfWFvHcf8kPs5Gm6JZnCjBjcwWacg6AG/1eBWx7uRp/Sx6iMOPsWfurATIUK3Zp8QFpQswg1H8r1Lu36bDqMLN8FP1DNvx6QDZdTgB329lzExe0fb//DdmgILWNCDD1TLN3aJVmNcKGOpfuiMSNVxB79hOb3GkXjY6xl5EhmUK+OHIYZ+AcTCMxSFsEsx7WpgX9rMm0ow/Qq0XQXrA3FLrtxRfpqriRLjYgZvelHMR5BJBmTaYddjqdqpspTss1kwuxhgfRmdUZ0OndcrgU0EhynYoZ81qM67fZQ3KxNylWiUvlwle2I7ez+KgOSUxspvtlPzHuQfIAE0oP07lkx5iGWuZ+9pzcGhha2ymebreUoQPaYXc6DR4mYphUc8UlL5IvidWGVDL+usxHaVB+XY+Op5xf/KdVlC0F7pWp1ucVolEYe0exBR6ivMNzNRBr50ImYWcPbyl01kLDBfwa1q/Z6mu+VvAp01DlkB1UtNTRxIZb2JTJa4F06s+G853PkEOFJF1AhyEWkVY7H3Z20pP4k8Tzignx1SRNTLi+tBONv+SfJ8lpPbvroQPSm/8umtb2x4cf3ukZIBWC1JKNVImVbx6muybXfeNmmI2xiS/TibOd3EsedTl79Ti539W0Pb/Ptb99p/idFTgzqOWgBVddUOcvpyAZ8FDrt7j9Sq5fi7zOoLPEVu8zDBFonQtY7MXoGM5akzZJjNounKwpgkbiq+u6YOqLdKOy51nNMuMHQG3niF2iWKhDUKE2+wGAjL2JCDR+lGkWh4wUVQcvOY9LIXRAvJIt/ujc//iP/0F8zgoE/cRG67Sx8VM/MrFUDPxy2BwyAwt+1CkoGrhoPdhEkPyl/aYtRBW09TOjVSG5tECdEAXE46ASjNmQewELK+IvgczPVvQy7+mhAo66eYFBDboHuff9tqcCWPKfBXVtq/aC19QwtDVoUMz1dwDOsA5Hn24rCW2rgAt4J9H1eb0nooS5Nn3pz8Mc2QfkLa2DDqdKtESA5h3mnQdniIAA5XU2x73792stnz15lEORaUiZKsvxtoKTw2OzvjJ0IgFngzjGfmFBrtW+VgMXfSCbyetct8TVQT4xMjwbVXVpKkv2lKBib/Orv/F7m68efpfW3a86gfN2wMebYZyg0+7md5U9YKn3s97AtkfRxln1/FbwrkFKQdoY2hyygof5KHTl2dwxSoBXzDJJIoNcqr+EjAaIqZaeQfaeltWsgU2K2Qn38fm2e6vOzQoAV5vNz3/+t5J8BYB4/E0BFL3pdNjO4rzeaQtAfc5hBwi8tr/ayjN96wCyaoSpamddMAg9lzr1BgkC/ziCUIUvqGa7FgywVrdVZjk3wfpUtQWrgvE+nzi0SwG3OOadgKEFUXSmJ+CSlFXovc4kGhQEMWP0MAQqhBsG5rszoF0CIG2wWUitKhLXVt4DMEhGj5MRvl0GXHD66MpvgelF7j2RJPbZ91gdW3HYZwFItRMw0i9pZ3SAQwxInRFx3Ri383uba1nHO+8fFTT4OvTvx2mPvH3r2uaT2xkc4xqyZjlZef3obmjJaYVB4FqofQZTqMYAptgIjleguLbidf0XdgCRUdNdfy+kAAAgAElEQVTBJOkHps7mvB0bVFF9HUBTJpt+cHfz29/+tkDreZR1n53PANydSyBVdm2uKXD/5uHzODLS5FtJWmn9xRDvRYPhWl57GNDoSSZhvbtyI/plaVWNbl3fqLj/FAdsr7fYFJKHnBuaVjth3tlH9tjFOAegqKlYh9GrqR6HlgwAz63rMfraB3NuY4iBW6tGziXaDwSjYx9+/au/sfnyy0xqBUxkHa6GtXYjybMpzU9D+QeGJcroKPomAtmTJl6+D3iKMXGc6VCmQF2PhiHw7rKAMIrIX37/LCCWaWBaWgFAqfLmTN5Im9u1aODIF6/kmgwoeZFg5dtMbgUYYC3dyBCGM0B6gr1buQ9tEoBu7U6KA9MiJyB73dZjcT8Nsu3qDmbfJ2gxyfNGBiEQcf5bv/5086vPf1YWzkmqes9S7Pg2wNtJArgP7t5Kq2IGa2BlquxnvTp4KGf260cB+jLdSWAoKLl+LtqW0Rt5ES28Q+3b2bc3si4fP/igU29/+D5rdhAn7mxmzS4maOzAm9hdQWE1QTxTzOMAaN2bADSsluwvoKc2k/exx9cDtFzOc/rs889yht/FNn6fIQW7DXDPxc4+jK7mu5wxFXl2dAXLyubI2RRowa3Zv7YrLfqxLmBqS9oqR9Mtl9NTyt8UIMv3tJFXw7QgkGRlWOG+2FZFkxthVmmF9P6mzfJtbTPP31fQbgXI1kls2PL88fOcafnuzWjdSeCdy8t5kGwM7aVXCXbsx/Uzq72aF/IDWNsYdMAeQV0ri/3MXPsCavh79WfyWes075WNMVMO/3pLVdarYPIk4z+2kTVh89wG5BtGzDD7tBx4lnvZYw8+elDQToIgCZK0rvp0ikQmqJNZuJTiyOXocZXhwUYpXPTZOT83fmSNG8TS6b05Ewbf/MHf/oNGyL/5y9/0WX+Ydnbg3UGEq32utqWbYfNqDb2dIRmYDy8qyK9KCoyYibaffv7zzcOcgT/7ze/CCM3+UtHOvZj4R1tNy6BSMgK04L5ATJ4BcNEEtkPC1QUuXbM1Ge2ttwX3+IIR4r6c7HKkHhIvZZEehSG6xkQFrPKv4oerKQY0fsoebft7Pv/jTKG+lzP5JLbnJHYBA1m7k8EvrxLjPMl7jSZbphQHHD3okBbJ3gSY++zQNqaYwpYBGeODqjsscSr65dkNAKBVdh1cgLVD5oHvGD/qB0fcGZtimB+6Edj82RsFLoErsUOC7Y/vRt8wdj6QQtlqgPnBNLADApBK7CX4im8ErLNfgXfvEweJncoO72lEEpl9IvaYqceAoAHkqj/lNYJUKePCsh1GXZ5R3u98W54HoCpTFEBWZp0fwfTq2xdwmGnvtPyG9eJ5YYnQ2u3aFnQakJ9h6TU6c0u82qTCa6zxApT00prk0SzDFqCbO6w5vlKruf1yMWBANRVTIHt1klghk/5en08SFAbC2wB5tLnqGhWsm+DmXOtaiP1b7Yp1LOCa++Onj7Bk47v4PUVovsWabMV3vE4Sf5aiC18EKPn2ycMWSluIsz3yWiCLCeoF9hUr8tzXKZujVYx9Ouw7RYJ2P8YetTukxdfR5HLuyMa84QwXG+IzOzQr62cNC6CUqTf2VRs2BqAzQtNxQD7gzrDNZv/mfwv7cdrTJNQ/MdC8b0EDhYd8e17jh4Y4kGDSG8w/Le3V7w01kMh3KIchAgpWCnTpRqlMij0zGoVkOsp+zj4Cas+wkyEnDAsta42Bnw9XDLVA7UhiKxJ/mpJ4Pj78gqR0NtOAyIqmkv8CdAP29pz13/PzLXjoDFHgHGBkPn/iPmd4klVbbdZlJuMu7eYtRtmHSBnDNHqtjTb3tu7vaaWf6cBr0df703Sb+N+Pa/eNLSjzENgpsQW6YsphVzunYt1lYBgQOP8OaK7eVMAHenDALXsWKG0KplxJwXVY+fLTrEFiCEU6kiTn0zaPwfMuQI5OhyolvA+QIbekA18Caex+YlOx/4WAWM+PYp8CRpwLO0oRpK2FYlS+etE3/KmLbQaw0Fxr6zVbYr2zL7Ay5YSAQprqChZysfGr06ZrvcgVweDO57p3A34A795GK/3u1UuRGhH3A8jyyLNGfY8AX3TF6W9hxMo/tvI5Y9fJB7A3i7at+DrrDBB616JN/MdpCslZvyfpzEmKkPOW4nJi7ndha5UNRt89BYJDXVVaibIHz6fDiE2X9zPw+4mZ3eca60zRMoPbQra4Ex1zdtnQDmfd+gIwxSqMKB8gfvYaurqK6LsmrZOoyH4VT4oJXqQQXs1hBU0tsbSKse8V6xecwDAqLMATJJrEWddSiHqfZ03aQiwAZ3hNTDv+1jor0psI+/TR43aI0SO07Y9eRTKGNOWgXcOIzVnZiW/WLeMZGiwknmrra7bRB+k+BNBoARZrdagEjBT4tORO/AIGov2iqP7wh4e16SY1izHlMX5ODKobkF/Yzpph6Hu9ePQ9AC9xieXbCpi7fyWvCYiHbr11OZI1Yr3chKmnYpuRw1CA1XNjJ5i6q7tiGPQtZLkXBJQArU9TLOQdDTl8exIJK+c9++Qkva7Xbui8CTvz0cnmWXDItv7at/HB5HcUYV/nDIcjkmvbTb425J2XGJPZd9dvpAC6tvnH117MdYn9nwasE49dD7PxTQgwTyN9dS26x7vy3PrRPFNTueUCOdcX2M2Ad+9TFLmYvYpZF15v8q3kdYgDyatkt2IIAzLeB1iTByqIyXGfv0rcmz0sB+WMuT/akdW7zt8BeAg3+1qctdLn+5ez1q/i++jwXtF2ndVUWLavZuCXYTPYeCGfBDwkt4UgZ19Pl0jOMszLftfOrbDAfy3dMZXPOXvzR+f+4T/6L97v5oMdCq1UjO8k3lMFHQc4Y4bXFh6OR6Ivsa2mDseViwHQcIgMTVl8cQQYHwSTp/2gdcA6kKkaj/A2nQ7BC9AI+2UmSmmnzRjvCtxzTAERGg9GVD9VYxpRKnPeu4HLj4nFtC1xygySr2GojeZTdZ+0kiwOo7RwjgnNmkHUBx8woQyBVn+H/UXok/PT9kc4tlV/20C7TYAQAF4faCsZ0dXLtR9mk/naTxsLy0V35dbt2w0WnvzwfQ8W43GRiKJIPocHeCdhaHsgZkbByJn4KoDk1NwDR/o6SfbcxwTOnbAXI4K9gVEDPF11U86INaef/dbd+z003333TUdGx7NuPg4LQfLD2NEJshc6JRd1OvfnOdFdsm5ra1NBU2AmBo0BGyoS+XytelgQh9mErWQtVT6TSavx5NrjcVTq14Eeb/Pn1VHYHm1LEfEKlJvsevAxtqHY/uKzX20OwzB6Fp20S4Q+00Z7XFaZ6qTWvalaGjZqVRz4jo7W4pjfr2AQcJYS2BhoIqI/JqU5NJI/1R5RbEd8d0LMgNJtZ9JukM/zrFvYXwK9UxPf4rQb5OdyO5k3xuASRh7NkQUMp8+ErWO68FmSUP35NIUuZQ8IgugASqY+vHOvQX2bIzD6AIAFzyZhn0lxJf10f5SlKJBU8QRCovXrsQeCZ13o/JyG3k1A/UKCkIS7YUWhPp+PqG16/x/+JkzFgBVHAOMI7UYMfiu0vTMJUF5zakiGBENLqKpt7u98koDR8FFVW6YeStgrJj0sGg6okw25SqzKOPV1+M2a2KtIOMfHAaOc+51UdkxmNDTC2Qoq17ZijJm9AJZXjJ7P57wIQ/AoCYi1x2601wTDO6FI711MYBiHFNu4+f5FKjTvdje/+yYMriSmzlpFixsE5wwrqdofnG6AKYkA0PBG2hjd/Qs6UPmeszYVU8yI7QL3vi85Ypw5eMmJs4/xeTVB6EkArF9//otMsP1+89UXXzWg45A/+VALwLcBDn5o4tmW26W9+DTPwb7cynXdvncrwMt+1jsJWJi+QP1zWaO2b+d1z6M78jzO8BXQF/DeM5rPjjPQzkm/TVXoXs74//Mv/2X0DeM4wwQ2GIKwOeDuSmzNh2HpqRiq5mMYczoqvi/CZLTD5CKvAjRfi5aHxO7NYZi1B4oMqPzvo3dyffM3f/VpCxZHGLYRxH4SnZeDDCLZySb9t379WdZUMmzwiuT0UvRSXgXkiJ5gprGpXh/kPQ/yjM8yVfUgei+7CQj3Uly4E0aUFmSBxOsATqaEtnJugpO2v6x72xazN6vLqbU3Fc3zTZzztCTgWbO2x2F22o8x5kexUQ7RDmY5X5b3O59nsJP9T8T/IAys7/PMpHrYMvzROlm1wFOesXbf+Rr7D0BU4JHYs5daZrGJVXn9m+szGIi2KnAUm8Gf14JMW+zqKqdwcyPsS/uFTX4Y/UZ2ePRS4ouWoRUrWObZC3oBfhKux2F5vo4v0Ka+G/DLWW17LYAj7/As91ettJyBNRGTtEqwFNFUf7UiA+XLbCngOPbH61fA0OcXhFjad9dEf1gU43P92Xp4BgVs7CkGrLZruPZTZRYwCxubCXfy125sAftyKefeLwGSc3Q3unXaZEhwqL4+ffJ9K/QXAqZcShuP1/i5AXSHeSyIbkdA/m0VjHb9rvl2fLP2yQZM2eMFOrOez8NSF0rQvcW4O4pfN730eRjaBf2xPbAw82/Ag/08368zZASbx8CSc9qzY5930sLEXx71vNu3wJJJzFuiMj1UV4F10OKTpZBUlm1fMFiRD2AdxpsKrmSt7CsMFBXgtHEAswWyfcaYwmlvbRU8eodp0dcFIJGxt8RWwKnHSQysh3WMcwqwM8kcW+11+21ZGw2kSlUEQDPRjf2gnSTvndhRvCFblCQbODTT6Sq5IYEte3rRfWwFjNnlX22CAfyG9TYAgX1GbqBeln9/nSFbsTX7SYz28xzsEvEqgF4MOC2V/DZ9I23KtEkx3yVyufbKMgD3ktgDDeg49SwNKM33dNJxsbyVYZX7FH4AaHUDSGryjGzZ3k9rP0BMn+E2RvC9t9SCbD4HWLewADH7vVdbTfPt+hPxp0JmGbvWxU8D6FYtMrEo+Yvp6MDGXiejzmRAMhFznXx/Gbh5h2PFi6wPNr1nsn8j7W17N+Pnwy59nffPpHk6Xe8UP/N6MXaBD/GFe3KNrgvTsnZg4mkJKkaBfaYNajAu15fX5Gcd4Z2c2068z/X+4pefd52/+PLL2Gsg0tyb/U2XbqoaMx26w1vE8vaFWKNFTIWSaWOuoLiEONe8pYNi+erzqk2mPxdGB4ZSJVq0O5XD2vc4Jw7L+znXzjB5Am2+a75T/e9cs1Y5rE/J8dADJvdwr2K56UoZyZKVOTbf18ExAF6ZXTBn3soeNCU0INpb5yuvU9c+iTzKu3ex/+nCweAF4lx2ztxLAWSAQP5/aS9skX7pGKmXqC+ddu4fGc5Yf7GBZVfm58m3AAmG/Trt6grnbePDoGsMHMmM2AMPpXp2wDu3IeYVzxZ8/0mTdL3/9f3aKVPGnImkk88B4YnOj0+Ru5BmmDVbyRPrGjoHa0u7YWCKMwcZZGi/A9edRucKaNcuncTRzvFRkmSyLDt55sNED1AXls9PzEissonT2TOt4vbftYADwEMT2tlYwDp+WOUxkDlY3HdYOVi8knn1lJliq43uIrDa2p1ldySvwtZ5FTAhkWyK+NENw5jJ/n2VGBUpwqR1saGBB80zc7/iCfdfUkauzb9XZ7dDBuJTqkM8541tRcq4mdzT/jvMfe8nLsB2yxjcABRpp0/B+mL0tvaizWe6LH5hC5ra4oFeOn3CONMVJU9iz8UB2h19dlnfWRuMPl011foqkAukDdsupvg4Mg4vIoCtdXbv2q34gtGL1WWgE0LhWkcaZvZ2bACm2OvkzoYLiUmx6Pnb4g3Zdyvz0t5ZyTbr+WHPZ0LnPHsaa+NH5ozJlfmpKRLqkJtzM2SXJW+vpMBox1cGZjkz4m22unrrBuzgWYThKc5zfA3h24k8ARkrtkSxieYepvq2bgksY8Yg5AdsMrZ/NDIxocW58fHxj8gALRqw5XkW/A7bqHAqf+r9A+nFHVmTlR0/PnAIR5X7Sn4xrHmR7xRF5a+6j7S82pckqIC5LV5lb+5GBun6Dt301gIrtXMpxsSzR9543S4hhUHnP/s1111GJumn+C5dUGeGEflEPovfKxkotjOY0cNIDW3tuCfTXQMGixniX2/c+igxE/ZiQMe0wT5OXH+Znl324VEkhDDpbt5xDujR6dbMs8u1PQjb7tsUE18mvpAPvjiMb4l/yCdUe/2c4kTs5/MX6V5KAc/wqWfJLwDzN0JGOK/zL/kA2ZtKB+iAUhSi95jfD8mZZO8aAOZMiCO1BhM5QlY4TnyFXDOYDwGv5I0hKJzL5xgYBt+yPvAA2vj0/A0I2vaMCv4jsQRkTGHzVXKUDnIFdLLX+a/PkaZo4hCmaNjhoz/Lbtrj7EJljvLw7f+VbLbmzDPIss8z4N0//i/fC/a9qDpu+nirXzMbR3AwycEw60pZzkbUxmnj+arejQvRJpZDCKgpuBOHUpbK8m+Ckyth3dh0pqD5AjYZ3rAGcTa7wzPVJlWYEeR1GIdeugqm0naAD08FRBDqz51emi8g4to61GQn77Vq6bi2lcrdCWwOdDergDWbMNeg9dOfOzFE+SI/j56LNcQ4YNYRTcSq41pWY1HqY67rRcAl172bh1zhQ60aZaIBc2bii8lgxlFzRFOp1Yr8MmLwCbgXBgdj5J5sHIgsRF0Fy4Sal6UCj/h6A4hluq1BDcxUJ40xyAWSVFKiVxOKs4DsaZLjvWz0k7zHzz7+uKKdjItrR7u1cTCCJIOdUFNjO5Wy1Ug2GcVuOnpRLQCBvCQK86u00hpaxcCsndbpBh6jZYPOrrW3lOA45EJtAiVgYf5NMl5gaA1eglabbvbgg/vVoALYbSWxfxGKug9ZNTNUXwSeJzmAHdaRZ0+AteKQeb/qOy4BUB1jq6rTS+7/oOPAPwLq1pAu2bADtGvSYzjoOVlZCYKw1h07HpzIZZyldgYHSMDWqp12i1TsODW6Axw/vTcV7ryOE32XSl9FglWvVUNMw2zSoXpp/QMq597aTiJZRmXOJwMiOg1XQMm4SSTRBbEGfXZ+9iCO4hg4nAo7Adbz78Miy4io1ycXN7/89IPN0ZNvgiOfbL4PUPM8GgYPAuTsBLh7DQBsq3YMJSH4RTS1U/aA3dgHwn6AjGBQwA0gaDWUQw/bSAtTz2xHe0x1115NINuQKn+uOGqBe+y3YWp4HgBxTkb1C017gm6tTEogW5vvn6XKl2qg8exN9ImSbsdpXY6+QZI3FdTjN7n/t3uZarSz+auvn+ae0SBGqwcLsYlUPtuz9UxpIgoy2UHBBaeoZfFGWj3t32+++bqBHwH30bJS7U6yovU8z+R5kmV0aczCS3F+twIAYqd98du/akv5g/sPGgQ8CmiH9XKaz9lpq2UchbY/CSRwEZsj+2B3fzuTa9P+mhnnh9hmubZLuXeBxQ+Pn8d5BWDJz+TEtFX3o+iCYHCg9APxOfc7d+5Gcy6tudm7OwFxCAVjQGHb0naUq/HZ2uAkwiuA51xgzWk/fI/BkQq4az0lNBkn7PlynJfj6O7eTJtvOPlXtKWHtfgk7a5lU8Z2fKB6aKJbggo+5WVsw4vs54Nc9+MI0J6GUXqazzUkpNIEue5r0Yj7+MFHmxthOGEKfZfWVRptBcsFvPSSTEjjaANivAFUZ80NDWIvL+YZA0YNpVGYmQE6y3nhH5zh3PQuweMEwEC7Af8k9qRws//yeU/SNvvySaaOOeWLHxngbloC2UpBNqZQk1igQ21kgo38h3Hk6wfsSklv1pJtNQAFkAcg/VEKIfutAWuuVXvJWriS2Gj3rlxCfrFh7H9BkgUYqx/m1+KLOX/XY9KaRPBmGFYGVdSHY0fk/QChZSq7LdXiNehNVMH38lcYjG31WEDupqTOZ5PTpXWQhc5+41vXVhffAzS0+LeuVV8/kwxnmuEAdwPaDXjS6+uvATAk0iYeS5QknloWtaz6uz3gXq+RpMgX/ZHXKYY4TyKjd3RTJJvArE5Ec5ZnWrpzvhfgHZBjXacaSvduNEerk1rQjCZdiivVKpmW8QbUBXKyZmKXMq/DVG3V1zAY7PWLmx/CVr+esyYxMGwGKwKD841YBgNk7ry/2EoSC0hD58UKXAeQKXZN8Yj+lQmzihuScmxuwFPBtCQIfG+1qnImtftKEgvArCBCi07T6CX+sGdpYtEjfZwhHhKq/ewnhdNnkorsS3GXS/Mcb2vfB7vFH2zrUY2vOo6vEqxKetn+atlIOHKdbXNtgczzmvhkphZOh0XbeJowj57bCrw0vsz3282RNSb3wN5plVPouxa2ww7bD4RZmX6SmSbAMvQ2AMb7z+T08/yXmyiwM0y5AWnmswE90+43bazigeq6+fuPAx/s1bnu7npgVl574twBXPMs2ZoCS7oI+EMAYkGSQjj9r6y6pYBVoYsykMRk4wPLJGqcwUy5tiUmXI6JCdIeSM/J8p+EclrYp8iIdaFQ2WFJ2TuaKk/yGWSuzhL7hXfRVtlXYdyfpBB6EkYBJpIrs0Ti3Vkf0wKzLvmsaekbzbiu4XK9Ay4BVVftsWEaNw6QcDuTwPycWc/abucv+En+1ftrO7buLRAbMpT1wtJRhEIOsBgY6Va1ABxQRVHENYjX/1pBfh2CUPsria/tGfJBJ2FbM1sn6yxBGpAEU4/+67DY/NzYu7yu61zUIDHkgFsztRU7ZqbLe24/7l+2sbZwQOeuVz5b/tD9Xxuba8956BA48UaSypNMbJdAmpKsGA/cWycO1o6K98TwbUMESijoG7Y3f2cvxd32DLYQ++M5vAqlhesBXExBZGV9UKVynWpoGIb5XcGgBdexeb3znlkbuI2kPWNr/L/mUyMPMbbReeJbrsXm0fMdPXPanVpnR4JgJX9Yi+mmMoWVT/faBbwvsDd6rmJkDGLXao84U84JNGIvyTz/+eLZ0+4X0zUVtF/HLk2hfooEIwe1dImIY5NH1Hfk/Q4D3PKTW4AAJkLyn/s9DyAMU6c13eR4gLWaGxI5/JOrdVE0lwMGHL1xn7G76by5nPV/k/jtWQgY1YzD9Mky2u/rkKYBnbDuh0RizxynyNe8yp87nfVkhoEVUAlYkuuVJzfWz/2bmAkMu7kfxhituhSS3qWL684N+nzR6E0Xj6Is/bIXKbKKO7big9hsgKi4zHAMYLjOoilWkCYaBpjRM/a+eyX6fxbA4zCTQZ+nXfYsNuSMlE+e1YBH6aCJ37gRDbsnBiWRn+l05P3N3cSe3//wZMCcxldYygFssgaVyMqffwR0fV5jrMEU2qqv4ApchHbkGsVtfh8/Ii8Z3cwVIGuMFT9dnb6F7WgPr5q807KdwqdW3TzPg4MnCwljZK5qq2ITFcZNjjfcQCFN/iN+tfYY3IgpbdNGarAVOgBoJAUq07XopwMI4QkFILGZc4/b2atvAsJopS2+kfswCIHNq45d7qlAXp4Tia4SPxabjzU9gwvZ+rDp4rerE5n9glG5HSyBbIQRCvf2cg8XUmBEakEAKcu0XNzFR9nC/LUC2RSc3KN21Q4hNGjIM3GOYBRiQuSL5OEKHIoSF6I5czn76nwlOcQv2pSTG6U7jm74ywC3Tw2LSnxzZf/e5run6eYLhgJjIrt2KN9IbqcY92Hi1C+/+a5nn+b06zwHOcRW7BNwTseYqejPM+RrJ6AhZvFJ5IIU664lT5JH8mdaTXeuaIPHnk3nZvb5QeLtN3xgWKLv4v9gBOfSWqvbDV4hzzkOYFsJLWCmgnvs9Gl8JOAOcabsz8QLWJVYgrAbhf7d/MyZmBoJLXtuJ+zWFiWqL9qwpAWi+m52HGSRezrB1FOIy5X7uXWwUfGs/Dz70UJK4+PRby14O2StPzr3h//TP3i/AmRtXQVMmeiWA0PguoDL4hCnMp4fFOwKDt1P/uv44Oq+0AFpKNoN6AGbTAvog1S/5SizAdA9/TDD1c2B4cY5NzmfOtfzJF0cwk4Sq2qUdXuNM3Ijkuuh0qMBA8dGC24QyzzUDn6YQ7u2GDVIco0Ak0UUknh7GQEAFgnMQskfxxKjl2BYcoaCzXB47UGYOKP3gAFjUhFgc5JKf2ekfnj8sNcHvJP8Ei5v6wY9svy7wykoH9YhzIWhStU77aSvw4ZRwRQgCiZ8tmrJtKmGbRTgcAYnELudCW7u60o2eIdlLAGpNZvEZMDNM/Tm0LsvxHg8C3gHcZYx/Oyjj8q8kxC4B8E9I6aC1gQs7+N+17HznpsvQcSVBPOHR88XpNlGVH0blHrGG6OuDx2f8cBEqAEW9NO2Ixy7PF16Dtgk2AjHYfm43wY9dIPiBK/futcWC1NLVbrOMLKabAmHJTkBrrIundCb91CVE0ZiCgms21uOHYPC28RkWmTWiumPQFMMqUqVqTAcXCfxlXWGQTBis9OfTmDZvhutNIa1B5Z2WdtVnRVB6gJE9txMkihoOcGwiuHSNy9IeKM1MuuiJXt04BjXnRpSn0mryvO3r+w3z0m1y7nyLFUEMO5o5mkTtM84Z1NyaC9d3k7rXPr836dF9/Fjk40ubz6/F+biy4ebH56nCpng8XIMz50AVU0sJckN3jivYdkVKOY4MApoE2U9Okghz1CAgVnVoQBAqFYMhx3aJE+Ax7EIGpbAfVijM/yhrcUctECxbYoMrEIC7QL7N1oSYd51EMvbTEaEIYFV8nPbeR77GXt+c09KFSBZu69R7RXXvbL5/uBSKNyS5wRCqQYaJHGQyg5jPdOrA1ItoP6LAHAvaanl7GFlsXUYLL5s/etpN3WmMKYEc4C9G2E1fPXVVwFFD6JHF/YeDZQmlec3X0YUX5vrnWiWff6zTyu2bshCWwCyN+1ef5aooIqrrKnuWtTtMCA/+vhe2pj3O532NScUYGI7E75eJigjWi+IupS2vsscYFhqHPlB2Klal/YDTj0KcKTF372YmilJEWhoxboam/Es7akCJO3Cz6I7p2pa/KTnJuyh7LuTrL29fzH39a5bC1EAACAASURBVI7uYp4vYFMi/2Fa2D6M3t1OJjyClB9FK9BAFm3FbPsRFlz+cy2v42yd2RfxF4+MeNcymv35NsErwXNB//20FVwOlZ7e3kEcNfCua91pzGswEb+Q/Sb4wL4z3Mg+w9qsgHHsGhYHjRdMjDKJVc7iD0wyxuQjegucFll1ZLtgT3DT6mj8VgLSx2FQPTfJDCPdXsmvqf4O4xkIwg+UIaCynfe/H4DWfjVB3F7X0vyw7cqTiQNNJLB8JDs0geiId5um1wIEv7j4CSxz3ze5fGWQz7kZtsXq5yQDEkMtzp1ml/u5aW8GAN1JsiPx4RcxYjArLpTdRUtJG0CCqez5so8Eaf2dLtAIlQuO3bcg8K8nrmynIgH/MIzwqRTbg6s/X1nuADhnYoCm1d+P9V9tQ316ng3AnHyGVAlYV/2kBuOSPP7WcJVpweVv2XisTzIJJEzOxQbbn03mlwKIRKYMGAxVjP2lXQwwIChq8gQ4yX/WEtPB/T17kQRRFTf7rNpntYiJIcJI2zbNMDYBs5Ym1XbYtgAOjHqDFK5sqYIbCBJwAhdO9ZrfcHaWgLytoQk6ERyqi6oAGfuIgaEFBstiplsDVh1M9td09WmBepvr5GMLE5W5M9IM1UtsYWLsMfaH4BuAYm1fpvWGbfDM7qZl6SDB9Evt9wALQJ8iTCv1YiNtmsA7z5eYs8KaNTZkJ36swJl/mbbwsZVYeFO0Ed9Ny3lRgwI1/fOyzzvpU3wGjHB/+Vz7lB+TjNFUpjfdchHjJODNz2xlnYCXNPRi9PN2CmIpmsZX45/Rx6vmmCTZ/utPSrwEyDOQawCr+CQV8Ra2yWsAMGqCB1rgTgvoZGXEgiuY5TMWMJrkgxxYwjaDOyokNH4gbzLxABDHDps2uZls6sk5F6MRZ88NI3DAoCb4XiFOlhx6zsCjrp04wbM3OGKYi9acvEbSxiZNrxI7Yai/vxwmOVCPBpN4qTjjAIlYbAV4G4cPiC5W8b3GEcsv17syIxVnG6ToCjBMxFW6nxxAAHdbuBW/c/0Vas9VarVlJ6oTmfe0H6/FL4gDDQ+qhlcAeS1xGEBgt9MCJiRNYhuypgpIq541FumwxpACJDdiLdrYo/8p0UUeKAMmtmEF3ibPmLblCtnnP2yPAvyKF3ZJwTl7cdpD2Rx2eI1/R9d6WBLWqFN180z62qVo0SEkkJ/aWQCrVmGfJ74BxgU86vRJA/DkIpP4rTYWuCwOwR6tBmn2jRh6Jo6O7vR2YiJAKLaguExs1VR8Afg66Tdfw8xLvKlNz7nNvTt/YuZOt27+N/ZtjTGB73YuPz3xXyHsnpEWYdkIMaGOlMokTYGoTDmAYeIvcWLzvNxXZUMKrE6O6O34npU55YzqfsACdi3AOOvfQgUbFGDB5ymA76el9HVyIe/JYom5z8IgGm3wAdk6QZeWdEF5Z4P9Gj3zavs2PlBwzrPJs07HYOKb2NtM30ytoM/KPqh0REFgBf7cT9b/OEy747eRfEleRaZn/6ZWwdaOZkK8OLcD3qbNWFHQDa++vvHKIgmFiQWMLMOu7JuA2jkHPhs7VXwGbHqWQiJQDruH39Uy+zb5F8bdlQARV/ey5hl6gpFn3bCxFYLkpUBez1B8txNfVv57SSOJJxMH2qbrgJhONhf7x6e9Tqx9nLj5ceRpLkZ+5kI0w54nHqMveCdxb6UFFCOyto1Hc/aROsRZzvxRYjv2oXlX7d/YBs9/bQW0l1YWntgIOCW/YYPFhPwYn9npyfKLnhEYRXIgYGd9C3JLckw51jL0BdDR2KFSAovOYuILzNMLcShHaTOmv75O3wZY0ekDWJKxeFuWsIIEOGx0iDHvOvzEs1Igyntdj7QE2YzDyEv07OTPnjPwWcGLL3B+neXRYTe9NM8hxWb+GDhvDkA1ybNqK+Oqslwm5jaHEhawv3yBh6XgHsAYQSOxD7lnunHXEpOkGr65ei6a82HfsTmjLY41Sv+O/7bRf2LtwgyAoNh47H7zbid/6hcFt2E8YtMBj+SyfMeAyc2/6fqRLgqh5vr+jfjeSy1ak1u6EODuJPq9j18AEuPLs46Na52N2Dba7a79MHrkbRnNfZ7kPl/qvkwsfjPrS3rkRVq/6RV6XryiARX27xVtygWmnQnDDJMvGtSiUyOg3UHYfe+j53qkAzG4gfUk3bXd99JWboI8cNldk+oJgJpY683CWhZzVIcOOWkhO5AL2U28br11Hp625RnTboqAM6Vb110+O+tnf25laGElibIfYRyegdhtCm6DZUwHaJi0cDU22nnKnm/c0IK/2ROZNvvf/Pd//71D0paw6tsAf2Iss2CdIJt/XyvT1YCDdmfz1cl7uCrA2EzZiBh3g99PVY7T9WGqOpdjeCRGkOyK2S+ggDbGH9t2vGFuvBfPCecztk11W4DAIrucaZ3fJI8YJCoT1bjLBmirTDYnoKg6GA49xlvBRlp4WbBsjIJurmdh3jGO06KJwTHtwCrSNnEF9gWn9UjQ+gQWMW7XoiXTZKQ/6cGOFg1w4WkC/gJq2ANhiFV3J/dOh8oXlJ34vYTExFLC74C4kzzQ16miqL6fOGh0p7jK0oDn+gQs/n2c8VQvLRw9Ks604umemyRJ8J3PsAZn2Zw7u2mhyqTGh9G9awKXg3UvBlgAQUhzKrlhnGldXoBNh4kzWh3vqnHkem/czITGXPPzGB7ad/t5j7budrwz9uOAva5l2IMSoBFA7eQ+mjRtHZnKKGPsfU6jB1jKt9Hmuc03Mai/+OWvKspN8PLiTib+CmSyP/S5cFDnqisQQ5AD9T5sIC1jBRrKtogBwVzUFr0k80TwG5wB1VqZt4zeR5s0imyCihxADsQhPU6SJNB2Txy57WCS6CTlEsM4waXCcVE1AojmRa1OTivKKsr6PNVJFGPxmH1+OddHMBXqvx1QwXMVfGmXsAZlrOT5thWlFalLuc88F22GjDvDQrA2n/nOAALIv+Atz/01ZlN0T86HdXkpxvUwEypNE9zNM78ZlprQ4yCG9Xfffrv58MHdns0mCDkTb501n53rL6CWy5LYMz5XVVYkzPl8ege7RF4TjALsPEuBX2nkdeb27tiWAdSBJPk+HzSIfKuMktsyG4A69kSuQ5KKDebzOTuMOWwzTEetQe+ybvdvhB13JYY5LSj0pzotrcW6BLmZQPv49YXN737IFN2DsKVupEU090QPDCh548bNmbYkOYijf5HA5HYAJOD5w7C3tNG5B+36O3HE0yo8iSbjej3MFI6ZJp6AtcMNcn+HCUCdVSxeQeD9u/caiDwNc9SOGTFWrcvDZHa9HcyT91C9FFDRftgN6+5qGG2M+1dff1MA7IJpxYJEjFct3Lt5H7Y45+88ICDA5F6eD6CbBsjetUxjzrWbXqvNXcLnDdiGYxO08udhgLD9WupS0V1srOsTtj6K3kc4PQVGgAMmfZIP0E748YN72WvRuPsm7fgBMK5GH+RVwKuHEb9X9S3TJHd9mArshTxfLYvsH8ektUqA8dnPP9t8+tnPAjy+DCPqRVlRzqSA73XBoBk+dCXPXVEFc+5i7knAYU8JgLVfNHjK/qhuStayraxsTj7rRhhoCir2cZlc2eNlJecfvK7DfvI7YEjr/+vY+sM816MAp5LHJlLVqJsEURLB/6mEs8e3shc++ujjSiQ8yvRf9gPri+20P4Z5OmDAmiSxlwoOmHYYqmz5S+3B2YfrFPhPP/10c2/RaAMGtjVbYSHXUB0qQVbe0zl5+ozOYES642vu3/8g7E0yFJICrdfLoKBWL3rKW4Bgy5sopLCjIupIso9NYuWeEpjYobbOS8YXls6wlsa31ebU/2YfZu2HqTEAI1vgNWvhY9rWsWide8H/VMPZ862sp7b0TqYs3jWi8GxgJ9hrY4kdV9hrAhxQWRKExagN7iq2Cy3HAqSmfEmahhEmOb9Mc7R/ngIIswMsFxQBtHezX8UU2HWd8BogDoub/xC8voqtYM+dO0DnTPxWEBrfcF41Oi2yO6QQKmCMuUC7a4LoEdeeNjrBa7/X4t+0PHL+ZXXVZ+V9FT1ykbSWJEEVk8jPjQ4N/6E4OqylgndhV2NYu+ZJzlMsSoLD99m3TdTFI2xM7GkZohIRHRO5d2efr1FEehPb+iT7uGLUYfltJbsVSgH11m6Ht4CaJvCSgWEwl0EB6GjQOZq8wJOZPJ7n0T1hvQCXC6utQN+0r2JzaC+6GjZLC6PiwYUxIoFp8pbP3KP3FUkBLWNn0Qw7e5e4IetiWGQ83oCPnkOB8ineOvPdlwHvMNQLuFTvx/UMC2USkil+NYEERLaxTgK1tJnBJgsE2slJqsICLxuNDt+SpKpZzaRaIPcAzxiVSjZNgVr083MD7AFBnAVJaAu3Er0igr43gHdbbgJIY3C+zlnA6mHHt7QwN9ENIyiA3au3eU1E9F9lcuxx/AUVRG9un7yJz+7E9CUZnIFTYskFgs21btt7zoUCoWfgrBeMShwb4MS9HGr5F5uK5+1Jn09LKz6PjZpYb9hoPhtgO4MCZtiFAj/W1NXsO+BsO19yLg4x3+UYee0URmnp0UoVY83kaAnPq7wOKEYKgo+2z+y9MYjeb4a9KQbY4+7ZBE92ssMQ8oUdz47yMQYBKIp7qGJ/Ng8I4TPEf0B9rY9ymudJPsu2WwAeMghlMCsaLM8NMAjoBqdp3TL4QKxNFH9yqGEaTaFhgLGVMLHmQrUiijSYowU4Ry+VfdN1UA2q+oD57NoksiUmhAM1tOgXTBhZoB0+Q9LMF1mp2DK21hq0MBp/OozuAQrYnCavLb6uGqYDvkyHUoplWVvPR+yu86JTlOUlKbKLy3WINM4BtDkLC5hezbm+5+RZzugUF7XnByBa2CzsD5tkuJIzR6BesdFrxFjOrXzvXTRFsaIay2ntzl6pbmven+azexlmU9rtAM0A2tjodh458WGxXY4G4XamciqKzHTNXLeivTwhOQFW/fmwj450dRzT8aIHHb8S33BCUzrnr5rtjTlIMhA9+EkSAGlD3lofIP4BXmB9s2stxk2Bf2RlZrKy03MzRWPXZLqstsyXyTGDGFCj3lyO1tzN3RQlL4u3MXpTwk4hGQvL/h7GmcIHRppuoJF6muIAH4sVNOB9wThrhTSRCbqHZwEoN7ub7x9nqFpAENIL4pV2NgGl87yvyBfzgF9EY9ree20QRMxWC3m5/908C/mEM///Ayd0ZOUskaJq0cL+xZJvCza2oMLRTMD1vRc5n4p7lerKjYgHxEn8hQ2GMNIYMSQEOZk8zgCn9zqFFtyATt75gOXAlzPSOiHLrK3nndAa/WXP5HJwgOPE8Z6pAhsfYi/wj8A4siK081z3fq71LHsEiNbp8Wy5s5yYS+4o7yWnUs315sADnPPrO7k+Z2RIRlpPDWKYWJFGoKL5tcRw4h92Sw4pPrM/fJ/O+/No6G+J/zGw4QDJA7Hurm8lx44GXds797H6wybLOl4yWTzXg0RzSSt1Ygi+7jT5rKGK1RGNT2WfSuQRy8Ue6OSArQyoR28zuVls8iudjuKZ2CoDMD/95NPNn//5b/ocL2Y4xeO3Ae4OY7sjp8NfKW64R/I51hawfQXImk1zXXyeuE5uKyaDS+hiUNAxAA9gWTExUh0B2rX8Npxc/KR8dtsUupBU7B2DLnVonWYPaI2l16fVVccYVvVMjZ6hLeptQNVLWzdzvkdLsSSivA6u8CDxNLb0aTCWt7EhYtDribOfR66FjbPXMP8MBgQAj8RVzlvzxka8fW7WUc4AEGW32h24YDbObX0YTKB+IXFn9qwvhZB2ubx5/0fn/tH//F9lKA/NKS1Ik4yu4tUFXBpwzQS5oU7PlJgGZyiWgqMilzZVNnIR26EIaoE81OOukmqqkk1jk6uKFPlLkprNzWetek0+vwc+r9XKdxWgxDk02ASrDljVBoWCGKqycbw5vAxQp8Sq1BUUmGu1QNPKlKmSAZlQMleUXzBU8WcilQ5HjIlWVPdSPZJ8X9KuSru2NEqCvBfA0vuobgjwMEU4egyGToCRGAJ+GLZEXIIIVGJBieT1RUAURn2XCHeSNQy919kYpksKek+K2HIwWasFgGKhINYr6CTg4swlIxhvvu+wF3jNzwJBK2arlTNAxuUgv1cD3n0fYXYshTd5PphCBk18/NGDAqASTReuQsAAClZsGACe92zVM18EPI9j+BwePd4S2T0ac3k6b1rxiTHotMcJUBzEth9wzpInQFreqpPHJFi5F+2I2nAFqjP9SOuZNrWLm1//4pdpW/w2B8PEo7BpAhJgqvg5LQfvsw6u7UpKZmeYbNmTREq1rX4TUGE77BNJXvc7lsrSQtUDtlRomVxMnlb3dT4A8yTb+b6D7Zf9Xo0O7SUxgNYGeMYRtOWAXYlh4Hi0IgKbtERrH6g4MGYGBl2R9OgW7EQ8NEb/ZQCChFR5nsNQM3WUcXedEqmeNwKiPptWTPaX4R1lBybyNYH0+FWqGQWCBCsu3BRIAxkC6mTi6ptQhl8+TeCSUP7WToCxtGtIlD/6m3+w+b//5I9zf9q6sm/dG8qudlcgW24BYNPpoMB4jErtL9lrntyedvcEFqdJnrQyAk9mDPwkpM7FAOcToDqfElRHmsUQfI2Og2E4Oc+sqaSwAqqqYaqw2g3CoMp+8CAupqpS5xhDfTuj23dDg74Q54Qx42twY2B/Ao0Y7a+eX9x88TjBWwDs22m//l2Ycq3kZU8bc38tNHnt/BKKo5wLYvSKApytSuanmZRNI8OGAEJqjcB6c/6rVaMqF9bLq7CGL2XdVUkFtvupGmHdAWkehqFztghlY9aoQGmlK7OBv8lFHzPqef+d7J1bmbCpclcgLa9xBomuA8HsC62FF4jnEh62jfM0XuUedhNcnqZ1RiWL4zBRdyeg8K0wsbRodxhL7N0rU8uMYk8SUGAln0MAH8tLYCIBU2h4lHtxiJtMY8hmz1xLwPVVprOWJZXg4p1qbd6LEL5BFKcJGo6iibIH3MoD/yrDAZ6HlRc91zBmtJyR2EJBv7j52acfbW7fv1uH/sVvv2hgUzZiK9mYXwHVDPkIOHYjLcMvnseRAycAKgmmVKe//vrr2iesuReLreLobwawbJXbdExMkIrgYGANu1iUpQLdadX5WUk2f2Ya50EYi6fZY0cJHA5TOBgW8TAy2Eo/7DM++eTjXrsq8DCXow2TfQA0AWBawzIVsCRzXtfK862AiQJX/26vEbB9ltYTwwMAal77y1/+smLOvu+9VrFwWnjWg/15nApnSwg5QzRTFQDu3buTFm8Tomd404B30RGpbU/hQzCdc3Uz4sI///kvNn/2Z38W3bjnm1/++tc9X3/8J3/SoVRtm1VVxRoDgDQsnWnDAnOtm13Efv60bg5reibFdp1yXdZCsqIwKADgl8qoWgBBOpeuk59sUgHIuxpWCR/YJIOGaL4fW4/hTX9EtVubB5FzrFUM9qDR2TQS82GSl+EBmKkW1ATMQHugqgLZXp7flQDdneDXoh+tHYW/Yc1cz5AKn/9dCl6HKboAF30fiCNIo/nCoEmILicQ3grb7tIlbYAJvBZQzmvPEUMWN7WYNQDdyY+TyJfKK2AoQaOqv4T7DUZpAuTRIZyBSSaOd9iJeEusk8QNYFIGmGQeuK3VPSuAYWwdAMyHfLLPLtti/K7rtofsLbbiQmKE6mXGRlxJ6wl/fBDQ+eVzDD2TQV2nqnJ8uVivmd8Ufn0NiDlJPss+4O9o0xX+su9cNy3VpVgArBNzNXGJbTMVfDs+cTu2hg1XGCGabsK5SX/YtdgPb3JWtqNtunvRhPjHZZyYfls2s3UgRO8Zpj1Ra+Ts0Ek6Ko+BfUMfCCAFzCi7ewD6tkTaMU3wiwE2oWXv7Uf+u7qz2fuGbRWcfuWeFjYDoEN8scTCbd3rsrtXbIApOp4AO0wqV2FfAFDvu7ZktmoPNAAS5Q1c+8sUb6rzGl/4JqC01h7XRB8KiNeEP/9+cj6dM+eizZNY6bjFsAEiCZzbL+1MgP4CDTDnsPPta7p8ORfWzj2II85hroiFJDokP3Iv1xIXN2kugTI+KTGg/Ol+igy0j//fP/3z+pEHD6KBFHstbhUjHsWu7ySuB24oYu7kXJjrsB0/S1PaungtRict0ne5b3sIaLOjrbbARDRDFW7lGdlPYlXxHlvYibT59wIWS7upvYj1BwwsyyFPYpXwUBAUjTwJ61xxFsCscMe2ASa3DGhKMjnxZECjnBdf7Kz3knQN4LbIAZSYMJI+Et5LGJGJR7VxYUoBi4TWTe4VpwsOJ2HOZ4hdnLNOpHeNZSENUEfuwg+JEfp58XkXtTAmOV1zIdpKE0tbs+Wse26zJNkDOadsuXjLvkJuWNg+8jXA7MoEF5N1EIs9nJ8fAHbzo3QMAK3akXnf18lZ5BKrXnpZq7kHBXbgoXh1tcVsjZxqfXadnv7XOnumbZ59it5Yft2K/WXj6WQrbmHJmdbpDBv4oENKW5s87izrZ/jAXvzBq0wSOODvso+xfRQ/gJFtaeT/s44YP3zT3bSovkwHwtuwda5lWuXViPD7PDGWgVMYVsDNrbTF6vo4SbB1PkxWmpHPUqgTw03enOFa0TgXm5Ql7jnWzrFfK9h0UFmT6Woy5Gp0sV8k1gAA014ta7rxBX3w08anWKxnAev2041xFlt3mHzhMEOaHty62qnboSFlHwW4SJ5zkHPJ1wNCDFgYP63tfdiS06XmmQBrplUS+cPz76DI5CuJ8jIMcHfzKBI7T14HIErMuZcBX1o1xa6ABRyy+hlrn/t8loLsvTuR4ll078UorqP5Zx4qf7tiDCUM5bzOwJgZzOiXfGFYiQHdFB0Tc9vTa1ygK2nYmwE5SxxKnpJr4btbMGpxYPyb18m5DxJ7ABeRDoDQOnMAXApSZwF8NQpr0dTl8zZkBwCf18K3nD1twVxAY/zYEdq2fKnYoMMOAaHA8QCCbGptjMJx/kzbULGD9uGzdMRgJbLlfKap8cAvAGRbhJfOQ97qar7XHL7dVshME9/s5hlo+fZl7cQkIcQHcD7XWPtdNUEBWMEU3qcDIMQNBIh352mdJ48qYBQGWG4OY01pnt96WzkpnZILqy7SQ1hm6zA2Z29l4k07LXdGlzaxAINKCinXezV52f61mxkuYS12omud+DTg3dOcR+xmhQ16jWw8kobYDBed7cCyv5FcYodebZ4lG6sDFPD8RXL/y4kJDAK8mH17KfJPJ6+f16e0WymxQsUiUsy7Hlt5ZvgPWa9oagfVit5enm98DaafZ7+Vfb8NPJTn55rgBiYMv0pHXKKMttgia6CyICjpLPPrKFqcGH1+vxftPmQy+SI/wgdYjxbcWoCV489gHYWmgpGkfbAMw5iFp9GPrfxGnn8HgOYMlHSWZ4KVDCv7KR4Y+bqtC3uZNhvwbk0kmszlAxyEdRN5IcADeFE6d1HYbPp8uIO+OsCjHLDqxgjG8yC74bLgM8pb9Wk05yQqK4NrpYg7ZKU650ZWSvEaJEwlb4QStUfY8NqvfEkOAAUeuvduEOa/BRUGgBSgEbxm09jo6xTaFeW30KU0Ln3/rm0FKzlIyYfJg0AirKfq/GU1ve59rAGG2vTwB9Crc5PYDwC5Ut+L4HcqVy5MUrOAi6iWmAeqrtWP6ihjDzhVC1WmGNiKPmv7Ebzkx93TJLVLgByQ5cf24zwP6PDhIZFqOixT6W9lj35YRRrT1vXRJ5svv/6q63dC4zDXdDX39VFE9CUgDRaz4UqdXvaChLSTCOciatA8B6LVBxHdHSDTKPMkCKo3uW77BjhQXRlrhuKaH7cnjHHXTqry3Ul6OUBbEbW8RFsrmn8SaDd8DPBLQnHr9t0AEuc3P/zwuMMbzsUooHSf5v4I3Aryq1eFyrtoU0jm9nLYBQovw6DRbjz0/GGH+LK31tbq4nW5TknSxexj1kmFbARIZ9IeoEelSJAFqOm0mYo2A6zcjz1xNX/3XCbYUdG1f6vlgUGiwiCBTxD1Ss9+nqFrvHfvdj7y1eaLL/6iAA8g9CyVH6A6sGSYAln7PIedawLKALUHAabjxHYw/cI8KKyd83lSmvQkEBfCwngVkeqEf0nmAECvNrd30oZ3xdlIQLF/d3Oc+/rm4dd5NogfSV5i1Ki4vq2YdbRUdm8WvHPOT6ItdTHRNq2zHLC2bEhU32cQhjbKDqawb1RlVN2wZXI9xwnEJO4CRslUAyMWN58lmV17+6+nUmji4QjA5n0FnbknorjALtUh1H3g7oVzr6KFlElQMaYEyk0Xw5SpO6jmQOyVIkTe59uXFza/fZT3vByDmzNpAIbzChzcyv3TIeOPBPCcIy0Y1wS4++Xnn22++/a7JnICDWwEActL76Hylmd+CeApkKMBEqBngLAwApMMm1z5VQS7gW9t3S/oPs6ubBg2JJUcn90BDHFHhtvc/+h+g2VOTILbdnuAOFA393U9YBzw7BirIBdnGu47E9WwExOsSuK3ExzStajgfsAQDhLoqR1VC2/bunJfO3ntx2n5BFivDNnn+VxBE4BvEtpJwE0QZFtMR2qVMe+xF4e5m1/smLOkavk6z1EiYh88/P6H6tZdcS5yz4ouN8IsbBKA5Zn9Lehz7XxSA+D8bDVD+JYk7bczpABYClCotlFs3FH21atqQwxQ45y6PqAMdqDz3lbuFgMmAPO1tsu3ba5tbDNYYRhk5TvXDmF9aQOlq/bwmy/LMgDWqwaaXDt7KBR3lcs+ywzKuUqQd7P54ndfdfCK++J/FJdcg+etKOKXYs/KNmcrnwe8A47cDfsTqEYH8PHjTPCtlib2dIKb2ANBjf0kCOKLAXfVNIkteJDJvDtJQJwdlX7PT0V7mIm5P09yCYIfxB+oGP6bP/2zaj7+7LPPG2T983/1r5MEpKKf6wC8uQ/gHj3SygKYrFcNNu1/y1CpUoknqHyT4KkV3SS2BAAAIABJREFU5thOYFuBrHymgJ5ta/BZJta0QpexIYhcgviC+vEpW20tGeBrWm2GadYm2jwzAZCA3bqyuCcJZs9nL+1hseX7DUobGIkNRlS51V4FOOwXbTamS7NvdFjyPPj1O91rJkAOY4zmnWTyaXSW+Lo3wFgJr/bL+GxM5qup+CP7SZKdYSy6YcgnkFMwAmo1aRPYmVrN5zhVWEtTlR2dq5+E652vOk6xV/y+9pR1WjFwwP7FQLEG1l1bl6Ldu/jmtkZ5b0wiZ3JpD7b2O9mLR7SH8/5sxMv4BcNjCsolfFULvHaN/zMdPgxf4GkWng8DILtsnRUAkbLDMazFarnfxh3ZF23XcT/52YtZc7ps2rXPBQQE7dlHWPVvUpB7f4pdFbsY234lmpeHpirH1zqKp2HEOIs34yfPZU1dex40GfVoVGVgCWF5Z7fMuWkx6cCrhitKcp7B2K419mu8WCB1WlQH7BUoa3H0mCa59v0fwTsMsILw0w7cAjGQS0BNm4yNYU/7bkyI5Bhrg70eQfe2Twe0HR20KfbxoS0gtNDJ55ueO0y3sjVzHWXS5/1eBTA4ydk7DqMu1jR2P+BXigUoNSNDM23MJ1p3cg+dapxYVRFqBQPXWFNi0DZCxUkAZvXYFAMBqcTeZ+951mvLaNm27s3vAMU8cwORTGQ/iLyEFjL74FkAOzEP3SZAob12L3q6/LhYwKpjZ0twwF5a1rYB1Xlf71Wm3yiwN+7VoXArBc297HFt6vKLy7G7AJlOVY6fFeORvWD4FAExiSXGngFx9nbJ9F6GxbgOmZFEVgsR1pK9Qp+2rWtZy2zLKbbIY6xGwf+RBTpH+D7vh9HkHtpyD8gVr+cz+QxTPXe1dWUPY7IaAOMZi/kVfxVKPvjwo9rqRyEXyAngNrpXqu2Ya9hJ0Z1PHfH8nNf4fMWso8SP5HBmL03ruXMAZCx7rsD0XL+Qt9qTZVyP1lp1/GzTJdby3muxZIYADsu0muStcQ9D2WkRN2H5AAsQAUiosDsYf9oUt2JDDecpkNlixYC/M1F5GGYrY5mNBXw4trqtDMuTM3huN1OAAoBYC23x2kb93uGKeS2bLc5w77vxeTeSr3nf7x4+nVxBjC9mA+Bkf3dQQ4d1jXSEwW7i51NTzGO7MY58VovXLTKh2DapjBpIJiy/DUGDfEEAEBqSJ/mzoR/syV78ApJJi39hRbE6coQ3sZ/yHqDFaGIrMgA+huRABulZ/Ao2YQvkgAddEa8VwN52wBjbS6OY7Oilc4lzM9H85nbAqV3TPgP6GnoWP/w8euvAI2wmLCgDXlw7INZza9mohbDROIfoVy+s+oLar/mOnYCSZ5uX0fN7cpjzmkKIboo7t++VKKGNuPeS+0Q8YWg7KCtrNezVrLXOjspNBGCj8ZbrYGtGu3HYwmxaOx6WolbNynKVnlmlBLKKu1kfsU51HpeCGP+9mzVubJqfr6QVNlceDQAVsYDN1WHhOeiSam7Gfx0nnk7OtpfF1DFyqFstXUnIARd1KWXPkM7BsmR/xDEvTbdNrqnFFXbBhgFxxFem8gKUDcwSh4mngG+uVwwhVqsWpvgw6+xMyh2QmXyWeIzdvlKJi+RKyfFuRS/wOM9CLChk9kux9RI8IOdX7ORc7NC9O3qUoSUZThaWW9fj7CgtzfE1Z+luyTlWlOYP2amSaLJfMVOb62cvYHqL+a3tUZ5dWbhYc2YpqzOZUou1WV818hjnDGJMPongFY/TwqEhJdVuS875JqzvZ4fR10+KdByQLwuQ82gisfglnVq5fnlId2TOwjqh3TkZrVATd1+UiV3bpjiS56PgfgWwmHvbS4GxOnfIXga2hNbzJut67/qDyL+9yufSPceY3WuctRXg+zQ59vucI4MCr+8EfNV5wuEDk4NCHkfH8nywCHv0ZkD91wHZ5OX7AcV5faB+mdSuZ2FYOw9lV1a/f2ItBhNDdSTWRk4A0Mi3sl+Aa/aZrZRTDMltOlIa8/VsWp7ZG1iJ4gB28fRcmHf/9R/+5+8BUjP8YcaMTwLwU5tBnYGkqI7ADyfwi6PEpFkFhhlZG67giMpl/pNEdWprNohEzANwwL1udDOmujStuKOHs4jxTaVNYGMpVHOXthYeDKAiwB7qtURzKqWtzksCc2D8YNmC+bn207d1a6pxo3EyFGWHgUcumh5D1NHy7HKHKYyRUfHCzCsrEHggkaNN1U04AxoYlgpYag9ZNOfuf/BhwVDgm0rtJJfZtDE4DM/LGF/IPNHVUlnzb3TZXmSaCtHDiltjMMUZvssGK4UVqJb3VLHzUG1691XKbYJlgNlhNPlsEusjyHaDQBLVVetw/8HPNt9Ey8m1CSLQ+VHp70WzYbv6QJPYWJfqluSQCaTK+vGsoOsAVEFEjN9LQvqSAgi40ezaZbFrjNsOICHREhQyGJNs5MBn72AsALza6pzK43ZGJ5t+yZjGrteMq4ZwkNdijN84RDEcACgVsHzgJGwEfLVsSCjz3oypYLstUmEwMFz26VHB1zA5lgTdz9orGDYMmn0CIJCE0300rUbAy8ESqLxp+mjeWLtEmQStsA6oipEAhK0GYYGZaTvfijEDkDBwAroRYx/2KHBJwgagtB+vpbWRZtxBphvumYqbfXYaAMb5xBjS0w/ME4BcjNFCu30fai4wZEdgmrUn2lOxXtW+/BJIXMj6vTzKOUiwwdBdyOsup2rx+UdxxNn+f/XND5tvM/349q0krNFWCx4Yxl2McO4dxfhi/kxQ3X1iWZ7jEI0gN6lHIobhIPiJw5DI9hznsyfuHJH+tgAU/F/0P5xNiXr3DSASQ3BYv63epgI5YvJjvAZUHb2ZDq+gUZS9fWM/+zxTwSK3lr2LzRUKd4y3c0ZDstVt65K99iLts188eb959OpKBiZISDjhYbUdp3LMyTZASaDEUD4MWAGIvxZ9kbthzn31xRcNIgqQZ09wvpIklRNDKo7z99OAdyjqrhMoLhhT/aThotr6U+vRaAdJFp2NYZ9OsGrS9H6chjZJ00y/S8VJ4CCQnqml2AGTpLdAYmhJrlerkSln2h1V0zlBAJZKn326nQRiNwAep6hiTXev1UnsgDyP+/c+aFVVEYUOkWtmt4dxi9U8gxkUM1TpAXsC4Gqj5T8/C68AWnNEJvtKwlDry+wJE60sa8lehnYANrX4a4HUmizqcm+vo+WnaAJAkqA41+61G9Dp4uTyPm3L0jamNTs2SiInUdwJSxUY4cyMrhYR+6WlMevUglJ3hrccxhNjN6DqfBVEzX3lMTZwq6adnwpof5JE9IaKsonZnkH2cSd9JtDbS4X12rXbm3/zZ3+5+fbbh2VYz3CZ5X3ro8ZfAez9bm0kCs4DO8BvEf5mZ8u4KpipSBU7mM+tXhufmrWzL9iiCq5nnbRRYEtdDUgLcBGQo+GbcChY151XNodChCQ26zCtkqmwp537F7/6VQDjB63c/+Vf/TZtKkebewGeFewAwxiEPo+fOx8WL1DgNID9W4UYoEb+wwT2/g3SacLke4JSfrxDRVTL88y1JpcBtPhyBTbrsRaJxBpCocsB72i0deJz7LCYwjUIwiXX/KF4xfPWJnSaBN6wmot8m4RPsSz2B7BKlwePaQoG+Xu2RwvI+TuNIdsCQOezFKeAENWcK+g4Z8nPVR4ju+WK1tJUZd+HEbGXQL6C0ZibkuT6GcW5adkV0GGBlKcoAC5oB/jxnv4+yTG/UVZdrq3stAANTSLrz4k2D0N59MicB/5k2hpVdMuuS3BYpqfgcikceW/TzgBC1WOrf5wCU3Xx8vnfffu4Md75sJivJDG8dBEQBZjzGQDf0YDqBFABqR9eAIKepwXsqu6kin7/jZzkaEpd0VqYv2OcacXv0Bbt2drNAgRfid2uSLNgvH4EkEInLO/Ts5uimphGwkSU/fybzY0wZTDypjpd9ddhGvUMS8Rd87BDZ2reMCrbBt4YauwJG1C/vMQebnda15S+hUXed3nv2owEGWXhesb5vj/zJi1mjLayBNUKjJKR5RuAc1p1co+l9TNR+T92lJxBiwjjKz3ztt5h02EXhWV3cvFmWmEDHmuYyxk8jW8+H19X25j/B0wBPQv6AahznyvIa43YUeddwXmubYov616yGGUQ1j8P4Ght2ChntMClODnXLJ6aYVoKRP3wApC1pXIKiUbs30y0VAzFqhnd0Gaj+fwO9cln8gvaOTvNvHG0YUTKkZPQaMskz7GTPWOQ2Pt874fYLOdrWjgV5yN/Ub/KlgZAim3jD9/TQmxMP4XF8TXeM2udtxcHKLLShfJL7Kr9UhBzkiKlx+TaPKcmULUZOHQSjQGB+VB6x/YBBhzw9fWraM2GXW5/SNA8dzmEZwTMcCat+27Y5JeSMD4L+PAutqRnTsFjKYyJJ31yE9DEIHvxHfbPQeINKSv7thIpriw2tkAusC3rZj0LMnumADqg1poYshMLq459cW+zTmM3+aEBECZfs4VadLH/MaMUHRWEcpOusSWDrN8FBXBgP9CoLatLYpqf8dll/XUQp1gIO1aBMDmC55fPV/x1xnQMdOAdPa6sqdSkTCTPBEC6sMMdISCpIipbT9zeR7JCGCwMsOdKt+owMTYwFlngTbSvsHV0AcV8d3gXn1xNRmeIRhYpJQMqsm6duooxHcD8LVAibC1JPKD2esDlToTOlVtLa+E5S9bZD0zUNzkv3r+AUwkHwxoV++pmYH/EnQeJgU4zpEje1mJVgqfdXOTNDAZ7Eyb01Wj1fXQ3E1yPnvS9tFNai+PILmnLm0nlk7OyP9PePrIGM1BkChQTd4x9lW8Z3v3kZeKq94kxd25EDzv+L2e2usD0FLPO/JEcUBxwgPmV2MT0d2eWPIi4jxH2bK2NZyOPFOtNUWSKJD/m7f6tNiL+O9cg9pvCDYAveEPenx2fdlLPREwYEJbPz3/N+T2vxlHDWmN3rMXtdK+IY+WEbVeO78HS5jMM8dDuWm1Mrebp0tm+nKEruX7MXm3WYqiCjny5wX0+0RrkWuV8gFYxidcY1MhcwST2seoSA68FkMEetEQD9wOMpjAqv2978FIsMVOETbVe9vCLsOHt2UuRfthJh5441to8z6BJtt41kPnavH68uR0C8aUAjySRYHW3ruk60xmW/dBOvMmxZpgYtjg7O7r64znIELAnNW5tpz0XVn+n2i8McTiE7x0rSiIO5SfFwSQbAE/XgyHQlTt4czGa5JHHye/vMo2ZXi976UTUzmZf6tay74FczGCHQioGsiX0jbNGI7sBezFkKPkxYCyDWbbPv9rcDYHFHn/6IqSLxKAXL5EqSTydCbQ3r38U8Dk4Dd+M1Wx7tFsBPhAfYR/mDO/IbbNLdRkd5xqOw6rFOCVnglTQ7o7sk7fZR9eSOymqNI+xWnxz/nQBq5ccDZAx188uK8xcv3W7ex35orrMOcQKYuS0akr5WTk1rIK+fovNEwMykNOmPa3sTpLiNhZrNfrOTgPe/Xf/2XutV1Vuk1gs1ciCW1lESRUAY/1eq5Yqk0Vpp9I/Irv8nGrG2j4hQJkqjsPVwRBtl5jqi428Tvr80YjU8Q99cLQyRjS5CR22GXH/RcxwdN+GNdUKq0Ahi7EyqmqU6sDRTkfM8kcHtQB4vq9iR7ep4oBZpFaOlvfq/bWyamjE0taSP1cgmf5GrpBTIGRt97W6nfeQfDAck4xMSFUB8WwIGxAQxXppk8SCeZZqG8H1mdRmDHiYc1krmxxrCHgnSZnrwtLDGFruKw7FGkhkJapAu1dJ6rQ1NuBZHPSJynb2BKDhzr0H1YkyGZNjfpLJePfCuPjo7gcFCbEcGE7Ga20L8LxmAo4pUKdJvu+1Rx4FvaK6NQZ64AcZ1vc9QexU5AEqHIe+dpPqAHRee5pAZeilUx0TuPp+q0w5vNoXLkacfyvA3lEcVkOnsO6umKqVg9KAYtH8077SwRStzkxiZJ2mIjnMURt/fU5rcNMWaHoEEgyBVQHCAe8ElGXNqEZjommlKLXbVJrRRSyQl7WfAJXANuH5aIIFELYXACQMIq2qiZiGaVhWVH5ZT5UvTkXCrd/f55Xqnu/QtrNfGD7J8luTFJfx3tqJVDAEHHSB+GR7mEFk/EskfiNAjgOPEdMmsBXjpWf//iefbr6NntE//9f/qnpoP//kXitJL03YSQUHaOodOHYgo+sygpzGExN3LgDgtOEBwTjQYVY6h/ba6DxORWIc+CLGKpjP/a0An8CV86wzXM6Ztkv3sTLvvHGrmw0yAcBD4b4aqvNW2qZMDZLQdex3Ap6CqKo5Vj5Vmlacsm9enO5m4tGFzXcZ0HEQevSJz81/8ohO28t6Xcv+x0LDcmA89+nF5Yw9C5hI6NWZGEFtAwtmeuhJHPFhnMZxqvz2Bp3I/bBVryfIfvT9d2Pv2DR2VSIvZm8AMDYTe7MtsDQwY08AKFjK9sa/STvjsJGGhSkIKmANAM0dYsUCVQBI7AWwR9LmHLtW7Yjs2HbedzfVI84coFwnzjrlOgDctwJQNqnUy5yLw6b1mhZdgEmxLdrtvRaDskMMsrcBSHzEVgKbORsR/s4exXiY1qNhdXC0WkKANs6GoG9s2buymVbmwHvPL8/XwAttam3ByzUAmUaLhybcYTVHnCbFkG1sj9yz56QijOmCZdBk3Zrm95V1UkF8ydbi1wZemECof87/AJU9txhG+Xx2pftNgSK2/CpWQeynzwOwV9cm+00ADbT76stvWjCpZpBkXCErtmV07aZtdrWpI4g9AL6A2P3xe/bR8+j/mSwrqMHeXOUryD8ICjpcJOsHUDVRlp6fyq6ER5uFieGeD3buJa16BQjgLaMfqGi0E8Dx3v37LSJcDZNzP/sOyPMkz0S79Fyvgkx57bV1HUqAkoIRn0BYy1dbIrMGO1kDYZovwfrbJEcS76DSec3CCNeWV5swe8hXAe/qHmGtLHpLPjN/5hsuE9nuZ3tOoyMmuRU4VZfKdWJTeO5sCb0S/ofdyb2CZm1ttlEVt7qlYg1nJnZ7Z6mUr+3BwI21DWxtxbEPAMNTJJs2wYLusT+78Q/aPawV++UzpppMhgCAxB/PIBD2dITlaShiswC7BP3TAtnCj7WgT2n/NUjCvAoAR8MXe72M8AGPZurj6DYqQPLdHb6xxF9TxIQ1MTzT3jqFlSlmGaDEXr8MIC/Jv5gW1XNpwdKGKtEruJSvYmD9avrV6wLCATwwXCzIDCpi0xJwa5PJDxHV7lCwxb5jLcy0VwBRnk3uf5vsiagqxZYOPnIUc9HaPLGUO3CExQIGp00MqFcdsQUkcg6c9YJRrk7nAR9SeYy19Xq+X6aRhGG5HiCrW2Sn+lrZckGgn/QcWwjonU9rVgcP5DX+DAiQXI68hvfio2XcWuYW5h6vmX1h6BYQ2JlR/OlkRMCjM1PgbliE4zOzT5NkmAybFdm8DuPu9PLdgHdh/ef9lBSI5ZfBlAQGiOL9ane7v60o4GS0jEfXh3ZjAPSl40UsKI5f731angdAYUPsO7a1OFPuqwX5sggSK+U1/GQHWvXZAIaWwQaNdcRfwMASWHqfitLtSnA+5AKuM7+Lm/giIJlrcnQAh55mi6T5WXqy2ZJNnrZi614miRXTWuNJlFK4xggr8DMMTJ/RiY25Dsl9p1dLZO1B3SpZj7vxS9+H3fwy+Q7QvSQD+sL2z+XZo1Lc/rI/MIABmNq9A0h7evbZbmwD8E2Hwrswe84CCknWCoIF5CGnMAO9JLBAg0XXOoPE3qYVE9B6MT/nydJuslvH7+ds60xJoq7AzH9OURjYOADx2MXRvlRAWZmSyv6Vq0E8aLcNppD4cGml9Jz4fTEGVpOH5X1IEC0xmfeaNmRAtQ4Un5PnlFZPrDKFyu4HySywIV0pfIiBPm1ZLz478RSbyQ7NVPMBz4EcWFK1pewXQLQMq2HKiVOqEajbIqw5n29dgNwzZGU0F923XGTs4kgNzKC60ZEGroqt32qDy0Tqc2mZfHMcBk9Av3aPtEg3CXOBJL4oz2YrDJ0QhKOfnLio3Ry5322M0sgmpJACFNLyRroIiAyAokeowAtQ05njKd1JB9EPkQ/RzSAWEAvJj0uSyDUagtSCG8kWrdJZx8pbpGh4HD+6HwDnXjS2jp/88P8xdWc9eqVZdpi/YDCCjGBwZjKZzKGys7pbQwN2ewAM2Ff+I76wBRgQdGsIkmHJE/wb6q/4xoANA4IgWW5r7O5SdY05cB5iZjBIr2ftcyo7CiwmI774vnPe8757WHvttTc//TJDATYprh5ha8p1Yj9z79UWNRixJmxy2DUfdu7GFk4ezlDWXyCOZG0o/Bgq8OY48XYYvrsH91OcI7szsgxkZVZ2deMUwGA+w/XrmGmXUdbceegk4cQda8xe/vOSJ5NmMUW8dsZztncVK2qPMcj3KnFFCkDhT+xoD3TI4JLbY4Dbt5NvDHgt7vYZ8itxrv0mNhJneg0ZLgV+OrEA8u4lOENsz4vc286Orj6SWenwy+9h8sqtTIh9E72/K/mb/5f7cobt0hEH5D1c49jZ8Qllq+aPAQUFYnpOJ/ZS8DqOLdIdxnYaol6wlR5i7sF+lb+ZPCxOvRqjp12cD3Wmnj5/Vn9Vtlbe416Aq/vXh7GvyPrJ/dvZA8gbYuQ5/3yO5zR+IDF6r3WmnhdDSKFZkVx8AYR0vvejo1jCgfx+KV5chB3/Kmtxkf3dKec5Q/tZ5xJMEmM+fZ0c/krYssk5j3X8GbgSEsuAvjSgSRuETJA9+vaItun4XesF2JTSd0hQBxaG3CJWpqsuD45v2U231Y0M4sAqxb06CjN1OyDl3tW8RteDbrWw/g7DoHsfMNP6ipOtzVb0LDeRiroSu2OaQDL83JsOigCSkVYyfGaTvNdz0zLbCbLmNaSwcD258cdch/yhWp2xMQbfAepw4z/Gvu/GNtNzh4lgRPJb1rKDV2npB1fwHLsH2rnKV+azc1bE+Yr02qgriyLH+n2XyUxRdv86Ac/P3/xs6x/9r383evRz8Bk5B7LGr8EgIwiYm4CZ02nVOYcdSk6vBm3Tl0SvYAiNiKV/nbdvT3YSLb3HLkaQOhtoEOe1LdMBXIVa24KEsq5ljU5FftZEJ3RdzAOfs1Jvp3LgZp3jAf5WJ7aCeV5TkC9fP1J2F1HlnKeKQAJeWg3LxJ4kM9PGNNWQmRg17UAV+40x7nQ9G8l0wNJ7iagOkuwwq/xi3E2SuAjHZiMS+3SxQJ5XYd6hYh4n8Z6pY2HWhFZvqiSj+K7J5wB3khLAk/sclt8IeEpEBGIAJp8liekGKWKdj2p7B6HYMBXicDjWTx4+bgBFs8szfRYtn2+i53XP5omxkACW/ZBrAigwltpOgQStiDNcde5GNaeikevE6rDRPrkf7Qh6DlkA4rK3I7SPWcHSVHdIG1OAOy1d50GzVUpVFccRTNvxSZgOAiR7R+vn1QB3NvlRGIn0fHYD5l2P8CUH2sp0y+xaabEwh4VoaQS+bcjIa+zBGcAySSLKahkIQF0g3KKVouVm3Tet2i/BijesiOzSFmM6X9lES8vb2o7TQ1e9JM5RgOJalklhHkiTKYHfXDehXE7ZVFpVP20VQl6U3k7eK4slQF+eMYdICF9UW/0UwV1+j7NUoZoW8xE8xebYooeTSkJmF2SbhMZtoMv7MGeii0erKdHv5mUc1pOAtw/CWPrs8aed9nqZYGUrwy3etX02jjhBJg2cPpMkUYKfDzGA5+dhjHY4hc9ewK9q+axp3ThU+2g0Bqc9CauuraJNnkY3xbPxDMocwbLDehVMelEWxCCTMmdyb6cBS8rIAC7n53fDMtJK8D6ju61H91p+3slKklwC2MEVX56FAbYVzcmItb5I9eSZaUcFBZN+MuDaXdoSMqyoe2kRoCdhuqwkUMB1GUdZcL7BlsmgCbp9L8HWUfQ+vE77qOD60afRcEvrUBl3y5lpAt/To7UuRr5ogr0/U6jpIxiq8CD7izN7+vRJAZgRdh5nwUlK7ASr2qmtydMfnvV9sAy0KgC0PmT/Ee69ndZUU9noNbg32l0SdBU9yVKn+MU+qgq7plcv0ypLlwhg0vMVLY2AdyKMVow5/zzPo7ynaZWXiWrZZQGZ1hRA/VmARIEJLT32lT7SV19+0YD1ZeweVp/jwF6vrYr2Clv94M6Dsug4sgZm+R875LXPE9B5X89WAtYqaz77k7RjDQPR+R7nWMBMMJ9/DwA3VPeVmcE+D5MG02gB74B8eVZAkGMTobPuIzCswpkgMs5bMImVYfhD/VZsa1mKaW+lG/a6g4jI5dOSwn65unmUtrKyXfI7kq5hqQ9bzjN3bv3cPWqDrb/N792790nX2s8Ahc8NDcl18AEYxg/zzB4+fFBmGmbum2hniguAtGzz0x+e9Hnsxo/QHcK4sM6jwZO1EXzn5u/kfR5/9VWCntFJ5fvZth++/65VVwwH1dCC0GWNAe6ss6TSGs6keK2RgNICGzmbJg1fJjkC5FzGHrUS30LPADcYOKtwuj0I5LIxRj+IHhAdEZNWiRwTBReM0WIaYXXr38A0xlN8Yd3a3qbCic2qwioh6/Mv5JfkXPKFHbfo+Klys1n5PhB2L2vNp0/7T4DB3JdW5TIHJEbOUS4TG/8sRRBMWdMiBWV3TchjQ4Gabf3Hpp1JeWf2bDbo7EF3xw9IfDCBFCxnoEc1HLP/ZsiSCvSPDAXgnaFfwHtJX0FUAHHBF68frZQG6LleMUl128SKRV+QZbCC+Kdo2uW5kwigxSPmIuLMlmv9rU6bqav5XXbYuwqmffVUNsf33RmMJSrwvpX7wKjOfbIh2Dk7/HsLipIvjJdca9aGzay9bhFKohabVUkGU9iNx0lg2yTftuArJDUKlVMkvJKA2W11IFQKWh/Y/1oowOawGctIaoI2iUj3SOMjP1/uA/BmD/RP7ITOhca/y2AOsUDfdxhG9fd2s+c7TjjQAAAgAElEQVSJmQZ0ShwD5GnRt4XrWUNL1CKJRC5xss/uf5fNBCQYRpbippijyZ/ieM7sEVH8i8R0YYR8yL1qA7zYvh3OOw1cwJ2BDsPmBZoBiiYmmzbK3t8C3ilosAHYrz6vur1LvOz1lRPIs2Z3m+DnN50lBVRndoD195ELuN0kolM+8/O2DBnUVWmWJNDLsDvJt71vL/PtwLc7iTOAthLM4v+APlFaPk9yZr/ysWXu5HU6FsQPfV7dvDnB/giS8j0aYRJR5wAgzO+zm8MQ0jG0Dg9QHLH98uyJrhfUVewLGJ8f8E8vsxe1edpBwBjgXYFIBWlAVz5+P2fKvtSa6yxuB7gBVN3oAA/7QRE2w4pepK3XuRDHlN0+U6Sd+Ykj6fMNMcIzqRKGpn/nkr3N+2DzllkGcIpOL/DuPL62jHtFpQ4AU3zU4iySmdh2JSk4nR38V6xgvj/XGPu07FO+p0xaB0VepfDeWGPaEEviyJqtOmTIHCZ1YpBcDfBxkhZNa+M6OzXWswzAeC16ZbpXaH35XfZl3jPxzYNodpnkHuY/FiZAUgJcLbQyVIB3pD+wuWMLkjTP8DWsIc9xSAFiHR1K7htAWBugqOtMdD10CwCP6AUj3k1b+L6czlAZwEaeg9gZoGPvKkwrQgNJADhBa/L8M9TH5NGcv6Mk5m8DFuzmWbBH2kFLEAEE50L4YQMyyDDs3wyYlZ/bR8DYg+S7t1Mg+vVvft2zdi/F0plYnFx6yZMr1ZR9cTPnhF7fzcR3WE27uYfjo1fZf8kn+bNc25ePnMN0LmSflK3kvhRJtM9mTVxH25M9bzma8138aMBZf1ezvsBJcqAs987e3c2LtMs+e0lXM4AkAMW+zfNFIhjmmy6OKaTqvpNDen6fp+BMa5jdF4tVq3SxQ+xqyQu9Mv7dnp3pxpUhyBoqvq3FbWfCWtDr448QKdgterfuY/RWAyIl7lrvrTmdZxAffJyY7FUGdxmI+SADGZ03Uj+eMbtm/yIj2GecBB1Ve+Q0RAcKV8274vt2su6miR4fRpolgztOcu93Usx3krU/n5EkKaDD5mBUORuKubmWxqLiz9E738+e0ImhmAuAM9kdsMR2eQamd68gLl3deptxB9nvYXKlQG1fy88NNAPEkjA6yLP5LFOGD7a1r4rrklcGBNOG7j3Eb9UCzQVhLIubEIr8rJ2HCzO/8gW579cGqyVuumdInsEtYnAEGeSf3MMLTLeAc8cZAnEt+eH1AGI3s06KHk+jj3i+nQEpVwKYJvekucuX2oNMjLhdDr2/jyEbIk/O03HOMfuPXIB84Qx68XZYcWVoZ2mdM3niXuzi9bDuwkfIWhl6JEfNjtJCm/unhccmv4j8R5CMdI/BLCamsZAXIa4gqGD5byeGFc2wDwrDkecOaB0bEHsEl/lQzU0kntHZBJOdBpsQi39MTi9v5HfJQMBhTnQJljBCpi3+2zklqyAH5q7ynNrBVG3JYbtXnicPoqz2xLpI/myGMwKAd35zuRNDJZa4F7vQQR/vPvxs63/83/5eB1a0HY1xXKisqnYebnWZ8tWJSvmwgm1NklzOBEatEANXaLjl4HJOABsI8pqctb0rhrYTA1Xrlt9b2U+rYxmQcAAzPcKtSubBOvw22grCrS26rkG7ZquMKvS5Fgmmr5XBx2FZcPfoZ6NHN3RrUx3p28zY9qm2lPGS95OQSeK9ftq7AvItuiHVw5AkGREtaOYq8rdEVK+91VERLAAFhKAlkqBGgNaJcbmmV8+fts3rPO9dgcMcRtXYJ0nYtegA2FDOGbY662UtBE0jrqzSrMUGQqs/PBs4BxvbSNBRbTfPFaPQ1NUYAmDG/fsP6xhM1SwanP/+T/70P9ycJqnUBsY4+AyTLE3mcq0CzTUBBtr6EmhBplXGJHp2ITCKPhdj5L3QltHJBcGQe2sj+GUU6djMQIBpn2IsBfK03egJdsJQvvXV199s/vW//Vet7u3EkV4LlTtjJitCSnugNWuMsFCLjWruPs4vapsosy3r737Wdiwi+WsAX42srJGfqV4LBtf9WR1G50DAk/fnFGYNEkx1D10ZLbL8viTzKO1+nXDVGMzvjQArcKs6IYxjP88enWYQQMAHQx7CXtlRRVxa7OY8aEwYNoHkURWm54C+oPYsAzIEXFg/Kh8SGnp/2AIxrJtUzj7mz1F6/gmRPgh+vXv+evPts28D0F3f3Hv0ZZz13uZf/Nn/myEAtzL4IIGUJDWaQ6olH2JY6C9uwrC7mWrTXtbnJKK1BRxi1M8vwriSMIcmvbYnGROukup67AfTqAXv1U/MdRGEJR78TjtAhcoT3Mc6uQfQnvOCNPnjBEIVvAQxaUeoGGgMfVvwATTWMi++S8stTJF3J2Gyps0LGIXK3lY17QyXqaq9TkXxPPbo9uM8u0w+evUsweOTJrDncSAnQFlTHvO79jxNz9OwVQUnnklBioUxZf8737eiy1TNj5wjYNdpHLOgn0DuH3z9dUG33/3mtzkTtHhM8NSGoaVtEkR7q+1kFRAf1qYgyfnzWdoBMQWciXWoS0F++zKfD9ASIbwIY0B1z1pKHmmt7KSSbGjLjXi5VlnpTwWMoklkchrtOG2uhwEXJVUCqWpx5o9EoK17rk3hgR6ncffsbFknRtMfNvFmBw080GbrPb779vsCmZ0aR1A7e+argEIGLryNHogigODB79d2A+8WSQX2gYbfrYN70cf7Ya6hTFggOD28aWWpxpCgMz+7mxZn13Yzrc0VvKVtQ/9lacEYCv4ADmt78ArebWsF79p0GfvencgWW1WGeZ4ytuWt29ERIeKc97pzI4AnoEL7oSA0a/7v/+Lnm9/99ncNfIAW3odgvj2izfpe7h2TA9j5nYE7uV/XxCfZK9Z9nu9Usp89y+Sw2Jevv/6DvCbBUthvKnOrqL2Al6bfZ589ipB12rIDLhtYYT/vhonqvdkVLc0/fP9kCaKn25Cv6P4WrGd/8Q/Xso9uxA/djK87Xhivgodz09YTnB7lmbG9kl2gOeHvq7s0mAb0LJRD+J9dB8g693ndJTF2yaYiRp4J/LqT0rLPtWcU9MgqToI5U1GbaPY8xBZnPWlP2YNvs3bXVLwXpltZES2MjD4vYMLvtjWFP8C6y39fJTSe4Bg3xoAd+nZCqTOsZABjmXF03JIcecYKFKkSO1vWHMOTzcditdeaYmd9nTHJNx92FBupaEbvCLggYd3JfZqWhqVAvsDgj6gLDCOkLbJApKWokz00E+PHLvDXM4E4Z65TXk1ZzP5YgM1OMVStZzMW/bu1BbQarrR3UnSowLr+Gb6aPZEs5J47gCvXqUXPAzQd2v5TNCN70W5Gxduc9WuxzfwUeyx65Y8r/+BPvi/oBtZWfzW/C+g5iZ9yqO5EH6jBsaQmr7ke/yx5KosVGKJ7QdtO1hRjcTvJlYFNV8IgO4iPFsN0ErmkW4dePhA7YcvryiALiPImg4Xik7748ktXOS0xrCMtxoDFEvoWHPPdlSVSHcbl6/fgnXQmz6AAb0Hd0QSz9gArCZnlt36eSUEkTASfmnvuRO2FTTYMJe8zfyuAWM8tbXxtm7GJAQ5pNy0ZdhgTOgjsS61UGwOHrqQoe5l4JG1HVfOhVZSffbhykMJakluAYwGLaUvrgBQt27HvgvcC5GWnDOOjTJussLice64O8/L9lYHoJn/fdpqfmTiLYd72pgKMmXoZG70XO/Is8at4mD2wJz0fybZJfk0Mc94AyAOwa3s8jxbnZ32vl9H1dMbtoYJ/+Z0CWdYKgOTaFF1cYLswBlmtXQvLHTAmJpp28xl8w66OPRppBedrWmpnsl+ZqWJiBXugviOXZ9XYPf87pdnGX8Se8FH2NX09nF2JumjMo7+ROOmF4WJ5b3qc2vBvsqmxQa8SV9iHbINW9sPE5Ao5bfduXDRFi9FU9TywjkaPS1tmn6NCAM27vId9KJm8SGwSKKFtjb6n3ROIBlBxNt6Ji9p9E3u+speXnG0G502Rw99iV908K9NdW23zsPyMxvZMex1ZijUW9r7VNKstMSgttiJreJHCczsxxCViZyupzTQFdzHKDN4AiNlDZ9H2e1gf9d133xbwsYbYKsM+NtnRGdcSOwyXKcJlpbLXO6nWjrDP+RwxBjtZf5EkOnum+4aUUPbFOsBFi56YQfHX8LqPtPKq00+eR0vvwlrM6wyLkwt2LJPid9g4H5JrHOf57N2+33bB19GAu3P3XmKntJNibMfuY9Z4pphatCZJMBzTqwM65PrvBQy4ne8BLe3TTyIbAkh0Ftho+96Qqlnvd5uffPP15jdZI9NDHxmYFPBmPwzQq1vJFQCoWYb9xLz2gbxPAel6/OMOIE6xKM+azeu5zdfascE+tCmpBZcBfBE9dGZ9SGfKhzDPXtEou0wOHzPOJ4rjSkIh1l+SSD47oOKAd9nnuXafo7g1RUfQlthxJs57rmIdrFJ5a+McOUQOIo3d46zJAO+GLbresVHDflQkn2esGFjNNzk4A5PzKX+fPDjgCb3k7LFbkb6xl+ERtwJA3bmZCacZRLJrsFGA9ccpqn/33Q9t99SV4n5upJOLrzg+y5kN8NPpzZEG2lwGHMsZP8332WOMekf3Gj8bG3h0ErCyDGRA34A2pgBfkCbCGBcrJLfCVqNf18FfisDZL87aWijFOi4RChuern7j0hksgi3aYmve/44zaIvm+QHybrG3m7CPNzkbyXnu3jvIfWSNyRvlPUyB57ubE+ePgXUAeLZ5ZMumiOdLXvQqGIBORnZfYSNvtHQn6T6MDcjavnwbm7kXpvIz2qLHm8/u5awHRLzczp7J1SBJbK7RLQ8w1y66YfHK051BjF97fGJ0zzGF6+TWsINLdhNYCADL9wCJl3kO7brUNRd929uR80Bc+Rh2nRztSgYW7kYDMuWWxJvZ0/Gdb6NLeZ4hjR/jO2Mdsx/oIlpWevwpKoT8c0lDvfmMcCHa2Rk4RSZKtw/720m0inZsRG2Y6wjwGF/PF2IWi/OG0OYPXfnJM2Z4GLvFB00HqXjVV/W95X42kjhKfolpCczLPlD07fC8XAfbobAg88KCH8g1r/tw9Wdb//Af/TeF4T3ojqXloEup1lIzVPu2quZVa1LTEeSqJGXTDB27TLUcPBthpTjbHBwJR0jcVXC+AoBrC5P3mNaDYcKtgVMZF3lvlZiVacfJuRZf09I0FSGvBc6ghTbZWyrVXruOq5+hFmGN5LVYIiuQx7HdTiBuomD16nJfDM1qdKZXfJgbrQwtjq0MO9RSbAPOMQ+vgXLWqQYt64gG2cQ51ysxbTtj/hacNQDPQ/mQTWxjFNhwYHIP3333XQxQrqnVRHRRQzKWim6uw/sXvHPQiU4CcLIW1RTJPTMcBGQZPIYFfZmhwLxzUG5nEsy7fN7LJO4SI+2W//Gf/gfxZQHZcl+TaKIcb4W1c+f3TnxaTX7UT8G0IcKrheVZpiDSDayGRJ6NKohq5pvXL1otYzgqOmqikklvMTQCemtelkr+W5WaURJYqWQYNkAU8/GXjzY///mfJ/gPmyhtI1czNVUP/WnWoHpwuc+2XiwJuLUECO7FIEsafV73i4EP+Zrq4zBMyz7J3ut0p99XJ6edsVqQeR1gslpsgKXs4yYDWQsgLxR8WpOm+s8JXotBvRZm4bbW1tz7cQAtRnJt18GauEhFHcjlnq/HCX/MWOvzDOpgRgW1UP1WmCDvwHIVUrqFOcAqebcSQHrGMbl1dgLGq/Ho5zQDVTjOE5BcZF2v3W7VRICVWsjm4tWTzXN987fSJv0Hf9j99c//+b+Iocx0v1QN5ZBtEcY2AiYmeddqixUoaFJFuIgxJYpfkeY49v2w9IBcw5Z1Xq3fTDMtEyrXTouNQ8Qk1aIGxLMmntUtla20u3T9l6oaozTaYESaUy0NiKF6RbgfcCPQBaaaNHVzL07lWgKz0KnPU50Uf9Vh5W/NJ4cZ1vH2NMnPTqaO7ocxGRoeB2voSFsrMECI+tLrSluLaphA5TBgXEEv4qZo3K5Jcg8AQYmmjZi2nTNiyv3ZVLe//OKLttb/oF1Wm1SutedTQQkQpRpfdpNiw4/MMJWosaUr6GvqlZYg+42j94wTGGGF0JTJf3diUwJ3mjL2QUGhBCw0frbTFjLtjBxz5AEWAPsilbgWJbCIk2gDCTuESAWYJshih9vCpBiT84XV+jTj6FepAnZGm6zPX4XOCZKbPji6PqleBfT6IsMQAD4KIUA1BRn+oIxVDLeyUEygTOCp6p61rU4N2w+kROEHjC7BXacPZlMoIN0JQ9FQj22sq/xplSr+YICdpeU66w0EGQbtaPuNf6jfbP7kZwXrWuac5F1hgjEXjAtO2QMM6L0AEO/LIgkYkf3o5P+zf/rPGpRjRKxtRvTSOq1bEr0MbqEx6nPW1lhrPUWXBCh5b2sKfPTnbpIDa/AsrFhBHfvZpC33+ShCxl+GxSgQx+ydYRVhBkf4kTZKWRTZD68zzfxlGA+C5k61TtX/ToJlZ8nvvTFspPea5DLX0unwYQ92qpv1ynocxV5j39AJYgtuZm/RanmT12FNtKKqMNNiHiZwAiWJsmuAGwSxouchcvIcLLj2bsHuFJYW31cmqc7aMIP4+Lwv3wQMvB/Q7DBBckH9MgxGnqJyA4s/P0mLDD1Ixqe6KYIj+mHYRfF/SjzaSxrQSs2wB71fjETLDNhwy/PC7LxhMAImVN7/2Ysw4UkT5PneTfBbPbpF1sE0bH01znGLbBia1ehdWozLWAoYQMs29wDcrY0s28ieneS9U/8W+6FY0FarHGk2bgpSk6R4V7FUdYLLipkOibZN5l21bAk+2QcgGh8jwQUi0uKkGWZaJjBFoE6o+5Ow7+xVIPFpwK/tLLoOCkGnJKXyBnyrBBi64LyIiQCN4hjME9eEtZJn0hb9nGeJ8lXV7TwHYJyzc3L0Mm8U25fXXcv7GDwhgd6mg4sJldc4NJitvYayugFUA7AIhhurNoExgVCiHQBS0RILXeLdQqccBHgFE5s4dAUw1hjUvwfQ8pED4vqq9g5AFXCgxSpvJs9pMA4EFAOWHDDsNgm8ItWiANjrr4HxN221vr/jMeCab3iS2tVangNC0OTKZx6lEIbhcbkb2YrdMOwioN2iD/A750/sLSHZShEz2zTrYC2GPT5Js+LdxIr2aNnL1hOYlbND/LssqmyuAR1Nd0/CyRaI/yULC0jsDF1X+MjvFry1LgVxkhAtgF47UOxBDD5xV36XZtk6uAAzXKKIoQ80koi7pg4DEAfw8blWth8AV4285Vyv4B2f4NoV+AjDV2vY77BJGKFsWNtkgRWJ83LG7PeySwviDdDago98IvfY1mIsLmBH/G6LZWUHiyMHADW1HJrmPT0x7dqesoSqbbCx/57beQXosdLDiGhb6GgneubvOglaK6D4UCujFik6xom1pKDam70XkL/FzUW3su2bGM0BooCcWF7iv7yG9lFbcbOmAHpD6ID4o007OdCaX3V/5/Ot+QrWVZ5gaZ8Uj7TVsbalm79xl1hWjrNKGvhR9aMVjXUoGQqmNQz7OHlVE/GciSiRJD6PZjGmGpAy1wpQ6z7LdShWEaF/nULetHQG9NAdsQC2M9Fae6R1A+jXI/c4DdOWHx8Aj+3uMCrBaa5fnLjK41gn19S8K8/SeshXAAOX8qN3h7FtWavaYPHWSNT4M6xwAZ2Jzln32JFOdvZ34lbTvrHmxGsGcLlxION5rrm2SWFGfJD8I0eo+dU2X8TXea2cMznoPC/rNoSVmqB8vn3JF/t6eC+FoIC54dGH4YQokVxOd46zxj/lvcXd1zOYi+2sXmQ1tAMadbrpq55Fe6KM9YKSmFTzvEvKAailmP8qhALFgour6br5EJsQKtJeCjtMvmnR4jUDYDxXXRyN5bD7FHz/WjHHWmtfZepGx0x7JUZ49kfstfZoMUUZzt03ww4seKfDLHZgpKDI8MhxaesCsBad9yYVY5MUs2ub7BI5On8vbsj9KvS4+Cko5hmEIbYf4EdrO31fZ06RroNqwCPZVqR0TkJ8uKodPqSKT247d4mDkk+dpkB+M3lSiwBLcfgwnQ58T7dkPp9v0KrKD+m8EmIC7y7TafUuWu0fDCay75K/neZMyovEFR49f7fKGmAci88eJtYr6SWvw5rTXaQIpsMMqIfxtn8l8le5PwXytnAGnNoL0NuJtmxfPk/bcO8yz6Fsabla/d90U2h5fptivGd6XezLh8gdDOnKfcvDb7qP+KOL+Cesuu9CMrpzd6fTj29EZglL/Pu0zL44yRkNM9W1TGya4ZYpDouDdXzV/meP2kN8U5mIwQYAuh9LfJK35JmF7PWm5ILsgfzsWkDJO7t5r4Mw616nqBp8QNwTpb50hME3FE0SB998sDnUHRsMwJmlw16ZrtwXTOQk9odtJ4mgaMinwUcOse6QlzLtlvTKG/mOHG3RLPWM5LUrYUhLvj3TIVTwCgXxMhlHs4/pGumSyO0k5obbrOSAFkjkIM2Tx/LIMOW/bDlfz6bJksVH4iR6884K+5BP+9nWf/cP/quPU5GEegsOLMgyES8X4cFKKtokkINQ3E9yLJFshU1gML3dncBaJHeSr7aI5MY8KA6QAR/jBM0fxtPabrhq+cyBXhIsyVICXzfdCnscAsDEv8tkyc0B2gRB2Bs3jA/PQ4YsN9EBTFmA/O0969irjzBV2AKFjL92oBx6hn8FBNcEcN3sq3Fwn77WykYNYT3LsBCAHgIhCdedoNQ0EGbU+7AEVAvpDGkfJr7KnEKhWz3gxPI9QvLuxWQ4rTtaDfRar4HmTKyc9g9rIiBYBZmHsbVoN5SxlYmEeY9qugFMssH2jTvXtpvgvWudZ/XTn3wVVkmCshyAW2E5PXn6tM/dJEvXXgHXRsSTNNjI9zo5GOAUI5TPaCteHOmAd0kc3FNiP8yNVdNEm2xjwxpsLVwos/N8fj9sos8MEJapQXc/zTN6n2t9nvXK9aUf/SJ96VraGL8GK9lXDJRBAhxjc9ds+1u37uR+6NGNKDqmySTqi1MRxEjE8o1VC2CqtNOmZL+uAX+dfxJy1dDq1sS5SKyAEpw9o+BMvHk9Q0BuRUzz9q3RlcHI6/1xnu1zF4RondB+CDze3bx69ruyHgRVdB3wHq4CIhamk0CURTslyKx1T4UyBuPa/sNWc9zn1nao3QEA39PIid97/z7rsX+/ukO7oddvn77cHL98ujmMAb79+IvNlRjMX//qN6luHG4efvnVAHIBY1USR+NGIjQBsypv6b+cbNCxsxjDUoLjN69l4ISbmenOXuOETJuQa+vfks3YlbYwLw7LCyUmprkClho7AjSXQLYVLUBkg0ATiHYL3rEx/tvZdxbu3crPrphiGuNmKmGyzJ6PnMnjBFro0B+2w34Llfti+9bmye+eNMlWrcRkOEqSezUOCHtyV3Ut10f3C6hBkP77DPP43fff/h7Uwii9mde+S3CBlXYRMKPV7OwBTpCdAbo06VPMKHA/OgbAB8yVBmh1HAuoVJbRJFZrK3ZtYSs4kzS9zHnVInoFKJ/XHQZYUrWs3k/OtvUC6LE5iTtzb6ZtRdA9bbOj6zhaKu8SZDpfw+Ya1gfneT+AkQCpQxBkho0oJEZhwEVDTYsTfTf7HviHCfoywAZQ6zCOX2ULAxso9VVAOyyvw1wf9sEwrTFbcx+xbzN9NS0huZd9VXoAZd7HXrkV0VvnxsCSMgKB5QVt4jNUM3Mv91O5vvdJgDsOvwG3YHBlaQ/LYNgk9tQAJZPHzHo2TM+/69EKqi6yDbUPM6lNgsCuAB0bhOQ9gVSExxUlPS8u+uc//8XmyZOnTdjYTNXke3lO/JBCjFYnQaJEi63xmlU/1L3xSRjTALm1SCThxaar70tiQWPwwYP7Ya48rpaihGSddClQsK7bYZ1qEYDAA+zevDnOwInQ/pMo3gpAo816LwH9aex5p4Hm8Qr8BYcGXfDvT5486XrfME01Bvg4DK57AWG1P86AiOwP/pduEvYXRlXWgSF4F5b1RbSEMICaFBTw1IY8MQI/K6kCdpigOxO3B5TWMiDQbaunqrsn5DkkcLkdf0QH8sT0MNq5SrkADc+BL8+6zrTCAecw59qSQOMKc5ZvEnPwOVz1VEj6zA1VYQPqqNjo/KfqOlvVVhGAXPZK2+zy+/y3QTLAT591EMbnOaZ43hK7DUC2nwSn7KtsMMG8XONNdGwPc/0ScQLnbbMRpOb+t010tA5l9tMElLxOcK1iO2s5Wjqd5F1G90wNZsem4Jp9TWsK2zXrcSutQm/5fGwmLRx8YvbRvQC4gliA/dsEsYdpe7ufAh37/SZsoveZGG5fVeRcoGeptIlbL4Cd2AeLLNcMGJEwK5JYj04TNDk668JnXM89lsOTIsmtUF1iQhInBOzP0wVwEvYHEONCFhzxWAGEU+Xo+ikeAKHYojLWSEYIopc4FLhRWRLrzX8AxsrYA7oBsgbMbTtW9nUHMTTuGLtSxhDgdsXa7NP8qcZxvlltmvoz0Ci2zyRDiiXzfn48A77sD2vHbkxLDG01SSmmECB75C1c5AfPNO9ncFBZHkk0zlKYfBuB7/PEOR/CHtDerUCmLa5T4/O67bAbNmIHzDs2cykGS6IxPdi4uX9tu8PmrMaqvZL/7aWoUo3qxukzpVV3gpi1DNjldQW58rvADe2eWE3VQssfIEiZuLVdBsYkfs2LSR1gq12tf5silUS8bfqJI+4FNKZzOrG4wSlA5tH1aautzwmw359jKCr+AY/dQ30DTeVpBRdjulf2kQ0y5ZAdbdxprcXEXYNJVhW2ZgCIGCzXk3t1Bgp2JxUST0iYtV1ro8LK0VFnnbTE+2wYkf3dTpO00bENrk/b3EkYaD5/2OIzUKhayNWZmthfXtXjwBaxAyNIXYO0HbmRTjtvxscuk2kJCJbYmFD+7KopzfAAACAASURBVKCR1hmtJNpii5Y3aR1uzCFnhxSZgXHd1GzqECh+3PNauRbGctZDsaadDmyqvZO/AT8d4AfAze8X/G97m6tIsp17xzqmB8Y/tV0+1/yxhc9Fj5EkSH5hyBlTOAOa6mJynupicy98V/0hkKut3SOfM4DdaM2677bD5r5oUfk+vbkW1PPMSgKQgAXUxHTuZEpxZLupFFBNAc469/2wQDOpGvvLklVXFMo2YL4icVuRSX4YtFG9SYPSYu8K1Ge416PPZ4hG4j97sQBg/nSIQ9byNLHWFLcMMSH5lPibLcgDnqmsJoQPA7++2LNrnKKjRL6IhZhWSJIM8R1fZzBFODlhdwNboyWsVZleF9fFQ2XPko4Q3xSwz3U+evR48+23E7fOpHvxLn83/qpftamJcZIzaDU8zFC3j2FNHadb5/DYPehqE5sNII9oYX0ByHy+6+erpzaB2Tat4mv7u8KbL+QWfqPaqrXBw2L2kBVJxJ/WYAr+vaPGgGI+8iB8gQ45MWxZvp5x3lc8oKtvfGCeVdd9JthWUzdrQYLhWsAd2thXtkaOi9Yi37Cf7hlD3eB/WJJah18mX7PXbkXv7f7NFLUSR9H/Ljs1L9ypdENyXszYbCDrwy7VVzU/5hQGvEOOePDJp4mpAVlYwMsAtjyr152CLR4FMMVXKWaXwDOFhO51LNqlxV0Hw21DGZL8lVWZWP5ernE/baQHyVPEFViY28nPdkMIESfMcx6sYCz6EvNm/XzPCwYPWSUfYhdqf5Mrcx9Y3Sk26ha7dTP6h9kXph//EHzgLIW+b/7ocbso/vBv/meb/+df/TIt17mu+Kar8TPiZkmB+wBKiUMUFFvYpDmHsKO4RUJDAb/F+kgm6JyUzwdkrX3Pa29Ev+/W9bSNRiKpg9q0lubIYAHv6eLLHnH+8Piv3YifCWFmO3kFopS49JJUV/LMj/IwcUfszn7Ow36IH+2AAEpWX1YRbFhvH5f5DXyipWt+ZW100Tm32dMl4AD/4DtiW8Wg7kVQiRbgaX/1fOY1I8fmBWyq99KtJR5tm7s8h29FdvPz2I3KV2StsIGBsJ1RcXH5s61/8D/817G7s/G9cVv7VBwkTMtDL0upznAFqcYg+6o4JIPImEtuIIrLJm8rqEoEtg4x7Gr6DAuqTkWgmtesf9xc9SAKbkEeZyMJhP1Mz7jEcNpGhwXXNtq8B9ptWXG5ea1hnKh/r4LMPm/V7FnZESvjghOvdg3wyfvla20jtvHW6/P9aeEdeq/EcZ1UtrYVFwjKzyTVZQUsLSoDagQ0CaOOvzhOUqUl8VYqJgAhwRxRx9NseOLtmHenqVJwrAwloG+CzYiGanfJI2WkBesTnEwbcBNcrADGPWunnQyiLlHXInSNAGqo9u+SUL0KJbVPMc/1q7RgmYq5J/h2kHO9DEiBWxvLhOACjaOxJpi5Q2cphxwNtWLNHHKusy1geeOTGBIMNHpbEj3GSeDkGakajIPWKjOO3aY9Nyl2MTofM1Htwf2MfD55kvUOaBYq996Ne0nuP821R6w96+EAcSqYL/bfXtbTsAgjvu9kMIgJUpw3kG1l8xSoKzAy2kpl3eS97JXqCFSrYRz5ygT13IFFwEdBBscwrY2qitcS0OZwZo+/eikwkayG0pzvVafq+asG1hB81eIXATy0saqYYnbduZm2zuffxUgBdAGJAUxM1sk1GpwhMKp4NCMreEMlB+9pOQg4Vy24ADUXF6rnAsWAm9Ee2KS95tqdz9KiFAeym5bJJ79p1fhNqMXbSciPsgeePHlemvmdT8L0eWdqmKTUZMgYr7yXnUWLRlIpCRfYvKOhkOoSp9vJUHEaAjFTFyW0naiXfUlnETArvMAMMPlNEm5KqXWoUc8ZAhYCVwF9gui9JPI0UpxFidzabscuOfuAsNvZe6NJaBADp53WgVCjBWlb1dObLJ3or632Lo7zTUS+3++ESfoiLZv58Q6ha3UbVPhoMAAY78ZBsWmc/9ucD8kHsOKZybf5JXYMQI9dcJlg9jzsPIkocI1mnPPq/qrHl3WwJ1SIBRvVEsr57JS6nCOtBxIBwEgT90XHcsD5OesN5lpNzfPLOUIv/zStR1reaKfRbTPtT4IFxLaHtfC9zTQ1lZobqVI9yLN1P7StBPb30mb5y1/+VZjDJ20FLNshgbdA+CSabdN+IBkMqzLn/34YbpJqCdXZycgM2I9v0jbiut9pgVTJj7e3Ft98802Sm6O28wq2OCTFFayL0XjZik7bw96TMylwM00MW7EyC3HMgKvaZ6fJWc260QLDvAMcfvr4s+Y+bFSZz3G6/TuvnX21Jm015w0eV7vu+ZVdkk3rntYp59OWoT1hhHjZDVaNWLT97b9VDj0P01tvpx1D4vvn/+4vs56/Kvj7RViX7MIPaY8VsLsDTLcyCpvEjq9ci0Ou6X7Avj/5k79dW/iLX/yiQs0A3Goc5r73E8QAjB49ykCZBCDVSE0gBwy1jyu4y+5Hf0SiqbqL3XqWc/4xSSEGwKWgXnAhee1C0BLLMwZ+sG1Zf8zJMqMlXDlbmOSer+9jxQgk7Ud2yXmVDAjA0AvOYhcvOyVR8DHTPIf9iJXj3hPIZp94zsA6STpwHOOzSaUYJPbsZtqBxRBtnc3zdD2eO/Foe2cmZM6wivqh/N3kkDacZ58/KqOjVcj4Y9+lmpska1tx0r/jnIAttP74DEE8fdkOQ5Ca5pqtlX+LYE12BF7Q4QIuYq7xBQDUazlfH7JeN2OPTgPiM1bAbUwFZwJL1z4yjfc013/S1rDRq2uyod09v18R5KzJwMpcZCtQvUcBbaGeVnSnBR77BLhaMCqvr0A/IIexUwXOHt7J/jzI+b6h6IRFEztxP3YfMIsp/SKi59hENLysC2alIVK9Hmck13+cdcMsotdHMwo7cVr/MUzYBADStGA6c9UbjFW9ofCBURdfsZ3PuJakejeV8xEKp/GCRSzwxo5APVxZFf451+D+2YAOoYg/be2wfKSRkyhzYLGPw8CaVrrGQ5glTRyEoNMeNHpy854ruLHamC53A+eJQ7ByxAgtihqIVlRlATOzv/nCEcwfsL+FGTa7rKzYFGANFpN1bI46cY94WFHJudyJ7VBUdVZPAQQB7SJbHQ4FXdPsz+rKvsmnYkAofCv4kUxI8phEY+5f+04AhDxfE/PEciuo6HZXrdxq0+Z53NLCJYnIta+x7Ko568xU01LcXY0puj3ijmlPazEkn9lC1cI8cQ0S1OpYZg9KXIezDIQFdEj8RrbAFMW3ic2x5JynMmRIsIixa6Nngm2lb0zv87tZP/F9p6WWWDByAGPTdYFMojSaSmFfYaEv8ZxkS5rSgmP+9vSHgTlaWx3yYkcBv9j5skjFlPTw2MYBgy/DwLHPCikViKLBNgO3+A/D5nSkTO4wwLBPGykThZQBYgrWi+Ny3X0/kkSYOO5eeyYQh8nRvp19Tgdz8gu6d8Os5DutbkEYcax3ndyy19ZOpu7/+ay1/dvrfixo/Ti8qXlc9/B8Twvt+j6/B33KXpx9wJ5uJU69d2t/8yLaudUME+fk+s4T51xNfnbteopLbIR97seuWbzElmEUOtPixE4on2QZILlqmOoSaFuktBW4DyBcyArVAV3+MOUzyX2A+ruRMHqfrhDM6WvxeSeJP2eqeVi/huOFGdknnRgXwDE65li+WNxiVZ0wWfP4q+jHtMPn9VGYbmFNVW+Sjmee8WicD4FlOsvyGr4lvy/O8mW9ANRli8pDs/fFpIAOOayvlWEq3pyW7ulkU4hq/psPCZl+82Dv6ubrT8LuClsQ8HiROBcwQ89R8cZHAiYAuh5nWdhLyzgwu++t7dS+z3sPQM9m2Wc5N3mfpwp955EByoTQs0yZvcz+Zu8VmeRu3qd5fFmGhl/FCrMFSydEO/UWxqyaQW2FZ0JyJPfM1zfWsjbNhYdAM9POFQRuduia3E2opri7tm8DBe0Jn/smA7wUIkqAYZNqX6YQ5/MxnGaSMwZX9BVTrLq1n/g5bbMmCrcV1h7QjZQCSSx+9/UeaRsyOfmDWSme+ezTyDPFBh9lOMPVdH0Z4KBD71pySwVQbfZ3o3+HuNKidclJYSUmLuOjV8bn/WhnP3kqBySHE1ZXXUtiKDZQnNOzN5PhywIUl7aAaI11FOluyHMLWHZv97SyBa51PwDgQUAtwJagTt5KpqrM+QLCA1yPOcDUW4rgJbgsPs3+X2Ko+gO2xDGPJwJO7gcI+xAm4sOHnyd3uZFuomf1Hy+efVfSyfVMPn5vQu/9n27+8q8i75Lc8zJ5jDzDQBLPRrznOQF57Uv57cMU6G8C85LTcK2A90rRsJcK/YaAZg0RVI6TC97YSbfQvnUKGShn48wE4PyOoVVaxTv8A8iV/UN6gmxUwfOspYLyx9hwxVx1wqvJBbXFJh2vfBetVoSX7eSDJ4n1+fwb+e8h0gxu02tnKnN97ZrCgF+KO4XCYpMQHtp9lc+sySujcIbEwRraBu7ssYX5m39qG3gHueXcAanzVrSUAXY0gcmSwcCm82o6Q8WgiVkzsOJ//m8TZ0xQU6PPGWQxGJrmv/mgIo/CSh8K5MBWWv5dDSIgXy5wnVIk8FgT4Kkq5D2WoJaGE7DMJhUAe7+1//evJ12CwQpvx9AVfZUQJErsRLkmXLPpqtmTmwHOlF2S39OCh5Y8LV5jTFc2H6Owjunm8BkQv0+Lbf1q6xjwMn9U9ceI/Kid1IDfQ2CsF/AHsOCa6qDqoIfmW62BvGZAwBjZJEQVnU6CepGN8j5/UPTLHhOo5J4xTm7GEb0JMOCXAHFlPhWsmDbOOhlAD0ordg8As5VEG3bAuxrZ/HsVR3+flowbof2OAOlOmTyloufuvvnJ19VXUFW1RmUYqnRC/nO9ZzFa3q/U5dzfrVBLbZB3AXw4D+KyRNIBdpyw1gX3epj2xIk3hkWk6tbguYHv7C3GTCDjOtC6ORgB7nbYUo8++TJg5q9LtX/3ISDZ7U86rILOSluB2waSCmXW4G2e+0WSg5dhEDiQhlU8iF6EZB8Lpq2wKlB5HpLPjo6QqKMJJwKaFqVUwLOmwMCVFTrts6behdKaw6wS5Lq1g62tynfvZPhDJgCdRxuhQUCeAcYT6ncnUXavTusYZte7PAuV6jKH0jJrYpcYRkDWz8nZ64TlnqthC5RpKRkH1HSybnPFBiieAY0doOj5WdYiFOCDrNX2jQeby+NXm093Tjcnz79tFeBtztGbJEgvQzHmxB6Fbr1zxR6jzQS0uVmQRFVjzjmGXLkOpb7TJjwL8Gyq6270QFTnLwKeHZ2+LlNgNyBGxX6zwh0CkarGyqi9ugACqoQCXvem8kBUv2yOJX0t8BfHLukHRtD/o/9lgqmvG6FU72Q938chq4hr01PhPMj3gQiXAmZnsy0nAYVzDS9PjTjfjfZIhGPzPtJeiZDmpZfZO1czwOMgbM0dThhInte8fBGNOMLzWfsmMLl/LQHsGeYdHS2J97RZbsKaDROtSfa04jShyO+z7854g4zct6QKk0rlieN6Ew0g4N06nXitott77Af7VpuY/wZkvEjbCdBa62oF8VfgIkFcNZq01GRD3Qjd5X4+Ry5guITPxbR5+TKONntZ1VEgRA/LFCMVWwFnxWFNSCroHHA19zr2jT1TQTvZnKZCKakCdknovvoiulO5USxKNqwBCoZ0QfZxPgTyHwV4AyYA6CTpf/yHf7x5nEmqf/Znf7b83lRdV60UoKgGBACV39dCbiCHhAtzi83U3jY6R8skSFXXv8Y+ABC0TT7X2oRGtT92ty1fdX6q06MLVlHsfAutH3DS4SdZk+9SxXYu72cE/IMEH4Kt3/zqd5vvoyuHkcUOAV7bSlyb+pOsfwZ0xB49CyCHYbUyvstuy+/8JK85SNu4s/40DE96pyqWggbA1L2AL9/8wdfVKrGvJL8KAw0ME8DYHw/DQuzkzrZrYLkb1iIIig3NnnZmATrvVQWxqMqmwYgf6QlBiol2HTqF/UE3SxLP7mgbxwBPAcjpVKEFNpctEd2jHLQCHVojMYfbXmwvKurl+vpsYiPOUrH1/K0R8FE7pIAVwGB/Aff58gePHraqafyBAVquo3IbeU8Jq/drC5YA0zWWfZ3rCmBtH4slRiNtEqsmehgBpp0LupLgtF8g9wZQ55w6/Cn/6fcBeaqnROI7bTprM62n2RuA+Lw/P4FdWVZNClfXc4YE2goZEnHPnJ5sE6j678RMKSpRrbAXmFL2vH4noZWgtawRl2Ptch2VIGhbpSQ+1wL0S54jQVMVx34RN4gLZoCCfU2XEvNn7Fer3QHGFUNcP207Phubkq/BUrl350aC4vjPPHeAtWCT7fI8aGmdimVyV0/CljVtkSbiM1IBCxvI3tpaYh0SHhVk9sxTTLpGXNrkTDILBAzaUgjcwjKYtp7R/hoWRVkvWDd5P3tSnCF5r7g53+MhSRqtyaLtusarE2T3phq7Vs/J0vmOa5SkFrwbRmfjDp/V9Z52tolFphODthoAVVK+xqcKS2LdXiOAPM9oPsFya9NcWiy1Xua/RY0Cb0H+Wdb3VNIZEGDrigQ1BZts53em26Wg+i5nZDt+dwfjzj7DFkiyfnmZuACKlLa2dwHukrLl/QL6xX+LWYn3Yytd0PVa2mXZaLZ6J7/TWAuDkVRJPh/rx/20Pa3M2ZnIO6L9C/C3xDqjFzwgxGgDTpub58bei32s7VFAa+stAc6bhR00beVvKzuRz/XQ88XPA/yBTfxC96mfSejqY/nJGRYlxm1s1iE0YYWmkFZfmD3NF2LpeUaS/9rL3NPkKpOzdOJ54+VpYVWslpUCMb1PEyn3nY+/mX8X5Mi9YV4cJ7aBtWFnACne5xmUFWQY18DoBeXJNSjUed+R14nu1tIlpIthL/qobKoivQJlY5mcG5MOB1Qb3a9OOpbPYLngURXc1a4+gGS1WCXYU3bpmq4t/Ri5TWLz+bXZxdd0foSh33g7MUr9INsxjMyZoD7gbcFxCTbWR363IKqi0RLPOJfAhVXv12CZ6zEeBoMBOCSlzCR9bmAt1rzYPeF3v1fX6nR7NlYOyJH97ve0s30MECVBFWvaz/XReXYr2WAKCdjvAZazDz1vye0BMf3Ebs8Tc8sXKhGUh2kP8+jX925mIuer5lFb0WzeBoQfpTBlhRWd8zt0/7AbFQ09f3a9+zXfv0hx3dk8CwhA9YFOs3VzfhTprJQC1En2vnXrYCzActaH7VZwk1+s/sI6ABV7lqxEn8M8gxI7gBdLzmmPakW+fzedTwGTH93c3dwJnvgu4CNtQNIYOwH0+Hzn30AL+/hCkQoonLxCfvk+Brtgdc6PTgt5y6k8I4V1oLh9R7PxbZ7JkzDDnr7OHojm3da1yAGFdSdu3svr5FZiug7Fyblwj92/3VNyoCm6i/GGMMPvzt6ug88zEXdVdw0wUxuSITHpKLOmciXMNW2iM/mUbjEmfYr0iVU7xTegzHnWWkG9jFqMwObgs38Vh8VLlVFi9/NMYA0IJlh3H+UJBYEHzMQYv7aXabInyefYOAVseQZ7nEvOK9LdcTd7KHrSsdMH+9GmD7u23SPZC4rl4iMxj5xXTMSWukfdgnuJJenOusbPHn2RuDYxT4p2/ojzuza5zmrN5tpPDk/aVSg+d27gF4q/JdPkPY4yAMc01a8fRq82duj50cXmp19EBujidfc/X8l+nryPNBgD2xLXgD9juyYOsd5yTkdyJhQPU3ugHzqR04V5EQY+ItHtgwfZz8mNb2Q4SvzJ8xRT4StX4tNvJdfavZ5upqvJR853EheAz8j6TBFDS3Bxl/p1hDCgqsGZAaTTGQAIPa4mKA3PKb7y8RiaJLgab2Llxf7evWESb0g6BlHEJyNsiDPsM6DoK52B2XunuccOr0nEwVZcAuUDeIdGF7uY68n15SfTNktr3tph1+aZN56L/Xc2bmaS9Axh1dEy8i7snLhymIQjz7MSu6aDZwYpwTMUhxBt7JfOY1C0aywlvDEBe2yxHAIBw6abLgBxfGK9ONbrmHf2fvZbSVPNd0yx1nW387Ot//4f/52s2UwRrCZVq+aorFT3p2I1zC6OfdhSDtraZsjhObDVTahz1zs+FcZWJWi35D0Yx7Yo5jWtoqkML8ltK4j5CN938atukc13J468LLAkrgySKrIkALjiS7LUKYkLVXf00vLZi/4ctt3qzDuEQRKSa7Zobk4Q4Z6MfwYgiMUeREeplUnBYP490+Vm4TwIFQRrsh8gzP29buskCmb65wGfHhJnlfdYmXwMG8YKDbYGegwaVDhB2ku91UDG6qwMssvYYvw0YPUQWk3gFKYVc4S2DfFYJoMBUJrMzXQ5IAhnVyppr9db0IpKAKXVNuv/IppIno1A+ZuvflKapw0/LXZJnvN5bRXFYiBW34BnaMe3wtKTGB2+fTEaFbnXVv3yGoaelhYBSi2zwg7XMOwczxlDY7RHmr0wxvXyHK8qx0xVu3fn06zR9c3r579LIpogZDugUqZuGcEuCW31qPuUMZpnxTKcBbxhOLRzqIp4fwwiQIW926QRqCy4cCIFYzGat8NSnMlfmZiWQFRgNsy7YUlwSiYC+Rz7oAwcxjqBGQSfsUUrFsQN4DdaERLegs90EIqJWi8BP0AvTLhM3xSAAyDWNinXuLaGV/QXso9im+e3l+c3oLksENNxxoHHzORWtJ4QX8+eDovsLMv76a0k7j/8xeYgwp7O6VnW8VUEVI+TANwOWHXT5J9M8GurSqjGhHlbLWEHlkTW5KLq7zVBU+EJkyrGfCcUaXviXRzbh1DStXcAkiZqm6DPe1mzMnOBrVnHJhtjXPpM7LEmBW0Vyd58+apnx9oJegBogg1fWjr2wujE+kSJ1nql+sJYGqd9NaAeJm0TuPVMqXpmdDi1gDtxxIRQOZXTrNNWKmnOGmHirQQvqjd0hDoCPnvt5cvofWSvvAgoYzAD+3Aahhq9E59rYMVUWnP+ss8kHpgDqx1rC0+um66YJNR9O8dYuW1hktTl2Rp4UQfWYG5ag7UasTXPM8TAGtmnrxMUrE7kCoq6YknfN5+SfSQuEOAWqI6tu30H8ybOeAH3sYQwbzwnIFodK+8FSMlnYjZw7KqlwPZW55v+ziRj7DSBANYUHY6eLWzX2BQaFdr07ce2QgP4YxMAVZ9m4up2Ahv28tvvvg/Yv7/54nPabZu26jpvPsv+ngAx07Gy3vRB3Pf8d/a+BBxYledeXR3VV/atZ3n8zhSkJlFv9TE/WhkjbSuRyC3sCxUyDtcZpPnJ1tOOcS3v4nO0Bj97+rzB1eMvPh+B6VSmMWj97b6+/+FpWlS+q1+SBLQCbE9kj7xJ4YF/5YT9zPsc5Of+pv3zu9/9tu1kbKRAjO030fHxZ4/L6MJWmNZZAbLq2+jcARv5lN1qcvBzWi20gwHlkwAFvNsVhEhc6dRib8S2VqKB7VpAIlVtASe7dKr4EvsJzCzTIwvrefMl/FkLUgkusBwUi0Q99HyuYTIQSc7TAbrZTCYBYoq+OSIFEfYKUMiENgyzJqz8DY3JaaUHzmLeCciv5p66N4GNC+joek8igOyeJcONJQiUizvyAKs9lT3AvwJk7BH7od0f9Jnyvh+00dIsBFIKhvKeU1jRhmjCtd9T/R6h/v5bsiOAa/A7Pv1OkopOcdbCBDjOzz1b7cCYsNdoWmWNAVUSGJbrMtmO9SsQl0MqKa5FW1ihWm4BGXykZ+HsFOiqjhtbL+DTNhyb/smdaNXdjj9IIQfzoAEi1giQUWWYDu5omonljitLMImOtVH82A/gyU48iH0A3LnOkmsW5uFl0EYFxeNM+NMmvZ2k+ziB/JPEXL+Kxu2rFFgkPR0kJdHjG4CiiXGuBEjey1Cja4pCue7ribSrQyZJyn4c/cOZsmYRmojmfwAl7aUTGkyb64KPLf6Cnx+22wrW1BcuQP1486Xg1HBgabvz7BcAytquzEfxx7irsRXDqpoSkqR3PmPaY8toaWysrWViiIKzU+Wub+80ejGM91nuISFBwbnDnMkXCTHpBSWaaKJ4NSwlACuhbDe6p006wOd5tAHpt1YCu24dKy+SIR8zECvJioTTGbNXzhSBtYcRQm9LtMJHEtfYF8hCCxzscfadaZjWauzRxCX2JLYgoGqkHoaVgRWnwHhswv0CrIoBa59SPKn2MtadFqI8JiA4T3c7cZ9k5jnx85wB1+o5ion87lrYrravuDA+tokl9mW+gHxiEZlO7VX2vgLYKn8jjsDwvpFYQQGcvR4m7LvKNHh6kr+3sakFybMvgfG2UrlGSdLqY/Pfosi9vOaOQqsCSnz8Vn7u83frByzdJE5+273OftPZMEUOYAMgDnFg/BZ7Mu3SsVAtsnSYT6cRjx9tDKmg1LjQhwDu/to6dnDaxArVfrWv1iJu96vfiZ3K97BP2AfPVeHx96zSFvQNC8i+yf5YwTt5GOmM6S7xXiMb0yFg/GXWZpU1KsskP/ccFCorUhEA5KNhaT07kA6yKHkjzyRsX0UPtnTV6H1Hy9KZcnSB/oD2fqr7d1oNBFEc/HFQjH1XoEtRCGvV01qSY4VrsfhZ2veaS+Yh0Tdr4UacmeLVVeyo3PuD+xlWELmYj1hrJo7WriZuUKwDIiZx1mlQ1lz2CaBb7qHglMUMiKXAZx8OC11hRuEBM/m8wNO0z0l5nfky5wAGWcvpthltOPYDq8z+LJFAcavfH7bw+tV1R6JIHvfpvdhoel4fEptmYjst56OATeKAElKzjUx6x5a+7EAt1oLtx+hUiLV3Fx+TvSw2ECNiDV3qc4+/ALI+zzo9O0xOfeYN0xKfgYBlpOUlCrn2tb3ofhRRtYn7LPvY/YrRnYFKSSkG5t/12/kfkLZF5xanJt7vPdoL/De2t9gjP1csKCO3w1TIIQWwS4zhtTSUvb/9WQAjn2+azgEM2QAAIABJREFUcQe4Kejk+9az5KLk0mUYynuxwIONbGN+V+bHJHRs2TyPAFInSZA83wvs4tj0nQw5vCUHSS5zkpxnK5JALDl7A2iSbpbFmPvAeH6TIrX3fRgMApjLn+jKMq11be29c+d+NHtJkiWOCPC2n/uif9yzky828UP8KlsgvpWjFbPIc+W/yE7sZDjgp7d346vvZOBgcpf4g28eB8g7e9bcQgu93PdVMIyT2ORrsTX7oZflKrsX2+nR7rvpKhJbDIt46aJcMBhP1dn8kPXCdn8XMsqAS3mvrMtJzgB94RvxNXtZm/PLm9k7eY58Eqamjse8Hpv8KOtxo7r/07knvrWGYuNPHkTHOP8NcHYe5dCK8tpq+a7CikgOmSB7Yzf5Q/bIcQDlCzIYwN5cG232DnXMmh7mmeoTQ0hwrsX7VXgkEURPN+fnWs6K0HQ7z1jLvEJ3GdItJFt/ZwTQbLBozkZtCykzK0IbfVh4Dt6qWT5a/bNmdOUpuigiAJNLnioLttXaPmt2A3mnOYqzKPasHYVRZN1y/wBX37PnDFqqj857VOO4YLg9c13b7N9JYWz06hyEBrLLxM21JWAVQF1p1367oJyqlgtcQLg6jfoCWi6DUGKuObTTLz+sh+pV9GVLu+4Cdnnf9nwviLCHiuVnk0kIgTUQaaAG7SaBiIMsQB39AEadJsbQ9Aswtqo6wJIN615HF242b8dLMyy5lrVFts5ySWw4nCLsHGN7nlWpbMQ4OPpLWeDDJPLVhtC2FgcwU7ymNa7U/SWwBLxM3W4c5oHpeTEyz59+P0MX+ME8A/e3nwDoOA+ybAKC49kYQIG7aXkbxoSAsbjUEgCoNjOcM01LBdk9+F+NKuSW1lqul1judp4LMAJT65OAETfjWO5mbT2XMhOtT/7h2VefS+UGw4uD9/45HQ7c4WGYdRWcTvUjjmmnyR7Kt8M3GjBA2CZ6Np1os/5zxGYxO9pOKxCurxmtMm0hf/tv/UmM46vQ87/L7yRwSkXoWlh3e0mSjlKFattXgxUBx1S/a+Dp7glGbHbv3eAP4Gsa8lCTm/wVRENbBViGPaRiJPHLg+BQ3HdBEslhnrtEmlF2Hxz1sEZHoPJ6EiG3dnykfXucmTW0FwRQ9tQNugT5ZYLtdXABC6oTJeksoEMQ+OrmNdYSkKQtepzgIm6d69W+dj2BCYq0Edynp3mGAklGLUbpfRKDN2+1Z4YNEiP2Pgn9vb0kWT/8+eZ2QLrjsOUOM7pCi07eYPNJgtatJFofM+1WknE14CgjyLCYjsffSqYFjwTvae5cSi4EE/yxTZvrE6AAE1WFhvo/Gk1lTbTiMExeRrBsgHxGKeIYQYueo+9rSbNBtISuZ6rtB/kcwRM9RgKxMqOXL57kL4Gr8eFxsVl/LHzg4gAhi7bP4uDPJcOYD0maBC9l5MWLGxRDVP7taQDYtNbupJqEkWjYitaV79Na3La57OEH0YXT8vk+wRLQ7lUYVUANXzXWZXHOCPvVBvUsuXOJS21/gLEk3UATzAwLc5qzs2pb1EEArrLPrYf2U59TeywgxwYpi2So4bToJOuShv0AYhxB9fQ4t4W50vYdU1jzPD6JVpyJpq3m51rrsPO3tr9V62pE203njoA9ewxjz0dq6ZypgGx5NEH6vJKExyG5SaCgYLTrj9oeu/bw0Wc5O7cSwEQrLX7mu0ySdW0YeM7c87DN7HmVr7L4KtsAPMozBSxpL04CUtFlmkPLUA0Hri0nEk2gxBL8T7Hpx6+KIgPsFu2pFosW/wPYkxwAL0ptb3uYCc5hYMTHvHrxqlPCHn/2eUDQO63YA9LYrxuZHoeFp4r7q1/9OiyAgHmxr4C50wT9Etsy1BKg8BvzPNPCzIEvU+cOU9wwsZr9o09K0PvTTEO7m6q0ewLuWcffC3MLniWI2ewN4lUXCz7STgEuAfCyFhm8chaAfudamDYJhVSx2bImUVkfQbDDbThLB7SIOvIAtcg28slaatUYkGn05ej78CONgDo1FFacfZD/vh7AfPNRa3SSibACDDG6kaiZvuovf/l684tfZ1BBbIO1AojOsJJhiQFRtUqQPNgJe5u1MI2tfjivU/3ExnCf5DHYyA5FARoANiVBZVuNBo/guW3o2pvqh0QOWjgDQAKWMNbsARVQBUO2PJePOVK2HRCn7OcZBMAWVLqg+2tiBzboVnxxQv+sM1ZcAu9cr8QDQ0+bsv9uEXBJ0CQ+gLb3sSP2Y23mwkzAem1XhwKKs4dZIBnNTpUcTPUcUL3Z/PSbx5svP/+0g3r2EqCz/8C7MsMkITRZVH9jp71/BZBzgwqBrdoCZYEaCkY+oRpt0/rXTgk2oZp8C5svz/gwzADtz1dT+LiIf/vFd083vwhgfer8KbjmD99PcFqycTPDcrbDKNcyK9DvzySUmIZLslpWFa/BTvtMrAtxmrhlZQNIxrsHpl2OjenpbTKI9TPPvcW47mDbWkJceC7/AHD9mKT8qEPqzoeBuXYuzHAxtnDeadjPc1ZWm7K2IpYRVfCOpIW9P+yFNe4owOc6SD1E/P3lu+jaXqarIf7lQ/x0NSrt4YBO/LuuB7HgNtmKsETOT+LXAwz3lvP6j9czHW8nQvKZHt81qP2fvwtauFLPQOE1NgxQoxAzgFmSm5xrBSUDV1zoTGYdoAYg42++qKzUnm++MudOmztmaH4m6bdn2ZybKdisbbbssXC0OUrWgR+2gicKbvVlU/SZ7gH6YzS1+QjrNkB19cCWmLymyXvYW40TCuX2q+1K7luSrnW1CdV0TWhNfBF73eEvCuMS+G4VrJ/5PC1t1S9lKwAG2ZsH8f3AyKcZ2PIs9pafHoYI1kauITcnsfQ81wJZ2RN5DXuvyIXdhxnCVgNvB9BlL+bcikHFZwZ1OQPYMd5ji9Zd2rg+plVR+RXrWGzo99e22G6sJW5276OdZwK1TgDPeViiZUHlJ437l/UeNuvkUGUsWWuJq//9/pkM2aDru4Bkf92DWqey3uzZxOsGVTQxzr22Y4kPAGDGLsgv/GnbJ/BH/I2JurChPDz2qOlw8wB7C7lDHjZsLmdJYW901rBfutPrJ0bbdeL2d4llPfNhrcy+GG1xBdEZIriTtd8NABDx06w/48O+6+BSYE/+mKB3WrTFZoLHFCwTE35UFDU9tXmQwr1BXuL75HoBB9mfk/giwznalZFn8TCxQLsSOuRqmJL8mvh+cj/FYuzzmQKOLLJOfG1ssxA3MO92Yze/uBNQ6CA2/2PerzZeHqDggrnlnj3DKXBdBvwBjL7HdHaOExd6/bTzTyt5gYA8G5kWaQIsT+2XL3M7P0Sr+zRtsx8TN+wEiAGeKsqemATr2TjDfKZCAiBweW/6b5MjKq5PHNgCURarzFnauboz4sMmHp84edXprX/KHuBXdRkoCNvXM2BlprcqphykwNH23Rb5RxMPeLeu2eRy4gDdVQCSSH2kwC+/upoCkpjFfhsgnG5r/iRvfJeBWgChDlMIEWY3NuWgRQ1DKhIvp3W6Mg0ILMDpxCgnscuqxeLwsk+zFxSxWzDM/YkdV9KO69xPnKjTSr5Bh92ZGGYp/zKMq+0ASLqBdP54X4PS6P3elJOGpKBd9nbSx+t7d6OfmzOTNb93IzvqMnrSLM5i615oTIot2WphnW8Wv8+AirVLge0VI7V9mo1yOPNsVzmXDt0QUwG9Ot06Oaj2/uSdL4N1iI0qk7AdzfGzdI18yIV1qBBQHHid645k1WFi4EqnWZPGffTuBouRC9OAP8t9Ath0V1wNdtLBo9huMsSAp2loi/0NWSFFD50kbOtuQDbTcB14AO/rAKN6ZVglIGM1OhWnq7mnOwO7jp0Bfo2+KHkujHbF0IJ9htE4dwq3nmLeu63LlSNRCJ2BOOPrfiwWiiu9eHTvM4wuAJy9OwNUx07DathXpBN5pPdyZuQ+77JPe/8kaGAs8qjubj5ZfDHxlZyj8dGCx2R68c+2/vH/8nc/OgA2VHXuGPSF/ruKxzs0M+Vi9IqK/i0JUhNKH7c43iYEixEqg09ilQ/sBediq4HUgHWonNVHE0hq8UDLrYOfigSAReuSz52x5aoXwzwT0Km2QZGhnIIRbJaBBQb97+9gBgDsPJTxT7MZ87+2pjSBkQBNFazIa9v1ZtKthMqCA+ywYSoY2xteFjUXhYHxJiw2Sea9JGcdXZ8KTenmdLuyKVwfxLm7QtKcvxiCl8+f1DALPSUP3mNtNVP5Lzsm1fxWvvI6iSgQ7R0DsWgGrdoljHMBMU4zh7eTqAJkuU/6OFoTXP/Nm/eaDD959rxVpD/85qc5WKebTwPiuTwgRYXs66wF8gkA8p7AL1WNPaCl8569chGnKGGc4MBUtCRGy/5hJS2XYSA284oyVxw4CRzwlfHCnli1frQUYz2FArb523/yNzdPfggr5fmbbPQAi/lzmUAMaHqqtcEUyW5sxokBs2dycJPQoPx6ruNEUOp30972Q9dW5cvhtt/sIfc0QrH5d9YfGDN02AnGBcOICY/S2neUam6nCuUaBBxT8Qy1/dPQi/NarAsAniqb9bflsGpcB2donSDvgqTrpoEmwRI8CDgwiyTv33/3m7AVciaxEso6HyN7HavShKk43q04meu515Pjpw1ILi8E7qmMAKASN13LKG9abl98GUrzb//l5taHMADjaE/TevzyYxxS2umwJO7spOoRrazIOmzeZW3PRc7YD3kGBDNbfctdlGYe43o9U4TgU0dHz7NHRkh7J1UxCZnkEHDpOag+QnzWNVRNlBh6DmyN9/NcBAmqkdNOOICwJK2TeZagbRgT9S99Zm3n0yIBWAdiSrYdK4lc9iItaNWPnpe8SU060Iv2HEecXGc3VSOV4UJgMbyGZrzJqPDDywjnXsXwCuMp9/A8egtv4rBMXxbEKB7cCYhpT79I2+dRWsgk5571Cqpr+zlMYGY/TEVb25LWVkHhtPQIagwSqeyKPQYYsSaqb/l+mTxJKOiAAO/q9HLv1c1TLRMaSl4XWjdbUq2igMg3o5cpKCSAap/bqzdv7gckmhb2zx4/7mACbGjgsOTGM5OMANkEFhI5gTQ2UEHq/PG6soyz3qZgaRUFuhXryf5tgLBUp9gcUwl/8vWXWbO7m3/z7/588/yltmptXrT0tJnmHHfoRjTcsE7rAxbB+IKgWSuslAR+GAVN9hcGB1tdu41xtCR/A2YuVaoWoqaNoe15ef4FiZs0KC7FVhZQmKTb9Vtfdt8z5afYQGuBeWaSV0G9BIE0R+g2ddJVfuc4oGcZRNlb9vbL3Kdz+sVn0b/L9fz22981GOKT7Ou2zWsrFyDQUIkd++qrLzeff/HZFLfia86Bpo0hRvi819kq31TctZw4X+O3xgcD29yjNgKqmBcRwI+XaLusIMx7KRiwFwLRPUx4BQ+JdJ6v51+2Q/7bVNKztMWWmQIRz32fdfAI1uWIultv5+sgYN3tfYH2AK5s/tUEv7ei5alY8u9/8WLzb/78hwgZK7YlYG7gOu2vWBKYeliwB5msdy3g3XuAi/Y6ftsUuDybSa6GKeI5FJRWDHQ7ilOLjZyWRmxkGrm0GYfxW2AGyJk12hXIq2628DKBGN/bCbQ8UQGHYXZf1MdNy4Q79gzbdoMFmwTzbirIzjUfb2o2duXb7OlzbaFZiI+SENcvgMX0ZHzKHJh7KWghK6yBE53476nk9sv3m4Azdu+ie3h/87f+xk/y/AhQY0strBXBkfOa/W69ptlVUWUKH60Ar9XjfGbBp/yOYBBYNZP7ehCaNLOLahIAyIO0oN0NG1udxlTCd/neD2mZ//l3zzIUQ3KdwVjX8ywwNlME2kvAeSOB7EcTI7XKZj+IwxSYZrIe2zXFHEVL+7rnjx3PuW3b8HI9jQcrgTFJXycbtvBi940dbKfH8p4Nr/xf13OYQV7V+/fvxiTD1uizL6tu4tT53py56UAZFiKe3NpqVEkEMUdYLGW7i4fzTPtsOSR71JXFxl2k0PX87Gqmu8dGbGKT0170IaBAAZSFtbSV9QdYYgcAGK58CGv5fQrV0TcCOppSeCXTH7f27+X8YNPC1YeNOG15OY/WKu+5gssA7krGLIXwriFwOs+gk67t3zKMR6tQ23vB39zLPlZGNd9i8/P+e/F1K2sTgEEuocXOxtQBdcWEBg+JW2MHvQdgp6zegl65jsRCYkq2r8B7Gdwjc9Br68ClKSo4AvS8Wkh3ges5QXmxsst9WoLrScLGRkowp126jKMaCfv3R8YctmfBADY++5JPtD/4YIOa+MKj2DssMdMw6cVivWC23YgvZpMCw0wrf4HuRjcVr28hS7IIyCoY7OAu7E06xkCjapQp9ot/pgHWtMTLgHkfYqe1m9k/ZG4aP2tFljizcWyfZzQ5Zf1SW5adgawPG8yer+Dd2mqLJuDMXE83hZxB7GA9deMMe3RAX18roYEvX31kO4Byb5UlCqNejAQsxLprqysg1J0a3KStNP+4mYFdil70rlZAhc+xprVt+RJHuIfJvZKHZW94nm3Zq10KQzTxjGF8J6eJt8tgXLp3GtMPYMVOTpeT88A/zFksCzJ77Yb9n7TelEq2kx3oEAt/F6jHOh2d0IOwoy6SwL+JXfuY2FqHkvtpa31eqeDOH3jeBSIwCzGD5AsyzhjHG/E3OjPsJew0GlaeGf8tj6VLCkSXo91O0dN5KKst9zydPEOGaft7hlT8zUe3Nl88TIJ//rzt6MPqDDAjRI9N3Q4oVS16SkYlZijATVFh1VNsXIqZy9cFMDYUkZ87DTufSP+raPo9z5TQNzTCwroDJiuyiNergayo3L3ON9IabY9HB0PwHbRyxZCeJ/2uMrryv+6nXM1O297p507cv2qJi1Mxf72z2Kh5fmKPYU2OLBd7UpZVYgq2zGdhU7aLT+wABIutE7M6z5UZwuTNOmq3DNyT10brPCDQzRTbFB6AvJi4z2nn5X7O6J3Fn2DdOSdyogfJwWrbsNVbIIh/z3O6GT94NXHPcXRITVZ3f0gpGMDVcMzrrIXOgvv3H5aF325GzLpsBHZU7NuYO8+5nWptHZ9p2Wcd5BetuNgnMeB+zt2BfDtF2YOtDK4MRnYUB4Atup+127nqd5N/VyNe3hdCQeQYaMUD765lgN+VK+Sfpr2Z0aqkVq5zwDt3MASHiX3R0kaCA1bgOdcXFoDTDZf88b3hLQBgfik2P/9+H/tlmixtaHusLM2chaPkwc5GyV0F1WFI9O9M+cXUFLOQCFFwpls8WqhY+ns5s1cvDgPeDQHBczpRdM2eP8iZ6znMMzNNN9T1ykgAY9nEMrQVb4or6Gp6m7PHz9iXM12dhj49fjElzVNnyOtJDXU4a2OxGTRYvMJ5R9DCCs/5H4KZIiH7M0N9+HQDO93XdPeIBxSlphiLkCFOnLwFQ5RmZfZECnb8aclsdm0lUqbzpwQZBKycN4WnSlRZr62rwLu/V+Zde/DzpxVrgJOHLciQyEPvVXUAFdlop+nHdxM+rBeQ33NwfDmQK23bI28lMr8vSad35T2wM6bPeRKttW+YsxBYrVVBCYopePSTLIhkSVKEDm8BZnotBH1Yaa7FZrCuKvFFTntIIMd+NG0QTt20C0w7C1BhNCtUWPTbOzwYVh+b6ELCVyFfQWe1tBjCBh5T9WfcrZ+kFThkY6kkABRVXo5zz9bMFyfu8N5Kcvs2lT6ts/3dXJ9DAOxpm1Len8A1EKci+YIIwVqf0zAfPO7RrtAWYXjCBOPaDBi1ViDjPBi187S5qIrdSEAGPPguYBZj+0cB77SD3goyLIh2ZKvnkg/oVNWATibREZhVCREw3Y3u1lvfSz/5yQkB9WE0Cvw4j8MIoFrbR59+EvDhSQ2TdZeDFDjNYbwb3SCO5bQODSil6i8wN5n1YPP48zCEnv4mbU4ZBvDgy0yYUQ2YSTtYGipfuwGOVFVV4VRf235Ku01AwDGguOeeG9Ln8wGeNKm0IQLNgCXEUu1H92m/CcAcFvtPK5bDhCUJfLMXO4lu2ft0hwxiOQg4olqChVlHurCHrhGSzbOqoHTW0rNr9SiLs2s6ZIyI0iMWIaBXkiYYu8x+Ok8A9FHimf9xTqaj0lX6yEjl/dF8L+JIaFtcvsceNPAkZ7E4QpL73NvDOxFhff6LVG4Y+Bjbj2m/SRW/AFgYdw8yKHY713QYw3wRp3DuzAv4gHDA7bwVkFRSKOiioxOXFYeX6aISUSCjiZJNOEfTi/MCvLtX2h0F4z01xinPj3HXllKdJtTgGDq6V20fAIrndSquowkztHvnZU2cWzUWpDNrqqQKDrkq+piChCPj1APg0jjAFAXVS8COUrHCM5Ckoug3QOY4JVBJKl7l56dXEnyF3XA9yZJWkBev0m6R864F9IcwxjDhBEzPA3zT32jym+se0WIJUaOqnv9JmtitmTIriWU7PEvthNh71dZk7LG0JOkcD5COw4oNwEAcEXVnf+yj885GA+foCd0MWCjRs96c4o2A4q+ijSZBY88wOu0p+0lBYi9VL0NsBKEHqQr2eah4en32OMBKMldqeWno2AESfC4h4rXG1+dm2sprHLw9nWdUoDLPRmD9N/7ojzf7EbUWmP3VX/06bNDDDnvAVlOBqp3U2pzzJdm7EgcowAKmu0dTrgVq1/M3AEUroyma1mds9QQhUyAYkL7WEAhv/QGXikGSuALFmFAzxbPRqLYA2mESH0Fk9i9QDfjOj7C3dP6OAla6nzuxd4YIDXNaNAtAn73cFsvYGXvZev7617/e/Cr3fP/eJ2ltfFAdRFp1ro+ffNt2bBVCOp8fwup7tPmjP/zptDYrOmjhaXVEQKxQtRTNJJ2xk/cf3m/1fViDs/+JFNsDXn8lE5PfpL1mKxpaHxLsY/8IPAAVDRihMNmzgsPqu+U9PF/ALLv5NonaoxRy7mXtQT6X8V3nSWwvaZkCv4hMxhccZFjDnUzVvh/R4qtXsPR+ZNJcjV8omJdncRo9lL/4xcvNv/6r+DWsV2Vv19znNkMPUgDf3P8sxaPc30Xee4peeQ+T/6wxx+H5qlIDbiWfKqWCToy6vNE6MdGeZ3MVIHryBTwYQ3xDrv9KbNKOcwmk0OJkL+WVtAKdea2n/Iy4YuFe1T93ulyCxsYIGHt5Ro8zIbgaqqc0AQl0h5mWtX75Rgk8IIkA0v7rfsVwkwIlhqiNCyst581XW9VyX6MDB1AHYgmEAc5J7VuEO896H6TY9lnsF9QyLJDEDh8rdNxm8n6ms+K59iwARfKZGI7a19kV91U2ldgISG5HW6vsH6lq2Wx8dNbiKIy7txlM83l0ewyAUhA6uP9o89togf7Fb7+Lxo6EJfY0vugg17QVcegdjKVYWgDIDDKYGLIgGfsAMM4eLMzVfW4/TLtwXyM243kWQMfPtgN0uD0AjaRtrhdQs7ChFkkFa+l+E4rPmizMf4lzAcPY29k/1nphKS3gV5Nn1+k6GA4IUHFAbLRh2cHY+P92U4gBaUJqZbevMB+Lw8bWfgwjIIyEp2cpTuXvi61IqoTVw1/Q/isw5O3Z9qyBIQA7W4mho2H04d2r7FXAnUtIoW03bWxhOZzE17GFko9OrHNdZU0202iMPvc1oIZ9xtf4b35J0t64XUaQL8+BX1M4IRPQVh0MGdIz/pX13UkSxg+tumstauf39g2ayFeHT/Gf8ffnYa7cShykhUuL7mH2Pnu/S+ohvrIF8AJOK/tmWuI79Ers2Hxjndw3bWTYCdrR3EMlecSIlsVrw1hr0bfMyilSy+XKLAPoeDZlKI4wv28p2HzIecFAd8+K1860zSdvEDuSAGHfAM9i3euAQbY4oNK7PCfF3AsF1MSp4iHaaa6BLZnYcPKP1Uaxi7pTut/s8+wDjJ/LJL0X+RtgQrtZXNI4KTehICmuqLa34tpUIGcvuhtn1Rvah0DS5fnrShFLyYeO4+9p32H78Durnm61x3IfHSxU7ckhN6zru3YgVX/ZnhbnAa3Bl3Kj2EFsP/5HoddApA+5RnGita5OJAa7WL6s2UbiffBlzSsUtjMDkKfTKIC189vkG9NVUWHAdZZInFsADQEgz4n/2Q+r+21s7BA/UhTDQpSU5/owr9jERN7xX/GdlXEY+2gfgGEtnX23HZLAVp7Hwd2HYdx9jHzKvA+2FKBNN8LKDGbHgCzW5VZkE94AritTNLIVB9EU5XOQHBQf/HwrPkf+aZoycJKMTsGgnCP7RAww+TVZDH6UlFKKxCnsf5FJp5/cjaRECvSKjbU5rHWehXyJ7qDJ5mcn8WMFGjHNxAiYmCM/ZX21ObJV9hf/Fm+Qa0sn0kmuMXHCq8T+dO7GB85+AIj7272yHQCvduTlcwysA13IxOgXFhSSq2Ja9YCHgZQ8ytnjk9eOMKy60c/0GVvNDZ1nz38tNDiuldop42sAjA6fyPO6lbzV+tIZ9G/voaguJhd7i8EfpH2V3vVeQJg3r3/Iuh42lmJ3xXTiXOWYs7TLXqXlnH0DOAf8FE/IuaABWz+z2PLm9rnOh/dMW03xNfre19LFRPpHvChvBvLbXYBFcR8Q8k2KwOyf4sXzEHysR1v+Mb1aqBrN18q+8Jh8U+OOxAIGGcoRMmjjSph+n92OHXwbnerY6kcPHsXHipuyv3aUWPj1qkJnwApmdNrBTbDeiv/lU1rAGlB+CmduTKzsO1NsKjOYRgAgVhGzMgOGUY0cx/bV5I0hNjx/i0EVKTMDXLIZNNIjGdEfLcM9b+G5ifWvhRXHV+m+OQoJAgFJjPw2z0xRBwhp3ao9Ko5rWCgGSen54/HmTnLWi9iw3XSPnAYnMN32enLmwRqiDZvrdPcGjxjOhsgNFHY2DhOz2FN824a2nQGLOevs9cwFgAUN6NkcNvu+xYx8r0Sv+n8+cwp4zgAmLnCxhLWFzW9vsXeKQE6Worw96xkisnifddhQZaNWQlQ+14yAMwMxl3YKAAAgAElEQVTiYu/EOMVP8vfq49i/YSxrocWCwr5TiM2+v/iQgRX/09+LTRhAwd8AkLZZZlHb/ilAUpFLkNlR0C5MYodNl7+9fthEWgFHx6RtcxaCo1Ixyt+qc7N15kAzQqv2nYt2gNuKW+c27bGCOBve4XEosDW0DRK2lMS1VcgSY2uULSfJmbYyDtD9ALDa9gkwq6M4bi8xBNrGrTh7q3CCZRu1KF8TNo4GyHWUJI5z56xVuhoX5Pc7TS9GFWKLlTQaaJJZiXAMayZ7+T2trJPQAzmjsVenvEkgPmj14dtXXTfvZz05XvftcHPAbc+Q1HPoTQgGKBBkjgaLYDSGt9dBu2hAU0atulOMcoAC7TQAlOsxKCo/WudU2v84ieNRBPMh0LQFSqUV2EN/c60OwdvD53lfAawAKIKOqTAJkGkQFdjtIIfsF3vE2uvBzO9++dXnaW/8vvsDG+I6KmkPRBhfYSowgIICwbz1BcpiLezs3s6fyzi778Nm/Do2JYlDDmDZcUnw6Q3QS7mZUd+S7mlNjdPNgRjAbejb1yr2OPpcjNAEKlnL7FWMr1dJrLUGCkglUrfjdIAz9zJhkxhuWR45lADXTkGLQ7ffIfsqLoJBvepQfF/f/i5MOKEvijfANE5ot20LUylXNdRSdq4lBgjlQBqJm2DlStgKnNOl6pOqAkAakKGyk/1oUpXkwD5qtc9kydyrCm1bMvL8XsUpbyXQP0vF/nFYGq//6p9vbl89Kavyuzc5S2EACIxMld3PlKIt9P0GorQu4sCjleCMHsQ52WdaLbkFASTAlUHapKLzIQYRsON7dNda1c0XG7CySuxb2nhTHR2tKMbQftSO5jn4b8a2rXOxQTW49rUqxwLOS5ztW7ojowPT+mITQ6At5oYzLtCc9j+OXUUnRYas2wx7SWB2yOlf29y+F2cgYFQFynoCX4Hlpm5dBiwA4p2k/XizczcORcuoFhwaXsDbF50ISttsL9fD8UmGFQIE0WJQiQuB3SmITABqTVybwIRtA6ScpUJd5mL26QQen/TaMbe8v3DAGqxaoPaAKrbEo7aOzZOkFZDL8J8m5TPdld0twEx3pRUejJp2e3S9tKtjYADQC+RlXU9CP29inbU3klz1spOPck8YVNfi+BQk3BfwUmXR2vn3k++/b1vGZ5893Pzpn/5pvvd+89t879toxb1+NeL919Omoj1JEGrSJYo6UJxGoUL63bs3wnC7v3n67FWZi9VcSvKIBWUyI0F0a1vnPZl+WWCq5M4Fn1CdiiY1GJkcIuh7QBBFlJlyxuGa7Lm0USxFHfctOO/AgQD8R5kILjAzDdbZFUR+CEjViempXF81rCUst1OFFnwSz8Pzzvl8nWf424Ab7xIc9pmmSCN4+SQV2c+//LJFFlOw3ufPdc8vz4gQMiHbwySP2AB7qQSzRZ6l+7gdkd6z+Aqt0aJne74tJBKrartGiL6srrTuZGrcVtrsiAy/B3BIHlvGk7DlWeSsCP6PVeUFknkf7ArtJkdJtIm4f55nsZOFPUx7+oVBQ7lLe8kRIwL9+NO0Aae1J95lgtckoc509fWj00OBR8vww89+snl+eGXzv/9ff5m2i/IeJrnLOb4RXc7Xsans5cE9bf4JcJrEDOMhaU6/R7y9xTvAd9YFw9uwJ4FWk3UxR1+nQCM4jk3pZFpFEsF59j+bozLLetIW1CaqeKIloUUDQWeeX57Dx8VmS1CvANbyuQosnnXtUQ465rO2rWs0ZOMbtWF8LMOD33a+7EfNHLH51eLU+qMTgZ10lrX3TqwEZKMZp5VOC/fKvmwxx/mgx6JynOd0/8GtzcMHNBPDFn71rIGp/QNQBF5gUxJUblLfQH2SvVaDJYeMMH9U5qnXYEoPE+Z6/L8k/C3bH9v+9jgDoJ69yZTS25s/+ulP28aeA7f5/37+y80PKdChOaeMEHYLPansDwuMuUR8voWGPoLauKngT2WeLeoUUiBs/QOgZFKMejcBssi1pzRfrrdg7FyzYsgAZdOSUrsG3MOAK6trpBx8EIHwtgblq7GtNKcslfm351dwyJuI5YFpgBLJK9tQANCl4xskWTB5xCVhGWR/fgwbAOjDuV0EUPqwe2/z9PxW2mRjG7bSMqXoUWaG603hJRtgF+gAABFTQbOyD69cBrh7n+IgyFjhJ5+2Ewb9RdqgakYUC1xLzoYYa1rLZn06OI0fbPw1A09mwEMAujzLFpWAemJe+0G841nmfSTo1uEsYCubei/Fnwe37yVRofs0GlHVrFriVj6CHeAjet74dSmwBM7SiLdyHYdAnuxp05pfJr4sQJevkZUZttfvAYLGuxlEFADEe71OjM/33U/cAvDgD91ji4M915PsTMGoMGvtJT/KN4qDjwNaNAkTNwPV+nwlaFkvdhVIXTYabUdsSa9VTAOAAAennfx9hh1Uowz459nlfp3b/l7t7+y/yvRoyxLHJqb9YLplR8GKICduocX2PmwVmqTvU8hg17BxxPLOhj8S+V4qOyPWLNts/rtn1FCq+j4thwO2+CPGFpcDU+UQLX4o3uV5jrb3XKM8jq2QB/nzDiMIQ19nFFA4a9PhFc5g1gCLjT6mYsd78Vz1FQOEKDwC/ZKkV/JHd9ACkLs2/h2w3xZk8QacnvxPCgIz6G85Y/nlAur2d+wlW1FA2YTYPIuDFJHoLmpX1ZlxO0N2jo5fJ2551bW5kTzLQJIWF3OPGNZ7Ab8/YtzwH7qB6OjmpiTSw1TC9konSTosLiIzsRUA4Cg+/V3++2q6Sw7ynvTUVyLJKh1lPZ05YLVEvnpuYqblHDlzCveu62WA7eaj8amV5cB2zx71vjSCfa/yJor3NNLkM7Re8/OdMKru7b9Pjggs1Po5sdtoX2Eduk/A9DAZFchbJM4zwv7WNsyGlNQRPWtF6st87yJ77222wmkGt71NjvYmuoFn0clm4eRIZWXJrYn3Z6+sRVEyQMCYGbhB902rbnTNA9waHCCesOf4SGcfNbD7ksVm6zzb2m2FF+BzwLuHnzafQ4gwaZ1Gp3hzZABGNka8V6CzvsR7anu39+nAJp6XV8TXnZHiyPM9yCDFD2HafbgI6LXJ3wHcGd69POdridWAfeftMpQHZ4J9njcGWVnceT8hEj1bsd8RIBeDL/fRdYhvL2qQ97uRwuVZ7Iu19/meh4m2yBxfPP66OrEvTcxN/KWooRDAfhcq61nXDTL6wwqT/IL4Ugt/J5TmOYtT3iX/3d863nz92SfNY+9++mn2T3SUwxy8Ejbe/v48MznzuzApT/M8xZhAr2SQuXYt5BjEU8xhX6YwuBCYxG1AMPlWnul2tPRO3kXLPgDptnhmi+Ya/3mQfRN7u53Yyj4AgGa/HOU+nWPMSbFJWWtCc4WuEg7STp6ulePYcEA1XASL+K3uE0uC3Y+pp5Mt7wf0upZusOuJJzDQryGMpAB9Et3oDxk8w4aIYW/d+STXmByJn0wr+XFzLsUxUj/JzQBnCtv5fGcHdiK+K/O/4B8pGSSUGcY0hCLkiMm55F5nCsCIRMv5Lnkqe9u+BxJW29Tr4iebe9qH9T/pYMn6y5VaVMH4rN/CBJxzjBgBN6jefZ4Re3MzuAws6Sz21gBLr+Hjq2UrTkq8ezukJXFvgNOfbf39f/h3PqpccIgrw07blw9Cie9EwyDREleHSALicPv56iwcTv9e215bEV0czep0bLyO0RX55+fea5gqy9S1OpYYsFws4+Yg76W104EXfAiC97JpBApv49j9LYgQeJqgM4EKxD4OlMNo0By0PomyjdlD16qlgGGArk5eYRBKIZ+6jM0trtP2+IHTzYNm+CrIWmefg9CpUSjIWAQBirLYqovNJ7P5VMgl9HsxbFO50JKjtY5geVoIaB1UVw1omMpDwKPRtZlJO68S6JwlmOuGNi3G1nJRCQ5VeARunAr2UkHMBE3VMspnAK0EoTaR6keTWVRxwKHEo87/oFN8gKDv8j6fZ8Kf9jiotOrGVD5GlF7yarrdaSaWcqZlXsQR2uwmPmn7EsRNi2CcpABahThssIMkwSpkR4cvBuDLdQsWqq+Yp7ObEe4fEyxxQjNdUfUxxyHBzH/+X/yXm3/yT/7PJMmZHHzvmxj9GNjifgJ/6CmDJ+kfxqT79FVNRGtTzY3srRgVOhWo2BJLDsoUNC2qd1OlsW8ZdAedA6qGDOAz9H/3NZV9wMzQZzE6GCnPUZWLKOqtiLfrTcey4HcYUgEZRomDi8LuGXTqZhzLrVCBj6IVKJlsBSTr8MHUOAAg8eIY4S3BodYEBqJVmpw5zyT3ONNrORSAV1qAs5aEVo8TfJyVxjxtLA8ld7/8p2HXCbBuptUpv3wtU4MyFfZmrmE3wMkxPSdj0FNZMX3JtZ9kzXcDMFagHkCNMeIExcmjlmPd5VXZ985rBKYTcFfrhSPNGfVl7brvG2Ask7Wyh7Vn1hnmvj27DsZooOrc2KuSmxG1rm3AwGngKrj2/EbLDvUakGi9y5KKBqIAay+By7QyYcsC6kcTjBHkkPdyrXvZk6rH+cA6ByyC4zhqLQWC0aPskdcZ+nH03r1OwGUfvYz+4reZOKry5zxVXD3XWFZTzm4ZsT3vw1juPrVspf1OCwYmQStenHa+yTBrWecwtrPBXwY0UhEG0Fq5TuRrpCbwH8aRnLcBDBeTIOtR2MH2GyZtW+FMUspnYkbS5sKi7JAbaw8EtV6xmc6KSbTAuw5+ycfQtJPQNRHOWZfIcLoHHHYCpFaPw0Y8zhlqGzxbmj0oWX78+eMAXQE8s9ZPnj7bPM16JW7JraoCB3zrPaYtP8xIe2Xo7553KrV5Jp8+zCCHBF//8t/+VfcFm4oFdSuFBuCdZ9hph1kMnyECqSaqxVEdRJ0AkmIvZU+ZKKW4cpxAv2ueKmKZjm0bGuFhdmwVRK/jznV6XN6nrOacMwN9phqX72+nCFJmATBZG7wWfQAqOzx6KnwTRyzh0ILLHrHL2FPbAYjvZSJfbUoHPOR85ZxjXnYqJJ0dd5TAjliuZwfwB9AkDEwQDCRatVdV44dtaLqhSdsEezeZRvnuMveeqZY0bAQOF9H2cM9sM/0SxTRndtrbhj3lTGgHP8/z2QYi4V+h/xAnV/GzZvSlAuw/vB8fcgCQ0Aoy7aT8x4Bjht1MYE20+ODuo5iOO5v/4//+y82vfsjwFyB5Kp2CXuv4CvM613P3YSrrpmhXGkAVV/CY87Sw7jpl0bPQKu6MYyvzi/lM183h18cY6ANoUHVtsEpTa1h+WIf4Ou7jMmy5ywqBL4XG4WnEBrDHM82u57SFielMiMZIi18KYexW9ewKzO8EVBXA5qVlqtgf2d/YnxRZyj6ZtrC2FWpRyU+cidthdNqTPUdsZp6LgRL8Sv1afobpTkT5dSq1zzOV+OGDFOBupAgUbbT3abfEthHZbufevQ6baAqYi66eay2Tge0dxsswg2aCrj1hxzeBZtMwHPKMDsPqePLD8wKm/+l/9Kc9n98++X7z7375q81xW62iwRrZBRPdWlx0n+KqFlvEZ5NgFnarL53KcpMXOlWCbz6CiSvQMv7O6wp2eWWTUKy3Ja5ka71P/y4i1j2wMu1WMLsJk8Dcs2gAvmrpLa1A9k186T2+3sCixod0WCW5eYYL8rjuperj9brAz0wOgwC1cCYBDkkcwmzHtnuzub85T8HRbgOUTFdB9rV7NOVRcqOpPdPAMY2uJCC/8iHnLvpWgFZsNydwk1bbd0m0aXGxV+JBLU3iXfuOv3H7/q01le3HILBv2MO2RJdFYZ/StE2cnNcoWt+MTTf5GWCiEHTFBHittXnNZfyh9V2nw68aqPwesMK+rtaXon+eUnW28kfyi9GmuCqBs4aKMMP0HLBO6233dZ5pGRexp20b4u8UmrJOva98Y9UyK/t+eR5tURavJcn1vh0sl3vroIvKEcxE1ZGiySouukX2f5mt/IRiFvAzr2lHDl+K/IetlUMMfLN3DVLoAErnFjuOV7CuIPl2v/Dt/OqInotvgNDstAInny1WYWOv5qycy1i3koB50w4FGMC691b2vER7QKgmh82lJuEuk8ouz787PA+Qk2uZz6WjBaQC4g7w4toqweGcs2N5rzUmKftSHOXesxbz+docJa5hVKb7p90Tsf3/P1P38mRXml2H/SYSiUzkA0DiUVWoqq5+sElKFGVRtCw7wgNFeOyhB9bQYYUHHtoOR9hyWI6Qwn8D/xmHZE+ssCVbIiWTapLNZlfXC+9XvpAJwOu39jnFRjUaQObNe8/5zvftx9prry3IusmwJScxTKayQ7GPCmzv3GuKamyGU931YCcLMik8LLFK1vId/SkFzRYTFK+AaHP/9oLn0HPV4CPPDbvY+RYuaeVvN8MUZhWuXTKbXoH5+N/zsKDYIEHpfuLXvUgLXMW+Y4zvBryRwzWWjI3ai9RDU+/EXKcBBbexe2BON0JGyf7j05ufWndEjnbFBChMPPU4cilymBZd8jVDyuyxZ891J4nzDKrwrGeiM+kCtqnAb153N3GXIrBYt1pZOY8GdkniPwqzOqWEAHiKm4bKIArYAyPB0om6jUsAJcDfrnp9OSDQPuCLW0jO+e0QrvqeGc52Gl27N9Hf3D36ePPo1XmmdIoZ7BMt8QFDFKnl3QChhdDTzq78ZkemWMAvD6njRvbBAf3unKuy9un9IasU8MIoGuDkKEBc83MAsEJ3nisZqeYCziopj/xc7WQWUX6GTHFioi9ihu6PDisY2YX6lRAQCnDEHq6DBrEqgWzbAX5yRVnf6b66d/eTAlvVA80+O49vUzjUun6ZdTLFXZfOg8TDuqeQLkpM0BHGviHfBJ/oA+5Zkt8PmaCSC3kauqDolwGEt0KCOMs90VE8CA5AGkfMYF1sUV0lSB0dDCpfX/y8wudRzt21rMnxQeKRV19v7h9+6KAK13x096PNV98+m06uHeQEU+nZOaDZ6G3zee8BTMkNynjNe9X3krTJtSNBFUSrLZl29Gnpz/O8mY6jTYrX8ftvo1l7I0QN+//GjTubx29S4H0be873ZP/xUQa6YPMfVa/dQFJAoPx8CknincMQat7nGSlYG0hhOOdpbO+FWBypJvuvk2Vz81dh1+3eyDXmfMIfFAGr0BJglTxLdXlDQzaIzYAZhd8LLObuey3niXNZ1gLc4lAsZrICw5htPIiYtEijsS8Tk8gJdGjAZRB+YFSTqwKNyzwv6YF5YWd18ky+wS7BpthNALZ1d938kdNaaRvFjnx+0xBRQfIlg4YMZIEBsQu6VnWTtJiS/WVv26vF3RA3kCnIDJB8uba0zTqQnSga4/Lll7/q9NYh6NoLi1aVgQqCvNXhqtTpT46R4jBW0dxS/5ZfkxTNaGa/MKZKg4WaL4a+/b1ZhIJhy3sX+BM40FTIzZ4TUlfxJ4hqoxckWbSO6jSx3LQlzH2U+QU80xffBza/MGUqkGkTMwEcCeZKH6ae+2Xi5TL9RnuG4AWrxQQYxrfVOhVujBlMjyw29PYgDD/BoQNeEDLXYBqtIMVB8hDuRFsDcnyCWYeRxchJcCJa3kSAs8uBBhLQ3rDZz4kuzjcbJ05SOZpgDFF1gXIdBdwAEhIJIAdh4NzHtFEBurDxhsEkiKA3B7xzP2itaJk24McfPezaY+p1Oi1tgoBKr0LZdTBanOwBNc76TpONV0kogL+tIFvbJAIS/W7GVisEOVMpBpS49gp/Z4Neh+7HeGDeXQsVl4M9yFCC3/rt3978q3/1//Tn9g8/Dp6VZMTIeFN18o6tGNaA0RAQvGENDKDrZ0ajIkYhlaxOMFp0vfbC5Pk2wIIE5k6C9tsRHff8aTu0CrsEORW5b3A0rQptJ6fLxinm6xhdJiVh3t2Ko6muR+7DWG2Bmoy2zMw6GcyDGRl9PRV6WhXQ8/d5HqjDnN1brWLdD9o6Ejhkz9/o1LcJvFV4TBHkoEcDy9bJ+YomCAf6IRWk88u0b70NEJ/E/bd+8tnm/PkvNrvnX8ZJRiz7JODtuzBKso570UrYAhbneV+LjoPhIJI9a8LgbsVaepadON4zMkHpXgIbbNLLq1fZe682p68AzGnTdD4wSlW4CuRZ/7CtJDsLvVggwzA2iFelyH2PRsmAKYKSqewPbRlAOgGzpKvk5gaMbROU+FV7ClgybQmYVIK/B6l2tNUQoybOvS1Ezrw9kWBTa+0khsZx0/mJeZW4hq3UYkCu4yzX8fhlnuVWplgnlLL233z9bUD13DO9whxiv1kR74vZo2W9gwm8X+5rFZtu0qmtoskNQMZznPbHj8JssjkeffftFCXSBoLtyEO0uirYLssXq8vYcc55gDUDbfy2vzvtL/f+PNWt6vp0KqmkPcCySnzbo2Izs787FTvPqMFlrsPefxWACeB///6DtpSfd0R9tIDu39n85V/8vGPvsfCqaxeA+LWR8Lmu2vbYs6NbN2PbAgCrrGWPPn6MzUrMWpVW8Bv2RYoAHOdZWuyv5QzcDjCxtrAKbndjZ/7G7/y0Ad6vnqQqp51RoUi7Q5K0Dg1yruyD7BkhpAKMREnFS/DuUGCfeaao5Q0KA5DtGISR3wWTK95sq8172ViC3Jk2NYmEvWeYSBNeAXDfb5LVtn4JngXlOataC7XN2pNvmxgMWwjgC1irqPjCOLD22Ip9tkA3gCy7oe2T6wfeSRwlmTLJhiHOYYodaZHYD9tNAQW4MKyMSQhrM8yZwwJ3zQHtzmILknJVDyRv2vdhXiTKZR7l5wRB7l+VsIzz7JeTJCBXAcL3kiBtBQxs653gLd/f3w3VP1vw/nGmCwf8t1zV6CmjMwzk7JOdnCmA2FaTjew302RTMHgfZu/Pfv5o87Mvn2weZbLdtRQLFGveRGOo7XkJ8PbSZq1Gxj5IQLTEngVg61Tggjzj2wRTLcLlrshosA4KKbJez9bzw8gsu76sF3pAWLLxS9EUMBOzrVQpUnzotOqp9Kt172F1Z+9p0fJ6yVn9Xe2/RC0sXYBngzY+Lro/SUxawEFukmi3BXIYVRViz5ps5d/YlNcT1IuzMML9Ap6pwJqcvRtmpbZD7H17eToYkkzFRmv5uAQyEsD3tPOM9uNH9sNOV6Roqy/QMbbsKgABBmmHYwAS2UBLkX1nOr1fnml1YXJf7CuGQAdKYATna5d5n4uA7nHjYaA/b2z2+3/7b2b938d/fr15GlbJa+Kq9KG6B5HoRme0ouGExgXD/HXBjQWgqEsRMA87uJAbI+dvpeb0b/2j0ggLYNejWpDPOZl4cn6GJZgEhH1pa3LuodM9l0S3gAuWT/7r5GlxQZlwg5L0lC0AoA+uXlNx24mCJb7Vg/Y3gIp9xbflu40/+ALF6ez1Fx9ubb46TbEkra5vA9DoJBEzYLZUMwrAiUGY80Fiez+2WlvPtjOexCXkga4f1uO1nJvtJE2RDrKDe+7dp4RdLGJ/rnI1OkT8/Xu2OoB0ASPZEwVwBWX7RIGgAFPsEcLgGX1NhQzJQmKWG3mOhgY5bwAw62ANJesziGHYCQUw7C9+yuuARVnzA8LjiUVPOqgn76t4zJdb7rxW/F4AV1LFp+V7ijhi2E7LjQ/pwAOM+f7M2MRp/7VfJHBa6nONeQ723WX2YsFK+5pfBm4NElSQuICBfY/dWumR0bPrXmFHEOzZuwAoN+OLMDYkSWVytv1JS+H4y2mTxJYfFvbsIM9t5IUkXlsBs8UYZUUBzPHpsL+wZ8Mk0ZI3aOHs8b6v5NB2zq8mk431Zx/6eiUP6uNW8Hni3hYVfu3rK2FiZd6tzNY1D+swssY9GMgDsBScVTRdgIQKuudZyl32FX8S373lF7SOxjc6mwC+m6ZJKsLI6/K7z8B5ngO0gOGkhka+x/m0DwEIbzrob2Rt1nPOZ3fKpnSnNnwS8xJuxOF0NLGhCkYoGgWMzroyJbopDFsp8y6JPDb/eeIN4IOio8FTyAuGhU2LMhsToDjPDWhnsqihSnuJcelWD5g/g/qcfessp7ywtxcmI3/vNc5jc7IyXuPbagsXllP/lF+l0EHWJbbTsxmQbPTeeo05bfumorILAR4v39IoTjwsdtGxlmfibwMIWusB68QBWvfXFvnKRgDsa3fts9F7Po1feBN9u9PoXl+Ezav4EowycaszvLDL2pmgI2ZYyaNdN/nefBZ3MgNP7Pq9XAsGL39SKRTdc4lpyJ60G0rBKLGV4g/woUQVHSvLfhabAzUY4imweiaDPTQfLrHIvQFP5V/jqeVFbKjcYx+bMQVoa1+NxOSct0OIwHi/CvsV4LcTgoLblDMD3a/FD++F0ACkA3Bd5HVHeZ9bmZb8Mp0H9ZkF9Re7hlmoay/2irQAsgCWawHVfA8Z5yKkCGefLjjdxLfZW8Peil9PzI09DDx2XwoolXBQnA5hRg59GhzAIKCbWiuzj7ejU/7TH95LV9w3IXHYZwHNolX+JvuYX6VpFxgs8QZ/ljOQs2ANKnsAdCrGgemoUDIgkzh27ZpsfMEOtguRf8zwnuMfbB69xLhPrH/2cvPDTwC0WYcw755eHmy+fJ44RbcBtnCexcvmuNrrt8MSzQTyECSArKyt7irPuXqDCCd5rIo97A9iaL0avbnszWs0I3f4jzCsA1grkp6mrdsQp90UB8WVwePrjdtYG2mj/Wj3v4ndB5SOzJcOwCmYADRhFwXN2dY8A/lCBy7JxfKakrfsT/ma9n65pmJf7PK75NNaaZEt1rkMkzeQjZhYgg1SqJq9C4eZ9yS/VUKGopViONmy5rJzjhEKrncyrdg+571sUvayiuwTWxTyGYDUSWvRmr8T57D/16/SNhvNuwZPDG9u6s//7M8bjKKslmZeFovAZIZJeK3gc53ssgZgDt06ddaGbnCxJOer85CgCgxtlV5I3hfLbn8JBAqGEZpedGAgRYK8aakcbQPnWtCg0mhhOgksUcE68KJTiKC7KuR535c0i7kcUoUAACAASURBVHhmhgaY14qkYGBAHp/v8BF5lziv+lJ1hvnM3bI/0kOtEtWBGNmUAYa8VwOqLnaQ17DcZiqm9uMRLCyQwTABK4FqrcbMBhLAdXpaHo222XFGAYXC+KMPxWEw7q/fBGDLAW/gMohnA9GClJIWaG4rrC1P9fkAsSRjqmsdqrA4dkhyRXHj7EqRBxQIfvI6wfZ+evE/DpXZ61HbtcndMG46B+fNGzosEzi57La9GnqQTYjZsmpcuH8HZztAHNDgggZOK9TTLiFI6NokiMK6k8d2tDpdkhz681B2b6dNzTj6VyYfGq19EIF4DlVAxeBoB8heKtNmYTy5z8MY8lKosz8m8M6+CMABvFPlmAq6Mc55BoKVrOvdfFYTiaxLExkJZ/5+0LU34djPjBDpqinjvQ5iwJ4900ocUMu15KwARDgacdm0eo7zZEDtKwd6K4f/5j5R0zA+UHJNH/MaaDymQv47YwDbEqe/XdAj2JTQa6EDDA3F/oZkp0AezTx1/P3N07SlXQv1+acZI3763R/HIAawCkPy2euci2hbnMeBmwJ5SccirTEFHuypBEyYnMJ0AXTbhZcWpE4Hq74L5msS7NCXP0RP4U3aptiMTida2sVv3wp4Fof1OsAw4JKmYUHPrCE2Fad4ngSatlonX2UfNcBKwOB9VqZIu9dzLZ5RA/hSzocF23aqJoMqV4YfRMMtTEaG8FaqeSj1nYqpqSmGshX3nGEBV6f3ljlBD26Sxg+J8q9Hk0gidhnH/yoZ60mqk++vf5x12svAga8ydTStYwGVX0ZLgT0SHL33bHL9BQ9V1jjN5pKjZ8VWsS27Jo2xpTZDj0LayX/wae3cd99+HV3HRz2ntdhlwEimh97dPV67y9GP8LOpx/czMRZA/+jFk0UvcNqpnXnXA5jbSwDzSWj2/v4sgNpMJFVJUhm+2WBC8IN9Itm3z1WC6D0CF49jE4F5lcIAwGdPnyVweG9CF4BWshhg7d7942o+WQv7HyDzNlGhZ8eBHaQS6TxiYzrvRwFpJIwSn/th6mHIHR7d3DwMA/gk2mq/ekKQmmh0gkhBcD57Ci4DnFdXSLWU7bPG9CDR4YXjbRubqrzgvc5eQL9oDtV2tQoigcb2Hu3QacmYxgL3yY4I+FtYkuAUTOFggVkBdLPOfBkY8bp21/wM4IwOh983CoZghE3wrSKsTYJ9qa4HYei8HdB1UDDVO4UI7DYsBEmuwQ6pBKZtIvzlTrLyjNYfmSEWI0Og3eBD7LRVusxEy/N3YdZl766Ad9dTgC2BcsrZM4Fw1gPT7prnF19z8eaFiy4biJzBnaNMYjxKYJYq8EGGEtCG9Lt4YPf6FDcqpgvgDWh+GVanmwPeHtxMK0zAp4JAL99uvgso/m9//l0muZloNu3219133n+H1kw+0xm1V6dVZUAItkTls8BOk8QAaXxIH/kkMAOU84OYb5OgttVBwohNKpQTpElCJBmxTbtsNACi6n6xZakgK8qsPgTQYWiKoK7abgJDjBwDT/I9E4jZDVIETWlUtLPfbsfGAksVxVSRAQJ7SSibuORzsC3+4i9/sfnyV19VgxI436E+ua7ZDsO4aEEz5+dtGNXONh2545wfos6mkb4P6+40ts+arUEoEIG/2ZP0id/YD5IRuc6LnEugTxlB1kNhJsus6KS95zr2laRF8Yk/TmD9IkULzLIf/+jzPIqzsP+etoh2UhkHwPYA1R02wZfyuxLAguLDpGD6Zrr4sOrKAmgwzrYNuFddtgL0k0z47akV7JNk1CNM8XKs6Lyy29C/CuwNIFNgIs92nUzYd/TZQFugd/8+1fphAk6RhAQHYXQxTM83kw0UXS6rZnzCSSc696LVPYkaSQktqmHKPX6b2DTJVHEu8ZAzEj9V5aHcp+fbQRqKlwXIAchYTdrQtKYRpE5MsXs3gXJax8ICAJZYmtG4S+HXsB8M8AVg5IdXcMaKlDWUNeEr3CeJkDIr81wANGIct3En4Av/oDjt8oBxkp0dACPAc5a6a27iY8E79752zjhfivpLnmDgl4RejN5pjdh4+Xfbj+srp+3Vc+4U8cb+6XAQI+W1hiBZa/qblbNprDs5wTq1svvBcwTQ5TcA8Ei7bb6mfYpv2MJGiU0lj9IhXwUiZ2rgOgmW/8F+ECu8C3g+7emj5dVOggUYwZ7BXrIUMyBI7rDsWwkZMNl6gWNp9eZ9gPWjyxqQLzGXdjRnJQdvwI8mgrO2E7+vwHUt3OzvgtVTPGp8X6BuzpMcbAU5OvClZ2r8U59XQcG/As3Xv7fQDYjs/YEUB7Cfz0iyiI2t5TVrL848iM+4nWfy/PGj5FUTp1WnOL6QptuDsP7PJM55dlPrpRc9QwgVBzoxMUmqszGavSRTRv9ZIYs/vBstMYO52I8ylXM9gETacfWVBUhJkwBE2WrX7DYw4mILE2OYDHyaHOU4zODT+DGFy4kB5rACbPuMFvsDXKi0QKCy63kPE1ZJpLB5gB1FdeewWuTkNnJt0ykmXgzYk3tsDtpWu2kjB+5Yu4PEoJ3onc+Sw8mlOjRJjhyfgKyBEYmxh5zhfm9mXQ4jm3M9hRjg3d1bukOSf5geu/q07GDP3UKPzRx2W/fGkj9WSz6frZA8xSeF5bTHZjDFedoLX0cO5kUe12XY+YbnGFoxZ2Jpv/bM6j+zPktr8+RNA8w2729BZWyyIu9xOvWQGeRxz3JutZ/TXXYunaEznU7p9gKWV5pKvonhaX/yaQuA5/M6OCvrLF4vsUbcn2ft7OwDxWo3Z9JuWVlZ+1tHiT+bB0XfO6CaeHWvxZkB401z5tvd7/s8E1rG8i4t+rTok6UkfgtZJuDtnbDxdNYokAy4Yw8PW6sGEhmhVYgZiiXWLngjowhwiFGlC+ZGcmMapdUKJy1hPxmC1jjeNYdtT6sOq7UFhfPNq0y7vhNQ+zhg17XEF6+efbP5nb/2g+yXx8lrDFDJs9Panfhba+hWNG/v31KACblJN0P2rvye1JHcm5EZpq3YcJiYiobOuaFhzscHuukt+Ip/ErPuZBjfh2hmR+pmJwWIe/uYdyYA3tk8vbq5+eaVIRyJg/LcL6NBfwX8yvtcZq/CcXo2MVd14uWz2fSCZ6xnLsXn9q/5rSW+beiKhzlj8aTJ4WPj8mxPk2O9A+rlOextK8ywsyZHK0iyn4lvExV/0Far4JP16FCaAIkKrWXEpsXUXkYeKIemvn+Kqh1YU/tcdsRIHwlIYlMUM8WDqj/OHjJWiUmumZZmyWoA1JAjTItv7KLjRtyqmwGJZ8hwHQSbz6xskGFN2bvYdQq8yCMK1GJdTE4s7w4BYuedyTzvC/Y8Mf67XMt+QN4nyccAtDs7aZv97//hP+jACr966BeNtF4+5hbD7JEIzHKDDjAwbGWeTeVzGDvfg0Q1aHp6k6SpYBewGf0FCd76Pv069tSilVdKfRPsqRjXDamQLCSJGT7hRoYx57VaM+0KwbBrBegdxqjSM3A93w/SUI3INXgNo+sXQ+S6bqclxUNGux5tM8KGM53sXBucB4haqjIFmENPp8uDjbE8qP0w7zrFS1URug+gSnsNY3qVYEXgVBF2FSwtVO0jB0CkIpKEFW237Xa5P9eoiiNAY1y0T0mUBfJtoczn9LksAdNQPYPkL+0SwKRWoOHfC3BX1giRaKANrQcCpF3vzpYu7fluBKlvhS3oF8bIfgUn0+YWo1RqJxCmFctpyTBmHTB3HgYD7TYBuQRUSx1dvLbgNHi1dsZ8GwE+TEg6NNUYoU2Wr+0SDQbhxUALDOgHfCiwleQ/unaHAU5UcguWWPeFBQp88Mt6+QygM6draIIgYSrSY+QlTq4BwCDB3o+TFSBW9yZrZt089/NQgbV2FOPP8+OoW4FqgBQGZ/YHGvg5Hagc6rYoOPAYWQVbrOiAoqq1nJprdspUZtjCk9cZRIAtJEHBKGl1cMZUnwS8tWYNerK+o4tEYymVwVyA8efvsqf09V9PdnEa4O7NZQKZW59sfpUJgICQj3bz/cvHZXO8yT1vpWpzFj0nRuBGrv364Z1U34y3DkCb53AeZk8hDYEqECPPG6uw7Kis1UH0IYZhI5Ex0fVDhpIQ3x02g33cQImOi2lqXpx1sI5+edaWSCV6BQm17nGQGD8qJNXHyCL1Z9HRS1f21/7ggBbsD40JNqeTgAQJCTqjbxIP2KRtLyBjW6a4ZeLUjGocKrCq98LhxOFdD2ulbbxJlHaTbEnoXNupiuT7UMfT/vTtszdt/3wZwdUH0d/54Rc/3rxKW/vjtJeeAwXyedpmsTg6UbTBRs500AqsQYNMynjJPnB+7oTpafiBvfYkAfF3GYIB6Gxw3SEkE3xZp5o/tlYAiU6d5M7UUwkZgOGFIQjJNrTj2+Nt3UuwiGX3No7RWTR0hX0BmAKkCAwL+uhLAE7YccBdWbIBHuh4lAWRZ1/mjIA1n7+2zAtsaLOVlZGvH0j+8hoVImdLNZitMi6eg3efdLQA9xiHuwEUnRkV6J/+9CfRucvZzho9TxvJ6wS1bT9LoFDGtyC5GjwTWArOegCBzVkb18nesl0q103cS0kf8XHgx9pavmoulmWe92xgihlX9sS0P/vMAQSAJsu0p+6VaV+qblaFgGcQxlkSNX4PKFKRX+BDAWYAKWZTbM4CUK/6MfsJYgVuqsUXWLo5K19+m4E+aYu9fRS7EvAIKM/pm9q3lX16O60Rt25gMiouARSxAGeyrMCwWocErQVohlNk715cxVbQcond8XOm4KmIul52iV0rgz2tmu/z2dfzdeDd1WmeQdYbiw5g9+BermkvgW0Ukrn6gkSYaLH1ZQgCgrL0ANiznC8sPsGN/a4tbC9BLH/awPMszy6TM//5//tnm59/FTHwFBO0Ru+luHAtAt0m03mCwGOCyR10pT2hRbyRvvA8R8iatp2hWSq0uf6cb7a7iWhsZhn+BdAnmR0bOxq555nk9w5LPeDd/RTdMJBOTjB1MFanPUKiJbG6mXW7kd8E1pUPrrJG16OBdTtrcxxm6rkKefaNmONNhstIeHe0EgWYuMrP3wqIR5j77nEKXdl3JwFK3ywtmpj9j148LRuEfbLH7ySOAEwoAgBEra0Jr89f5yzEptyN7fj447tpWXud98kU7PgKld67sfmmQIqVCkokdjtNURAYrqjQvVlAZjRcBPXVcmNvEvgD78qCyRopVp4ZDgX0yF7WAk/Gw0Tk7eyD5y+fDqhTcIdfm0LDiDxPYDzA4NrWN3HIgOMAOc9kKZwsz2cF2VZx6CZs1RBd4TnncgC89dd8Z6A7N+7zKpoNHeszH1ZYCzb5s8NJuGe2FsjY2AgovAxkE6UVdBjZBppe7/I9rE0BdAcL9CpmCvHLNEWcXiUezXCo7SR+7wPAXSXxf5XWIqy7DtYx6CD+AZOOHxCks2NThU8bVNZzLwyKq7dJegvYDrstHJy2zH7AuNTEKfZYGK7VY4tt0x1RFsPiC50Ln1nGfxNf5wcDxSTCKSq2lbUIhFEuSebYqAIPCqWm65n2lzgof2cjh3U3S7wT3+9Xh1ZggeUbkp4mMi2AzoT6m/QhyepYb2BM9kUnEGrLyvV1KqTib86MzzCAzn4QY1UOJ2dB4bR3hjFBMievbazQ/SXrNHBmukaev3y++ekXP2oe8ee/+svuPQDsjcSGJHZ0XYihgU1avFa/ChPpMK2FhX8dw0Sb6JIkjtbstNq23VNx3A+3ADYEAHtky6AFO9Nr6HCFIe01pie+D2CiTTYtDnnuVnwSV1jdOul42E0DAA7be2xrATjvv9zzTBsdptckeMNeRKxwfZUUqT+bFmbf95yq4bT4TZdfnUBbIF/DUlZgdb3CrDLcvXee3VHsMf3D12FjAxc6nd3P5/mftP3NRPN8AWCU15bc4Qz18A6Y6DrZIsUOZw0bZgVoLvIe9xNT+bmnKYTbHwbGeSa0krGEFTTKLOtU6wHgnXprfz2SEC6oA4dCEnj39lWHDVwkPm6HimK0vUdHL3tKzrMyR88Ud7OfsWWv07tLp8BBWFca+BT3xYXt8jKgI/a4euw5s9YSM5UOn2eB/GE/A53tsTW/WXORaknmnFZWiAyOQp7W0T7T+GBMtNzScQr6t5ICHUbv62bYzdfDNhqmKX9kTUcbefQPU1jI2pWoketpUYId69FeCiEKy7HntN2++TZ+nTJp2ErPYtdfJQdgVyK2HftAPmNysiE8zD6fNkQ52djSdT/67LKMsxYFdewh5wEgktc1xsszsP70CV+Hxea9PjLEAZjfc5MhgfGphjG2eyD74w2NZfYy33uZNbUH21Kf9fO8d1MgGp4MgkWKmVk0ALMcgLfRWQGcoSH8IISMS50mbS9E9kkemBxS95bYzPO9lkOo6I+xeJ4WWydbbnMjuYPzLN4QY5lYL7bmL3UZDSHhTdly1TrT+WKf5HlcC3jkHuWVu2nrfJYitvzSXnLoq+mde72Va1EkexQGO8IHIsjWhzCjyYXl3w8yYOY0dusqcdlxRszuGwQVv/FaTltRkti8aChfvHkWbdKdxDCjAW2ptpIzl0SgcI6Jl+t6h3lHA7YgfSRw9iPFEBANaPmOBmX2xG4G9OUIZP11yIT0lFjmfrQld0LScD4uMzjpJPvlu5AXkAKcJ8w07DryYfTZ7XmsvDdZLzHNRc4xW26PXMu6y1d1ldkPyDHPUnTcyb6hmHpgeGMGgdy5eyt5V3IFRRm6ldUvDAEkeUv9cNZ4F4syhV9grAfcmCv29CoAIuD2DC6kaGVvtuMm5zJFy3b40PXLa8SnI3OzFLKFEGzFkokiy1TWozEM3zvMbjasxfyel2gQBrie4Yoj9ySWrP+l/VhMBNFjYlb5GF3gFo6zt6TLLVhUrsJ5nqn17dBKPGGgjGEdOAP27e0Mv/sy0kiG452fvfyDrX/4j/6rgneSVs4DwGFx6fQQmvWrU4oAITlc1bXLja4i6isbaW0tXMVVPUineSjfw95bQbNpQZwEfP150ThkGuXY9wuWSeQKGjq0g/5L+AUDq77D2na3tl7ob27/dl7z6628rkGQLyE0XZRBgF43YE5A7AE4gA7qvSwSxgkjZhQ4DcB1I7SytFQdqyGjspDA53ZaYlHBbZwZk855h8qa66fxZFMc3z1u0NH2XElP7y1gQb4P1BuhxEk0DKpgjIetMoCeFp0JUAe8EzwJPPusAsj4bAmmhLmDBkxOyQ7hSzncChyjEC/gpKTKIV0rYkSK794+LmIMAJu4WXs0MG4Q4SZsaddxDwL+owh3mpar2naU1iFMA8Ln2Emqu+9yf6oix9HYcx16wguGdX0kClqHsN20/t7c/PS3f2fzp3/2pwXGDm4dZ92w2rbDkHuweZlkFouugra5OHvAnmQQGSYABKdg0MRavbmBlRVDSBcBGGm9OlmT1ppgsWy5AL5ZP8EnMIOxXQNUVbdpQQxQgaVEmTf30UldGD0CWO1TWIgxjCqMqpoctLWvJgXAupp+2ZsxsoKLCojK0AQ8OXruocERZ5/1VsExEORCm0De14j4Vt5z6D8wFtVoUB3NVKVM4724luBhn9j/o83De3FCp19tjq+Hdel5ROvh+m4m52ZgA8dxSby8wxlCPT5I6zPkP2BhGQZlDpmcPIG3tZkKVByfNuo4sDIGcrxnLwQcDFirbbWsynzWWrmtuHT2oSqagG0CgayB9kq0H0AHIx0gUEq3ik9bX+f61503QzuJtQmJqkesB6eGKh59iwicAu8EozcSLNOv0ErIaU0ryGjeAUb24yhuRFcB9SCwfx3etmCzDJ68TRzY41DH//yXT8PCUwXKzxpUkgfwSTQx2sorkZeQxmB/kzWvBkk2802gUIKA6h7m7wMkzCQnQBXQV8KB9frVr9J+poW74HsCUaBTq52TLKxtMqM5mD0Sltu0YwzVXQJ4sgTrwHaVTgUC08pacUqgLEBhFwTCwDvtq22ZyYqzpRJAk7HoLJQBDjDL2QPoOu/OqULIvfsRMI8tevT4uyZ72G606AACX/3quyRg2K5jo6u7k7eyP2/GltBiwnqsPc09/OCHX2wefHQ/AVBE3QPaPXn6OGDHXgL5e2VK0bysvcKskEBjKtcWteRcJ4ldJThzGFXjRhAfG0/FCwtlWmRbqc26skH2s2u0hvzMefReGsyvDMfFH03CpgdywLwVL2g7dwKG6iotQuTVVWqyTfR8KoE2VgsxTTIlZBikAuX4PEc+/3VYC5AugfTjJEcXYX4YZHMnzIHr+Rl2BnB+9zCfeRVmtqnSBWYwuhQUAIfZ3xJQBsTeyXM6S2X96hKbIPqVeW+Vu7YUA2y0i3guhp5kfVp1zrP+EGDG4JvL2J2bee2DVP3vHaWYk6DwRjT+PiSwBBYASPn+BjHStFbVhpLEXGHN+1Vx95wV+8usZ7bxItX/F+fXMnlcAh3Nz7T0/us//1Vy2iRBKGp5n060Aw7GnmKmd6/3/dmfxBEmJOaTDYZ4n6QEcAlQoaPSVvYGVwPuVJfJOcr+GfstWc29eO8k2PSQjmJ3DlPcIHL84nUY5Fm3V7FfOwFYgR5s/16qt0kx5n5y3j5Ev/V453LzN38cHb/Yyaev0mYcU6Z96zgMksPoGYnV37w8DVs30+HOn5cd7Hz3NhMENtjMXtROUtBJUTQPBmCMCdYGljxjerKVIamPVxD8sPno4082+3fSmvn0RRiqb8JmPK9A9V1tx4SPw/LTNuR8HGKkAD1j28UYr+OXPbJKCQgwsx5agcu6AeZk/SQ2AAmJgCCRHVMwu/fRg8qYPM1e7UCHpbDiGQABrJf3LmvDE1PwdwYUH4BwBdwXNpdYbmq+38d1ZRj3/GGsD7Omm9v/j7Fv7FT9nvlibYKCZr+Va2gnQdZuL9dZFqCH3hgJy5bF6wU20emEchdcMM2mBkizqxNb2YedNhzbIJB+H/96GvbjWX6bY3lBpuLKFPGcLS3ZeX1WtIVgjDiyAQaAsdHVeVqK29cC7PCfbd2xPjnXO9d0RxjwArgZ8fzszAJ4gLsCmAXTppvFvvClAWHGp+qWYVfEXWKsgibaA313SUxqzxbAzU9VszRfcC0jwbI8DyAU2ZSsh0nmq/7s2lmz2vhOeMQCkEQvzDkH7UBXiuI6TWAxVR8mNvJ0Foj3VmYYuzUJC2BCzvBXw6tG8mJAvfX137PJch97uWBMBS1nx0D2XMcjTPHsSbYWeGdaOyaeJJo/sQ+HIUoXcDSLt5MkSv5oTdpjtqI4sEWc2BEt8NjpdrBYxgvKUExCya9a44kds/+qxaY9WguqM0HSgVSHQV5YKl7Neoog7L/xR4oQduige2u7I9Bm9vYKyrRIn5fQz5pkcsCa+jeAcP5eckUZ5XOv3WueMTkR534BX+QfPtAgtJ7VvEZBoYXpAJ23w/bBWXr27TddJ4BMCQrWwvUiOADqMSQlxIol2QfiDHtJsWGNY7Q5K55UOyzPQZ4lH/nko08qI8TH8+EKeXIh+csqEdLi8BITjU8BOE5nA7sjjP6Qtsft2DlkgTL3YkcxZ8nn3Ep73V61mJ2d+MBcH6as4Tt+YxzfPo59yznmS85IfmAPloWWs5q4qlOLm0OaRIzRCmRM7leyy9y7PWePrXlyWfvr/s26Abj20xdvn3+VJJy9NwjkTjRkD66l0yoMo2vvSBlh9yzM87x322ExvRcwfQVFxW0lxGB39azkGuxPz4TEUL7/+NlpQB9spqP43/j82Jez7MP3CpDY5piGS4DTnDKfh/VYm1rgdUgxUzwdQG2N7+yjxq5YToC+2FP7kM/EhmIXThI3I82II4F9ZGsOsnZAz2EM6hTIuWwcMwV7RBfP15mtzrj8kB2kEx+ffRGQx1AHz//x46cd/Lgb1iJ9Zt03ZF6wIxUb2CcF1zMDAPPnVkB0EhFlh6fof5bY5yT5mOs4SCxCt3QKW3PP4850V0xr92m6hHbyc6MRGGaq4TEFp3AQsJ0H2LwWEFBbMntjHbpns6ecg+M796eIlzN2J778MDl0p7RnD9+l+ZshfOL57ciUfBId6Hc5C4rqwM7f+O2/tfnZX/xli3Lv8jOffZR8YntY1q5d0U2B7iB5nbN8Hna+HB4ANfFQOq9SOO6glTznswLJ9E4DpmZ/AC/F7M+fhQRCqy7x1VkKVHhxWzl7z1O8PNTuneOgu6aDRFMoWfcmjIdaN9vPruhYaPtu1v+TxC5vaSwuw03Fdtvv0oFz+TrgdZ4RgD5Tj9+QTbAe15Inp7Divvb2jxtbn+dZYcpivCsslvScmOq6yRdtR1V4yBmUG2cvdIBiwNiZyK5rkanK/oo9aydoPgtoJ45p3FMMTK497FKtuHIhuThzyRY3QnNf+UI7TEcPYooIsANEhsTSwn9kHT4FG5DGt+vT2ZIvVEJMpxdJAce2oD7GnYJoYoCtdIPRXXwdWaN2juScvdZtCiTcu/kHW//oH//XzkoNAFZF21Wy4YAktN6qmyZIYHyajMzDWNlIDlx15FQqF1YbZ+zfncSWBWrgkpuVXJaxVfbVsPG4siZVFi6LrjXNiG7nmqaTyVjAKkgzejTNGZW4FcxztFbqsOsrHbLOb5gSNor358Cw8jqwIdfk81UJIMKMnlvrJLL8LBDupWpgPpuge9shkoD6ul+cToOAPNQKUceo0FLzIE/0y6vfYAhmw7bSJ4Auoy/JXVlGHqoNwPjTudKvP4F6GTcx6oxbk/M4i7W1keEr7ZSz0NKR63NvZeWJOAQp+ZPQJ3YfAXOMrqF+0wkZKvR2aeEz6ZPjFNxam88//jR6RnfLZqx+UhDv9bpEDO7bRJcLdG6JlBYATWgBkwR7P/ji883LJOPWCigwwY+9YmIU5ofWnFxXgD+G0Kb1+33FvwkpH27+zt/9O5t/9r//0xjNGPswFyVSKuemBj9N+457do+jFzDaT575SnF+8CCtdzGK9m+Doty/Fgx7UZpSawAAIABJREFU9n6E4mkjtFoqKK8w5eihcRpAX8Gv9ZpkYqoVDjGgc4IkPesmoQZs0frDWADnCIYy/HV/S8WMocAeKeDNcNibwAQ/qsyBhepgz/ADgVK1m+gZmAhbViKNBrRt1dvRckqWvblJkyr/fn3OAGevpb3mdfQsbh/e2HxyGLDk2z/ZHEU7oCBlEvmQCcOseRvh1vubdwnCXjMGSTjfcZa5Lp9/M2styaRndxGnxoCt48xLtV5Ep6ftnNbcaG/Yf5JvZ/IqgRDj1YR0CSRW3Yg6QdWOJm/D1OBEtNpJoK0vG+BZDqg/FWWaZoIvDr2s2wIIqOcZvpG9AQy9CHNBJX0/APBOwLtp8dbuQOvjMufJ9CUixgmGknTvBihRuVGRvMxeE6BrWaM1dvlhf/Mnv3gUUCVOM2tA0JhDf/Py9eZedBIVNbaqPxfgFKCVhOFGEvS9BH8Msuvb6aANpTAFBxXlw7JxAEuYdt998yhVSYDg6CZU8wb7kuB499OwVuym2t28jzYjDAnr88nDCPBm7YhGY94JUl3jfgKnygUEVGC7b4fVNBX4sCuy99m3OykiYM5p97GOr1/MZD9sK4DX0wB07CVA+yJBdlsUY8tv5uybUH2Qe3Et2HvPcw/P0lLMQSJG2EeCzTIIJcRZU0GKQFhQeC/tvj/60Y96tr5JUvAkAAdGIzuLOYEZRgdO8cZ9V/tIAOSsu488P6xKv1XS1kRYEo8lyG6prtmPzu4kRoIoKY8AFJOVvQZsTOJfRsOvMUS+TxabGA94MP7GY1B2mfQLUNG2NYwaIMYKyMXu17ErTghc0rZBtwxTrKyTAqsmLwc0Sus5nRiJylEGHuAu0MJ0rTdTcT0S0L8N0ynBzBYAHyOAD5EESfZbcR+JB4HW2ySLlwHwthKEXYSteyE4X1kyzm8+wRCcaTMKYzr+Zzt+oi12ClVpkz3OIIo7e3RGsBoHmBkUxI3PfvZsFZ7a4pfPOKM9sgBozqmgW7sgbT2Vz/OztO6lAn4WG/Tw059svk68/Ie/+GZz3nbPXL8CSNYHutACVf5ri2/bzwTisbl5rGyktugtWqFhD4AjsQswPV1f23kAEhUHp0WDjZ89LLgW3NPJift/cDs2IlNSd5Io2fMnb3cixryXQTWxW6mam6DYaaImEwJGnVHahK8eb34vwN1/+Ds/yEThr9ImlAEvhpDce7i5n0SUztbzMGIvTgOCJ9B/l0l/jwO0nUYA+jAJhymI1wPgWO9O1paY+3sZUHNuBIkVD8fyjz3E8qL6dBB7d+v43ubrZyn2JZj+Kv1PT6I/aYK2icV2BB01IH+1c/I+O3l+fh8mSbyVoHubvU5sw4cDErfCIlQM0jrM1piMemW/5/MA8/jQtwIO7qWSreqLIYFR1ONUYJoZlKDoiJg4sPaeFmTfZ/AI/7fqeNpG7Uzp2QBYDbN2LfJ2UAgooyD6AsLx0YIQ+71vWkGLvq+rrOZvBdaHmV+mSL+p4ON4TeBePa4Cd2urborG7t215nXipDn//APdooA+0ZC8BN5FM9Zkxud5tmcpmgFnVMTFa9prFYkkz8TJu5ebiM6e5C+dF6w7bVc4uhgHoSzk73HOKYiyV1dYHwHu3m8lkcx0YpOXsdpoBa3yL+7LNdZ3tmDiGZD60Jo2YNja4tcujDyX8mKysbSzYX5WPkbSkp9ld4F3I36P8ZgzBL3NGxtqNGs8hfjvGWF8veJK0eBJUiusXbs/yU1bkRo/DRAvBmsLpETKeew+GYC1MTPmbP7268MpCp5gmi12eN0jZfnZM2VR8NveItftrIL4+Yyl+6bdMPwpWoa9VhsiKZSZA7mGHcFmr9I9A0iPtM720uqGRdIYX2xZvbEBm7vHqk0MvLJ3c67z/LXqfch+0f6ki6QDQDAhsxf4gDbyLr6lXQYOhXOy+Cs5UIH15kqjXV0wvLnirOlKfhATDKgz9hqLTX41RYC/0h2vzqWY0PPE2gS4dH/MtbW4le+ZVvnpRxHvj38+kXuRdMnnjZ7zaHlVVih2psOXscMAmI1bhmk5gwI9oxnMMGdAzuN5iOOTE1Xugs0fXWwyMdZF+7E/2cIppGPWj3a0+xbvFCTJKldXma+nvRUbqjhSNkz3YTSpQ0q4jH8wWfQ8Bs60bVIXSBE6ejCu/P1lYplqgma/0rryq1OtrVF+A8jlEoCTdk5hhWPo5zkhfoh3nUvFTvERySb+vtIQiC+5Hlq/hjGK/2ygwwBBxzdzZi6f5++5/uhRK5x3b2Spnc1qHmcdrG0H+y1AmnM/mrOTv3QPZy3kq54n//8s+rIvzrbCBs4+0GoY230S0KXDGHQ2DfrRmLJyVzolCO0vsddaAFvPfcH0fFZJOvx0LqJafot2Zd8n/tTAiQ4IkusD/cr2VrjQxZMcXveDnJytWkB1xYmCpovddF7WvMumlzPdiCO/mfUCIP3yl1/2PfYVtWlMpihXvU6SUAHmj0P+oCNNj/5N/O+FOCGFQ4zEtt3TE8x+4YENF0T+YEPswZ4n7bLEQ/JnZSDyQHQcACfEOtjywDo5tGnvYhjxaMHWgPUkd3T+dKBkbECfG7A+P2sN5PjiVYMattKS/klir48C5L5Ip8/7rMFhiv33oid9HpmK03QLsKcHtx+EpRoN2sTIirA6ImijOxzAWr9oat6+fT9xR3TqDaxwn86nYwpGXApv7g7DDWucxu21MFnl8fJ5QNENE5cvkl9mzT6kACGfOUXGyM9vJ+Z4l89rIYxvpgtaHwHvUIg1RDBFJp+1mHhsO6AqHywnxjDeScfX7gdkgRRPSe0cfBS9Pa3kmIzP895Ya8DgaK1jjEryKi0EnJvCB4aidlTrYT+Kn2v/4ROwbLF6nvdIcgCnaQxPZwEbPnpy5ByGEKUQ28JdYxnTr+Ub5FuGOHUcrf9TgzqqRzdyVzPEZ+zNafZDO63CkAfW7XTtU4pbBnhpBaaNLD9QIJ7BROM/af4bLnmV/XMt5xVr9JR8WK7L1WxnXWmN7uzt/8HW//g//5cNo4bBNoHAco+D4C8V0bWi3amFBjks1RwTYdfJsSuluxTh/MZYG9HlmcqztrZ2ZG4OgMRwqPJD/fXLz61TblAfAUv+7fq8jhGc91weRAGvAQH6K9ffyUB1cvrihxJc4Cw3570gxZBMTl+15C2RQ4mmilSTVsaFtlNQ/OgMOeh14gW8tBvpOVYVmGoKZ4ttY4UFxq12SV60O2SDotLaaAAfDByTzUwjFHS+fp0NGnT5NId3WhTCVEhi+TJoq2CKkWtwmGtxX9V5Wph3DJ/nw6D6pToBWJJou2ZoPT0dzsdrgDEjuhpQLNevZYzWxDB83m8eBvi6HQDn4SefxUB8xxwUYOwUYi23ErcYyo4+BwrmIMqTMTboGnz+2eebx5lEN+2iI1TNkHFgFbkFIuZ+KkTbyh2DkUNSwdQYnHufbB4+vL/5wz/6o1yT3vvcU37edEY6fU/Tuuh9JfrPwwAowGAKcgEuopBX+flPOjGzmhSqdPl54AHn8VnuC/igldOB1T5cUf0CsSNC3GEdZemMsW2CnvsEFPkMSz1giNaaaQPovhUUQPzpPDicgjLBrgOdvba2+pY1yKRC0GOwrrRZxIkyqlcqQCqXEn9aDTHsnifGhWlzhkw4yHSX9mO0r2LEnp6bSBfGZ5b7zdmHze//7k82b778v8vWqZEAKkRs9OWJYCCVrziyDwksTgDgxJSTSF62RRejTsJrAM1W3iuAixoDYxnDA/yZyttUTxtIcG6xjp28WuYFXbOAE7nm3j9nASjAwOQMLRSALj/bgRPa/zCs0iIhOBR0vkri+32wlisYij5dg7Tl1V5o1wH0aZugiyZp9JkBELO/aY2hvRcMjOM6MUFT+0CuDZB1FRHW69EQ857nScYuMtyD1slOwNDR+JPExVHFeP78y2/CxAngwKHlPV48e7n54gc/DPj1YPPL7x51evMrsgCYaDn/9aF51gSIgYaCruOw0wB3WtwwQAUzWgmwvqblkLA825GgJBOMta1hqbGNgiLB1ExYygwozE+tIBJUFaUuJxZBnldAPUEwtnLbVOKAtRtWdLp2ZcBXLbK3jkPpDyOBXoxrKIAvvYsJ3g8lXis9m6GCXp8giET5zp6XRO4niGXrgHf0Q54FnKDnhmmiLdfaev7auwGrB7FBnzx8mPHut78XMv7lL3+5+TYtwwdhmj385GEZKzN8wFtPsjX52Agjl+2Z98zt1VE7JwISVPO1VayBQ96hYFYuuiyEtsSOPp1AVdA1Av1Dn/erulxWqEyG+VqZCnlWYxt7AXPOtfJIRooESJqHCTrTt9iKvCbXpBps/Tn4twGHwU47iiaC7fy3G6YhCchnsWnsjMCeD3L99b/50LiezbXTbwLCANckyXmuJqulDQJQ8FagiTKSn3FPV1q0kvAPK4jxVDmd4k2TIL6EL+aTUhSidXeDEDDgMAG7Ku+tI9NaUzy4TiB4wAisYcUYkZDhIYJNzF8MCet2HoZF3XHXAtA+VWmVUS0XcZdNbuyt3WgLnV/ubv7ol682X0YD7504go4cXaGcw+qEZN0HuNcnKLEIK30bkyx7GPMBIJ7Wj+2dW5tXKTheAo6XASCCtAbXuZwD/jK2xbTB/XwGnbhbWdSkDNlLBlcEEMHOzdpm9k4glFSfw747ScJ9FTsygvdTdAH+aXW4fPVo87d+49PNf/r3/oPN6ctHrWxb6hsJgJ8FBH8Ru4lRfSeyBCZOTmEugVl+nzx71M++EdafgLK6Y2shSqYud1fwEc/EN0vAKo5P5iIJ6LUkGm9ij16cJpnfPtx8++pt2vrpOznzqYZnP5xqN1uScgWJoyCehwHdb8cm0dO5ExtylLU4CuPwRlqyX3ybqbEvHrUZpy2EgnDxWPZqde+ykm9y5tvK0oFX9hugULRBQxOzaoSvhwXURavdWFs6227uLFZyQWA9MeYqDbC2h02COMm6P9mjaq8yCYpfBd6cfUW1YW+1SNvXFrldYtg5+2WJOhLaIcUxPpg9E5QvPt978w2KrBhuZRXWLifJS3X/TfbDxfUUO5I8vM/ePcvPPs5zBsZg77BOQE6AWIcz5PLEg5L3+j2DzQyhAQQrEi+Fh50UkPYC2G2XSagjAiiC7Uhc3uCWxKjsFS2pgkw1jF0/zIK1w8VnrNPwnBn3p6jMbmkXJF3TonSu0b1hjq1Fc+tgcVuUlMzUByxgKYAtayIWXoXrfe4Mjpvn6JBVIF2iU8B14mzPW/wlPhX3dECU9W7s0yPVf/uPT1/1tNutk19+9tdZRr4mznXPbQ1lw9im5TowkLHm2FsMSPfUcyM2URzl1wGT9IY7GCs+NDH/ds6nc2jv8g8K7uzZVQ50h0fwPZKv7HnEAawZ66OAK3FfJzfT6azdsQdzFmMNcgE5R3kNAKJ0h1xXl4ydz330uspGG6Cx+VWXfC3ITPzo8wpMi6d5ET/b2Ouv9r/Dsg7fswa1V8gBS0G1DdpigHwdsDrtx/MM2omysEI7ACFrpeBGF/R2bOVZWu8/aDFzxgq2JCcilYERktjnMH7uPUBiiLP1u/WnS2HMOfa58oC106lMsdI8c046GCrgdIvtlnD8t3insvdATntHSyMgy71oaczzBobzi9jD2HdTOjckEZNVjjrFM3p2l/GNW9EdVDAjISCn4redWVPh2aLTxGTVmkI0wW5fuptsWvbhRidKzvA6kyRXiRL3K5fyurW1eR1mUPCO3l6+ifhwmFhIzqJwFncWW7zZ3Io/2MuUaQwqhSr6irp39uWYivo9Q1Pob+GCzfL87cX8qbXTeneifTVZ5TAKDNG6K+N9e/MsucF5Ytot+l+59zL7SVOAusuInEJKu78m4JmcaikkDxFjzqCz12nXQENF1Dy/EmLYUDmR4l6uvUOfmjOMhIDn3n2cZ0/OpfJQ7fiYwn07WvJeYv4p/plgO8MqddIoTmmLvZN42rW+SOy0nzhqEz9GZsmgE22LHZTXWgXSxLUUC79IofhpteLOohnXCc8KgkCXvPfrE0MuDRlD8Amzq2BNvhcbD+TshNu2zms1NQDCPs9n0cimiygPxiqMjz0H7MIaUrB8nbW3j4G8HwKkrh0LLVRV4sMQiRmuEtbP5nd++DCyHM9aeN8PqKxb6giT/iKEmJO0rtvzuSYBsWJ2h7VlXTBNESI6+RaRBdCcYrEYH97g7Cpow0Iqu1X749wDjJACsEjHFnePxYZcP7y3OQkphCzE9WACjvPrxntsEJ26oskFfm3Kd+Lqdm+S4HJd5FpmEEqJMPJZOAqWXF5/aKhe1uogcWZe2fcHEJ6H2W5vXzNsMCVKZ/x69uz75K7XU5Bmq/nbtpbqIsy6v3yZwS4KYmwbNmj2dvdcng97uImcxXbyXOS0AvcYso1XV2A299OYZQr+Ez0O0GrgHSINzeJ38CJ4lS4065XAdiR4hmRiX2E7Dkg9rDv1ov0cdMU6fp6Mhnx6Hbpz2S7EIRfo5LqeLpX3KUqfRfv/MvIbhnnISxV6O7RQq3dem+GJf7D13/53//kHwwtmAtQYcy1FLsrDxL5Y2+P0/Xdx6lSGraPXHxiilUhFwU1jtDF8M4Vy0bzLA7HBV5FAFQQCn5IZP7c6ZRt6pQEby91kX/DBoC4JawMNVV8BXQNdo8CT6C5tpX6mFR3fS1DlT8Z29M7SOqgNNgvsmmcMO/CNeUV3Hd2NBgR1MgzhiO4DMLgIiYLHe/bmZTULOODj+4ThZ9KsTYR6iRGjwulAlzHRyuLoUNCX81BeR2T18q3vB2zLOmIq3Ay4+GoZllDNhYIkMf4qpOiuDSC0fdL6GqpzJ8gksRxDqr12rkUbHTCqk3Bz3dZyP8yCTkeK09IfP+y8d5vPM6ziOCDVJx8/3Pwq2iEmZoko+jzyIQUyBT6qZoBMVVUMjjh4KPxhKr/tJV+qZUAExt+aM/aumYOBBtAhQe2uED2mSgCoz374mzmIj/I7rQ47aLK2PNA2orRh5b0Jywh4cZz98jqAnPu8l+miDP+jR9GNCuMPIwlIQverrcTuHeU/1/tRWm+fBdirA+GIiL+2TUPgOto47g3gar0Z3mnZE3zQf/Dch31Xo1BDNl9r2i1gaFV1YfzA3IArdZIDRKjQFMBspRTAAiQJAJnn8DYADxBrL+9hb82cJyLS2toTRMZR0cNTXdoJgwPT5uVVhJBRtE8yYSlA+o8/3t88/tP/M6w7CUp2dNb1xQnKePTOUg27lgDirMnKVD5VnjtePQaZ7S0glmsANt2MAxB8vQfuqXCofLWqN2vFOE972rS1eO0JOvwSGPpL9Y/ys60eZs1fmHCcf+9mjxcctd4BmrBC7N1XefZroOn1M9F0WkkZRmDWOngEuAQctNeH0cCI5kNz1gDYnruATHCSsCpslDhbgrZxGNrH32Qy77sAm1gt2Cll3uXnj9I6/ru/97c3P/+LX23+6E/+OADLi05Zffz4eSccHaWq9fNffZN1FKPH8AMhVZwlFDZ/HM+9O4dtk90LRd3Z//kvQnUPwA3MwVJiS2aqaQB9AHx+/m40tBQUnj8LMA0IaTIziZGAig1bJ/TW9vksgXv2mXPFKVdj0+QxVWF7sYG6aGP2obbcNYHbTwFB8Owz6XiuySU9vZ5XrUOCKpVWA0U43A7FAPwbHDOCws+zPu/iDem4Ec71NUN9tAbcvXdr87t/82+Qlxk7brfF1j1P9ZDdwsg1/dY9qHKWvRG6vL3WdifPrpVhrLEJQjBeBS2q9X6wTIba8UlI1gC6Z7bAsWR/zfunPWgSJkAPBh9m6wIc1b+NBiWGrpaHFhMHViyIu7KEJKnkHyRywDOTdjuAInv+TnyMx8OH5uA20a9/secFCJ7TkIDivPPcek48r+HusiU307L6/tWXbfEsmCXRlgpmv2P6vKPlFDs0rSHOSALZgPAXJsvl87ajl4EdxC5e1/oFSIqu4HbWGCMNS8v02Aep7j44jvbKfvZj2Lo3oz+3n0AW4IHpLaGcoE+QLSBN+0f2TIF1QzjcCJAl12MQClkC7Mad3DeNTSAvZson96LhFUDxyycXm3/+x19lUtm0oFXTCJIZnTAaig34BTx91PTv3gToACZmbZZW4Rtpo7i+lyJOWuGBZ4aobOX72wJ3AbPEPMH2zWgIHact5V78INv7OgH/efwIcD+9KrlHWrJAmLSHvKVNmT+NByEKTfMte6vFOUxlgWRs9n7sx3/87//u5osH0Wss7q4962Tz9bePcz1Z49izhx8bZKHoBTgIaJnnchaQ7Oz1k64vW7kCJxUfF9CzqfxV7PZuAua9/ciWhLW5i8WQyz3Pen/z9FVaZjNU4fjT6OWlNTcTG/lrWrXfpAX/SfS/LiSbecbVd2GtFYSy5+8krtvPpjzKuv4wQO2nx2GHfPeLzYvH2WN5/7YGSpDzDO1ner+n9GOdWwE4pkF13/A3Be/NYhqYS7oGvFu0uvLlTjctuORgDlhXpmqLxAM6zZka+Ylhu3vGE9z6O1+KfVJsU1BfAE+gq5VqgM4R4fdOPNPEhf0X21D2zgwwKTjSz+fK/QwR84DPtP5oZOXr9HokJ9ocT+2HtK7uHH0ciYkUArMu6YQqszJheWzxgBnnsYVl5LcAvgD6eT/xpcB8jw3pBOGZRHojQN3+TuJhCka91Pi2nHdtt4ZTXL2PPlM+f5ugPtmHfBqbxk8U9HCXYty2/A3gMPbaMx/we4oBiSVoUeae7K1t8fH37DodBFOE7OcDxbruS4tqnlFb4BSPWqzHmBOrjHTO+G4x5bA9qmXdYgKGykxb7+T6Mcr9DAlI5TC69oKDJbYvcDXMLb9WAHHNA1aWWZldEixJY36J39r1QyOugOXocTaSFztirbYowOcolqUAlvY6Q0RoqCluSsYu4i8VagClubkCy2JprKr9PHOsLjF0Oydy7Y1dyygZjTCyCbhsgCHSKaYfKtbIATBv7LUyo9e40JpIFnPPrnllzDkXU7SavGb28chQrN1FLT6x3y04za9hn2DZzXNht+cMjW6sRHodMFBGioKUBHMp/MsBOE/Fawk5skF+sIWN65gvIOqsQUFZMYRpwtpy874G+rGebO8AdyPPo4OjcZxCgsJTHssUZbTcD8DYx175FLEokM1a0B4HVOZZAxvy2nYhYCLFhnuW5/FjV50qqRinMJV1X2JttrctuLoYygLFKhXlxtEB8fiYaIrxXbPPErMmVnHv7LDfiBt3or3HlsiN7bnn9J3z73ZUrGBnPvcsvnUFpTw/ifz3+QJ70zVZgFPXZJhDYnBsqVspoBwGwNc2eLSb80O3T2FOQSc/h009ciBkbYaZY+tMfiHhH9sh/hjC03S7KEC/CPnjPD7sZVownwS4exv28Glsy2UCB/H62MfZO+RKnJrRMZ6BEaSY2JueOXshz7paojpFYs8wctecpkPEGo8NqIwVVibgQviwJtNVEQAl6wUk1i5qXTu1twDvYhNq2+x94Ju219nXWPM0gV+HhQYcsvnb3Zc13Elh7/z0WcCzPGP1Ph0PC+kH6WM7936RllBnUrzBd9CPRt7IoU+XXeKB7Fc5QErOWecwubJf7tzS3opcoTiWlupIHPjgEiKKPwR0zjp5FoYYjizGu9zbccgS6WCJTJHdLw82FM/PjsbZsEftHe3RB4oqiR/up/PiNMMpFHZv0uiL06d3t51W6rdnkavIWQQQlSWLLcbO1HT6ep1abUrZ0Ozpkj92qOfywD0X7FksVO4b6xTpAYjIMZJZ+oD5Fd3pZO09OwBu0iZywrct+MQGJi4hV/M2xcJtDDPYRMkt09HTNvWCxHnfugB22ATdFK2Y2eAG13PWediyHgBpZue27Tf3kE5EQzTlAYBJReCtfOaF69SFlPffrSxZCB+JedjH3Zyrdldmv+4HqygDv51Z9BQV28L6FaOLP6qDOhPTtcXbU1iB4mlYAZJCp7rHxuwB78RSi784ryYmn7z4/RZLGWIbObk6QM5Zh3flGyvhYNuk2sqEaXMWhySuUhBdpEno625F8/8kueZpuu1Qmg1RKY9W8cC+yRsM7nORttn/5b/44EOePH3WR32ctskLU0RaGZrkpaDZEhDZxG6Yfpyqnp9dBWi9hAB+BXoLCk2F7vskPBe36lgBdLxnBwUEeHOISznmDPIznBPngn3nswYEzCIGECzlUYDb9tcEXECPvEfbvBaWnvdYB2aUyr54Ot+v2KjgI0GjSUC37wTUyGedJVHx/tpdK1pdDSUBmGcyxrJ91nHS3uMiQwe0MZ7HYRzeuddDA4DrPZQ2DiBMoBD2z2ESVO1LBcuyOe5GAw5ocRqQ5uzU5kPT1V5L7DrT+QqAht0QR0psGJXTQT+LowGCMrDa955Hx6Z6MrmfOxFcxTrbD3DRdgBJLuFqEyQXZy/uARbdigNz77T16sRi9X746WeZeBTx/jxDumuQYgl9E+K87jhiktp8BS8d6qElNb3xl/maAysBO4pmRYOHPtvR6vNsjeDmGGhGlOZeAz2JMMezFZDpix/95uYv/uLf9VnfvPVZWmYDjATcKkU3BkaLIOotdlt79qURRdj/SusIy+lZwA9joQUWzxJoo4ELVm4nMcRcs7YC2YOAFxK/BkMcd55ZqzXyFFXGMvqm5aCU8oLDwy6YpIQvaEd/q7kCCVXBmS7L6eagLa2JQNyC10KVgoN+DnicalSYKxKRQeYT3GffXWSdUICn0mZSXT6lAc8EyJggOZ1hX2Qtbx6XefXXv/hoc/74TzfXL8LwKJsuFPmrw83jsO727jzI67JvAsiWLSDwzP3uLsyG913DgBEx5q6dZoHPNezBXvLLngDgTsVjzjlg1QRSa1VNE+ckRnDaLcf5o4b7u/VrNdM7Zr2dT+dFUla2KFCxQIQ2oRnAUJ2ahREM8PMcVi249f0Ju88EuwlM6Rm4RiwpYuy0xK4CAATtQ138AAAgAElEQVS7y/1pl489iVN6+z6gUas5dXth5uR6s09MaP33fu/3Nv/bP/1nm3/zx/9fdH/SWhFW4qs45K++fVlW3psERVsBqyS1GGOmwAKZgK8//vxhzrs2zwSlOU8von/1h3/4b2s77AmJbwWXs8em9XgYY4BgwJl92AEntTfOlImAAEqBw+gHrloqHTnfBAoDaqYsS9rZLrlxCwth/71My68WXRVZzp9mR1kUcQQcN/04zwqbyrp++tnD2Ibztn5g+WFNt0qNNY1lmHsGRgoG7F+BmoLJNPmEURYg4bd++6ebn/zGj3PGYiPDUHL9zhp7cDuTbH0+pqXXC34Amq7/RpiR9ppfBcnLmlDlBaInkFv0fDrQIOvbYT/VuBshdczoMnK6VoYZzWCDGdAxMJxYUf2hg30Eiste9fkN7LEAW9SZhLGVuGUfrgBFddbYgiWZ86Zrqx8wFQPTkJmz2C7gu7PMF7FHJjEW/C5jc3wkmzhyBWm7SzITTG3z7s03ucjR4Bqb0tM7rU5tC0iwoJqcyiR2rnOFoZcOhLbPah3TFnr+5snm9PnTtOAGlFfRh4kmOfs8INPDewGK0q4DuONjPMez2NoRwZ5WNwNGTAfTElB7mM+/yBk4yiAbz0ZCY59gZJx2kBFGxVQoXa+W7HsZ2vA6zKJ/85fPNv/iT77ONaZlW7t324+Hvab1T5CykzMby5F7Nn03LbMJ0Lfo7mIiZb2ijtvJaFrap6rvNQFK4i8uAxrv5vXHt3Y2P/xBhkXEJ5FmeBGG6JMnhuxM60i8c64Z02KA4pM37HACwhsJXFM5PxHYZ2+zJ+yaIOog9/H6xbPNb/zws81/8h/9fhocA7Z/95dhqj/efPaDL1pwevL025yHx/mZDMPK9DqMSP+lcrB59PUvOrXRXrY3Bb1QSkDZfgJ2idh+igeAOyLN53m2r7VHZk2+zrX/+ZdhjudZb+f77O5V1ptmrzP03OAb7K/YZteMrdpzIy7jJ4HwimtJfA1K+Chi12kwSjAZTVt2usBxzrUhS0B6xYgwLTuBloVaWHeAK5G/81AR7CZEw7wa37i2i66AzML+LYAxzJayurGk+IIGswPCA7cG2JxWl4XQ0/sTG/OPvt/fLFlB+IVpV3Blfjfky/8BqDEpvNbdVVMRSyUA92X+NF2y7NRc81nOI4277ej/5ElHyBujIDbyZp5LfNUFYAUDJHuwALn1B/RrsxGTZpHoEl1KoHoLAOmsqMQiF6/V31TZG9FnpSWZwDBV+Zk+fJ61P8Fi6wS9O2kh0vYp7s5Xyi7P0AbJZnzItMSyb8NUW23d+vc2HorB24Jmwl8S0lzTXgDhYeoOQ0hCLW72/KprVSB9wM9p3xabzdp2QFhBlpEXWfOADuwpCDLPv9Ns82djeEWn5eu1k0ucWn1MnS1e2XMwTIky9vNeZfXktQNqjc+YmH/VXJ7CadlSiR+AjAc0Hwu0DONGnEZ3aK4ZCJwYJOf9fcTuC9rRFSo2FgYF8Io9VATKlyS1dIZ34vMxcFKCmYFogM2y+vmpYdu1jS6MkevZM/aKVlmw2vsAJZOTyhsgCn/FfmMRMYsGZLR267CBAS8LPzqPZRkCvNb7HbDJWvjV0HDJobx2XTO2CvFgWv3SiQQEFlMVOBnmJdCyovJZu4mXsOWXlmeSLj5X/kAvy10pRMUniJdjkpps31B4M4QvbCVEAaz/siY7pV3iPTaoCXjBRAyv+T3as7EbbXkWM4rr+NIBi7Afb5J1yZ8DRtvvFGX4JRO55RBLwa5UKGvDhmUf53yafFn9snzPxOz9Ww8igZKCDAmaMqroxSk0zjk6kSOZGL3kE3y14WDOhTZFIL8uA8+WNpc9i5ziWbjnleAy/nLiOvfsV8kDeRa+fpTuCgWmbbqrKR4dhm23H3vg7+QU/AcoKds1n+WsiT1alGhePAVQtrL5RfbP2/jbFbTGSjpJHksKJgoVmxeJgd9cZSCTidX2Z9bEdWGotasj12IAmnV4RVuruRBN68nFRyMx16JAHSCt7M0WiRUGRkqoQNFy1v1bd5Yip7VfAfgWTPO9kb55V8CQHjar4TPX/EoBdJV0GlbgtH+/TdyynwoT9tmdxMMv6Lfm7wC97azh9exTftwGLdi3kAYUiS4zzO884v8kcd6bvJoY6qzYhq60GWSo3RoJJVM8C/TfSYH+Q6aIWxPr3AEoeWbVfyeJ0HOaeDpr7dk3v19kEX7607+2+Xd/9ov47cTpOTeArDcpGhYkyrqyKJ3mnM/Z06ET/3sVAOpDAKsf/eSLzXFIJgbCINeQLbkW6Y3r6b4AgLk3556vFmPRLKX5DUArCB/fbD+zrUge1VgrwEd+aPb92wC4mNjbyfNR3gy12M4zJ4vzPuDRC9IrWwGvA3aze+uexjQj61MCkAnNWRfdfeLvdqogASj45+tHIQFtJ/cy5bxt1AEm356+2NxM/nlo+BmN9MpGDStV8YMOenEfxcecO8O7dCkqkClmtqFf7JnPo6ta3CD7uYP1EIzybb6A4RWv6mg6S/yGBWk4HN+EwFRKjHOzFBO8nj2B5SAW3EoMusYVe8l/L0L40O1WhmSur52j+U8u25b4xFvTSjx4AOBPvr6b/LByPHkaMKC3OhbZLfl/bff7xKbHm0ffPmnR6DLvQabplYI5Zmf2pTUAJrKRJdjlObE36fj7g61/8o//wQeOWC8/I8GgazObNqIxDpMsz1RQgTI6/GiMzSF2ow0UloBipdlLoH3Ph6qSVMC+Oh0D2vRBLc4aC8+nSgCAN6VRL8kRAV4Jj1YEBqUTZzmtUnyxG4bdZ5KfxHyd8MG42nyrbsR6ne1Pb3A4dGetloLnESk2VGH6ulGcO0Unv8+y+EQkLarX3ElCfENbYp6Ch6Vqi7Un2BrnO9W2PcZnGWDhHlQJARIKyzlv7dc+SyvfKmrY+4hT5CjOs8Gh84L7VjBRugswTTVbkdEGBDxpVYLiNshIxqP/u5MXs+EEJyv7xOE9CqPq+Dj6b/mMl6batHJ5ffNp2maP6aYIPmKIVIkAYxyrtt5pPeD8MkCCWH32waskhGdhG2gJq15gaL7V8wBC2SvZ4Nb4MECZPxmsiuu6B8cRMw0Yml5+4My333zdNb6e6Tc29PWg3m2JyvsDIduOkv+871GeLwes7Y9YOprsw08+ynt8U0DkbkS2v84wgbaJZL8cYjSWGZYWyvSt0080JfNZNMswoFol6HcBj6M/VM2tGsCh6l4lwAcSDxt0BoKU7ZTnWLZj2jcrBN2rRB0hqszQDF22VWJVWyw9h52hAjYwtkTZofhZb0MHrM1ogzAOWKsOLhZoDnMqOfQbvn2RwDY0W61s9/ey108jhJtAlZGgu/DNm5zBo4jxZhqhXKmMmzixguvGUuf9gYoSNi2Ph2E4duJznIzx8loDXLczZfiBSrK9dDOvO1/ad9Dd0dtVUJs85W9A6xFQXofbTOW5DNEl+GS/Cppw/ktiN3ZFMjF2or/YirKhhlLNednjgJ29BM7+fhYNJ6xMybPHKG6yZrt0TTLJ6zyVKxRmrFZ0chXI7NahOgcAcFaI7lajIO97nKE1v/jyV624th06bFXBz89+mWk/abW9CGvonVZR7D+JK4cRttAXn30agwvAnlbuR09ebL766lH2XXQdAk6YmGQf+R5WgwTKvQLttAAcJrizdmXBAHVczwLWs6cchmczlfkk5diEdEN8PestoKLxBUj2PDhkLanP014HKPIzRpezJxisVuEFEfr8eSgYzecWbE/lGcD9Ino3ztxhmD3szbMwI9lo94Jx+CT3ZzqzFlx7+SL2h2j0jwJu/PjHX1Q7ke5ogdjYp0ePnlb77SDafM+fP0oQp71UoZ/oLLAxQCF27xKoNjbk/IB6eaEAG2uNr+qQEC3V5AvymmqYSjTHAn+fVNZfLKDcBNMDfh5E/KxgXc/mBN2Yp9PGBywfB2+/VZg2/z4NK8CfEjkLomCxlf3aohR/Vqq+RFT7NOAslf38nx22m71ZjTpppEQ1e6f6K4CSXPJuWbwJ3gN2qszfSJJyGU0QGZvP0/JlAjV7/U57kXMhyY0teH9Fa3F0prR9086yr7F9MO7eRAZBpdN70PBQrf7s0+PNxw8imJwAZSvMvLYeSaYT8L815CbPzLAwhHP7mcC7hBdQc9opb9n/2gezJgAkPv51Ao+z0P1fneS8Z1lNHCYDcPtW9nbAtMfRlPs//uVfpPVQ21X8SoI7+/EwrdymtNlrgjealEAlz5WWzS7byBY63+45GmRbO5mQ1gEl2Q8CmiTn90IrOwjbDovws4cfFUA5TdL5Oufv2bMXuZEAgwlaJf2A0N0kBHyltnuB+M20K+6kHfddqvUvkwB9lelq5xWZYgYFxNpPwhROAvH3/u7vb374IL7g5Gn8p7b3MFmTuJzl39/+5f+V9YjNPDjOHdAtyjmN/7qWc/o2hRZBYklCmEoAN+yJrOeOc5XPkCCubJnzVMm/fZMBOt+82DyLdo9mMTbEtdDS8T4XpvDlL9XZyuudCG2zQS2b5EgCbsVX3s6z3jEtPnvrZsBaCXGlC+zD3ObNBJz85RRbTOlme7EsxUej3/Uu62JJmhXks/29OqY11Qo2AxCxNc6Cb5TBziItgMx6Putvq13pta4b+2G+1uKeZS+TEtubK56YoeAd5v8C3g3rb4A769FCK5+hUCjp53OAXY3xsscVG7N3CZm/IlAff6CNiFj0zcOw/j9gZQBW29RatjErgVG6a/AVvdSC/nPufd99n2F15bqq+eeCY8sAKdnOAZ8Tp2Yi5k6my24nibFvgUhaeUw6Pss1XJqMF81VzAgLZujStA9iUA7rq+/re9yOZBqbuuyGAbzEt3zB00iErN0qTutBbHh1QcVf7Q4ZDeqy+rArFj+OvSOxZ18rFo/ZlM+pRmMeZvXgAPVY8UssWn0rzyOvmPyB/xkWSK2xvdDWN18efUPr5EECDbEY5txPe53NU/3APl8AXgD7lc3nZ1r8tEYD3q6dEBI8hSAbAKCEFbsTUESHw1WSYNqZYjhHg4i6wps2xWv2OeZj4iIAOmmZtylOiJXeXT3u3q+qvshOzECDzn7Faou93Yo9ugwQ4Cy0mVrRVkfCwiB1ncNOdcsrg3LIDOvgnxnqtTIPR2t5ZFYU1aa9cM7dnCt/HY260Ylbcyo/U/C78an2v4mzBphZ2m3B2s3jcrVlc+a9AGxeK57J/R2mUHGW6eNYT0TbTRMveUHXQOyE80IKw2R7QGaTVPuFDy1gANTB6BnQwf23HT2+g1zRtPFNvoC4wNaIqatNWG3ZfK8xueeAKXrWtjuFyX2sHAXH2VB9n1J8bInss8L1sfXvUsD6gBWVnOc0wBCXOPY/wInuqEWGpSAYQLndM3nGfVbi8WvtvHDAJONyX4VtfsovYNKv57Lreaym7ZLfNi/OPbXTix1iD+LjDUy6d0DKIdcbzeabiVPf5f7E2/IP56/dcPZcSSOzJzjhYdBOez/yorNglt6rdJq8jZ3QdncRlqFhdRh370h2AKvyGu9prw9wOaA6gJQcChugw0mOU+Au98BmtDDLBmTd29nljJfstYD7y7165tWOq92ewYAKv9MxMrnjPOPodad1uOwkNgxBKD/TInXuRm7fQqv9raAS/yrGl/Nh7r5OXEpTbDdAUBxwWxurqbhoAorxMEMv8plHBx+HnZX83YTkFOu2MMW6fwGi4khM1XwurTd5efbm3XTSffddNOPE2MkN3RcAzzVXqqYsLSA5INSAHOsTQLgEhgxJTEz0IaBOWevugW+xT7H0spdua39MXLZ5m2FkVwG1cn+fP/y8ORtHd9nhWvZL7Jc1bg7G7gbTUJQomD16lmxftfRrY3RD3s91h8QQ0ClQUuPjMpQ5xly7OAtRyb5pB1++VjmirMfu8cebZ9H/3UqHhI6J6g7Da1o49vN1vHn9SLg018hGaFsnmZjcq9h2WPe6RRTASZnF/gS8203nQu688ZxJt9bEc5f/6HasLq5zLBbBLEfyst7Kqrnuid3lL+QvdK0kJqm0EpwCAO7zsEfhUfHlGeJ4GV+uoAynGca9zgYFfQDz5H5sF/CX5agcA/sh7nbPed8ZhpGiAhYfQG4p6tdkt1st/pKf5nMqVQVAniKxvPJVpmlfGQSYl+86CzlTv/mT36gNe5oBm68ScysvneZcnWRd2RSt5W2/B67m/eRYOteckfP3b/9g63/9J/+gERjwTDIg6ECNLAumeh0eimBs2pH07XN0Iww80/OmUrIIrBdMmymgPszPjF7DDLBYp/O08pyH/FetsGj2+tFT0YzxaILeCZfzvrdC0/XzHTDQQIHTHsCMcyvyCf0NuKG6OLoZ2mAkyTOd0mYbdtBUL1WEGLMf/8ZPkqSHmsog2QxafTDbAIaouGr0ed86Iy1jS8vqHhZAE2VVDY5VUjQPXVWdc0fHfJ8H2vupnk+cBvBQZtOWzGz0TM/BjjC1loYSoOtZQANO7SwPFz224+DdeyuQjCDwhnE0LYsYKkbK0JZtPiKJKOR7YUrRtGgrQL5Hn+hO0N7DiFGikJrG9cHhzwV+HsHtj0P5vXqnmulzsTAGvCsTxouseTYuhps1Ocmkr/eAzyQejDODqm3P2gt1bBDisnfCTCTQKZkfTTjDBQSDSfRSofjpb/31gKYnSe6fpEp2J+1AeX4SOUFm9hGHLzk3NKT6cbn3airmswGWHMxaEZq+9Rz+GPpX2dco4CpxaL6AqQaJ+bfnMW0v0xrGcfnNiXM465TK2qscrNFYmaqJe2pvf8BRzv5tmEWSTeuGRdaDkURn1HzHZnTIR0fFL1VkwLDvCSTztb1OXc31qCYDFASpKsSq8bm+6zHw9k9bYlIdeRt9gOcXM2Dm+CDG7X3YHu/iEAxhybPGDnt1LZT4sB53kqRKdjidVkWd3zwjwWvPgr0bp+W8V7Aawt/2YBT0YXaOVgtnBNAHfGEwcAJjghlfrMPq3BRktmUmoGtiVlbeOCFneq1M0qC0r7g3jKVp/xjhaq8r47COfdgB01a7MLEwI9p+zfizC3l+CVoseMGsnEcTvc6jRYk1SPDztTHyKro0GZxVovsqLqlACl6rf+CBAcly9p6/eLN59OzN5mWEyj9EN+UyjKJXqeS1lbmA7nmmNB9tPv34XoML1fanT59vfvXV15tHYTTr9NNixeGVgr5o3ElOprIZu5TAQNusf78ImNx2MMloiwzzPA6y9wU2M1BlaV+mP1ZG7kyndg8DLAu8jEZPIpJrepMKojYjBQrOFXsV0GBPnGRtABfacgVlk8xlb9R+ooBP1Rhl3Wdhk7XtDRMvie/LAIMeEHsg8P+dv/6bAdHvb775+usy+T5KBVvy/+i7tAQk8QXoYCp9+kmmc0ak9ypsCK3ZErzed/boJHGjnVggTxSVe0eXH6YPHbGFDasW7bxIZjlVbBEJ51KR83r7z95q25b9KTivTdb+P0n/fF2iuLSJLT/f4KtAtIRn2OWF2UQ/RSxUMvkOOaMwANthv0MqiAifWDcTXvNi7bFsDTsCbJk2AJ+f75n7JdFJa8FRWivfAT6r5ZQ9jhWhGJP3uWD/JSkxHFgTW2mJfxf9RqCWawDcGeAgITqLfaZbpE2hbTgBDe7euZm1T8tnej4PkjCUd82+ZE91GFN1XgAFw3YI6tDASAtrbaH2KQl2AIx2RWRv39ZmlNe/eH25+fbpWVhLWonpzO2EAXdzcz/sPknyz375aPNHP/smn0cTJ8NMYkfBo/c//bht2beiS1kbCmBUgGBvAt5pFbY/yqYQaEbzbev67Ra4tMceZC0+v7e/eXAHM3iKVtU6TIuD6YEABYxMAuWePH9GGJxvJ4JNY+VdwLXDMGhM+QqUn1ajm5ufJ4B/XbFzYKTnN62frvXTj+9vPs19/eZnd3OPdHTjZ2ngnT9NO+ofZZ/kPGaKIU1NLZplguV3gSl7of4kvhfgBZjPWtKVk2CeKBRmj5n2/ShDKb5+nkp8AB12ZFrrtJBOix2b26/I6/J9BQvnej/+5HrYf5KK3fh4AzO043cCrUEgAtba7GFxVIQ7/rstvAVIpgVfnGRv+H6BYqw29lqBQMIgsXQfjcOGXez7TaoLWE+hdGXKTVvgtIl7TTVuejYGvOM62b1y2rWIOR89aHiBw6Gbg9cQu9cwhZ7CRN9/d741YFNBFS29WmIxU3O9J9nCr5Pcvo3PAOSRTxB4AyjFM22ZF7B7Zj6t9xlZhfhTcRSNtB3SKI0bJc/AqmFR+b+yCurDAc/xXYkPNhcpfkTTcz/gcvXF4qM90/eef5KMq4BAb7U0iQRixxQDnXkJouSqQ3ZyNvk2ayy5mgJ49KDZ6PjM6iGR3kgcrbgJiGOHDOjSgeBXB7i1XXni8Fk7RZSZ7komYR2gYB3FOp5DATj3lNevQ4Vch3is+YPnyb61oOUpSb7nOWoh9ncgWAenYaG4jlyTZHKGNIkzgIZAz5moOoWcsdeV2ahcAn3W0SCTj0zHWnwypqOrk0sYpJKYKdYqaxU7E4YY/w5MdXkAYRDR7HdF5NlDk3CKe2Yg2tZ7OtaTVPpeUz26BXlmJsnKGTBeJJizS2c1+V5+aeQtJlH2F3I6XiT+bHE4/5AT6LLp4Cp+Jz64cU6+t+ZA3pfvHl1Ja44E4Tz7tAFRCnaudsEVFcgbqZ626kkgF3H2MsrzM/ZxWX4YnfkQTLutnPmjdGqcRIOL7lOfLNZO9rohcjvpDroRtpEAVneAvS6nGT1F6+REa1TUOj3X1jORvVHNWQDfIrsxzEM2YfYz5lmLfaGPA+9oVhKwxzwSH3enAuGyrsAurJkZ9CdmGduFef5hW7FUzJQ8dZEYWuNcYKz89ILkk5b3AsDiztmrrIh1pdUqvi4RBSHD94WGS+ujMyzWdp4QLQp057rWrrCufy6YJiawUjvgUeJRkgXX0g2yG1uwG2B5J2DGB3mT9uF2/vyaZAzruHT8VJrHRFJAadveaTGONurLFFFfMGo7AWdSYDlNgfl1YlYtmHJ6NqvsaeABa9frnNY+7y/ncbEK1vbmCszrCJALikcbL9Umj30qGNXujym0j/1ZWYdi1VwbW7LkjvYe205XTa4OwLdnFNXFpK+TA4vdp60Z+Gpt2WI5+wxAeJc8YCt7zXC+q2jdbYe1KJbGturwGZOyPf/8/BkGbHSA6Q5eYD4FRLqevk2DH4T/8sEtk4qBXC2eaqdMDJ9cqJIn9mzPVL3Z+LJ2QgwznFq5Trb6x8SwdwNmv0nu+ipr7ZwYaFRZptyPXMk6Yq3xBbd38rkZVLKT62fLjm6lGBnGtbg6WVI+MDFPzp4cRmdT2/ETczXbYrvYrMqN5FrS6kseYitFx72Ad4dp+f0mA6acPa3F4p0hVEzLf4tqfvHx2NbxiecBfD9k70SKuKy+kVVQ8DLgZfI1ORmikH2NrSo+EeORhtAVwVNWG1SsrAjcXCPs8vrA2JHY4B06cnJmz77MO3sZ3sBhTPzQYqI8B+gP98jXb0dqDNHlXduEh0kpHhT08msY9sDkPhdF4zDmzzJw4yJApg4NzGPX4mwhKjR2QfhANMqhG2yAPFteA3jNM2yMJW8H8MYXvyOhZgBFPnbIWoBy9xj2dVulDHfl0+Qu8JMQSGLYXjz6OuzanB/FRySW/Oy9EKgeZzjgSdiLinZv0zlDp9Kayc33cjYNKYU7GLijwDW5kJw6bbP/0//w9z8Qa61OARqswFyfOWCjelPjTIYx48Kc72EnFYxqoqjdbdgKNQySGgFF0O0egPyyOAOGDKuiTL38x2BIBJokogs3uc+Dyc3tZgM5uF4nMbiR6wOq0UtCQdV7PkyTeViQccMJ2EubhyPjBFURLMZJqu/+7LSbfP5FHibH/cnDTzdPQ8M9y2bbDW1UBQNzwtRVgVcplejKS2VRq8T1fL5razU99wxcmsk/Y8j50/aBa+eDKmedjMhucArRhWTzQEAHAX8ME9Cmgz1yLy/DJvNLgNXpeQIBQVYDYW2GJk+GtZfDo/rXFrL8rITWz3MAZ9kU2zF6a/e7Z2yaEuYL8M77PksFA+VFbvz5R5+mlSaTSU+eVG9IMF1HnjV4nQR/l9hpLh+VFFhicAXgjnH3rIZRlCCpB3E0JypKGmP72ac/aAse/cDqc+Wg7raCmb2TJOnjtCq+yrWofB8/eLj5OgwdLBaGTCWtTMY8E8YfA8zz2w9QYT8B/eybTusTwJY+vFQlcw1nWVfBkbMlIORHGK9qImoXwWAp+2UqENaiQSNHUMbBiG0X0FiYOSdxMowWYKtCyTEodDiq37YIqmIozBCM7P+s2dsY7IK2WdMK6dcjSNgJmg6yD9xsVY1zlDRIrOIiJnjHmlOBD6Mzo99fZ4rUmwBVtw9yDt6lOvg22mzYmkSPgBjA76OHm/eC5Lz3aITl603MXDNK9zLIJee3egYN0gVHTbVG8FQlqK2KkzTRdalIOnBVUMR+JNgbvZHRJ2mL4+IgsCILTmjRXJKNld00SSLGE6Bs2mmmTWQSstFJA8YIPFWRUM8BLqlQBAwGPmKX7UTLRivTVliI52kTENBruzP4Yw8AqIrk/KrMxDE7a1sx8jdU7ntNAugJcIm4CnLoP5ja+Sbidl8/ehU9qZz1G6HHR1SU8K3PVxk5DiBArJYuAj2TJxls8cd/+oucrQzfAGISzwba5QY5hjK3AGMLmARY5hxpHlX4eGV+xQ62Io11tbQSTZV3kmLJz9G9tL/HVnQojCmvrcJNYLaCrjTlMJzajlDQ3zSomcpWqrg2kKw7cJD9WOgB2abThtrkIs8akORPgq/ab+lfGSJzkUmirpst/OEXmVid9vo3AY2e5Awfhe2xH3agaVnOySdhwzZpyn68meSAQPNF7FQdbtaJ05a6rlINzp09ATDT6i94kLxhTjnHvU/JLECH7wTKNQMGVHcAACAASURBVI4c5kvbwbJm9nmriFqmtA/EEQI7PBMBVSdn57oM9eiUKeBED8IADPacNvs3AYO+r4Tze9gMfBZbntdj4d1I0ObMYqbZS4IjGm4fMBgUI1psMT06mjRYw0B1ehim5SWYv5ZzfDMAlGQyS9tgYDcJIgCu4+3FXKkuCtbOWxjSXpRgi83IlfSskmyIfzgJa4Dg+H72F+Duwd29DBYKaBqw3wlXEGCPJqefgT3+jZ0nxC8JAtNPwtuMVyArwakVqw/W3geYNkn28fO01mYC9uvoST59gSmdQBWLMH4IUPnN45epXmfvsEOeI/+Qa33w2ScF1zEwPf9jmiX5syxRa6v1vkyEHA82+hqwMG3rsamH0Q+7l7j2kwB3t3Jf2dUd2NE2qsQG2k8EhS1OxA6XZZO1PAubnL7TgX2YwPIq8htHh/dT6LmTsxVmcTQEf/bltxH7jo+JqHWr9PxAzjjgCgP0KH//8UdHm4+j7Uhz5/15NAXfvdy8+u5n8Rnx02l7AMz154DD9piAMTtEkU6C2tjB+sUGv8rnPH8d8BNjIvbsVZ4hBgURY7bk3aIpK6HF3sL0pw3TgiO9tuyBo7Clb2IUph3rZkbOTus5ZprzMWAN4MW+l/QAMExHbYHJkA0V/1JYFh8k4Cxcs7Cdiso0fey+fxeQluRCz1zBu6XZNVupyfAK3rmA/Bw2sb8WgOZqxJX5s23hQPD8bhHFGWyRdjoOhqk/oN8AZBMrthiYzy24wwYsYPza0iUxLSOxwJ0hFB++B+2AeNthWc3k8ZyJipBPQqS48Tb74nWC+pGAESco3sVeZy8d5tm2MbdnfAHu2VYJxwJ6AjcKgse6X51lMnGYd4eh4QGV2P+L89wv1mWu68P2rbA8Y1vdCJ9Y3WYT6GnhagOUENHLFA/pdhmAhz0TBwvyz7KH2+lijxecGx1bzxNoxDfwJdq3Hj9+0umzd9KFoA1thqNtVbtYwcy+nEmWoys4umJ+F5WbZ6mQArQuwOHkAjAHWCpwYYUULMT9DK7XYYwiBOQ9yaCIH9jVDvMBSIkDMMmBhQqGYu/l/dpBIn4GRuX12j7t22uxW2Ueimv4R8w7BSGt8bQtP4i9sFlmL3fCX35OHAmBwmzYrUanoiW/B7xzm0kKMU/lJC0aOSM5/9r2Mw3Q1EOEPLa6MSUAvO2MfNPEWX0I+Z8i5sSeCAGzt6td10IqBpXztKwjH9T4z3mYVsA5txMPFLjNz3UaqQSc/hLW4BI7revuHoYBNiwrOQRASqg3YOvEujNdE2Q8yeV21irvmq9js9M+DfBsQIvYRTsYAC+Aw0Xs8sjAuKEBdaxnuzt0w1RGcJFpyXck+04DJrmimF8zlGa6mDrIY0naMRffi9ddQ2xZArU+29qhFhwsq8KwJVYam/1mGMC7TopOx4oW+IDz1l+Hw8Q+WOrZa2L+7tVhgALFARDOr2tiT+nvSfgNhXht6qP4MSDPGo+18MD25D2qLSvOq40aINe+OM09t2go6U+h8tO7GRy0n3UOeLedYQvVFq/Nk0el5TeLhpnj+XYIDiPCn7GRCxtaQWU08OQkBqRdD+HjLAOTQn5JYextGFhnAe8u8nO3I8PwJhInExaNxIHfFflnS/I52HKrfFBz0IAXKwDZ/eMkxVfWzqzgnP2b9USqsX5r7DggaHI/+Wb2lBiAbQHEslH2IBJQNfQT9znDtARvpvPkBT3RXCjb1whEztuUmc8cTdGbNPTyqHdTnKITSFZE/G0f7qWbAlOJ9FcEvjstXF5QLCB29DBFNkMMt4Du9otnf/mqbalO+1XWbPt6QGlM67yfMzlaoGxrfG3YqEQ7nIuR0jBdmH63+CodXSlivs6E30eJi7UtKMx0MB8CU7tzglOQgYpG370brzYH2ddA6APyGhABuWK6mrpeQMXsDwC4AROGVbA/Yq5beaZimtNM03WKr3IP2+mmMJX1Sitw1vzlKzrYCBlsQBiZYof853rtVzbtDJMtLLuTiLlq/X8PMC3jWlu4e4nMlKJT4tHiMI2xGVytu7E52O3ypOwnRB8P60Acl7NPrsG62bOO1+XZq2gXp/MvD08XBZxJ8dW5BobKv3TWsI80ov3QMKENQ4wsWO6ZVE+7dBJPKpaxJZiRJVHJFNtVhE2dz83Aj7fJBVMf27wILsRvwWbs12EbTnGmQ0XybxOKzRVATthNTHASFusVMDrPTVfMVXCa87A/DUah67hKqQkX9mIf3Lt47CDgJr3vm3n/H6UT66uf//nmMozNw8Tg2Hfazzt4NP9dKTRkb+qeCwxa/INtP1CMc+wxoINfKXIbYvpJhvshK4VWmYEV/81/9mF6ofX7ZvMLQBejOom6NrQJruok8r0JkEaAvtNoF1BudV4VrRQYZqM+M9YYAJgLwXxiQJqQ52ELDjygG9pJc0DQBAVODqnppRWR1FqEGZSNdnzvXhlPL8OSM7ZbEMXZvcr0L2AfRLgAY/6rNs5yHQXT8vMMGMdH2JBBZBgYn7ZB5vNpPGGGVOQ+P7NuSk5f0FJgUdWAsbYR8qC9t2r2iPqm+pIkejSlAI15+B6SgDT3bQKhCo/2Iz9jgomK0utXT3q4ULBteIdLxeI8r/teb6lB7kzI4Wh9FrakdoJWubP5tD1WC6+6fdHpSHKCnl4By3x/2IZ+NgZE61om4j178bQUXEnr/RyOzz7+qBN9zk4zEKJGeJBsRhgav53A+GYOjgEAdLQg7gxgW26yrq/fhBorSWnbWLQMOw0QU890odEMkFg2cM8aXiUxuXn4SYDS7JVHX1ZH43omCb4JOIJRWFAigAGBVCL4gLtOJGxlZpzks7CcGvwA2yDTqsf591Q1U13ROl0QWisWoHiYPV6zMsrOSwHWziuRH1Fa7ZOC5EaquW/PtPqCAoEk4qoeKmV+ZtckREaOloUKBKMPvIvp1XJoXDdtgu6liXu7ZrQr6OFQSrnMwe7krwbI0gKMvjGakpkC+2UBYT4dROMojIjsh/tHecOzTD5MX//TlwFh7nwUhhmWxrXN3R/85uar774uSCxgF1A6Q9aeE2aA7AtO0TCD0tclelxGWa4CzgnKVPetl6k91quCrwIvwGouoXojDOj6DLw/sCjrCjwpa6i6bNPuNG21kxIOiKfiBtycXwXSCLizS9okFtbA5ICLaPOa6HCQZQ07J4wrQIduGHA/LXE52xILz9yPlE2iJZUTKig4ragAL+shEBOkXcs5eZupS18/DciQyYPXMwTgIs+Ezt7ejVT/4qz3kuwTLe9Zy/X/i3/5r+MsULTj0Ft1muDV2gL0nTX27jhnwrk4iWN5vYD1qlY2h0B/1RC0/wSLFc0lEZA17xRBybwgM3saUI4VwR6VCQwMIpSrmFLEYwKHstE8bFW7VgQlRlo1R4j4LQA2a74b28SRrcWCh3FCrwzeKTnBc1SE2Yq+V8CKgPq7HShD2zKak999VY1MQAI7txcA4eMI5N89TtCfREAxpBMYBcImVcZm2zvrkKHLJLTruVRVHp3D3UW7DyA69sY+KONjSfLmbDi/I2S+gp72ULW4lgRfoYhtuJ3hI0Bjf58kMc8ltnJlKVjrVt2XfVzgVLC/JKEr08EZIYLcn9WKk/W4SDB0ld+AhCZ9Off0ELvmeQ+sdQOZTrP33Dv9tSMsygB3ux/iz7BRCDMmiGYsnX2pccX56Y22uJJETDIWTZdN2GISJiD6aYoqmJjvaBFGGuFIwHz+fPP5p7c2P/jifs6Fe9SrPAEISQhFAaAPmui06QHR5WPsFcNDAzfPQqJmEmnAjv088wb1gsAy3NJynQD3ZezS/tFHHahgpuuLIJAYMYDBlwG81S+Obx3Xpv/ZL/40l/Fu8/DztJsfp7UpWp9CwIMINdMrwxjdzfq3TqwFOItHN2+TCaA3dqK5dO1s8+DmZQYwpJAQxqIK9pMEz68pLQun8pm2O33Bm6YLlm3At2NVvGnr9lGYgdcSQJ6luHf/zsPN55lKrtL55fOzzS+evNo8zjVgPd1IMkBntElr7Dwf/f9TdV89mqVZdpi/NOFN+ixfXW2mR0MKFEDIAPobgm50K8hdiAQEidIFQQmQ9B/mH+lCoIYgJbLF9l0+K22YjMhIp/WsfU51K3pyqirjM+e85323WXvttXckEgnmdvN5hnykdppWKEMh6MIoYBoZnMJD9qAkBiMEQ+Iqe4MWJh9qb2vjqIzFGR8pCB0W0zuDN/J+AL0E4DgaP7fSlr8b8IfrBdeWmdJAlvSCoSMqx74zleSC+QPaGX5RW9BCyiTzjXHKVVpseBIhZ2pa6bQHrfIpI3Rt71bvtaHqsKh9tn3OpnsB+zqA+HQL9O/6xhV8m/gJGHsdi0FMVb8xg6La7gf4EHTmN52MKKkRc+WP+HAtLLVViGyAJJ8P6YTPAfXZTVVzf/H+ZvRttxP8h63+NK3b5/GVEl7+thp92IIpRtxI8VbM0QlweW/bm61T9s7rvMdzoUlUIXQstIJs2mSuZW+Hgcx9Kf60dZSGsSK3rZvpzmffZNhJGJH5rIIt2DBYf6g8pC92ooMcFm0Zzm2jllzrijktM4WtagEak8V5bDGXhMUMCcKiAdzN8DmTYoeFXV8ryZdQk8soq24mhd+OxvWD+/fDhH5aVhYbKUGn0yQxEzsNQADodSPD6AUcSMRbkMu1FJAG4vWRLS1W9bOJtcRZnnD2qGu141YN14mlBwv0mR2MYe1zfQW2xEhijOyzaUkE+kynDx/WGBLLobkKFpk27dlnfLhY9joGS4oipkXetNauwDVqs0uc9UoBPLZzO3GV3wFfAMMdRlaAT0fM2HHtaNcy5OpamL8YXYqXb8IIG7AM2jeD/Dy7VVpomGXjf/xYE9c9gwxszwGAml+Juco4nIR3/WHHVo0x7131mtY2zRZlya20EyWAhvWAR/Fr1qs+dNhUdK4VFJwh91XSAGCpcUDykzzzYBRlCQ+rTTdU2PHsXZLUmMbKhRigI++q1q896Ax7ZlZxmSzdIiWpFWBj71suFhtczT+FC51IyjQDjk7b5mljmUIB8WdvMtAPkNihFkC/bHvM8pG28YyAwiwINg9wDQtdPmB4CLmL6QIy5ZUZPEm8JZ9pt41cMXHSFOtnerKfVWttuljkIljpbIyvSixVgsTEGW2dzhpgBDVVYG+yPcnKYPzxP/5i591ZfNXbzcOj3FtbPU3bFXOFCEHjOfEBMJYuc4kG7D+2N2BMK12+Zzc+uhM37RmeuvFvzn3ADqy7RDXRuptp8zeqfarpf86UXBH4zR959oriBcfyz72SIgwGNPRqnk/bj4EsOR/ua4DZFeydfHfs7+Sj8t0y8gCRCzhbgKXx6J99h/i6ms5FAzCPUzBIAfw0z/0y5xU41GvOD189rD4t2LqSLtJmnLwbmJT9LgdjU7azlgZNuI4CxG2ZTFxuWEfi7RfpPtiP7toNRdw8m4IzIWDYV3RygcC+Jrhf9gOJGIdn2NNr6zJAC0i1FbmJNwDl/m+rRRy532HPQNiO0Ri/zDkQZwOvSIvIO9++zaTcdDtcS67wUYZ3vUnOtptn3b2EHOWpAER7VmicAuUDSuW5kdvRAtwJw+1ImQm+u7E1QOZ3QD5nNkVhYFKB3Xy34ReYs+1+NPwqPu4wwPtpBpe9zWe+CRnhRUggFzTh6ufyeWxvruE4vuHLr75qJwR32snHHVCWZ5F1vmJvYBH2iQJE24fpPA+jmJYtgNNOIwNzPfmvQiuSgde/o1XNTrVbcfKPCSHYdK20fx6CtE73PROTL505AGhxkw63Srrks65iF1KeT54WHWAkA11LgFudIv6JURxyzUUwnrGdg+FUV7GaykB310TiLTFwruVWpIzaQZl44GXAO3uePYEx3QqhwLkky9KzyHZopYvNSllqczfr/+Srr7ubxTokcd7lWcBIqhMZjOuHYB0n2aexEAVp4VNsndfAKcTnI2+RgquW/+qvbv722j/5J//Z+/3oD/kLWkfb0MFuNA+FdsE4TWw1xpsAO+FCAoKl7jPBQ3VopQVKyul2UQIEYkUxEGC7Mr8w/JJE3oreEr2xcdi0jEZLTICC5YUGWXo5sIBzycVjuWCatcpHgwKzIkatooHVJBqkHtixitqP7kIubvmd76xjxFzh2HIwLJAAkCE+jpabg8/xYxx4lIJLxsfrKkaoGlbHiE0zDCbILY2jJ9pQ81rV0BFfVLGMo0ErNakohrqTq3JJGGyvX6WHPg/1fQKMtvKY0ocmnI33NMLYAhNVXk5XUFbBdlWTrAcmknsf+j0B4tFtA6I5sFMdEGwI2ic47gj2CnBGHDygkqCNTVY1OQzQ8bOffN42XwcL2vwyYFybRpKsHYZ+rU+KiK0YyyANlGugY8cl54BeAgy1nmDUtdqgBSMaMcT4c8C06HFY1SfIKlxGH+lnf/XvVcTxj7//fzY3g/a/THK2H90Z4qUOBlBJC8S7OIe2BGNfgZfy760i5t6OUz0+NQ0n31n/lAs0tZZBKfMmoN+PU6GWZGJdU/+ciZeS1HGI1alYiqYjpKxarIoyLW7n1QJJFcEUw5yJYRzmUCWQ6EDMVq1t0VSw8jxU4rN4OcCjISPKfeVZcJRYFAIsk6toBmTfCEyAnG1Hn6Jg22tNnlXxPb2cavoXH4UhchIdtugnnL8NqLdzJ5oGqb7k+2hYGFTxh6/+1InGBzEkbUkBHtE01LqSfdTEMGtoXSWYTZg6LRKTckST7WmMTg4eg7IAmOWyNQrUO6uucznneb+EoclDXriTaBAj8SwDWoBpw3IcBy0Z4IgmmJUwTrV5fjizYbNWATq7ZobSCDr8TtA6rIc2JgJYcqY5FIMbBEPeM9MxlzZ9kZUzLUn0nPNO4FjbKpcEssGYlj1txdn7j58HqDqJCP69jwaUyrUcHYww+Zt3BKs5/Jub/zuDKb757vusa5K7Rf+MDRNsi6bH0J8ViPrFz3+ewsPz0Nu/XYDMVEoXcNPasLnO1ghNj5C388uOuBefuZXnIWERbKngrc9H6wlglxahtbMOAl/P23RFy3uR5M0DxIQB2h0KDMvOBBKk3QTICtDKmSIw7HzZn+yHhJq9mbXfTkKQgQDRY6B/eWGQjwJFNu5RPudnX3yyuZtq80H0MGlDjti0pEBrMGBzaTXLc3J9Kpwr2xsTzx5cW4XKAG9yPnpIc3ajZUmsvztCwMfOquaNBIH3W0MVN35i6P+qtSYBz3dL/Kzvy2qmLrIR2oQwQOovAMsD7K26jb6jyavpZVqOeki1/BCqVY2eqbwSWyK7O4CSJoaj1zEtTZgeAokkthka8e7yUdop+B1JV743z1bwyO6zefR2TKPbMw2WnEHsLIbtm7RyY0a0ohldEWf6ddpFDwK0HQXI2bn5avPTLz7M+cCqGvbKfp4fwWGA9a0UT4726bOetJWStl7BSUYs16it2rpLzG9UuzGtE/49z2+mKAtWp5XvaQCp/RSGriUI/tXvv9t8f5r1zHmwj7CgBcF3bt/v/n706OvNw49ux2aNpue0SQHy2c/4ylTQO3m5cQZQKWsQgON6WmYl4h+mcHF/PwLYx9ipsVe53O+fYhkoSA4wzFe2SiqmyHpWtL8FiejoxF9J6g8CtL3M3r2TQtLDew9TEHpe8O5VnuUZu5C1vR628eHtD9p++Mcv/zAMbSzKTmGV/Kb4luFT1+MHbudaTFWrr8t3inPO85yfvzBdj3B4gJiw7LQ933sQth8GUs7Qy+x9U9V4x7NMotfuZ9DHYRgFAnnFVcM/bsQHAxXEEaba2h+rJpmEBpsTwxrwO9Nhk7iYhJm/owljfdnTBsuYlItPXKeRalMRGAyDZFqQ2a6102Ixzt1HQtmRMphCVs/l4kNXGz4nc/zqsIchihJTzapjg9yM56slqpElVobKuxaYnFU6VKhvHRRQ0G1AOs+3Q2oExL7fs172uGAcQHkWeYkfXgbQjJ7c+evEDYCkBM7sXuM1bS/a6LR5iRniTwDJF5gBuV42lzC8P9oSMOrFo0cpvihSSmS0mmJ9AM17rbkKJKtbkQb47pvfmqWXaadZy/yKdp6PehNmt/a+7bT3WXPgUPcToC72tuBKrpHNKfDSgq0Yjk3A4B0WEzCqLDZi9e0umPYrA87EtfSD+AC6qn5H41oRU2HiyKC3rDOAbORmtnKWwv7I99TeKEBIXlrA1c4z8egU2iYWnsFSo0dbMIOfkDdg3cgLyuYYwA/7eIC5RVyeL/ZJ+f4CYAsZwH/vBSwqg030FHsr+VoZ+aOLRbgda20SxbeJo+01tlVhiHZwp9HHJl6mIE3X833sKjC2Ej0B8CWNwNh3S7FVrP4mxW9FjHbVJOFqnJ34fpufD6PrRp6XBK9tWtrQ2ax87zqB2zWIh7eAWPnO8Sn0EmktDejYIRMsleKKhBkY1t9NZ0iLiWxw/dxIbPT8AEOWlrbRf11A0uQnYgnJLdal93XoQGI9pIiZ4jnae87ZsPjYRSw7jjyvkQfR2aYflXtydoCyCoT1Q403DOagqWYooLbUiaWA5O2w0LYDxMz1NInPK+a7xOJ07OyNKTYASNu+lrUxrAiIJT50TTNlMTEOlrl1wn4xnAlQt6zR5G7TTaOohGl1BXCjLhV7p7BsYrD1KrMzn3kp/zIYSDyV2MA13r17t4UUWqPtkurQwJE7+pFdJ5cEYvDF5JOWqZNlwrbSMHnw+UlYPu7TuXFugQSJqe7uXG1+dl+XTIpB9PsAHoD0vOcGMXx2UEzEomYt+dtqCOb9Clhs+Y4hbxiEjVvkIiRcXkXSJft1OzIS72/n3wOE6ExDJqkkDHtjP8Av5mwAh3SyOcvAr+rataVw2ikHXBbdDrBSGZy8b9W2XwuctcV9thPbWIcOR8x3+c4yiJFnnMr8vhI7Oqjs2/ioTkRmKxVPAGjOrC4+cBr7IlYqy3xYidfiqxNN55ris1tQCcgV23YdmJd9MnGxfI1mYMDLFEArR5W9c5jBlCcmb+fcGqAo3wZS63oCzFxFHxH4Y1gUP3Ie20D7GcZwCSDLZ+sOwOBrOlKWbexqfLK2TzZuJ+w1w0JYRpPap+U2AF3uby9x3cF2MIY8630gWWKP/aVtGfjnLGOpYqT54RN1v9lrp9lr1ol5RC5B8LFGdNy/j078DW3X5rUmNkMakYuYAm/Ihnj7ZWL9rfgakRTfdpy1UAQ9S/fCk/N0eGTN70Xjv5Pj4Tllcr4o5mBP7htUIabO54427AhZAPx1YwDAYddkIAy18NvXgNg8z+sdOBYQLHXMSB/XRooDabPP0BndEBOXt1Mp96cwKv//Md42YCY5/IuAjrWLFkgcwYbkjOnu2tHqnMLnXron3uVefeZJchF2z/5RuKK1qOtIB6J8d1txPD+nyUvZVwXki/j9y+5Bed4Mvyk7OeezGv7xxwcIRfH/tPLZCbbjWuJ99vJdphIfZiDVjYvo3AWDMMYPoeoy3Ud7KfSadXAta8CWXGQvfhew9yQFxWQgLeYbEnnn7q3YvWm/f57PgOnY22yC45KY72+v/aN/9J9k2qwDNlMHHZYRMJ6pLz2Qqrm5georYCrki4FgDR4Ab3m9G1gDM4cWC87Un35h/gyLY1Dwioy34jAVjTrjHDiGhLGoFh1HlvfYPBgQfqdSLzihYeb3bheyz9lvZzN7GJ3m14QdmKjaNgwf4BZjLdh2MAUmrmWowbbhAAaCON7zWXSnOPGO9c77VbMMnJDEeYD0tSqEDtixlfJewdwEVhOcjHZF1qUJcsCKBvEzNbK6JBWUjjHJJpZAMCYYLdaaxsLTDINoIIJ+m/cMQ2SqJoLJtouWgTYVO2yOcTQxFmFevRLco48u7XKvAEzaErsG23FY6bl+8rgBUacy5n2fZXgHEA8tGRvhVQwVtiUHYyDIe0EAraCyILr0TmOAQO2FdN+ImgvAB5w5TWK3G2AMgGWYCEDK4eCICYa+Cnj37/+H//HmT3/4fRiIT8M0yMFPW6Jx7miinfSTdQdCEBS1xt2T+dqKJnNakvRUPxxuSbzKmn21Dj1Z2yysJV0KgYJ9gcH35x/I+lSmMEzKkNTem+fWCkeeiV2iquCM0OhqDbc+O8FL25AAbVWrKaDL0LUCyaxWB0Cv+wTBYiVnrOyqWr38wWoFVthbgmdBuNbF6j9hJMQpXAmMkoCkNfZGnNUnx5lGGEru4zjs52lV+/xnvyybE0jMgbxO8vk8ILCR3Jg12nc5BMZzpcVbT2vl7ElI/7Idvo4XzV5LjfsFOOSesV4F7YD80ihV8+Rb1VBqCJ/nJBAwtIWdEOBM60JZYbEBkgxB8ej3TLDv9QPiTdXLHhL02qMSVD8F1rLnevZUg7QH5zubSzC5+TwBrOR82MGttef3JqEJMhCJJMmLBplnJzgW5Od1k5CDC/KeOGSNfCZjnsXJYfd5L3Ylu/k6Cf2TZ2nljy4V9t1ZgDnBZVsdO4p+NJjKevVcE2gcZg//2LpPc2Vp7eSsRmQ7gsxlPzgzYQ2qKgnq8n0YGAXeYuTZAW1PqrHDEAXuTpCObs4G2bu+S5uS+7aPrRNNvlbjl6QD8EeDxGvsESABppj/vgwQBIjzmUSAb2I4D6Gm1bwXGQTwPLqA1Z2I8//Jpw8zuOODJlTnOesztt1EWTpqi66Nle45Hg0/BYlVA9G5+vNwEvvI2Zz7a/sUwezlfPtn97GoZp5+X78WNfzdOiipv8/9WEPfTWJh1WqZ4BNYMRolrkmbrn0JCBvC4dh51zzgLuR6AEQ2yEZ7Ezabf2rLcQY8U0G89cemtY61mQUvwn5JQunWjtPO8S76J9upzh+ErfMumT0A8EZsscqn50RvVYve+DRJaGxUPutNGXf5TOLJkuys7fOw0VUhrinmxNZ++tGDFh5o/oyPxIrEisk044B2+4YXYKbERvFRM+BDIWwmIxfTzT157tio9rFWuKsElQJk1d5rdYA1uwAAIABJREFUsQm37kfsP/f6OMHM9Qx++L/+1W8znOJy8/DDzxsjPE87yVUn/qUNIvowxxmks7NDqHiKZar8o7MiuQX2Sfy1yiTBzZK91o4V9pTzfCdg8IPDfE70wyRBwBNtpp24m1ZOVXEtk2VG0szDViTfkb0OFKbxVCTF8IatJMZE6K+F0R+GHdbj01SkX0FfyhBNgJskYDuBvWlzpDteSxKTPEniZwo5NiRbmeQzzwyTqeDXkrjb3x88/KB+1P4ExDi329GkYesKkOa5v6F3l2ewGzHuu3czcSz6SCWS8TtYF0Dj3Ed1RCXkYxUnihF45xlLGsQDmgT5oE4sL2ivwq3wpS1PEQdbxob0/j8DbGPDMGFM2XNvM9l5Ze+vxZUBiZZ2x+y9NXGX8LuOVt7tuRaBnSFnrBfaMyR4LzXQaSn7FaNCk2v+LLqmM2FxmNRsCpCjrJBmo/GJHYAwwJ37BhaUPQBc8azzXafRKEWGvh522+uAN9ytpN730XbGIt8L++Myr3X+r7BesRrznSrfFXnPLe3l+R+lQwH41mS6+rbDOp8MNSCEhD2FuvPTDMJKpH49bXHEww9zZqaZ7m1j2tc5T7c++EmMXdh+AXKdYflyAZ74D/ujyVz3Jb82CXHZ7EvyDixtwp8zqoghRqzONH3K2sI2nRc08zq+YOKygMji3XwXNkuTcOBYDrLYXQzQfpEFeFrjeOyl6mCLbb0+f9ZihsLHaArNoDKvAWy2XTTr1yE/+Wkb5cKsW0HAFSCpREn29iqrURYb1k67AEYfq7GC4pykaslbbCm60QrWCpMDKmjbnD35ylnM/bw14bsxAfs8hUE/02qdM2UfLd0W7wvaBcQq4Obvfd8UZaqP3HheIX0YEgUkrLoE1wTJgq70SOc1HS6Ure7vpivkz5NJKz20gHPTxjrg5greretRcNN+04a8gJ0DuMxgwHWq7MSyk4P0M5rtDnjjd5hnE9XLTTDFhmDxDniVtQKcE1q3IRt/YeXR7G33QJjfWRPawaNDPp1ZQKDz7Ku1sLbGPqM9O/mSHy1lU7j1bLQ/D5sSG38GlY3mHBsoni7bqezL0bsrC9M+kUPFjzH3QBds8DcB7zBogVqGALXwpujTDhJxOKA+nU21GWHjpfg+pBW6fzOwpEzaxHnVwl7ArnXd2ODbd0JiyO+xzTvllQ3LYzH8bzp3ZoLps8RF9imA6CDJ/Gd3MnF9h0xO7EnOimuTA4Cuaah6tEA67EcFmBkwwH4Og3LSTGykaR3Wsn0VP3cWOjepu1cpar1M2/3brMG+wm/uVY44rei0kUe/XmEFkM8eFJhrPD/sQz9rJ4K9doGKZqcCEFvAGPB83ZtlLIrJus+GOabIaQ16VpfYra3JAH8F4RTCaMmLg+St7LZ1dw0K7m2RzXXp2iqD1d7Le02WNS36XaevJkbO66tRjMmnSNN4Vd4wDKwXiYEUFkm3/PRnX5S1/6ewoLYT/7Ez3qOJ7HLx01otEVKKcxSEHDLBCiSKj10fbbW2VWd/7Bp6mBj3bvTYsqrBDcL+D3mCz8FMFah18nHWcT/5Gh3aj+4DctJhYc3zWF+3dXSKaUyu592Y1zAUuUzJOoApPkIh/YMW+KqBT0dPfinm8BnIU/H1b96w3/SCwyIXv+Tq7MntxARskMLRafzPk+Tf5/LKnId9samCWi4KNuPZORsKkMhII0dFFiYEj6xzgazkL1sBC27fDQPN56aroAMmWxw1LCugIUIY4gTVHgNZ8t0GP+zkfjskzb5D9ChLblqm5XNlyy3X3bOS/+b/FWFbzsn74DiXuuDyvoODxOvKvHmOdA79O912+8feYFuqJWeqbu09osdIq7EPw8BVH+Q7xI0KMzMwUNfZ6Iojtlwmds3Ay6yDQjTAv+mJnD/v3afB+DoYRLpdOrGb4xbjYCKSyVrwog5nzXoajPY4MfJVNAfdO6zkKBrqQHvfJVaQ+1rvPcNGKnuQgRX/7T/6T1PIH1FhgZYEmzOvaD+HFDCrPfBadTpFJkYrFzEfGDbH0p4oCKRfx7AIwG0UtmetyLailHd7QKtuw0pnNFrcg/lx+iI9uvw5SnB/noP1OFOzOHHsDxoVq66KYF47zEt/FycwQbHgPwYz1+1eIPN18F5cwx82SD73JNWRxvgSzlYKRxRdq65gVMJWOi4HnYdj8SswjYXgYa+OFVK8IMEMppPn/tb2wzIrtNLmoKl6MtScFJYL8VKJw1XYdxI7B0FLowoUQOJZQBdGpJWmxRmvh9lmehY9I4ZqTW4F6wUCMHBMfW1FYQ6tz9DT3Q0c58sY3Lv3weaHTDp5GaNkg3OtH+QQfkhgPofrZoxNGXxorKpsqX6/UY0STMZ4tv0u98vJE3D0+b4TJikIkiw+TxKHEu3QYFRiLTHOkpXzVNFuhrb76WefdkJsn1HaEW5G6F0V3REVJJuOg1quMog9hgE2k4/irOKcnJvDtNsyKMCLHx4/bjI3UySnPbraS1lLQzPsVX9nXbynmlp57vfSlv0oOjCnJ9ESBLY0wMKi5IxVa2+G4ZeqjH3NOAnRMdNi1GhK7Udkni7dTOrVOsLhClyG7VK2EXcUx6ytmPOaymYOY5lCw3aQLAmU2r4EcMrfYxACBHREvE0bJ4bWncMkD0n2n0Qf6cvIcVy+C3Pyi59mSmX2KxYLSnUqQ4+fPkpVRTVEGO85hnGwOMuV8t7AUTKSc86hdhx1hWYl8QMsuu9pZfXaCSKbxHOgDC9QQ0hY5pzAbCarOvcdIqNiGOdjomqD1aWNe6YHTRt+g4kFYOiET18jeNcSrRqMOahNaknysVIlpR1oYG9l7VpQ0MJLj7CB8LT+rUwtKECdd/YnMEmVF3OyrVaAd0yUMqiyFjG1dMcAF2+T5FZvM2/Stv8ujLuzgKi/++OjCPXPJGpr23ViU8aet+LoXLIPtzIQRgFCMWC0nCZIn6BoqtHTzoZCPq3BklesCpPdBGMKEfYz28sRsUvsZJOtZR1JCzgf2ggrrgw9K6MpyWDO3bMM0hD0SDhoVWwDLwlTN3kajTi2z7W9FsRKoPMMaAFiFE5bELDuxuabL78pqP/Zxx9nwueDUMnpAXG0My27IstspCC0QHEGA6jYSyTslX7WAj4INPNegb51GI2uYaCuQrumcfuxZitjSPWNRofPE3B4rT1WHa0WUUa7Bgjtn9qwHz99Urs0guAzBc+aMWue3yefflI/8ejRo+7NsqNinyU9bJuN7b1lYi/tWBhfqPwkO6aoFeZkQF0sWPYU6UvV7SqVUMmdaZIE8LGwLy++TvhnYAXHZA8miKTR1iAHA2TsCUZEAQ2BsuBZwCr2EywC3bJmpwmiTCOVhL2O/zkKyDvtM3Me9wMYffphiio3Ely9T/ISRl6n3OYlTQKdmEV0HFA/rYWeB8BK0JTvwYDNa8WcAK23YeO9id96HsCS7MH3j09ji6MNmvaVDz7+dPNDhpQ8ix6kliftFZ9/+lEKCjdj0zIh+1rOQ7XW7NEkJU3WZ/CT800nkF0EVBqEIZn7/IO0YmdS30GAx+qnsNdADs8lfmM3LJmz6Mc5YzcDolRoPOtJg1B1Xqv6Vhh3NzLUYS/JFYbHuyuTKg2hSTIWM/o630uT52baHQ15wAFhFwzVugqgv5MqLzsHTFfoYXfsd99TjDa2qnqBwB2gfxh5lb7IBmkyGp92ga2XfbCbxZf80QO0v/ZTKNrPQBGMxNGEWgBqsZTnkeffoQZLbNBugOyHtucritL3sl9yD9eTzK7t+qQwrtFUXKY6T6FFMMvOTcJS3zX8t9rDAh6KnpjtZWQsYLZ/LkAan1zmneSaKeoRGeBuWCme7cLiagDurM/vhrXBFwISEot4jpIRrVH8gT0OvGR5JHNlwE984MyVmxN258ucm9MUQC8U5xIjaV270KusJZbMShJbJCGtNoCDai/mtddz7t/nv/Nwe8/YH4o9MxhJAsVWSfgSD2fvYpoDiem1uS9gGhtDPzG5TodP0WN6Fxbm6wwkUxC9kX01RYmA0hK/sFMP730epkzAPd0sfEfuQ0LSrorYjnWaPdYH9nqLuFhQuUgdDtO6Np0mM5gCe9MwFp0iw7JTaF6L5F7DK5FnKYi9aNAW5AMY1Bba48M21ha1+qi1o2Wc2jpwZRhATaxoTnWKH6b50gpqF9UvO8PIAH/eN2Wj1bdb4wHVPdc1nh5AefbkMJWniFOWcz7oJo2ktus6czNUzTOz+WYaodgeS81+NKE0TJys6csOhoPrjrzGClS3LJP90DPQzTs+7nr0LwtkB7zbi48BWFU7NT6SxM4UOIYdyHdIfBTOO1DIM8SKb+6kaBC7FDahBKytsj3LU5CfMzVnePVt/m4FSFYgb/V91o+/WlsXJ46wZ6eI1xbGxlbO7uzh7od2GU13QtfL4uZ1APMkI9Wupa15nDitbZMAvbx+N/H/9ayh6weEXACS8xmDC2KCztC6MtzKoAnDVcdD1lDMvmowAgHsLbGbc7aCSA4me9C2eAQBB7V56TC8FRjZDOCs58cWdLCK/MRk2YDyYmTMnZZr8x1NehdQsx047iE+5CTyBJ4xEsk6pKrglMJdrl1i7hwhrqwA85qD3b57Z7RU++ynbij/aUsfW+JcJn641HIuf0j59+NbNzaf3Y1vuXwa27AMHsxNOK/yVTFa2eDOFVsIxMl1IhG0KyAAkEKuM9ZYgwh/Wu1S3UvcH3JJuh9SP46MigFuU9wE7lT/NtcoRuzgAKzXnFW5bXVxMfKs6hLbD4g58Zc4oC2aS0xpY01xaEC3KeQr0MwadSBTrnUKDJOzWosCPWwW4E4O5LKd9e7JpXib39H1tAav016JaXSewHsdhufvj9P2+uriafZCusRSEL4mVxB7yV3p2C1FW/ED0gj5A2dcfPXJJ59tvv72+zz36NreziCJ2OAybBW5SyJK/FfQnW2ZnEfcA9xZB8zRkFd4sA8xRuUthjYcJZY9AthFL+/5SXSx42ugQBfZS87+7Zyjt2nb3c3aKaTeObY/xg7SM8WC9509B+K4WhL5dHxEbP4bWo9IBO2Yko8GoxAbZu2AmLu5Hh0EzkJ18+Lr39JOxRaWA9FUjD2Qh2/nOr97komled1Tw9TSyUX/j20/yPt3PK+cIcUdIGzj5qWVVPdbwc3EE4AuMf2r2NLa/XTYkHq5WeJObEXipaQBsSUZoGhv6YZhdzAH8oeW5WEA3HWuwsR9CBQ6Lod5txaABlS2rxSxZJn87TDLW0DPmsJconmR+46PjJ0mfxaLlMeQ79XtBgMCCje+mVjDP7XPDqMQu37a39sNJK4C/JXbN+dnNON1coY0kXi+2r4wB7EGpitbG9xklzzWaTCr5D/77lFul+vTXWd4RYlpSDGJlXdCEDgPkkof+iognqId33IYaRRrvw72EgcYLgo4dW0vX53/7bX/6Z/+55E9GhYLVgZkF3jXtqMsmk1NLLxoaAGs0UroYuXHoen7GWvOdXHONR4SifxurdB5AA2CcrMzInqYDiipbX+SaOafki8P5UH01xgLCTMHZZLjOtWvgwDyR7uE1qTrcQ6opA5dBQ2hx3VkvmMonp3Ims2lYkeEmGEuoBgmwDqooP/MfpjR5wNYAEok7Az6GggVkIhjOAsYNEFJ2H8xfJxjW9XyMBtUZdHPU5ERGAELtnMYffattBCaAHd+nnsL+w61VQXAZoLqSsaAd2OsTfka5FkQZv0ZESwz19pK7MK8a0VEgByq6oxCHkBSQMEp1hG3MrIXNsRnm6++/arAmCBuP9f6wZ0kRGkFwfYygQ9broktRB6jRNW/AUYODD2ZfN9hnLm1pvlw1bXKehDYzLUDt3ZN4Mxz1WevnVRLqH3xKiyV47sPZqpiXqeKtLt/PzcU40cUso5kpr9gg7hZjCAufILaYZFxstoDRgfs7eZPX/6pTtk6VFdxCYBW2veqA8MPAWr9SFYwO9FWsWd6ILXHSHRiEks/zkvLaMh1nZ1qFcO2o3kY1J9+hbxvMoNen+fVduU6OEyXPAMVU+Bun9EEPTNRFBhqIhwDVHdaHTKtZtucQVqtXsfQnhKkDSvg3k4q/NFVOgsQ9G3inKcBkrZTFf70wb1M9In2nqpkDMx5Ev7f//7Xm59/fH9Yf4CUXLMEYiZ6mpY1BoqxBgpV/4vjz1lagX1g2QA7hqKMRl4Bd4xEwXvuqVLQfe/cj6Eo1tWea9CedSozr/ol0yqiytRVWMHwJqQzSdj5ehb2Kcqxc2RCqWvmNAXkbTOpHs9UtWeQw2g5McIrYDoB8TD61gEiFU1vsCjYAj7OYAMMD7pG3YMmT5skh/ma7wPyyTXRrl+kKvjV1y833z8Lw6ITorDs0rpksMSyB6xF20ayWNpkOSXAHR1QAZ89sTIlrLm1Hj2cAXULmgJb80w+DCOWTfw6E1wFz1imx2Gb3kmF5rvvvmsryNvci2TS55iwrYCxMmO2A3p7jf19GZbHZcCjTsvOuVVZM/0JEGjdGtQurTxlC6oktz1lpkftGVqR9XyZCvoVkD9J7WcZ+nOM+ZEq5JnWywQMB1ohBdstXEQEWKVdYldgeHmO9RHTCuMZdphH9vXK7JHM2iP+CPSthaR8rcq1OJR1dJ2+R/Kooiko9lr7FlDKFpNlWN9nH73IUA0+zme32pr0ZaZxTcsSiYjay4XtgZHCGUuMMG2mMNWRPuKR2g3mhr2bQHLa/l61lYBxwB5W3Mg6Jrh8kGEjJexVLD0J38uvYnezz+LMrwPO2BuAcr6HX1RjVaTayXMuiJLvfWufuA4THAXMAvKwQS/ynWX90ivhpwWnoekdZtL4edihj7/7cnPv1rXNLz6/nSKAoS6xB2KR3JfP3l4GN5FWcGb4PZV7hTJTYjEA24YNM8/n09j58tHzzbMwgLcz6cyZ+OFxdFXy+5/99Jepol9svn/y3bByc4bu5joePriVc6VNl3QEeQ1C+wLPaYUnHF/QRk0nScqqt6s1whl5GN2YDzNh9u5BAiTtrzkvijvVscxzf/zkLHsU6KHFbZKEdbgGLaCTsKHeKRcHMN2L7s2B4C3Vz7cBHqMgvHmeVobnuddTU8qiwXf7NrHrAL+ASsMlDN6IuDX/RKNXYNgBU3k+gjv2lD+8k8A25MbNybPvc+vYq+X3BqCiU5ukCgMyAOTBnr3oLLBD2Jv1TP0/Sc8U6ey2CWbt+Z4d/wUIyF4WF/Bp9i9NpvnBWhn2C9vJiF3LdwLvCtAJuL0K6Fl2yzC5CmIBPkhfLO1U61lYW/p8Oj/hzfZDdZgW3c51YnFBmJV553aW4Lg2WZdFXj+M6HLFGovaV2XttU02AXXZmDrDxRwjrO8Hg0ay8irJ64vs76eXKQ4kaBevFOts9Qc7cuJAWnPkHOr7q9us5Zx6X75ZIchbso7iymlrTCCd5KxtVknYxzNPy6iEVCIjiWA/aFUZkrSJ9uLdsESup4j24nn0ZnOmnL+d6O4BQu1D++Q42rQ3jz7MPpy2P6w46/rkSYZ1iVu7FqPt26IO5qhChMOhONEi2cTStIAVpl2/eMjfk6bxuWQuLqqfbE2HrVk2B49dpsFSGJE8lcI7OkRrsi4pt14rO9neaCyI5Z3X/SULx56c6aoDSkmwV/AJENQkf7nmFtkWABnQXEDNe5dcoqDe8vndxUAuPmJJbivcnTjXVOfTTEV9Gc0sRcK2yefy2/KV9yl8jrzLgAsWpaz+GAqJ/8SIFchZ7hEYBEQSZ9ITA/rsxZ8etoDjOhsjyYOwZPnM/Lt76FRcPi3xYgcULOBFdVjZ9DyPLe3aaxtrc40loXRpBbmHeb6y71Ym258ZTgOmD2N/YifvdL9TvB8gfu1kqMl1/4qFtR+O0Awz6fC4AirYjYmxEyM00czd7Um4S6RIFUNMkaI6GRExquJUI+sJYic2XM4weyM2bjE331th/9ilyjGxP/l0xWmFX1p6Lc5Wgzh5icIUsELBAgCZ1/I/GENywE7HTmwBdO2YKOffFO6wpU39nQFh00o+g3LEeAvLJr8TE7kEZ1lBE3uyPtwez7W2WNScaYgQ1T7Lz8pyLNM01+359azktS3Cap0Wv5XoMD6RHur1nP1bW5ebz29nD70LiL8DVAZ0TyHUQ5CCtLjUcwiLmH3OJrHvbf3PH2BUCStNu3RZ+b4MaYyvOs8abKUYwEeO7NIMupAvslPrcIuK9CsZRo4CWaZrlO8SL9kvK1OzIHR+rMHoAWePe6/n2Zhp/E/RpmV92AQb/C/bveXb7pGPqJ9QQFvIMhi29gGQqWSBrEc7DMJcupl8Krdbzb4ON8x3X2XYz41rCr+014AgwJTphmLXDD/UucZ/eq7OuA6jh2G7f/zRF5u/+xf/cs5vnAt5p/oHIK9ive4a95zfvQtwXD3PDkuj80iOwORZ+ymxwgK0umZg1mFarA3nFGdgsCkm6f4i83GQ/Og4+hnvzp5sbiW+fp3PuZ2YHaFnenLkVaMdO9NTB3Av9sL+ZF9cBgwa7eWJwVfchC8DQA7gPXrLOivsj/3EVycBhLD4D3cUTrIv9o6r9/okt3KFkRq8RHsowgNA9SiA7pA3EvuEtWjvrbJD4mVpERkFeY4Yw1l9v4DzW4YXZj8cyA+TA9zMhO7dG2zgdCFdi/1E+CpxQuFDjoZdl/txr/ynQkd1urMq9ZFLDL/ur0qgsCrN02hKT+5wlNZmxQVswsswDm/Ez7a4KW4JeCce45PafVFbgPiTfCi5kHNcVjujXtkv7EoA+Ei+6bqgG9zuvRbKBkey3zpBOf+E9/j8W3nOu2Fcb2UYyZvnyVWxhrkzBQjfq/W3+BJOpHJt9BIzcfZVyScKHemYCVlAGzbwTvfnEORuhFh0N3njk4DFusPaxfm31/7Hf/pf5PwutFptNYKSLBoKsCrRvbuZTBdQw0K3F1uQmD9TfR1at8qc39G04lBXJ7MefNUXlTwJ8pqAjWHAOkgfeiZdMeL3ojswRnce6u0797JgmWiYi66AaZJ5baicZjVA4hiJChL11wc+k0AXoW1Xl0MwFN7ZGJI3VVOb4zwPyaYRmK1ta9OjT1tuDBnmCVPnMxnO0Vsa+ndR1/xfNWBUanJIgQw1sHlYtFBqGvJ5P3z37QS22UTaJ7VB0ZQ6VF0IeGdUuIEVQEIV2LsRiuRcMNVUWwQRtD8IbK6VVs4SS2+tvtvE2HrVDovR6nj3xbGrIFhHm5Mx86xuBGz44qd/vfn1734zyWic9nE2zd30vd8OS8MwjfepGmPq2SwFs7AsiTnneugkvkvgVM0ByUyDICxCWldQauCmINi6EXeNoHOCyFYMmC3sshiPj3/yxebX/+ZfJSAI+JE2q+3tsFDSmvLqbarHTapVbiZAtbbW2JTPMgVzr1h/FZjOs7wV4JFz/fbbr5vEt63MJD+HPf++gsmeC/DDPmg7Q9lN04osSJvKFsYeYMs0X44dcMHQcqQcZ/ZW7t2z1Ham5rHXaTuTSDm0F7Q78r3VymtmlCPru4iXo3hzfBwIIfGsyUvswj60GE3VCsGx5xqNu9fvMr1RXzwdjzzb+zdeBuy+sfny5c7mUUCDk+yXTzLl80iVJAb5eu7/SjAV9sm//td/t/l3f/F5q6sA3YKeCVzrbPNjDzOsQHC/w2JsNVJSk985B/7JGZYNl3vBTF3fW8Ab4JhnUJqxltoykabFnLPvgJACDQIXdmBpV1E9ixFeNTScl7EbI5xtv5aijrWXvdViQYH10WMqq0TRwMUsvSGtlvfWhu1YD8+9SQjLaAPc0dei2TisvgJ+gqYmN0m8cj7EZtg+DaSBXHWUmE7vU7063fzrXz8O4y7fkTYMguc04LQDdBKYIDjfAUAyZdo9CQA6lRUoutjRDrjJ9bKDpYC3fXmEvf3TZwHLFBwA+4JltgXTrFVSU+Dyw+a8RMvOGgP3mrxrKc612+NXeXaGBUgaz08iAWBggrZcba0BEDAQb+Xc03haWZCYTNoCOlU777NH6EkdYnGpYgW4M0Gp079yLSexV1oFFTroZe4HVBEW7Wd9RlNQG6bk0nRoxaFJCAXL12hzxqC26JOzzzGXmQCYU5iosOxo2RGZ/5HRDWRT0MgHr37HuigAHSTo0vJWMJTNzr9Y6+6Fpc24bN8KxnvuM036fgTc7W+DWQpmAiYWFuI8E1qIw5WYgUHkJLDOaabkvwXlwgsJMNBRZZcVzzSwgmMBzz6IZIE9Yvo2oHrXtOTzL2fCVFoZMKuFZK+0Q+QSDYd4lesU6O7GHnmO18IAe5v1s6ewnQW/JtuZHnaRgPRaqvAq+XeztyTOj1J53qE/mqt79M2XCeyeb36aIRY/iXDcoWJABi3sBDhlIwRcmwAiEoi9fLdJ7CZCam/AFJDUYdsZsPD4RYCy0NROw0LdP75XTTjAfUFqPjbBFZajwE/QHXeX/RfNsIC7GHcGb7wKO0k6yP6+CpO4DAa+mJ3NvzdBq7HknxETpxBxFBv41z/7dHMr6/f+dbQkA5q8TWvNSZinT54ZEKSdNkW/AIIm87JBbSnK8yO/cZHC0fXYzHdZ58P4vEPgFzZ1CiQn6UXKraU6nbVNa+7d+wEys+bOD4HvYUlhUy4thDnjgnmtu8zbcVppduMrPn4YTbsspwb89xHOJ1/BDrElZQU3yR//2cSngyXsg6W40Zan2ePV9HVwmvSvDDg21xAOE94XBjONWD5P7ZhGTQo/U8CrtWhyPD+YcisAMP+stRRsFtgbcHllUvhMP/apgzUJ7zKAKNcuSG1bS5M87Aq7bZKL6uABq/OaTodfqt+jneZ+tE3Hr3Vq/MSiTVSI3FuXJFbYwS6qLD3XnaKWZ3QaKQlaiBfZJzR5prgcNkG6MRQStTy9SzESNiSOcSbbvli2mWRP0I95k3MlSG+xNPFvhlMMG6VV0ibCo/skMZ72SbaDj8SSJ0+xm3NO2/bl6ZPYsbSve1j10SNfAAAgAElEQVQ5uwdH92OPsAASs2i1IV3y8OexzVNw6uCe2IRqSMUeVmrFfSqa5/faDcV2HSyUDea6VqkWDDnPWYHZdQLLV2aWAgKmn7N4fJBYPs+BXds21CT+1U9Z3zo8YidaIEs8M5pf8zydu0naR3ph2uNWrdpJPvnJtajv+awyNiv4tCZOdsR080yxqOvZRHWRxRAziYOWvdYhcQWvh3HMH4h9nZftJLfvoguJ4Wgy39pe5X7IU2g7ArDRxfIdfJhzAsSeAVopwpaoQNcoOUS7dGYPdIJygOGLPHvabneSj4hnhw0xiZzW87k2YZs9O61drk0RvkWpstCyh0wlFs81Xi7k3s+ZxH0BEgnUt819BT2HLVftKGtiDXLtmNTNNZACch9i1SkWA7qHNbn6SM+kDCbntWcX+0pXzrST9ixjuuX9ZWrreor/8Wx0qqzEBHrL+ykY3qDtCPBgn0kPVVJprMnkI3PN9onrqYZqDj8/5b4B5vxLpW0SL9BJBnArpgJvxP72nImncpqdsF1nz9KHDVNJ8aN2LvELgfqwbXRIbAc86eCC7HdFE+CI+NBnNKf7i3hXDM8q6SyzT6oBmbOH6CCx5/8HwJsuEzFm70VcnLV0/loH4ZXK9MSUH60zsHiHC8aPmix9fycTIzcvMln0VYYCpsBJvijPXB4mprYfb5uCynba8wuQ+FpLd2zXfsAh9gKgcTMt9i9TfFWci+Bx1io5WQC8AgzOUgoY1gEweoY5uOQrEpJ1IF/j44Vw0l2YvXuafH9avGcQBfDaOfWdzZ88jz7niclsX/I+4ugOq+DbxXIAyIUhKydY23HZkupViouWZ6lVuO2LNJQTXxzk+7UZvknL4VZILs/PFoZo9pZhUO/DZLp+E9gcMAoBodJdmOzAet/t2QCkM8Dqs88Tjz6N/vTXm/sPPkq+fW/zm1//IUU1Ugly44n5seR0E9CDdc7l4dcToJSVnbXD8m+RJItxOzjIs2ePgxkEvDVcMP5+N8MVMbt36NClQ0y8/CL+H56xF/t6J50F2+lsSO2v54AdJWWlA2Q/XQPslrNnyNnbgLHa0Q1D5KOdU0DXnwelJA5NTCfGVjzvJOJ2RAwMOIMDp8tH995JWIBvuq5p5Uxef2P77uabpyncZ6r5WzZCocO+MJ03xXwtwRjCQuIWaLMehoiWcdZYNO/VhZD8rvI97kcekDfoCtoBauW/L148TvtoQKgUhHX4Xc+exU9XqJO7buf8Co2dyRnMo+g9RTpn1V6eabtvK61ib3USN7/gSpxF55DEiEGTYUQeJda6iI9NlpYCa/IjeIfur8UWIvOcBlBll+Rk1lbnoinSJaooWLNrzd1mQF6HU9bmzgyD0WzU/ZdYPLaX/zOQ0OsM/cmT20Spf7MdTGcX2YffTkzZgq4CjXQ/e58W8bYznbMrnh5CVlqun5+XVHYrunsIIohhR8nF+ZRbt4/z+2eJt5NfNad7H+bd//JfJ58ZCqyKDWfe+mEuzALdDXjn93qHh4I76DxDoe1qdLOm0mNRAE5uipZA6dHZHC+z2fyOA+oUsmrFDWW3iVH+jrAuIyZgadDJWFSs1pCIIKT6vwXW2agALQerwr4x2oYWqMwMqLIwzlxfvqMstnxe70sFB3W4/dUjgEjQvAh6EkoBgcEHHMWATtG8i8ES+I2Qb74r98w47AXBxwyTiLbVoAkeMNHhD1iRxLisqzrDHFSItg2ZzX0Q4OsoVNrX2XSMxU4optr2bAAU3k78ybWaujTBytA2CSivxpNR5GCm6oZhNgFfK5tCryQj2nRtRAfCy2wIB1+CsZ0q4mef/Xzzx6/+1OlTgK79BAF3c13HSbRVN+JGa8CtV+ndeU5aDtSEC8YEYdIifdM0nbKYaHGlVQQwl6Dn3v3bm++/D3BZYUjPOK1RnXqnfSATB1MRcYqf/fAoziKVhv27SRQzhYfzT4KK5QGEc/HGiAM2S62F0Ofz+qwlG8DSbHKBl6T9LBpwngWw1kQ1gIh9sNLfywTNgQCAcMRlCuZzvb8JeZ7BfgVBBQaMSL5XW7O1zB4zwt4ZEbe/zEHdTovMTQMitCcviPzaKtn2AAlLPlc7gmEgWE4VCQYqNFCecdbEy1H8t7VM0X3JvhfXXAt4d/lmZ/NdhN8PU2VKar453rrKVKkwsa6ONmc0BlKt+izJpeDrZdZpO0H6DY4kLJU//fbfbv7BLz9rZbUB89RMpz1Jnz9nzOhX76FKrA06tfyp6LumJo25Xu2boyGJTTcMjxE11SYN2Mp/a7M0TtzpZEQFOBwM4M7/8lmrvkv3czkGdBrnWTsHnfyDxt0hMWGLAYWy4P6uyVATS0m95HIYfw3wVEL9TwFAcJ+/X5NiTCr2S6DLhvVpL0FKExFMNa0KWKN13AMym8hqhUyF2k6b93mc9b/57Z823zxKEh4NpYY5WQsOrUySsmXpVd0t4+5R2rixZNfglnNdK+v9S05pYVSszDuCqCqONONGLD4gSpyGwHnadqynAHHYNs6wB3QcPRatZMA8Nsg9XWbfPo3hP8v5Y38JLTsvVlJriiTOZGmAPFsPRBSsdHIqsNaZyN9JCA1QUOm0N/cShX0UwJgw+Jdff7n5/ofvN/dTIXpw705APcHWVNVGUHypiHseksm0lLGno3chYcJm8F2SmDjrsiGmxa4hMuC1rXxAmKkGC3arTyORzH0MQD+DVmoXAcn9Dj5l6PAzhIUeWexjWGWdWtjP16o4jJx1ApV9x3EWhGhSN3tXAA+gk4yRbbBP6J4R1iesZv26v/vA1WHBPNYi35XrOGZbcmafv0jhJjb51rG2i7TyPP19GUhbYXO1nTdB3WX8AiYaeYE+8zJmDMcIYJ4/wioJ3PvYAlOdDbC4Mhwi4PNhgLRX8Y3nEbzF+L1MUGk9HwacPMmgoi0anFnrm+9eZsr4/uYXP3sY2zPFCiBF93qQq1cJki4u3qWa/KrtRp4/cPkkycGjBBzPwm7bCzBx+/6HBbOqzRF/NzpNiKujN+IzTdoSquwmeP7gwXHA42dZM4yMZXBVW9wmBrDWF9hPDUoBrOwuG68VcAAaLNeHd47DOL4b8DJCwh5BVkVya221j/PX52cJtmoTJCf0kOKPFARkYJi3WlRibG8n+TvOebiRzz9L285JgvfXET/eid1TBWcbCoJJSLHkXKdr7DkKaIyZGPtr8vdZkiwT2m/lvbcOCaQLlgW8khg6TQkSyxBfQTN7XavzyAeU5aBqDNTAfnD94qAxJLWrQB22QYW77YY9LmPXOkkVc8lnBdQqUIdpUfbLFLXYcP64oB1QrGttCI8rnMmZq2zHvKZ8mmGz9DIwwsYXN7jGsinryjTZhYnuULGSQ8KYKrQ7zXdb/2mDnEBbHFQX5NsB2RjPTSDn2js9V9VaYSXA3WlalYB2z5L4vKVHljeLB62F3aL8aopJdZTbbjdAkD3FH4g1mgCxO/kDPK4NzrMEwGpRun0rrPUUWqdrYQpP067oeY6O4rUAgy/DON4K2+66qfPxiTtJKis14NpTEMJyOMoAKXpMZA609G5lwNSWjpEWnUfnRzBfdiUAPv8zjIgZ7NCrfN6qD+r5rd0ebGhZQe1SIEA57MCVLdfjA3ivP+bXgEH2U3x1rkMBTsGENp32XPGJZA1m2fMMFFyKcYp7A9JMAfUvOxrKngQOLd018ySnSLOCtGsMS5qBbWWLAZLOz3QBDUNUojNgMT9vfaadXCwvOe6Alpyny4u04kdbqcSfhjYDKhuWVD2z2PUKi3cgDHIBYIk8wmg3V2OzcgI0r2JvJc5NkMjLED4PI0VLn9jB2eFXykICyk4Lp3Pi3AKXXwdgMulzl4xP9sqAZgN4tAV9iTdbdMmbseRbQFfoFIfZF7230cRrvET/TXwlui/wOKx+cbVOmAJ5+Qyvce3OlcR4ZYgiYhSQL6g3Wrdl2OXN2r2AeYTUJZyvOs1wimYTp+Xv85kmyvsnVispHdqmP7bkLr63NoU/V+zXiZTrFn8xV40B1qRYwk5D1/p5BgU/p2XRgy+bMW2wchc5IB3t1wb78fPAspIhdKPYE2H1VIOS7p54VkF4tMUBcdhTfGgL7wqwfGzu74zUAT/q2l1g1qRdZnk+/IaimnVtuzHwgkxE96OCoThi0bZWfPFc2E4Af+1tQM3soyOM6mjc3d0NcJdJowpVbLNCls/1/HAIWZ8hZkzhTy6sYH0zNq1xKEuWPfzo8TPhYhleb7Nn6fwpHL9JEcoZub5zt0zkGSoyww3kLcPkncm3PbvYgqtBzr8DwpoHrMBhfcQwTFcb8yPDFuiqwAUEbEEcwKX9ec462+gMNxduni7fnuF85bNaI/ppvr/70EEPSBn7r4D2Pjb0Ui4UsLhFwtjFg4B35C3eBOyyVtZnpI9Gj226qUJiyNRPRdcHkdhS+GT3d8M4k4++eDH6y4Y7KOS0wyl/b01esX3iTSzI+JhiAQHrzxPvtNCmMMXH5v72iBh2LyosBkybgeZ9P9YWVihts/1c7/61kGUCZjkTivgz8HOGau5EdxbcxE8WeFSwzPMGBOswM7gFG7X5iv3WbiNtsApZ9jONx8S0mUp73omzUwRa6mXBw+X+8RGRctBOfpFW2rOr7JmAWwZaOS8wCeQJNrIdO7pn8myep8AMYFYA9xlyskZW9kf1P4Wy8YPiYl1ceY2hFjdz3zt5fjcCWALlX6Uw9jrD1MReN8P+E58JZxoDiJVzjSUw5PPG1vCZih1DLGm8Tl4m38vfwGMMArFWhm+IeQueJ0Z7nbh5/84HKZ6yObCfnIV81kUmxNqTKzMZkaCaksWZFDZnr9uzuu+sobbrdmokdi1bG+yM/CIPQ46Qt8g7dA3keVwEq9nJUMijTJXfD/h8oO5TRq4BlDOE7XU6OkhjvFNEi2TZ0xf08rI/c0/Pohl+cjqapXvRgca8O6vmP/BwujzlIrp6kKASh2Ta7D/7r9o2O4ZjqrkWqqKV0Macq0n4p8rSIQ0LXX90kVQxB4Sz6Tn6/uSzyq7gyHPxNQBZAG1Ma4tYJyCpYuXJPU2rgIESKIMQR7REyerN3BiQCmPnThNTTDAPdVgYdiDUvkY+G7xJWZJbC36eZOVO2FguxsQOPzZnJ+Lm4TPAq3PkyATH0zalyjmMDdRxG1eQjgFTeqbWCztQgNQkDfAw18NBuXeUWU5ZoOEQAZl8nqQMcwF6T0T3QD9N2ixM/cNaGwF/CVySowChPgsCbn09k6kWDIAqEPGdHFRBLfoRQAAId4zLTPckICsYtOkYjhgTOgYJTB5+8FkTblVZ93sUw/lxWpGOAphggpjo45o9+zKoUNrR8rHnVJ5DAaf9UCQ6wSrHacKrJEHSwlA+efz9sCaXyrIx8SoM2zuhGmeTPolho4+XHZLgO6PK067V2r8kJO+xP2ro+xRNVJuKI7QfsNNR9Fk3zJ81eQcgr+DdWQ6hNeGI14BnZUcKkk3hKYCsZ31lATEMNdbtPp1gHyDjorRSLr8/NKU5GgzvMgJ8S6AgWFK1yJq0zSc/AmntiRpaLgMqak/QItdaiT3hcOZZmH5XofXcq7a4Vqt9Z+7zMq1cpsve2E9L7OXJ5lZ0qi7z0h/SIvTyxt0CqvePoseXqXZksU6TPJr2SAPg8cllWTb/8G++iL8BkA9IP8nRJG1rS0AnWwlmsh5tpc13FHSP0VgNH5r2tEeM7kXbw4AHDUxNN5JojV6SyuJK8W4yTtsv50KiPjoG1pZGQtZuGTbj3M+gmWljGMr+BJD+jo3xZYLoinbnetex9FOZJ5RKaF1CNkmm77OOXiu5qcPK6zDEqnWJOZKgupVWgLukT1Ei13IVp+j8SixUkbYSHP3hyx82v/vyUWnP11MxKxCsQlwqdgCyBGQANgmPdevAA2uzVMbX6xSA9PpcMzuZ+xpWh6Rxad2MraDF6AdlmkC6NQWmDyNBSyS22iRSAncDhWxeAbznwYEw+MITQZyAyHuOAyocZQ/3qLGNFXJVqAm43UR8JquWg+PsC6jy2QY97GQPPQijajsgDMHdb7/Xzrud9oQP4szCeOlzmoBmLQ6tYrGcPcbTqj8B8CqGJrwEqgZUUpXz/rX1ZxgV2CLWGYg6jNsWK5aCTp93/pst5tNGlHiY3AKkfqAzuSRHEn37duzGgPZ+BINl8xV0mBayasx1D0+QV7FoSYFCBEzOGgE68k+J0mgYagPK9UhOMCfyLLFzHqQg9ujbx/VFrvHBg2j4ZQLdxcmjAUU6BMFauLgAQdr4k6gongiIKj0hyK+cQb4re9QIByzoVwn0n2Ri6c6tBykw3S5wdRkfUKkDmiUBcAnv0qs7SoJ5PcnmThjUGWi6+Y/+g7/JOgUszs62Utp9T6LleH6WVotMcH38NMWXVH6Potv4NGD0i+zr6wGfDiPgrxpbbdW8bx1KNc8M0AhgNMhI20DWIInVrcNM1LoVsCvTwIASHZIT1gCbMS2O2mTCoCjgQtdoGA3YMGcBFN/m2rSyY7TYv/YznbGDlLhVKSVPDx8cbu6G6bCf4Nae/eFx2g7OsR0TUCUIPo/PrcZW7HH1yqJebdLvYdZJQGZQzdudW5uvn1xU6wqo4Rqrt2Jicp4Fe67wOOz9BVwFvGLOJU/TGaCivZvkA0iu6gxc3MtZeaXlHKtXkNcjm8Qxf97meVeTNH3M5C/YTM/a/m7ba/4pQeCXRh9s9jVjwB6s+7x2ub9zEK3dCoSLUYAQXrwAo/MJDbJrk2sRFjqNT3BQfMXit/zGuSiLjoargLtxywS1Hhj/2YnVtfcD6vS/gXD5/UxpVww1BW7YQm9yTqrhWLu9sKLZY1hWW7C0MWZdozf4whChgGIX+XPOznlfvhqLYDd7b98fQIYW2HzPOvQISIhZwkfrcOhgpSaZWlsX8EssIGHGqEi74E6YC5j3BWmyfKcJrHkYtSQaTO+SsBhScDNg+G4Sw6P8Yk/reUBTTICLnMtzLIijJBQBecQ9VVDM81Z4miLBFIAxmvij8aPT6lv7s/jBw1yLffBnDUPM32k75pvFxh3S4yw18bBDhq1oIt/aidBJ4jl7HTgAwOzADOweCSCAPKBRnoEiRu3w0vYJ4PQzzL4Z2PGjLV72ib0wXSBTXFvBu7HntsjY1rVNr+Pn7GXEI4k037/47upqsSFl7ZMiMMBHG6xJ6Arr2Luzf32sPdkJ3jk3Yt6uYewFIBjwWIkSIGnOovvv8ImCOIqAeXm+iw9UvNiLXueFCaf53JUlMqA0LTvAg/XTjjni5UABf7YS3wJW7OF2BNV+zWesrYIrYD6+Jr4/oEP1LhdQdoofA0RiaxUYG0eW7x8mHtBe4WGe4eQFntsMzRPbtPrbeKkSBM1x5Fyzfi1eOp+5OsCdIg/jxaq0bRy+IpbK/sDyzJfGdy/D6uQVOeQrqLOyL9vSxk+yVZUjwUgEuM3k7WpRe5YBXBspKigUuKOjOBp6HUTGForb3G/lVgjz531Zyy1DJ5JHAPEUPEbWYfTInBV7p61woLFO05ZLAOyBss7XTCUtS3CJF1cm8wDzs6HK9F98ubVYtXcVNvv6MgmnOOjzWvKozpgBgEnWs09u72bIxV7yANqq2mOzL50pN3YQP3C9DDtxxkyWry3F5POME1dexR989MnPY/Oub37129/EJ5oIiuWs2EivbRkQATy+FlZVYoUWFtiS5ZrH1i/FaGCkHJU/sb5seIvz696az1vB41XfeiU/FCMQ73cvzcAcT43NWPfCnEbba/azgv4AhsCx6eToYfca95z/pIF2EC1e57takTRLA77vxy9rjUdIEbOuQNJ0rxgilAF+KXJjVp3ELhteKO6CFewjo4R19+jRkxax5KQAY6B1mbXY89p2m99mIFzycixH7c804nS78NFs1bvk1wb27HfoXwp7GUi0FdsuxzIkpV06eYa39nOxF882B2nx3cufHeBuiqlaWT27y5wfXXZ0jg2JRAy50gEgjs9eJmlV5rXpuWmZ7eRr7MTYp+10TsyQFOD9+7AKH0ZL+Nsf7bNCaCfUhvBhX9HdPM+iX6UI8Tp+8mXeQxLlvVbbPL+XQLk8S5rCNkUlxvK7gsv5nGpHF6RNwSN7Hqgp1hOnAUYPDLbLfRAJpumWKC77PfsjBQzhA4BZ+Vo787Ws+070Hr3+3r376QSi8W+w3sxBaAdcfYLYZmJ/e4ft81NZt+ZQ8r/YNLYqZ+n4zoNErHsZ2hIMQM4C4Mu+waaHbfi87RTSKlEkN65u3OBczqqfgr85hmtuoYOlMlb1hYBWudpSKC2WNYDaO9iE4ZCYuqbMRv5lK/9EvunnLrldhwOKt+N/w6fpWT4/y5oGz5Cj/PD4efxMwLns+YMU829Fl/G7b7/rdQ12ltfGl92NLNbzdKqmIBLm3T/7b7Knh60wQdsYLHRpEC6wZFh5AmgBQATcc7A8eAim18/Bn6CvCGmMDtDFZ2ixsuiMkcWTzE7SOhMBpyVpKIKSE4nT07ACWjXMAtwKbZIxQw0HFJrOV6ZVAKOKBRdgCOtKVSqb75xQN10Dh8R35T2+fwBArUGhSUrUsOUEYkvyDFwbsVK6SQ7IUNnr3Jg9TqysKsaZaPvo5Z3qUc7idohC/p5AO0cCqLTZgWWtcGUTAhWBBZBkxgX+Z+qfNrHLTGr1gGd9EjDGSAAcW0X1vbnm6jcsm3sFWAVNMz1xAr4+Awl4EpODBHllDC70WoKMGIWluqcacSco9eNnT/M9YSdIXrJRfxrB+cMkDeC00nwFKoCpinsCBZumDugTtpd/L3C6rNWZSVIBo2glEdv86svfD3jVKrp9kcQ6bWH373+SisXZ5lmozYd7CWjznq3DW90TAhMghQpZWTUJmtummqQLE3SEVD171zUtcioVnUDMsVXPTdAmqBx9LXvVs101r1r9zZ6pU+khHfHLTuQD7OTA79ICy6HXMjtDJxgzLEb3n70U4PVdgnUTfa4L0rL26MYqYQMqDeWa0eJ4TMulc5jtP6ykXAMg8B0x8aykdp8d95Q1B7A2uM3CPQ3TZHMjCUT++yBrHgX6zR9z8K+ybteybq+TAH9wK8Z6L04yhvc05/M4iftOwNA/PXmeiZAnm3/wi0+qRdDqbJ3esCP8jMislktsnwHMGuwsiRzwtdOXtIQI6AToBZgG8Ky+iftY7INzUCYeWwH8ahW4tckB7xaKtO9u8A4YJ7a9JAk+F6VZ66DvmgLAJH1j2Fl2ieZo8RS4LmNhBKwF0l7SCaVyDntoqT5WJF4bdm0aMGUqqVPxHOalRKiMroIdATMaqOS5JZH/4enrza9+843THepz2vHyDg6tTLrsP9+Lau6aBQXOZzUCcw3rgI4G3VljLLjagzJPVs23mbIp6WA7sQesEZaObJhdOEPL7xnA3Bn9ITaVBIAAUOIhqOaAz9uqOxNsgVqVODDsI/vwKOxoE2VdA7BwrZCCF9qWVvAMgG36WphE2mJT2eTIPwjD7lWYJpcXYXXlmd6Lftv9MO6cG78vK2nBFJx7hZ6CdUO06z0OoA/M7U7P97OjbGTuDWMB5rD8qV1LrIxNi83IBqxMDpoThgrYvxiLfiTqAyZkPRaf06l59oH9md8By2eq8CSiBZqWZ2OPDFt0wBI+DXDYyZusYwIpKgs0ESVmtFlq5OzLfO6005LuDIs297NlPSRXeQk/YGiI1wsqbt8Oq/rk+7IUgNeSwDIfVXBz3l/S0ouN2MPoVrTBrFyCc+wFC8P+aCqgNXeVIG378F4F+AGeDc6zxyrZgMVhyIQEx6St7CVJRspeYd8dbT56KJiYQOd5WHUXaWF99iz7Lcnvu1QGdlIUoLN5jpWbKuVx7PHnX3wena4M+nmRqdbZfxcBT1atDueW/3n25PsUhcJESHAs4DoM0/Bm2gtNcC1bqwLZwH9WYiCnVkbpR6rGKvo0AY6NTTuNoWXXkqxgRq1nVjqCSdqhFAElPwjz+05Erj+4fxjAVNCPhZcWkazf92EwPAqY53nZkwXWEgLeSZvTgTZarVHxa68S9H77OIWtgC4jkE0Py8EQTNF4A6KkxTB2v0UNurJatfOaMjirqTZs+k7Ldj8SWmfA86a71RjEzfm8YV0pmAALB7RS4a+hrg2VsFTbTnC87E97eOK3aXftGTCooWtZ6GaC/i6W/zeJUyPsJVHtOQAWNNn1mrG1w35VwJqkvjqh/agBBsuQWnzVJMYQmEWyAEiQfec++J0BobSRD0Ovmr79nHnqEpgLw1AAjdNjW8kNsQgx9pcZ1vT0LIB2WsVe830GiuSqXrIjfETWUVv2YexxcNg+j5UtVcasPTVOY3QoJcB9nrolkjTln1fa+zFOtNQo6rRoS+PwNIngrcqEvEmgje1yPaya7bDgrwW800Wxl8XYSbxw1EFBB/HFuc5c99MwPzEnbt16mO8zFfm0OrrtSkjsKJlXjGzcF9aDPXCU76oWEP+QFRKDiXGmPVRVcTTL2BqfI/CvvWyRyyTLpeUq73Wvq1+edsp5nYyFb+n7Yg8m3gJcTfGrGtP2UnwZ+RV7Qgy9ghq+d2zqKnEwMf1aFJzJ7dMOOyy6YfMU8BAH+Du2fckfJNjXeh1Li1T2xQwOaT9JC4DYyNhawI1r3ZNg/QGSPVqMnBbUApQ4c7pZ4N8DQkwrOFsOPOjE+6yTQvvkA84UlpAhE1plH+bZkHpY7JR1zZqnPyCfZ/0AeITjTTb09yOTYuJnqNgDCuYLMT3XVlZg0QpynKeYMlIssVl02BTFF987AONMvmzLWc+ghHMGgDVmKACnYAm4G6bdDNNLEaXMS7H3tKlr33LvLf5bc/8N6BP/GsZjnyFy1LB0bETjO7kf9siDhw9HXmUBvLbi02fqsWWb3K+sP7Yzn9OENZ8hFi9TugVUO0DHDO1nBZ0lv6r9yv8Te6Xw7zm2gyfXio03E4TF98N+3gqIQVKnzGnXKz4if9wAACAASURBVD8TT/B3wuXGE0M+6f5iqexxdhBgUnBsWLejkThFxupuyVf+grkq1ph8YdiT/z8ZgQYvi0SBPBWTLv50Oyx7RbvdAMTHAvq0ERqshO3OZ2v9FRMrZgGZ20GkmNgMb3K9ylMAhOPnPv7kp5tvM+zpy0eP49+d/VxPbOJxbBMgUevseWzjlWFLKRT0f4BMeW5txfgE560FYmuEMZf/BpSuA2b6HAumDrt4Pbt9s2t0r7Ooky8B+xECGttMHlEm63LeraO8XUzUls7sC/tw7IV1s/8AyAb+0VZOZ0V8qSJxU8qcffno+xBcxEN3bt1ri6+4XdttTXc+C4Z7cvaiJBTgHR/sHo4DwGH1fRsgROx4mLbZkjHsg6w12wlH8MyPki9XE1o1Vi4BsM9Z7ET4/P51mLuGU+wU2JyOrBs32fisacAYpA1F0qNOG32+eRCy8oH4OuuplflKN1PlF+SN2qXpyA8Qby/Ye8grN+IvrO+N7KGXYRXbvQqGN+35tKAqCLUDwH0o6MipEoO05ZRWfR63abFap0kyPEus+S4t1teTD+r40EEkFnS+n2UttUM7CzCMAu6IJs5vvrlM7uxX/rq639Y9+Mr4lhlcKeZungA7SSZ7sJW/jz/USaY7UQ5+mPvXwQjHkSOQITBUbdXs9RzZwhInFiLZTKTuxus+tY/Pg+OQZEFc4gduRWLs9bVgQW8Dpkf30t68k/xLkfoUuSn7Ew4x3VDDrjMbYc0ndSP+2AnWoYQz3Ek4Bn/oBPXs331EoXYpxHdk313LfcBXtAm/jnZ2UOPN9fMnaY0P6zBgqyuf9HP1qTCNaGEHvHupeNyJ99pmnfc8h2cZOBJwbz/53naKzfacacmVEfJM5Nu5VgWKandfhXn3P/9v/917i8qJTYI1WhZ1ahL9bOKhxmvvEGgSzswGl+wzCkuwYMOsNHoVWe14ggLMHa/DQJPkc3aTMDk+kM4EYG09GtFiu0CwVxQ2h+NlhCVN7cGgQ62uQKOAbgFtbLpWQ2vAJZ1B7yHcCTYAVRMoqGhEoFrrmoOuPcomISabC28iWBZfDtuiT1WBSFUydpeYqgp/F3qifQh9x48zPnmf6Xla/Wb91BEZcgyQaXPZtYa5v2mfG/We7WyAe3ePoon3p6y3yTiqBcMucV1nSWzajhowz5pLknm1UjCXgAlw5SAUCHXE6klTqcPqi6HqqGeTV7Lue6HPAte0bwDvMDMY4G+//6FVlFzt5hefflAdK6PMBb6L7yvy3GCvLBOGH5iDIeXrwohT/Uhwq6qGqn0naLgA8Le/+9VM5wHeYWURHo8z+uKLv6ph+v7R96XVbuVa9mmE5LMvc/DKcszhb1UlgS4DyLChYq+smjJCBQpto9MOGN2iABIF9hbn4b4lTmv1d3XEayDZwCY3IfBlkAAbnU6YddyN02BsHMC1ZXy0uZZWcMlVDLAEriw5i5FnWAZdnwWnk8/MHt5KoIdRdNM/JTiqdvlpe1KMdbqsatTV+98UYI3j7567ufn2OXA9oEUEbxE1H4XK/c2bJAdJBN4EzE6KsbkdBlW83OaZ9usEv8epGm8n4f/td99nevDtzS8/uRsa7vOC2KVI00mRWC+OdlpdxkkMszOJJFZR9plEsVW4GI4B2OKQY8C0JE/LwQSxawu9NTf52dnTfgA4xUa7TLLj2axVD2265XgA05Y2aJ8nOVg1JteWKQkM68uwFmRqVXKC8RWQLfM1zmUFbquhwBALMLG6VOslPsCCpdrdAFEbXYAJzm7aKjM9OPvu0Q+ZgllR3eglhOr++MXrzW/++DT7LSDT7u0ydlyDKs1QulNdy73OtM5hVbJ57mXagSaxacsn8JSbFMwswGmp2A2CGOiDANUBSkxzAkQx4oO1/simE1Dv5bkLMLQQzcCe6NTkGdd2qw7ks9gc9ge7sZ/V5GDEaAVE1tWadXS56bBLwl5gLfdFbJ09fBbdsv3Y1ztxHtcSVD2PAP+Dh/RQo/UQVrSgRnI57I+hm6+DN7Cr3LskdVhDwxLglbrnyniGajOP2SNLImkvrawfzA/AnfNM1H3V1LG2e1mvNeCutmLu372qhHbfdK/4mSpz9wS/wUnHyHvPgKiTXK5i101yG6w6F3OmadsBG02zMjFKMUsLjmDZ95KYOEzxgi3BZLijVYCfyPWzv1zVdhJDz9TUtO0EO52ixidUX2s0wCTWGGtVhErgtmfPZK1yVxW8xTqg91HFTKXr2FYTUq/SRvg+r9faZA+4Hy2cZbdIxtxPzsFurueNYVFYDZmOuAmD+M4hYJGcw7DTTnPGK8eQBOF1Pu9F/nsrBb1bYYN+9OnnAbS1k6bA8PhRigTxV1jdglXMn0pKiBMkKe839w55qJl+mC9ttZmPETRq2XuXoFTRA+g8rX98tHY7p2kGKLj0l2HPvXiuEEKP0bRl2nwDsPK7bIN9txf/a7rb/du7m/t3Uu29Q/cQU31n80OKGv/vr387SYKAO/qMO2lpOlYcyPVfApCSRL7bPUoQqEiQa8uaCBxrGzJIB3inzZP0BsBnbCvfe5b2kOyP7AXFTwCjRKAJo0qsaXYAPJpj1RVrBtI9L5ZRsLEXZjjTMJJmmjaAf67XHmoiZT3Zhdmo0LfuccnrWzp3At/KJPzFOeoxmD09Udi8rj89L5OIF+zz237ZxB7Nr5fkvwXb5VSV0SMhcx0FXd2n61EEVQCYghcbXf+6gHzcHt/gvK3gOZ3DG0k03pkUJ+DOa8SS59GIOX1j+ndejymggyLXberlqwJzOT+xIQfW0D4EXmqJpuGoW8BuA+SI7cSFOkv62fEtraon1s1+0k5foApQTjIiKyjepRmq/XI/Zws4t59k/PVl2tjePo/dox2a/Zb72so9d6pszuFl1K5Ocn0vEv/CWe7c/jDXSQpCkU9CNgy1YR5o0wmMviRimE7VXVr8hiQCg1SrkCL3yoQ5DdhX1uDCOF5Bn/GzU0SBhZqOWrPC5hXoGjBtjSW7LuJh+s5JpNnwgqrdesCAAUPEm2y3/Q68W1ua1phqZdUPmPPnnGLZKn1v9aRbvBnWi0C7788XAINb3LbPct2nScpJCNAQIZnz2kA6cRkAgmVwbVg99l115cbPrgyOKYJM8dHBAfq02FggzN6fovfEQGK9xCBJ+rfCgPHaG0mYQVkKsIp+GLOYlnSurxIXvE8iVtZoijTVdAvzCSMfc6U6aKWVO7vDvieA32EIudeCHcmVsEim0NsT16VaGfmNuBcf5HiJlXQo9dnpROJbGmvOva/MSoDz+ix8LEaTHKT6egW6p4XzZj6bn8GIRvaWpPZzFJ/tE0l84uPb8b0vtJM1vI2/Bv5Y/8Xvr9csd2nXRf5XyQi/X+xyB8+FTYyY8jbrmZucSbSS5rbUunfFwgH92x2R17M/jcFjh28GiHivxaTAnmuZTgVrgLFP3xSBwBmxpt5r7XsOmMnFj3vm7agQpy1AqfxizsgUjRuzLCSQFuMBft6/hBPAwinaIqGw+SGPRAbpYDvPMr7hfpLxi/PnLcLtpzB0PeuMZiZ/BM5Zd3u4sUJslwTeTTV3CwB1lSJB/rYx6pMUAF4oznWNYksCHtBUvdQO+S5+OzaT+H2LpYbvsCkKufm8guNA4OwJ53ufRnv8mNxb+76zve7JKeoPWCLGWrtgysBaQHoL0Dx3KQR4y6pXrcvJZ62dJmUT82SLLbe2Xau893VaGk0exYbCEju6dZDYLgOsshZXYW/tY1Pm7G0FyGoXXZ7/eRhbBUUKwk6Hz3GGQOjmIGN1PbbhJMV/2ML9aJZ+n4FuowNHe3mYzvJscWe7CHOvn34aMknyzLPENwbUYXfOWuoSCKACw8j6Y4vzaWIeNgtscKUlNZ9HA9DQqxtnjzc/DXJ3lLZYrGm+/yY8pPnVwrDP2Xkd8kpJDcUapmi0bchUbYBClmucYUZ3ch+X8WdPIvB6LbngAL3Oa/44kOxKfFNjaYywnIk32Q/PErtctjskMX582xHgKiDjfvbX9ZyPHzIUwbOcM4gBqkgdIDj78UIRR06UaxOPtFbBxsQ+OhMlfcFsYrAL8me/Heaed9MqXMkteX9+fZZBlYdhIs8Ash7bfp+iZ+1EnuH4DjDlGlGMnZu9Mnuz01ft/bJcQ3AIueFt7un5hYFViU8T+yj0fXj/bnGB5/HXcvF3KRSILdZCGR/OdwlD1/yw+7ptvIok1mspwoi0QUvAQ7q12ohbcOVXM7Mhe21PV0n2zpt0zuzRLqZb6hEaIrf4tZI1kF0SLz85oYnMt2VGROIAGsxPn2UYS/edYiayQ3Cs5NB+an/yTPk+AB5t/1zP3177x//kv4wt81VjLFcHTC8GQi+hspcaGAgGLHA2IGopBHfVF2r1wF1C3xfQbsZ4TyWdTpldKChiHPrZ+SwMK5V6hkVAN4HI0mqbg1Dh4yXQMLX1eYJmDgej4v6DCEHHCAIdPvjgg1APH0fbyTjdZcpi3mfiFhCOYS8DRkIpoGhxeKp+jNDzLJ7k1esxBl8midVi0KmhtHFyAg8I+TNAAvFuwgloPfCjBPAo7dqUJNyMme90LwKVJsB5M4aI1e7kkjyov//3/mrzd//8/5BSLi0o04ogqeiUREFXHuJJGH6S0dVBWm+G1YMFLI7o7yDVk7waMz0tyF3zrPZekB9AmMLCVoAwQJrq8ldff11AjubPFx9mQAlMMw6m7WeSUQrhDrXNRdQz3y24a2LZvvqAddEKPM3aX2IVJll5EJFQufnvf/9ve6CmRVE1kDj0/uaLn/8igs7PWxGJ6d4c3c9kYe1pWSNV0MtlBLVA0VpXgD6HFeLu4K207rJCs0jVQGiwOs+Dxl1Bk7babWUISADdgDLWS4K5ilN6UCpBWrSnCuyRapgZtmFDF0Lxuc8GsVlbgYLJuXr8JSjuE3Fc5GVtyrwRiAv0ErQTVc4uyoETaE270nquqtUV9yRgxNTU7iE4VCHR0/86LbNX77MG+e6PtwMSxED+NjPhb979NNMQk8AmWLgdlhYNqpsBch5nz9xIcnGTwHscy7/61a82f/9vfrb5my8+zHq/6HVjPKwBXlldWS8JxDqQxt8VAMul2i8FYzAba2BH68bZVinyU/adimfXChV/2trbwpG1NfQG5dd9eSaXi0g0xlpbvrXoAL57ZiaIx9xbh2MAZYDLDHJtinYQSUkDptEs6Wva2jjT9rovBONl7E2SecgRxdiqHk/1ej5L3b5am626KEhI1jmoMCmyrw2k+N2Xjze/+t03cdLE1NNOE/2XtmznnNAGpLFVjcXnAZo5adXL/NP30xqrPk3BsgFT6ijzTBUNysAxfU1LaBk6WHxa6zAdZk+VtdZKVIaF0KSR8Lne7EVgQpnMS8BkDbE4aN5Zb+0EgLsJVmeKncTbj3UCrrblNt9rn3OMZbAmIGliJ7Fp0vIqk6jDBtFGHcbsfiguH0W3jO2qdk5bWIY50MB3qSoWQNCq0CLKTDZkH9lddqkMwlzXJLFaowBdf66MN3G0LwCt+YwyPvP5bILrd9ZXWyhwFTwq3AiQ7QV/VqB6bZ1vS9fSJtAgpNe8YCC1hvFxBoSwi4tAu70FlJ72vASRSRQMcmBPDQsBxAug1sp8W5ayTzFxDuPwL1NpPA8L1trvBLwzcXwv0gNvrp7meWtfsJ9ntHynabOH4jKJaS4uWEHzuHdpJ3otWfO/2DQ6IwoIqe1lmljY57GxcawNQKtNmjU7jzCLKqhrx7QwGVP/YWKtzcmTp2HgvcgDwSTKGQJmZD2sD21XgaJAyaTV684r8ffEB5I5a7KdosM3X36VokP2pXaUyC00kU7CLXGhc/LFp/fzXQEQs7+m1TitGWHCHQQs5Ce5trl3FV9aXJNsAVPKbNUqnd+fZFjEkzDhfv5Xfz9V4zC3E6QDOVSEr2ILtdXRtSXP8PI0CVHu1RCLX/zkfqrmeQ77EtWLfM6LCGKfRmtE5XkrQW3WO6DxQYLnTnYnfpziR2LfMqMxA0J3DFs1wHXW7iR7r7Y/S00D6mUCe8mQmGAvkhPv0kL5Mp9vv2FQsW1lyzfRW1gceZyE0l2vqnn3CztFV1TrbgesTieD0cPDgHPEVjac7cWfLHaT/5v+8wHCgcttZZoi3Jz45b8LBrg3wNwka63k+6x4vzmjc+7EGsPSIuSNVT3ACe2sToZdgPHqzOX37PQkv82rFxbswhTMNbYYWupe9re17mswEkeH7Qb9sQAnL/MMzzLp82US9Vfxhy/CcLhKgK0QUdZUDof2Jjy+agFJNrNoNwBCaRVPU0MLBXyH21vlXoYVPsz7gr5s0hKfee3xrbsFkofVM4NOXB+ATNJbfePESrtJrkJ7z70ADLJHcx97CgIt22cP3gjok1jnScCn07R2bukuuBHm3u6dXjOcdTt7T/u2r9qJn2E0f2SM91FPkc3eWRNpUij8wVp4G1Bh2HZ8kOT8LPHiDLqYfXNgIl9sK5tp6JdYnh7mOvmbPcZW9nv2+PPPflLAipzLj0AOVlCHayh0BYAE/Ev8Kuy/DHnjR4A1y/6yD9t+ufz3ALzDIB2MYPS3ZmL4MMGkI3R/tyvDczHFWwxXmn957vKVgm+em10NIGYjJbolzWAzAh1s9ykmsUlsE7/M72A+YyytOtkSegX4Mq+y9xQFrrXlixyCf5ff8F3Zg1qxmp05nVi6A/Zca7JdqKtAcP1ErhORYJg+w4CrPylIOEUkIIQzY7+tOoXWaO188E3tHGjuYjL5MDPaeqwQ4EYbuk7sNC38a+EVi2TYeAUEclbr0wGfjXWNegBC6x5JzJH9+wpRABMnuQHtsZ3YtV/88peZdP/dokHKLw0YCQBfpYWGvT4tu+6/esfLM8Cc06oPDKmMUvxhGaTAyHZMaOcLmBQzwBTMtFDABSIJpqlVWAaUxR7fua3tLlIgYjXtl/Iww+kWvTf/bJzTusNokv4IQPNtqQqw4zSuFIt1ezlXa+F3Be5+BK6W81UCB7Bz6ZxhJz1z25AcDibuUYC7m2GK3cz1HzSW0/ZngnbsHm1sjDFRZ1uEZyiccyIk1KbeGDGg/gU/7Hvzqtex/88NqkjhAjPtfmJqbK4fnqc4vLmVAQQp3IqBxcVAW+CajpiyW4e5U805QGae6cN0ThzHVjxx3+KcAvMDxE4L4RS+4QAFJte/F4fLyXO99va83rNd/InYvRIJikfO6viRtcOicbxjn2eyLx5JTnBdm3nW7kIbpmsK418cBfC8dzsDOp4/id8NAQDoFnY+drWcGgPetV50Aieiq7hi9NPOY//uZZJnO5fCsO9E2lyLOKKssWolDjjETz188KDTPYHtWhux6DpcL3vvjg4VhdKcC233SAvepNn8OhufL5SrK7beSAxyb//t5sMMIAGoYZ/RrB3NVc41DEMMrILCNM0GJOYMXJ8p9pxw2VYpJgJtnNePPv60EiaZQZEOKy35w0Ijx3IYijmRjxbaM+wxL0t8uJchhvGdPjc+BrYTy7y5F4kT332SeM+5dl5PEwPdCn5RNjTWeOJn2r1P8/cAt1sBoKuRiQVqX+SanjxWbFbMpBHJCmutjVY8vCI78npaxLHdyArIg+Enb3ItPtezk6/CSthqZww5qTJmHXY4hRVncaTCRue+XEl+Kz4J6/d6AMEXiQ+urmeoBvmJ7LmDEJRcK9C0mqJLx9cZv5dnJ9+Uc+jgtK5ypwLx+X+0iisHpmOFVEUB/0YIcwayB45TjBX3uPd3kbDaCmC8F99ynALD+1cB4PLM2DBtwvRlfXR9ns6O5MBIOi8CwJ69JA+THDlg/YOHH4ZAFRmN3PeHkR369tG3ec2Tzad55qTQrDl7j6nvHIt37967nbbZ//W/b9usyhVwYxKYaRfCsnHDLwSh1YUYnTcOEkAnkG3i3CADMJdkUb96nEfZTiozDitnnBsZ/zFOi04K7ZECa1qt/MmXSzTbsqJVkohmPl1AgiXCsRNTrWZPWW6SRi1omHBD8e1hlGgGpDFNzgZwLScvUjVVbchnTQswZzAHWOX3PIZb8qk6WSCAAat7pjeRg5EF9HutuXRshpE0NbJqoOVzyoDLYS14l43EyfvsVqO9v9W5qWTbvPvZaH/vr3+6+Rd/938Wxa1WRz5btV7yRD8OeLaDcZb7BXqMg9Q7PkHZVIy0w+a7StMf58JReuDWwaHAnnC9gAKUWwCP6qDx1l9/803F6A/iMD5LMh7ptFTfZrosU1tdP0ynVvNHb+xmDOWbBFYOJUFZmkMSM878Rj731u0MOsmm/sMf/m0nC5bhw+BEr+jg+HaDyWePf5CJbl5d30+bF62GNt8MI9JE0nzvrYhOaju+yIEVSK9gE1DCsx3EfECa7sMFsFkTfEMuvOdIu7T908DLXsPSnKShzKcmBP5uAA46IoyOoMrn25MCfDkRRqEhLNB4RoLxLvjQanvAN8lJ9jYHwiPXoKRFDPOuQ0sC1N1MVaRaNzl3gHC6f9e1FgAyXEseoSLgxUWSuHzpMXAuz+BPBOLTyrV1fCetaD9kOnCMZz4XUytv3LyRdMUgvEyy/kMMAjbiL37y4eYnYUhdxVEKhIo+W+kCBAOozIAaLLpJDDvRRgJbDbYEcm1HFIgaujJ6c9af4xQor6K19iVwdNUVG0bAAEcm875I0szOPIxWw/TuE8qlszABcBNKZzj7AHsXqOoMCMwYcJNU2aURfQbozCSggn95XyfeLey+HxkFdjHHBpTUngfUzWuBW/bGDCOYdiSBpP0GDGg7SxihFxGl/ef/8jfRtsi9holjv+/m/DiLL6urcVCHJpl4kwCrVSLBXZ1Wrj2OyQ/7I5nq++rsJ+izD7Xqa9sCXguuWhzIWd7NGqiYC1IPQwdn04Cs7JSn2Kr9EsT4DmwA+5CBYy/YsTIR8jt70rOdNoepdhU4sK8XO+yMNNloQjBtOi6yOjWKKNZY4Jkg9DCO6jBtDrcDjuymMND39Wxl3QSjQCWBW9sLRhvFa7azP61VcQcgJ+p/GalTfJjG/KnsljFZ3zMtJGVa5/5W9mLFZwGtFZZ2PwMCGrTiswXkmOUC/5V9Wx4X9nUZBqADBQPTPwszzl5g/9s+aE1VhScYlS+RKTBR9SRBnOlP/h2IcBJWgoRl1bsssyJJUYXAJf9a0QNVqNxtxXEfBtW69jYJSCZSOptlHwoStXxh5bA/eV09ER/N9ibpoOthymz1QXJ+6IwokBhq8yKs0NNU9bYSjF3GXjTJaHFDVXaEgMuIyvXsZx+/zj1cmZSVvzuJPqnqM/CVrX6f7zDs5Pjunc2HqUy/zd/v0YEpmzRFCUyjrD/f+X0KQKYXs/MXYRpr+9auH8+0+fBe/EFa+k2LJktA0w+TSReC1rbLtOYSVHYQ2A1DCTqVsWdxgP1V+uHx45PYqp3Nz/7639l89+iHgg2mPAPrOg08gDIf3DbbFD4Ylk9SkPowuoI3rgfs3RC6jx/INTqDAuCjgGUKLBgRx/GHEsnztMhcC8B6lWtSgccIobP36ccfho0YfcIGm8PSYzMViQ4Sg+yEcccvEtjm//0pu7iCw3mSOQOYmcMKFlRjW42uZBte4a7Vu5yikCKcGKN7toxZfpSjMxBm0VRRBs0bm6j9yDoSq81wnzbAeU/NjdhOwYit9ZciLGs/QIBC1YB2a8uKj2A/vBmwxgxomx1Gej+2Qe4IaTvjzqiYctXjW8/YtCtpVRuQsFMwJYGAevbJfs8/tX2dhzV4CriL7X2VvSFRwuV5v7BkCwTkPGiBFs+47oMkfJgFbzr4S6vP6G4VI1qYVo3p/oKFaxPyZxIsMZtCzNoyyYazmTvZy5Lrxgn5tJtJTG6EebWTvfY2mkR0LF0hMobEnF2bQQcHCdIvkoRnQE4F9HPmjz8OIE6jxwRdRQByD+JV34X9wOZa5KKoTXLLhFdcKJNh5GFWFmMLNR2+wAamoK57Jv/+LJOeFcMVzbQCHyYBa0slUft8hjPLtHdSMMbn0iYrXmwXBt08A84Ai40LMEEworr5mgT7t4njFTlHy6pAmRjfXgdo/UWLaAuG2GV2nWeADeQ2AZQF3zwruUiusS0eEl6ackC7GUrEB7WtL9dkD7k3TOL39ZnTzi35Eh/wF40Luz8VKBNfi39jQ3czGA27Z5VNkedg2TkLJj8OUxMoHF9nqJg2T2BSm8mQTRQsgRfIAwo4kvS5d2fUGlbKJtfYqaK9T/t7Zd4rmk63j+fSOMwa5BX8V9nhbGHj26Js/XexJ2BfTD6A2JydLbp69U/DvJrPHdZVyRn5v543rbKxreJ1tlrMU0qo1vYWrbXiju8TI23nPN2OPpWBPY9TnP9Rj1KNQAzNn3QfjHZi8zl2yhcWpB0pgXexY4oA7BE2tp+JwVdAmK0a4Nqr7O+y9fMJ/L39r3i3l+JZ1y1nwJrPpMbYmzwnxUzEAbaRVtzkpsAvZ6rWo8/cNRlQ4ByscjolVpSsMrHvynpcWZxrp0CBqzJGh6XPfnq2dJYB+ntpob+9nfu9fBqfl8+JPVEcugp4jyW1C9gaRDN+fNqbO6wnwH41+ICmABtAdB8b8F6+neuLTTyLrwRwGMLwNnnTk4SRb24kRs59IYY0npKbAthjuxQuPZcygVvcBuQ534mT2jJonacrim0p686eskeyDw3UWIvfK7Gn+1EHQmNveT37MCzfahQ6h40hJl8bcX+kHrbaQZjncqT9Mp0I+X9ZxuzDPMvX6ew4TQxdKaqwmO4ehyUVOQ4AMdDi2dMw6nL/4kNx0rPsSa2T8FP5wmWKKSchhZhQbLL2WX7fgShZ0xY5DKRzrif07rUzhHAB19dJwbk6cjN8DKmSg3w3PTd2prIqiRFOA75of0SC6cAfOdHLSP3cfJPp8mnbrByIQr08LoBuCrWvUuhlcw1daL6y2DtF2nLl5a6NNeYZ8ec02fyWjtu1xIIvr/iNiTdpvdOcvNnN+QAAIABJREFU3k/RoE2LGK/xMW+3jjJIDGM8ZzGFhzcLgOVs7yFpwEZyTQgZZaIbwJT9YjgkXKfEA+sDX1gkdhSsSmrQsZNrkR8rAtPu3yX8irSVc/k6cdVupipjpb8xuElhhY3O/elO8Zk6D+Q8Ba9itxBqqkWuSJX7Wrslxz6OtI38/XmkWS4D2B/kO2/kWk+sxdadSGmMNi1jqxtQjlp5tJ4DHSoB65ILydnkWL0eeKniVhauA1Hz2pP4RN19ZX22WAdQn+ckJq0mq1w1++4g708zR/TtTjbvXyIyZI91fNz7MP5SvI5/oA17ozmeLp/cV3zzZfbAeSrCdG/bqp7rvh6bdRI2XsKeaiEDUOk1fvbxZ7WHJwFRdaHSQNYqPHv1dcC7//1/yLWNuDeQaqjnIw46meUAXFDEOldJnwCcw2iibIEWsdz8N90HN4n+z8ESRARSFJCxDfN5Kz23wy8WancrGsLMAmELXbkTlHKwksBzQDadYJjj0p/uhibVS4UwQZKqThO7bOIKUOcB7hHXbRCECTDjyz1kzDbfjyqpna896IJoSWY2soSZkVJxULUpTNcgEzqdD/QgB41cnOswuNbxwq1yoCjTS8jLOt1LcgI4WQIOtOkvfvLR5o9/+HWDqlaP8nCJOTqyT9OmZv3GWJvki303FFCHBgOt7qMAzFReV3BrAuSpmHt2nZ6VW+jUP88vB2d79zjsiXubP339TVmLR0k4Pr2Xv0uiZWR3KwK51YIJqqNlKAkyHOC0N7UFbBR+HW4MI0L/O3GwaL4vL0833371xxpPDqnodvTb7qbKgZ9/+uxFDktajkIDTtbTA63Vx/1IXj1nLUfFPk15E2BUDHzaAdaKNAdbzcasM1BvKOyjOccYrgCuZ1DqrZ0ocGAgFzBZpuR7eqBVXnKQtcE4/AW3ci0VP45B55dcz0UMuCrrzVTZfZYqxJtUfjBALoHYMVYHeQ9wbTtAh6C0g2DiWN6/jxGts4gD1JKsjaatBhL8qQI/TgnlKof8frbwQQ7/N2fXNo9e5cujDfjs5EmmNd5uq5q1orOmsrGVqsy7GLvf5Jl+9c23m3/4y7+32Y6m4oOjnEeUfcYQwJLztIpp9uxVk2QYGh66JIa2TxNomgwcayts07rlNZylJLateP2MusUG0D1bC3tj9uxoC/p+QYVgmR3AKJ3AaJlIpeLc6of/llTYFwEE2i4dR5VzUFDOns9/AwYFm+yA5AawVxCmz5W2FK/W/xt2lf2syp2EpZqKfe1o8jl/2g3a0Cp4RXHfu7f53Tenm99/9aQJl/0tYaAbxtljJm2V/Ztniymbzx22X6PTCYQXRk0D6YKYA34UCFum7GkPxwTAChydl7ErbZXvWZ42gU7hdVYAjiqfsVlsWYsYQLv8sIUq6TNqfsy4ZVDNZuPWid5tAXWZzltpPgujoe9RzWa4BlybaYiAhziuOJirnP37aTW8fxzblLfqsKrOENbFUtCZNnmJ1IDAo4NG4DbPMPurLSfdW+5z9kh/Fs2PDj+yp/MewahEsQlDLst+9zOtWyaRzVREj04LfMFGSShWSNmDyzAMn5N9+GMypVKcdW6Ljaq19KmA4jxDQaAq8LTvalOa9qyCp3nfi9g8wZ7porRSaGLaXyrWk0TNYB1B/K49lYDGNNe7qQoLTq/OvyvjrYGaKqS1dx60CuVHC2wTOu35YSBh6LbRo6y8PKNUL0nqCELOYhvi2tNCE9+DeeI1AncVw+jCAn6rBShwScB2kNb6t9knWqDfahlJsajtWwIoe5HgfZ7nF3/18wQeYULl/ugdAbfZnT3+NcD10+emKT8LiBuALNf8VhFQAv7mfPPBnQTROoGw7soKAFDNQJGtBCP2k4qnFAu7jJ1Zp4s1ScgP+yiAPcu022cvAMERnRe+u49aLOwHAVz+LuvEx1XTNrbZr7G8vkgBYzfC4deiSXJ1+SRswfgWLJ7arCqjVdfsvfYXbYvxmYSdz9lkjNTqp6Ul01CXsjjc6GgDtS1OUicgLeg616xiWluS/xNPVMhckDq4eM+n95CcAPC39atJ/9LqygyJh/I+oMFMA3RGa+1qw7AI2toHjC5ANa+rhqs9nHuctlmX6KLbcDTnjCfsVPBhQjlYE6ctmU1fPYXZiXXGJrSVlx8pqDTtl66zDF3+wfcuNq/TVjF0sijuv3FY2TKm0A0gVO0qwHQ+1dR1zIGTiNFfkdgIm5TMh+/dStvZe9Nic6/AsGnbclZSyQ+IsqMDIG3NFxkMBZBQ3KXjZbErhq/Aks+xZ0bQf1jA2BHs4P/H1J3o2JVm2WG+nCIYA4MzmczMGrKGVnW3pOqS4IZkC7AN+DVs2LLkAYYH2BJkQC/Sj2MDDVgtC3B3S6VSq5U1ZOXATCaniGBEMDh5fWufk1lRFSCTcePec/7z/3tYe+21O9FPYRkQuHez+0F7kWJDk2h7Kvt6N/vo9fnTgNFhhFVzyNLkPCV+co1a916eTQuc4UDWzT28fpe2rZsfpuX3Wlgy2esxnJ3QKPmP3VC4rfZhV5cdAuoM24rPbmE654OfAzqJ12eA2bSf2ou7kpP8N1AbgNnp8IAFmk2VZxhbMWyRsFR6Hu2r0RrueUsx4iWmrqJ2WsAlVnyO2NXU5rYfNTaaYnnBp1xXQeD6rtHsmlZUcdXY/+44ez7/vu5Er3HHTWSyV8UybJ/2w1eZSH6hdtDzI28yyb+4hf3lPwY0yXW0CIOxv/p+52BiwOYbnVa77sX4rIB3JoVbw3UQnQ4STIxqteX8VzMSmJ1nOucHCGVgG78+wBRASWLXiYIddkIyg8/mL6bY5Rq7v7sPR7961nyKtWV5OYtZu1eYcEuBb22nY7+taSdLV2h+7oPv7FAKx3V9DoAgSWdZfN+yIe31sVXLBEpFfqhQXvcqhWisGe2zzrkivKJ8W2OxE3VYJcaxZwdw5nsi/h/7X2H7ArUKnguQ6x6FDk5NC6xkHRSvB5BYp9C77rXVr/aj8YeBNRZIEXNYxddS2NcuS2ZlHXzXPdBWP/liACS2z0NyzfJStkEsz0YVoAHiTj7bwkcLHiOftAJ0NmUlOOhjY2fl2awFZbGLL+uqOOo+fA1QueSCaZ2/HcLVzsXE5PF9O8nvdNMYpqBoR/9uR5zmPg0pWEDx6SqYuBcTtIMfsg7nch5t4PE7hqbQ2TXc7k0KAy+il/XiZX5PcS+3RSHhPNc2g6umFbtWXi5k6IUhL4oj4uKedTZ4AVB/B4hzXlawroWBAvYAvvErs59nbw9ouQwF42ViC9cW44bQXmtvW/PY6Or35VEgdWBH7Vj/FAd2dR9EEmgnpI6vwkrSuaRlMmhCGGEp3iRWlofrBCOhZT+6+LN2UqXrJd0xd+49aG74yecfp+32Ubp93iOK3ViEpIgutBa5E2MA8MaqLJqKCiY1TqNzN23E4vTTze10HOzINRIn6bQ6Tnx+EK34R8/Dbk4L8wVdVTlT5Daukh05yHrl7ytQRSYpnq46vNrr33WSvGnPHpptrm18aXnnG3tV/FPWT9eYlv+sVf151uswMdBeBnDopHgbdudeOgZctEEWhj4enQfgSdHuNPe0S8czn37imMNEyEvlvXUSOl9rAcZDEavsJUb0rI6yX52LDg1DLMn90McWb9n/57TucqbsZThBdU/zGU/TNQnsup10/lKe5xBW8rNzRey8DzIQ+6IguQCpLdjmzG3nzGG7dSidnG/xHRNLb4VFeXPz1We/zR16n/jjnUgKRefuOADeq6wpG6mzi8zFhawnOaE38TnX6NbmM49KlnC+Ztq6js1v1pldz2ueZhrxucm7WcvFkZSNXF+V6xUlICTs5tp24wdu+HuewbtIZ2wHsAf7KtSkwSbvN2QetlyR98zkY3Yor8pWyjoYLJRV1q5uQJm96jx1EjLC1pXN++892Hzx+ZdtMdaFBZgE6ovndq9e/5ML/9s//x+ynhzL9Pg6bBya8yY5V9G0uBM4CtzthBmVvk6rbCvSwgbxcNdx3AIIRtabXW4AMZPV6mgWZspouADMOCbBO0OTwFogJenPtRzkcEIvbSTJMGdAaL16crnOToyrkRDspjWlIN+wXRqa1igOO23Gu0PD47QDBOyH5dbKWT6rGkqCRIGIZLchG7AxFc0kcHZvhcjznhxXWS3VWxPUx6DmqZg8B+Vv6xuHCQRbghXBhmmWFS4UsIQRcju6Vl98/kkDD05NonkrlQTPAMOQxgltFyhuq4T5uWCkbKb8FmdThgrAdKnMqrZU+DHrch7HDPBwWDxPrECBhmmzJp/dvHVv86tf/3bzMAbPtNnv370V7Z9cA9pvjIxr0oLWKhndH1OOTEuNUeqUQFXCbHitz0BTh3Hv2o0Go/KALzOFEkQgPRpx21Dwf/zjzW8++biO6cp22hL306POaWgByBqprGh/IXTJQRibXM3EOtOpLN4MG4SWV8e3L6AyCrzXrdPvKk6ZtS5gm6/RFZjW1bb8COhynXaJKqM9KMC3QcrICBBW8CLP0DpUQNxkwnymoI32BBFQ7BCVxeuy1KwJMBjbh1OtDg4mYyq/5wmEwQMXQnF/GVaBxNUACzo55wYbFCTNYdcWl5zjNAK025l2dmM7rSOZbPRXj3J9N+4nwSGsTxMvYEL29IGpn3FOIPdrAQW06/zLv/jztBUcbv7eH/1s8+SzX29+cD+tW6Hvd6BAwQqt2Vo2h81UGvxixDhPoNx+1k7QwrAJahtMSG5aEeJQGMxpsZygPNe3AE0TcI+mgDO60uo9KxtXC1wZaMCqhbI/1PquUJNnrXN+BsClJ9EEbKHpS7AZeOcO6MPZsRFtO1kKAd/kqAJ/gaX4WBU4nwuEUZ19x1hypgAgoGbWH8vH+hBUPU3L8s8/fhS2kT2C3JhgYmm/9jmKA0DATsZsJWwSGmam4HJBoIaVPaPVimBrCxZPJadAsyKBzKoBNM1F8Sba/mj7VeQ3rwMWFhQEkOXPafme882pujb2T4KkytYWnwQ6mJkSrjLhliB7xr4DThcN0la3OajRrJLkEcJtZXUJurU37GYimL303p2wdGkjFbEZ1k8n/9afrAMnaN5IWKYNw1Kw9xXHzX+wyUIW6+81bISpTGzcWv0eFlCzsvFTrjkLVLtf7aPxR02u86c9KzGt38ln+gxrPEOZprWkbXaKHXleku8Wjly/TQJGyB9tF0ugJ8jn+AFazobguAm3qp0gn4/URhsttgIRghGSD3kTz6TFjqxLlKLypjQjX+V55Dm+SzU+QX6nzflC149duZzPqx5O1iJxT+/ZVUkuh6HBj+UsYgoQ2TWNNsAeGOplPv8wotXnCR7oc5ae1cTJsRtJC/e9EwD1KnAh4LmW2VcJbvhdvtYwjFN+Nut6EH2N7TDKnL8WG2xlLfKKQrGrt+/fS7D8ZQoFv82wi/sFTY4y/exg++3mvVsB7qIL555blS9bgr2Zqevcxcsw3E4DQGLeXQwA4x/5OUCzBAbLE0sdbvvo6zDltI0EUBUn8LHWdzQC83zL8E0Lc2yXa7+asyIRPQko+b3v3Nvcfe9O2THPDn+boWzPNzeBJwBWLR3Zv/RHgEqYk2xB9WeyZmf8eNakRRcACYMem8HXWI61vW1AiUlCnb1VZqCsIec3D7F6v00ah8U2U2vt7SSaxXGaiQ+DoUBIDVsBgU58xkwR9GGM5dGuNlJy1Ip9XtmWVEVWQFXjK0lr37b3M8lXN1yD+9UOTXudRyBKH1ZdwUdQIUAm99x7aiEygHL2ouQCeFI/3HMzQMcMtxqQELjR7/xOp5iz8YqB1a2LL8x+zdFpi0+nsiaeeIUFRTM4H2dfrtIN64ALe+ikUTIduZuxu0kMYtOB1Ka6K+SaUgcgBVJMcXbAHDZm9McGdPIgagsLYg7Q4uxcv3Vrc+vOXbfbNXodn/42TLvL0fR5l+nQZ9Hs7fnKb+0kbtjpJGjte3nvMAZdu4ek2P0697i5mqJlWmZf5P3YEjZfrMn+iassrTUTryqW+Ac/H/3QiW1pJ/EvhpmxZ6u0wmgpJwGLPyQ70uni2dtlIFRkXMtu5D5y1rGSxTqHeY39UH3KJbb2uBWEymTM+Xme930ReY57ae2RwGAy+6I5t7Ism+jxXSLmJvhuZNal65r36n5rAXgGJzWRxEzJ78kTxBZb6eZooTN24VXWWavrdthynXZbYHAiSeyDYWMlLsa6zRqb8l5Y2gflGyjkvf1dMaDxdfWEnG9Fe6xCHUIGH0g+FZinPdY6Nh6q8D/AainY0LWW+NY/5q4VNNkePkWEiyG6DKMZPwdES7y/6DvJLZxJ8XLBu3xSASnstfz3DPHT4ineCku/Behl/+b6ABqKL5VeAYQ1BlBUlTsMQI9lWIaI876AUW07awHLpfOf2OTJT5A1SDTkSvg0TJq2cGYJFSbFBtshTlzK8yLbcDlr6j7t0wsS96xv9SLt4BZmsbdmH6x7Od4y6750xbjftZAmx2rMOQzKxkxL4ddebwt1awUTq3rWw4YfgKPSAwWW7Ll5zu10ECcqMtZHs1tj+NjmAUwH/F8yw8Y7EnW+vMOcxOQt0C7txeKlJVctUNx8Z5ig3sM+YiEvZ6/uXX4R1l1iwLeRQjDJOGuImSUf0E63k4U3/Zp+uFxxVmVyTNethbBFmMa9YR4nV3uZ63sV334WgIKNfBuW3bvL0dN9PYMpxm7lW4GHjSj4P/Zqzc/LWuRfFpLNep/t8OFvco8097Dd5FBr7FWSBCdd/zNF/4J3BZvHl7sDbN8OIBOXFtQUm30rh+IM2E+MWAdapV1UT5dP3wl7eUf1Ebkh8c0XYdZfTuwE8KIfdpC4Vc66Jb/IN/DC55MYOIr2t4FazvqtDEs7DbvxyfHj5ug3MrDrtHrvKWJi7seo1B218GNYA39mgqruhwHvTLc1/GwGF855uh6W01UHJ/vph9/7webf//Vfb777gx9tfvHxZ/FV2WfJ+27sBCxKPHw/LWuX89y/PskZZbcD+l+Sq5X1yXZhRSfm1D6dK9hGUipDfZ4XGRbMckWKLV1RcgO5ksp7zj7sQKy0E0ah4V60oXdSAAVMX9kJyzAFr+cp4F5KdxB91uuR6yCN4HfkDu0qU1l03hc25rDLXJ+PmO5FzxAoqhuP0ejgn4XU1MF5Oh5TxNrHx6n90/IcRpkOIzFjQtvty8Fwklu9yxohJCGyXE8LtDM8ebxgyDCvfLbYQKS3+NnmQA0jRgZALHwBcQeoJYZIzHAY//r8VXxs8IS93O9VHV/03mOfjwPiXcJQhkXQ+MvDdb7klzPALm3n8esv4jNgIsAwPka+x++TzPC79Rf2O/ucbzZpO/e0m/XZC0nnanzUhfO0ymYP7FZzMzm7wgcBjWWw5ZAEsj5sQAlH8KnshMgulQGcmEVcTDd91yCK+Cqfwwbuxv+ShSEL5L3lmJVxy57aunD5Ty78z//0v25kZ/t6wG3bKbNFRW/YLR4sQ9REfDV7fqtczfld7A/tY5hPJsRKwTHFBHXVZPIuee0Y64UC389QqdWiGaAih3CokgmcU8VigB1WC94AVzUiD6eIpkQ4wTOQhEHQnipAaUsQQ+Mmadwx1q7PoSwTIsAdRp8DCgTM4XadfA/HsJ3A3PV9+OH7Y5RjvEy3cV/3oqsn6MMooXHFAnQKVR7K2vJVplxbeSdR9+UzyjiUAHcFFzQ2P3/w4N7mYQQ1TUephknu0Xo9f/60BtIDg+mica4gCUN5nod9L9OfrG/BOvcZQ+B3Je+qBzv0jsoqmmR/N1N4BHXQ6b383WCP3Qjv/9XHv4z+T8CqOPSP7t3N8IMkmjE8RJiBhXWaDpRAJo9nJ6Ow3yUBxbKcaTRJMpOEDRMzrXQ0fpinrC+xStOX3JprvXHj/QCWNze//OUvOhnpIvAu17CdjftGa0I2bqcT02zLJ9oD26GfS9LeJugZRpXkN6BcjO0zVP5Ghhfy98MK2tvonYya636W5NT7dZpp7lvguBvUi09ipIA4ZW4UsHqxOciIZrFAqx4RHi7PQLWzgw4kYWi0HFjA4ySbcHn3zAldj1gguvkwlTIgJc7jZoRUHW5TaQpwxDifhm7daWTiCjoPDXIDpOU2vOztK+eKoOjNBE4JmE6+DtMu0xwvvbd5nYT7dZg67z+4vXn42aebG6lWdVpQttVpkvobd9/LOrza/Dxad+7xftpTzwP8/dFHH+QaTB0FyEqABTD2ZEOhBGyN7Koro8J+TtRUK+dScXT222JMs1HglPuw/g28F828MuiynJLqESAnTswpmAY1zKdWXBrQT4IKZMFo6b8JQ+xXbd7o3jmurbKZCJhXqV6pSkiaJSQm/7W9otVrwp6hRpspn6+CVs4lcCbXVbZdg/gJMgGuZR1Un32YnFqXtwKcVqfG9cSZffzF4ebjT2OgA7gWQM+9TkIyYE8nZwu+ODUBycJGmD0y2p7r/dqPnISgHEANbAColTUh6DYUyLvkGbzGIJWqxJ61RTjX9zKfa6COCs7axgFAdS3VcmRfaiYHjJSskR4QdNE5qh3lFQUN+T4FkIldAW4CtYWhcZJ15KzKWihAFE2v2EAB6UFaZK/Ha1+/hlE6WmvbZWVnbwgSMC2wceyuJWB2fQNYYq9gRxhMoAXI9Nt3bS3rIJIO+NECKipwTykatBLcpW1wWxZPAQJTwe1hwLqq+gRAElE+ZJgMk2BMa8dcQ59FnnuncAP0DCupnZ22a0np0vFRJ9pguMGqim3HLTQIWAYNFug5jv17lgmYV7JHJHyd1gjRzCVglGD27OV1u8B+wVyqh3v79LnoZiQw9QyFq2ybYULAqd53bH4OVCdyperO5nh+b1LhzZOp7XiLoZRAxjRaz1518GkqkmcB/s1PBQ5hPmMfjGC1JGcKFg3Gc5bO4mteJbjaTqBz/zvfKWB40iFSrzuaHhAiKDoIW/ZV2EHvwkhRwTzSZmB6bALvX/zi325uBfhL9BBGXyYTXgsbeNfQiIBxWPEYe9rwy97FuMCkHHBaSxB/YXI2v2XJxRbVHo1OKAbwUeQWDoN6nKYVVuFpAGdBqELjABD2MhafD6CPSpAZ++hpCkikA77/w48iFpwA783TsLMeploepi2/Zn0FVdq+MXqyLgpnu9mTt6qfGCaVRMz57znDfJ+W+7bHFdzCAJu2xtqdRh1AqmF9NTlvUu2Edwla/W4K3/+YyGDa1BXHhlle7cfi1sM+Gkbowhwr2DMQG0PmrSeJnqJJE+g+dws6+39NFqcxfZIsn8F2VPMyr3GGy9jF5pdXdd8M29De1kIo6VF9bzyYt237paS7IC3AaiZllr3vrRYArevA4uf6TMJLyrh58TZxX5LS44DQwDtASif6Skh7ZkdvThHT/nFNJTcFLDF9ntbu6yQI2He3AuSdntB2TbtUrrtazUtLH9Y8dt46XVEs2WJQrpdd3zOoIkkhXcWtPGvtgjci//EyB0IR+ejJV/nsMFgu5/fia7FoO7QjdvFqLuqq9UjQLtF+mfMqaap+ZGKZ7d07mY57s6LymJwLCX2ek9B4ATo9o53EsfZRdaLtCfY9CQmhar5DTAiss76SbTGJuE6Rk//xnl988UW6UwzeoHtseNm1Ag/H7Hi1qMMQCFOCFlQTMs9x2Z9PAwwCS+5kKM2wh8O8SJyB/X6cONXv30gbWAulihex6e2YWSbL0goe9rLOgWk5t/UMaMOimTMw58X1iuP5YLb8YmyJIIjN2gn7gC6U99pJq9pZdYezRxLzN/5jb7OQJ9EvmvZ0mqRhsFff1cAt+04uwzdMMZHmpHWYeMDEaAPOAraTRlCQTmyF4cDWap/Npsv3+Fsx95xDpxX4DDzH2lDYc0bEEuP/7PJqOn5zbu0TBTbgm9cO0FubDlQBLMm1shf3OhBk4iWfPbIPuYfcEPvj81dbwE74fPkQfcBqUmFq5ltO1mImO+XP2hfnWLErp1CMHLtPcqHs46VYaCG1uQGvjwLc7sYGvsUu9GjqjAm2jw/91tZMi+5ooAPvp41SoYof8zsF/eSUcpUW5JoSLvZlAPoBRweABd7pQDEAD8uq4PUi8YEA0aED1eCerqNv2jqzFmUd9v3HZraDZAEJAeDOH98jbsAer95gE/xZr5X9KO7gB5vEt5A8sYRY6igyGSQbTIy9EqbRne2w0d+ldfJSiqdlxxqwkpgw4I5WewDDbs5I88L6Do/XZhqAQExUDfNOwI4N4ZPY1oB3p8kXnp7GF1y5kX/Xwj+5qXBuWoxHd07ebfkaoy+2dzR0h5jT4sWSB2MYFqgrQMImTavsql9p3VZN6dX/rDFdyTKA+oUlp1hTm7UUB33W2iHlM6sn1rgz90tWJ0DbVs78jQzZ05HkbJwktlD4uGRceLqFtk30xPh0LuwdILA4H+NYu2FICo++erq5e+dO1jhDudK2+jRAHwbZK8zhvPhWcs0j9kxx3v5CdpHDy7Vy7Zjm9kB1F/MhJIzgC4Baa6YotIXtnfX9j//Of7L5F3/2Z5u/9bOfbf78Fx9vvsyEUPv1WlhXtxLLXbs63RCn6ao6E+9eyfp5Nonlb9+4uzkOe9IeepffuSGHNoSnAykwDYND5CxieytekvLYkafCKOIPMFzfiKc7AIi+NbmDAeSvYplFFiWdsvGnOroMFUr80wJf4sFo+bUFepFXYE9n0KXCxbCuYSV060fia8BW+cHFFqHNN5Prxx7mWjEFtxKXXQqbDL+TDMzrXIhiyMvE7FdTcDFPhz7o64W9zBZcSldE5R7iT7cyBEhL70kGpVH3eBcms84SpIy3yVN3E1/NIJilEzNx3rWwMHe2D6Lr/HrzMB18J+8w8+Pzo+OnyPsyhSnxrjMgjgR+rV0Uqy0VjSiYKEa1YJtc51IHh0VLOXrl+yE0neX9twF28kQ2u/hHzkj2xwGwOa2yVwLaXUxnobblakjbmOJGwKTBk9pv29243IMXAAAgAElEQVQongi+lPu4m0Ea7OKzSLidBC/Ziv8C2nUS94L7OD/TwQSsHeb0FBxhR2PnnNtoHf7Jhf/ln/3DMu96OAuCDWMMAl3BUQlN/r3TJyHnnER+ZuLVrYheqlZje6Dze8r+fjP/zgDUSAmsVW6WxKn6Ug0iJ2lcQYHRbBmtDNXCWXQaGrS3ppXpNEBZHX2Nv983ECCbJYGWqhQHYSxwJ8HUiE1771ohbDidhbapS8NXgc3nnab1aSjd2lxDj40x18rSFDT3b+jDavBKG82mut2K7OjPTYvgoMQ+d8Z8TwvbkLlHE2+mUI72hKomzQG/47OeZnqia6pOHRbPElgOUpsgcLne2vtCGdP+wBaqHo2g9ATunlMr8sDtrjstiK2wKq5vvkp7rM83qAKT4Nr+nc3Hv/7N5mmq1fs5qB9mauR33ruVgJw2mtaFaUFq9twhCvaIxUfZl6xPu0SfS7V/0M4zYS9B8ICXOUgRJu9007yPkeem0h4mYTyTiKUS/S7XsRd0+Tj98vxN237irIC5BjhI0Ai40mADVHaEdC5hRiaPGHDb/vJzQKwqPx0Y17e2UZYFWS02WnYm705LrFtj7AEDHMtxDACW6KwnjR3BtSpzjH72mkQF2KTl502u87NMy+UEfvzdO6lEZM/l9c/TWgLgeRO0/RotRo61DAgtRjkjMYxAv1YAs0e3TV6M4dPODFS6eCF6WqcJ+AOu0lt6h8kHNEp15VIMuWBI9e5NtaCiC5cW8jyNJN1hAATQevL0ePPrTz4pOEJg+0IC/7/xwZ1sPGsHTKtlbeA5ArILeJedJUkXcLddPczDUvobNE2QOVo1mKsClKHYjy7eGJm3bTnx79NSxqbRV1kDTt7Ga51r+6WMjTJfIIrTZtIWhbLAtH8NgOoaMTNpW0peTkzBFEz13GuVQ8VWXXUvM/G5wcpiV3qtEssaRImsaqzPmAmVKv/bcaCXEjQJGNMnmKm+J5u/+He/jdNM9TlgW8HGippOe2lz4mbM0w7is6ZiAzBZJ4cOWwX4T5PEOrIN19L2yYY8iWP1s7Y+LawuCZ92rE7Jy1oeJCG9HaD+k88/a+ChWtTcGtCV92IDtZSvreKjkzTVUWvvbwIS9+vb/b/Ot6n19lzbz3Jv1g64zWaVh9JKblwhcDSBBiH+OzevpXCRNhpVtVQbtVVgeADkaDmuYvzrtFfXv05BrHFiv+yn7EHOVSFhGNEDX3Qf+VwBbS6gWi2lsIxMgzN/kkIDJi8WoCC9GkG5xgm6wzyLs6RtUY1Wq+DcLUnU+DpmXWCYqmrsBHs04N2wDTu0pL85mnjaC7z3YT63l6KCWY0hXCPkof3Nk4x5VXeiteZMa4G06RV62maba9mPrbwa5x9rmd9KUmq4T5/kMHFeZh09S2DVtOdnDTDMsbA6iVpVAQsygvVJMF3ma7pgwIX8FLPoPPf1PGxRASRb495342eu5jkpCEmyd5LUW1Osblqar9O68iwaWfzY7QQ153kNbZKugYBxAY8kC28CkrxOdDi+WxIXRl6u5VEAssSjm7sH29HhvJjgi76k64sfid11tuhw2r/WGAg/TAp+v/BXk8OCyVr8mjDFN8buY9c8fhq9zOOZqFvN1ny+Pc8brto+Wv21UBG9xlBtQgYgjLDwwc6bzY9//MOe6y+++m3im7Q6CMawotmEPEgFFbyis9zzC+1giQXeT/B/AOChuZm1902bZMBuyf+0oc8ghzn/Te5lngNh1wZWtLhrOn7amRxNI0bEv3/bvrVOwOw+lbytbbreMf9Y1k99SWEFG3L8cO3Swr5zza1kr0jXMuW8vz9gBPB2in4zLKz8gzJ5Enu5p3yPbp1tN2zrsviAyv29AS2BP84TwMK0NGDWdFSISwDHWZt8dy8BFfK7wK2XktJMkH0VbbjTTGD130CQGfYzvtrlFxDINQBXvW9lSPJ34NROYgTJyW6C5O0AZwJ57ZZPnjzq/dSukk8QC9UPje2e9tRJfEe8Ytpm6THq0jX58uatOwHHDDy72knb9tF+9tHx889yDdkzAfBo8SjqYUdgKb8MENRp0IadYIyRX0mCsbX/3uY0ACWQ3TldC0rfsP98fs4XUKBAdGwyW9BYDriWo387YJrn/yQxHJspGZ54MwyVACw3bhxMPB1b9jivuYJRJplWLEocgI0BtbgREBAu9Cxi9U2yAehtqZ3YnD+4luLuQQC6gqy0jGLbnVd5QbVbK5kxunlrIc5rfZZhZozs6Odlz1R/Ls8rifh5kiXvMwy0Kv/lzIhVeZwperxIHHi90163lriYLqQiKeALayzxWhI/4GNlF5BPsE/y2doUXZPz0AJN284GcPP79pb8wtAnAKUYSfdFAevsb8y5ntHF/s8RngKZQjYgcHKl0XjC1HUGEYv4L8AwG9uiUH4mBpafeC2cZi0e+bPgfItYw9Itk1/xcfFVEzMBQSaO5ZfLBm+cNPFVZWvYllxDtYBbWBWj5ZqAd/kMJ5utthaScLFtmf2KroBDNqNAWxLwdkKI865ESP1+wLsAJcTlFbq17E+0OPHjosk33RDTkrsOwpocbWn5z7V6JtptDQJRHF5tmHuYAQdCvuUZcwLOg2ur/Zpvv8++66YxEfowbW4GC3rulczgR5czvgJHivmA7dEGl4gvXQ/sQj97Bn7JKzr91OucQ0SE3BObp7DYGDf/3vgNK0rrZVmE/h4tu/jz65fiTzNUTgGL7dZZo6WfHubOjvZVm4dNV6xXfWC381PaiaaR2t/WN6+pxl380SvfKXAch2l3kkLdm+QGccHNIcqkq4+ejgS+BAjQvdt4fOSUhr0006nXdbCHv33dInvTuHmGqExeOxOsp6g5ufqKFaz58JyTwrnfPIf+N78xG7ixvuvjOxsL5Z63cyZ3Mi1rP0QRwMnbFDyeZwBVf/cSzcuwYrUdJ4jA/CVNhP3FXo8GdCLAV/ndMMuu3zooy+04IP7LgED22PPk0zdCIgLyj4zGDFKZwlCKdgHIrX/9euIZ8TF7LX50phQOxJbkWd6UxHKy+ekf/N3Nb3756eZmZJ+AdychfuwmDsa8y21kL+jmi509VsjybPNc8p5yQIAVGz6sqYsdgkHnuIX2ShPJC8evy8G0+Wqvrd9acgPx0VbAKzqbHeqZvNjAqZfZF5HjbifYhdiz/fgCZ4QsgPsTDwPz2bV2ccjTFqxi8pWx+WyB4vUAV9nzsIcQTwCSBmkoKml3ZqKuKOIFLN2OVuEVgZ6OyVx/5xQY5EQ2xXCf00XWI+/pOfccx/dvb5mknrOhi4+EVjTfKs3mnsquHBke7aPyNp7Ofb8K087gqncB/04DYl8Jg+08e0Bbvi4AbMUyqPPep4kHn0ZXvcQug3WqRzsYiWEQQLxnIbZgnMj/FLlI9lyxviWVxT8lvtDJASjVmHw1+tQ3LsX3nwUQ1v7NTkEEyszLmQV8Joe//8H3Ct6/yLWdLWD5vRCjkFXMX6DVuwtkzusRMuSBLbLUBpF7yt4PKMtXfZJcftUt9dxoP4bRGPDu//xHkzbVmDFsw5jyLYn14rYyYcN4uJxcTlgndmrDjNFz4lRivFaCSkOizmMJHLx3A7y8zrQPTr3JMxRRq2oR/+0AS48aZIyA/YzxHqgEA8ek1ONsrGlrHDaY4JCjHPFNLXwON8o5Bk+DZZWTLHxbqiRTHJeEPn8yXwxqKwh5P4umynUjFScMHtWETnwV0zKG+Wzgnd9UZbT/AQ/TfiWRGYaf+16DTg61CH6uT3VQRd9nu0YBChBEMPU4YoyAr6s56AAogetoOmAFDHixKDJ1jadChKFI82PR1qpDn4CAbQakXMT2yjWjZEpWHz3KVBPBCQO1m8lnAYSMf//syy+iybDZfHDr+ubDezeToGUSToJTFedpSwVQ5GAETabCINtBN604fRyqiWAEL1UEtKRhQUrQBf1vOjWKltCr0lUFloCFi5naeXk3/fsxbJdz38SEp9KSZxHAsnshayeYKyOnwe0w1l61lWZa07h6lYvuXeBqmViMJ2Zk0PEYru6BrC/Q1EGEz4sE38RoqrC6j+0c7pN8FoCj7T05lm8cYkBBDriR3O+w5tx+fudV1uSTT38VRsr25sM7abGNoTvN+z0L/da+vHc9AIJgcNGY4Cww6xxY1HC0c+egU9W0emsFDa16eycJyFZYkgGKCJV+/fCrnpvzsrBiiLL3BFkdW519uptDrhplKqRWpMcxBKZIHQBEwyLYyz384Ufvd5oiIBUtXzVVkIkZJJAGRjhPRN852baXtGI+GnVtL3J+JHaddjbAQAHpxblPm6j21AEwxsFPm4wArcFQg8sB/YCtqs/Vp/Jv7Ipgs2wpAq0zhVe1ylfPHfYWlmLbZgUIE5h3gE0r5KlE0dJcApAa8ibGWu214tIMcM9YGJzFsOhOs34FuAr2ZC3CkPjlF49TXTuJxOD9GmEU5laM3UMDr2l5UO1mO4B4bKMvAtIMetnDS3VTYCZQN5DmIIHFYc459tJoEM2errh71p9GZJlfWR+aHnsJIo4TqNoz3f+q5gKsrFtHuefMt6XS/ieqkC/SAzMCfhi5gtK2OQvo8nNMz5nUFWfait4ymS9rai0Hp02lLbd8NQDz3VsGB2nPr3Fpu2eZmQAXSX9bbCfo7tTlarYMYNmzajcse6VJh2Qh9g+QVLq+AF8SQ2A371MZAwyJgpSmGE7wjEEpqOtUNe0ZeXaClKH8L4lBg8dhQU0rtTadAVBa1UoEvJ8EgPzAi0yDZPcrDsyX5QxvR/fiIEBABZ8VYwIiHad4xH9opa0dylerocCl5yfZI2yKCW0JNPP8sLA54xaX2G9nNtXZ3QT4VyLqexIh5rZmas3N+5nUfRpA7XoCu6moq94Oq0O19VIC+Yqzpyp9oUnmgC1ngjR/9fzzfs8vJLGJHg4wmF1Tub0T5sxJBkh4skdHObNLUghgubgkkg4gu12twuWZVUx40ZxTPCFn0GmEZWsZzBOJgawL4f47169E7yQJaP7NpmgyTGOPnwaOxRwISpxjBarqSpEc0E6bn6ncsnPkHk5VRPPsFLZeh5F1eJQzn2ANC4EYcIOcJbhzZjpUKmuzk6B8HYCFvV+7EpB5NzpEf/CTH2VQ0sHmL//dX1anT5HvZlrAw72Jn8TKSbJtoE3W9AXWU+7vILb5ep7F1V53zjoAc/KerAF9KomKuGj21khkANamtW1s1CRTBa/aGjag3nxP0s+/OwcF5fz+klz5acGmBtv9L8HW8vd2ZdY+VodLAp6fML9NpzCLJYyFmKdC7t0LHDR4GUCv7bvrdXevLe2/3YTNusf/N+ZAgJP0DIPS2aK11GSxel6jLTe6XBij/AEblQSuMUyA0cQIx69zPgLYvUmwLAQ2RRHjkd0XE1k/tkNR1nkCREiGa+9dT/2mJEbxwITfmeB53eCrJD+Pn3w5iYq4LGtZbTkgXRNIAP6wNdmME0MZ3Kc2vg7zyvvm/CuusN38LdAJWId1d3L0MPYyn5+zI+HBLOc/X0QD91U0Kl8H7LucwtdJ4tW3sSs0Gt9ezvmjh5l7rbQMH+r8Gm7A3+YaDVNyPe5XYUZ7j6QDcCCQZw8LMohN2IHcUocjVQd1Wt7KksSaiK1Z25kx5D04LbDa0LynM3PStrLpSDjCwlv0QT3TDz74TkFjfvIsyfNM3NaqHDuJIdRnMftLnN7rYbvZaPFC1r0afuxWJWQAwnkO/Bygh1Yg0E4rR+KStykUrzEzGQg20zRR12bXmFpY9a/YuJ3tFHAiaj/DXiYplUewB8MiXZldAAy41BTWOjgpe7eTjXM+JLiTh0yhYoY4TdtybbvYWTxyMUORsMcYsYLyXjytoWwse+CEtX2zjFnHbfSVCho0N4rNU7wrw2na9DpRPvEo++x52KOjR+s8jQ6lljZrNTlFPWjPQAHdfFnvTp1f7Eun1oppagcWTV9r79w2IaX5PIVHkgIXAKm5Lkmi91x9LVt8O10bwAEEjTetQBSh6JoMW9C9DjHB19zrsGto2NowtSvyk6XVH0ixsor9jnsdfVgx+TDcWnTK/+a5OCPuedjpfKXc60p8Lt/kWdrzzRMVdBr7zx7w3uR1TGcdKQ9gpur7FJobS+X3ZhjiFDA7KduDxRJrXDaAyhQ82NTp1hI3kiO5kL17PYD+9rujaGGFiU5XcSkqAXpFPfb91cRNnon8aGQMxs7zKZdDdDjP+rB79bVsVCLRJy8SjwcyeNmhPcmbTcDmQRzEJqVra295nr12xRNfU3Qb9vYak61FzPXn3cZ5jzVGWlndEyMNDrC+lq2sXVri6ubPi48ardMpUA3Duoj++ITm63M2sMoqwZNcbTvAzvbl3N0euwk4DXMu4MnFdHNcBt7lz53qQQPzsWrDHDOw4TSgSZ4d3eSvwroT19+4E7JISDvi6UspBAFHEH72kHByvhByMJ98yXnYzRJuWphQuFgm1Je1mn9vXhIGbGzuTvK04+NHvZ73735v8/Xj5OZ5Do8BYkC4MP5u7MaHvHiWNTNsSustYBWjMD4sfkOXQfd1yB2vcy5kGe6t9sj5UERXMTJ4aSFH+Ec2Z53c20GZAeiuRuttJDX4c3Iml9MqnM/Ju170jAwKVdSun5sCHx9R9qVunMqVTL7Al7Cbq41yLab6Vi4LQJw9+aL+S3yDhajlV4U1+zRtoyRfdran9PW29LmZUo9h97KTdLHcYBLZZ3mOc8ZtjfGzeyGafMOIRk4hg0aaI2f4IACV+Jmhqhx57u8kHWlHKfad5/fpE7ZQIhWxpxL3wXDE2TRqTbJFtJAXY/GxpdfTjVEfkfdTIGfSxBjAQ/jFYXzgVoaUkVIA2r/QDZn/Ll6Ti7gZwtLm+RebrUiuXAlQe0FesOTI9GHPOqE4rMf9G/HXN6Khl5xADu98txA5cR2998PsdTjATgbLwdc8C8/GxVUntNjEsKhdh7i5mqX5Pkhh7cKbC39y4b/73/+rdwy3N6WhI8GrYdMCpe1KC1BbD749yBXxZzQlQZyKQ7sEmA6G96vTj3GtfoBdnfe0aRhKSWrbpzj+hTUBWfz4lx9vPvjwwwFaVNSBYpzZ4iwAYRJVQcaa1DHW30y8AcxhenRiLGkeQd2IH9a5LA7P3x1Y144KP1VQ9zHJRStPdaSr4C5cRq95+qcZ8dxv9fuwe/L6OnvGSoBAL3BxcDSwylRajanPQfnN6wQ8rQTEce5G/+irMLjaHhAWVcWGGzSMI3+b5KXaSxy1oJYzl/y00ghkDPsRU6BGfxK2MmbQah0WDnLRQiHwDqggjh+YPsDh/Ulofv6vs0AvNx+mTer9AHhvMwHoXVoIVBs5UdfxKgnvZRoPTXKxtrQNphIWdPowCbB2BJN45/4w20wjzVTCTt4bhiKr0Cpk3NqVDMy4QnhSG1YA39PQcEvn5+Rwf/Ml2DEiuWLLOfACnbUFyYZ3gIm86lX3d4AnhlZ1HbCxMEMMTQEUBPW+m6rJcSaeqjBUdBbTKgeZ+LpJXg/DIJH0MXo1DFplVbNidE2yO0+Arif+PL/3ecDmGweXNg+i7eS+nqbCd7wk93sJpm/EsJ8dP5vrTXBf0eKZ+VDnW42yJInXMoBCO0sHJ4Q1c+36h5sXuY/nSSoYu4cB7+7ff5D9FlBGYq2FD0iStd9u2xpD7t5nKvHnDz9tgHQtxvHzzx6G4vxm8zd/8EE0/MbJaD/eArBnn9KqbOCz6E5q38W8a+uqsBl1GZutwRpnMJX+AjT583crcLUbWXPnUyIyFeO1rW0mhE7QOq1ZDhxjKvFeq7fsB90wGpPA0w6WWSYRAUTKYsu6FLS1FkPCbMBlXdkO04+c6QlwlwrgAlBWkyPOReWKXqD9rCR+3gcDsBJw7CZwerf5N9G12LuecfPZD19msqWg27WUZeLal2quZ9IW/SYNEyRcpsGUXS5w4DhLdc4zWodKsD1atTBiV2ajDMCazZCZASgQuTjlatN5bTYmKQHVRCy0q30Oo6vZ6jswrr8flheGRPaIfyt4BwiPbQGYeO7o4Pa4td5PFahFFIFG1uHMdOcEpjczpVDKeTN6HqS+tpL8EM0uErMUT3ZQxLMedBIHfB0WQ9faZKnFaa0MvDUgbtK6JErDrhlhcwHLOvCkU7QVebJ+Wt8Pk9BJlRRXJDaTrEy7rkReoK49YKrMw7K2Dm1tV1xoRdn18W2FSVibrAnAcxinl5J8XwnD6yATnX2dJBChi6jia59osdqP7ojJ6PzaWfbz8wjSnCe4ACxN0rZU0YHJWqRdT+zQ7Zthw14JcHf4MHohgjftHwEHcq5o4yTsimTBMI3KZGDLmzw4ozkXwMhoZ5a9hTmcNbSX+FUeWrX+8evdiPlK3AShgoHLtV1VZtJ6FXsrscaa42fbils/Q39lQPwW1rJnMHqasGMqLoW3xgnOOnF2uqF5fYbCJaAJ8BjWneEUwNFOKwfOL2B7bUy+MQwkLeKL01xLdca0sTujtA+J8pZ5mkA6rQXnKe6cnqVNIpVu4sTaxJq/5GzwS0BVPkproOvGKvVet/bDXM61Po0m30fv7W3+/h//rcYl/+7jX2y+SgvkUX5m4MoB1o/4Juf8FHDnfADSYvev51ns9h4HABuRc+D86JAt23dAszLgBtT/ZtLj8t8D3jG1i40oADdM7GmY9aymeDFJ0fINrFIFX6q3vQbpdxeAD5skcECqAfdcVxOw+HefOVp4kkZuZ03mJKISVYkGtuuAb9LNYZ+scYvKsuMOGAFcuy5FnikslAkHIG0hY5J0OlDee/yeAkYAGEmpKdNZv6PoFB29TgEq4N2plkt6Vj5bIpkFfV029lTftwM8VTNJ0iW+w5qnDdWHP8miG+fTAOq7ZCbyeQ+/+rw+3T0DD4FUnkkTOeYL8LPszw5gEps1sRO7pOgmJshn0yV2yy0YhP11KaD7VvR8tuNDJGCShatNAtOGmk6C09zXRTIg+d3Dw/haBY1LGc50IeBI9syVtH+2OE77ck7BcuYm2bVmBSvFpvEPpsW2e0BM1Za2ZHC5Tq2p7uGMbEx8BQbzypRZmZU0axWPPJnTrKmierVr8zukYLTljtQJn2E3jnyA19C+VOQ6jG5u9YoCDIrJvN8wYyfe7ZTy7mRbmz2fyYgci5ZGOp5smFZUqk+KzfzEdKTkfO1r7w/rIQNvCJHfjGavuOR5ChuvkiBObE7n2u+Ks7F1B+DZzlquxRinoLGGc5Sf07P2VcZab272bVlK3ivP99vnPzpaCiRat8qlcG7YLS20GRDQPY9Fmf1XjiltpLxefNLWWPFRi2fcomsYAGRlKpUZ5hnGb7VDYTkfnqnrrtYaMFni1sR7rll+sD7PFUxcbcOcL8wbAwDGJujgaHwi0ZY/LUlf9W4U3ETecqO2dCcZzL4hbC8fkegqLK6twFd1H+WejgCozsqaWC5gvaduDYYdOHarhbc8V897gK4Uy4uXzZCUgmf2PHBsyctm/02hd7pqxHnTwdQzkX8D3jXPbLGH200O2PrDsAtNT11j03W4hDyJjcLWa2yY160svZnsrhATO5D9OYPsJq7rxG45DxvMji4/9yZe63wWXATERPvyxk6KTuFsX0uVs22/mEIBexCSSi7Js1B0a7zbWFFejISQ+4qtOUvR6GmKuJ6/qed8zXFY6mcXQu7Aog/r7i1tUBW6OppyMLsO7VhxHsTCnn/u2bNosd2Kso3qEotdKUmnxJch7Fjfta12ZYCuANzknwtLO+83XRCjWTZF1iniz7PEUaBLP7Hmmhes7bqVqcprXO5Vhe2cY/LNVwJqdtpn2otJXGylM2ErAGgnxFYfwcmzd9i76XBxr/KLhw+/7NCr/RvAdblA2irDyv3s08Ttsb+KFqQgsO2qpZ3XDFgvvpo/VwJDgZLch9iO7fK4rtEljg16fR6grtrKO5snhyHjhDUm7klUuXn/9o0OZtCyCzTvBOrc3xUgs/uN38D87RCWxJ0y9AvA6VyLWIwdVxyRg4gfFIrqrxf2OkJQr5eMlOKtdmGxfdb4NPp2L16m0yuxkRjUByp2vkwc6fexZ7s9cs8IQXAZcl/kDnytJCMxduPrFrNSRBVPYSUbkgmLyNrcCNHoLVadOORVQK60iStC7wd89T66FjCYrUGneodVaE9og2ZXZ1r5FKow9NgN+brN2W4pcXR+p7OBso8MXnL+uhZZqzMM/UsHm6fpNOlgRmQFRDKFA11owNE8t93E2nRvn2KV5/1NDeYj5Y4KSgg6JaMs+Wu7/LIHj9N5+DwsvZ0QnPgGHX/kfLYyULOsu8S0d68Ea8qwsytvMoxDC55zp4su99g5AiWR5fOv32us+vmXAZclcNVLznMmf5BFKdCYP+VmMJOvvvqqZ8Y6Xo2PlhO7d/tVbux3gNC6hJ4Fu+CL9y4EvPsf/+l/827AuXWE+IxYbw87OjJwrMyZoQ5PlWUYJJ0IqfIqeVL9LTNiKm8+fCrBkmGUQjytoRh6j0I0LapoZxzRQmyh6U33YJXMgpC2Ei840j45iW3bbvKzMk0WkGs0jEbE2mGtZoGwtgHxVGFWBoqqpAovQ90pWk0mxhgNA0TVMw6L7c411/EulYQ5TGMYdyuQPQYfYDFi8SZ4TRIoOGP8C6SpSLtuSHCT6jF8mGkP3n9v89f/4d93XSG4q4FsC0TW5rKhCu7Dxgdsuj9JStYeQu1Pop5LTbAGvtICAtW2vAYUTCDn8NJK0UvdBCih53aqmD/92d/Z/F9/+n9vXiYZfS/G6P0wD6+kTfRdADxBO0fjWZ6Eobe23TUQ4mdzXaYBo50KIiSFFfGnA5KDfEVld6E53wiT5fBZKuLWMgZwZ+9WgMPbmVIT0C6H6igsubY2F3Qcx6GKfx7KchP+tKQ0qejGd/95/wTrEirOHVOmbDAsrFyYabgKs5JNzlnQ+NH3P9r85le/ihETVNgnM65akJZQh5wAACAASURBVIFdQ+QaTZvRa4EsH6dCYrABAvyFONpXSU4+//Lr/P7LzU++f786OE/Ctvvt4+cB07bixNNyENXOV0HzWz0V1MToqq5wuJ4lo/QybScV3w/7APLfCcpvD9Iae3dzIX9/lp7644AoRlhfC0Kvr/9KFp0+HYr1ZUFXwDs0a0HXftqIMPr+w8f/voMgrgX9R0X/PP/9hz/8cPO9D+41+HX6ypTNpayaLE0IACL5Ob2Aiuc6ot33a0uRYHjOYPUjEiiu2izrtDDgcNkDJpTZ763EsRf2mpYWLaTTTj8VWK1GqeSUbbAwI5qXqq44Z/O8O/G6wt0TzK/0/pqRrCVWyNo+R5C71z0/7Fnt31t1zbm9hmm5SdtNxHFJ53Jw/iexzUN/GRDmt1+9SNts2FnXR/j26PlhqoQx7B2mQKwew3baRctnaUV+Esy12lm9JgCWoLTtRALOCTYZcKzlBoh5prtxnmwEdvEknCkQKEK0PXCcg2pwW1pznZIQQIdR5JyYKVxCHQksxqt22WpHxkHYC4Ib4CvgDk6hxdAveC6ACG2NbdeTMOQc0+O48DZgU87JvQjNXouTzomuTeMbKnovWfP5+bzxBXNva9A4TtlVLRMJFW5a7AE6DMu7LB+J/xIo2h/71/cLlKqKvsPize9hKnPippruJqE1JADwvbbLbncK6LRLA/A74S/7yRqwe6uWy3HOGUd4mnYgCU71YgB3CbYLAtL9S6B8MaAaWrvfx/zFzJOUzMTU2LyctRf0m7LHDa04ik7GiwRRCiL7GdjDTaocYoTuB9yUtB4fPtl88OB6HMrTsO6+TPUMGMJnRbspq3R0/CR2eoKM+oYG/DRvJlmVBGxL0pbWJwmj4AQDbL8j5rOns3cfv84eTQXa3nkREA2D9So9qrpubBKTJpNAREu0BSQgbtlIwuQiYrW7+wnYnB6tKbmqVprZQ2shtdlls2ltZR/+8Ls5J0dfxM5mrH3O824KCXJte4lfAB7sqnY24ULBY9cTlMGA62W1VCWYA6LH3m61Ak07DHCdwk5AvqMkNFoSOjV1ARzL7MuNda/T8vJOAInY2tsBHp8/e7o5fPpo8/vfu7P5j/7o96M38njzyRe/ikbh0xRaBijdpz2Xz+rgEeu7JHFX8/c97XHxS4xEW1+BFdYh38NYm3a3MhhWJI/HXRg8bWFbmCG1DyPW1nvoffhTwr/8ToHunivndXI17PCCV/VH4o2RdWgBY0gOSyLmc5d2tayJeX0D8mlxBZJ2sSfZamy0OiOdFQurVUuKz6qdCZMtDGFJ4fO0jYqpVLf5iMZnHGSdxFSFAV9NkKylVmjM5sQu5xgFYcnRb9JGeZT9pPhlOh4hfKFqddEkYLl+qhzaiVpI1XFBN9R7JnYC3N1P+yjg6QLwLr9zShszv8+G8Y+Ag4cPP+uwFf5Hold2D18TWzht+JMYthAVW8n+d5Jkh/p4xorEOkOmq+OsgLl4ASgdJo228dyvZF4hQ1yWXZvWtpyz6PiKPTDvdvbvVpfnrIlXJm0bkNZEI0BQ9xTNpTmDa1JNUsFzBjSKE7/RM20inivF0sq6K6jbTx2mkd+/He0nNmnYU6Of6v60kfk3YGTvNz8QAwMphqU2rcn+bkvUFzVux4B90aEyAIsVIGYzACIKyd2kRawwJPIMfegSly/8zbYI2n8GUWj1ct30a2c9gQ4BOmKjyK3wqQTtJbYtDrBJwBNDcsSc5g/HL3ZfpyNFgcEzZmv5JIw9z5YP0OLbmFpB2J7K6wiCd8hFbI4OAvaD7Z+Ct4tPQoU1w+7GLygkvMu1rZPIp5tnirESdb65IEwlBEYC4J39w4bkGbagJCfI9c7eyp6RsOfa/N11y12sr5ipE93pzNYXTxunaxkQ89tiqX3R1/DHC9OrxUrSNouN6hCsfC7pgtE+Ja6QHYOlHN9Kn/gssY2hfR2mlc+9FZ3HZ7HpEu67mXZIZ/DE+5bhN7mXZzKfbaldB9Dq27ZZ2oFsTdlYOnUK3g37sIn8AlxO7uTmaCyv9+yOhqXGH9TWzSeVjDFMv9HHbev7wq5fNQ/3kw/J1xT2x4diZ47G4TwDMciw09rCmZ956mWqtrtsWr8NlCjAw1baahh9+RPIWRBLa1sY8O9fy7nbU3S3V5dcM6SHKwGg+DBxDFui+FWfxeeH5m3fXUnO8fpiprWn5xG7fjuGD5DNqJ/Fj7+5+iAM+hS4knO0wAFUos/cfJpUwaLHZw/mjCnAyNd/F1ibDq3p7HA2mh9l7/m32ohlX62Asj+txQruLUv/DdA33TUzybfx49KOOx0RivW00zIogc3OfdQv5z072MQZy33u59+Cl8QWYBRl7YEa2RsF7LI2W9WCdT8AH6At9nH7bmpnnj8J+y4fLi+8fjPC/30d+7QV1l3y22WIn+deJpszpTOpQNCcyfrJYgQzeKMkoMQx4swONogduBHm3tHR59G9DQssWrnaYV+GIaiVcifP4Wa6KPKLeY/Ix0TDWGssYodC2WX7OvtMm6n/bnHLvsl/EbJBuHEmpwXevTNQQKkZ3MYftY1cHNE42bTd2C2bMXsQw/tFJq2+zf55lsEdWHK8msGFw2JmN3WHDOj9IjkkP7biFD0L1id78jh5UDXx8q04x7cgsPBTz/IzMT0t2fOjyC5l3+6Efb5z4Tj4B5B45JcukB5IXqwVlawW5m27NttNMINkWvDNvb1MTCoffiuX87vOVXGY4Eu5C9aTjYb5dIgiX/g2ueN25NhSWOc/4CgKHZUdCP4gZ2Xvb6SAu5f9dZx9UOZ41pqu3OSxU9TVSg0sO8q91V3lfgFr7IZ4qt0f2qgxPhOf72QL7b+NnXwX+a/Tr9MirQAyuA+ygFwQgWjLviCjkdj3i0dPgyPIJ5GJWhZoEduh6QA/sWM2P3skRgXGdjKtwljObP24fbAUSmhLr/qT1vH9e3fSNvvP//tMNh6HUWRVIhggwo0w0ETVBfamq64DGBxoSC1tGRbahxCUNd2yH7AEQisy7yF6wKbTXWxQa8ocAzFOf9UtautLjqjKXZkTcQgVps/hmaR/NEDWisE4gxFxnWrLVJ/0YI/mxGg4rH9ykAdJSLQIrHThVr5aRQZeDL1Sclo2HyeTxTbgAuAGjZ2e8QlSUa1pj1kLIJnzp6LpITh4DiIn4n1dI0H963GUM12Orsh+hgs82fzh3/zJ5i///M/74DxMCHTByDJtZvog9kyZgwVZZirM6pwk562wZlMIDBhqVPhXFbqd1Ag4pVf6q0cPG/BqRTIJ6WKAo7/xk3z+z/8iVbiTzd20Wh4Aa+NE6N4BuGx0QVwnUZb2PVVJQKP/AVjRgbV9eV4O404SUo7qZgLKTz+PAbx9t8Hd06efV8h5sxUkPwf+5u37afMMih+GT6c65Zf1zftiaGzeUy28jFzQbEBbnU4DSKK8XKw7vFSNmh5SrKWs77OnX8duMmSjb3YYIOtBAhJaLyop1Uujx9P3HLbM3n60zh4/K0gD9KNBwmG9xFIBDFwMKysA1W8//3Tz9/7270er/UUO+fHmk2ehyOa9bu5FNyoCCBcxF1vlieGtAbcXjOjOfQAvrCPh71wrY3YWA7Cb/v3N1u3N1t79PJMfbv71X/88LV7/toG01mROZIeof34XM2A/YOWzMB6ntTWgYZ4vCvBnX3waweovY1yvbX70wx9tfv7//b+bn/7e95Pg0wSbls62WmAMqKRh0TL8mG3ZGyfOvspkg69xLtbI3+kQAuhaUbYfFvB8NSxrUFeQ37lfnmUB++WZ2bszuXKqeoxaz1MOkCqTwPswbJ9xqAY7RIOO2cv1jMjuMLzWdoYOx2jVOIyjANDrNXSfLAlP70FinNeqbqi0NEDgShNsYxdsBQDRMvw07Qr/5uO0Rh0E7MyefZY2b5Ug58A1HseJlT3gepvID3NlGDcmNU0rMZawPVD9CsEi67IENJcxK1MNo9lCNHsFlzis/ZwF71u7JF1ZEnUBpeqV91WhxT57SfsPELoGws5NEmVBE3o2dh+mrYCkLIE8s6MgJhxNWQjYHbEZ7FvZ1xV6NjQiAOPW2wAgmSgasFOSBdFG5a9tbXV/Ku5l2yzgW1tB6nCm9aDsEe+d6+InhlU0eoD+ygU0SV8KIn4GyJcMKASYiFph7Jw/tHe6SBgeThT/YJjAboBu7VNYhc6BvUqCQGVrFeW9EzvE9q3B7CRP2rMVSLTNra1s7AHW8E73nr2orc6eOw8zmN3DgiujU9KCHdAKH00XCXp+LzT5amdKdAAx2eu7sTVXUyW+ezP7N20YR2nrswACHi3/A9Sopi+V8zyTtmXnuWJJ8gOAgssWraLegFiMJIBD3ju5MPt0noErJ2mb1ZYYI1ENvE5KTSBH0Nw6qu6ucg+SnWepONJ7AZDfTNshv6ZlrbAzMLiQHntpcm8YAvQVVGDzuhfRHXrv+l5si9bEnNnYwms5Xwep2o4WY1qB4xfqywLWAdmnKJWEu6ykXCNcemnfjHEruxDDU4X2TdoNr6bI89XXEaOO/X6HYf1NO9AU3IDxjAMARTZALPg4Pp7WqAr5eaQC/uC79ze/94PvpED4Rb4/T0J6vDnMz9mMfUli9u+JAB+Qneu7yNZ7ygVrB+BY93hZDfxyzk8DSK/7xr4t+kGL3mBtFHwrr+9ZcRK8GfiMnxYtWufl76uOJnsyRQCBfGKhJAVlnCxshPqWhaGyxkTrsIoVMKdBWXA9vzOdgaNRx473v2jI5TP4wbbnsI/xsT2jBfqBdJQfszMFy4AHyWzWSntW7ROwXkIKKjR1ML97qlgawDXaDJvHGeRykqr5S9MSE+gOw5Zj0Ukw2oYzyAsDNJ+vLSSBapnTwApVd7GVBCbXe/d69HgxsawbgoKKvbgx92qIBsaDff4oZ30v/lIygbF7kMFRirR00mp3FkRgEltJMVY1dlGKBqm4YzDcSGIIQMLIb7thrsWkYeAHnZ2DAPi09rClrddJYqoXpsgn2XZGMQQ223cSSSWxjL2VXUliaP5pud0z7ThnETDPHlV3LtfTCc9tFcbMH9mSbxlYMNNJyBsjLwy93od9tOzTlcVnncp4zjU/j66lqr3/NtyrwF6Zd84BDagAq/Gfkpc12SkoG/sufuxEzLLLJG25PmdDEabg2oAJnWKfB6PrpHq7yzWK696aOp11pENW/bmc9fPoIN1IG9D1FDwUyBQGMEcktny9sw5smUENw0hvN5CCTq7J567+dl4/DNRq3hbgmnbOKfoBWXQG7bcFu9IZZTlrFxWPifWGzdrcpwot2ef2OHmB7K1pyxz273bszGH0sumVWrvieABsidpi5xrf9POnW2cFVla23ZqH+Pf1eXwDoCzt7utzXllMq80Y0FbHwDKJWiy2gNKrVmynOQKwSgPSwp6iF6BKrpTrkrfIU8hX0OkiO3Cc/I9P/873v19A70QMZ91LQLAGcsMZTuH81pY0UV+Yco13h0na4tyyBsM+HtszzOTB/+2Zbzs4cl0eGl+X6+ogkdynZPYbbeUCOgq5lyPDc78J9+N0wSje3s9QwS+//PIbkX7yJPYyrSm5m30uJ1wnqsoxVsbqceIHPh1gNHnjFFE76BDI3VhOEi3uylm6+mpzdyetgwFvTJs+iw0ycVOdkT+W69K72g0oPdIHbktxZorefN+j57HvsZXN59LpcKlFxNjly9cjyH8n9tP+S2yR5wqcmDbx+fLcyjzGn29BG5N2GfpVVvHkx3OWlwFhv7PP/Pu677zfGst7Rt8Ms2h8t7IqB/DTzcZO2jMtjmAi8r8IPxh6MIRcq/tgb+Z55wwshJprujxi29q9oTMqYP3ObvZSbMF+irA6wFiz7cQA2kC3khc9fhpAOZHI8/z5Uht/wP+bN+naktPAfMVgfb35OvJPtzMYYC++p11ozpzcwl5j26tZPQAybTiMZQwrZ2w/9qOvId+U4ufb2KHrBxfSjfZg89XDo80XmQhBBkBufTt54o0UPw3w2T/Aqko+0a4FQFXsF18bu76XvEGHj5z0XJ6CNZhnrwDN1pWcgzEemYUhmQC25LbJM2j95WfyA3vcM3mT89vJ7BlK9vyUnx1N5AQ9LcpfiU+5SI9azMwrJxdY43QOaM2bVmymYK44LdfRWHkhMJGZwRxXqPP3quBlv2zl3m7tZe22sM9pgGO2GTKZa8vnV6YHbtA9ad/ogBpSxtoOWka2wnlB8HwuUJmefWJH4Y3BaHAGfhWZ60zsu39/s3XtvWjBn+dZGBwVWaq76YrKzzH52ejDsNL2kjuI33S5QAYMnrI3nokdfycfaet7PoufkoQ0D17IachHNBGBwKQFrpkUnYL79ttMeH+bvcJmtlCjg2k6esTedLYv5ztWNp1aaaPG0Mxn85XPIrkkhieRZiBUK2ieUGwlewxf0x770UcfFTCtDJb7zhrRclzzFvbLv908OPiTC//wf/0v31V3Lh8umNNudR4D1NbRGuwlQY+h+AaMy+e2ZTOVPIBEe6gx1ixWkw6VmFDhkyD7avUnG8xkMAulJUIwQQtMcKB9EPLK8Pi6jMXWiTQouhG6TdK2TsBZJynZmBMwDE2V0RCo8QY7obtix1SYNkBDAaDlnjw0aPBKLWag3bvARJBngx1mcbWk2VivEqS1SlFG3qDH+udXFtE31TUHQJUjv9/KZe7zeJl06p5QVQFw17Ixfc4EA1hmrzff/d6Hm9/+5lcNTlxrGSAQWIGZXum8p8BUon3v5u2wL6baZRNopxEwn9UZTuDi809zEEb0Xs80BsjrCng+SztC6ffadWJormcKjok8TwJ0QeCxQR8kuMK8e52kVqKM2ouR1pHjpgEBX5OQORwO3VBc47hihCcJY+AdZgLlKmYq+Dd6UF7E6anC7956v2wVxEAVaTEHMGJt+bOhq82VzwcYTGsPsE31flrFSjVNoLUbVlqBFPR4AFEcXDWVEnw9f/xQ4aUH5zR71fS4EbcFWKlYETjlkDlCvyNQV6mZ/vIaszjrkxiowzAPTYnRYncvOgtXU4WXLBxF4+C3T6JdloT1fibO3tojXm2C8aJVBNgQBgooc58CIoEQhoG+eSj+myQ3F0MLvrhza7ObVs0P7t/a/PUv/yqTTn+da3m7+e53PmqLw1uTGVVocs8XE2Qfpg3Ws9xNILkdzjGgU/vulw8fbd67937B4hfRd/q972W6Tn5mSiKH0OnFnDeGR/ZNgz7AKWaOJDFnCmNyRP+nVctLBFQVeW7yoL2FGPDYjbbuSbjy3hz66rS1NKwVPuvg81uNy3OogQIaxnqodGiLMCmp+5pIqqQiX2sFdAW5Ov2Q4VuAMo5pTcTEfmvxwb+5Hu3lDXKcr9gVlQyVdUnwfoIrgv0mA0k8f/n5s82jo1izMLCAAABWE+AYdaPXj1PFEgyKCMosZv/YBWClASsN8IlPT3vF2gbTAC2vY0cEvdohteGi9vuSDJf1IthiMxfwt62RpAbyHASbWAzAf2yudcpXA3ts2vzOUL+B0VlTQRQAKc/On+zwO0zeXMeA8EC62GzBX86n0fN70QG7EjHhB3cjWh4m2EXis/JQQWsAtdEonKr+t6DdMK177S3oNJVcQPFvk03t8y26sLsLADvtvcMk7p4RbBXTEFCN5gTQmVOmp1FaOaYKseFlqtSqDzjT6YYFuNroNelpm/0QObv3BUqjR4KtN9pJAo1V804CY5rcsPpMAWPD03YM9NAa5Xlo9zcoYUsFOIFaNEiOM7DmLEDffoAh6wYAMvV7N+u6nalzZ4eP81ECba0o9HOGHe0euwfaFlru+iTeS/Cs7WlbEqpybhQ9Tc6ejZz/GBM27zS2602GAB2eaV+7nkQ6wRMAMHseDNS2bolEz6yg0cTG2Eli9gDgfBY7TJD9TeztafYdYMazJyovsb6cZwBAoJwNaKNxd/FCAvf4jAtEnmOX39BdzD1r8cbyshsAslN4w97L9cRPvMxGaOtV7ldi+Q7YG3vBj57G7l3ZfxCgbRObFn+mShw/zq7aM76wicQhbRfqucpZ0bos+bNuWefztLR8795B2IEZGhCh4cNnAXEThJ2obOY9rzkvbEl8nL1Xtpwiow57YGFPMbs7DCJ1iT47gL31d0/5PHa0xRlA3QLKlZXTJNYajL7fu7x2Bevcw4BuI3os4C07A8DkBLHREu34Geffazuwoe8/Ok9s7zzWaUGZIJ1Y+rTqdtptvvt3/yt4tehReU0TPMgDnzQMtxb4ai8E6WFNk/nwmuW+XMtLepZJsC57dhjCWfczkxDDliS0TvvtadgIT2kKJe7Bpj41TMb5LKiMqeVzsPaWllyF4OouOmM5j+xWn3uYm9kvH6YIuJ296cycxRdjNTUpoOMaO+46zxNrfZ226J18ZqeO5z0UttjoF4lJ22JW4IM+MN+UW4dH60jItWiXup7vbTITJtfSnMmjxRbhCzpkIfDH/fsfVGhbLHIMXIrNPc41afs7FxdHt/Z1inEGclX6IffQlkQDtfJ5hNsx4NfBMvaCvbJrUnL2IF/yPDEeIIENq66pgsAynAiYsWqUsXUtSPA7izzAafYz+9FJ4GH5Y2hjyjDN1UPL51WiJc9P/C22Pgx4x9cBKDDOARaKPtNmOvExkLfTPPOn504qpQWsDsIaZupuAH7XP+ASe8GupjiahLc+AygLjABWBrwzhOhlBo2QYxk9PBqurn0FDxbf4jMBBMCJpR2uetZ5juLBWk2AYwvU40+sW9vlcs9aw1bAokNVVp3THjasl2yG7OPyb2PvgIjxeAP8YUn2PAOPhg24nk2sKPIHq1aRdWIjAF1dJ/kD8DN/jr7RtwME1uferpYSEJyuAb8GuJ1hCyu4171bsGb0YYEN7OWcdWd7AHh2BDOG/erP2UdDVBTg+ED2uOCaQomBFOKExJB5LqYLX0+uQdvwtevI9Ui6XRMGz3yOZzM6d5hVozGJecTGz71Uy08MVhF6nzWoOR9exjI2WlvtAPZ+j/3waXNdsw+GsV9bKT5lqoCh+Z2rIY1M/LokwvHFBY6WXK0F1/xsBcGHYYr9k+Q4bySeIrMhLgNGVZfZVnAvftG+qTTShc2tm5kWCSHJe29HIuLgSmzZq4j2x1EgcRwBRfP+plIqGmnVd3Ywx6YrIP9mujMddMyiFPseP2drk9/l8xVR7R9s+XfJA56cBhxOUbDyKxiiWb+C/bXhbNAUSu3RyqmUBTYahGtctrIcxdyufQVYG1PVpsipvi2qrq/3WSvoagHllNZjtS30G6sjqPizxP1T5J992iJRY62Rr1mZu332iAvK5lrQoyMa+ChrlLVJDOa+kBrMnBx9+9xL1pSu72GK5ofP2aQ3yb8ySCiDEQD0J1kj51D3mVj1Ttij4jMV0R7nvEunoOe6ClYXlZ8hh0B8RYjaBkVNmv2Y1gESsQC/c+f65u7tB5snyQc+/fKwWsvn0T3b3znIfekYQYKAYZxUzqqt8vTg5KvxVzev3d48S0cWSY8X6aR6nSmtN+Jb2uJc2zBD+RJRLDp10xrc7rNc0wwMmWexGzt5lO6OZ5FnONYBxm5nz+jMOzymS5kYrfGsOIzmpN/7tn16QNyxRb5W8HbdK9Phgm0YzCTXYKqsorWiLV/1NvnjnYPL0VAPazBFWYOGMHOnI2HyCRFGGePJo/kqBeYjjD32rj6NFEGuO+cWgQPGJI5SIGrco0DjdRicIVqd5jw+y355FdLMxa3o/cU2lyFXjETOrGV2JliTg9Bq3chcq2v2rOK+WOO9Bx9uvvjyYW0bwG+MJUs13RR8bMkQciASR9qXEUKyP98efhnd43S3bdHiTz6IyNJuAzc83UX2u/zxRTpETJk91NljEFewAT5lWMM6rgLwLd2h+wcKJS/iZ6db7Sg+8IPvfNg1Oom/3guJAwu62BY5qtgTOJDrS576Jxf+p3/2j7O30RfpSqikYdHlh53qOQKEZX9BSRcKboU869xUmyCqc1A43RmyMCDU7zooxgtwpSr6OhviLBf35PGjoq0OPLDsZg6d5OtKdc0kQcYZS94F+IRbmaYZ0+3zBB4VA29PuNHvWoRUqbEXtIqOqGlBFEnJIoBui43exYgwO96M/2xqrWszRplxtyb8jZi44J17ZxDyDxyeDd+KmtapBD5+T4DEYmhRBQYJhDCQJOC72bQV/wxCTiid8/jD3//J5l//5Z/X4ANMVLuHLq66kYMQg9EWtHzeh6k00R4CRD0J3fIkBsAGb9VMj3oQZlXjV0kePXDaK0DNTjHsQIaIi7fSLdHPtYUl8uDBvfz8uAyMs2y6a7neG2Hc7AQMOsvG6gCRIunoomlPDe30+VFAI8ZQJSEJKIau9k3PYTvv6d8AiCa17EV7CFjyPG1jwIYNoOlGKPmYFXk2ewGiCiQte7AaVSvVtU+kqgc9mHW8uWcHuMxP40yyVzj0Akbdkxwm/YKIeQa8q3ZCHpq2VT3p9jqfVU3C3M+0PdOtE2hi/8UhJAi3RmjL2n8OAyr98pe/SkXm4ua779/KVDtJtRbTzebrOGDsgP0wgG7nM98mCL1sUmSuBfPJ4IARvRc4aLlU6UGeHpbhLqHs0J+PXiWAzv4Q8O0AEQ2PyDVpK/7oBz8OA+xpnpMgK/cWwwa0hco7r/bVq0xFevLscb79235YPncbpJlW+71c81mAU2RD7DbGtgBSYyk0aWzGHqvec89ag/ylzSFrYv868/Y2J9Dplgxpg0Q6kVqpZgpaATp2IV9ti1/+zlD2a6l+1fnH4TDsjHx1/PIsJPSAd+BIAV1BkSRVMIBlKoEr0D2DZlYNlQny1iEHWkgnmIAGYa006EwQinFjTLmWEkzEkyRhKnyH+fWPP38aBtNuxGnDasz730obE90yRYKjiOEyqJ3AnP8PQ1fgPgnJOqCmCcYCSAmeXX+NcJwKgKaAH6Hv2k7JY/acgDL3NFPyJrCqomp4WQAAIABJREFUfRUIA6WbcHFMmCexdfk8hRd2agoYEyS6SZVpwQFnBRqY9oPRwnHm2fBW2/P+W8AfgETSlP3tTJSNhsheRHiJsmOaAPA5U3m7BGaAg2EcNgjPvUuEVor3AA421jz/OuwmIFMt759NqCYZWIO+NTD07pOQaSGdwoll4tSrCSjYBEC16jytnBwoG9JnISCqLV/aGQvgjtyA5z/DjFYRaoD03Eu1lQqeErFOcJ0gWntU7TuAQvXUnqHZqB2oR4FWXWxagIpzE+HKwGNuEuA3sMrjSFHgcs5xvEDOY/6MbShgCBCxhnS1lqQLUN8hOvndS3md4M7+9r2dN/OsBBVecymgAPvp+umuWM/jgCVYd+8yDOhCKvrRxAgAFr+bpcIsK3s293P0LMNXcsYKduaziPvap+yzoNuZvKA1CcGJnpj2BHooLyMKnYCVTX2H0Rm29s4V2rKCMLp3WXV+IYm6DeN5AJmB7ECYtgxgCOZ66IG8LIsRgCGRjN3ItmlVFMM1OjivLwp6Czt2UqBpetqHC97Z5/ltyZeigzM5zaFzH/ta3HN95wFgfvTBrc0/+Ps/3Xz++cebr/JtelwWua2cwBa6Ze5HZ843Q7ty3wU8tO838B2bzgRixloDzLvxUGPTup+7tyY4lmg5CSvrhB4WYHv+bVrBuouWf/Bu/mmm2Q7TQZoGhAcwNa6qLe2GKXgicPTs22prpZo0SWf8uVz3xKp9xs7HiK8v17j8rutoYcAaYru5T3adRfXebjJ/imeydSpPMd0KQ6LQ2vMqbUXnael5lXaRF4kvDvPMXmCS5BqrDVymlgnu+euSWKkY+l8/v9/u0xCh+HnnGZAU+7OXs/idsOtfJia5mcmqJ0lYnmMH2BOmUGorginnmWt1lxS5fn72G8Zv9nELwT6n7Y3DvDPIgOy3ZOzWzYOy7V5jjea92GADhK44s8lgtwTq2VvX9m/n80/b0m3y/HE7JkwsVPALgzXsmdNo3V2KvW0RLPfOllk7LfMd7uQa8zO+rsVfheKywQY04AtIKWCcDXNrmKBrkbyMvU5/nuSpfnKxV9V/jf/U4ncaJi1WAv/bwW5de6Lc6QwB4Oe/6svzZ7tqxJCJwTAMBXflVsY3d6Iye0laxiTF2JYOEyGnkWRVotLkOEkPWZEWkfp8AHomnmetsJcbj+X6Eo+Z2vwqa3ea5LZXVVCH/5pODN8dIuAa2JDlzK2sL/9OwL6tV4gBuW9xd6eosystGIz/rI5v454BRUaCgl+UQ9jD09657sP6i9jWFofTpTKFldHF7niYHMoZoLNmEWwUntSw1GoW6lsmeVuLibVdy7ll272WD3cMps13rlOhyDPn21c7Yc9OQXDRhAJAdj9D5Ue2QtKyFtcAsG3zck61L+p00EUkfynzE0ArrpzhG571zRAtJLlIFO9ybQqN3qGC9FlP6yyXE/LxKdXELmhjeB+AdGKNYekVBSvw1pbb/M5a4PSe/JA2uhlwl/vI5wEF1g6rVd+4NrK5IJuPHTrrKg4dveGlUDov7BoNqDBrPXHgFBwH3Jz/7r5hwMQkYin36L3sP4BZXu+8rYNlwGeZcb25uxdfmSL9VuyX+Ecxw/TplynyY4ZNe9xIG1Qfve3E/H5ykEyNJbOhC8lzZkU9izPSQNHAfh62cmrI7Q0BxigqCYLq99kIRbOsk2FRzU1zy8DXAb7nNe5xmF321ugI1te2WDP7s/6q4NXk8lNMd4eLPRCj5dfk5y0o5eerVJbYj63wZZ+ujL1p+wZeTXxc1l2vaYqSiAr2R6Ux3mkxDvMohZJpJXXGOUBdSeIAuml0JRWE43Nij7QX7yc+rZ/KjRsUVvJIpApu3bw+5yhA1kiBmMCLOduD2L0+AO7IQvDVbCGg5zzPraz72psw6pLL3QhLMBBvC4hnKQpdDattJ4yzN3k+r+mwxUcoBBYDlafKl0IKgEkgIrBL/Ey1GhMHXgpICTyfyxHnYfvZ7+MBuci2ROtsUwAoaSoYQ/bG1t7NSPmk0BrwDhttuvsCtocpCwh7F/tESmmKWQZuDTFjTg17K/5DvhgAewgHU7izFt9MWc6ewdQl6/AuoPsVQyPwx9ONcz1FmUttC58zDXi3X3hPRaDRtmRHRlLBVFX+oe3usSctjpYt6MdDAAHivo4kCgOsYMKuOAv/+X/2X2z+n3/1F5sv0xb8NC2o+9GS2w9DUQ71In4ZY1I3Z2UMnLPc85ZOgSwuzUMMvrdZ9y/TaYdJ9yQxb9njuX94RGUVlhh4XQ8TgMULCpbu8+DN4WYnE2avBaBtqTznARvPPWCCdribZ589ezkF/HMdEl6ZOIgkjFZq8jBMDV/S9tf4d3IJ+zcyZTZyJDA3RDOErUrTxf53YFv2YrGAMspJQmxHM/tW8Yt0ykTz7p/8t/GLi+Fbjdly4DpBVaV4OejdBQAJmjcJdqpJ0Orh0GInCFqrMk666SiChwEsiB62WhNQ4nGAu6dhe72gc5a7uh6B3AcP3s+GUt3jJFT0aEEw0jNZzo5vZXkxItXjAxw1AVwENLMhCWDajAIDB7iJY99zWC9N7jhfSQT2Tx18DnDb4pKA53MlB4yWwMfryryT/DHk2RiQfJvSE6nB4dCqjTfvY5NUW4/WytKe0qBZE5KEwLRRwqXZSH/0059u/tW/+rMmTa0I9X82BMMVxw7cEOCkRe5WgK7vv/9he/u/iNDhS4Yga97JpbmcJhuYVTkADhAISjVaSzSjgV1QZF61KgZORePBe/eazBxmMikjow7w3r1bea+0RYWKan21kx6HnUFsU/va8+dPW6WrhoBgNSKVR6lqS+7RRFXSTjslNozL2/cylGNn8+vf/IcChpuIil7cT3UEOJafM6gOvU3p0NbxsNoSpvqbrIdqcw4I57cyUQC7jFbfI69T3WbQAGUuTXLV9l7GLMaD1EVb+PLeVxNIMmavTYjJc9wLao5R8joH1lPiDHMc2wrz+dPDzWf5Ruv+yYM7mwd3Uu1LinicpPI8+/U4CJ7w9sZe7lvlrKDzTDxuNSDrrHXJWGyVbedtt+xLwVSuxSj4s7AC8jcE+XdpL9mN0b8Tiu1JDvHz7KMPv//DzScff5prHn2H7bS3fR3wluHYq5g/1uGrtPN+loCAY766+ejD721ux0Cchnn33t20UL4AnmLEjKZkWbWTNbYCIQir8+AwG2wAv7TSzlmeqtwwTNaK6jjubyehVb8k+7rAPYddA73oFy7BbNtABHo9k5wL5+GMC9xV0K91/3z22Wdt25fIArl9eT/VOQC3UKiBRJ4jh7RW+aYiPMWDAv15fRO2OJxW+0xNzs9OjKivAHbcpipaxPE/+fp48zh09Kfhpj/9OuKg2esqqBeTdLvWZ9HbYJdmwuQAv967CcpyDSsTb61yajNwLV4HMGOkG2haH4lW7gsgjaGqFb1i7b3b+QKwAJHabgwEERD3XI9eXdfEMxHQ5zk1Mc+1ru30DWAb/A8Lgb6CYFU7bXWC4ixuZ2LyXpzzwXaE/g/oFQpuJRWC9axhzv0MGlmuXSwJAKaNJ8Fp9XaYsmuVvJPFkyg+ifPkG7S1095cATt/NqxYgu5qbrCluS+sj+4PFnNJXNt6tQBwaxWxmhoLliHosc4muA67YgJUAMNJgtwytVkdAYMizHK93SPLPq4PU4Ul9h7va+sDVqf6yf1NtXR3Nxog+TxOWIHlJGfu+IU+PsCohJXdEQRY36xb2g2uaJfJNyCgiUkTyRESn0TSMxNsR6cv9gMIAaBtJXsJ1CTNzfAkkdq96YeoUsf+9pnm7U5T0b90BRvZ5MucwzDLXsW+avHABmEvnmcidbLSBggzZXtE62klVi+ltpM9yO8TXze4JxNlr+Re3uZetFqqkL88TWUwgOQejTx6Ux3uM2wMzHnVZwMtMKBe2ZcWsSaHlhn26TA436TYhMGl+imRO815DDbTCWMGHfC7gq363wIUYxd8CcZWFjFw72X2bauceRYvTbILg/wn3727+dlPP0pL1cebw0eft71XRf+EtqLCD0AQoM5WLdBz+XY5ULvL8J0BVJy1kYtQCGFTbJLx10TrrRn7NolD0+rVxvaZY9eNv7IW1Yjs+RnQQrzCp/rcDuSRDOeMl7nSRBmAOwy9AtXqzAsAUabDAoLV51VjRWw3QN7Y+Tlzo/GFfTqMlkn2BOv+exLbGd41lXzXq6jlL+yWrxGhTlyUZL0ad0K0/P1ypti/eLO1+SKFDs071qW6r70/TLu+2QCCziKbx2bnZ86lLomVJczXWSOyIHfDPLif7zNFUqyW7B8Vat0J7NP9O2FWJkbSPnORYLcJ2u5Fi+bC3NHS3RhLTMu3dQuxOVgtOa+RltjP9JU3OafHiV/8flvGc+27fDhGTfa6uPNdzpkE/ExixhbGF52ZVp+/b++/H7bAQe4/iXMStOpNeTd2CajUhIYtGsZxgYRviuHfJteNUcocH5tRG9YsD4CIxUNneIZCNci3Cbp/uyObWIlBzrPftaHZjwAZe218BqZAzpLf6B4kjZEk0P6QLRdM0YoHGBBj8akB47PuCl+3o488k/0khtrXB9zLhLdcyxTm+D3sDYzJGQ7ED8aO5jP2wpa8jMGRwmIHm/BszYZUZOzdkRcBZLMlvbvkAgUpykJSqAEqLux+OkdLPN+ikr87dS0aFqpty1+1lAp2e8dh5k0ia9nGp9jvwMLztDOWAVRwcrpb6Il6BmIWtmwVv2/ZqswrD6lVnPqZnj62JWd6BfIKoDoXMv9e3fzPcx6mntjGZ0+iP2e0l1fwoUUG3UvdxMMS9ISBRkvO3uLwgFGWU1pJsihxfjpntIRaV10EVqITZbMfFUO0STuzACHA+zZWo9vpOg0INwM8BrxrIp9r63Ogtbkwn9gU9meAFi3g2gIHfGwx0iLkqhXLJq7MlZhCrgIG6M3r12myHTSSc+dcT3HEnhw7tcYDfTZLTjaFz4kvesrZnyVPHQDPmi1nwOtcj3X1+/KahbVor1RvPcuDB7Cd/Xhj+3RzZyfvH/DOcAqa3+xY3zOAhTiz00zFzflWJkD4ERdsRWf8PBNkkXSrH5v3E91i8rxO0fjag+9tPk2L5m++DANKsdXwDGezAFxvZXx+zuppNHwbvuZ6PaupsMy9rsyqFtrF4/5t2Ttes3YkqLyIA8vsZtPz5l6LxDJA4QyKw2Zf1xJRY9ilI9NUHCB/uR090hYiFMLyYXJhXzOpfHzhW/IiiriY9gFHti7Jd8YOFouIjRBDXN+90fiRnpnXO4NDCrL3p0vibRhoJnqy15cSm8xAQ+9PqmUBc+VZ2SeVe0CiEIuLTWjzF3/nRXPfeW+sf22xV8Om5CuOjl+FUWldL27eu8GGjZ1OhJjrzQTvk8PmbMxBJQWST7egJ6axZguZiTk2cMezjuGcmMH60d/EWCcR5t+W2Evrq1gKEDmFibC4M7zk109CxMGmsyesqZOVg1fpiILrADz6fwOKIU6sIPWQLIB3MyRn7RZaGcrDxMwzkoeXbZdLCBHlUgDWq1eiq4wunn2+3YLgUiTUNdG9Ox2Y9nqHl3rObCkSQc5DzaSfe3XWEvsSTlHWKBvdrUvbO+ch7w9D+OM//k83//LP/2rzMAWyV8mhb95+r0UMU4WPw+6z352xdoZoWxG/OKd51tcCNl9LDI+U83mGgR4m/s+HLbF8CEPR8jaMw6HuoC7XqsCSfaQQvcOmnTzZXH/zZHMj04+RG2B3/K9p7vIr8beCltbircQNrwLmPjvyHEOu0Q0Yv3B0RO5hioRyPP6zeEb+dzWYiEEip7HHTS7y/7bwx/7S5vYs+HTPSYHen/czcNPZPDp8FubdP/nHYZ9Pe2BZNXkTYAyjWDAqX/rOUb19Q/+uRYy/0zpVz3K46DAVIFsQfrptZUgl2JYYcEiCJ8GGXP08C/80DCEaRBh4wDDO4v0HHxRlZswbyBFeTxJP+FcSj3LY2D8bowKjgMIlwRs21ThUgUSZV7nxkzDJWgnIv69TcAQfAkmOEYA2tN4rpbYKrCRB1dCzCQV92mtsLKyEGOjdMM+szwTbrnOmifQaGhSNXozAyvV0TD2gkJgjdozKYN7fA/G5v/fjH2/+7F/+iz5YB4lugsRXNayVkLQaQNjfapMI4+7HP/ioGmmPAn7Si9lPO6zWzoeffV6G0EE2DgDzUtbsKK9r5STrexKR7vOwsM4dyBi46zTTaBY9uBujE/pmvMnjJ2EDZjP/5Effj2MIUGEQRu711u0wIDLeWDwCKGpLNACD8GTWYCeI/FGnuGbwwyL4SM9PgKTl820CoE8+/XUcUdqRr0T37yDik21RW53NiPhWyLJOV0XOiQo4lcCXNsobE2xyAZzktIxw3FOhLQW609CyLySSeUZiEaBOgzK2MAHFNWOWm4T7b4Ghn01QXeeadaArZ+LqWQ7hb5692PzVb0O3TUvxz378/c33Aty5F7X753S5TGXO7945yD0F0MM0tN+1/vh8UxMJK6vEYT0eYbTmmnfz3Kcqlhbv0zi+JJov8pkFD2Pgb127tfnp3/rbm4dfP9z86tNPAmx/f/PJb6JXqGrFieqjzzPA9rsW0PA8VetXCY6ehfL87DDBflhkf/eP/vbmWtbi0WefZF9o29NmGSZBqwUqB9gso09GMBooz45tx+g1GGeY2IHsw+o4OrwF+ST4DRFGIDeLK+AXiDjPdfjO5jeB1CSHK7jmtaon3wjNZ29z+KpoTM7VBPS3AvR88sknaQGVJLneONcFmDKOHQhTnaa87/NUVNZprtUqaRsBp+CZTiBSB1UnPo6iQuMqpnk+MyEs1Om0e3365HTz+EUcdlq6D5ZqI+2DJp5Zq6ePIy6aZ6sSxrF6hs4CAKFj2oGfDUImOHLfGAxru8Ywg2dNTY9tQAF04zQlucAp4EfulW0AWnIu2riBUeNogdozqEKFqO0pdTwJ3HMdEqMZ2qKiPUnNCO1PEKPVrfooBRtpcLzd3As4f2s/lcbskZjs2B1tiAPGrclRtRVNYs5nd3KyAF7LDseWC0b1L/upbVajY0M3wz65kbb57SUhGI28CfZ6bROPDljXdZ6qouSLr+BzOlQjdsfP7RVtrk1ocmjZ5Qoi81WGuBhGxFK4xlzLtdDTtXCRLmgToiRZpX393P65aozNNZW9knO7BiQrE7qVUxpyAXov53qAYY8efRnHjHmcxDi6SS9badMWq6UwzzKV2aieRvgWa4x/GHZX9fDyOvtY4vM69uZlCgL81FVi8dFqw0qpPl2Tz8ncDNYp8zNBX2MOrIkO3YiPSPBGHF8L76UEsK8EvWE6E7w2pEQy7SzTbRTA2rfsJRYMf9tJewJIRZDcR+6g+YCBGJcCXL4+jx4oRmAZHvFnYaVcdH/5bO0E2t8vYLjmp6+Cim0l6KquiP8WtGFUAgZy7UcnI2JdADP7bT/nRQvsyyQxz3I7L8IgfJ313EnrfwHyPLO1XbYxi/3CT2RBBUZt9SzYOXIa7AQdE+0eH71/M8WMgCknGTSkfSVaVcCzlxxD/MmrJABbAPIlgcT2wshogq9KTdJC4J07UwwD9rfSLJtrgjiAedsg86q20y0AXYFabRZeL8H1JAW5feUEu4PHTJeDYp+z1kAbi6DnZBKzsook3eyxVV7sHEaRmEwhUkJPE4Z99SlzRfNZtCqdizXJ7bX2PUY3qZJ6ff6Ki7yc+A/DU3K+DJlZkmFLNywMxi4AUJieFy4nhkq7yBOdAQEFLiR5KR+wifKIMTvwHVpSn+JnwwJYtcLYLkwmsZK47SitthLqG9kH74UR9Dp+5vBphruY/p5z7b0JXF+jG5RCmuFP2ta11QG/FEOWUCJJiGIOcHr2NVYHUEbFfyd6tQc36PaZBJ64MMwxDAS2VqK8K1HIecaKx1M+Nnk+5w2jVJJCi0nLECH6y7vvpy17dIjYeVObMYrQcvkx4JOqOlvHJ3gOnjf/BThf/YVBRJ2EuWyaxpf1pbGNix6em3M+bmdtgAenAelV79lvf9qN4qfqsmY/dco4xkT28dWw7s4ZH6ufD7G/rHtZzrac3epM1PdMwW1leI7cgPjez7ETZ5o3G9M4I99ids+7r20RdcC7K9lTnsmuzpDETPRE+aTaHEXDgKnOcQfCNJEFZmcvJ9uWlMqWAcUF0dp2PwXFAdjn84pj9r+H6TMMMXHAAqY5q+RjPD/vkf/uNMuljdB5LFs09zxMN2844H0T78SJ1xJDm0TvDK+6lwB8ieToeg/hAEZVdggygZYvOVaeg/doPNRchMzNgJH29QBXU5lac7LBAQeMsnfc3+rTinku4MTaput9tQFq05PYOmViegADOwz4raQQNi2/BvzIGeEL3ONL6+F+BIZsWtdhfKd1AnCtcZV7lb8BI/paMUpZhBO3ePb+XOOigmUF7+hvk0HQYum9B2Ru/FygkCEN2y3nip6snx8nFwGmtQugtnHAaDZqyAATVQwwKqaYDgHgXDGF3Bt/Mudk2HhliNW+RyMz+YOzqJ27gFzOpOe0k+LmbvzgxYB21wMibUXnFRN92lcBKokPCO+L0VPYf1E9zOSibEZeozvqNL6GBqiiVIF3MR9GLR2w7evJj653WNpZQC6DetjeF9VlGyaOOBsQZOmHVAIUjC0rkDn58eyb+fpdll3hYfuxjPeJuXy2syWXNADGuqwF+TKSspZeJ2Ze37udDss9izHp8q5xv/M8rAvPLGBrjdeQa8QZQrXGcheSl2PeXcYSm8FC7k+xSNfBzpXkId4rnw3scR3XlsKK53aSOP1NyBUKs8gjV5Mnd1Jx4rYxmO7TX0cXdSSQSPQElyFrgJWd956zEgwg+wNhBePsRvaZFt2Hz6JBHZLIe7fTfZNOlAsZTPImANOb+H/pPTGSKzMitXv/bWIeXWfa000xrfTD0hmkYw6TGUBYoDr32cGRjTlIFo3usknCzXeQA/K9s3c97x025unFzaEiuk4zNT82d9HrJZlS/9LWgfEncA6FG/jJKhUgL50hMd+SjhrLy7GyFphrQMPGVQH4L76OhNh24q50V9B6q5afGMVr6P3Hxx5GiqudCNVMR0TAhJSDKYqxZVipWmWzLi1eOKO6F4CtgOGceQUwbP8AofCjaEIF1/jO5tOH0UFFMhIuxL947mSnLiFm5bO89jD5n+4OhBjFZ/GCc4EIRHdVnkz6QkcXm1GClinAYg77o6VYtmHktLYSp2/FH13N8LXrF15srkf7W2GXxJYit+d83vtXNIoNzd7ZCRj4JID7s7Ruzeck9zPEInkCdi27BuMSvz4NLlKAzjCo6rdbq+lglfO5J0XJ/bRXN/8TL8nb8lla6w2myvMOePd//KNoGw7TjOHzULt4HBujmafx+PHjAncCEMMjxK5GAQOjBDmtDNMPSqLtAwpY5WZPsmBTBTEpb4yJAFMF/fHjAE/YYbmoAe92Ij56t05D9cUhZ6ChlvveNxu+YvQ0R7AFEjRALRlbArinCcZ90chihDhCINvK/nAte9X3mQRo1YgQHFWoVMIGUKPrFIfHuKjwn4ZKa69rEQAKQNKbvDK2+TybRSAoufRvKl2CsR4Wjih/x3SwlE+yjntYEHl/h9SGI6r8s5/9bPOnf/qn/fzdaLN8nfbI67knLQ0mXB6G5daWsiSf6NLaD9z/1wHvfOa1gHcSjeePoqUk6Td8QW7XslgAQfp/2SxHmbR3McnWaaoFgp2Dg3xGjOON6wk2U+Wi6fblV0/S3nVh84PvvJ/XxFHQe6l/NfmRA3ZLEjvtFBJqQK4AKpXqAFw7O5n4ugDB9NCsq2oMavGhVtu3aSHZSUVFu2quD7im1XoYVHSlBPff9uqXfp21BZ5hsHgOttIYoxgviQXANb9veidgAuut+nkcRltNBHACknDcKtSPQjytagJpewWQagoUg5LoPQF5gvE4359/+sXmrz/5dPOju7c3f/OjB5u3acGKJnXa0bL/CDDH+d4PO8vvV9w31wftH8WPAXEr4hkD5voaMACdXJu2qAz2ePk6+xITJSzUKAm1Lef+7fc3P/07f7T5xcc/D1vkqyaxh0+yBwmQAhdzz4DAu9Er3N8levm0jLDnAaufn7yLTsP9zT/4e3+8OYtmzuMvf5uA7XEnhmqDtAYV8LWB6zgCGOTfsDtUENtyKXLvj9t01GSi7TaSzrKfBHISr0kS0X6dZeDdqm9xhtac3xPAze8PLR4btcYdXT/PxVlgQl8UaE9FIuDhnTv3MkI7k4kXHYnGYgxYQY+lOsieZh+sQsYro0swt9L7u9ZNOIaL0HOe76s5I8dpWwf2SkBQ7w/PLoZhebb5PIy7g5t3Mp33w57ZkzApne9Hjx4VvHYNGANslOqk+3P+nHtDaQqGagfKORAAar8YVvLYioL+XLSkWTClmJCfAUw7eCP2cNoUtWvMYIeTUOMltd+0reYfd/MZBjrYv52YlfVUwbO2dCRHKD9BJxZx7h3QyunSsgAKqXzuZ5TSrWsB/NMuez8C7QkPm8BwqJ3UJpFrUDWgXIPtgi8S0GEsX0mQIvHiIzBftMHTIDrKeWeQ7t17b5mClv+yb4QYWueWgKFtsQVABkAzydVzdz4NSCj7jt1r9X+edxmBzmzWzTNYv2YKOtAz6w94yntUJzHO+qTnS2HA+46OVBd3cI1+9rcs80no+EWCvBLa/Zzzl2dppS4YMa20V3OeUgXLDWnZimZU2HeHcfAqithBW6nUmix7MzqY27GRbadq4kmgOVIGbdebVs+X+X2BBHBsq1MYMciIZUvKlraWfLpiDsBj7TssQyO2SEvNhbTSAr2uhN1MM8pk7AtADYyR3PdMnKT/eV6x9a20hrDBJomr8PryLAFVl/O79pfvs9g904cPdnO9aZ3VvnspQQ5A7wIAV4KThTWltkCatqlWZUewnU1RQS/TN/+OmQbAw8JSQLsa1pPJr/yET3UzAAAgAElEQVTv01S6n53lfdJatJvAdchokwwoAjYxaZ/aFGXa3oWhJGFfAvEOsSJ27vOyNrczDe5HH0Y8+9WTOPNIQQCwgOJYWbH71rc8T/FKmTTxFwGqB0BW8KCPOSxTgZ7JdtW4ktSKlSTmjQuGgbIyJWZSnMtlk6YlCFlvtLFWQGtaTNjANRkVDE/iax21Dk6yXOaKs8KW8TEuqKCgfT0thoK9KSLOmvUCFpvYzjrXs7DVnQFaPUAul7BPk0UiqyijyNP3+f+ZutfeutYsO8xbEkmRFCmJuhydOudUV1eVq7rtro4dO05+Sb4kMJI4QIw4NgI4yJfkj9R/CBIgMZAPidNtwwgQdBI3Ku22u8qu7q7LuetGkSJFUpeMZ8y1jopVwpFI7r3Xetf7zsuYY47JPpM4nOeHGe06tDDxAeexC1vRALpMkH0eNsJ5ElPfK5OHgLoWJQmj9QEOxf4okK4Mj/qZXilwNwlZ1qlghvadvAfmMtvvWd5NDAqAOE4ATPLCeRavao+5nb3CfWPtvjgJszRrP/ZfojWtXDTPpg0f+AWMFvNq448u753IT0R8/DjDZgTkmD+7AZE65V1c1Sp/N2N+FhAMUybX90om5SdJJjsFPlPe327fy9mbuJU9pmPX/aagnf+KT7qf8/Fjz0bHTczEJxF6d43uhaB4tQWBnWJR5yufaa+IA9m6FnWyPgpJChXr8LV2miyJtkID2yiREAMcZkiEr6fp4rCXJAqSNjp7krwb9FgNjOIfYytmSBO95ylaiZF9Jn/n2n1PgeQgIOhVzoxWzd0UF+0tLp5cjgBSqxPQrbqG1cUTE02cVn9fho5YOvddoHL2cePQUmVGN7e804JF2sSm6CLHEqdjUHhv9ntlHI2OojZObzFAXBnMS/loQKJp7/SYh2VOk2qubQWWRtuO79F+FbmTADydmJ7Pn+FKjtvYp9ojPgsTafkafeaRwihAuIKDjavEXaN36CKqofWNfyqk1cJgmbPqDtkXw3pfdGgB8HnNtNEPcAnkwSp6I1EkbSPnkvSLubK/Osk3639TDJd7qE4ipvkiESSfwtLfi09pyzE9TUBHGXSj0dlUcbkuAPHadQCE9djaVpn/DXvfaw2H8Rz4cYDKXOsU4gbMXwGoDuDJL9ufHfiSPKED5hQsC1iNvEilOESrC4NyBZrK5sv3mcqyEBfg1HOmm0WLdR08JhcR6605n90B+PPvhxmEcJk4+mAbZS6+EMaQYRWKrbXD2pvZ4LSMA6DF6pl91oIWm3UznwsAe5ECe5x4Cra5n5wZOSiSy7sU257G973IMXlFeoAGI7ZnW7UXEJqt0eXRiZ7s+sjIFKxaijrD6F0KocvfbT2/Xwaa89NzM2xbzLu1AAa888D6fceNP1Pgz9/Fm74mnqLtPAVTA2DkI+vva9O2L8T5s5ZssPeaAsBltCp2A7Zdu6a9VIdCwA/6lu2Ks1cQBxAAdN/lLCZ2oR9Pi3SXLFFb79032wnwj75wis+INdhQsdZTJGrxYfE7zoVia2IyOnfnnSQ6e53dYu8ODZE4f9qW0LNnV5FESJ4eX3eQmOlb9+/GLj4JuMl3LFPLMbByvTopOjl7Oc83b4z0EeaxIo1Y5HCJXQ1i2Iqf7LR2+YuFBYqKkzAMl+Jyv5/4Yz/Dul6nQyIcm+oZb90KmSn3fBm/JYcZyRyAJT8YjGAZeJZP7rmwrwHuYnN2od2Pi20Y+ZusofyBDxfzlA2Zhc2Z2U2r6MGNl8kNgMvJPRPYtNQuTmen7DcFU6Qm11D8aM5itV37uwPEK/Bt0UYUywBjMcgTN2L4AY7FvQr1+/EdZU6mBfXxcfbLjfjNDIF7hfmd93XMnH1SDiM5MjjLxNVT1PqGcSqVz2fUNxWvGeYlUJXWdVvZZeolablHU89j588DBr56tvkwefVOcIttz9YnmCRubxXxEwgyYIpv9tu7xNMZiEV5pRr+yR1MTweM5jL5zsmRFdQ4Ka7nbf39FNRmCJNceGZNII/Ar0xx1q0z55V2OxJctEh/fO2/+e/+wbtWCzHNJLlZ76Lu+fvzIJoq3B98oK2SgL8JqenNTcWdcLdkcD3kjDNUe3VEDHt97RJ4csiMDPDFon/9+KsG3XVgecej0O+BPMAy1QnGX3CoMiWBFAC0LXMJaKdSLKsRwOh7nipENwjaZR6kAFGyu06jstEZhtEA4JRVUt9VoLEBYE4i4M6m5/QBglgeGDg1LLkHgCC2Ak3A2k7GLAbA+gBvGINq8DnUNI0ETgsQ0sCtVH/GkVUfsPR3o3n3Zz/7N81HjGf/7POvQuvMeOok852OlGugLVIWi2ApB+xWgqIXAR/EIBOo5/FlgzdIzYfTZHqLSeChZ3MKPF+eZFhFEhnGqUwL7UkJDO8dpU0xCYwK7C/DMrubzzwEECIyqphmneiRFD8hNF5jP5uWwSB6fn6WNtreZ8A5WmipWqsMWoubmA1vsl/a7hCdulRU2pqZTbkm8ANSuBlVBQsL2JMQLwwg+i1E2dFlk1wOKzTaB6YjLv9rsJ99p/Lbqi3QaBE2h5BjuXnNHO6pzL4ryqnF2oTLAMAxShfRrQpOvnkVZ/rTv/yLahj8rR9+NzIuWIsBvfIuHYqRtbyb5D069E3YX2b9AXU1SJioDSKwYdICllNd5lKuQ6uda1C1MLHs1bu0sQGQw86RFN9LUP3hB9/efPu7H23+5Kc/CbCkYrm9+Yuff7p59K0IWmaZnyXgJl758P5R1t0EpscB8wLwJHly7dbwt7/9caYD5X7SkgKU+a1vf9BngXH5q09/XScmULImrsVUVAmwKUf2tt78cciCu6kUC1ec7Q69KENk2kCqLVQPPQwCjlFg6DxICBlQe63aaGVwTODXQKItjFh8gsCZJCYgYKS1ZxfA4Cxa3SdizRGMDtpMoZtnOv+VFC/TCOfqv7FRDqWgt7Rs1amCauPUv0y77IvLG5uf/+pJkvkYSEF/q0N0h7BXZ3I1AXtOtrZEpZwNs5EwpOpcRhAWeMYmlObf6u+I5pYpLMgU6y2O2+taGWTrFtAOm7Oswbzf2ka2hKBL0O585lrClsUABOyxF8Ksbe1TTW6yZGW8rFNhBb0KH9mf2bsGDXx4b79/DhMUXU9LR1tUJO+Sw5whQQeAW7svVgRQtxo0a1Ca99OCzq6aFihQvp39K6BQ4DlLG5m2X/tJokPjiTOvgXStTYxoOCVxzO8Ieh4GuJWE9gxrk8dUaMA/zDuTzVXOBMVAxpXJxzFWL01SIxlWtVx1T/Ocr/Ka6gtJhO1RAUPW3bX6jBlyMtdVbTKgdvZhB7KoeCWAe54WdG1no6li30scCe4DQbajTxnbpDqqPSY/u5Ngb+tdzkH+COpHpBsDVmgzeoOeGU7EiwDIwIWbNEZS4QWOmSwtlwSkYV/WaKWIYUHZeTf7VrKa/XcR7a1NtMboNdLObKVe8J/gxywnwYaE270BGV4UaN8KqJ/py9F8PA94PpquI3R+N8+Rd36T932V9lgMwv0kLnT7QBK7WhP1SjZQtWz291R/gVkdLNI6twp0zncrq3KcAe4AmPW3uUHDPKzFVezAk2Q8JylovDbxrfmJgqKEtCjmtPRJGKf60D1UQWqsiyZbeS4YVsB0TOg8HzMwf/8HD9Ma/mJz+iyxR9ZvK2s1WkLlc9dOr63+AvEGdk2MDUeJ7VKsccbtRZPB7YFU/l1j286cN3undkhIYp/b6vbUfBVc8+2eH/7B7y6/VwBuNBjbBVLWyejj2DNtjOhjlARPe2shP8lRfzayAJU/cDqsjw8qS3Jp1e1nTnK2BrkLNtBYYu67F98Ev10DAlDeSQwoAbPN8pkdSpXn9fwy8UHW6lxFu0Ad+z/M1V4xcCIXeKltjp5RNbDmqzo7tU9YhXltt/To80zLctgu7Cd2KZsYO1EmYdbG2cDCd8b9Hch8MzGNooFYyepgqfIvpomP9MLoGM8gh2EvdTBNNJfu3A3YeyPs9RQ3aSxtxz5qk2KxJCkdvNS9DZBJYpmlfZVrukyy03a7sEXfRuPuXQbGXGXvYkgcpoVYslkdNC2J7J9BTG0Pp5s8Se/aScKfnStY1N7ls3pmBO3a08R3mcYaO2YTeVaWgk+8FR/L3yoezbCGBPwAAf4ZqBC7QpsTc9r0dnEx+/AiGsnXcxbFX9OmPWC796Q3OAMopniytr1V65r/Ewd2/02CKPZiTwA2ikNvy2oUU9MWkkyPDig9M2dimC8SPXHF5A4AvneJt6pJ6ferhTatedVLkjDme9MCh5n3nr1VFmD9v7MBoBr2lsLpgF00ijGYnCV2SoA7bKJ1yMN7kHuKfpWXWcAcMXMlRGr9MCumNe9NEua2y+az5US+5hxN/jParGMjurYFoUaC5Jsz6L68S+6pz2EBnefnw1wbTVtnd8DLWZfREBwwzdA+PmYAv4ITgAWAW5LY1/HHb2hoNx7Jk8tl1T5i+GRf3gowLrnu8I3GNVhAyKIE+U2UTCJdsG4ZNCauB2AUA5iW3hbEymprE2Y+yz1Ne/IQM8oqGLtujUp+GF1iz6rySPlqUWYp1DZWlFvkkjE5+Qxndv4shY8lmR7QcPQNVwBTN1KLJRJ3gD77LJkvKDyf6VxW25KsTj6nYIccsvlUYhp61iFavM7Ao7eXKYSHjXM7RbRLmsKd6JtcM2usNbza3IoVBm2EPXduAEU+5yCtde9ydi/Tah9UKJIQ1lq8QD4ixeQk/qcXsVcGo/kZoIBcy6JLODkj8EcsleeVXPRJZFxcv7PX4mfeegXo1lzcPfrZ+rXmXJ5XGYKANq2kC7D3TedZXmA9xbvObTu6Oixr2LcXhikCU4AVohkxSdasGrcdGGgAxehVi4X5CjYd63NH6+u1EDESS7zOuonGqm+5gIbOuppRQbrofL8OW/GoWqTuMeBaQL3z5EXs4Z3os5cAULZj2Izi7vwOckRBzLz3uXMh36efyrf4uX/nZ87MneTXO7m2o0O5fWSSvvT8FS7D9qMZbN8CthawaCutlLFsBVOQWhQqRHF899t08HQwHfmbJU6z1cZOYBgeDNtTB4wiRfMCMbnYRrE89jm2JeKHnShLmsEQrhsBHgHOfGQ7//K/3Q5WkPsgggR8NIQvPqs2EACv1Jh1OQeM5efi43ZL1rZN9wD2Z+V0kIzEk+Rnggdce3OyuXczk2UDsL69on2PWeoZZ18qBoo5+ICGYVhsY6fY9rLxXSE73Vx7BnIU/vM9/klXnGJszism5EHYa+Qp+N692w83v3ocLfmcnyTbZQF3CnQIIR3YmOdYhtsSxxRMzvqJkRVMpojvuAzhRH5ZuY5cLIam/YKh7toNnUToeBffsInfuTz5enO0Od18K0Ci9RCvQeD4audRwbY5n5I73eP4o5fR5KNXScfZcsitB9TjF7UxTw44caGCc/Lw6DOyM0gcg3/IaIZAUM1r6XQnSI9+egfTVYooWAPw7h/99/9VBrzRfRsGDTH1inc6lYx/FkkyRd/pWcA8TmUnQc1JJuaNOG4YKRnTrb10Zdz0cDOOAuTS9hfGWr5njLdDXy0HgSrQMM/5g0cfbm6n2tiWqdyoxNjCmjRrQ4wDmeSnjiwPc5yQBzSAQKs5UN8kEwUFHea2orxPYKe6Nok+8I43LLXcFNo4iLWi471s6rolib6AiH6DYrJKcP7dKYF5rwr0LkGP9y3aLwjNg/OQVrOpKumwT0sommZaZENpNT4YA05uditsOKLl05Y77Zzuj4Cw4EHrpSDkYcYkm64zbBW0zNB0PTNGAefEQZZ00ocArkhQ8nnPUz3gkjnDfe2ROQzf++63W3EAXv760y+q//PwXiq/2BcFB1UUwzCywZcKC8fngGK+ARhPnj7uWm0naL2WAO5lAoW93bupZkQ74yptLEGzufCTqwzsiNBzJ2gudOIeQJVNVZmFEdBJcFknz8Qzv3c/Va8km5IZz5d4KOduAhSTal+eRLBUskWjzP7h9FvxZlbjQOnaCTo5OmwDy9VqfNk1YX1lvejXfRbm446gO0j7ZabLPLibVrx87nno2UBur79lalQC5TtpyfNcjwPO3QiLDnV5JpqmlYzBUUXN9Z9GdHOPeGm2HwPUQR+5HvRaExcJVKoZ3U1b71FaZh998PHmo4Btf/wv/5/sg708lycxEFfp+/8gNOGTOmntgFpK3oVNcnX2de4ZazE05rO0zmT97NMDNGkBY57jv/83/1pYnF8H8IxQZkCxqzI5RqC3iaoFyV7vti5bcTHw2T90FEabZ9pRGdIJjiYwaOUl/1618Bps5/c7XaeB/7Q6ry1a3SziR4kUI17LZqDDaH9p5zmMPThJZUIiV5DeOXN8m0CzVyPoLTlRjWC/2gJbIzl7qsnaAqpJKEdwHnhtWIk0MDYqwd3T0J0/jcbIr75I63c+m7PgfIHtVwkSql+ZZ182BDZdFgmIpOotmNQ6QPTWwW/7hSBRBaXVyUkiODHBTfPZ6jxpO51WvAo1c9wcT5y6KlAT9CWpnYETmCYc/rB2bII3phpxqooEeYaqQoI9bAH3JrDrPvcsazMDeMfk7mXfCD4/fHA7QeUI9tNr6mPJ36slk9djFr/OGqu+c34ShpUxMCCsZIp9iHC70fbYCHGqAgFDcI4jj8CmA/krjL4AqIA47a0F1+jG5Y+zwccdJEi0bgKVOk4hT9Ybo0+hBkuDLzARTIAnYZD42wP2R9uSsuBo876HWf2NnuPSro1F3nO4tAiYxFapAcDH0iJUjR2FmfoXzJy0XaatnhTDVirnAu8JRLWaRDg5DL0nxxLr2NwEpDERm6MwvsJry/TV49zL+K22mSXg6kAXgBOQDXiNlSAwB87RgFMFTJW6ratlq+UMkIIo+D/6cH094A5zGZCU1sVNR9TPQCYM4je5nov8TJDQoS+gfIWe3BfmhkFGBh3Zuyrlqq93IgNgEE5jgNgpg3/OTx5vthMc7idxAfxey9/fZs0M0qifz/+xGOgS8b0A32qfYCl1iofiYO5JfJFgFLhD/NdglJ3d8ZlnmVb67Cz28k2SqBRbLJEIojpa4oiylmeCXXl9kqSl2qooWL1TwECrsNOSfU5nNHvx3/vRtzdHe5l4HvBOtbUJHrDJ86jt85oBx7Dj7EfBH1AS+FCgmE9PMFlmayrib/yRlHO9hWNHdW6espR2niltvN5CGUZ89gB3M5V22M313bbEAri1ON/9P6Ce+50qNdYjRp7PwUYGRoxP73ot1W5ty2UEYPvRLASS5J5XkJMdtKbV4iK6X1+rwixRlxAFwIlPPMeIB2bnd85M+Oik47lDfugsa4BTuib8/DiAC4PR87CuVhl49zafKTYEOBeI8T69jwElwByKBI1P6B0rMorXrIJ4cgFo1rjIe2jJt55XJllnX9CKZKMxNoBJtSBiIEzd/FH8Y6d2DHwpeKddLLIp0fo8T5ICHBNPqMLT2ZVQKHhKStuWlfNThmFiig52qj9JrPUmjPt0HmCMXiXxo+fIVil08hOAc4muieWkALTO6FjhM7HmXQc7JwG0bgWU+IwWFAbUVSQ5S0wicQFcSc4kIp671lN+kW/ju+wZrDznTiUfm5D9ZnetqH18mmL5VlqU/B4WC4c+xe3EN+5NHM03iWndQ9gpANFO+RVDN2kbv2+SZtvSXDObLUkuO3sGG1lzzFq2sq7Z2TCspEX48cW0L6+FHUe2wW7QNq77ZvzjaHTmJBV4VKRb4/myKT1niXD+a020QmP1tnjld8WY/Vw2fhghjlp3sgVcfI11G83lyYHG303C3IEVjdQkcHys6wZAWruJNRo3ubusH9BrBQEFAWUBus/GJO/ZUc1RZqPmyFr3kY0YUGtYfWVOLa/r0Ke83n31+tdYbZFYKOuszwfmoNCRInhi8ncKLfYTW5nfBb5VTzf7SdFvwLrcVUG4xC/8qXta4qH+t3tznfjNJim6rWw5NnEkSkaqBIA7DEM+H2gxEgIDvGGpWPrGkgVAJ58aYf0BGgCMfo4koPPLWjx59rwtlR2MxqctunADXM26YupOYXAZmpDvAfCrebkUVZs7ToDUtfVe9vadFK7kVx1oln10J0HTQWKmNxfJgdPqaXCNqaEXkVeh46iwlegr7HGFSil41j7+8yptOi8DPnECJCas/7XE6K/SYfJGEU8BMvf6ODoRl5h2OYs7O8kpOgQH2DSF+LJTC57QvFRU3N/cDeHl8eN0sAEKrJ5z2Jh8bOsK3nXPLd9bi9zfANO5rm2F56yDmMAZm0Eo4xsm4E6HRoCVbfa816GQj10/z9lZ2QvLCEgODwDe8/3jQNktE3jnrMhBDULcSRtm9CvyWQHvAH2NlRef3rOZ/RWbLKc5iXSRs/Xo0YPKtDiax2lpZXMVQW4mdijDPdclBRKn2lPVdLQO+exqN8oJ8qxfKeKKpXTL5N9i+QPtink2H4TIYqLsF1+Z8n1VTU/TTE8IFMYnKORjpqW5K+89euo6DAy1ehfdN0M4ChSJ27OmYtCJ9wJ0Ykta7zAy5dF8Nr7KKzFImZDmCGhrTUFqHyklmmjxtzXLGLQt4EwxR348uQLJJEUZYFXy7viGa9mnYtOuvUIHKSpyD7Hb7B07bw17bnL/FyEp2T83I7+kkOLa2lURbePdPKObAVn3ArYqsnoDzDgToRGThH1T9B6SkOsiGyOsKbuwcdGwsxvWtPBf5bvGL4acAaicM4C0iElnXhCZdGDEb5BdaRvuItOWzwLATy62dAQ0B5ycaIrHo22vOjGsZLHDxInjR8Xshr0k3wHYIxg5W5EJ2748zgTp4829gLOHwFVxIvuV1/GHrbVlPeVDLTrk3gC7b8kuidUbF44G4WudMMuwEtiWARvjHwDNm0hhfas54YsMk/J9hKwWxHJuyEU567COO8lVKp2RvfMg0hgGoWZQ6Y+v/d3/+j+OFMK0RzVZzOajLwdMYkQPAhodZvrNzSQoLxMQ7Ye2qX3kVYJhCRswRfI1ATYDtQBibbEbZlxbfPJ97Lp/87M/K1AxxsW0lQGzHj58lAuOYc5Bh9LWYGUByrBjeOKMX+UBN3EHXORG7cBq1znQDor+egwhlRmIJ5ZOK9wT/DNyjH0TWsZVICARXioXIG1BfwHABaSawDaLif7fRHuhfefBXqaV7f0UnaXiAQZZqk9t3TFIoEZQwpF/pxJmg9+MAVfxIDi6RYssF3lJYymsNJU9n/Mmwa7WgYrjF5gU5XL6KrAMxzjws1QKKnCZ10huHVjOggm0kVwjgOTZs+jZZb0fh/Vo3QWDJ+Hj/gd/+99Ni+IvGrz/Om2iALdvffAwwTC9B+LK0+7gqKzV3ldlVRhkkTbq3K/phRYbu8ZYc/pNB/sPAnxl0x5/lrasgE+C3f2PNw+//f0wx7TUjdO2F9puAOpaWUpLxacVu7z/PgZikPIRsc0Bzn2Xaclga32CsC8tEZKSTrCin9iKZIxNgC8AhZ9hmNnL9vm9MNe0VDtYL1Ll+OVXx5tPcy9HaUfdyX77KFoHe5xRfgf11p7S6ia5Pso1vcp1npjIlsQGYIpBI5B7lWdyP+Aao/TChNgkUndv341hTNUoTE9By1vUevqBr/L8GhLeqNbdXgRtf/BXfhhA+/7mn/7zPwjb897ms4BK+2GA2ifPjB7PZ+9lyMDJyy/Dfsl02bS07WRfxI1EaDst59lj550SKUEYoOd3f/DtnONFcypn9dJ6AX+BTUuFRoKvKl3uBiNeVtIwWWpAs5+q0VTnbgKO4GIYdKN/OWLJFVMugDiTwFbK/lrxmVbmEfhdg7ZqaDLUAj0sChOgsi8YLq+/BTTnuiTR9mOei73hnLXi62dLAF2tmt8IWKYFYwITFRPgzww3oemUEewv321+8ieZQhmOzvWcjYvYFMzKgwDcpwkegMFamdguQR172ZazOmEtdhNwsk2d4EenjYZljHFBVYm4Vk9sg9w3m8XAay0AYAmAXwcBwLagufFGcaOJ/SSzDWYNysn+MSihE04lHtgngFTgHWCRYC6bWruIzk5DMGd9Cbq3YycepvXxwWGC0bzf/gIAVTsv+6esa7aSE18Sg073y/daTcq5GmblVMslk1hRc34NOhmdHgxlY9W1+gNpDlKUwLqzdwD+Km3sPDskAHN+K94s4BIAsfttD4k2WoTv7SHamdZZwaGsldjGvQSxzj923L0k8ac5W1pkPR/M1LbMZC/M2HoV8GGf+YzTOEHJbgGM2NwmoHGa9GW654nva6spwyT3kEKAQB0Tcivi7Ji6wM29nSTstA9zPYJwid1unseDo1RQoxny5sL5zrPA+JRINgLACkpyktepNEpIq49Iq0vLbIJajKTz2A4JumBQoCaLfJVgrS1r1fpxtFUFs/cD8ucn8SGmyyo2JUgDICQZoH037b/DOgFc8sk+We6yFt52Eujeia/DNKCB+RI4F1tzHImG8xePNzvZt0e3kgSlGvs6/mHYg1NtHIbJJMa+/JNlUY3Uzm1See6218tevo6+n+m0t6IG/G4r7cVaD0zsfX0rLGYBt+LhAIOFKZbk2hqWhZdPbRU356SslrbFvU9eVJqxWV4EQL5KQvY733mw+eAwe/bseZNaAZyzVT0vCQzPC7wtcAc4UVXG7JikvEkov7KwljB3BnhNsCZmyN4uoyjXBPBhkbyf564tk50Dgp3Gz0g2RmNsipwt+i3JZmF49qJ4Ql5bAMf1SKQw+gFPiQcao0zLrP+2aGCva1srcMBnq+aPHIRkgk8sgwkrqRp+eW/+McLfwEjtWJ4jP2PvPA0js0NY0jL3ijh4rl1QWkYWoM//8v72oXikel30OX3Dcyq46s6nHdE6tl0nn19f0bVWkhhA0wCWSpHwQYoF+Tn2gjP9TXwgCdMmmI/YyhkFxDt/LehJFloUDbCf6x3Q06WI/7SukKiYJLXDtQw8y1rD/a8luT7Nnqa/uGfP5TM8v+CwNGMAACAASURBVJUNLb4FsAPEgXeGR2Fkew5a+a7e7qUwmXZZTz7rZZ34h5UpKPYqbuIZpqglpnkVmYHqMlqT3BcpGO1Qc34E8q5rYStIdJvgAjgw5QbManwdBsvYsomPaB1hXWmFv8RSoZMVhvSAVqPz1a6AAqdab2dy9STso6nYbWU/5bnO2aLV5nwPK1xLsziBnyo308NagBrr9kYC7ww1UxsNsJJB+6yn1XOmGg5IWb0r+1GSyLnl+17bIrssV3xYtprhItMKhSUiBpREFrhbki1nR4zgWrWQWZMOkon8iGvE2h0bMprUjUuW+KZ7RmzdmGFl1s1103PT/ty1KzGASR4AT5tui5E05nJNkuRVo1PhvXqwwCLWfilousGxmw5cftICzoCGxQ7L5Fla4oEwxd1mgExbb60KENfntTV3hnH1Odp7WcPqrOZetcxq5609adGRLY5HS5G6JIrYpJv8qZzIanTwkjtbtEXTOgdsKegmT1vuoTas23fiwnUQRDdxi6WzjhLrASERJ4Zx7+s3ZU8s+WGKdO2+Emvms6qHHLtANuMwHUkW4evImRRsk1/xAYoEPqUgwXSDTIw2HSNr0rx2gEjgaWm7MnWlk/iHdfiFuPdHf+33N198lsFGwOQwrK5dPY8ucNY4Q9+wv5S791PUukpe8SYDkfZ2FcGH+VxGWuzSnbsPE4/Ehy7MpjLMspdP0l53LSAdI/8mtuRxivHxRjEZGS4XH3j+KjpuVIkWGQngpefZDoEm8QswBzjres9QRl+N05ecqqC1Ys+6v8Xoeb2fr+3kbW8ty3uYz+KQ92zU0fJbwQRny3Osf+n7JLZtC/V2MQLsZyBclj2FAjIWIw2UyLXgXfUkk3Ps7vAaWQv5SknVM3SrQLI26pJubJ2Z6vk0OtN7sZdwGftGvG/PlJWLnWyHZv8CHw2vYFvZlDUPVJzn4xW27RNDAO1vsWfPin2Y2O1hmFZ3UpzYy/doAovjbiQfv4zP9pxoBr+Kf9iiiRZbZ8AhSQMTY7GMD5NXIknQ+K0tXQbqWLXaQUXmrGHzVs+uOTQQN0QhxTODXmAfQB+5q8FjKarIWdrOLS9RYLavsxglRACDfZT8J/8lucAoiGWZlOaZbWMP4JiLM5ncuV+7AbRj3vBcXIspunIPTEuONHt/J90itxPv3QyYRcoFgaaMWOuX/OFlfK7Y8Y04irROTNllCVgKtYqTC3Bd2aTRi25nBBAvv+89b9KOzD5QWLnIoKvL6wcp4qbrKmDYu5yj2iAyBQHyqglYfzd7HxiPvfZNsTZ7p/lg3l+MLMcSg9CfA7JN23zWN3+3Jh0kycdgcZ8+3dyLxt3hu9PoWopNG33VprX9tTGR5Db3m59tx2c+i7923cBTenhyWHG9opgYSrxlL9B4rd5zc8ApcB2mQD6anmyxMz4DRarxvUjB2N/37kbejPZm1kEXrI7Yd1vXfnztP/p7/2EmgetNF9SZ4LRQpWMsjYc2bRGtHhIsYWyYnA/UQnQSxHAF8LRM9QuK3GTelm19qkmkWsRH3/5k86d/8pNWBcdxTtJgY97JBR5EK+RlFmA/unDbqYp+/VU03fJ+DwIkiRcFaBz0nfRtS/hoUVWfyedxclnqCudXIN6ExoBTSeZmWuDCkKsD5mny/1bqUY6xSbT16v3WwhNgbUn+0RfHGCd5VfUQNEqyTNQUmDbJHAr8qv2xak5U64NgY9YNs6TU/awDBpjKfgUboeHZKKrbL2kB7N9LkKUNJEY/7Y6mmjoQgrB539l0Ekii/g6MZ/A2h0wCXL017UiYH9iE+TkdBm0Vx6lWae+A9FqAChvniv7q7/4gYFNEvLMsX4d1pmXvg4Ba4eP2OrAPtG2IVBg7hpO2m+v07CznVQxbk5SFmsw5Hdy636l+F2GFXcQQRBJms//g+xWgdLDrdJtwYCsN/b0tUgV0rW0ObUGEqYiZ+lVNABoT+VmDe6yxGn5MnEnqfW13+liMTN6H0y+LMntg6LTETmN08mzuPzjaPHvxtG2vXx+fb/7ys8cR3L6xuZ21exgK9YcBnB0cwEgFx4GBRC3zzExYPM3rzrTsxIA7wOd5WKZreq53osOgineSG7fdrdUW4eQYa/d6miTnXRlYAYHz3rcS8N/OhKXtGKwf/ej3K876T//5H2adI1aaKTaYS4+fR9Mma/Xhw6D2aUU+Pv1lDM+zzb0Y3kNrykDlGbzJ9Z6FRZgP2FyExv00U29upjXyWx8+6GdrbRZGmsRXE9WAFItghIw58jrRNTnOM1AJLR1dm2YDxdGDWYMjZ6pV5zwPGpar7ongrdO6nDmvX6qcfVKNUyUnU/mkeQjAn+RwBO7tDwCeqY9aHp3b6ivQFcu+drbmXEyAZ8BE2ZgFbaYSM7qcglkAWfY+dgIXFBDdyPdPPzvOPkjCE32w0zjkl2FZYo8BjU4DcFeYtK3ao/VmP6p+DjC5JLzYT7l+IP92HLm27dU2SGDL4loCS/t03evWsFOMyoB2Xt1jlyb/tuP9PQypSBZ4/9NOOAUgTQsIdkLf1+/ne4B1dtz9CYowq27Fcd/MHkl8svngzm6A5WmHxYxgozlUIF8TRonXmmRzTKqpAgcguTVcgnGOxz1o8xotyrSH59rcCxbiQSppkobdvWhRYU9wwIKtrJd4aZ2Yt4fNke+fxi5xzvaJJLcC5vljSAgx9jsZckNLsDY960lrT5tL7R9fkj3NDhVIwEbKX0bfCUNN8q6VbLet9goYMyxnGDmAOtdzcCdi+0/ZXa8GguR8tCVF+8TtALdPu1frlFt9jj0K42a7gxZyrSdAtzD+AgR88uHtzfOv/iL1BlqlEv1JjjnzDlfCPpMalLUQp12HjQkzPrbtHgG4bHVxc5P9BCYCo7aKZp2n/RorT8tp9kFYPzfiR1WZO/FVQBV7A8aZVi04cqZeZ7K4ILeaSPlcV+Z3D2N/XMc1AEDWrsBlHsZlmNOb1ykgxM/sRwuFRp2WZnvDl7bEiuoujM8KYue62vbSRNlZiw3PfzuhsaAMXRX2Pu+fa9U2pAXzzXYmqwVEPwmwYcrmMG4VIiYxK5NNdFG/MH5fIj+tl9rLgH1tbOt1ja++sXl4J/Yvbu1d7kViwB6/Ia6uMo+ZUiDAI3ImsFUGeJGAdE8W7JxAeUSuiRWPBAXmnWspOIoNVRBtmFee8Xme1RmGVe79KiCZn4lP7O9qeOb1Nz0HSSfAqMLRtPiwmAqB1tYAGNbhPLodVuZRW5Sth2woFzsgAXBDoUuskVfm/asrpZ0HA44fzf3e1IaeGFtQvxXw+jz74PGzs7CzDWS4tXn00Xfb8nQcdqbgVLGHYZkBYYwTY2WfDgO7DAfPx3/FZYBRCwhs7hkA3gE+37N43BdJjlfJWh/cvR//mj3LHuY+FGqxydq2oi2OPTecA2u8DN4Bu9gjRQrSGsDpHW3Rug/yXKzTWezU7TuHC2gwfu52uh7avpRk8yrgxKtMVN7NNe/TnlEELJiUYSb8CNAOSLcIaAOlyxzsMKGcn+spPsfWvQ5TYzvJrCq8IL52sucZK3j0qRSmsJFfad0Rx9hTeTYFHT2rxkSKF4bJzJlvVZ49zu9V1iVrJR7X5o71Zv/WXnXHZWr43dt5/rpkUnzKe9X/5F6cP/IUzibN4nn/ATMBuGNfpt2JTSDYPiDzyFVYT62YeYdOLaWh6omzFTNoBUgJSEvMADyxhyWyzr/iXAF2cZwzPYy+tX20hiFr1QmmBbMn3p62v4kPC1xJhJfCewFgfjPPDH7IVrTl3PNrAkm/cFraX0cPtG3tS0FxGFrFynrds4+8ycQOBXvC8B5mnhil2urjAxsnzUTYFchql4vEtGD1xEyuGbPSdddGxk+NVMgMGilAwgBMSFMApmBKQbIpVHQiZosWIwuysovLHM6fmfo5RYB1vd40Jqc37ngqwmOIgeK0JwboyN50D1o02TYAybaijXsC2K1tuva42DKf2ym/fRbjY9fCrf+WdY0UoAVzAZnqp4CIWROfYQ17D/l9+9+zkid53UzBjGZuJR94l9GmneJs9MAT/9IPB4oeNwbI+QsgXcZNkc4UuyTyee0MqnjfQrpq6K3ay/YD38I+ANkVRN2b+EJOYX8A2zHpcorj459vbmXi5usAP/ammGs/Z8fU9u34Q39IE5km22J0YoetdCFpR6abXA3uABWn9ZOxS7Ed1vo0DLyTFEg+SkvobogQX0Uy4vPnOaMGWmClOhs23fL1jWbdwpqqnXf/clGxdf3SAHa+pjOLn34fp6+t22vxXJHCuSvLKMAE4HrkTIYV3Jb3BTxsPBurx1fJhxyVArFY21ipcqwUc7Oaw4a0N+VhGeZVACs7K9hEvoB34tOReZhhddjCA96xMYbeeNYrk/LwboYmxj5OoRjbL3k0so7cUX4uF871FrwTbyz2Qpt9NVRjnxBLtO1vJ08wodSEe4W929lHnwTTEDW/Sm4IoLwMa/JCAShrIgYE5F5kUAmbJraqfJD8Uy4XmYbbCa7FboyEIQU3Q0aaQWrAXoVWWMIAY2Ltl4ntWo9jU1rPTZwT3ON5WjDDpcs3Rnu8uEZsxm7uC5kBUAUs5RsAOZWAyHOZZzxasSU2kSJwH3kPE1FvluXMvo1+6ooRJPyKz3OZwRVScBfXGqh4mVj3KIxL7d5v4hcVabWHd9BiJcGAjQDiYYZepEg0g+rmfPtfiz1sV85+p1rrvGkBGTjo3AaETcHQ2T9x3wHuXhr0lLU6jS7zNUhwGexYkjSD50yP7TH4c6SdXNMKSrMXdHL9Dp35GSzGR8mBFPVhGbG7mG05z/z9Tnz/u+PPNw8y2PEgP9svEzRR6NKmT2dwO3YJMCmW2836i8xe5J4U9JwzfhVAyW94/tsKg56pndgJ2Z7DIuuU/z7I4AnDVtrRUZsun82+bPFnpAeOEp/Yb40LsleQQnydX6Zt9j/7h38nbbMmPxoxnIOTg1ctGoLeWejDJqgBf1JRVOU4DfJaB8N46+1fgDgsLslJFzU3bVrGecC1nbyniyIC/PEn39r8yU/+uAev7RkOYIIQ4CFRc5sVc+Thg0dN8M7y8BjtW4TCs2Av0v7CONxN+9LrLA6Ee920EsCi2tnIJzl8DpSFm4k4M8WxQqrACsGRFch9lB2XjTPT6waM02pBKJhBZATrEICago58Bicn+Hh5mlbQ/P7ttDoOBReDLIFeNkd1rVo8nIDT50ybKCQ1gsZaCjJZ9G6SRcG0g3wVkGUvzCsI+1VEwU9PUl1KULmd9iEi0TNlce5Jhfbw8M5UTPPgiWlKZiXJqsA3ltaGB2krfRnDwlkf5Fk+eZyhGVhseT7a5G7l1O7nPQ8Dzr6M8fv0y6/TCnW5+fhhEuUknK/LuhsGjBsyiYmzpbHFEZdlqBIq3pEu2GBhKwFBPv74twt0/d//1x9sbgYIvsp9vL5+FIQ/m5qe1+KA1oCsLU95lxERHVAWeAfE8QPOrMZR0pyA82ae67MnT+P8Xmw++vijOs0e0uYGrhO6nUk9eY6CAO/hmdwJq+5JJoSp6N8JIHIeoPMkxv0X0Rp8nvZWemvAjUcZ5HGRZ199KPqDCfxVV6/FaBzluaH7Pg9oDdVXBdJydpLg43kc+v38LktznJ9jv1kTwMvb0K9pzkm2VTiBSGUMZk/evxdNprTrbiWw/uu/96Ms69Xmn/2f/yxG41617BiJZwlaHPDbWV+tyFu3knAc/3rzMGd6317PvRi8MYwUgGOqNxETP45ugnNhUg3Du7Z6d1qfgLJg6gyg6JOUCKquZj05xgqc13Cu7JJxmhMsTlBdI7UCskvw4N/VYlmArybBrZ5jYExwPbZg3nu0IGjCOJ5DlZ628QBpWW9sKrZGlXm4MlN5HFBk7lvwXEHUfH9tGXDGr+JcpsXEZKecd1WprM/TDAL5f3/yrzcPHn60+a3vfj+t/V9XSFRl6fHXTwuUd6o0p53/TVBPsH7YvKpZBROXdRO05CKr7ckBrAF17QvbGRuAcVcTJIkRaGJPGXbB6Upycq3DxgozL8mTtZBMWceV5dYJ1wCGvKk9KwnHfHua9vEdFfQ4J9qkB9Fd++TerUyT3d7czd9vZ0S5ajzGh1b46hJVr1PVRzuogHYSLKCeL0BgJ+RixNS2TuuEdT1+8WwANMFen6ncPq3lxtZat7C2BWXAgdG9GxZxK1l55my3ITMnAdEbdGOzJAh2TcTTD3NvbGy1qWLvBB6CWnaQMsw3Q0DyLArE5Ry2vbDXOfuvAzLsB4Wc/O/x14+bdBYE7Dould+C/21MLBhRFhKwPkFJ2ekmjXUvKA7wHymaXOVeE3hfjx19GQaniYj7tEIi9Hvx8qvYDLpSwwRosUIlHHDTIRSq4ZLVBBbEx9k7oIeKZfYKYWLBtEWds6U9bdobpOiAsVYns2ZXdFFiFy5D4XciRrICczDABVC8ZzI2L9dakGcJCoYthQHoZ/dyX0CgPvauJX24vZ3s8xefpbUgiUiASVO5q+24MGwrVbEkeT5TUKoY1MnW3ieffQnIA0aHiWmVMQy3Eyz5OoteyGls3NnbtDsUvLtR26qQxucV1M75qShxrqcMUfFGn+GafI0EhuFKZUtlPaY1Ot/K7+7eeLX57UeJJ7YCVkSTtSYrtlkbaEW5AVrxt1pMsdLavMMOavlht4B4XZNhh2qZfRf70cS75s9PJ4m8lvtUkc2WD8CHd4lxpYI/rCfPgT1oWxv8EGDh7/YJIAE20DgFcyafme8L5oYRqjVpEvxOKcvv9Szkd7yixUm+OH7K31XXOUWvZ/uBaFgg3l+8JNE0+PdF7NjjdBNgbF+l8h1OZFpJH/bn3aN8NtxmaelcJ3FOt/qwz/oL7n8BmwB0ZSW5JkvjHvkaLWMSp6X1qjxFQXAWTeEN2Aowe5k451a6PVrAoSvcVswBoS35XvzqDNSZQQQOsmLOZZ67bpGZyq3lN4zZxGCrjAP7czuaMzf3dzZfhVV6VsZd2uMOIwMSO7id17X1ssWU0SEDyiUiLTvGecOVNzRmi71MkneVffsm+pLai7caAwUUjX2wj5g1A5zskTJtlwKI7pJq6S0xaSVsJMSAgEoeBKxNks8O8Xmug86RYoeiCWFW9z32RNstbblpqS/gyHIDm7KmJxkAty0eL4jmeQxj3Newu9i8hVntPQt8AdjWgsvYog5GiX3mwq7lHNGWkxhjHrRLROxb0F93RLPCymBUk4hflsjat/Zr3r+AbK6vWnCKtXxaHq4E3n/FCePLJ77o6VnA4DL6AfYSfgsRv15boQBlT9YnzHAH6/42z1By6YstmbB14oQpjo/dY/+HUTd724X4e5Pt/sK0x4/21AD7BTCWOGgbqJSfvUwBYkA1LxlQBKg4yecAf5OMjNehY9qz0q9hsZXpjvVJK7A51rL5G/dMTNGzLI/pe452Ld9em1LwuM62EyqrYX0aICJ7U3z1KnE/0OrjTz7KsLMwPDBxC1SKOuC0knAMFCDjFFDckJ/NnhtwSKwymlfj/weAnrbVDvsoU3GJ1wCcyABLrtSgvfsQutAQoL6jQETfjxxHcqzGT4Z70bzN7y2xI5to6MBaxKg/c79LvLayz9ZOkSkmY/Qqnnh+4lx7abqrfO92gMJd+uLvTsI2T2E5+RLSiPvGzlP4lhbtJ4caBaYBSeRje7eOYi9vbX792eeJ99NxA4SLv3ucwv7Fq4AvDz7afPEsXQLxy/fDwMm8sAABkTUKaMcPXgEsrLezppiba13Zg1OgWgG2RedcsZJPWsC87qcFxPS9DrVZ2Ilz1gEm2YuCMMWXJR6rpFPtAtvhveXSsw+Ap8NsHI1wbM+z5DPeB/DJx9tT1XG178QztZ/Zizl3AKy9sO4uAgQdxO7SkK2ck1gzu18s5brK3iOJE+KHQTl3ky+V7dW9Y7DiSfU8FWINJAQaNdZmCwqYB4Dsk5+OtcZK+TnykSmhb1usnS6sjr0JQeXjyFBhzbk3HUQKzYZa3L//sOv6hCyUdXAvXec5c4AVW2faq8Wk7L3lBFrR5nTw8xzjM2Aso29LtsHEUrGuToz4F349skubSE09CYh1HEFVBfOxjToXSDmwq8MWZmebw+VrOginAFQ8xvMuq5QsCLvHTogvxKbLvWdfY9lj0gIwDR0zZVXrbx999nGHiEVa51p+B9DlD2PTnF8RMK3dN+Jja6lyW9YLUxLRoiBv9eDGjnA3I6EyMTj74e34lg6/9Lqwoi/ewQiyn5rvAKXlnlNYYUvEgOs56CDUAPCN0ZczsRYwxA8rcN0W1hYLRi+3JCOfoHAaDOmWLoDk0ocZoHIrYGJKCjPYCgMzGJbCrGYZWr4h27fNeSdt4qcpnp2F6dmJuog49du6iNgteZ8C2dhCIKdn6RmKo+xd7bA6ucwTgIPtJq5fWct+B3mODzDQxtmS9/sDsE3cn7bZf/ifpBA1tGtFaPvJA3clAktBJcG9o0yvhDiq8u8mub5ahDo7LryVMZVqugSYX6M9ZcrpVafgRQsgeiJffPnZ5ovPPy1tVHDdqlI2znaM/qNH38qGlIRgUAhW0h4Yppi/a8GiSUZ00WEFKNqYgLgGKw48xoZHk89WHeXIWjdFQ5c4tBI0EwqLYKqE5LOnMo/6jNU3Qr+3Y0xNTm01HGCZZHg8hSAoYFeM2E4Q0BenzxpgHQUgm/bCAem+maQkuSrI1bRmgMK8joD/fg7OVdqpbiWZBspcqHhuZZJaqjmdKJd++rPQON/lel6cXATc/FYdGUMJhV03isRekP4mRsM0Xgw9vnWb4FJulCbRdpMRVdChIN/N9d5OS+dXX/46FaWztMnuBmE/2nyVMUd/8tN/u3mYTfXxw7tF6jksgVCnxGGHYF/lA+hICY6AZG3NzZ+OfM5eunVwFFT5W62EYg9+9fkvAtzl4OynX/tlqr2m1UlKTDdzOBckfWCjmWZUodTF6JaVpOU4QpwqI5yaAyhYMyYauHIUTTwHxDPXnrdFVyCG8U6A0uepfDWuB0Bk4e7HUD8LiElPR/Bg+MSXAQmOO31xJ0BmwA0HPOtmaMoF9gsB59KLLxvc3wk4x4m8BKahX+dPp4/GAdEsw7yjifMih5/zoa1jYihNO+eJ4Cp4hr6OM+aej+4+SDKSNuQkiz/87nezL842/yJM1es3c8ivVAn10qs25PPsqCTR22kD+/LTn20eEcaXUAcIlBTbq1glKNOo2Bhmknv9+vYnvcP3yR8tqQleGihn30/Vd8RO1+qptR3QgPsYlkUp70um33i6zn9Aj5VBMODIVNf9b0CEpYIiiGvAIQLVAq1tll1oSFytijI+23KUygT7kvc30IADb8Kd911BEe8LvGsQ2YB/qtVtcV0GbEh8BTIvQo1/kbaG3Wgs/PwvPm0CQVPQNQD2nPV//a9/Omtepl2Ap2oGEUsNyJBL/CoTaFd2gEVXaNiNFoq27OOAyhLJsj0lNWXsSFLmDK1rMszFEe7vsBvTGsOapB3W6db5IEnPCiCeBcS3gvZBBZ+b/QssRtyYftdbQ2kAzbELHxztbT4OeHcnOMWh5C3PlTNg86ylYsyAjwIG082GOVPNmvylyXGekUBXQDTZxoAEmB6GinikWJFlB0kcJKTeE8tMi1eBjkzeDnutbDmadk0Osq6dNp7kssWQnIWw2uhL0nawZnfTrgwYB9wB9EbvYlg7gIgmZ3NF/TMMJEHKtKJOW9KwRFXqKgqf51OQLK8cwFCQICkfRlaDnkX6tQEoNnDeT9CJlama2OREq18CLWyOYUzHDuQaHx3F/qZl9uosA1AiggtAGMHx0USyzgICrXdtVxHwp/hS5rpArskgpo7EcfyzRH/XJGKDe7QKl9WWdaXdxR86QmVIWpsJ0Mv8ArhqIc56K6qZuk7Pbif78IwvyT0IbCquXjFgSfcAMIoXu1mfg+34/pdfZNp2ANYwhaXGJkaqRBYoFAM43exH/gaomyl/BIH5zQywSbB3FZCDbaYjlLvPfsXiuhnpgNjyiHVfpvXX/QBHFD5cq0Cs+WoTmQHw1lZ6PsaHdNJ7HphzgkXF12mavUosIFeXVOxcj77rhxEe39c6Fta5th1xjz0t2G7YAzCxXwa886XzAMWxQvB2rHstq9YpHOmKJrX59Q50yH/ZfmE8oensnrbdWC+/JEFsRVpy1vhJQE9wYQaYmDbeERr+657zGkmCWKYsgwbvPn9aLoALEooB7MQOYztpOXm9H4nFqm9KGzQ/F5dUc9MeDAB5ljblpxmYcklnMDFXqNvZOyk6mYaeALVFFXs+r1W8K5sDEzH/7jAR8ikSYbbfsuU+GsAX+JngqYF7i0TsxKLRVFAvdksBMGu8Za3zswLv+byTxGGWDcDle221U6QtMG1PTBu4GLNatok7FSUutbaH/e8ay8TKGolhDGIQKDOgt1KAu0qw/iJJooS7rdSkviQuuW4B/C5QAnCmNVaCER9xZqJ3AR9SM9n1nVgbGxeGvGFHBLYlK5XtECXlc/tMJC/+eFJlCklglgLKYqsm7hnAo6AsVowkZWHOaNMyCKuauykkjETASNB02e1nYITX8sFYvFpHy4QdBkNZEfWZ08ZkorOvuacpTs0wgGHcjD0aWYiCxYC9+CtDzoDgZUPk/XTN1M+13mfv5ax3QI739c3Zd9XDZpPLxBFr6GgYnUx7pXarQNzYyvWZF7zzYfVNrn2gNb/LP8s/RutPe9IUOoqT5zokmlrR6iEaW8xaeSwDDr6PXfrDsnZqdKbtu8Ws/tLyvQWsWeIaPlIuUisCuFCwZIuWOGRIBhPv2o1TsB5wbo2fgGCe2W8y6GaTrwXKAS2nWDngzG/GWgNSTlt6J1X7O5BqabXmY3hvOr7kcth9Au/iLbrbd8PUfBnf+C7XScHNmRdn5yaGjW8Lz+LM3my+NHFWC2SNFxe/6PuL5hP2Zv3nAuZVu1Lhx+/2GM8QPwQuMAAAIABJREFUg5XFOHvRnuX75jmsBVlDacjdyD8KArADjWG0d2NHTZy0DuoqWNrrmOuVfw1LMPske6tr2bNq7/Eh8kR+jDZwEuhrkYnYOk/ctLTi8qMpclQCKQaD+yn5xzPi8zBsc037Ae/og75MVcQ1kHySE7vuo+RG52Hp/ttfP4uPep0p6I+isXYaAkHWM2u/TtYUCzrH6zN/v2dmD6wgnE28xrnfgKO5pOrbWpsFmJ4BapNXAcrXorqjOfJKC8N8AT6qsRlga55v7ASNbv5rjeVzjsQ/CiKdcF1iSesnjRfleIBi3R0ki64FGNpOzjJDELVBDrPPa7R3Yi3ZC4rrbcnFyMza7SXu4y88KkSNvRRzTCx3juT7BnVpme1Z1brcdTNNefLu6sotmuZVjMs+1hrLOGD/hZCfQVZAw8RAbY9Nq3akce6EwGEq7lXit4LPLVzoNGPwFCWXc5b3b7HCiBEssqwVFqC2+oLG9kbz5zkDjTmAOYZ8YiXW/oXhm1juZYYXnsb3nifX28l667CZHHkGEHWo08LE9HynkD/+oTbXqmShEHTk6+uEcHazxdwcYlNjE6FUDupGClO5kObVuwHvMOvEIOK7vWhh67yrja0NzTUEYLLH2Gy+D0BpXcgAKexcJm9Zu/OYcHbQHvF8yYrQXUX6OtfV8do09uSljc/5nPiX+FE5n+c4nQnsy5AFWtQveD8x/TDEgbMzhHQ9Dz0vOtCab8lRB0ycnNV75BoWwHI3QOqNMKvJTt1N3pw0uv6+cWb20XGmHL/L87zEKs0zumKPEp9i4skd7T+Fe518Izsxr+tUZXJJZTCvwHPsfu7JeWlRRodL9gZbQpJniq3TPQp3OkgeKQfqeY39PAgOZgbEp582Vw3z7h/8p++arORzr1StOv2JoF8uNIE+4yRo/ODRx2FPzQRU7JdOOM1GkdAxsiapSgQlBQ6xoMJ7ECzXz3t0/2Dzk//vXwQMedlkzc8ElTbfrbTJagEVIKCOtg2tFMTIFi6TKjsifKmiMe70f2icDJ1/HJ6bNNXOZpKYHJqelE12loCnAo9ZLIGbAyQJqh5VDgdNAQ+71McYoX2MkSyqexqhwEWQtQEz6qIEKg+IZkw+9zCAjC/3Mkw0v2/izWyCCt16YR2ba8ifiHS/CQX3ZuB+WlcXNm5GTF+PAdH+mbQpFiGfDSgLwlvmRx6GB0svCgBgs6hoClzRL/1M9ULCz4EUdAugIz0BzgggsYpuB6j76KMPN19+9otQhDNZJZtEG+bPMxThX/7s52XdfSd6a2+DCGMiMD6m9RB/Byi4J0G1YLw6ViqOqjRZr+3otWl//uTj7wREPY6W3me9/4toRL0T3L7We67daSpFbUHOc4Ao1+kCgwb6b5zkMzs+HohIxN3ktlaDRkTX+kuEnRsaHbSVDgMeGk5wTv8gz1lryjtiqtYnDuH2vbtNWl+3UpBJxwH+vkxlRXs0TUL05+MAJMA8wa522JcmsBZYCHMv4K4A7UW+p031XlhDgoXnLyI8mXvVmiNgN2HW4bZGL1P1FizdP7pfh16jpxqfiv8uQCj3eStMyp1Mnz0Iqv/D7/zW5qvHn23+7V/+ZZw6HQGAhZbfnBsC1Tnotw7jaCKe+6s//9PNo4MAq+8itBtno527ATVAFeMpexH74/pexFeTHKtoFOm3bs6P9jfBlABtCp89G9a/xsQ05wbjMpvF+TSAfJ/I+WerdRKrpSLUoJtZBpwxwg7GEoxMW8NU9CTJZfble3S5BJOdlJnv+VNB9gbzcfq5Zu0JbEqFwFVXl8BsigjTAjpMwAlwVxBvRMAnkWArGlR2EtB2QLhn2a9hCKe9WIX+IAxYDvhfBbzT4gT48V6KCe5nWjxepdU2gwiW5EpLEb0CbScvsufsNYE5AGISkrXdbpLwtvnl2TShyXXtxz4RuJVkaXcfOCoAOpZR7s17C7JOowF3kIBGZWYrTvrLr74oe6esuaw5Z9iEN29FaPn+nQDDKe0aUiGIcl7YCeu/o6IJ+CgIu4jZZ+nmGU6CvA6TqSHEXmiCEG2/BDho9gItbQCcjfehIQkMshfeTRaba4n8AmHsVbetkgKA0Jlw1TaJ2BrP9DL27smTr/tzE8gl3C28NHkfptYI6qdtnWbo0hanmj6T0HJfeW2BRPuhjn7AU8+QvSkT2/7N2nOibRnLW2t7qVpo2X+TiEzSCMQGQob5qLUV+NbC0QxeAPC6t2thju3l9x7dD3Ps8V927PwMWVhawFt5y2vyvpiIk0wDJBL4CfLsUcEOZpJ2hNLpCXLHiufzFA0uY9MLUmEBBdTHrMUee6m4hR3Y4RZs84ywVyXkV8p8iR0v2z0/2wp1phpLWU/2lwB42+UXAXzn6fT5caaNhaW0k3168mmcHL24Ycawt8SJO+ipIPIkSR2GQbQ4a1hGyJLIv9DmZ7Jl9sH1BPEYwvTH+L7Ti+zJzoTN2S5QNHqFBT1zHRKJwlN5SEAaz8955kMqr7Aw0zzbtk8sLXSAeG1Rqu6KPx/dC/s0bL/d6wmYSAhi2Ank+t5jr+i+NG8HhjYglggPSOCLDW5QKpBWJ1EsaOKmE6SNlvk7MXItdtq/hPlAKwGoZ+0etMZLVnJ2TETNW++wI90rE3zWthXgtp+d0/dAg0vpMA3BZ2K2li59L69pK7dgOUDpiEZP4uN6iXCXceT5iQ+yb56cphX/Ku1hBw8zqCmscGc4Z9t6KFhILuhATpKARaNSLm8ecAmAh/XQyb15HqYWrgL6LSqwJEAS17EAAE0PJHiAAUy1/CA7snvjItfIb4tHxRkKjcVsrHX2davnDcInYS5jTDGQLnLiIIVlgNNOWHC1/1mT8m3zee4do1qXyZ2HGdyUwWstcuTtFZRvJmFXoDNXdi/PeFcgnqQ63W2b164NIwNAkLW8WeFxheGs9820dJmum/ioJyq2HhvabrioZMpo8Di3Fq8N2XnP3QCfQPlpQR75kA6/KBtvEhWMu8ZJYm2+oAAt3dbEFLR5TF5fimYtqLVrYYpYbWfGMqCxlZb6kS8YIMI1dfot7cb68/ypf1ToYOuWTLzPbxKpnPb8DACU5xB7nV7nSZGBup0WD/xc2RXWAdN0EbIvQDOTeddEpYAT/bg0JxakaQwysUfbO4GS3i/faCKev9emA6JadRpmuz3RQQy5N0Cy17Or8poRkO9vdI3LZOtrZl/OxOeRv1hb9IZVOjEKfzoAike3AHr9t2IHHz46ZNj09vPIGYxG7MoyX+OOFqbZrQL+LXd8AwyOJMD6vQFM+LBOC16u2dp1uEVjpLWNdth4jXlcZJkldhkNPd0ryzRk8bo9JuZIQRqYw3bvJa87SEzboRa557fZwy+zXqyhwQxabr3hyDPMwALg6NqqthZpp1g0rBq52oDIhlSExZYOGDFBi0VWNddpf0m8xTGetYLa5HCzjypllGv0noqmzu6tkBW87nmS2t4/u2JnKEwA3LXV5rx0oJF/x69VOmKJBebfVyO9geHVOEGlzruAgwBbzvzV5lupdt58/SRSEZGYyDmiyd5hPOyW4QSVScjzqs8xkT4+1l5x/5hWYSW9imatdVP4f5GC860A5TcyUOrzDEh7kVbSO8kdtuyh6GUeJ1+5MlhIQd/ah4jRgrl7WXzP3NfCEmVzy2icGLskldoXj2CKTGuxsH4r37P/FADWmNj3V/Y22/7NPq8dYF8VFgdooMW5Tj4e2Y/x93SH+YQ5mzNYi+SGOECbMw9YkCgyPzqxbrHteUadRAxUqb2hg2wIjhMhvhh5jIJfOb+84osAKStDSZtzyRRZi1eIEDnolSVqN+Cw3OovPFO5fFm/QOh8Ft+X12qbBeLcp/0c33EckswNOsT5XbG2wRoXIZ9EnG0Km8C7eAaRyHXFK/46Nl3uaWgEeRop0BRH7IOR2Wg5s2xgtpBvNjBIAQQukHWWX0a65zwdE6fxJ3F/ea1C8zyPYVOy1ytwRbNQgZk/j0byYhuqWxz7qVMQS5XvLxNSfNaYj45s7j324Mb1y8R1+X5AKzjPfkA5g4ICSjR2UsClsyvHmSGEI50zgJoYY4rb11N0UTg9T04uv7EZxeuwgHYHyKWid/0iklQreGegSb3SuwzMzL0apiaCeQNYrCUYORSLObiDAaEDRmP3rzIZK6g9hXzv+H44TUvJCxCmQ5NNbl5gGrpnlHvesxgpRt9KMfqeISrkjhSvxHzNcfJscs9aYw2VfBMbdC15l8K0GPskZBxYEAASCQzRp0z1+u7RPJ2imnMyjGHFZvZfLLDqSdoXchgtsYNxRSKpRXrg64CnzsHtAHc6LhFC0s3042v/+T/8uwXvbkUsU6JwSoOD/kEu6snXX+YFMSphN92792hzL62tDgEkHKhVTSKOiONeqJI79PNKlcSWkiAO9Vag8Ze//POyMbRvCkRQkCUT9wJo0CFyw3S6gAUm+tn0ApP23y9Ou9W5LKpEtS0hbQOZA9NggxC25D2/J/BEr/blOhlqXwUZ8ppuuoA066SqslFK/x2DKTkFBKA3TmxTj9KHMUZv0QJAzf0NAyuwK/rP9+drpXV6C4M5AJr7mZDz+vy4gaXE6/W7HEasg6LKJvbFqOVnb7XJFWQYGrOk1WUAhu5FB6pJvgljMfh+9io05g5OiHHcD5sFg0A1GjgEfLIZ3uWQaN19/iS6T69TYUgWs5+Wu08fv9j87Be/bu//Jw+PNtfzzF6FdWhjFQ1XGW/LBno0zTDXZcpnDqlKaD7tMpTv3QSyJqmcnn3VCbDZqssENs9srr9JM1AmG7VV5qUtefRDJsDyfWLUXb9Ux08+/2Wnv5l8K0bQPsbw02/zDe0qqibAQ0aWLoaEgSF7k4AY6ENBQNL6Mow4iQDnZ6LQy/OwpAKaek+aaJ+Gmfc6Aa9kDPNDdeJdqhD30rItAXkS0MbSP8i5id56E57jAAk3VeOy1pJ5Qb3WmeN8lkl4dxMkaVkxfYpj3omWQO8lzuZWAoNd0zSTaBOo/CTtrT//859unmcPei5vr91KIpFWnBxwAuFEyP/m3/rR5n/93/5xAouLzccBaK6dPysFeEuiychqbQEGZw+fCqzTfvsyIKCgzPm733762acjZA+8KeYyYBswNXvR+WtgkrUyan1tgS0Qsux7Z6/aC0ub6FqB7WvzB4C+FLy/AYrs5wYXawCdC9HaBAQhBurscsRNCBjBOsDRIpI0zvCXaT1p24YgadFaeQ/arAk30GQqRLQgytSLc61ofZlvBFajT5JpoV9+/bzt09hvWzlT034/DF7Xogroc8oYtd404WgTxR6qrLayXlbpAD9l0zVYXYTG814voh+F8Wvx14m/QJ+7Adb9HrAXa8NZOA1AhnF80zCYnG9tmffD5tRieZxz7p726Ms1AD5tm+lOHDOtiodh3GWIVINPbQHWehvzr4lvgPBWN+eZcvbVELHOLa5M5dd1dgR7fm/WKtPHspd/8Yu/aPCt3fZOqvaCC45lfmdaT4BQd+5Ex5O+k7bxyQ8rGszm0y1pC0orcqNz93Xa1/3b2QfeCQg7AS2/pwLlZyZMFtSP3ROwVxNr0R6qk87v+f01+Fmrz92vbeWSj8wUxBZysO6qqcXhDpgHqK3vyP2wrWySad8XsYsYugJ5wJ2gROu06cPX0m54NxWy7evPNqfPAnYluSUcL8toixWA2T4UZAvQOtEzvpC2as66Yo3gsO2mqsr29sKKcx4Po6Pp89mX19W4y4CjFEyARcP+24/dxXZvCNwgdj/Pqgls/JLPXVk9Allg+H5sioTs2dP4I1Zc0JwzdhTG40Vs2snjX8fOZXedGY4zbaWYPJ0ctjxPD7Xt9wDD2BqtunzlyoLU3vgiZ6rPkJ6YyXsJDok0n0ag+zisuzdheQmMoueRe7fXZtqxc66yvepK8YutyErbCniMXoj1LeMiN1BWRH5mnawDbToFpjsx1tcv044b8ONRpohvhYG3J4gNsN0qaKvao49SdlzDUZgACM6ZmYQCS7fVZwC1hDd7ZtiPzg8w4r0tHSarsHRiCO/F7lhjCYx2aYBRp78urYR8kzgHeFnJClcEQAHaLgVF396Or3q7tPi63rJh+EtFTMVAXRL591n257MIo0t0tHHdTNKIkfA0z+TkMoHj4Yc5F5G2OG+JpUnslb1rIqpzlGtxHjpRLgF+ddw8P0LPZXdqRMkrExuc9/rsPWD/AiQ0+V8YNV2PrHWezbQzpygILiN0DfgsgEw/apgNpqpfBpjuwA4hXpP72QMYFtXZyz3SfbuKD8cWLRgXlgSb3CKFZ5bfAepvJS66eZiBSLd3Nl98/VmT8E4YBjS75jyfw5wj0+KttaKO4P01Wx2f0eJb7NqeLgTEBe0qGQrzLvu3zA2FkRaQc225Emww11BwI/dF0Lq8jcarASuqi8QmpkBYX7cWhxaGY1l30wJdoCFTnsmHXL2JeHr2zoBjM22wrCKDEhSZ8j7kUUwfvJFnu5VBNk0e86zEbWLoFZAdtpaJ45FEoRmUonkHqCxtWNazU8VTQDUcLZYzYWf+AJjd41IoHM03fnV0jYcNwYYG5Fu0taYIA4QC8olr6UIOc0JcV7ZE9p5ixTD4PBf3NqLoHQzVQoe2u9ERdLbKAK1tGACj19Sf+P4wEwsGAAskvPn3WvwbjeuJ3Va9tJ7v/LkqG8v7jBxA20nz/H1hobZdfXDKxlX9JKxM62I9gOWtYc1rfG9lhYgVRutrErwOJLFXAZTLa9drblFyyYNWoGQdqDfgK9xuChBtV24rft4Hy53dL9soQDw2iRiGPmzW93Y6PsTEWFaGqNFrzA4r6AWkLWAs/lquqdfa4ShzntckenKUGVo1dhk4P9IfikMt6OVr7arhe0c0fjqx1veaoVdTsC37P1/7iYu95+3E2z6PSL1Y0ZT1Dv+xLllLAy3kOF3j+LaD/Pt5dKLL7s178uMTN4w/Wa/HA2K1Zz9kmmvO1fce5Uyf/Dpt8TlneW8AU7scmtOmgBoGWLWQASTO8lLkEyth4dsDx4knbyT2eaEYklfuRlP2q+dpj1UNMIRAkSVxUXp1qpf91tnK3lc04FPYkfFvsx96RuRbiz1Z4+9hZ43/XffNFLLHN1Z7TuEWoLe8z+ja8WEQnQUAaY6bQnJixOYQwNQCtjruBtB3JnRBtOgrplnsenURsx6dsIx9nP2zJ3Yp0IkZrUVT99JI0PBf3ce5+5kS25a/2gBmYWWhyvEvE/fqbMJa6rU6N/l9+s72C5ZzwTuHsDEJgGXaaKvNl8/QrQAQxCy7njN9kPXYzz0aSof0cZYOCu/r7JB8obk3ftnBGvDamsgH32qTrR2ajgaGAWnJ3tA6vTLx55S4HuDy2OrLdEY4EwfxQzSADav4IvqyW2FrXsszuUjeiAU44I/21CGVAFmLUdSGT9zjaybqev6jkVqpD4tY4IiLCaiV50lGxx7XiUeK4yAyIkdb+Qw2ngyN1lrMxawbENRq8AWeCyDRn9rtxkHTWdFO2uyXFjwVJPI/sTpwcYYikQg6CHhHX5NNiR3C6FNkzKl6lVbZNPz17+wtLcXpJJLXm766EDGaJ9JxnyFA00k1w3OGkWoPT0Gle6o58JxveVI7B9mZjrfNNWBJJo6+fvZ4cy9Eqsyi2WyJN7POnnE1/BXC8/qX2XfH8flvtD3rsMu9y9/JDQwLEmN1abfOv6ulvNj4Vb6pzEBdFj2f5kmEVRk7JXcSC/p9bEnrOCzmwaBakAnI2K5HknDRBa+/uL7z42t//7/9+2EFbpU99vz50z7w04WVgUJ5Fq06p+Fe2mYfffhJK+pNYOuQAS2THPvwQQkDqgSUE3SdnqQNiqhg9vRxJtV99tmvmljWKCxOzsY7unsvF24EOIHBGfLwNgCTjehPhQclNgLZLJ7kQ391KzIeYhZXRUcS11NmE2F75Ga13lSEH1DU1pOpVFTnKYsAoLsTA9/qlAee1w6DLUgqJhlwUDKQ73mPVgfzUImr38zhkwzPIVpEUpdgw3pwWA2m83MPglH7nd/5q5vPP/9V+8m1tGGFabnoFKxUirFsDkPXPUsL2a0YyNfZRCepJnuwqhvDVsHOS4AZJ3usvbdgYza1duIcEM5kDzKfgOkygV5jifxvK47BYIo3Wa+jVMI+ePDB5o//+I/K5rCuv07S/DStyr/7nY83ewkOjwLq+X2JMSfJQKqAlX7PsRL2LgCXhCUGxsF9Hd2+R4++3XHbX3750w5OeH3jfhLMONVsbAKgt2IsOVsDRzihhxkBzhl38mLWrQAlI4o9wVHld7ezqc+ffZ5KiVa+EfHe0RrMlAB0ub8AYMY1vw79WDX3VcCXazFCWIrntBOib9cJgtl/WoE8NsEngyVZAaQYuHGce36evZydW4FxAdG9JFmHqiw5eCcEc4O638kBPIyT1jb7JGeHsTtQSc8ZKVsSqJDXn0SJnWEH/L2ku1YtBAC3xqo4s3zvww8/jvjubii4dzuQ5a//zl/Z/JM/+N/L3vjpn4cmu3M7RjVtnWENnobNc5Bn8/3v/dbmj/7oDzb3Mw3o9nYOdFh8O9qPUHxzLJnHhKIFw1zzK1N8IgaqfeTzzz/fPHr4sADJMCA5TIZf9W6ERiuWvgS71XDImRmOypKEqXbk2cx0swlkqz2Dnuh3l4TA61ZgZW2hXdstBIEcQYP8nKsOxZHTNIEBbAw4Z08UHM5eZD841OpBxXY5W9P2MK5yZRVM4jBnv2fUmmCJacsrOJl7WujL9vZ5tTPy/HIef/HpVwUbAOGdZum9gACpsGBGCBILyDHvuR72yZTZO3nGWoVGeeAb191rGO1L7RMCBbZzqlkSEr97eCtaX6ksqeKpJN+h85cg43kqtteyr/YDWDUhYIOxx5bA1XsDK1Dcb8UxfpAJyddS5TyKtp3JoTcAd42UpkIsIGBPRoPJiqUdO+fXXnCvnp31QemX4J1F2Nr9CEjZaJoL1sPQB37Wn31j3huYeD4DSAJHBVF7GcTC2Qmy2VyMRFIDU/0d5p/qmDP4IqA4oe3dJM/3AqqvLfSuEmjT6bQGicQGYOWsU1L5Il/2axkny9/XKWy/KdiMWWaP2F/rfplWKknTgMUGWGi59OV+VnHk58ePc3Y54daTW31sy1jsy2EYcBcvc5ZT+Ljx9nHErD/LXhvmWDX0rHSLP/xcqusqbgWPA97ljJpCzR51YEnOYXWUaDMuSXnXIM9STC9keJkE4M21DDJK2zctueutCgJanAEgi2czoK9nWu2U7C0A61GmgJu255q0O5bRHR/KcOxh5CXAUZW+SoHpego8166eha0We9WkG6PMW4bB3irje3aAWMb6tZinbUSrASDKM8n1qHYbFnEtLTNlp6TiDDxil84xHduirXAl0QobuyyhkbTwxiqS/u0mW+FegzfWDmNH8Mb3YkGSfch5oz0HYHWP2MZX0Qp7FxDiMEHb/d3rm0e349/DrtiOYLN23Xbg1K+tSeroP/bG2SoMq06b9J+FQRXfg1WodRDbrrzOFjFrCIat4gHmRWVx5t9XSQ7YXW0cil9A3rb9sZtiG5Ve4AF/5yOd3bJ2XAemxzAyTwyeIv9Q+z1sZFX/6zuJDzIs6VnYxOepbj9PQeBW4jwTlVuVN+RJ/h7QOfTNXGvsZPbvDjayALbVfiwSwtp87ugRNRnMv9/kugt+5zl1unVLY8PA6yRRLZOARBVtgbPpb7oZFA1yH3SYMO4uc3ZIsWxVzF6L79C/SSR0Gl6LAimKADOzP8RuBaXalmSAwlSx2aELLHvFA+sUJoOzXpunDRTrPrHOzn7WNaHDRVpm38WvM42HBnXk/HXYQj7nbhgymCcnAa+PYxvf5QUAcjjbdtjx3dfxTQWU8jnXAehJ5DBxJYlN5rSm5TnyWWswb1+tBeBhUGW/5nrFmWxvpQnoMbVQ9F4OYgaMAHDFjQFZEte9TlLMdrDRkmnxoTiqOql5JpIrbBB7twL4ecYDlljDmTzbOHvRjWT/yK64Vlqpag6548UmDmhLo9Dvd1CbAiwgENtPsQBAAtQqUEW2YJh24rU3iUV1I9zKOvN3HZ4DoBjOaNmX44sGRPfflXk3vrfWr4l+gTdAYPXttN1h1I822gpiVIbDhMuCwSMMz94PkDYJ32+CHGucqfDeFrRFn3RlBjU5i9/2/BZT9E1y9T5xHLDR/qy+nivm35aE0gWurd9rdwLgcWWurSDNyqizBnxZsYPa2PHd1R0TexTIUXyd5I/9M2yooHYRDDIcKRTJy/yu5xHfilVGtUC+xg789vd/p1rm7EGnZ2fdLiOzUi3ZvMfohLN1MyCOPZvCyXvwrkl9/sgjADottsXW0SNjH9bpsu+1iNnWyZ3YNo+8eSFwOntIi2F/d25+8yg66BhjdO3s8RZE8rNOHG6yPvvFzmk81CLf0k0FKMBY7J6YQmBzufxup1UGGJruD/kedlKAnRsXkViInteraGPnDIy8iHyE0H+AiHyP/1ynbPr5aHQB6GOzYo/JsmwHND9NHnIaW7+dHOgyDLsvI695qf0y/7sKUOP8vsXiLntc+yUx+/vN8cRlgt3RJJ54hc1dB4oNo3cRw3e/7MYS936zrzpcbkDx+kegVvPypRVe3pbPvxv2JW3wMpnK6Js9tuayQKABjeckyjNnMuYCgsp1+/Nh9F7l+vmsrUyS398X9eQ62IHEr9OlMwV4scpLRekWvHyu+DqTOPkOA9KyHsAUMevI+oCg2G9DcpBblntR8KvmvA6x5K75vgEVmG3sKk34bWBofNDNsPBvJ477OHHQcS7r+BKRYuzJo8TPlyFzdDqu/bTY48vkhYac0Dfs8MnYVB1RLWzQYxcLZ/17LsVFC9Dm+fV8VkYEW31iwd1gISdhX54EzDvT7VidupHXmhh69mrjh8SR+8lfAe8dzlmm6Jw/X8754BCT84xUheJs9hkWemW0smu+AAAgAElEQVRfZMkjz/M6n3knUigPtpMzJH3jO94Gk+CelDW8N/tQwJD2K6IGDMDNi5EEVUsM2P3Ex1Ynkx9WzHOHijpA88Rs5CW8Lnt3J/7j2cmzFgzgAs8vlIIM2cRmRM5YBlSEoahzxH6TrFubEpOWvHSdUm0fO5dsaVtMESe6bMNYe6PrDrki7c9Y7ntapK8yJfb4i83Ht6OlSQIi67gbO9qBp2WNgnFvRFIj2Efe50KuGNvzMuf1efRCP/z4kzJLG2vns5wX504XJ+Kb97F+9nmfPem4Dpyb80WarcN9ct26Uf2+nFJcJD63uAgZbKC9r2X2VvCdp48f95lnIMaPr/2d//LvvDOZg46b3lsXhKkj0b2Rh/n4q2jU5eF9+Oi38oEPekM3gGcV1mV4jMhNcqf9Jq/pCOostiD0xfHTVpYFQV988ctqGplc1YmteUilm+eB0LszYRbLJruj71WtnmyEthXkBujf2Q5NzlTjG+zMZKeLOCPaDrcPJTGS9KmyANwwrNqOmT8qzjR/yrSzGfP5EuVSFgmnLkBcBcIXg7ZW6VofABLR9mNACc0KRrKgU50QuCqmjMbHCiDYQNqkHEiL/jf+xt/a/Omf/qQJ9X5aN7SzAnRe56AK+gF1H3xwFEH1L7JWEUHXpiHgzXpCaTE1gA7YM5JjV+M+0Cl3TGPK+kLs3Q8GmQRXcGXQxLvXAttMbzp7lqT+dtb9k80/+cN/Gj3CCJgnCHjy+OvN/Uz0+TAsmt0YtoNcn2AR3VswInjAugRYejavtEYDanMwhuXCCNzcfO+7329g+fjrv4xRijHZ/zgJQjZm1uUq9wNwebcMHClQF4PRSaO5zzqGPFNteBZaQDKTjOgmaHM2nS3Bf/bcdlpEZ+pPDnv28E4+4zJGgnj0Xlg9X4c918leOdwQ61txNDcXyjmtKS0khnKcRbtwJ6KzqubH4fG+SPVeb8iLjHQHWnrNUZiQt/I5NEHOchi1/j64k6nIwNKy7IDJ2f+V2MHoqRkt8+H4eXTxJCImUgZcBIAfBCihpUDv7iiJwn4M+Vlb73Y3v/vD39383g+/t/mf/sf/IYDe3uYvfh1dtVTmiHqbGPsurJV79w6j/xDw5PLZ5jCaHFtXxwFcVU2cq6yb4CWLuRPL4vxeZM1O0mJ3bfd+QNqvy9z85JPfKquUsCzj4kxxFiXNeBDVleFshjkCpJjJzEsA10BgqkCCUu1HKgbDAJiq0FqNbcCXP9/8u895DKznYCpQxWUFfq2aDaAnkFsBXUmcKhSD1zay2BGTZdcKos9bA+UVuOt9OM0F1SdYrEGtU5jAuBWkAgzOYkDxOwGTY6R/8avPAwjPsBz3V9Aq12cN3KPg5TRMLMUBLWj2WofcaP9fKmGFGO3XnNEXOYvV92nwne8LcnKOuVSMRZOQboaGjjVxlt9V9aN18S7vfZDW7hthUH2etnfrfSuOj83DTgJA7mvFz5E5yoTkB5lSfPcwQEXZR8MWLEga24UpJ3iXOM/EPQE3ZvOydqqDnKjAjhNwppO00IosaFMmZMDpMJYFgAoYxtOrhfog57bPYAnegaLXw2i8Heq8Pf/lV18O2xa7Mp9Rce08BDYYq+2rL2P3Ysf2Y8ewtTjCtiZ5brkc58gaP33yuDo9wgzrKgj0NeCdpH72z+rAy+ZoBW40aSawHxZGk7gEftZprWgrAgO6POtVSF0gpGUW88RZ14pV4frYJkWiGxFlvpu2wwd340svvgjQG00bYEf1g4ZJp6QskMGEGpH5EaxnE9nQVwFYKixs/0iGymbIv4FEBc4SHMXuAZgUQi4DfmnDeSfZyefw3fbow/hUCMXTtFhLRAGhz9ICi2l8kCDwwwcP2xp5GkF1As4+71X+Ta/lXuyapJ2Y83mGJp08/TRJuumdAr+tPMe7bQ0/j+ancyiRHmbL8qeJrqQ6u4IOysJ6oTMD18eYKdgSBtJFmNiX1/cbxEavu1X06vzFjpGE+M3phvZ7mbcEhhuUTXtcT3hZa9nfdAFjxwSBgGSAugRP8G7AEwYx261VdifXuZeWie893E0rbYo1F4/LuBx7B6zA0szaLFVdG+SaFh6oncilMh8zgIJfVjASv5juplt8GrHmXPUSAXdsxXq5EhWFMDHSogNU7RzBqSKhRAzoJAEJ0NihYMseb7Lc5NXQIz/H3KdvOkAKsObZ85exZ4xwgPOcpQK8CqBaYvhcgXkSG7ZWdXkrQTb9trKKXH99x5znS4OrWjGhYzctKSb0sg/tvsA+JpeS7/l+27ytW23TDJkRx/QsK/p0T+c6JNJsxVIIApDsp93sKLGcJMIz77POOvE/q87qDM2QNI0tnkQVYznsUXaTvVC60tYm3mQT8oLbOZv70V82lvT49LjaSRJ3cSoQjf+kq8UG60R5ka6RV67ZAJKc21iuAk3iYHbb+U/wkP1sn8vqJu5U5Ol+KdA5UhKeJ/8mOVh9oVZFiYWYt4ztIhkj/zBMNM9s/J7FLnAbrTuSKobBDRtn2Cv2K19vPdhsOAjwc9oz41uLNo8d2g0ACcSrzy1jeWJe79NhUJUISYwaW/Mq8ime+TokZysxYCec66wpUKvzI88070WG4nU+23WyJbu5xrOsMxuxai22KGHVPZOs9Qo2tQslX20BdbdieQBWaTjzOevPCtR0D2CN+O90wbRwDwS2TLFVowFmz4sXhqWysu0mXugHDYDiRdbA2rNlS97wTadN45E1HprEuezRqRU14Z597IzQufT+835l7i0xzVrUrH+qhXgft3QK4/Jv7/uNVERvzQeNTx7gcZhZMyhvYq8dBWh+3n7p/slL2oI/U+Xto2rdAs0995zZ+48+rA3xJwcimGdIB5XvEDsMG6o+s0As374ypBbJgj4bW39hyinYi/vzHLaTgFfAHbDQ5zetqp7rFNaWAusE/n3G4j/MIz77ZRPZ5IjpWKJjKR7QxaEIKP8zWbSvWSQzVsCKvV8ZZtD/mXCvk2tYMWUSu47Fps8wBzqeAWHSSvjg4G0K4inAY+jEVshB2e/dCPhfBTwfYJlvyLokl+j9t5KJ5RRQL98AvrELz5ObvVW8TWfV1y9iz7fvxVZj7k+xSC5M7tamd474GwMhABXP47NXBtVItUxHmrUakGZ8y/rVabMLI6ukByCSAvUS/yxbtXn7SrbBonft5KKm/XVp/cubVrcxf7QbSwxm302M2DZl+lx5HZthDX2+jiQ69r2OnM/rYblvRcN9K3nLaJfPMyjk16KEeGYIKMALA4q0Fb6prMj15PAntR2AQvFkh6Llv6emihvik/eYnD6EncTP66An2oEzKGq6/24FDHmLDShmCXPyk6ODzZ2c+89fpOMwE4AV+hAySFq9CnjHdrfowr/wy4mdOzyK5AX8Ij7hIsDTYYhH70LEAJYPSzifk2fUQRHZIybgbmORsftllyWmjd8yVfaUPvGNFEwKtE1Mz3DDDCwfJhYbRqtxYtUB8GtrEBDyM8/HBpyCz6pVPuw+BeixprqwSD0YGkLWLAWeG+lg2UpBL3n1m+SilymAdEiTM55niAmuUE7fd9rZFfN45RmEwW84tpjrHRCD3Zk96rw1RIKh+L3ypfJ8aoHobGavmMqc/a1g+zKxyhtdbvU+BrdFc74EFwMc2JiRtmSHClla4+YO0/3UTxKb5Bcnz8sfIG/j0PhJ3S0dhpJ18gyj87/9KnlzwORHt4IdiBlbRY09McXdvSR2PgmgTD/8ZUDdN7TEcy3PQ3jYSoHrMIQzeX+LVflyLsXvjib25zo8ZsgvU8w+zOReGMcA3rq1tlvMUjT3vJF22LvBErTRToegW8M4ttY0HwswXr4G3v3H7+6ayAkXD/uBvpPEgjDhq0yF+fTXPy/I9js/+P1WZvfSkggh1ovsIZiQIWl3WL05o6D14DQMitdGK6eCB7R79vSLVsJ9sEVlOF+FfSAZ00pqU2AsYd80Vlb5rpcaDaVOJsprhRfiJRVYxtvG5GQ5UQlpg8c6rSSzee8il6yJzzRxpxT7RdMv1w2VddCKLud9JeScISYitzoTj1QbB0z0ex4a0G0Nsl2mCknBjVxXE68FHW7V2TCNBrlvNj/KFNFf/ioDHLLWAkZGhzYbvRABOLHO/fS5EeQXBG1lEwNWX4TFyDlziA7k3aOHpYPvh11jPQ2x2EoQ6R7dM9R2AhbC1zlcSWJ2clhfR4fuKiOgGd2dDEL42c9/tfk6Cd6LvF7FQbvsUT5fXQiTx/MseOeZOIKAt6xDDUb2rc1ezZusqyrS/u6jJI65thdf5pqfJRCIPtzeB2lVMXQkE9+yBjX4dGo4zLyWKGdFXbOxJ+le24QnSHEQtWuYLC/p4vpfpyIu4Wnio8qbfYOS3sl5+RwTYNtaFgN+O9WV5wGSdxYx0TqFVL624wDevD7Jh6RanWdk4iH9H+AcQU0Aj4rxbl73QRJeVX3TilR0btEbqz1J5SQHmmZARTBdk/pGnuebjgbPv/N8DuwnbSzA4uyR7t/cEzbA3TAoPTftdCaGfu973998KwND/vAP/4+AkHc2Pwvz7l2uFzNLi+R22CI//OF3Nj//sz/e3HyTZ/ku4GAMUTWz6lA2m8cBoZ7nfD0KMHsvU3OvYpjPkuy/iVDuxeutAHhPu4fupcKn3UTgP334U0Ft4pDzUIewBKwT3LKU4+zZ5/dVcQGFY7aw1BqETqtQdVx6JqcVoqLUY9snkKobf0+5B6S1+a0JzHyGwKWaRtpq830sFQZuNeArKLhOj14r09+AeIw/wyrgzTph7haE5FISYD5PRQtoKYi4uXtQEPjTsO8wgc6yP70Y8MEwswmYVhya1qg9barVaHIupsLLcQK31vZ7NrLBTT5TUFaNkracsxdsSRLI7LfDtIdw1p9//usGD3cDpOyHzZeL2nwdBtxpsnFsp1u5/8vsRyyl+0eH0Wmko5kW/7TK3o1mI8YXIEBFVxC+3dGA7iIT8FTvsoaq2GUuA7UEJ5KmPKN1ouV11aY+YxVO7QCc1Iyi5ysA7xfRX2MjyvPEHmrxQtLORgvsDrPmmY6cNl/J8Ge5rwq25r0rLSCxzDqdhuEt2GPr70f/FJOEKy8jRZCSHaFiR3KByPvaHi0g4Oxm6uLsGcwh99VAt4HrDF0ZXwCQns03Iu4DRu4kYKiNxtqxV4FOqr71adPq7+/TJohJNeAM4WGTdjlVjM4PAvxuJ0g4ffHL7PupCJvwxTewU52qRcOSXVD0oFmm3TGOnw9+U42SafvygV5ScHNhENVbSY6yNq8w70yWJc6cPawFtYNwcta37KMEPwCdvVT8HkRiwcAcrY8AQL7hIvYBWGaL+DII6kaux/XfD/j7JmAqXdSMyM4yJeABWkbeQfvQZfc6Jp5ESMI6WneAa/7PWRFWKYhIGy31nhbzFK1eK474fpLriwB3b+MjQvgqQ8F+FgM529ZdnMHqrMGq4K9sLIkixqBg0WvW9hbrs4AUnpcAtNOTkzRglrZ51jPIZj6Kbb2R/Xsn7SMfHWWN346MxTstfop0wIPar1kfe6Xp85i63By/PoNCsG29r4JJW5YRSLKHqhEE4GD33Inq9RJc7iRjGzU8CYK3z4u8UFzTZ99NluuQAI0UiCnlBg+VnKaYiHXvM/JOL2LzVfD9MbQkpb6eP4zMNwWEhtmHaS5B0o6KMfwkCeJ2Eoq1tdqtYW/36vIw2qKDtZs1wTTu0AUPpbZccdJggtg7QGKebTW68m/nboozY/9tAv/uuXTNbeOha6vVVDumImr8XIY2HZi8R6sqvrxT0Buza9Ne5QtMFhYfDQNumNmSrrBE89wuDHZI6q39R1Au+aQZc2M7RZK27Vy0y6CJX2xlhbqxxiUPiw6qyXKvJY+xL6+y4G2so3SQ8/xaq5tptlrls3Z0cW7EzpVFtiTWjEY7LySAbdmZNjXJ3ABRErBFz0oRAFpj0/bPUhirpfKuw9LrsJPsBcNW7GdJE60oa3p0dNQiyLQTiYkxog00A/Bm4BsGu2ndYqX6oJmiPEkythLgemnNw37K57wLQ8H+C3Ux182XAHtNjuQ7bcKxp9q93nYqsz0ze5p20uskzdVu7v3w9VOYK/CtQP/NWVqHz2lrGzZvC4Ateowd5FQaGRSwKIKV/65DWwa8W5nN/PpF2CHsEsCma91i/3uG/lq48RnNFRZ2lufkpK+JYTUtdeZIan1uGWPzDOd3Ji6vj5Cg2nILztZf/uaLP50zsH52GStN8Jx18duwVn31e2LrAiaTJI4+38QxGEsTkjULmudQsCH/ws7KBtgpEDogOP0xAuiKHp1wmTcSG+/GHz9L/K+wTseUPmrlHawZS4c5VDuPAb3oVPJJzncLgANcARjEBwVXFMbKQh1iQ0ENRaqlS2Pam6cl03p0emnjPWuaIQKR2nCmkRLsZ7md2GkVwwfeiUvv3Ivhzn9JA2EFeh4m1APG1jNGn3TtoPLeo7N+2MQZM7h+MJ+hTrYbxt3e9XRQpJMlLrA+YHTfSRkZjBOfFz84ZJWWN5MniQdkTGRyZvIkZv02GQigdn7vZYr2z1I8f3ppANeHjWtPAkq1kRE4U6cCdI7PSF7AHmm7BXzW9dgjWOuLH2m7NHB5AS/We133Vjs9cubXGH2NjXoO87rR5RrGfAcCiBEVOnIPgF46hHJhcj8tPBbcHy3k7sXF798OScLvkyco0cJ6hIhi2A8bResOkSNsjf7bHrJ3Oxyjz5+jJD0jz0wxMPugBYe8z7AsFTO5weSWseF82Ez4TOwZ31TN/fajOAiJ3dO95rfllue6D7K+5/Hxt0gsOXfiyPgQwwnuhf2koPUsINrF25G2OchnXMZmKZrTN+aX22YLVMt6autUqALqAAe3A8LuJ+9ez4a436fAKOw1MljyUdInMArrLL9IM9bmWcKgrEaeLaLKJCjs/DB5nfXRk3UG5bctsOdZNHdYfS+fkd/rc+RrijdojwYgKbyxKzCAaPzuxB6U7BIG2asULqOjcyuxz8ENTfIZftRC4tgnua89Wk39PKO1hXNiqyn2NrdSTLaPDBtxC3JxuIOYAREs92w9Bh8iTYFcknUIAPY4a5An2dZhXRriGgOy3LwYvr6Wzno7OKYLYoZA2DLr3p34YgWy13b+agXXh8CI+KTYA11B6SJ5e/rV5uP0ySaj39zDpBT/A6TZ3ezNs/j2q4DAL4JngI4A7FCj4zDuFMcP797f3Kl2fdYstoSdshYlkiw5zRAHpnNBbk3+Rcxqbe3xygRlb/DZq9SQZ7rKCPTv1TT20GOnE7v47+p3Mozrx9f+3j/6L975QEh6Nw+nwLnmIJ8Fff70l/8mF5fplz/4d/JmWdy0Bo1m0rAhKsLLcKLkzrNr0nhyEtZdEqrLBHMvIgr85MmIqq8VSL97kQTaxWNYjAMK+l/tuxF7nQB2HCVtQe0mjJaps9fbOzwHn+i6zUXjg5OpiLLKdV5s2gqavs2Mtnia1gg6X9MnPtUnDtnEUQElLbcaygJl03JnbTzYVkEdxgBhwD3VVUZorSZhDEBVJZ1T3Zu2pzpV9xvHhu30LM5lerBHE2uCr0kUHjy4l6QswxRUIZpV0YOg35fNFEC0wGB+1QCRX/zil2lnPpqQJpvlIMkIpoFnY0Kj5B+bStXiPNXPIF6bs7C1bgbEUxVVJf3lp4+j35bqcg7Zo+hjHabSirGzo+qWw6zFpk6mbJxhh0zEkD89qAkEDYWIwbtKMnn/6Lc3j771MIDTn2ZfxPDkEOwcRLcKBTbPK/jROGFrxHEyiNn8kghfGINTTX4fsFRHjRBpKjcdvpGP3tGKkc+kS9C6MvboQSpaWpYKwhBqp4Vl4wwteBdrDQsjiDpWI7bLeYDM61kP5v9JJkOcpoUrdi2Mqjg+QVMM+L0g5qpSEvQCvQmQm9DnrTGQOH6t4rdo6wF6tSrQCUsSZcpZsLEk0AHNkmiXYtvK1rQaE8fEMmigRt8nf2cw//bf+L3N//KP/+eAd0ebTwO0XSYQvS8BDxh+O2DcBw/3Nl/98s8y1vpksx025Z64P9d2kUDi+cnbzU9/+bij6H/vB7+9+e4nRwnM0csxH8MyefCdzR/98b/a3AwQ//DRB9X5s087jche4nTcp/Mm8apDnklqw0CdJEOw1Oqz1o9vvt8Is8+yYEXfb6lIZF3a+6/NRdDnUORXOYmCgVkLeiHeG/i6ahqsVeZdegNtAcBI0loxgfjaHlE2yEKhb6DdYHuGQxSgiQPxzBlPe7rV4QRIB1nzx0+fV4AUsHYr50iydhydBqCV4QKCbAHJYYIaayKopBGmyIFBcC1n4yQB8Fn2DQdT0d7YxRUEVeRYZQB8RitKy3qOg80eDeuzbWWKIvHn9+8e5DkfRWv04ebzJ8ebfxmgHSP0ipOQkOZMaCN8GBbmnVsBtm4G2AiwJGmaQtTok3CkZccWQA3gSQc0616WNPBJxb0PzPRS9oo4+rBQCpJUXy17eQkUe435+dFRNNEC8B9Eh810WGesxJD8HjtvHVXPttO+p7WNjTh7FbZLfcVUSiUab8M++/LLT2fiZJ7P3exzvmASltlvMxZ+WuAmYJi9OYAAcGRl0nH8o1uEwl7AVLV/YbCt2lGMAkq/88zW78RO+eoE8koADIjpC3Am4JwEEPttJpG2ZSl74uXZ8zB+TtLmfLC5H1baWSQi3lzF/wX0n8EX0x7sXthuA4qY0G+Ag6Xlsx3Y+QHBYTGZZJqR6eTXtiEAbLCtkqDnfc9NUKzYvCSPZUyVP1qKrtfEQINuDCSgU6k4ABS9fed+/Rb9I4CxfQ1UxZIjH/Eu9vT8+KvN3b28c4KHJ19/nrUWRGI9YEoRES66Nol1PnUYjVOVbRu0BN657EnN/Zu6GQe+nWdEEFkbwFYAu7P4B6y7dwFALnM/pyqdBXUkK0sbVWOXsUUSLXta8UfiOBPiJVeYOezTBGxs7yp+r+XTHjiP9uqhQUNAB74IwJ6CyJ0wKa5n6vteJtEe3sTuTqwQNt5OBJ23077T9lGlY9exWMA2+vVxYL7MJGbxSDVdJOB+b2HcNPayr+xVVlWyTgyhCVT2VN4ICOq/0w47hY2ymXuIx45hvkxLpjbagJ7ZQ6+AePnzOO1ZZ/k+0A67ioj0fvzGjQAtu4mt3uZ9WoGWWCSu8Hl3wzrYjj989jyDerQa0XMCarY1b9BKZ2ZExOEs05YyxZZ5JrRuAP78leTqVQD9wjM1Z87HTKOt6L54DnBagCJ7PIxP55MoNq062noKuXfTHbGHmREQWpvWhZY2RR/gdd7nVbQyPWO+akubVL93GSArlel85lmec4GL3K+fGwDC7jzIhPm7KU6ext+/DnNtxPAHwOCm2KEDRcWy1rJn8vxeLcxROqbawf5/pu5su640yw7zYQeiI8E+GH1mZapKKtm+8qPYw7Ysyyrbw7IufOOnySeSfOMhDdmqUlWpsonICPYECYIACLDx/ObaOyIRyWQDnHP2/vf/r2auuea6mjMk0S9/IH72agZwfbqWThIt76r1mHmYX0tiNTo361otAE33wMKOqC0e5nh1mltYAoJPK+Ua/5KeIZ8gVgCYYU9bq5thkipCvTY0Ke8llnY+Xh5G/iarDaDYaSEKqBqb5nksQD3fKU4Bipz2GbO9ZGkWcAtA5KkmtiCdfBq70Pb3wJsF78QG5UoM803Ri24dlrWiKPajhP1DYvXreU/JsDgJOcDPdXpxWZ1ajhJzS5yWol4ZTNY436zunjOe8y6xBML7OUVbCVrPVPfigEj+xT8XA7fjTHhU1Ml/ba/0HAuiDpDXFnPFweqKOn4DgjUBX+KYgrbsSxPSaQ6fwQ3im7HlbF6LcPIYMXqH+nivWc+eYVexJL1r7oFxMaDVaAdOIjo+tHfj/Lju5jOzn2Yy6Hxe27aBCAvTVQGZLVEAMriFnuk1Pl5hPG/Mt3QA1bIf7kU6RcKLUXIpbMzGMvn8SkMpyLj+7AtSFyuIPIM1JmYDai35ZX3QWpR0ffIdOltrLgZEWxPqti5bu7J5tGvT1gwIFBCArfziiy97n2LHN4mxsYw68AvjaekIuRFtaGDZW5Ol7eWQSo5ev84v+dWcoQELFzDR+gE8c/2m3jO02m3F+efsSuzyftoI7+wkQY/L2soec9aspYLpEAtmGi1/aaFa4IkNprHt/RRJX2cKZYtTTfwDkkQK52mQmmenyR0zNOZBpG/eJV7AqnyT9zmirVyLK6ZOvlfG1+hmdoJlfcHEKo2NxSF5zqOLu4DDP+3rycvnfE5X1vozM+F8mForkFoAsCzJRdgj54g0hwGJCCllFjb3Xq5wiYXb/cKG9N9dr2LddM3IubC7aGIC7wzXsWalc7VDY9pHFYfXIXK697C1gYa+t53Pl3d7jkBF917mYVvuvY79mD2zAiTOhz0ymmUpuDgbjbOiJ5b4GwVMSzT95y/ShgiofhNM47StuapnQ9ap5Ee5cDlXeRZ72MwKGKRE4neshcKOGJ9kUgde9dE0KpzYokzHXHXsz9tMoJi9P6BpIvfN02ghkskqW59lwD6U7xfg8QxIAinoyGXljGM/xjaycmOvMQlFWutgkcEVZsCXoY2u1fT6yx+ONvczVPwjRnaASvEjv3cteun7WynEB7Qu7pF/U4yGXWAQurYBomZ/rhJHg2h4lDrjBiArjpjnrG3c5OAWFa1BWdjLdGlxdx7KzXtfbv4+/eMf4+vdL/8BrL4EtBPz8sOJAULnniJP8Zjs5w7oWHODhfxRH/Fzlw371VLpYpiq82jIQ3zZxdGPm/2A85+nQ+mG63I+83zlUQq9MtlT/jKFv0SBzUexPLXKvglhw/XRlT6IrxUb+YwW5RRzMASXHHdyUvnl4FdwjUq+yB8Wm8ceI6QhdlQncjnnLVqzR565TjZksuxXNrezBhoHb35z6f/4v/5VwOFhX0ji/L6dqj2m2dHRs+CSWGAAACAASURBVDDv/vPmm2++yovvJSBMUpVqYw9HPuytqYJ/0q5EZ21E0OmsRU8uQcVOZu++OnwWxsX3BSymzzdGSXUwi3QQkOn27Xs1UvQRPHj6d/QDoO5NWrIJ3PhUB8NKy79j3XXkeFuOTAcKhgvVJUifhwuld7CPK/w+lXsb6m1YZFpIbbg6ybIFsBiAeJiBAQgIB8eQ30pVqr3S6KHceV6ggvs6IA6mm1aZP9Wh6FCMGARMORUBNFwJ2Ajrq77OFJKbYdIMnd8UnxEPbsKRg3///t3NDz/+sQd0Fx1XEJlNQgfv6OhVgc4yFBMkNXmtgw/DIE55x3MzLKGsPpOFUKYzBpuwahKRt9FrAlYxH9ebWNI2+ZCppq/a0rkXJF7CRtdIclf6cYyV52zDtCIypb5ONmw1R6uESmUM4ocY7Tu3vqkD+zFTZq/t3onmThxiWuawEIiLnsQYf/bgweZ9gmAbcS+I8ppkr2CwZ4CVOcDL9LpjNp0SamZx6Pv5twT+puGuLTQqCsyIPdSgHD14obJah62yJgct3w9birbTeXTizmOYVVHSJbt5G8bCq+jVecYEq+/n0NwMixGjAKVVkMHhA2k5klcJFOiJGTbge4LxjswGeKQCtZ+EvlN8YqROAp5dxjx1ZyoBWQ+TZQF2omoH/WaSf07riy/ub/7Dv//3nd77LAMrJBP2NCd4P1PyNu9fbc5f/0DmNoNFsO4M+04wcPpx8+zZu813L2KAI6L9bd4ng56TmI848JUkzb/6x//15v/+d/8pYuVJ4hJIAIYFRbZTjU2FOMUkE/QUypPINGj+GdCrM2ngOQlnh4dIqhsQLNORBB0CjYXB4SyMDtJSXW6SMjo21bfyXm0/wMag6TPVuQZnbesdPT6GrE5jCV7KcND2VKf5c3WmbJn8TA1enjHxWwaXg2vbQD57J88I++7FYVofUxG6FuP8PGfinRbRfL9U/uppqvoPhdkkwb/5m7/JnohDyK2cJTCgKcWOsKNa2Nezv4ruF8pYDLYg59XrtNwK++IQTPo8yt99nx7Z7ZsBWw4yUTYsES3hvw8L8PePMwSB1mfu/ct7tzYP74RJlPNq4Mxe0Nu9AO9q5WyhavpanXViV7YLG2mvrQxoz9MvzqO6VSqM2UfWZqu6SIxkjlzW7Dj7v5Tt3OPbsAC/+vqLat09efoodpB4uIr/MNc6qt7goYgAX47W4t2792JHAn5/1DpHOD6MkDwP+NS7s6PN8xR39qJ/4fMOAt6d0x/JhdOaa9gAQHD2Y8fWqZEz7EKAakrYGtRMq5HXus4J3L1+NFT9me+qRhPtstyz6XKXw6KqVkv+LHiRRAg8CkS21zOFBezYvMF5bEir1yaA5+ffHGeietbrZvbRTtby9Ph5bGUKJMl65WAtLGEsY01hg2hfxAxMQkS3rOLA2GEBIdxbNRxLxYqdUcFmLySPQAGJWN4HWEMPZM7gJIwAfmAzn2K0fcoim4+pZL5ld+MfAIc3MkWZ5uj9rPFdjPtWNDHHB6C6lkT8KHIHH05eBNCa/fTw88/ic58H+HjRditaLxLaCSCd0wF1OsUZ45hLArZ5Ds52GeUMSlhZeSZ0ti6HpXTxKb+0aIUNeBx7OVNqARVAxQGJ+JcBa2JTY1slixiCBM7LHrGXFhC4zAiM8Dx8lU0Bv8C3U84y9KUJClaVCem5fj+6TwDb1M6wHbZSHPrqXrQWgXgJ8D4F1MM6UlxwXidgzbNrsC4oBU7xpivjZ9jD9FSrWVfwho/yTDxPBTHM4Wlt7qRciWhtJwBp9tmABgPt+5Ni6qd8jiD2ND42IWf91JMUF55nQp7JkJeSCFyLL9GyBeQi8B5n04PTVhv73znw51yxJERS47xjxwDWVLtpBvG7Ffc2SIPVW4BGlzXgtUr5FF+q8ZRnxN8J3KdFs2nmHNomvIMYdWpg/vguySpJC4nS7RQebgd4AzLsp1D49edfbE4yme7J46fTOrOAYW3ZVEyrP8GK1/0AFObTZ0Jki5QB73Q1lJ2VM20YCNb+vUiR3Ly9t3n56lnWCDIxwb61Z//uBDTEkP+QgotC5tsA1Ca007zFnFzbcbwOs4z+1aVM0P4Y8Hlr92aeC11jiREwcArRGHajWzm+0Xr8xFZQjEjcpOWK7S2QmFe1HVDCClzvNFWFilwr2RQFmDw70i+SXDayxZkmEDPJzkMZ8BpLGVitRWoBlLMf7cWCTuKjAjVj41rore0L4JMzUbCXP3eGUvS1P03HVoTFLunQqoDc4sq2LGnlwkQMIK5ll9rcp3Q0YOZiCpb9CrjNerAHA7ANa0Pig6k36eDY6vUL0PTT5MkyD3MekQbok/S6B+RbuwMkUAW42CDD1XyW2GBhfw07nF0GcklGl71ZezWsNuBBRejF/Oztwtaejhp+aYTtFZAK9rUws7BRnFpn2E9gGi4gfkE5B6ZA3NzfWqRemXcrS3UFuNj8Bjpe61kVFO5b1BbN0IxlyJShVWJLjCHM1gW8o/H5qYB8fILWLrEZWytGiAzHTjRxL3I+tH5f2Um+Q9cpXT47sQ1loWR51L9dB5b2tO7PAq/X2XY53SRa8Bu/Aa6WGC+vW++XVfBf8wa3AIT058aAo7Nblk9iw7t3709MmL9jCyogNv9ogW/0xcn9+D5WKTBnOqtiz5KbuMayzwpUzXOyZquWnn1RDwNgBXgkX92OLMTBdrTVAmTcyBnAFPuIbbiAdxWxd/9MOU3RXPuwytjYxF85ky9Iq8Q+Yz2xI4pcOnpenyYPfpd10REWssDddEzpq35MjzR656Nxyl5N4XXaI5dzVv+wTPdtHPSzpt8KDP+kC5117FCArBU2M7vga9owR4vTBhKf2aVef0af2z7hM0t8GS1Z51zn16RQPzOKK4vQ+Pv95h7tYsX4vK+OJB1c8nGA/eXkZlpldyNJpK190lVU8gGbPhrMEDsnNnnzNkMxDSfL+pji7dFUMwzhJ75KwR1gVpmPrLcci16mPNXeKAieNZrpwdOJR/JIlnG1OnVyW7ocxxlUlTgzny3uOGzdenp/dOhV35odkMsDt/IpaWaJHUP+IOszE5qB3Ego1xqjAYUXUHG8ax26fdwCq8JwfrZ6eXm+L0KuOM1+Ucgwydw5Bqjy80gLoEqkJ/rZcubqr7GXsBkyMks+5DNbAGP2JWy5doVZa6Ebpnp3+bcbAOyz55uvP8MqzLrQ9c7zIrtwKTZc4XJ7y0OeWEFB19BQ5wVm4lxXCkpBv0Xw6VAZ+zj2d+zfEGU6qKYA67AP6fUpeLeYkRU10PJtWKhPz3I+DZzK/cvd11iNmSxLjbY38FDclDi1tgUDdil41ITk39Zr8uc11wO8FtDLutwAmiX32CR+vRYNywd7YfYm5t4FbPJx7E8+j1TScV5j6nN4s/nMkBuylxVMX2bYVz1UrnUr++Za4hXnjB+u1rJrW/KO1eaMvIs11H683V8luyzns8xiXY2YeWWHz9qO5JTuVB1NEwcC7/z+Flkodjyx9m8u/ct//S+jZ7hMjWHk8iO3Mn3ITZ9FrPr87NUAC5eSSN56GAOVim4WUpsTw+DiaEG5oL22Q83Ekr1URE4tWIzfo0d/aMChurqOq2ZsJDS3VU9SeZfIAZ9UgaurxNAW7KOps9l8/tlnASWetRrQ6aL5XGLv4xT7FJvIVFtOEJa/+zzTGX9akASP+oi1WrSHv4uRID1/0gqL7YaFpBJIL06PvIS7rQ7amWJ4OAism1aYSumc5AlQt/47w8iZoUNWlD6bTUDFmDoId6I3xB9OkIulQuw9uz4bHrPHep4miKQDeD3VpB8D5u3H2G8lOR/aKKMe9LqTWNEUJsiXFJUpCNgUpCTA6UScVEi30lInsD0GSnES6X1XGWXUXj5Nspn7orsA7a9eUMGnbKBsuNc0B7JvO6o9wIbNKDC1xhhlAlR7iPH77O7nm8OwP7SIEr3dSbKYXs1QURMg5BBjV9wLA+S8AtRJvApm0ZeKE3RotQYBmYrQp0V1GWt+EH2rs4Xh+R76nuePeXQtSaFgvu1Jqr81gKM95hmdEuLModQGBFwDSr989TQVaRT+XA+B61z/y/SWy18F7c+PXBuNu0z1TIDDWNi/Ds9+gh2BOSbR81S4t7N+u3EsAJfDw8MaT9UUxgsgJtGsXbVPAgy9jtYcIPJ9WK1aMNHOMSDfASYxqQLWPYxe1eOn33dvXo3I9MuXRwmqMkXy9E2YWLcypSjJ6NEPqQa9riaH5+b8vEuV4vnhRUAhuho7Cc6yf/LgvrwXUOGaiVkEcLMWdO9enqRFOFXGTLW9oZ1sAWU73S1JTyvX2gNrKKe613Z0DJ8aa9576N2ceHXSANV0qjibZrwT1EF/2u6qUtc2wglunZsGT/lbz13uwcuApECxBnWqQXmH9XNdnyJBhYMxPXKha+vAJJnD3KzRBI5kDzjrwCsMAxdcrRPgQAMVFTz2JIlxgOz3qYwq+Pz49EUBCgGEsyBIGD7ATAWaxCjB17MwHJ+EacXjmNTW1n3B0X6B1rIsci2cqaSS7Zz0gIDqrAu2HtuhVVRAysirAt9NW9vuUln+hz/8kOsKOyRg97cP76bNbydMoWEEAqXbgg5oEu0QzwVk5Dl1Glj2o3Ok3bhAlgp21mWdOup5SlCbQDbAwhDT7m1fzesBq5h3qrDW0nP57OH9Fjt++OH72Jpp0+2QEx/iPXIXW0kI7t39pvvrVYpBiZp6VhWWbSNB3rvoTwD/Htz9ot/rpMkCOBMU8DPrBMHAU2W+2Gv8B6AHC0d1b5JxVcwBQFZnXh9hwlZlBLTN5Iw6xdGgqfSC6paqH/AOkNkEWqAimc2F5g0bqGUPnPceAQfWMIFj1v/wMJIQueW7OUfv4oxpUt24MSy9atxV8HsEjlXppcQNWlNdsxfKKKFFGBtpTQS/gHN2DRNoBYs8G9xjzKuy1PIwtI9X08Z0QCzEfM5JwEWMies3H2w+xG68ybOnN/aJyHB8x26CBjb+Vvz1zQB4MxnPdLUUeF493nxMgHM9ldosRG3Rt7/4xeZ3f/i7JFFPf5IKqMwDhk2uB3Dd1ngMq55tzmIR0c4a2J8kM66GzdYhK6qa0Vw5jkj0pespB5uQa82b8GmzGLZJ2TmLWLRnKFAVsN6ILk1tCyZ8QRqFo7MkXAH17IX4D5/5NixluyXHui2DZYBobwI4YUsFRNKKpD2wLdR53YPkNF8eXN483M/nv32eMxtZhfrqASKHXTOJP+C4lWnWzPGXiGJTZX8ZNrVCEN2LbTm1O5NoqODXfI4dXVviWmAA1DUykGctfh0TNmt2Gtr62/j9s0xwfJWimOILaYbr8SH7kVQoy7EJvRYoYN+08A5DVesMTVR6StkzGGl53sC72nN2is/VapQzP0MARntHUN4CDEtumSQ4bNjCBlkBFjZlFe+/EoDE52IlVuja2iXGOQ27+eWLw2jwhR2Ywu12rgOWdocOY/bibvbNaZJJk3ELTWf/G6IgYDVcDO4kWaneTi7bc+yk6KwphhFmlkEKJst/yH7H6tN+shtZgZuxmScp1tG564RFgE5+20vgfC+tMED7t4lrTxRgclbfYyJaG4kiphV2eq7pLNPir8auXU5x7CyxxVYYS9dyht42CU7xNoH2UaQJiLB3EqaYbLFJ3RP8jqgn/9tP/KTgw4Cw1418c2Od3Fxyq8TY+k1MVw5Kvr/v3KZ17OXhi8aoYx/jZxI/+L36Snk/bUhXMDx40dqgOavVcbKPC7aKKcX4Ei/2TvI0e6ZarLG1EmzAtOeh8GD9P0YHUYLrOq4GuLscbcWe2/y7NsD3WWusmRY76lbyejbTHisQy09g0K0g3FLQK+DjBQMsKkbAMQF3bIznXhe+sOGGZyFBXM6Us4it2cLe5DQAJm/atr1cUxO2AiIr09T6+5EBhgzKmqmJAbMSj5T5VKBvANgBC8eX+1XZn1zvtLMNo6yM8AWsq23wyJfz2GJE1lC7rp9pe+BP17wy79bPkaCOfERR1AJeo5NYcDvXYi1Xxh3wrkxkZx54TuanwK4QPCLs2ZtkDQ4CkH0M+HpucE5yr0/ZO/WViUW/SPGQHMwrBSFdAgUjaDJPeyEQtIxoutGmppaBjuk+TMDq1sU3ATu6RJ71slrTuTH+eaQBvN8UhlvwWNhxbb/LZwyzZfYI4BGIp1uHHddpVFCz3QIznXrWnS+a1rROB+26j3bXPMfsj7wP22T6ZspH0T2NDwnYlHppX0ejypACIJ5T8iG5gZyPTWt+igGUPKpxqnxQzpdi5clp7JwCHFAn1/jDs2ivfjxoXLiVtiHxODbtSWLxj4k3t3cPytzFbsS+lkex37VxXbTxh2KRyrNg6YiLu799e4C1seNTPOigr4ICiVuzfl6LuLAWLDqUwj4GvMb369bAMgRWFoRZfJ14RT5T2AWgk+91IEkBpOTTOjO6F0T5ZB2sUdr1A9illST5YuI0HXjZY35+JtfarwHF4wuqtZu8eDcF6NrlmACA4duwF/ly9VryEh26lzjZkwBm8dvi0g5FI+/SYkjOVFnKnglCkng2zy0/txufdzkSALfybO+YQJz2Kkx1rDuFrMrvZA9q3+1a5vySCdlNxetS8uTrWoqztj6/+r6KkoqG2We7K7MYThAH+anssek+QODAhMfEbBdcXmdAhZwTjikHqO3Pn92vfWEth7WXwv3C3uZ/Z5jRPOtpXQZOIUaw/RP/Kmz0DfKcdnJdNEvDvd/sJva6l+nqhpOVTYs9bXBY9B114pHwEttaT1FK9VlbSMUmS36apMh+a6u8SedkspaCf/di70chJ7l8/N5WfCMGJrt8rg1cLpmfIc8BS3p2FI3NFPDPM4TxQ+Ka6/Ghhju67mEaY2byGuOLmNqeVRNf8x9wdh1WV+ZeY5axty2415bQZMw5QgKL/vSlTI7+Iu7xblLS/XY9jMQD/4EcE2QpYHpy/+Zw+WetypixycMLYNtvic33E2/5nBa4csbHngmh5J+YhNM5iFHn/AF917y0oZh4XV5Kog4hIrkvTAqTr+Cj5wlrWokm7j/vdyv79rCs+nat/ubSP/+r//YTsfzXaSdF8b3ekd6mh5ks9HHzNAMrMHMi7pEKYybUhQLs8H0ofXgeMsG916Er78WwcIydbBgjYJqa1tvHj//YgKtTcSCnjCadkhj9+6FtH2XBBBlEzYFoDupYrTFEp3n/ewEZ3KhE2kPUBnA7INBoicwEsoI9Zc3xbwGaAl6YaLqOXxe/lKkHQGhsokXKgbD4wjK0+lQ9NwH0gtC/TxBi8532fYcJwoChUQpkOBlJ+jihAbAECRXVdrh6JZOq24zABEn6OnaZsfKgOVJaRDJnoJBXrFM376Ya8f13v2+ApfXOwZIwOaO3A2jZPFiAwLeXh683B5lIaX1fvHgWhlBaklRJ3FMGLmgzPY64+04OEON6cR4QMge7wx9UHnNYODoAAFALLVjwMsaaoRDMEF0ME0/bqr8HrLGhMdxMOPvlN7/Y/PXf/i5ilJn8mrYdY6IppLzPNajMt2qinquCsQQDnLT2U9Po+mAEsRy4nxFcxYID+RjXvezPJnE5GHsx6nu7km0ArENP42gmVdZpZ2+8TFtQE8AYCUZ6N9V9ycvrAHgCVT3sb5PEvTJ9Nq8/zH5ptSTP9Kuwm27kgPk8FXHA7zYnLSHP9WEk0k24vAh3S5BZYUYLtftOAD0B20UMuKRONG6S6UkSTVMcb6Zir/LOwaDjmzaDLfDtN7/c/If/+O+K8KtSvE4ig1VyHDD8QVh325kSdPSciHycfSp/Ro7TG3yWsUnPWkqKzt3Dh3EiAq53m7/89bcR4E3F59Hvs1fepH13e/P0TZK/TCK89+CzttuMroXElP2clofLfR7jCzyXNVC0p1fArO1sDVQXQ/tTa8QENQ0iVJU47VZt8oZ1rnM6GmDlT6V6L5Rje6/t7Kvx5jSy5kAXQYfKuXYfBtK+WQPrVkWXQEYC1L2Tv3Pq1XUrE0KyLrbNNWdfa/m2J8/yZ7INP4TddpSx4Jnm0wELS/TUtmiaa4Kdigm7VvTwrPtvf//H7G1Cz6lit41zYmxJWquCuf7qCRbk9HfBvoEoJ322vo/tcJmOX2yTyiaAxXUaKjCM6LBU8pwI6t5PYL2fIPA6IWAEBOuvjWCxx+yK9uJqo2nnKsa6tmEN+Fr90Hx/GBT5X4khk5A719Usa2A7rZDsEW3KAndx/q5FtQjwZRCMwQsnCXStNcATUNqgKcWeD0mEmdj3YWKcYN+hxceBc3Ta5s7DvANY3r39oKycmTo3bZenKYpYAzbbcBW6lWtLETu6q+UyQekH9oXdaDsAZsm02vZZNPAc1p192KnI6O9hznCwZB/4vDJRVD1pkwiAl0o+CjtbwsYKXM5V4Ju4qdYGaH6bgTcKCUuihNWsOKDa6GskJnh/bR18FfDOfs7ESMGDoKvtBxPYDlMBs48mlomOi/+gp5h9cxbboqo/+wTbosopZeJpHj3Pz5+atLkXnUE/38RHoJ0gIdaXCl16Egr6CzaJBV/OdWGwfUyQs301haOrBHiJ1ocdZIp3ntuHgJJNh3OGnBnFEgnJTOaaQSGCS/vnk3YIP50zQDYAGH2R17v/1DyTEH+KzlLWEQgSJqC22YqMS5JKn5nkYm3XGdA115TNfCAewajIz5qIHg+1uZ4AWwHgTYosJortKprknl+cfti8DBsZEOOa28JcfdS97OdoLCoSZA+LORSuYiY3d7Y/RAslcglh4NH8uohgvzNWHSiJc4GwqdjaVBIWAY5kEEDCrqlwV19TqJmfZw+wGqDWksVVOH8dCmOPNOtZdPIkowSSaeidJIEybOhN7RIdGdP5JDCxA9GSrD5wnnPFpFv8molro+a7JnXT4qxttvqssbeKMUCxdgDYd/lPkdKenERLIrFcu6RScJyfe18Ugg7egAvupaxBkf5iy6eJCqgG6FQsjI1IDPUaqEUuInHT9RTCtGnHhUeb9WDzILElms/bgJJtvV7Wd2X4jCj6DLhhDzCx7T3FCGehYL11BK476/neQfRA30ki94EOqy4TdqifnYE+W3m9fe75nMefHiWp/Bj7VCgJw1PSZkodQDBrYyBWqpK1+Va101sVK7Nny0xfzkDZrPZJE7BpXbZfRly9UfxPBdeVsWgvAl7YKIy7MoiArrEv72KHylTLv9Eq0xZN/kHM61m5jrIRm/yN+LYhbtXZXFjE4jmtdG0VlXjk8xSVtlLoxWAGkGIMe5b8NttThhHWRePySVT4hhZfK0GD7SLGoYfpzCcOIljk/rDHmnhJku1JYG7sWJkt3jvfbsuspHgkM9pd0WWY/dQhWGWjzF5VTG3MsfQAiyidu9GAWwp+gH2+LPZi6QuoPdlKUV7MXfByAaQUZuoclvfoma3lnhhlJGPco/2sWyXrUg1szmU6EcoKaczfWxmQcXl97buEtNf2MxNtzRW8vrEJ29KWTLnJwsxlOcvCGlaG6+TjymhhczAe+f2skfhIgVZnyoeslSL9eKmJ17SVuoaXLzPILfv9IJI7zulZ/KfhQWw2puRe4opf3U2imHb859FHPo5feVcw3+0OiNnrBWD0+U9Zs8mnQj5QMdc0xQdDcQZkWrs21s6INQjUKlrNtcQT6zMpyFZ/PnGk++Azb8RuyB0BWy0i9DNsNeyZWYv6Us+46yJWn/tfr93P8//D5g0IkOLN/b3c95XXATkyhTQxP9aZYVMnOV+hKzdOiW5PWWFYycNESnK+O+wY96KgdS2yUoevAXFhTkUC6fsfQ8T4FF8TlrmfuRE94vyvZ1iR+F1yjStZd3W1TvtFvCjISvt9wLUVxHS9lYvIa1f9TH5RbuSLzRj5CqL/BsroHtABMPm0WMelrozT7rFc0y6ddLYp9zhAkI6HFLEbu+pOGhDGszbNXnsrcAHHzACRs7DhPDeF68JbAYS3BRfJn/dTtMYiM421RRcMYmz6XIc4CnYAWD64nQF+C2OYhNRoJs6wPWdC0UCxCUt8Zd6tjM4CTvZicQWgEpINUNz+WHLylPGuBaj6LDmxXP0k+eBxiYjTlaOzyvuxzY2+si/2Yx+3E2fTPbemCqbyf3FWbWHO5c3EaC3+kZQAXuZasLXtRRtPgVNp9bxSA/b3FFlr+NgFPncptLT4lb3rbAIHafrBK9Zp2S1AsE2VCBifze9iOtcGZX/wDv6s8NuW3+y1mxlIcbAVAC+X9M6037w334gMdPUy6SZFh8mdrSXgeEBuHTKIBMsk3m7zsSg67VqgcK6RB8QHuh91X7h/2qitWCnAYEHmfCVW+ZTzcxw6r7U/tzb5uYvIp1gXLNV2KhS806WQtS8ARvJnniOtVAAg/KGkrXwhSYwcwQBo9j7qAB/T9u3I2pw9+8PmbuK5u9G83c3+3C3xjL1Ff0lRNDbrTQ7hGzE221BbjdARZix7r6vP56/F5PqW6fAi2aFA6Hz0jChs5WLWnKNzCTy7rLF2bp+7k3yvPjT321ZsPhZgC3zHOiSvUr9vT7ADAe9S7DyKPnELTJcup202AytupmXgddDFN6mcYKFoBVLAlfg/zXRAguw3svCEFrHBGIGfNMm0uyYAboWslGqbz74kmKr98EXAuWhy5Nm4mVZQmPosjjZAv05SsYRmHqRlEE2zji4307HqeV/IvOAGdbbBaTYroEq7m9bSW5n8sTqIthx58IJIjsRCMtz5zAtVtzrd6TtuzVEF0KS+LK5X0brZOk9Lx2kqmrmHFFkzccxkVU41gV7W4HrYZPs3o68G7FL5DXo+AMIgxhJpn9dYnLPjPdxT1kXw6VfBMJ+3tBGyrhwGwzLO27V96sjw13G2z5/Pc9CiMqK1RF1Tuc79YOrdSPD7LCygu2lJFUQ8e/40rK4YUwMXUI+JHOfZvDGiOQfFFLDTkzC3FPLK1FPVdJi1nMYQaU1ZwM/3qgAAIABJREFUglHocYVoswaMV0cuo2Dnmmtcci3bEcYuTTf39Sbadycfo5+hkmfaZMEfIBw9LpPYJFox+kkUoM+e3auAMGecS9YRFfUsrLAac+Yo6yjoPEkwcScVcq959EOmIKdKdj/T47ZimDA7GDmTnfYCipXFhTbt0Essc/jOVecT5Hzz5eebpz9k+nH25XEMljHQdO5OsndUzFzfbu7rF2EWqeK3fTP3tZOEUB86FpaqjsRvFxU611dR/byHhECVYhXA3w9z7ziaB/SFTuPQz0yIbIt32rIDbOwEfDgJiHo7LZAFwtMGdefug4DpYb0mSbt2NYltGSepCwSAvXsrjJHQfzsghLNPa9ctrDUg0g8v8xnRGttJS1xa3baS2Aay2vzjX/+qAzde/vh3m+dPvuvUq8OTS5s//PgyLXFfB8DKM0Btrk+hawW8yX6pM569tu7ttdq3AmZrFUiQMI5yqucMvp8Zsf9hFAi2yi5phSJeRUwnSC9oMXoLhWwEbJy7aphpSfnGDDQJiFJWFs1GyeoA5D8Bh5gmS0VfkIOVs7ZjjKaAKp42K+0+2u4kwMSZVexENZm4/NIo9hkk4XwpGAjEgIECZDaiQxm6p7W07oYl+SpMvUzDToVNxWYmlw2I7z7sxa6JAMp0LHtSQNzKjRHhe2UJl9mWNbTf2DzankD1B9Fr6pRk7a45QwcZKHMj5WGaLJgE3tfzcc8W1Bp5j5VBJuHaxczhUFRz8jkSs62wUtjeTumqwPxM57N/3V4TKxYdqzP7W4u453Qj7D/sMAmvs3im+o3BmMTI9WODeP5YXvfuPmxw+TpTS1+8+LFgrezmUpy2ggXmGPadKdbArQqM5z7fxDZoAX0V6QXnTbV9P8kHBnJtdu6xRRBFkwSJl5JwrELtAvaexdyXtfdnEy852AHuOHcFFlR1mljkGejkTasa2y3RAVa0Yo2pR9C+kg/ek/ITu57vBXj8lKDwShjAtvN2Ko7VOwPwFLvJWuYN6fL4zH4usCM2r9p6uTaYx9paCOxS/cY6H1bdAHqeAZHhy9lvqvTjPaYtQAFGICfB/ph7T417c2nvbrS4kuhIivMZbWnK5tx2JvMTH84in5DK8ps8jrOA+deyd696rwBs1/PvWlztYYGQ9OSawLYMQQDHgFWScLafvxLcD9AG1LOPc/4A3CxIRaoDOjkX0dz8cJEriE99y8ak0LIlpgAC2sf5+QrHk4Zge2qTJuk16TttApsvo112GWsRE3n/6uZesLz9FDKyAzYvc2YwoG4ZehIN1L9/8mbz7F2eTIogBVFip7BqSCtY06P4Ga2vhvbsxicBf+6SEQho93A/TKaPR9WL0e7au7QGAGa7xAPPfrlsCIggNIUX0gjazBQhC9pnb2+XIYgZ6/61p49UR21ngoK2Pudnz5yN/P28Q0cElHk2+f0oSSPw7tS/E7/Os9zTIhtfqoDQpC4BrbPrrLfyrFBafEgArRg2gSE7wt4qQLj+kxQQrPo6nbnsJuBrE9IBL1rpLliCUAmkmk4NrBrPXAxQQFfBRcVYtXtJ8oAaVwhRJ65QpNVadQrMzpvfuBG/k2Eo+0kibuZedi7tptE7NpSYdsBVTBRgUCfb588At4KnLoo/XkTAywgEzOSeQKdn0d+8nOAXKPXgy7s5A1rbJPN5dtoFJbP5Yr+ayGrzyWc472exEdh0uYs+H/IjNvhHcSUGc2LPTxIT+nexAx2UxXb5XOe4iccwsX5ici1tRxPXjqh+QRetVwUXsC8G0GJnXGvbQ7XrJfntRDpD2wriKMil4JznqK1Y0a7Mswb9bEbisbZ5YnuPLq9i5uhjDbgofu9EVCCjddEZkn+r/ICCR5l/Uhr7RpJHN2xaNsts9uclibMpajcbc7tv9nYKKWWpYsZI88vIsof8Ow1EiR6fOBpt1fyDnxWo4Tuw9wFUfDogcNW0FBssemmSVIAtRmBe03W0rtiBC6jWycZ537l/ssI+3+dgzE6kUl/e35uZTKzjP58twSoINJIAfrTto9iHNLQAaLHl1QR27fnV9jKxSd9v4pNJcx3FSch+ipPqt0ePdk5bfnIpOvUA1gYqOjjarQjW3vrRxkXOn0RyYcpqm43xqb7X1SUfceNeAhw7TgwtGdxWxI6dO0kRB/v2OjA6z4l+8tcH25uv8r3vnr/ePMoUzrf5rAL1ufZqlNkNzuECePbfWxwdrTUJfNdhSU5NI3V/5ITkPQquw8JRyBH0pQCYboYbyf+89+PknJieChD1CNhNcsVc05t0xegiKFgTu+OczdCFeTYSXPv4NEWcFngbj0/RwSNZZV2AzfzsVqag3knXwH6mbl5+/yLAnWLVbgpYEaTJWhUMi1uzb9nd6Q7BtkryTYsxMRTbdJLc+aMBRrENBiU8yNC+8+RT//E/J5fcio47aadcIPLB2xQ5xUQFRSr9MKDoOhSgu5Gtjk0vqMZPKNDknAImh834c5uxOGid9CtPq30T+xZFti4LAFrcBSkH42iAO+eLtICi/lbyiA537DnOTgQsADHDqr2IcQNiXwCJxC+66/JchzGkeKAYMKDDtejGXkts2tzSpysmxQ+WwCG+L7ijq4UcUwAWpBT2Ks+LbqjCF6zAkCS5obOIlQz/EHNofe79yxsAHbWr2OQBWwKwXVeI9fd81rt8xl6e6ad3IUvkOdPH5+9P6O1hsweYLHienIAv7/AwezzPRW63VVkBxZ58TjukRhbEc1Sg2M29firRYAqrhr7oOiAf09EV7HX830laoxUqFYn5m7VIy/a0OKDwNxZ3wT/YrGjDJp4BclIgLduW3rNaQ/J53Sqto7XjLsVXgG3Wf1r7gXdY7YA7MlMBk7MOCpu1h/QIDczUXpP9sXbTtAuw9no6k2rbxboGWORzqlnL9mjwabqh62CY+c62nwN6ufbOUsCE9140dXdvZ0hHZFnis0xzpdFMikF8OtqOSjTs1FaJQHKvymPI9epfbOf4ZPmXzxXH5V5G+sXFjC7uDfqGYv0AstfkR4c/bPbeH20Mmd8L6EgaZj+gCL/4Js8/td3NUfY9QFEbb8HV/A5/GTKYgRnWH2N/7LnOJnWsNTe1d9jnatgtjOpiI80Fm0XXnK8DRejXv3jxHF65FD35a3HEtL3XLxbfHXay8yrOQPZgZ7M+Ae/+z/85w3ACzmTR0aTpRGBuCGYl44IGIJlQ+loewGiQFOLsB1n5AlVLooMFtZfkkhM/zpCEs/z9OEAE8W4iuz54KPdpf8nQB1+qIP5cRoKpQtqhJD9L5Yhx7ARSNOoaFgabSGtCvRyiJmsq6tWnQxmfCpljT9zd9bWV1KsZQI42D6AgStk+g25b5Cup4H91OzpOf/zbHIpUIvNQT8RTKuoB76zB3q0HaSFOa3GrkCNsXjCuSdIAlK225x0lfAzu9LRPAojBhZmirZahLXq+9JM7KKoGnVTTuHvag95EhwK7zcYWsDtct8OyY6RsgrX3uiBkoyLC58fZyAm8AuC1EBI2oUk6tGcYWuOhBUKAKkLPkmeg02kS0m5O1Y8Yd44T0HYWEIozJJ4M2NWOaPNKvBzYW9E/ePYsVb0c0vPLqaTkAOyEtaFiqnolGN1pL/0kZNWeS4uJNTsMI1By1vZdwqTalLOGNA4E5gRm2xYdYM290uZ5ffgk7UnGyN/M64hrZwJt9nKzkqydNe5TEDCrlDVQuhR24Gebxz9+X/Dt1SL2TVMIQ4WxVNu6l3ZuYHQTgbzLQfanQQJ0tk7p9alW5zMZYc8XEAQgOE/i6Bna05cDklm3CpHnc49pIIZl8uzp07YJ3cpELbtU4PwX//hXrXofpkX2VibZvDo6zDPWMpokIfd8PQnO9R0I/EkMXgCl3Nb3f/xu81kA2vthMAA7f3yRYSVhtWAw3bwTlmyAzXcJ9H/9iz9LW0CW4f3LzXe/+5sk/9c2T0JbPs/kSAL2WhAvxQlhqjQYbxWT1suqQTcOcq2cNgZYAKO11WGoy1OJGPryGDbgji/nD4C2fp+TaPzfwHSYeyrqAirrPJUITYKLxl6+P+AdjcUZNgPErw6ak9tAY/5cTTwX6JrzG+AHUNbW3uy1t56pAJk94BRyv/TmXJMiBTBTS3TB9CY2AqipiLS6lPMqkLgigMtrf//dk80fHz9vxaZTP5sVMNaq4Tk32ddtGwO6s6NJbrHICkrk/a9nTwHHLlT28ndAvQD0Rp7r/bt3OnEW01Tblra7/VR72wbgmgQcZYQAPXPvgiuVxOztgk7Z85K46wGVOBN25ShnDQPVOm2bAp19CUy6lT1vgpK2GjbRQIpXqfQ8jz6VaK4TibE1+Lbcy538vPXwWVrQaTwA22ZQCT2SMEDvfJb3vZViwuPNH6Kf2vwjX+9iVOnaYBxqg27VMPa1a5vrf5H30Y5JjP1B2NmAOwND6IZ0OnXWkC3cz9q9CruWtEsdZdagwfAS8LLNCgWrBgy2GydJp+0qwEpbRGzThUnMtWPch2o30V0J5lywlhNvTtqBNpjACGPw7PRV1oMYOAANOw8IGT/heSc8ZPN4aNX6ssmmf25YdZJ4ld+yYiYpwAZWSXQm7Q9MCstpr4d4lcgmrTyYF85ZmVwJjLVbqLLzQRL6AP5btx8GDMKumvYWzwPhjkDvtUynfn/yNIFsnl3+bgr1btoWYHb8+OUWuyap3tVDZKqspNu/lqLpbJoAPswi5wcw30nxTSTtfUmC91MhHQCyQzYi2n3xwT0EOEqQvhNbjuEoKO7cuPqTXEjeWvgtMLMXgRSmPit6fJ6ixMGnTCWONtHWxwTnqY6TJTyKrTs0DTmvffjwm5zHm5u/ffR680RlJvdXBrYKMUbZcg8AsbbMJogl+yGWvWXq7vswwgJgPtiP7b+W5OTsRXyoaqi2UYWOqY5jTJylin+U2P9dAnQlMkGmVpuruda9JAxaby6zaU3cp+1EoqFwIFA0UMBavM79OcZa0SQLbxUM83NHAkx/zporft2JjSpHtL4eEJC9hzlTOztDeyopghUtbGRfG5+EsUVCID6u4F2escmM00I1zBQtx2tyXk0uCYgzCTjTkmYvArpaGMvns1+kL4DOSwxDb5MOlW0AoLqWFykYvg7L4k3+3fxge5+e54Ep2Vn0ndzndtgpiRgSFwzDX0s6UEuhrPYbaNOschKFXcVCzyCLpphVFnV+l4ghgF1KgnLjdt4n7UHAMAmx5M396mIw5Z2OFY1jSfRbLFznSBKQZ1odWNNMMbgVPtpdkedsYIzCsDOVfxvm1tLCuwT3EyePrIpFc50FlRq7ztoRZRdbsZ9sK9tGQ5QNwI4qK2hhDAv6yx6y/xZG5LX4GnFXW4liV/bDysZkKYMtX6O7GHZmCtxiC7YWIHWcRL2SNzlbYtDqoBU4HG3ZKYYtycMCjjUmhz4sABeG+DCdbfYBlgYUk2DVADdJrp4T0lJjZOw7gQNWtwImWz0F1QEwhx0+/nySJHaok6Tze7WO7DN+kD9SNFjiDMBoQby2jTO5mJSTCM97TUtr+1aWhH+kFoB287o1flEEKTiaXKjJav6Mjc3WsYH24wrCNkZe2Ggz1G7ep2If1sZXbcZIefSsLlIkfW/smmXNu3aS4IasA8jW6i4+aAr+fLzCqPMvvlFUGYkZ25B8AFkZ0BDWpFzEOUTKEAtjvtoP24ktriQHUDBvG1dABeHbQQpRX6e9Tl7xYxioTw3ZzH5vrtMHrZNE3DWFGqzjFYjsnsu9uKa1PbVs5T7TYQp6YKtO1QCsQKsp0PID7vVNh9fxyxNDroXiOQPTcrb6d88DmCcGsnYKi+zfmtvZH3S2yCYoHK4EkMYnsTu7YR7di8u+cp4BU5v4kpw/534/QMtFJG4uEi9cTeGdTJDBE7olfM6dFBE/YjGJe/Mh2JifEk+TYngYcoBY8PcpHD1+FbsTEgPQwZq6KflswUtDGXQX9VzPGVilB+S7B/m8nmc2WDzTAVbJWzH/oLlOB7/rrDWaxd4b9pN7qGZ5wU9+HPNvgLQZiKZzBUOOTSJPFNmg7Ce5pT1nDSuFFV94O3nKm8THjoDi4DvM5uw/bXwADkNzGjMlgLhsIET21XVxac8x0IFNiw8NeMfGuPR2dizdTPJh8ZKcyfoBq5s3Z22wreWc1ZIN0FMNS/usRRBsp9mXLF47UMVmuQca4Bc6xBK3XY8fNoAEG7CT4PnuDFGjc+46PGOdTR1OB+wkRZN7ITk0czasLWbxVorQbxPPhmhhLXOvADC5qOs5SVCjuNocFCCe19KgPblIAS4M1sshuCApyUG1yM65WWwCIDpryxc4X213VogN/oLR2uF8vceFRECPXBSYaz4LsKo426E7BfEVXeJTAZ+Zrnrl/fOAjNFzBN5V09Y0+ImtAJAzdAY5yuuHpTqdjOz1wvwqkWcmu4v1OjCQJm7WS6vyyBIMwxzgRn6GRmv1JzHYcjbeRmsPaKogeSXx2EVA9bavs9W5KnEetic7Ls+WnzcmzmfSDRfTtLOGZI78TXwCy1E4rK1ks/Nae1rMkKGpn0J0uXHxenM7jDsa+YC7ndw3Rp6cH6v4KPvqVdieuuIQDkSe9OzZDCSWQem0yI+eumEubV/OPyMRTK46ILuODzYM8cMXYtXkwc4AvzGs9f0UK+ztkYIYXEiXpWeNuKHg4aBMC3g+q8hl2M3BQ5zlxAe/ufTP/rf/4ZMK+fUkJUfpM2eIGDj+gn22EaZ10i4eBPJydItOUj1hGlZa3x4dnUTQL55lmmmMnaToqAAEhlKS5YqkL6w3m7ZJJZAqle4kccC7MtiWnnODJiTdDhXGXFsOGKei8uixk/AIkGiiuFlBJVBR0DPTWSZhNqCiAy6YpToThoVj4/CGITRUU8lUNkPYTNcSuJ+kHepNGBOvYrAFSTdSDaZvciWVlC0tHpIKLJaCdRzNtMv+LAjMsEzliPOSkNHsK2qfv69tgIKdaT/0hOZ6HCLvVxQ210W75XFAHw8ZwDkbgnC3yoe22XlmJtLONFS6AWENSPZVsGyuVKC1vLZqnw1+chy2UAzgdjb8aRymVFHyCRzyuYJyv9aqI8MyoKIpsRFoB0DQhQKKoMDmeycS0SsmsB2E+XBQo1I2ZEVjA/4VmbcuAWMSOLbVOnvKRDdjtTnbOp/sSRU6gzE+Zt8BVCYAyvfyn172DzG679J+umP4RgRF7Rd71Vev0eQqbKgcfpU8h+7bb7/Oxg9wZ/JlnE5HhWffEx8/Suv4WQDAe6FW378fh7UIpN+O9hixU85IwPg2+8HeuZmWWa2zkprqt+XezvM9Btp+uXnwRa4xezcsTqLxbwQegvf8zMMcVABBDl8DtRHVfR/W3b2K3mpDR7kmAE3UdDuVgju3EtgcH1YL4bepTh7nXP0yAydu51l//7vvslaXNr/6i3+6+erhFwX/TOAEWP5Xf/lfRGos1cFXf9w8+fH3m6Mk0K/ys/sZFHMN+6lnJ6Bgbu5yPk987TycmdLcFvNhhkyFczQFVvp02QlL8OlnSuducDUMwz/9uffOl+C6oNMUBxyNCnxiYC3tMEP/l/BjpUzwVo3J/K5q2fPrjCyGTSIy1aZhPdhb0xYDd8j+7nRKLNwRRJZwTtVPy3xekz13norQrbTtC1Y4t5OcgbfZHyYLrSwDkKDzO9V8thB9O63WAYC1Wl0O8P3idQCdAEPr+VVQuBmAosw44r+5X2sK+FXcwNAxIOP4+Gzz4smTXIuWPINf9mMntjYPH2Sf5O9nOZ8HN3fKDsJiEjhwaCsrchjHAsSZht1hHPka/U2VK0yjD2XnSg6+/vrLrvFubFrHwudZHBzcaGXz5ctoN2bdAOve6w9/+H5pvRhxXtcgWCR7MIDTtHMAHAEs2KYXCWTs3etpn//yy682z1483fz4+PvEGlr44xyDRN2IDb1zh+DxMEXWKtb3Pz6qUO9hbJlA7EGqVJ+lBUWRwfrg7fj/DqUBotlnxcTm+a9BMLsFPG07en6+rcRLRlV4l1hugiCM4PNQ991zg/smd5MYTnLoe/QoXCMGYBjQ+cCzk+hofIodyRAgLCCFB8GY1hqVs3PBR9ZVUOQ5t3op2G6Fdwne2FMVzfwuKbX3sEN92b9aH4AincSn/cJ1RysE2Av0n6luOgWnVX+T7222byZQyvlr0LHEHtl3AlrsqJ20UexvpTAV3cytJCtntIIKQmDnTZAAONtPsAuE0qpcsGZocLmHnCWTqyW5PW6q6sCdnMOsKZbJ1lbOb2yyIHaGDJjqlkA/ot0fL0XnS2tV9gx73QQ4z/l17Nkn4CzmJ+ZdYwQTMvMhmBIBY3Zi0w4CPn57I4M0MhXwSpgi73LRH7I3VE9fJ/int/L5F3+W9vetzX/64cXm2PRSbTfaUwC8Aih+WVKqiThr3yp/9ovW4esSyXznRnRi966cbr65m2DzXaqkCYQFZqaQbq5F3zDFrsO0eL7NelyENXae3wV1tw5Mbc/1p9qrLYWmGyamSb2KYuex8wqlxwletdi0DTq/u0YsYPvEdfENxznX2F7Z1N13tzNhFHOi6RqgTuzBZ3YIgD00xRPgSoPp3ucA+84s8I4m31LnyPnOmufZdco0+w1sztfKcvOAqw+nuq01b2lPLVBYIGR0ibHBttsGA6Mem61BO2Tc7NEkMLEjx9rucz2n7G720+0yiE22T3IZ23me2WLXxQ5ZJ1EudgCwoLIAeR+giRhAy3LZhfGxwC8JmfvYC3hF846233lanW8nybqegWmnLVLaT/b5MNfENbtJtGaQz7RWnihEAAgWBrC90olvuecrubGdgoXZR3leztZ7Pq7A+xRQAKgtpGCZLYk4YM3ZwbDWtVJWFQBQYUCbTa4HgMYmDriWPZG1MtzH85IIud6JCQcAAmiydbfT/cGGGe612k/HcTQ0B+BSbOBjj6PFSS9V0aZsAsk2TamcwZcvw8JtYWd0g8aPL+w7SYrYWAib666Ns5eWVkjP5bzXp63RwILyOBega+K5NWbotOi8iaRYK5o9uLILXO8aK0z8NnEzsF2Mascr0LoQ7JLa5Jz3VY93JDl8rSDpsJpWNtzKzscknq6R1lJmny4tXu5/BaJWFrHrZ1Yn5lnaYpdzZnPyPWv+IE9Z2xnL6s/+WBnVlYxZ1nbi32H8NUMoK3C0XWdq58TIXffxBMszsJgDkPkCetEL7FRKDxkAq0jUVtDkIY3VFT3jORIbY0y3WyjPcC+dOu9zvvjS+k1Fx9jHX0ZP+asMdvlPT19unufv5+0sErLRdCN0b/1nLer7F/DI9VojvlZrWIcN5DrZLkCExJUfUDx1Zn/SpyqTbUE5xQBY8fm5GfA3yXIBjSUfsWbOidd38JTYIzZIvuPP7dDJ+Rk/S55CYWEYNPZDn49Vz2fejO25G+DuVopA1+PHDSW4lj22lYLmRZjh2mdPkyNd2G/Z21vpXnhJ9kgngOn2sTUKBmXVx/Y9evSikjfbOef/7+8fbx6/zfro4jCRfCGbyBfFPAqmJRUsZ677cdkfbfsFkNDeWvJe9zCTXeds2Aj2h/VEglgL6w5iuyMSu+mIQ0YQCwPqPYd2I+U83crzF4yeB+z9lFxXQeAq3bHsqQJcIqU8A4w5pAR6hu8SI/FJru9WWgXZA/ZvgF1IeuQ24uw+JMcE3OD4aPGE2RZwr93ieS+FQXmcgWwHjWPlPmwr7U9sRXu15yP7uS3SiDnWMH7RswE0yv+w6OEM7RbJGTLE6+adDEPUVZIz+y4DHi/FqeylY+mzFMGdxzfAKwSV94v0VeIbqLXCwrX4V12Cirnuw4TaN6+OynDXTtq2xnzO9Q48CvAC+FpyEz5bCyYNPbb+auIdcgyGl5wnTzjO2n3MGbKWcuGr6XzrcMP6T/IzsxeAvLbnPK/JnRu35qySvLoWn0Wj+F3yV3nBTv6MjQrKG3Ap64nMpJiT67ySvO796ZPEMlpF2fRFKw7oWODOcBu6pYgHupumtRpxpT42e32Yf2ODiqNkb7o2wBUgmQ4/DT2yCUDU83Sy3EhOeT333+JIGKSPDt9tju0XJKhgFldzH1c73Mj+6e6ZPHIlQ+WZrzbEnt9pbB1bTcoGK5ycjK6HxrgwoinUeKdCcLm3y+Lzo0ebrw5CePoQZq34EZuywKKOt8RheZ4vTgL0JbvfScfeWUgFsRrpBIxMTJMK5BrMZHng5KqYn5jL4qF1eqw4WFcn0G4lIPhZ9zA5mHxRTpw8Mde3+js5k7Mi1xqS1HT5lN2Xg9O4PzYAYKeAL9ZvgcTAiv/mr/67T0cxdlDt6zE6NxIcMghQVYmN4EZCaLKVRcKi+JgDYQpbqZGCzVbq9f5GO+/1YQUKd9NsbTrqy5fPG2xIZva0Nejn7iJjpaEYBhUP2EGfzqGW3DuwFQM0Qax0Yi2Cw3ipSHceIJTehiqYiCKb1ev7LgkQoA6jgRgnRLdsgLyXDScZ4ujc50X1jgb4qk5TNvNF7uHX3z7YPH3yh6LK1QPMewEbtwR8H7Y3tz77MkS1Ebat0OXSxrca4LVtodoMMTIMLhZSK8hZL6BkEx8PctFYWgMEB+ZtEFafV6eXn6Fv9+Lls8WZO9zDGKxQbqstxIkHkGNc244KT9Iike/fNEwklY/Xr0IND6hmAu2bADyCXVPWtJjMRCt0dhWAaBHk/lyL5yH+X2nd1SMD6gZQvFrDo1VzP8L1AR9yAKKU3kls1txGt/Qq9jLsAqm5/zM6CLn/3SLMrjPOmgFP8uV+ajRyAIF6xNR3Agi8VSGh6xJDWoApF3V9S+UjVaME7/vZ/AJeYuUdv6y6nYm3bwKsYH/SrPniiwfRhnscYxpQNqALqrtD+8cfI6afn99Jwvow1XrMwmev32RvZrJo3m+foGvu2zjp9pznk+igvYomhqRV0HAWwPlKkkztzee56dsHn/NucTIvM9UoLeQ5L5KWW6pgi8HcAjZm3SHz1uSXv/z6FZd+AAAgAElEQVTl5m///u8KDJ0KuvT3x4liW136lEl6OXfA5OcEjvO6zwPyfMzPff/dHxMUfJE2xQf5PdoCbV1hfLc3//Sf/JOItZ5vXvz4D5vHj9IufJE1T0vdlThCn63t412ClwYYcWysVIHkghU/C+N2r7ZKs1azlxYhjFhJjoBzCcTWgN1z9DXncypNPQ8L0Nc9J1jIeVQ1lYShf68sjk78dI7LFCBuS98wSXuegQRsba9Yr2sNIoFJnonKM3AbJb86vACuGtGA82kbF1BoPb8c5wOAKePJsIAEZ7T3jHP/sFSUbOIRdJ9Jn5I1Du84QJSkW2GAXgdwkKGllajKspc9RP/oJKCE6p7Emk7lJGKXyrb0syp6BqJsJyChtaGt8UCFvC1VoejnvAGDCnqWCajtbqp1mAEAoNF+ELhKtGggaaXSLhOh+IBybMp+Ai+JnGCOphynuDITrE/HvMfxCNZPswbPnkUkVeIr8MbkxdDIGmp7nXZmDidnkRZgA47RvBDMXMrQGraacwI8fwib+fBV2rvjML/95tsWVwQcigECcC3Ef/3b31Yk3HRbemtfPowuYwD1y4oE8UvaBdo+QDC5iUz+DeOKDQHy5uZpSnS6cqtyA9wV1CgzYqp7dLVW8O5TWFOAEE55km8AVIJnmqh9TJNMSmTuhnGoyHP47Lusi5ZhQYEiBz8C7LZHJkGsQLmQoiyRSYjb6toW5wrP5v9VyQHD1sAgEQDkAl7nGieADRAvWcx61X1JpNvGC+zCSlJJzFrH9l6L/XkTW4XJLLi4lalln7I/jlMQuB2A9k30Pj+/n+d/JQze6IG4HiAAUO48FeIGc7mqW7t5zzDQVMZpQp41wdYuCyGaMz8TFTHR/CLQnedhOEXYiFo2sJYEaFdTdX6V6O08QbPWIhpKxLerNQYbyr0c5uznAJZhfim2iI82+MBQoGsSzKzP5zeubj678mZzcDkBYqrHrsGk2pe5h1PBtdCLfu6tr2Lftze/e3a0eUdI3B6QGAvUgb+Co9hGcgqShg44klzm/gR3WCta08+Onmy+uXMlSV6KdNEDBFK+T5B6+C4JSAZuvMu6Y9tWzyv75kM008gg3Uk7r5asSoBluU5zT2+zDgCHCz4uV0ozUHuxYs9ubMQrenPOdwoJmByYEBe5LmeMj76dn+NML2Ir+HcJRbVxJ6dvIbFM4iWw6DAHgW4B1gG6VzaE5ADSct6z1Gad7lm2uLqXC1NpJnDmuwJZ5E3JOwC9yEMSjPhv4HvZbNWDYtu1hALusq/zGCUYbOmTSHZsJe6wt7dznzeTXBACF7xeMqwrcg8XKSpVLiK2hLxB53p69gA77G1AWtn/YosB74Y5FvsYINqwBGf6U0Dd7ewdrVpE+T1bz5QOFCCvZxOjw57t3shrsDty/+xfp7jmOlmXrdwbRuYko8RHkmiJa7LXyWyY3Gc6n3vvtMP8fQXv6NZO4jO6vW19Y1+yD9yXgVUvEiPXXucMSAi1Nq0T1R0O36sGnvWuruJQzthfrUyu1RpP4cLeGeBkbUVj4wGfpBnEbJMMDgtUfN8ieAG6aclse+AS05cxKxmuHtm0742vn7a1FsmLBM+euJQBW/Sxh/E5zP3G//ane5BcYaoB77Knlmao5Vn0qXQvavvyqy6y7yZ8H0Z9n3cBV1t42mYb4yvMiVdco+R9ATXW4mIZX86HZ1mWXptjl9Z/7yYBxrZjX4cJzZYb2DBtZMPu81m+VmBl9tLPRc31OYzmalHznsm1uLTmKv0dUN9nIXGFeS6gXe9vLXRP3NJ91JUYoGd0qMVCCgPDGAJE6E+y19/nudOwttfsx8Ye2T97aU+9Su7ClFksHDlZbBGQ+i8OUnTOufyPhyebZ/IwjKh4A6x4sH7bPNmDBWiq5iXCwuJn2SUa5WsBrcpouaZOTsTGzp6bYt/sz5nMOG33faZZLlM47997UEbXo0cm2Q+IMEPAMoBI4bU5lbWd91zg0OXZAk2Yykmup6V3Jj/zX/VbiUMUZx4mBL6ZAsuNxP1lMwL3PY/ELrEe2afJEdhk34uPLANHzKxjCSiZNT8OsAUYNczvq68Tv3/3dPO752n5i1TDTXqx6ajQUg9goKF1L4V7DCNACVu6Pv8Cx2w5kF4r9tKRsu4vMW/bZ7NuBeTsiPwZsOHfqxUdYM5aiUfKesp7VM7IPZQxPVM/5UokGAr0B3TzHLZT9IMD2CMFsoGTHRqZ1mDafCnEisW3OkhihjQq9sp/OuQiICCNtU8ACrFW1ok9pLPGeAICuR1F8XbJ5DWKZCa+Kx6V+ZZ8rJNk60tHN3VIOkDd0ZQtsyvXdW3Rr6yedVbDOb2SvLN7LHHN1cSUVzNJ/v6tgNUBXk8vskaYpPFLYsaCUckTrQfbi/VncIPi+AyWEZ9p31bwGg1FLFca8sA0xY9jBd+ur3b+Yc1f7pT3rEkAorOPIdckTjDhvq2PpvDa73lNtfhzP4o4I681dtgmWGP4DkxzngGg2WvDPpT30yHlK0aXXxGG5QQutkk++0DTxJbY9FrsQPK765GZEjjCVeRQlSNocWS09tm9n4bFrGDiYuu9d+VQAHpt0564Wj5k2vtWuhzkSuYDXCfJFRm2i+yv63Lh3OOraPQC7YCsAQdiO/mBkfyw0O5hiELDwhPP9FxguC+afvKmM9eTX1WbXWJy2KK7hu0AKq4GWL1hJsPxs/xOVir5o5wxzwjuwo6+iuY7PejXcnqdZgFuDad4jw2Y9cC0/RgQl11kQ2ATnFF9RtZ+FyCHCZv1O8k5c0bkHDqCBr+awtFMe85eyn4C4iGyNb/NOnboWZmSsCWdRKM1uLK3V2JEhwJps5ebJfYr1HnlY5h3//v/9IlO2KswRh5++XUTTU5JkqRkZ4MA1s6TIADv6piqERQ2WKm3etGBKCiNA9Jhx2iTfJRBFapkzqnDxmmPxseSCIb1UftLg00wulRKxvCPseeQ0AtXRs9gA9g+0yMOIHJ4fAHgJLltPcrmqjOulhFnzlhk4W1y1VXirv6eX9tJSAUTWsYqEB/w7quHd2L8gtznMJto5DO0mGFDvT13MMO6Kn0ZCJkkZGn37UFbKkar6KMAZAjwvkZkdp2UxYiV3txAwgGd16uWCUwdXpWVe6kc0CWwJtUeyAahc9fpTrkOKPROnO5ZpqUxugDOTojzLAXW2RgXAV2Bldh1WhBKZS6YyEnNRETX1ylC2SwAvDq6BgoTkDpVnk+BkbJgLm3uP3i4OQn6DyQ7y7oYVmE6KgCmAQ/DwLLlEZiG5r7eBGTsiGQVhjKIJKkSqjAGsfBiID1QidVpDvoe/TG6BCrggNsGrBBo9wjIIoLv+at4SjK0q0ms9jdPwjbSqnEn7VaENg/PjsPQiMNi7JN8nQZ8wbBUzbmV5GI3SeFxgE0BwJ20Ajv0V+p4DeqIE+KscjuMU5uz83cAyQfth9nLAByt5irjL58/y974uPkxbZhnuZ+t7MP9PBttjJ43wFW78Uk+X3C/Fx2g3/3uD0nO0nqc98cEG40iGlmZhBdndJgWai1X9Mru5Gy+yQRhANAvvvl1NfRU13eSVFkHYM2f/6Nfbd6HRfr4+38IM/ZJWpoDcuYZSbY7QS7P+yzJDkANOww5pZM86/CLeP0UeDpLPYH5t7aSOHcES5fKR6edLt+3V6oNU7B3qssr44iBXlvVgQX22F6AKhus7SUx2AMcz0AX4Nu77Ou2y+as+hxr8zptnT+xmID5pTMPE7Kfl1/ALey7NkHFnh2GBbaXKIPz5zacj7L8nMUmrkDGnAlnLfvj/GMqaR2Q0dh4psQCOptIpR0s4H6DFKhKvobpJmjFtpLspj0p0ZvE715aQK3593981CAGNZzo70HYnVuxudkOFdXGvtNyR6MKG8b6OSeCxaYZ+XcsHqwN69z2uaX9knNgbzCdO7AiF32S4QANgrJfd1Nk6bQ2upbtVhJ8D0ggEfV+1cuLXX/8+FHsYAKB3L+AcDsRATurxRAwzz4dZ8iLZ+BcrwC89kpV0tO02t8NoIxlXK3C7JVxYGnnogfZwgj7PqwMLa6/y/Tep2FwszO38jN//qtfJQAB8krC2b9U+wxcMKyBfRJAwpMaGEzBwF4CKvaeOMSCfKML53dBrMDpA3ZY7sdU52EMeb7xORjeea1zMO3Zw67B0PxF2LvnCQ4Pn3+f9X3VYRXbSaSHyeW58DXWUQGJ/WTXp21MbNYWlwY+tK0UvhamX/bctbbxDuPk6iIEbwoX8O5Mctbi17TasjlAYSLAuzceVBTZ0BQBxFFkEN6EvaMCeysFubeHYRCwcWE7seu/+ObB5rM7Yez+9q+ztpLTtFRlgM2ltPrzT7vOVyrWJAR89oe2hSzATX7WNTfxxgzUZpjwiDDzdNUloM0EMzZZcvohgOBFztBxgmdaIgL+8yRPV3OdpozxORippybuLp6S7mZbVrKGwLDb0RS8HTDsVkDBh/sJFk0tzsK+zv0HrgmbOJVSvlcrUuzbtesPAhZuB2QL6yjvDQYCjEEm7R8JKJBvRImxrxSWaPgExM+5vhmw+X2q21ejdffx7HkqyWxFAOIYR+tgkvqltDB/6vCqnL0CoG5e42ziF9p2AAhtUeJBe6/AmjYULJtUb7WpNH4wGfZyppy/bgwiS74QpJs+naKdoSSnic+0fLYai+0jkQNAC+Jb/JhExwP4qV2w9pyPFOhrz5hhMPxCxab5fYkCP76wPToQoYDMkuSyjarwfsYEUZ8jca/mi+LpyGg4+wpSA6DnGRD/LKs07a3sdIDZC/pBNGfyur281762fZINzke29vWwGRGHAOe6QbRYAojKbiqLcFomTZEFoCjkNQ4RI2oFThy306nX/IN7NNQlyZltJ5nM0xHzOZd9VllDXTHOey+3QM4UEjFUCvKJdbJ+2y0oAY3y2VoMs49PgYn8nhOtw6NaUwOCrcDWdGHwSfSBpaqYCaMzehCtac/nKP57Bbi8rkLkWuHtqbziDJtwZXiIjVs4kWBL/Ec+gi/6iQWWz9AWvIIktfvivTz/3vcCetjz1Tpqt8gAGxi1P+uR2c7dIWO38kt3TZlMir0S2bIr6vC7nu+TfNMLHP3QKfaV3aH6m2dwjUi6bVo2ncLcAL8Dy3kuw0CepGb269jL0b+rnrUYtD87LdMz0X5pIcw6/SR6vhQf14JN84r6uuWaFSn913sb+EchutNS2R/nxhlZ8p7mOvY/ECxrZr1XFtzKJFsBTkD4CiYK9MQS1W1aAMAB+EY2wZ/LrJxkaOItwYZ7X/7sngb0mxi3oGgtp+nksJHpOroseS/LNH8XDyTeETNbJwNgLmUf3/nswQLEYeAC8QOE5Lf9+Lhv9+hibjZ//ToxccCSd/mskRbweGfS6qrryB92MEVBzsluCgIvLMr65jxXmlWj8/pzazJ7ubLFOthnXl6QUxzVadl57am4GDiSe9CxJEbGQJoWWoDctNd212m1bL4yMRq7i+WkW6KMQ5JQaGCN2hM7Jy6/neFMe/xVbaWithZZLd103cSsyBfp4hH45f7F1x9zRuRP4jUSOqfAhbzufvTJHz1/s/njUbSrI3fzMXstZbPNrXTT/CFayn6uLKOsl3tqC6L1BA6ITzz6+jznJHBDfFULK+wVYAhwLP7O36sr6E5yXZUdacGRHbMn9U+PhrtdTT9XUNe9rCCWfVUAoSAq3+sMIoF467X4A+i5SPE4OXru48gk4fgtebcOmbaFNxYXQAKb6Peayppr055ctMmzSbGvxWbts9pj2Ry6fPSWM+E3kjB8BLCEbTUgg4wFeaRrCBEASOeDH+tkcTJS0yJtydpSnzXRJYT1b0q4TrX9AFXXkisdJG/a9pxSEDoK++3qzq3pIOCb67M91mmxr33qoE42Wnu0uDpru6w/FrZ7kF+XE9u9ChAf/499dyNEEKx5reYXBsAEwDWgQXcgvVsjxWZfzuRZX9NlNHrLq94m2z9M3EVSKPthBiFgmk5nUwF855wNqHTKDJ/4lPtW+Je30n7dS+zy4d2rxlEzwE8BdnIysYcYtT4kfnv9sq/q57v2A7ROu/zku85mOxY4zMR+VzNpnA99m1hKJ9d5zkiw0Ph8xJAZbMZi7afD8qP28hTv4UEtEgHGrQnZlfxMO2oU4cXp7SialmE2/8SeVQjzL9lnA7IOGNrrpfWXDold7bIBLO/u2I/pmlEsznuyK9ijP744zcTbPGODAZOrYwjPHnCmYSF82xR5ek2wJLls9ingbifxYfX0gYX0qeWHIMTcU7Wsm0tMsc0eg4Ugiel6cPZsLszRDucDRofx63nX59eWDnte3sv2DeFNDDp5dPb9by79i3/9L3L/dJDeplp9pwemgnhx/jZKg7k68HlQNdQLINcHXKANC2wOlKmDPuQsY+KfpLUPrdXfmyA7KJJkIAb0NgGZSo2kaUTEp6/aIgHECsblAUlw3eQgs6MZQjy21PZlE69BnAWZcfCqJBgZ03LRDnEAj4Q7RsmE1fNUKiCxgj7VTlVlgRShynu39zevDp9203aDFAigDWZiVgxPbJtpdd6PVhQjNQKqAwCslMl5eAwwACzVmlRi3Ce66VQ7JNEjwOuhrnRKwAik1rVroTS4gv6aO+lUPsFiKaQSEncXxDsJznmSGJUP7XAz3QzCPToU6KyAur18T7B7DX0t74+ZxDCNJgtDPyxBIJo9UCHMfE4PkilIS/DbQCWH5iAaPM+TcF9L5eZNEqfLmbjUKYoFFbPR8qtag3ndThDuqeQESAyLaidrL2maCa2q0xFlpJtlkmY+902AgbNo4Dz86uvNkzAPDWaIC64T3kkrqVHtH00xlBTkys+S/Hh/Blcl5ySIv6BasJjCfCe2Pg/IqL3XIb7IMzxPZQxQtZ8kI1fbpEsCth8gAc3ZGr3KMwAkE2lVeXImBDXDLjIyHM1a1TkGPYaJrghG4Ic4NMn3YYBXa9DpTtkDjJ2MBWiDBfXDo8ebb3/x6wA6x5tHTx5njwYcydXcJOqt5J8Kylnaf44i/G/4h1Tk6HV64+NMD5OY2wF/+ef/ZY3gbgC9jlnP492Nxt7XX97fnLx+Gh3H39dQmLR0LU6F4+HeTV58pzUdSwOwDCOoCPWAzlMHmcDMr7WF1R6tc2EjlmCyZ3sZfrBO3UG/X1/vtasmzzBNFx2w/ADHuIrTC2rLUMByyz52FrT+DFCXc9M2xa382wh4rpVgnzPt6+MYG+gX/LQHkugH1LiatZTcVRtBotTESpBHvHmGOQwImDMRJtNZnoVzf2aYTtZLBRWDRhWW/WlLZD7L+RAoslM99/mPHXoeYHWdVnQ7UwK1OB6lTfZpmHCV28qD2gsodjO/AIqCDXoshHaJJ6tku7+9PEvMn7bK5XWc5IkJhAUrsSjmedizxF47panJUwYTxFEVKMrPffPLb+uIJXOA2hlYYZqu9ukEUnHAkoVnAXo7BTpBrXYj0ghXwwhcW3oEyZJHzso9ry0pnUhtdG/Ol0r9QdqR226sai/BaLI2FXsOUgDx4uXTMkJc07MMbfGe2HTffPnl5lff/iIVsWHSdIp5qmodmCSAXirM7H6HyeQepj16wF/BZvcrMHryna6Bqd+TMOVZk3WLLonnaU0FwsepHKKqez+6M5Jpe/A0z+2XAe9Ojp9uXjz9XfbUcdoFSTfk2VTWjuwEFuaA22VDBlRrkJVrsqfYTwAMP/aTXEL2KbkJCWtnxrqXClYH+M37kGs/8x5sKbsbO+yXZd65eT9suxQA8iwlDHzBy+iBGjxEViGrsDmJjej02LJvdjZ379wIk+vS5ll0CE0ho6VC3xXL2Wt2swe3BZOmCDvn9lfss+eJYVjb0AQsa9ikzudqEaJxZyot9oCgVlsP8C42XotqbKF9EGsTwJF8hKDLQ3Gu2KBlEEL+bVvwmuTtTgKwb9Olcy8Q3F7We3c31xF7Thg8kkJtd9yOH9jK+TlOBPlpKxOOLx1snr/KWu3cCcCXM51n/DbFl65t7RXbNjq2/JIA1rPAxse8uxFn8SnFrdTzY8czbTbr0IZtoBd238KYdukSyLLdAP+YycAnic3S8mSfypFb4MzanarWAwlNoG5xZMDZF5LSBqBhDSfYf/DgiyZOb9PBcFnyWPBdW/YSyOe6r2uhKfsr9y+JU2CQsLun7vWlOCgRzJqNBMacH5fc4VlLwPgT2LDY+gZg2EPQNQF27txaudYWR2WUi/3qlD6JX2XqaA2n6q4VJ/sDaPcmaw+wNTTmbuQ29nOe9sV83oKeTtv6genTpuJ9nbkmsdkTALVKI9iTWM/YClmnJqp5fyyui7BkbkZa4HLsu6q8s82+lMslQPZ8698kDDO1EZNB69d7DGCguAdq7WKLxKwA5NTyhrG1MNOqlwiozvPE1OMPMK8llattVCQ4W1qYOikU8NXhIjMAS9xHXP9ttGonThspCIkMRFdS2mFmWWvFa3unYCkf3HhxitZYsOwMUIM9Gf3BYSONDq1nBaQcllyBJHtswrzGk4MTzSA0LFn2m+0BMl4ogBjKVU3TvBwukPc6Legn7h/wWhyBuYBJGpGvrq8dOCCLMwfI51ezZ5cCesH/GuVJEodhN6w7DMTaZtjS4t/FoV2jpWDq86YkviA/+dMKdrizgr8LkOQz2kLZZHNYNa3a+Ftuah3IteYT/TtJk9wHJtZPNiN/5pvWNuMBAj2vZVrsEiPNpOaJm3p5U9McIIKm5ZKUK/YOoMcONdT86eeKMSyfXSKDfbmAPet7A6O1zXoCH2JXqlmae/Xcqj2HfRebU5ZXLmQnLOwbkVohb9GhMmxhJgUB0u9vX9r8Mnrf2Kv/37No38Z2n8SWneU9zwtgeGIQpqVAmWtm99Z76YrWNw1IObc+3Tv+/qcx4tqRMR0TU+QtEyp/Z1vfJO7oq5ecBFg0INfo5JVwIFC1Yq3cfQyDS5tpAAwMn5xrNtH1aXv1rA2AwNq5RHLkcjodMn3yxuWwxRRL7b5Fm3I7tv9C4aY5Ni1ZOOjsMS2wCv57EVGjKQ7IM2X2IADdcV7z3bPjzdHmbggeKXAmlvgs7HVDzf5zGOBY8xL45lEtjljPGfYxoO/oRpaVIzYqBjdAcdsyu3cmZ1u1jQvyxh70Z/inrIuhNU6J+L+6YItGpIZVdrB+COiwkmnEfIDFAO/N5bGuLo5LZrA/TcXVDop9aG2x5f3eIXDt/uDTA7LReY3/NwCjDOdcBWknHVPVVcz9kDT47N69TM08LHEB8PUGKSX3NK3ScIeAn7pWGj9PsalyBM4JvbrFZnSgTEG4iV8UD5EaAIT7YVNeS+Ftz6CMDMF48TodEukOu5q8R2FMIU4+wH9WQ5j/FO+3SB77bkhdzv55XutzxegY4tW6K1uMHcRmd1P5uYL6iirpOEu8h2mvXbS62LTLsTXz/u+yTvJB/tMZKAliKeY4I2VWL6BZh8G1q0WMMNqqyEmV/qhNASADhCIDodshcddWBnd9yrCt62WysAU2AaJSCvBsOBwuv1YJJIAR4K5acvUBs/9WQHl8hRxnOhTL8LPuWGr2b+I+p0e8r/V29TMf0jn2Nv78TXwTXWDAua/q+ePNhZFo0Ed9gxgScAvUytewqUc6zL3J3Zonyn2ceGDnVMS7F/hShTE/e1XMe/JycysalnciOqj745JuCEzNOjBdJJc2TwOoPk8snw3QOEkOx3e+jt3xfLAC4RJTgOAj5qz680E626zJcUhdO7E51kTxkoTWdDCMZEULmvny97aRNyYkQzPkjtPse5/ZQVLZc7QQHYSx8R6vZz5AKU/XdvV0Z8ldEl/85tL/+L/+95+wxp6/SEtDFmEnQAKn701X1LuTJPumY0hA9NqxbC6VszUJH4eWQ5uNfhSxQGJ91ZTCbOjBg0QOxXQSxklyt0OttBtnfDEWWz7bRNJFVJ2Aujhy9MxmmpMDuC2ZLTAw1H1tVycB3xgvVEYPVBuML0b8zOCGJFYX+d5xmFAopw5jtZ0Mj8jhpjNw/8HtzbMwTl68eFFHLWFua10fYC4khgvSr8Xws88eDoU0T7WteQL4BZRw8CTFgCGPxaFgzNapiE0fBNMLCOq63d/QUQMUoZwu7WAPHz6IaGhYdQl+Wy0FOkqSOek8fIcVVfjCsIkESrQn3tLhWuKasuew6/Ik70XrTM+8ltmbYWX88Y8/dEiJzUJ7EJPEmmOQMbieV6cCperk+RwHAOmeiLH/LPpqgriX9k+m+z0/TTCRKaq+j70h6cdQ7FOCmMe4tm0yG5HgJhpxQbroznFyWhO1j6EuG0xBa+E4nnAn7SVHWipTHbgI4wzrRC7/IYbpWvSFkPox31rJVEXK81DB++Hxk823X31ecezjAJtPM6WYIfcMKzSrZSq/H4SJZaDK6+wfgfPNMHce5KAQsyYiaYz2rTCWLrXXngHERjBNBridZ5vD/9XnD5uw3dg7SIAQ/cck9/QRnoerTSAcWKQbjDaDdi1GeS8DJ6BlDMa3v/qLTC19lMT7VcQ2Lza3UxHYTmDhPa5H2Pso0xVfv3yU9vMrmdqTQI32VQC8wxcxVmFmfv7w67YXS0BMY8XYcE4/v3+Q130fptDTnrtLaWGTrJBSuggwSsdRcPaeAKtnFoC1gXwp5T0+P+3pYXQ60xNoFTibbtgJwAquEcJNMibpKnj0sx7daDNOILYGrWvrREXx84FAEu0Stw1E0GoqOTeNtW2FNE3C1sr52wNSxWCiXk9iZSqZ9qG55oKNks9WZ9KidIOuS1hiDTJG5H6GZbBH4xycY+3ze1l763EpbJCTCw4nTKScle8y5bhNQE1eJZszkYmB0sLLbrkAdgTz7DDTgQy/KFyVfaO9ai/ArrNElBxDwvXSj78RcNnZY5MwvW5mHQTgWmo5f45PUGu6F7Bx72bOvxaFfLbPtZexOXzRMbKfBWI0Gt/kOjz7ewky72efat9v9ehESskAACAASURBVK1B6TAiMfkEKpUPyH05B2ygSh9tSuvFJ/ia4gudS9Naw+hq6wOwKtU1Le65RtPttnMPvuhjnuXcAgOnvVDgBESWGF4JO/bJ5tmTpzmz7+IcHyapDVMn9/Pw/sPN5599NmCQIJHvSYtLg7kGoGxmniHtjbYwBHxbCiP2EaDOnjH4ZhsYl+fCd7CHZXSbgp29cBq6vOeoDVBycBRNFkWOJhR5PyycalLkfR7cy758d9jzvZuER3Rvymx1PwSbXCQmU8Fn0VD8g/fAvvA9Z0J7oSDcWWgBzPMd8M55sZ8EqmozHQ6R96IDeFmF0T+2PZfvvBMmxVf5/qWAVWHmoutjpAWsVyDVbvkRO480gwRG23T28e2DsMYyVf3j6csGfqK6d2VgTaiwS3sW0yT3oVTQ4TVJzA32qPRFp0q6rtGkuRRbuBMmGlW+vOncVxKd47SXfgj4nci5AwGcL/932cAOAXBzvEnSaGdJuOrT877advczkOLu1Xebh1uZNB47v28KXWznc34BQBKQlR24EZ25w7DmT/LSK7t3o68S9uGp5CCJQsC707z3RUCddymoNCtKgrAdO6d6rJqq6n+a/Xk7ia19XvYrPZwUhnISCpjja5RZmPvWPuMZSQvt89ozAaafAwSq0rYIgC2B4R2Q1YRboAS7o/tAC1QBPy3RnzIVlw5eWj4C3P3yq1+Eob1bOQSFxRvsbnW0fhb1xy4pQw6o06R2mfCopdTnA/sKlLNzfPkwk18DA4Eg9kYn+nntgFznyuWSc4mVNpWCNFN8aytt3qMt3NrdOvRifI2kvvqkwOPslXeRpNCxYRrjSRIWv9gJJJAbsUtJo0G9XR/PwkRDgypmkIgdN9IiCpsYdh0sofJP4iGJguKkwmzb9bUi5UnsxUd2wERYIKcpHo821iLzkGtWeS9fRdzP3+WZKPAZVHWR81Ph7GxKWlGX85w8L0Apppg4QCxVDZ9co4Er1xJ/4o/1fTx/yeeSiFhLAGP/ri2nLDBJ3rAmW6hV7ElcwT4584penmEF+GXevsTi8REVLC8AQktywL1ODnfHWEUtErOlWnnGxrSIXJbpiOoXt+o9sHXD7gIyStoGyNIOOGLhRLvFi2yp2FthQTxQlg0QSTKRs3Y1MbDhKs6U95F4r0zUMjwA9dWWFSelqJ7XyxkYNncoTgBG8seTS0yXgW3h8zqADnjcC59Ck53GjmCmYnhXLL1p1RQXR55DjGbSqEnkksbRbz41XboA28giWC8dDAXGVqytoDWwdhiVJ67B6nR/DGN6bR9mw9cBGNa85wE4sviqAZqmPXEAGi2Bk0t5Ph1k4vNcd2OYAXOmY2XaUb1O8tyfXwC8al/nvSoNAVzwPLQJWwkJPimf/DwN5kvsNrAwZ+fuw4dhjY5eHNuNdYR5t58E95cBpG7v5n5jh37/PLpi977e/F3kZE5oS1UvbdbUMk1BjD+YfbYCcy2A5Nfaslzb4F7ES/YqX0lHWCJezdQhO9R25ZpKBsm9eR95wcgOTRsaH+lzRjZptH1nfST8o//nIstOsx9zPkhHYHM715Lxa/Z+bPrBfoqj11JACshDEsfur1SM55EzS9cdKOafPnSKLCZwYofYnMpVxBcdpQNGPnM97YLXM+Did4+fbp6Fvf4u09u1yX7x+ReN5R5FduR9ivVsDGkVMfDEQJh1k+zrbFjbtFeAVgF+cuohj2DvrAxR+8zZmLY8uSVG19iS5pXNI/PAxOrATWuQ+2knj9gnMR7t4gKvhQYGOOkAAJp4+5GryH0eRW7lXXw+XeY3yT/I8ICK25IshgsgtIuNm/2D9DCyBSCC2Ce5fe7rmD3jF3QU5GncS9GiQ/xY+eyno/htUgj2rOdWllb91rTIer5ru3OLEy3UGGwx+tGIPCR/+J/qWwfASaRWFprK7POXKb6SeMm1IE6QAHudzq8CJ7lY+rNiazZI08TH5MUGaLQd1/plr4kzufxqSjZPmIIdQE1Bbys+7VOIK+87tCTry/fa2/Zn7mNYoWIompYzO2AF7yY/GptV8M7K5BlNR4z4PdcfMEmhxB5oEc48gvoICm2J3d+HgPNOLHeUoqeBG9iEC/iLjBOiS0knpVd2O9SXi7l6dtnw5gILC7h5zWiW1n/EpgweQ9+Yz8G887PJy4LOiQ+rQddYMWsUIo+uBwVl3Q3b8RNaxeUXFzlPXrO7sMMnT5tCCrtS0scClDmT/P9qdz3l6hySAwP4KSBZSzaEflxA5+3EtA+3cxZovofcQLv5IIXi2vLEGG9SrHiS0bIXOc+fEmNbX9gL9udrvj/PAHiHPDPsRsW5AVsBizcTI4qL/Hk/mEA7toCwlcr5GdNxFkeWIhIhwZisro6xytDFnsvvCs4uhVTdqpWjqB8ZMJWPV/zzOra+UhcBliNz9ptL//yv/lkKTxGCD3iFGnwtB5ox7UTP0mwZmFTaGEEBCsclkSF6mg8fGuYEHZLqOVwf2zK7tnmqIF7HTkiQ631s0PVX2VgBqdyQpE9gVsAMkLcgvSsY5rB7ALXR2W+Mwwj/Qj5VXBP4xFkB2gR6deQqj3XG9qY/h0WVpPksYvEYhA7VQXT8Xrx8Ve2za7n+f/QXf7b5N//m3+YQCh6mMmRMuYSrE3HbPrYdbbF7S3vqBAI+R1I8AcQgqNbQotfgA/mavcwmtTFG+6r4eJ2Gr9WZCfBsEqh1p5KpUIg8BUD5TXAsANQSgiZ7EfDOBFmaWdOaG7ZBWpiNXW47B/Auz86ERo7hMEw202B9OKFOiwSMfPP6RQErhtol0QdzP3r/gQ7Hac0tQJKE7eEXX2XvZMpfhD1PKfvu3U/ylLHzufe7FU2N8UcvlQTngrSCcdJabSqGGi6vtXgdJ0FzQADK2TC8TcQTcdJb4I4YdFVEOhIAq0tB1aMknuuUCE2bFZYRPSbQIEbCo0d/3Hz9xf222P7w7FlaqWj8jHbFjL1P8B6n9OXdW2354WhQviVne60YfghLKhpLhChVj6x1hTpVojjW7Pu8p9HxdwOYmgh6O6KpR0kqz08ich6mUvC1vt9+XnecezTgIButh16SZKDIleyf7Ux1ep6WbQyzvTBSPppOmzaTh2HO6RT+bSbFckwYBC/jILTLnYSmb/d8FkBm18RmB107WPd+DG6M9p//2Vdpmc2kzzyep8+zz8OEaoUEQyLJ9eVMp2zy0TYBbYcxam0VGdZbdUNaZcvzyt4p1T9rMcLC2LlTPe6eXpJbieIakNnjwJu1sloW6gLerUGw/STRYUs8d2xClVKMDkGaBNf36Z1hal3WilTNsk7VmWspAwVIMZU0baMM/FUMhhyY/T2J8puKmROjBXIL0LRtNqmTpApkTD3N59ofx5nMe3yugpZW5xjjl4eHTWqxigxYsd8KAPf0DBC/aie9CpuZkHEBup75aQMRIALu7qUl7iAab5i0WGVXANECDrs999MEq0GeREmVSYVogln2gEbgi1fPw5wMiBmgnq26fTvPNusAsGPoTzsdLQWKFCY4bMDh9QDTbX8rO0DwPPqbrSvlc9vKulS2DcD5/LPPR1cnYYc23Uki2GHTd4ele9N0peyd43zeYRiFbb2MtuZ+/t2+sAcEum1wETwmQZBUXQv45Rx8//33M2Qj772TpFiL2klYt//0L/4yoHkGMCTAGy7RBBJsYJl+qq6qgmxDEgXMHnFhWSsF56dFbSj5k/StFWE+BgNY7nocth9KPwCTQ11ZLHYEqrugxzM6PIyGRgD3/b3Yl7fPJkAExqeN0mcI9KbFgC2bgOg9hi7QRYIKqMe0yYWPjbYHAYN0ogB3CzMxFwVYait0LlqbNhvayLiJTc7G9VvZg5kGd+/ztLyebB7HvvHJQO6XAeqvxfY0SeYysjf4XwGnn7kbsOv8+FGKA9RisqbAuCbIiQEEjcLs2La2ZAremrQaUqEdWrVyruc8tv00Ng1b76ZkOOCjBkfh13GmvJ58SDB6Ja0qCZL4EUGrfdwgEBAh+SjoNOzVMqIwYN++yhTAT5tf3w4L/srbzZ0AeLspWlCAfZ2K7rOAd1int7Lmn0cf6fucpzfal4CoAeXOP20HtAsI+zZrtX1QVsS7JBgXgPucyfNcm+C4AwWy17VO8sz7mSJIjNqk2OyE/MuIvVubMxV74IFklP2z/8qqm+RbElF2AN+iSpOvatvm922tYwU9sj/L9Mz7ShST+Kn6+qTvogWp0HUvRbB70eg5i08Vnx8kLsJOWwE/tqBT4PLObWkWk/1Ji437qr5uma6j2yWpVUit722wOPEJmyo2WguIBXIkSzC1xa6eA40XsLJyQfmyJ4YRMq1/TSzKVItd4McxbnP2CUs8fhEmeWyf4hf7LdBOB3SSaAzDmc5MWavsAoyOJhSE7tltycYAjZ6PSKBMM4ApzWWxX4oA2Hb2OzzxXWQ0TtIaLtYbcWfncOwq5p08yXM8peWbmz3p7wAEIuLZByrlWZ9dReTEQVq4O7RNwsA/5FmTB8gQ4LRFZZ3zzmeJgdqKJsbRniN2A/gtgMs69dRhXMGOsoyyFydBxxSemJDEQEEtOGPWufG155jbqBYmX6JdmemwQxcgQMs4wJAd+lPh6054lRRlvaxdE34FIvvPZuy5Hz9gbbxHde9MmY5dEJfOgKdp/SmrTjscNFABq6+VaEzb8MrgNBCh/pA9EIsAJyVvuT9BvM8H9HjGknox4bCPhlHV4uEcrYmLFc8lzQVDk4xm7RU9V9DuT+OLMZVssf+xbfNlyMl6fWsMwm9o5W8yXu286UjwfXbJUV59nvf4iVHHGylELBXysjQKlvhEdntJgNn6ghW+rPVyQ/mbwofr7HRNwN0ivdGENmuxMtY6WXz57FW6hDNr26silu+Resi+IIVT3bRcC/9f25H324nW7W5yHTGEIsZV5Am+NuyivbCL/+ImQkB8et7z8HVYl9t3Ny/CmP6H5HJXcsbsFXblMBOqXS/mVXGAJdexRvIc5605l6+lqFopEQWa6ntP27KfWVlnHZGUW6nWeQB/X/7sFykNDFwxRMHpAqbjp7sv8j6Ku/brCTZLu8AUY/McgOeYLT4ztupOWHWXEwPuXadTa/JkCujaHnMv1XWMP+h9ReAeN9fayUkwqBSgDFIk/XE1ccub5EG7iav2d28lLjzZvHgbxntiJ1Ofrwa8OM10TQWmc8OW8m7nZWy5VlqVjNAQNdqtUnuRnCGfrejqvN2OLJJ4gGzJFGMw8kfbqx1XrNayzqPpx68OQCNuAcRVDzCPgr9xlvrcAvqRQAEatWUzNuhTCm3V/KNXHztK75VVjputRhz2v1zoIN15b9NWCAz2nnduJu4pl2o09UgLNT4vpjgA7X7iwPfxnZ4Pxts3X3zRuNs+8j6KJopbvkz4RIxxj6YET16MgjjxHYeo1EVC56pBe7qH5J1AHutoknskgO6mEu5M//j0RQgNd2rTKgdGaiHr+zzF7bKVMeToF9KIl8cEfNT6q3uDzYIHtDhJy65mdLTPxf901dF5tABj/H2KRJNi5fE5Bve0j/P/OrLs3TLE6JrlXnXuNEfL8/fMy+xbGGZlmddfzVwArFl5otzZfqRDfcW02OzDSmfk+zsZ4rWfOGknesB7KX7AbeE57NCQpHStaM2I388zqa6g2MGAzu4P+rwjP7ZOMp6J0vxpphMjApDeqm0EVAF8dS3e2Lx8JTaPTSZVpUVa0Sa6py9O9TnM0BitD+LZ+qray2n79rUy7Vbcg33yKa67heruxFrOBcSVf2JOLjF0foYG3k3569HTzdfRRd6Pzt9F8nrdDXtlJoMrkleeGlDxPh0bsdUpGJ5x4uKh+FkEnSs6Th0YsQXWtcJB1gYRzFm9kc4pRUskCmuCqMb2tFC7FEdXqZ6V+d6O0ZrpkfQSc9lHJZ9U9mhICSW65fsrgDuFKjnmDP1xWQoGiFnpxvrNpf/lX/1VJuYSvQ5iLlgpQ0CFPn82dryVsxG7nd75LGXe7GYqnxb7J92HPDTG1EWcJUh/9fplk0MJq2rp9WxuVRiJ+EqR3kvyCYBbadUFxvKgV/CLoWfkKxq7IPkVjNcesLQ0YZwA0iSypm9+wojLxhTcWuyjBMQ0AQQw7sNmPcrQhnNovwQQTThBwNtoM928ebeVpYNbe5vf/vZ3RZM52upSmdKVz7p5I9M9g7yabNbAVzDHTC0OvlXJJsYE3IcSKVvh4NYpmpPIMeIjjj7JIuchCJ3v+ZlOWBkvN2tWhhA9h0FzBWGlOGOQpCXlE4HOAFraYbFQ1gBSpYvxgkIz6FottYQcR0CejgC2zqMnP/ZA2xjnMcBFmwNy0TakL8UQV+8gyVEnoUmykxTtR/z2x6fPsr7R5wvz5CKad1sYK3n/3VyzCs/VHAgTaVGzHW5GuELwMcN3s5bAV2CXNmQVMp8lUSaqimWEiHGS4Ljod157K8+AATsJWJlyQynsqhHaX1VQ3udg0hPD4lGIupFk2yF59PQwDIwkUgFpCcXXiSUJ3wvApbouAJes3k5rgTWtVkYp6USrU7WKA1chAiie5PqPUsXF3uD8WOR7cbb3A4yYqneYfX4jk+7o1bzNPZ2bXNqtELHMvE7yK6b2LG6FCfkxDuyDimXO1hn2qNar/NRe9uJBJt9m7MLm+Q9/v7kTwXnVsMO3+ZcYIpMttfvezVTSDluIk9HyArE/y3l4cPcgLI4Hm//w//zb7sfHzw/D0nvYINwanifBvXQ5zyuvbXsUCCcBAmBjxmGj+gr41xYvW15EzRJMoD4MDMnr7PupbA+ob9+29VIVVRUfILUEuGvgMYH2DKZpINOqcqZPhmlaKn3WRTLD0ZmWrKoHFAZGYGAOsMjgpj0rrFDVN4bVPrJfPHvOeSvV0qtXl5bYsmHpC2lTi0PpRCWVvGmVafMJ/YOAAG/eLWDv0mZiv6q2jZAyHZWhnhM5Zsi1mTxJWwBLLdjdju1jUzHatIGjV9+6s4yMb/UMEIkJOOnpmnj83A48k6gMd7A+EgFJXSs7Esq8TKDCyWOkEHpmd7DkJJ9s9O3bd0uxb3Uy+8WHAJIqVN1Ii41lH61Z9kZsheRJW/KdAIIfE9RgnGKFYIi04pe9p9i0HZDemiveGDADHLuTCeJa4CS5GBjDQrm+eRHw2PXSPmrLXgKx47zuUVh3HGSTrfiQ/5+re/vRNM2yg/5FHuIckZHH6qrq6uqe7rE94zYac5C4QfIFN5gLkLCELCQwAiPMBUjwz7S45JI/gRtAyBKMZTQabGbGPdOe6e7qqqw8xSHjnAfWb+33q7aInpzKjIjv+973eZ9nH9Zee+3H2MFhuf3Ol79TO3eW67iTA6OIQuOxOoix+wXC8oYcoX3BPtoKWGyYPry+qmkraIJ+AF+2+ej/8Wc0KxSetOnzRVP5Y4+Nc2/bMcbJopdWG5Nr30p18452BJ8H0Sj7ZD7cus50YT4o60qgGVMBG4MPWp6l/QakoHPnmtvel+tsopELv8EQ5GNjs/zBxBA0ai/V3vohE07vbj/qFLy3OQ8XSSxMA2YLDejB4lM0uI9lm59rU1EdBVDtYJYlQdkjYJ+HSNuoADoARlKhlTBJx4Z2BDFA1yD3omWR1m3u9VxLhLAt97iT8y1I2vBc8iwu8ywuUuG8DAvB5PHbXAPJgm3+PX7CtTRgyfWZ9Or9tKfxxx+SgO0lGP3iIEWJu6erz/YTPwTtucj1HCdoPO5eT5KRZf/ewwBzAa6/ydTXD6nu0qG7DaB5kcTpvC0vYXTdTjHvXXzjJT2Y7Nt7GVDC1k4iPElkE8UUebZrqMU+SXANjmkRZwJuRTPxRf2+s8j2wUhzbgCAMqgOrqH9kr1GK62fkGffRLzgvL2Ttcq63Qrys08uYudemA4YO/Qwxam7ucc7+fsnkaQQB2CRD3thBsqwA+xun40kLZ+zHiTlYtkGcd0aCGJbC6K0ldc+m2RLwld7zNuUqTfXaUMWsHC12MlY0Sr3DaAHWPBV7cUE/c5OYZo803eJZ3by2YTIz2NHzhJrKaAoqnaKaBF38cEwY73HiDLTIAQ0mA6ZoNZ+zL7AIOreU6jM38siYkO0zg6EmfMYG5ANAQDXdmlv2dfVFVwKuK5bUN7CAzwz76UdDAjd6ZkAHH4PeJefeW5E3a1DmW+2hZNZAN2wiiQNeVYgvbfx6YAT17SO7wpuAuOy9v7eSXVNpjP1MK0vk1RNm6sv61Ld6O5IdnmAK8/NaheoEV8mNhm9QQwOvshvAIFm2EtjqAJR2EyxV6QA8m/xle/Xh4gx2ShxoeuiD6xwal8W4OR3y+tr8uZhtFW5mptZP6Bf4wAFu2GQdX0BWF5bACVPo/ZOoXAZ0mZH2U/+vTAWRhsyCRsbA05V5FBYLUDszueZTV6wjh/kFeK+SXjmHGMtjA4vf+saAD/OwHf6p8teh6VV14gvLTA69pswPkDAXhv2h8LgPNMB/dZtmxPnrAE7n7kGamfY03J+PNv+GcmKsrvmCifGVuzpsx+geRiAky/4WgOMa5DHkq919noPXtgCan7ZNEJ2Jp9f0AxwRH/J7sn6HKY74y7bTD4AiyM2435seTtiTp6v/vZTceQnq7/4OoWfFOl/8TpFoLvxLfS/kgc4tuIjwNEaKF3bg/We6nMoquyMYbsOMD1tyNPdI8dbs+kGsPR+M4yhALaoAADFxgFxcnNlYNYaDbhseUYGBAA9NkORjT0YgGqkhZxx7EKthtoiD2PbHyQnCI0k5zXxdaRJ3htKkGsynKOTv/P8DyLNsBEga1POJR9JDpVwxCkbEB1bNDZNvEUD9UXYXZdJLhASdjLF9uP9SAm9TV6Te9PV0vbrJuhzZtcTht3PAKEBG3LNbTkG6AEcute7mRtL7CQeOU/82GKx/cpGVcJntEsn/NDKOKSb8QMKxyR+EqtgWNeU0lSmRTj51G38JHCR3NTqfXTC0qFCMsj9RAOpgwbeJBZ3r3TWATjnfFXAEdq2cqM7gEX5gCIfdo24OiZCbKzldzOxnzOAVeuaLrOnGm8adpDC3oaCgxyOjV8Qe1IzowEH9HfuxMHOFhZx9kPWiE/ejP9BrChoFV1wsleKAq/eBA/I2d1qV4g4Zc5rAU4xkTOe1wF4mlsrQiGOGNSZAlCHD6TApLrr98W8noeio+IHNvvjB2GUBSDX0bGKjvhV4p3TdJ+Jd8SObQ3OdR6HHETv2p4+zTNU/OCL4Bot4ujMapvlyK2Ib4cVOezC7eSoPePuofehgJc41NtcHq8eBKw62kr8EjLLRtZI7OYcAfjc73eFhdqMOaKzH2cvN/Yro1KBuUru9U9DjsreMxhKjiAuFFfJJLLu9g3/0DXJmyoG5BUhrCQ/FT+WoYvxbgAjdmh+x3rnA7HOAXrDMh6yhL9Xh4/PyM8GI5kOLtc0en/DJsXYXhcwNoN/7ETX7ygx7WfBA65v3naozCH999yb158nH/k2e/okUjQXQEiswfydzNAQxnK6C1AOqWtiremkKriZ7x0GvAPqctIY8W0dX/CZdlguxTnfQ0agZy5HZb/rmwrWG+I1+oLiXZ0VLaTmWY3829hXX2XhtcAzeV8LaOKo95fRvPsv/tMC1xYf607lGC3ZYkp+gG8FokwVW5g4dBUYFoGBm6thSRLAMQnytWUAeBroLDkN8G47joL5K1BVMNCmDOOoF0w0cSidbtRU2/acL4lUp80CqzgD2dfiCHwmR6kt8SqLgK2xkyDQrbctKguGLoqBNkkPbYhMaMn3pw+ZWH+2eaoqGB+gODpkX3+d9jiBda7nJIkjhNtm+vTTz6sHKDmUpEjkJc2uy2bvAAmId+6h1aBSIIciPQ559C2Gej/aF+vJVtUPyr/9wfLR5uH17QUXdxLnnLhsQe1V1wR76KEB3LQF50BjeAAD6jS7nhNUbmUdsFRgNH4PE6JskRiSy06bFSARjhZQjz7dRdbtXRgLDTfyexWpB+rmPp89+/7qybNPV//sT/8srK/H2YlpXcrhOAijqCEnnYTcy2ESLNTksvmKVO9Er+0s6/F+9expXpffvdBuuPR3N+GI4eQsjtMKVp2kfJ59aQ2xv+hN3OSA0oLbSVXQwaCP1hbG3B/A9SoO4lHG3p/HyajmvI0WXQ+stuuwA4C3T56FugoEjKHpgIgYKffvms5ilDEFdk2ATOK3QzOFf4sjkVxrifR5Bplglu4mmMTWex323J2cl7vZk6dJQl6YvpXnuA2cjlNhsLWFqXPs5j3vRofhlGYAjUNi7vncoxidvezD6Lyv7oed+OLbX64ebiUQiLM7yQh6RUfOdS/txM/SUm1aDc/iOWOBln6c+z+KZt7jVMe++pc/H1ZVWIyHDz+poP/pm4DYWXaagtrl2zZSrDgGubqKchRnznosAJLkSoCe+5+Wieytpc0BmNX9LkGwkQB4Kk2LI2oytrQ+rFtMGoQse3WC0qm4rCv4bIKWpdG6gc9JsBPsBJgENDB+QDyva+EggZggcB30C27aglEw3/mZhMD7EdKW+CVDK2uzra2qJ5JvouhhMN58SKtqJiAKcMumKrokzgc+rYPHYYxoiVVpVAB5m8CPuLcA6W3acrTkadesbVMBTwVYa1jPXD7bdaORdwpk7mVdAFgbcfYRsN4YPefPGTzM+/jcV2Gh2hcYwZ7912kV15oBgDtPJZiN/P7nX9SG7QTcvl+BY1U3AOYERZMgCVoyzThyB9bsIoNdXM9ezhu9zJv8u5Oq6oAwWqZVyx7EjNPuzjabnvnw4dMGTAa3OOfVrklwcHoCyFUnw8l5F7mGb3M+Y485ygU83Ml7Pg2r2Z+7FQWULE7bB10I+8G+aELN/udZcobAaFO0rU8nTgLsGIPmlJOUtoKWv59mwI7r1w62keATpkGzQxpc25Vr73Rf1WmDcgBMWpQaQNDZTBEqewmjal24YSNd7kz9naSMvS0bx7UCiQsa2vOCMOAJIGF5OwAAIABJREFUx4yJOqAe4FQSDrR2/gj+CiC1KdR3ZC2AKSqaH+7l+WewzYew/gBJt7KL3MhlWBR8gIEL97OuKtK0NvawnE19A0jFkJmi7aujQsT6+TtGT6/TTaUtF6sGYCVoxlD1HDYq6h6/mQsU0wpQdyQOuYdOJRTbaHkMg/flaZi7KehoIyrrKC8QymnDllhKgARDH3MmAVQ7kp9o1TzbzJCmtIA8u0/zTsHkw+o4gM+bvPdZ/NZmksmnsVlX8Q0vySDkrL5TOY4kQEo2mW6WBKM6dhnME6BO+0sg2TDxTgreARG1cUgO5b8eoiDqHlATizuC1xeJYTYTHa/BO/7FHsrFLomTgkcfZYdhCPrGMs6+ZOtpsw4DWRA8YIH2LvamZ4xoYZ659stfpUX9fnzjUYY63QPexZ5qMbJ3ML2dfWZVoaBfsUGek7ZZZ7fB7wIaC/DYJ9eDwXYWPb3eq3VoCx4jtgAXwmKArbNUXErL7IjRAz2ACe9dd57xOll3IRNfYqinhRVQoOpuH+deBc1AGmtSeynBblIv9qA7nD3Q6YVarab9veycfGa7Fbwuv9zW4nwwZsxUt4Fg01bCt2DdXccuHR1q0Yp/S0ESv7F2s2BX8fvaH88ZQNeBXyrrJBgkSrVneWa5Fi2/W0AcQI3XWRAJFZ8tgC4zrA6gQPZd2sL5N4kSCWCD8bzPmn0ngC+Yp9qeNeV3GtOKB9q2NUXmsWOegaYqQJkEXwugxKsbtNez1qr6ju2luFbQz3NL/NklHn8nuRMDFejgNzA2Y7cV4jFL2jJbICGfyb8Cl8TCeQGgkNs30IddUBAspGgqNaBzaZWVhPKNtXtNtIeVOjZ3EkH/lcDOvbExnsMMUnNxo4dHBN4nDSt/rNGS2Hk2+b31oAQ+uB0s+Vz7xT34r/3hg9fJ1ICoAS3zDLynQlpVDIC0AIaeJxrEpB2S0FXrdQATgCiQuO+3rJHvzzTYGZrxHaDm7Dh/2MNAAICSAUsL4Ndzm3tZ6z6t26LqC/iF/pzu7uyFTmB09+65a/FbEE/iu26hLnPSGpVpNXblnWSbXc6137gfwKT97KykKH0n/s/AqK2eq8mnbiK182mKmp9n+upOWFIvEidfBLD4l8eXq5e3I4XSrge5SUGDuc7GVMt1ukYgVNsIFzAYW0geAlRbDxYZbcYhegxrcdqg++yyUHLBsRk6JdjuyZ0Ua4ZpP+tbAKr508hTFIhYYkfrWb3ZGqgaqeQ+iaPD1jlIAfdxWkLvhJ3VNsnc127e9zJ2+DKb+CRMnM18Lv8YD7XaTfssjWQP6W6YVQnWq3/3NrJCDx+mAJt15WtenWDnp2CfoXikY8+utxL7p2BZ4JxUzjDLB9CXvi6+15r2/A7Y5mrl3YgLnq8Oi5kEiv0+nQQAlQJkJEESR9Lk7XMR15Lt6F7UDr8U0dtqN5IibLjns589P6xwazmD68R4G/G9f+v3fjdgU6a0J1dQDOPVPK+9sAxHs4w2/JvYv8uQM0Z2Q2eGoZbivcvGX9P6bj/Ite5kzfbiE8Rbr8IegifEhceZYTjT3A7zKbmW3M9zFiPSEsTopSP3LgDpTMPOfQWAvY29oH9ajb/sw3ZexL/fS9HtMHEBYsNxpE8AxQNsKsoDiEaLsvFgd4aiQgr8WcM9Rf9gCdr8xU+1zTkjhvBsJJbRGTbDofghBctoki8dX7Rsr0J2uU1B9SIssw4xyrUehOTzJnmWI32YIji84M1rnWsD0tqrfDhbYcpyB3yIg/N8Xfvo/Wu1lnsPmMN/dugVoDEg9P69tIbeuwwwzfKHJFN75/0UW2A/mHJjUxTCMNZsn+677AcDAMv8zRpX3qA2bM6O/TRyYAhe4r+J73QiccPMcIvRikkpnn4MiecsrjIk1Nha7foLazSx25BCgHADXl3Jw8mM8LVA6J6D0Wv18XKaNXg3Re25dj9UCDQJ+a7cQjdLNJ73Mjzu84Dum/FZ4jH7TUs3e8ibv85+/iptcLfpdniXhbkIg5QeobjfWtsfF+IdLcKJTxEV1ox55/Ug9rPSHz47P/f0iuMAKN1//oi1ynJdgD/3Q37H6+rv2cv6HnsQpkGjewDAMvnyOgz/iUsnJhjpCjn1MGinu+b6Zxv/8T/4Tz7emAaVn+yGQbEvQWRg8lB8SHvIs5gowtpUGmwxRFl4H+oIHOY1Dx896M1KQl+/edkAsUKZSzJgCotq9CfRL1KJ7VjdVrRzeKG6gt1WUhe9pnxvN+20KgaqLnUMuSGBW7X3bOA6N5Uq44sH6OsGNeVF4JnAxU6TfF3GYWFBcX7GP2MK+CwO6H2C/sscuB6g3OtnYTG9zJRQCeJlPtuwAiDXs1SltMoCXmzWvawXa8iYep8eAIg7Q5t1AgRho7SFhWhnD+nob3jNWpekwx2WL4lpW4A9TFXjfNaVVtwWWiQxBEdjJLIZ5PmdKMOctsWBwQGODshnE9QAVTATpT0HMC2ZtFyajAIzsmEZXM9kWFMBCbLuFwCkB9EOSnsxkK+VhjJ/VCFGY+CLjEXfCQvuzzMdld7d+0xsvImn2ssEoeraQf8TJG+Fgi0xO8nEvAdZMxv2OM6PUdILjhVSaqqW64LCxC9N37lTDbr2yuc5a/2zqek2nJ29yfNJxSMGtC01ri33SttKzeEg7BJDU9DPsUBMS7of5hywofp8eVYEbhEnTsLEFIwZ9e75t78/IMCbsKc6STKOn+AltiAdKhOIsLJep4XOwRQQ382e1Epe4desLcPxPPf1Inv+PM+wVUSJiypV1v1+9sfDXMOjtOq9iL7dccAdoOa9vO8DzIs8q0fff5p2qttopn0dCvCb1QOtzqkmnans0LjOnX7y+ffLBIXaY6M5Qwc53JLiyyQ1D3IfnNp57tG5vo1BvZ+En97F9cVJdchMS72vlToBOg2z2m309K7pOJM1M0OFaCZlhbqukpDfGVHhER2tkc1rmgzGQK3FeQdQmyB83e4A9GuIXgB7Wgt9eY+2MHiPGHeAPFuE0fQoAdN2IrEPaQ+/UflTAECvbuAsOVgQyCaMUzn/rtqd72khBwM62600Vsx3tBraji6Ayh6XH1fTMBoWN2HxlNqNVbWA8NPSslxrDP+AHaP55Flg+DrznU6ZoOY6ZxwYbuiDgJFBrswEh9WKE5kATnKqzJJt571Da7KuzsfTVO4YfK2sWvENOpFUfRvmq4BYS4ME6+vnz0ebTnLOQea13//si4Le+znrqv2KLCOGPBpvvjzDN2kL/ibgH2DwIiAQR9X1y57F6OoE20UnYzeUeWyZakkEOGso1Fa2aJAlCQDIKdJU3DVg2U6CNCAmn6D14X2C6dcBChVPJNIdCpNFfbx3tPoiRZJP0g751S9/nWpXJlT1ElOJiy1hLzYKgg2Djv/o0J184zDaFljfbRXMWo2mV4D1BOSXJqYXVBPMAlAkJrOvbGXFGwOX1qLb9Q/ZG0DwDYMk8ksVxk/RAFAg9AXYOgOCj5k+JXuWVHLKJoWHvaWtQuCRvaydsoln23HYRq3WkSVYbHF1TuKP2HCB4iUNqQRFm9a5hZ3xBx9Ntw1QpUXjbtjQbPh1mHfXhv0EDKQB+o6MhQSlAFPsZybNagPN3UcPRH40AdqwSYaB1qlpWecCh9q13YsJsSqhWYPNGEN7+fZm2KeY2fsBBXFVgR/W8TaB2mZs9Um0Sk/CaL+TfU8mwNkyqEFyUeadamaAtMvsVTZTEr+bwRMPk0R+Gs2Sh/fexkYOQ+cqwfgblduC+GktWqQhfpVgLJzC+DSpVnx72Fy3KcSdRFbgIhViAGQiyjJPpE/Es5mIKaJgQvGPIk3hnQovbbPcF/A3/9bOPIk5ZgFmzoAVzg271/ZyU++yh0CqnbSYddWWBBiv7mcrstZ6BncpfLr3Cj/zC3mWWFy/plOZfXoPmzW7ayfvr63ea4/D1BqmcRKN2EP2x9ksIy/nGQBqX9kjAl6BroRNEjxVbgzciaPUS2rrCtoAeoDFE9w7L9XsyrVJFAvWScTKupvAea3rO8wY2ojDNOQ35aTAaAUw8YdDOgUCftq09TDnYxskhu86TMw1D1iDYSiB8VwUXte+pMxAxnZJbu1L/kGgzBecHD8vA8K+uIyurYQF47cJlFgRjtdCMEkWwKDkeTT9JNWKecUygW752R5AXgyFL4DRGzvyxrnKOq8BliaX2nZyLvUQVK5JOaa6VGO3XX+lAJo8zuS5tf/4jlHQ1h9tTqPf12eXd/Ks+Lxq+RSHnGIEP2fSd7XODCTiY/MefAcBcXEZEI9uned1Fm2nQTCdUMn0DIYbPU5tuwNOO1VsF4048RUbOPIo/B7WNFZyPoPURm8274OtB1jI9TnbCqxr/TprzS5bi0oeFDkd/zwSJwoaXkgqQJsUsGEKefPcxRMDnhU0674beK82yxlkc5034KG1ab6CYT/6Ui0aVnt02DZlQtdqu5Rp0W2xt+BRkt4ycWj/TkEIqwQzxHVOrI4RPV9lai4A1kiQDMC6jmGmED6gevetR8AHNFYFWE784LmswUYWp4OdAC8LuOOz1gzOMlTyHgoC60QXaAH4xD5TzMRW1+b9AcAjV9OmlvfYjT/fJAlgmEPyuLaW5tyyR7cnv1n9rc+PVnfO05kS8Oru0aern6cg8iryBIEOaiMKqns/Nj9/X4OmfPyaJdj8SYtY/rduz2zxy17NmZIH+Z2zdNk4B87wEBji08oMm4mLo63JSA2oN0P0po12ihMDOANymiu0E0BaRvyeriiNx9knALCtxPBAnZRrVo/2766OAmps5DMV1jCjSd5Yl29PzldnMYObkSP6kHP7ZC/5SfzP+wwAsBv2oi97Gk27S9Nmsxcwi7HFvw1wZ+jBs0cBcGLzfv111n4j3QjRvn788GD1y998lU9epujmnu3dsr4WALkF22WfTH4TaSL2PrangFvW0/oAM/hcGsgAXkAo9k+9OKBYsSS5fGUJsmbOtmfVFnwF6eSM8jL5/GHyjmFuar/cqu77qxdfVfbnyx98uQxqUMBNMTD7pbFVfNNeWP4XOc9vjl/k+5FaCth3LzHUsKCwxJA78PGHQUXz/FruleuR19Kd/xDfXR3qAnfkXO6XINPCpCFD8tpcL9kO8iBl3i25gD3Yqd5tMeSXEXTs0tiy7PSH6bISu1+9iw3nEfh7fjqvK4uWD2aH1za/ceK0oj7ugEhF5fmdFimytjTa6P7pxJvpwAF2gzccJhY6zPmx369IyKRV9CK/+y7xRts9815AyleRkdHdp7Ox+9Qk5FzPuhjRApzPxNLHJi4oND6O/I349ZBsV+5VztUCb/53P/9+GtWrNKhGein3l7335PEnGTT3or5EVwUf0kFMtTXsUOxBGbo5/4CiAuVjkxBYxBIe5GhLY5Y6sySJDH+kET3yM9bUNXrfDptITnydLqWL5EunsSEbeW5ahxG+2vKfZ9wCY/wq/AizTSHBPp4iyMDs8/chUWBssgXs9jDS5zyPtEz2dX5nJ7Hax5BvPp5+s3qWY3wUAPMewDB7GqGFBJZJstfJe59HGgfr7n38oyFnlXDJDcgFjo5CFIiNQlyoPM8CqE5eaxhYCr5Zi0oc5ZkC7S1p46as42A2M5SMPdNtti6+1C7mNe0SY8MUOdnyrPvatq/nDeg2UwCsSTC1OfHNhbOR+9ZByvZ77zv3tgPe/ed//yORbrouT55pdSLEeZpNY7pfjGuuiM7RWUAcABln2IRdBc5osVzEgxiCh0mw3DhG1HFaVTl9wRzmnq+DHPrzDCXYD7CzNvI2rHZXhmk9sbBBjIQswQewThvWVBEncQbi+DKswtOGlI5eBMOmBYlxHKo14OnVN98k+E/gROjY9eQebvWIS5RtFk4krLFvXmdBbI9sksdpBT3Rj08wN47HA/vk00+TAGc4Q35+nSqrBXwS8VcPfKiVA0yUkdJKYOuUkwxBhv2OyiwWnU9uUDaOT7smx1bmS+9nes1dX0GWMj/CxtOGEsPZECYb5BD6m58BsbTKAoww6ATqkiMBIP/AoAq+pMzXeT77uffLMOo2I+QIbHiWoRN/+cu/asBWYBC0ngN/ECdGfw2jpgG/8x8nd5u2VFT0TyKUfpJ90mmDAe5MWFKJteFs6PeprreKnEoJJqcJjsTAO6ACWzGv2wUEoZFlI+/p5aaRp3qY/2l1kqjesR4MSAJvB4cR+pjEX7WH/hsmx9vozgEWfd2E8nwY6uzbVHiucrjOY6iNaW+LSVuxc01ZXIwie81+fRANqIOsJ2NPsNJAD8LrBNL3KjAb7buAj9q10agvIniptZPmhffEJeJ80IUfJPi9G8P9izcZMJF7/DaOWHXXuOqDCOTu5lA+ijE4DPBoWthvXod1dZCWBsHKuUEtqeiFrbgdiu67VP6++tWfpCU3Bz+O9Pz0fcCJ69WbJHC/87s/DsB6VKfKsGF80ePA2LwXx3KZe/l+xPXfRsPw9E1amxc2zMc7+wFNDwpKnhx/2zN2J8aW+LSERQAieGqLHBB12a+CJwmsCsG6PdxpbJK0BKUzAGGCibX4qORPUMcIlmErcV1+3l9eKi6cfRPGGvAEjkvFvHRpGgEJVD779JMATC/SIp4AMH/oSTgPFdrNHmIQRxtlWHyckMEIkzSN9om2Nw60iZ3ALucgJ2+YLDXWmK5bAdBiaLEZGjwO+KhAUWZFg5FoOKnwcpDYI1l397ab599z1PY+CWXOY563tRJwSQJPwyjFIivLM9fcNjHnCGvPQJicXew8gFKnFAk2VKTyHmwehpjqDx0MoLIBEQIr1bGT7LdWMJf2gePoB/74Rz/pXpFgrRkePc/VmCz0Ujtl7c4CAvm76zgyHVfiAQjLvuWEJOWSI9W/smGb7IQt9/RZbMrO6tvnYRAFwAP0qPJz0GfHzmRA4wRIqqanqdjSLSEETbKgk6HDHna2P3342epJgMjDMFqJchPmvU6g4lmaTs0UYU87O5IvVXc26ln8F/DtKoEYP6Vd17OyhmwgsJ3odJlkJn7Fh/k8uk6mohakjF2pGDfbvLC2s9HyiQZBDID3PqPo28Zg6IFkMdVp6h43YSgXw5UgCvgEjpLS2EMBxzA+Fq0q7cpJYrXg3mrlFNC28ANMm7NymzW+TEClNa0Jdi4PA+sd32t4ST7/PEHV7m4GUGRtDe04idadkva7ANt3UnT57FHa+gMvKHC13Tvr02EMijuptNJ8c378uwLvfX+trNNGKEDTUOGMX8V/GjAiBSdFxveYxqpNyF1fh153k8Dt4aNP8o5bEepmf1UsBIozCKeCu5IBgSSxbzYnn3E31dKN67DDPiaI3o4PDnh3FM070+sQ8g0UEWg9zqCN3bTqXCX2eB75gOP4mM2AyITE+aDTd0CV+MwMrHgPGEzA2el6GAC5WpdzG1ZsWehiBq1XwlHBYd6zvtS0vAaAee8ETMVjPcmcQeCNFIB94tMGdor1KKA9w2+shjZuecG0b007MBCIz7MBTdMDohORv5vrOw8w+dbAlVzzZpKW3ZxrjBBt0LYlLaCy+OrfpkhZH2ulFS9chUSdbSq7A6tnquIzXEpATkoje7v3N5MJR/B52tB8XWPlSDIwbQAWS6uVf5dFtdjtNeuo2lPxy4C5O84ONgAN/IDRreoXoM0eM6Uj93UUYXdS0IB0iZC2uhmcASoBEuYe2VEPHTgISMvebXLf+ESHxbCmTF5zXoF3B2mZ3Ux17D2Jj3yu1m4tyPeyCMBirCFJvT1ajU/PIetE4gJzsppy+cwd8UtbnpKgAZwlKFn1d7mvm47S7bLPsADmIvf2vgOLaK8645NYrIN+92+drfu6dXatccbOsMfVxuNlra3fY23a0TKt1UAmbHNJgYCu1XtJUUFYDAc7MP6JfiCZbaAacFrxoFMT7dFpge6ExPysCVyu0/oXLGJLl6KO7ogyB7TxYcMXvOH/tOUOi6VDrsqCWIYhLIC2gjDwds0+6JAHQAWwJGstlLufa2+LsRg5aya+LUe6gBsAeOLfiYClGAN2tfjnGwvL4S7mjaS8CeSAoAPqjq4XsKNAQIEy54EdmsR6F4Mo1+QsFcTMfpFbOM+dlN69OIOoAOIDIP7/wDfr2esbxkgnBbvkBWSbQVmA0mnvWsdIHfjT35kW+zU41aK4wTqKRGXGDWi1Bn0LaLhf4KaYxHvYD3RerR9DlXtW0N9oVp1YyATE3Md+CryGTnQa72LQDFl6l3zi6f3L1ZeHeY5vM5xqJ5I0GfjzxxlY8RIKEl9TgD/2qLqHeW0llIB/ea+ZxDm5j9bSMucSgwzbMu1z0SJ99OjRFNiSl4gvgJ30uj1n8Qqix65OI9eX++tAHJ00uh9K0hgm3STuntAMzMHmLLtLos+mkujJvvzobGZFyAyw67uJ7yLqE0bt5ephdI+343eBSdXW5o/CwDH86WPO+xlShBxSMTQDk3Y3DZU5aaeKPP0kecZGmO5aLZETXr1NPJ4840c/+jQF/53Vv/j5r/Lfz2PPb5Pb7q1+/ZtfrY6zxp98/mXPILtfPeXcXzXYYuPbJUH7Ks/rQdg99pAkHkCgGwiwLD+0J/0+maNvv/22jCHQ7Azm4VOAou9WT588rrSIHNo6FbzLPm6LZnyYGFsXB2Bt3WL8SQgrx68yHCmftbsbhlhANaqvndhtl3vWeS2CA0anltnzxHDSWXqVOlp6Yj2jxpjT1SZvvKnslGEO2d95tjv01+Q64o8w5i8jWYKJdWHCsFZ9mnMKSwvLsVx2AYriUHM8OqdY23mm0Tu/vnqtjTDkjrSeZk1e0AHfTuce+Zd89kzjNjSCh3EO2UG50rD/nan9xNp32SjFuHyGPcDWYDWPXmFisTwLBTRALombTQX32BOMw1i1tKV/L7qHkcbRSZL33Fb0ii89x7Re7Ai75/qn/Vq8pUiLeU43j165afQ62xSqSX4sucbC2rqhI5pnRNZhK0MqfvIsOMbNV1kHrHevyTCFFhMST2H79+nMcDCFPJILAhoFYme3rZ5Y3nI9hU5FPYP6Yrd0UzrP9iYcgcZpnlivTaeHfNK1blVjfT+gXfKjvO9p1gPBRW7Rjjhxj3PcKBIQltg1OYY94AyINxQe2P71ZGSFFOedrQdCc2IYh1hx1k+80Ug0Ayrun3y1epiY8GHi0LuJfamebOc1cjC+8SI3X4B9FfAt1/c2n2ndDQSlIQfu2EkM6boUYOlmN1bPfZbZWXmLYa12SnCH2o1vaut39ipSWgvQ4nZn2/CgpUDsvFe6wt5SbCi+YJZBPXnfv4Uxfmi5R+uhA/QkDNerYDb2rfgPBtIixp3dn238w//uv8ozNx0N4fJj+rHTGiVAEtS0H3mcohvyMF1zR6u3NcghyCZNYrQfw/Xt86/z/VCuAwzZKF47xibTNxMQSSJNADIMgzEXONsA9TmLpkEdU26auHlb35YKsd9vhSufi0r66HFYYYt+ngWQqL2No0LrdWEMVQdTJJG1YR5G9PxuogUOaIQDtV1shcKaSq2WGxuCo8+iHabt683LTOIrc2NQ1x//+Me911Y1Ypwg4gehwU7f/Dq4UPGbdcEIavDb6sAk+O6NVt7bAC+czXrQx2XAO0ktYISx06o57SLaAgdpFgjXeVffLhs+xuwgBucslFxJNVRWix4tFUbHIIjjMMcAL0CGBsGqNnEk2qhqXJII+9oJsGQ6pdhjgr5Mrcx6oYaXOaBiKoZz/vM/idR2XrO/f5SDkJ9j3AVxf1dRTz32iAyCw2FPNchqdYGOXzZyQIc32maxdFRbctg5+wOfmXW1ptqsvaaBY14D9HidqU3aae/EuGNHqI6XyYHuGqo/A6tdzsQj4tWnqTobplF1K5PZcm0CxbYz5WrsidNU2wSawD5AoGdMnBVT80FYPrtZf2ypk1zvJDL2lharJJJB63cS9AFEVRPOAureT7VtO8HCdVquvqXLl+t/ncSsVeFc26eh7O9nPXaTtLIa2DgYIw7BZtZAkGQa7f1UUP76H/x09X//8f+VPZeEJNd4dcbI7+QcRfct1/HDH/+orFete/aIaoJAy57ZCIMFePNptM7ehgn7+nUmCudsfEzgcRsRYtNUnz0+XL18/lcBpNLiniCNlsFmzoL2c/wbFfz1VDQVEM/yO2FlFdVcc4cLVA+i1NDuJ0BT6c8F/oCAE4wKlLRpzIRY17dmAUy7LRs07NR8jsBOi7dEqqB92igCTm/HBp0HlN8PMERUvibUmWOnAKiYUawx95jrAWLJqxjIBoA9YzMVElDpHMpPLgP4buX935cmr3qLtp/3xeBoxdztLW3tWou8rmyOBBBYD2UAzDQ1iZq1x2IE7jZYzoVaB2dJwlO5gTwnya4iB3tLYlORhFah9k+tE1gJ4FEMrz6LapRMpX8/zkfrA1t0njOkpUnl3tp2sp8KluA/z+EoWiUSFIccS8Y+7s9TJZTsceSVHYh9PE3hwjnYT/C5HpYjOHuXRLDJAzuZ1wiMytxNYImtwW4Y3HAvwJ1qKTbFy9ffdK21qMo9n6RN3tTnF2++jePPtfaIS8glLfRLt1ZP9581SNTa8TAt+ILSEUwP2zD2cxcYk3u0/mzlq7Tesv8dzd6iwQT21QfIlfAJbM+pgKGtQhOIXyW55+DZFK0jTUYW0V2SCnT+UPIFCe+BXvEfV2Gr7qrc+54qfc6xghFWGgBv2jG8FjstgU32qf0jsTCEo1PLmuzwj8AT/mKEbLG6SARgRLQVM+90G1CxwvANGPmXnKfc40UCrTfEdvPZuwE5n2bYjUT4NBVx7Tsmjz+IHdrDUMOYi821NtZS26+zAnwFbFS7dUFv2PCYq3wOAHKACLln4uwWQiAzzvtdLKpICeym0qlafZGgwoAKAN12EqjzaHLS2DLJcytVfa/ZyventWxAYPs06UgZyfsJvuLNVvdvj2NzwxLMIA2TfCV82lYM0dnOWXkYNoQpsC+GxgJPAAAgAElEQVQTIL9ONfw263DrWvPf8wB5p9G3+5jWleu8ZgY/C474nP0kUZFBaPHPc3CPUwnOg8l+wri0GQn5u9ZmJQXmatew5cpMBxgLJj2jBgy17fxdW2NV4vMcm9xpz6SFWWmKmsYG2M7xZdbhIvvjnufSs7SIImvbil06yt4HULMBw96bll0abGxwQceFsdEWLPulQMZohJZtF9shuBZ510IDw1osmDa//k8AX/Pk3Mw0V/ZrGAa5d+yk7PuCl9WoxF6WLPLBY6/LXMvnSsqcEwF4q9cAGqyt+LSPeVZ7wNuAwlcB8gsAVWQeGy7npNqBAwaswScPYFqKlsEz1j5/gJTuQ7fHbdjlb89e5UyST3Cu5llsmWgpbvV8c/EGsjG9/Jv8H2gGfPrQIrPrj7/L+dzMfUnPqqclcgTAlLkCEZzJ2vVbklTvI97JZ8FKxFTjjga4KGNdPJk4A5OafWSjpg0KwDSBv3hHAVCiNAMdBPYYYoTTZ8KcgigQafyaFqVp4R3Jm652ni+gY7n2BWhShAFCu98OZMBRUegSE2V9qplc1t/A0Gyh59AW7HYZzN6dWFiAaKK29RhBeJ0MN72uRcw99ri+p8yuYZyJT7Vrvcva7SSJjlkqUyaB3/i/nIWQdXuNbY3q50+hzz4eMHTYX53s1wKbgsucN/6HXT2jt5rP62dLFQHUkkAOvuujSDVxv43svPRcSaaX881PeJae7Qxs4SOneOh3rFGBRvkPkMjgMt7F0jhbrl3c370zuUwB9eX623KK0ezQ5XfWOo5rTUVFFvffrqT8XttBJa4lKCzSO2y2yMrzU5TRsi8htW9yHYqT27k2E5pfJwfYUqiNLydNUDAg+7d6xDoKUgj9ve8FCEjLmc+53Xq8+vOTd6tfZTDRu0WvbvbVaHiNX50pj21fXa7Nfdq/55FMsqeBMSPYruMAa8h099FOrn5m3gajyz2xtb9lGtJmpDcthkdo8Jww1sVVwxDtcIba4SmyAL3a2s989/2n66N7AzuXbbpDDywJ+5bYO+uG+a6ekKfwN37391c//8UvVyf0geWzieewnunCfshwi3v5fXrBagbYR/w9je83YSf+JhrST58ehtjxdPXq9N3q198ENAsZRBumzpfj6LfKq588+V67FNrNk/daD/xh48Q2nvl6EqwCsRgG+IzQcJjp8NavfrcdH5DkAS3tSHvpPLmw90VO8TuKFp4X387meE+tk/Y27eV2u+Vs0LbbDkj5IXZ7Ogr2kw8+qjY4Vq3WT7F1mbP5XKQXxI+bdGXcpvtlQB4ahvFneZ7Or2e6n5gEY+oGkQT5IT7hyl7mTzD0+LJc/VWKKWzIdoq+7U5r5sHXWXN7aIoILYJq4Uyh9NPv/WD1Mvrl18kjtlPg23hvcqwaYfLAxB1n9Iujx556Xveie9ApgThSrUG7SJ7dmBNYKc6OX23emotTcMAUL6N3mOb1wXkGe8m5TaL9QI4g/hvgf53ccz/dIlf53fOsKSLTVXL8Vt0UWbPv9zKs6So54RZsIr6weS2bkvVwLuxDZClFJoOFrD02dWP5vA+1ar4vFqs+4m58++a7k9Xf+EGod9fP28IrNtSyfd/9JMa6MbQJ7oot1/hAt5HJ3tMR1020sJnFEDoW4Qtl38dO81tyi0q4YCC3fdsQzBRh8nwVl8uQy+s+fjxsx8MZvdBulYmDPTt2UbG88X32Aqa49aTd6xqwxFtgaoFx5HDaHo7lppU5ts81d4I1JmdipY2sy34Yn3ev6NzlDCadBtm3VTzn/UFyubuYi2RVwpZ9GcLL1l5A7cSk9OpNB2Y7aIZ7pYnS283/JhZnX5wt96/DqXY8tuFhSDXYqAoOnZad6wICznWKfxLH5h7Ndhj/P3IZZY3zWWxXvofcVmJCfS697sEI6CQ3Zs1r6KJ/+83XzTHFAy24Zn1bWLte/Wzjv/xv/+HHVwFuClJpW2T8Uf8APQsLZgzrOKL26ArNVARtcMEWh5ZFePX6eRlgnLVF7KbLAh4dPSwbgtimtpDDiDBzXUO9DlqOvdTk3UUxXBM4eQ8HT1JpgZwF+nI2uP5jLK3qZLVFLYylGCIBrkWDFr8JeCc4JM75/c8+LfIu0cPS6NSjVhLDXgha3vawtt8GXAm4iM2CBWdBvv/9L9NSfNAN58Gq2nDiEvHp917aQlSxF92K9cSRgooB1LDuVI33Ql/XCuq0Atu83gF1UEuHz6Ejys+BHAQQxRIQ2HOUbSXNNb6P4ThIu5Xk8tLwCIZ8AUoEe8AprxuUenTBGFKHAisPg4MGEqfZpGJJ3KrTo1KQVi9A1kdrBBHmCk0RVD3kSLPZd9Muy9BdRk/o3kHYUKfACG09EguJ7OjdVLuQsVuenUCSsddCK6i2f1RgOZeDMB4BZ02SBE8GPYi0E+3Znyoc2m4lu1pkVHSACyajosa2utAWuGgxhEr9JtpzNvxoZ+TjYpRPCUVnnx0ZOIKllZbRnRhk+lb2loTkNKCl63qU39lcgoSC2QJ84AcGYHTqAIwH9PYMaDlN+1YCHiA20OIiLJKjg/wsl/SLV287efkHT48y7SrU8TjP7UyjuoqHfJvJsyak5nG2LRboE8hgdbv5YPXsi++t/urraNVlMc5P4yiTmIpV3P1RBgI8DhAiMfVMGAbJsqBqN4KzN2GQ7GYv/+izL7K+71d/+qd/lE2SRDH6RDcxVM7l06MwVlK1ehv2nedNW+tjqN8knWgc2ftjwsYJ+vJ8na9O4REcmCAquJPpZu3mHE3yItBWpWk1q8GqCodJWtrkBB8TlAM6Ctoxak0TJ4Ee7Z05a1OlFEQOw3F/Lwlv9I1UDwF2nbjM6NYpx0ZUqNlnAD8CvKDaY07UjuUnbV2b6oozbfy2ysu77GdqJ9cBTa4lD4aRLAGj6wXe+1q35QPC9gJgup9htwhGTdgEImtBT3sCW+EZ5XPa9p/Xj26TYCgOseBk9mL2vumxhs/Qxasz0BIg2WmlHf0dSw+TL5olaNjZED672lmhpmMCA/quY0Mu0a3zGQ+8FwF7FV/sAk4AeG/wQBP3PIOsk+IHIeHjXIM11T5vUhigly6kATEFIpKMY6016cTmEZxlD3cATPb1+0gQPDx8EtA9Lbzfppqba+P4Tareyjl7nWrSy7S2OutYrN0DWtVzDjmm3QwZePbUUBXyB1qJMIkllbHPeXYdBNB7zOCW7F1tpw/iYK2PiiY7LrHrIAiT1LDd6rNmGui7tFRISG6A/LlvAMPHPO9W12IbsMfZpI1UNrW4EwXeyjfu55mytzMRcYC2rl7seMFaVdplfZ1HDrpJfz6LfeL0qndhomvbPkdbpC0vWFOSj6yF5ykhlqIZba8FoIlr1nwre/Q49vk0S/f6Ij+L438Uu/ko++ydZ55q+O3li7AWw/7CKAWkJ8Pfjg3shGEWKWwlQzj4sQ4RyLViT9HzUVnVRsBXQO3Y8fqy2PDz/A680H4xBMOk2nsZJCH9PXmb/xpAEH9B15BtZDLomtwBSuT53+moUmwJzPrsbWchZ3A/C7x/PwFuJqXd/5BpxkCkPENHzeur01UmWopSmbJ2laThJAjjTcS0bwLcvcu+Pwvj+TwtxLd3kpQEnDXVW1u3J2+isELCgKES84kv/I9eGk6e7TVMngB7+d0W1jA7cg2AjOqyeAaAi1wPfyLRq25kq+lTQACIA5axsp2xGWozrf1QI4VN8dVF3u8ie347cYX11mq7mXs0WdD+Zo8VCQWuHUphPQApsMRlujcbyX93qFDsQFn+gJlcsxSI5EeBvSXxEgMAb9YMIGd2rW/X9hVgRfasGGYC0yXBYHMLXowGC7vTundsJxbGu7AetJPXdiue1P+TPph2S6Uy9wa8Yws+0EZNYUTQSqh9pr7Pe/eGTJdtYDLntkBN1qsaTQV0gK9JpLKHLjKVGJD+IDGbwLisWZ0aCp0AOm1Vea/LJBz2I0YF/VvPT0LZLzpK3hfrBItuAY4aZEt0nIICOaPHR8i8HQi5f+A0/R921cHtddZuDajr7yNHMmBR2XXdV8M6GGYk8NCF2JGJmfP8C6pVImbAWkDDGmBra3TiDIXv8zIHtSf9FrTjRd3gWi6irTndK5P4d2kBHopqgMD6XUnq6Pa4lIKRAcSBdB1swh56PgoIhDgC/HvifVYdMJHnWqBpgK5qREtUnIyus2JZ9nPsYcE7MgEkCviNrGnMXBNaa2BNRg7Hdpj4w3+na2W+xJg6VBQqqzWdtQJgiAed37L7a49Hm62AmGeR/xpU40iw4c6yGMbfK2WT35fQOxfud54PWz56UZV8KOAoEUssEZvm/TvZ0RphRDZPoKs7IPp3AHnXZpi3a3uyjqv6WS3sOd/DxvO827JuLxWEwA4eLU2ajCQxyuTBVNMVscTTBbdz1rHckBj2w9QypGozcTc/xC50cmcYZ09TNPndowwSIipw/2j11bv9tMymCBQI+z0CRp7Tbc7q3TJDPF8thTPooGfbn8m82z3AFzunnaiY/zZ+zx4hj1BZljxX/ly7I4Z4Bzbl/Sb241O1L09OVZ5O7q0Ap+BpAa38vYxd+4A9wejy24qmQI4y8YAACl4fopma5xsbtZVi015oOYdkHsoewm5frf7aT366+tM//8vEJKafsis7KRLFgaYIhtEl1lAYPQtI0+GLBO5X+6s//6uvcgVvV389RfSN+PhffpuCUgYnAfk9DzYnncftaqOJ7eEWgDDxFDM764aswKbQR2e7nZmCk3Lj/BxQKC8SlLMTCCv2/V7aQz0LrF3xtOcBlB7tMMM54jOTa1kHe8QetK9p5+oe6kRlDLzkLx/TDaQbYjNMzI1OHHXuTVPFGEVAmYJUyTTaSvOe18lvTLU/QODIPmMg2HyxlxzVGlZvVz6cn1yaMl4QRzwihk9xDQiSPVyt+aVzrRN1lzM/I4MmHxA3YYhl54VcE3AxDEjglJbmhw8CAOU+XO9xxNbukM7AEMs+YSvvG+KYfVBGaueOji9rDKTgI5bze0t3X9mw3V+x0YkjOg28ra45S7pdcj0Y6lhs7L74CnPreYhAX/zoR8nVXpdbZ9/jvr2Xf2dPaGt1bgFFdxR8hYbAUJNtxc6Jf+VRVyGG6G5Q9FRYqQRBrgFZxTkju7ORbo0H2xnsthdfEGBa7gNgM3DBOXgLEC5L213MuWqaD4iF3ZT0MkVitmpdzLMHd3I+xg9EYzjdKgWF4QfwCnvCCmQ/iqJunKH4ieuAd1epwFxjZotTKsVhQFb2In27nlNFjYkPfPHH7B4N7tEkH0KT/ITtUljhchQF7YQrms6K33kPgPxBdKfvnr9cPYo+8n71/nLe8wwPsvdu2a3EHMeZ/vvtmxSUMsSMz3prfLI4iPZn7JWz6fpcJ6mp5gjiLhOvY58AjIhRzi72bdvLozG+tsnFpfKaTgr2yP09e5H8kJhJPlxNX/ETF9f4Bm6kWJd1zt5rF2sWo3tEfLFoI9ubWuTFWa5zBv0Yxmlo492fbfxn/+gffFSNX1en+hALvAEDCE+OJoZWF9/rFMdWtibUaFXXhsjGPEsyXTFvQYtAKz/2gB4/fhKQJAy3fGMvScSuCV00h4i8p2pZ5oKAJMini/e5M+gh1fsl2G01J6/Dlmg1dkH4R7h32ioO4qAcwrW+i97vrTwk00SePXlSVFliahM1WM0mvCGkmMCZo6Ef0CEXqjjtzU4FIYblh7/zkybF9PJcF3qv1pqZkNId2NUQGEpugZ4As+mxH/2SdUUeA4IDu4wRbtUJhTKfJehob3mcHz0O4qDW8Ca6bXOAh2LtXTfjVIF31xGaNQm2ujs5hd0kOZDEwN0rJ9lR0k0kq9jTQ+Pa2lZXJtQg2py9TXuUiVTfvvymz3Qn1RAx6UWvPxUrjBcTEPO729qgs7FvwnK4s/80lWUVqbSChuFjn5wkOX8bavXDUOZdWydK5Zmh3NsHp8cB7/J1kX3xLvegQsNhACEFvIR36ZNxdHcMY7Dny7ax96cdW6DVCUR5P4fS9yTE1ux1QLqzHHYtpYIulS4TkgA7KNJHqYQINoEcj7TfLJXYTkPOPe8lQN9S2Wu7Yp6pYSH5dwHjJE87AcFU8YmGvg/wc5JpcwDY7SSix8e/iYO5F8Mao5Dt8ae/eZXEZWv1vbQg3sZi04zCALpMG/E77VMx8So6beWWLOae3ob5tZPJsueh7J8GTGDvbpKxC5gePHwUVH6ZLtvoOGcOHd7kpazdbkBH7StGgf7kBz9KMvh+9fOf/7MEr/upDCWoyroy5qqSTx6E73L8dRPmD0mCGeCPUP7cF2Nvr0CbAFENoBd2nD1nX1en0CW0cp3n0+ERMyBFEM0ZocpzGN6vGnoSKv+QDNrzZfFOgNqULZ/dVhMnG+sTSwNoWGZljF2M3GGA0YvYG+B8p0WpcjeBnpYIe1qbjoAGNbxnMcZYDHVXm6SEccgGBbCaKOZzbrIGHwIAfAwAoOWv9w0UUuEWSLPQwhSOpff9W+2oTpQ1eCIGXsFBCxV7gJ2pbVMQWpaKtjDgXW7WFFz3agrt/fz91asX+cwB7wBXBRyrGYEhxeHQPkkQ4ZzldfTYJNOCZFR1a+V+dk3KypmSVLtXbSp3AJ1ldy2JVu8A8y7v29ZylfqX1Trajy3spKQk2A9TbHmTwszNVdq/c55oWbQChDUr8KRTxd6YdrsTfbpErAoeWrt+/hd/Vl1I16R12Lr8Jgzta0Fanqm1MPnZvjqk7xV7fpDpx6OnFzuWVlRhhLPRYtBSrHFt2t2vck2bAXQq/YDhg9UA/AlgzRliAmrPYL8lMn7vPANfsNmwVxRErKsK+LQiB1wO+/F9CgAA9Y2wvLZoeCXoB+oRWq8Gh6tKMNCWSAGTil9377CEGojUYQMg4sA7JWwYb57p7MUBpwvWYTA7B7LkJv7YJ3nHtg0Jvtm2TC5OsPDi7GUHA2kDAIo+yl440nZyGtbdzUmSDW1w2d+ec87z3u5RC2SqhTeZxvUxOjWaKdyH4GFaKCWP7ORov66ngtrnnWoKeIq9N73NLeyUNUoXTMU9zz7tqhs7T2I/TN6MvqG29Vw3oMRz1rrlLJgqquKPzaAlloi46X/7ueaNXNtG9r4OGUU7zKlOHItf3cnf72eIxIckUxU6ToJxo709+/M0TPDUTmJXCUyb9myKK3AoTEyslIomO9cjBXC1DGxQIKomYa7jILZa0bGTl3OOO1mz4E2ep1ZMuIWEV0Cv5d45k9wKYZu0j39tVRxzq3GIqu7IM0igbpIsm968p/DIrsVPYyx6z4PENh9CFQCGNbEuU3sE38VmprWXjeDMsHTZS9OlIL4wTGGYdDPNOHamE/EmafM1AE2+FlkDdtR1YwP3efd/w+aQQImrqgecdSwg1jba8T/VxMv3AY0YY3QUxUOKFva9aju74NwzXdb52eNn+jtXlwql2bNvU4ySwEo0FcaAImxTdWG0rOS6nX9ndoYejLFetzdvJCGjzuFPtdPErfwJBoGBGPlyHZ1MWxvodI/2j7NfoWyMS7ZC0RJwle8BGRV7MSZ9YkHfhfE0LMxJJ8UEbbgGtGR/ciyEwv1+/V5BsgEfh1k4Me76mbERBVHFMN5n8X3OpIKUPeBn2ig9O4vI1qz35D3MzryOnq/C1BW2eS5MvFvpGX8Akp5pn59YF1g3ewhtuK2kkiO2VXFUMUYFAchEy7ASA1MMsS+8G/2kBGRlL/p9xkDBkv0XLw/INjpmmA0avYF3/KZiopZZche0OAF5LTKRMmEbFr2yxv4Fyn6r7TayGwN0stlu1nP/rpV08cOe83c+uXvBFGNtSWyYtrgpDrO1HmalQhRyCpQWfhjAT8IOOMr6O3dtWBfDtDQ7r+3aVhN0Gboj6eJSF+DUWgxzcEBJX92j+fvoTQKaJv6ett4akmFNFTAf4KNyJQV9JXqKA1iLsd/IE9akLfUzXbeyMAW4RzvcdMTmWNkv2KeGS5UB5WnmLP7+s/3VT/Zeri6j6fh+/4vVPz+9G/AuZy4dHgpZbOfYDCy7GpAWIuzRSgBYg3yfZhiZIcz50VCd4qt9omXSmR8GncKv6YqKA9PZBUgwJbkMSB4FuN51G4B7upaAK4omAz6UFbzEj27W4/Q5N8tQvII1sUuHKfIazHQnfqNM8aAchtwYnwWIw+w+OniSIXNhk+V95AhijAeJ49/HTw6ISyqEvFHim3RIGb70/A32dDTWju5GygGz9nb1mzfR1rb++ZzpIk3ynb3fllegTRmuiamzF0n8GGA2HUqexug+s0fs7H5y2fv5XIU7r8GIA9JhCtkztH/FmrpYMMfYWrajeyx/5JWbudfbxIfDbpxiWttQPBvkDeBa/nkVAAxgdXj4LJIrAZgUPPMm9qXc2T4tG5iudjpUsOCAeo2z2PJ2wClqYbUmwiFnoxOMrcwbkfOpPmZlAJa4PnZmhhSOr1U4b8wOqF3Au07Czf0q3GrrLOYjz+AytRIHsHn/7nT1ve8d1aa9DHgWCx5fqSacWLI5rWm4SzFwAe+AhcdvMmgjMbLrpWVHVx2AOh1qzs8AegXEct3i9DeRJPl+pLI8oxOxp2FEBQgdx/iUnMff+1s/Xf3lL/6iz0FRWE7RrrP8EnvnrF4axAEQzhlqX01eJ2dgI2iKnqcQ6dw4S2U8a5MVSwYb2E2bgoY5YPReiqcwZmSUFk58ZvYtUEphyUMsu7ot79Ml03wra3wQqTNYx3oAk7Np33nGJLew5c5zluq/nS1MO2dWdJN/v0f5zlpd5qwfJ/66ekf3W4+KuCH+UM4c4JN3Y8fKZOb/MOMVVpz7pQg5Q9DETKO3W6Yf/1Lykb0fsDtn5jKAnvxmF7EgbcHb128y3CxxRMBLsiu7gHm6zjALIFfi2RfZz++TT6zClD3W7ceS2295njS2DWpUeIfBDIDsePALbIoWZVI9yQWTpzuT1ezr88w1aP2vr5+uSIQvh7VMd2tpHZfYis0Xi3QAVVbFmQQG2mvwBAtt2/sD0mrnmvYQkXqLfjqL9qoX2mE/d+8PeAdQceDPAkqV6k17ijNeLrItANVSC3ABBY2zFzA0cGMRYqAYsK+/+XUWd7Sn1qyyAQCMYp6xv4QygTkEi/Wt76Ty7LPX4tEcM5DKdFgVBj2/08ahHW6qMH7fg97NzQNbOJRO52jSpq0zbWRJIF6FeXcQZ4V2rBLwJtPcJO5arSqmHsfdKX5BPmkvmIrKAJ2EsSXBoMX2KO1I3//iizzs6FihfEpSaWrl2gB+BCQZH9dnKe5nbbRIlXmkGpH7ru5LE6UcslJxFxqyYHthqa3bqTABaNft5bCoDGjFcjCNamf8W00JKMcg3U/y1zbgWuzRUmprggoMQ6GyysEvQTyGluvCLDwjwNwAfSbKGZWeH0b0/iiU5N/UMG8n4fN1niqDmATDiFaKCqYDkFwkOkNBtLEdgsRLEJWIBSYSHsBiRZ7jDCSvjLfDSS/wxfOXdTYAJMDw+VnE6m3cBmwTmBj4AXRQSbBH24KxsH0kUvcTlAABDFwoczP3s5PD+6uvf9lEcy9aUHdUTTERYizO8hkPo7kInZ82iDHqyXtGO0ywn7V9lKoWHZGCIgJSLbzI75x7Kj57Ae1oHQCqqs2DgZjXaVW+ytjunbsXqy8SFF3GWFwloXyTsjIBf9OVrrVj5r+X0ROjOUee9CDWOIcxYpoTCVmzF9HLu1ZBpfGXNTmP0H9s9+qT6IphnR4EUNGmhd0geKpTWPQDRi9FQvJx9aPvfz8VquPVq5dfJ4mOAQulnHPmFDjYT58drV4//1XYnAT/nXueXyvXiLwysIKMihar3C97V7DRVh4xLQZqE4upGI9Yq0p+jE8r26MNNe2aE2TSJOvE14Vx1NSsznVpk1W9zs/LSlgABvvOWWP0trY+RMvvxXfVZs7NAdAGWDZTnqlEWWDINrqPq+gjwH5MKVrGBveZDicg99sWvDj/AKzaZ1WX5Izqfe5pWIV0skxG81lTiZ8AfQoe7F0ZN4oarsMjzXsDrtxdmT0FIqdlqolZgZoBXt8kqGDPPFfgvVY+79Gk2PATgFwZ0IbeYE+NZoKgl2H3XwHXUYCwSsxnfWl/Hqb63qJMLhAA5TxbE3vbfrjJ+fzq2+c5S5nWGEAFuK11WTItuTt+/aJrRkBYktPkFwDUa8w5qTaL5D7trtnrP/nJTxLUna3+5E/+3zodtp/tfh2tvzPaLLnSnVyj5NQQCz9XYROoPd5/XMAUY/s2waLA/UNauunoNQEG3STo+iYg4MNoVcI65JQz3VPwuAwdKONo9AtN4T3HqGtbSVpOM0BD1ZRkAG2REdW1znHvuU+tptOOFFsf8Lttw+QMxCxlM00yKyjxrCZRm7Pw3UAWdk9gh6XCCElA2uoyoA8xXV+ePaH5VnHr7CXItCdH47NJZQKje/fDngsQ+Or8VVoxTAAVIEdrMAlahm2urt++zDOT7NBZA04PeLkXnbH3FZGWsFsbTLMpOMm/mTBt0BUkF6y2PcKZ7oiCBhCAc1XIAVhM9sx3tcLEXxUMiarQ+buA3osv3S4CJ2DJbZsKlj3as8hgFKz3+ujb7Wb69XaCmgSjhpDY+3z7nby+MXzO4GaubRcYmECNhpf1vAlL+CZrklet3mZvvL3WsjCMyMucld0UlyR5ZW3Gb2MbWE9+vuCd59ikJIlGKH2qq2th9Qngxn9XexBDSGFIcqzdupojIi0J90w9ZBvBd9U4W0CSJuJl0NHXfF/ZBxXfBxk8I4G+zc+xpbdyprDt8OL4eM+Uz+fPDjp4IP5Cq0cBDFHw0kpYoMHeSYKTmIFNEft0AEv2LgCi+6vZzgSYXs6Gl00J6GvyPMm2L9qSox1G6wowIblZt3+k+rveG3lP96m9o0N/mPq8j70vJltPSVS0M2GYxMSH3OutPcQg97qmIMKPOX+08Yi1dwpnroetxNT1RXtXaknuGR0AACAASURBVK8DQGvnvchCKJptYZdmv3T4iUFc+WoimWtpMuhnBdLyLHOLt6GOOmfDnIod5P/zmq6UzwNOAuYkl7To8mwLQjRRHQBDEdczAeB9yI3fC0gs2boSi4orxUfLeradr0lLbLoiOO3jBu+gRAXXYbZgjmHrOFuTME8LJhkDz0I7WcXasfqAKmxi3kGsIAEG1ko86XzxJ4qOBbq0HBX0GDtTNo9/Y8qJs/J3sWn9AgZTz6a4MGvpjwEXMRXV5VNcTRJUDUxvyCYmaRLrt1tiGewkQSsQnkvBIphpqJjAWt4lbkmU2o43LHAAv3PRBC/r0pbHBXQTP9fPdS9P0uS9uE1f43OnVbXxyiJL4PsdcrcAeFyBwut2hjaIVQAHbYlr6/e0hbtgt1VgDfPRGvPz/bw22w0A1e+b9gg8mzPIoCBiVwPOjmL+uheH9bcecPEdE8965RfcxzoOwMjtEKCu7cSBI8szZ7Tv436XbqItwEBs2btKcEycBfxfsz7ppj2ItI+isvVEisAUKXyS99oJg/lvf3aw+uzj17EbsUdHv7P6w2+uVv8yOm53lrZu0QdA2O/bcayEtvn7XTcFIuAK22xIhGchfhPrZ1+x+ZL4nNPfgnXaw+wBSyauAsrMmcQsH0x17rVsoYI9zfi6L9mLtYZnAcX8by3PMmzPgIsKCfHZySwyEM7ANm2H9C9NMx8QAQjBjmBQkfTw+WKhy9hSoFcUGxZWUJjkKZRdpVBBykBL4NfHkW1Ii+znGeywmSm92pMvEle/CTOPhqbp9c4hRtZ7bBo2oUDSnC3AnenUgAia73TM6d+6Vx0zfAjtu83EO2LvkhrympN0BD2Onp3cmJi9eIY90N4oTuM7TJG2j7T6vU/h0/t91B1hWB/wRgHDUAvJSN5DzEQLnn98F53YmxT37wNqmk+NJib7amKwvMk0b8AGQGVaB8WwzsqA0jtJahQOyRgoHAM97ri2+GvMTDIh9ue1/ZYDX31LrL7YGnJYzGYBk5AZKsOS5w1ku8nAqjuJzdvym7zvOEXux0fp8Ejlb/oDUig0LZUl57vDIhw9sjzPnmExJAaeQQbBDWJX6Se3SyMxBi1CQzRF6x0mllfweyUVBew1CO1dYm+SUx3MmTMn5v0geKpPzVVk//zgJ78TEPHVFHLi5+jZKuIdxu4AQPm/9sORsMk908M7SGx+V7dO9Z8VGID7I/cBJAVIbwa32I6+3+59nSCJDfLMDhK3IKKwzdZNLm8CMH+KBjzamovOeItswwauX19yK+ztiQtGIsxz9TP+BaA1BQI+LQCWzZ//4ze7vxO33AbD+dULQ9JIoyiOOTgD4vGJcBEAV4sdQj8AHezALANEAkUemFNixGHfiwfIXgTMJaW25FBy8TKN87t7Curnr1ehckUbmE/Me+e+t1PcPcp5lzefp5iswG3q7Z2tBxk0E13wFCu2gmEoFv3gyx9Erz+xaz8fkWwK5HwEvzGMzMRWyzDScTYjiWRPrKXfWCZFwiG4aT0njQGIzvsoGjTnytoaZLmsO3/OqbSDh69DXOG/GpfNEMfqfyLNsPXiEbFW7Hhl0fjNza2fbfyj/+G/CaZDpI8QvimGGYQQnaFTUz47PAGYNtXAOtEYi0vBnGpJfu5hY2U9yOb85S9/0eS4QrsNtKZttlM6szCHQS6Jl74l+h5GwEFE+h9Hu0688euvfj3i7Jhj+T0JWcExlZdsCL3HKMb+7X33c5iG0q56OhRECydYOAvg9zyJqKoF5kgZK/Rucv1HR0Fh24IiMY/hUkVXIUkbzlZg7E5uo48Sw7af12pBexSWE8ZcW+WIxeczO/EmxklQLTF3Ew6BQESgIGGdAHQmj0yfc4xeHo6Dz6CbVtthFDkRHrxDpTffBDWizoLyq2gL+Lz7qkUcZkAl7VEHMZIm43GgTJb3xJA5Na0km4EWmmcIcV9XH0Um1ohYqarNtDaPpiHjY2OrPpxEj6qgK/FXYEUOsQATY1Ly8zDtlsCkqw+pHiQxvJE0xXBh8AiIhF/uq0Fc7g77yaGYZPE203CeR+DxWdhBAWPy3aMAum/TjqbKZ1qxRFPw2XaNBcxasxm12hQUEspnM7+MQ8OSpE31JBpuLwIO/Ia2YvbnYcDEK22xmFBJ4jjuJ9nbFTGViKP352Fdx5A8OHwYgOtFfidaOjv0EbLn2kqWg5zg3D5xwAii7uTfkq3TFy/L+vuQe++k0wSlpy9+ufo3fu/zaOe8baUXK+T2Q1rakkQTl+/Y9BiFbQzVUJ/381xp73312mTaaB19QnQ/TL6wH633RQym1rivvwZ27q2+/PLLAa+yHyUYgqYK72pdaaV4pqIB9Aw0+ckPP1v9/F/88yY57xKkmMBo5LnAScvc0UGYRgEDgHeqy+88S7pAdBJQ7LUExfCsp8ZiWGh1ooNk/4/IMnsAONHOMUF0QatWLaclosFtz9okkdqFh24ctmIAdnvDuRYQNJhtoKy9UPLAuQ5oxak9CFihskqXUEABuJRECkSGGTUipxJZz9qZBg5pMRW4oPWj9HNkzk7+Vb0Guo30Bgu0+HytY7ngCgNnbe0poEgZggtYuWa+FAiPsabdcRKtxdHBGTaW4LStZoJrRrzJEUbHtK9OO7znl+RbS3XOheqv6x7AYJIwdkQr+IOAWhI1TLCrsOQ63Ce/9zz70Xo9TsDOLnA2bKlKdwGZPKsykHJeCnai9WtbzFTpo7Sp/uM//MMAaxlos5uzE/amoK+JrCCmScQMspHoyejuquyWFcy20TiyX3ItudbPvvd09TxTb9ndBqkBzbVXvIp9ohlhJ+zGho9Mwoecy8fds9b2WYR/BUifxkZojag2m1lxKOwB9K9j9xQ4sA7HBsZPcYSCD0WVsh9mUMBlqpgEpvmBaxVm2jfZc6fR3doMS3ArLcFAuNusfaeLBwA9ilCsJLPJc9a3gFfBQS1fk8C0jXCp0DYoanI1haFhVYw2HJxXNbU6P9pZWswY7S7ix/wZVm9BFU48r8EOEwBVYzOBcIVuDZAIQHYZVuPb7IerPDeg40au+0EogkdhH66iWSMov8yaEP2XEBeWYJMxNaoJIrFo9pZnN5PU6P11GIM1NEiCn+Nncz1lRtIxIUKsVRa7PFvnbgKljdi76pfk2Rynhffsepgs7MU2sCs2Rpsq7iSGrj3n/flsUPZBqsgPdwDQ2QMBSbfbVgWmmBbztuTlL8Ax9ljSP4Op6OBgHYU5kbs6DSvCugB8ARF3OxUs9iGsBEDLYRIhzMK3OVttpQyrcgP7lixEAnuB+XrisqSurBEBZe0NYGFAkrJgFOnAoIDOABeKgToHFH/4JOfhRCEqZ++ANAPf6nNUg8PO3tJmkd+/oGFKfiFxQlvAJHY6ANjLBRAwrAqr8mUYNPbFbl4rBlM0nYKmJJidGb0kHRQXAVNd57D+6YqyXZ71tCOtJ9t5xtrOFWqn5WP2tZY6g3BGp2taLad9MTYhSYbgUowhDlFIVKlnE9lWPkKLj4e3H99VQCX+q8BNEkJt0/5gpRQYybWLN6YAO36Bja2Oataf7TaUwvtcEG3O3t3KPn8YRjrbjx0riXU25aK+CIx7HkChap8qPJdNtmiOZs9LNO2VNrKI5bgnZzf6uIBFUgeYWJhKgLgpGE9FvS3XdJt0luS50c2jp6jI53orxJ+faZlbF3Bngt8wuvyOonRbG9l2QTmAQ0yyJArThiiZn+mSbLtYylenpuaZjd5Qrqegih8ME6y+JPuoRcV+e0Tufa39SIsMis58MmAX86fP2EJMnNqgHHBXHy6ZG31KhQ/rKzn5kP2f6miTLet2N8m1cwtgH2DQQJ6RegGgmGS50urEFvYjJCpAVnEWeYvZo2v9s14ngKh7HBo27yc5bXuyc2NPt/gxSc5MgA4xwNCoso3E1rM3/a7Y9yLXrtCpMMC2AP2xg+yVatIByOQWnnX+LSZspw49Uh5dHCDuBjouz7UAm64DjB3MUT5+kdAZOY0ZELIuCKzzgTWYxz6Uya5NUfy2dA+s2XtY7H1WgG0gs7OXawHWqSiIM8r+cF9ZqktnO/8u6y3+2D6Z5zwdBqzZw3dvVv/a43urz7YDZKYA//LeJ6s/fH6xehmGd4X6Y8vuZC+VtKBLJX5KR1CLuM5N8hTNc6YHS3o+mLgJE0JiUPRL3O3s0H6rPmE0qgpcF+TDqjOshN0Z5nuHoGGiFIiy/9mSkar5bv8HDKv8gyQLeNeNlLVu4VbdOfGH4tRGWkLzOD450qofcoLtXJ++aJTHT20E2PkYG2K9qvGaP/fD3pHDYggjmrD1F/Evfr6X/RTd+9WvT2birMKfOMNZs8/OVL7jD0jwYKFW9ieLsRO77UPGtySWjb3biYSA2JePIpNET76Fl6zxg8RKs2cdC2DKvXQZnHQ/Aw0UZ9pYmXWpNEHjBF1CWUsSGfS8rHGY8Rs6cBQOsi6KrBvxGXcMM9iIDA9plwIz8m4aocnTUtzAnhdvIqF4mM6rePAmNpcP9tzXYDk9dXHdaEiHQZ98RmrsWSOS8rk0cG+Sd7TtOuuDzdbiiUdYlimbMbG+3HEGjU2BvFphfk7nzBCqECEeJ4d/lw6DJw8xhoNbpFX5WmUmZ4bchFgPINfPq/6q4gHWNvuYNeeHE+OWZ5t7g00AL7Ew7akpLmFSkZYRhwfKa6v8dKidRBZEcUM8JHfU4aSWh4Bx9OzZojMr1zOtPYMHYnNuAdi6o7ThalvO87pwnmMjjh49qV76dlqQ/XeeleeZ55dYbpW4dSf5jm67VZiGG3l+h2HlYQPKl7AWMVDIwCBZVW8uJBGA7prlupbKsA/tuymITHekr8oKtDNnCpaWE3gkbux69DlhGY40CMJTgpnV1wFVT8XYLVgMc9ae0vmAbVkdemQNrZ/5Lzu8k70FsIZp1Gn1/zljqucLbqS4iJkqDlFEEgdmNbcC0t2/fLPa9fz3cl6zxyv9kHPtvDc/zVl9fXUvk6Pz/dgrmsi/+uZ594Uz6UztZw7DAHfysfFHJR3BqnIfHRraa6NdPZqtMzSVj8oA1jzTKXLNPfmvM1h7nfu4Sm7SgZoF4SykYSKGrIrKZr1JrsjBy6bO96wVXfKC2u2QWiRrdD7CX/LMtdWLzd5eXf9s47/+7//Rx8tsWi8uY8AvBbV/FZZaJ9XkJLoAVcW2/XgQNpZgoJVCVev8PEwiE/lU9IBjnJsbkbTatAKVoyTpuwHILkLZUgkgiP/7v/83V3/5l3+x+jYtrgy+DaSvGLPCTaz14BgIyZtrcp2ffZ7JLq9Gm4kwuES215cFM53DZ2/FuAraOZOZoMqgJNBt6+pMlaqGzaLfUqcfEPLbb35TMfhDrWZ5kBgg2hQEcqUs5n6OwtITCAtW63RiIC28B9NpMDkgFRTOe0JLJdseugSwtNwYGcG4tSdmLPFDVtjZntHmufAav6u0gDI8DahVqGgHCFYzCRUYaUNNX3lAyoV+iZ02Fe0JWDpC3Xok8C5wEhCgCWhZ+sMcEqzsVBcpmyPOxIG7lwAcE+06wA52APo4A3kY8Ogk4u/v7sW5RUftpi1d2Sc5zA44Z6La9i6OA+XUGklSAZSnAVYBtqp1qidacR8mcTfI4yL3qop4GdakSlU1XnIwOcYCnq4ZQCP0iPEg0k/zhcOgY3Eag3Ac40c08yiHy3AOIvFlJmU/HuV07yRSBx4DY3YA0WEgVhQ8BwfT8nAv7aqp2rWiGWZH9dzKylPJ20glL0zABncOaFh/SfbvA4Zyr1fR3/nRJw9XB3GMD1O6O8n+eh0B1Q93DnJNWsiS5mZ/7pRWP0M1ALhncT4v32YNH3y2+um/+Qe5tvPVH/0f/8vqk4jcvsxU2+PjTOlKYvHs2ecF1lWCduI0W5lSZVLNyomk2zYWRxJ7t9Nzf/jF09X/88f/JAnJQfUXYrKbmHTqan7vk2ePwiZ8nepOhps0oVIuzz3mWTofaxYdZ9KqBIOfM8S4SRKnKqrSqg0g+m+xB6VFc38AjfzXOfnOS+R319PZpho7AU2Hk/jt+b8msOugvSACBougUYDW6Vpa4aYVsYlI9nvPlmpt9rDqBzD8bWyBpNb5G00lo8QlphKkaZ/Rgnd+HWe+uT/ApiA+13Cd10nUsIxHKLhubq4DyKDayNkt1RsGHPCmYqSpsfFlXkTTYNpw4BHTJnC9MCPWDIvp/MJCC9ietXRumswWOJxhEt7XmqscVvuvvmWm+AnO3yTAc15o1TmDBb/FNNgVZdgBthJExbHYL1p+nOe9w0yDSyv2//lP/jB79KqArsEy12EuMp6qYJ34lM92DsuYyXtuGh5ScI69ztnPqhl6ojBwlKBZoaAambE/jzPN7EUqkm+zh84lHNahUy+1PUfXJdfctvh8zl6CGJNdDwPQXZFNCPhmihbnhmk7rYGqhNY04GyuC3gXA9lEcTeFDazlFmi636f69THMra1oq3Gq92KvbqJ9914bSfa0swmgOlR0ackLOxHQk7XK7wvgqjWijWgp/nDWquhsxzAvp1WszzrrYPJqW18bgGITS9i1MSwgU9a+Qzvyed0quRbMFwkQXcEOCkigJkAtgJYpqhe3OS8RbcZoUATQDrS3+SEAXq4lQSQdFkf4Q54P8W6suAJg9q0zA5zjo3LNbZUN8NbEZcKuXAQdNwUHvj57OetdjRPPPPvfdHA+3rpLZe/Gj1++31x9nQlvWhPaKoJpIyLP/wmbwwtpErkteUuwJeHZz4Y/SjAahdV8tsmac01tTU/Sby9I4AqMFrxweBR0plh1k0D+IqzmC0zmPGMSDu4L4BVHHHuZIDb30Dau7Psrz4KNz1pfBeTsVOE8B1V9vmiKWEPhXFeiy4p1BRwuf1owRRKsrdIelPixJTSeiGsv2q7xmZ63CaEQUmsCoPHeJ7HjJ9lnNLKcc2dZoqdds1IbguP4Y/tJ7OV17UoIKG69qzeaPeO+tCquWx/tsauwLJqwNMaAkAEeh9lQBiHAkd2oDx37WsaOs+37+VzaegUtBe21ufY10CR7jj5lmS+msUnG2T9aYmQ4TI1E2xZnYIwMiCdu4IOBdwWVEhzf508VJMVUWXtdEtZazFRQplqcA77NmZrnfj/Mg6dPHzSpv44khzBYItk2y7y3ljZ6whgRbBa7o93YpGFnSLCO4eqw0Srb6J7OCZB3ZN0lY06KZ2L/rBlglZJhPypMN8O3KkKtCg8M4W/p99HNaQKKLWZ9xmcZzvKvxl26NgCw1v0dNjozns+fVmF6grQYpzA7bbiSyfm5X+7k3PgxSbr780y0GZZRkV/oJPUCwMPw6/Rg77AA0p5pdWIlTGzdEmOJtwdgwqhfmPNYpe3koMvD3wLTaUFhBIoxyZWM1up7Uyf4G3HlRMIFiT7kd4AICh/9t+fpc9omO61iZRcAZRTuFgBxJtaumc09gl0rBR/rCkT0xGb400zkHs1KbBLsfm1vwxhuq7c4na31X44xz64Qbu7rxlot8YpTD0jlHjFidvLc5SH+AHPKYHKfeRyejOcomeND3mT/tTWrFzuZ8Rro8Pc1E6/Po8DUFArXE5dJ91hj1z7SQWML2r7LFok5FqCqr2y8Mxp73zEQs76KnUgFhsDJNSpd4vVtrcxTCFD0493L1U8fJxEFYu1/svrLm8PVH72Mbhv5CbkKkI8Ifs5qi5eLFEIHUMV+72DAFrgbxpf9AdCyqu3CyBq8Sbyv1v4h9lakxdRIoLWhGgj2wRTqhcnZaccYoTWx9LVmMIVCyJpoAEC3+NUt9HuQNiuuPdKae7f42QfBMx5mAvWBw23fe+YVp8+5yTUq8tO/20++xccBHnWDen+xJXBfW5y9Q1JkKwMJ9tNe+/Nfv1yd6M7IGnjudLfFQ9uJN88yzMr90dLmrnqf+cSy3srkntZ1/mLdRt8255wJ4KZBZaRD1kQZEhBADxrcbDDWZCWYsvZ7KTi1jbpx6bCrgP5yQGCtGH+jDPvJ+1o459sMj8nU3Y2Amx8M5Miz3to8it0U9wagyzO8SFdcO8YUwhsyj77oneoSY1ovRRo4QIE4Rcl8X7dSzvghtmNsgyI/UsywYeVI/h5N8ebDsYn5QwYLyeY4MkrsZAepZR90snZWxtA6DC72ejOdMaeZYP/Fpw9TwBGzvFt9k8EVWrxhEtbxwLCGxubO1OT7ugPkA0CoXTkq1ntYiSUf9P7GZt4NSF95E0XD7Mm2orPfBprlvU+1lseeyHFpOL5P/kc2BAO87LH4ra1l+EXjb+2feacysWi48dfe2XCO3JNCIB1K0LvOl6MMKXydjhC4QAusAQtv001xlL2cjCH3b89HGy/Xs9PW67ETW2Hf0UFr6yebFN1y8jXIP9eJCdqWPcnL7BP+PTajefEkKS3QkKJpJ4wWW+QNoKa4I2swOtl81kitXIdJmTLU6tsMKftAdoYNohcLdIqPpRdeuRfnuH5lGGstzhSra6N445F1YaZtygCr7KX95LcXcmudPc45G0mXPMDd3vuz6MObKpsYX+k4z22XDmfeWI51FoD3pVQ4nXd073TZYFpjD74NcPvUZNhch04qMXbbjCtdpjA0uvEd7NF9OEUw+Q+gD1N22NzDDl7LX/gerKt+R+7Q4hWm48iZiUV1XLkTknGcmYKMe22nWF4P2CXBIXTr4+KirLshm3mvBznzWofHFm//bOM/+Pv/YSSupv1tKm4xvSqHnXgzRroJqoQcWCUwN9F1qfRhOWBiff3rX2WiTlhYWYgBEdbixsOIo0v1OC2ZddDZqFoyDw4epsrwMGOvvykwMBMUg05CUvPE2maWG+GUz8KgkvC2BVVrbR5WGWH5rbNMOHqR91AhuhfjIUGxkTCmINkCubNTATskU1uZTTvIsl7ugktZuJ0ki3bW8esI4efBthEGmp/7NVn2Ie2+gJjQz0PtvnmPgnmAN6i1tqCyFmg6DGrqS6WlibiABU1XgJ6DXiHHtpkkEBLc17BKZJJ0APuAoNoMchBUo0+Oj6vNchgAFPtOu6kA24bVrqtaxIje5sCayui5Auo6ASgbyBfg7FUYOhLgCpDaTvk5UUrrdJr2FAYY2v0gOjWnpy/DPgnDKQkjZws8ErhcJAm5vfsgjIccxqyzHvhOiXNIMUwSVF8C/dpqHMCVmLBnFuPQtsIADttZa0DoY+L0MUDXSZRVydxQ4ZOJawqcdeqQ5Lw0fGj/IOQ78S6xf2X6ncSYvs70WFMNJU6mZrYyl887SiVWT/xG1ra9/UAmAXZDjRkCoI2UESDSK3CQrKgZq0ZhVhzk5wfZPwZUcHLHYZoIfu/HSV4EvD6I07qbtX+cgODQ52cYyuvEC6eXrE+caG4JQ+ZegiVVaUn2ee71TTS4COD+6//231n9tZ/+jdU//cP/dXX1/C+yZtGRvL0XB5VW3EyxfZQKDW0EQDIGhARBoqOVCEWe6Gyn1BHfzzoZnf7Tn/5w9Y//9/+tbAJJ9DuJEyA7e+p+nNnTp0+qEfgh08Y+lMkQh7XzePUkmmW//vqrqU4ATXI+7K9O86ntHaYGVlorDgyaoKTtVnNu7HOJRrUaY1PoF4lV7YFWqiTiS7tipeTqXKbNiFdtqpTPGbYIjCWflTdQXMCUupPARADDvpStwOotfzimMkry/LXPt6JWxpMAZrTH/PHe13mWkWCKlI/KCMM9QIGErgyg0p8X0WjOkcGVwGMcLJWqdWVrWAOmQ46+EEaTanVbJhbnVtA/36+B5sSB8AK+MrwANnEsWjry/c1UaBUFqruUXxYoupfN/NyeVWkcQf1p85KkGDDR3L3rNm0alXPt50lY874FfPmQgGWYrzl3f/bzP1s9ffakwZmK5U2GrHja4+TZCUmEys+A6pIDCasBENYNuG96M1byXooggr5dCXk+z557JQhVcXTGbQCgWxwIeyza3U5ABFTe1i6fc6JCbCjPVkDVne2jCs4C6wt45UyPlh4mkkEZsaeer/RKQokpV2F5LcVkHwL0n73IOTBoYVoj9h6E2ZcA5ZvYe0HTfopLR6Z+KxDF5p2Hmr+VQ6sFEGNOQortt97fZarwI923ClYDfFTAPIzby7TS2ECb25MQbGW/AgC1dmul9jzamiFxzD7F4jFZlTh4g5pWqQewpTP19ibt8+0kSEKZe3sYXc27AdFWAfsJv1dLLp9fUEEg44qzt4cRGzo/DQ4BE3RQZTqfdRX7bV9i7GClCvja5pfXYxN1twES817b7k2gKXkWEMZHmEp3HPvGHjpRO3yevZp9Ud0+FWyJkKTkbmx+mI/bJB/CotoGJGKaABIwh8G/CgOYs41csrb0pLAYGAcAjOnLANME7G9y6+cBMwnr2w+exH5YkwDv4xSX+EZ7V8vTTUSgabJ6p9NoAwJFsfUBx52ims/y82HQzZd1qF/HoGmLoHMNQJnJrG297wCQXK/W8fy+6+D75j6yP0pFoYcb5nV81lcvIt2RyjqGCOYlkICv8/fDnFs+vow5QWvWWBELy5VO6sQTWWutWbWfayHkKW6VFQwQyF4dja5p1+zwE8CUgHOWtYl4WxBb1FvYRvn3NC166EtrbnysUwVoxJhrkbGi6NOarXAkgWCrhg3lLIs3Fm0na6MVNX+8XhuV3zEYZyc+2T2KgRrTKQDxTTzykmzwFY0lAuI/yBSWR4/EQdEtzn7W6jxeYpIDMYvJfdXMyutbWF3YrIZCFeA0lRtYFFtiP98V44qxXLv2OWC3WKwstHn30UjDBBnNs7b36EbBoMgVAPAwDYZtO2u39gdrtpWYZzpRRm+uwJr91TM6QKXfVbTxX0m65ywRnyLYJD7evvpgeZbDqBof1eQRSBk/M4DHAFXTprdoJYrZgT+TPbXY1sEY3qMrOeDzBF51TbUld5rAKcrFJkmIsVASA43WoNh3NLK8wDqJ+TpwikA7CYJEHmZLis0LLvo9rnppr2qrpIRZYqdAMYeDJAAAIABJREFUspwv8T3igIndigdLRNB1nN+R+A3Dt2C1fc3+tagyg+smCRowu0y06q7GF2jJYpuzL03rBty9TBF9AOeJDSX2MY+re2yL+1H46hkBf5VHVX1kU9Ht3+P4DC1ZlZtaiuLftcnyxcueXt8foGjN8h3wekDWtt4v+2UxRbM/rA/Avcw3egzsKIVNz2GA/ZE+sF/Zrs2AdynAi6GWfdIEWz6RA/oHj9+tvtxOXO56H/5w9UcJk/5F2kFPsLFJ/iM2iAez1+R0Zdd4CnkvgIYczbN29gEg2hk7LTj3ik1mL1y302B8mQJYc8jE7+LMMjs75d16DVuYRIFCpOc1bcVzf02Al/PT3wMo8uxyLgCv9zdVHUs6tv1RWDmH8btAPTJC3ZsKJjqfYh8UEA8D7u2k/V6hSkwjlrXH5S97SSrYo2usouxB7XdvbyMfki6DK7awoE/sXuzJb4+M/UZGZxlwRDZD4SzFDOugIAfkVVyuXhpr4lktOdFRGMVa7Qw4lHPeT0H063QvlA3U/TEt8HJysdcMD5qCzwAyEwfO9NQhsohxEVF0FDj74Thk7dMu+DGdL4Zm5Wwf7H+ezrcU8ONLFYmcS7G64gyGJTASILrVYo38FRAiJtRJtQDuGJgtuGJ88Vd0T7GDxRU6g0ZzEsh/jDChfXsh52ASX8U3ugc+tkMxyUbk39MB4DmkrTWvffv81eoHnz/MQLP4ytzT2zwf+naYtFhoI2PDfolFrImOHbmp/Hu00xS/OobVFgTQ5JnLj/nE0cIUM43uqDxQTi2/PE+e/hE4Gl/OXrERJEi0FdfOVrvfkJQh6bR4DLnmg/jHFryscfCIBHLwCXIH8to7+ftuBnEYtAVQ2s4a3kln1nZ0gLdDBjFspZJZuTzSEgXq+xyGBQyXABYbJEUvGpkGA/omHQ1djuWrPh8oWabY+Ck/77DP/Bvxgh6/6fDvoyl89DBMQt2G4urE4rU16QA7uwn5RvcDn53zg03H3yInKG6okdWfNEscCYzmdfkSS4+e68S+fWa5BsW/dnYYOrTEpPzM+1yPKP5e8IHN0+eRWhFTkLXJ/Sc8epC8u1inMxom4IuQYW4DFm8EcH8VmSum0rlHNFC8OwqWo4NUARTb2bNFNgLutts0tpz/gokMOKcVXaHiTvbdk66dTj4/E3dNPsg2TsyjsKnGgCmHYMAmnryJFjUN4KyJQS3WrEVA2FtJM0w4VqDIdxjgzjdQUS6jE7Qdjzk7ncR9d+dnG//ef/R3oxU7FQGbrf2+BHBzE+P8psLAYXgcqKUON6cO7BB4Pwur4q/+4udp50pSnTe2GFo5+vha4YoBCThzGEfiIEsGMDWAd9pOCYoPZX+EITu9hsNhzvM+KrInuWibwDU9jWaM1lhsqs2clJcB7s7STiY4245BOkjiiDVwkowcs+7NsT5hQIOWjBk73IY2rQE22FBi4uhCAQ5Tx/2aVMt4H4WRInnYTfuKsd0CJ5VDItR1OhIUQX2RZwd1Aqn+u1W1JQkowhqQKGyW9tEnoVet5Shk2qbKQZHzaGMMBDuWD1gJaQ94GN0+bZ2qBiYfEgwHqlk32m+qmKq17xw01GYTiXLIjzOaXAvvsO9GH6IT4lToGyzNM2/FPxuagaIZtR9wErX0zcnLggtZ2fzuZqoDYcBkPa6Cbl98TDIUI4HhQTeE4dOe6LlfxnlfLJMZt1Wp2/YBVR9dHAG86T+tbITht5HdfqstKhtfO/Yw/eohi5ZXFyP/BhSehbmpPYn48ZN9E7QugrZfRYsCrdu0GYzLTPPLXmWUbnP4HwfM3AtjjRafKXN0O847edYBTfNVPgeDtNOAgM0GCaheJ7jA+FHpeGiUNHA6/vlNGHHvs3a7ud/zk1cRXI8BDKtnJ+1k2Dt+5/jmfqZPMR5GjKcdJ4AEgXaghtaFiyzJTRLPF6dXq6ef/mj17/ydf3f1oy+/t/qf/6f/MQEjcU2vf7/65tWb1Rc//GF1CQltas+QKACFBY1tnIkTwRLSEpge0Cbshmf88MtUC//kT/LaOPSAIxdLhV/LmCRGELAbtuGd96d57jH0Wb97u09WX/7kb65++atfrV5nak5HvheoamGljs6zwaR0Bhij0pq1gmrpkvz43bxAgtEkq4nHGO/27C8JTKtHsQlTNZ/9MZoYsTN1NLm1fGYnFOXfEhUsHmAHYyeK8s4dCJMP7d7CMFsANolltVMkSY65JEulTStpghH3UUZXAlbDARqcus62C0giVY+GPdWWnPxuNVME837bf5fAfP4+GkZjN2lWBPBOS3bF6wGDfid//LsDLuJQFEoOUp17F3r8BKjaovPsY/MKYwgW4zjsXSL8W35eUGJaPgrO51oA9Z7Hg+h0slPAEzoUnQzFsWfPNWAMSKu9kh2xF0W2WHECmc8//yQDTNJGHWfmWXCK66njEgABMEfTaqo1Ro3PRKcyxmRkS1rjZwhLffY5E6fsSp7POWZtEqdO8Mo6GqyxabBE7m8/osx1YFmfvQDgKr338lraL/ej9/Y2gFjB+zw751uSpZAisShYm+XeMRVWsiAggv+X0QH3ybrGNxjyswVszv/281zeJqj++vVJrmsYjZghuDNaRO5kCttuBK+rFNNnCiTAUmqGXqCx4EiD72lhRM3fjj1+/fIktnuqnILo3T2VQXF9zgf/E7tiXdtmJYCR1Of9ThPUEVDvxySBujY1HL/jTrRxUixQFRfYHQW4e7CTfQx4JwDu87n92AjHgoaIPSuZL3Mh39PKKnHAkgjylu9rpM19tN3LQI4Ep3x21gdTQwDfyWv5mXaRjqkSCc0HRLg7LUCxNZcB7jz/ygoYHmOf1F5IoEfenTbhzv0wMpMw3QvwQ3yZP/Yaf8QcNhv2r2mU22VUxLao7BfI1y4FIMpaZZ+8CWB4ku1v0qw1dJ42Y+82ZKJZv04Jw+bMtZwFyNMaR5NVO8P5OR3dacGzbwCCM/UuTHuBu9bDfDYmUvepEAYOh8LPvxcMGx3EsqNii6vhI9HJdZsE2MEKkkW6VHnZdVCA10k2TvJ8D8LkV4zbxdaiZxNfyP/yky2adkjBtETRQHNt4oW2EomLWg3GXBlNoE7/8/cKzOdM0XHU3poz3UCTMDXb1mrvsFDZ5QEThJOeerfAFFX6Z4Ac4tPV6/ULgK78QoXLBfKS8fyPfq4gc1dbSFkMkj3MUAWdmQytSOeNxW+buRYMmxms9K8C3vSmTDOfNshZ42H3iR0emGzycToB2KZOMiy7AogOYACwTetgoZzckIJjk/P6AW282Wv5HXD0Zm5QUpoAtDEh4E4CwGZg8e0pEuUbL9OFAvzDJPJRwAzsb+19wBqwccW5G3zTwqVTOXuHT1gPsLHOYi3+o21Lftd+ygaZQpyCUxJXMQiNvbJq2qiZmIVfZW+xkxSCOMbxQXxtn2X+TywLSPEZtIa6l/tcJYTauyUrWJL8j4IYQXWx64iKF7wEwPQw5n4VwLIHOqW5bKP8jj0am0u+o1j20uJZ+ZKCZx4XFVm2Kkz5FEzvlDUyhUAyBiZB3nox/99a0MjOTPEKu2XYCqa3Yh3MxMtJNssAEWssBelKU7i2fA/zfQrIWpSBwuQiwpCoFlGAipwNvugUGz827NmTZ6sffPbF6jfp4vlF4p3mCVjNC9h9IZdRPHZOxKgtiMU+Ad47vGzAJXayA/6cVzbN3hJrJ35vQWXJBXxAmZwFW4c15Z6d2QG7aPENKxaP0l7w2c64+zSBuhPvgTP8ML/Ef5Qdg4U3rdmukX61vXilpV0+ArBnumOPniT2+bc+SevshxTyIxlyvPXp6p8+v159HR/zvkXSaT/fUORprJb9qbjRfEGLc5hi4nR5i4JbGcQDoHzM53luzs5F2scV4yS/4kV5Jt2xtoOShpD8573O2rk1bYzrYSFuYuIBZ3qRYlnWjD2oRmQ1ulpfbescMO4gsYM/m2IwvgSA1CoU8eMAcWHhYP2LF8TjLUYlt6FdqchakkccJgDhY/zLqQ6a5BwAi4/baakXJYhNGhPQQDV1lB0jwj9ams2tOmwCSGJgQGSYkj8CbBFcAHZOL+0vyTidy0+ePS3AcPz6eIoHHVA2rC4+9SjPc+53cnFFFGs0upYDsHZAA/1yZ6r+X4eCFuH4t3YnYO4EnAnq/F6MUFJGSBvHgJeZJG0Ij7xz7idrhOWb2Gknf6qhR/sYS4mN0SGF8Z845UFyfMNAgJc3gE0Mo7K+cyux/ZWoyn3J34FNNBnX/ogsQ3Mu9g4Qlte9zTm9BOqRfBFL5dxvpsD9g88+aeHgNDaTDFtbZHOf9pfhBwV8s292Eg98CKmhembeM59hCq+iRYFkHRV8yCBNtUNi8k6Jzr/tbWbQeRIbDUnB8xQl9hFUtmT8D+1geETsD4Zh1r7ATD6vQ82aL2E8DvPuIozEGZ5ggW3e+OMATpeGqyEl3Mk5SWH2YQZ5bYZphkFaJtjC6tVyaThjTYEYqzYU4cjwj+R5sIA8Q/HJSLqMDfH3dXssP9l4BWEqlwG4E0fy1e8D5L7P3t9/EMKSDrYA4uG+tPh1L4PJXoXs8Caklvu0Fdkwr9dlk8+RT90zfFG+03gqsUjIUyWHWTm+IZ9bFqM7AppmD7FjsA45qD3zIAXf6+h1b1xG7zZx7mYYlJ9ka29nUAe6i0nS++neUChV2Kcnf5a48M15fDW2Y5iBdO/E45U7Y1FLxkqhX1HMHnDhbAnZhFzryFrMQB42dQbxybMVfnYSFwAXpyV79PGm4FJfrDDm3Mb+IYkpsB9mfWA7r3Om+Vj7H9sUfiHGaldJbpZ/QsTho+QqbOd0VQC+5xp1jDqXujXvfczAir/79/79jx4mRgVEsnTe3ObLly+/a1solb8J94BUDsxe6NjtB8/B2A6A9iKtpgwi+zBtcTNevkY7AfODBLT/H1F33mRnmm0H/aSkVKZylFJjqaae+wIGG+I6wg6+AgTYJi7YYPMPBF+pvwv/AUEQQYBnfO9t91TdVVJpSqVyztTA+q19Tl1VqyVlnjznfd/nefaw9tprS+Qus+AOI707ujQMGzFLi+XiGX+JIWd2nQ2jElP0MTe5agPwOaraJppibhwdvmqlxy0agID1oV3o6NhhyRSaiMAznFuJJARNhle0wib4MjEtRqWGurWc0H5zb98/f1an8dlnT4PmhsmWgNvhnk03IBXwxIIQujQ+GDjpprVutAIvUBM45pkJ1vfCmjrXIlu0OUYYaGrSWp6Ta8PMwry7zGZlgD3DPsfcmYqhQwRYcu93aJjluTgwpp6q7ANNz8OcI8hfe9JAZw7v9I7bLMNCWWlwWNuV0C3Ku2lLnJlplwL86ncJptKmpDdfiwwm2lFApUuJE0p4tUam6uAZ1blLOgM2cGaSHAMptjuwxPRHU5WGDahquRUQ9yCMn8O0bx5mLQEa7n+EJAmETrsLNshFE0UJQuiv+9EqShJxluT1DZZa7osGAyp7J5MCtmhtZMNv5X02tTJjFDSJnmDAPtDWsVF9lkHeb+Ta2pZRsXhrru0pPydBznVkWwUfU5mJLp6BKgFCHt/Nc4wA+6OwT42Ux6Y7Sm6u4raZz9xJW1t6FRrU0Hc5j7jzRSobkt+1BA0/+snPF198/nTx888fLP6f//1/jV7Y8yap76Il9Tb77Ouf/bhOkcgpMIccyBjlCXBFZNh/goB115abpNVyY+2ircrraWn7pJ++QR4q7oxs16pukmagxLbg9SCu31t89sUvF7/7wx8r5OostqqiTc++YlCqszFVfQFMpxVp0xYkAakrojoMFUmIVkrg+IpFK/xohVDVMKDiVN5jmPPMK6jdIBlINnTttg7W6apocYhEPidBElACA7We2PNNICytfzfndN2mGKc1O0zc6zA0tdwCcRsUZ33LCZAIN0GfYKnU/jrfSRq6HwVjZQeofHE+o+HCe7tOCXe1pHIFFRGObcHoch0qY4Shb1RPoQe0TJRpf5Y5abeb9nV6JMd5nzeApST4tTNh3BqyQ4z2fooKndIkUCmFOz8vQMp7uVeOwRnQXt6JzNh8Jgg2wdNiYmp1JjJlQMVJ9odk+mmCIgGBUfc05TqVWhEHU7bsmuW1qozF3gjaR5A2rZPaFHOPGynKAK06zVXRJudd4gngOs0eajtjX2nKIWDAdeVsAvvynvYvYeA72EPZTGQE4P4fo0domuhu7ht4xxaWMZQ1eBcH70zvptK1E/u0o9qVnz1La920XI4Gl3bz19HbfB8ATGJ094Cm5PskbkkcovNj05QZHRDbpDpSIrdjFwSCQ0nJfl9q0HQyVZPd0fuqaDnwrIBeGHJAuGXBS2x2J0FGwR4t24o8WG9l2yynQGKAmfbc1ruwactsmpbatZzdlItyrSj3V9HIjO5Xqo+Ly2jUkrqYkCi2AbNs9r6iln2swNXJ4VqMMTOAIrY4NKow5STR7Pb418HmrPUkCKMXqfhiIriqJCbkcYLPyzAu11L1Pgojt4BWK7AmWYzulUCQxMB2pAoOok9z+1ZsieeJPSd5BTZJdJcJCO2Zss4k8fmbJ274RNv4YCxASoB3Jpu9jP9ZJPEQd5+E0Qmwhk8R0F+LLzrWfhKfz98LyLaizQpIPAwwfTtT6ogc+4yCc/QO83ZbZDIE5Eu7Zo2xVugWCfJqG1gKYF6TtQGvBFuSy4pr52zbl5IlQdftrAnW3BvyBwAerTsB4h49eFgmxNGr6LOyyU3Qprgh6HYN/CimhkTn3r1M8s3zx7bXTrvqbrBGDa75ARXsPLsm0vbR0h62UgsoVOnO6/l1YEJbCCVgbQkXy02BYFrsJB5JGLTnYA76Stb1XuKCs4BnZe7H1mFRKLYVqOo5IWZOi1HrbZ4z32lSXAW8R1On7bk08wC2tYsDYBRgb8zEtylwYHonwQ3r7vHjVLwD5BsIBVio/1naEcBP2fkFnOgYC46n5RTLxtqUOS0pyf0mv4+7DAsl1/ZJK51YrUALFrFuj2lf3U+XgXj3MGxIWlZtlS1DOs+CwHiej1ZJ+xdDZCMsaZtjgBps09l/jRPdt2fIV/WczdRO+srsPxvl3h88yH32WmIvTZlXLCk4s+TGARnFoZ63c1IWwNIGeF8MkjwDvqctYfZyXmcdOsXdHlgWzlb7vLw7TPlcg+IU5oREp7Yz+2KdeHhbjmM/8lnvc80bQJwym0cUXfeIsz5t1nmP7KHNAOQPwhZYI5yfHECSp+MErKe4hMVykiKJYpRn64yLvxUgvWfZjorb9cUD7hVs/yHRisxJYvW2bMene37VwcszspYSTfYSiAUEsUd/+qOfJC94t/jm2Xd9Tn/3P/vzMm/+zV/9ZcXj+UgDck5TCNPWbbDMhkIpHWxnX4xQGaDEw9GAPDH9T8t+7lv8UomEYmue49iWFQOyJrr5Qx1a7bR9wb56Zj5DUu41jc+xe/o+y6IgMD22Qg6QvHXZNTJxoHXv+8aQK2SICdw34EArPDtWti2CQ9bmafz/nz+Jzfv4enGx8WjxV8c3F//2MFpKpobTCg8QMzZ9mIZWZieEhWlOFGsqbrFlWIfObIYB5WtkBGiDOdtABcOixAj+PvISwANgE602Av32vwK3YVjTAtu2/9ouLnVkhhQBOgiogZ2hHmwXfeNpTfNnJuIsHt3dDIiUc5q8QB60UcBqOh1S+Y/N2up0VHYFAeJ9bJnXWQ0scueW9EKLmgqT0VJVgD80MC6+Li1CYe3lWuVkna4dIoMztcx5aWhy+3JUzELgn8IRNhGgS57agYmY8p4ZaZbcU6dx5z1PUmiSH8nFDqMLDTj1xF0TsLyg4LKAKHZ1Hsrmyj14byB5h8sZf5Qc0xlgJnfDiLuX3ydvQwCJdMVtxeJc6GViybNzALeYjtYhPU/PGrvHHsPUz7OUS4hzMGknyG+u2+bHxOWkSgypGj1LEkFs8HTANTTNfqZv6MzLk08DWspX+SJrPSDIskhXlmVarmN3YQHtHMn5PgtJ4mc/epDCZXxQ4o8TxRq5QvPcKV7kB3pe2DvX7Vob6gz0XcC17ZHZo2V7AsktQIxlyRpy+1xTtUhzLk33rdakOoPoZAm+G1RJ8uiTWDf5cplsee7yqt0wysV52Inyv7Jms9ZsOnmr9pU1X3c+eqjz2hQks89MoZUD3QoZYzv+butTBljeBIzS9wNSjbQFA2DfF3jOfx+WnQX0BQ2YlC9N6/GAiD3B+dpqiE/Zsrlv+0ce5hpbOCR9UY3H+O2tveqtlwUe+9kaWs7zSUDsV2mXfZ97KNGr+3mKGs1v2ANPix/MHrOXgfhsXafZK1QBx7JWhodhGgLINnNGFFTadp//x7rbzjldvHux2Ah4t5tncj9xdO66HXRyGEMiK02Wyz5Jl9q7XJfBISZBGzTzKXsam63a591LE9PQjjQM1UCsOTtkKqaF1+v4EXmS57Sbbo67IW9hvx2GDLUfhuxIeqT4kXwE4F4GoTwrz5w9+dCOIfYxMXk1iml2B2yODZwiO98wrHm2ejoOTIuP7ytBQgF85B74/hZ78jprwVbeuRHm3T/8x//gk4NG18lm88vBFhDYtKcmNkKLAQV5AwbWuPjNoLWlBwYlBswQo5bECL6nnWOmiGnfxMLayWSU6dEnHm4gRQyFyDvg2lVYD6bDVetCy6tWDYh9UpaLsIkMXtDuKaHwWyVuy+jzgBVnAavOIyreGqSqcxJczku7LNox5J4T7sS5LlI2iWBB9TcLPJNhAYxJ6DATktA/+ezx4vm33zYRefjw8eJFqnKPn35R8KDtCTFABwf3EsRqVUGVnARxP4HKcfRbZtqgCB9RQXo0ei4Fi/LgtcUVwa8cg4mexl7H0WSvX6RVyybRpjrtGjRiondA/ykHCECzTeclzxb4UmQ7CQJAR8XrLK1uGGaqBHXigsZWYAbEWx3aVXtX22kYzdxX1z8XWb2PXANq/LWWzFx/bEQrJlcGZnxKy1K03FCuP3j/MpawnYZKDaylt/AgLL3n337TaXsmEz4OQxP1tgg9dD7VhoKUcTJPv/4ywqNv0yL6vJVFidYYnNHHQDF+nUEUJ62a3Vw8SP+3qu5J1vMwaw0YsPY84WFQfqCQIHA9h/9TrseYbhV/QS2UH5LNwElitcndSaBJ8FNQubNxrwyyT/nZHp68ejtGFRBzHLoHoeUO4QiwfJlWvEd7AZvTg78T53qSBDs2OIk2p5FDm/veXuqMvMu1U91Q8pOEXkcrytTEL774PIynz7OuoXVfvl384a/+VabJbCZBTQtD6Hl34uz27qFCM36MVdYLqAhYWraPQs3s7eqwZGOZUnh3b2vx/NlvW0FSUdNkvhUQ+q2BHtizS6DLgJS1jznnqWoZUhDxvcgFPE0bCeDGVnb2ARd+xprMxDABEDbMqrdfgO3vbERbNwDHwIk4BImv79tn9mgT++y1Bpy5FuyaCb5THWtwNz/HuWKUqcodxw7s5YxpIx1i7wiet1rEEAr0Z9cUOBmh/wGK6noFb9GDcC+Mo/NeJg82Qw4y5kxHmVfkFlNLADBATxNOwWO1yCQ3QlrgJbBjxqwLvDnCDo3RxlWmm4JCHDangC2Q6wRgjQj80NQxAfeiM3cV0F5QoSVKdeUoTgHAA1i5k/W8E3AKs+tdAD2GZy+SAyaO2hMmM7vVVunZHecmf9FOUB2HXDMwThFAK6XgLAPBAmZ9F8A/bQwpeGymzcTZuI69Pshz7uAY65h7reZPJ+1KXOa8K8KM0HCCypyvEcumoRV2Q8CTMk1SkcBYcE615Gvvbztl3ns751V7CokA6+fZ1USqsuXBFkCsjfQUsVxyDtPiq+jxMnqZQBJ2+OhNhrl43qquuca71UwlGfC2IK0WDjpcgiL+DHgHITDwS4ANbL9M8FcmXM6/Nq+taFYqIleQm18QgDpzOffOf6uvEqYm18NG5IivE0SdJdCvgHt+TsKsXXWIMss0qGDvqgWJHMC0l7wPMAyUru9LIlKwryw4Uy0lHcOg++xRgpC0ua9hapZdSf0lBRMMyzyH6uoVYHLinTtMvxGMroFn0foIVJ+TwOR6sHkIx9MfNRiqAJI0Oz+rSCfpXxWCPsRuH50KJNnBXBfNMvcvycICKPgQtnSGLW1m+u3nBzsJPjNI6iJ2x0ArLNYkNC08zKjvrn8ikD5EdmbUsQAxcyaB23SGLsIWfHsecC5sz1tpd8OIUo0soC9pjBOVINif9pmknf4TNqv4AxtcsUJrjzhjGZUXrGjbLz0ywXqBoKWuGf+ZV3h+Zb1hbmsnbBEhZyyJiAS8kgWq+XktFh1b4WycJmn5y3//hwa7O7sBhJLsP7ibITFJQi7y7DoVNfe5quiKtzB22MOt+BRxB6bPtO5joiqGYBNmTfLvnfiHMuDyXmxHdYjiw796+llX+/sXGUCFJVJwYVgDzXNsA2AWm4tlkK9qZ9W2JsazJ7ERBZMJ8zqB2k47i32Ywt5x4qzY5lxb2YNAL4z5thRhYmLHhlGQDxRTlCUuyZV4L4uk7gn7pNpwS827Jl5NWrHqUizLhEPg3XXaiOgl0rlrvpV94dwB+6rlgwHZNq6Rd+nzzPebuGMEWleM0IJ32vS1k5d7Onan1AsTPhX2FCUwYIFao7vXQhGNYYlfnmOLg0PvTRISO46hxudl7VfFZvELsKfxVfZW2dl55hVn57OW56qFVs8v+2ifmHa+biKi+/xhCnvsDH+n5ZCtZxatg8TE/pm25dF+W+nGWfcB34HMw5yeqcrTDukXMLCDDFpQGha3WE6BuQmpa8CkUvWPLwZ27qXABMjy6PjSE0Nacp/WGxAMFEn42DY6AFyfbZ5lB2pprV4CbJKa0WYeEMr9AU7kDu67w/JIcfTsTqfBKrbgE/29TEskH8BmNajtcwDQAIkAVc9J4qZF9jj7TQLsTPHxx0fvCmpjP4sNPKPGF2II+0KnwbIQKYfYS+7z1Y/IZw0mAAAgAElEQVR+HJ3u14vvvn/RPcPHYtcAwKuvaD/m+XVY1LJ4vhq6sIptMF74vLcBKfoMBBNlWfAjGGqT4GL0dWJvvo8FjtErKOiAhjxvm2GVTH5scjjTeq175QQkh0gA7BPtpNjMn6X488v9xG5pn3y1/mTx/4Z19zzFsZsbu71uGoAdviROK2hN9iXnJWtZEAA7VfdRbI347CLrTRS1uHULD9lzulpoYily0RRr54LpnQCK2PDsGfmc4WueWdmDYpclXDhnpQvRdQTQYY77TatSzoR1Y584+57R0wfx82mJdJ3W6kPAARI6ZdQl/rsuq2cKdGy0vKgJNvsZgAEzSwsg9tm7sOUU2E8vEFY87OTFxXGGEV35n+xTYOZMqwSmTCGjsSWANixTjChFXXbOGRqCCgxyBi7qcsIOMln21asQTfJvZ1JBoOzq6l1Fxxgpg93Oc2gc1tbCmfrqNUDTrfhZ+6JbBCMt10Rj87YcMwV++RfnvyYPig+Wf7z/RG/csslJtf7rFOIP8qy9Ps8ba1/MSIyjbYTLVvmrq+Sb6RLZD8ChiFN7YlgUcKiSD1k7NzO4cqerG67UPJRsRnXKlgz3YoJL/9UOPTmAvCb2NoDUdopuP/nxZ81JzrKvzukAi59VlfhvS1S/7gxNW3vPHGkHRdB8XWs350c3sy36TF59oA6SAeXly/UvzkDbvsc+8m+PkgN3HoDzWNBcJ4tOt5EfkMdgSLJVYmLsUPIMFylyiRduB+fQdeVcKu7wU+1qik18lyLoVjrsrDm7uZ7c6u5mphzfsfeXzHF7itkWN+VXcysMR/aPtrYuKQX8gFsthmS/rwA7fmxFKHJvP/gJ75OYpOzvXNuNxFg9uxjADRTpRTpn2fMpor9JHHppnwDb2fHmBABRBItgF6QflsxM/kPe84NkQPOs0TJVmO6wQ7h7ziG/T/Cj3Q+QjbA8b0efePf9yeJe8ISn91I0TvxGPxOYzL94xqcZXHYSpuCbnNOPiU0v8r6rqb030rVTgoWCJF/cM0mjNN2IcsCV/ZAnBHgsMzL3XiZg7OrdDEfcyWt34V2xKTo3qjuMQZxzfv/+wzJIy5xT2M5vMbrcY1/ennMr3nl7GB/Tex9/1Hwsr53nR3ZrZkr4ebalbPLmm0MoQfLA/GtRg8W5uPrV2n/7P/7FJx/edry84WYO1kpEsMjgskrHO/bNGPCl84U430ur7OkxhJzBGO2QtnLo0Q2T782blw1o9wPiueHtaHfRJCs1F2sDVTdJC721VUXSBmPkJcOnYU+0zbQ6dTZQAkITpxJAWvDjoPEVNc8BbtKSDXAY8UvDBNaS2GIIQisFTmKVEUQUlKFyHvcQMZworAJmU2wxBAUpks8HqYgYcPDk8y/7EC1SU0lV09KAJ2gYyr8EfxB2yV1HIS8dl0DJwUJJLc21wXTcQPa/QQom1qBbXp5JOFkUwA52T1o4k2wIYjk6oqvE5BnUsqdyAQQ/20ohmG3FafRsHNy27/osQFVR5RGrXF2z6vhUDQeFF+S8iXGiZaOl7VwlPp/xWdo6odV/+OYPcWQx1IswvBJ4nAt067FtRiwu7XwBHUJxNbL99PhNnaHE+ounjxZvX33f4ILRVaHHhqJhdxMrMvckGeDoPGOTWbVUY9oBIyWVNu6D+9lDGJcBHbRVHWtfEGjnM2i0HSdh40B2aNgl6+iUx1yjFllBEdo3tB9j4U6+tiUoxw5SHbG27k0FIAdb37rE90aYBHczlZODe3P4Oj/7tsNEdsOoM5LenpH2P3+bCi1wTxIdevpOPoc4/ovD0MTj+Q8CYGJeHWd/BsuL49tbPMz9PEyVPx1li4+pMrx6FsAzTItXZ2lnzM89fPKkY80ZO/ubaXufZ8MoaAt+H2NWEX8tm7HpW6o3cfRagl6/eZbKwX7btmhUma4JUKa50bbQvIcg51YYep8CBujR/xRw9ubm/cVRgEgMG4ACNlVbNnNOJY7WAfOw4GErA9pFB+EYVkRjytKNm3wUlJ8WvjJMyiQYJpLEWcLnfHGWqnAdJ24KYd6DHVKpY184CUzXtgpoY7K38z5lEfBmE+v1/xpwixx7Lapq/jYsvf6tLUPDgpjJh6ZUlUuTszcOCcjZycfZZw0KtF4IYbAIJG/+VT0srJphkMwUy2Y1TT4kh94XXdu5PzZhLMELZ+kh2V+7Jl1nLmc5VICwrNFJgkk/J4kcpi9tM0d/pj/vZ9DEpQl/eXZbnb5qknSGPeS+3gXQFihVWFm1P/cI4APeHR1Fyy7Xuhf07tmfflfx961U2gFN1lBwrJV1o6w1II3QNsHkEiSt3EBstmTIOd5Khe52zm/p3Le06N9IEHpY8WXgLtuEvQwG1I5mEqNnYxrnTq57BGJnMlOp9TmLkrB7mTSJWXHcycQYap6z5wG0nqLJTtrmVeAxYivBFHuuUAPYcHZVilW3AdozLEKBZHRQ1qIjwm5gJZ7EFvBv14oD0dO4lQSAzep02NgQoubOjUokX9FfuYiyl4AR7PwSAOtwm1Y7MVuTkMbmVgOlCeUwSbtDtfNYz2WQvRY7QdnpXfRdAVwKX1p8VFtzIBts38szfXg3gcbxi+wFzPIJig1tKCaZL7Qdz4Jhii5p953k2KAUG3apKVTAalpeh12KuekKMNLy/7lWbTAdyKL4k/f1PscJnA2LuE7QhAVq//qvLK6cS6wLWlcfLzOcaOfT4iDtvSaknXWYxzC8DHGpSL/pvblGX9OY2wq6Fj5AXmIDOp4VGjesIoW+t+dri+eH+bkUtwQdw+Ic4PdaC3H2285eALI8MwU853QGOwjKxhcI8DETWYwBiYYJrzJqj7QCK/DGTCZt4ZkJY5dMIPtCocXe0Z7ClqrG2tNtp8o6S2yBo2XdRb7jxZv4ioOHZZcC73bzvvdil08DHPDR/JYkqwxO78NOZm03cz6aSLRl0bVpPWTvh+1prwMBTqudK2EYVq/zc2cJeszEbc99WrSHwzVJvl/2agdiNcANiNsqsKIc1gQQLj73IJqrGdKl20GiDRSlJapFB9N7hP/tl5z/+ApsKnHWtcnSS4bfaq1mGtvl4v6Dg9r6t5FmcCk0LL12BYirqgNasXlIHFzTm9SdgH29aqHsGRTriKdm0qczxn73vdh9SUwlCkfH9Ia9nC8W2FZEBXxjexRTH7vNlvSfzj993GWxCVYHMFXwxfoo5Tfv0bZSfi7XoBDOT4urAZLebxhpc29suUC/QJoC8DimMsA7VV1LcBkp03mxantygatCMTDEvXWASJ/ZvEeDf3I2gKye+WkVqtYd5l3tz7T1VZOJv7NfingZMiCWnCnwTaEUWvj1Jjn5HBo/uhKAwDn+9i0w84Jucz7rtrg3z06sfTsFUXav2tTWJtfnmp0bz9Cz8xkWvxPiJTOuEZtRcRC7L1/jFzq0KXGeXyZITzKeMkuup4NJOrCGA/C2Ix7e7ovmKzM4qxqI4mR22DWyk7kGGljsoNf5vmcpfuOHPQv+vwXw7BcJpg4SZ+Kje1vuGfHifsBthTtMWV8fKYnRRCqe0O01RQugiy+udMpW4J1EbmIVxW0Tw5fJuBPra3mP9dz3VRh/EjvgnbUtwFeXNADwqi3efVZTNf8pzjv199N6/h/v3Vh8dicxY+zvHz/eXfzVUdrNki8pZrm3SXIHIPeXtjKnIEMqaWIaE42H1dUYIfeJbOFx0PPEZDYQqTrY2P/L/+QYAzZDiyap9jU2p6/xWY78stDb2Mw+ZpGkRbF/2jjXUQ+dQyWe/IzOKW12OxnexNco7NXCa9c2SIFGW/bgaSV3Rn+RfxOrsnOATeu2iRkIZIw/PQx73uTKyxTkuKVTeV2KMesBOBFPZqAK3zEAdokQinr5e4si2YPr8VN9PgaOdULzFPtm4NhM8m3+mZ8F3AGsaBafJw6m8e7Gd9Kqp2Dh/juQzbnP3tkJgN5W6Rou7DVGK/6o7cz5Xp7LGVZc4iAthp8ChtxkS8V18a8buQ8F0cMI+l2bzLnsKujaBLjjw0Ooa66F6QgoFc+xA2KMomXpDjAdV3FNbsX/GA7gnA+728kyuRVLUqw1Iv+GU3QQps6zdvF4GuJJBRQMRR0k9OhyHuXckRH68ZePxvdgs6VziTQREBF7y97nH8e/K2CyGdNSWo3PgJfDWmTvgazWDv7gvOgItGc8kxk62YJA0xnxw/gSPwtYKdM9/+6QGpqHLRSNT7sbkhFNR4+GdElHQykKY8vSVMwz+Mju5dnANMou5z9K9mCrFKBIq6RNOgzSnXQrPAg5JBlJQa/6a+37+czqLTLby1ynXj0btfF0HJ4/yUn8ANSVrDAMXWSIFQvYoDa4BcxlI/b/dgaXGCh0Fn9bPX82IbHe+5BNji8y0ERskLgkYX5+joSSQuVM+e66y1GthUJYzuhoENorA9JNfibPcC3YZeOv5ss5K4nX03CzWLtIu3D2886Hk8WPHmTYaWKAt8F6sCHtSc8B8ed1utzeJFc+zxm6nVjoOISs6+jxYXkfs5Nib79XBXPAYZ4fMoQBpXyODtHTyHNN0c2FmCZNW14BE+FhhtGtnl9teK4bq9Czk59WsmrJCBYv3JPT5zkB7T3jGY7qnE1OfAcgmP0sN2oeKJdFauIvGgOO/yrjM89KfOTsyx8jZfartb/4Z//o0/NUj/bCyFEB0Q6g7cBhGBFcBnPEYkuNBGSj9vX+EoiEWUEsfzSsVDHHIQkOoZvvMkzCIQHg2PhGZNvENvgH+lrL6RoYGRDaaqJgfAkg83PHqe6uJkXN4VPVifPKDb9bAneCaeAW/THMqYscBGLhkjLB2EyUg9SOgDxkFZX5reAqQbZNux1D6Lo5IYt6beKKYCTXh+3x9U9+FubX4Q9gGCCuzDiOpcnHaENw0iM2O8yocf4jfD1MqRGdt4CAj5l+m+uisZSNvN5x6hLUTDrSKir5Ivvd9hGaZDGo2WhY2aNdp8rGKGqdR0lNu1AsrgTyKtmcZ1fMwffQd3NPNuSMigbUTMDTqgQhzPz34vtnZb0wgvSp3scAPP38R60I/fq3/z7/3g9w9yCQlTWcdimgCCCOwVXVULVTfQUEbMdQa0d7+llQ6lcv6rgrQY5hmYBhK22FWrcu8vzOQpXdpOuQf5+903o7VNy3AVr3AhTfS6ssuuzbHIi1rN33r9PSIgTEKuyEuBEWd0hMso2ZC5OuKq1t/xFI0hMjOCkQ2MmeU1G0b9XQLvOzu3Fqt7I3R+w11dG0BqxF38/oeMHG737/1wHwngd09b4t+eLndFz5+yVItRZjfUBMNnvhu8O0rsZ+Hzx4vHjyaHfxOtTb02tGGnC7l6my+4v9sJ5uBfA8PYyYOoAhhud12I3XAWceRgtDheA44CUL51rprWppPEhSpQqjlXAZvaVC5b6zX4L++zlgexlaSRhRmgUrDIozq7VxN+yO64tMyjK9RzAS8HLt9sHiLFNE3yaA6eSmJM6dmNWkQyorI7Jv7JhcT0EoUwUZYntqEo9pL03Frv9O8KzqX2M5GpDWpUxdQU+9JcAEuD5MCYG0fau6CwhZMRp8OGCwzgw4BQiQoLTFZJynSq4ka/C8aa2Q+LJbM/BmHEuTd1V24OGQstpCJAHrZOj8va0Ifa/RYxCxCQjZSC2nnIM2gDp57If8bFlEOVdtRVLRce7y+c8wYXwqkCCf2yETCc5up51BpQtwh90FvAfY0vhzbxg+2ut7KJb3eJagS5LQxDn79MmTp22dPFE15utdB4sCBMw+ZctpWAIvPn94sPjdb/9dp5zRnwL+dnJvrmIqmNpd2GE2P+BcB/FIIhQBgIbD5NDmqZo0Fb5oUoaxqZ1Isn8SVjTA85gIriuzVgC2rLEiw25YcpIt9lRl0L44DxOOQzSB2m4/CpOWn2jhwbbLM5MQCH7WU421pleJQlXYR0A7Vc0UGiSpdbixNwS+6a4K8E/C4PR1LC22/vWLl9n/dGgEBWk374S62FktY2WRCjhqRPPZqmW8oUIJUHdaPLBhiC6jxavs+TntfYLG9ewDgLrrlzg0Qatg0UyrvE7rvKC1+prEtGPHyAkIsF6krXIz57PBYILaz7Jm+1uS/kw+SzAuAbrCGsRka6Luddn39t6yhbaggU2r9bPnbfYdH9WiOD+Ze5AAe97OlSMsATf8qdIPgveeh4CLqXAeRX9QYEhiAPDehBNY2LVM9TmafNu3zht83k4y5Rkmnirz0pWttW3A/jLRbtpzCxqVzcZvDqNprRqh8bO5hqsEj6llLF4exa7E16yXsTESHU2oU6XFAlhPcfAk93KaM+B+KzSd9dI6LAZYp3VZkJh9wDDDxB3drIr4S248KwfHGpUR4n75kOzdvP52GTJZ8ybbo1mLMZcbLdjD7lxkTck8aLN69SaM+VTdtcxqy9vK/rcnCx7k2Ui++UQgmk1OH6cTsyVJbLLzzj6Z4JegumuUtV613DVRS9DagmuTnsRmbc+X8E0Q6LeFHaYTplUNY+MYgAhgFYBZFpu943uNGW4uHn/2qNejcFWWX+I6xc7ReLHmdIkkddjNtwJM3isQcpRCqrPg2gGOnfqXC6+Mgsntihnx7YJ/E6ddEt/s3u4kjrm7l2LRZSbIVjDfvp0k3q8G0o4Y31Eg1iGZjgMxgMSAqZaA0Uy6IUG1R+kUSs+bYPg5EgPeb9iV4o/qzAimmdCs59g6LAHxFnAo+41trz2SREy7bqfNsrVtJ+WPxJwS4bHBzrQiCnC18gr5mEkUZxodpjR/1DbSvH4lxdD2uFxTAYChbU8sKukRFy+LsvZTQakm6ACkmcw90yCX9+BsSxCWrBdvxw41CRMrFADDmMNkTvwVO4p9wM5+0lqquJQ/MXbFbAXH8z1SB7cAjNoYSSHEHvt87KyRLxCOs3kz2AUTRfwqyWFvCaN74nzBanAFf8WnK8aOnt4wSMvKtyPYpoI7A0ROPD5FfHGxnMZzEOsXIMha/bBOy+TIc6m+chPIsYsOvz/so734mb2wId+GOX6p4pqfe/LocW3Y99GhZrcekLHI1w8DxneqsbAQm9r99w2ni6Ogo3vM8+gzzPWWrNDhQOLpaeXz4Z6bde89Wsey+xQ5slaxHcApQB5sFZiuyMZP3FkONWOfOsGRTWghZnzogw9Hi7+9jz2csxZw6ZvLzcWf6DOXibWyc6A4LB8tYEBD+d9VdZecUQAce0h3slpOs7gDgjtdjaH4EHtxpmqLUY7TslywemnzR79zho9UP02C7/Hn/ewzOaV4rTz1spqBQfYz+RcaqwZwJIbNczKgje6dYl41yeVZLQ4p+vKNtwKo0wW2x6bdtkSTFUMsz6pttoC0t4pmedYtdp7Xln+MPd1JAZ9vOqZljS2InSYHcE/Y/4lT5G0dphcfbjNdJRfCCrcGK4ZkWbI0rhKzycFeZ/qtc91W59xPdfny/dr4xGriNQVH2mt2qRh5FZ92GiqQvwNfadLZPvEvQOqcK11vSB26qRQjm3slr7gZqZCLOGXsQsVe1zN2xLRMTB/aoJ531lRRSozL9yxjdwA+godcz7WJj2jYd98g52CsSmZyPSvNwsbv/GiuzWeVJbZkg4+8S8DKFKAPI/C/nyLcSZ7LWvzMdhiFrseUYfGOJ/9eR0I2DObXAHEoJNoWxW3AcfqpM8AS+OWn5P7l5IWMId5bV+W0jrl+xBOAqfc3MASYU9BFccNeqy0R/yaGRhgJqFV9xgCaHQSWddMNo+g+3QM03fNYnPHsX8QJ+okAzvrp4iuT51g/kk+zwxWPFAquFo/2g5nkGg1znHrCrDU/APAjOzbYg+4D2cnkQs6o6xubt8yRlvH6aCSaeIwQoJtPIYD9JBOTuCpsNba40+uzrzeTD9O1vkzO+jqx/faD+4sPpsTT+GzHXexanlmH9ChU5/1XHUPVKm8YNTnU5B7W5SLD4dKJEF94FJsp9uww1KyDwTM36NqGILOd3PHPAtruBZj+kGdAAq2Md+YmMWDUSBYvjuI7clYBd8Bqucbe3oNKp8gjdBWNDV1qNAIIMVoTQ929Nx2fcJYWgNjXtriTjZiwfwb2iQ1XUlDipymKVbOzxc74PA+9tmWKNC06+TkxFFZrKzjTxty/Zr/yDy2oLjGYyVlJBo2GaUFoPiPX7PyJHejQR1PyV2v/9H/+J59evcoENGK2gpRsJsCSzTdBnsQQQLOsfrQdaKY+0jWrplgMJKPCOVRsHjDUFoEl7dLG7CQ3/e6ZGljHyIl7aKZFxjBkQSVddZZhWwwNOMkQirSgMz9REfscIu1WaLy///2vi7QDssQmAujXhAHTynMNFpZc5IYldabkaA9slSJfP8lEkg4SCHqOtm5QBmdEn6ntwQKFPFCH/2/9J3+7ybBgreOYl8bT/baq2GraVESGbjnJug2zqvY1+PJMY6wqnptA1UZtTz4BeYltjOunD6OBcHMj9Nm8X+mZAqLsDEES8AMQhhFBGw49miZAdU1itM6z4XeCGJsG20mDmF8FN1ZA41Lnx8bIIYCcM67Vosjz87XXr9O62sBOu2qC8qzR/QfoytEMSuJ7+WEvve5xYnKBVHT0w++EUUnToCL59kruq9MLE4hLdqzTXg6RpOcsWi4So2taEKlk7cVhlZnj+dYIyXmzqVMR+ph1fBcdiMs4lM+jB+fz3mQ4yftc00Wyj7dh5QBYVaS075znvWlz/KAFl+RPolQKNeOALWZfJiC4lecIvKtoNLPvOaC8Q/BVlwB5SbhuZrLhp/wWSF+dq6wmgUlLrMSQgzC1kTMpuyOVrc0kq3fiMAh+fvvqXem8xoB/+fkXedbni2eZ9nsZ+jHdq4Ps9f2d9cXBZgzvycsa3tRiFmlOiaGMw9h+NBoKqXCVGZH/OHQslWpQxal/9FkCPxXj7IO9AK+c2EkYsSbqXOU5fwgQ90kwmfVx9kr1Fwxlj22brBzgaBEmz3WSpE+pat3cPFhc33kYxmBAPkCAKYwMPEssWWgwtJwaRF9pWQUeIGyAMmdDCKhCSm8MkAh05yxHhFrMMxo8fnUQBpvm/ZeAeM9V7luy2mmKrbg3E5p24H5/At4Gqa5Q9GdNnWNrX7aiIAp7WAuTaqQ9AcwTHApSMWtGs7ET2byBfQJYLCCRE8oepAorUdRWtNIGUl1SnZbMDusYO4CO3xLUF/jlWlR3JGe/+f1vOwl1jLhR8mHEKS4kyHwfW6D4iO59nDNc8dQEvpgNGD73A2B/UuWmxZHXncRv0HVSLWZb96IfuZaf1epB/FYlvYUkOxzTAuAEPCNAHIDuxfM/dl20otrPEm0tKRPEBgBcTbReBtRi1I/ZTxjTAobxR9F2MKSFhkfCFCxNA4a0UtC2kszQctsO+I8BTWZhM8nhfmyvQLmU9px5ny1AugrjE2AvOD0XjNoP2psyYAZI0IlwsW0YBmXFtdKNLTIsDl6RSDOAAHMcmCSItIf4AO1oWh1+9NWTAExri29+89fVZdKaQHKgP5PPVHDiYKeQxCZjgs3ETu17K+0oLERswwsixD0rcfgZdOGMCISBd3STJJst+Niz8Zlshr0CM8Oqex8QT9tBQy/FA8lMvn8r18yn3g3D8ec//TK6qd/Err4rWD4sUcMUJrgXOKwCZuUHz0MAhRlakKFfAZTPpLiZ5DpizhiR24T4vQkgVWBJXLPgQJK0rAeA420EgQF4ZA9uJGhanV+2xZlOrrD48dP9CC1H3/X8sNpCPvVUW13uYUSXnU9JwTCLXKNE/6bJyrE/ZX6wdUpEuejLaK4eZ5LYGUH1tBDTHL2ZvUJ3rZIZOVchKOS9su9zyacC27AVtR69O1OYAG7Ts+LmR+PMMJiCH/ma1pXq2ZSpalqe1iIi0vl7mV20+MJ08bveIokU1k+DNayzvKdEla3QypRLOs7CmpbLR71L0rhtCnoCTvqLOwTvAzJpsSELck5cms0TN7FnQPEupv1EO27AOsAdPw/obvLcAQd01xQjib6biMn00IMZGyRe6aT7ZRLCGjRWcU9ivhYYRg8Ps7ylDjFfnsH7tmRFi+3xwxaVFB+cnw4nkJj0tAF6kmASfWdvcgGEpwH4bYcuU8o1hnlbpi1NyBkMNkyG+P4Ys3vRENNSNUy8FP0Ctt87SHCfiffOEUBtprpNG9SwqkcnqWGMs5d1xQBmc6rxxtMBRgI238o1ytUShZXZoHLvLej7lNXbIgjm7gzoKPuxgf38vbGjwpNWTkOxPEObE7Moz9GgNfHSSvNuJVMCqPP8MTU6gARYhykH3HMa8z2sDWcTAINZrnujQuc+SzHTPZa9My3g1T9qoVuSOkyctj0BvoCLQJ9cb3X8FNNjaDqZdMm+LcsZCIdtrPDVQqozPlp+jStZhgLnWNI6WBJ/Zz90qnfiyqP4oxeJt6uLmd/b1S7NajT+i+2QOAIvC6LMJF3n7vWbaFUvWQudAim2Ff9lTVuQyT1UI7GA3yRdWP8D+kb3sTIcwyRbtSGPZu4A023Rra39lK6Fx9VjpUPtszoJEYPf+a/zUgQ1nGn0kCqHQtaiBTfF+/XFV5F/+fJHXy3+VXTxxKKuXSz3+uXLdH9EYzrX8bOf/rTsi99886e2mxlg4nlWckHBJL/9fVotBzxf/Zp9MoSJss4kuUANRR9AL4amopriqehDgVPxJdfYP+NbJb507TBmdFFhBfrVGD92xh7bIouTffPLvY+LX6wnAYy9vdp9svjmfHPx68Mwo/PcL9jgXMN7e7SxJibaTBt/n+IIfVqxUOMuZ7+FrAHGItLc1jPFIPfRbidEA0BG1sTzKYjfwTKJOw23awwo7pLAtodibD+bSlJIjlFRiNF9RHYYWyYfUrCLPcnX76bgthnbv2KTChHZUQn47QyKwxzD+L2Kj5bQyzeRIPj5S5+b6+DvrdlhBt/RcbUXWIvXYU7r8NkIqLQeZrFW4OOAa58SM24GVPiU9VT0bNGk164tGNaOTqUAACAASURBVHBnurZ7HqKAWJa9KYM/vhNYQwtdl8Jp9uAuSZCco9oHa58WSquI1eU50DerLFJ+Ri49tlDRVGws32IjdYN5Wlp/s/8jt3Nx/Krsw1t8C0CvQEEKyQHuruJXDd+7EeklsbE1Ax/RXNsIcxZRogzHXIhnTpdxIzGS4V9AsvfyTDFy/q41+1w+LGcUkyRWFjQzmx2YAixt98PszQ4syPe1v5M7aFt1vvbZ0y8Wf/3rXy/+/t/7zxd/+a//+eJOcirsuGoL5vWAofpdJCJ7FsCWazasDMjMTwxjOfIpIQsBfa6vFYDtV0zH5PyvAwrKo6Ohpqg0WujJKUN44Qu8pvlCSQHWbYZAAp96nsnpOI+KJe3MoMsP5FkOs8mZNcikOUCuSd7rWs6XILX3kM/L1z7mflzzvYMAt93/ignvkxfeTPdY3jBa2GyWPEBxwTmyFwyJ9JnOUME7cbyiS/ZOh1P0XCIvDct3NVBrCD3WIB0nIUUoSEwn02hZi4vgOS3K6JAI8eMs/vMs8dctk7VTVD/KOl+UqReST34GeNf25w4nlA8nN3Hec+/s12ZiL8/CJFtYi6FTdzMHQffBSUA2UjOXlQxK/BhR2rXgGDfTtfnLx/cXXxzs5Rxlympa3fm/G8mtriQMwUi+e3USNmBijJCvHPbvXnzf/E2+cJr33KTLZ33KeCWFpKA03WE6FsqM7sAQVD/Y1RTgOtl5CVIz1Y2Dc390J8Xiq4FJXM0wG4N96ReR92at+OB22LDny0L5qsOxfh8+lHio4Cp/63zk+usXmhhPns9nF5dyrvJMdUPpsMgglIB3/8s/a9tsJzgKDvOi7bAWOE5fd2hVd7thBWB1akNlx6iR7HsNIWVChHqEMcQ4K474fTaelsItArqCOpTgCAlubUVXa+dep5K8jWPtRrfdgAA0CpJgcwACD4AYhHbVF6y6jlX0JiATUUPsCQMW3ryJEQxT6E6MrClj1enKg9ASpgKDfXeRG9/ZuVuDWSp0Nu7D+9GvS6uSxBH7xEazsCdHGUWdAPTv/PnfXfzuj99lg2T62DKQaLVT8lQjMUERVkwp0ctq4aoautKZc28OiyqZFlSV58vQQG8GYMK8WdM2m2mIKpPrG3u9vmrhcOoNWKatR7WL2abV4aBA4yt8mza4iwQThFQrDA+dNu2N9kXepxOEs1mrz7MMXlybwGil89ODHcPBwXZqriApweL+wf3Fm1RBtHAdn2k7SDtRLoxOnEr2caoURlTbjNZ92AdJcBKk2xda4CRPQAcGkO7hjRws7KK2GuZzOC6J7WW0bSosCoJKFqQV4ckXoUzHif/+229aHaRBIWndTCKkqsPh3UvF8SpOd890qzyn6+y9Aokcb1sgAVwBhCUGwJsYuH3JIi27vBl2kXU5TPLwKE7vSlt1MK3Xr1MlCHiphefD1avs5xiqvJdJNp+ioXYjuhat1Kvk5DP34kQAhb95mUpBOj3uRZz8Zz/+cROwl9FPPEq1gzjunYDMj/JcHmWK3vujbzMKO4MDAgScpyJ2nnU7jCj73f18bhgI9kUZrEl+KvKee2b0Tb/BxtA62zbPXIe2AtWmJXckwWSc+a39gqMqY51gCozQqsKZ57p3UtX6lDbfW/TbkpifXmZPH3zdygZmFyanoL5GqYnRtFm37SbrMULE0wokKVctKMNHLUlAabIVQ65aA9wQSGStO8kY2Ad9504aWEgiJUpTQZK4SfIFjgL9Gj+buwxfrLDRD+jgB85wWaleVepXbbF5ixrpDmxQVYHGuf78FrS4dmD7auw3gLfMKYFJQb+pykgAWknMGl1leAsbpsrZhEJVSeLro6S11U8YNqiAUWv2b3/3uzJEJOEAASxXgPta1kFL8uiUpKUB2JEkuMLOnGzs6kH2pWCkWk1xts8ySRujcjP3fxAdLRorH2hTxEJcxIBccgrxiKpGnqHWJr6KplmMSs6nYQ05RwmgVpOBz+I4tZVILGnElSWQZ6bN8zrBjcrcDBdKe3ruR6uuFhlTPW/FmXeiUvzBtOJ+HNZDrvXh489qh19laMTjnInrBNJYjaBnYNYAsO75Xpkw1YBK60CT7LzqIrZaQWLDZy+F6JuEWo8c1Pexjypqqq4CQXtrgGQ2copRxcVssjyhp2xStCqPvv9jTsTFCF1r/UGpJyFQlmAhjQIXCloftO+WTTLAJXv3Pi0FAnqg4ggXz3W3ipifuy2YyvmRJJftlK99wGrMflGl1y5r0psWEYG1BOMsCJT7agu6BDh7+6un0cZ8erD44+/+7zz/2V9lKkCfJN4Fvac19m8mMQ4zdNVC6HUFGkk+dD9P659JbZMks9vDUO30WHIanp9kKp/Dzh8lKEr6S8pqqHtCTs8m96JQ8/TBbvRJ8hlv4jPjSwRMU7/PK7N3mBL2WeWbnajuWewCrV2tsnK7Aqf5lI8ZonMeEOztST4nbPSLALv0ea495wLkYzM287kPDujDnQbQjj2P5hpWT1mxkJh8OibaWttJPLkwDmKEC6JLQrI29bWYaYoF/FP2gNhkhloMc4926gYmkGlufH2rr7SYigKNNl3OCaDyfc7+6yMC5BLVvF++/yH+TOV/9F2mIi5YA6QJXgHom50WmLPKj7BzuUnFNLHGWViy4gbnF4tNvHKUGMXLyh6UbJR9NcUO17Rq43V/ZeBiPKj229llHWK3ByzJOmGLYMtc5j0xfdlYE/F2UqF2rmneAtEl0fzsHazbtFAbftJWwprtYRNjCrmOGT6ABjxMsjKzsyO0TGk1EcPwwftJXj3r8ySo7wNSPv38YZ5xBO1j78qO4HMMPMiHtJpdn5GYqsAPvLvVxHyKPT9DKsQ3dLtu5IzeMbTIoaXnqEjrr9YkgQx7o6Da68rnTwK4ZHJLCMtmk5wLsnNuEmNh2Xb7A4CbGU7i1Vim2pPilxG9JiFzb6mF5PkVTFt+vz5jtR6dvD3ssNEkUnigEWp6IECTzuO0nvloSUZZ8FYg9+68tvWZLMOyBdMOYgN9f3xiX96fKvgPqObXTAfENs7fFYoKlgprgERaXTEtc47Y9NQaFi/T5ncUncX7Yc4pzG5nOcAGOUF9LqnFt3VvNfxGERLrVPIh3yiYBuST6UtwY+drK5aFZvtJN4ivVeA+91RQK8/NM8SGWw1ec6KrX1tgAJMZmCIZmuEV9u4AaDOxd1XsY+PEQZJx7DD3WkmbPEMDzqpDpFNELCsXiQEvezDvfz9rqu3NMzdo5Le//X3kBEwf5tPoYU0sI6+o5A2WYtZ1GCB/Ey+5J4UoCzMt6zNc6jzPVozl/QH8iik0qRRcc6AKXN2Izb0EfjcmznNMHnErz3a0LxEVlEpIRoimM7gg2/TvRDP18w/PF/HWi8ONh4v/7+X14kVs1EmpcjoIrLP77CUVgPF8brHlsYFWGIBJ4sZz3g3L1sC683N7gx8a1opc0Lk/zXm6SMy7kmwYpugwUwBs7K3osDGW7+XrnpW91p4WsWxjyiGTrDoegPKAU0XI3fWsE6kLbY+uV/HDmifpvkNvPc/ukqxA3pE0i6JFwezc3lmev2GN1oX+7eu3AWgJ3vJL6eASA9/aDju0be2JtS1RfMbt5BCE6RVauBg5rJhQTqIz4NLwvxQfP4SQMQCPyif/DNDU2pzpojkk8taHTz4rE+gtYkJe9zBdOuVotg10tIgV48X39mllXMocB0LEp3Zibt6+uYBp2In3w256/DA56/mbxtrij/PEbyOzFBAo66XoR/dOXq59vPq4Ob83kRvM1c2a81MAXWcH805+LJdjdC/ThowlxOa95ZsSU8kzFAY/heksltGiqjiMIVj5nNoVbbcArTAbxbAF8YeNf+/uweK7776LPz8Iay1gYX7mzJTTDHXArFJEZB/ZATYfLoDAIwbASEUUKDcvedTtDBlhmt9lUAf9ZXEj27xG102nm5zOFHuFsAB2QPdWktlC2csSZNG9sR/S0PGRbqbxy7Ul9pOcNr/ZgIsUQO8mHgZcNbfWEYDpneuErdC7K7s3XxP3wx044K+/+KwAHNBJkWYj17q/l/11dVTwdsgDWOopnFVCYwpPfk1ReHTkgEjsXNtTFfBKZJG/BeiO/W37qIOdzzy3lxWWCpQDr6bVtBIHed5XeRZXeU6BDTNYMXFp9tzO/l4GMYaVB6TWIdV7cZYTu+WXs3kS7MEedsbYhw5b6p4Y4lMLCXmW796+qE0iAWXzdtKqPUfL+fDF4pfpKvsy+c56fPVJJLKOowmO2PU2AeDNYEfaZZ+/CZYS+4Pw8DJyX0gCG7GX4sl2W+V5A77kmz90H+QzO7g0PmsnBAO4SNKK7osWzEhm5cJ2gieMrxzWndjl8ePHP8hhnIat6v5gRc1185sMULV2Y6/c73Q7Tk7q97QHL8/AshgJtKO3KIcsC3tZKCxD25rILUm65b1fPPt2JNs+3PzV2j/+n/6HFG5s4mmXHWHXMazVJuAsbZTlf+6F4Pd63vR2RL0rmtyAjO7JJNo94AGyBB0bqXpIure0xeYmtN9dJXm4kfYqaGk3ZAAXlZZunhzAk1TKbVhOoNRErhAVPgmgCVxQ7jdvvs0NpdK5rKCqFL57h5W3lwQ3TjUGQzXTvWm/qj6XtgcBZALo6tVl62jhxUDCYnIgBNEOhw3GeWNCPP3i68XtgDrETktMVXmqwL4kHgMGLduhzPtA5ltRoDE1E2k5DoCkYHHE8ivAUvYL4VQsr7UkntgODXKLimO3YEQBWEJHzjOhI6e1pNXbbDgBTTVVtDzkujeyHloxKgKsrcDXc4+rtuMBNUQUKOqAzWFNDLVWf/ywRiqQmGTOlEyH8H5ossabc2znYZ6s56Ci5p+kmjF6NhzTTIpT5ePgrgQocfAo0Jy9QyAJd50CkDrt/J245DA9PNlJUARUEl8i2EdhRW4Gid9PC963Eep/F8Ngwhv9E5R2LNCK3mpLZlB9mkpRDyOjIXQNiwbaH2ATY2Y7YJj9ACX/GAdm8i11+hmRPsDey7RDvAvD5PKCs19Pu9rTTIQKUn8eVuImhx6NoUy3UWVTnd0KI/BD9P12TQHOVfzm+dvFy+Mw9zJq+8/CljFGHXD8/ZuAM4Lj7JudVNDu5+uPUzRYnEdHL477ZqozR6mIvUqCurH3cLGdKYr0x47jfCpYTBi1INgEZXejN/EpIIyzgFHWFjSvW1ZzO9Um4ECvtfpek1ich3kKiKs47U7Ajo4Cz1lu+3aCnzANrzYfVAgUBZ+hVh0cPQXPdVqOmgh3H2HwYBv6Hmc/zNNZ02mvKEzT6mCMvIiA7chaYnbY722Fyd5sMo0Kz5/IzpcgoOROgH8MDDJIRZU932s7H6r4KmBtImA/L/X3HCeVDEiKQJ1jzzUxtjDCth9o7QHs8Yj2Ypmn3l+L+zDxGPCp0KsqOqduQqsTmsK0j7AFgGsO0Aj6mwIBIIt7iUM+TNLxhz/9qck8gOJO7qeTjHM/gHWtBqa3Gq7RtsElGMPuwS239LoApCWdudTXmAABy9mv/bDuNm4HSEul7GNs1KWkuWCoAfIQuwSPWnq0cQCw6Zu2YkcriQPCNAHya0VXTSY/AKQC3ExrQSfJqqgaWoTZk+/dDWh4nBHM/gR+WpOTBOwCV7ZwKnFri0cR0Bdw/e53v03in2QvoKOATmD6JnT4gyS3D2JrfvuH7+LId5vgneS+MebYubaUctwqVLxCk4DR9Rjg9SLg0lGKQml1pwOWpF5wcj+SENcBgNxL9auECKn8fZF29a0MVLgO43X9Q57jsnJ2M0nAurbhtijYwYO4VeIhz+BdkhZsz7bcSeAlqYLyZesWgHmH3l5bfoal1WoofEeymisQLGILCaIlzNa6+y8/chS2a6d2YYzysxUlX6RV6yCDDmi6hrmZoFrwaz2qMVLQgp31PPxvNNNaxMt6NIgSyLDVuSdBan22IofJtgV5V2faYCdn3cTqaXNVWT2JnybM/yHJx1Wdmaqh/cW3skdJ2GJnf5o2h621sBdef5P92ONU/anb8ff0TVmFhpw9n0BERaBccQNcMUOKRRm28y76alpQ+CKFs6uPqu+xnblvxRsJuSlrEuynT+61wvom05OvEidgy50m4Z0kPMkSf5J9NMwlxTy23tmeM1Z4jxYYIEubKbCNjgsB5tqk0VrTpiaO6GAZSU1ZdkvmZ84s1qM9dpGfeXV43Mns25t3sx92Koz+6vt0OXRwzohm61DYWU4lXbFygIQdGJW4CYDXGIJ+nIRWtFs28CQQ5U2WoQkYY9nybAqCm6aY2KmAhTbopfh77XKumwHO/0yXrQxCvgZ4LAOPPUvQDlAz4OPJ5ykK5DqsIWmAFijFN1mndT4zOjgmEGN2l525TJybcC+vtcLaLbYAM0aTsqwqH2zfpmglrsKGIf2BwX73bny2Ql4AiQ7cwnTQ9ojxmP2KjQGYwWau/AnQKuvVboI8H+eTPIThiHiWt8WjbAa0Uu0nH932ntgPrGE2xh52Zhu/AveyJ6YdnAbggHcA+Jn0ql9i2gMb32AY9Z6HbQJ0F7cCwwid6zCxxoLvilwrLuQT2xWBSZgfWk8cAsyoD3V4rXmBy8Xiad7DWXqeThmgGLs97LRJBsSekyzSR04Aka/NVNoBl4EZQPYW3PrbRQaUMo0XCJvn3wQdE809KuYnnryR57Mf1vRl7LnOCAMs3kbKwD3cD0DzKMwIyT5gtLx0diznoC2Y+Zpr99uzvYg9n0ER9rNiZBI2piT32H3gxrs+2JuA3XRe5Bw3GfNegG62Pr/JmFRzyderVYkdyb5ZN2d7Jhc3lm5LpqvTstnl7/t4LgYmLdHvxhAzMXbsvhhDq7XPN416NLlm6jc7Yt2816olthq6vfxpBW07dN5T6NFhGi1WjE92nWQE7Id3KZLRzxxW1DyHJoTilLw/PS4xxwZmZV7TllnPmT5g1k886EpuR7O7A9GYCWwdLesdQpL4JP/+8d6nxd86CIh38WZxeufe4jdpmf13L44Xp7otWoScFnAdPvH0zb3WtM26JqL59nfujfxR976jtixoYkDxGe53NSXRNHsM3t5TrnfY2zMkbAoTA3grGNSnWq3E7dfJi9g/PkIsSUdYTirbBzZ3TZNLbibu3t/O+yaecW6dS/e9R1cS8z330cJu9XhnynGLyfCL/B3eCYiXl23v7Lc49RpLMzb4JL4oYXLOGvkOADu2lOIz5qkhZ1A89zBnXfFuMyDYp/iyxrKxk4ALBUuSMbWLhsDouIn+6VFitzfRH96PTtp2CjInZTst9SgBRIrX7l0RN89Nrgk4m/0z+owFZe3Vvr88QJH4TvKO6CFHA/bmjYB6a9jabJeCbp5B2k1PArpd8J3ZSRMjGkgyzDUCQgXvMu10AFQMvGkzlRthMrKLYoLbKcbxH2WuW5WsPVAS4x0LG7BmGIIDoOWPXE3laTyL5CX87/kS2OXjmCTrpMh/J2uLmYVBKz5wNZ6ZHF3s18/XfUOKJ589pZyZYn87Z4D2IpC0HWu6SDDGrX+eHTkkIBm/QluYTj7/RfahUhBkRIAv9toyp/oQfy17QE4RWwKOP6YS2WFPWSuM7RYeUijaCDHD55JO0c0ndjTluIOOcn/IRu9Nj8+awwkOwu49MRw0z2wjB3xvm4Y7aQLAJ/sZ4DH59wyFwxIUQw0IBejvvIHmXgBfhAmFGuQA/jh7Ub6f80RGoNI1OU9nidlB+sDsTYOpWugYgLzM4UhFIadgZmY1M6Bipm9bZ51F1c6n48dm68jMZ9Iq54eh9+c5K2Vt1qXOvmY7yxrHTsv10J+9rpZ9wDIDiEJS2YgkzP3oTv+nX39VlvzrMPCuMCd1CSTfPkrO/h65JYMzLgI8b4ShatgMVjQf/iYAa+Ofyl0NAFayB/vDwOR7ZeLlPoHNEtLtFIIAxyQ8dhUwpwe2/ka3wGXyYrGPgmljhrY3AARpZeZnAiq2YJB1QSYzjIfvdb/OBxTLvpxmiuny4rsAja2xsKkY07mG+a2BuhfbPQVDe5g90iGt8aH58q/W/sE//W+SOwzVnkmseCiHXXT5b3rTJe4rfRnaYaohUGtVFcijpMHPddJo3vleKrXHbzM5Z1clhHj4gEwYJdoJgXfrFitfO6GaKbiKwQT+vQnqSu/E81apo19QGr0kMkblbYCME4Ld2dj0umwmhuksQaQWSgFgHXyZKwmUqw8zAJLF1F5SkeN8JgbYSkPhlM5dngMnWd2N/LcVgy5ifvzlj4o8t5V0yezwhhJ8z6li0qpfDVKnla+AXp8hx4VCrT0kVZWHqfJUiDu95hhTueemtzEAKuBaL2a6zWhGcJ4fokGAFQIoEnCsGEuYPQ4rg34egUe/JD+lpucn7hCQRjVOAmTFO5lJfidQLPuOAZhAxAOvEUBPp6lAvDif/bNf/Hzx7I+/b/vPZQz/g8dfxOFlg+ag1dTHOHOIgBjBclsVgaLoq3EkEr6ZpJVr1FqivYjDyW/JuYl6HGIrUwUTgRTbDXgAAKpK2pheRmfi3PQhlbJoC3ioHbaiLSeGFjUZE3M/71f6NHaHoFhlrwEALYdUUKJVJ9Ulmr6h7dXpoTHD9GfdTlMNeR767Qc6bzf38wwPAjbsLf7sF58vXr346yTvryo6mhB/WmwDet2KoOpOErHr7O3ffPt68TqGdjf6GD/+8ssABILED0ksTcbNWkmIk1Hcj8PezTnaXz/JdYTRECQfu+To6ubi+xjMvQCGWxFB3orDu47x0AbYSadtHzDO3SCY3GscxMf3cWqSHuQDjl3lO8YByLqIg331Nu+NPSCYw2pKEo0JhnnxKYnSevbhk7RkfsjwgqOwAz/F6X3YeZpKskEZ2CXapwUyALgBLhoFM+RLbSXBp0dZkW/gFwDO2cy+WFHmrRPbsZ2z3io+B5Q1BSSoSnfiq10lMQHoO93OUv9O19H5nArhJC+jf9CEzZ7KOkuK+0V7oEncMkEsossITPBrzzmzPIcqZlkpNl+NNlIRMH0qdRw6lhxGsOftZ5v0mvDZ3SRsED3Qq6QT09JAwTvBx2kM/9skwucx/AoKt7VN5Ll5DloTrioOq7VdtW/AHPfGuEugyrjJvhbYtl0hDhcYdW0v5PMOX8fWptr69OmPO1Dg0kRCATE2iCBPHhhHfxyAWBA8oL/gZ1ouBCsFWLMXTgJm0Yk5T4AnoWbfr8IoBcgBi7TNAoAAw57Nkyef52eIBg/t3Fpr79M2jSKvhYSgPhbgdvYjoO5BgLrtVJABotrwsLUB8Aeptr5LAP0glWcBijYNoL9naMCQQUQYQirlQCUj6AWyZ/Qua4tHvuBOwB66Hf79MKxhul8neV9gi9ag69iVp3e3F/spGH44TVU29vVTzo/2ZT6XrdJiMW2EoyVSEAy7rxnhgLIG6mBhSmhsLAGd9QHRtUCi9Tr2vcwuz83Oa9V02q+xU85iP61ThzJl/d++ThBPj1FQ0aoesf7LBnSff5Yk+uJZ/AoavaR8GHGCWawDdrusHACAK29Cyz+y1Pbv7AfbvtPcsBmmR7CvkzCrJLs6ui+SG+t9miymosbY9z45APNkEVo50XPT5pEg53Emgm3dCMAaWeP1GwpI08YG/JdAYmBW8yj+h49n308TvGvbuUjQK7g1bdPgCUDsqQmASRS1Ab19l4Qjfj542GIzibRz8THPX3D1KO0VAupXKfZADCVplbQATEueBU1WSCAuoM01AV2a1DeeG6C/cUHO3UW+L+ByPt8biKUlh+0F1EkWcmYFqrYChqz1xzhje3tt+bA/PHuef0crNSx69oWenUCZ/R2WcOxXbIAYpcxIBUXMO0lqC4K0vjA32M/RtmlbHaH3fK2sPTaJ386FYPxiPDUZ8z6STPe8LEqsBsMUJMl7X+dCiD+L/yRagKbLtKdUmiB+HtN10yTB+4TNA9xWr8cgLlquuRD3ERuxm8AfgLim5SZ/qjiX8SfJyn2o/rOj7HuBxEbzgmsaxSP2LM7ZiT0AtJ4n8N3f4yNphwGhJlbrwC/r2tZmNnIYm93bGFt5DpjlAgjxX+swgDQtWXxR4hDMSSxliS+2sEq9SX8tOinwFCAKWz7FQudAp4Qk2i92lg/EIgGWA0vKLQe0iPM8d1eqBbWxBODGIIOwUbIw7NnDAHCHYdoApBpnEgMH8nhfIBtgaZm0d50lgNq7ci73PK/4j+OAJBtJhGewxzASq1/sP4DuEgxsAqCQJGlp7qJ49TesswJ4+VlM2LzQBUxykxjb1O7qmYrlcubE3QV6yXHEtr9NK6EE+IuHAXYxRspsnXMHlBP7rWRjdAtIlq5Nz8VqzT4Tox5kGJxEqIk+PeolyIOlUgAUsye2rIOrcu0Kq5iG0/YFsJuWOUwkZ+vwMKwYoGr3oLhvujqq1btkP9AY0rq3mtLbASIS0CUrVYLYttpqss7gNGDeflq6AcO0l+1ZcXGLR6QddA8s49lulAKQ08Jrn/une5m9NcVMe7XTB4GPYmfFz+V6DKg16yUeqXSHzgb3Bt1rMljlru7vjwT8Cd7nc+6lvf00+5bMjKhkM7FmG/eS9N7MOv1482zxi/3YzKzj84+bi3/9+mrxInpWmuwMQOA12uqm88kwsvzdegGJJK/2foEzLYLd5wLOATP5E7GF2KhMePrC1cUcIJP9qXQQG+us5OfKXmKfPBNnlM0oEIcF3Ybcab20p4B5+c131dfmzO9Ftxa7m78dzeIUJXMNysFiYcWPy+w7Nqs2Mr8l4AYENuzJ++8mxxNTeM8XiaP4l3NyPWSAwt66AnrREBen8kRaw+NHppiihaNcmtzf2GgEBsWvtuXCgTB38nnWwr5wLWuJLQ4D3N2ObdzIOXJtwLu9MJvk0fZjtdfFi7FpDwPwKeAqKg6DkQ2k4Zozl7x1hhXSDHMNKQon7nqfnODTJ23eA4qmdJHiI12wtTBm04WVx2wPbuR5FFjx84kr9WWSsgAAIABJREFUxKNrifc8P7YA88990M27E7KBQlgHjLA7yS0mLmDyl8BD1lZ8aR+fpuA3eXJiMlOvPY183ZkXX9jp7k+nA1tGeuF94vfd2Iy9FJflrdiJ9pq9+TJnvO3M7EG+TgalQ4faYQXeA6AGbGVPazO0K895knuzb/KKTpkm37LssJArzXC32Bd7QWEHuMfGFwwLsJX1ad6ar8oN7OeD2AXDzhSY2RZEG8/1duKjgtEpBJOLsEMdXabWIKm9xKfvIh8gx93ZTZyV9xWb3UpO+pDO3W1D2PLsQlzhp+UTdFtrs8UrLXpNYXakhAbwd3U/6KDKWxrz5TmF6eY65I+VHVgC/uSXdKV072Y/nYTtO7rh7gfD8UZy1tiSXO/H2F3DIMSIiE3W5mOe5UZi+rKN+THsezYja3CcfEFLOYsh9bIDp5tSEV6nY/J+5RSaicmTNhWkor2+m1z6Jw92Fo+QC+Jr3mTafLVmE1+cJd69Tl5+FuD5MLjRrbAlj5CFljqF/KNpwHzCsNym1RQAxhbTfJxoomhIirTBKbIe2xk41pgwa75Nz5Y+ZGIfA6U6QDS+uMWe5qZDHmgHRZ6D+1SEmkE8tIbHj3bAIUIUm+C8qJe2G2fs9lQBs25Zk9GJnw60+r58u6xB5xxe0po8PIvETGzzdcC7//K/+68S2yTwTsAs0ZdkAERskvXcaMfM5wOI5JkoyP93HD39qmyu80x9rTPNjbTaZ1MZZGFKXQ77iF9PUIRNwYAA7+gy3YSKC1jrYDnUW4vnGZawmT50KCWn6mAK2I7Ssklj7jrB7FGGBWzGiBF19L6KYYzH+1SLgV6AwmqA0HoQrEE3VR5zKF2jTVe2Vicf+RPKHYejjccCl7UjEdtOMvk4936y+Opnv2yFslPhcvAlWoxs27RQMjmlpaEdRtJU9C1UAThodnWrThaPw6CQtKznYG6oyoRRR2cKA1ACYuWrIWHh/ZfFNIr9FkHKAjeSNm1aBFtVyyW0A6Ra/FLuk/Rg6GmJdY+SaslOW1rbjiN4HufQ6UQVEte2NYdPW5wcSzD+IAHnuwhVQ7bfpy3v4Ze/qPGnEwaIqOF2IAN6raZo9f7dA+SZ8auTTpVXW6CgNtfItMhktAnfT7//dRyeg7zdQz2DSVR7v4+uymESb6DGWdZOi5/2HkKXK92pVtmsaf68m+ojQ45p8a6JwTD7AEfrMabET01FuxOgrGK81UIEImEMXS7ehuF3zjCpjq4lGd15sPjZT34ayuzO4je//ed5TVoYVI9TXbklGIz+1M2PSfxzTX/17DTXqpKxlem6Txa7BlEkaDqN4f02wrdYUZ0umj33RabMrkUT6t5WdJkOXwVj24ugaYCYbIGgdoutVAUqfG/CU4OhtJtHONpeuozh2sj5UCHQ6op19yHnseBu3t+5KpsHOyHJ96XWIAEU8C7fqyi5Snv27qWfizX4KgkwEO/Fd990muPV5pMYSwF5m18nwbFkzlunGg2gVq0tDD9ODdCs2lED5bpmGtiY7tGN6vQv5WNDAWg/qYC2SJ9kSuEAGyj7shOtAOOC2HzWqi1WEGCfAnZG+HYJ4JWxiWIsrRrwrme5CZUkCzgwwY82RGCR6joHuBeWqUAeKOb17qk6B+Mpu2ad3JnrNrGrmo7Z82ji9r99yRBvpDLpR0yCqqCtwDl77dmL52FrZmF561wD6HIndop258fIDwD2p32P/lbOuYqq9Y1j0cbSaXzOf35WFZSQLrbILRIDeRbvchY2A3I8ePR5WwuP03ZJuN/nzWRhmi9hkmodyTnaTsKtqDIBgMRhWqHZ2xup1l4EmNcegn0riTxOKy2QDaAFYCy4L6BPQv9n/8F/GAmDd4s/RlpARXU/+9Y5Fyypthqn7vkQ9+a8tdM8CqCmpV6Abx2tu0JEJQhyDZK7u2nH8r3yJQCgCRw6yTV7RqXLm9lv9rUWMfdhfwkYtV4cxx5hCY0W3AAtZWcqYOSedvI7829wJzvpOSNccw3zejZqPQWmDlEyDIazzV65pPvkbwaKaMsk1BtgpoM98hpVVElFWbCA47z6Oq2f3u8G3UlpRYKPlV0k20DbEODiZ6/TynkWUeCCNNkb2uILfuVMYRd8+TQMsxtaMY+nmpjqXzW3nHVFjAbDCjUT2K3RH3LUus+XLXKSLpX0Vv9oC452pfNA86uTyqoxiW0V1m+EFYGUAI+ZYpbdm0DKcJ+2bOTid7NPHwUJ3VpPEvc+9jDFCIkG/1jQoCxGNpM+SnxHGJ4SLna2rYs5KacBnffSAnE/FcbXL18E4EgcIt64c5DKeECeBOs05C6xvgKQaUsC3GGAsiHAYUnBtCQDebT95Ex2sA3fOey5FXg3zMbxT22jE7tomcj6mfp5h2aT/cM3Zy0l/DM5k11p9FcwW5t726tzXTthA33K3v0+zKTnGaa0GymJDTIjxKPZJnEKALp+mibUJK9lakhQgbhdh5mKjiE6AR8AZRISFf62VohAJSj5u0QDECJCbEKcZ7rVKrd7woaYTgrJuIQPe4E+EQDC97w/W2twkfhOW1NZHbmWw4CoEogOgkpB705YujfiT9YSSLsXSSqA49Imzmc15kFhzOsFw+Il+88zxFxZMdnEnIZbaBXzTMk9AKiBllyLpKNJKYta0EPhSLDh+EwrfYGUPpg8H9dQdtNUq7Eg2zmSf1uuW1lnsgFlpYdZoAVyui8AymyCYo5EKZPi0rLTJFrVO8+7ekEBFmeoChYSjdxlGuA8wWtyLfVZ+TU6b9GfjQ7pqsXq0aNHi5d00pbxtdtaL3g3aylGuqJp3EKzs+YeJLQYDWLuaS2kNQREaest6QUAndOU5z0gytLH2WwSsfpjBbV5RpPwDVivjau6Ro3+wDLiS8XOdEXE3oqBJY7vtRnnlF4mqT/MetGp+jx6ciRTrgJua0tit2ktS+Sqf5h/A3GEeYBQjEodO/fieySMO7HR7gXDpQLhEkH+dNlqDNTtsxF3eMD5ZS9Na9Gc2Q6+kKTm/tghtnkle1FWPn/Sjp9hqQwhYc7rsPslTXOu7HXFEgAUogCUCONJIQhjRXujQvRR/ArbuRXGrBbmw9gp11EN1jKkdB9hXik8Dng3xRHXM10K1T4tuDg6pGUB2/Rd+/ndRF0x231bP8xJ12o9JbqAOyAikBOIGV+7Hd97FN/rvIptxP+u6UaK6GvJnb5eO1z89N504/w+4ci/eZmcpFNmA95hfuT9Te/sNPbEG/WfWUB+1/cUfPkubXItmGXj2re0lVs0zn6lZ1l723r9tLD+kBMB++yLMulobLNrwzStzIVTrRvAkB7FB4WWZRhmrZx5WZF82iTU+wE+FCU9o4v4ZoW3LcYZ6zBJdLXIAu45ZxdB5T7knjB2P7mfPDt5T/WqJMq5jqPkTSd53flV/FS6T05znaexYediwwAauiRuA2TQ7a2RdWDztBDmho8DyncYRq7HmSgbTi6Sfa3lX85WVlfs5joNM10n+fk3BaVMih4yBpYuf8zu2I9iA7HHDEBZTtjNugJF2KsB2qzXAN9Ay7UMoKPj28ExPRtanXU78euAlOwDeRhd7OzZqiMnFl1HVc6f5Ws2FzW4TzfJ6CXbsPbs5Lw9cY3FPItK+uRLKwkd7a7y0epHLjusgMlsNjZY5ZryevHt6DnKiTPcTwEva3IcMIlNB44CXmcPynnj87L/PJdq85KByXNWQFgNDJKrY846l/XvWJZ51grKHZwCp8i1WXtxWH2Is5X96YwWH1AcKltvyDclnmCM1Q9nrcSe2X/wiroh11lgczAN+IkCWZmwfFA+j876VWxrB8hkD69H7uo0YNRFpD5oCD/YX4sWuiLHEFlcw2jTD2Gi9gMhRSEtazDM/Ikj+PHaec8XCNSYN3bAsA3FoDxDGnfvxdEIAonnp3slb517wbh7n5hG9w8CwMu0kK+HFPA+73ksJ2ubuqLusGVP5OMBvk6AXIo/Pte5131Qjf7I6iBp5e8zZMhT4GP4Ml09owW6bipuGHO3wwj+IhrwX6dgiCV/Enm0MlxzrdcpKL4KkLi5dxBNStIt+Vr28PPXh8k5Dsq0fJHhc/bFCreajkjkpUg15JrkPJVWgs3k7NPwqy9Z2il7725INZ25kP0hDrsTEK92O8+ozOrcOw1Y3TxafY8U+HJXBkp2Ym/OrehkMAz6oMEVAOzZRBtipRZ6Q9pJ0eAs1/Ux5201Xb5xS9ZR/AWE7zCSxhL8u7M0BaDspF+t/aP//h994jy1Gq0D6nLRgJ9awyYHkgZnsyFUbwpN1Zt0kqyxl73xSb7biy05b8vHtNX61ZHvcSSLJERr/T26SRIvmmgd15zFffn6RVokA/LFkO7GkXoA+rxfhAn1NODC2+jo3MhNHIQ1Iakt4yPBB7rzZl4veHXoGIECdG0DtskFrAQ3w2AIZVVSAXkfPb28l0C2iZZKg77z94tHD55m4fYWL15GA+3zr1qhbCCk4pHXnOTnO5aeuCGqb1vS6CnEKPNcgiOHbInWq2QZY26kN+cUrxOKbBZGclih2Km+CCAECWVWxMgySEBScGuZHIK03IcEfD/38v3zZ52oYj2IIld4M993mE23g0RLcrFbbBJTgFt9zJoIkMqsaRVjpmcKl6ufVEM1grM+/wxNZD09njsPc7AlfNMip41Oj3+p70vj4r38e4wX4zMaNHXq9HA4PgGOQ50N/Pf/3p9n8uWv8ww+xXDRa0hQkWDvbQ7GK8lsNvLbtCFxGLutdpi4N5TgGZ8eoCBBtgPaq2glasbC97A2CNLKzAkFNAplezsaCqYLdRJanv/b6BO9eK0lTqA3Gl9rN8OOu/d48ctf/CTsjt3Fv/y3/1fp14AGVfFNlaqsqb3/p+/fLN5eRbx/9yAJaFrc0vr1Pn36DP/zMOm+OYpjjOPYisH8LId/LwyV7QAlEbzrM3mbv56E1n4YWvDu/Qd5bUAK+iVxzmfZaz0beTZtd2Qk0Igb4Nsro+lYrS9j7JOYbDBMeRb0s25thtabJ9CKs1YiYLXqV6theY88q68eH0QDLNOGn32TrqloEixSbf4YLcyADVUfYZirQzfMspWmo0SjrfUF6afCKeh0tuwBU6D94oje55kZcPNJAt9rH9ZIR6d3yMBoo7S9KI6uwvJl2NHbOplqLYMW44dlITCYiVWt0c51YBUVONH+4qwNQ6jsGFoWPjPX5r0n4VoPjT17bsnqECGP9ppk3bPl2LBlLqJzs5vrFKRl6Ej27f7dtAImYWG4BWgSPQ6SHgJ6/m2Molzft8+/C86S5192caj6CdwMWAFgEm8tk0bSrg0tQIlghcNq4IN6r8U4wVuTCy3MCWrcx14qsm8yvfgwxY3HT74OgHw3r091NftX0WKuJbYDYyyC07daQZIEcALOidYXyYS26wS+2Sd7e3HKJ6/zM1okbidZOYyTSct5nqOWDFV+bLo7sS1vUj189PhJnsX7xfffh7HJX0jSc+Y5Nr4aAOgzsGQk27TwMAGrE6b4knvvXmyLw9D2BYW0vTopVYk8nw2QBmiqLktUXUN1ivI2V7n4tjmz4zFTBs2cptgAk1D1rsBsnoXgqUNrspYb+frW+ofFkwfbi20MVBNcM2SBz1tP8LIekEIlT8uFh+N6yybglXIdZ9Wxm2RR+5KKtOBeAWH0HhsStC1Vm+eNsB9u0Z4Mm9X1GOpxnAqkqXa3MaTzWdcJdt9jD8WvbkREyoCeTuszmS775QAj6dNxnrfWcYUyjj4FgbbEa+nzYKewA1RsUA1ccsqxYpq8DoOrelFAKWCc4LLtAAYGDauFuT+O5s/oLgM26LAN0HcrvvwiPy+pU0B6GH9850bO9PsMTNpwr1OFL2ipVT0Jw41bac3Ie9wMcPcpTMcy5zCYYg/PorNpHQ8C6qqUvs5Ucm2bWm1PL6IF9E4Tl/cT0DoX2UMBLp5kgvmrFJbO0jamoeMmoKVtMkv5BSepZd+pTgvCPM/GKjlHq/YFBQMtIWvYhu41+2g3Vc5bWXt2hA9ciW6La7CGsSMlQYo4WJ7An91MnTRh9g8vwhqMDbiH1dGkQqElxTJAJRYWe7UEWZiXtjVnH9SWtqaVYltY0E1OtBpl7Qwj8Pycl1uKcFhqYiDTdDGRYyNb4Mj13om/3MI2yWub6XbgFRF8+3XYhsBEIJ5fukRaDM0ZYvvK+MyFvDEsiuZTElHJzp3biZXSrvLg7oNWjs/CwGrDeNaik5aB4/mcg/0AfHn2Ryn6AnUUEdoWrDUZQJF/t0iXoJ04djGv2IyDu1sFrMUbfBWmVpkTWny1DGFIA01VFhxuhQx2W2SR9211XCs7TVJxgD0u0cj9EfeX/fEU1QZcMkEVFtpek2sS9xQwyz4HpHWIVwfVDBO2wbvtBGgBjrr72OwOVMIszL0CUsRZWMTnbeO9Djv5SQc1AO5m4ugARuuAM4whrcjOoAJEC05jP0h7TFKm9Wc0kAvSAnklH3lwncyqwOHa8rusQ+e8Gb3vDBtjmAgD3GEyt9E9n38jgGzvCUuM6AdmeT57Jrjn7Jn4mEva3onNS4EDeIwJaLL8BxPWxa/8a56rtngNbG3rLOs9BbkUB+mRignIJdwxbIb+YIBBZQZneiaV/w0BAAA0enb2/mi/NslkU5fxgX0rmZ+v219L8K5gqrUZhmanfLa4M1rOHfjShI1doz0YJre4KvGSKZIKTm1914ac6z3M0DHniGA8DUwsot2AsgpGCtr2hvUo60oBIe+xAt/cQydxOvct/JMEGSH8xp1LULKt78BpDL2s02owVxPiBk6YuXlOABt3K8bJDWAtiTO06D14FI3IfO9divgG3zTfx/hVmPdZ8eH/0ebp4sfxd58yYO5fPn+3+BMwB9gC4B98tP6xOoC1t2I0gO+I40tguy+WewoISUsLgYFd00JWTWQJehPPYWjx0zaJPEO30xR1fYmPnCnf6po6AcQo1ccqY5Lc0Jxxfq3svfwZieD4GYB8fDUGeb5Pdyxbsow9euRypQ6+Ic+WeKKT4sV09pXcTAwd34UZvJ0Y5Tjr9sfvDxOHY1bF/sVfs69nYYJ9ks9mfwCJlKnFlEgRLXLEF9m/mIkIFEAqwIz8qIXTPHuDxMQ2O2k/f/7sZXKEFEWBRLkOsaNimryULWyrPeDO2uYh7QccOUXwyDbH6uv+0HbYomQPbp+dZ3NyTA4l3ThaXpPn+Dpd5rXEMycGPiW38FscBYgRc/IBQEHDZkz6XJfrk28iH0ADLyDSdh64yazsD+ZVhzV1TUZOxPmTd/RUNbdw3hTEmMnRip6CPjA78Q8ALWCYde4Ai+yZ3YBYCgH3xH3sU+yDyaEt2GTviN0wbb2ve76TPcW1dZ3L2mtQWf/QwoyYzT/KZDK4kv7bkA06OAXDFls4sXJbvrFJHYClD27RwE6WE+e18ATrrLvPnukAvuyPmSA8Lfvsjb1cXT+2WZt43keso+AkH7+FrJDX3E+BaC3dCTdT5HyXOMvgpPe5loO9tXSLyJWS72R/nSe/cP0Dx4yNWBWE7AXgYe1nAcOx9a55OoO0y65lKOR+89ZLnSq6cpCTEnN2LkB+Tuz5ka9qHJaNllj8ZVjGayEEfErseSbWy+frBNJ5WdIDeSV7PbI0dO58Jq13DfyXSDnixOzru9nz5yl4lLzBTwLExGmAUYxtOssKNhme9/XuzcXXB6Nz9x6DNYQHsY7BKmfvo0Gcr+2lK+f7AHan9PCT22Ly7keyx1AipAZ5nV8dwoFpmM9BcvHMrT1QUW58M2Sym2IQjMPc68c8x4MUA/ZodefnxFnvg0PsRRev6xy7J3YaOTIxoNzG2UxHYNYIuDwECNNixVSxGYa3NC4f5n071uznvNfDe7pFIpeQvI6JHzm1Ocf8nrwJRvb99y/bfaRA0iF82QPxhwHv/sk//ASZvh1kVte6P4F3I7BHG8rhyDvXoI7BwETYieV8FTChI5rFZtlkACPBi+muhC47zEJSlJtlJIF3m9sPspkBaRgDM6DCjfrzxYsXDVpoEPjgLZO7oJ3ZNW/ffB+0M5XPU+1hhbWSzKflJkjsekYZo9YyQloxOEZoPOCujAjBbNowT3J9o89A2DcU0AAipvc4cK1Ka6+JNbD4V9nEjx5mGmGcnHYfY4ltkgIgDmWuV+/xKkFWNWnbBsaNybrLBGFECsdBCfqvT6Nrhg7ueabNldgq1sd1glXV6vbSozznszhu1GDXQ6dKBUQ8BnAA3gmA9sNAODk9mhabOE+Ge+jK0Pjp4ddOwJES+VXtFkQMMs0Q1FwtmQAjJgxo45Btfi1gNj4Q7Sogjimpp5+SrJgUa20FJYxlAqehXzucuVdV+zzLGbHM+ASE9JmAxYqN5k9gTPbSQRKFp08eBgh4URCS5s/56eskZYeZzHqYzwQcST6jSwHYxHhcslwYHda67M4YDFN4tyDfKhZhOUK4f+ghD1Bq3bVcbggKsq8+ZB21a1/mWl6+ifZHHN1GEh8i6cRnb27czX3tdjLlwYM7i7/89b+YyjWmVYxhmXVZz+cv36biGcAhWhN3Dx7UkN4M48Yo9Yu8/k/vLhffBbyzP/eyf74MwJdjnyr0VSrZue+DR4vvo5F3FPZJMta0KkUrEOssO303Turs7G1pz9V5yzp3ytZw2ZeOeyYGMg6dhJp7qJirRFaAHiadpd4JY8n4dYGs842JWfA9+//nP/o8nj7P4ftvElTHGW+GxfUh5ylnNSFSk8BOwWtQP606Zds6IUBe7epJXAV8nGmBjqy75L6OsJcrgM0t+nsHtKDVDwACrFOx9oW2MNXpM2STrAF+yvbjoHJ/dA48zwbL+alW7p350sh59akEDpDOhpkMlfsRyOc1u9G6wM4dp5OJZWnFdNbOA8o5I9WGy/cwHBsitZ0mezDM4I8R0tXevx8gnMF1XttCgXWSva1Fk3M7uPcw++b+4n/7P/+PoU3HCNub96MFKSDwDIBOqjLuu8MlJJ9sZoCyJi9JfAwH+qT1QiU9YIugvWzlJBraL6SD29sGVihgaFeflnhrdBKnVtZy6Ogn0WUk1lvwNyCkGrGWwLMwQNnw7YB/gJXzOBUBA8d+kT0xijrWViufivVWwLX9FAbeNHgT0BynLVxgr23ZvXYwjqJGq/bxEx0KkuAkLFuaJl1jDJa8c7WrsHnzg6ZOAjwb9MdhvdPeEPt9lCIORmtDt3yvrfM5IXQEAQ2sM2YUqYVdmjxYHZhyArglc4cfaoCXIPwgQP5mGGL3Et1fhpp/O4HUx08B2wuaJrCpcHFPR9t7rVArlrTvDH7IZ9PfbDsX9oHzWNbAaLSOPlBAB340P2Nr38mU7vVb24tnz57lHobxeBm75ny1JVAbY8+T6bxx4JGdULEnYWCPAntvrwO/aNlMtXdKnaMls6rasRFtiylIS79MKjst1h1PD9TJM6mGo/PmTC913Gjo0Z87EcjFzl9pH6pgORszDNMZfDHMlvsBsA38uPUp/vBWEiiH224GaubzVZ6953qmxM6U0mlnrUi/QR25t9NUfN2K83zNvkuys8f4m+cv43vS4nWllRTTSAKX57ubZEcE9d2rxAYpsAiCEmIWqLG3vLYJu6EVBRCH3SKgbICba5uWH+w0upS5Z3YgNvIOf5o9sRUAry0XfFxet5nAjk4j7a4Gc9lrrrOACGA6geyraBa+SYvveu7rXvzzzYIGGQ7jzManKO45D6tfBbwBqtVKSoLQtvuRIHkUiY1qpMWHA+/aepfrPweCSZhjn4DiWspMvdZeTTtmP4H5+yWIINtXWAFolrkKrAWU5PUrEeUZtpWzk7jE59sbhwm4FSxrVzy/7NXT4ySz9C2J1AtkDVzBhInPEX8JlulLPYr/csYNm+rkSIBLnqMEu0zPXA9dSqzEixQiDBLZj/bq7l4C9Wg1SQOn9WskF0zm9R4zLCg2s4m8fTrg1Bm/pGrjTGSvXmupsa8x2XKfrYLb1+REsncL0LbZU9s3fR9F0mFbYZeWIc5n0UATdEliJ0MucxfQXN0uyZ2krcyoAYMsrdjJBG4BPTuIySn+aoU9XyvTpcWjAekGSpp9K26qN2BHCnryOwOaVycP0yz//qG4VBB4pvqtkjdvwBbwmRzvTMB1XAbkc/1lATdWGJ3CcsBoXbVYZECTglVY1wEU1hPn3EhBgd6Vdvd9XRsSUnmCFcjePDc8IawNul6KU0BQzwOD6ywaZsA7Cct1AF/2SCfOOgatayxYOG2yAGvPR8sy/189uZwNhawmyrlMfz+uRMsULMUjzmeh6KWQfycyew7LdRldQEPMZvLu6lenHGetfvHTXyz+8Pvfp3DwanH/4YMCByZo2vM/+clPUsR/Wckd+9Z0RINSWkQQcwCmFcGWawCMXw03GUC4F9a1ZG5mouToPxXcaFFqAO5Vm1+BfDfAT+Z1HaqB+aYIYypi1tV94wFcxe8AGg1HO0wRf6RvTPEcHaYOwsnghD+/l5gk8cuzsHz++jBgU3zRGaZQrk3RqazcDoYYphAbTluOxtVVCiSeSX1onyt9J/lWEu+cP+Bi9RXFf3xlgegZugJIsGbaCa0zlp3Bes0r2a/skXYXlBktNnSOst7ujV9kW7Db8iy2xGCZhGoqpfO8FV+PBcu2mJC6tmz3lbfQFVcoBlqQerhhcGKePX3GFYDz1Vdfx/aH1ZP4/K/+8Dx2NUBH2gV1amjDRT5Y4zflcdnDNKEV02h9i1emI2Q6NRQbOt3eiZaP0s6MJbrls3Nu6cbK04AgHbyX9zIg72c//3liqUzVxrRTaMz6Yog1uEycsJXJnGfJEa9MBtVmh6lcdt0Ue7pnsAsTTmvrvbvnPSKzk/U4S1v0WfKKT+mausgDvZscBfisqAtceBu7pMNpTb4S303bTZFojyRVyAl34gORdcRA7tP12evYg5ba3uhz0NGT6wB68KtAbmdFp1ulBAATChZQFSt0AAAgAElEQVTkPfL8jqLxxs7Ih0nImKqqYNZf8Z1vojlu/acgrCg00hYdKpf1M63YekgJVnkqYEhcAWweRjt5KjY4YKznreMGC5Lo/zIvBdz5tZfngiAw8cIUtREPnB84Alvqa878Tti4o+UYlqZuOetdQkusauwjXynfAjhidx4lhl1P7rEbFtta/I1uqdvR+93cRCwIuNeceVqQt7eSx98ZDceT+NqK3i3zdHt3xURugZhtUYgUE62KgXlezWlyVYoQNHVbxI+fBQ6KM9xDB5foUso1i/8+5jmcnSr2baVTLGdObK4godvBZ1UrOPsKaxapgN21LlmTDl6LH2S7MWAVrLHU7yZHcO1nYToqoNo/ZEyA6lXszbNW8I6ez2I3BIJfPtxdJOxt6zQJrtvxM+9jz8+ShyK3XGUfPf78i8Xv//hthoGZCh1/kc/gN9zLasiQfb9twKj8t9qUo93oeYiXbqYovBm7/wFZIteOEd4ui+RjYj5EMJp94jDTle3TFr9LKsga5vWAZxOiYS2NIWrHpxDeQjH2XLXzhr3vF5/JlrMTcI7GRM1XZ7K4szLSCqR/Yr/Nbcg5U/DU2XeWgvAMF/3wq7X/+i/+izCIE3TSxqJZsBxTL2krxVxgImgRsAi8tfIkyDo8etW+/mq9MVrdRB1OXGAKuwz9HoONqPROAm093etbBzGKM12vvesqUN4+N0AHhF5WxRXzOTrrcqVSjpyNtDMe/im6H0CRoJxZgLME/BKfNwFGbqb6rVXXz1fgHMNivHZBLHEdvYrdgFcCzYtsDg+/VNgYw5XWnApkhQLzl0f3H8fIBvTLBtkIYq48DKVdBf+j7zS0aZuiQsH0VQiB2/hLiiY2GedEgPVjKih0BQB62uXycBZ3Y+DPA8BVeLNg2VQSJTCCu5nmM3pOnBFjh+kI2OskEmw+7cm58grF5nm+RsO2kYCqHWKRz0gA+dlnn9VoA+msWdsUCqhgODFuQAfTqcIQy+Y/iBO4TuX0j0G6L8NCuwhw9/FmEOEk+Rw2MMfhF6ii1AM4bXLBsAAYgGsN2mACec5zwQBsXz3WYwCEzxLon+dw/+irL/Oq64Boz9o+/fIwGmEJHgmgMrR3M/xB8ObaR/ekMUR+A5m1xOQ6tBE2QaQTRSdx9ETQiUkZAJo3cm9qw/Y2K21qFuYMTT+GolW5fH9771EMQ4A4zybJqSmzbwO02d8GO9xRAcl/r7KvjtIqu3v3UbRyMnE3z4OwsJmfazkHzwII/ukVAf8wS1JV+iw6dusxDA82ktSdZ3pthk4cJTC6vLkbPRsTdPdrFLQpCgTuBvknPnsnTBzO+zL70S9t7H2yZeAMSFnNJUKduS/O5hhLMMFN+mcTeGWfYIe1MpYW5Tx/CXCFdLN3f/T54ySaF4vvvv11ApW8986P2sJrpLyz2978tnkC9kffy1r2mFlfGw+ToM9bcDQaWatp1V4lSHyfQOEOdkH39DAfy47M9TdJq9OcCT7Ol4Dg1OeoHks56Fjm+QokqzNUEEPigaaMNl/r2SC5TDzVKiBGPh0QgsoskdpsVWQS59L6BcZcilaf/IlqXQC19kS7swEUQHgJV6aoBQhTXQUmKEw486v3q9aiilCSFZ/9LzLy3oQlQR12KEkA+1Pw2nplk3n3t2Ry1QrNZF/tcxjO2qcABRepNvnVgCmf4YzcSZFBcHYzIC1W6rQLYmxFKDf3upuK0s1UY7979ocyyLRhVctEMab0dTpXttGAjwKHGeozgSMmsM86M1yIViRR5DixZ9H1OsASTWDy6uWrns9pQQSUE+O+nZba1wWJ7hgclHVnq6w/eySJ1kJxmsDhBtF6yRq2ouRb0aIDfOI/EoAARDnqSUHDOoxu3qsXb7K3R6/pOJqCGN9lOWGcKQwD9DxDQGbeu7T57MvdJDDbAchU+LTfnB29TODhNdPW0nZUn5NrM0SowEAZCFLcXJfqm8EIZANysIH0t2M/FY3Ykrbx5h0ANaa5nccH3gzj3AQ0QfxFmHN0DLU+z7RZINFMrtM+uB/24/2DMFbznqqvEoUBTRWJiGZP0m+PlcnUbGsGxNhH7PB1GJamt2pnwSSehB4bHog0bXlAgdpBCUgxOQWamwne6P54rTiLs5kiSbXZlu+T3Cn+eKOC4Tcjin3r5sgWtHUwwbN4E1vpQvLDTyVh7OAI36YJhc1KEzLJIf8pQbhMQUvxEFi5uZ32iEw2/zYstg6ocMeKWoCf+HqFiGPBeKqfb7LHL2jyGOjC/gBrlmAxthfG6+o5YRryWRikfrERRJdvJnjCnv76888XSTHTRf0qazbtW4LeBscA2qW9ARbwaRtaiLX22F9Zy9dhiF+dYU3lGhPM0qpU2SUqvxNw7zI+vdM8cyZU8DsV0q88XxXeLRsyh/Hdu8MkCQpiYgVt3M7GABgmS94wMEtxTAYlAUhMZA/cjWi6/V9ghe8tu2WYlvwCX9FpfblvttnCu4JWxitnMBqt1T/MNX/Knr0f6Yzvnn0XZvphk7L/n6l767F0zbKDvDIjMyLjHHnOfapd5a5ut7sNNkJcI1kCgbGE1LRsjCwjiz9Vd4Bk/gNcIHHDBRaocVfTVLmrumsfaucxMiPjHJEnxjPmWkXHrqzMjFyx1ve93/vOw5hjjomptKaFHvNSrJDPLOOHj49N17omsRIfaE9eCfubJj8w+8dO59OhdRL7sJlzi3XHRp2F3cVOlLnD1/CzQC5ZWtYUI2pkVgKIY+bm2i+1p+V+6RSbIn6ZtmVe+xZ2d868OOk2PSV6rTl/inOYglpmKyyd98FMMEQIg04r8JRcZw9jrCoqf9TuQ7+t7zMsTnFX224LMJALGSmHOsYlcEEXkp9T9RdrWe3KQQA1ta5rhcnSF0TL97U5dUougB0LwDMn+7Fcl1Ub6UokewL6aWUrW8r7ASiAia6jLDv/A96xzyQkBriTeEh+2+pjH9GmK5tp+ZlZE9PAFZC2M0UbOLCjUNdCnvgc69MwGa2LpAtulT3TNc15JkwOWLE3AMtr71a8hdj7gHxairSGtUumAO2w1Kq/bKW4dnHZEnDH0JeotVuGjanfHR/alsHGhsPCrDB6bFx1NlluU0QlYVqr4oP341cUinTx0NaW2LYdLc8aM8h17e8/LLCmbbbTCLGc2a68934KSOJpQGKH67GvuZayNgosDBgx7JzZH7464AvWnH+vfiK7xu8OytfrbxwqsfOt3Je9op3XuebDnYlOnmxc9GHxxZdfxAZhKdOidpvlns4aJk55dOfj4h/sZk3CbnqeAWZP4x+O4s8+YCPnujHGnNOJ1/kKhVMTJTHohm1XzW9avbVLZHDOJ55XEOmzm1Z1r7VXsWEH6FsOl3JWE5/4Nj9BxwnIyw+Juldnww9dR0JGPta2antDWgwQiO/eN5wvUh4Y9mQ8PrE7WbDbYZvporHPta26Ly2KYnhxwpXJ37Hz7/OzQtAN0yGzn0yU/f5lhlVkqrliUgcXttPJtQPBFQxITExOJTF3cZ55pymzazkjprBe5+8ATPnbF08+rz8wEICvB97Rx6J1p5hznAIJRrE2fevejh7AV+5TG7PnijAIBJAD3RdPZj1o9vKXBae6953B5DUBXsQRmwp82HTJi18dBQAwXbX6h/NFJqbC92xEz1jAmuQYD5KL6AJjA92POKMDhpaFeJFXAej8jHVoWEQ2BLFFfCReatHyUwYdhqiT/XKUdsiD6H/zc6e5353IGjkPE5N4A8NutEGbyr7saIj1fhugQkQj0nGR1rTxTW4CiO3KXaecD0i6Aub7gjlFtQ/O1u+kBNjJXCcAUQzgjE6BSFtvbFjWWKGr3Te559F3y9T414lhK2NjAhcwPq+XN9Abt17xCZ3STY+0QyGGpDKTtLnl3FskNG4bcCgH4AICpt/LbADXe0amJutKj9G+1KLcQRttRZdzTZ7hbDUWdb6XefuKcVe7Jc5qXjoM2s2e04DG8YckLgBsdxKv1CcU29FlmL2i8JL4Wm3rPPb5PO+xQbaGVFjOP6aobh5DgOx760r3Pi+tPrBqveLz3TD8TiIrpfW+3HY2Qf5VvzeDew5CeMA6fP4iBWz6yjTjQhD4+iDDG9Oe/T4gNWyFL4NJyY3fpqPtIoVcnSU7yQF+CBvtrQF0uRerQauP/R4QlW5wYmrPvWGxDrwUC3QiiZXhTgHnPokfxM95RB3Wknu+jETIvWi/62A058E5c/YqY5HXynvknh3mZT4BNmjjruzJxMLD1hwZLp9Xrb7EVBjJQD1YnrI/NiumaCczp0Aup0L2IAc0Ov6Tg3XrA8RpmiZW1uXR/OT95c9u/NN/8Se5phhNaLQ2pyZBEdDnsCW2yyCj1NFsxk3Ch+Hl/PaH7we4ajESAwv1PYurjajgHSo28XgT3BIkVkSS9sJeHnraYuMUXFiZU9mYAhUOyrXY/AImI9Cr9ZFf55mAeJyW2YM83M0s9POMks5JynttB4E13RTzRKVAO+G02/XgZBGJpNvYT3/IpFDVu2yyzTw8hkRiI3gisL4fsdAGau3fvhVx8C8L3JV6XgYexyXJgP4nyAyQgjapCupwclzer0MwMFbyngVeszumqpQ1yfWVeQcoC5CXExX2h42Rz6lRHAemytQpPLl+ia8EmwEl51CqdJIjGwhC0cm8nmceMDCuzJ+CKpLz0eDgPF2jVg5/B4ABOZzhVj/aeuAZxkCER38rCfT9e9FXim6Cw/jDWZL523dDHz+IIwzjQcVWUhgQiAPBiLGHOk0wm61sSsa17QpL3Y+COwzRCCIL8ulR7Amosrcepdp5JwDVn//i/1l8/+x5nIBK5CSk1pmN6OQVrCKGGWicqxZ02qdGeXdioOqXkyJAiiNkBLVlr6d6DHz+lKpagc6sK1QckHOd75nwWEZEfQWtk4cZAPB1mYePHx8s/upXf5E1jmi/gDR7ZitnhYN5ltaJzU3DAr4q48hzXIOsJwk7yh747s1FEptcVw7pF48fLR4GDLkTOu7OmmnJcdQxCE/D1Ejjd/bSVgcP0G1kzM/TdnuQljTgzZrnnMu7mYDrJFUr4ByDIUlu0GqSVasv0/7DMZUpl2DkVkTTbRdDWRoUqIwEPNpPkI39tpl7+b2vv4hhuV588+0vUuFIUH/rSdiEqo+YGDR+oGGqZ/bjJBmTNEyVx3P52+Cdzdv8RUBXUIeZVeWQuPgjMfsRMW+SyZl6X0BaBVSnmiSgBIawxNWTaHI07bkcxuipjEj4MuxsQF/2aoXyp9It8Fo5OMDRJEL0KGfNJMiC9FaqOeRer0SIL6eTFweQnwn5JoFCnC2GCB2CfMboegwIWA2NBGn09YwxfxZH8/oIEDDsDlpaEBAspk62i72sBkxsme2HsQgk6pRX18C7xNirrpXhZ8qaoTRJNI4zSGDvbkBtwU11tSZR7sRmwaUQJ2v28HGo7edvkoD/TQMfgTpw/X0Aj4oSY4HU6Y+gcluLJYF5Vhvo2nHcpjKW0ZvPANZxJK/CUvjs8y+6/44yLMC/KYQwvNpAFHhU0O7GlmxprzHxk75d9oVWQwk0MAN4pfLofUyye3sU5p+zvdTrwA4H3pVR6iqzbgoxJ8exP4aDZK+goGsz3VcZKxAM+JxWMsyr5gc0NbNNH+wHtMhI+mpjwuoi7nwrE66aW2XdGpR230x7xTwLe45uFFBxWrRq27AasEmzVrQ3fe9cJgskytm7NL0gwCp1vbUEb/aW/dOCTN73MsGJ90LRN5xmJ8Hy5jo2Mbvtbmd/VgOjgt3OzBTXVtqTfEqnJ+e6JG2V1s4+4Wd9hsEeA/QLAr2XFhityqOdJMBiU4Fpx2QQuOPYALoexP61HmqHbCKWs3Y7RZet/OyD2LKdDX7oON9fJTcGLtFqnNdraqx8RD6D/o7i10VYfZfa3G6EXYBdW7KXISzargzL2EtQuL548SaV7bzuKvu0SRNWTc4Dkeeb2Uv+7UPO39sEgNpLtWBolRToMpatmPI3LeoBxZYtH73nsRsYs5+w7bNOJDI+DxidDDNrAySftkdBqHPjTDgLOh+wFjBFqiWrypv1OjwK+zQ+8CosUvdLouJO4hIVU4mUQU7sNbaw4LktbRLb7GfFAmzfLz571LZRuriNsZdsrtqXXHc/j+g6MChxw3Vir9pQbXXsf85xdbFUxfPMBf8MtzS+gXr2ncKi6980RVSytYzlaF2agL0VUGUrccypglaKNwpALwPcGUrERnYQUvYKcG8rBYODAOlHad9nu+7QAG7cyCeMyDX73nYvrbc0mLKGd9NirAr/OoW63fjK3bBM3wYwxfKqSLTzx+4C7jrIR/FPa+KwqbEaLnI2gf9AsYI2eS5rWeCrBPNxl1NNx5HFbMz1rvREdWpgTgIvFcFId4hFgVgfDPDK7y0Ktf/FlEa9w0sGoXVs6zOmN1b2+MGNxjejASYgq65ZQY8lw7i2ZNhxbARZgDvsVoqHCjN2ZkFdVXZyI8uEpxIX7XoZBt0MV5nhKQBfMdAMTRsdwCYQLVoN4FLgnF9pcc+q+p5VIdMwdqQlifybojiW1LvYEIW6awWFokdhqufM3Y59xS6unXOuymDL2REGVFfsunE4PdfzJEJ0ryWRrKlkpvF+niXQxeRrZ4ntm0ETiSc79GpZnGKXl/dTVov7yhkQf3TIB5vJxy/BzRXrcNiKM9jEn73v6FCJPnLX7j2f+yD7TzuzSa+vkpyzsY+iz4q4AJizeuRgPmAf57nthCWoNauC4tbNSgJvtHzRFmiivWQ21md4okuGcQuRU1xvy7dn4D0KeCncuNOB0Kf1DnNX/DNnHsunjI58aCOd/BymG3LEFP4i//DZkwBPo7/b/L4FpgGhFWV/tHtz8UdpyTuNXMObFOL/OhrMV+xRc5QpGtIglceVFVrwMGvJBzQ/4JAB1vb9TD/tRE3npM9mzuyqgNm9IUGVB9j7LQDZsoCOYUA75sM0tR6Tiwi4SPFY9wrsJ/dZJyxvp+V9DtJ5tcU2N/bTesrX6Yg1fXzimeKgwOgCo/H92M55Pq9eHGeI3BedMN+hQ3mmR4mhDiMFcHqdLoXYOk2/7xubBlAmZdLkedh1zUaQM/Lfveyf5g6J8ZExKpsRhs1ZiAirabDaJA3ZAt6dkPHI+wEfrOPzxE5ysQKCuTmT3beRZwz3StwkTm9szY/lvnVkISPMwCRXMiyzDp7KcmxEJ1vhdj92dO3TEBc27+wv/ua7SKAgt8Rm74U44LxfkB3KIpUMEdu3ndzpMtdtYFe+WxsN/FRgxiITh7tG14N5VQkdqyAv4McVYXMtJUoUlA1Ik04W+YZ73E8cbG/ZqqNDzIwgE2Afx7bGTrTjIjnYhfwGE1+BoedsfLZY0sorCje/tOeyLpXywHTLubI3O/ym5x2wqrvFVGtAyrSIimFd7zybaVnsoADang6OWIQtShFj4uLojGI8I+50PxhkFVmI3oz3d55nr03sAr8IiB422QqMFxcf7ETSJm+/meJ/oqOs/8dIcz1qnHQUv2cP7YaoMR0Y3tcRXrK/exZHZ3uGMYkPl/ELoL85UWlHy3g3OVQQQvdxkf19CccIK3o9cfvdFBBfi9XFXU6VQoS2z8SsYtEchcXHxAYX7o9+c+KazRTnLpJA2rsXIQ+02JzPvYL12Kd5aVv48/lnWbcZoDTMOsaoEalacvbedmyg1lIzEzZCZLoRWZ4nAeM/N0gyRCT5Az06XZJvU0U+jS040fH3fmyGNX71Jt04uSbNKLodR/ZCzjTDDctGVtjNZ10GZxF3ApI/yX1SeMzDz4Tt5aC5vN9mfuYgGNV5ruVhJK+sv/zkguYw0pWiRp7L4zCb2dVjDM1ljtCBoctYbxiP7LmzMuU/4cB7HRXN/RS9khsmhl8L8xJD9CoIKBtFn/p+ZJAUQyoSs4zzbVDsO8C8rqmu/cdPP7vxX//LP23DPHANoHWRGxYIlakkUFIRA1bp72dgkoC9id6TSXCT9E6CpQLY6mNbOwZQ2iaEmQ+9SbAZjV5vfFpnaPxgiggez7MIJv8IWDo9K5fNUAuS30YjZEZFRwvv5fd5OFeh1cZYN/Ct56yI9bGRwdmYnKvEm2NhzKeK4/fRvXj98nAOKWNcp5+EMADcWZw3Y6Vls0LQ+eWhfxXg5mWCeRWoR6mg2OcqFEA5zJCN3AOWk/Vq0q4tw0YIa6jUR62J7g11uwwdmOy00brG92kloGV2U4CT19Y5o4xmU22H1mnNV1TYVncYKuwxa5VsHXhH78Fauy7GB/WyQznyq1Nnl89lNDQAi0MZpmMi+K2+lAonwG0ZNNY4RR9gLxWSkzBSiLa+vZlDm19rdw5ajcNArNh3AAgVD/fOyF4uK3T376fdJ06ZJpaAra2MKsoJSu2p3bRfSMIMqKDlBeg7SNXnxeHzxdNUOM9yL20zynN6rEKf6+MIBBatrDFYROfputmj9nCc9wXNifxZ8O37kj2aVQI81NVeR/rngQ8N5hykfMZhBNGnhWGCQmDerQDNX3/1dScn/5d/8k8W//p/+h8yzOFvUgpM+579FQbpD6+OIvi7tnjy6EmruGf0G/MMib6eZN8e5Tl8/zRVvqzZTtb9UQ7nTtgFB9G7C3esicN3r2OgPqj+aSVRORshVXTddb9ihIm/Y2mqKGwEOBUsGsZRgFqikIu+lUDGugC87eFOEV0i++tpfaKDd07HpZUDyfDoVWnPAqb8+PPH6fdfX/zyr/588T7g7bs7ny2OozdlLRiM0RQap9hBH8uqcnUtfW61gYZ5aS+1rTe74m+385S9mzX2vJ0Hz58weavj9k7uA1itZaA6Ihx+3kV1oy0ZBVen8rMSppYgTcAwQWTb+fIegCGvG5Hl0aQpk09Cn7XhUFegX5khcDLPVcW2gPwkTAJK1WKg4r2ciTsBVl7FHr0LsGriNi0N+7IaIA2sp/UVG88Eq1/95tu8r/bbFBLyPNtdmX/vdDDMp2XLO82QlSZONcKaGEkwSQlnymCuQUB7LwxPzCVg84MHAVzj6A6TOH8QPOd6xR8SeWLbNJWOU/n86e//aPHDs9+k2vVttUQFUM4R7a5Vm+dMOioK2M8erTnrbSoqUGiqfb2uanDQZomAbc6gINYX29IpVHGUWHfV/2CDifvmLmhBXqRwsBnbfJyfOU1i/yk27CBJ03pAACwGDg3Y4XPuVRdkkqRn0dQTGCGKdTBGgj37/k0YuoCVd3H8fMVu/ECTIUXWZcJqq9KqWdcmmzrSrnYFA5UUXLIOnwg10zIrUDLBsiJP25uq8wh8C4sRs0QSmtewswopaPaKESpqgkrP/l2Avuusz7sEHHc27uZ+wiwP+Oj6XQtZAIM9zuJH6LYKsvb2gHb5GMw4z8bn2pC+pkoxwa62PjRiC5HVlfwUtlaVxZbERMFoK3CXZALYBGywnYCVXm/IjUIIpmD2IUaq4OwkgdJFrvsU4yrn/H32mH7fDKzr5LDJ/eNndqI3F1HhgzDhN+OXgZ9tHXLPeX4+v9O7+NNlctkpdi0qABJozGlVjfZoGJmfPsVnBXwFKhnoEYgnjOYkVO+mPQOQRdCpWlth/u9ETxTr7K1gv6A7u4E1nSKZIL0Ahec4zMvBVSSzo4npC7BfUWfAUopPb8iFJI7YI2LuGYRtnZJVwTItRKYuKi7Sfv2Y52vgk+cvWN1MciLQPEnrlTVjT7GYAIpatU67nzNlLtpHnpkzYn12iMznvSVsZ2GOYsDuBfBjk9lvScmAAmMz2koORMyz01ICVLqopEbuXYKf7w+Li90IKJW1VrTB3Gwll/3OQrK3NwzqYreczAaIJsEnOcb0TkCsZRJgvbme57yftuTc39vYGcUGwvjHAfYukhTsJYi+l0SNr9dapTugjeBlIc2QlBpWz0MbK78dFsLjDHA4OTrMr1cBUsJYFw+Ik3I2a3u61wKcJan4GB/UqbKMp+cbW+UM0l5yoCRA/NFuroWW7vmRIVJ50G2jl4zx/YqNiovYc9OKxf4rWHbKpWIFJ1DmpreNz8vnAUCvPIvcAva3zdYBA1nDtrgt7b61ZazYQ3EkwM25K3BZEAmAHICrnRCRPAmbgYbW2enx7FvJFD8KpOs5GZZFddD4N3Er9l1ix+oHt7VwhMsHlJNET2GjyZPkqi3GgPhZvxmo4ZyODqYlapuf+FOhAwMDIJSiw5XOkOhTOtfsMEDkIxatwmtXBSALxPGWxPUVMgwkiv3NWpyevh4wPc/b2ZQbYBBot8ZgsCc7da8AwIiwu79OReTrC/pIUiVlw/IZm8fPJ+bJn1asmW4vYLFkc1mwaQHKmSiAs2TeJQ6Uz+waCIYZkc9R6Mac8/r7ET4Xv5yEKfvk88/yb+dhl78oOD0FogBeiYdvKwbH173JPtMexldokR7gdDSkgG59KmLrFgkHtG0MYi8v7Ymz0amt2D5LMFbQIyEUc7Q9FsvXz9iXbpY90PK/BIM9153YjUgmt/unIOcSINTyvpmWtB/v3lj88Wd3F09fvV78kFbKp+chLWh9E0sDQDnT/NSqPVmBVgu0PNDzbAu2rqhcD2bqiu05bf+zZz0bDHH3txVwmp5hNeMwNOtLAcjYi3N2Vkyhxk0F2OMbs74AWkxZ4BLb/iQdQ28NdQsI+SB+8mNyJyAs/ybmNGxw4srRf+tUyWVyblL5x/hCHQrvUzT6/EEm1Uff9lLxNK3bR8kf36Rd8EMKbBcYLlJn8hcNp6boMRO48UsGwHO+thQ1kSCSZM8QI5IGiV1SONASrrjBhrZbwn1knzuozp49AzSrZqX3Qwpx4fYuQsYS6BBDY/2tJ8b0hTGKTKDQtREnU+ZPrpmOMc22teRVmLHv897AKebx5WFkKJyhFrCcnSUzfQlMYquTSdEObBCl+NbraEPOkJd5vnxRmaVLtq0HI9a9yudjt3VABMYWRtYSZIIpyPnOEvuI2TqxPfco/l8PAKM0odIAACAASURBVInozU/SQT6zH2PnLxWJyUKhHMrR+kxTgEyRw/CDdsxkP1qvySFGC35CJcQhNilFB3Y+e5H9sL7AT/ejsF690WreTnG+rgZv2znVAZC49V583GFa5eULPaP8gfOoeE1SCbaVvXkV9qmPbjEFiJxrrJY/3TeFy9gG/u5uis2wjnALc9TtkcQ+2wfV60+FNM948hvA0Ttxl+mzYprGVfbg2LuVLiZbO5qn7OMAeCt2bwcAJS4FTl5GB/EmdldiLntiNd18iFMKN3mGGZTGHstfr/JegDtm/XbwDbEau7CenxWrs/V8x1Vec6nwn6DVK+QcTkuHz8U+Ohd8hd+bb8S+78U37uqks2YKiO9OF1vXx4sf7aXgk30LLNNCfKNgewp/6Vo7iv8PPyvyUwHYEvO/iv0Csm6FPfomMgZ8giKpDphiKMtr6ZBSdiCfLZfGIlyzHxGYsm4nCmWKdF6nKJC8AWbhvUhLnRlEQf8T/qW1P6/7/Z/8ZPEsJDCxPJ1pMYB47FGm07MXcBckKuzGt8m7dLhpbyePdJD9pHMGYUX3GYAOEKql/jrP235kUxRwqz2r9tHOKAPjdDJlEnX1KklxZWDFP/tv//RTJ40KHFRyW0EavTgRI8ZXGXSENHNj224sAMnrBF2lwQfNr05aFs4NAsEcfOCJqWk0VtYSCNBmMsGkc7/yd4amyX6MDFRS0NQJsbl5id7LTJvzngCR8/NM/7x4u3iYfugP2Rg0UvZDLzwOFZQuC7bSh2wok71UggSvxJxtZkHuMGnowWQKYaolEsSj6Ce5nrcJQKGqD+6HEZiHRJvEIeTYv3jyRRNDhrqsxHwBpZ7+8NuivXcffdY2o3GpI4CtEiaRt6amKQKOJO0C5yaHkgWbic6aZCUVdiKhN7N5MBuxsR1QQb0gokyzbBKVq6u8VlXbgT7P5kGhr6h/QKnzMBaAdzWUBOpjZNwrarTkZYSMTQ1Ka6Z/b3tc6O9JnFR+rU+n1MT+bMXQoI1qL3sZHYa1JCav3oUJFsadST9ty6yTj4DvUQJ24A+gMIe5I73zJiqa1rstugDafK30XojnP8mYR9PHVFNoD+5lUuG7BIvfJVCi+tTw0PXGaUmI9cBjZFZ1MEYLC4qOF/BHi46KeSslwBDikAJtawcFB9TQLuIYsSgDynGGmA7aXz/FaL08Il46I5lpKZqyuJNKyeO0C332+aPFf/yf/KPF//iv//u2193OgdzLvb94nZ+vHuKdxeOwNTwX/f43TbfKszZd9mlbqK7TXraVoCF6V7n4nbAZH29zglmfrPez4zzfjf1qqOyEefgurJz9MCIKRgf01halAuNn6Ty4N0bJtECt5gyqKoUggE6MGIBhtm+rM6IilwmktxNEqMqiewOVCU2r1e9G86uC3mj/2UuvMs35fRhCH7e/jDHXmqn1Td9+kkHBNWCEo09wVUBANW7JhlAJ75dEgXaTfb1kS7IrtE4Ezz6XYS/Anf3fRGkphEo/rcG755z7AO51al2+yozLs4ZZtniA9l1x/knQCizmGrRJjMC8cE7iALDg4AdMbNuGc2XP9pLH8fmz1woAUK3BIq4HG/cqDFQDT6KnvngZEOxjNDoMjBGsrNp0Rmxam1tsYxIBrLJ/+/OfF3zdyw8CmCVJq8EMbbMSdeS6VSZbdaefEENQEVr7mTBu7DANyM2wlnfTys3o76eN/FMcHOBSAk+X4pYhQGgQFoi2GXuUddkPMP4s1/zuQxhKktZ8ZKd+qhgqPAAbCmzS4llO7wMA59omMBMgC8qXmkOx4dYbS66VqFTz74Zm75qPYjM5TnqK1YUwEGfZwoSJo3Dx9tWMc7/ONR8nIL3/8HGrpMMK1j7Axkzro0qrvcxmY3KTeHCWiUybZqZqyOYDODXR7SVIOmXf8UjzetXkXVOAQ83fTWC6dSuVPa2n/QRB1wzJ4K8mGQRYstPYuKbLArz2UuB6EN2N0dsEMqn0Ct5MyKRhQhB3mBfZAzk/wLvrVNXWbqRl/W1AljCaVbgT8uT+Jhl9HRuiiIIVvLWFIRHHnn3AThcgj+MH9LxPMrG9O0L+2LaY0QBKRYFd1frYUmdrgEdhQc5BfGL1QgxT6ETmVKDbsxrrSjsPIJDno5K5mQler7Jm71Txcw6P8jztSdpht4mVK0hr0bJfwrC7ez9ThA/SEgpoiW/WTi6B9DwvVIgBeGWKSUK1pBCcTruo4EYwmPW5jI11fq23KfLsMVaDNuPDEwLJaTPOABXnuAOIYlt3cq+PMrhKme80+4WQsua6mcia/VJmTqtsDcp/B340+ZjkmL+udmKuTZAObLnII3+VRHwvvm0/Z2gNOy26ltc5420/yZ4FBmEWBddsi5Jjq6q7E0D6NAHmeYLkG2FuXJDnyJ7QGlHNzNhfQLvJmo8ef14MzSRkP09Txz2dRKfqKgkp5iiLhe2qKNLCWrU8JPfDlODvqqmb++MD6HIBoDe8JrYQaw7wwy4bOqKqW7vWMy6B4l/z/TyDG0vGbQe45LMfBkSjHUiDkIYZ1VXP695OJouGmULrTxu9mONULEYWJc/hi9zXYWIBxRmaaexPWQv8ONAhH46Vl1A0+8E+ih/OfjEAaD9gz1mKwZVhweiig1WpAFs1AX38p3ZzxT9tt2WQLcEpgvLMd/1HwUuAXfyBYViCcsXgAkF8ka47U3HtHj9jqqBBXSmQ1acoaGhJNDyMXtHovHZysb8DOuuLsUwGhOnQLG+cT3gYGyYWxuoGYBjygQnDuJYVmOseeYgwLgJcsj6H0Y12YRP/ipEkhiOX4PnzDXxCiwkAIf6Pj8m+aHcJoBHYB9jjgxWp+JTaw9n/gCV6jrcTo3Vy9RJEEjNob7K3xZ70w9rdYNWApmECX39c6i7ms8p00YbsqZq4mfc+aWcKpmTY/NnX2sQR8Ift0GC2/t36sO+YH1iq1cxN/LCRayBbIskWN9YHi9+WiejqvBbcaXHSvQM05bbTGisWmuS19fWCE15fMXxDFpZFPH/frqbyncVXX33VgQPffPvdkkUqCffcMEPTGpX9oDiAPX+d9qzq5C0lOYCymODs0tvozXqNz1tpF7mP6VoSBg1I57yuNP0wENkir5nvj3ZoO3fKbBqgC0jHV3MUEkyJcQfJFZufQX8F0PJzrlmr9XViKr6aFicg3zk1CO9uhgl9HbLsg+Rvz6Ph91180RuMqZwBNlmBUz5kraop5lTls9p7VWKBGA+LZAqeyARyjYl3XNuwYv2s96BN7d+cz4kBh51EM5gUAHBFjtnBBH6+AK59FfstmRXDYJNak9zr3eiqntKGTtV8OzEUCan6buARjcsU4ck0yQ3kBV2z+B1yHzdSFDwPuOUtP0sMHiNWiZ2XeXaXiZ+Ad2cB9dqaC5FhY7C38/cZkjVt6x0uA8hqkdMec32e42gXj/7c7IU7ussaYSg85Tl0vwDG41dyX9ie4kZAVP2V2C2/k3johMquafyyNo98VWcr/715nXxM51auc9p0txNDKJwayPUhcRTALkA0tnp80vExDbOdAg02pPfGADJJWn7NNso5MPILDGaviFM34tcRM9rO3Tx+1TnTEnk1bMWDppV2WAi/iHlFFiX3Je+b6bnDLGcPxUzOs9zaet2Jv/mY3NFQvu29B4vXYYidZl8evjGYzrBD9sr+nvZwe0geVZAu90riwD4aiVY+bsCaDmJMDodoUBsdu70TMFUhw5lf2dFp+V8W9eWzWNTOHEZ/8s1HD+8vfvvdd33vMtsQQPIa8TkAD+uvhTAl8IKE4+Nu0zmUl4gXqpv2oVqfdxLL2b833kV3OszIDjpJHmr/6qypvhvQUxGWXcs7O2dyAHYZaWal0zd+h2benMHak/yanG/OqCmtWFy3MqWVvjvtymIUBVENtaQHaFq4bqcMwct+wWT/mOd2pZAgn2p+pegTuy6OoR+YopNnf+nZkCbJ5xhAoWgpLyzzVjdm9hTmtSp6p72S0bGOeb/HKYbc1Ln09unibuRWHmaf65E615WSc3uiizCEk+eZdnuc9ZCPfsov3ScvXrzq3ijzj+Zl4icFBT5Uh4Q9gcgy7eQTFyr6kTVZM9BTcS1/Hxxk2Js387lisc/DXlbUPkvrKhb4ndjLs/j06/iG/fi2P/i9v7P41a/+uoxxkjgtJOa6v/oihZ4U4eyP9yZ/Z93OAyxeJGe8iC/k0z77MrIGwF0FeDF4rtkZXNbdctbzLGN7joOtdXCPuEXxU3Usz38vEg0YsyQdjs6Pw7z7V//0Uw23FsJSEmc0uak2DS6zqG8OX9bIcCylk8Yg25QCLQcR0so5G7+8Y5JggAsBkcl5nPR2Jq5dJYBcD1X+dgypqvzQT/MzGTsPeEF9bUsHx5fP/f77b/qe9AmuknQJ7reTgH3MjdBtcxNHCbY5Lq2amw5nzgC6sUEXHGQDuyUa7ncC9YyXyYzdfIls32TC6P37+wFL9E4bOBEjFiO0HyDwbn4dZZKdBDK5eA92WyRynV+GkSUxwqzh4FSAjU83HaQDAxwojJ0AdCokDG5bQWpQVBxpIsTAYb5k829A1zuJbTQehj21rMLkwNGn4qAYLe8Fme/Ez/wABsdpWxQEctMm65qsgcq/dXaInbUmM8thA+7HtEyCqRg/jHKDpwTrjwJa2bxvAxJcrEV4eSPMrRxw1WPAZJ1UXoe1CCxrJbGtjII6rBuGaHSCGCPPEqjEKW4GYQ9DNlX8o+pzQMV3Q4d5loEVnqXJgYx9tdJitaprkI0tIemwEK5qEKpWbfaTzBPzr2A0tpRqTT7HoTUS/naAu2ERCaKz/zLtcSugy3mYDkZUH2bYxGn0mFyHWIkuBWYeWjwQ9WFaXX+cabP/y//6P2e6XvaDBCqG5NUJPZ9MhE0w6nWc5o6x0nneb3Lgv8nk2nTLLnZzzYTLiTzfzDPcStXlYRJ1VPbvAxqu7X6x+Cag5YPH2Yf7qpFaHoErEnFV0XxPq7AAn9ghho+AFSug1N2hrzPGDJckQMUZkKXD/uHjLzM5KIwQTibPhsFuolc2KBAuZyGai+9R9eO4y1A0gW7z89DX0XpjD4BxWHqYkoC8GFHtlWVKaDWqvh22X03RtHdI2JZVqxk0kWQzQQOAtMkRgCT/ripfh9ykYjRlOERBfYNVQU2efTVVvHHPTwkSvcfbMeQYAMSZBa3VpLHPVZJbKVxqexWomspcwfCKlwPOGMlhRvhqi4QAEbiXBTaNyr9gVwHsNqKVdhaaOxxE8aKtMK2sTivNiC3n+dCBi40yvlzLkWnIJgMLXAQxw/rLPRdk5GynQUACMW2SadGNYwI+E9LlMCRJd9JSeDOMpd29+8sJXwFMtIu497B+CdM6F8DZPlOTxHNeXr36IXucnVlqDZoUDpRpkrDUyrBkHJ0EVaEhdy6AhdIemz4V26M4Mey8gObYhamSWs89sgP5Of4Au8J6tL0r9ydhRr0XjHjtRVh3bBXWIGB4O05VkCsAFPT4N5OVMVPaaqlSFvZSp0DnmQLoABtyl+6ZovUGfaj8pnAS+4h5iNULcLoTcO1+tNnSURKw4bVQt46x05qBuirqtYtYY8NoUG2UAA+rRcKVCcx5zmUqAPskRgEjgOpadpw9jJwyxxJonQaE1HLAZ5zGVsCfNwL+bmVCkfbpsySFxykpAiNvRWj7Q6qQtBRpUt49eBjbPYUVg3fWDReJUaAfh1HdiW3aaLV+gizLvprWFQlL4qNcvinReccyWj23BO55toBOxaK2SVuD7LPzVLxPYgO1EXmP47f0HPNzis70LU2HjL29lYLDkxTRNrOWGwFCY2BbWEHvakCbg53dPaweeyRXZzgQLcJP2W/0tRTvrttmM8nEtIvyfYLmJDbnAsP4sQSdawGH2zJImzDbbi9TTBUQXx2dBmRKMqiVKMAnxpfWQ+32o+0GjJ9YxleTaSCH8yWxK7OUgLGkJgAnGYw8j0cJKg86NOM8+y2se885MQ1/wiYrTrRl2j6n45W9mbwvvuw8PxdmetbwnbacMESqypDnsJ+29tPEQpe5Bq0e3WtZe/EOmy72wU76GPYh266dqVOWXad2bQmGJF9VXlKJ/dL1pcNGmwzrLL5NJQXjN/b4PIUgYIL4y1nq8IP8upV9CgvUInwZm+ec0mrbyM0BuKWeNMhOTXrDhrKdsWCy/2+nxVlrtsC/ZjN76euvf7z461/9pkxxrYaALwC/+KbawFr/LIRkQKU9zL4bxPWJzueB0r+RFJ1qtc9aSbD8/FVs5LIxq+fbOcJ6EKMVPBcb8RfA6qzJtmmWudiLiFivC9bzjMQzVQ4F7C1jtY+SeOtSS92dMesv9sHQtK557xYA7RdMZnEFW5a9MoMG3Pzsnw5iyx7u5En+kL+o1tEAM5123wJM/NQSkGrSjo2Z4J7LGXs/hSX7FUjGn3ZiIXYLfwc0APy58rInl4DlEvST/NdmYVzkdatpqopY1uija2v7tK6C8aUKbBIJfu4yrFNfitJ0gdhr7fk7mW798GGK4hXa5rNHo0+yeaG1C9+YfmVi6b3EQRJpsfqtxBXicPYVMDiMwNGe5pZ3khMoTl7EVznf7MIqCcW8G7au58vPj1bcgK0zRVHx2D6QrM86TecOoMn3AMHVb22758gOeE+gOP/evZn/DtJC5nm/SSzqazcFIR0Gx+wuTb38J+HVDSDvEVP4fFp41hsAWlZnz0r2jI6PfB/Y0e4Ub9rimNhlaY3yWwGBUn7GR1YDr2tEnmPaFBu9iSlqewYYktBVQyrfE1e3FSz/Yf9vGV6XGLSrk7VWyAaf34wtenjzbPHTaKheZ/+/T6HmF5mge1oG9DAWy6CEl3VlZxidfSKHAsZ3wnjBtmU3g+ex9O+eqe87kyU6tJsjxc4Ws5aANd+h8yh+wNpPYW9E4MssVmvUMQF4wCDL+yMriDGB3h+yp/biN2+lY2VkV/jq0Siz/vYbIK264dY5+8aaHEfw36TV10DmMHe+fBzmf5L2BwHa//JX30VLy7CPGdw0rWrZx50uKQYwKAObbmKZtuEZVpUzp7ArlqyGroNRwC8+KnaoST2SSljLHeqQNUU88KxMpsTUtr3lzthtnifbU23lpQY5EE/rvPfXSSAX0lKvyEM+R8zcaZpinBzHN2kjFLcZdCVfJdFxEime0KtjE5BmxpZZf11zWlQBEh9zH+vxy7tJyK6yLsgh8mysn9MAD2Un5zNouSkCtMU5913mblvZJ2ZX1Bppmonzp0Mm/joxnL0wk6v5tNhq5BYT1JMLYUWLG04yUOMiLYFwgk8psJAjKK7g7XQJOIdyBtejGILBVwA771HCxhK8+52NGE1g9rIM77Qs02v2XDu8SjFQDMTWL5nA/OQwXwHK0w6rQOKeOq3aPeS/O3m+zixW26fEXZuGkShHAbLJEZWBPcOQ6LXzjcCt7cRwd24ZpAQ0moFz64nXHUAAkbUZIJtbYsv4dDbT2eL7teaOdIIt3u4LL62tHF8GLK3Ny7+fF5yLrEWAt+PESzv0IXPmCkrb3zoy2sHnvTIYjuZd3uta95mcLr6HzvUtMj0h9CxoM5NGk6s4YGVAzFAwRCXxtsnXM9hBWzB7J+Y7aTtoCWD5uXsb0X1XYM9gxFsXzxb71kRck/sxJOPY8NF81kViQMMqLzwn2psZrnP4+mi5zmKFgIbJuw0Y3Mp1Abwkhggte2QZci90++3NbOLFDfiRXM1Zzr+1wzQL2dPSmEp31Mw0UECTaipi27fyVRI7D0PeUrDhe+50ejG/PVqXmPRYnuTernOWLlOgFRvbE9tpVxcrerhYic7zB8OdCsxmn7Gt9k5snpynfN/mgx5l+2o6bBQ5jd88OXv9sxv/+Z/+F5/oEaGUSprc+NCzx6AwEt4MulrBwTysmYjhOpb6DKLw3Kn2SUCVQL2TnVK198GbQWxvJgg/D/q7kV5xiR+hZu2nrTIngKBJgjnQkcyhFL6NWHPbXbOglwFZbAI3AiRh+NtOJ0CzkVSaYvBfvDZ1NQYw1wy4cvhnPPu0z+6FrcfB0LFQbdKmRlRSe2hsaw8HnAkTay/TIAVbZ6dHFZrH6BBIdDpjgBtZ3bEx4FpPVUoFQqGVCkroG1h416Kve8eY7axJN3QTRQFeAvW0eZnwdyc7AyqvnXQlLXHRYQWMEmqwtskxdnTK6vj5i6XT7DSu3GedRxJXBxKgI1E+SMunQIbj4SAFgxw2GrLqGIBNgugeUTxRQCH8TcLzwrOwRs4+7QR4fZSfG4puNefiLBmGK9UaAJ2ATtAM+c61rPrvG1BiZWBGuPcYp9uhCGPBHAZEZeC2Mrn4KKj1sUm9HL+JStU1UUXM6PP21E9AXYF1AWSe/53sx4JlgjJBaxYFI2+qr8tqdnaNVjO6GwJ4CS0nrlrNAS8i3PvqRSZt6oVXcUgSiAElqHvy8FGnJRHrvgho84tf/kV1XLbzzI8S/Gx3gEZEOrOvqo+WBPNeEsnLXM8PARq+PYxD1SqV/fggQaEpWV89zPN4ldbF26lW3QpT6eFP0167tvjlr3+RavC9Th9qlRLbjU6VaifDROfBXQhOAMlZa0lB+6zzJRCS+LSqLmDOwmJl3Yjz3jl4EFZW9PkI9xLSFvRyAPkc+hhapd68fAaWrgG7BTTNtM2LG2nru6LdGNNRdl8qkCjQNMaw7hpcz7OutLfPdmJb9bTXBhASNLQlIp/L0Nbm2w/DDRjDKFBNsA8Y7BSzXAPAqq1MHCbNAlX8amtyPrSoxvHezPMQMKHat327rdIcmvtc6sb5nFwjFha9qL6XwLLMt4AGbJUE53ffz6cuGRUiLXvM0JAbbZHAUgDKDyuM8HUTJM/BMB3tJir++cRfp2UWKFQb03YyDGUTpKY9mH3UFuO5OQvVCM33OkAGcClhy946y7MzyY9t+RhQA/tOEaRtFdqzerjzbHMPBZBa/Q9gkADswYOIoKYIcZ1AA3jTKcB51jQ3VKhUS8qmKHjqT6rQBp6MPWyQllcYoMI+SaJ8HIC7LTJZp1a/6hMmUbI/VjqHElXVRaxPCQC71OlW2Q9TNLKv0loQh+t5arPxs5zUnolLnVouQCcunyDWRM2A7/Y7jZSZcj7to0RkBbQAV3ZnvZqamWAbO7ET5tct7Zln0RfJ/QvCMNrsV2spEG1NouwSweBoj/qyBoKcY1P+4pd2Yy+HYTRtgKjw066l5Q9DSIsVEAmYNEwRpnArgnt+leWYtdbCYb0VJoAZ2Kj8ghZirIJquWihdeabUEkGgH+mDktshmHJCmhRulK5lU2VEjsC5JKGAhHqBRXxju1rcuv7CZLj707CGDtJ5XUnQb0E5iJsaL9rAbA/dvLcthLk393Q8ogNBNwwvXQqy8SeXU9FB9QFXA9GSf4jws2XaR2iUUKrVs5mT5mua89vJD4AMDzPYJ8LGiDuvYCNdnQg11V0E9NaEYb2cdqMdZXQ87ulQhm7ao1GwxQ4N4lwz21P04AfvgoQNMgG9I4MCCmB4zwHP/95WHSqsHRJtLFuxO50TwMLshb2m7N7niQ5BiCn+WZkEV6mletBCjIHkK+wuc8D3CYWsdZZk90ky1eSW+2OsTed1leGqeQFwADMwxLKW4at5FqntQf4xZ5Nm6hnOEPCJlGxggBdX2KzKgMt75sdtfrWwFTHAtIYItgx2KGejAmXOfOKp4qHpynEHQdkpmGpPUn3w0niQYGmfV3l9KWtpA98mYTD2bY/XI6k6Cr2vRQs3xAY02FVGFhpzyVp2Qhz835YpA/TillmGp3MxpAAlsQdAl7hatuGtdnl+y3+zDAIp1PcpnDagqo8ka2GPmAtSQTyupkwzEfMdZ/Hxs99sHPDWJtphwoY+b8l0MAXEdKf/ZJ7K3PPcZqf1SpTZlterwgtkWtSuOzC8P2Zfiexz9qazukZLQskWmT5NH64bESgWJ4f39Z41Z5YAn61lYorS6bFrMcAItViFPfwHWWKTqxbz1d01afmOlX4fSaApsCqndFGzRQ+w14OS0Wxg90wgZjGluKVoTB3tcBiAxc0Jg8wTCifR2IH8A+8w6CTK2gHUkjoREGxi2KPeD37UcJf8fU8KvEV+67V2v1dBDhfndHfMfCW55YNHgBWbDHJ6jD0PDP+ZzQAR7an0V/XxvoO07HL38T2ILlOdcoSt95Lcf7LL77IgK5nHYi1kyK47pGXKWYD8Do8D1DGzLMXwEpFw4Lqw/pTYOWzxD0Mw7TpG1iRM+BA1wzN68Xcq/tou/Byv7m2ylV4DZCediUQrAAjRmDiwMqNTOHF+vtsLFc/M4DZ6Gli29i5jafyb2LOnRSLv96JLE06Pm7tfbb4Ib21v4zcC9s1JAqFnJE80OrZtrz6tICQeT/PUNytqWKmx3KSUxS1PjPEYYb2+bs9WyDffwopuQ5gS1v5GgsOiFwgtg902mUVBQugAIFy7/X7WVvFrGQzKbzFnyXumom0M+18pk7LCQAt2eMcC9avQlVAFTHTacAA7bCYNbpL2II7dz9b/N+//CZx8XQ+iA0NWWyRZglKYhUDZ+2zshHz/eYNipMebdbGrciPxeniUvntjeSHbI6BihL93djKFtnzUAjr029lE1zP4H7zvMW4Yj0xjCC5nRe5Vt1szvylLqG2rgqZMPUDMlbTLcXb2GIx+J3IWLStMXqxZxfiGu2iGdCR12BGVsM3MQ8/gfCwDbwPGHgr7fFYUnv04dlYhVFsQmZXTJZ7aSv2siDvftZI69BdBMLKwYEiyzZnuVT1pYGw9OLYcCzhAHE6BeQACCXiRnbJUI0gDC0IKEh2cEfPs7gJu3pANe8nN3AdIys1RQxYBdC7cHiZuCN9syoI8LVYngX+LTorsZRmWGle61px9mofbfGsletzmFw7X9mWUKBZbW72tmcXHycnYnJXzGFDUOyf3XStOYe3U+zYDLC6vaHQy5UMUC/+qs+To2cfrOIwtQAAIABJREFU1aaTIeP7mqcPYF6mJzmyZU6w2qOrfNvfyzLMm/d7OiHTYkkf/WO7AZ1bcknY5bZX1jo2V1u389fWa+Bq7uFdruvSh+fMypc31lP8z1m6l07DWwHDThLHv4xGqPvPj7a7T9FUlCSXcUZ0YbpmHRfIXJ3QjliS9T8wNDBxQhSxF3fevwmRJ/ZbzpCY9jxrcRTGyxXgO3v3E5uW5w5gP8qU8pHqSWGcZmPshffFHrUnyrjLn2EkMCaY1hpt7nSxvM/1XWY/XyOMZF8A/n5H6oDdxP9ivYmLC0K2aBbgkKyP2EXBAE6Tz6kUGRwjrxsAfdjJCj8fycTlfZ6nO9N77SJO6AL1mvy8PIfN1SILNqycUF3WDAutb8/6A6/FcEMwEMfkGbbzTafIncVn22mb/af/3T+Pn0oVXSUkCyuAYzBcEDaDC3bYn794kUCXvlFYDa3SMZoDIhQ4yAHdSoJ0KwG9Hnqb8EOq6Iw68C4z4aOvEuZbFrNtXRxwgmTvNy1tw+LS7mdClWr8bqrslwmi9UdznKpJaOACHZpt+0n2JgQxbexDp5OijgcHS7Kc9tAkIKjZTD8QRnUUyAZcGqo4p+PAYSup9k01IU86gJsK+cdqfdgML9PeYOLhnWzk65TasdX8vJanc6BBNtmjtNnqX8aYaGU/Dwr6rH1gO2tXYVMOn/FshJg1CtIaQL4T5jpFSCtb/q0Jy3j1bCyVHFUCYKT+fv3rggntf+5/NtVZ2plb7c36Ag8YR6wbrVZNlVoB5FQu25blEJzFIUhQsM5OTlLVEXAbLJKfP8sBOrm5vfgQzaa1aBV+SO8IdmEHJ+RjUb87dpqzYOxz/UWUs3lXWmI94E2ik0Ro18FoCHtte5NDSJCeZ3+RZ/eqaPboekgwsQEEAdUqICSJ/hsDrlrV8eD59wdp07vO9yWv2yavxhltGQGuNYtj0hpVhhNtJUFX3hfgICihUwiAfWvqUZg/FZsKQzE/y4HuB4S9F6rzg2jZHSSh+/lf/FmqC0H9tcclcHn9OusWA+1w7iQBxDiQzEst3mT9nybBPAkdGZ/xi2hs3IP6nx8tfpIq9ttUHB7e2128vF5f/MF/9I8W/9v//m+6/jSvPpn6KTFAieZssUfzTDo1rePFR5RTUMgoVFdKQp91a9UoBkfl50Oe3QdVtzy/3YP7bTGT7KgEta0T7Tdr8lkqke/fpQqblgSU+TpZ0yrRqBdpiU/brEEFnHWn/WkTmPioxpojrMMS/KgaltEzAfVKi6EDcZYaXQBTaw94LQNITXCZaLSaRQsq70f7j3HtsJX8PJbTTGiclv4GtDmvWGGknLVadEBArh87pg45T3Qzdo1h9RGScuO57SlBhoCxVSxOTb6Zv9fOqLTmVkfTbKq8gLDTiJlqKTBswMRoASnhbTaoAA3ALACHawYmHsYevYh+422TMwMyCJLYmbY1tGgF1MCGGjDnKtdHS9OqTEsJrYacw5xXNmYzLYQAOjIBt9PCXl2ztJproWgrHD9MPDwOue3JYZwevX4ee2xIRMDGpfYC0BNTTAtdGXL0hJZB9mhDEWcHwgvErcvQ+SegAEhNUAFcOMs+302L9yTaOUemOLWoMOCpX3Q2AHeXGAn5pa1sO0WGtgxl0TuBGrDX9wSuAH8lsLdrf9tC3Yp/gjp6ZHl+bBiJg+uc3bKTciY76CPXYJiHapdiRwjV0biL/U/Qu50ggsalKr5zqspWhXusDQBlk3qfYyHtH45ZcKXyqnVbgjtsEK1hmwx39nt1yQp+AjkHJMAuA/SUfZYASHuvfb0XbY87Ab+suzVS/fMMq0+Z96YFCBBctZrTk5VEtV2syeHo2WkfEJzeoTLfIDJsEC05Ak3FtzqYSTCbLAEIWuUzzIRvqXdJO1ESCgN8omtmEt9mbCY9GeAdGNdZ9hXC4OLJXjRa1qL9+JHIcxLUZfI47JNpXatoeX2qdREEsxE+d7R+bmQ9y7TI9bBpWBA3YmvyNOIHwsBKwGkC2IcynwCm9mnWOqyL3QA+pmdr3RBUYgLfNMgHaCxmMXU4n0/gvDp3TcoUjYZxt5rCxo5J0gWnWJqHYd0I5h5Hd/FeWHaKhRc5L2KNguAFdfPZGUnYZJEWYaYSf0gw9cNhYpUwBf/e1z9d3KbN8vRp2o8CcrPNAtas324AUVXsDxi/1oQ9x5rBZHDtefbs2naKfGy7axm5Ea1sglLh6xSuOC2MFgyKsmCBsst2rbKNp2rTXyrkWvTv5DUSY0yiUyBZq8qC3hQVUhHWPERn9igFp8tMKvnH/+l/Fgbi3cWvf/GXGRL2uoGyoRharz4koGZfMDdMiutkboxViTfZiPh0SVYTtWVhZLRuY5sT2yja0aza55ow7LBqANyuFyBSvz8T7LuXJMyYiMAIBYHs5/OsHQ066Vxr+/G3G+IgrFwIedZcQbgFy2Jk07522SRzCpcORJkg2pxa+JsCCqBogPJJrlZDItqWlH9fLm1tRlNA37OXlkXRW4kDMWWapOfzTWQXiLMrtJEas9l6fKn3zPenLWvA9xaz8lw8606nTVI+zCyg2wxn8DMdKIANwl6Jm4qHLNv22NAWk4Zf6Ah3TmOu7brtiwMklheWs/QuSf6VIgw2U/b/+Xt7P90XAbowdMUkwLqb7I6SmxiaLo9i3mCQ05mz1PJhNyRpZXQCbbSx5dkAEK2/Is1mbLS1pPs1mlhnXRvGo+s8zrkJ52ihOYcDFPlzAYEWQFYg9orxNt0ZZWMvwbdOH891PIi0ib1kyJKf91wMN1Lwlhu8ip5jpwqHnVetQD6vfmfA2utlbLIqDPSTl8yj2TQKwkpwM0G9dAM2sbZ3iiaDrWPdDvPGta4Yec5vAUCtu4q1Yq5cz2hTGe422qauq4UxQVi+5DxAIyQG16HdF7FCLLcfO/H1dmRsbsUmBfj6uP/14hfRQHuV926Gwdd5XmVmAn6HVSuWLtOQ3clWLUii2Jj3LBO2SaXyy9iWgpnZv2y6vVL6gJir58z0x+nWqU2X/zXmG+1I+1zRlU8s25vUkOS16x9/rsMLsJbkFjmkmnllZk3LWYXds1hAxg22JPka/T/A6o10KrwNGEDjeeRh8jxSKPrls9NIYGS9FBfy8wcJFNwj2Zk+0wLqRPMjSSK/c16yjzs0wdkFgitcAwMKQFof8Zzp8syBdnCTKkfnDpgkNjZozsnEohF/YOc4i/IIRIXKJGApi+SSR2Jnl/QQqJWWHZuvoOBZyOWcGWdP0UQcoUPpKgX34zPSAhlQkcK95+G+ymw3ZVl+nrVEVNpMHNhBWznj5bhgrha4yp5wvpetpfLmOY9iiuzBrBHpALnEsCenfdre5pvoHXveK4227v/sNWAhOyGH20wO+q76umG+nhioNUXislTZOPmPzp3GVsBegz9GQqWSAtl/8mRdasCfrlV+Zrq+dNjIgc/rT5z/lRZ3Wf6Nj9znkA/cq9sAyHwE1OaffdZ0BEyuc5D8/zjtlGXsOYd8+ZQGZ+iX89ziieKjnGTOJSmitQDon5JnHSSGKdvSFkoOsUhs7XjbS8BqrPOakuYxMwRjYt8BJlds1xVYN0X/ATWBlr5gG83BMihtLfFiu1+wF7FDAZyGHgTjuE68x+Q2biSJI0e2pkDK3NvN5B6kluxlQO1amGZO3HXulV4kUBV+g5RUnjA/tLQn9WPsuFy9BAPDI+I7ErNv0vJLjPVlujduvYsUUPad6b/JoBdv4ovEozSXDU0SF6znbLyJpIuC41bWE8GshTMsujz/zkVwPbFX/L5nLvIDbr/PQu88+GxxgoiQ9SYroKjHp8zAHDIy0wH2PvgMqTDDJhVCnLGO3cj9AQYVoXYC0BnMhVW+Hz/PF7XTKLHdVmL+dyneHka3nw/E8nbvfEeH/jlzhpxlj+yFpSd3gp1hr8DC7Egxp2cHIFag6FT7hvKA3pGB49V37qz/7Maf/Ms/qebddhBVB7vC41kYhw+DTUIEWPjts9+WCQfokXTY9P68cqp63PcjIr2WCkgDzI7LTttXDOXmnVAuwyRYD/VSm5WWV4fCZu3konyWw2cq4TnwMOtZVh7xVQ8FPTULTOwZGOT9PcDPH3+WwG2EgU8wCaDUrWaGmZEkRGApmfQ9bVbEDbVpQh0dZokRQ4Lm34Kd+oskI7fw8N7DOGstuo/j7F8mgD1N5f9eK2/H0THjuKrLVEAj1fRoD2yHradNkRNFQxWoAx0cSMAm1pTWu9H4SVacD7oOkwuoNVJEWZMkl52YwohgLQnCYlWmApBkpxtTQrIUDh3/XY26EekEQIwz8cA7nCPr4X5t0k7S4jAFRVh0ebY2l6EML8K+qvhn7uHOzv3F249JWCLUvnX3cQPk82rPzBQZh0TbkHbD6zhHB+EgArWeqz1Ter+Wxgabua9o8hEoReNH2wYIX2ftT/PadwGZCHpXtyTXyLGo+pbpqaqS778NWHoQ9hKjzlgbhtImkmz+HfpAy7YpoNAFoC8/B0waHR1sHhP6MvEyh+8kQsoe5PvowD1/mf2QNTlIW+MFWnUDp7Q4JsC8d+/x4vGXX8YJnyx+++2vO6CAPsx5XvMmVYAHqapgX0HV17ECk0gfx4C8yL0c5te6wR7ZT3/005+k3SzXdPF6ces0k3VCvQ2ZbfEiyerbj1uZlpyR4QmUN3PPGzQuBPLZB7v0I7PazhIQ27rQvJvJXx7wBP4z0Xl6/WlRbNAYCxiRsKfC76pvbVyOVxA403B78fRZgYL7d7UIRHQ514YMzQFv5JxefciafQKeYzRlmIYqFyepLQTjshP5BvBkNHm7VhFswHwJjqcqkeAnxs2aitY5YLYDPR8QVCHjSYPGmdrvDWJtX0nMtJ+rjGizxkoAmnUqHpaehN2U1TgX+pOGcrTNKZ+FRaoCy0bRrCPG2yqKINqVCz4Fo7lzQGw1O1qRGBAHKxVYu5GWxrdHL/v7ZtpOP9ZZmZor+Tc6nHYQBziaayMWfnPxN998X8acQgKHfTtAA1sgbG7L27Idx7NzLpssYAsA6EQPrEnOGQ1GrdwHsUmmlRotDlBjaxKRZ49HY87AhKzB1s7dPE+VIIlpNBd/+KYC8ntht3pcglitHKWIA/AwMZV+GjQLWAWbcc4YUexIRJzfvwv4F7tQoDb3OExmkwGjrxUbKBF7HWafs85O8QUCS+KrEqivIjFg/zyPfuZRbHDblwSfKtwS2/xdS65Eih2j7WdvtW122UIFLKA/6nppkJ3EDqqmWitBsyRiWpP6YPNLG320Je9uZgBB/p7gdk3rddaFtmbBZvo2WYdqW+WsnuUaBWYSGW2ptFo/pM2oGnb1O+5/Atj17AV7A/DS1rAm8JJs+TBnPI4WUOo5vc0zBDz++CefBdx7M+Bz/gUjW7uOwsuNnDkOGytwIywD/lXQM0cqldIc4tvraSMNQtfBTAZlAB/z7CSDSgcFpRpMwhUxcJ0dkhcTkJcZQQuqNP3ovKWd6N1aWHwB727EZtRe28f051aAV+79CdbbWtb76jC2UgygTch+MTQB22OGfBh8sZI6cG/WCuvMROCCzoJB1fjYs+OcZ/vkRtox36Ul+fw64F325hU9zjJ5YavRiozd3wlD+DQSFNo57V7TTt8vWY+AoXjgSWb4/4Kpk1Rpf1ixqrotnD7rwD8BM7NhXqcQSAfrSVo7gl5lzVKcjD0XbCo0aG/IRIu2QW+Ywgpky7TDN7mWp4c0ZdYXX+7nbObv56lIY9YC77Bv6AHtphU34XTidEBwnhLQhh3MAha8y1VhV6y39drzHvFxTDMgngSKzTJQS3UWg24YsEkwxAllC8fmSnSsGSacZCafv5Xn2QlneQFw7gMtIclDYoK7WNcJSH8Tht3T+DNttLfCAv+9L3+0eJizd3Z4GB2/xDoyDTVN9jO+GjPftD0aoNcpDBrQtRdfCIgG6hREV2E3UEZSkHs23OMqXQx7Cdi3A3zeCIgHeKRZeEc7T675jCh0rg1YaXhRYw3AuvXKL8AyFqlY7wIoLY7T/hvgJ9BAEnfFwRnsxRY4O/UJNE9EC42NZngAtrcWFYXCDUmqDCqLtxp4YH1p1gmYRzcO6DlgTJM27UJLf8XHSbTKTo99wiib7pRlMpcPrv4xsHaZnLYVB4gqlW+hq1B5faHCufd0bcTvm7xJ0RqXD1AyouUkHsRrA+SyZb46lMv+VgSUhLeoFT+seEdjC8uPPaczl/N2nSTPM77Ic7uzH58de7mV4mqlNfIcCJJLljvh3TRCujsKrIpoZYrMVEoxy46plblXk349DwwaetdnEqB8nrbcB3cjCZDvK95KaBTqgHfAloKh/W+5do0ZlgzLVczbYuCAn+XVAvHyuorrA7zExx5wvsSp0mvdOpWqkciLSfK79jF/3sVgyn28ehM2WtZoL/GZ36dzRwwOxAdYzmC3VewAKwO4dYhBPg6rZ6CwAX8AumWW52dMjl2BGXKNvo/v5/PtA/uvkzqXHQ32cFvUrQcSABC7QOCw7sTZ7Bl/J3+6kzOosIRIM8wuAP2nxd0wpP/DzyLSfvmyCeXb248Xf/EiLcGYTTaQs2Ipcz7OEt/zIfYY8K6TULPPq69WXwW8mmFUvspCSSxsXcpCyVr37EuznZtW8YZFJ2dcDTqTOAOSEAHsUSDctKMDJ4aVCrwUR9BYvL+fQmXbI3VsDYtYzGAYojjSMCP501ano870eLGHa91KzngSu32VgutWAOn1kC+ev32/+OY0113pifxg9uCDe5Lp0/7Myo/r0HBvclOxrFZqdlhbvhwT1CTekbeWYZtcVweHafTDvtceHkkjEgZtcZ4BTs63gr+chawJ39MiBMa/GJvv6L6KjcG4XMagCsnVTQfo5Ilc5L5oHQIzVz5rPfHhkXbZTBP+GFtN03QzxBDTMbH07Dm3bFLtHe234ofsp8cP7lXiSQcBVphnDVgF0nUrl3kJRKOLPMCd1kGDxYaJNr6+E+zjj+2oYXDCEKb9VBHJoD9scft9ez8tzAGRnkfjTpeXD2qbtB0kbnFmeoz5gibotUXOeTUoAVYAJ6Bd/g2xoYM2cx4ukq+6fozoPrN2fIS5pRiRnxW3eh85E8YjZ2pQj0EU7IVBfs7BSXxcfXau424AFzJaHbyDNFHwTi7u2qfN9cGDJ9VSszY0mQHu+9kja2n3fnd5lGFQwUEwAhGTQ8Z5l5iPpEqLN8EhyBE4X+S3WoBpjMCeWBNSMMtOgBx8+UO7nBJnldWq2BOgmf90LsUlOZXJBwHKWqRpweaZJH48zR65kXisUmOxW+3oEN+yS0BTdke3S3zZTd0u2czRV6uOMQZZ8ZkCyfklPALMZ42mo2Q0M1dtnzMURPtt9gTd8HzGgyz5+uWbFEuxqnOe8nlZhmje3V4cpkhKZ71aoABYA6jybA7uBYhOPGSY0F4GRGiZLz7AzzsRWaMVsCp+gs0AHDf20zYNVxAv2vtLcsxeSAclvojT5JOJefXoJbSv1p8CweN7kU6LnJd9gsHuQRlcJg+/F7vE/+oUoml5FQm2kwxFhWt99sWTYEJsRvC03Bt79iaawLuJZWmD+/s10Dq5TgE+OWeeA6yNrWghA0Cu2KdoUh+3JOfYtx9v/uzGf/nf/OPElFofZqyy6UrevFUt7SMxUpzDedoaqyXDKaIPYmCVWqhKoNX1NAFdNgrPlIf0MoHfpyT9d+89yaImQSsSmo1gmXMRBiwMay9AW5w3sWEIJ60WM1oYMEn+20wiQ7cUCGofXYlyczo2LHScI6CZoZ2GA1WJcE9vj/KQE4TuRNdNJdV7P3v+MlWPu/lcYIRkTyV7Wj+xSdo+lw36+Wc/yudC79cWL149j8Dw5w3svvn2mybJTz7/vIaMESU6iWkj+a+pYVgkwe61wuA0AE3lyeZoxZbui0k7123LvRkgi17PUKPDxMtrGXTJzYqmCfzQWqOllDM0afHNG8KXo0HDwEkUgZWEWg1vMIFJl8+dOApOntg0ozRTnGyKOAegU9bLiPLz6CkIIK5i9G/vPVw8O4rmRZJV7DN5LoFqrXSSCvRPk27d62i4uD6XkT1jgIW2e5MO0zNOHvvdu0z0TbsYJlkTN2OYsRDbzhIh0jwn7LXjbGYtFya+lHId56a1SksZoJV+gAmz1zF0gv8tICljjnWXgPPKJEuafAIdRtbhtD+y3vtpXxK03o4hPc4wicuAEi+wNXPwJIDvsrbv4/wfhh5sys7+/UeLg4d3F8+f/7B4Hd0yyf82zYgEr6bW3Ytxhn1oMQGEmUT2NIDCEUaQ9U3A8iSjpbe01mS61dfR9l8cP1vcDwj8Nsnqd+e3Fs9SIdtMgMEY2TL0r+yZt69fxlmkRTwH2+QrVZqCQ6WIDUixmjTHMTZ5x2KQsMUpXgc4pxl1I4zX6zgILCrMAwNgJF5vUn2W+G2FUpOTkfdOm1wMPMe2nkT+Q5iWxxEol7CW0dLq9wSdQ+0WlKqGDVjle01ylpWsVmcBBTmXbRHIGR8WUCo9OYf2OApfwUcaeujN9Jt6H1ocnHWMWMyAVDuruzKBBjarcyLoI8JtiuCt6CjcSgD7MQ9E1YsTkjgQ4cW6lcwYrIKhCdBzvVgRHQaQNRWgSDSrWVk9lgDlOc/YIXdizZ89/VWGlyQgiog34GQzQSBtMwCIAJdtcd32JsdNw+l59gyjfCeBNJajSiKdGrUyDuumNo88y9uxk2zPeQy9tVSdOY5GRyf8CrMqTBMGc5JXdtqEKlppZbasXy9+8+1ftb1xd+dBaPqPWrF69ORehmp8vzjM3t1O4WAvbaYYzR+0ZDZAGpBnxG2HtVBmA92J3BTHCHfK1bX64z9tj264zb85J8SSjbo/DxOb3qmK8apN2tndyOdgyv7BH/5hAYg/+7M/EwbW4Z6kkrZ3kDPPIQnW9RLk/R/cu7/4xXfflzX7B3/37y5+/TffVJsUOHAUvQusu904zZM4SBXGd6a5teUkYL5KbyvRCVjTmr9543LxeYJyQ4FoFV5nfVWx16LVdiOsQ8MNBijWCkc/R/UL6B1GW+5NUYxNdf8Ar7LlEvjsB0S5GSH399HyaLFT8mW/59/pEmIo07vx2CR4Jjhi3im3/v1///cyJOl5r5vPsbeI+GOdY5m1vcHQgpFqqt4c8OF9CikJZ8uCre8TfOcIlqHNni/ZNU1oJezOqvOGYSUBM4ypwBfdHe2T2rrXM601wXb0Yk0VFSxpl8yNxd+HhS35zH97ScjvbiYYvIwfzD/fyFpqv6Sr85FOTc7mKR+qWmj9VHfLEpaEjODFdd5/LawEvvpj2s5PrzKlO2dkbY2w927WLb4CaJPzgDWXuGb5fhmicP+gDJ3TnHk+CzCGXSx+UFFuAiyIK2o/rea+KvKe17T1MWe87a+SxazPmsQz12VYytsU9O4lwD2grahNWbErZ9bzGcAzjDLT2HJ3GznfxIepYR2lynqaCazreT4H8UPvA9B+ageCMxTRY35AS3EC4E0MN+xEyWmTWu3Rii7RMknRy+/XwHCgZDbNWc5UJQCyByQZHdwUe3Ge1v18SBPZHWLguc+2jmfBJFojbj3AjqECWwoYijUBRxSdDLNYzz1+GTFuVItfP3u6+G2CYa1W9hp/ez8g+lbsEQoJX8HOYDxWKxB4nvugBwzYNAGQtA12MSsqAWignisTHGv/xSQUq+3t3F482s9evA5I4uzmzDh+AEQMDmcM81fLHZvUkyHZAk9hvphiqDskgPMQQnUJxOaIifLzu2EBnGbfiikBcjcDRmJ2vMu90RY6yYCzT3lW1RRUoZUsY53E5tMx7qTXrBf/ojuizPZ8uusSS7Q9sK3hWXOF1yWrlf1pQp1f1sS56RA47Is8CEA9NOe9AQM5J76HEe6s2kv1VTn3AvomvO7MtQAFMQ2TeHueTSIlHvazfZ3XSQCq11U2V4CAJOoSifqQDp0Rb2NoAx0BkkuxbP4uNuhdmK6nYY6SSbiKTduL5u5uaJFs3Fl8UNvjsFxzj9Zq2PCxsZJfrGHPClyVz68IRPa1gsYmXajEf0fRHNuP7MhpbPBx2BbO4GePvizIJsm9zFCYnkuyBGVrY+qKqwcobSeBwluuz16X4DTRASaW6TLFwRbegV9skLjRz7TImUS9emGmbwZ4z/7XXVSmcNbwyxRnD5OrjMC+AgGtNmyI3lXBSVMU+R37HwDSaY3L6/tdW2X2CEbKDNDAdJlnuJqgOu3Oo32I3V8mUn6tWk+xr1aDAQieI1QDsobBXN5k/dwnhdPcbwFTIETslviKjxGXVzUz55um5J3srYfxgf/Bk+zjFJ6vYn//6nxj8TRg7Qexf5a7YFk+C0jlLLZNeBnT+f6qFdn3xWbWVY6xGpaCYTuMyJkiKqda5UAFIwu6KE56PgGxYxMfPTGcavwhKYIBzkmjLPcYnWffSay1k+/tp9vhQ2wj23Y7+7taaI2npkNFXtCirhwuT0b8L1cCsJBFUKx07gwm+u3h+eJlMJJrMa59lD1MC1131+reXad7xODxtRvQpkNo8mw7Md1QEN0jCtKiuTh6hcaz5AXOi0IE3e7N7RQf87xbfG/3E/sSCRwgkwIusEaTs/MfckuZ6YmDgapV+GFFE/eTN6nMR+5djmhzYT9/jLyE99sNa/A0uZ1Ym7TRe7JAYYobdscHKdTZj54Rv3MeACXCrImFA4bFVfIRHr4CpfMEXJxCshhkmPMz2E08DzBRmLJnsJz5maVMjdZCBa9sLEVZeSiAEhio6LuZnxPRbiQeJTm1kfU5OTMsxLl3NnrAm/+Y1tmpx6Z1hm0pF8CQtb4rEGNVNGDHAYNyMP0JTstZZEDaog+WznPWFTadI4MPiMU9Xzai2pX5WTqWWowVFszY2Un+pSgxLdLJ1RPjAkvFGeIBdms/bE7gcSPlDClBfDiJZAYgm6TTZj7zXvz/WQtOQJ4QT7JGSAmu5zR+/iyWwzc9AAAgAElEQVT+DFFgJ/uw7bHwA23hbAr2dmzPB9OF5cCmIbclNLlO9qlnsp7PGY1fRdzszeTT4j/+fCuFsZNcn39fE8eHWX+d3EGB+V2ASuTTGJ7myWIWz16cK+egD/deF0v2+fu85ipxBn139uZ1yAzFsuQ8sUHFc/JWYo2ycJGAxFpZP+eEhFruLi38AXvj/2/n10P5LUYkvfL4qLcZVvIy/iIR1WIjZ84687GHrzIXId071vgsA0YBrySWxLT2wGm6RLJFOqzKeu3mLJ7y2UhhiUE2ttNdlj1Bmss6yxW04pNIEguIV5A7EESuEidtyot1oIh3su66pswUoGfJ/sFqSSUVbC5JiSRDNAO1Esd/DKltJJloVwLlEYkqiZFnaUjoijlZAlTsZm3P0i9Me/7I+PiMym/k75N3Dxv2+PLjz2786b/4J5+wxDoltK1jRJVzqvNTAK62HybxPnz5fJysJLgbLYsLcIuR3My0mrO0FAKm7rS1IxhFDNl6NGDWI67+MdVcVVRV605SaSvl1Khgfarj1wnOZ9pVblBrbjfued43umHZII8fP64T5TxVSxhATmq0vwalfPXaZNgYxyakqRK1rzkttJloBmBUFa6IY4V30Htb96wDEABhXLwLlVR19m5EpnkIjt5meRIdGCyaFy9fdarYuiRHcFndLRpwM556GDXTboGury3IhEnOxUZQfcFo7OSxGGasmcu0qxaNb8gyff47cR7HSVYL1OQe72dK0nEYAiqH27meVoICtjHm1XZpJZcW1jiaTnIlYh8jXuo2MXdBLYOYtl8rYCqOYA7YKiCQEECbr9OSFwgxE00YBwwpgQcdDxmVPu0AMZKyPI9VgCIABuahYF9E6Ps4U1kHQdaegUeeZ56kTZCnfe4iz0C1ZZ1WRxLn9zkUKuHdQzkIAEoBPvOLWYeliAkBxDPNz3VXi0eFm9ERhKeso88cyGstWiXI3nqbZ44VuZXgGEC5nsBcLn2YSUySbaARUVRV6N2MYz5I9eR9AqGdtJvuHGy3ZZYY+I2AjndzLSc54AIPAAPDfiN6Ec7PcYzmVQz/d78NSzXrez/P4sBo6pyH9XdvF/dvXcVgMZg3F9+e3lj8u+cxbNHeeJh2a62CmCoHRClphqTFFsV8qjrD1hI0ClxandI/nyRzqk8M92gyqvhlhyUA0CKDQWkSooqDduZFz/JlkpgGiFnjnTj+3QTshy9/kyRyRqfT+vpwM3o0FzFaHAHnzSEL+PI7I72qPq8q3b4J+NOWo5LAATofADaJia8ylvLno4DSW6pdQmABFIgAe0oQydkXKpqJmG2rRSlP8vghjkAFWiWKU3cegeYCFo7zZhzaepwLLZcK9NcJJ5iWkLWtZ1ivvicYOQh4ZOpWxb1FKoBE4FpZm7TVwjrGwMg5vTh/kTNAb0pikv0ZLUhB0jD3ppJoVTYEHdkXv33+Ylrr8/MAQ5W5hrVtNQBoSixG389kspk8JJGZhOVUEaG0aVXeMHjz3KoflddtpJ3iMsEs0P7i/fHim+++SzIdkHjzXpNwid1utMFeHz4Ncyb7KHu2LQZsdcBaARX7Y+900RvYTUsfpw3kZdd8vsRZUgWglMiINTl6bfccnC/V1yZy9k53hg7mrCFtGXqE2Nr5viTJvmC7TjjhABUkCYBNWrT+4d/7e0mw3y6eJuEHwtk7h2HqecbV4sNsYD/DTj1zDwoe+W8znzGThLvluq83bmYa+EaCbQClJCSARxncWAmqfolaMTf9PIPLhisA2Ydaadh++1KghC3iGXi9SvuWNoDztEMbLIO1gM0coMBUzmrexdxd5PkYxCEREOkCODezN//wj3+cyvjzti9gFGRTx1al5TXJA+KUfWq6LZtebY0G0LGPKYBd5jz7DFqVJrVpdXH52g3OE8ir2tvjAG4gpWCmxZ1qcoT1gm2Tfa0lgaalnxHUWEeBLoBrK/+eGw2b6XjYM7G592IXbl6H+Xw7U4HzzzcCAHfanIQ71wMMw/rCxlHdtf4CIEkwmPGTARXW4ZPKLdmKBLJhQqypLsfOvI0tPAsVWWECkxmYnuiswDy29WV8mXYjw0icAzKNNM8a8rdwNUlmAWPFHHFM7h34BiVYte+2JYu9AUAlxlBAev7qdSvGn0fvao/WDOCOP5WEG6aRfdhJpWW4p6iWuOcyMYoCDpb+RQqGN3KfOxigec78WAfiVKswWpX5+2b8wKYqrdOE9eY05D0UuQS+pB50I7junbz2NFo0AImynEFFGDrZaJUwIfEBlDNx2OaTSGSvYYdqOXUEZhKhtp+R0HBs8TwFfUDVRwHyncvvw4T9Ib40pyIJRQJiSbjYStU372kAh/XUoj7R2gAq/Prdu3d7XaQMxHRlEuVDp3UnRcTYSGCY/Q/suRH/9ujedkDSbK/zw7JSYCQVasYwwBJ1fAX+gua8F6DOPRUYAJBjHDV7G83NDpgQ9wAhutdV0Wdwixw3C54tF6ZyW9Z0WQgjaA7lucafALUF7xgM4h9rh+3WZdXGYh+wHfVRiixAmZmgeZM/yesv6RTn/asThVFOL1YCryBUHzTMKkD6SVquMMYwSvw+JZGikJNcNXv12VPUAjYpypVFaKoixjkmKJOldUxrqthzyWgHONojm3SkltpUZRI5g2USm5YYIDZsSut3mTgQQxhgfp1W+LsPMCglLqZ5mu6tIMPG0vYxhMDU6nm9WKNl+9hUsZdp09vOM5ZN1v9WGEAE88nZ3DLpO8UURUj5w9YGKYTsK0W5xMb8L/kDfqZJTeN5see0yok46Gg3mcrdNNkR8+V+7mUf7qWQ/Ztvvi14AgDrUDVFKGCwAVV5nSmC9trhi+cFt603zb6VdiG0ZJJFhavEWkDPVeuaOwVeLVti+WB/bqFBwdS1AECWDLpVAWuKCNMC7F6AGZ2YvEzCqq0FFMaOzX5iLwpqKTADLvu541PtZzZAMdJ7lv1WQHs9XRsHsdcA7Y5cKCC8kUOxl3zj9w7WFp+tBbTOzzy9jLbyUcC/xLgdYuS/JfDWeyqTZTXgZf5ttScVVLoH7Mc+g6U0g7izTopEyehtlZVd0H3Ci2lh1s45LYp3sWbIuMQAmFJayxrba/tXM9VAw+yhjeQLeynI72KpVH+Ov1mCmX8L2HSSyPIAjpEgnFPPwPROz8YgtzthxfEx374OCEOiwV7zmRLrJdiLJTaDRGLX8zPA9JW2ofh6JoxmjTp9Xs5nYmeKNfHrHLEJpQgL4u295A40pw9DILEN+DCA+naKMHyyYiLwTotwJ4d3Wmw+P/63rPDYYPmPlkKtrYqNZWz6r8ZYG/bG4u//0R8v/t9f/mXAlNdltt5/+GVjQN1VwEr+7iyxBWBKHADEFD+s5zzGCmYICOLFxP0riQ1nXAt0NaH5nZylVRu5PBvLWFeGOLA/qwjDHvA/S4kDA286zMfz172HCZWfo19+gYWb117GFmf58v4ZspYY0jq5x6HEzBAFuQ9/p3ggBiug4fbFqoCakDyuY8u1poqoET/oHJ6o/uXaO+zGMMzKO5QTOyA4GQJHyIdCoXS/ZJ3dG403NlVhAhnlThibm+mEeJ3Bnezt2Ar2OoQkem7ZE4DM+w++qHacCfUGkIVUtnhgimou5TT7XD/BrYB3+5j7jbURBJKLlgWMle++FV9nkAFWpq8OVIIpkAFAAAd05h7avs9PpNAiL4SNtBspNn1n2eGoMIYLKx5aS7x3fRRfTm5fQQ7gTyN/SbRgEaodZxgmN4sFHNmaI3G9AoHnl/27n/jh+atnuZBgRXwbTdQ8U/mWlurRoGyppXEt9vAOZkoKawchzqynff/Bjp8Tb8em5HqPAoZeZE1PgKbBXrS7yu8ODxGYDAQJ2Jq8gFV03sQFmLHW8F0+A25wQ5EFSJZnt55467ZOwJyjq+RQbI1zVVutUBKDilkOZxgpp8Qx8ZXgX5I+7FK9cbodAa0YkXJngCi/69y3SFctwdFuhmHxf/ZSAXAg7FIqpbrQWr77dyzA6fAbLGwKy42XxA2NebJH2U2DwLLPfa0AvxJLPoR598//1Z986ojkpTAygzt0/0Eb0SO3U7148fxZwSiBAdsxlSTBHFDB1I7RQ0Jj5nAJXG7vPe70UH3fNoMKYKfC2MROaSOwXDzUd6mfYnoIVPVNkjgGT7ApwG2rm4pXfhERZARMWmNUCzjlht5moiagjTMxCcSh0I65HapqW8a0pWrLiXNuO14MgwDEAbeQI5yr5TOgTCtzk1h//sVXAQZfVtR3NywpSLIgte0deZjEYmcS2bS4YNYIslSeVU2bSCV4XUviDxFvq6VKR6of16EqZ9c0+RSQAPGqEYfNhE4uic51Yd2cRB+hlF4TZXKYtVqx5KpEnXKW6+nwihwKQGWNnOsj8B/gqawqyU2+597GqGnvmODCdKabwJAAri+iQXCWtk5UYOv5QfUI8KpdC/JN36FBFttHfyEBiIA01dUPqaa+y6+jAAeeT8VR9fcnqGi7SqdXqtQLAgUL0/rTBJz7nhJgKw5Yi2u0DrIud+KMtSzeoMtgIhVzjWVA7Dtrm9gxIM+00t02cCEG/FJLWwzBo7DpaPVd5JouDtM2G/Dl8DiOEysun2HyLw+0G1bTZlqg7j78IsHs48X3P3y7+POf/5+pRGeaV153K59N3Jheg2SOYb+dNpPL3MfbJDyHAZAF6jvZk1+FsfgRkzVDKNaukvwG61jL3nkZI/rz78NyXD9Y3H/0VUHt6lfFsP8oAsrPfvg+7xHDjWnYSoh9M2LWEs2CJAJbiQtHzwA1+YlTCWvyKs9tLfefrZ59aZrnJKAcuX3Fib7HVsgeQNP94ov7i29+85fRMcLkUHlN4JB229NPaWfBq26wCKSm7aalaYyNPVctLlW6/Fni8ztx5mXg6t9WYtK1ha5fBVPlyd4QpBJ8tcfQqxu8aVV13lcGEeU87Kmcqa2K+s9wnE7OLfCXgMC04LCz1gCqAfF6pm0I1yqgE4j5uTi50dYZQEqA7+xbFwnztEfO/TKyGAifsjfeZULpeZJOAz4wCtbzmYDS5ogYpMCLnAetIPb3tz9MsYNGC7C+k1+zdp0wlzPbyYN+p/VSkWYJRZw4kIxdyZ7VqYXhiceymYqe4oLq4wjbJoik/ZmqE4Dv0f0f5b09+1xH9uN1bMub2Cznjd1u0aStT87VVIxWrTvV/8h1NRiNzTG1dyqceU3+jX3lkCSCtwxgyYAW9vV1dLLYDN/nUPyiC1FR5/yZLoQVUojBXqnmW1g9qOaqxKsJ1wL1P/79P8je/2zxF//2zxc/xGYSANYuvBkbuhumtP1+qSCkDTqXq2I1QJ1KZoCeXOt+Wv8P36Q1N0WOL54c5Pu55+orAiGTKETfMw8ywFJsXRJKwH3v2zNh+4HcbTEbDUNsPCxszKaybPK6zY0ED+ycyd/xH+zszeyF9wG8tUBg1LWlJe8FwGuwqS3B3srz/slPP4+/GMZDizgdVKBgBAAZsEDyVV1KQXF3asC1MKEEOec51Njt5AfocwhQpRMEfvuzQAd2go+1c5bMCgmM1jkBmUlesSwJoBPkAwoAgII7wYy9H+DYUJ7Nagjl3T9F3zNB12bakCmTbMdm2B9XeW0LA9V5jY8JKMeXtJVzqacChEvaMXqmuSp2SntlAZZO7I4EhkeZ103yNUkk8X8+z0RTej0iKWwE+0uwRVi5z78t3APeNWhUYCxzQ7FsWP5/WzCeh0GMvJk45revXjThfxIAgCapSeB9D+yhvO5avKEISC8F0JS9fiu/iDULklsN8TwAyJLwPC/PuVVUgamqfv68bgJh4pq2pYhjaOYpSuR3LFFJhUKYjS3hwviddrzEOvG74gWgP406/obN9r5ib1ugQD4gvm0sU+wwgf4i9uY0LShBans9gK39gPqYFC/ip84U0ZqU03bBmhq2wo2cvTtJALdTJBCgEt7G9gJYTLEuAW7uR7W6shSAEvuHb/EwMMT8YtsLoHpAVxkAlfbn7P2rnMN+n9Zok/EBCupL3LdnlN87eCefO6yn0QIssOsaq0k5g4TEUlpnxAIGgo3kQBtpmgTYg3Rtr/SdB3DmQwTaEihxLlu2YkC5LPEAk6gJsjp8vSkB+YCITbgM/WnVHQAw19JhaVq2EoPYg6skxr/SmfSMK7bPd5ZFnz3CNkmSxZvWSwDfoqh2SHp5GNmntfcjAs/HYziJfZ13yejIxRg8xqZiDHoQ7I2iykxR1E3yRQdGPXtGBkaxRatVrje+9eGjnWjCYRtEriPxNoBpWsPmmlo8KcvGALAZIoNNxN44gZ6DX+JX+mbnoXS8eZO9m+R1Ny337z+FqdyhGvxKiq7VT04+kZgHMK9oZF9aB7ZvBSS09VIC2yKlhHoG19lUzPZMlh+Gf39Wd1D+AdsOe9++0I6+mkhZbcO87m1i6VNi5Mt9aI1IUyhK839eM1q44h/xxmjUsbczDGsJLne/5v7ZPF5mycZs27K9wXYvYxs/s9Lpm1bSAab5U3E44M4wkyFdTz4wQvUjncPoYt5Vs5EdaaEviXEAjE8BLOwBSWHbVuNXvty+sfj9+5E7SGfFddr+fx195xdhd59nv5Y1BTBe2syuaO5rQJJh4ftsz9k+bKwUuwAwtx4ru4uxuvo50diqvbHxU+/b80C0MIANyy3MHVpVCqhLG91JwbnesqSse5Z3XbKcjbUXO9OckRlh8xpDTWGGr1UUuJniuWFgJGgBtbUhyBEq69lLcrKPaSN9mnbZN5e5f+exz3DpJ/M6jBpa777dNvjsJzYUYO2cim2rJ6qtFFCd6+rzQhQoE03xArs9IFRyrLvRTz05TodRYpjqqhkOls8RvykLXkeeQc7B/vCd75MT3MbqwtSje2fPAwdI8rTVb0BLZ1JOZpd8yP3/9Kd/kG6yZ4sfnj9Ni/BuwOwnzb0LhsnRWoBKe2YZcC7/KmyxxMI6MALgtYbM9i6f/8SCnvDYXsVLazI6lyMp4tnxjQVTxZTLIhLfgXGn0EC3o9ro+bmNxBxnWQvEBGv64jCyIQCQ7CfrpgimwFAiQv60YjPRazdwTQ6IezjSLaOLqODL5sIb2CFsumkzH31uPtvZXrECK4fiPv3ez2DXxCNT0AOW9Lkv8wV7VjeE978ffXJDeC7DLuOTyqDFRkYOoJkKMATAYbXH9ikAAvs2MiBtK3nMej6Hbix/shV5JkQeBXx7GW7B7tXDdKHHtjU/8TubquC3jNFXTNYC+oYs5Pn6p2qGij3zDAx7vJH4q5N/OyQhvjS4xpr5jNLw+MO32e/y4lHYGmkq3UEsFikse/heugtPcxhf0Gnkb6wVTcPuKUxU526GprV4uhzOphsSnkOn71NiuS12JszfiDFFezoYTTAj+bTzjqGq+Pz2PAVsreaJcw8ePlk8e3XY7iOxRwfexXfbZ+2WMnE1NlPhggahM3IVW15Q1slIbLcXfdMPAM4UiS4UhvCOAGft1Mi6yFVyIORHmHuIaobd3Atrzz4xLFKeApgVo8mb7qUjdeQdhkRWZndeq+uoOob0zoOXOc+dlsymZN3sQT6TvV0Vl+TuCn0lq1SfdBEW+FfB2V42d2oMWUbo2B1MfrGFfdauhQ+Ln934Z//qv/okSMY86KjzGE8Gq33g2W7GRdtor8OaEDx89tnnZR4JsA8yiertW1NHslmzySHEgnd6dOsJ/Da3MhExm2Ej7591qO5Nq5c126n2JojSjntDb3qScSwMlTRO6WVQbonRVpy/AMGFt40gr3358mU+O8lZEuvqUuXaUfDPg95KgHyGCvazZ8+rcfbw0f0Y62k7fBsmh4NJC4Nw/MRlhJuTVGbRJIy3Qy/vYufr88+/zv2lLz8DO54k+CkVNwGFqVXGO3d8czYI8Eq1gg6P620bBJZDHmxbZX0/KZOKJsPR/uwY7/dpg1mLoxKF10lkw2ld4dxVitcwaabMOZTNOV5ZW+OGIyAeJyKwKJCYB15jmr15GmCvTjVrMaOuR4C34USutyyFPON3Jth2aEWcSu47PT4BlXYWL9MSdJaAYDNASAGPJOhYVVpd1NSqYdbwmEPKRJUYhJ3sgScZR3+ZitJff/s3fU5lbS0dpam7mzlongEmmLagBhHuFXghkG9wMNPWMDiqX4G5COzwGseTc5ZgmJYneDc5M5UOgIUvlHHsscscWkYJw+Ne+uUP7m4t/ubX/y5rHkaENiisRIl41j1HpIbavj2PVsBP//AfLp48/nzxf/zZv8nE0F+GrZD7pY+QA4uRJJHRtrEZ2jRJFHX7H3LwPsYIac3Yy968i+obg/9gO4b0Q1gWGUF/GAbNz79/vXh/e2+xffC4grKAFftxNyD5P/j3/mjx83/7f5UlRKTWdRGWrah5bfyItHYXNEnkibRQ0DzSniaJpsMH3J6KzFRAJ9gUdN3PGXsVZli1YAKI/p2ffLH49a9+nrYjVXxBW4KR6FBdBOC8iENQdW1iYfWzb+03hqXDBcb3dy0KrubZTOA3QfcqmFsJxA71Xqu8qsPot9gHnObI1HCOecbZazTbgLXXAYSdKUkpxp5AFtAmkGBTtK9+yrWqlWxGaP0OgXhFpbDg/KFsEIELkK3V5f9fJLrJPffVFvgJYqpNU6d6M7oGAc2P0uZ4+Trrl3HrSfKr7xLgoR3kEgbOq0AcsEcL7XW0FEP1zvk8CHMT0+08ID3wrCAn9ln2rqSxiV4ds2EPAtJpTZc0iRXPEvDeyaAKx+R+NBjZJUUVGi7O9HGSsN3daFK+d5bDUk21aTNB++GbH1pUMRnbVG4JVdvu0+q5nQEO7nYVYMOXBCQ0HVS4AU8V9S9uS5vG5CMFEe3ok2CphrF9p7ETKw0Sz5ZdYN8F9SaycuJiM5qTHBDw7nXA8wKBcUwFDvJ8DuKMvw67+cXzDNjIWX314jAs59eL/bSY78fWS16xfHY6+j3tegD07DcA/15sFLGf7SSdrBNBcpXqG2kZqjRSdVPzZ6zeRCiqbmU/YeoURJmpnlp4rAH/wBc2Vu/hoY+V6811bgeIpxOjPcfz1Eqc1W0L6mUC8DK3tT2aIqv4y/5J1AX6sRNffpkzn8EPCpHYpAo7iKl0QlrVdgc569jqAjFbg2cn9r4Kdiu/n+9jHPWZxT9pS8X2anLRqWS2/IDhbXeLzfto2iSQMWc7fQlp5cCUlRw6I9P6QvriQwL//Vzgg50w6l9/n9YlDCcQHNYpUH3ZKp9rJX2wFn/Ra46PxTI3eeziDOsuRR0DchQa8lqVcsAHjUoFgssk8BdpB85Le5a2ml2M5MIGv5ON43gL1tzDmgRqCcZhsBXIYG/4Ic8t6+T3NUXCMjMGiLd+fo6vqkpWgquLrNVv002wl/36mUAw134zYOxKgkC2aD8AJqOhnKQv8YMqM2+j+CdRwazCSofsKVLko2b6Hib2FATLwrIRcmaAW2tlIbGjWJwBIpscznAfjHHx1wT0pSDUfgvstgGAEqK8r3MGvCvbU/2zWxSjTCEju5EoeL73NrahjAIgcIJKw1JuhnF6mPjtCPNF10BeB/ymWyT4J8txIw9sJz5dC3T3pDfT6ZBPWQEkezmH1SjOHpa0eA1mCiYGUEx802RTJbpak5cB73a6751lxc6CQnxFfvkIGsPD15lCk3Mn9LF+Kz9jrZxPm6rtjNgy4IrYwsaJGPK55g49kGSIeQzUymWchu3LHir+uUb+RoW8U/g8Ay008h0Js6QIwJJ954z7M6BIAnkc2yOC7X4Efotx6fPaW4AW99O40L+U29svjCRx3hQzR7PJ/iyrvS2eK7bZtPBaAoksW1d9UIW87qN5R3bLmZpkbwBNrDUdKRW3tnjLttz9MIH4j++//y7xeYaGpd1b69SVybB3Iu/xMKy7bcmROD66vgH7sVsHWFCcUgROwsXXt61OEhH75T74BElmLhjQo6Xv6YtMdA1QtBfZgu0dQP3oWGqzPzkRp9/KJNsMxMhKvj1+MxIu3lwEAAhZgi/OghiXzXGGyW8Au0jGnGjDzbpZB3mBmLaJuaKZhDpJPda5IVVt2zMZPnHH2xQDsO7KHmJj+HGMqdg99gF4126eMm4T0ytOKl62IDmsuxYJxF3YobneSgBhHTfRdhW+J8IC3o2WbSFl+7XfH9YPkBEYQXajLXDZY9o/3a9rrkbXMi6x57GjG3CxD4ot2hztPXseeOfcIVEkGvrp7s3F54kp7PPXsbdP399ePM0Z4EsgOatOihnqRr93QGC53aqTYNXeu5KXGPBgnk8ZjPZ8Y3OL2P/1a+k2C87zrZ3SndcA7yrp0A088aMvXQH2QH82++pWcsrH9w02SZFAEYUtKNlDnDhrKb7n329FfxQTHXCvG0AMYyt1iIB8MLIQ37wMi+cyPjrPmU3AUVwN4uhwLf/rvY9vG01eOddM9+Z/ypLJL4ydgl1lxkjKySQkVgPwLvfNdKvw8bodtNENg9bZZ88xfSR402Idmx02pLxCoXNkD7Jzck07LTqz8NkL2k/zx9tY0vnMo2g0fvnl15V9OKQ5rK2SXEf8qjwVQNmcMOQQUgBAo21oHTIEuR/69JV1AvYPoNSFKGg3uZOPboxL1oA0Q56FPV8ietaH3cQcr/+NnXWGDLvZ2RpZnLZyZw0+JI796sc/KqP1h2eHLVCRdymimNUcTcgZKjHyBTTpc/8GSKUo4Yx56h1C4sEgutB6qyWezrkPOh3yTKo9aa35AuD00rbKFeUTzgOCBXCP3zJs0ppvKULm2dNK9Xdf3ltMA/QcP7NkATqf9j5yjP1COie+ejcAJe9roN3GLcM7lwMUgUXxz3IkNpdHm3x8xcytOET9+HxfwcJUZTbHnpmcpWxwQFl+30h8/TG/k6BRdBezbBj6RiYhRUXxat8/rwecv488giKweMZ9+0QxlkJpB8et8IHkJTvJEZ98/fXi17/9Nh146eTzb/YkgE/cZZ6XUGwAACAASURBVC2c2Xx/0/r5efGRAnRzP34x15D1vpXcZyeFw/spfK8nDtikhew98rmnYX+fZ1+Z+owJ+Cka27f/P6b+rMnSLTvzele0Hu4e7tHv2LEbZSqzBJJoi1OUHbg43JyL8wUOBkWVGT0YGGZ8HH0OjEswDC5ozKBQSUJKZSpzZ+42dvSNN9EH/9+YyyVip1tEuvta633nO+donvGMZySv9mM5gvPg2b0OSJthTf17igetg66dQfnlkJ4X0sKcvWL8/MpO8cm5pDIAlDM0juRN54dPHd4Yv9l+p5ELcHOudYt8kvbj6zAgEhts9WnYiAKTLUdajPzC+IG2hw454CFJh2GUBsjbajsjf7HOnsKmwg58SeFnhv4wAGLi8QumOMvtL2z+8J//480v/uqvJrddE3sX6cF9mUlBO/1pZx7BJLLTn5z79/7TfyfbzQAvp8NZLt0CyG2V9cC7476OotoLaD799N4w0J49fxaYdbs3ezA9wVMVLrE2iADzwXCJS5cSIC+RJmxr8qbebkG3hZppV63ka+yxbuLN9Oan5dZNvswYaVfViwyXnQQtqua0vTCSBY16yj0ISYOIy8Z59iwwLCuq3cACc0DP66H+43/xjwLfJLNr0iFkWR+9gG90qgL4RrC+B7qYQoztYi3dunVv88P9B6Mzda3poxOHt5iCCIdwxN+tnYRkkgXXqMUTNbdf5iiAeoFkNjODM2ANoLNWrvNt6gmC+GLVJKjq0P3bcPStcjwfAtFGPJRxbQGInQIkPdSXAWGPQqlNL3KwBXhYdo+aEieRuHvn5ogeA2CGxokZQ9+m/+4kzPv4cUMqtNNJgKtOvU974VVgyI/0YYa6SRulYBJgNokkIFDSWlLRHjEmm1j4Xtf5//v//lub42c/bP7sr/9i84vf/q6WotY6o7NE7fsbBXx4GGjXtA5qD5rRx6vSOwAmJoAARkIBJJh2YmwvSekKdu2Di8S1mZ8BZaqulpRgAQAIVHLoVElG9O/TB9ivOimx+eH+9xnZkk76QrHnBOtvet1++3IYkRmi52mC/IP/9781yPv/8n/8b+n9PCuZbd0Jv6cBuGtyMVF+yVQBz5vW5Cgn/8P3P2xuX0ljcXQBFnNlL7bKjRhA9uvrEodfPvuwefI2DbiDm302Lbj9+dwJLns2qjzPnz4cR/sucBdbgrHbzjAaY7VYb4I4umnAugJ8FPSctuTclClsNgnSk1qjaEoCIwbIbE2//PyLzTc9n0WJ776bRvrmVAWDzeVWAuEC/7B5tLt53oyLzxx6fc/qzFgO44ORAsByjhyeZ8SYT0VriYH/Pyu6nCKHt+jAkusFRHr+EyhhSQV6mn6rzfFDgBaAWVIP0F26eKpNWE/uE7O3H8Z626/icr77HQ0nVexhlGlpyOi6HtV7a9F9AMIGgOyzZzo2RiAmJoahSlprc6XE5mkAxrva2w0p0K6mEiTBdN0SvqkiC7yx7tpXDx+nH9hdXK/KCEB7V6BGLHcYKcMK2I8F8ZMSpatjjE3HvPNJ+igfGoxScmVTShgEodpLzgVMXkqj5fq129vkoBaslw/7nEddx9XavD/vc1UQ06fsvL86fbz5/oevRuD+fbqONPUMg7h+eCVA/XetZZNEt1H2WZVaGyQWrCEQkhMahCPCbg3bY4RyFXme1sovSLmRNp2fPW9KNOav56tos6YEt5adHQMx6H+9LBH0DAR+glpVLRdgLx4ENhpGIzj6/Z/8dKamHbWPBRvaZfdL1OhBvizhmnHy7SfAGIdtv9y9c3tz73brorIfkHA9P/E3f/NVArclAE11PVeAmu/dvK098KDr5BeGfZX92r0MTFX8MSgCQAkUcWnLxklap/AgaB6/EBOg+7E/tZ/MhFtto63xhRJbGA6tsle1mk8uY29hA7W2qnu3akG4kf6qwTSXqnorWK3AEwCzmJ6YEyPQH6g17RHa5kkW9IamsIJbZvoplsAwXyUjpqcu/S+MXYkGdhHmKsbqagdSZNhNx7IqpQln2WwgGkahYJ3+oue2r43RcKb8Y41GtS61jgWiWjmmYONs87vtEfIZKr+CsJmGDcIELGSakBpNkDWMQBX+OE2eGahT8Pi24kD4QdftWlR/rZM2Kdo1bysuVDToQTwzJXAq6YthPDaUnEZnVRI+MbwK/AAd6wsLybkfpooQGVCGZQrKxHTp81/1fk+LabiT2zE7r/U7lyqgAXWkCPYAIPxj+xDz+KRre9nnPG4P7vac71yvPT2Q65L3a59rL156ZmuCvTXdr1AD1BZEn7H6CUHvdCbNcKRfN0kwe6rFCJjF03Vvig1nBTd2gC9QECJYbj/Rmxz42UAHQbCEPR/umWvHlxC/FKxrpaYH1Rm43fXsV/X/rvN7XwsynZuSqsPOmAmNRNaH8Waqdb7jRvYCGDSFWvtRbAJQYfOc2+lsoGcXqN73sVW14k5qv2VW88vv2o+XYsbcinbOv8wQCbFfm35g17G9W8DT3h4AdmmGjSZY2x9Yz0+cTboUO2KnvTGwZo4nfZnWQ9w0GELrR/aghN4kPSz9kNf0dLPhPf8BF9cKrrbA7R6bljSga3sLe0AHCBbMiYnvk5wAxtIzBbqPHEDJk1hkEiRC+QvY8D/dETNYoBjHv32TRMNZh8VPvvxyksPfNdRo6cmdDaGwT2f84DAuxKdiidUh4VqXmD+9JjIK9oO4x1A4dzSTO4fVOvDRrPfb9sAnd7+osHNz81d/+Vcl+xhnxTnF9Fcq5HzyaRPpd2uzLEDDVlfdp30N4phEbcDldPSKDYEiWJwkHmb6pTjE9PIAmuu0lfv7hwfP8k29d2d/hyB54Mrly4oSpBgUn1bnhIKNabr2r5b4pX9qLRegOS2l+QuF+ocVz13PfuAPzaDH+b437a9VFFwTpac1jF+R1LV+N9OZvJ69fU3rec7G5c39CspYpHPG29/HnQH5DNvtXInn7UuyEDoiXszAltVGOAzGCZEWIAVABxqedRecTXucWEaoPPthAVtr8MWKjUZjfBsDzXnWvst+9T33u+4lsKZ1PyM62FPTNtuzOWMZu65r+ZRhvU9RcoGLAJnDGNN/cPXD5veSDHrQQLTnidN/k77hC8CL+xmgce27M+ar1/+t9u3sozPYeXVLzHnUJcVniIC2Md/Zz840/M4KtVM0obWIed41jt62Yjl2+BZYGdB5WzjlW7CodmLnXI8efy2bReMV23zFCwpW2kcxLGPS0krOAGDz7nTWrwBRRtMwBmr27TR2pdzubazDX3x3lDczLZOUp3bp7AJb5ha11PdggXiAHzkEaRQx29STBtRaQ0J0E9hb9hk7hZF6KVvI3r6k65U/AXSIFzyT6+1XyT0JKOSMEaWfiasLYBeTj5RSnRVv+p5CFX9v8N6lbJU4edisMbnovgIsDw9vLUmKgEY68hNzGGiH7d29yrnkQDQcsZZPjg3oq7hREfNeWqfAMMM7xAfINorcq5Cy/N90kE0xkQcFgi1ZKkxCMeJQXvNJhPrtVYWlVbS3KxbQeVCczC4/r51bTvtpZJdzXcvz1unpvI9uodXSSubhUvE6n6tAsvYTW6ZNs3M20gEL3Js8GGiMYc2PktIAYIuxWgcg6joH2+tREIMPAH+xNqdos7TRBBB86AWsJjIPXswfDXvXrSxmvCIrrfQhDsx99nodYAgR5ZifRfLQ1aGz79N7n4RpVFjuEpAhWBPxsnjxWvZIYeW0f8/UeoWY3gPoOHsKqN8HL/Yun49AtUBrmvLOytvuF9gzvr61MQjuebGtc2KNLufnFs1sDcqhu/7WLIM66WgMBsOUq9qHWRZFa4X5sbu9OyYkG9V+Pkim66gY+WX+i2Y+dhl/RFKNHJd8bwhIfL3ul2w54NSUdWsHdP3YWX716PvNTm2yd1tHsiSXpwVa1Jtviiz0Mpt02j4+KdZ6GZA3nX8A3/b3fmAVYJqGMsbqSEhMzsUPrqFt4ghSO+RsppAOpCsevfv57xXjzg4Zu+2aFgll2+WCMdl7TRdAz5Tc1kHx7egPdx8vwlV0qzCB9qLnB1CeDjlDNLpPa8KvKDzM+rVf9whJiqMGuAvDwLTNbsrjDlqj14GsfLQOSYNsRMlTQOwC74WtffPNN0tWoXM/OvGdCTGv3xdHkrwQVx5eufQn5/7tf////3ElXAULhD6htFrSjHNWK8twPXr8YFu5MlkR+CYhDsU/pF30bNhB12bAQAe6RVCxvp6B0Sb7gSGZNgbaa1hZkh4HqF3SQ5FwYJswjFBpQfqDB/cX3baGf+8JNFR9E7Bw6kQjh90xgBRq4QJ7nj6LCTdVs3UIoNE/Pngykz9u3b4eE+/+ojp3TfTuJHCEjQ9CanfTRHhSIr2CIzosEuEvFt01B/Tpp7+fo6croc3EBtaOsCrHkkyJ+0zkmkrnOnzyrteE7DHx+rzXIdBaEnyP0YHOX0jXQduUqjnHTPtmpnRid5UECpjOlezYKK9Cdk3e+/LLzwes05v+l3/5l2nw3dnczWj86Z/+080//If/YPOb3/xmJjZag7sNXDAJcrEIFugI71RZunf3zua7736zdO8KBN+fj+1Q693DjOsrgckcEMazQ9G6cmp67QUy6OrHJaTYAle6xqsdtH/1X/kXN3/zy7/YPO77f/Pd9yOibVz2zfbCgXHZMfL2am/d734fBaZy7uMuRiMtZzLsq8XwAqau1gIoMx00htVWVwGtwtDeQnNdsXevgLpPazjaOX0VgGn7sCBMUEEzADDA+Jto42cEv7WVvOr7As8BkRjxneubP/oX/tXNb7765eYvfvXXtUpd2NyNw/+OiHisvFs3QucDB/YT0n3WM3tScPE0puihUdLtg4NYLfb47vmjTZ0oDQQt0G5wyy8fv938TWq5+zc/2/z9/9c/SKflm0Hh0XdV2AhWYpvduX04Ac5R2oE0Nga8s1YzAXJV3Ad0EoQFsL1KnFUC/542VjDf6Jn0c/sUWG1NsWL9vqDpVlMVH8YSZGS0gJ/G/uRAF0NCVUBSWPAiwN0Gl9hRQ49XNaziMJWh9s1Z4CroXEAdAJZBWlTwYYlIILftGLKymfY3yfQKfH2GCX0G1mhFPNcX0IFDNKGVrtGbhi04qwC2mQ5EXypPI0l7HduJ5lOCd5uDhoxcrWVBEjHTigYcbH0kG6riKooSBEk61sQMb+DZGfU1dh7gjkEiojs6Kth/ny5UzwLoAghd7bHZyv6bQR1juH1ejKsARUNvGF906He1EqqFGIojuWC7rpVE7e7c6H1qd2kdVCp3S6JevniQvfrhb5NaQdkUVnJyigjs0CTPnb0HD78dp33z1u+nLQq4x7ySVASKHz0a0JdDuJR+5W7MvRlGWMPIyxedu0lEzlhL4+PXwIWuRSKzmDBAorVf9gsQp/W2ewXoCd5Ot4M+nDX6VwIRyekUWKaCZxJbwXprhiUB8NZCMinzgACCKgzkqs5dy08+u7f5+U+r9P3yrzd/+pvvp0Jl8uyzAnGsYO+4nF+Fg5zqGv6RuH7aFteyif/av/wvbY6rgv2uARcPSx6BYJudgq9szc++uLN5+7xKHrAKQy6m2pWAvb2Pz+Z8Sfa1wNtPZ1omdskMSBl7jpWzkkLJqsILRtQSbQb2xJ4oYLAnj7pHBSS293ZVPIH7UYUQAZhJYwBIyff52siGgaSK3x6f1qhWB0NxgsrAu9HS0k4keRB09EywBjJIs4YCMM9o2t9Gj4dW0mLEDjMmfyHwN9zIAJvMetVNLbZYgto5VxIpeFuwYMG0+yt5+qRazpV3z2qVbX3EBj1/RTi/q9UFdV+LjOxGC6HnzZ76I1ChNnih87iTPXybTXv6/NGqBJdcvDgN9H3d/gpMZKeJ7vOVuyX4d28mln/YIJ/HR5sf02c5R2y791yFQUkU1kJtvVVenT8JmKrsWbFg2rmwUAYozi5gHYrctgkIvVbCxRKP6wFphxV9LisY6Uy11tgarTv20ElfxwVPL1vnU4yD7htodUUi0fO/2h695LPZ7W372IDUA8IuCQuJBx+KwUSP5XLB3Rs6PsSRW8OzRP+MBbsKHgohztli+GBBSBRm8uMU+NYzXuwOYJ8iMv2fWPNd40n7ELb9EUMwRbt7aZndqEvi62z+/URlkrIdVtalfvdiQXNpYvsikDEbfCP71M0Xp5RM+pw+01APIO1M21T46Ixf7fdWAtR9dM386q6qP8cwDHrDMpwZOmxvY703iEMRiC+WsM49Lf08YOcwkkd/Z6zpFJ4WY0c74Wo/oamLnaBbQCBP/uF99oB9xWqYj96eiQvE2rOBxz0ne3CHxloJjIQXyIaJK14TEE+rfP8Bhz03NzGdCFpWxMP9njhhQA7Woj22YBW/uuKViVtU8ruu6RjYJsRAvbPfEd/YYxI2LWHD0JzGg7UXlubY6gpZzI/Fsp9JqeQ/2LS+N2vTPVzEKBygAPi7NJidFQmxFlVAxvOK7Bjatz75vP17YfObX389id5IsHTePvsyZnNnfT97eIXvU5DAbKdhKjnjCaa4IXmUBLvWYmIDwzpq2HaegYEqgFOM8e+zv/sV4YGfJ/3uRa1j2/bgNQ1bQqVY2vmo6DRDXEp8RifQGvcMB+ziH8QK41uXJM0APJi44n9J7oC8q9XSmVHwvXHtsP1ei15F1B/ufxdz/ln+82ZA3IuZVOwaJnGdhL/77LoVN+iw0lVSpLpVDOFZ0z4zERkwN0k9sKkzDmiwNmzdjYAJdoem6xlTbYqr7hQw5Z4k51494DcZHPnCKoSeDQLByhomG0BtGwuP7MEQTKBLq5XKnpx9kh9x5l8GxvgeewDEoIV6Lbv9893Xm1vlMs+Kd4F3v34W43AIGktz3PqfxWX2nz/+/1kbrM/0fWDjmjSrlWwln2f2dvz4+Cv2cQGCf9cyuwYx2GsGA+qqMgAxRGF8qvrKubOhX1r9sJwqkB4G9u4WE2Ftk2W4dffeED+exZQWC49eIZabdezw3yhPvNT7ffLJJ8MIexKZQSFFMeawePDXP1RYP8pnZZ+mCSOgD4A38gzT8uk6nTH6YoootLORE5wo2mr04pzTFSd6HvIotmm0zovLnkdU2KEDTBO112p1tzcByM6LQj/WDsBgiB2997DEdKdac36DFeq5IMN8yEfsdaZdA+CCL9ARRwqITvgrbYT9lP76k3K9Ae6yGwA2hXtFspl03MW+jnxgSMJOsRCpDdgH0FOMwOYp7tECBfKvqaXsx7LzfD77+LK4lp8eFqSCyTD110TY1VrrjtJJLR7DH9NifaL41hr95EuEn+PNk87X8677rYIyMIY+W9diMrIqDTvNdw9L3kTayC0KgpiO0xnSe05sM7ZxAXg7cAiDBDDj5dt8goLpdEZiNG2HyiHz0FCfWG5NxhW7GhBiqurh1QaOyJnH/yytsimEdV9027RrAl7JLcg55aMTv7Zv9yOHvIuAc6MuG8y+K+Wu19ISv1pX1sNnT4u9WkesYROQ812jKY39WPw0HUxTgBoYe4H47ZuzYZyn2St4qYFQwzftF+mETn7SfR4Xb77CoFdADdjdKRZ0rcgkGNGXyw+fNc1XPve2PW6iNFKLaO8c+YMBK7cTlYtrTsk9FHcThj5GTupLcX6x/VvzYbryw7ABuWIF7Qrmb3rOR+15u+BSF1yDSvp6DzaXTp805CzdZMMj3MewlcOW+vvp64qj9HrJqnSdb/NLx8Ucp90PWSr7jz66CcCrg1A7rxxTj5UOyzXMCH4xu093BiD2arMWKhx9yD/aYGzw0oxd2thA1tF+FPeaqu2s928t+seBY4B7A4DsFzHFaB/ahwD1KWqkl193z+A0bgqQ7Fx307pQ53wMKebqFA+elqdd6czuZ6v5rvHR2yLb2GxzCNqrq/9gO6Ci79ujbPUMKEIcEnPwAfzg+5h3/+Q/+8dpERpLjFG29A60Qkww1EZ5/PjHpevTbZhCuxb0KAQ2Omi6ZoyxoOVqKPOVHAXdiHMl/9cCbCTH3B0AD52Xnthxm1/SP8ZVMDPaVfq/UVUJdBektFh7A8i5Bha0oLnAEhAhyJvrFbqrlFu4Cb6qojUZkyHysxH37VpPA8CeN6TgD/7g57FRfpiACRuLERf4EujebZEvZjgeR9WELO+gavTgDxKBf/L0eYfwegMrfjqB8VGouiCD8O+0/U2QsaZIGRFMNHmv93CwP0jiXKfkBksL60wyYQKLYKYA6E1tbKND0+/ppzaZzAaR5L/qoO3Eonr2pEPBsZeY7eWoblZtY7QFGj/WGvxZWlGCFCDUzQIJG55zc+hMZZ3rpJPQ2qgoa3HYA4g6oAEkgJ4P2gCjrD5rDev8TBB+iQ2PRkM/NydoBQjr8F3UPhVa9qFNd69JvIdVyaDC0O+nVTq/Jgzca2iDHcZGu1nLzruGmtwqCbsTEPbdV78YGviOcewQcUYBXXsSX5XOsQtTIedo2IkZYNFhUR2/BNSY3wEQoj33m7R+e+GI2feGRIB3hnKewzNprC9ths+jD6tWY9sNG2obUKlWvA28vPv53wsM/Wzz1be/2vyff/7P2gfpbtFv6FlfoJnT6w5iMbzIUD8KsDgqeD3ffd8MwD6ogkbz6X2tLpHoMgb3C+7ubL6NYPpVQ56OA2J/8vN/fvOHf/hHm3/2538xAW6HYSqupj5hGR4YHAEUimJ8rkT6Us9rR1VmBLmXHtlKIozwpgXB6JH2iXGHxt9aSSBHH8gKCqqGXWMaZsFQrCngiy/sAUbtZc9mhL8BBu2F0SPathUyXhMYCwb6ZM6MZtdqo4z1N+LfBQsqw0C1v20fWVWk5Swl2QJuz2NN6wGuTbtS51wA/iE7g4UKwHvXe34s+QKucLg041RWMa5GyH+mBgIGVNEE9u2PbMxewdqtz76Y6597nxYErS4ARxN9ltDowEuA99ELWhUkqPas01yf9oM3Ob6YqR/SOehs75d4z5CS3luALwEVBGoFnMlYBRc//vCweykoHv2/zm+2REAAOB6mo0pgwMbB/t3sWJNQu34s4P0mMT54+PVMpFaUAJKN5lMOzaQl7UYTmLdHADLffx/w2/+/cf2LaZukDXaedlpTv58/fzDFFEWKC00blp4DRE+Okzh423RlmkjzZxUfrIV1NBH1DLzgLDBWtYtO5dKzA+B3XgER9ERfVkxR5Qa0j1RB9oY9WNOb2Lwuf1hrS6h6NBInGSupK2mSvDjXpnEdZjN/9nufz3n83//qt1twWqJWEppTVdkeXRkVre4by0ebPWauqja7aNLnm+yzczQtEdlabMOOU3R903PPb54UUH6M9aGoeXCpAIf9MKBCe+D0By5wefmhJeDNfvgj2acJN1pm3QvgDghGXQ4Dj39YLCGyBley6w1Pyc9hCh7GFkG/p8kCqHpbNVLQOmtrwwk2p/KuvQwmps05m539xlES0GlxmImGJTzA1tEIm/O0dLcEIhdLjLAFRptEoGcQTGftdUWH49qmnrB9pjPbR507gvtjZyebKNlpH12/EjhzvsnHTQi/MO2IJfcxChRZgKJAZbHCFAf4cZ+DvVbCoOJfPNY019iYpnhiWFf5p5271z4+rb375INhEQUlADb3UFJg0MPnn13ffHGvlv7O3P2H6cvEOAUazaTR0bbRarQYvZNkiNBbh2GrjQ3fFjWm+i7pXWxxmmVABVIN1g9AeqOk6rJEJvbBlWEdts9V7CdHruMg33sMROgejlvjU20ond8dfkWbIGph1zxT4oGZ+QELqTI++re8nz3P/mUvnJthKTt6raPnLBhberUGlgANsP8L/rRmdUbXoB+FCXHOYkCwCeIKxRgg/DD6S0YPO0N8guD3jbaprv2w37mWMLS2yKcBF0cVOV5U6Dntb/e5Q+qD4Ho+S7HuYp+5w8ezyz4HuKdtS4LaWg5bAFiTHTgwVVt7XeupZkZE+qMpw/anBL9NTrC7EbzFBtjRbO4SQOc7MMJsufHOfeYI+Y/+0Yox1tCC1Yo4ramtJXaGc68T5LSOjdE36jmYMrg6SYE9ALjusb2srHLGmBpmR1IZJvEN91bAK5FjjwDoihkSjmHxF+2MXhBhcH5QkWmdQdcyOpGYyq5doYpv7rqxh+0RQNEf1QLzpKLF17/77XxviVET9iZ5sf4MwySf5d4HGB1GyVbDrOvD7pAozJ1N217+ScfJdD9gueZDW/Ple/mrBfQpNFhfRZVnsRKe11Z1reLhdw+eFuO+GNBJK92tKou3mkBz45pWK6z3QGuMxvGnEC32m11pr9RZwdZgiZBfeN++2+O3u5kZwKF4kC18FtPmaYn+nXt3xu8/r5AL+PJ2wCuM2ZlQqzA7Qd4Ccw+KD7GrnYNV4NvKrThrwNJZ961GVDZjwEvg/bQ0tv+KRU6KZcWQtIkkXscVTUaiQyfEVoPoccC9RR0dyr5H9/S0M6BoA6zWqnQ5f+Zr9l7bxHAD+xZDcGlRzgOZ/etZnAFxwCDg1Zlm0bTHrnxs4ieFmxmSwqbNflAME3fML6xuBoy0iU20gZo4rCgzv7DtDgDiLuDydqxz8S/mPokUgKI1OSgPu1nL3j+3V37TKXj8vmnTxQi/o+OETDEg4XZYDHDasJaxqWeagwtEPdNhPJM3GUCRTRvm0dLCA965nm2wPudkFRYQKLS9Ze/La+QcOhHkfz3JrhJqRS5Hl5PYVzt7rf2FnteyV2Kvj2mPv9D1I5nWLomh3EG3R/nZvcAROtQ3gIvd0O2K0o8Dq5EjtMTtmfJZfPzX3wemdf/28u0bFYkJ1LfuZ8XEGQBnE7XvrMsAAvZqQQJ2PLCL7vur6bbxDNd0aXZATGKom+zuUvH3lQqdWPaAOiz0m/TSJOzidoMbsGnlO17f/qdxh3zC1kwBb9t9ovA7z0TRpt/hC+xHMjFiRmfxekP4dEqIveSt2vlf5LfkrkAlz0nLJ/KDtuKdAHKZMv22xVpCANh0/htqF7Cmp+p6EgAAIABJREFUy2503jujnunYe7EeDb3iLwVOmPRsx95nBv0phmdvR+ZIjjS5dzld7tF+rCY903Cft8ceR7en23uxuN0zBF5q05+hi33WYRPMxY1sF3LNm2I2MQyoaLQs+9QBuNhv3QV8U//+uzbv1arsniaHIF2AjbbNTfglAPF0DjiP9lV7zxkHpCnCzaCihZYvlujEG6tbQ4cWEGdKPa0hBriiiZz0oL24U0Jq6BNJGUDoTqSPc1ha2GsA0WKM1/Tox38gmyAqLLbtxWl7d3b4MMSLBdYA1kY0YtiDOlkUUZf2uHbSd9nqi603ljzACSlHnjyTS9uTMAQySrvpgT+uS8YzkafstHfewijgF/zOdNnkg8Uu7aU3XZjugaPR2R/XSi52fIIhVp7JXK8c2l7lI/MNV0gCsQ91ZG6O6gicwXHJJ4wslw6RwOQ+S0x1UjHpxPRccUjPgbz6i/zHuW2rqc9me8gMeaTyd581djKfA8QSB05BB6uyXPoGnXmAbV8XWpchCrSCQFe22TPjUzG+xZMfMJnbb+Yq6BjwfUzCscLiuWzrFB3Ft5jGnU/yPaPnB5sA6I1uLgyiZ0vDjg5r10suTh6KgbdkGBaTfabN9xwxwaXobAemoaI++TNna3V/pgcd8DfanS0AvzLDC0mvvD6tbfY/+UeBoCvRXdTTkp+AOUbkbYcea0JLIsqzN9ey+rT2A2OUXxH5F8K04a+l4yNhOMpx7+/daPOV3Hb49BzrY9ZaORNAYb7o1PqUVT56DdDraECkxX7ZBSwBFbai9g6MzewaJ6jsgdJrG7pi7yXYdvPnR3vOsqtaF6RDWzMUD588aiJVmgI9ZBMgGcTR5+PocuwqGe9KlF7UTgKoGaQ7YMShIBhPc+ogMJLROhP2BtB5sFMRJ7YtACtBkUiquBhYgSFyWBI9iTsabfzuD9pi6cRMUNTvxygasIZ4pTH0aKgOkHaPQJQbh7enDQxQYijIrVpdPY/PPydu+GAJ6bYZH6hK0Rwz1dJmzmAIWp4bCy54FGxmZNE8ozTFIDAuW8BsZHQbK/DyeUb6RZUR2kqqOJzLBLGjL7OSZhsRA4JzBTrYiNdK7IAdKuivAhm+Tyj/0ZG23WjPObSrMTBowH0EgHTgfnrrYPPwu1+1v6DmDplgZgXTS0PEgV596jbtUJ2JOg5PT/CkksHg2gOMK1aQVjsi/lFuVcpzqHtd6266Vwzy4Y07TY69WSvW6yaBPpoedaAZlFCi91EC13qfv3xj8/f+4F/a7FeO/t//4n9tkMNv04Kh/7OE4mck+RYI+77n+6SkiCDZJ7UZHWS0Ge4ZbNGzPRf49q7rflTCdL+Jih/3Phm2ya2YkiZufdNQA4AhTTuBEf2lnXQBPGdgEnH8850h1ZzJ+VQWMJw6I5LJCypwBSdv6GN1vhhlraDafgBq1gZQ8jzmpYldKwFclUtTflSNiez+LWvLmmdEMWRtWIDPmZGynwd8aj8I9qwZpzN2YhvITfC/BV/P2jEYohXILSBvtcMAMBZQMlXpoSZnuJ89Hmr/+UBqGk0XCzgUBgjADgg3PlVyIeBd+oT8mmQDaPA673KpAODgzr0pGrA3AwhP4om31N7Z0u5Xq/1i/zk/khDn92rnmrF/8MP3a0pr2mlv3tOmLFnp+ewD+rXzYPj0GgyeSUr73rMmiz1pOhJWLCPP5l7ujExrnGeoIGHQSuDL5mN7JfBOAjGCxpfel+wpLqxBDO4HwHX75idJD9wMnP9x7N7nicje/77W74K2601lovVnuu1ogQXcAHuft440qTCkRxEEE6a9aLIpXa8z7aQJtSTbGTxgAhsKIJhWkO5vv+qXAsHoh6FuqxBjipYomBRIZ9R5FcQP05TNxtSdllYt5Sq2FXoknIDhbYKuSnhsMEY2ChB50JobAnElu3bQ3n30rCDHwB3PZJJIYFxaHfQXB3A1nW+1tgATXmVDSQVoVcCHvFqL+2grdhn7Vf3oqF2NAYhG/yQZhdEb7LxnKYb1KvBZLUCryjbteZKqs707zLRVcZ92jHbIG5Nap229Kid9O5DAtJS0Pn0WnJvDp1eFGWYNsK9n6hp2S/qcw+bTxtdrLhXEAsJWZU5FV5Ww8yiJ2bJ32uYVJrDaZn73/J79b++O+LnzjTkUaKxwMZOtMHGzj4/TmSJaPtp4EuMBBCUC7TeBW88ecPNphaTDS7HGPjYNFmsUoAKMo0ET+HhUwGOvWUOJi4DM2rJXEuC3ncH37W/J/qv88/jBpoxNG2Htus9OA64STxiG4SSsgHNt7LX03K01PJ2j+w8TK06T61Jt5cT5xQX+jPh5+2+U57YJ4jyRrnvFMFuGCssyiU9/F0NgmX0AbrSez2O2Y5zcjvl0ubU9b3JubNUBhQdYB/TX7oNxgwWAcZqdcw5MYTVR9qJ2LWdKa4fiFkAwcWUJpuD2ChC7616dAmIVWludDcN2MMC3rb9au7Bn2EX3NvxHLcK9h1hrGFhAC5XfQXGAd9vpqxijW/0YZ0ii5bq1mL0JpNrrtfcSqzfF/Kmkjq0voD1qXT+mRWYinQjIOV+Dv1Y7EF82DCo+2G9orVOMEtTYp2x89l8br99hN2ho3a51/R3gJXvwQewymlIkT0qy9LUBgnr9MLLnY0hvLE0+AS2f76i7Hu1wA6QC71zHnHlDNSrODJv8Ze37MTmdj/agWCrCztLMysZqCwLe/e1AM6Lyvfqo9kEgdws+ycAUVgFi7QcMdC3W/ARGz4Azs3/ETlufJ2brdVppJZ7Tgs+PASwkumxj1/D7P/39zc9+9rPNL37xi8l0f/77Pxstz9989TfrXoat4uz13CHdY4dXMdo+vnX7xiSwBmM54JKDYQB3rXvAXj6vdSYQjnFCF0wsBzDYL1Fewta11hTLvgjAevS0GDO2/+OYh7/9+uveq3jlzkFF1/3idgOs1vAg+mSvAXd8ArIvQFOyLx6cFl0hEzZ417llIuxiRHhW6kzFIs8rjrzNt35y90b7o4S9AUIK457tFJPzl/yIBPCUfELPBWC9W/HFejgbc9onrq6NNz/2YgZ2BFQrrmnrb60wo3YxVCeBw07yeuDp0lyaoiH/37PHglRAARi4t8vlN97f7ygerimW47I88MVM62/F/5nEO11tGI9LF3zAKlc+OYmjuWWxb5/pxEYIBcOScJ6XXMdiuvXsxQP20PiY9d7DcmpHLu3D3pP96poUB0Yofs7nVs/LxfZHt8JIKmAOx/CgGclf7AfK3L5ybvNHh73v8fPNs/MN2emJ3dcT5yxPzLQA1GHyIjRYxK39dC1nMdt0FgDXXc82Xls6lQtwHy2uATbXNQ1bcgtAWiW6gmwCaQEC857hq2zuxXz9tGrGCjxXziC2PkjG4tqugt7SWDxt8NqJItmA2msKpLOuG8oa73WP+52NAy1m2WksxMcNEwLOzRqXD2IaPzjWnkqT8n1Dse6Wo74IVK69T6zSswUE6uwCZCBAjNSFAoLcoy/dUsNC7HPZbNdCLocMwiPdWvl0QxnlUsAlOucQb3m0rgpEFfpl8l1MHZ+zF9NLsXRamMXE9Eq3+8RZxlScXFNDSWdshmIAvAZMwiaqYB/gZo/drYPKc3rFB3ctL2MBDnCWDzGs5fVJkjgG+vUF5Jwig06arc6tGMQZWDIF7N+yxwgPNOzE24q77k9cyl8D3eTn87vA+K7dgJjxD/kWcSQbu9/nj3xV+Zi2SCQSZ0rRkE0/yA8DmqZoPlXMpfnr+l7LBfrOxDVzUNagN2dJ3Mc+vKyIQ9du8gjFXZubg8mJTVzgOZJYAhSL4wwDY2EwWsW6utC0ao69UJxYg/ymy2Ixhwbgn3jf8eEV870ZoPn3QbkvyZFL+bnril9sAdAs23ehNZop50OgAMJlX7Uvz83Ia8WU5E5aS6QjBtY98rkwEkzr/uYDx/dmP8T1ukJeFHuTllF4UwB6D7QVGyDkRJ65rJBcLq+w/778+42CXfHzFA3FbromBjSk2SvG7JyJsysyv5LXBxDdqTjwpFxZPC+vfkdLWUcRsB3poesaqY3yVWCl76W+sDmf5NGHdML3Y91f7Sxf771GGkru2q3QtnuRUX3dc4GvAPjFJi/aazp/gF6rCG71lwTK+Ay4CIwAuJtth4nIdx/p7OnsGwq2S++8szGTm3WoDFZAqmux+4ft3X7Vyeg8AnT35cyt21GdO2J8hT0hAA1tshc+D0D+Kn88w1EGWI3k1v8/rAg8nTSdAyCyidLwIO3wZMHk1tp/rRs/pxMHCKgwIK8ykENn1ZJem5B4Pg9BjWzXyrWXjIg9Lu5QAHr/6uRPzv2j//jfrSCxUN2hRm9HShPUBK6c9CD08RInnkpLH0yTjiG+UmnVcAXtdldjjqD1cvp7e9dbdrojJp04yBgZS5DRxXNMKmNHVQVV/+lR2XCXMBOIBbcQZ6Kzy6GsoGYxIpYDs2AmZ52nDQZc6u4uRQ2/XrXxxfOnbaqMUO8FTDzW9sEK9udEWypKY0afEeAsL5ckYBNISm7GSnpavzNmm/fdCbgzFW+YTBxRG4NhGaHYec/FaBvx18BO7AxJ6PfffTuLT5NpaKJ0KAI8L/Q346n/3qTZi4EDpuko/Kh0Cw+njaLknG7g5TbgrwPv/MJhG9SGupaOxx//8R9t/uzP/myei3tbwvcCjBWU+D4gia6R3moIOV07VeoPbcBLBF4HCW+DBlIKo0zoOeq5qNRe0rZq9PtgagTo1/hiKe/QOycbZxwFJgXVU/kssAtQuV/ARlNIrLBfYHnYZr9DmyNDey+Hdufq+c393/1yDolKnWdqWIRkF7NDhZWzBXawZ/QQaWdtMgbvRhx8tYZMYI1O/K5kOrrgBOQ9h2OCtSUx1+kuvHk2rE0NRLuJNj+JZvy06+BkULq5GAH7ZUarKuCNWz+Jfn83Y7XZ/Pf/8383h0lgcJ5mwaDlxkOnJdf7PGmtCA3fDHA4qO1aoEWXaDeDdbW/mYwfXwYWpvFyrjOx3ySoC7XUTutv0YxEC8Wd4eawPRs6MhgVs49Q3VtjySovo0LCYUrcjUNXxRpH2RpguWhP4OQF04AABuOTWg6+//Z3PfOC3aqHwFLTmv1spqm1zpJwlfsVzAnEVqsK8E6LrLxxArgWgw2QkDOiAJSpXkyVykQerxXxqOAuYMh9DDjx/2inGGHR9poW9un3l6f1hB7UMkoXaSbrxiCbIR1cHm1KSdwk6SuIeZczAnCMkZOYcpicdM7sahoUq8EFgxU4IrHNkLaZMHw4QZ89mjqMMiBB0NLKCkAMmHgSGG5PFg0XRLReA6icS7vp1grWOd7+Pg6sn4SzM/fgx8fzntZltNRoeHk/ukMMsiE2MVawUZ89rVU7DTuMFUWSZ7UVvglkWjHKat9s1UZkHAD77fcNDggAP6gY8M03307F7+Dw5mgXSSheA9O15o9+JhaU1DxWZK2TAkGTrqcFZ5ukL10Pa4+pQsIL+2C1KQ1AMPtoJfUD4JML6MxhMr3tfKkmSmIAecOqnIr7qsqpPgmWtAsQX7VnMR8GiMDew+jrM55EPb/W2fnjP/h7U0z4zS//cth7GkKcSTbPPn3bHj8tMZTnqkuxC1OE6DNVTF2eyW1Xs33nVUR7ZoJ34PRuQN557J99oH6BQxobF1XqszWkCzAbnPHVLrSGsTBtIzx/Vgm1M1RLgb2CHNcxlXytynM0B0hzBp2vAfjSGZNMAm21e3MVPvOc5zpT2QTxa9iSI4MRTd9j6YDxB2ybtH5dxyQPWjkxvgB72yTPvlL0sDc98xmA0fMeRljXgr324m2J29Oe7wgLY+wC71aQPK9tL5wvkbgZe/7mlfclQ9nPNyUg006hgEKLTHstnaGSElpENHHGbmPtOOewFq35nceSMe0ox4GqpzHL90grlNz87v5RDK+q5dlKrCLT9Ez1G/Z+TJHbdwO9e+ZPkr/YKeDU2iHYVZCaIGwAHWDJVhh+ImAg6WpvnMnbgr1tMsxH+3227VJB9rePHjad+SjNuuu1cdTWMgUhBQzJIYbs0sV72/0+zeckjTpJMcDPPuYHLgK4BWkiHDp9xJ7dA8277fTiazGvJB7Al2n3bG9rmcC+A0qvgIyvUD0WU2CYaQObcsawLJylYYN0LWfTebFwlz6xqnfrl48yQMceMGRG5fxJk/x2u6affFEF+nxt8j2vp23844JlMiIdjUDvwJS2DVDjxs26IfKHWCX2qQ09rZj9DcBwIe8F+cTsnYtZ/hiarSfWkKFdAtSbFcbe5AtNpdcyc5hm1ceYNJewD0hiDOAK3Frgi3sC4J0VlIZROOdwtWbPY95eC580rWOSMzqUrRUdIv5oUkSdEE6KhKfzbPI7LXSsDWs4oFFiPw/uPxm23tIVm8hykiPA3YhIW/9+IK4caYT8vetzn+IryaVkYaYtDsi6bdnGhOS/p7iji0VbuYnab5p6fS+A7DCm9PcVd5aUydnEQOCuPbTYzs58080r/CiM22+Gjg2DFMg+LW2rVdK5oEk3jIR8NVttONDsGalpa+d69/L3zwLujoqNzl+5Pq3fv/3mqxlo9Pm9a5vPP6m9VAdBGtVjdyQgbHbgb2XKiSvfFQMA9EwVB9rSzmJjsDOvl5ScyZlgrb2rSPmyJFJL1I3apE/TVn1VHjGi3WQmJKa95420l4COgAFSBsPqL66Sds90ZQXQknotz9b6DNCbtln+sRt0Fi+0D2kVkbm5WvxGMFyLkZ+LC/a1MEpg7f/RWbUP5SO29eok8Wyd0dFdxATEasyWvQZWzLnEDi5eaL+O/IBEd5tIrRb3NbRkAVwr4ZfsgrrE4ZJCz1uuwFayZRLCKahpQ+t6BkRBRBtw/O+AMGycEfVwFoEToiStxWx877VnSrL3Id8DbO6ZSCt3smefR6b445sXNk/qyHl+8WDzQ8WmF621QR32hy/dPZ7xxBtYyuNnFgiHZe/6Z18CSySQ45tWc5e4HHg9zH2FIxIC2Ete3/8GFO3aRqIkcGYmkGOH53uUn4BVjmCRwbRJx2iocBQQt9NPizVO02ZV7HnVexucciHffnVvPU+FRAMXIjtNO+iNnvOAbO2Z0/LV03JJz/nhcUXY8O/T4odhCfW+nyehRJN9AMDsn+d8pmUlZ1K0m2mnbJ0YQbxhT/SZ9CCHcafAUWz4ojOmBf3csGTECItdytc7hwA8xRNxF4Dg2HDGsTfOgsR9Dciatllr4mcKbu7Xmyhyo+kP2LtYyTsIGljAbEB+0mtuzfDE082NpnS+bz9+8+0PQxy5Weu4ou25GVxWkVVuwXd65j23Ke557u4hu3jGpvS37yuyKkwO68y1Ou0KLO0F2n/Yu4yOfcyejrQGuRr7CSOZ5FXF7pNhtpLUwp7FhsZkXtIPU9RrPUHWihPTitnii0+ty+jAsY/9XJGKncVIZTPY18lzAPfkspxtGxtAB/iyXl3r+ZzBSFiI8YsJ7KdhffLvnp3YtU94O51Oqx2WtMICM8uzem+Hnkbn6N/1dbFnS9cPiUfucvVq3TT9/kndZwYutKTj94ZVZT2BptlS9zaFOvHK9t64oWF7bQE8Z3KGb/XFF47u7bTxFn903WykdnJXvZfW6QcTvzDwtkUgBZZucrRq32S7kCYvh418JAOi+KKIOFNx858OMoAKU93Qzg7VKami1losrkAJqxGj0CxE4NB9gBgzciVd4zNzC3qAe9YNMakuriL86VYzCOwwzEKhDH5YKrx5Xiz/UsEkhijfYp8BFwFZSCWL8bziuWG9af/t8wBoOgUxKXX+KBiyz6et79XIMHsRtN4X67FxhqGIrSdENCzG8AwAWWtCr96GMk3Yed1vLZwxzMrp6Oln8l7P9k1794B96T4fNtX5LK+b+DXbg+wFn/LMpsMimyo3AsgP8QCW1XrLydl5toUX0pINh4IxjXzANmcG1NsbY4O3xSUbdYrtXQONYX8u7R7+ybl//J/+ex/X2G9AVyyJAk396S78WTpBErFPP72z+dWvfjU0/Gmh5OQ7AHfu3k5fKPaQjRx77HgqEyaZmj6mouqLPp1Ey+msUo0l0gOxcJJy7Ww09iDiEl2UwGmVBCwIkoeiPNe7rRIBNmJXBMh4ncPAUGvx0kqn2viyaYwvq/Zfy3g912ffFwc9AFe/rSd8JvJB7Fu8w2u3Ru/CJV4tKFW5uJYOHlbSfqAL/QCsMgYMIDajkgvwJjGbKY5rscEqEhFU5cclClrrDnMolp4hyzwUrC3NFU76qIT9bNLsuMQBIDuCgpwBT/RWPx/HiWnz6aefzcG/++ntzb/+r/9rm//2v/1vFtAHvAAmCKrE2x08ifHVtLAuZTxfEtMs+DusF5wo4/s0zgAzNs2bj11fBgB3RMCrGqTS8jrgkTiwwzMaa139aDmtcG02OLDVxpIAcxZXul/MkIfRxl8S6cwY0R25VTWYkbjcZ35Zi8a1WEbffPWrBloQ8S+ICDxEMZdraV/CWriosr/81lBxX3fNMg8DMoYs0n/7BVMO6Wl07Jn6A8ipZUiyr8L0ujbBW9cYnIubO5/+tMBhd/PVD/dj9jwYIdh3pmr2Gbsos6rvV9MO/Ozn7aErm//rF3+++cVvfjlP9Xprdrvg+G3B4VX7q9c9fH40QvzXA1OuWdNhYWQU39UuG3uFVsGTbu/hcetz/ZMM+uHc04U0QI5VnQDbUJMS3QlGu/bRSywp3u8MOBsTlKp+1fat+D76JO25EdMPPNAmTssAKIt1IMH5seEq1mEqyy3eF7/3Zcy7GJp0UdrrqgCYoKoW0/qnxQpQ0zM0xY3dABCcz7CeVJ2YFoIBzlfFiwNZRkV1oPvMWNNgkmRwMDP0ZRJQbXlLfHYlJksQf+kEdLZHHDojN/RyVbf37fUfh3U4IrSdl1dNkxPSj5B1Z2MSEo6xPfMG/Ttn5Hq0ZWDiXTDg4PYnmw/tZwGVZyeZEgxJQgi9Tuts63KrVmbOn82a9iVACbCwv2/dOEy78a8HVGMal9Zkum8YW33GakNfYA669m4VnwedN+C1qUBTa/NMs6XYxyqvgksMChWWGyW6j0uyp2o2a4RlEXvMcI4B7gDiu1VUtZFeqJjwbPQkrh5UVdWarrW+dvprMfIkRRyZQFNSwu4QxuVsBgRW5dZ2Pm2EhrP0bAcDWXZzEhWM36562M0l7Cem7vW7QG929mGskQEhMZ2H/q/NjxZO+1mAQ9y/Z8RncO72BJPNeWGKPI+ROJM32wN04diP43yNtoEvPmngRGAH1o7pgFqyd9qjHwLAbzZpVsHkQ3udpuODigoZnbG1o1fRcxBgGPN+o4R3p+d32uTCK1W7rcUE0W8qEKUvd5CtGmFy/J3slEoh1s44VUi968UE59UngNuCJ9ZJEgI4RodvvQxTwHLCUBbMs0n28qxfHyrBprdm+ip7JgEbMXvBo8lXE2Rpd1itd1jRnp+BHwugcuELWBh2KMBQq1D7nc1wvZN8CrimDRxTC+scILk0BEUnNINOK8480ipL5244+lqXATP9s0V63b66mM35NGD4YoDdzZKn8vlBJLHcR4QdQ6L3UwRT1Jmqdno0bKj1sqeXvq0kgO5mDL2eo8Td7eyxeUfvN7++3/3tNnXL/QpUu55zqu6hPbvXYwy1v5/E6n9fMcYAkQF3tte6GJEL8MS4VECRNEjsz9q9Zl+MnaHvip3YHmndruYDz2d7f/X1bwO0zm/u5jcOurB91BY+e4S+s93JfUjqToYd0h2z59m0Z88Vuzq7fIX7bd0xfoaJB3yR2GBF9HVZe0j3d6qQN6BE7AsTqgvgACSCPj7PvgMqAcKPOy8Op2eolekMDFhteksTzYv439H+6f5o5BoC5axh5pl6SOtptz36ZfGa/R1nIo2rmPBp3hDmVyQ6YH/73m4FS6CbwoKChgq8fS+YHFaj4lbfE1xjs9mLPntiJkmR9tXiL37udoO8FCxOS07fF2vcTBbjk1tp8sY+fy1Rm0x/yRF4nfhi2madMewpuTvGXraPH5LowAAAAGegOfDfGp/GmGFbTaH3fsPVmH0tkSjJ7trfbZlzwMjRzQVmxbg/frHY487AtF3yaSXhM71wkISzwQniPPrM2oIX22uG14yfWPo6vu8lEvsplMz53rYVYhFqIRLDbKvn0wa1BeH5cb7YG0kkznTRMC3tiaWnDLxc7F/f5ycnxpuYuvvqbCs0HAaE0VjCWmeftZdPUUZiBFAOkD7p/L+sNf1lz+tVxcy7n15taNX1QLTOGHaAvgJtT90Qlsn7pD0+1mplcccn9aCuittLbslH8MmAJd+T/NgXxOKfNKQC/nUQOH5e0eu0YoQBIAFrgnh+7kax9mE24EnT2EdntNzB/RpCMVpXnpf3LBh8Xo6A4X0GkFk36+iZExY/bfiKFt4RK48AcBJog+Vz717M+54VfSd+iqyKNqTpbNlOEx2gsM/dK35j28W9M7CvreQegEb8l5xA1xD/JakcxtmAeotQcKbhONpo0xK9Ynjx+rT29/q94svFjDS5tL8DXheNe/kPW2c0S1tTk7q1dE5BlNQN4GIqRGcgf3uiJJBfxr6yDz8WK8mpDvM7bysYHOTOfnrr6uYne1i7bzbfvr2y+aac5omi9iSLqxBij/tzFqctxqIBGktb9IyZN/ZnirEL4Jt9OG3aZ4Mr1p7bLTZTmMDM4g+n2KU45GfYTVhIrc0b31MT8j6epha/9taXd8oDzifn0tu+jnX3Lj9A5gU4eSX27uQm4RLT/RKr98t0zF+1x+wFxTw2GXBhzyjWPzltsnYCn4BXbX0zbbUOmeexUTHlnA+uVuLtukezvGu+gj0z4C5G2NJAFmcqXOh6UXx82TpP10/3daWCrPd68uDRxOg3ix/fTm66tAXZCeeEhAbQ8mrx2VEdAAPdDpOUrXD9S0SfxpdCznE+dPTXAVnQEXa5xGZkInpHA3j2K4Rhcz7fqOB2AAAgAElEQVSjq5UtuH737uarr367BjAMYIFFSMM01mJn0R6Uk865GOF/Z3zFgqv7QA7J3qzip6IKgEQXxwUtoO3dqz3nS9pZEZ27X7r39uO5OuzYcZIGN9NY9fyP86mvAmYwK0+ww7JdiiOKs2tQE903/QHFTfkzrMkpqCCDZFPkK4Xt82x1/82gj4nV2ifiaus1rDiFnfWMdcMozHADQEFnT6GMjp8dC0zTQbZII4CbpaN9glVVzA4gZJtHZxMoCADszN8I3Dqh8d/z2jEoJbaws3utLq2rEZneGAzZPV3pmuEFQHafiRTzdkC78Az+boD7BZLLrNcMAMDtKnAPWK7gpRgl4Oxv+9s+AhIretDNk08iAdK5IwehcH5O0SGfzDfsHByWp5bfVFS52LMRP7zS5kyDVJs6QLiYjvzFxc7QW7JogZBvW3CkDMz2K/yda3UtPEUPfS9but++F/vJTQ4CzrDhdwLgo+ptDot7r2aTqtu1ltuiRs/jFW1IXQ35ljejZ2uKe8V5oCI9eYUcKEpnZnSuO4/DeGY/ZqBohR16fq0zdh7w8nJnca9r/8jvAcFbxxkQkrnEgJthJzLS4nBYhGBADsVeIpth817tPV8kmYYwZt/5PrCeNrzPtm5yTGSzyYF04ZUPAf3HH3t2WIDaYxHgejZPKhCQ+zmmm9d+Egfy42NKddB1p4aOzLAiYG3vYT3pw86f7hv5a/1zi+30WmfSHn3xbjfNu//8Hw1uxDfYQMMiIUhb4HAUCKYqez1j5EAsyjD6d8lUD92BfdFmdkHe0NQPI3HXVKZReBuwAqAiMJzWQDRZrT8mSPYFIHSYL8REgNDSarLBbeAZlNC1MWzAMtGEA8dQrjZaQSGbRvy2sLqAH9gn2X5x8mw0+r79PuCCVoOAOsPl4a+kAxUTQFhrp+o6tlnv4fdoGR3WI45JsFv7j2CJlRu2zbDstKCa+tYm6ZBinXFQ9Lrclxagp7UqYvGhLkucPWzG9HmstJuBJK7hVetriMX0nE8QJOjabL5Iw4723aOcgelXZ1Xpzz77YhK2a4mCftLUoL/5dbpxbYSXps3kkD07egWmwRCPVwnbMW1ptFaqvrROhyUIDPnDwAaU2lcfdje7N+9FayZ8ib3nnKo4L4bj0Je3jnhpBdJAoKtAzHQl8gIjosXDoCgRe5KBf5zR8ExutwZaIGmSXguk+TwdjnMBcccxIF5XEdWSIWAhHk6Tgc7Z21rKJPlzGO0hFWYBvQR66OymwGFWVlWIjmPNsdYu9Pw597cJor9/9yJUXEuw6zK448vAxWubr7/7rvv2SwVy01oSS7QNfEIHYP9GbVt3W8NzgXf/1+Z+waHJe7c6hCaNAkE4n0dPJUytUz7jdiDvBQYTIl6g+2XtKE96dvdrT3qUSO5+wN017MthNQHfBGFaCEoU23PYDxwYRiphXEK+KPxo1tiGAkF7SeAr2QeUrmBfq13VaboHKq7Asoz5s1iju+lNLX3DWE3/wh9u/qf/8X9ofaucS5R7D9VgybA9DBBQAbwZmAVocb6eZtzcnKr+gG/+A8Cx4VNp0467Blg4w/YJsGhNxFvC75MAqubRLNlWsYDYnqMgAU1+BYs07NKU6+sjUNJeMd2nv7XPa9tlByZ5YqzbU7T6gExYREBaYqlArnOBs4dpHlxoIISKqmoiB+6sa1d7RU8PSK2SRZthqk8CE1RkIuYSGa3p1zZ/9Rf/bJ4JY00g3Rm/ToS7dT0L3oWeJtcBVx5H3QZkTcAraGgdgHcSCus2rU+tm7ZJ7ewPmp6HkXPG4gN6ztAAiVlM38PugTOTWD3u+UtOGHaOi/Omw/nZZ19OYvLoyYNZ/xmZLgCdKhCrL3DWSrvaotjSbVFnrlOLM0c3FePRSsQWsP/2p01QskwEWiRDi+9l7Rf23YCnORHrZ3AAXzCBiMrbJI8BPZ1vTpVmHVaBBBB4ZoNIUF90zXcrBl2xWBgVW7BqgkfVqRZwAtdsMQ2VCwGyv/uxqWkqcxJ1Qc4UYgKZC6Q/++TO5krBNl3N9wFLH7ATsLg3RwE1BVsmWAEO+RZ6qILqVXMZ226XDIirGmoXYDgMmLsYAtNy0b9eN8VlaPndo8lv7KGAm+3TGgBscQ5nCnGMzXfZswNDTrwn+r1kYAtWYPbMmez8Ex23FIu5sHRP3MMwzXtPz2omoDqDk+gtUHG0lAqksb1nkqXEjOaNQRHdvemyR7EuyvYX4DBnrqBcYsoUtV9uxpK6sdPPTh9uPr+uhYl4NdBlFWrouAmkL8WG4yNpjl3JzosDRvM1bSL6fDO+tWt7XexAgoJgMrDm7ZsLm28epFMWk+JC54hvAc5NVbP/fxhL58PlD6tVFRCtBX4EyXsWndvRgWmNsSIwCj2QtVarHX6J/2LDLtBnfNMwNrUSVx3FwGkvP6jV0tlQjDloD5wbQBA7wvNuWv2LbBkmAmaCVtT+ft4+7kSm2RK4YAKys9Vn60q4TFNSa2fXPVqPnhs/VIxBCxP4eFgBcdeEWf4G03FA4TlSy9933QJFe40Q9WJtspGrKiuwBaAu0qGkmZyBpGPtgaPsCz8MDNe++2lxwQAJPWuafY+yF6a5OWJAzz02qi/XgMUOwAZAjsZT121yxzE2tW4GSwm4I2S91fU807wb+0GeAiOlAPi69qFAdAOprid0NGznCdhpQjqrSzPVGikWuAD3uUTaF6tk7lthh03us89AzLEJ7K4L6mczVbZ9d3kAxYmcphWQfzgV8I/tIH6ums4XYXoHjj9f0+iXhmstT6ajMtT+wBB6phIHxTx2UlsvcPGsbRE7YiZ70p7BDOjZ+R4myvILS49n2r96/WJQK8RuRfC32oxsoP3Nb42eFdvsuXdN/CEx/AFxgf2tCZsKSJiK/CABq8UR8IN9xUaIj898q9j1uyQ5jtMPEpaIi69ma49mMNVJsWN+cp+A/SomvS25xhRwXrT6jA5U52HYMznYtV/dB7+WT7H2LRg/YV8BAh4/qchcl4UhQwB2oNpRxbfDukRmEnD/Ye/tBTZ8rBCDETj6Vv2ejgAHesTw+yhJufM7Oq7d6yQx3TvmmqTrZuA7n/q8QXqTK/Sa1wgAfe92UxKxFgE0I7/STxUczrQTd7fFH8VpmlfAOfEsoA4oYw89TRsKyD/gyjxbMgirK2nAq14jjzgbuMUWOdDOI63T0byb5FG7tr8x0zFYFN3sjVWQdOYHM9/6fYWdy6aebwtTMoYLAKJ+fz5rC+AJLqyzNThhOzA6eo8doEK+4JPO36dt/zvF22/yT//0UXnWFOq3IGEP1NoMoM7fKYr03q57weF/92dAaVZpC3gP5Oi8jn1gxxVj5UNjeCcPGV3Efl931FF+QOKKYam44/mO28VSlJjL35Jn2Cv2v309kJXcQGDDR0yh3g+b69mTpI7Kn8SpJ0T5A9n71c3nacoazOV8KC6yC5jJpggbdvTkRU+wDoUpwBY/jR5hMS1fOlNwxYHtb0CFe1d48SidYXJK0w7aWV4yDYB6zFT+kO/HDqLhWDdTvysJR5igi2y42zoDJCzWvh1GeP+J+18qUHYWRs5hArL2DekCLFAg1rCPAuavGSSZBACwt8/C6plBG4rnbHoX83kxIAbVDxXtFa8VLkZmofeSc+lCuIr9jGGuYKgYt47zdC9NMWnydftUcRLDZ3VfaGtXNGQA5MDDTpf/yzO1yCCAaAVUjGjNdVpNgUOXWbHya2BtoJEuoSHadBVs+3wmWznMf3EMBmVr33MdbixAzlkfvHrZeE3PjDzNNzGT93CGPCNDc/hDrFvx6+zLYcE6XOR2FoB6pjG4hkuuwi1/7lyuGG/b7TH+ccS3FlCqqCSfQjDxrMoFL3fO5FEH2TdFfzno2kPlsQgDbGmFGXFQxiJGGNsJjP87nbZFGtCVsdpqz7qTzkB11uusSIDpOO/ZPsNyFlMrnlNJOdc+GC8I/KLVW155vr1M3ZXvP4fgYswsX87XiBOBjPZyMc3r9uwrg7Raj92wBUQHz8U9zwCjzom2WZ14EzvAGoZcpa1Zx0dbqHO4W4fL5ZOnse5ah+355/1nsGiP4rjrpLl7ggFMo2/cWSB0QDbMaIZthVtgn489FeMp6EyhbTGZtVjzEzduN5Sw/Tp6mAgE/a5Jz3yGdZdXnw2AIvOgRRarThefblHgOqxopBewrnsNXAaTlU6rIO/Te5+G15BCqtDEBisSujct7hOXLsxlZIP4aXl31/mSRAPg1/25tl6FJXicP5wYts+4RFrL3/JOLdjWdWL7NMBj0h5VyHfu7Sn7ga70gKj9j2zZ5Qv7f3LuP/gv/0k63zSlVjAsUB6hzt7waUCTdlYaGjtQQlUHhqiEkCEAvPgwSSVgy4QdYrEzJUPCdj59qCq8aBCc7ohSFpgQd3bBT6sWviwRECytZDf6f+DTAN9dkISWU9AqukQpl8Cwe9Baonrrjkd3QaJe0juTtkq2P9S2BHB89KTD08/QX9281wmWoJ9TTef2WnnUXoMFJGQqdp/d+70eRtfahmFIVlC5NqIgBFNi0FuBew9KEOVzT0tw31adxEhUAbQBVXLgfxdKil6739Zyv4NHR+voxZOYDgGctI4Y1N73y88/GzT866aRHqSN8PAR3cESZdprXYdJZQIGwAAqruR1qmKTzK5EwToNzbpgAvo/TBKtmC0uw/s0NsGrJhp+uFRbcKww/eiAWM/u4laHSdXB+bXGM1mOsypAEzTaQBzJWf57QhuxbTrC1L3X89ZTcEdEk6G5dlCSdjlg5HxgQe1UWsDeFxRNz7cgOAN4vWDjMNbMm4BXocBb6DPWX/fE2WF4OfDO0Cnq+rQs6GNXvZG4MiwZia7FHIidq1WktG10yHcLBvauJuAcuGWQwAJZc2yt6WsT99JpxMBUAf7hwdeb76PIHlcC/LTJsldzuKcJx1ubo4BS/sxB1U7OaXzs2dERxP550d7+ppbI6mBNPv289d8ftik2gWsGOk7ANA4hY9nBxN580cFGkcfKGTp1jgRwR4TXc1EZ5EgB6Hye5GlGSbcYSydwCWS6V+CWqr8Exl756re/GVbHiA1jWqhOBsrfqEI+1cOMqfbHpXmZwWB40zvTtjmJCmHVofUK5FcwB7g702qZARUo1fSlRgeSUV5Au3+5ptHqw1YdMZ3VCjz1vv79OoOfAmcgULbGuaI7oZVZe58AXBU8g6LNwdlX/dRuLLhD6cbgAixjVh7evrs533MmTG/RVbo/js4EsAKQm5MsOJqABAuq+5nJhUKrkjeA6bWCpj//s3+6ihaxSVRMhn7fc5G8DnuDewHkt9FM+6IlwUbOGo8Ivmy7e8s+aN31OQBIia7XY9qxm0urawkBC9oBM9rld2PlAcic7adkAKbiX9JTRWc3Ru3dhsRcRXPvhdqNCbJa1yu1PrLwKpMCk6mQCuL6t2CIrQPaCk7oJg5rT3LJeWo/C8S7VnX6yZPOUPvhJ182cr098+Pj+9nTggK2XIAnyGcP2r+CinGUzrFEs3PFQWLuDqOm+5OvszkYSDcC9T6USN6tYnluO/WRyKsaD1tli83kx57rjcB1awP3e9AktfPZH+9HG1Xkot2KbbsXePc6nY23R0+H7TiT6LJzVy/2TEsM0gYY4JB+2ujGqDK7h9bhjF06ovAOkuRkWAXrLK42FZu6PYz9RttNIqSN0jlo3wCRady4X58z0wmzjx6vAAfu7xz5Nx80zCLgWxfvS8DBHzFw1hZ459nSsSz8XHZvzpPHC/QR1PZcAVlmu3ofLW2S3oaUmCp7Qk6gRFwQYdLpBP3bxFLN1/XsFoDcOYghXVK/f+5oc21HYCdAas0n+Lg0DAD3dFmxwAR0MQJ241SWATACbQ7OlDuMgZLfko8rsUNPatk7qojxQm2D3h9QIsCMbWnDj9/fiQEU2aekbbVy+yOw1+Zi32uTmAR42lf48LXHBFPTikADZJvYaiMbkHKKDOnwZBM/TTrgl7/6m94VUzc2M4aThOOsQt+/nz4vwT3qmgteMUOcRZMmJQ37JdQHAn6tqd5/2m6KSwzO8rwN6enahmCmiFIMc5o/wGZifwU0YhV7cqbQ2+emi/U82XgrKDmcxz+pvORysVvKPpcgfes2g39ELINcLgF7xZ4RSe712sbWVNLWPKadRNdZGXtlW/s8SZi9wnoqzrEHHS52zXm9ULxwooUekGKPt17Y7ZKIs9fPxGs6cN0T/Tcg/tX+/51Ag8O0f96/PepZ9h6SwjkAXS8Gm5gE+CaSByBgtA7wMTHpAGczEECsNsnUAgpGW8e58DLMwL52JRPb4s8SiDaxjhXHKl1JOUB5JUhao0zzpkG4dPesAbv+t5Pq2k8CZPcFbFQ8tI+AR2eA3NlkY+vuOkcqgoebdfWvxQaWkNHWm0RXsTg7YSqgNRRTjWsCcnRfYsM1yVvrsxiDT1hfw6ZWpdcWKbHs3oYFZe3sfQ9dfJlNBTIplAFGb6ST+ujx82z40uI0bOZRsfaNBlTcvNYzaojJuaaReq2Y+aS9QuTePQOyABsDxANNJ/6zV0fMYPyztb9u2vPMbHlXcSlQkN+oUKtAdlynAPaCQvJhAIuCmOd3tVjWILsffngwdtIuNJ1STPQ0kNy2ADxo37Vn+FQ6s0C+G7FIrPGpjh1xKTZUbGoFdLaZ9tRIsPQlAbS3ls1bbUaSqdXhkO/vcwAv9osi3/io7OQUSZxLiWWfz97OUKAB4gxfWGD7AM0DYHndug8Ag1hj9Hxt3C3QMTq7EE5FDnHP3JpNvyJnvngAsi1AAR7gnyZukufwUfaKxBXQ4TNa/0nw+76hTMA7tvFiduJakgd/dLcBUPFu6V5+V9L+pyF377JfIw3BPfUebOtI/XQvZ4L/w3LJ3vvsM83iM6bd3+27ZZMZesDa+JEppK22MTbZHpIYs9GArBl4Y7NtY8bBVLbACiXanQtp+27bvlc7afej/XIA0djVxaQ7xdunGH2tVzDG5nadXnfyQZfzX4c36mDoe/z4aTbvyVFDFXNZ7/JJY1/b6zv5ZlODn1f4vHi5Vs66VsTBiptnOrckTewNj0eHgmel6KkIiNH1Jn/wbuLMNejAeZMPicunM6IizWqBLlclPzW51AIeaAGzdSc9I/4FELeYxYZw+AzxqPZ7U0SXDNKNmxUXgKoK6Eyoi9vGcdMF1e/duvFJ++dynXFfzaRNQwXYjt68naQYWQxiAr2Olq5jFW7YJjAZ+9Zndc50FJ1qMQf2YHQOeKczZg3nwYQ6A3BHu7GPoBHtftm4466Xj8MGvUpKZQBIrjH73Wedivud7+zT6hADMi6ttWE12nMDpq7BbAukWK2TU7BTGEPcGB9CG14xAxsaKWXFQlPkd9Za6JENIYvRmTMoYobTlBeRgiDhMVxI4N9o78o1YAJrCIk1nhb93hTsOZ1yXU/brX/rCoI/xOC/c3PWidbou+yj/GumFtNSa/0NEBlWLHeNYSu+H9bpkggYPcwptLuW9XxGVsGZYXe2wNXYna4DHjL2qfsTl9Dye51fmW4g66w1uRjZ0JTj9tZJ+Sum+OtY5zLLD62Bsyhf3VHk8tU5Pa548rL7nwmp2Wz3vhhvbFpYUOsmt9EqPnGV+KS1vur9FFV43zTuL9e5USl/iuVDfuc7+1wdKoatdeSScIkBbvhM54YJPIoRPPxDg20CixeLzfyEBdrZDwKrJUuwhoa4vx0dTmRghqnfHiyPn2FIXTswfop6Q3JZbf1spa4UhB0Ank7IVThoD+kabH0RAWZoRfv4IrJV+/xxDHHdER6Y3IA5wRAdoFnM1rOaQk7XpzCteItc4Mu9H/Xel9sX9+5+Or5RPjmxep9rTgBcaDQ6+Rr+oL14I/ASiIiVz9aKV86GRs7+kLuYNvsf/Bf/+OOwPhitrnCYNlMcKtAoACUwq4I8WldTOcx5bxNErLUz8E4lQqXhakZ4WHOEsc8fTqIpaPU+HjQuiQunAffo8cOpiNzuEFzWdmc1XGxndarR4+QEQFotOGHsHhtLwKLCZeopbZXV+mUs+dLNS9sokOxJQcSIaA/abxAEkUN6RyuxlnipigqU/fygiuVJycnHWozuJHp/vqBQFW/AlknK1yRN2hdYhy+xBmuzsW4M9JOnDwcUfNH3n6dvctCGwjQECKhgLuFhSD4tuNapA+s9bgWi0CHTfkaL72Y01BexGM+YWWtwBEe0DjVGnxZnzwnIqjVOsn7e+3Nj0+/dOii9jHDn4G8zVn30xACtOchkgmVOm9cZxt3YCS9CnK048G4qGKrLABlU0e1hwKaaCnGGU7uRTXXbVLMH32UUcrIdRKKNL3uu2t6O0xx8nXjQtaaJ9b9GRwemZujslwkHJcT2GKp163Q7KvIuvTg6Z9YczZrfxySp/eMsqUWeZkjG6JYkvjql9ZExeV2r59GDqYYdd2Bzt/OM93r9xfbH00QpMVUWwIuZlDGvnXhz6caAoyp53/747ebrr7+vOn1989Mv7vW91regwbATmj5+T5u2iXsELKHoxPI5868elbi0rldvf9b7Xpvg/0r3AFBFWT5tXbHkZuBGB32SUoAUyuAEK56RhJxG2s7mk9pA/UwrwLBwsG84p9FcZPSAMRwhY1JbZ4Dew8e1T/U3JoXnqf1kBNOxLoAVPQNOa50HbXDO0MqiTjJ8Wt4va/OayVaL3j5VZBYZ88p1CgA4oG1VePTuJqEBcgFUJq3ZpmX27UrERu8BfZw+Wd87DbS8GDvS4BZtV4KYaZvfBm4SRQkfkNFgGdoequT0xrQxLp2lpTGDeXcQ8+5iz1PxwOuGDTVU/FXVWMnhHP9xgIKHZWVcF9Dz/OZOguH/xz/9X0dfbjFWVyvDONk8jnsXuAoksASeGmeuvIthOzoGnaw+19Qn9wzgnaqN8gwh1QnW+36MpxlZH3uUnZJQoPPvta/WBOsSzs6koolq00z57rweXr/d5DbMPGBSBYrajQWLe94v7TAAFTs5rI4W3qAE182HsYWLQSwYWEkq8M4qCNyAHdYcSH09J3KtpAnoetoefDPsj8UW0Dox7Z/bxBoAetZGMxOhsTbGXkmqtVT2rEqg9wLHCcgeYNmi2vfJXsvWarP3bLXIeCIArbu37gwIQ0vpOMaGaqLJ0iq8/LpiIsDibpW418/vb96dPJliCxbr1ezffi36LUv3KYgXGNkXwB22saS+7w0DQqrgb4y77nENRoJZqYi5T4msqmXPvJ9J+mjnqeDt9awBhZhFI0o7LZLApW3QLbmZM00aYLGeRojfXWazJamj+9JemOq7/YHV2ve0tKy21NUGP/CdQpXAsi+tMCQJtKVMUa19ePoxO5d9L7UYLSSJ9NLN8tydyxIKzqNzU6knwO7N5tPD95trl7OqU0RaLcHEtIHgAlqsBH8E5EDdVZde2psGVJzLtn7sjLwJlDWMQ0upVtmnzxR4aqlU+NWaUfCr6LMfOE3raISiTWSmQUuLUpEO46g99NZgJOvSPhKMa0/0jOy5AcHG/iywCgizhNPb347ZJNj5vM7S1Vgq33/9zVTKBUxLO0fFVdyjNe5ck/Cyr+nLfuw5YrNoB70UmvxJrekX+1u7psrtAPJbXeBVMVfZZ1P7fYF7zxcY66yowLPvzptkla0eRqWN1bpOO46fsXXag4eZNztxntOACNt2KfqykhHPbYDLLRgxjLbeV8zDx9B/oX83+l21LO1hnvQsaPs81hrS/mCjreFoDhZcgg/pe7qOvTQ9X/X+JACs5xRIutYp2GGieC8McPIJXa+YkKbYjeK+e4fFDul2mmb4rrVxnu2hlSz2PtrX+rfiieeEuSdBW7pamNQSVUL+230+T3ge8jyn2XITQzrXpvVJNrPt/btIsM9aenJiS5P+2BBAwk4yLsDiU5P3pm1ytYQO+DWx7no+9pk1GMadpAfgCqic91zSDRNgT3KzWp+HlT7g/ip8O5NzSPXj9Y9hyks4xSJdi/0+7KAtC48cA2BHfKu45BrcE9ax/WJPkJLhe886IM70Loex1afoxMBYNeAI2G/A0dNnx5v7P8Z6quh5JeDi/YfTYtb05g4uJPWhUIMVDAzSxeCCS4JMt+YT5QIMZWv+aor3CuIl6tih/aa2ssMSPgXT03SsjgKIbqQTrK3+5PjpdE+IK8QiM0CNP2+D7u9ez7cdNqgrTa7p5Ola0s/EyH4BNOw3wc18AA1XhaIrio595s0KVR+0vfZ1HCtBYQ+guLSgalnq7GqHEie5m7GhnT0MJq3EgFhgFdvlaWkPJg8iTxHvACFn4IAiW5+PQcNd05ci0r86ffgbGpOmCi6tUftFLDYg3CS7Q5GdpFlOMRqkbI2BWYC26bIZ7Gv2x5nG3Oho549Mx3Q9w7LIzwDvMOCndRKBoNdIpN3LTLfFyOE3Ou8mqv885vTnSR9cS+v1pD3420SmvmrCtymzMy0R0xZox0Ntz9rIRSg4LaR2zroo7CwX9D0xiLyO75q2bL/jXI9NXow7MZ8hVHOoFFnYmj4LSPrWWdmeIwmyvctuXblYLJC7PyhZRqD4aJI6Pz85hhg4XyduiT3uex/KZz52Pq/vdZ8VWe9UANxvf7+uGEoj8XFVogdPA7EjJigWvGpgxxdf3ksa6OLmh+zfy/aaNk7yDnIhCLQiNqame0B+GL+2HaYlflwTKlcb27PiT35ipkG2lreLT7Sy3b//wwyaIfcxgwz5n0nQVwvu6D/3/F9L8k2OPSOTYHO1prQn5ZI+n76d54+AAPxbbLhV7BM3MIPyXQy90ZeP0f5dHWaKiWHwc4ou5EP36mar4jTxNeO5JDCaQF5BVBHYVpXf8Rk3ytVeJAUkHvR5yBVTh+yD+eXRpUTS8ZzlwwM6rzxhhuNttX0Xy32Bf/aBeAjzSB6nCO/ZG+ilVR7wPWQR+xEw0jrPJNN+d3RR2w/TwuzAsEfjI7jI1gPru7j0cnicWjgAACAASURBVH6Tl2SrsKwnvrHHxTheiFkPRhFntWaGxV2qYOElU5RxLpmK7u2ciacA1ZUEzzWIn6/pnutZ7imotCcVLjEsycScxG6WM12pAEmv7UoEg+dJM52U/34oljD4gcYwluQMwcCgckX2weRMk8kOxjFgHt80uMdEeoO7DMCuUNc1G0TJRu/0oN+HVVzEbvTbPWJSQvSEaw6ZtuyinMkX6bKfpxHdtV2gC04mA1M7HOdVwHeUnXLsLWjYmQRIrdi3PAfxwh4YGyZp2nYKZDv2xVyt14EBaa8eb3byKTv9mxYl2whU075uiOWbMJXjnstx8aJGVnHSqQEV84xJ35Qbd2+IURjw1kZ+SluXjNsqdrGhFWSL594Dw+0JeZhBgOUtMwiVXmY+QJ57NkRnp7wRi02HXId49o/ruyQm7ndNx91j2+Ad/HefrVnlSFcSklH3CHR2Fqc9356a4R1Lrxb5TK55yq71/C7lj8RidJ9fi/11PMbqg4GZhM3ufRpDHBCps2sYn3bFdm8fdn8Ki0BGMkKz/bmV/ptW8/ZKJyvNu//8n3Se2pAApl7wKCo6RBa6eBoAZiEWGr5a6AxauJYw4LMS1hFQFJB2YIy0JZDrYHJ8bxIlvBDzbqckT9AxiKFEDXW8A/cybSLsH+KdI7brqE+FlibPOljjhLUl9IA4GBtIQjd0Z4GvIJyFk+ihQ+aAfb6g35F+ZurP1gkxLnqMl+jj6mEfEGpb2V9ixFFg9YZ3eq8XxEJNR8h4AlfB19L/EpCbSilgF6gSiT/ta1hKo2OWUY+BuCfALJHZC9kx3ENSe5QWH3BmLwOyW4BJ+08rEkbV8yYXfdokUoHbr3/9mzZurLgZZd2GbY2OXkZJLfi5ffvToeMeV+2BNF+sRPeqzyGSfaFAFfTBuQILh6apF7t7vnv7Wiyd+4GaPd/E7h93+IECV2c65mLlfOzeTemaSXn9Z2MCCDEpvM9UPrp+gear02cZN0KoDopkt/0RWHev4RQm6X5ALW7gx7vTnqlnFTDyMv21CwIzaQEn0Hoywlp/3xYIYjh8Em301NTe2RQZ3R7BG4cxZt1ozExChM3QOrbR30bbyJxtDrr/Fw9+E6W26YpZsLeBeufy/FqaDtKDoAPzYywlYrfTZuaQ9p4XCioloBinR7Xd/fkvfjmG8A9//+fR0u9Gm/1xJnxyyLsFCr7szR3IfvcsUJUCffuoqnAMv4Nbn6wKR9dK72W1CqW5oyLQZ04Vt/8kD6tNcFUHPmIpts8kmYdNgfNQ9mrbFlg/K2Cl7fKkPYLIr/rlj/eaAQ4Sc2nYVOYwUhb1W8A3wZngcKrHPWMGYIBkr1msHsAjJ7Gm6K3hMBzJTDkbxs+6xmHOzbmsCr6l8zPy42QYnwGmtvc1DmGBeVM55iwxCfqV2zcPN48e/tB7Fmy3vzANtX5Ne+c4tMUqOmitj6ouHWfo9/cPJ+h+070yd5iHrzAaiFwX9AAcbnz6+eZKwJZhIP4IGAYQUWnZ6gl4thOEEFCenk4t9AJvCRymx+u0A7+f8+N6z6ZdDUNr9HNoHdh/xLxXe5zg3hlY0gMDC87zY5DHrjG8gI6xixy/5Ib+R4NdCmTcH3CZbZ2pSrPWOSLVwt7tqMTzIGaoKuvB0MrlfIDVWL4N13APGLU7BRYGAJ0lkVPdEUtvDT8NmTMNIC24Kl7o9oadaLcSSEiCBN13734yAORKtFdCBYQ6GxyAAcGZuQ5rgun5qNYRFTC/R6CZWPvV2BbPq/6pps+9mepbde51LLm32MPtea1NH+wTLJYBvxYHybRue+okzSZMYWd92hOA3gVSFyuJ7gP7XEN7SbUZo+tDe0prmDTFsBLvPXqiguYBqulbFDS0bksQfTsRWLzXTwXqKzHBzFxtNmfDAgRXGJdrEuaa0iZZG3b5tvINQBD0AEnoj8w+6JpHPB9za/zdSnIEqfOe7qnAAKqtUomtWDl97Jdg015YldkFEkzlUAAt3lCgKXjsyW+OGrxz3D77kL1T4KI7BbwjA8EL2887Xd/13uDy2+eb/YsnMZ4F+7RmV5CLVXqspaL1UtVcAR1bXxGFvQHqTZGbntv1Aaxe54M+mKLbp5wc5X+fV31OPoDfngEC+RLinc7OlCcwEVXZMY2mmllIgnkzjL4z/9/nzvMGQi82x7wu+ySwP42ty+9gDgvu6bQthIWuzWIa8JVX+tm+tlFsq/79PAY2wApj6FFAx6tihovt22N+foZP1LZU4Ho7FuzrAvQP3ez4HZMe2E22dWVUK7i2XyQogkD30z7fzWdPq8ckKYupuCrXijSe3SpoeIbueSadArIAlQWko2XLHtN8HWBHgXMFjPZWwUevzbdVFXtZLPJDbeW2CrDOz/diYIofJJnYFa5z4jy4QEko0HEGt/TZh2ndTHEoOPdV13A8Woqry2GCd0UJjMSxp8v2eoxAFEXGLz+7k+9+Uyvj94spJvhvP06y1TMWVEvGRwK+fUnrzHPjgT5GF1nt4c4ZPVEbfyUvzqu18oZrGh+9tfU1tt2k6OzOST/HUCFVkKEt1iiu6LXTdh9w8YG2a5twJgL3Zz0LZ0K7LiRPogmsW231cwZ7psMoF3+MpMLSMtXKppgDCB2/BqTpYZJD4B8HkKbl4+/xffxLzI+e0ciMdD1shuIaYAZ7XIGOm8DeWTakPVCBa5vqraLX7G17ZbHaZ6K5Z91+eRNrZhjUWmHpH5aIAymeFFfZH/fuxFxLT+xm+sP7xaNY7uITrUzvAnlPFZB6e10ugMdhK2hJzx4Nqyk7TZqEWDywCnADKKQPTVf5ZnHrt4FyF9pce639Goa24gZ7egqoxYLH2TqJ5cixlJSNYaPhme87p2W7BOekdR+pmwF6a5FKI+yC598zBEaTnnlX0UpXAnDUmjxsQrX1neB6C3oCg0fWZhhVnYN+T+F6GJAIs8Og7rkPebb9Nwn2YlAC/D5kVNnqS+cM2Flt/Ks9f4G1ppCaQDghT/c5U5J7rqNvCAQQd/V9vmqGfHiurR3fMoAMezGJu0J+/+oaLuXfJY5ii2FsT8K57Ic4Y95/2lC37Wym1kw1KFJBPvUf/CR95ZOHxXcfN79Lb/l30adPMOT4CGhMZ68JhUvPzEEeEsMCnNmdYUoNoL40bi/nXEjhKySJhUY2YFhLWzsEgOjFWN26Q5zVNXG+oTYkaXrOL0e3TrF1TRTW/TEFlGIug20UoGgTvyweUYTeSSJjOnuSoZkCt6F74iP+qhjOQIrdNKNvFMj/G3//X948T4LjpQmytav9+ESR0ZkrjgYKdQ8/++f+YPPXX/9u87hY0UiPXXGkASY0GNtbU1gfbbelb+b+5HaGomgRZaPZCXGCGHPkoPi04rZPYtS4btMxdwNwpg2u9xmmT+usfVPO6uGvAiWm4pJ1UDYyqd2AqUOTxcf38aO1nRYHGr5hEiy2/yUyAP0ebTF7T0GZLBHgbnfv9uaXv/6m91SMrD0YO8x0+HKz963hrlgfU2hrNw7qrBjpIxEWUGT285L1wTpSrFutqR/Trru9ihjy5G030AytqjNH4VqhaM201yaNcd5rG0olzzHQwmCFi4Enox3KDliT9uxR2IJzIpefybeAGGfFXh1/WqwxGsMGbEwpf/bt6ICKq4vRiZ/LG6bs5LzZo4qt/ps4jlTDeo3rYVMuZQcu8BkA1e5R/KrQ9kYM0XqO7eGv+eA+56ZczFryfX2e6aKIB7TJMbw8H+uueG+Iw5v24P3vvt1crgvrXbH4+eKaAZX6bFGPPTx5kHUY4sZiJe8E9GjVty/WkL+KztpZacF1veJ2befD9lWAymabMvs6+zu6mNlG01XfFKs9TGP6orGugahy5FeWtH0mfz3o9670s5nkmzbu8c0mNM/+NExK8XOtFf+9mOM6hRYr0f/3rF6Vp+HUwUaVE67VTXf49vFmz2vn3PlcICiCUMy+ivbHaVjSisaWA8TSgntcDGbw3o5Cxza23RrT8dFY174/moCzXhVWSZ9FiHqnKNa9np/prqtANl1YYgQxlufPziGm9S0SEdUzNq8D6THwDA89qaMpJzRdfzviOXtM/NUefNU6w488q6X4HwEp/85vXs5WKTxi57F7YnFDEw+TLDnlRLt38hPvFYq7h6XtuAZ18R3Xum7sdQ73jaIYHyu+6udyTGQGcbj9zC6K+cS//NJgPNngix8+/sm5/+i//s8+OkgHiexjq93/seCrX75mCtXzx7Nw0x4wYoKrOjwDBDC9xkny8asFAMAk0L8c+nu+qXOtbL+n8rbEwCWSL2PDEaJ/W4WegdkH+Ak4VHOcuLNEUwA3lc41cVCwOABIG03rD8c+4vfTrschnSt4vT8HfBytVsCSM1TM12nguXnTHtFWL0mIgFV9nKrBQYZyt010/eBWnykxR9uMnWaSbhuZyCl7rLI4I5w5NcFe4BkDC7yD7J8xo37viy+rpKQHkqF937S9wsCCZte4EskLOZcrBXBw6REnLiG60ue/rN3zRho5guLvvr8/xhAr52qfD0w9OX7S7+1XJbkbmPNskscJFDPWJ32OJI1uhxYmG9o6MYCCMYeOo/rq22/yrg2yCLx7MRPRapfqmWHaSU4BQD7D/RwJTHqd6qdWCDGuZym50Qr44un3A96dw4AMpHoSk/JewMKdAJfztEyqqtLu+uLuTzb3Hz7cfHP/m3UPGa1zBatnmjb7OXDre1qg8Sw9OQbRlLprgZfiiyPDBqrA0UsxFU/V96iK4vno71cDNASpDO3zX/9pE9T2N08LCh++bgrTl3+vYD1QEwU9J2TS8Ek6g+Pc0GIzdqfpMV1MC08rJiP79Tdfb+4n/P2zgLuf/eSLgsLvN08bP2/qzp1aaPUfCfovBf6dZsRu9vlPasf55lmGI828T5ouh6XCUdg7M2FNW0w3+DhGnCoc1ibDJBnnOAGJnONxmjwC+xncYuaE55nje5fxe9U+uFKwaDIcoFdycL2K4f3798fhDfjHbm0DJMZL28iAbNijw8xZ7TfTOuXf0wIGtFsBNqYfMfGZmCohav+f0XkdzbM/Z2LH0x7SjhgmU78wweAABtZytT56nW+vVuDVJifApw/4JCAXkP9B4tLFjy6U6hMn1uucsavtJZonrksy6FwL8D5OghuoWUs5W0As+bTX3gy801r5esCvNVF5Wo4kI9NWSghXIWBNvB09jAIs5/hthvTWzQaSJMLK8WOcYdINU3hsX0kz59M+mfaZXithWJpMvr3WFEh4fms3h2mhomPNzahsgACtOiAlbbaHD7/NBm01K9mBnhmtGFOH6NG9JE4bcHUl0P5j1WLtzD7Mex6W6L1o6M33TaI1pMLaaikEhr8uuRktGG2UbKrkuGuxLwlH42xIwNh1HEQDe262vwUYbCxNnQnuMO3E9u1L7UUAlJnmJuiX1A8orNK6np3cmGYFrRtB+vXaMSYYz+YJ9LQYqF6eD3Q86IybDD7t9X2yIsVcbGt7KXsHyFKBssuOTEC83FkPlJIgXymp4P92d6VH2bFs8WFgaB9QsVnFmw7KYmABEIyzx7qgUzaACObmaL2g9AN3azPNWV9wiIaVQP+kz6ZV2ZkF4J3pP2ohWSjmEvY3ZVYFUTGFWPV72qH2ir0H4MNwscpbxo/b1ArGf42e0baVDq7x0aTcfn6cLVRQ0PYG+TrXddhr+z1zLFHV5glI6G1MYtsalfU9S1PknenhmHMq0CrK41eBTd0Pbbaq8ZcC2T6PgXPtkrbirqX2Gvdt8I6jIgY56Xcx1/xbooG1/qaCjzBU23Ar2vsfdA2x6HoGxy8fLcb+SIqWZL8siOn3DeK5ULL1XvLVedY+R+hYEGe1/Q0kOR3tD+1rkuulPyPg92wGrFVtH5AMYxkj0nTg1QIBhKZHNABlPl4BxIAjCa8/hjWcdza7dgy5NW2y/dpqPgl8otP3offpuC072l7f7/kSZz5nsrDg2znIf09bo6qzwiBN2mnVAL6X7GWjhyXf/gXUrBazsxaZ1Y52BuQt7dBthdiZHgAUA3vFNkJG/kBCBfwUbw37r/ddw08AlMVWxUrH7fmj4655N90WPrqE8lJFAkN29vKjoxOK0Q4cae1paQHv6DGZ7XMQoKNAd+5cotx97mMTo9tHgAY+a3zeDODhM7DBDCsIWMnv09i5k07o5cuv2gPpU/W8gVvY0cOwZxemoOQe6GMpSJrAx/4ugJC7HGapxGwSr9UuK+EYftuQK5Yg+TlFCwBuz5T0xqWC6tfitYrBisnTEG+/SMTtByzskZ/yQRKvxa51hgEq2oEkpGJH7O4XJrl2r6tlJ/sgSeOP0Bu7PsWgARRd5RbcPNO+UfQcZlZrJAZz9Og/GV724w8/DmtTa5zfwWzWircGWej4UM1fBTl2b8DdLn6B/Qv4lVjNFEiFsw6qz711owEl2ZPnFV0kH5e6h3u/V8wV0+hXv/7rzedf3G2qd4lE7YO3tHFvu2owvKqrzmRPQNySh1nJ5ST1fIhJzFr7sGIkDROnA2ClbV4bAyN2tlj0cbHJ9TSgxqdLbhRmAU49IzHKlSR0tMwC0rAqsAoARxcmgQYkZpeKNU3rc84l7XsVfG/nk4/TobudfvB72oUvawFOEP99sf1JgIzf5bMUx+0pTBfFGEmnuFaKOQMrTFxWqOn7nvcrLW9yXC3OfU/8Mxux9fF4h2nu/T7U4qXoqBAGtLH/OqdX89OIDxiES1R8aboNC82zHM9qlRbbbgDZ7PUwQ7B0MWv7IODiML4V/hVh23vyAue8JzKx55wFtqNrmDYtwCTW72hfVowut/gsgsDf/+LO5v3LHwMhTjd/WfHkkSECQH/2A226cwlUxeie1mJALDaggmtXKQ52Bpwi7PV23+w3RTUX6/zxZ84lGG/pMGJJG3JXgXHLyCcXIhk1CM6E2blfsaL7GAu3Oqz2u9cFRiW1U1eMn9+8eXvap18XjxkSAEzThi+OHx03TOPud69n8//5N/9hA7W+C6x+kabpiwGOnMuLnRsT7G/0Xt8+eLz5IRkQU8Q/vfeTctDjmHZ1S/T/TRB99EzRQ9yGYbaAIDIp1+vgcDbd36vOxJO6oZyZ/YPryYl81l7+pgIlwFhxIzvUxY1t2QKg9M51uNiXS8+RsemAA94nPsYE7dm033Yd9n6DrIQz4z3FvFcq3ov/rJqOjvMN6igVmtY7bNOTDvDv/eQPN3/5178d8HHzoW6G5IcU6ICtU7TLV0whmh/sOgF309kx3R20eRcxQ7FIkUjxyWeLA+gNuyefZ8iTPOKkPXJw7cYMl2JAr/Q8fv7FZ5vvOtuadV/kRDEVdYW8i6RiwB9tUPHpHjA22wb4mpqJ92TXplC6WNh2B79zHBCmHV4OO3E0YKX7MWHdGT0m86QAhKwzsfzS7Zv2cJ1b9mifAaRjp9mJ3WzKBeSfKUBw6Kag9rwNqsRYH3+tkyqCRO99N0xDx9pgiwNUs8Sr0Is9fLXno22Vtz5O99NAkAtRz0ortboNnjGTeyd/mB0wxUM5026DneZc8yGGKzgZ7GG/pAjvfMrIj5ObGTM2jNjO3xgtMU1+hJ4Mn5lfo4H+Y3HoS620SaYMtNb7nuJ59H4X8hEHvfaK+L+4/Hlg81MyVz7WfaPvicSnIMTOrCEXzpNiou4TvsDQTYA7fU1FlEoym7sX0wbOJvJt50kQIKy0HU+y68/EAOUuumYuVmQdeYduaMmkBPSZWK+QyL/aowPIrefzvG43BRpyQ+welug7RfgwgPPFHljH4rCZ1quwNoUZdnFNrYdVDKNOYURRAnaBaMCGtgdfRSLbZU+WOx+2oI7AaQPnj3R9FtuRNlMkH1/dA9NFd9GQuPYRfbrrdWOe9jPdBvQbxbNPTYyX73Qft9LGpx19BIsot1IYIJVxvbztJMKQHJxciUKvvb9fjvFZeuNiVjEVBdbR0MyuTVv8+3N/cu4//K/+o4+vMpKSgu8yRs8yZIIUVHnaTZIQyf5EVL2G4OZuB2QEtttla4JgDrFFG+BJS0TO+lyJqJaa8U7QZQl+G/hpAI+Dt1t1ziEUpAxiPlWt1c87dG6UdEH0IEYZDhNccg6TLFukqZK0Gab1sCSeMKSHXQI2ehodUtNxn9I4a8P5PNPHJJQSVoE2Bwi8u5oB/+LeT3PcBSO1x3CgDJb/3MKlgMP9QKjRZ5MMS9pLYB8HdHrADA+9GI7nzv9N1J/1aLpm6X3fm3NMGTln7rGqq6qr2E32YIomaIKG7Q/gU4OQbEACeEALgg/sT9OfwmeGBcGwCUs2ZYgtki3S3eruql173rlzHiIyIyMH/X/rfqOY1dmZO/Idnud+7nsN17rWtaJD3rt9s3NwHLj1YKaiadEE2BB9ft0Gp3d3vo30JlDRVNHbNz9dIvZRryUiT3I0EoypbppiSuNOTtvBMkH2eQ5Dlcf1YTyibwIUJZOGPLwL7EE/HVr9tDilCRWL5knG9nFJ+mmg6oWqpTaaNQPICkYmGJ1MH0DB0QgUTaUKvHvxuGexghLBq/bRaXds/Tw/LYav0u/7JI0TlG1A6fXae3fSkvt7f/QP02T495u/+et/O2DatIcVSGENSgqudQjQ0ycBjmb3JBAL0Hb92u2C3gLc7vP2veujb2F4w/NanD6cvxqr7Xb3XiWkS312P8bdlVpic37fPc3p3fp884/+l/+bzX/9L/7vHVR6V6tF6FzAwXs6eDQKM7nnYudNEtmeelzF4rdffRM4uL/5B//RHxdMPGiK6Hdjrq+WFJ0rOZ6JYWxy14IB9TCRcyyXc13nZZPfctgqqlN1xmLpAE/S7lMYl2Erod0XQGJD9NmCmBP04Z65fQDglqBPxTqjKTE1hGLai4cht0RdAdrA6QGNZ8+rypr4pB1p6T5psVCxXwAdKYxF0x5tjmE6LIba0tHaVty353Aqqb9D7RbAN7oZghX3KFiYX4v6vv6qUskJL8d8pos3YrltLZWE01iZRxnNlUQI4AW5i4EylQ5VMewJ1whcdB7dw7ST0NMEBlApqBhQezrj7t9O+9Iz8G7YeV4nsORUuj5AhgrHi5g2vkeLKJuEPQJEeh0Afu2w5K2/H5SEO+Nj/yZpW8Ydo2bOTP/5smTxTPB5fuJsnLUCbJ/3YiUG7gQY2sv7ezdbd+soUXs/+wvFftpuOeD+pJHItmLGTRKTU1Ytptlo4pqgir3E/n3449cDwGONCmIwYqGlEwtO8LZ0WwA5M7lKIBrVQHI5rb/ArO5xJ4DtoCSCVqdkYhVLPH/mUCFDkWFN9cIUXHtgVaS8/0zLaYopqmBo4xxcr9vprJ2UmChEAB2c1/MApM4+8MUeB4AJcIFho+vTko/UgD3UvngWo/fDBYxcLXYxVCqG7JnYjOEb444v0UpxGggrmDQla7VfaNNcOkbWYUhfU+1dWowLMJBWYNcQ6i/EmODVOtuPqx1IgsbPmfKIKc0aT9FoPo7OD3boy/Qq6h0UprdwiicLrBFIMTOqv2uq4To1mECqsAsZ1xBjrWkRTutUZ+m9JFkbDSC662KDh4XW2vFnWCvEoo9zVE8LzF5jTHS9ownKp07dUNWUVi3UMLudsPD1yzHoLzalt0B/CjABXdZG1U/3Jvr7+2kTBkgDCVaLuWq8CvB877nOT9Pk6X+cvjFpDdBsjYG3pj0qnJl4aXp4CfthtqxnAMjgn+0pcgTYd9ZRsOUSabydsRLxPoDZ7MfYUj6/ZzATgPm8AVs9jtWeJRgUq9J/E0Pwz1qYAVD8zqkBBq0ppu7SYznZPAPcC5pUZt8GNFQ8OuicR9xsPwWSiOexdCVg2SUJBLmOmTLfd/q8FxVy7P0Dz39YdKtNj+9UBFH9XzYSa84xPCsAAGU8axsEgLdYNwMAdnbY7RHAB0oVt+yUsJ1rD12oPeVC+lY0lI6hlucC/v0bHwMsExgXB9i/Pny147Svsml94Gp9Fqd1rdg1F4v1tMHsxICKmL95asCLe962xHlO+1Wrsa6eNPgD0EFEe1oBW7hP793uWg3ger7YfBKUzo+JckYNSe5H86/nzm4DAUHaCqhc5VSlgdwKIdZjAOkFIp0NpYDAzQgr4DJ/R1dJdb01MjWUvRJPuUZFhgm0p/UrP5z9nenJgYWOm33m3vdU8SWCpmRO8hRTXXKXkZpEF5sLELMtKI3ouLM6U7BXC5lkx9/PNIumkOXaJf7tMUmHnz1++GTeezZdVvHtffZ9Js4CnlzsTLLz+sUMHA1nNklb81TKu+72wRqKgC2uJWcJfD+qyHUzmY0f+55f/OrvpN37fcDEj7F4kiwJNE+SsCI1m0PXjo0p4aThiWk3G1AC5Zxv29lABnSN2/OGyc1QjnXYJk7Umj1yFrR+xA6eWWs5xewpcLlZk6XFDGR3xNuxWNnVLXA02tmtjXbCiHDL/nVG7R+yJNfbc4hDTyrSfXzv85jdT2cq5H4JsrM5g8KcpV6zgPK1h8QgQCBMDQLiKycnedD1kSPourUL+1NMLy6QGmPc7uSvh6EHfO9eV5uywuMqHEmepkNAkjgxk+cmzheryFsUVjDwtOf79yU3sdpO/XfPtnWxjnvFezPQpO/TRWB9CwNWnKb4In8aMGjJrYwWVed09FKHvda1S6SzY58cXNr8/EaxQ4Wxl+2rv6qF9FmdIG+m6tAC0MtyjxipY3FXzAc4m3b1iQtXi7et5gFOF0evtpcN0lqta0sL0XrZM86t2J19W7p6Cp8r8aV/PcM/FKnmc8Uk8o7wBPZmWFjFUf27HGDOLcmK2Tt17ognYO72h5jNMChlo3zWR7XNfv75R4F2D5LVOA1MKm8IzOInP7p7bXKSxwF63z16HtNntRhb6+d1GSiKj1bqlnn2rGuQi1rnHcXx9ihm29i/9heWkKFHJkiSLboW+PHll78Z7S+D4eRJCja/04ju8rXEY+dpLeULWQ6+zH0oIg84rzDcrU8j6AAAIABJREFUdwKCX5dLAZ7f9jy11b4MtCOnslp05QMG050Bn2y7uJ/9LrfMzk6HG/isMz5Php+SXExbHlu1Wp3HdvAJUKI50IpIhsEsLVMYgD2GKWjK7LDE7fE+f6825VMt/K9IjCw5qevZF0D/i+cAPzGHAhu2WG3GnXl5pq6398Ddnt90x3UNftlvY4xdoT3d/gAYzQBGgHpn0Z4yHGGYrIYEjH8Akop1QV4cwjqD/Nr4V/foc7tng7GwWmER8oyR5iEn5c7nfGrHjsU/0BpuZkWpcoVbYkxsWUk8+Z0+T6w1Q6KAmT13n3sxG/qm3PFFe+hS6/Oehi/pGHXXzt3oGraui8VFr3X6Skef0J2vidNT2RqMhS/gx84kat4oHGuJNZSv+OuC/J7cQT6NDSbhgthAu5S2q1xjbKxcsD1/ksMEnV8luRSwCs94GJj3XEygYCHfG5uz4qn9AMmlba1LSiC+Cp18ldjawJhd55ddIE9zLhb0+ViiOmFG91gHQlrgaQg/j1gTQtKe6Vz3b/bzSXv1UkxDduhphUQx+OQ/7GbX5O/yn+eBYkMn6vPowk4vjn8z0BFu1N7x/MhwIClIjDDk5dUSCCbsjCF7wTnXXdTrbpTf0wh9SUKrVwEimchhv5sZ0H2b3+Bc8rsjd6Z42/WxP68MSwGGl3PQg75OFz98BzD3onN+QAO4OPDHMKnn289RdPWzRybWtjfJ/GhnvhN73BAlklxHuh1b5+nsg1N1x4eBxwoRyC7i3cOY855R9v/Pzv0n/+w//jA6cSVKjwrKHjz4YSjjkgRI7Gj02FFt2n1j1SmyDFNAoK36tgAwibYqiYl0hEKRWZV037Ugprox/i9bPLTDq7H69vSDC04AOQKfLBnntlgcbT7JuuQbY2ULVEyStGW6nAkYzuHv19OCZ0Gv6YZLaHZV7D3I1atMZHNVvlXSMQokC6oZAvlP7v5k6LRPHz4YYGoSg7nb7r4HdqnEWy/5UJ+7DqyhVz0Ih+/OnY8mQPP6WwGYH3KemYyhc0/C1fdLlAlgOyWcJXHO08A7junOjfT1ui4DQlhKena0D1yXzacNmLaXFrT9wLv7TaH97Kcfd8/PYswkitn3YvZJIEx4PNfBmVHReq8LhLBf7gYqPnh8tHnRYXrRIdZaMdO2BohEz14TJaeNqdYZTBtBIrDisPe/xjCMMUkj4ArjOSLZp8OwYdwFh5faYPuxqhgCCdatGII3bn+++fwXf7j5m///n2/+9i//u2ELzGhq7EdgSC/e7fd+yR39qBcx5l7PZDjGECPmYO77pz+p6vrmSZNen5ZsZYD373Wde1Wd6x1/GoDx4qsEmavsFri+vXBt86f/i/91Oix3Nv/N//P/Ns+EiPFp+9T3M+LUWy7UxkFUmyN7WHD4/f1GvXe/P/v0bnTxqhLpEZ5MTzoQoZa/EmBtEjOpS2tAa3XUte4e3o5REtuUZ52kW9VhMUemZXXLEpuEdMDs9ftswt6AZD3FW4HNn3366ea3v/nNVMMkbjQgJLvM/LTuAAUkZ6jrGTFJtkRBTz4Ay+Q24DVjKzoQUPn7qrJt9ZJ6vcq3X/M6lVhMhql+eZsgdSVXZ/psM3Fvm1gB1wTn2shXArMSnbknwaUEDcA1gZogoQctCGyPaYMEWqO7T8vbtGJKaGlqjCLmGPGZYgXgHI0HA2Vo9Jk6rcWwM9X+upjRGwPMQXe9r3vfnU8+zwBzDDw4u+Wrt0l+Pxq9l63W1jAQJ5xNbyGH/Ox51O/O0bA7pmIJfFoDEdjASThoR/SL4aWLJTn3JaOJhHFydg9bUIj9MvnoVAvCTYNouhfaJvsqa8fznUu4Fk0MVbzWWdqbvYY0gSoPgVbVXtOStftwjqM70/c9fPDVBL3A99FPmOepki4WAOqrui4R6pVc0ftZg3/mrkzMVGXM1rgHNH0tvQvsXYmnKXtYgDP9cyweLcGR0p5/Gy0TW1pyZ89n7+1ZWj/7BalPHj1d7II+81XOjNYE3Ulsk2kV6b2kFkavBFg0ObRgnlD0EinWBnZ8GgWdPG4B241rVza3CxqfB7Dv0bfSVmibtQ67hOdV+ZqCKvY4Ihxc0r5am0c1b1p2Jlm33zEvuheMxZlurMVPm1rPwzrxH5Os+V9JKMau4AZ4N4BB9lngTV5gL5B9mKMA6AFL2cOtTugA6nYPP7eY0WcMoJUsYkMQ7BamYIxOSXZAT8GJwCbDO8ksG4w5NTpz2bIH9ENolQIStomXEi7GnqLUMAgBy4Gm1wN9bu9UPY91d6nPA7Kq6KkWAkUG5Oiz+ALtQAAEPngNxplD1HVqy5W0SIi0b5seT7dE60y6LxWKBohrfbAu+rikGkrWsPNngM+FdLl6Tfc0eosDqCo8LcCN75oWe5Bme3ppBCpmYCRpX8VoXSLPw8YT+Kqq96fKKltiD9tjrm1aVHq/9oZLJgS334+zzYDz06aPm1qGvfa+tuyDwPIpDQDDJyGSoLquvmfOefcSYDGtb1smksBPIdEZsU+Ad2yD1/pvgLBf4pszLcQJ3bsXjwtoNwUXzCd2F5C3/a5JOtjxfLfYS9sj843ZUA5VgAnsJ/pte9CiMQDscsVALCfmtAA6+yZUEgJLUSYo7p6BeqrnWcwZOgFEf4bBWefEpIJyfiB0+0zhdprknDX2A7jRs9E58dPkJT68b4J8MgAzHAfgLGhvz7Bh7k/xcrHEt0CVZMjq8Bv9z326rgFR9PsMmLeAPc8VYH3etYxr6yyPDw6YIw1SfLcmqBPpXq3hkmS2nl8EvgLc/J5W8xbQ/mGrdqrgj+6kopj2TlNoezSGIdi/w5gAEEm0+vmSf8AeW5Itw7QapIr52saz7WU/w3r3DGawVHtvTaJd4BJWCTF0zP7VaoylX+Fhy+jCHhzpE2szYO9i+rFLfrPdfn42gAOWfFo84hzevnur/dzkbdq5xfdX+8ydvlvxdPZJawK8e92fWsWWtt/SYGSTMRgxK7T9+VLWcoYkwJIUgpwtwDX7vL13azMad1sx7xmEN0WOBdy9ij09QvsAPUwJ/qn9Ixl60w2RGBmNLPptPQftRTdLeI6La588TlLm3iebX3+RdmU/RzZ49vj+POdp6Qe+b4dl2WPraSVTg0FB62pa70q8FT+xK84GAc0zXS1jABKAoWt8CWxhtABbW0bKkqJYbH6xyQwNGYZInxvr0boB3MW/CoJAZL5y7Pycac+S3IM1QVyohXn0be3PEsbucwDn3uXMAe4UbbCzB1QyEIsv6TqGlaMo3ede6d6vpWn4k8Tjbld8PC5Wf5mdeHLhYHNf0lL8gMmHuDCFCLGMFre5doOLtsxYRuUMSJ8EEUsIU0mxriJgXT0TWyr4YhNNWOdMiTnc8+r0mHZCZ9DAELYdMLjtQAD58ZszxVkcDhTss/my27caoNZ1vm3fkKIx8MmQP/ZmmKxd6530HI8iCdy6Xs4WUAm4fNkZfXb0vsEpYrLTkbrZT89L8fNpbXLH2U1sNl0NQBK50WGFd0wXoCPm/RoOsNg/wBV6rJw10EQLHRavAuTSMdX6XKGqeGGvZzjnFUDT+Ri5IWCEs4v4AIxUlG4tsfkULnVFWE/HZuwB+8D/KToC8fI7zxS2IlGML+9Z61baxZIaLUgDa7CuxRDet/6cgseqNC1bwm+Pi1m2ZfmfBTBuUbspqLgArMOjl36+mLfjW127PNAFtp8u97k37t5ucJiuCrp34rNy2+wL5uvF8qNXrfluBUGFsOedd8CNexh+VGuMGCHOkN/MThSjAO2BYJP70wR1D7pv1jlje7uoiXcVVw3UctXiMj8frVggnkLUsDL7PU51Tbediaz9OZ2HGLnMJqvquYgfukBAPh9KjuGgN9/rnioPjJ6iri/tmUdbeaI1LKhONgOeDIaK4Uyz/nzM1/qgY5m1lzqbM2UVwDXFn1a272GvAPrjX5QPMQ/FNQBaRQevcw/Az3wHcE7u4BxyA+dPyumy8YVcI4VhmnubZkAjWGah3WjQvsvmvqb1qQuoz9zVzqqA1bM8Lsc5SeuOzt0Mc+p//JwzzcbzA9PzOD5ntcXP/my9UIYuZWcPi5/3sPHF0m9eDPuOr1AQpfVW7XbzJC3U56QIiok/dOZfVVDE8IZa7mK4B85hQivoDuGjpzOERdNV+25g1kxbLSaZlm/PtNzkUngEZc334pUZ3DNmds4GW6RQOOsq+GeXXL+Bfn3e1Z7jvVhwx8WeCj9XJkbWwbjkj7T1kj84AaSLsw3qYG91k7nAra8ThL9hM7p2BcBVkFhkq1fZnOv5X6M4nqZZPvIPPT/g3f1HD+fzDLB4kN/X4XYtYsZR/oOffRn5zLRZ12QI4X77iJa5QVGwlw/ZRMW8TvifnftP//l/ggM99HyO87u0nggxzvTCnBZHqGgjubzTwX2ZY5j2Isa3pR7R4qo+Kij7PaSD/Vse52j2mLQCMHHoPYRHXTgmzWEO5qALWpMb3fRK8v0ahz6VLFWHFaww8KqUQI5xhAKMs0oUR4eC2eYTgKmOqEY4AD7D90q8DugwbSu7BBKvEsC1WE02vVQy9nmtnaiV33/75UxNlSSNyLcgtAeq5nuC4tkWQ900UQ+6rwpzt2l2jNadnM+7GAgXWjcA3puM9Dz4LUtQXg3Ukdjq836d/t2dnMj5dNfoh5keK3G8FXPvRcAgfbvdHOZTLCUGnC5UyDog6g//+Fe1ov4wQqsM9tCZAxRux7DDwHoSiOUQzuYI0LsROvzoWQa/1uDvQ3lVn7DzpjUy5/yu69X6NPTYqPbvTQ9s02GsCPIlUtNGoTLc3/dLrH/4Pqp2BwUafRX9u8Rw30gejr4W108//sXmMMDiZ7/61eb/9V/+XzevnnwzOlgzNWj0cFZlmVbAvsJDa36/CoaKk0AaCw9Wczdq6d/75U82Pz74umtv2ELMjifpefzJH/39jMmbzdd/+d/kzC9ufmiqoSmLdz/5yeZ//k/+yea//4s/37yJMYiqjQr/KnrqsL0SxD3XM78Um04y+qy1+PXffDmO7Je//GmtJRLmxjrLewV6+vcL+lR1gDmYyk+OmrRXJfJ6Uz+JQk+L1DjO5ZUZRAnl2cCHCWYES+3nGa1uDxHRHJarSUiNuchQXG9YycuAS85sqqzTzqFVcYnZ2ssmW2HgDajXs6bfMVo9fbcee0kmO7ccM/u1nINAC1V3gsXJNZaTn79tz9QkB8M8lcgskG5euwXTz157lkg4h6PfwAhuA7VV5V6g9dz3ts3BlF8AxMUqQabuYDpxXFhx0+7EBjgkU+UlcC5oA4Ku6jbq9FRjVPICs36oHWJX5UjwI0Ht/j77+S/aP6YrLd2oEbeXJPJs1mQCH1qCph1Zj4LF7BfdvONYIwqVRJIZvWEO9rlrctXSuFsj7Jta1vkcUGNru4AJqyKv8rz0LbxfVYjzvVJRQ+qsijaAYcwnTD+AOdu6AE+ToNN8vPXR5rtvateOVagV42q2z3SlnSvXC6hyZFqAJILZqaeP02KMNSU5H+5W1y0JmSlWgIBJsA2eWZ+vZQJIpPLsmZoUKRgBwrMVezNNejEMFGfOdCawU9b9YR4KnLaAbd/6onapEWjtZ8Cu0aXocyVEaOH3v0/MOR1CQSHntKQH2XinZB7KBA2SK0mkqvsSa55Qf1jItFNONgmzm0TXHtlrKuqtayqyq/Dwuuu3jwBbOwRlqwpfab1MHT/quRpn6rxgYX2IqbdbAIM1ok78tgONKYEeL3qYQTy0VbrRaVN0ZXMOCjIukoUIgM5XYnQK4gGBfJNWCBoekurFxDnTp6t9UCA2vmiB5mz22bAPm0UMhqn+psDMdE/J9QxEmbU0kdLE42nUbLkKoDDJssaka+6nIXUSYHMCEJwTtZiwEmJn8SKNF0CQ4sqFJmjvVzU+d7S53p/E5QUtK17G9HLenGXMki2INEwy18WmYfqtxL9dtPZ4e9keelFR5dnzWH8nVYHzh/SJ+BRC2if5mLufxcRu6jhmoeR4WH3dB7H9M43OAf23YMiu1ofaexeTeDFk7D9g4wrwPSJDTlbbl79L0PZnkIjkQGJkAt5qySfhgcWwdLJKuHvNG4LeZNJos4SEAfaGtSlAl0BPDrcmUs9gDAZiTOZiGo2O3Oxd+iV0mhRrCnKdpeKotcenxj/P3r4Z3+DappgzwdUMFhlhazGLhGQSsNVdYMAVFsJbwOP4Voyh4pye0av2+euS7/PZVG1gF1unj280tKeN/OUXTSAcFnMg1gze6YnxCYJO9rrrkXRdr6Cy37/tATBajO9ik7+K0W5iHXBVgoulNwOQJP293wRg+5f9tP+vleTsxIRV0APJjU7kOKHVAj/MxonNJDOKBgtMBbpoXp7pk15uvRWaFZOAbuDbbWJ7SfFk+oe0/hly0voG2kmCVrFrsVPsXgDLaXtspicCi/rZJLi9HeNmmMp2J7vd2fIstQwCmjF2ADHsAXBSsDwMJ/58mO9L53L8+FlMuU3cR5tsmJPts/avDhXPmi+zr0kKnHRdzjW/dLX3mcy9po5KFpbW7AzPUECf3N4+2zKEB0S0z5MO6XMU2t0Pr8JVPqtrgVzFBRO2LyQe3lTOmTSP7T3xBAbHmhKtSAq0Bn7OPUmWJbTdO70sLWkAh2HP98xncByNvvaT4izQEmAjwQbYYNXLI9aAM1I5bGhXOy2rwDvno+/pvTIhn0s7COuRiD9/utAj+zSGRHHrzeuHDX97PpqsJo7+UOH63kefzXsfJTkxovQS8b6Tf5mzmG1aPv5gYjsFiDW9sZiy/fBuGC4L3J+uImepWORuCZfzoqgw3UPAu/bam/dLm29pvi2+2SS1vV/uYV+Lgd9WCBiriJWhh2/ijjVchm+cwvgkxga+LEbRVQBA1/Yc8yIf9rvhfOIO7OcBilcRePZcn0GeRJJvMjT7canY8Q+uXdz8wUc3Ng+zu48q+l3I1z1KI/ar2GjXPvpkAC6SPR96DmIr5nImoy+0YMAr1ztxYJ+/dLfIDJVo508vYFcja8zLVlw5HVLTvq79XkfSivcAhdMB0rUBRuazFY6ABdkN8Q6WPTadNRkJJHte+DdTyhWExBLLf7yOXT9xYIjQZ01Xff2q9uwkHz46lNQXu2j3bJr8N98/bvLs9fbH3c0XX/x68iSs/xcVQsV7/q7NdeI6RgYjl58o0GAHZkABRrGupWIC55hEgF72aX4GKPGrraXEn+bqLvmdbZxrr3tOgAgx+wB4Cn/F9die2u7Y4MXEBFIqtq52de3iq1B+PuCuooy89zxGWx0bGf3wsNXJ0H4dcM3emuLO2sNs1YBZiupiw/6+plX/h+c1Mh58liB/wq4Fnr0xjbVn8jqwhWTR5H3DaFtM2LOCsLD457/6w82/+fd/27pku4pJrwZYkVfin/mmw9hIgJAfTaAmp4E00HP0rMX7Yni2FNYwbd9nwL91Gn+09DDnTPXMHCOfy+8AxEcawXNwbwMTsOnOZh5csUENr13Dh79Os1c4w8V6DloQx6dmM/lcbF8FfxqTBvy9j71Z5huZJFZnOqF7xd6ntIt7PuSo7id7ZBgBdz7SRZ2fNwF3k8cY1Blw9370BV0vPf01XIRv0603e8GeHiCy65+Bkls5o23MY63cj7XnjwwOGZtRTJiF3LwLpN4x0CWpptd95rVPPwlMbYppICK55HPZWAqEb/JvJ+0FOtX78jMdfHLX/Mtz4B25FbHTDJhZg3jOCFRAMjHSdIRM8bn13p7hC3URXsmeXm+bXEvS4FyYwJX2crD+7Ec24rgA/kHn7DgM4TQ7a9gk8PtpBXhFFIVFwKp204lDFFYV9O3PnrsOoKUzOZc2hC32e7di17ns5REb5Z5MV3ZOurd5fd+/9MIXGWVJI2HpFltHdNpV8O55HnQ2T+pA3M0PKZB4VjPwE1bT2k+c2KZDHphCG/yKrIrlGIbtIpHMSo+eaEBm18xunWRzbDhR3uveThOPzyB/cjUS0UM5nf2UTXilk2dyFrMRlnbukvi6Nmf5VdgZdikA+SqNdN2J4W+Lhdu02f/sn//HRcXYcy1sBvRB2mT01SSzkMwRoHeAutEbt0xjbThD2ngWXSKp4jw8pg7e9cSdz6XpdL5Wmn4w+h0P7tcK2r8/K8HDqCMoTJ9pt40ryRWYnLXXrUe1wIRxlhKFFlOwsN/h+t3k10GMF0vDQwLaAaFQjb17psrY8DMhCOghsEQ/XL3cADH3NMEyBlDJz+//5Jeb5zEPnzz8vjZODCAJoCl2VeQDk4w5ftv9HmUAXmQoVXI+S6T3dvRH13cr0OVtdP43jUzGO9wHFrYZiL/D32eaWxcH1cUYApyd1Mu812H9JIbaF7/+7QTkF7KQd5q+azjFpVpYDtJdoGuGXTOtaQZKdA8ffXI3Y3J/Nu/F3jMahC04FBhL4bgDLcA2/vigTb8XuvvytOC74QwPagvE0rPJpoKRLXtbqwPAasRDa6E7joUwiUPVFNbIoZtCYod11+S7mRb8zQARAJRbGW3TrjjpyzkiFNmf/+xPNx9/+tM24fPNv//X/9/6y3/MOKcnU2Axff9zQEsaAlNvYe5Vp/ni2++qhuyWrHcAmlCjWi3Z/MXndze//e7+5vt0PA7v/bxE8KebX/3k082/jln3/nVDMNpPXz3LSVw83Pzx/+w/2nz6i483//Jf/dcZuRcBg/rh0e4BF0QhM0i1DRuW8Sp23zdfP6iK+3Jzt3F5n/8kfZruc3Rmhr2xKqeGl5wPrHuT4Tx/vlYOw00yJEZeM+5ASUE4MWFnYxK77k+ljkNClyeoKYkQYL7WjtWvM/04rQOnrR/HD/ChEzOAW3tLlcjr9nqfg3+/1kZBht+C1BMtAQBWe17SAixWYZO0CSS0GrT3Z2rrtiXN2Zj2nu6NAVmaTe53scCWVtuUr8aAS6OGeTRVeATSMybf0ik6+/fFPFiMPZWz0fzLhNhjQOK+cYIQTCXGyjlGifaz0dDbCtICKZ13yRvnK7n1mjOtMEL+2scltdilk/m0NrfSHAQIeM5+eb0A2nrQGTwDs85EpQU3l0o+f/vbX0+V1znDvlKcEJhiA3Emq8XYZy7hYuygwRppCA4baEi1Q90W1GorGyaRZCXdEK6XjI0q9IBfTfZ8kyNUnbs8uiKCfpX4gvleazKkJIjA/G5n+qJneL521s6xxBAjcb9g4emjb2t1bdKz9Rs8YMsa3FaSLelZpVDSbE1pWo5eSkHXlezxJJnZqdlj9nQf9KpgYIBdibbABzifKdB+JsE40ypZWnc0/wi+A40X8OTMAO5opTy8/+PYoZmax2GpKmLusuFsTPbM81Ztn5Y/AelFWltWrfUvSPzQmXj5JrvSGtCruXMze5E48+Pu/XpJ3n7O0D347L2e48m0z6QDuKMSly5S9sS+ni6AKqsH2aiXncvh3Gkhzr6NVpVqf/thWvqd3y2DSzJCt28/ljT7+iTm9YcYW1eKDCR+o6OHzWuKnUr4AEpL/9B9HhvY0eetVhUB/Bpa4dloiwfYvdJiUnFmMcfX+RX0GWwkMN0tyJmK8ZapeSnm26Ps1tOYBacmcGEMAF49B0GN0wug7Rzutlkvxc74qCrJ9dpl9wLv9tqDQI8ZPNH3TtDuD8kN/+jbgLg9e1NntfBOQQ2gItFXqe7ZvT59sXlSi0SdRV1v8gk6DQED+f+TgNIrbHtB482SSz73QXubJiUW+3yudQFAYNxsGZ3OEeYAUXvgyTDFt89ibIVEc7z0AoGmfb21kTjbe2wtNud0vLSPAIRsCVBN9f5FiTLLOmCPQJ5of+uouDCQG6Hk7IoEBbD+PPvuOmYwD4bkdvABYHE3Xy/RHJBxqrjbFtG+m14sJusJyYNpZe45YOS52gFT6C7KoS18e7FrPeqex570vLc1yNFqvFScBlQ57ZrfZAMet8cfVuwy8OR6AyfuVJFOp35zY/dm7bGnm/sNWaJTJp+wBmI6QeFM9+szZgp59u5200r3+6KDYpJ32YW//vbB5m0sX9oyL030q6Bwam34nC2bl8aMSevsuSEgtHDs0/3211SHTVQdUFELjRZNd7kYKNZBou8m2U//W6gdYKr3ZWOwOgaGtkZ+LriX7GmpUliMVXuumPR914NP8J7ubz5FQA68xZB/nc+WfDtLZ1jv2OoBVTrzdG/YG0VqgC+WssFHhrTNfvJgFiN1sVeAxiuZEROd+cjxu2LS1mu1fRmqwr6vwS8jLuDn/eyzzz6r+E0uhZSMoNJgBsOMMBBo7q1BbDeKJ1+1Z0Y+ZkDGCtO0awG0xQa3b9Wm3AUqIg3oku15XMJs8NHVaw1EarLsxSZt3713a9i0o6c2/lZsE6sHeSppm4vFYktrdjG9AHAoHIY2TbI5THV2bGler6E5scrEM60taRqQ24MHP857TU1+WWF7AUGr1futggQw1/PX4u8zrFXLSPuSJA427jNajP3seuwc51CuoCAjwZyYvp8B4375d/4o+/5289sv/moKWJ6R2G61pa9psRofFFWBJmJ18ZjCueRyJAX68yBb8Lpk60O24qPExvna+w1cUhDVmcEmT4v3W9I0S3JhmFLbX1hWnj0A/O//6Z+URzwPUEx2ojMv1xmfPDSfZaswgxlFRXki9+6Lnpcz+LL8aIa+ifWEQUDirV74WYuhvSuX4X9M536rONRrd8px/vFnB5uf3tjdfFnr4v1kd+znbyt+f1vr7K10gI86+9MaOzZosXGme2m4tO0JIPS22AsY0VZ4GhBQ7WtzHSDTnimF7rkt/bsBJCW2U6hkG8Q6fBpAgh1r3fii8XHDFBldKgUw6wEEFLNi6CqG+rcpKvTKW00+ffhwdS0pXiLky++u9jwTEBp9v52KUPsB1GIR2qz7BzdrF3+6uVYX1Pd1Tz1MsggYreNKofOMIT3dJ/yN6xhyR3FOawHHxMj0ZTN8it2wD9pLcizkkCuRhVY/AAAgAElEQVQmLGcD2BXghthVgq+oCYAcebA56zoRMIbW8AvdMNr7sAQBvHIFhXrsmmFytgd2p6utGKAPMUDgbdcAuAGYYcAqXOwBBE1K7RpF5g8CkxQa2I4udBW926dnU6kX+25NV56gs+dyNlmYX5rJ7ICQXvGmgtqFiA96PeW8/KI9+LoumWvpSwIvxE/Hrz+0tmlBB8jcSudrpKXIOPB1l7WLx7h7VhE0AgiQ/atv7g/D7WW5pQ4qObj71V2mQHqWJy39OTjpKn6zl1ezA9ii8gdgItCZ/qhYbeRUFB17cDvWFiubhWGjC7R35DBaiYE3aa/PRE9dUJiEiglkOwYEBZ4FgpGAyHbuNrTr3MV3m3t3wzr4x+IO+8J5lTMPUaFrPShmf/7g4eZ5hKTLtW9/qAvkQxeKtf12C4iJCaaDA+gqX5pz1X26JlrOU3jopvlmzFAkED6jPaDoZLoy6YlheVesetPgrL3YtC8fRELpeZ0z5bSc8LGW9e7rzYuKOYbLQL0CsWEjF9rHl0iHKDzWmfZUfAIcA7LTWFOIac0PssH8lrxp4tSRjmnPm0ug3Rz43roSmwra7negUmfwAuCOPdkWn2ncPSm/fpbtMsTxbfd9pVz7ZfnE40fPKl7dmJiRjrmc2H4EuMFKzohObBy7fDt85XmdVc7VhdbLoAosYoQaawNXX0BzX24ZpzC5yF7yXev4wdQ3E2XbP7sRixCQaPbZH1OY9ZrOwbJROtaWcd+rO/S01wJSFZZeKa7JYaQLY0OXpjFbdpMPzFe87TnIGencHYSVPS2/w26+3j3fzV//+svfVkhIpq0cSw7JsysczMC/PkeuYaAKfOBezDzzJx60vxSoZur1VreSfa4g38CK//x//+FVB/T4NQflIdar25uGJihYbJNLLE2XOawKdhTy9+zpo9X+oHpHswhA1FAFUxTfnQpkCFBD8NMhCGDSKqVSoZqiuqXnXCubIGr62YEMLfjSqliUVBUF372Ao1UxWJWGRQG26Z5UYSKcbBFmQk4/A2aovPlFC4rwI6R/dItqeZIof/TxR8N0kgSqxL8OBPj09r2qXw9nwMT12AEtwAR8Q/wx/jk9oXcC5g7wcYt9I8bd5xknnyNBO6gC8aH3pr44FUuVOMb/dU5PZYKGIN/wmtikKjY0+k1tg63NLz75vEDkq2HHqAqcVGn66N6dEsQXAXk53owIcV/roQq5E5B5D3j3Yw5umEDCV6wb0PAMzh401+a8GxsQ4v0+7Yt3l69PmyfmBKR5pmB18LB2dkpoTxoiMvBna+RaRoNFn30A3hgtJ7QNeaMqw1GiwS+PHk0fOP2+GyVon9PVC1k2obYbaY1+vvmDP/i7m7/4V/+iNW4aWE5LezMDJ+AS0IzuVv+7TU8nh/frL7+pJ/96zDZIt8rf6ebzG+2nDMb9l+c294/Ob372B/9g83f/zi83f/sX/3Lz6Mt/2+E52Hz9oM9+e21z67Nfbv7wT/4ow/xk8z/+zb8ZQ0ek+Zy2wvbxtAwmnGyEs0Dj2eOmA33zMGbntc2nnx7EfCNUXJBi37ecIyjNzbd3HjxLYyUGz+G1uwUL16NJ94yxKdokqi+YluO83dkEAquiM2BG+x97QzVJlUwCwHANc8UZIMauvUuQ6LuzOaranJNq0dUZ7JK2UiDfKxObp7KvFVvQuoa2TJsDwAgzQmWl/2l3HHHUANLVrrMqfzNBmpAwYKEg1LVMMuMcTmClOoIuvfRaPP91PlcLxxL9X+y6M1r+tFe1AhJwwdGwjyZmED6oQAAPq8jEOOXIXZc2JoEPMEPyIAhwv9PO2/PZy4EDWUYfEKNBDAwc5aQK/K6YjNwzGqCi9bnZHvTnVGRaECDjWYXRtR+j908FW7tY7RMBTM8Tvn0Yi9WUZ22eEkrnw5RPrC+V2HF+2vDbR0Avj3dNWXX/wCYpTNe2rRYBp4cn1TUapkE8llDyTKzrYJoytFocRoFw3WtOzllQ9TU84mG2cz8NSckc/TMDXe40aVpFWdsXZtMPP3wx7KkJxOYa2d8FunJKA6zNszNhblU76WZq78RidP4BuYJU773cGmixPAPvhgEm2dVuOvIXq+mOA7bH7R3JnL8DotigaXnJOdFxeYUpOQyO7NIkIypb6zpo9gwboc/XPjTr6Ty1+a8URLE3164cjqbTh4Kn7x68SrNzTeH7xe8lan30w+hXYgItjbmCGPtRuFqwc6EiwIUmYJ7WnvyhCayC3klMsJoMwQFC8XMoQm2godtPxR8YuYBk98X+Ae4ws67fuTtTtJ+nJXWx4EUbPjBJoelDIsEfAhYmURjQzh4Bgk6BeJ0HYKW9s52oCQzDInr+Iq2OXkNs3tPjx6zhjtabLp3epyq3pGk0obq34ya5nr7u/GYvjgwTaC1Xa6hWPwEYDbNYN73nUtdxvcEUn16rgnkue9/kyfMJ2JvkrNgGNGTzgGs0JQFU037IP7SulI/swRVQbhkrk8TR5kl79fh9AFdnvYLLudZgCrVjDDijWsbTLPXZ7NEAjJh8vd9nT9vEnIDVTnJ5WtX5qNWSPH4Rc3Se7Qrkl6YoEGoNvVCVn6Y0wxsCcVZFs5/xhwqAneWzgh4YgY2xX9m8iwFWj1p/rcBArovYc1hnvY9QsZb8l9mNJd+hrS6tOcLUGMP9BuixtYAW1z/sn2weO4EFddYCO60no7/qdG5B8ezCxDQspwJFe2aSbOet/+YnAJEHnSnTsN/rkOgsf/f05YB34h7A+O188l7Xvidpbp8+r1VdmyS2h3YWjCo2j+YY1sZ0TGSDbl5PT7PvuAY418EQdPlj+pKnATvvsjFHkifs3JIJ7WTXA/pIDMx5zu6c06HgEfMnfcdOAN6bCoGSdLZvMWmB0kuEXTzhnM/+EMdh3nVPI0YOMOveTE7VZjL+oOds0FlR8eY9pgqAuz0GeDpsCNXNQJdnx88mWQe8T9GkKzLYSQFm9JO2QOvZMKSxhxNZAphLjGLPYIYsDd4lazLTfNkVTAiJgmC7fx/wZKs7OwMpnNVJeJbfm8FsPX9n3l73LcP+nue49NQkp+znnrbC4jpJqOSBzVBMuVJiffvO7WxCBW/Addcw3Rc+TUGspP7nP/958WsdFMWP71rTF4HnWpIkXbtJMuzuCfiTqch/YNACYrQI2XnAC8MaDPuoLj37WJJMM/R8v0FXB8VMa2DHKgDw91O407bJmwN7+jR7f/RzATcSZ8n8+G/vWa9jP12buJNmK6Yd9oJitXu1jrPG+QUaZ/Sh9scP0aUljfAikPBW99h6dPZu3/lJINnTscESdkxB9hxzHKjwskKJWAjLT2uZBGpA9Z4nG7tnAN0UkoCabyrW155789qAh6973Sv7c3bRaiu9FKVFQVZr2RlT6IxRp7gqMTeoQ0z7CntuYvIV3y4G5QKFFCDYd/p/9gfbKl7Y77rpXQMzpjUXW4MkAtAUeLmNE9ljjD/3cXEYp/SvGsxQ18w/+mR3c7vhTf/js/fTQifh/D6JjkcBeNdauxn0h1HHEfmOLQOI1eSoFFO4QfZKTCNxNeBizznsWtzNywAD+nXTnLnN1+wpNtk6AAbpypkubZAGu6noqmA5xRUSL14zulamacemN7gpn49owNbPlNI5L8XOW8CUTeWbR8u0BTNEgLy/gVYvxMLZ6INirJflcT9mFwnHT2LclR4aUGaoRPvRPruUnfvd9Ff2utcBr8k4iEVmenU2BBNt9nBfztbzEytxV+wq5gbKdc5NVta5hmTQJS5fNgVwzxUzPcZ/ecKL8mbx2lFgxOXs+GDAXSd7AIAcm8xutcbHPaKXw/oGYBn+VyxajHu93Px8RaZhAyruYZtuB92wKXIF8Y0kfwa8zZrzLcveiREBezfT2RofMwxvrEOgl3RdMWv50/GbFWf2AicViavdbB7SFXza3sr2Xin/uJ6NEJeTpbhZweDyFTl6g/kevk7H/aMhIXz97fdzps7liA5df+vmOTysZXAkVqaTbgXNbMkaCoalHslmcsMVY40O5xSS17nQ1aGwiZm0Qox1FgxPVLxEHBD7Axb3yg9JDgEszlWcKbWMlUbP92JdacmckL/pfVeRUgIgUbUMI7Av32RLaLTRNdTurPvK0ItXyYIcKxanvXk+4M5kWUUeuATwTov75AtisfY8phWQlNUE/PIVOjzYS0b2AvDQOVTkdX3tJ2s+kkS6IPLpB8Upzx8lD5Ytv9zafmi9fggP2CNr5X0Zc8/vgxbfnr1hN9WuKyqEc9zY3xwl4HfMb5Oc0FE4bNsKNoFJa37BGpRlv2tn3e3sXBQTF4dZm70P6blVJLtQN8Re7ETyNLoURwIm8Oq0uO+x2ANOWmEXiLhOWGBdgygVpfeyteSG2A8ApjBbAUNx0xopUFl3sQiDdKyzxbTwUOH9W80SoJ3aZ44+pyFlCu4KO2Nn+TIFxHTjw04uiw+1yRn0Zr9UbKfJS6Zr1xClYTYvlvHrsKLRJBX/IbPQtZtiMFuWT44gQP4D+CbHoXcvdnkRtnInLOh9LM8XxVxijBNdSsk6vA8TcZaQD8QlTyu0Tb4jr7afu6bHSXPdyPfQxjw1nDRbdrUBYzcqYPz26+TA+Dag/7Y4JaeaToQ3p4F3//yffkCbxUDTjofWj9KPsqfysSoKiRg2Ic7CPCugUHEdLa0+ZKomGSATUN9lWLSG0YUx7eViCPajxEQljRJviMRHUZoh6Gc0apT+I5VIINAkhMwMEELw5DdtFu0mSwdv6XZZ8CVgzTFf6eGaDjITQtD6C0xWm6CpqEuDQrvEpVqedkpaBXwPHv4wxv3Rw+dNsboRq6FA5uhZLZZtipl0iwVQC2JJ2/sc2ONQeXoZLzKiNzJ+P/nJ700yoFX1klbREOiLtHMyZFZhBGZNRzWkoiB34qY5uqslaUZHFzx/XpB2nKgq43+lw4L18CQdLKOMT1RDAt3ofwjuODUadxKIe+k6fPnVVwUdN6f1xwhh/fFYOYwIZ4VqaZLKkxD7d7WQfdjp2ZKS2eq+WBcGyXQwFfVnMfJU/lQaDMkQ7AuGjgy56PvFchczpKjRjx5831pnvHpuEgY6YQIujMMBdmIN/uHf/19t7ta//W/+P//l5nVMQmwHrUqYgowyBiGjAei4FfKPhvzVNz9ktApYagdCpd+pan+nlgCTfr94kuG4+kkVnZ9sbsVW/Yt/+V9tflLF8ThD9Pg4o3Tp9ub2Zz8f1Pvr+3/bWsX06/leL9A5b6w4UdKe56UAIZWmoxz9s0dGUZ/f3PmooSWfGmAQAzFGy4eCLHpJxz33kyK+VxLSql77DQ24iBlHPHioxbGIjNpug13p/j0f6z+tqaIOjnA0KbBBVwv1mcaJPTAaG4GdLzpXDimWwwAhxoGr7klkfYb3BhwBggW+S3PHhCj7XXBJx8mo+gzaVBF6VluG1IvYhxcyVoK/EVXOcAgYWE5GdFoy5ponnRmNDtf4TtK+TTyGrTHss3XNvsCePAPW3ecSM55t3ucEzGoLyTmeZhhV8iV7JzF8sW4FemuSrW9kWIGGAuHVtqNiDsgRSC29nBggQDsVbWdfF0UOY79gbFriVNGyT7c++mhdf3vqDGBamk3LXjGc/hRgn/SZnPtRTGKJMZtjz521/dA7oWkyU0llZ9rvcjJahDAkPN5pQVFoYNIwEHuZZzAg5wToQIc1xGGqngVwrzB0Z8q0dVzAHVszQ0lKrl2jhFwrK2FjAeeLnPNuFXvtUhhmWvLeFrRPe/esrYDOXgOI/wfm5GgMqfwL0qx517eLeVdBwvRjbVoTrGPKVa0DLr4ueabPCdzQ/iqA0N6rPXeBg2uwiTxg7fMVlE8rUfYapRxTepeof85X5W6CVu1KrdFiH/YsVRyBhoJ352kCmfmn0U1RdT7cqarVGSMi+yAl/deNnJf0fHInUOUolnjPjUapTUcTQqVd0O3ZWatztY51QrrW1XIJFCLzsNjew3/KadI4BX56xgIY+hICRMxU6xdTtqKUibe3YkUfn8TCOtUCICzGPGDTnVM+xzkA0ix2AyCd77HLp2Vl2nFVvLWXSWgFmEBhkVrXrgooEOcPVeOwpjLngugFmDR9alpCs2UBZm9rF3rRfZw4ZxOkC3ABj+2hfMEwM7CbPzRJ+fLJ5t5ByVOMxff5Km2EbhljcKSUDciYwHkV5oASApZ1trU2lHADhAUnk/i4v1hpxxhataTJOlSKiSVjrdIhI258fWdz9aaJp8uHzwoMILzaFpc8Zf+PrXHPbE0/d148D9o79siIEThUQiJJbD+xL+xHk9TPa0WK9bMmm/IrgCJDOJZOFWDEPhbvTJW5PX+jaeGA2afJIAAwpzVzmmjXNGVMrqex21TA2WZACgCfHRC0Yg/O1ODJuTHz1pRSoMsAMlO92Hp+QYAWEaDuFBlNW6SvtnRM/bfXTjsqZiYmRZsIq0UBRIHuTa99UAL1vETqXXbFWcHo4IPrpiUsN0MGtDsCABTWaEwObAOIKage3ZsKtjuBOwem0LUJrpX8GkbyoALB2wJkjHLC0MfZAN0CNjaxaiy70U5sH19Le+9CBdpHJcfnsydEyY3BW9pjWAerQfhD58T/JLdz5rqeAe48HM+dH5qDv95jQ6ia70hcumhtLm8CDLXHAJhPK6C9by/uVOy4VSz3Mp/yKO1LwbTtQbfNJ/IL2Ac0dqYdCYtOCy0AovtZGpgSdLIxK7n1LIZ112WwO2fFLpenyCYenmmhQD4sEWfaOW6dgXbArWtV4p8GOBGhxgex8GMn5/Ha5/bjAjsB7dgiw8hsbcUO/pzWsYnLx5lOor7YKet8Tft95xwY9rrnxiRMYhiAsxd4RwroWjHkFOyGIYUVs7SQ2VyJ4TsJrPU0zVTxrrO6X7wM7N3NH0ku2AD+2D0MoMliKtrzqQrEACh7WvzTtUsytGdiXdI2pBNmYuW54hPdC4ZH+FxBubN/tcRzYolhxTgPJaUYrjNN/MIUbh6XFI2WLF3mfMvh1Y8C7orTkkGhUYtAMO1d4puujeaf7wXe+f2u53vWFgqk0RqN0XnaZ92qSHa1hPJRYIKE7T2wbMAX+n+eFb9i93oOq6tArsKPYZrZK2Q2+BFndXaePbUFOhfTGvsqRntnz9/JaGCdLVZpAGvJ8/3kiuRSFgNITVEWaOb9E3vba7MXFpCGBeLv54uH7pWz/Omdum7Kt/7yYftE22fX+dva31PK2VwrdxuGafcF/FeckWdYLHaBEP+wkCW7oB7+o2dwted6URdHxZ3XxcjPe3YT6DBp2Go6sxR62dlsxNXAGSDUay3sPUwahs+Kh9m26dzRYmaltBKL14aEsY1zdTqIAfvsSwElwJmdrpFNwaLFkMGo322fXe81tKuOs12//fGH8Q/3il1ed30vWrsjgJIEH9jOdszEyXVeVSBHBx1g3L+zVXwLRujyLMmUHPZZWnG9T5xgjbo2LXOLVcdbLmbo0rZbdmIB1YPKTfHPEs9+UTxCVnCGI1rQseJ/1qAuzGzDBQN9Wrvn2SvDp0ZeCSmk/S0OB+Rd0npXDEj/cQb/9PnIIzPwaGtb7KcZ4DCFH91NOtfWnj0bDjHrzDKPfWPZ6PMy8fIIvoYfNLiBjaeDW7Eyg/GbBgUC/MHailqH7elhwlUE3A24w5L8Ie3wvaSzyJYYzPjd/R+KA+o0yz8b2sEu3KpbDfHkjJAjzsTCOrOnQLmRaFAy5A/z2XKOiZ+B6VtG+kwd7/uv9fkzY3iAmjUg64OYQWF9ntciG5gy/VzrqJyrWFsx+Xr3d76Wgd1yvR0Fj4a+GNRK427a/gM0dQTsIuMU/+4BqgJsXhYTXM6+HnXf78lFuKaJb+2B5SvWUA3MavH36k4askPgqv2H8CGvG3mbzhVJG4UZ4J1i8HNxdGt4UQwam+18XV8mu8sH3mdPDXEbeyLf6z3Yd+JJA2pM8L7s7xVn3xVLnzTZ9mlg9zttq+Wx498mBuYHly1BenCN8huSKybRX4JjJAV2u5dcOx+Q9q6cJDuju9D5nFgPMaA99DxiEtnEN5G46sAe3zJTrVu/18XOw4weH4+NuCRZlqbh0jDmH8fnTmygyE+DrucDBC9H3s0XIFLRzoPt8YdyDUUi6wtg50RG5qS9sFfsdq7vJ6kDopl5vvR9+bLslX9XGD0pRxnpOP7TYJI+fDoFEC26Pr/prMqJdC697+e6JwCH1pytPg0jUeydkk2g3SvEt/aHT9W9wZ8cAS37bkCy/Je8gPX/5OPbQyLQQQboGymB1v5BDGqENLjJ5OvO6pY0c33vAuZd4J1kpkTlWSyJaemjgyZwnKknqzo9EuBtOjT9Ndae3sNqgdpryua1mx+P/s6FHHUrMmDJJclei/Gbr7+q8kfc83JVsxurMtFicvy07B7UVrWmZdrUK8mZCR+qIB04dHmB9lB8BXyTTAhwqxRr96OFFaOL8RX7SSLfBbjMWOnaOPgbgJWpPLdu3ZvD89XXvxkH8rpg9bMS/tMJDkNoS8rRdNX46bIRsT62+Xowj1UAb1ftjQKpFZWn8cAxaWjzbPr9IaBijDP0H6Isqc3oT3VXtYPYpKCoBICBvN3Del4V8QBSm2OVNAG36HCpXL8v8Lxaq5zveV7SjmWkCnA9kPX7DKO23YsdzsfPHg76DdAB+ggE0I5P08A41WJycLc+7BK9EOLdKidzUqRRMkutfy2SKqW2iA8E37EWOgj7Bcg2ODH2900p3CuoejdTW4fvWPBwEusOuywDFzPkoGfFCGXZNn/4p/+4vvanm5MHX9Te9n3AZ8Z/njsx3+FQzD6TWN2rik5f469jIBrLjkZ6PWDhep8p2PzNDw83x5dv1Tf+6ebTW3c2P/zVf1tVrfUqqf2xZOb95WubG/d+Nnp3T2On/fD4m5DuH2PePdvcLji62HqMMUE5L4h9FdPiyfeNYC4RMEXv05+1h2s1MTXxmFh3AYuR52+02JpmE/NU4kCvBQtEVZFjHD0bexDw0zNe+nPLQJ2Jq3OGUwEb4Gvp4Nl7fqs4Av0YEI50tEIYp22FEgCFcTfsS6LjDOo4thLLHChwYVF9VXf9Zsj81d8x6DgJejsreUOxH4ZV+/yMSTcCxFtHPuDdVDC0yyy24BlgM1VnoBRGAqBmziKLYneqnMcskBB1X0sUfGmC0M/Uvm569RKUJcxpaMViCtIKkOwDtEbQfYIqlQmGU6UiAfUGlahkLop0IsUmK2U4JSSEh0VKBJx3e5aez7QRtx5zz8NoWjoL7Nlqb4oZU5vLa5PxtC1NsWEN11gtLyxeAVp723nCHHF+iRSzW4ui7Qxo+VjCwIBRgIH7XsyDrRMf9sVimRDzHkbROM81Gfps+vXFziWa+L0mN75kZzk4yUFnELijgv59+nGYvhIdei8fAizOWnj9bMTLBzReQLHr8D2KGq6HSLY29eWIBEWLzr9fNXvRwCUX61mobK1gVLvbqrBi1a3BJpwQLaj/AFhNi1xr/CKb89G9ez2bggYal51xgqzsv3WQVGPznAi+BImEuAGzKu/dr+FJHhfGzaFp012Ltp4fHhuakfZDe+pWww/en5TUaU2V/E9LmEJSmmujLxULyNCDGMV26YB3Al77FDDSEtH7m2cBhB7UeSs+T3CYxgogM/t/MfZf23Wmrx5cBb4u7czROwRAG4ZRsWKSeOzHns8w6wYQkAhppfHxkwZs96T9YCIb9740QFfhCSNs6btMu0jv0X5jYrbhT/zK6A4BCgPOngZonpSMvgrMlYyP+DFdIaAoO0pnsoanz69f2Nzc0fJABDh9VQELWQqMhEkEiAyyPWtAz4CrXS475yzRuLmYnh+m16vXzwrg2Ii07d5cTGNJkq4rZQ2DeNvZxFq8TH4iMGDvdi0ona81CIO4qaEk2U1B2pattjQAq1BjIesvn6qwwLYATBLJH3lE7A/fLxawN7cti1pK35H+0M4BtJjllhACIGi4sEeeS+29FSlnMmWfcbl7OorBRuhfEpMXnuljEwP0+cD0NyoFuBa6Dbbg5TActvoqw1walqaChYIUVnUAlhBGfLBN7lyTKXQDJmBJAIoFzMMoOLPfi+UFbHE2R0uU/McHk9hL7PJHfhuaMm2IJml36TtsjSRDVb92SSxwrRyXfQeQSOITeCD5Ourcv+/zbib6fgWrCOAVYHfSGjwtEL5ajOTZXiG1kW+j8YQ1vQOsJpqMEdp13YqR8baCzHcBKe/bgyrob4D87Vl+acAFbITeA6xWJIN7ALBHp1ciw0aznRLcrUg8IGB065xRgK7khLbWUH+1pVcYKIl1/zumgpcEPYl5J3Re0yMXaDhMI+w/rXAj3C2qW7HNkoRY7bO/k26xByXp/cS9sHyLtbx+LrFQqfds+YQVI2+njg5rVSFEjNC5KA7A1uTPiZkPKKiAM8AfYHkx8Ya1CzKYGNEQAywcl+Zni/W6WsQVt87issV+dgdAKoUdmkznsSHSAoOhwimAz1MEkFDOvXZmej3G64htB9CNjhcWezHTfrbzcjH7PF8MMToJ7XO+eXw7kEPhHCAGeGJfMbd7DTaS9TmbXi/xfd3vw2slJp1D7a6mT2oXYvHc7wBIW6aZWj3WndgAo4mOqRiCRtqLEqPBwOFg2dqdS9diVhRvt/fsP0OTDrR+F0trJZwp1tgfAiP7a1glK2eYycAKWvZCvzH75B7Pe1aTNJmQag+M3e7PAdUXiIY5wr6L7eQwiils85rmuZjKwKv57T1YOuQu7BXl6nk/02r40BrIg7VhYMwP3307NmRyo57TAHfsX58JbBo9Kn7dfrQxrV9/XGndfxbz5w/vXU325/7mu7SgLxZLP+0MfVmb2tsKQgoQGPKG2Zmc+X3AidZBzJOxqQqmylDZSS3sZ4DJIRZn//aqCdwngeXDNuwaRxIFqAIk6U3s18iDtO8x/gBVMzm8a5fsjj/yu+/k34blaTcMv/YAACAASURBVPfylb3mbPjHtDD22R9/9nmFxQcl2m/qHIptI65qD94G+saO3FMULEf6vnV7oKjbhr9b58yNulP2Y6p9+c03A2zYb1Mc7GLF0VPMVYgcqZg1EGqm+iqKuRxnHLA7pIziHy3NnasXrR27Qr5E4c9qSfwPTapmq+e5sQX5yWnvXPaGHi75HV0P/qQrvheKcABYcj3IIWJTHTYKcK3vi2mnW91imLDOg7gSk+uka0LkYB/5hpFpULCw1lOQYKMXU2VYzGNb1wCbxZNde5JmomfC9w8jPb/wkpwRmzPtea2TrpQp1MQCjOH/MuDoUf5HzALUFhOwQtdiqn1652o2sa6z7v9+e27uS6vyuNj8WHbtej7lm2SPtLHKW+zHkVkZsGuB/wC70T5sz00nizyj+A7gqag3A1/kMXIroJP8xrrzpYPaYw5nspAbFNAx/jwbQwy0E7PL5DnaA4d9/qX2zr73Zs+RZS5e64z3AWesUbncB4J4fbfJwVd7z/GjJ5tX4QBXsjdvGxDTXQQ2Yy5jbU+AMs/ffcibFT8nf5ooT3ygoLniAgULUkgOsiElsAwyMW/5d/qSAFuGq8LiBzJShj+0b24kDfRDAO4rUyF6PiPHJBZSCJYLKnpNjtN57ppfB0i+JCuBtBBoqdtwVUynX2D8nNdrcx9tVjFtn7Gje4RtTfrkVn7h8FwMyySsMNhGykQsN/hmGvtd24v2GU7qSTHXSXlNT6a42SAMQPKSc1rxUOer578fuI9tOfp/zh57J+7kY9vbujzOtT6XW/vzXqc7wDntihVl+PUzaR+37xxMRiZ/DIM4LG+6GcvacIrjijN7xToXAeGdp6sG9ClOz+Aehdml2wqo9rwUiXzWBbqL7EPX99aZAsrq3uHrxCQm+9JWdP2KrIHQJ23MF2QuYDBaxcd3LGa/HAvzku/f7xwoPu30et8t7//QOomxScGJb6wZYOtMo/2k7wL+7R7u/Nm5/+L/8p8l75L+VDfx8GE32MVitElmjDqX5GldO+5Nggvg3VQwcwKTxPa/K+l/7Vy93XPEbulZZVQPevBXa6Ewze3Lb79ZldsMA3r5iKHyP4LTFsqNcFBnE6imWjXVCwZXhXFphnCqZz37q9KRlt5oyq0WBc7B3p1/i5FE8Fqf84Tlfc5e7WLXE07XYoEiT4vssAEOO66h1guMIBVuhlhCrVJ2MZaKCaePu++dQKB7HRzrsdhU0RyJG2P49T2vXj6ZZBVbAvg4geQEkw3ciCH3uM9xMG9Fk3yVNt7dqn4/fPntCLGatPQuWqqNKeDgJGe6Xf89Ewz7vh/T46AVgl6KOozeetDG3kmU+NlRQFSI+ghpqs5pd+zBX7lUheHKtaoNVzsMbQwTk3LoY1QJAgmsBSQ24oA6l6M0P5h/nxHWQjvV1YzUyUk6fFQx+4wDGlAlgRe692uixTb0jRuBjLVfAygvX72b/sRnrWsslWc/NHHy/ppqtnWaEmnrxlBzVJ/c/Xi0XP46NiF255X+7ad3b06V/4dnDaV4Wr/97Z8E2B0m0Fsm/eLLza0Clr/9MVArncWdqj2f/N4v+nN/82Vg8ZPW49HTB1VUDMRYIq9XCvQdepp3D3+IQVria5LuR59c29yLwZf1H4f/pNzz+6cB2CUJ1xP/3i+JmcmYMg+JUoeOEcVUpWNjfVYCYAy2ceZLzFyAOtN7ep7o6n7RujgxeEVFc8vEU/lYU2GXYK5q3cvYcqNxYsR6h9700RkVD9wbEPDK6M0AeBeA1/no3tD2V8tGhk9gbS/IXidxkiCtQNAemvMLLOm70YEZ2BH7VLHsuq39gE4T9DLxK8DhMQaMBLhvgV7/xqkOYXYAgeXIxlao0hbInBI7nVYc17MCp5nEM/u1ajknNEns0oPi1AnEvjFkQauSFrqucapDrTvtxNcBrAPnA/o6eNg+KrHDrmCcu58rVaJHJJvRJ1KfrSEKSvyT/oiEE4hjRLfrdovO9k4BtrUBbi0wy3OkfbgS0NVA0ueryDLOmDc552ldtgb9uXQFty0Mit30oExF4pQ7jwInk5cFroA8a/DTn36aDuOXs88OqpoT+GfDbzcw6N/9u387dHbVRyCWIgBHOK0oE9AvwE9wJjAjSj2tlITbc3b0Fm5dj3mcRhG2JweunUGwOcNV3HvX577ssbPgSkXq2JCeaT1ddvt9++5MN2eBhYoPix1Al4TgrylPdo4WgxEHnxiyfafFbKt5AgQZBzki2bF7cmiYFzSUTqvYTWBXYvbwSRIEUYdvpge1d4kmUO174oe+A9B3qYqgaGI18i1gYAG1qoOYW8AtQtmqs1sgaarUgiWWdvmO4a+xiZgFvcdU1Vepz9JLO3mTvqbWgfFJgg2B0LadCZt6iBZr2IDLmGo8AXXgKaAXuE0PbBgi6PNLK+fMZniWzqdp7CMu35o5q/SRsGNGb63fwAuFpx9LYi9pi1IFHQZY+0KRQeCffRZeXtutfehCLZKxcj60Vq/bp1mpAes8K5ii0JIWq308WpnWQOsj9hQUarSK2gP02CQvtLkuJbHx5LRiifO92t6AdxgtJBku7VV9v16Bob1IakIFdqZeq6JP6ZSXB0hYy9VgMYwMdkTCBcgjSNTrnD2+wpNdOmUrwJQEqf6/regCfLhCNwz7ste8L+F4V7I/rVBE19sf2Ewz4AIzV8u9Nr4Yg6auSXKvTOsaFs2FacPCvJ6KtkTVHtEWpbKt+tr1YWfs54OtINBtNPtU0QGtErktmO4+5xnTuZn7WBx8ASRbiHmwxJK1ohrYYojNYihj7r923UX9x0fOmF0sgaYJCWENWOk57SsEjei/anLAUX6elhRge8E3AXdYKVhz6WPt0YzCHM4OHeUTsdJPC2ovF/QKMAXfEqabafqcviq+SDvSs5l2ttZQMUUC+bjA/YSdm3ZuiXDtxrFXmDgFx2H8AEu7ArZVbDITXLMppiHzZ9M+zlZtGQEAJ5P/AND71lybY8/s5p1PWvPJUAaUySuPXjPAdxgDo2E1FcIeydLqnWJK38HGC9IBKsAoz240J3v52M5hR7jMnoszOR5v+boBUadOVeEo3yzpID4+T7KbwiTVSiOpVQB9GWA3bdlTICAZo0UoRk0/x1Ri5+1nlwnMAEAA7iQS41uBen2+ZzWJ3hTE1p4bwBHohtFdoswmO5cfYsDsVdQYFrk91gNY4OLS/Bq2J6ZEd3ZcnIPpA5AWK5/rORo29sG+GdBY+yMGqdahNVzu7PoX277vaM+KgySo01oP1BKnd33kZgDMl4qfnzlHWoi7Jmefvq/JnMPsm0Jt+58ov4KF2Hl7ZgYww9zoGkwc9Syu1/lw8/CTzde//Sb/XZurwmB22qA2xtcEv9e6EZxX8evkDwusXbIe7IhkyjkSN2FU8ddCpLPW7UDjvluLHGYkYGVYwiOyxFYPj3oK3uIF62s/AzNn7/T5BkIBKaz5Ih7wCzTS2nt9t84PQ/RuBgIocL8oH/HMJr7yPUAFIFnrNW2kQhw+cwqtPTdFAmBNscsff1onUAWS337xm2kHPHf93uY3gSiPMXkwlVqDw5LIx0naSNZpdrPpe2IV9mN7zWKED9k+a30hkErh3NTOx01POE3nmV3kE33exIIYme2nsyEIALsdsgL8Xn8fPd8pZAKXfJMi4ALm54ABkcTOA6Qvlguyw+1bDd0DmBuGY51bjzKBzWHn6ONsrcT4u/LKx73vybTV7eTjdgIWdjY/++zu5rtvv65ds2J/BU/gtPMk7p71FLdXCBcbO7MAW2feeRx27MSXKjeLoakCo4DBh9AD1p69U14s5oPVaHlfse4C4STd9scF4B2dwAAiQPYA9oHr5wJCrhbvXz9M1zw79jyK0ofs9LXIIBiLr1r3KQDYo+0bcRebNm337ETXv7pZ0nlXhNrG+S5ZUm9o0eTOQN4BktfwlrlfwEd7GTDvfWJ9sSkZJ8XVfZpaxV1ICP1Dax/wF3D3LsmRt9maoz5ALGqoBfYXssvPbl8pJ2v4U9fyOsqaLi97RN4yBAW5CgZUsQXmpmvwneJS+eWZbUZ+wBiUswO1J46d2HqdL6D/kFFIJ7SvC2Xy1e03dxtGAdWZHh5nuZ9pK0X1nnZM0hdd71Of2h4z/ONyRIjbwpryHl0uu3LyYsoLmIbus2ud68+3ib8OSGHEensWeHfJQE+FyYZanL+0mH0DrE+FATN6sfY5u/fTIu3K/HzFMezMECSAtAqj7aGj9ornazAFkSi/EZdOSO0oHs7/rRjv5sefbL74KmmzWlTfGu7YemvLdH4VRWmIv2uN3nV+j3uWz2PY068d1qIhT9t8wFl32cgzzuIU1dkEuItrLu7YCx+4db71ThLsVkz7vQwCQPUdmz8AWsSSDvyT4r9jRlQrazbhTZ1qx3UHvImNJ5f0zPlp+MJMKh8g8cpIHUwLbXvvVTnuQbHHTNnt2b/ufO/EtrtSVx7NSH5dgW/pJFtewPbq1pi4fQuKwlycdRq+SnDnSIX02fXPRwjq+RYnYMkhKcnHxOxrSIr8LaZjOBJsiE/+gIyEKccGa6VOPxGGYXKw1ul3Bb8sSMOXi4F6Rl3n5VvJy2Un4KPingEnx9aIRUmYrEEhB51D8yVmkGPxBBk4AL6hO5ipgErgn0FlE1Pn+++I9bNfPx69+LNz/8f/8/8hCRpG9e3mb3/96zHk0OCZLNjv1V6C0RBaniEaAd0eKGaBsc/vC473DwLA9gMSMnAQy5Pa0Oi/fTDdiMAyGnyLsD53GXBGaS24aiba/6IvOwgj7t9GFpzQ/XJwF318sRJWq9aa/oiKT8zUgYAEz9RJgUKLfRiyi9UjiNmPOQV4o2/1fYL/AgLivjsxJnb7Xo7K1DSftQK9Ep7Depl77/cNjDjucGlV3c057deTLDjQUrdEjKPfXqt1Ny3AMqylMTMM2q6FejeApEPztOrjhfRa7tRC9PbV00C0C5tvO4QovJc6FFrF9navNkX24Rohv3XmAlwVj+dR0E0sMb3tWZRKgRk2ZPzYDBba6ZW0xNroBh+0TqpHF/eqXO3eKpyPUdk6S8glKcAUAS+mioCOcZ+JReVo+/Xxaw15nogRNh+dmw+nWsViAwUWoKJCtd+VPH8ISNOae1g7marXq4cJ9hZg7d0oyB7qRklnQNqTpzlTz1hwG1o9o8F7H9Hg/fbRxzF1mKe/+s1vapN4vPm4Z3ej4OZZh+ibRHcxBw8Obm9udK/Pv/3LmD1XZ2T5dxV8Ll/9uHbJz4cV9Krg87uH307Q+Sx68w0JKbbAMIwUa5sU+uNxwRKNmdq5Di9sPvvJjc1BQS/I4vsO48OXGZb967WQ36qVuXaH9tWRiUI9132MLs+i6oux7oTYn6fhJokcbRDo9SQOjlJPhI6D9q9+TYuJfdt/M9judyryggQVLch+RsDeP67avF8lkS7Ay86TfXbYhFXTsTzXw5IjZ+IVJmXPwlCKZ9G/BYjYdii5DPOVAXhWi5bvXkHA0rwbbcn+m0HViimEmvatCXi0bWyTmd48FfwJfiSH6xdG3WoPZROwZXM5czb9bAUeHDJ6+OiH9VoJp8CEc5jJi0DO3gvQlOgMk1bbp2vmZAXQW/afe/X9EwxtR6sPY5fd6NrOY80SCOM3UbPtv3HoJQoYYltjL3kEYkmajtLROQ7Ewxr9HRGAXgjgEPtkJuyt75UomFLovweckWDBQCRGkxhUIckmDNOri/csp0Wsy9CmOi2pBZ1APokj4IczNY2PuPaLBudI2m4kEEyP7nogG0aMaZL29vc/fl0L36MA+8DIrodGn6obwOdMe2hiCE5epQvgqao5ATYHdTnN0XQpE0FdE5wwMxdrcKporpsY/rZogI1tf06yxg9sK6UCDvtjAdXAvCVrsF6bjkgOhxRC9OcZ4iN0mU5OHheEsJ1EJ3lzv/5x9Cb8c7+uFhjB+WgBnWSjJa/Xq8ATS36aTdoLZL2MdZg2KPVD4Zogz2RRdlBCOs0jW7Hf0QFpovdqXVNMIUGwnbqr8umqPCfSDl3PsAH4G/SNgpEj1bUAEyDT29Psdmdem+xaVyDh0mxz7lYlnz2tAR8g3uegzfNJK8jj45ooF1sGOIINzOc4W29Nsev9kjpVcCDZRcwQbBlVOYDCCD7bS03X+y4H3/7Yv3tv82yqr2sq7eZdoOaHl5ubtYFcjmG1G9h4LuC8WtoEeoTTzzeUyCAmtzxMGsUbBtL5lEjvrRYKduVIKyb2GGZSe/dyYDPdpidN9/7hUfelaOZsFdgTCXeW+fm7Dah4H2D2AlOgAsi0wfb5SxR5gXCSUOdmmBjD2DL5dxWM/NKuuuIEwQ9kdDsoAPiqYCIJMUSpfXw1JoQ1nnbJAe8kMGuSKJ/YhK71DFTGR1uQAH7gcmsq0jrX2u/RdiGk3Jo8CRhdLbfOELYokWnsGuDjAlMYerZkgfSGnbCpC4zEuJsWOkCd9/IPW303zMo3tKnYDwmjwG/iG/IZsaj6AeAOtux+nnfG2YHdvQYl2TeCQkBnLMcdwesk+FoXlwQ9gGjAitbrTEZEgipm2k/Tt22V3cXsAMrGvIhhcIyF3jRHwOqIVfOPJcThfD2a2t/qLCBTwHa/qCVUcGta34cAiYdPYlxgGLnfieGzCwUTAnGEulUEcEbX3yU6oykbm8N/es+0kgFFB1hdSdDbgm5C9dblYlq1lyrAap/FpJbsPq4AcZI9vpavJA8h4WJftCF5hmJIyYxnI5EzTIBfshakSuxxCeQU4LYMwVX4Wf57bOOADSuhlDUs4IaMxErKadfxt31xzy4mZwDd2RTSzz7/6ebrr74e9oF7Yoix07X4GXDFR5COmZZcMTdWUa95TT9XHMmn9m9rMNBS8vKbv9CWqqBgz72ohfRSsZEps2va5Yp7h21offtq8bPwZBLoFp/O2Qx26vehdcEInYmpWMnbglKvFUe7bv6SNo84nUTLRR051gXoorjVdbhOiY/CtwLD46bfvhz7AYQyPIJ8SUMQAjpnWETvv9bnXzTdtv3L9jlr9gQAbKaja8MkS9PZO0j6Zaeiwf3vA+liQCvQ0RUGqj8osR6tIuepM84vKX6sAUqKMavjZ+Qduke6x+IGhbQFSC42rGd7FHvccxq/33ut/QDuYnmbAtALfFJ0HUDNdy694d3yg5niTp5mCn2B2f2MVq09Ze+57z3a0NqMDeZS5JxW6gBTyeZqp5jXe62i4JXW5mndAuzg7BcsjqOHmz/+5EaA152mra5BZu9iO/4P3z0K5MrPdc1/+Ks/mJj/v/tXf650NRNgATCX3ctZjOLu5hx2LwFMB+3Dq/lZZ/co5t3LknNSN7Yw+6Pl0BtmbUfPkgO0uGsaubhjYkzSEwCX8b0LtFiA95JdmHVvzSaOnJi5bqx8BUYbtvQNxesKjVezxX/0+WcBdbubx33PXwVEPjEUhlfqWWhd/v3+fXP8pAFe94uzTL5M/ypJJBNmxZ6Kg5eyj4Duy3U5jALvNiafnHFbcNWdYPm1WY6vEguPPILWTmtGq7kibqs5RY721ZluHcYQ3Wo5LkBrBiX0PYC4/cgSwDtacZea5v3k+UkDh3SOxRjsDGBLYwKRUhh2PfYVPyZSwILsedBxH9Yu3eDsF93qAYf694kDSTmMX+qXvH5rd2eye+trkiaJHW2ZM327f58OCgXZWY/WqEAB0HTU9V0KuLtqCFfX8pval98oHnRLJFAuFFv8wz/56Ui3PE1j7Fmsz3M6CPpvWoDOz+N0wrX1D7F9WjwXmD1F8YnJtfOvvB/7zUCzmcZqbXumM7BPTGvj5Q8vKObIq7r2XQxAxcYwB8W8t9bBxGvPuphNLHIuv/s4A/gB4aL/YagfdOZuIhRENIFPXGo4wcXO4stsx5VyWN0Ux8WZw3btHHjn+6a70prLAG2OIIc9S/EGDe/JdcQx/dZy3w+ng2A6/rbEh5Hw6LqmfbozBrTaT9v9aTk9eyUnOdZZpUCj48cwoXzyg2/T4m7ffaiwdqHC2nN5Xc+uZcpOmOq+QKJhlY5vXeeMJMGbCqePe5DkL96Mz+2592LdSq+6boUAvoL/Ej5jTyu+Go5Fy27n3dHmRvthN83o64WVB25IzME/9n10U03XfVaBndTUa8V7e731etZ6CV92kg5bkjRrKCqiypCC7NHWeXWnrcGJ/L91wVI7ByfobF8SC/V3MckUbNGIFANlFTqvkF0U7kxvH9s+iNlM8bavjh4/Syuw+0FIyN/uZTvfddZdyzwbhBhs036uoEL/eIrW4gEEiT7fcJUlWwD8ba0Db68WGz384usVl2D/F1u+B3zqhisPfRkhbooXrdMMXSleOazLdA0MDFSVH4mz+PUzlnI2xbkw4MbQstflD3/8R380Od6LyGOj4cyfd58vnwTe/bP/0z+NxMXhvixYfTqBwY1rh3Ngpi2sBcO+Owg4eJ7jsNkxCAAvWiqxvfS4x1NZxr+beV971eMH344OjfYMyfEI9J71tU96uyp0g0hqdtG6BDkaBtN6uAI6NFOB0YAO6CdnDq0/VTdRbwXqMw1H+5BgsV2zH2ixS3/GUWhDanW9diOm1hd/M+/Rg02UHdIKVT/s0O606KNT06Z41EOX/GG3PatSCLhT0WcAAScH46C7NuN8O7zozZe0iRHLpk9T8Ksq7qG/UuEVSPXADWT9uCrZh2jGj354UNWtgLjkjs7SzRsFZBm6Z88acNEmPmMZWoil46F1Ln2+rvXH774ekHOGtmVI6OHQ9DusKvO6iqTK9eVazl6djzWW3t1RhsCQhZmQBvXmYLpG7YsYTCrGb9P8e9MQiv0Q9g9VDH6segeIu1Ny+NWv/12bp2fU99y8ejMNu9iaBU+32rhCod1DyVD7guZfTL9G/AwD65Jpvjna44C+owlIsRVWW+R+66macrUBEH/wq19VTf3rzd988dejt/F7t2+OAfimyUbNZwm0/KiJs59sHvzm3zbdJqeYAfqu6TrP03zav/n55vd/9SczLezLb3+z+fU3fzvg6/tQ/yQJOjTRuns+Dvi7WBZPv+v9VQZuNxTk/JX2dgMx6HM8bj896t/P7VzffP7T35/EgvbETAzrvqd1DSA601gX++ZNFGJnwnQbUPnQZyeYxRJbVb81mGWB1ZzRmjAJvKoKn4O6mEaAKouzB+gSuHCQHLrJmISrnZdr124GGsbA00qrrUfgWYI6gqHDZNl+31TsgXBzyibBOEtGzsSzR58N2OLM9ecMjWEcVQU6P87qiQm7PkOlw31t72c1JWH0LcCG42V0drRFavEAXqjO0PiYOj/20QICzwBEIADwzt7G8ZghGO0kDoAdAcK7bhV/z83ana07IAqYpS1pS8sZ3ZYbTdbTZniUYZ5KOJAwYyyJwwIQYZoUpnKJtfg0hunzqt7O79UChylKaA0xaYybyEmu9or1c5VUgs4j9DpAzEqSBaJn+oU7wMZpAcMsARxiEmgH0J6HfQi4xsJcnw9qQ2VXEPjx4ZPR5dIyROz++rU72YGA85gxjwO/v/3+y76f/TEte9vyNayVBayy2QJHbQ2jtTKsu/V86Q6xwTPpKMfwoiKGKpug072NsHt/jq5L7x1h6QH2zliWixU1VWHMqS2YNFp1fd9M3hvAczFdPLc3sZmB/ZJxthTrd1h2fcerHNIwiKVRvwPv1nddneE+xO9zzNpsMC6zo+yZvanIck7SQ9+szzdpU+I5jEFsCAEBLSc6cgI4wPhUpBfjqTdPNVvyag380iI7U2ImqcDEK+siutteAGYOmKKi7McSsuldWm2AtCWnBcW5nu+xf7fJF7+g9Wzarq0h1h3RcZZ024olpcIYItju+fddNEVMQcaQAL5Mu0jswZ3AG+0TD5us91IFuolv7wWKAAhPu3vYvyJRKAE+iS0eGLULDBvgHtRl0m8AbaDjiwoZKpmr5WJVvVH5z/UeYuDOvnNo72B4v3jxuEBCAlpA8yI925SJTWn13cOcb01orfFbwPBDFciYIUJxouIn+WiMDG1r9ifG0LTdTaxhYNIa5DMab8Dc2XuL3TT6PP39TDpjfK62hJIEeoAzcU9hpPMwmoeSSsBfHy2QBdZqH52gesuAeR54NlqDYAM6U4aCmCjWvniab6GFZ8/MNFXADuAXUD/g3dLNBPos4E2xQsvjatvAXhjYTtI0eYtk1n5aRRUPdHy08+aTgWDbRGtaz0ZziVZwTK+KFm9jNShqCOwUCF48fTzyJBcDcCAy02JoWjbmoXhqW4TETtPu7IzS+LxU4nlQG82lQB4VYG3FGBOlswX5acrENrd33xie1L1+VKHxsKnEAOF3fmbPAvYUaEitsAOdE8UtuqoDdTlzmZ0ZMiSpEvS2zFusc87MMMQljls26eR27l+HhsTO37Ut9lptlAp+54o1tf1iDAMFtB8779pAFWtUwLUhA8ePAbjzncuHDLOWDs0Ac1sB/e1gM//OU0rCXOgMGQBRDOu6s9F1zBRAYEn/RpNxfF/fq51qF3jXZ77pTE8RqTPwHPgDIe1zDBnjr48ryBzGIhDQP6690zXPNHG+li9sTWdq8Vzf0kLy66zNdwYX9N1aZDGqliSCgp/BJb6v68WE3yZH/Nj4hbFozldxdPsBIE4vFkMC6/G8wmCgyPnOCH1EgMQwV5fn3raGLts4QxSAMgqEGHvAdG2SvV7b29FMWlwDpY6Lv0aPj93rcyVBmK+3i+0woTAtrLVYlPzBaIh1y+LJFQ8FouVXntXRslP7Pd9idwPwnqVX/KJ8xPAz66wwrvA39sWq6xsWAE2Sp+An50AcoH9r3y/tzQH62CHfNgCBhBgbo7OM+Sc2kqfwFSsbH6BtBh/1eXzNMPt8z7R0kwVYZYVhJYq1p4i5wH35wBpqEripEFhB8Lj8wkAZLWPns8sLtF+gv1zGL/pi2vme1ilg7UcLORtx+PbZ5h//8uP8417DQEFpcgAAIABJREFU3r4fDcFHOlhaH/CSxPBeQ5aep9EljwPeTXHWKitIdB/YWtOdoZBg53fOq99Pwvmi5/caI7ffNNsks/bA23zHmd7xdJn07E8wPKeQqj11FYrd35IjWYx9AClmjDVnE4CsZ4QMhnEYaj03LLIbxb8H+ff9GCkf928/+/zTzWmFgi86e3/ZmVIS559GDqGzdLWLfpu29uiMpRVOk9oe1jq5hpqIuxcrXourdRBPLF3g1VoL/MQyZy8xJBVhxTw6XlY3grxUqywWXICagS3jo3VTsJtiqAqb2wL9IqmAMxRLAEqBBVpiYzK+iEX97AW96WIznQ/dq520BgCUQmHXs48TvGMzN6SqXFqOLKaaSZi/K/w4dxiOa99N7D+1gtWN40zwuaRQ5AxyXHENzTD2b/bBMInlrs514ExEhr18w05A73HP6n73ZeKwPSBWOI2A8g/++CdhBy8iuNTJ1ICUacdtOrNnYu+/jrV5ownA3zQBGGFGJ91i1FakjFU1zETAS/YBcD/T4seXrMLFTCMVpwJTDB4A3LFBchT3uWXxTXGgtXsthh0cIludnYxvtXkCLAtoo2h+0D1fFwuR9dIi1+8L5dNaWd9sO3twL09IyvSc+MgPFVpNcj1f7Pys9tHTiB4Hul/EMz13sQUQlY9ZBReA7uoeUBR1/XMv/N20VQNjxTjl6tnhI5057U/7FDjs7O8UVx1/Vx6f2VViunrz9rzuR8y/kSbrSdH1NNE9OyK+GO247UAqzMCjCrCn9OKKO9h7fnjYp3xCX/M0f8TD0KmX37JpLKFW3Z3s9I2Gmu3UbXdQ3n/Q8/xQvGF4H2nBEx0j7cEXPZ+X2YhX7ZNp95aXZWeehWvQ/J99lp9Yhe2VG661AmQvsG10JLsCOI84/wJNP3lp++z1kEnIps2LJz8A4ikO+OzRYaUJ6jmR12i/A6IZl73ATpp/l7qX6UQRG2ZX5O0KZ3ylfWxvAUHlCimoRAa6tlh+CCcT1yvi69py/wg/6TdXvMRuPO1cXgz7ODa4LhuxG072QLehe7LX7Dvt2uSWek4+C6hoEKZAyJwGgK7igHPuvM4gybbSUf7tk48/Hubi0+I98nXH4UtkIj678/GfnftP/4v/3QeDCjCtRoOrm4FCLoHI5ewdNO2m9xuDLqd5HWKtpWmvh3NlNwbQ5arqWr5Q++izFLBrkzyAaLfZdWeO4CwDyZCMAec4FttjtDgEs1vQbokJnzlfPneNuFahOWtF87OHjRsGjEmWGSiGnDHmg4Fx0OTMbsYmFleb/zjA7Meuy3tfhVqfFFxczDDdyOHtFUQJGD1UjJ3nBQOM3fOS6Gu1tBIqX+0LBb9p/BFnXdoX/c4QAGKAfxg4Amgth+Bxm3Vo/By9Foc2+R/98uebb37z16P1Bzy0cQ8OMoi1LZhsM5MGOSCGWVBAI6wAXoUcqMeI//jD162pYLHDF0hqOszlWmTHaBJT73/Xa1t9du7a5ii9J+1mXPNRAROwhaE8KIAA2r3GtJlqRQKJT79v44TKdxQd0KvX745465vYc1eaGsgNHO4exogR7q/2aAfngha5HJp22nNT1TJ9McOLXhur67TN/dJElS4De8yvW7EVOcvb935RdfDvbv77/9//OzbJr6OGXu3AnW4evHi7+TaA+tXp3ub3a4m9s1ul6qt/H8i5s7mf03uSeP35wI1bH/188/Pf/3sjwv2v/4c/TwOvqmzV34PW+6YJR63Rsw7Uy5hNx7Xgvj9qbfr5zUZnt3Uz3o0y77k+aY3etMZ7tVLfvP3xgDgGRGi1IbpPt1FS5QNnKMFUIQoWpxKH5m+CztLvUsmzfxw850lwATiaFr026AyW6JxIGi5fMEglllFOi06G114KbBKYAxpeNQV4gI7YQ6ua0Z5p09C/WBiBloPFejjTuptpiNNCJUFSGSIWPFt/gYhbYP5MtNbnzT/OWTO5DTuTdtUCVFbLDr2YxQ5ZRlflFQhv+pHEIcNKZDW2BlahZO9Dz905n+nV/XRAxz6Pptsk6F3fzoDeJdICbIatdb9Ie2QAroyYCT8DJsXI7Tkx5FNhniCw62Uo+/4biZe/7jtdDwBA6yaQBZBm0psKo2CFzs2nn36y+erLLwbIwj7VAkbXcXTiZuBNgQFhcNU/lPIMpkBsmGLsEBBnrp/vWKw7RnmJ0xIbl7gXULKBJlpna94H3AjqTmpnFLxP8NqJOjy8MdXqRxVPbtysOlMFTvBkSt/OzuEkbN//8E2akTFyJ/H2HBZl3BdPa9Q2+Z+hDD0re230IzjiHO5M7vaMe8Ob9pME/GpFmgFKVcw4NvtOFa7nbGDRmayB6VDsCddufQzMoQXme4CBmBZ8B0dKduFIpapnTkZAUUMi9karm5bbaVHSZtb69dydzdmnIi4+oB9cJVZOfLaL07bEaQH9TJri5gEQp10f5rBWqwOV0CqJ/AinOxMd+y7gzbTxCpg4LikWclkvl8gClWYBnaVJxtBSlt1VZDjNp5nsPMcwC+41SuJrMAdQAtNlabgJTLWYruAYmLCCT4n1u/cLfIYvvT31TCQ4a3IrOz8TANtXGGdAbsxtwzqsz7SMEQrNFp/LJrzNPt2//3gLwMVgqQAh6NwN6NtL8+/6rnaHApYs+KX+e4YLDKhPQ6Xn0GcZTEArSzWcT3VWhpFiD/fcZjq09inBZ0GfPSq5lVzwd89SJX5xJIjqXvtsr3Odw1xQ3ZaYBqi6CRo32LCe+UtC9qqq/ofNYJ3nCWxbD7cg1GL4boFWaywuAJgMIMfm9AzyNTtFfzdlmZ358cXd4wywaG1NlTztdSa6Dajbe4Em1lhwZ08+LDk5n/91Po6eP8wfdp+9X7vs22yte8MiFcOonmJVFDYUp2SbJlaRcNumi3XMfHqNPQG8G0Zl38e/jtZkZ4M+m2fsfRJwQbOigF/OnSDcYA/gODsnSSYwffE8NT77QcNzQSV2wgSXigNLGsTPAEvEzQECc+Ylgj0V0gMSx+tpAF+6aGoqBBr7qOur8Pq8P4F316/e6ZnF7o5l51NvHe5sbkdX+NB/ixN3upaD/GHecJ7n8577tLG4gs6bggSQEqBz3L2OyRnwfvmJNYhF67GBI1sGpky1Zy8adA97W/BuyR7oBEh3l39tV592DkzhvpCNoN8FLKCROyx3gIZYcsCiVkkQDxDgw4ByRPREcSpj/VrSHYuKNkDxFLTYB4cBqLNAbUko2zbtowL/YbjwGQ2wAtBZ72wRMXCsADptZ2D+s6bejpB/C/G4jorbSaVMYJ6NlAhg2tknM+l2ziObvjThZtqrHbI9F9ZQCxjbdqk9614MTxnt4Z4pBh8/8DuJi2k3HZO22KegDImKZzHTs5cO5bBksAy6sDMRb9cACNBWrgWelAENXCs47LMRdF/aPDLBkeroHrkk4I1cyIAf53AYTBix+Rxg5Y06Odg7gwgAAaOP2f1eK9EhMH+5gqVYyqCwI8m9VsOkYeylD+3Tw7p8DLHAcDxobV/0OYosfK7FBToBU8TR7Kb/Kfyx2ae6MGadgTM0jxbzEmgyzaC9h7TG+9FHbq16KPbkFFRaE+AWYGEVgWibVTiKxDCyF2KN0b5ir4jAF88XhwHvxE2LRbk6HiT9npdpw9hUCguYkoVLs8bANAUs1wLsAWCrGr3stTPlWiJb8eEn++83/+j371bMafgaoCRm/V98/2DzncSepqruGvID7CJQ3S5ggwcomwUdnbApyGKw5a8NqrgSuH/UQyQhc6pltDMoRnMOxL0XtozokVjofi+ZsAy0dHYk2Nv9NnaKr1+h5QBcWP7D1h+fuVqX3fRZPMjbsGGHrdWt8pWbdZ78wc8+m2LB89jBv+3f/rqYkA4udq7iithZOnlOgUHHVizdZVYQDta+HdC2M+C1A0Ja52G4rdZSMSdG4kyexbwfMGfpWDpIfB9AXfHXgwJ0jSaZEKNretWzAfgZ/jatgf0dSx9IrzCIHT6yFEC3iyagyg2BA4rLPQGMLe174tru4aDOH3H8iteXJvP5HhZ/M+2CneFpsZ+2eO2pC0S2/yz6DGlw413zgPZzgOj4KqAt1uTYlmmzX/IvlwOFPlSYGwmquotu9ppX7Z+vu5fHosDsnZqC1+7G9P39n97c/PjgcYXnfF1xzVV+vzZLLC4FkCv5LUXS70cr3z5YG0FedCtCzaMHDwYsdw+6Bgw9NFlc3Mc+CgsBlefl1YqnzimbzeZP9xagcg3489mISApmPYSAq1hy/tp17LS3r2FNZjMui7HElwZHKMa3rq/o9AOvBYjyusH1ul+DDWPh9Zg2x51XemYXi8GvbM/K5AXZmwHqTBNvrXzmDJ9hIrp33X/iAHkKkg2NsyleXjiMSdcwvp7/5f5bTOM52pR7xf5vf9C90ufSF6xIZGDmk8cvWbPOLDBNUbIv6V5GS54NCSc4X/71bC973Z+Xe17H2VFxnLwGKMIGioFG3qj71Z1l6A+m40yn7/4PI10dFkcexLjfw8ZU0J38kkxCHVKY+n3m0/zDSXvqXbGgip2z8/BJhUUx52htY6WGezjTrRGpHwMM5RpXECoWqjx7gg7zhYoxBK8no+rcYfch+8B1FGn2tECPr9wO4OuQK/YdlBsaXCeiUmAeyRz22Tks95c5jPvvu9a8BLJI7rfrHFmDfKkTHeBbhXyK+6PrJ4bqurWzKgDsA/uEDO3Zd52ZPHcD2WJVFwtJcWS5KQrP2TeA814kEd16R93zS7Mkxhb27Po8+ASQL5e2hq2Wk8in9tn6rhEjcoqSfeezijaWSpwhRry2v/9n5/7pP/vfflDB8mLe1yEfHasWDnAxYBkgKJr7j032IYp7ocPOgV+uurFTW+ZpD442jYfzrlamJ49+zIlFD47xREh6Dw0X6iuYml9bVkKfPKCdm+l/Z4Kyq91wJaEzSWWYJJziXOJsIAnL9/cfzObQysoRCCYk+Q7LflVIwMG1KNiSY87dWF7tTFDQk4Lic7GvGPob9RjbVOjPDzImrtXmel5vsYN56+6tzbXaVekxSOhv3rizWjRjftAKxDBSLbRpRitD9RuzqgTTA6GFIRjALNrNKvzDP/mTzb/4f/xXJbfpEcWcsOaMPJsL9DFxRNAy+iQDWoSilyBfCoQcZk2G4xRAlxXlDK+04dUVJUNCdcFQlLLNtXu/l5j5zc3XDW2YZI2j7DkLzgc80HLQn22EqQq9fVE1ONbeh3PRNNtocdRHDwTzycRWjtjmt+nVOa40aY4Rc+9rIm6gYIAA4XR0UAkktA6Q4BBqPzitxKH6Cfy4fn2/Z3ew+ZM//Sftk53NX/z5f7t5dP83/xNTf9Zj956l+X2bc5ARnMlDnjFPzpVV1VXtLjVacgsybMGCBBsSbEBo+EIwfGPDgOHXU3d+A76wL9QXLTQMu2Qb7qGmrCHz5HTmw3mM4BQc/P2s345uMYt1yGDE3v/9G9bwrGc9qxaAC2mXNEEuMfTbT0s4zl7b/OOf/WTz+V/9Pxp4UhtX+/rdvqlaVXB3rzRE5IOCh91aaO41XvmLAXTfZuhctA9qlf4yDTytYU8eReFO5PNMVa8P3n+vSmYtih8GltSS8VV6j0S3d2M7nehZ9jo32uekDNolOSvMBU4cgDQVJAeyfTY9VFvb+fTJBOMzrWZYStoGVhXgzRZ8Rg/WLqEabIqMYPpM6zwBAGMhQBwGqgpfZ1pipzcfi6o7ZniB4H0F0b024HqSwAV4DKuBoxiW6pEg75pu5Jcq4DAFOmfTupnzG/Bb5WJuJuaI/VFpXUmPoH8Nbchgobz3zFNRVnX2mr3p0lxQ1dByg+kH5NNueiScrY2180aQu2cDyHkP7zhMhNrAPcBM0VJB8nmmQhlDqHaoCbJNGMs5DaNz2x4gSHwrYM8GnOxOvnIXs9LYA15vAjSaEtkygC7H9/EnH49zIYoMQL1wMYbwlkXoB2bYjGBHwF2SO0KrEqcZ/iEhBa6u9pnRtCwQAmgN81A1bpgrmHn5AaK/OVX7gvo+7Rm+3n0yDAGtnLadvWBv92JmGBzkqh3rDn/80fem0vLFV7/uLBXI0/AcFqPWLyCq1p6VELCj7Kb3UOzwXFh9Z3NGU8fP1qrcqGyi/B+JGo/gscoSbaZsJ9alMw/gOhfIb4jGCKaCDYAKw46kjUI2ACM0Rlx3/A1gtK9hlSwWkc+gILIA3COgGJ5GN2wA4e6LqjN242SZ/UoHeOzSTBPPPmufOn/x8jg/k3W19UiG7BXdLlpn9pgvmGElnD92l7jVGZNYbs+4oNberOnBR65IoLvaINniEwFkWHuKDFMBxjhOj1QSC5QTlMzPT4sQ4Gq93mIkTplmfKGkBQimRWHatgRigULSxGHuDei1HXxhD7D+Jnld+k8SUPfhLZZewFsdxDNUACP4tSqhc5f+36kqpNfPpUN6snUu6HobOKxgYA/kr0pYb0p6JrkcvFeAr6XGMCpJI6BPqE1/UtKJeUf70j6slsWpFPbv++mYPKxw8vpYiTZQWiWT/muvNQN5urPYMMcCViaBlahOK2sBvXVauc7YqMUKWgEVtoQNm0EQKtfWV6LHa25bbMSewyjutU4GJl1ughogSSs6PTT+TeIC4KHphaF8CNzAfJDwCiA7lGto0LsmlAb+nr88wdFrjBaaQ51hbF0VYIn2boOknpU82uOX2KlAbGeSHAeQcyYO+yUZXgwHA8BMP2OX6IGNkLiWK8A1TSNxaXvvbAr+ra8zi91B2J9dmEE2nUOs0XMz+dzUsZhLqteOTutCE47+HICWXcbeYa8n5phiTmelp3uucNJ7XK2QcDF9omOKTRKJzpUg/Pm77nu25nUJw4c3P542vmexZi/0/ZcDTY41qOpNMijWUmwFaOGrxFzPuw8A2uWztGaBBxZItjRfuKjlh4bZO1n0EnDGlrBgEhygjdRaMm5CrsxbwH+ywJ92GBv6tILBIyxE98QajP/YMqMk5lhRk8Ct5HN8iZjW6w0oBiDg0xZo7bzzU8s3rnau0WpaGf3SAnKu2/fL4rR+nnanCc6ffvrJsB8VEJxnrEisO5qChgGwEfeyg872dI8UQ0k8VPJ1Z2CZ8ScPYxFibJETGfaOksK2MLTOy2qtGUAbo7jvw7wb4EnhGJOsOOxcyRqW/dwnZ9F519pE2y4KIjstTnAvn5nODehuPQ9bT2Aa7cM5P72KAjYfroChVVu7ua6DYfUpTrmnvT7/wxe4ZzySGFOibrjbixJGQ27ONBxpGDElZucqOp/Dcun93QEtuPZbyyPWDx8zBYxe7VkAugLRtNXR1zSxeBKvfGugo3MmFhIPGFi1AIs1MIIv408HSLPLWBpbEEbsOzDmxDVszBzIubszeIGR6XVeYmrJN4Co/cz4hl5be5z7Nzq2WsxMNB9GrUKBM7kmN9qzYZnYEWfA5/KZp9V63f+ZbN95wdCYCcfWUOyqPXCS6yVZRFqA/8PmZGwUdU57j87Xf/CDq5tPL73Z3Ln9ePPhD/+4QWvnNv/dn//15r7iYc9leAdGJH03IIdklazBSDu4ExL4AJYlkZH/ruCz158x5R8kNv8iGyTGnSKps9AascnD7gcOb18Xq2R0TAd0XlInE/dic0LVWhskYfdEvKLgyfbx22Pv7cUUVVqn7vdur3+j35eyyx8W81x97+LmZEDtb+4+2XzZOf2qeysfQxYA9CnCipNJsMxANsVdA/9InvwPWNwTm21lWEYTmt0ABE0MDYDo7o6UwALhFtN7XHV76C5oyavt1d1CYFCQ7DUAIG8DXw5qlxuSxwDuCywVl2Ce8rlrwjsfZKJudtc9AcBsgVT2ir0E+Du3NOb5J3HkAigl/sA7pUeC9kA9gGmffTuUZ2KvlSHMmTxebincGFtc/KCQ7Jx7fUykM7Hk5YCHsaXONlH2XDp3FyJFvCk/Pdf+3u6zfdZZOczu7Gw13n32n3z/e73OwUxjl/8b3Pf99Jqfxn6kSa0cQyPvYXkOzdtpC3cft+QHXSw6/uQDWgkNrHH3sdzp3J1r0cnwzBoXfxhepLjBZrPBZ/pQbJxzeLJ4zfe9KRZ8CJwpF3vZZ97J3p2pS+yaLjVM9e1dbPGHtT1DJvq/KYrREG0t3dUTncHXff4XFV9e970H5RSvsPJ7/SnoA5rY236eBvXkSy224tlceWwqLFJEDf/GvwB0Jh8URzhuDdjp2Uyxf5XfP+s89uy0Bt+0B1XHJo9/ZyBnNkLs8SIW4ClTq6e7PfsNwCRrpcjEtgQwPiI70Pl5o6jXaz5D3OkNz/EfxXv7pvdmG/bKDQJvBmiV8+0oAPeN54ohz/f7YljPXr+PTzsnrEalMFtXLPm4M3TQMzzHfMSue5dd7ww875nEhEsfmg0OtCYBxkn2ix+BT8ywjs7TSCGJ3fi59v3Czeubp2KF9pW/l/NCnQ/JtIXBIPF8/dXXy76z+2xF5wbVo4s99w0rfrqm2FSJVGSIc4hOugTYCnFINpUW/vFeR27+jo2qo8nADfAJEogBiKcjaum+87yGuJzIR+9iWLe2B50Bg3POR+x6Ubyn7foJrdv2iaTQ6YndAghHlQUBi0zGmuZ+rM9zCV4gr+6cPO4+0aJG/pkYq3tyrRkCSBbs0EOF09Z09rPXCfz+02P/6//mf14sPHPmZ+KHCXEo/B6YYxRUXK4CIEh4HoIpHGQsBDynOnznL7xXhU01gc9Czd+PFfZ1xuzE5tqVy30NGq16tfqyZ2yzgApYMIYRGLgqCMuoEnzH4mFYOcEqmhnhcS6AFC2ofTDBAP0j7IpL6Rrsl5jTmPAgGGWYNAIQySyA6FH6Zyrx2lawSgBjAJgLgTQDBHSRBZiPuqznAgFu3/5umDbn29D33785zn+/StfpKvVahVWD39YLznhiX+10KZ/laM72fSZsHsbEe1n7nsOrJHSiIIZTuNwFOt9n/Ju//nlOIAOJyVKyM33fnRrsHwLYE0S0JyOqnNP0OufrmZbUanmzH5cT2XzJOfZZ3StMsZ0qOAzG6yo7l97/0ea7SmcPOWFV7Kkwi50zoB1cCRXK6cUc77n26TCmzBtVqRIWVYIDjBwBRJ/jRq3CWFVLNLS/X4vSHcONtinm4U4BgNZACvLEJoEi5yQJrYOJva9iHD7TqpyzspeX68e3P9qP/8k/+Z8VCD/d/Prv/jZw7c7s0Tex7mooLkE4tfkPf/8PNrd/+VfpFTzcnOvnPq/V8bAhKSfOXE6P5b0u9ZVJED/76jcDfJg0eaY1wJYznZfmBuF7Gg4vqzqdK+g7W7B74b3dzaWbV6J0346Z1zq2pzudFQL0H9z4YILh/YDt/QJ2TNBp1Wm9DI84UzK2k9Fd7SU+U0F1IBxgUjACnHKmBaTPcl5rivJKco4SnTVMQDViZ95n2AHtzbTOjF7R0nHEjnQu99B5GSmC9JzAJDg95bbaOwkLlt82uB49i6HdY4aoRmolZPBUMzDQADLAqRzVVEoBE6qmGdZAmzeVEmbSpzYp1R2VyMnLFhiiZfQoqF0To1T0ci4MZZ9VMqK6vEAuxQGHFIi3kk3PpyoMHMPaHSxFBdQ0JIFe+6e1XVA4epi9x6PoyphVp6ZtKLvTihiLfipHINEbBmp0cQGVfQcAYaEYTkE7gl7Xh2mjaK261QRkrJzz0Z45WMGQ51p4wgJVVhucFlzJEECVAzD9Cntm6e8ZOHE5IdFJMGs9d0Ykx0p50/o7k/OWBt0C3JwB65UtSLjY/tMcvPfg3gB5mLrPc7jvv//x5ic/+enms1/9/earr38TyEhrboEahHR9Bi1QZwVVgSzOCyf7sMqXthAR27naLIlVC/wePiTmXeLYXmr5W4DtGgR0FNSO8wBSauOS1oxPzBkTVG3tDc+x186iJFLrsgTzhQErffOFHPWT2lwUV7Br6E+t8x/rqT3k0O3lkCT6miRcxZMt4HSdiSvDLnTX3A/g3fnN+x9+uPn2zre1WsUANvGajpo7HngH7BIgT2s1KQMJkOR72oswkTGnAK4B632m50DZvm/o9hiwAurWAHXdegpwBzynZzGMu5xqSY2AcjWBD3LQycOEldAFjvYlLSBz+cRl7lvBNG0N76fVFdiHu+FngN3AGMnNefZf+tLdoIUmkB3dF0BEwcurSnOm5704XEMlnGtVSdXgUxUCTr97trm5lx85XlJWIWKqdZimWM79bLesPQNQBPYY41uQhOE7eptngJNaONf7JWA2wMaAK9kZeqTPC7CJIT8tWjPp9GU6OK9UWoG52gC0TDnzQP9hcxfk2lPDerb6m+6DFl2AjrYi93uGFrSHM4uNXWi/MYwdOkk6f7WHTSRJAQBt7cepwIqLBUV7nQP2z3Rh7RUDkPe6Wu9faK+ewUy0pBQOVwI6UgPZGJpIzwNSjyeo/6SzezF/+IKOW0G+M6R93V4oQAz7QXI3rQ2sBN0jLfESJnXPGR8xII3zZUiXwQOCdf+VJB1NGFXU0x6zUCutdOKfNRCDlqkp2vbqVFOV6TJ53Ym96naQDIuBFReAHCYLCgKPjT7UFsDOvkzblKckvDxB/5s0a9KSqqCJLSFmwKp/u9W6e4nRmu96W+J6Ma1XCZ2k7FLgHZb7owe3hg1Fg4r9wzqcifLz3AssOpp46H1p9A2gxbZP2/ti+owPmEATCK24o5yJnbEq/qNJiEXibuu77V+JxV+PTURiwz26k38HlADnpyV+st5VbB04ZupZEkDHvMJCXRXn88E0RPkC99LaDwNwfm75a8820g+d2WmTFH+y9X2Wi2RSugcP0gp1VgGNuyVsonzggLN2joyKtpZJBIDWgXcVpCSmu53pD7Nf33zx5fh5oI1E1fM+HzvJDgI/SiQkXp1vNvuNuK+7PrYKeNR+ak/c1W7WGdOuBrg9E7ghZ+Rz2dLRL8VGGdBU0Wb6N6ZQjLn1tPjXNihwnhsdpIoAre9oXxuoVIGEbR3Zgg2+AAAgAElEQVTgrueiZbykHpYfnJ8d3AdzeDFemTfnZ7/Pr3UNcAeE3q045e4TBz9Xd4lJ1+J4TLPjCoByiSFrKY6Rl1C8O1HBKMCcAfPdY1uWjIOimWR9MdtO1yFTkWmAsgUAje5cnwd4BihZWkVbAJ1w+r8DkhcguliKfmOHLkF051ve8Q7bpOfeA5K3/1NMGnKDWG4N+3jlDJPDaU2et14zoKTzMCzPbOqe1jFhz2gQ0/YOHNkOxpqpmYDs7pKEza/RGLfnw/zMRpn0bM9rx3ocmDC5k/b4nutt5/E//oMPNldPNZyiwvT73/+HmweHpzd/9jefbZ56Xb7Oz/d8013fM16ahJmW9WL0LS1aICSgJLZN/uB4Z1Ch6ClWmDs2cQ+fYPJ5TOWe51G61BNXdraxoh1A92bETxQ+xVHj4yEZS15iWprZe/mH3I++2cTE6z3sDTth8M75bOH7AbiXW6NPG8gR2ScW1cnNrdhqv2kf7rYG6jujRzptnuwKP7YK0TAZm7KGp23LK732nNkBXhfLebHexcfaaMkemPzqHFRIpWk2Z2eIbN3ZxfKbGL57gJF1qTjoQUXgi+WJx4sRXhvq0+stjdvaatt/NvigZxSTsFnc2F4tsc/krNkx+an4QVGCkL18dPTmsXknn5ATL+KLQrfp3wvIXpNyZ2I7gBLYtdWdlGvDLXzOQ5pvckKFx3wewJDv0S4NzMUkfBMgsHlwsLnSGdvLVpKb8pzv8r936uz6Tc/3DDsv/8inYV7OZPieH14wxc9+X8re2hi242GvqS0Uw22kAHizIeK8za8YtmcQXXalv+/1ugPkKmqJrVsLY6BM3D3efp11L3WkDakw29GztR21Qm6LZ/TKWqfH/cN+IMd+Pk2x4Vzx0Mc0zfhBwFhnd4ZODfEcCSOgFxBTLFYwMEOUfI5TWiJJT5Bb6m7M8AfgiiFNo8tHpqp1KN8Vw8IMjoYXHp2/JWWzwGRA+XSNOHedAcMbTcA9oAnPeGRAgT07SE7q2A0yeZ79PF28vW9g3WgUWpd8bzktVtm7/j4MtGIKeYqBjMdvXNn8rvj/VHjDTnHlfpgEkNtAlJuxvt8V690q38Xgvpgk1qswnnvZEZIS54sRLhp69OpJGEXn0uRdrf7O7ZyvzkT35KDC4n0TiHUoZVOdbeCd/H7km0SzA5IHzAFCp9inC8Q60WKlZ70mDk9dre+fYRuKJa3zsXLPl4oEOhXFP+K7CuC0/q/XCWhg1FtsOZ2Nve5FXWuB3CO6NpIGOliWTigW5UkXobN2VpG5fRMfArQVTArWpvvFiPZ3SSeR9jnM7pwxLyHwzEC4IfGE/ZwCKhbjv3fj5hAtdA6c1llVB+F3YRJvFcyz2/djhe8A+FqDCzodAkzvP0D0cu2ObW5eu9TzLf/k0Q77rE87bwpFsA9Co6RudCDCVtgsxQE4EVvuDN25fzfm3f/uP3+Hmi15ZuLOBdxo7ZhxtdtE8yc//r3Nb379WYd1PP5ovwErTp1ugqleZ0MrApwkKiq2jzJmAmZJ4LVaE1GMBWkC2NVqJ+JbhvroN8MEUJCE+jVOdRvwzZTJQa99KSZOwfT9EkTormdkePdDsC2GxOeihEa1jsHNWTFaByU/pzIQD/QqC9QAaj3PlXTEVNcfNKVKNchaPA0oEcj4utZfjpsBV2UzUEIidrkR78/q+VdlxxrhKg+nnSLHU2D39ImWMcypgRemGisQ+Z/+yT/e/Iv/9p/PetCUQdlnEDm5+2nDMca+tphbq/J6qNKI+UPvJsf/pMoGEAB4dyoQak2KhMvX8tmh1NZ8mKjvuaufbL66sx8abMKciXatV07lTM8HOVb5Ijx7IYN1uZzp6cMGeZgUHJNG2AQJx2rYa78vtN8HGXWtDc8a0PCDKiyP73wzLEMJzulYjKb5ll9OAvWyFtZzQAvtM52tp1URHsWWo7/js0oMzmq/CQz98U/+oAlilzb/6v/zZ1OV/rp24ifHAjFid9y4enNzpRHVj776+1hI1zaPOpt3TcVKl26nQSnXrn7Qf89tvrt/a/Plt98OZfdiIFxDgEoCmMscWwbveeO2X9KzKwB4HqvoQuPN3//kxkyJuRez6Hh7+zgDbkDFbm3BgnXSm0A4Z9WeAHOftEfOj3P6Nsc0raIA1AzNtAVOYkPbTDXc4BV0+aoSgrL+7FweMQZU+xguwf29Jglz0AtgW8CW/VeVmOSQFkAGHNthZNo57GFOal9ZDl4AO9WOzvtKQmKSdFe0XKyAQ9umgGEZWezCERzegneSKiC2gMGgDKCHO7Emdrp9S7MP+wzLbIyayrgW4v6dM9aOTedOQrwSIumnX4u9x+B6zdG+W0WvQIF0UQQbPve0HhrEshKWEf039GPYjAt0PGIFTjBjuI3XEeB2bkfzskRjqst9fYZ4CFRUlQgDZw8uEMvu3wFmF6ta0X45ajcavZQ+F5BTYjeBeHuPMeEzAJmOq0QMU8wjaoFZldIR5FdhmyreSioH1Fx1trEtEiv/xp5Mkt65sXeSy6XNRfNTsH6xgPDKrP2XX/1utU3Uvjc6SL0cmyche6p1KKq1/T56fz+j8CJI2A288/dHBJ7TzWM/iLtP20zve3Qux4Ft7e601qhuYg7MWpg4tgTPtVMLOn1e1SU6OqaXXewZXtNvwNj1On6uH3IWsUmnut3XjxLjlXyxqQuIfmPQj8AeBf7UYoFzE1hQL7K3v/cHv7/58svP5mzN8xQYXMrOX4u9K3geHo1ALOcGzBkgunWWoHD0WgysnemNChM7dD6Glua8+42tuv6+GF+dg2n5LuASgJXICS6BVFprTpSkrZYXYDoQA5tDdRnLXKyz1tBz0MLSrjraS4oyW9ALoCrvOWPKudCuZ9POs6qU2m4x2qu61d65X78mLdHV/oA6v/SY3gq4ChBunBf8xdrOvjwfoE8C636sYTbPApXfxlg8nYgKeYbReMKAwL5wUaYdXKK1Ji9i9pwcFrGWtqqgtdLcfVBQk32s6Noar0r+aBkNSKPfq5MD3ZdEAPH6DQQc9nxfHgnCQReWTuYkqIAWa4SN0/tgWU2L5bAH1gAYK6byGmWn4DX9leQbBIHDHmPLsHEwTfo82ha1rlpCrd5t27RLYEBOUaH7qJ3vSa2/B/2XhqAkzHCkMz3T0rg03bhzZKjBJPtsgrsaE6kzf6wXVAWdJAJLEdvMdce0642PmMvAejGQ2NdrnhrtPCjHAoeA19pBFSgePqjoRJS698F2xOx3BgDm074+a7aY8/wJaZwCt2njM2kZGKsiqz1wmC+dZWCXMykOudIZu1RRg77ZC0ltd9a0w3eKkZ2R1yPUTBoC6ynh7IL3a1fPV8S6uPn1Z3+7+eD6NVZhCaUP81ZOvrRqQHALmOMClxYbcGNagIflddR1sZ286UwM+E5TqAtA1oHlrNot4fKM5wJVT2GwzZo/31wPeLqR/svt/PtXdVw8zr697D0MSVtFyTUQQqEEG9FnuFJM+k/+o3+azvEXm88DznYJS2ejFI8mj/b/eGB70XOvwRBYiwPR9Wydy+IRPoPfwTrD8hl12j7btYJr+rzARMzPnWIjej/sD8aJ8/Nhhd9PP/po85vPfjmv9Wmsb0nLrabJKQDM9NUSA2wc9+K1ISKdL0VaMg8Ym5i2A3p0JrCwrr53vZ8prnt8f4Avci2Lgbf899yffo+e5RQMgCXrvEmQsPKdF21hYojLaSGjF5F+GVYmBsf4q+5BwKeC0Az9YmW1lfXxTWH2hjRSdZXQjjysUHA/v//K11uPiS20s/W+uyVGr9tfceEeSRsAKM3IAdNNad4OfhjwR/G75L878TymienAinGXW2/ncobu9AubGKDJdw5jtnuhw4blGPB/TNFK5I4IA0cs0dFZGrbKHNq1TkAmzzzsp9XxgDl+ljD6DDZasjxs/3SxTJLqvk9WNsWcsRVDPhB3dlfFXqQUOg+6e8QPnkUbmvYxAPIMHhi/oYixirE6eOyRAoAJrjySFlhAMj2uw9jA7+fL/6Of3WwK5pf5pRObD3/8J5tf3nqy+de/qvsEm0Xqi4VouIR1ti/8Oq+kXXYbo3jfVnzAu72e0a3Arj7ELO+zW8tL3b+nxWJiuGlz1IXECADPxu6TFNnqq/EdwzrDzKGStk0KnM/O0uh69ctreQ2xGDtu3ehDnc6XXCmB/kHF9iuBYhffb/BRfuvr2EmP0zv8LL27/c7dDDZsLWYY2rDFtVguO8lAeYaRGNnapvFPA1b6XsxSZ3Y7CVqbHV+DdT9SEe4OwFPHC/2snXKWxOjFvlphewsx1kzaJQ9UUWQ3P2x4A18zLffOQwnGAeaToQP8/gAunmMLGmN7DpC5mMHD5Mq3KIDSMFV88Axi0bFXW385U4kBuX3GxXDurI6M0tINBJKJdY4pggLMvPerzsLjGGMYcLW3YhxdqxDwQodZudnFp921pKj2yF+JWXRdpM9+u+d5iDGZRMXj8lpA0Lue92FDip7zLwqV1r5n+iB99IPs9WNDe1pAQxLFB+4Bv2zStJZdEjOKT8BbbeVAO7507EJ/3qEZncwR2SVttDthDMd7JvmlgIAdPtZd2wEqdaafYaZnDJ+0zgYHCCHPZBOvRkbCnD3V6yJgTFFGPD/dGWEefR0AiDSAqYcQcdgU0bzh5l3M/oP07bRrL1tBQsH9Wa35jOQr73EtSa7uhhzCFilm0u6b9mbxYjbZXZtYlA9XkO0cGII5E73Z2zZxrxz7WHGJQOllscnpyFH7tG+dR4WKdCyx57TcAy+nANXyKAQdtA+v63S81XsZPYjjuDdT1WO3klMp5zlbzmBgxVMMy/ZUHvQoqR5gvvgW7+y9ROKvvDPYYXibE2OwUQZ/HWLtFiPc7xmfRzx4kn+Qd/E1T4o55UHOlvxk/GxrIU8Udysai591ROn8QoARJx1jG8cW9DX3qM9wrD1UEDldHu7sPqen7U61P+OHBR2AtAo3p7JDu5ODkXjj+1ZHmMLAGTGbwqAC0OjVVXSglzudYYt5qqulJ92cyHc/HwZi+eyQWlY7u/0qAdkcHy3XRQ5gz54rKGUHLly/HEj9tMneGLdrUODbkaIoJ07n/8rFpFLkRW+LJ0lK1RZ+PRk2uuwP0lGkO8sF8SHOxwxmGXtgICy7udjXM0C292Zz5JA/+Oj6nx77r/+3/9k7wYSq90zZ6wWGNdELauGQEP3sZz/b/PVf/PlMVNWTjSa/08KeaiiBBAGQpBJ4oX//9ttvJgCDnAua32/iHN0uLJV5SkuwBe+Ogqa5FAzq1hjNAeiXdrFJgPtBbBsfUFvZ3Sqa/vyqn9F6yCgO+NjNsUF7LRCndZoQaJfjccDeFFg6CALc1a6l0niiYOp7AXeJaaoCtMH3CWsWOFxNewpryEmUxKjynW1ireTl7bAZLHigA72mLp92YRpvR6LdmHcnSrZH2DoUnJAjQ3G9QPmXP/+7qdJPsahnvhSjjiG4WxKqNdCzAWRUuIA3LzqkQ0PV1pFBWdoxC7g4VTVdxYmG2MVz1xMBPbu5+/BuCPbVzeMs3eOURsF6E0D3uQXfqgfWALAogT3d85+t2nusVlw6Zeeic75uD581uZWhMNDjdWtIF0WV4mzrcamJdcdfl6hzLIDGQbp7RmCTsEYQKuECAldFCz/cPIq5QeuJEb3Q1B693frBf/TDH4+G3m9/9aupYn8dSn3QoI3nZYkf5Txe3fv15pMbgbAd7AftcyY9enCDO9KmI/RPFP3bu98Neu1ZDCsxbeitygW2TW0j+wUCwDYXcP/F482Pfv/HIevne6aDzZOejzHFBjARxmAIwKa9BzTNtGUOSoufduicHt2emY4aAr800TgxgsUL7Fijp9eU5As5u6PJkwwZ1tMavrI0uRaLY4GpDP8apU6nrmoU/ay+U9DstQWXs5+t9wSDDFff67VU8NwZ58Qaj+6LFjPVrNH3EXCt1qIJIHv+ARIEYvO1ZazcX+uEsmvFvK9fa+rrCoYFRXPfOoMD6rXPRtevalxJ77b1dBgZ87tqY4DoOg8rgQIeDIsIqFjSw/kNwKfCO8KoWlyYDe0BJaL9ZUBJDDbDNFRYZ+pggESO6HTn+kmOSMvnVHoGJzgx2hpe6Fr/ZbTvm7Y6raW1G16/Psn0GH36FxPNV72js4d5IY2b5xxFhNn/s925txgKBcUzmYz+nGqO5yEpMPu0bN1UoYeJsBh9vh8IibEn8VAM8LOPiW+XJBpqgTXHwX9U0gf8+d3vfrO5dHlvEjV/P9O/77XXNH8eVvFRIfZZnR/BKRuJju5MLK3DdyMHYBPoEQKKpmHR2VH68Z32eKrMC0xxj7T2HiU9wISHBG57o5eqUNmvw848m6IaPxPz/Bz7IngaBlws1e7WJCwQoaOEGZiqWgZ8KJB3H7RqYg+N/UvwWMVNKzJtUh/uXAD9i4olbxWCJPVTSYvpV48ttu0IjHc3RojbkxQcC4SdT2yexeJYk9tUzFQDsZvdL8wRU9P9PKY2ZnHePv/V/qrEDpDkjKx7ArwzzEBlVOI6mqbTshsQX8DLAQvyfWb39WVSAXRA10StFdA5E4JziYAiwQSuW8b5cLt6Jgnlw4ClF7WqamED5L0YoTq2P3DHpLmer3pd9rvp1DncK+3907RqtPfaM/fP8IFX6b3uVgHcjRHPnWEEWTPJ7kLRV2JzmI7orKO7w21IBgKTnzxugFG6NmdLYIBCz9oX6zwMhn5cyqyqPdPW+Ijuuq8B04fT67htdQy90dKQcqCBlvZhTbtl/9wdPyPQYxudV+eDv9kpKW7JphhFa2l0brXo9JwCIfprtPk801RgPU6vf7bPzQ4etFdPA6geV0yik4mSslMAhwEEpMVAvBDTAOj4NF+DUSQRE+iN5qXWF9V2LSnb/w3jy7Zgw7gD7J1iGwaFi+n8aJXo9RdLwoRvU9U2SZFUNKSWTXakoBCz1XMqsrzIrw0g0/crCrKZih98cIdpCmOzjv278y3JlgAv5hEWF01fYFasuz6///qedyYCdp4eBxrak/NNqjzs75hDx6bFkgB9gEu2gj7P04e3OjvWagHn0/4+n3O1r3o/MdjERAMcHQGa/57t6OfEZAO2YvwDk+b3sc0PPv5kxOkfB0Z9980Xmw+v35hCC3tI3+abb77ZfC/m2rWSJEnhL7/4YvNlw318Bq3MwB5nCSvmD3/vJ8US+5svfv2rzc1Art//B39c58HzNENvt9Z3xl8f+WZnbelH0bZZAxGWqDY9J+2dZFC6+VsGGDurgu+TWoMPb14bfWd6xCcNkeg5DE54HICltZrduqr7pLN959uvNzeKKQXhT8XbAKphBtXhYDqrszjnYrWnLu3VpfM6QJi1lWiScSlheFTBcSYgj1MwMG3FNtMJwqeLG5zd7rgijj3lk/nI6RbIR4u9rP9JtkVbUO/LHokRJzbl8YAg0/6toEjiZslaiPkVf2ZYiKJiPvDxfrEZ3zb2F8vW50hrKhbhxEgzuC6GR+yK3db+HB8xQ7F87uWL1rCkJG4CEd6WDJKF0KHCll4t6XnZeutOsUf7xXiXY5P4devO3WGGGBQ2AI0Fa02G/dI6DMNq/Nya5ut75i74lNanfya5APggWQNTVmgdfDcXyS+t11zeU1yvNXC6BHid/rtihdW+PZql2FTb9m8pjwTWWopP9oAKWLjiLLGgO5cdepvB0bZMX9FDDUOdjnTvK4YEZE57bSDKJw24+6d/+PHm4G7FvTpf3v/RP9z8xRd3Nn/x268b0LY6MBazvPOBhd6aP81XTkFBG+QwvRXLeq8K/nRT+XMSN49o2ubXRxSntTmfX3lEt2w+z2rKnPZMdlBXQc85euZ8AXDcWm39wmpn1xrNzwBVV+JMskjMLBZjL/37mc78lezute7UjYoL15O3OXX9wua74vvj6bv+vKmmD7JRbzrXQGX3byzPDFL0uuu5bLBCmnx2hs2s3Z//888MF2kDcQDLO+EJ9qBXI5AfMOGuOgcYoavlU1KN/CDW6Px1b8XPgIXjMZZOBDDSBSeNAC8kffAo5s65irAXYprR/rpT4QETFkjgfg527Dcmp0K3eLG9EU/pHhs5J6ytYg9FDEVBOc3EIu4ugocIgl8azVTxxDSnTkcYAG/sQGCLY/Zq4jGfU05dbFjO9Pbh/uYHFYs/7DOdbCDCXnvxrLj8YSD73yM3dK+eTawPMAXC8Nn52g7nk2kTJszBz8YqajiKAufDbPDLFvqIuQj8VPzStq61kr0G3tEMFVu9Cvw4m/053zlxBs5oQRWfFbuQ6TqbHdARwc+PXJHv6XPJqV9qScxuPezn3/CTvf7VzuS57uBpDM3OufZZPwfgfwM0npbo8jt3PXtzHhAMTAtQMVn2WPnp24hHzy8E1OSLX2Wzhx2MrQq+QyaSV2Uj9mIuPnn8aO7wAJldfsQNe8juLRkw3XHafu15Nsak7b4+sYK1JcPUJXpXjkzm4N1Wn/j5sMyBceWF/LVj3OdxX6bTocODPXnYMzzoXO4DXLPfQCv29VVn5myyQJ6RbJDXUEjY1WHW+wL3TpTLnA24vxJecTG9wms7LglMI6DMSdLlZIBJf7sTSBcsFtCWDzBcJ3vhrLzodRUp5GfP87dHxTwFUxiJKe/yR5ZjL3BMUVKMAZxTUMVYsycnigOeABfJLbQG2M3kS2Ax7jmd1Mv5YZ0+Txv4uduzwR4G3MbiJomCRIGt2VnAaB6yzMRgxXS01oHGihmt4enWQZHjIH9G5kRLrXPqbonwsPYOI3nAsky6fob92d0+FG/2xTORBx6XczoLjDXN6LlfAXd7UUN3yaHlM7/6ziTpNEkvN7MgW3q/z/hdRXnavGtg3OqoOJsf1HpN2mUv8G63c3iGjRyGplghrfIwj6cPv/vTY//V/+Y/qTvIRq0pr8P66pD576MeegFdtQDcvlUgku4AY92LnakCciLmnQ8JGX0V0LOfBtyLLgOgw4e91qGRly0685potNrvGJ5Fb17VzsU08utIF8/fIZUcLIH5mZipmsvY9vvGBx9v/uKv/2pEcEd7Q2DS1w2e0GJBPwajQlVbMON1n6Mpo6diUQkeMNmqxj5Io8/UWELEFvC89skJopbAoku2l24e9hzDrnWJwODZ4GmGV1vpmTZqWj5K6iz2tMZkzDGQTldFFmTfTFD/NwF3HdGpKqtecVzvvR8DrJ8dDTSHfapFixkxbA2AowNoU0vAXmTodgFsvfcOI/Mm1HuM/aWlu5LxfJEe4d0DyYLpSTIxRWLHdA1MWNR/p5DRDaCzYa9CpUFDxB8zVAdVkTiKqZBk5C9nAF7nLC93+EySpBWOFengnRV8dghp53i+PTR8oExO+Gngo8uujf+wPeGAMPZuNkTk+wXllwIcb331ZQHpweZ+idWdpjClv9v7xEA4bKLtTlTV9/Y23z5pik1tr4lfNCH2ZuK8N8ew3g70fFAwI4AUINkPgk1nepaTmHZVlV5EQx4h4s7i1RvnN9c/er9nilnXzzwjGtq/ncG+oD1kOswI9uvhX4HibkETQ7RfxVOmBrA4B0DJSQHMOCSIuLM1YUL7PZN9BRHb1g2GzWsdsaQmiJZYchy0WAa8qtWpqoTIb16vszbsHYH8tq1P0gdoHy2Yfwd6L9FdrFgVfy5iJUkLYBmdjGGpxFzBkkL7Vg2ca+cU+xFVIZVGOjvAmAXmjQDzBOxVZqvEC2jdXyyhYYX0rO790xzY0pRarLOjey3w8dkmGe91BKECB/Zgks/ODuYhKvXR4AXJrUrzaH45r32fe874q0qMllHP9TID/LzPeS4G3WvVJ5+353FdGECJBnYnQEx7vdYhgypu3fpucyWgdrfPM8Fzr7enspoDR4kGLM0zE19HBZeoCrX6724Hn/6hdZihIQxvFl2Aj6Hgs/vasmUL2FvyAGtPBVPYGtNK2rmagQ9T2NBKaz3SuAgsv3nzxgR09xNov1LiAhQDbJ7W6tT/TP/2eellSvb90mZvv7TyzlS7SVBVSR/23FrVpw61quc9yEwJBDhhcgF0JqlZLajaBv1X6yTGwv1eA2g7yYrEu2egBfWogG8YkaqIAF/gzLT9rKnLzM+cwf43wCa7VbIrSPWGEpph+WGX9J5nGvBgnTD6nlQNtoYY0NJCGqNTCdeyQJdimKKCd1PMgD2d/2HeOYfuz5r8JRCZlr/VjTfg+BugiU8xSZ9zTmuuYDig63jBDG2KMwYASbJV4Lc+SkI5E2Ox4Oh8sCscvZYvn1GA6dP2c14XjjrTxvs6UHmGe0iUTTob/dj1M1O1m4Ow2BIjFt96mZql+PWkwI79O16b7vHurnNK5+ZNLT7HChZ281nvX706uiJ3vvuyRI9WVGuVT5Q0m/wriFX59JmwZazdsOEkLtM2tpJ2NamZEtj7PHx8uLl9B6O1QRRppmHvHFRYyXQu2wBgYwc6/+BuLGFAA1mGaXX1igKradlVn3R+1lqMbucEViZfbnVCp82JkLyhM8UbAvh81JlaPk5vhZPVvzXiANckQgD80Zzio9trLJ8+9JzRM9kAbHj2xnM/jIF90GQ8RQ7Q9sVs+QyYyvcBqUarVAtOIDWPqZA2xcDWeqZ7Yps7OSWfLKd4xjlerThLfuBUd9TnnKEEEuIZQpN9xa7y6fr3R1XSn+eXzthPA2qApuz5AA1bOQYtMe3RMJXtVWdYW9EAmoJ4qOGY7qXjxQ4x6UBnIObZ1t0E3RkCMEB9JzMgmV4N/pIpfHvpaWHZYKMUXmzupv96IkaiGImW1HGMzcCbmSHa58fSta+KN1Nakjy0tiPp0NfmOQbQm9BgATlTFFhsAcUcbf+YAHzDZTIhhhmU9Jzt4L3N517JrlzJXjtjdxqUdtYkt4qnD9uTz776qolutdxI6Pr89GatNaad9qvnxVEmyGmXJaBdrrL54MOPRs/us88+G5894PkMhFjncc9evKQAACAASURBVHxw53UJ+fOXK7G7WPcFu3Q0fOpN8Q9A1E8pQPq7ttfn2YK3fHdx2H7+G3jH1r0XY/FRcgj7/b7Y9/MvWHpv8us0gIGxa6ptv92h7o42dSyC6VLp+S9cjtnRmtBtvXBpbzoXSFnQC6XJiTkuqbQX7LmEHgA2wJqBDds2WrGmuPZpBR+suwv5W8kNWRA23i/28m7a1tbOOkBD2Cd2d6mIboEO57H9e7rVM9aJRxLFKcGG1AKM2XLl6pXx11g+bA+AHLtLB4cWQc82A7DGjmOhiheLqfovoAqgOu3uvS7fpUB1BCBjCJ6lxdqzrMF1Csna/VfxbLXJ82GrHXU+X6/Bv41UwragP22f7mSv42eAJGK980D8nk3R1ycfIGJ8uztgmjxpCuH1tjOhP49W92BUK6ZwblbngthhPPwUti/0+e0ZfymHYXOVYd4Sl8ci6TWwkTBD6BwiVIzsihbrzvyTu7c2f9KU2Z9+EDCaTvWZCtknr368+X//4ovNr767N8NTvOUUasfetJdbG4ts4Nz4u06J000qPqHjRtxb3Jx5jFljtxV9S5ppH05n1mJDD2g3qCa3uy2WyScGrFlghHs+GrCAccn5FHAXE4z9nFBqmKEx7bQyYuL2uS8EbH7w+PnmWmuMsHCxNsAeLMDu+eZRz/rXxRrE8c92fxSl2DgxmTvxDoDn2ZzSnuGoq+tIC3NCrDkTK86yIaezCSfqGlK8B3xpk8SuOVTE8LoATcXC2Z/kLzB/5LcY/qO9KM6zx2IboLgpkmJoXV8XN999eze9wkubmx/crNB4MYLCbyavBRTzV7zF2PaeRxcNAPsgmwuwUIzA6ptievdmCgtcNYBYTNOXpyXa+e5BZuDjxHE6JrI1yAfsXP97o23X/rRGhinJjbDMnlcEuVYr8o/KZT4pPvz65387U7vfRcQ5/PiDzb/O5tybOOZw80c//jh/dbC5E7Bu6rehOU9ryxz7vj7M+D1La6rqqI8AuDAgwU+6irJVQG850NkBy+WlFS9at2g+mwviaFOs+y+23tLeFYtps6f3vOwiHdPTJAGA+D33464w9t3J9qcZhJuLfL+4qvdEJlgak32y9vh5n+fKBx8OE/5ZHSmvFFvkXLG1z+aXnNfDGOfPz2eL83sH5YJ8N9u5cIg+Klux1b9cE6RXcV/Mor1/9RwvTGW6Bgdgku/J5XymLdjcRQf4nMpcnChOfHyfxEwDCdu/O0l9KZy6JzRSTtho91KeiOCEHNIan8vGPugePsm/HPQtpm6L3eAh8AMxzNhDN7rnUFS0jkDtt92ryyGv13uA80llXAy4E6axxTPNHBbR9+oeeRKY/qy4d4ZciX3l1tmr51P4WXEyHGbd61WYneGnM8xre84VU5yXfr8cGxN+DGgj7dMaX21fHlew1h78bYN3Tuej+AC5yIoNIjIphMZGPx2WQPvThsjX4VQzSFFngNekHYd9V+z3ZKQitB1vi8Xi/CmWZUeGNVgM2b7pRBEz7kSyGo8aroCUdYwcWO9nOIdM6534qm2mc6caPgSZzp9nm9wzW9Csr4qAfMqZzedfFp83D+DsnhbZNEprUX88geDqwJzYf2I7pLdICYGVH31wvcGZkZc6K4/KrbEkz1bcvVHb7vMXD//02H/5z/7j8J4AohJjoIXDN1pobfXjnLoSClr6hRnJrlKiglN1uDGdxpM7SM8DS14E3N0tyaTxNQeqDbusH1iPuoB1C1RBHTnEpc8BKeW8l1j4kUNgY4+qY0dJmHHDAiYMnB/+5EcFDjubf/1v/s1UF4ByjPJOiyhoRSPVjnYv2j3noTqnjQ7yDAwBjKGMXmhKyJP04548edC/9VlbJDpgnKrXWD3yJcw9z433a3dwMDuwNlaFyYQg+jCHVRQvX6pVtoEYInjtIKPrNVMGVdzOpRF3bfMkxuAXv/z1CGvuFRxzBL7hcgEe4G6chfYBa7NtTxjdjg6GRPxcaycZe9Zaa6sjjnw+2jOWn81mIA60cOwkel9i+qrBC9ieo6fgAGbwBCVz3hny1vJV1curgXJ7Re3PHt2ZacFYgqi8T9PAw2Qkdv3JzQ5MlFOBxVDrUZlxk71un1HSqyNsgtIC6wr98zXaByqycvCXrc3T2iAAd3QrP33/w80fx+p89/Lx5hfp3b3JUH1+/3Dz7SOtxsc3n1zdrSXgq83HH/TfkravHxGyNG3NSOarcykPqhg+qDXShD7gz6NYh+eGjVKS2vRd2OLdW+2LJLsE6kLVyg8+uV6bUAlVBuhpTvqgZySqeTbU39lcGgUMQoh6hovxQDOmB/O4wBfAhjl5oXYTwJ1qvnOGLTasPIyP1hjwLFh03gao3gaJ2FdTPW0tGTcJIYaKAP5o2AXn4Pt8zdnXPmGQidY+IB3jLe9VeXJXBN/2HyghQfA5GDzPLBFRfeJPpm0RYIZZsA0sBU/DOOs3A+K/NCWxbEfYuf0d5p6ATAVVhQTQMZRpVf81Pc/6Ahuwj4BIk4A7A9P2Td+KI68FL2cJOEMnngCrB9PCOroRKMLAvqmAumPEdldgOLpxrTPxfO+zWo5ix/TzZ6MnCwwIWwuggRpTLZ3WczWU06NVgNkAxPm7v/n5JIdDCRfwZaOuXr2czXsYBbwKMz/ZJ8Cq45Ds0zAccooAHVPksLpWUjC100kOBf7TMjEt1ABVhYkF4gkARluwv7/I+ThTzsrTKlVYUMAuQJIc25pjGuwHkntrYO3S3WOrueMFdkjcAFLa4wCtB2mWjPYhkLDzBwyT6AHhtSSOHta2DWNN8F7t9DMcoXV2b9akvpxfwdO0+PY9xFY9+wwR6X/DMMYGFdjpoWSzBW295gwlGbB4OenRNOt/04bZa9AcmYmUkpFpo7EH2dqpnFWNHeZniVD3aT/E30/TEVWxx0YCep2SCPBTU7QCtgCilxMcsfBhhq5AQaBrzwEi2CVM62i01dIyrf6YZPRM2Q30fE40hpcE53TPBvBeAtSLVaE9yuAJxSGsL+dzNAYlKU6uZH8A35V80asbttL28wJeBK2YBjPBDktD0L1tqSUMrj1eUK/6ftJn7ZVfCZyCm/ZjxwHaAOZauE/5nV8QiKHpf3Tz6ubhva+7TwtMnLMnse9OOrMAd61zWGoDsVgjn2maFwW99CyXRsvZ3Wubzz5/EICnZTr/k5DxmcDA/T73gGWo/jRkJIkC1WwDu2LSqNZbd3QKTwLp/jwiwoN2LwYHAGjZmK3mZmeIXWED2JUTWpFjQZ4hmm+wSf87mJY4AOFi2tEw0aozDLVhSGixN0iA/VmC4oK4F9n6s+evjC+6F9tgWAi9/q5csvOgOq1QOJXQztHtew+G4TgTx1tLkzKn9Tp77rOvFvjFWNZdMNpendGZEmrvOysXMBCHcaktvI/d6xry8KTq/mGJwqkCOy0jA4j3xFg59mNaywaIwaKYaskUamjcZX6WLSGgzL61HjNNuD0FbgxovdXuOd9dVHzTlk5Gge4ibbIRZm7vzmcDyYE8yR5h56gWkyTZf5UPq+hBIuFyyfO5ppkeq0goiXwhIR+gebGZOLulA+leGIqzWmaGicnGuDsAlSkernhQjeMMgHOSN0nIKn4S7T7X935Si6xY8mw+76//5q/zKckdXL+5+cXnX29u5e89u/3ntoYDqQ2mszF+kb/KrgC9tWhJlvhHe7vfnXlS9Z3fwUAySfu9a1fHVu+PNmdnFcNQPJHv1jo7ILtCC03VA3rD1nKJoWN2AJGfxI49lr2SOJmAuq9tt+KkAsxXn/9uczcNZeLVc+O0epb0SGIx0AxswPof5pd16s+OoHWl42qghe4RSez1WHevdTxkN6yjuz2txgNIbEGV/uz5sIrle1ZIYWOGK2UjgNsD3vW8S6zfeVNUZ8tji/T5L3UXFrsHO0khMj82bUkKTwY59bOd8YNsyrPODtDO5zFEZ6Zie77iY74Yg1FtWOcGMPlC98iwjkM5xwxVWEAfW7rfUAbH6qjNzDlWaBpmMxAAk4w+ErAC5tY6YcHNcApFZl9wyrYgzWKArLUZ4Bg4u2Xo7SYbMoD+FOKOWruXL+Lvh8gwwLxzLPZfbfcKWWQf/J72RTaMX9C5EYA8w5T4eeyhAJlVSKW3uOwfe3CpMyLPIBfwjFYqwkT3QfwDwJ+J3+xAyRpw+HE5CrtiQuPr/D/m3f/4H3zUoKLeO//+/ic/2Ry78uHm//Zn/2bzxb1YQBMfLlbHSCN0DhbgA0QQu4uPSogF4i/uV8Do82CKxag+DBR/OUw2umiKAGvtFH0cJ7kUfzbapkwTUJDtG5b5El0/KlqLVcWfYkmfaeI4Uhk93+uJC1dMuKNDorj1arnmtfT7DFB48961zd6VhnnFBrrTs36Rvb5tQjKdX10jxWNAE+147v4MWrTbirfbfPIINJk98m/iMgzBAbbF5zG/nFnxdvEOZqrCGTDYpHI2EUg9g9F6PsOznD/xGRsvbpdTYWmey04+jT0snmWTTuSjTEX+yU9/MnEPW0jeyXvzIaOj2prNgIQBQ3XwlBO0Pu5NyeXcHXnhsOBRSMULWtWtKVBIS7I95svFO06/4UPFJ1jJk4v4sZ79dCzq4wD0YoBXERreVDy6VnxytfzsbDb1FD+nLbw7tvPJR5s7MYX/UjHbWnYPfvzxzc3t775rkEm+C+PJ/eh5R9JpOikUqVc+MlM06ehOAW0Bb+48gBXbyL3X9spVHkMe6drWHL05G9Hj9JwZDPHyrnAH0lQTx2Qzz6A99X0j69QPv+l+PMemcw/bi3N976XsqZb18UHt6Qww2BYP3xoSM7H6biSOwJHakr/9y7/dvPqijkEyUrGd3qTn/vJSMXGvwx/Lp/jj0VAeHVx+firSs7bTGiv2wE4XHfa9wKqJR6bgTiaCvRaLt6cGl00HlBiw9aFFGGnlTYW8d9sujQfl5U+RncqJ3xY/0sIjA+V1IPvOx7Hs5l7DNl+0T191Tp71GffLvffKYwGlfMmyqaSTAukHVAQsG6xR8TcbcrruwQ9iF14NvLtAnqz4DiA/erLFCmRIgHSPa/1+oQW81uvT9Bp7DgSE/c7OaFi3EKvIWSw4OqsrlzzbGVlkldXFNeSV6aI0zXpNbD2dbwcIHIgTsh0XYpbpQvjFr343fnv0/bTUdqZ22Y/O3Nmtn1f4sB786mnxWO8h10Gu2M13zq/OoGnCSkAAPzbxUX7wpMKPuyj26XsPdP/k92Bh71+5nixYMmJhOu7jYWuicHgikJuUx3OMvJ4HeKfIcKznuFo34okwH2SEviUbq6uOxATcIHyAVm134smLd5t7BaEvyaQozjioaxRuT5h+buv5QXjRT3/0SQz0e5vfRWxyj2FRB90PHUl//LNP/vTYf/O//1+8owsl/nS4HDj6dVqRUPNncdrwSzFbpmWuBboQ64lw9en0yzi6V4nQ/u7zz4YqSsSfyO/52CkqjcP+GeZCIEmMm6sxA3xN5dNGHgUd/ixQPWIjjcBxP8dZ04F40cHgEzmfP/6Tf7T57W8/bwLjlyMsO9ozLRI6pme9kC6EliZUehNKzsc0MgGREYE4Qy+xcKQnBwFvpuO8Cni4FDjG6RLd5KDYC4aeMLuhCE8mKJUcvt589OmnS2tJ5TQjuxcjwUJrgztlQkyH/rCKtS3RlmAz/vYv/7JWTo477SJihR1Wkxq5SRWGofZPoKSNagGqggufDbiwW+WZ46WpsNOhftph0sYLwKEhh31z7NylzZOSu3uV1ndM2S1BeBowiX6MNeW1VWB3q/zZdwHDxdpj3oW6HwZaaF8x6toE4ne91zlDJfr7j/u8v/3VL4fVKPgLx53hGG9iXLo0jBmjrAJrTYC3pwoCHkfzvE/ovIuvXedJqPr56NgXOx8fB6b8w9//2ebet79tSuyX0X2PbX59+3Bz78mbzU8/vbk5fPTF5ubFxPEv7jSVp0Eo4asna9c+l9Am9ieA6TDD/xjNtj298923k8QKoAQdLzI4z2PxmaONQfc6hspPfvppF5RRCqxMLO1hQfe5Cw0b6PJMG0GfD8vubhfXZXL+3Iuj6p298EvLnbZJYLTU92EJjyBmaTZNjW/O97TQovgLyhlNVcapSqxhLJPoeYWM2Uxuc+63wBG9MtVkwOQASYLqS1enCqYChhXqzLtbXldwIAiWKA4jUvULe23awWKwdlYEwQo5HL4cemzbgIqr0ijwFLSaoEsDZ+6oICFDs1hBy3E4t0dsNG02nBzdAULUEi3rDbQEfHIgCyDqDhNf7T2w9o7u/qt+doJsYKKK0hb8ci9mmqU9GEeEmq1t1zXNyGkzpX2Efdb5P9OhFNADFKcloHUZCvZOzqC2kmsJn5si9OBe07C7y9q2hRZa7i9X4aD3eav2jP1AW2Dl4JkeS2I4Cb4prZiH2zaXCRAXSDugVn+ZYBJrdpw2sXaMu0WZZyvtp4BxH/2ZblwBw0EB6ZkznVntp10gZ865Ouz97qXleKGBGtyTVrJHtY1g9lpPwSWwkY6MPZEEALBm4l1uYAaMYLQVTKh+ek6AsHX09aNW3iOK+/+QoenzaHdiK0ZHcILDleBMda19JLZ9rkT0bDZ/v/V8KvijjbKqA/M5sA5VllYbFSez4CTVPACrJHsS7Sj/HJ01PKuCZZJtPzctqa3Pbvo+WjKPmS6bvsyxzjm64pzhmRKW7f93Cexi+I0dbeWmLW76aUy7zh9NEiE+cUaqHvbsgjN6oZIpzl0haIAFmqba/xWg+iwSTe3OpyoiYGEAUiW3ziEfisUIhlpVSLpRK5CVUGQYp0IHDBCUex731lrPYKKSpJGDmHZs4rS0OzCSMK5WEPWmSdl3YiCPuHLn/lk6hoBG/vRywN2lpoNeLInQWqqtbjE/ev38zrBrsE4EHv2m24FxZLteJPjSKZ7gSwtQJc6KRVezRXubv/rFd+Pv6cnuAhp7foGWSeQql8DYaXFvzQ0oMaXdXmDJs2XOBG2hNYiDliCgimdcNm1YIVZNYKbo0zNoG3ut5SPx0p0C/jp2Bhg1ZfdF/pQWDM0pLD9gkc9D40U7IMaU+NM5XMx55y+bVkJz8tyV/NHzzVdffl2Qf2ZzpXN3IsmLmXTZmmvzBk4JRJ1Rdu5ZrUHYIqe8Vk/qLgwjesCj7riiwYB4Egsg5WL6LxbXajFzjya+yUDdvp+IdL6J7T4fePyCWHi/sHCAFQATQT0he3dCUWO1qwNrW4O550CDpenrtwmiZAsYLKAUDcoZXNXPYMCfrppm38VRurDfYLwkgn+Mtqh2D36LHT2RFmhxxd19CdJKPG6UyOzVo3SseIbNkZAJhIEqi+kCnAXCrkmvQHm/6C8d/Zoix6IXT2x0rKRdkdN94K9oTOpPfKcToQr1tYo7YjDt19dvvFfBp+JQ5//P//7XI2b9poOCuQaUdaYxCgAu06bEf3ZXFdiGCC3xAYRhBg/otSabasFZCZRJ5sT7DVxLI6j9J+Z+Phu70785Q8SytcmJa19VPAWo8a+0y+ypKfVPRk+4Pc2u/yoJEHI0pCLo7y02+Jpiuk/7tHsvgSGizWfvjPzEsX62jor2CDtQi7ozTr/yae9t8vmFuhRoVr7s2Z27YYJul9n+ur9aFDFi2So+jIai+/gY+7rPcarPebpFGs1lNqazhEn2pOe8UMzBZ2s9Pl2iT7MIu1nxUNzhdRSY2B8JHCDlbhpRAI4Ziib9QM2VYHZp2U4DEKzj8bmjtWkraGLKtke3b9+rkH5hGDEYF84TxvUcbkmvIR7isn5GEf7hg8f5LbFMxbrAG+DrYl7rJul3zzbT6qdItgqP6/cKdvCnVjmje4WZCWjo/ABNnJEjPw4APyjpZTvpoA1DapL3BeQcmIQ7r7cmpq/JrRrisPAVNBeAJF8+JLae/VBI8MYXizcxoXQsuduKkYAnBZ+Ry+n1JLtsB+H5E73n/Qd3JiEfeKYEevP8yeYf/fRqWtWKy6c3/+H/5L/Y3A5w/7/83/95HTc6TLB92CYMwRK/zqjnmUnDQPLOkirhibR0JfDvB2A/etgQlNclpvzaaGUCWxegaK/IxFiniWOBIp2hCSXFh+KgFsQ5mc6h7frLL8SHWkvFukCLpUXYje+z6ow5FfPtYj97rZzjvRhQO63t9eSMDgIlju+011fPbv7tvSebXwaEseWLYbO0EicuUxzfdkYMQ2trd9b+L2b5koXx58WsniEBU+wz/fLd5v0Yfo8bwOfs6Gry+g+Krd72X8UO2r3u87mAi9HIBXJ1x6a7BvtV6UvBRGFQG51Yvmd6/9p7YxPIoZAysI5vy0cUESYvUBQYQIgMyxoiZWiTAoFipo4wsVqRwdz1aRHmJzFKXfyRKeI9t4WM7uXxmFtayk9WfNFyqQBzvmEx57IbZ8v16Ene+fybzQeROy4Wh+7EZrzQs+20gTt9/qd9tht/8h9s/q5X/lcBPHmb7m7+KlcBPNrJbyj20FC8SjMag49ufvdSK+2yR6sAJac9A1TBILEfW9ktNupdPvwsDen8yq7iWfnDRbZdF4eOCSSKOcdY48XFveoZcUZ/P8wmP8vH7QNjAkBo5J3p5853jxztF8XOitgzuAyA6H3sT+fW8L/LDRLhmX/2459svvnX/3bz8pvvGtrUVz59b3MXCbm4QGz2nJadGAW4GFAGE5GXjN7uDKtb8lczhMYd7z3oxAN0x5ZMrjKw8SpkiQsHtNSFoHjX3Sy3OohoJKQVV2JxP8230eZ7le7fsQgvO2IOOTZmPbvQGXHWD+Wq6ULea3+ASHIgmv1Heo+YzOIM7H8kIKxOe3KtNu43FaIuNIztwslXDbTq9cMxsCBVk0l5KJC+7D0eFJ+8jQm4T4Kr4Tan8hE6HR54n9QB3f2XWsX7PIA5B9LE+yUTYGhLtmK7byPDkl+mHax8e6Jn3mta66vuypPuxAPDw8ItptNr7ko+AGDFH2O3IQb1TAa3YEJjJBMAHnvQa9LM3MGAj2gENJy4fYIA+GC5cvdh5iPAWSbOWgQPYFwMntFC3IucdaLz/KiCm0FNZ2NgA1JfkTkKv1KYO5Cz9vzi34fhQD8K2D75ti4F4J3PuNXf+6N/8A82n3/++ejpB8hsvrj1MDmz7klnltLoToPJGM6RmGnt3Qf2+Xz7+8Nkk548vb+5F7Ygl9M5pWvufkXlm5dP/emx/8P/6b9+dzugQiWeER4mXC/+8FG6cm0QUW2MFMENxI/zeh44dBAjQlXJNFYTFr/46nfT6vCshfHm7ycyuteB1vLBOGJjWWDgnUM8rBvtB23AMFAsvkuCOs6hMooCsm0CKCjBVrlaq6RJh3/187+aS0wQeVHMC7RLeDkY7Uy37tybaoDnExQv5pnpXRmJKm4XA+8M5njWJjzus16LhbfGBwiWG87QYjPkFwP/THwRKE5fdr+BeSa7HKjUcuGBl6okrzAhek4HmEGbMemtpyrbywKTe99+V1AUPRhw2Oup3Ht9LAXoLqBUYGA99qtuuOjaRV4GOAiyBIIGYajyqALSTSFqz9DrKb9n+uuVqiNPq46biodajhmi2kGc0+UNBFPh9edpE9HO1SEuXGgSVQF94JcKtMumKqw56b2mrmhDeZxYtNYsQu67RiDXI/8mQzWaOwU4Z1rXB62lSa/k9AU2DxPe/PZRAEytw0sbqmpBBuaDLuwPm/pJt+qL3/6yiTmnN18/Lmk8c6PzEmD3riDt6deb69dyfK3Dd2lHvD6RwS1JN9lNIg8MsIcvc1QvCrQwAy63jxyF4PVRFbwXgXeCQfXx3UC78wW/qAvor88EQbHzThbcmiqmQskNm8LGUQo2VrVkGd0BtTq344RUR/GUOnvOFiMybTjawwegYfzXFFH76SytqVGr7XBGYwvQtsE3gAR7ApMFjjVOvZ9zBwz88P2MEXbsTLLCqpLZTTU5wDJUXzB6p5aXg1p7NTNo7xmuSvfYlGD5noEtZ2JmMtDaxgivDngjuB2mkX5/lO81GU3lWaXpRPujeqNFSfB0HkDah3/Z/kuyJLEz1dEKAgeIJA+wwjhiH0LCjoCuQN0owAzRtG4DGen2aYvnoAQRNIQGVFji/Iw+8F+bq8BJ0OZu3S2gOxMQfTX9oZNRvp+XaE+SBrDp7U8APAJpL1xI285nK4j8u5gcP/7+96e1mrgo57NXEMIe3b53a4mGe2bPC+lkwuhChIhg3U37wjYAdTbs9QJgAnBat5lOO2LMK7xfxflVWQHOnItNoriwWFyAJrcFELI7IsAL0MnO7FQhmiETi5b/qoRfcUTQOGCo9vhhOElu0Nu3Yt+cA/DBnmhFw8rlIIYBug04p/K3khW/sGL8YoePQD0A6AzB6Ps893E6nf2ZOK+2hmsFubvAmgKaaZtT+W2fJPUzYVMSObuw7LzE1VrNtC/nE928M/xWS2Q2zQAb331BQm+5JMXYXv3xac74oLNmsiIgYS5J+zJBoUlcgXBTAdNmAUjuDK6izmrpm0mqQGzOHOggmO9sEF4f5vBMJif8vlrZMVGcMZo69k3SpCJPNB7rirj5tDMK7hWwxmZI8pY2FVbVYUE6QE5A/6pzyaF7HzolwxBv7ZZY9xLwt8aCLT7MPZ8oWPV62molSYEIBjAFRKnWP7z9dVqk94e5A+RYrTsF163vVPMnwF/apvzStOW0Bwb2eE4C3WughHUBEC9dT+CddpiLVz7It5/c/NXffzXrsRMAtAtELxl/kw3Y6f5iJBmaIqC0Ni8UEIZpwVeuYtsKXkvC7P1R+4R2DgkOtow9o/fZeyOcnZH09tyS/r3u9LGYd4oCAAYSiMMon1YOzOB8Ou3EOW99gmF1Fey21gNhd77eaJ08zGZd+2Sz31d/8cXnA9zsliy8H2B/IV8GeHpUNfSMKfL9nH3po07AxDdMWy5b31mxFlpPGFR3ZbEggAfLfo5W0pz69e9ATJXdp7GKHsW4a0rEsNIxxbFsEKHuVQAAIABJREFUDvr60Z2Zll3Bn8Lh2NKtoPr4HNpAWFdbRt4w7ATPx6b10XRkZ8H+Y6pKjo91pjA42T3V3cf5ycN89d6V90t8FlPrejHImZ7/VSx2Q01y2Zvbj1vzvVoei8MkbecCUQ/TigVMDpt2GM0rbSRn4gwtrcSlvyT5crbmlzgNkKXS3WfSLjksqtGuXOzhScKdq87BxdZlF5jVz+12xkxeBUC9q1j8l5/9ZvPld7eXhElRCymGaf+R3AFH+qpW0FeBXRh4wBG+a7rk+vXvGMbDWlnshxX3WQvnUGdAe5tv6IWnRZk8yvX088RSM/SldZxJrP38DAhrvZ7RZ5Jg9KwStW/T6ZOsA592O1NiyJcdHqLYYu0TW0YoIHv2cwtIAPheVAhgl3VhvOvZgWIPK7SeCzg8l97qxSr8OiDm7E1RCBNEzUuBZrGdgVTakWZypXbTzrOY7njvfa7zeD6fQN6C26d7KRFTeDjfb+ChQWbW46wqbZ8Ly8CaS5jYFB0Ufu45u8UWTpcFO0NyZOnRmpD3JmBIEV+xBesOMK/wIz7mzxXCFdWclMeP0hay9sARbNJpkcPkfLb54Q9/OAVCk9R9zzPJYXH1Uywgd4wdGVDj34NzR0VXx3A6e0SzGHzsaHdE8VRuY+q3titQFCBcCzubPAWw0ShZmnMARmupmAqMMbTGeRuZCABOe7uXvRD/0Ep813prnzpBpxMjeVr7AzxiyJkm7z1eBFbN5MqO7vilSZfEQyQv+Eq6pRJNHRTYxyXRsYaBdn/0/c4VRnL6zz/4/X+0+ez2k82//Mu/qbCiMNz59Zr8oH1u3yXwC8P0fOa4B3h0vt+/km50YO3D4u8DUhL5hWkQ7ptHoIODFM9nR+VbYpZh26xPP3HagKdbgJrNX7IUwMzVLYDt7o4BYkdaQNy68NQYV6c217OL75U7XtBi3Rk8eeXK5r2PP07X8vnm0vdubv77332z+VU5nddxdxjYJUeyuhC89tFQnyPQ7oiJOjb1qCjc+01hz0Loqum87qcReyXtqjMnyS+Jd1bMpK3uaXfxOV9OkidZIp+tyK09XV0yfMHYNJ/XWreur+WkfUYxIv0q8RyZBADXrM12SqgCjUEgMxGUdl+20/CZ4Qf0WggXbJpiyQqmfX3FbRNXTkzDv2EbAjMUm27EnC5/69g+N6hw8gZgZ4MIinEVIJ7dfbi5nNG63j28gMjRZwMOHSf90/u+6ox/+p/+Z5v/9je/2vw6e3eitQAq0PNbBZD8TUVJmvMDUvADOfsZUNNjavPTDTLqkNmnszRWez+t8cOW7dkw0o4BQHs/ZdA9ra3dbx1btGNHP3zGj4qzfHBtnN2Z7sGJcIg3nVE6fNVyN7u1IZ5u/Xf4Q6BPecubGGTWRIyj2OjMTJHCJOde81x78PGl62nrbTbf/vZXm4eHAVE//HDzKk2yF7XKwjYM5RiSg7URR/a55n/TJSCvcq/rSKRL6v6TdFGQncnd24GD7TE2MduzJrEuGZ1hxwsM6dxVsH92n9RCjrYhFU8QlfpcJ7T2F59Oi7BYExvR13vNN9j0EQnuyIHhC0B957DcRTx0MaLGSczrbNWZ/JehOOJ5RU7g8Pnsx4Xs0l64xU426mQx32FFKXr27tOzmIAnArEe5wfudy6wxN4cM5SxXKT9J6HDv1/cpQ+vkLE6kNhch49PwrrDNkbUAEKLQ2ldixEVpS5fvp6GXgNeIvOci/H2eMhiCtyLwLETaLZfi/ZO69CniXXXKk5ngRjULVR0NLR0FV5kGzs6AjC6FY4VF1onz8Cva95WeOWnxPLD0NWKC7/obJJ7OG/dtDXnE962Jm/y9c8UvMmK6CpV9Gs/DxRFdRhhW4uLW8/jyQ+crdCua1Na+7JOD12i39wqFuhcBEdUOK7rQ+HNswayX4yQRYfPLyQMRcyRlOvv3//w5uYnP/nh5tcVAg8r4l/NTj8r/oMphPn86bH/4//5n7377e9+t1DIFlugdC/NE3aBThL0/FpVGZaW07tw6drmuzuxsjRDEXe+vJuxaPpXTD3NirYes+Bi1VqJ4wogFzMObXZaEiWAffgFFmhxW9pxKmAOJ+BOwA+sGPAvY8qZPwl4+vDD701Q8tvPf7vtx4aA1+cemCCgPhsqfLfK9pOc+qWQ8ssBTw9q550WACy9rMdeCeFuQJ8q65fffDVaflcSxdX2d6Vqz7MWZxgzgLeMK2bMJK40lTIGuwYQZGgEZ+oe+vW1j6JqqkhxSqu9rXbWkqqP3v9g8/kvMxBVGQF7/Ab2zGIY0VRA6QZEqhYIENDpBYocBvAugGD0zQJyAkpp9b1VsSogBBCd1+ve5TjIyZxsAut3aUbQJPC84+CGgaHVYzvBdpiQawogZEHCtNMzXChQe2PSMAZfXycEuRdYcT2dlWex8gTF09qWAT2r4hcoiB0xgAXmS8j2q4IAbS84CtD1OyVEB+/S9OlrpsD58Add2PfT/7uRJmK5+ObbxKT33vt4c6cj8eEnP9rc+t2vNw8///nm4w9rsa6y/c3D57WZVBHrsp/IWAqAULJfZPBNvDwg0N5eXus5Od23ZVnGoaP0vswIzQTfmJHvfXAlCK91aM1fNHP82MlYi7GdxpFr22H8MiwM60x+xX3tZNLK0zLjTmibxU6z7qdV3wWXMRtpvEhaMCYJxat42usBkYZhygEv4VK/BBPPtUtIHLocNEUEQloFBeEAIEDHYoCs6iHarOTQ3RkxzfZCm4vKr3Zv1ftvv/5yKnj8/ekctiByv4rmCI929gmlWkOacpwSTQjPvliCjODUvCeQ4KRmOrEprVg7GU/Jjz+Pq+iO0DeUbA7jQcAnQAUKe0ItCirXQ6qjx7SSuZkcO2LPa/KuSvNzwbNEs3UZ9gAdIUn5sHbWBFgAls/PAQM9XbRHMesudmcvBgafLct8GM1Z8MwBzSAEoqoFpOdrl3vZ6zyNaWsa9qcFhq9zShIEzox46oEJfrWp+nDTMtPzjljrtF0GkFe1pGmC1QgMonfnTnmWbWi1dfRrQps21mmzE6yJpLfR6rRVlfzQwzzXWqr00tW5f1+1CL09hlOV0u+++6pkUJv/AunoimAEeu+lp4dVFwCVLXJm2A5J7iQXMyW5UeUVL5wxgea0qvTfAe2BLX3/sED7pfo/rOuex5lVXVKscR7YIYNhJBsP0wix7waPa5vlqCXQL9oTjnKuUnbN2tMt8pG9xhRnnHXPLYnobI5eIg2c/kwbwioCKC7S2ss+nihpOkd/s/d7+Lj3LSAbEdccqq+pAq/2cSxc4KJzo7VwaqPjZzzPTJEV6M09VFvSWr7aoARgwxRUwDiq6o/+kkCMiRacLm2xxR7EHlhroh5+JEMwLWqDKQruAWaeobulSCPYxzpsP7ThaX/R9s2GWCMJpftB6xIrk0A2WwQQWu0HS8dswBFgRWdFsenCmd7r6b1JDg/n2bwHzQ5nc7HolhYZfFMFe7XPAw+wB4UIIG7ad2djfqo4Pn8mkeiMa9V6ariDz1rwLREl3r1NJnYrwmmL3XdvVdaxGVpHLXXuhDWalnhJ7xY4pXHDXg6QqrzQmi9R+17beezzApHOWhsFoI6K9l0tsF5H7EvqQOElImB/1pK+piK/m2lgWPUxAbNju1oa5We91kEg6uHxigFN671VBPWoe/6moSTvdf4+iK2IVfAkX/E6nwlptWYO7imVeMApIGpWloVzhpY+41GRwxnns50h7y/W4EOtvJ9V8Ntvn915oO/5GUqBGc6Oy9MAzQvwcx5VyP3G8r0YK+lxchtPAleWXVvvtRi9S8pgzikwvrXQUosdj+UJ1KLNyu4Dzl/2OTEjFKyuf/yDWjeyG63xzWsXWz8gQgFuf//mThqWAvX8uTU91RTjM4HCx7TUKHIBXTF5gIJbVgEAj04oINEdZ5cE9Z5PLAdcm+FRmN2tCda0n31Nf04nxpZFNvIA7NuwNgiWB5B1T77f8z5v3//iF78q9jK1fsk+jJ6qIghALD8yrYl9qEMdDgXif/gHfzC+9OsGRtzXfTEsT7+2ItduaefHFFig3bdfJ/bfc19KEmOvdbx3+5vRGdap4A4a4LFbsgGE9VIKZK+0sHdkfvCDHyTh8Sh9yLvTmmtj/O+Mab5Fit/FGnP3diTDslR2lA3qfs+gHgUg2mKdcVpckop3fU5FWrIqJ4qFzlbQuRDL3ORaMYNfo4/nZEw8uQCnYYOT57BHPcd+ccv5/NexQEftqzvYk51X50KsdFTQHS1ZLzoX2NlfSS/gbhgTOjcwU7MZAEx6gtONAgjuNcV8E9Mq5CiYxmA53R0eORbMuJ7rdejwEEd75Gmty6YOi3U+DVbTAr3nPrdWOnpu3Hxvumdup384GsKSdJqd7njPPF0rveBqIV/+eApHA9rSbuNr+OvtJFpSCNkVjMqZqD4DcyRzCvdNCf7o09hu7dfYs9Xyz7ZfjLHyshiR3uz3Pv10QHOgmwL4ocSyQ2HQyybQ41wG6Dg/stXsohF2/sK1zm3tlI8avlOxDlv2ZUx/4J+i5Oj/tU40h8UXJ4rThrDaGgqkTpk6Gfjyx+mP/eB68Vlx+ZXr39tc+fjHm3/5b36++TwtpefdRefhEPMOoCAu28bzCmom12Penc5m0MOUsN+P0U+T+jX/Zr3aL22yo8HZ2iw5Fh6sVeVLFK165ZGKAVwNQrp85MRCExNqYyUf4FhiIsqLsDjZkr6vO4pFc7N//6SBcjuE4WupPghkOn3tysj5RMrbnC2J/Rd/9febB8VAxwMaVL9IzpAoGt3NXuvMUSvp+JrVxjz3oaeRYw64OOdi68e3EZu47FUVoRf7jzY/+PTaMGlnWnixvYFIfMGqEypaBMC1RyNOP0XQVfiifboGsOm8wLyZU7xaP61B58u5cpbAN+4l8G+HNqWibJ+F/ZNrA+9mKJEYxPTtKTIs9vYaQLTy55Fm6c/YthN3tb7TuRGxRreVtnVTqieqCoy6UMypUP00HbXz/fuP0s7diWixU3EIMHS6e3ySzEmFsuNpqB388KebPy8GvNVZOTaDGxXf5EIRB3z2wBwIHdbwTBaewg1ktTUbUE9hVQGk33Mn1+CCAeECV8SOJ8WkHSqzlE+TQ2GLF/8hm0mSRvEUySX/W8D5rmTxNZCszy11lZ+e7dnP6cgZMkXvqZAwUFJ+hpZzdnUxknXd9X4+a/n82Qex/QBq7ciz3fLqy33G98r9RW+0bTvE2rGnKiJ27efce0C1vMt99bkVbEfTbopYi305hIxhXy32PVu2BshJt1chG5A+qrgFMs/L1w/rOjtWXECDfXSvdYsFXAHs2E1MTkBlh2UKp69iZT/r8z3qvR5uJQOAZSaq381GXilev0pXtFiHpIg87qIY3rmI5HIlH3YtG3Atu6bYad/ZAXdd/nvY3brzOK36ti9PNzFX0fawOh9VSNLtoCX5RPaInxfjKjj7fIZliD0AaIg9Oi4UYEb4TF7QxgIAP8ynf5l25yEdxi0GNIBr7z+SYn3/YZjPjfJPw0uOAfawZcRf7auii5xXfDGEDqFN9wL7zt7BlQygmG4e71tHwQzXkX/KqRUge17A3U5x1t7luiADvB9/c3vW4Vh5xn7/Peh7DQDih08FFopbJ6/o7u50UC5XUDtzqhi2Qor43jrSnHxr3kAB2X7re7e4896T2NYKK3xl+2bw4MR/o0NfUb7v2yMZ08/fSQMeq/XTT8KOvvxyhsz9+NOPAzgfTpx57FjMu//l/+qfvkOl1kc/gFYHVOJnA79rcuzFAJELtZFiDRG4R+NWodHmQwS509VEvAdi8nGWF2iHjTaeaiBmi5Y9LUmLQnnEigHQOdTeczTeJolc5dEjBsuwgDqw52uDfRhTx2KdLdF9FFijArTEeZc+mYrzrupmhul+gw84W7p2jhxdO1Vpb4FCKmkS+EIwBSgXA/6gpbTjJMlrSpGqNqPFEpt6soRBHVhaFxIUBttkwj1TU/Syd+Cmta/Lbf0Epe9lCNGGP//Fr7tIJrnWugj80fOPETDMHYmPseWYMksXipUYxJ+RzmgCJ1+pVAaW2PidQDqVQDRZE8KehAafPHslRkKCwwWWDNyJDsew+VBaAx8moJFM9W8SAKCOi2bqoc8QEtf/YbeUiGipksxraysI2+kg+0wzRa89z8d26paezcgQGN6QQ4Baa62SENFFutuBfdWAichDm++lxWRM9e3bd6YKdKlnRzE/vXtpc/WT34uamtZDP/tv/+y/29zcLUiuXfZ+z//dg4Cx2h4v1nosmEHPNt2YAXlm+k2vcb41uNJEThdiv4lBT2sdeJOwJrbSyYLv9z5q0mgafYetM0N0GP33ZFWOI50ZgyicN/u9REb5ZywrrEUrF/23D32/1mgBAxbapei9t299O+AKo2gvtTuuM340nGVNGFpn7kgYeQn6MqhH7aRHQNcMaujr7sAYw34WoHI0KVaSfyRcPJUoAwq6Nlh3F1vTLz7/3bQsY/hwTUDX18Pck/gxXKqEBgCknaOSxAmp+guq2nNMFkZTgCwhRzHfC6w26U/iZerqtJJ0Z7EpRoMjY7raEldL17CpxJodY9VplcaZrsoA9oGmpaJ/d+f9nMB32E0TbK1zj83j/bWfOu+qKwy8tccM8LwC6FMZu4tN9DuRfdlLZJe4uYq1OyxwOihh1qayV6v17SZJvygo3uuZtERxoEBEYDjmpInFo3MyoFYOU9tveyZRdjTEJs8D/1RUPQdxXr+A776H41k8Dj5W8rGAWQnF2BGAIuNcUK4C+qRAytpKRACkt27dmQmz7OTzFyW1OVRU/LFLWgEVOrZrKPGd4RO9/rDjutNatjl+WqUcguKJ9sMjBuBoCY5eBzB4tecfiTq7186cgsm0a27BAWsBZARiem4sOw55GE4FVsIxa2R/pp2qz6ki5Tw+Enxgf3E2Apr2ZPTNBh1ewBcdDsCWoE1A5J/O+8yAr4K3a3QitAR23xP/SEc1zbYB1Ba7cEayZ59f1ZZvY6Yto+qjtZ+2ltYe40X12toPA2XuTPZWQiPIkvAG/vmvtnkA4JteY1XwAWhL40/APELlgKqpgFvHBYwK8Oc3Rljf47yrtk8iIxjv/Z0fAaTPPECGloACbI7J+h0xBEbcd9aKf8ESXMC7YzRMhwKA61Xhvhe7/c6Xv2yPA9FoZioMYDRhoQHfWyMJ1tw7yaH7PZnUEhkHVr0w4bD/Xqvtzz188jhx/YCmJ8+SWyhyG00dQtGTqOXXySjkV+l+PM3+DhAoOVKZbh3oT02x4YgJswWaJTZAGTZigh8JYmvwAruXjiomUN+z68z2bSf67IpKwDn7BDQbWEFLH62Vzvywr/NrI9EieOscqOgDCugEnp72yoK8MsDn+Y9HISxP6xlVxTxVQv3htBeXCGYf6QTZCr6XGTpV0OUsyTiHOahwFwtmsZvYSdqm1nkNM2Jj6WCO+sqIrq3WFqCfQiK7u5ef0772NHbtkgAQYxiyIvnpZwC+WDvTdrtAGWsJTEKcAzqziXM/t0nhB2nRsg0PG7oFuHMv+eXpF110rF7IVOFAGoWYQLMbH37SwKZPa3d8nPbfvTTfap8t+Fb0eRzD9dkMHih5as2HRU5H9CSgCWtG3IOpudWtai9W+7D0pc+wTeBH4651m8B+wFrxAhsfs7YCMbbCwwLUt5jsGHfAx84QXbph9hWPaOPkRC7UWkxuQbsvuJM7njM2lYWVtPnjTLuUOIp9+t8HaeR99OEHm1u1v2CcS8qX7tl6HC3I/BdmwHsYWBUmrgTOXE2a4rtvb9cl8TT9HQzcPntnH4PCpPFLtJID2oE2AvUzAX237tZxoF25dt+H2civvvl6W9nHb6rltud/UizCExggc0Z2qIXXGiuc81kYBaRQJr7sawEj55JruZs9x865eCkNQEXTzsbL0WLagvrz+Rdwt/wr1kf+MN9iz8Xz035fDHdRcUiRAnOjNR8t095LfIIt7zNM8oZFPhi7eyBecpxEFIrMFWT7LKdMTM420NbCwpm970f4B4XsyzEnTKh8KzFX9F1mv1Y00wkV0lfcMHEplvYw3lYBf8DVzsWNm9dn6rluEPGxCeZ8EXYfzT12Z3RZ+353aklALHBDnLKK5WtN2NDDWPhiNdp/xzrXo4XFPrKs7jZWUeDi1c7O45LXBUqtboqlcbnAAd87kyfHf4gVuhe0cQeAsb8AmGw3W4Nx1DPcfP97tYB/svn7X31eEay4pEEkr1qbh8WUA/i04C+6DzMxEeNWS1525yD/pxiLqfu6dT/sHP7jP/jB5trp2qnyizc//r3N7s1PN//Xf/nfb27v9++toyWkv/k6+yi/muEAthOApcWunOJk73F+y/5+mU95RvtNp9P4q+10TmvT9/FPb5Aw6D0Hpkp+nQU+1b9Z+2G/9KD2czgXQDTAwrQvrv3nm49r3e7k7+Rzdzt/NwI2Pm7NkTDeZYsMprjSvp8KAC2Q2HzeXftdtkpbo+GH2qUVil4HumE0TtAAdN5e7CMdwtU+/e8Hxs3e9bXFgJpt7d+1adKlerL5yQ9uJD3RekeQuBCDTSFqv9bCpQsJNEt7MibUK/cAy2yaS8QHoh6tfOteHkkfiD+d6cU8F5tg94i9G/Y4sWd7xT6y26Q0avVkhwF3+KPs1dFnsqZeD9N6Wn7nvruP2zsqhgCmBwIpBrsvbKY45fLVOpW62y/KlXbzBZ8EOF358pvNmWzKidZT30dSp6Opxr5f+L0fb/4mEswv+pmHckdgkXin+0hHl12QE9FqdZ/dTzEQHEGhfSYJ840A7a1cxAyfGtkMeo3x37MZcVxj/GV7+sxntFX3X/cA6Cl+kLGwO8PoL7TZxz6d8RvFouWa5/u+0sTp9NNV13WewR+KOMedC2DUDPcBO/Vvitbu15N0TsWLPfzhlYbu3GzwxnlUQfd/qzvvNdmy0colY5CdVIzP+BqKZIQJSzA2kM3a2rKjji02fYpW7dXcDbHIMNKW3wKdnKRh/CAb02c5Vhvvy/ZTh98J97B7DqjDhDRkYaaR2/fs37P24MmliC3t85Nec58ES899PQDqPf7nbrrvBncWEDypG2+CiZ5Xiy4j8KzcwvCyy63RewbH0UDtz2dGgsI0+da6936UBp9OBxqYr0f/rp81lXWA6qM8ZzuvoDWQf8wAM65NwXkbFMNSppPScxi+gxQCSykeunM/25dfMrSK4aD9ikzBVijgvums7BnuR04Gw2+ITmPhx86M7IOz2TrgrE6r/2jsZT8x7kxfn/u5/NIihsEAbIATV7xckfRsPt2GP4649qZ4bfLMYuan2aSXLqi8KFsJAwIGT94V7nAjxu6x18UJCSe7/0BCRdarV29EInvagI9sZ99760ESR62ngT2KQe7LDBOcSHyxiYeEVhxM0o0M1y7GbAvxuALPB+9d3Xzvg/cmlyDD8ejpmz899p/8p38UM3/Rwa8l4Pjl118No2GmQpb4m8Covc2Dn6n18SBkEpnaIlxqSMPd2swguw4WcOBaYJXNMMYUw+NISFAr6gTv/RpdFBUDG0hcXlK5dbA2gl6WAFUgx2Cp7jyo+kyLT7X1Vgy2uXhYE4LnLhPGxpXYNd+2+MYrq9ihsD9pERZlfbGLACG0JwQ0qhgDkOScLgHHXALmq7/7zJIeGm1nC85m+/v75RgHmE8TlGZwnmUAd/ts+vQd5zHKkqTR+Dmx+ejGjc2XCS8+uHUvanbsHwwlDBBGZoKJVTEWSAFPzpqK1xo8quonuDdI4XRJxkcfvL+59fmXLNU4873LtRr0XpcCV20wTZQLlwXktQH351cWNwPo3D0zMQ6du1OsTexSQsoSOe1lZ7X5dEgvlRQ/adiDA+j5L2nDwoggiF8v9rWCW4EJMOBVzo3e3VT3O4hGRucxAlMSiSzoR4MmkPq0r39xOyru+Wubn33/vSivjzff3Xo8VPPTJgf2vqrH73/6B5sbn/6sfvf9zc//1Z81PetubMXaiTNiX9Uu+7yKl9aFq1Vfn2c8VH4MUTGh9GWf9UrsIswdbTkmkr7OgR0UIPZDwza52MjvU7XM7mNH2uESOSC083oxtF0rhsuu9dTPSwgAUC4+TyUQhtJrTb71XZX4AhQMp7325lbgHYcz2iIqMVu23gr2JGEElzH1MIlWwu6ueT/gg6B5Kmo5QvsNkNVe5awC9qbKbD17vZnOZtJhxlbPv+Rxv3WY6cHdLfoMgnLsFRWAK1Uu79/9du6Q3/TUOL+DsqCz9O+wsDpP5zP66OCYO5NY91pjFBm5KumXSrYu5CyeYtdugQuG1DphEWGeCAoFwrRyJB/TvtMKC6ANLqDfyDou7ZTVjnk0jXWmD2LRFEitSXlLm0kbD/DPuXVfgXeMhvdTKX/QvtG0vPHRzcW6al+0V/o1WnuG3ACAMqRYfA9jRQBGP/34k2EIX41Vq4VQoHC/KuTdzj+mzAwZwaoV7K1MYpwhKv6rKM/DfBv+/6qujWKBvNX+d1ZUWBUa7I9EdzHAJCpa4paOh2my1gjTbthKrQvbJLEF2s00QcK37iya9bZQIQhaLbGLmSzZtI9Pe72d9pTtlIBPAWE7nIb3sg6cBbutzYIpnsRpkt8F5PnlNY+m7vnkgLuZ4NfznzZltc+1O3a5xLw9GQB2K85/BPixbyj11sl+DgNlKpbmVS4WqTWbiVgYAMM0wuBTSJBUcKyYySUcEsc+34u0Nc+epgWxkrUXdII8OVBqvLmWVf8TAErUAEUCJgX6nkH208tiVxL+H42cwfskXvYJAxPA7t4HQOfDpu3NMJsz6br0TPzF6LC2ts4fhtUAbNNHO407M7VOW4Di0GDRfIJ/lqhjc22TuzkD3SfB/fMS9tXe3FnoPFqDEUd2trSgq8b23p5BHmCI0fXs8c3re5t73/yq/cgm2MuZGLqAVeeX3Zkplv0sMflJNWZvzzD6AAAgAElEQVTjtfoZtNFZNXUuJhYBY5pqj5/cn+T1VW2mpioO2DGM2KqT3YGz2ZTdqvimdxHnP53vBdo+Na1tQMGtztDsPYF2SflEc+N3rdcw7Ns792y/GMPnJcdASloRCWN4BhI6Y9jiAdsvihwHOGVPtY+KIbTNDgCC2SNZqKjCThvSko+UND6r+rlfoWY/9u2jgh4M0/MFRe9ryXiY9mV27MLFpCd6FYCAOzitQJ0h7A6Vdm1rp7JZ9oytHn0qAuxT5Gl9W8tnDx6tzyrOq/rdgk6bLQ2Xl9mhSxXbLsTAelmsRK90zu6ElMt2+psCoH3D7mLkAC+SIXIZbOqIVU8MhQGxWMjOAYbGC+xqLCa2dEDa7EP6TGRGnrf35Dp+8P3vLSAk4OSD732/uGYvBllnMNv5Tez3z37zm7Xuvb4YCktPBf1cLDEtU9jHJEj4MVnA0kdchSo+EjtN0UIRS3EA+KZQ6VOOqHx3h+wBgJWMitaU4aEDy3vXS8VHP/7pTzdffvnVFFr23YXO9LUY9w+bimig1VtM7AEFaQhqkVktivZs2nL6d/q3zvwPv/+j9vt5LaxfTBxq6UaPL3s0LUR9FomYGEgs86j3/KM//MPp7vj7v/tVNqlzG1AAsNvPr92OJSAGcA+AHMBUuqk3P/7e5s//+u8GwP29BnCpmt9KV3USUIBM66MLF7AvLhUvjCWUWGBf+Bz9adqMOkMvAzToNpM9edGz3g9E1H57OfBOKzmfu7RVF2POB2ODxBZHAJN7/umn328tv5y2HG3k7tWl2sTfSWaHjbTssYENkwmJdQDKfGlrddj9Ms0dy27sT+diBv30TNo+tbYZWve4eGVadKcDoMRJV4rJuL3XeYX8ntcnlNQBFBTzxAASWa2wEycBArAitCiyOT3Os9q4L1WQvXa9Ag5dy+zgwdNiuEB42q40KOkeH+lkL5kddmu1r9MP5GsMyPLz1updQL4YByuQ7xFPky/gcjD5DjF7yTM616Qi5k77PvZoJX72kM7r2PYWar/1FROe60xhvjwoIb3WYLTL6Y/SXpr72AG4ULzxyfd/uvltLaAPGhZwuThcHPQwAN36ALTXAI/YzH0Gkh/alcUuGFmw5hcV5i915v7p/+inm2NPfz1Dm258/Pubk9c/2vzz/9+/3fzmu5gZ2XJA9pAnxLD9kqMAm7GvpL/8LV0lcdCT6NUvJZSTwShorUm3Q0CQaHeuJ/7o2TBesU+eSWqH+bzsvXPj/E1BsDVfeV1ttvkFuqQ0EWmhz0nPtp1vLy4F3l2++3jzPaBC8cvL7tVLSXQ5kBaxdzF+31y5uvl/1rV0qvzsBemJ7bnEqHqTnxr2O2mEnmFmzAM4hl27fNdM+h0ixJLMmEFeA6ot4HhkhQJ0nwfe/eCTq9nTnfbvzuY//y/+2bRB/r/+v/9ibPapCjePn5bTxpo0nIbmJdB7gEDkEbHp+Hj2t06d4rph53SmjqSfXCoDkNw751FMsLSbDbATA2ZbWxtTZsUnU0jaFiWmU2B7R302LFh+4FA3jDinbzwojvBvGPR+kYia+LJ40R6e6Az+0fsfbnZjsL77/IvNOR0s4rr27nxn9w3SQFvxtoLH3wXqfC3OprvXOr1o/3f4byytPt+VChyPO8OAtnMYbn3fk+zU6Au3D0fsJ/bfORqmWfcVffNUoPguvcE+O9uAWUajV6Yz3RfD7G7/2scZ5FNu+TRb3IrV1hgD+tHB5kw2YA/Dml5xud9ASZ6xnF8+fRLgtCXEGEjyNpt6st975TOn2v8zySe9utR5e6+utfzb/rCmtvrjE9et9lQv+6wzzLeYbH0M2J+/3sGq6/2AyIqXc756XkOaJsa2fwqZ22LKFLixkt1rYCkIMtbdQZ1pp2gUtlcdlYlxMCB3zKUotxU7ikU6yNni/F5rdVgudk+OVQ76hLZ47/VRuMSH/3+q/qxJryxL7ztfzA4HHPMUc0RmVlZWVpGVlGRsylSmVss0sFtmajPddOtO1rf9hfIr9E3ftBmNkvGCTdLIEsWhWJVTDVmZFYEAAvMMx+RA/39rv16yRhoSAYf7ec/ZZ+81POtZz6rT8E72/nw2yEDJD+UR7zDqSH94oHyEIh6gEWuU7vL5zhyQf8gmdc99VjEQ2/y5TrCYnDBELDzSIy9aaz5Z94VhU6PfOHmE4nexG8wEtoGJTQZK7pRd0YUzDG+FyfyaKbMY5Y+mqFl+GXj2wy+/bBjKdwNUyZkw0I61Jse0dcNKBjTLQmGP6yhUqAH8svdwIAlG+5yc08h2wFQAysUY9O+ByfYq2YoDBRfM/ez6yfIthSf5zJMY81iC/Mp0DPRunyFhkHvB3BuSxGI1w4rOI06lGXjsIK1YmpKIBN3HGbl1z63A/KJ7IPn17E3ny/nthb4u/rI0SB865uQow17ubF2ma7ftfvo4PO7+w3sx/9aQsov5nT36713m+KlTwLs//LCXwTSkgGW8cyda+mjT5MwK0K+H+NE3AIaci8HyOFbb6wLpTz/5qId5MhRNDCibnMEmcg4wEcQC74ZR08UuFNgt/HeNhDfBTaKIoSHZXQmjwQIFtz302XqBvXT6QCOanqFR1Rz2DKoxnR6WTSDWJvsygdPb33wbUoxdpbWh62pLcXh6aRIfn4dVJlESPEJo32XQ6HxwAC9qGeIhJb2AQvf1OsDDdKHd9Nysw+WrCRMX8AIbiDvO5BZtNYC/vp/z5QBfh25fr+Jxos/++tdVYbGQChL2WxMAwdRqVKz7L1VXwZiE0MTKAf9UdfxM97hzLnZRrKKH39waA3HU9xTYeU/naz31eY8CzvYufLH5+c9+PQCCTb6fM9CiwekB77T8Erw3unw0riSgJSjXm2BWiSTA8LtpFZnhIRm+K63Lvumt7Yuzbc7R9BG4o/Sbblil6H3B9YuylHfTkpAYb+02p9Dse56b6c19+/DV5pOPP9783qdpDD68Pa1YWuyunu/aprmmX/SDP/ijmBxnNr/4sz/Z3PnNn25++P3rM73mztM3m+8aXqEFWPJ9ukqyqp+k+l6V7pdRai/GClURMjULKPgyphWNM9VdEaDWp8++/2kDPB6XyBWIdq1Tp2JA0CWUCWNX2JcZHFXFET9u/b0ZWiHDMFXtkiKit6bjuE/jqZ9dWjsCiBLJjJ/Kg8BhoGsGfJtszp7YVlxM8tXbPzkLcFa7a0aYc51qAjDBp0t2gUgZopkquK34quo9jeLvfDo72qkEVnPgOydT5ZXYVtG9FPCuOsCQAooMnYhu27q3r1WLVBf6tLMBwIuKrB2iIACLBwsiIzTgzhbsAQiNiGvPPxXG9gJAUTI249JpfWxpykP9zsAzuBI8oNLcg/PaGgDAl+Za+js5Gy1N27xq1k14fQbjt72+NAffl7ycT6wzDbh+ftrEu4fLtcsawT1G1b0D5bsvrRIqgx/amwDSxyW3Twqy2ZLPP/0icHpvGHjafm2vv04HC6VhQNaefXS0MAnR1QvM1qCYRQUf1tWWiWWdtLsvQXTaJpLsgPEZTy9Z8Mz22BokcbIg0BoA705PMk8HAt1cwUGbtQERFQzaZxMIS3h7t9bsu7QTvHNB3Joci56uiIDlkiNS5Ihh8oJ2xVBjoUYrUMVEYS9HHwiiLwqeYGm1Fx+y7fy7goVfgGiAgds/0FrlnZS00CYztMIasfGE530OoHeSR6ClSvgk+dsgyJ+jVSPYEUADk9jabItBR9zPAHvZkALH5+2Xl1XkdyucAAtoz+2gptf2jpHksyYBp5Ez+Kr2xNUwMfpnszb20ZpcrHorSNnPmU/SDABvP89E2qj/QDTMcu2yr14/6+8LpAHKUU+TLJ6MCo+1B4DzOdOWpCLYO8LYUC8/aL/NxLhtC68KOl0M+2SBcoeyETTVApdUdPt3gQ+mCbDAggv6Bkjt5wUCR0Yg34Cg5SMuZvefBj6drXUW4W5rsRaw0v4UCCgmTNNuCel0DnP6wPT++23XemexT+7VGlHwWtvSy5koXGW3wPhYQrprwBM/hA1TQedyE9rTIuK73wsiAWvbdiADK7AT7E1ueXwIcMv6StiwizBK+DbBAuCgn8fyANyRYMBG2sPK4KsEOX3vvuSkQRNH6cGoTGcLZmoqO+nmupbAzPThY53V83RJrFn/8jrf8iwR9zpkYoB3z62L6bKf12b/cVIZ//p/++O0zG50HXZf66J7njc2ZwQAPTqN21Z2i+F/5AWG5dn/BGrHuu5r7NT5Su+j2IMKzL3svEmcwN+zikVTcVWkAJlsJQK8H8Gnd9NzvI1J42w4s+wee+R8jkB66znt4lO0XEfYhGEDp05rZ+6aqreSzUk+YpYf7/5ed0B22ms/+p0fNHH7+uZXgXSPsoc//tGPNtc+KliPIfu//YefDZNJ4q7qa3L3KiqVDGaf5aYCVr7AmZFkrAFnKznmOxVaxIKYsi/aI8uvCmazWXwhoL39q6X7esMHHtz5LkHuEj6avOp/xViKSo8f5Ntb4+PZw/MF+xjKzwMtjhfnYc4fH+3GlRyNhhqfMzaWjVnSKWyv80PbELhLy2qGhtCpkRSzT62zAq9YB0vkXP99oRjDufz65ncT+wL1ADz72R+sU1pznulSGngGjYy8RveN9XKv5MMaPKioxN5Ith6YjDutsfZp/gUDV/NcZ97aYiOwX4rSl4rD32pD77l+/OO/G0v0zeZBwNidOluOxP6jd3dkigb0tVZxcLHFFLIXy0MMfTj8TWLgXb6XUL8PqCRYjxHT/bB1x4shn+VDMem2R2k6MdgX7ZYAAcLaB/0Wb4/oPsBmy8Leb28D+PdDu0asvFYsjN+3rTlc7Hx/PyGedlYVCknoYAtNTLCE6P2ipy3WPtX7paP3TDv3gBY0xE9sLtXWrfNmv3a3Y53p9wHx2hCfN7TB+V/ABlbSkonxTgwNOdUzztA9A0L4dBIGZCcUdwCKE/t9GB1u9vth7Wtsn5auE4EEZDYAsG/0RI/tLNlS4FEIstZsmn9vv2PbAXO9F39eHCH/kt0YUKe1cWHQdA/Xr3/Uc6yp8NjghkE8L449G9ApTvQ994uFxAKnK1rIF17lrxbg2/uopffT4vX/7r/4+5tbv/xn0y742ff/cHP06iebf/Sv//3m57+5tdkL7J410UVApkEMwDZs4wl+yATq3e6Z7Ar9Quxc79yQEmCK/Ghys56HVrUCxshqlN8dyyY9qA17xCn6fODMGiqw3ueAHlP0WJPePeeI7LtGwISi6Nne0/V8+NVYUDc6w8/lWuV3L7qnG9dqX2tf7qVj/OtyuJ9F3LDngUZbbzJaVwf23XQrLTYuVtucCftte7+HgNdh/L0YnutZhgmF5ZR/f5H00+98dbVYNG3v2Er/3X//P5Ynnd/8v/8//681EImu5avOTQPzDPQRzw05RRGM7ek3cGv0TgFVvXNDrJAbFPqnc2TAXcMgK2qMtALgBlMz4LrWVgMCtZkD7sTs8rvRceQX6FV6Nv/jOyd3xCRU8ionyBZhwdMgHoZhz4aM8LIz8zI2puD6eLHxD7uvi+WvPeTmdHHBaQU/4EV+BPDxOEN/q71/J2D5joJua/uqf39hb2NF8bXtxcsX66LKLiM7mNB7MvQNUM0vGWLG3gJUh20H4HVG2nfnETcC746zf1179I77IbE2hhnfjUHF98y0V1IfinA997Xkp4yY2//uXlp1JJuQH5aWJIb+jrXr7+KQkQ5AsOn7zrW392NuHm29TwFlIo6c/91PN88bhvi8ac3VC8aXje0SXwCZSQ709/3s79I2Nu1zFYiHATldLOQbtlOnFe/lfgo2PZt8kC2GfZDZUkDgf9iN0xWhGqAc61wXxJIveZhOoWspAB3tZ3e0BacTCLQCHJFFedM6Pyyuf4Klxbf1jocZ3/m6XjHyUmfi6b27xc/FDMhN+SryNAOsZgcvV+hH8jFgSbFF/s2UyW+e9C53ilO+CLzbz9/4h2cBcm+Kvd6QHWkdpQ3s2V57WLeCYE/RTZyyQxNZUZ89z+4OuaOzKecgOzWMTAPFystetD4Gnn306SdhDvc3F/O7n6Z7qtBkyNLx9vauTof8xWlAmzMmJ3SuxbcDwoOwFulAAWLWiawQzd/uYwZuiuN0T01Buxi3999DTqF7Bubx0eSyuvbbzjSZFe/vfTnJvlZneE7vjl1x/3AnORHdYZPjL+7qEqHhT4YCcEvD+k3+5GoSZnVyNVjiZZ/z8Hk5henPgECxBnym/TPFQeAs4kA50Kk+d7f3ds6wwr4X+QYL8V4EsTsN4/y97321uVaX2fNiildv93965D/7P/3kw/mqHCYt3unF00+aBHEC9jZ5rKYR6zcNsSrbo8RSVar2moD4Jud0OyYSJghkmfbUmqizKiJe7rs4yXtpdAiK6JLY+Daxgw3JnqlRHJhkvgVeiCSklLaTSkqIaEYBcCf5/S5Bfhpw6PoOC10G9HIsqGePA9XajCcInuZAsJKmWlUQxDESP6Ydpw1NW51A1LQyrMDR3cG2wCzxbFvRSLTqEQqfFjmV0154QazkWkLp+2YYQR/0WutqB2Np+33Y/PgHX2z+1T/7Z6H+ikmmubUJPJNDjUGgaiwwR7FVDVTx73mnWpFRFeRig7wt8DqVxXxdu/C0V/Ry3/jeNvNMA0PhDwj45tajJsJ+227o56rSnkrPZ9gbpTI29Yx0zx6PYC/nRSS8NbzY+5EIVsaeloypjmMQmEQ1lHsHRaIGBEBPpqEBuOo9alnT955g/IkqfuTlj06gfLD55f3EFQMVfverTzY3MpIvAno75hm20PRE558Z3nH9y83HX/6dzc2vb27+4s/+TVN5GclasQOI7z5Db93dfPm975dsPJlqAIDpRRWexw/TC2ttVJLRiiSJ7wsyXzYCXR++djMTUz/98noofwl1+9Fk2VMxIOxlB/xNidL99BBNERp94hJke+9lgNhe1wXeYWOogqvQ0agT+AGFZzy4SlqGz37CqAJWLfbRaocWKE4VcgRNtywtIMewNhmhBVgD76ZK2T2v9o5tgCGA5QzoHIxeoSA64Kz9p7I804wkqV1vtJbaN68C67Suagf7qAmqj+7eXfTl3gsg+iA25NFYSoykMzi08t4loOx4Dphxmik+Kk2MW4ZqkmNt5FiAAC0JzOTNq2KBN3LYajM1aoA5u7R1itrcgBzOzwqyF3PXtUYvroRgBti0l5ZO4BpXP+NDBp9fAYyJqjRmznS+n3QWTubILlxextX3q3bS9BMQYbWo8O8F/ljPmSqdEeTUP/no0wIJZ5qOVsFN4PY9w14wXAxpsHcIqaqkcupDEdequ3SbOHhAo+ERww4CoNFqIJReJOC5hgHW11T7GXttZs6H942C790BF58lIL8mVQbetee0b09rwmh5CQZzxFvtRCwFjtJ6aI04PXZrTfXVFozBd6f3LXYGWq9AerVtaM9k72aoSr9QvzlA9mNelBNOD200FuE/S+9PFgVYPt6+uRiTgRjsEoleQIWLflo197tb3wWYA7W1ZRuSg01hHwMal17kYVsdpokNNFOzs0u0mIA3FtU9nmmgyrMCCC0Tr7NlpoUbkPMhevrRDwETkhJsumnPoPGyCiynssnvA78W0AFUENwS2M3Oz6RtuqQFLN03hvEIp5jOG6AqgZ6hC1h1AV9sDDkB+9HxAXrT2NHuIW54V6X2Na0uJxBIbVIshqJgelq70PTtgcKbAdwMoVhttIoXltz+xDRZ7bJaADA9BaIrEceEASCRQOCDWHK6M+dUS9nf7KgJciDLg2ll9+KcyaWN5iYGpOs6xJAnhVvf0k8oVhRsZJ9pm+zXRoIdtDMDYbqvgn5BD7BlJsYVoFz7OJ27wEm+WhXds7M9AhvalBKVvwUPeuHTVjy3AVAQMK195jYlI2IFrQHDCup7vWMML23U2KfOdSHVDP4gMIyd44ozNEhQmj8a7U9Fmu4xWdM0WrUStW6dxUevYlu/Tc/p6dsBQUZao2DrRoDAhc753UAr1x5lJphn3mm0TLPXk33S4rKGbL2Okz6PGDX7hBEw2o5ssH1bkrFYJbUFtiaPtVcNqCsZxqhSSFhtTM4Ne3quIBjYJtl3HmZQwIC2Eh4t+iZ+BkaNHV76cROsAoD6TMEfO08+bRqht/bY+z3ansQgIl1hCrDK+I3O6eUKaQ8rHGBKHitxwowCGDztnR7kw9+2DzB/TvQejhbD7BSgDoY9WTD9GsO0OkNzTlZnxZvAlIt1ArBp2M06MUaYfhL75TMACCrTpEVMsDwXsPTg21vDxnzZuxYXYWivyZGd665FCgG75YWWOoAKhl03Q+NJ8jrFEvu7vaq7QkGShhmmgbN5sXiUT3xe4jIxmmIYYBybA9urJ8IioB93JVDietrOt765WTdJQxGKEc4UUP/kD39/QJsHDQ7SbmRI2fd/8IOYR6+aWPz15uMbH5XQE4J/tfnu5q0Jti9dvbb5LvbV/RI23QMSdzEhwMQ+v1SxSWI1XSYSZMyubK3pfAUuo/HH3jwMcMYMGNHshoUczTaQxNARMPEE4NQZVGCRjGxBlCWHgEK5zh//utv7JKqtNc6rlGiICrT/Yvvz40CVGdbRPfqMt9jEsUKAFYC6D32fMytDV3giiK8gKBGUxO2mvTyFz36fI0KuSyDfqh18MdDp6nre7X7C+tkK/tOoAq4BAzw7Boe9v4TgAUirSHUx0OBpBAL6oK7jMYcdj8GU7VLkwnSyjwx9W+1Ti00/jMFsL/czMWM/y7dg1d5Pb/Zt+1gXiWIxXeTR8MNgmQIgPwxYkRTnc51DIFjXFS9jgiuyrl+ClmO1Yl+dGPS5bgByCX3gjbpHaGo7z97OaqdbuZLCCtDb/U5HhuTc82MQYbzSGSuG++EXH23+sAL302/+Q6BLbI3rP9g8qvj9r3/zTYWK1oJem/tTbBe7YGHTzaaVab8p9gJo+xNTPLOzjc3aJ/ys1rluyRkEYL7p+QcoYnMCBjCKdTBouOEMARtjibdg7Aj6D5C2gNqZkmpYlDPcupzNFn7cM38caHm69WHP31TcOIjNdayi1I1zJIwqYpTQ/68VVR8Mmy32YfcDAN7JdrDRDyvk7uTz5XQzvdJ+37IkBRxTWABcAuyUkKbKtyQpBsDjD7P/T2OQHS/H+p2vkl/JB4gxf//v/ccjufDLuqboW7bsPW+sL0D8sJrIG7iGnBa4sPTEB6RvTwMHvNcpyLNVnVvx6WieIa/IIQB+9lSLfZQtNuBxcts1YXn2Gx8s2OTl+/4B8DqHYytbyw8j95CN7Pl1JClC6N4i/2H41bv6EymOnGjdvujdXa7DZLffx8ThgQY7vUTUBBqLx2J0PU5r8Gfd762exUAIMTDW16vRW0amEci1l1vK84GDj7s4MQUxK3DshJi+53nZ51mr0wbgYEl3Nvb6mbNd55Lz0nt/nw8HWFZ/HOILNlsKIDPEiD84uBSA3hnTqqldZCdJqJMxZ3c73zOEUnfLdFr0c63dkSEgLZ3ON63HkdqETxaTngqcFq8eBO416nqzcyNwpJl9b4A0ArE+H/jkzNiv4pPDouRo9nd7M91UG7PuEIxUBZOeFdN2aQ2L3ZZOuGOwhoCt1n0xKub2TFnvVR4Pw9upCEGTHZDzNJB3YG8AWc8KtErhac7L6e7rQDt08d/LCFC30nx+3powGXu94/etgTAdOYrW/LvOkhjouFhU5t++2q+Y70DrzMGLfDXMRvqkBm1uZVXEZbCX1nNiqP4it3+hi61cfjpQesfWgd1gp4d5z81s/dFMoO7f6MM70zpAFCdgKsB14N271uNIhYm9infyqLflspimH9+4vnl8L03T23c3p2lZFq/seJ/8NZBc8W9sEN287FjXZh8RR44qiupYGBB8sfABsFOQJbXU+Rjmn2KZWLp72Kfd273SnfRZBvC9mhwsHdLufQZYsG/teWdLyZkO7aNHDwYcvXw23ChZhPMNVDsxPgpORD4mG9C1X2Qw7lYQL7vrrNu/gYr5GmxlPh9ehmnKzk5HaOzDXmZtuBXxW0+4w+98/vnat+25O9/dLmbaGW28p9mnS2d2fnrk//gP/8GHc4FVp6rq/c03vx0BQBczAY3WHaOvDeGYyaXasHuJV4EdATfE+xeDRvX43QBsNvhM0JvFXFNuLtaaqBLB8I7+RoumAuElz7CDNtOIQaqeMHh9/ln/LqAOGAEkXLp6JT2rAqg+T5KJ5cAAq9pJol+1QJIsxuJUh/SV6nP39LQkn4k1YfZSqCUqNN0qaLVJQE7aBAhYIH0u6jrK6+gMaYHLdp1N6NHOHkqwqkb/riKoSo6FtET3tTBWeSjgOR8I8IMvP9/cufnbza/+7BdRKrUSBwoxYiPOuwyyg27DE3rmKNlFQYDKp2q2F2vDwLdfZ+xU8AB8p3svxivfrUKHySN4gPT/+V/8NtCh53tRcoGOnGHBsjvSvWH3CO5UOAen4uR6V5dylq+rYL6sXWqvpFA1+kIsu8ttphcFoHsMXokiw4O6fwKFcJBwlNkCUxUGbU0NgLiUbtJeD/Ei9o+q8S++e97knqOb32uKz8UCOdUPCP7V2iCePk5frCDpqx/8pAmpLzd30oh58+Lu5qNrAUtpXdzLwD16XSDelFAsqpmapZL6/NG8vxM5VsYe4j3sNLQ/bWAdmiMdFMHRucDL3TQNTPNlygSiH1ovWH2000l6/bLHx/iOo8z4tkYzobP3Yb2AndgPgpPHgTwcBxAPcGxtfN146jV1abHGOFLVXIKmwAuAhqjRexdcn+g8DWNh2AtaM7B5bLNVzWSIgHQMoOBHsiu4phG1qo0LlPGZw2Dr+wwUeVi7jumy1kVirMIl0BLoaz2TTGoB4NgHaKFB0fef7UyXuw1rhL7P0izQZt1Uxr62AomCNtprQETV+gFBlgj5ErrWfkicf7WZOMujMTDggUr7VsQYoLwFjEYXJQzCz8IAACAASURBVIAfYD06WENd97yqPsafF4gMw2qBVsNkA6V1z+djz5zERgDWDdAVCETnsXt0XQHdtWuflIzdm2T/floQ5wO9LhR0TLIi6e3nntYGjk2kjQzYzXZp/fGOZyoWpskwLrRGL2blEgJfrUqCKkwGFT+JheRBQMYha/1VrZIgAANeqYSWDF3MVvpZjERO7EYaL5KFRw8fjCA6huWaZLkYOodSAqvKuKo3HBXbxXZgrWDdeT+CWfc6k427Cfb4PSq+0el9QRuyP71f9m8N/7Bnsa0X20c84nOmDa6E53SsM5oYKlhs3rSjLPhu1mwlLytpnAFEYydXUkJT0J/+JxlZ09G0u2AyNEAo2wT8cI8+2/l78zY/YX2P5LBi4tHbOlYbzfsqIdZ2pvlOYOzMrvcBEAHs2Ru+LuGXgAIydocxmy9QpPHi26fYLtP6NW3eAtilq2jPqnwLTIYd4zHs7j7j5HYPcubYq0AE159BFf32vgaghvbkjLVnTSt7718yoRJu6/Ojz+lbdRaZYmwrr0tCYD0XT07byAJTWZWzncuLDTD50HRzwJ3puKNt1+cNdNR1h8UFC9gGJ9P6OmDIGswz7abAHUBy7LonVX/vpxGqHQgz2961L17FDlhtbpiasbCvX9SNVaCplVOFcwGRIyzcPaykaVVEp2V5gIMlI7F85tJEm1ZHwV/71LYDRGrn28VA0CaudV8ygb3dfUscgYRssXcAIF2TFAH/7ZdtZfZsi3eGTfRz+ZX3gS8P35zYPEhn5Nb9x+mNNK2r6nRlr81H+e5jrevTEhvAg7NNW+tZ7GwsiVUxxyCVDGynsgONnH/gN9syGk+ruDLiyJ6T/+7rGELalOmXsokmy0NKBjNw9Kbokz5agdjb7AzNutGQsd4935JYWAN6PDXh+rfZsjWdvDODISgxn+TcOV6FpNEsnZRU0mztumD7+60CUWDLxw3pIdtBt5e4frS3abX1vIYuPKmFh/SFdg7gv9/DYWQbtoUYCRyGJvYpW7Qm8BEEPRHD/pMY1PeH4WzHrhaaxUQYEW/sI8G9nQPDASR34VfYrgP2sQvAUPsXmKxNWCKxCpWnpmVpVfslhudrs33RPiWdsXQ42bFV6LFf9nrfNC4V8hRdgKKLrWa4hudyYN5srsRQP8/H5Ov2A+GelFTtVAwRW974+GpdGLubb28lJ1OhBEP24wDQW3fvJKFxawAFRZtpne/Xj3//78z7/3kax7oRaAc9C4QFXOpguB6gSF+ZTRWPPUhnT7xw+cq1qdjf77qYhibMv8j/nymYP5GPO6D/pe1obAPNNc+x2EP2zGKOrP26hvlIGJYWEFbm0pxvHdrXYkW6zeJbLa+usxLN9ecaTpB96929rLjw0uAh/tuGH9uNG4PBS6NNPNmao+Nkowe461kNoTLEDVPRe8aCc48KQasjZxUS7A8/LwH296ULNajQ1m4s2Yk1GCqCQGwoE9lXi7D3LHHC5gQoYqkWv7fvnwJcgLpa+lozzzQaxhJwhOPOl7NEloaOHoDmQNEXeCeFFau0N1eyDuxZfsAvp0JsAEz2a2Bg9k3CO/5aG3bP3P2e6qwaNiJ3OJO9vlRMCqzHCpevzLCi6SJaJl8edKHE9suvviwfu1mXhQm8KxZoZky/39fFcqW2/z53/+4kn6f2rm9+nUbpv/3mbklnjEo6f50p54UswBogRquawcb4x7RXYDYBXmHkcHp0GszaF1sffsBgkn1FKexz/t5+MkhGbCdvG59uP5gcvbSnhlGvCGa7ZVtHJmXyQD8UiaEg82rr81XXvJTEEfDxfmfkdYzuD72ry52PA0M4Prm2+dPaiX+bz97n71ubU+0f8Qjwzp59GgPFO592awAynyO2lNONPT70Sd7PGp4kXrYPxKym22t9fFgXz5W0qz66CmgyZbKY5fyVzTf3nuU37E66lfYrO8fHYT2ztEgDq5g9Be7xidZ1xEGWD7E7uj8x2ttszRT2s70zjIcf7aVwnR+yLaZsf7AWYv3WWUfC0kEM6OcF+741wEJczSzrbGl/0ffunnWUydHEeaYwHwT2vk1P7SBG6eU+79PO0NmK0qfzI2y6XBVQcpYGpN/llN+1/r/shu4aQKQwn2+eJnO5Sv87Y2iezbodshWxPReTPy1+k2voaHCPdH89M6P+Pht8rmueIR+U3buetBYN4/3kSRS+droPIkYGEnyIMELv9Ei566vs7hP2ItLFyZcVH6jicRL9FvcMEx4AWvx4gtyUgKK7PSUuBlzGZvtQEXYY/03qfl8r+6krkRTOlgfXRUNaSmyhO09cCy/wS7xlsYe96n/iRP8uzgfG6TLi0wBDnTEtmNrtAS4AfV06DvPYgU6CPIQtYA9p876rmHi8uPYdX6oQKD4Q42WLd9mP1uFY671T3Ksd9CCb8Kwc/64BSkg8rj52dic92IhKo5sLaNVngd0ea1MMVV4jXz9bLv8030YvHqsYi1p+aYgEjGHsq6FLmNR0DRXAYArd1sMKuwB+3VOjLznkDYXUFSdfr7VTzPWkoh0Cjbh8hsDMHpYXGGiZLw6Yx1edqbit34X2wL2kOhTGEBV+VEHs5l//dvO6+GOXXM6QPVZu5VVjJB521LDJYgNEjNFobQ8DcocswI+xl5Pf6l4D+Pc+fE1uJz5SlChuMmT1vFyt5+FL3vB945MM6MgLZCfFzi8V2yfObk1bsysVqS5FPjp3gl7uGryn0e9d5/FY8SNZM9qYD5+WE+GSdr2T2Jbdw37vSCwjbybZQUJFHnmpWOWdrgsxX8/Lb310Jb3X7lU7uiLUHhm4CoJy1e99+vFPj/zR//n/8OFSE1kJiX5Xr7PJTtNaBTUv4KMvwwgRZnzRggDBrqRD8U1AH5aGT5pEuw14wZSgFksC6oWc6eFNO5Rkmtwz1RrMIrT9gsoTBQ8OwoP0TCz4oYaMgy/QutCB2w+sMaFExcyYXIi6Q8HhObTT22xRp5PG5NU2fIyHp1W7PLB7EyBcDLj76osvNze/+ZuF9ndNLZdPSnhFF9Bc7DhzUjH7TBWkCYR5t1f1U6+/qvGMdY/tgIUG6AJiWC+JlORQgvvDPkdv8v/3f/5fJtiwAaC4jPIpL1gSb3O79zboaANtWxAPhQxVnP33VC46HAL3CU7Q9vus3d7Zkzb6ifSKzmXo/uY3v54KobatZ22a59hD/VaFOx0wM4CfNlgVfEE/bRiTpqq8P3xwq8NSRbx3cLxDcSkKw9mM8ssq9ESSnzfwA7NRYnmkKjk2pMADmIZa6n29e3eqfvnPG2F/IpT4zub2/SebWwGJ3vvHV840USe9tOzuhYCJSw2ieBhNnfbc8ZMXqnanD5Mhv3q597lT4JVReLDfDm40+7GAQUmCfaY9AysAcGwwSuHgMENsdtUosf4kdgOaabOtalFPuphzkqaM5U5A7P2e67hJmvafMdbWROIzCTQdHwmbyXxLn26m1RQQObhTMZrv06+e86xqj6HCkGqpe+0wYslo02sv7Ud93ukZ6De0q0bLarUXSGxoM6yAYImirwqdMdRTde6mBaWSOwEvQ2X/YcdOUElLpCvNVCuAtjY0TA7J5DBB3MHSf3N51XMOXVL5Ip0TxtD5eNb1L8UgUNg91n441bnD4AM0S7RpWszEOQGUFu+SCloCztDAdCpK/U+AqkKzgArOQMJ5qP+12ntGa6fvXa2Fqy34tbZuyQiqdGcOq+pxzgDLFJ0YWAm0p/ukCID5o2Xx2kfXapmtOicRFXCaTprNel5CJMgTgAPviKJiLL7rfq7kRDhY4L7R3ByE4PpkYOq0wwhVBntYE221Y2HICv6W8Kp/x0SWgNHIVHxeWnecnalSO11ryQMsgJt9ORWg/7hgQiuoD7C2QINhmrW+q81VoioqW5qLkxxvp2jOtC6OUZIuMZuweekRKbgs/RatGdZ06ZsNwxFzatg6C4S07gJDTElrOgBfv0aEdet8AQFvsvXzdWvbecIeUr+2l+yZQ108xRhgA7sOgHVbY8u3gI3AdaQKJslNo6hnmjY5LSIBd6d7B6ZjqkRhcXiRR7JFr991zrrYXkxZhQPNIfVedC+07gBmEqwVaGG7Lb0jZ1dcySbR4qQlQVbBOSnx9d7GGEha6D3St5Ds5Sfo2kjoBkxeYsPTTjL73ucBSr1K/85qr9ZBfmIYU8BribF7xcIUCGDkCqoBU33OS8MSSpQEhrRjHwc8nKnFj8+1Hr5/klDgqc90PnuXQKozgY9nolgdtI8PAu8WyLdAa60zAPJhfQrKSRoMM1rgiZ24JnMeuJ79072fTA/t7btjJShPmuQt8M9vAnlo35ClwMySiNCIq7h3NpmDF28lNqqXGMAKXAvgXUMAls09bFtaDT5j2uZMzf9jmKqcsgCA+XwoUWWzXE8qNgFd7OPO0aspLCisAYLlfYudjsULWACkAfvOBTDtSEq2DB518oNjDU9q+NGtIqpH2hdqu8KmvdYZvBEAep3uV+/pWeAdIPt12lrr3HdOO4v28MQ8nR8vnf2Z2ETiClBWyMMwACZpYdHCM78VO3qH+cUpvk0Y2x4kieC5twklX2R/jLlx7T6bvZ/J1lNU4BOArgFbYg5J1Gz2quLZ5zNo8fnAlTzSpcvvdK60QQoUB7eRfLX3tdJL5q9++nktRSa0PUrfNjkC9/9eB4LtWEU5LbFvakfSej5i4/YXBkPXnkKORH27x1cCys9IKGMEdG9YsucBIYqrWra1n3hQrJNtK7LbPlocc2QKP9pxrD9NHQkixuKazC5NFOONhdsm5pKo0+xE18AK40uwtmbvre01azrnt/t133yVxJPNGuDPsgHcu9ZL3QH5neu1ZH51PR3jYlYWzgTQb797kJ2q2GiQioFtxVovY+yKvzw7n6aYIlekAyi5MnjN/ta+T1bmVXEYraBH2UcMY7In5xViMSX45Wwh/WH3cildr7Ox+3Ui3A1IeFwSB/A71Xk/l670pYsxfrTLjn1ll8SgWr1XjDgFQMVsyclknp6zxBNIlq0+V/HQpNopPk2c5F22Lu2LeY/a/tgSw1sIktv/7YkXxVJYB/7ufhWB/DnONhDGcDin+VAn9FhMTdNLT3Rfn9cSRe7hN3/967lvMhPTcZPtZNcGCNvaDID3TGZX9GGfMgCHYJk9dzgsYgpV26RxQIyx/wpnJf+GgNDAC6R/VmzDlyhsu94UTK0flg5gejp7VvwEZHneM74sTnvTzyQAPm3C7NfqNDDRdsl2YDqNbi2Qc9tyO76I5Epfx7gdsf725dHWXzeONUEssO582JeJjj+rs0MsJuFHX8MIxwScwqGzlF/5+IvPpv2a3haGLhCaDTiaLfmPYt1dOJGvr5jFVxwkffAXmbCf389nBt4BFkn6DJMd+8Wf9kx+9UK9YXuxRl5md54+b52Pk2tY6y7HOYUtroAiVsiOvOs9D3O3Wx1bwx/aQwPerYLKxDMSdYMPsyej/TkxKCJmeUV2YQbsaA9rrf9g78LmQhqhJ+7eD8Bo3cqvvumbP/nsxuYqzcTs6N1iq181Sf15Xz/SXj8OOJyqk5RmschpxbIt8kh52mip9n75f/YTm8penwJo7/xwT418AmmkmKgfyjvu3bq9+aQW3b1Andcl0OR57gew3Lzb0LBkgHbqOGCfB4zcsvqVlN7TqJv8bem38omjeTwaFWu/k3gRu7Hh2pK9azHFDA9ju/KBr2IZnuq+L9fq/aEzRaMUsOz+IKWe4WAoW+QJxAAr/1KI389326/aI3fSA574vPOj/ftDeq/vYp3tFt9+1n1eo60r/nNwGK+uczafcSabDKh7Giv064CJh7Xvx/kePdTXxRps8LQZtuZnWkfsX+ur4GIAHLt6TsGp62otPJgiihi3+2HFacl2v+fY5y2DshM58Tew0rTbneLYo8VACoTYcVpEH/Vs4qUjFeD2Xtfm3T1Mm2P7kD/tsaebzp6ggTixdtfbNYSk/aV9/+ReIFVdA/uxOevPzE73ASYwdx50JZjSi48id1IkGykPLMrt2Zezs6+W7HBIwxocUo7Xg8NFxJmvA1GHJNF+xaIcAKYW6+d1gr3r2Wjxnmit3pU3vX+FJd38AMCsn6UZOzp3+fAKY55hBlqObc3f9O6/y77d7Rnfya38S05+r7017H0MNANBA28flfsglLx4eq8ugwYnBIAa3Hn3QW3u4uSuqTvJA7Hbwz4DGue3nsVUHOyHTzJxONvzfDqD+MUkK7LT9Le19E/3Te/4QlJGw4yWB4uZMP4ZDqatzctOn+4eX9Bfzt88U1CpPdvX17CWuoaKucwcePHg0eZlv8/2WUd6hz7LPSq0vG0PYeGRxfCzMzOh90Bz9nX2fgYHMT78mHy6cySnULQRaE3G1N6l4Xoce9j2p4vcdcWs7/uevYqBd2LdY9AdtCmAyIosz0e302ca3BlJKb98IYrouRNirmx8z3W/1vQjMfANgPsuu4axTK6GXWKfdsMdxOZPdMZp5cXCTsJkOnyyAZ9cbUhWTP7JObtvMSSwTkTxOKYs3OBSBQ7s8r/8y7/CdP3pkb//X/7Bh0uh7aasGnON16lSpk9bL4l2r9GoUn3r4bGIiOd9HZ1ZgCVI8hKJMhNEvk+TbgTWsRiijndTnC+BbKDYzNGZcc6rui3p0RIzVPGtSDdHIKFRqaLdBclUoZSAMlzHQ2YdXkZ8gR3R+tvwF9N6UNV8GU0UbdM0WYnlCLv34NfSqwNy2QxazjjnYVM9aVJYG/LUSXpSi6lAkJhzVQmGahv3ruZEAHlHqwl90qnaa+GqehFo+Oj+nViJFzd/70c/3vzJ//rHm0dNjyRAT4D31VCfGYocWAfTWkh+JAgCdBPP1qSpBVBIigVNDtGTJw8m4eYgLhCop4kgiejf6enAIO7fvjmjoKHn2IJSgkclh49rvaBtdCojdz7nMDoWNIVaN5Tfx00X3H/ZdKUqQDuti/HxN3JiL1tvySpA1sSac+0HU23fJxxPQ0Wl/VQTSwnX0hU5u3s1HZsm3z26U/D5qhHQIcQlh5dqRXn74sFMyr0egHo5VJBOD4Dx5etYelpicqCXSw6v32gf9j5+e/dRIqnpYNXyqJJ5uvsU2D8JdZaoYPKc7/fzgiBxpxaQxVoQnNFnjDWK2dQqvMn5AEfm3wUAeYejGQcVneNN+CGkKwS19sSopyWyb16MAsDIYocKSF513dE7kmi2RyXlDICK4BnO3bSlGaEdlRrI0b09rnKxWxsgRtt+h/80QfSZAgwsXAn6MDdpGGxbzidZbM8BPTBUpnVW5dhJ7r0zahiZh9UP7RqEyjlPemQzuEKwNVUqotpVAzojdHkITI9mhgC5NcFQtD+13Z0kBtrhFlCskfWL3mvfvVIV6Pqjrac6oLrZ+tgLDJHvlSAfaV8cAjeMv+oiQ6RVEMNJi7Cz/tg0HboyXUs7EhASkHmyM6gyMULtaMYzAdpkaZXSWKbeXUDwi4LTz2tLPxtzFPjmYQ5yktpNXpX8DFOt7z1/4cpocvz8l3/WRM2LVTiasoud1Vqb+vkyp+MMA1KBP2px7AInTOMQIGnZJ3SZxHCxh0bnpH0wrGNgzrAKtcQWUNdaZr8A4gCtl65dGlbet7ebYNj5HLo5a7J9p+wvEXSMCxqVwDfFAPvYr8PgAVPZNGNr52y6D8LXa2DJmvolyZ2fHye/fi2WYxWkEmtrz0EMeDlsC5VB4u/a7yUsq6VZUjeszp73fECPCrBE4vB+VtHmf9deGg2KvudQW2b+3FbB2HUAjD07reGSg+5Ru/5u70BrxpIxWOwx078fpLU5ZyCqP3DtmKIBvTvBO8B7kobiQq0a2GKmnwG3u46CggCYfbTH2e6z+QqizIK2SVgxgkpQXYTfez/FETpvEo7VdroAygVQsdWD6qRdsdbUlO0lmTDtoyp/QFznbsTItpV1e36rX4gVfFDU8KrWpnsFU8cJlGM79/3WCCPjSGuulU8bmHsFolws6Dzb0KK3gQ1stfY65xw2Msl0Psq6CgqU8Ud7jSbrJG+CneyaBECFUoUR8DhapZvN7Xsxl2JpnUwf7WxrrVNhChAYd13uRT4Ua/FU7RoHJXYDpgBchuG3NNiGe+L9AX34yrGXwKlt0sLuDsu1zx4WSM+LuTz6StmHAe6819UOIhjGulslgQVTA30lkNMmyMH1xb3W4HztgOfJOfCx9utOQMvB7uilPpUItbZ3YnDkITZX+r5r2biDvk4LcQEdwCrVaMW0bPz8uaY4/21xBDq0BUVmii5bI/gFfHeuFYy0kgI7AW8zYbk4RVFFRf+wJfFC/tcZnILGHE4Q8OLKjU7TtoWFoZ/WlGktXuAd36zYJskzSfdICYIkW9EG63XY4VXqMSS8a8xqQapWrU8a0IMhPyqTs6cw2AS3C1xVWX9eUeFx5xtYvIqJbJysxiFadmSmuk37UKBOQb3zMkk09r19gbXbfnynW4JAeh8AsBw2LQAyuwK8o9OlDUtbGmBh5Dz4lmIlWlZ3AhHtpxVftg8F8HRnZ4oukHRNBMfUXUDQAnVGk0liyfZ0Tex01xDrGAKhmDXPsGU1Hmkdf/x7P+i+Y9ikvSPRPplvxj58XzK2mx3CQn8SW0XR1Ls7ZBMPmGLvDJCjO2NvdG4e1ulxtGId0AuzbQ0mI6e62sn4TOupGOg/+d5Ll6+Mb/761q15TwBXHSImgp6pkLajNR64A4jBZAc+kEvpDrx7F1SQ458BYC/zf1qZiJ2TXpmhZDQaxQith+9dbdiSD5MzTe+MiUDfqXVTAMMepGf8PBBgTUt3zBdDa9pfsbayZ7pS2Lu3CgrAeCzBfOrFEkZ2gQ972V5R4Dj0lYet39NCCDwHdEmW+2zvbVp+7VUFmGz14V7gc2dA1Piz7EU+TgF1MX0B3S+HFQoo3O0snMgPz9CX7R7yWTvoZ7M32N3WKn+sPXnswTDuCOtryyzmmenRi2U2tt1ZHpjZu7S37NElN0H+wPuwGcRHM11XjHA0dkq6muIC0yDlNLeTmJhBCXZQ+2OYIWJNucuW2QykwdQYFjdWG4mGbPLZPuUnX14d8O5obMzzTSZ8n+3+ZRIzf9owONqodBV3ifb3nN81ZIW1Y2svsH/F9vut08OKRwCHg/zZSBDJRbpXg+Q4llcBJzpUjJjQkeLMAHk9PcADQDYsax6T7dLe2HqdMTV8fC52qH/Sjt1nFOfvtH57nYs/PJFOaC3mWinftSaPAxjuF299+cmNtMwC1VuH3zx9tLnVuXwLrW+RzwxhYyXsDtQS3SfthKEUwSGnNDIwffsMP+x5TmphU2Ab2zUnb97fMEF7P+c7WwZg7T97OB1GGJyKes9yQDcbtLcJYDmzd3mkJFa8dNiSRz6lt23v0m7HPCOPMl1j27ELAxpjB60c0WKw9bq9DCjwdx1Bb7CfE0C7HLjPZwLeBoxpbztXH7BkxYrkN+jwTsUAcI6lKecB+iLXGCYVs6o1fR6D+k25Fz93rPP3/e7lKs05ul5zjJEw6KC2T7qPk53jB332ne99tPnrjMbDnnNf7qsAVMzhfcuJSc3QBQPKQey0B5qmDLzbBV52VumrImzw/YZIne5sn8JyZHuUUvpT6zlmKBthcvJMVMXfxvYux9ynr2p90kwv0W2fdK/pmAO4FNiHD6cAbfjPtCNbczFPcWRdBB+yAbqjTl6JdHM5Wa5s0rPy1t3ySLn7am2V3fmlGOtnDWzQ7bQ6+87XQkzbXlzP5mE1T1cU0Kh7hU+IDU+Vw7zAtG+tRqTAs+igoPtWy6npv3Jye/96OeC93/5289Ennzcj7PzmZ3/+665n8EW2QkcILGEkVZIrS5P73f2GEV7a29xpn95rkfcVtrpHud211g55hX/12U9JOvUPD5Km0k67F/Bb1Dfdi57hUbmFWFonmVjlYjjC88ln+dL0NSNlYYzaTzTZxdRyKHjBYC49FFvMPu9gkJXXDOOx/2a7py0fPtM19rP3yFAzxzJwz5ALccnv/O6PNveSKgGgGUzBJ10snzytGFwL/YGzNPIwrVu2hHyL+GnAu+z42N5pl+r8T5cbm6XNX/618CBMc0x7ADxbMTIliGN987ts4qOIO7o6FRaAu0NyISFQ7KcQ/xRjFVNudxWN3+b/RnJhusNqSW5/XglcDv6rG4nOYuBhn1mHbMDy8YYeBs52//B7uAR7zl/SaGVHHscqnuJv6/7ZJ590P4/ab6YRt//6vnPhSIBSoRe7/+DBvZGNM0SDz7p+9frmUQDn42evfnrkv/rv/5P0IKvIhgBqGWKyUfyXDscSipZU0Y84l6HlIJ8mHjvTh6bSng5FoMzDKpemw9JsoCGHbqtVQcAuoHsYk8akHYHlyypRw4hoM43mE3ApAyiZZuCAKNP6ptKsx7e2TlPnVOS0S2qj0iul0mmhJngu8Pz4elMn2xAzPZTOwxZYk/Be6N6BHNgpM/mW1+2FYw9ebmIb0JFy/anQ02MOXgeaiOOVxGwh9e8DmEyWfdZzXLy4VxLdoa2qMe2U3DBwKIPxkx/9MC2Bg82/++M/3tyI9mgiqpdmogmEHZAiqBlVrN4QYzvx3FS+GIVeXut0N+0qmSox3edVy4F3u210k/6eYyBiAFY1OR+A9roN8SIAUlJnwuC0HrdZbKAnGTMT71A/idyfq4X5SM+vUoz5d+fu7QKRKsc59/xYCdGxql+BK20aCDsmiKEWA1BmRF6/ejpCoccDWU5UQROkmp7yxUc/aPMdTbT5rxOjPL75868h/ZgcJR3HNdZ0uBil8mVCzy+joxucQF/q0tXAuBh+pufereIVxND45gZRZDAx604UVDM0hhVgAM5EwL73BR2BqXrSCEnrpP1g8AFtIpt9pk3pcZ+gk0jzSgZUEycwqdJ6YnQA1iRFjgXLbVpl+16TFCUXjDSa64uM3ky5nHYL07u0IwaOAZ19FtDEflQhR62m+JaOAAAAIABJREFU1URrDGvJu+nNn1LlGIbOSkQlHVo9sDocdF+F8C9NPc6FAVoJlX0GvFysBmPKGdgclYo4N9TXpgmln9deM7OT6HO0H1Q+nbkTvTdUbkEXVpcAaETgu6eztaHSoSA+OxMAW3sglAAfu20qFHPul1baG06yfQVsEJwLRBksLaKA88NR6fb7TOPFdJzgfwFJAhQO4VWBPxsh+T0Z84GelOBMVY3uE2DkkP3onmmr7V25sLn4UYNW+gUI51QhLMMW2rJznTsC6BcCx/75v/jnTZn9oiCj6VKxKDgdZU1FC/c5TI9hEEn8xIsSQ0nJ2vsC80NNk5kmhbZN90QSIEHtXGt9+vnPfrn5POd8/869+Vn751zranruw6qBh+0UnhuTF4BukrOKqef23rXMAqkexQpeTIcFH15KRPjQudI10c78TcLqiiuTUGgf7ls9A3YBwGHAegFd9tu1RqgZKyUbwB48yG77ZT+M/mj3OdVTwI/iQFWoiwUagPNhAUHBu5fR45FEbgWJvdNDxtpcr88RaA4QINqQX7Fzk/DYP5LKBUQAEayVEekSfeL0WDFH5h1gadv53VN7kESAgTT27VEOFxgBsFKGBZhLaAHcWk0khRKXPu/0nLPaFDov2oHYlPe0jbTIdo5nQjNmlUB7zpHq6GI6jgj5MF5U+4FVWJ4rGVZNnxaRYcqqCC89wFFdnLMTYEnHZloHK8pUib19+36ftbvZq6B0bJ5hscMnEKEJNcFsPoc2aMnW9WuKGGQgMPkAffauNW1fThVyAYX8Na2SYVwsp7L92tIDBYh1o8M8fkkftAD9cfdztPbZYQFjA9DcAqr1o1o1VUcByscBCPQxBUfDQtGeuLSEFninPZlPXSy8YW/ZxEDMfg8oTvA/2zT2w/ugTwO4PWxBEyyxU9okrSBAyJnokegDAfRdyWdKEPfaOOe6J4WnaT9QHT6+t7n74kgalgG26WPdLwm8c+fm5nI/8GVC7x/Yj5E6XNVjCZLWl0nsO0/es2EN0/btfwMsbwFbex+ukG0yQdE9Sv61iw9IZNVV5TszAkoAnqKGfaFSP0lPP3XYuofpyecse2IfA2QloUsziibNnBXTXltaQTP4gPaZ5OudiW6t9WK3Zte6l1eASVsAGNB7u3btStNTYx/XokYo/fpHH01b65v8grOrkPAgOzNTdFWqB5ReWp+uMowoIO3YRkUVbcsC/n6282HvKUaNZml+hp/UVnW5vX0/QEw8CNA1RRVbQAuVZxwoXh4O7OtZZ0pgCcMMvOAHtQttbcywgwXsGCst4ei/eieOoj3eL3Gi+3tZTLAKAWtADJDLS7NrZqjSsGTXnruRJuzLhK0xqGkDObcmq+NIHepWiTuOtM+wqkxlXQA9dvA2eejfpoW1a++39gqlw0jBNOjrZySXkn6lxOyRawF9Rx6FvuKIoPe47Rm6g4rUIxXRfrk4CT1/XiFlGLhicngxtqcWVX/lW5fUhvdpf+63Bmw3KQ8n1HorDktAV8GcLSYvoNAIlElAvPcyEijDCFpD5d6SH8nWiqln7bPZWEAzPb5nBXTyM7SDTxcznA88oIOsFRkr0sCMB7WsTyt/62YQ0o0E0RXkyPKM/TR8w57WLq2g4kyyg+5xWmgX4Dxth+RltgwqBe7Z471fZ4S8BxBs1tTZHPB7TV22R5bO9NJMPIEl1Ho/L+m+m9adgq4uG50YgM2xOf0eH+oesxULaB9UakyAtbTfgOvzb60rAE+uAKh9X3FxfFzxqoc4XyzzWYL7t775tqFxDQxgX6bgBxy1kVfBA3PXW90rThc7KCSNUIdsLvDu084V8O7yqfzOfjI9BnekYfyLx283v7wDZDYYpwJ3PsJeJ9lBiul0tvZcdp1W04MA5kdRfqYdVOtuYJVWuXP5GkxS8e/+mwC6dg97z7UAhc92T2w8eQ7DqIZ1PQXhzrzCnCna9l1/X50PQP2ldXeyvXShPy/0fJ/GQD+N2d89vqhd7KGCcTnnZ0kXvHnzfPN1vv9OZ4V9wLgeTaj8tbzBXlJII3sjaV7dAoruw81ePlte6L33jdO2a2qmovwEIKabQlzfbr765HqMl3ObO7d+088otL5JD/RVg4YMJEoXezfGncF2PecMkxrmKkan2IVmudhb0Y5/1VqqhZSEkLxmxXEKj8Ng5g8MtYsNSu3K3x88JUuUluyltBoVzYrLns+UztYpuaM3Oj6svWJOJbeD9pV99hrpocobYoP2Z7mNXNrkUeCDicpnYmOe774+7mcvyYnKW+l6jb9uHeRRH5UDPvr2doOdeg+1P/6iAt3tPum5Qgt2peI9X4ftugWmThUnmGb7KtuhOnBUMU78DExl80yRRkiQ23SWd8S4CrcLQp19DrzToTakCgBn8ZcJ6wZYIIPIx3QpHO05gSwGnbh3uPLMlYVIkQxp0bhUeMVxeICOHEU0NreCZ4r/m6eJx70e2x5TSgeRuN37HL/mpC1JCHvDVNIp1mcjSCSwp/AKn0ouQocWAHe3PNi+ZndIJlibl52DQya0IhAJp0c0z/ZXLIhDdar1fJXU2H/xD/8vm3/1b/+kvdkwg+8eBcL1LPwnAC+bYoiS9Xn14Onm4Zl0/vMDb0Y+a/k6Q5rOFEvttteh1S8Drh/DS4bKXy7fmlzKHh+NMbxfIYUswG64gRjvfl1IAM8pIA7opr15JxmfK3OunSd5x8TXnRNA17SkzznSvYOxttZBcexQ29Y9s9Xyh/fZE8XdE+XpB1rmez/yZTYbqHk7+bNHdOXLYQz0xKj8APjHZqSzl28Aeu92VkZjfEveUDTF0j8cGKSlmM1cCRvHGMAZDnSlYpgWZqs1HSm9+zcAQL5XnCYfNhRJrNqS4b/TVjwTnvEwYshJNhvzjl95Um6AFFCXwm5dgbun8zntD8UZOBKMA1npZbn+kwoiuhFHxkIHn3downD35WzPIBNxVmt3I40/duRmQwh97Vq5D0Yr0NI6ngm8FeM8iXV3LiD5XGxYTOz7dx9ObPXsaQMr/m//03/94UkBjKo28E4iA7BZ9GitHDm5KlOXMiZnAqxupv3xYqZ8nt+2XEVdrEJ5qLUzgVU3C00chL8tB0STEEKpAQiPuh5wCQD0rERiGcSSNMFWi2n6JJF31xFYP266Jrxb0HA0OBd4N5pSrbwWG6AbY3mpTY6lA8jzmRYLoGVKJSfPGQN8zgSOOawTNG/b4CTPxLjpsJkU9iBdjTMZqQs5F1ohB7UMPW0htSVeaDEvxOx69DjQYVqcTCvp4LVmv/fVZ5s7v/3rXnqJ90wVWbT1/TncWjck2D1nlVwAI6qtwz6TuFovDCz6dHQ9DinBr5t+eDEAwPuAPKsOAYi0MJ+Pmms6zNsm5Y4ahWCA31KpYuhNz1KJ77A+aqAHZsr1L7+coR7ornfv3R7HsVd14kTPudOzfBFg+DiB5qnQK3y1VtZbHEz88migF9rvkd7nw9ZgN8Dldz7+solNDwMDbm3uPauKnI6dYO5CbR/vSzxpRb0LqH0dqOM5VY8OCiDZuSsf7dVjHlgaNfpuP3s0APVcgMt+e2AYT33evYapqOwOcCuokBBPhU3imGhwQYtK2L3Yj+fSNpghIN03FhQtCN+vumiC6sMCyqO1ib1vbz9EIe4Q7QXurv54QtKrinciQA8TQZXGXmbQRnukNZzpnBl4AB6jI0U4rsrUwQM26bGnFUJrygEeAVNM0e5H6+5il2ijZQAzLu1blQsOYX+Gt2Dlrcr0OJSxTdzAqv4MM6TPJa67kv7VvsPN2/PWYipcGJ5dnzGhbSKJF+wAuEzrEvyrfB/rXR51LwPecU6mhwLY1uCYNS1vwsgBtUYjQkuVyh9ASFA1rTi03YD9z2ef+yXgkGBwdKP71fONaHD/w+Lg1NfUZg5q6Q6oomDyEAgfRoXkt898UuGA9uPl2k8OpgPXu1qOU6ViIrvAY0HzLvZw/37z1s0BRj/79NMRbic4LeCRtAHghmEyAfkCHHxtWmO7R4nGJLkF6979DNMAmKBjs0/WpOe8mE7NJx9/tvk3/+bfb25UHfmuVgzgkU1nQjLgaw2qWBNSVfU8kwlQFxUWBBU9PU3DQ43DtXZrSt44PsL12+rXaqE/lQzArWEoCqRf24s5UQGdwIsXOGQuqPRzBgosABkbSpJy2O6IreBzff+z3p1nvlQr11tMhs6D9TtJa6af8z2cv/9m/2YAy5zDQ1YaxwdYan0GaBIgLLb1OjuCjwD3XheWhpnHpu199MnHAaCXNz/7D3/RNQ3nWUwtDNcRzGmNAN1vYgWsZMzrllCpJucs8ycEce9XZBld1Nb5TPZ3R8A1TOraSbKzAD5AgcAMu821De4ZtqVgVKI6yeTSz1k6TLZ1lbvHS2Abo3xpN61AUEA0FUCsoClML4ANuIY5LtmgjXfnzqPxG2fS1Br2hwq+QAiwXeCCEXMUsyqbuVNl73wSA3tntBhgkWvjBixrmXM/S6tvPh/zaFppVnV7Pnv8sAAmv977pefU3cVIMxAolkF29X2JH1bCDFfpWTC7sDS8lwXILw022OhrMhEC+glQlnj2Sqa3bLttQudMYAlNoK4oNSxEU4kPW87TT9HiLFZQcccmkFP0E87+xMuje8UfE+s3NU3LquSj+wFWKexpm9W6gvXRGTmISf0g7OCbB1XPk2SYSfH5qzOt4+dV4AWKWhp3CtKeFCNgCijoeFWzYn0GRtQMYui5DSywj8aeO4tYP8DcuVdV9cMYyVAhU46ByBIOcQyJA8yMkqltwWOYfGKFClYD8C6C0d/aSXQRMYlsYuk2YiSV9NbKRIuKr7ER50RN7IJFp713+RjgC+YQZuIXtd199cUnfd4SjLdn7QWafpivD6vmvuul3i/OoKtFBmBYKQNwrUBTLDIDCrbv11mQzHs9zo9EeXyb2KZnNGiBBtfc3zCttBPldwEyAFx7exayOKybednP8EuKxwoXw2Dun4FvM9igdRwWNw+xBRGn1UxCx//4eeCljpDelX2nOOtrDgPAanQ2JfKmKto3CnJ1c5wnDp/9f1zxwtn0nGzQpx9dLzlpr7bH79x9sLlSAfZCba1/9oufj2zLmhhL48lDMjysV/4bU9TgLqxlNqQ9ea542SCVUczasswmLun+gOyrsJHdUPho7zzrHSnMalM/A8DDjOTHwVR+zuoMZr9a+4F3Duacv/H8AELaQJg1WrUWOKvo8N7Qha00hHd7rnbg1+mKPnyehq93JLZ0DzHEsGxWlzab0rUUhZCB14nORimkx5zJP3g7OilOAfyzHTTAZoKkgmTv+UlSEYc+j6261hCCRyWw9hg2E18AOCaNM2BYX1ds9Ov/vyVf98GaJDv5Qt8/k7P55JHvwXZhQw81kJdfn8nn62qT9GnNB7QaVPOwItFzmn2J/gNdDqdlL63X8pWJ7e1568g+eI/2lte+bJv4ZbXl0pgzMEBHg6K+4Tanx1+Iyb/49ONpJf7lz3853SLvGBGrxz5m7+lPsxfvOksAIx0ar7But3t8hjAVQ/7dH3xv8+NPLjSJpombtWyVgm9e71zc/LubDzd/cefJJLszsXximMXuNzQJcHfBoKMSeozX+7XMYoIP0t8a7sU02Ul83XMoArz5AG6xc3VXFrs7d9qaMfDc09Z4DaNWsaaz5R6B/QNIKy702Z6tzuG0sE9trrbWpztTVxdasjkIGHhVXvO2BOSKzqfAo6cRCf68Tp/HIwPQGcVGBgRJ4r1rDKlimGGYt2cVEyTkI900BbLFmBkpmT5X3DmwK7stp3V/fF3X+vzGpXSlKvZ899uREnrU5Nu7D7WQnurMX53zsHT8tP85eKsbAxNoCgRyUnbOs8sZMK/prwMKFWMUhtiGziTPZVq91uF3dCSTajhRsnD1Yv799PD9kzoqHgVMYurwxqQX+u9h5YMYsI7T3XteAXG2vEE0plQC7gIdtSTaD4aLnW3w0MXA1I8x3MoxTw67VXsx2YF3m4/S7dxrbe7eCkwuBr3VfrvTte4bBGGL80P9AlA4L08Cx/kuXV47wG6TicvHMJBHi0y84V3xkWJxsUFrvNt/n56lW4w1ux7RwfrpRtKqj9V0Rrtzz+8M7tcm+7bfxwoEFL5GO08hDIBUAfR4dvpIe4atPxtrcwbUVVx+U0x9tHjp2KUYZn3oO/6gT31dnnY58GOAwq7Djkxq4nnEfcVdNINo08qJV9FqaUuTn6CjPcNHFFjzxydjtR0dIHUx7Pa73gudD8MGM0CqTsU6LCJAlsO2D7rulfboawNaKjL9vT/6Tzf/6B//k9aldQykpPl3RGtmn00CR2HTtZ73AbfhH6Q8xEvWrXsw2AQhVQyAYfw8IP55uRzpG7m84SsntMB35t/oWOiZkYJMteZDBuvAeEfgaI13y7dXnrHym2d9nz+dOW2wh0xnrPaZxNv36vLxa/ztFtNwVqZLxdbJ3w5kGhFI3Mh/iCcMo8IcU+ikAbvnM7a2ba/8QpFMXsK/fF7HAJ3yKXAoojhLfb7r2AtATHbHcysezP33YnUnGn4x7EESQsU27zGR6Z/2Ht9gx/dO7EHdcE/bf6fqMDQM6Zki1hbDehMA+DpcZ02ir4BwGjvTZF1sv0WQek4io/ga+5HO3blwsmcVqSY+7v6ctfPdz6EdkW8g41xqMIxW55u3yxNbsx988mlnANPu/gzUaPEnDt0thvmoyfZXy4seVtj75a/+MvD47Ob6+dM/PfJ//b//Zx+ACG+6KMPv0AIr+E96QAy86srnHXaJxs9/+bMJTlW4zqejthIHY3IXA43RYjVn0gdDunXIi9JPtO/U5m9u3m4Tn5spgKpDEF7gHec3021y/oIXQdmzwDZV4qlcQMD7PePsTX0tiCC0qD1uKhC07vp+PdeqcDaVFizXkiBM//RU5QKzttPbhh0xjIES527dtCktvgznlV6maW4qaW+rCN29c3t+fi8BSAM3ntMz40g4NhWonO1XH13d/LY1UjFVNaNZN6LjpnzmNAnSDvV0O5llKo2cRJvJxseGER88jF56IYSVMTlZIHChicCmrZ7Cjsno7pcQnksv6YLR5Q0pKO0j5znV+tFeyKjQvFEpHQaboL5D/E2MoC9+//dqkTS+fD+QMIZdRviSqmktWTsF+5fcA/ZXrWoDaOcIAUJHcqwSj1ZxwLuDkoYHBSc3Ln/UBL/ERRNbvvXg7ubOw1Dqc1fSFzsV86/pl6rTDr2pkLEV31eiEhSdDsXeu5ijz3Y+OTixufu8JKy/XCpgfhXNGZOEIT+gGdKa7VY1pGOBzTbaSLNvVXGiMLdoD/vsa9cv5Xy0rHCIEgGAzgI2OEHO/V0vGkOBwMKr1uUJ1L+KO8/i3w1oMVxEhE5bSesjwGh0CTsPK6HQSlFy1nTQaTfuayfaNydVgFCrOxMYKoThMd20cwgg3uSdz168MiOzx0luHZp75KjGUDrgqlnt15kIBvguIFLBE8z52kwG1XbZTdMwelUCpjUII2jaFIc5BexmLJZI5qv26/uclKAHW1KroQDHftnRstS+1v6w25+mRL+k4ehaKpqAAOcCkIYl19+1kGOlzPXb68NuADBleNdEXcDWcJgmyBV0+bxpaWWg+E/XneltSy9kWmeAkT4VcDmTzziYpt5VrbEWdCTPXu59GTXf/yQFkvARLTfBtZbsS5eu5dhjyCZE/E//2T+NwXotED+qeKwT787+GzbUlpUJUBT8A1+m0qnSOoAjZudSr1oMrMXiJDg+IEXP4WftGTbhyaMFNtJ+8vzsojXVQrzGrefUUcT7HhWU6w3i8b2cGzssGJ5kqnUYYeUJTmMEzLCaVe0+ZAxhtbivAdDa39NiMwww6P3SVZqBAhyqFm0MNIyzrul+fIZAeyrVHLG2h9rnBKRa/IyEf3j33gJs2zN7rbs2qGF7dp5HWJ8DbN8NA2/aClaFbgZasB05TcH0BPHer+C5yONM5wPziogv2ywh3alog1385H7t8QfpUoYDu3+sbEkI1t0boNPW7o4uYOulfW7Em+2z7udBQdxoUtLT0ELUvXhmbJjRwQNkTXZqBwpm3ItW0IJca/G3ScDSPMLstm/1QwgqAHJAhwnQ2YLOop9x7lf7cPuxfTNfYyd6D0fyUS9LXp5k/0b8Wcuu96UlagA/QbpJx4t9ebpWmr2dNGlKaLKC2T9gCMhI4Sd9LQk2MG4+YwmeD/tu2jw0qKxptvTwsEpeZ3de9Pttf8e4exTjjn94xZ4RI+4eicyfbi1oyb2heQkw84wAnewIdg5wZ6b4jX1aifSkxvz7/Pdirg6AwqYJ3MEvnafTBb3evfWB1y0FFiCW5Kr3ItEadhoG23qeg9ZlX5Fgey2ahWfaN97tma41QJHCSq1YD7PpX9e28Kag+EU+49mDh5urtRt/mRyDFdHqORok7VvXxGnxQVfzrZiaXjG20H5dCALGaYkAokmwhxUoIVxgJHkN9srZBLiOHiSWqFhm2FkilYLqkooljh5TW/cANq4BE4DtYYgsJue0oCl2AgQwutm9fAMAkcbdCUiN/dVnrAlui9102LZLNgQI5O8Gofzu7/xg83d/9L3FKqOt6V1mf7795ua0gvJPD9MENOkO412Ky3YIjmc6dX9qi12A2tK7G4aX6npfIyvCdii+AhwURmm0APAUB17ELsJ8cw6PtNYfANjeds/nDO4Xi0wDtY3Q97nu+NSug9nGFs2kRfubLZtW5iUi7t+JjHummXI+ACMJkgVAOlOehT+cAgKArPf0Fjum793r+fcMEqideqQjWjsC3TN5Npv6o7onJOLffH2zJPfTeW9/8/U3E9POlElMutEPgjHTM17P9OFo9knBhoajmNhvr6TvpNkz7TfO5azpYuv615kWm20hm4GJeyat3hmG0B5A5+GPJhbg0wFkMyyks1EcMxHxlqE6gxv6wOX3DdQqEQyUwgh7rw3O3qHnLPFuDV4H5DxLsgJQrLDmzEk2aSPRUpXQ8t/a/j2XArCYzLWAgzTSzteGTmz7Zd0fnzewhD6PieniKAmg3yN/MZIafChWEibdEjyfDh7JORDU3mNot4X1VfxbftraSToPNe/EyW/zBfyRrynI8+nD2HTdAZX8dQGB8vO1X8TCgNKStmLL1RqqTRxQt1q8Z8gJiZ9tnHfQMB9mXW1qhiB418AELArxzSS+FYHTaT1L7F0c0WICchG57SsDEfYqJt66FejWXvT+bFoSOCPhAWTsa4TWL1Q8Fy9Z8xnCJM7Tztva/Of/0U82u+9qvUrTihZiT7+59+7k5le1ed4HegTIuk9ACfsv0cTSgQ9hdgCAwguyq6dnyioNayPcdkLY7KvXfc7TfBApBcUhXRS8zgvau8Ps37Y2+4SJh7SCtj7Ast7rQAJYQt0rO2B41one04WudyE041wFzN32jQkqL9oXz3p3nzZIZ6+Y/XjDmG53P7+8/W25Re9pqzXsoCmmvQAsdf9ni02GdWb6eOsvLxTDDvC79RPTtuvkkTVgNw0eUyNiN/r76TbH7371cW1wmynuPslW3L7Xvs2PHK+w7zMQTrzjYfcD/LB/B2QFXG1jsbGJCqEAH8MLtNit+AvQxV7wIfymiZPvJPudj6uXGjZwht4vL9FndD/O/9gwbO38FGCGh1TceFt7Ldu3H6D+7IVzgsQSA7CY6d6jhrMYJslFlOvtlh9d7y/XOhvX2B85p3xctiB26RzulruRIXjX3riXnMzN7u/b3uejch3yEVOI7dlmoMR2SqaCKvmRk6PhJyYCABtwgE3YtXtfig0LLm1f9F8GMPDZStOjvcjvj0wGj7mGCvFzb01W76fe0QVOVuSIaqG4VTyBGa9IM2BN8aQuqfbq0T5vd/K5NcBrt6LHa23hUvLWFbnDZyBIeA8+m3TgDL2beEVMpxInDug3AHZAV49eZ1jFBUUIPh+Iqk2Uzwbc0bL0fcBjkgdYoHzXyOIE9gfxzKR7Egbneidx/ieOfNP9/vg//snmX/6Lf1krcLGC1mZEI3EuIAuW0P/eFQff7fMe0zZtTwDQTwM8ew6SRlOQ67n5TW3vR+rkmNbwzv9O4vJ6UEabHSOc3E3XpWc8HV1iMHZQLKQTq2vMQNF8NDttqBoJpJkWv83vptvB/geA6+zputOpNLnRIgKsIVtsrxg1olbrdjq92HsNw6TTP34M26o4+FTPvdf1dPsp9A3DU+FFTj+29cPmYgw6/kBr6RSOvCJxCTbsALlY4jQ626vbGG1Ar96houJMpe3dT+m16w/42Ps41r2KT/nuVz3Dy65x/trlxdIrTpX7zwBKOEPXMiguXlg4SUNCYspOwahnBM4+JloYyetegOAUdrvvM/nc0RMsvubj5YxIY3Kq3d7ng7o8DcH6/IvPB7zjIz9Pcx7+dfPmzenSM5F2lXfSP63gBZt7rOO1teHDrly7+NMj/+P/47/9oAqr8jCHxaKoTDmEQyOtotqDfNIFDAt4GKPMt55EM2yDqVCtdsQlqD+tAc6EwwlRdnCh+P1J/PBsmlN3auFAUQdC2ZSc6o6eXoBAnyHoMYKdML2AYaaDdX1G53SgF92tVyGitFqAEQzt6TQLHj5MUyqDO5o4FjEQYqaxcNot5mELmQOmdYpeBI2nxQSqStj9vdQS0LPT/yEIeaqNultrwZOcpVZA2CTwYLQGTOF1oFQCrV0G6Ieffbz5yz/79wNAAvael+ia7HWKsezaqPyHDpCzEXhosxGE0ueA5C+WIep6CUWLebUWwXMZucdd/xxKaJvL0IBT9AgJJFfJPIc5l1F8jTGhMkY3D0BZEEaA0QE/EWD6TYj0xSqAZzpUt+/ewnOdAPMyL/YqKmt/edt6nKNtRuRfANG7u1JrNL0lgd/RHP/ZCwnvxuR6lKbb5zc+21wIyLqb7t7fpFd3r179v/v7P+6zm/JXZZfG3ElMidbpVei0ZM503uMWude1AAAgAElEQVTHY3F0eu8RFj84vbn56M3m4pXrw3yyuZ9VTXrwYKHkV2PinZ1JXURj7c0OD/Cod4SN+TCRSFN19qJKv49pMe0YEHTB5jYZscaq8QYQzB7J+WtQO1ogaIqiipn224sXOywFFw8aqrFvZH1OijAohoH9sn6tWvfrGI/WD+Mgy1WlCWBadVOVQAUqpoN4HnsK+GIy1Mnew4lEcN+VhL5rPQHh2j7QaVSCRty2d3imKo3pof5bIsXJa/12Toepta0iOq8HvWvDMxiomR4q8O96GE7WTFC1X6IOtKC5IeEczeVJHgr6A7kFHsew70yN65Cr6mEBav8ATAB1JJCH7C2Asyr/0OsB/z37idgv2oumrWdaGrAZ1zRprAfY5FRn+tPZGZBn7AOh3u6jtRhQDQsJAL86hSYhGQ3LHNrlhHWPmoQ4zCtB+Rrm4IwLit+mM3HufMB3H2bP/Nt/928ylN+bBNp6ziCbLbtGGRwrdxwVwAXwCoxx0Pu1WI7uYfssE8wtTaXZBTSmphrUpLTO5ttsy3eN9aZLeD528omqK4faEoJMwJf3ab0UP9i5GSGfPfW8nMzhBK1hLPVZo/fEe40G6RpM4XsEFwYeSOq2SNTcEwcxoJ3ARUCh3ZUmx4B72d1htUhGOFQJdT/db9PbPvSudgMFztAppM/Vs0m0JHds5OG08BlA4ed7hyPSv3Xmh4nWYTuY/URTSRXas2j53A2MONnX2FaC1gB2n6/qqPJ2FpPodYLWHTW2bIbIcPyzl9YkWYHY0gKEDvFX+Y5xvktDiabaWewHQfQkhhMzTCsQx2vwAWMOTBKIHe8wqCR/GP/FF66kQFA+Z1d1eZIyyWBOfyqTgQSKQuzLAC72ymrlnc4cOnj9+9mYla8rStzPVmKIjd0BYAF4kIJUrPs7mQIs6b2C5e9/dmFz7+avRvz4eJPRsOFoZq0sVKvGmqY7bb0qys67a0km+xrfKqn40NooUnwoSPsuFkwzhLLJ/J+4VYK9JnadNV0bMEE/LmvBv4/tp+XTtbDfFH+O53+BR8M+AEpuz8Fhos1++TXt5/7TPXkHALcEczzDtM4O25CO1LKkJCXcsxe7knzr3nNt130qvJKB/l58vrlA04XeWHHEi/R9nhQw33z4bPMQo1hxoj15Lpvy6eVEnWOUaGF5XsI+k78kswFNDxI6Zi9PDys0fb/2O8AVK/Datev5x+9m0NMb7Jve6Qwo6V2Nth2hgoUtrAn1ipD99RSWsdZzjO5JvZaQ8hTD2DlB6hQ1EL6dTbpHkvdV6FS4OQR97FYsToM9Eo2auGvCuZUbdl1tq86u9t3sP5s1BrNWrLRyv//5R3OL7Mr5EpsppNICzme9zu88SlPoeUH0xHosXO98xWuLXe4BDwGMAfUAlwA1wMSw/AZxGyaRKrLzJNgfRuMkiCUe+aSCkmENAH3tpRfiIHu+fbdSPbZoteayeSZ8DwAjyG6thvnZZynKTjts9sDnLnKnYhddXKLbZC96p93LSsJ6BudT4THW2f3AXO1iF/r3Nw3h4qfZXnttL588Wq6d4TMNWZMcz/P3eU8LzO3lmSQoDp13l9121sWsfec+ILwBKOyS2AbrwaRV/tEvdnZ+pv+etdz+DwDMJw8nRXtqdmiE5zGW2XV2qh9ix2fyXo8EmORHgGgGPLHtbIBC1OkmKb9rvbE3jIJZcgZLk1oR1fMB7l5lr172/C+mrW9pSQNhxYrkPjy/pd3NJtH2HGYkk4kN2TuWkL9IK+yThn1cimH4MJmXG5evz2T3Z4ETwFbv0nooanl3wCjxuRY0/24ipjOBjaf4xLeMtIN9OsX3tXbe98VaNv+W2dFeoOm42tXXlHH2aJh6Ohz60BmgBOjt7EzrdIZ25SjiE8Ad5nG+iQ2uOwKJYFjhPduw24dpxclAYJb+4wz82NrX962RNbNIzuv+y0cxYmj+rWFgI1wwxIDAjpL9ywFTLOuT2H4nKjTN4BTg3mhvZR9bb7Gd3wr0Y9cHiMJ2ApbG7i+X+a/+wX+yeXX3683bJ3cSPL+8udu08N88PWg4T8UVw3wOaF+RSKGrGeCZ/VacP4r8IPfonhRtPsQ2lDQX7MfKy8dyRGNLsyV9FoF5z481ScOMAPuwGAdc4BkXQWPcr7gVeAPgdzaAxt0rvVRA2cXW+Hz52pmA/t0+U3fPidgkd7s+EP93vvy8Yl4+7tNrmz/+za83t2OYDBBCtqX3ATDl5zHT3umI0K7TPbLCZIRIkgDvDvUgFa/EpOIEYJVEeIFq0K3sQmu+2zN977PLkTtObP7817/Z3H2suK6tD5PLNF4SFOzDGsIg1kAEAaSutn1dGb2/rselT3st20VzOVs8xWlx7oBAabK3p7BfXds++eRq5JeKc+I4wwUzHSNXQN7jPZ27PnfvbHteliH5r5tgRP7L+LTpIX981JCNFxUFHidB9LQJ2cD2d9mFT1qrjztLl4sPL2RHXrI3nf8TU1xdhSSTEo4GKB9U2PqmvfCb7uF+7/Md+RAFV36u70c90HaIoXQiBud5BX77lj/rvRtkhoVzmtaiGFOhqC/p+DG0JArO+CDXWDECNmxPFXB4tndyLoDSJFax0puK7u8Djo4YkoKFLtbWjddeGnvCS03Vjx1+G5utNcegB9xdTuMs1t2zcr+3+fsP6J6AZd0+XUNH4RRJsRqBcUAnRfouJ5/ElNqRJ3dd9mNyaP/eM3r3Cger04D9wzAcVzwdNd4/PjwfOlqW7ztH+/KqPqvr7vVzp3sWOn4Peg+X0t7Hon1y624gVmsOf9Dq288fx3rt/Twt339UHPhE7JR9wWKegZLhI6dJQvW9zyu82N8GTp1Nm1GM+6IuvKMx7wrkJ7bmwxBfJmjYgqeILR/Erliirbc4lqQM8PB2Ov38vA6leV+TqwFjlykc0I7DVyDa2ufBQoDj3QvgTYfH5HL5WqD0ydqMjzeoEph9pn97o1W4AvzJiQNZv5UTzjRwPn90IwOz5cARMO4H/h1KRUyhgE8Q/yJ39Eynt4VwRTo2WTxjsuxbdm9yirCY8n6dFwfTlt674Aezs6bBH9X+Sh5MPCP+2erYHwAAs1UXG3py8SzpHXjCIra1asWaxcWRjsScjyr4eodIAkgGMeLmvI6t6rkfFnt8mmTExWwIaQ+sc8MYn7KRfSb9xy++/KwY5UHdEI8iPZFsuzJ79lzYDAbihWKUG5FSsFC/efzdT4/8T//P/+HDX9XmSaheQO2onQrFHXa4JKCHvRTQcC10/kWb5XFAH5aRIHyN5F4TKGnhzcttAxyCU0a1z8ueaJ44fPo5gWJ//Zuv+zNtt/4bYGXBtGi+6b+vh4DaHKaXmPY1I9sFexa0z4HUOzlaYt7WPkV3Q6sYkOUgY2tKpdVi9H39bC8GU4gYrI0xAXrXFEidb7rI4wIzbZXPQ2QlgESHUcMvR3/cGaHVF5sffv+LzZ/+/E8midOCNMMQPBQH2zU/zhEdAzLWovO969c2N//m1wPeCcYeEn8cAfvV0jftiKqQ20QeoAhgWm2YqsyJT/Zy6fQNi7CA4+OmaqLbckIXolvu16aArXSi+92vFfZY3yMgRR82EXUOQgb4ScERltuxwJr3WksDxv4ysdwb3/tyjOm3t5puYnOEip/Hlnn3bHOtap5gtWkmUyFZmny0YHpXBf2TGEbd/vz7P9r81W8C/9rEn1c5e9dkqPsFcH/1rV72vbT/vt9E4r+aiS10XHZiRV7W+6Mn32SwYRW9zfH0+8PZAe7iUQ/ra8grHeAnWtRyShdLPC40mEDAttg9a52wbgSoQ6u3J+lHoaqXtBN6fx1zzPoJ7lXpMCLEw4zwBAc5+BcZETTVI72jF1g9M6jq1OZKANF+2hvPAixP0XwSBKNbt+ZTcVUxqNp6Miehfi5YMEb9dAeL5gzwDlhnyIvP5IwYuGcFMSGD1PsDzAJIAXLtc+dAYjEVgYzPVDUHQBrTNu8Uiq+9luNSUQGGqeyojtHgmbZZIAA2FSeJHePvGD39O2FVK3Ysp+edvtmKI0/y0JrsqoIJhk2cxc4woQ2YtQ3YsFnR6FUIBGZYQlgOM/nZgIS+rj182twARQV+KjoEUIE5UyXaVtExmHzPDFDoCQUuo2eA5dPPS2YXYsUHL62/N93PhcbZ0+ZTPaKRMRoeqtJ9jsCATqWY9LPPvpq287/69a8Cz54V6H4yFW4JkPe3xMcXC8xaABuGCdN9sBcSUKyqBY4UNgyotipza7KoQB/wvxhvwFUisN/G0JA0CDRMeQKW3UxXZE1kXUzCAUV6PlqbkjBVlcXm4TyYSszclbAetqaJFNjC1TaU9lrGfyZUSh57LzOVatvWNYDoBI7TqLpNoraBd88zU1F7DlOEARJkBowfV5Xey6FrVxDYTweB8zQOu4QJkKutf9taN1pz/V6J1gJt/PLvfgOf36g8d04kjhITlH9C0e8rFPTUk4wbYKRSB/S1bmdKdo6XgBwZEHlb7Z/EYW0JZ3cxU6G3AXcYaICMlg84e0yrYPb3YlVpoJgC1Juq3kcDlgW+A9y1MtOG0DY77gyXvGBP2NvA9AkCOtNEfAF42uhG48s7lPwAldgd6IoWfnIT2Vx7Y0T4sVuw/7QGdfYJ2e6XGB1gpPSzgr5hWnUtAbtg3XulnXixFo9Pr57c3P6bP51E40LrKDm1T0ffp3vAIsQqEGjPug17j65fZ71/m+ENfe/RbM0BIeFaOe5XOLmZZMCbdKzeF1yczU4LVIDzJqcrzEhQlm8XvC2xdsMMtPUN83BY06qwC0Q4bLc4BFmmlXFc4zbJG3vGFgSoywRmsuLS6vFrArDeG2DAOxkmBRBW6xHb172MNku22Tqd7HxeL5jZaY8ALN7GlHh74tzmr5sMeCuNmBf9nMBMS8b3k0/46nraqQFfd0rOXsWgedm7ZFHZDzZxoMrW09Ack8TZcQwiSR4Q+GKBtsmkEiwV5dFMwQCYVsTVms5mOztTuff5krfuWVJ/aDOmYi8ZmNgDm7nAH7DV+wViTnCsKIqt1dIwS/b/2+Kqnb4AmFIs8VLEEsN+GwbEKooCr0x1m4JHZ+YP/s6Pi312Nr/4xS9nnS9UxLh4aWkFv6RbXNJ3P22n571PINrYFwmw9qYBKrYahvYAnTOJ7wD9i+Wiyuyz+GK2TJLk2mugUwG79lnnBhgKyJXEtrb0lJwHoKv7n/iiZ54BIPPMIqO1Z1S9D+3JMAe3bJoFzmhXpMnUnrCXJnFu6FdJoHsdRS/M4GINcezjpAAkZ3uGkmE6x/6h7zxJnJgme3cp++0a2ogxu4A2Y5+3LFqgmHcogcMIBaADIV/p5Mi3Km5gr2K/m+k8/q3vm3arziHQzvXOdsaAdIz9F9/7Qcyfij35fwzjUxMjAbnWNFvxxug8teYSrBMxBp9WrHUftLzc45qGDnBnH1brKp894+MllGIcDMT+ejqm3H7XVhgHxI4pdK5HQoDuVGyP2n4URC5UfOIP+e+ZMk0Xk+wDcfI+42oth5fOxXjruR5XkJczYoMv5s76DcTh8wFiL/JPA3C479Z8BgsACfr8JXPCbm5ZS/2sRJovw9wTo/vl54F8M2Qqu3/YkTATbe0z/nrbMimmYKPEb4qDw945emZz6242sOXHUsLCBrHbz+yd+si0Yos/JorCDtU+rIgt0V++ll84UdI4s2wqUgOBLl28kCxC4GVVouPlUNMR1JqdTnfr42u1Z8ZiZzK0XDgziiBAVH5UMno4WEM71+h5Z1NMDTcE4oiJlX3+P/yjf7B59+hW+UYsv7plbhUf/+LO802N77FAtCL37vKdEsmd4xWOdSGZ/ryVAdF1MqxFAL1BTn1vLnnO4vOKnk/zDfuYZILW2TOGQNGcpJEcg0eMIrWeNVpxtz2yhjKIxcazLsYJhmWff7k13isXuZL9OtW9vMUm6qx9KKfMEQbcfdj8/f/0J5tfPLm3+ae/+tX4MVpy9hz/z7QCEV/0+XTTD9tjAUenA3/2e24a5c/TMvbLOXEf2Hl8t7ZPcQiYgNTLueLmdu3m4xsBAw9vlywT2I/NV263NE4Xy+iwMGWt3Md0UihS93e64vbGtO0OA5uUUHZLF8h0PHgXFRGzwXfu3J3zSMdur5bPS3u9y6MBa9EhdVNhQd6uq0T+LWbB6hQbrDzF9GOFdzH/6fLJyBnt18tXr2WnnleUivHTOgCTT1rn7Mjn1rzW4x1sM50jgcWGCZ1oD4w2d2t0tlbJ1xdjPl69sPn3DUC7A7CRr8gxFD+zBXt97rmu8Y4WcHZUXPI0CatXFV6fA7hFQDEJO50BVKtrBcHgSO/z5IjAL8DfPpJr2R6KZadihh28TnorgsaFWI6nuvcXaYtpUVSkE98N61q3WnktcIU/FmsdFPMDD8sSN6eemCrdPr52Pk247j+SzU5El+d1yX3QIZbJWLIEq4PDXvWzcrmJVoHH3ddLcjPy6+S8dpEt+h74wMgZdT97Mx3VeVSk7zknZVjxJ6B2JkSPVDJb0t4tJqVwsWmq7DnyK+Xqb4svn2UzjmYX9otFTncvN8plHnz7XYRdMg7t696lIStPk/n6VseedvA+i16cvaxIfD79ePp/wDE7+jSpMMx2k4VDzi9mKx8nhfUhEN+ec1zhMudaaz5DLuW8nOv80bodreV89Wi99t9ff/1t71DXiI4MBStMs/Ty+VLrpyuzNZtOgfHDveCtLRdzHmuPRpycfE7OBFD7PHD+9p1vB8g8ncPZywaeLBbdM2iyPbnf+uDsztCJGUqK1NJpZSMHoFudCiNrxCYDjRUJAdHl0Eg853pvRzpvnu195/9lBbAPhtBI1MOKPvhcOSiAmlxX8RK24EvxSQVaxKhTNBEVXsNUSKCRkDmXnMDZ9hXgTswg/2lIxOZBNt405FfZ999+V5E3HAdYx0+xXXu09BV3+NhhtusaPLn5qHP7oA5Fa/e65z5X8WFYvJ2zC+W1Ok1pb9qv2LEk2h48ujs+6dMbn3Teyl0rwp88ffSnR/6b/+GPPrwIpHif45e0eoEnAy8YPAEQKuVlbWotiISD7ofgYAYZMPAKhg4VkWeBugBrDLsNsFh1fh2KG3ugGZM+RRBtO2tMvKqYw3Yj0ATjyyITr6Sx435GBUBgYprmoOMlKTkiGmjnq5Q+y6jQFoJoHhrwvRaUU9fOMWw9/cwqdjZGN44pA7zzi7bZy5IeganBHJe0UU7F4lVGa2/zs1/+fDb1+Rhnezkdh3ocYM//UUm4aTGbwK0zbbKXBVemRY5Wn95oQz8k3hMEqNOqhC6Efyj/Ja6S/CcZUQAPth5Qb0QOOywMCx08VBQAFZBSNe2NIDTjeT5nxFhN2AcMBTIAKbo3YrQEpQ9arxc0TdpPZ2MVEFG/e/fbmdh3oaBRG9uJwLtzATdads93KI5hr7UepvQIyrFLTEIh4LtXG+J3tx/mkC7FissIVQ385ttbm9v3DzY/+PKrBlPEjHuh9fdcTKRvulbV4Fq/LiTAudvobsbvVYHCwyoUXz8KWHoXIyeQ+HjBqarW89YHMMKR3giwZCTohwiqCMszmpLPNyb5qKphRvT8nPQJU4p7vh1MGslI7wAQYdgJ4zUIeWsE/HraQdAhorXsePRXrdAvq2bSwTneWhzNETF6Ai2JsfVYTgjj6LFGvdGommpd1znX+9yn9yaA716n5Qr7EXCYyyBwvg+VL4A6ji1gv5TEzWRNAJSAdhvEzudOUCrhM+HHBB5sGEl7VSIVhPYzEEKlnXAsNoFzPEov/f09Zwh4nGRrTShuJRaDUUIqyOFyaAZK4tsH12r9dk+q9MM8GycAuCQYzvHR+qDrsRgFQ53oOgNcqFJboNnli7kg2Da9WsJwGIBrgzgcoOBaEyABKCaIlgxTNrR2Bf4jMt800ADcq4kMH9XmSAwaU2nac5euD2BNGxe20fXrnw4t+Z/8k3+cjlr6AjEvhFsSj9WKrDItTQQgAQkkDyqqBuxs2bjbIH4mYm+1n9z/Em8nYktnYbH0AD5s3ndpiLj26Rw+Q78msrJ1C4wlIMvAnwXaS3AZfMn7JHmrVXhFFmuy3wIKgSYcI9ZcQWE2SeBsTwy7YMqAwACC6qrlC2zjuOkIsjE0CA8Br/kI56hABPP5blUdSeb5kn+tC68LtEdbbdqYF3NnySms1kgsQ/dhz/s1zKHOC/YdluEkmQWB9ign/q6s7i1dkwLvEdoloF2lfaZWA08C1uiNjo2zb17Tq9gygYSInXc+GCtNcqlSOuy2KSIRjQ18oP1R4vjWMJJ29HlT7wogZ837fgGyQQVv6JpiewPfeh4NHQA8anB0WYalfVjBA1IAbLRUASpbMy0F855cAwOh+xqdPN5BkDo+K8ebvzmbDdUq8ag2l8dAeywbIIlEuOdkU0yExFzAdMMSB+DvJjZ8/KAJ3c9vB9wVGgMp+7ylIxhDmzi38ybA1YjnRXvfA0ZKrvnTvqT637l+li19lr/VDvUin/lB63wR6GisAsErrOzlY9h8mhvTlg14yv7w+Vh6im/8n/sGIHvu0cAEJk07xZakMvfg6/QDl7YbIPqMILyAEhh5OCF0gnqMELZx2KyLUaWiLzBjR2ZrYwv3rJgnOwVehdcy5mKWkqSTac++39n8/Ld38v+GIJk2+TqA79jmh1fPbz7r98Oe6X49DgcVLT6UyJArOG5yuvXr2k/qJvgAWA7Y0GpP8/F5ZwljcqYS9xRAN3uVxMX77CiG3XQ2YmvZR96Hg374nrDZ2M3ZIwsYkHQK8AXLgjVsA+xt68Wmn2KPBpCyH7O92TyTRu11ccRMt1W02sZYgACBrMMhSZRkXIxx57NmmlwgzNe1fgKfTHL/YdO5sZe/vn1rczetu9cxBN6xO5OAS3QVslYxQOTurGtxxIAB2s15tre8m629n1ivpzidneF7lm3Sht777jr0bPhFYDDgLtc6wyoMmRqdRlYZMUDgjtk2D7XandiyBdrxua3hJLSLyWGoyABpkua+cqEAnC2+T8Mu27PbXh594NbuScWby0mgXEoj+O4339ZuvRLNmeDaYvOrU+ztrHle+1XRc+l6LjBA0j9so+2+fN8zPicpg5naLb800I3NwVwdJHYVY9gN72yFygtsMsnwcYNUJjYgXg+kyp85Mxdiw7yuEC3eGjkDPhZbREu2gqc1rng703btEgxgZ6O9enTbag1oYp+BZMO4dn6wabqVJyUpkj7JtHYvA7TGDJN/CNClaWgvYNfzK4DQidf7/t2mjlvv8WHprV2vywGr7F1x2gEdvNg8g99w3v05AGjPwPdgxNN5Hv+pAMaHKjjZaxMnLN83A7F6b2QEJCwjzcAW8dm9s0M9xikCtgb87sTRvT8+celrrlbv0fiaQsQq+NAcffgohp8hM84yiQ+2Jrs4iabrAIwmfoHk+e/uUYIqgBQLsYITAy2WvqLp2V0dQcXWMe4M28GsNgRo7Fn/vpe22fXaJJ8GgmJrsb3anSV54h6/jpFyUISd+MME8cX+Udi9YDhechyfl+z/0U/+YPPi9m82H6XrxQh/E5jzJzcTgC/s3xf3Bwrbm2zqmwrjBnThdYptPNaJPtv04ff5450jJZnF6ZLKJ62BOQ3YiMBogDp/DPhekkWKwXzMkvcRo4z2MRu4LTxaQ4ytaTmz94Es8pPi3b022SUASvfy8v/H1J992Z1eaX7fwRgIRCACYwI5kJnJIqtI1iRVt4ZeUtte9vLyhVYv6VpX9n/F/8M39rXbkgepuqRulbqbxcwkM5kJJOYhgAiM/n72e6LcYEUhEXHinN/v/b3vHp797Gdnx592pvZu3Bp29M0A4PdNsvvbP367eQB4VWwfQHm14dq4U6TcsqLG3XUBWHJYz7Nv2RaxIPZw1yE2kX8CvvxMXCsWUWQht7BfHPHllx9v/u0//H372UcsSRc2gV7g6Fp2j5PHsuVslIKN/KFr8WwA33M++UHxmkLnFDvWpHs209R77YofMA4jFUS2CaCLodn5Aaia5vy+/fIk+yH2uExiSDwwMj1L21a+q+vC58lPLu+n2RpLDaA3hZRtrLzfGf11Z/5GLew7+TQTp60TWaHTwXsH2ekzI/nSmv700823Fen/rmGHT7bSAkoKwwJvTf/Jl59HGfpx86Si5uuYU8AZObZ9OlOZxZaGj7TO+2xFazcnqzXQkTCxI79n/bGj5a+Cz4ba7ARCXVdczYaeNBl+99yVyY1ety+ZzGl777r38mNv2iPvtGAP0z6bD8isoKjT6UNnb/NJE5cLKt+yud0HOSiSLAZL0N4HtGN2y0fYTy2aSzJoFaL4khlGQthh9pocc2e6Zzzb3YBLfkKrkrhWujODIbHP5UJ8c/nj6zrR3nV+jgJ1zpbbXmor7fJbvf6xaaU+L2TrYvHX6wpu2PDv+4wdAHDPZDpsAnO+y1Y9KQ6ZKb/tsyVt055V3CmPfhVhw56nY/e6eAhOokhrsq2z/CbCCQ17Z/XENPIB4ZBHDPggPdGE85s3N9+WqwBEkTvE/7oZp7CviIcFPCzztadnMMQAluJG5ySAllbs5JDYbowskkhbVfdg63mUr7kcaHizZ/isYQvvTHpt3a/LlTFjx04jRmiNXgWc0a9kA8TICDbTPbh8r32pS8x5mgJxz3TEmpAF+Fj6dN3LK9hIz/6Ifn33ciH7Q9LE/Z/Xrl9cNR0FWM2t6TFGeNdCOus9xqGANx97kGQNXdGD8Iqd9tb8rLP6ogDygYJBQOwPYTbPuq/DiC/XdSfqlOus3759e4YEip10SrJfuvd0NE540L+1vCNyIFzRZDwKNyLnYsiiIYyjvSsuDId4XlcUSRL2mxTLtWsHvznzv/0X/yy31C5bCrzz8Pd3ogfb4P3vZcHeYR94GNAgiZtwNPAIqLLGDJ/q3mxpyyyJhZ3Ed1WYVTVH9wyIALZGOcwZoZSr6h4BCnqARMuPLlYAACAASURBVPwUeR6lwybQQMFWkdw7HyOoh6OK5mFpr5Ggo3zeDjgiyoxdY1oXsw4l9oBVMlSABdF7JXcAMiwT7VuSzM9+8lk0/0fzIAnkYwbSJvv0syaB2Ciqk93jUW0AWiqBHvsHN0ZPztoIriWAf5o49NkqYce1WT6+1/RHrCitaxkpOmOmwmInTRDYQxEkc+KCYa1iKumuV8XeupnMq2IwenodFpoHKgTYd+fabFqQPqSv8UFrXAZD0I9+uh/6/PRRwysYZ0BnBlo+ocp9Np2kb0OUL6a3dq5NdGRcfG3GByXTNwIS9J6fO0nzrmDsecZBmypBZ0HgYUzDF0fpjZksGjvuXEGciiW88ie3P66C937zfWj/P3zzh/bH4eY//ss/Dx2+N23Wtz+6lkDlt1VlQ7Mz7TcC787XPqXKc//F+00DshpwkbEPiNPeMOwyFXrAXYfwypXWp71wVIXR5J45gNM/ROvtcHPvh+ikVSrQt54xJJMstt4FPbsYC9GHmW1jp2eKWvtt2igE5f3tINiyxO4FXh9qMbvQWv0YgHleK1D7EatKMMuQAA1nmAFAoSTR5D+HTx++mBUQ+jxdNQGnZF/QegHrcipJS2OKuOn5Kl+mdVyMaXjU3l36aauqN1XlCRwWjXhpbiy9H+dpkhwBhUAYPVmgOxVggJrWN1N7VrsF5pEzoMXcueHIpt1ckDwQX2ekPfi8vX+mAB84fNA0ZcnlaH9JKAXVffYM7hAU21dAq4nRMXUXiKV9QQX/UmfNtZ4ytDgEztNZ1gIhgQRO+xJsD6jelyEM07bV93BRPDcGTNvBma7rk599vtk5MEV56VesQRkqpfZExYXOKLrxlYPrsWNvTLvO3/2r/2EKAgBMwB3xYMyk00BdUMsp22PTzqcdsOeg/UpINpUTgRo6tw/lyfgpFenOwOyJ1g4YJzAA3DxNc40+nPNN34+dA2COQDdW740GQfScJZynOnFLkLlkqoD5ZKtRZQ05SEEcx05nzTRl7D1rpYAwVUSOCHCqqthrpj2va5e8yFyG3Swom9aR9lJJheFBmEUAL+zNG4mPC67e1G543Je9dclU5561a2e/JskY8G6BkqdswmHetVddqz+jLYQtNW06gv8q5p1lVUtT766U6GzStMPkPFdRIfXhaQFd1avW+/nvp9gxVS4R4MivFCxNKxvg3SAYjJPVDgx4ftsa0SrDCNGOS6tUAky7yjSu5wVUnYRuwCTQNYX3jWEZPXtCwfQrtYtOdVYxyQACLReG/mBZaOeW6BkeIrnSpjrA6gIIXTdQig6Jtd/LNjkt2M8mURnII1kf8tRokPK2Tl9Bqmp9n3kz8OVq9mC3gOHt0b0ATgGdNjI038kGJqBzbatFYWlEWevF3OR3JfTaG1XRg7m6h3vZuHsxUl8Z39f67WTjBtBvn+wV9NL0IFuhbdB+nYmULbuClj2C2DMsr60MxtjXbbFuZB8cHh5ROxEmovWcJFfgxwdPqju6bYuVJ8FqXRUHgJ8D3LEzkmXndLX3e/G7nqfixH7n+3pBzH5tMedN3sUOOXd582Szt/k6kfHvq8ILnJ/l//YvnGz+7NPDzZeHppWdy5Ynd1FgeVzQ1W7ZnK2S/WYSp2xLASaw92rPd4dtyufF+ah623rIdtnwrsX50wqhpYlo9qiMCCol3Db93APgZts+tgWcJM4DMg8QBuin5+M6AB12yLKpEjmDOGZ4RzbqLYAGA6+Eb4FX7QMgrpUGIPb5axrrmlYLcGa7SJmwc8P+7XNMaTxoX3362c3u9dn4gIcFm0/IVzSRcHRfskuYXdZ+AFsg0BRR+pnCysQQbN8CO6d44Q7Y6a55AGg+gt2hhyMmtBf5JsVLlXjF2K6daAZA1MOdJHgqCVbDDloFJxnr6fCgBZRvW64GbJ/VHlBpQEL2cUAWe7s4AVNuCp1rD9NG8l5XC4iBTEcVa/nDAZmmONkZGzmHdf/TLi+poDsqrtomfaPCas2BQ/3ycetINpfm/wdDI7q2g+za2YDweW9HdqwoZjFHrXXRVNzA+IDjpz0L4tgn2SXn9mrB+27722RubWDYBjPN2bkbVhyW+ErIprVIfD62QCsYxk7xrUc0hfBYwKQuxDMDJq+pjBh3z/sCWE1Lfdd1qZhRUYTe83NFMlNwiwPE/M6lTPplibIk6EpTx+3V18W6h3T5DHDILmsvgoifm+nd7Z02BDDZvR8VT4vn+C7ry2etCe1L73FaYef4LKb4it8vBXIA5bZdCN0vkBJrXmI5hf5+ZlL72g8KvvSMxUiSScm6M4cFA0D1s3xwyd2DaY80zG0x2SefsX+ANPaZfTs7af3/Aal7Bt53pBsw9MV/3Zv7v0S83hpVGVJEWsNHJkpaBeMW+SDKnK+jQJUlGWLYlz2howAgKPkn58DPWFd2ZwELbAQG7ZMGPXzZRND/JB3LVz9+t/nZpx9N8vrbew82//r7YoIYyE/Kh0YepV9/wbdmD6/QnsqWrOLru9kn7yNrKGztpatKcy3rsXncEITjCmE6UcQ7wFzt5u+6Fhq84kpSGm7qdBr2WvlF0JBDzfcly92/nOB8juOg1rKD9tnF9ul++1LR+9lo3Z3bXK9jqWb1hsTc2PyxBfnbb74ZTbBh/Y19AaoBhRbjUsuj97YvAULs4NWGD9FdA2DIF9mT/7BIaUfZf2yMWATahoH2k5JrRoo0wmBjCoDsD2OFdTOMXn6e8VNgMLhEAVyBd9lie2NYnhhHQOJtQWEBG0ABGruRQYq1DkmzvJFLk1lashMvW+sjzAHF5/ExBh6xo6swenEnZvy4bCBUBTi6mXtXAwv676QvMNMWQzlAr+v8pBjtSyykzjj5KfG9rq4RyWfPu+ZDRWwdN93r6yZefp29+a51eN71Pp2OmfKifu9Sa/arT25tzr5oOmkg05PW7odi6xm00nrRL73Unr2sqDySEc74ip2mMAhY6Xdetn+RDHb4IrIvMIPyv7r7hxn4urzubQjfu3Qbif0f18Y9eET26mLTfnsIw6b2HAwD3BNTNCn0AmA7/Yx31wN+A7LfR9gAzpJ+Qe64Mrqhq7hm2uqwI4e0gZBQUWZNnZpnKU6c88GXZSsAd/zc0hqnsykMyI4qsPT5ujJsC3ZxYhR2VvT4VsfO+v6BSdwK6+IUOf1I3bS1KnBcrIDo8z3nHUVDhoZuboOR7rfW9zGCxRtyVLkcoCebeFDc8iKMgWbisM/ki0gr7b037d+jnJHhlwDy84F8ZI68TkeU2JvOv/gXBiMHHumlQEXAHYYucv21iEm6kgBmiBF8DsLIad552iEExN6PkCH2xwI8X378drrhOqPZq+fF4pLSj+saZL/uffVN2pcRqXrN5daDPI1i5mh6tvZszrDhyKfMngfmLZDwnVysv2FT1uQ0npKLszlkzBTP5Ntne48X7bnjwafyGQFxl7MT8sRzhrsEsj0L+xhm4ZxrZ2PhCvK1kzSpLyqupL159UpFmWLxvQhFijSmOL9une/VvfO493vU/bj3yWXbbIcBrnIlDk3npP1kNsHjOg+t242er3ydDZ34ChAqkOwcfNlZvOAeaS639ieTF0fi6poA4SPpwV+JJUa+491vzvxv/uv/MrvhsCyaJO0uSOwY4y6YFtc12kxtAFV4i0eOQzV3BRFLeHnatiDhwIJ+X5urxMN7LDDitIoqJSZyHiiWEbla6yoE2O648+nHw6CjNYBlN6LSPUE9zVrUVNcYM8GHyWozPAIrbCvWrvLC8KosYeVM8CVRQq8kqkkzSSCggoANBN1uwdCP0ftVdtAVP7p5bYIC6PPQ/aMyCrpeF60dpuuh7eplgM15rLjW4T/9q7/YvHp8d/N1gyq0HxG9tvEYHZ95rusXEI6OAm2kPtO1EoP1+XsZd2tGWNL6DUjaobzcZzp47yXkvd/uTJUsySv5f3Qfmy1Dj1nnufVQ1PNed1+YUivfWxXsD6rcDbb4IQ25863329blRcadhl36i1VATLPrQMd4PNemNfTiVijym9pHrNdh4NirXi+JPV81hHbeswCLy4G8n8fiO4p++3Ug2u+/+3Hz5Rd/uvnln36x+cM3f9/zfZYmSmONH0aZzaDoCDnIAqsCPY9afPfow+b39wPpdq5OsKeVSnKBoSWwvN5Qgp2CC1UO4J3KhsDYPv0o1uT96Ojiy+tppgB1CdVD8IG3k5BL3dtLI4Q8LU+AH/tzTXUVYmkFtLcMUnlWQnPOdNrdaMu1AMueBMgmf91s+hQQCbOAA5DsZlUGwD0jaW1vFp62VwvsA0Tc45p+Kh4YFa0Z2MI4qca9jaLfm1R9vJ7hiebdPdkfqhUTeHJ+w/aCEyxQxn53vTCkUUoBHnhjwYMQ0Dnr+xyOQI3BY5FVEQXor3t+WoNV43gSTM3JkTOKJiaptl4OIN5BjZoJaPYPRm7Pxdmeyr7fXiGze/EHi0IANYmE6sBMZ1o/W9NOV+v8tMZsW1qWjtkCLLVDgxGt1wD5/VFVAoz5RU75JwF3xsN/yJiOwfODbZI3dXBC7RleAe+V2KDODQYpXZzbt9MGqd1fZD7MO4CqwKw1AN55njSGzhoyg02b0R29pbmqdZ9DvJmblVAsLOVEwK4Nr3/c6Ly8HF2SlWwC3DFHbViVfe00GLyXA92ud36fZNC1JZ22FK320Bxfzw4AOIyT3kcgIULgIPyhKaS1fDTktIfRHcz2cj7s7OmACsC/AAQTacA0TI15P0mdxEABYTHqBMRo55gAmJyW1r53Ju0xcgbWdwb7bIG504R6VcRVePnbNTnS2Vpah1iONJUkcyr+hkeYxlWB4PnD0Yc5d46+VEFRr79Q9sn2XHj3aPbQAsewVxVsDKnJuQZMYTRwvABmj8X+4xMAapdztGqjAi9BFUAe6Y0ANzGW1TYuIOIAF0AyzNnWcyYlDlNS8k5fRfuGgQ9YIds2/QFnUOpXtX2S1Z7bVDSn1UDwguWHYU4QPRvS+VIFtP+w/obFpvgxTI6CFoBxf18hbF4r1MUYEeffN+m5dRoHT3KiJPgfh4DQou0aT1u4R8dQcNFbs3Fvas+lc3e2xO1pZ/IP6YE+CLR4W4K9W/Hlioptduxydl8bj7ZhPtRe2amNBXBmovm0//ZWQHn3ZQ9IXLFdJLNs1LBnZ2cudookhj+i+bXWdDGRtOdii89GEUw5W/2clpaHOKx9mnoSlfYp0zJVWQFNb7DfHr1KS8zgDgF4oO/LpgL+MR9yr2r2vYqBtDXfFzR+fu3s5s+/uD3JBZtN1+QkgLjHMSDsFCYlpQolBXKCYgmYwIi+Hf9IokLbxlxPtk0B5hwdHjooLMM2AB1fi4Ey4MQ6k4AON8onKJLwawp3zqaAbAJRo5a7Fz58hnWNP5JbUmXUTshOQ4acb5ZaoLcABnqLq8V+tR5OUuq/FR8w0YCFACsT1GJk2RjagjHon7UWTwmes9Ggw21r0LRZuur/IFlWAZ9EHhNjW0gSEAMryCSIj6Y1jj9wHVo3saFQWaeiXLxhzbDt+vkJYFnOpOCwtadAHb7MsxgNLYmvKjn/YD226zv2cM7XRDQTH2Gqi/NGjmDb2jaAWfdgwt1Mc7auKvo03VBs+KFhK2J3ez+SBwX1Cnqd8emImNVemmRYpUvbE/Nde0+vYQv8LYEEvGvHLX48U7HW85r2PCyQuVIOnI3pGXdf9sF+DPInSaw8LNE00RVAdrUWNnp1gJZTcGp+dwCt9WdJO/BNa50ACKt4ZaBJWsw6MCYW0dq7Yl2/7nUKOEcB08eYdfalKHxAiHxuyeYzIuWAvs60/Xgp+4Y1sOKmbeeItbeu2QtDP/z3iSnG+TfMdkUs/u+w4t8IjSewzVYrggBQ2AzFavZKTD3D2CZJW7qDGN3A/2Egja7ZSmDWAIqthiF/mo0m+WCy7gKBgbFLegZLaoaq5Wdmqu8Az5jidC9pjjI/MSuBDFN0MKhotdROjDYsqm0H0fwbcMcXLG3GGawlVS/pvZ7GFiv1soT8bcAX5ok4gQ3QGcRu7NUye72hOWd7/eoKEj/QhcyOeUNtnRLUroe/Ad69b3DSDETqtcPk7L9eJbvwReSGv/qTz6pSPwiM7j2zZd9WmPnqUUNHKmQ8KkaeqZf5/qejOxmJoK8rYgH+p9i+T674Uezefe7VaqgN+3ngyXM+sgmztMCZAnbAoK3ZWOKknsEl++0UvEOgsLe6BWC92HRp8QZb9v291n2n+GiXMH2gwp56Yp97Jn9zHDHgpKW/UTx0K5DlJ03F/pdf/cPm339/b/bmB7EvWwDQ0sbYe0rUTV40SVU8CBRjo7WWaQGlafe8nOxZUjmnjFdnBcgw7fTkZuwhJ7Lf/9Wfaldv0mrx9pXICDN0CFtM4tHn7Y9WuiL10iodULA9NvpZiCBaY7X2etZzRFc8sgZz+RT+MxAuu/JxkyLP9vkXAksvFQtJxo+w4DG1FHIss+InH9KzVsCfzo6dw5H5OOz3ATae7XHtkS/SuKOrNnr02K2dwevtrV+wARWvLnWtck8AoOejC8ngREnkPuZ59/O4eOphduirLv5pwM5L7bXiFnl7v7PfJjDsafccokGt9tmuB12L6cxsWeIaAbIKaTGhsB3HyK3YuEhuCjQvsMJAw4Fpuz2HK73Hxd63TsTRWidDoI07q5g/PJh71tJ4vs99T8pqdDoDoLv2s9iyscV3+nxh6IdYUa9vJG/S/jnXWTjWOZeN4wsw6C/rKjHoUv9q9z3xq0IMZrk2TYMi+JlTnz3dBtjga3DN0kxdsijkFcSmCD7D/B3pEEN9lg1hP9tl7ZXuue6wWzEj+RpxImkTsaDa93TFiXHKoa3h2f59RXskWx6r9sf28F0dVXQmB7hWpI5F3nMxdI2n/PHe933OUfY3PMR6Z59Nbn/d9TyqCD8zAVqPD8gyYlwFhPa/VkzalZhxfNwUGru3wSN0lclNW+8b18IHJtdbUgd8CY9rX07nIFvMf7KSim/0GeEYQ7yJ4NK/xab8zZVi2Y9uHMasjPxU8WG/YFK5hd+YqbXd63QsTGdBcZKJsd4aTsKyYrl2naPX2T06H4paOhdW/rm64ejoA+bexpB82d54DbgT7IkXesOLikaY9tm611icvWYf67rYD0GH/cJQ9F40y+VDh+lSXr6oiFiBQwtz7/eh7p37GcofERxay4cGFUYQMSWXPxRzPYmJhzQiR2OHXobpuL/bya9g5fm5M4m9PgCfLta+8WeffTat1PIe2p7a12FCbzvXZzpjg7FpvTVEsGm9Dx/e/82Zf/7f/PNiZkYHxTpj38J56IIZxlNAfyPao4f3KMMg4MdSUIidgNLiTuK5HfMOFNiyP2x8P1utY8v5jjMHoqj22UQt3A8ZbSHPhRYf6HcloyKBXdN+VhXkWow32h0CDMis9l09wvyLRaGJY5olw0h8dRI0LBEbKiMrmPlJ2mz37t2bgPxxgBMK7LQFafUQNPQ7jDJgxnu6P4HCBGNdh2mxVxMM5EyeR4HfQ/3u9/7jP/v55u//9r/fHCeCrKJ1WAVBVehxbAcTg3w+9pY1xBaZAIGjGAprmnPRNbErHj96MgLWKJfPAFEeGJquoIRxb8Op1H0Wmv388Q8ZiCosjGlrT2/J5n5dkoeazPAM60XiJZBL7+eI4c4ZnrSGjOTzhCB3Q54xPujb7bduggx6eph3QLnhKvTeqm+Cng9nGuIRwPN9wNmnd36aVl7vm17D7759uLn/6Gjzf/jf/Zfpi13d/O2/+u8C3B5V6buY4aEFREQ5tlyWm7Dud42q/6HE62VC45dVdCdRLy5pswsatTRfaj9wPHgbR9hAPWvACnAZ0PDD999vvvj5zzcXA5e/MxWzvWtSmGT4Mqox3SnVHeCuJFxgMAExFpLakcoMFmngVc9lpvSimOd8tA686L1UE852oAw3uZ5he5YT1QJoQMqbKphHPfO9jM60kwJHBGF9wGiZtAcwHxhFiTqwQhCrzQYD70P/vhggO1P8VMekBipLc25MqInxxBlV4WAYgHyLITB5xoArx4xD70mfUTXDzdkHxKuxH4xfV7EEgnMggGdnULLDLQ08Z+E7E5clev3eThT557E/V5Iaxqjin9G2joy5M3KUo8BGGUeHMGG9qohdDtidqbQCUuw+LLYchwQCq3KJD6+E5BTUZ+yeFeiriqoWOZdamj0TNuKjT25vrqWF+Q64xrmPaOxiOs3zA5JWyXrRMBCeHeuJ7Xicobyyd2WS5yNtSiBewSVgyLOfCu9iwDDgWC6o8sL3xXZaCcBoF1irflcwwXERCibw/abnuF+150++/GLzu9/9+82tWwVarrvrepaGhlYp2o2GP+wXuGqZRZcXUM56tu6SFkti31vw0Tsalo3PLkltn1yJTj9aP56xx9UazPCSLu1qzFjXxtlKYFTOaK743dGew6LoWSwh7lU8McxGewZvybkNe2b7TKaFka0+Bf0G2NjqYPU8Jzjm/Lds0GG6WE97H3DgWUs+RA4F+weHgA1DJALvc5YmT76rlRYj4ky6PLt712cnvjqmx5ZdD+Dne2ZwiSSiC5uqnqDQaGqaX1VoJZHc0DsRSb9vqANWrvuwlm8Ikvc7prOxXVrFVOeGuTRiuQSNJX8ScOBRYIQ1nYAaWCKB2rJtJlPpabY2Z7H7tlV5QJNnCJByriT3z0uEtYAsXlVgisKMajrdpkkSV+uu4EMAZmLjpa5h/2yVyZgcH9JsQU7E/v4wEy0wO7L1fEVnVPB4OllvyVKsVsppL5oCBXZZ+yVHabr4g6QBLhRgaO24dnhjNDmxBG5+dL11Mp29AOHUx2X/aAgC7LQzTIGa79Mmo51k5bvrHI2Is2URRGLpriISAM9zGBZBfkMwpDUUZAeIZHkMF5lWHrHDBKEAU2sJ6Bc8r/PpPS+2h673WYBfEy4vJG+Qld88zH/8UMvN3c6Zs2FS6GHJ5l/+9FottuQIahOsjfpi/upDye3T0SAy+MeSVTTr3Lo+jGXyBXQ/aaNJqDwf1XoFDJ5iBlEAtvv+DOfBomND2QTg1qzTqeTBOh/TViyZadFGa6ZrtE6jqzis8NUiO8zFLdOZvIciiURYoDqgJt/YNS2OkktY7cw2OrAcsL+GL9jHAtFXFfiup+nUBDXC9e1tWqTW/R6ZCL7Q0JR8Ehs0xRUsqN5ebDNDWga41abUGRW092+fOW0oEiG2F/A6AfZEgiNILXY873clZygtrd5JdnQahNl+RQev656tnSICmIt/mABb/Nj9WeMpFvTnVDrCv1fxJzCg/SymAnRN8N8X/zJT6FsH7XLsEtBChwLfDEz0/vymazMV9GZxDiDb8ZaIYMqT4ShqHiDfZ7o2lfApEJTkDBiMQcke9HwIrkswAeBbLtf4cnbrVALCQALXDBBwv9pXL+WbdisUsiHXElx/XDz2sv16OshsWMf809h7wAmf2nUUT4iBFJ74511AMDZ210E+Y3TZenbaVIFoYir+CNN1xMj9EiAeG20Kkp531wrsUfjL5mh5x9TAVN3pHOySQehep80eU12BRKdKjAcXOJMC2wuHMQhHx6g1fVVSO9Nqe04jxt/fkhBttIB/MRi/D/Cj2TgaSu0B8YUzASgTp/Bd9sAC95beIx/p98deDN6yJQegu4mPFAzEJQoF2cPnJV3HmMcVnBWIFZYW6WDZT1+rRXPL9OyZjNZvP9oLHGIDX2UnFdPo/l6pXc/ADnbqbcUnfgZ73F6cHCQwU8trM8bTocLC66xhKCpaFItj9vtU5l1xlSzHaC/73a2NFY/ST9yLkXn8+GjzRQn+X3xxZ3M+4Pda8Sem1JMO7e+fvMwGvhx2uQEcx+2DlwOu0TzOv8Q61WJo6vO7103gvhLYTI+4933a839mboXCmDZTrrTnMDEhdyUWlWD3HEbzzx60gwfJPC3kLpjaXuUXL/YmNwMCz5dUf+jM3Wq37NYv/7699VQBpnjuJADii4qqH925tnnSs/z/fPXVMFlm0mRrAFzVej8c3yk8kkvFMqUXG7ipq0FHV0yYy013BAprT3vW+XG++G42CVEDM0ceK8ZgZyXDn9SNwafSJJejTcEjOwhg5Zf5MWD5aCmORrD266X/i3TB5r2oIDxMw77n7tkgJAdovTDxdnpyFwqs9rP1FzF56ci2rHKJh89eTQvs2K3WeXckVJYvZHcAhccxuR7Fkj7oTCnC36tL7HWajUWE2cEVZ11qfx9mUD9vDT/RwYPxpPDc2tlgM1BSjFGe8bbitiEUrNRxckb/LhuHdXe+6cb6TBSFtK1e7npv5TMvp033Om06Z4seoGFb4rBzsat2MCmdD/5MUb19Ma3sbE7XVgdn7YXFefKUNs5eC3TAfnS/F0wkZR+mKMiuBKAUt0wHQ6zkd0CW1kQB0bVfV7gulz4fOB3stXl/UMdUrKhXV7JNV8GIq7j7XAtq+2K386kjztq+E4v0RMS3U3FvP7/sHAsCxDMID9ZpflSRgT1ZHYIKJBVWTbYFsGRj7fvn9EC3OpnD9OoZvOrcnbyu2JE0xwVagYpt4vG+no48VvfXmr1qr412evd7ic9QPAqQHJmWyAm/t2Y9N7G3530lHGG6EvrSfnvcfnvW19m6Vm61Bgqie+XOH2Jovuhzv68rB8PusPzt7dGj2aNThmovKVzoKtNqjQTknpFM5HVa1JE/TjqvdBl9j+0abc+K6dbTgR9vhMknFuJjl7GYgtCVcJGz5TR303/jc5AUdtsXJg6HYG0u9rn77VU019PCieGQrwrSljZftgSI5n63wy8Wc7DdDszPfulG5POmWJ3tAzjCQ9grmownaSE/62wb9Jkqz2hAKpDwL/TrL2YzdXKQXnvTOb8SKQkgdhSjVLV4fHX3stezPsy+78eWPhOpzT58ZUp0wPndJjt/UATVWitO6J5u9D7vJ99HPgAgI1olEaTANAMyFAjl1D07/kZecCx6xQAAIABJREFU3DX9/MsvJ9bTLvvlxx83LzTi2gwTOlOHJ73ZdyPDJJe3Rjc6p59+/vnkd//23//2N2f+s3/xn1dkWYujhcZocUkN5Hp2dAjxz//k55vfffW7Mc4vcxz0HST+kpYRW+VQiYLrvVatGKRQVL8F8lQv+jl9gqGVT2DcBgcqtCnuxQwQhdiojK2fTdVwKOramUyWIyKu0hxAxanXgoPBYniDyW4QTq2xu5BUyVjXpEIyjr33vVxbJiP+hz/8YRLnMRQAkYIoHloQiJ13INDPyApqRi+BAZn2Nzp0VzosGdIWfsC7qmufBiCmQLn5/b/7+8QIa5UKXPAa7IUXBQyYOab5CRSG0p8TdMCgzIT9ffatUFkO4+GDBxNU3Ll9Z4K40d4QjAL6tlUBG/egZO9dyDqg7q3ejZ7LOBBMpEzMxW1QMtWm7vNSbIujqoPvYt855AKa1yXPL1+mzde93kgzUBXa4IozOZ+djDeg7bggC5IvaFnjzKs0Bt7tmgATsPfTT342ifjDgLPHz+mqXN785Z9/Nm0Vv//914GLZHQTjsfuaGKiqb0ApkcBjt9mPx8ddeivfbxoyir1fTZG40GHAXvqKGfztoALdffx44ejFaPv+6hk7d53321uRTU9U0B49dNPNr+vXZl+4gCXUx0uYJBI2ovto3eqhhPILYYXIzqC2AI5A0Ras1cxpYBLgrAPkn1ViryPdj2B9I1bN+vhrx99euZVi0/aB48HOXdeEO8FOBLjAYb6v31C/IFaLN/FDIxw5yi9A6wcHItzBYaH7aFHMbHOAhJ61vY05qlW6uMCjKWJ1htM4K7avMS4Jb4n7fvRUxy/BJZZZ24aYiUcIfwzYSknOYy/LkQb94tYlXM4JGHt8/2AyR0s1glhe9YzLUoyVhUckJYBHvFkVbD2JfBuJuVt22dVc+Q2F3vvU005dgGDbkBIBgwt2jVM9cbAhDVV7agAhaGaJLD72AUKdA+PAxn2aounc6ftngFUbVc5M9Rh9G0y8By2lrujWj8MPqAXIO8htH2jycFo8WYCvqwqK5EVpLFBo3847eWrcmiKlOKBitlE/2PlACNLQ9KfScT7Pu0zAvIvcopaqv/6L/9i87t/+Hc5eQBxLUiAtp6x8/+ktr15Zv3urQLwg8C7VXVZxIoT04oy3Jgul6ogjf7fVAQlIgHRBd9TPd62v76Z/bcSut1sKmYccE+CBOCR/AHv1qRaAQl24xIL9ww4oycB7nsFEee6B3oQKlzTsiho4fDY9WnFK4jMzoygPEBvC8xNa67ElR3LmfgbkOAzMPrWxGN+pD1QrKA95337WlUXy0jFuodaIUa7c3u1g/M+zc2dbMQeUHCAzYk+Zr1NQHwXe+rc+bSs7PvXgRBvXsze7+kXcC6GjT0K7JLEvM9WPS5I3sSKmEEzAuzW1MCHEcAdUflae9jT9oizcolekWBAa5nkz2ngjeeaAw3YFMGVJG/x+rfM2q61+xHgvjRBbAuEeFCANQwX2n1UUgQpnhVwWHJ1M02jCsi1szwscJC0KFgRCDaVtnPVUh7PIIDFbpyq4uDJawjOCPTLO4ej0c8Dqt7mL39ogMP9RwIGiQGWUtqpoylSIJUcQU8qH7SdkiXQdb8FmSfTyqO1TLs4AHYVBNg2zHJ/nP3R0QJQzGcTcCf07bUFTa6phGWAPMwgSSlP1XqABFSLgWTed0wbIAwL0nOTLAwhTz07v9F1HBZQSbBO8v9vYyT88fFJwWpC7fk1ifzx88cz6OSLxKs/v3O9QuODYWruBXZikWAcDxfbM2M7pHIOkepxe4b/H31hjIexa4BDw3QwmrE1lg7M3CNfy/ZgOnv+gL8JZGdbrL/hBAJ+waUKvJil36dt6D2skQLoTHls7QFIgLcBxLcsI/GPc3KqKbVipvyygNDZozNJeqOvJ7GMgUgSAUHkfon5obaP/sace3L0diYqHjvrJbvA2XfZUktAO0ry80rFPT+BFcQLABOwFIcxbbuxgyrmnUfFKoVIQJ4kZ8A2gDcdP/difSU2bUzWt7R7hlCxy14vKZ4YEiMRADcJ92oDw+X0rAFnp1qhSx+VjcDkqLNCi/4AeRUAATk6LRRjs/0D0mOPKYr0szeKu/2e2AoIa8kVpG6n+0PTGTsRg+WbZD+wmaa1JRt7WNHskybE6QR4nL970r3TFTMFb96rzzuvTdhzBD4CSLbAg+KArbDbpr64ZZ4DDdlGQJqp9b/+9V9WcEoPM8b2+XR1CFPTn96hfUQjTtu+88Up9h/uTQpl0jE5CSG2CYEXs32SBFPGAZ/4O9gadHcfJ+FBTmYGbJAYaO+xP4rgD/jdnqb2vd1ALcXGa8UiAN0HxSPTiipeaP9c7D611+8JdroOur5vtZGjUrI83Te2geIk3wec458AKqtNdjtYCQDP/nq+XZMBcgDDw5iH4ww9f+dJjGCap5hZDNvaLbA2eY4Z1oSlsYTlTwuFzp17G31tLEpT7rvGtnO/k51w1NIpEtOLlWa4zpx3NmfZe5qq1ltBdAoH/Ll75A+0uMK06G71ffEUdrcCnYKgWG2ugf/oDJs6fL2JojvlMAusMxgFo8UzXRq3Oxg88iZdD/lwftvnAt5GZ1KXky6k2HW//MnHm7/+8pPNuWJ/mq5/35TUKx9/tvndvaebPwYq3NcKX/xl4ISi8MViUrH5xT7jZpNL31Robkxt10R3bbdcII3eiuJHiigKFRVtaJlN2+/kbs7hKh5M23YX1h0vjWhmdOLObSP7YKA91+zmQWuyV4x/kdZY9ut6Z2OHXEzX9tSeTjrnZtOLbieB8vmf/3Lz//rq322+KZ942PW/1QoqLrOnOqunU96xXqcNvo9ZpbolvWA9d3tfuR09LKA4YscMs1MYgrdjoLXWIzeinTxQyfP3c8k/QE5XytUIIk+Li9jcGzcPO/cK9fziKszRzLa3nEnDjRSoRnZlwE5TbQOQAAHFmj+pcKKAhCm+33TVi8BI3RitQ9H9dLrYh3KtYf9PGocNtkDoK9dvb/59Oq6S/cvAmBb9caKEx8VL9sUw7fuV/a7tdvv7lwp7D+/HQFradFr02Six7MXW/4ozUQyPO/yKQH/Tm/+QzX9TTvVMJ9mQCoYDncxCHUFyQYVMts5U63yGGPhssdrFPm/HABdAXIsxcixdu5gG4y5IqCFZiq7toc7NfvtIy+tV0lk9n/da6Udn0vAHBZlAf7YRkxZpCMPNfuu9Dpzn7Mn5usbIQr1oTd/d2GsgQX5J84yuIK2PwO+excEUSFY3CHkrvkvhhp3kr+g3rqmiAL2VI4ltd8tTEDz4VszjIdjMGVgMtcnLOpv0cDGRRxKs/WeI3pm6Rx497NrzsTe7j3ev6vJpTR4G6m2yN2ORgX7l+xcB0vnYawoAdbq9SELoXUDN44r+z/jycvQp4LdH5UcKtTut01Faru9poWZHduvM+JOPs9OGenZezl/9eM7+w+cNr2wtiggDdZEaDOKpcBG78eqNj4uXng6uMR0lGGo6LbCv5SDlvuyrfE+ODnCa86F1+D+I8+Sf4snBaYBsSEr5xoObd8IAnB1SP3CkzlmfddgzNPH4dZp3/OTEjsBNhThadL3utEDj2SAoDUguL50Og4WfeJ6jo92zkcuQ+MH4Vky4UjHgj+nPP2t/zhCy1uxSazZ6n33mywDo3dicH+qUO9NZPCdGbV0MfHrRZ2B/DpFBLlD+ZdgZCQzaBm+1lPc5L+pmeVR++aHOlBedNYNmrqaj+zgpsmlVBlC39xCx7kZsGtmsvCuQ9qNy6+fpSj6PkAXUvFPR4nbF1YdpjZNmc0avhcEoAP54/8HmZniQGGyKI13Gy3L1p0kueMdb129OC3X+8Tdn/qP/4998gKzOB2l1sa42QIsr0L+afpSI60WJNIYeUGkCwl4P2PGGo1PVwR3NpXmwKkz0WgxoWAgtAGH1Ki9kWR88qrrhDIT9JvmY91GBX6LVEH0BLoFewuSdiAySZKqqedPTJNuosjT1JNKANyjlaK4My4rhptNQ5SHjzoDTI1uC3Oc2T7B9JK1d1zBUWjwOXeKoteFpwQ0aKF0QtO29KqUSadUMD4JDvJVhfXb3uybFhHq3fvtdl6SEvka1z2EdCWynUjiOY03gRYcVsHIUH310Z/Ow4NvY4N02wrQj9dC0J0GRtVeadieY49htPpojkHLTWAVxNNimNVelvvekPzWT17r+vbQDGODXGGaqLhxS/+OALrZhb1bZEYTuhwB9yCDsE3XsWiQgh6bZRC+lFfdS22rTZAQIl1sLQqgnGdYfmqZ53MAJ6/+Ln11Lh+67AWRUaC/HZnJowu+GffEu9PphtO+vTHiKQSFQuHZ4s8ERjwvWtHKVFJqu0+teR0PGWtOOw8HRONkpSPr6H74eEdEbTfbl8M/EVnipfaX1fa3tdKprMaIyIsDM9yaNMRhbGr3KrooL4Hn0KgbEjeC9nYBqXx7VX7GTIT2j5aK1U73GqsECExRpo3iRsaRNxChdllz2RMW26LjeWwAuuTnOMA5DtReq1jybaW5YOhm5gN6pNKq6VOVY4A2DaeqOc7REstdEZ+Kdq1IyRk/SV8A4QwqABPRkMBPdN0PZvR0LpAExPftpg5EydRYxOwWtjChK/eXAJOwg7T6cliTtoiAQ80ACN8nIYuTaF6rygDsAlz2mZc1kIQmvgMN6AmWxxlTaGV7J51Fn3f3sG44g6Sxow4KYVvMBNFZAdDXjtt+Z/eDMADLbEwIvYrTTsjdgykoCRkTc1L03Abat59OCVAG+83yQltvznMrrmFqAuRlusgXuJyAVPKGPb3UvrPdM+9XOIokE1EgEphq6kvvVspjzU0mn1Vbi+Mtf/tnmq9/9w5zFaQufCh17E8hEYLd7x9A7SHOBuOk2HZ5kTuGBM5R4oKZLAK2VBEDQOBqNErLW6Ie738/wHU08BwXoGH0rwV0sAZWkGbCRvRhgVoLrKW1RBX9jNHqGqrY07s7ap9OyU7LLBo+mh4oyIGu1KalEzpCUqbzZxyWlsycDvHN22BVsmufOlmurE+HTnWxrtU7p3mk96ozPAIael2qu6vNCMStqXLDP10AAgbHAybVL81/OlIHkG3q+9vmrl9mLnLJgYxdbXFQ/dICuDaBZUHPytpag7CMKwYA2XjJrZHCNAAWwXzt/+2qm1Pbz0bMZ4HS1nFko/xuB574/bRaC2GHllcjXGuTyBQKYHVokgHiE3w2vGFBCR4mAMOPw2pn2fFXG+752iGuxkS9Yn1ga7CX2+/mA1XcKB10U4I7vdY5XArhtY9X+1kWu1kmAYC++kL0uOHwcC/VBk2XhjpcE3qqB7Z8jEhEl4VdvJt6fTim20oX2r6CMnh+WsQRq2YnFOLeuwA5B8IeCSoL+GFn+2O+CD8UezEotuMv0mFbMdhcTdM0CGw9TqyEAZKCbLRi52CjrLK/zDzDUXp1tSi/xsGo8dmwX2r3t1yr2fvPb7x7OgAqtaa8L3K7GWLzTpPSbVw2CKYFQbIsFfC4/OKA2Bs/EGNiYw4uaBJ9o/+mAnQGn/U9SSmxeIikeUZ23DsPUFXCKS9ZwhdGwawMsQLcfD9YJrMVQ0u6F+awIwh/kl3sZQFOMMo142vTzT4LlAREkFPM34NSwIYDEKbMD43JpLU6HQH5avMLXqk7vabXo2gSThngFGXQL7cnO833T/CShAXUs2+hUYhR0pk1qlMBgZgF1FCsUXuzTSV4dBEF99yoBAjgMCy77P7FUrwOcn22/mnwvYZf0jzwHxh4ANL8gJQe6CMStpyRh2Lp840IshhWHcbX0XzF+AYOLiTVsLSyArtFkbWAle6xF9oOWmz4Bq2K08LDPFe3s614L9GHvXfvl7NrNJoN6v89/+tnoynz1u69G65f9tH8JzF8N1LsaS+aKgVzFv//mt1+157Kd894Mvanhih6rbRfwrKg0AxvsZ/cD5B4QsvvUXsTG8EHFGjpBgOXYIT8+SnurtkYJ7BRtFdQAcL2P9zZ1UKugAs/7AACNQ+6PGPiHAcntvZWk+t0ZLJH9wUYBwGLT0upzxCT/NG6P6N8CrDFLs4liFfIwLzs7JhFeyr5jIVgROqImSOrQYH9H+9dVDOPYcwGiVRTK3/E7o4c6kO9Y3dknlsyZoW1q33q+bPFejAng/2nbt+e7GNBQIrYVoLZApDWVFkN3O6EWyDXnevlqPwdWny3uJ0n1OC3MVyVn4i55wyvrvWoxc9bXMJlBnpYfAvhgOkgC+QrPd8Zhu/dsXGduDbfLJw5IJ+dbEiUzfX2AQAUdw4heb/785z9Nh/PBMBRd85ICWVrUrntNndUds7StgYhyF7EjkGjXYJ1izJMKwP/kl7/Y/GldLRdH7iFgNtd5L4LAV983sKJreJP/pvuMiM5PX41VKv67ngPWyvrk7h8n8f8o4IZPe5jv0hvwetYVT9zebe1m+rRnVgzYGeFbplDB99lmq9dtzuF5WpyA0PGJPasW/Vat4JdoHxcbHbiHXi4meihWzCZfzEfcuba7+eyT65sX7Zt/c//e5tumFWMHjy/A7tq2mHtmzgywbiZY9rduCJJC8jP2cE91UCwIlKbRqggh5Nhe4wyn6uJc42hBO6O91zCoAbKes86TCumKNu7z059GCPjuDwPWnC3fucD3lGvwAUMoGV+n8LPiXkxFRYgXxZ63GuTyaf71XOzC3dhr9oG8bORKinneG4YwhAF52xoIQDLCgA3ApTjw+q07tfUW43gOfcZJZ14+hExg4q6LflsB+XIEh1+Xh90IdLzw9OHmDZaSAthUW8rRFRtHfiebKf/l0wOKvu/HL/P7j+R24st+D/ivv+FN+01b+qvaZM+3V/livtoASPvwEl0zsWn3pXA9hARyQgoELcwLw3ZGCqIvsUH76zKbwI9mR+UlI0Pi3Gbbxbpz5jwIiS+soOvfB7BGdLjY9efeN2+Kjd42Pf5tQP/JgIO0Ryu69T9x5rXyT+8NtJTrOIvOvWcmH5RXYNQjPrBhc8bZmr4uBd4BgvgewNNEnVrWtRO7r/YLm6cwJJdCgMASpal5XNv5iyeBtEU6FwcgXtIK918ohqXZ7pmVK1xse7MR/IFugkuGQJbvvQhAfaSNs2s9n906X25LUmT0ShVjwxIA72eLvd5W3Pnp9cubL28qlLzZPAtU+kPdB0ftrSm+GXAT0/dCcZecRc7eG24ude5MKsY6RpABiCmcOjekdzC5hz3ftY0WrPy49VXccvpgF/z/EDN6/VCqMIY9ywGu18A/027t9TfZnf2e0YH7nRZpmnQ9XlqotCNbyzV8iuNy/sQmyC3brgL+sj3A3p7q7OkAfC6vG2blGhryrrP3BNNbnNNes7a7YlhxCvm27VR56cjlhqScjUSkIMNXi3Of9YzYdtrFtO1uNGCD5vAlxRlt8RXQaYk+7uuN/XxwbfPd3RjypCJmWm6YT78zxRZmses2YFSep5PnbPZoHxYTLqFterG267TRjQNMn/z8w0xy/rx4gAa5AoD8k11gox4FfMI+gHbiXTllOeBvzvzN//5vFEj7IWF0tGfjv50h4qAFiCUlo9MVSMAZQz7PFaWrFgniZ6w59JphVTH2hMZ0LuPpAU2bFQfRg9+51PCJDJ3qsqllTzOOpp94zXLKa/wyqu4eIe0OJUcpMTrXJkTF91AwB/y+6ZIeImDIlD4Bx8Wc2IAKk4BqFwrBrypoI6I6e81o4VQBUJ1VCdV65vtPnjyq8iA5rt0AKq7qoM1O0NcBPxWNNj2FsThsQ70sCTLu/FXMnusxa2bUL4YR5J1DHMfTpul+Rotsgn0BsGIVkLKKVEk0kOjysJMEpgTbl5E/TNPtbqy8qfT2fACsHOVrYk7o0/03h/I28Ec1U7A77A5rXHJ8qQEM4zhak2PBtNe22aZFsQ1yqV2y19pdrm2LlgdtiefRlLGozrbhLzXS/OH9nhOnChnPIP30pz+f6S7f//HbBPqfDmhigMO1y31KweT0jo/Yvj1FbNZU4YKpowvR5Psq8TqTCB6d2AsBdUd6xQOFLwXeEcz+cA6TSPBUct4GpiEA8Hkck8Qz/yzn+hTFvT3xWvAYoCHItaYvHj/IucT6kdTT0QKcum4Jw+xFYFuBtMB4+vulqqu9GyAlaWWYQ47aq75KxvsdmhMOhymEgELVnuPATmyKS60fpB4zBftvwJJp5djqp20DQYnY8561Cudr+yPneN7gigwAQVrJ1pyxibJNHFTNX8bNnsUSvDTBBK2aowVE9VmXVCckikAeosfAhi24BxiyB1ewDJCJjh9YqgIjYMQodLaPCwoBMYAG7UZEYaWYjJKzJDhm9E5bYQWgI7SsmiwotY9yEkaXA3GABSqVKiWjM9g9qWwRQlVJB/ZjdQGs7fUBjlRfOoe3A0m1jL/pvIx4d8sLABTIzD0L4jy31tX9YeRevJRew7TbHW+eRCH/OEFkARsGwv1H91dgpKrce6yq8pBwioPG6k4QtwZm0AcUrC4dEq834VPShtY8wyv6n3v2HAjCa/P+/bd/GMBvREtbN4CI4RwqW3sFPrQtd2hVdD0jI9AzPWWuzfCf1pJd0DJsfUbD052qgAHkVU8x3qTB3bhK2b27P6zKJ0bKsOwwvEwkpfdBRHjpdKwJxLQgBC0mPVFj6zraT97nsOeGG2WAzwR+bTrMuwGJBwBcE14FLhJ6P+NYZ9hKoLRgzz4BaErmgGCKQleqsn94V2vKJQnRaskfHT+TP3tmoyfYUBlss/MmcQPe2exBQQArBeSti5Hswenj/N9qTSmIUSEjU8BJnmo40XW7mI85n124H/NM8WWEybs4wc60ukmyukUTydgHOjUzPVf7wOi6ATcEF/zRah23x6adQnI1waY1NhBjPYe32WEMllcxPOhLTutDv4fR51a4xTPkAwY4ErTXlhLIeDWbd+Fdw5veN8SlDGuPblXXKyn0GS+3rKRhIQmaZs/LPCWakvI1QRowclwp+mn9Kk8Bov37rSE0bBB2iQmaPT/gzqW0tcBnz7S+A827UC1EAuo19WudgWlJUxQB1iqA0BTkJwTx7aklaVCCUKCzC2CfpGbpl2FnDPuys0t77mI+VG6GnTAi3MwbpjCQKHvk3M7Gsy8F/J31tL1jbchE2zdd18uYlA9fN1n2D49ikRUMAlO7BsyGj64AdfJdBUZkK2hvvur37FX2bNhvfYRWndMJsvy0dRLjjGxBe0TBctrEJHGGa3VNU43u98UPgljgHbsPkAHC2jcT9Pb7y8asYSkDELe6ZBww29kY9yXIXbqK+WbPQ/K0tT8z9KRzj0E6CSID1TOcVmPSBX3tEfTXptla8gl79GKBFrS+egY3098Uzzzr30+yr7SD3hnogwQ4SeQCJ4ZV0wroEtBKCVgFEPEJgBxsCmfGz+17YTYrcta/5zx4ryW+PvqqfQ6mBR/0pte/7PweA2wkK+119lL3Aru09Ovc9gK//3G4CZ2Xrm+GZ8zf4ocSa2zs3mdiGqC4QRM9K1IpYKTnfdYzwFr78Up2Ca8Ue25kJSQozkzvd6XK+dUKj87146rhP/nJp9N+9DSwavyb2BRA2mv3q6If94y877lst+EzfqaDhJbYtKd52+yEgq6zps1xoOk+T/GVP3CeMVivVjV/Ufz6NJ8AjMfwkGhqhWcZtMjTavNeQDjJsiTKAjk3z/h/+7H13+s8AWz3sxcA8tmnnkO+bLGLA3XZYgBD949191axBgAIxOoZAG0xdxnumSrIjgwuo6XfXg0QzrYrmxcFzbnkZ7TEOq/TQrgt0NknJCeWpvCWvTz7HOCyWByKnKOhqkjXn8O5b/E1wBwbc9umvG1X9Aww2hZot4ooNuGQ4nsNdsOIx3dvo5/b9ShwKkAA+u8/ejXTZbFJT3VyDS1aID7QboF3a2AOAFnu0l4Rv3mwPK19377lj1fLbjGL5z7sNPaXncC+RAKQ5C87QlHyMNt+PfbmsBSd795PTID1YY1H/xR4pk0TI62zLtbhu3SA0NTeLdd6VXHiIGbkX/zsp5tPE+k/bqDf5aRBHp/Z2/y2YRXfP3i82Y3d8TKDcbeirPPlJhXwaT//5KObTZB/2jC7HxsYV6zZvnwScPeqax1tOeD7BELr+QwYyuZZb//Y/lHUAJyJj6fJePI7CWyvyXdfAYBVLDsMzDibkb/cet5W+AxQf1meFBd6s59+2+1yzf2mgd/8/KPNv/7h3uZ//vb7kVE4tZ0YuhOR87dd4+hgapEjo0E/1r7ObgIrhhXf64Aw7DDw2bO69+O92SP/CNzJKSY/XRJD0NMFeK+2V/t4WvYNF5xdUB5BqsJabouV2NEKVTMxle8BcspvOziKckgvez2vm+WmV4or6Ie/i7gwU+KLdbBARV3jfyaGEl8u9vmrgEGM82Ed2Xu970nDPpx35xURRJ7Mn13MFin4nqtA97Pyk88C1HYN3yq+WvFS+S2/37O/ajhTz/41KagYd4+cX740W0EY6iW23HT/JU0RYQUBQV54rhyPlptcY3aCeEjsUiJ0oc/cGeO9JsLz9W+6J4MZzvQ5zo/2yP3s24Xen1pz4Z8FbSiiLgFnTIDQ6zHc+EeaZda2l+1nW/d0P8U4ei/fl8vWkXD2VsWM24ebZ+KzXinHtkcNk7hasUqXh2FrBivOydoC+rCBmQLatTh3/ix279K9Ew+KR4DS04Uy+H97QdEwG6irSEFr9KP7+WjVB2DqZjPx/nmxyBmDWTpXSrozKbQ3fFobbYtS63yAUu/pTIwuOnJEOSkt9deBvA/7DGI9bzGcy3Ev0CTuudM3P4lxSK6D2MdO+XXp8ebztP5upsf2qmLtvQoTj/v7MU1AgA95Aduy179kBuSvMwU29lj+i63RCSHfAs4pEojxFJnkB+Kk8SFiu8mDDDDT4QF0XHbrafvNGQUSv5IbtL5imZv5y6vYbn0Vjw9TAAAgAElEQVTO254dWHeXrehnZLcUiaeIMh1JW5mLKaRMtD/DSV7bUzARhbkt8UDMIy+Sx2CWiqGAXq87J6/6bH1N74pXpnjCo/Al2wnC5i6IQy+GbXx4XbdRmANZNhOBlcAePTJIkxa/4T7bac+8cUtx1NoGC1eQr/ARtnM2Nh5tvW+/T8Ovs7iPldB7s3//f7tJV3pn5iYgEb0LkzmTXxOjyeWvtUZkTRCxnoZ5wNoOy/3l1Ahm7LE4ZGZI5Ct+jMXHZyDzfFpr7fUKiV9//XVn+tlvzvz1P/t1E3nrsU1c8FIXNzRtSdtUVoFya9KaP6qK8+YCAlXHjCBASeCA1eIhD5q6rbBJciV7koYZq85wlphBK1UpQAoqdTbEDGbYOvrRbmrDTRBWsvsC6llyBMyRwGiN3WmHajvVKimgkPQMiwIrYJsMTPKR475iamIH5qjWNHZRUKy6aJKe10p+6YpJUAmme+8XJTaTxDp4tRudiQkxgpeqbf3e08C7GwFtwDvONCRtGA36qbEu6Ma8bJy3drY17UjQQUyzYHMm+vWAbO6ul5GZ6aYxJIYqG0q9Z6a4TclJmAYacuu56GWkx2D9j2k5tfV2Sz4cxKOjWi97T0n+tOliebRmO8To9V4JoIGSPSvJ/SDTOY1DDl3y/EG7S0YXiyRDO5oz0b6vZBhNRVOtfd812NDXo3W/SgT9xx/uTsL+UWK6N6+XIL76fhgAz2snlAR+dLMe+lrcXnegHne9d58QBK9CAsypp1yw8iY6KqexFwPF2Ob3AIJ0SrSNYsWYtmZarOrJj3/84+bOx3eamHtlcz/D/r57O9PrVMwFj1o7Xj55kMFLgBKQ2Z7GArH5gUJApRHV7t6nsg/QErxA/GPI2ccrmyC4z4cSN3ZAiW3HWDOopGc2k3En3tEu5nZKUBg9AqladXt2dCdmEEmfiamBfjyTs/qpxPF1xv9NIKaW6IOqYXR1POeDdBxcjzY+wcK71uhiZ0FgyjEBWgCRgCFp+0xTllDbuzQbJph0T10Dxzr6LpJLwIZBLuc3d2unmGma7elL/S5Tptw1mMBUfdpnYrdxePRegDJrMAQQ25AJ+SiQSzuV4BcLa7fnQoR+hi10LYygVQJwXNmKp6scMEwAKYEKQAuIBawTQDNc1m0Yk+OEtWyuKuewWqx7P5jKRN8H0HzofO5curatqn/YfPeHr9OG/HhAc6Dkk0D7YeMK1IEDVbcknKrL7lGl5VQcfdr5p1JnAei70OZagM2LzgWa/wJ+39S6f2POsHD27oMfJ9Gd9R5wkcN8PiPC9wmYWhNtt6cAEBBfBbGPmb2bndIGJPi83H//+PBBz3RNHcSO9HkcmOSODqmq54MGWAhQJZXsK5trrQ37Ybs5y7GDa2TbJIMCMYMkLJZ9Q8uR4Pj9e7GZAsanacX+wQQcJh+QwjNZ2pAryFUxXffyuvdadjdnimXa77s2QXKmpXOIfVQSVTKN6ckmn8xkUUCJNjmAdGAnnVEBd1MwBciCCiAfJ/1mWlJ9T0tI1bd80NXsIi3N0X+bIAyLyB7WpuVaTUtdGlGgB8HbGu7AhqreVUwqgD7JdvNptuqqBloq0/mWALXCk33jM1SgyTEAc7WZTPA+zEztWfYrxtzSDFsC80uvbLSDOpDCzRmYgtUeHfmjq93D0f0qyyb/rVYqwP606gNBaFZqX3T9CgoDGG31TCWAgf9Ce8yax9mTu08VI3Sf0OFc7EgsTMHBlUBmgezLnoPJk0AQwJnzw+5am+XfMMdUVjEUaWdi8ig4YfHRWMuOGs7i/HV/u51TNlBQ6IwClQbQAQ7NGVKQKIlQsMBW2yY/1tK1T0DnoFvnfGUF9gENDgjjV1kHFD9LJ+rhh8ubf3v/aPN9+k8z9a/PudG5vVlABxwj/XW9YJgGkgLew2dpBDnHmG3dF4aJliKTQkcYuc/GoPLleWhRmfZ9gIIhTwLqaVEd9z3nFwiwWrBozHn8WFhavNa+mVYl/55CwDy18fPs1DmFh61kwMRC7OysjbO1dOdeZS9m3/QeM1Sna3taLCLhs96ew1WJekjo44JoLejE698YaBIYfS0RfdVjz/txz/V5rztGGa6ib8jUDBBic/nVLTgn0Zhp5ABKNXXMMgnNJN5irzWkwv1plRNUz0TJvjEsaKCThN9Aq1m9VSR80wveS7wWDLBEqkUorT8faGGd/7W3VgeHwgN/Ms/G/hen5N8v0atxHbMO204PmEFrpCL+Kn9FD+ggm7DrvbL5tK3EWhJibVGe8YXOy9XssfjpUUwVz+6wOM6+Y2+0XDlmZr4Qz3/TMozoQvtCJZ4eEOYeDTjg0mgStg72wzAsJYWKTa7T54kziIpLwPKND2uzedSXBTtuiMiN2lSvV3UfH8feTlupPeOsbVkHEgkFbEWKrpF6MlBoBgX4PCy1VtiZBwqOfm9rhUki2J3hM9ZS90X36d/spL0FFPFg+VPgDAkH+4wtx9q5mqRAgcrmXX4Pu3IKSZKjrDZ5E/7/scFQCvPAIslMnwtoYQ1nwuPE/4vxNN03YvCe2Z4iuQRS4WSeONu4dgv/ITYbWQ7Xxh55b4niJGeY4OJgAYIi0BpeNKl5MdvTGBVP0lWe+vbCWsY/Ylix10tTFv662rDH/Mx33PsC9pZsRawcCU3fkxxrL7SuUyCf92DB2HhXPQptq0DSud8PyDFBcOQuhJTa7KyvG4JvKCazMUB9RQCsc+WdgJ4BgvvvnYrf7/IBe+VNf9Ok2WvnipfT2ttJ6+rB+1q9G2TxdQDYtbp3XvZ+31eUVRCZwpx92Wd/0uAaOcWHmOa72VUA8msFgfFpi1U+bV7sUf9bkhieEaED+NZiQrv+YTZOTWPFAOziFJTagx+bkNq6nytXONfvmAy6xwfLTQLscnDt9f3N7RLoC+nuvW2wyb/8N/9rcTx92uXT5FijHdgFjP8ft0D3+XBioqflHHwvO4VVKu4HvmKiskHOkMKFgSj0rxV8p425PcY/TeyoKDKbhf7oGpwmX3Nez/TlnJvkah2Hxcfus2XZE87VuRs2WuvDjzrvGLjXA+0MJzlfznShvlXPz+e4PmcP03v0Fns/he2x8wOcV1TKfouHxF5TPFboihYLeBer7AZGPytu9pkYzSY8f5E8xqchNFdrhzyryyqAQl6lPfkZ8Dfbvc9fydfL4R70QcnEZpuLIwMWX3f2j+dMKJAoHAKNV26iw+18AJXum7MAvtFULaYBqhRbXRQfspN971gcXQyf7NsUyq6XnxwlcySr2O8e9icujMHYcwtzWuAdu2m95dQKHv2eYXkfuubLxbwXszfviPVz6hXmzlyrQBXb7GUxwQvFiPJZHT8O0n5daJc6O/YOSSXx8wA9bAagDytwcoflw1ekt8hFM1GYycBCY4vYuNYf7rBDa5JEAHuqmG+PzQBMp94U3E5+DuJ1Ma8CB3Y9YPxB9p1PZS8+uBcxW/+92/3SmrwUGGje77vkPY7KV5+LC+SKgUEKDyddw7PRXuwzScoAUfveXgDrYUnZLz+92tq+aXDC283XAYebiDPkWvxBxsGOB/K24wNxV8s3sNTkb+sx+9f2z1fw1xhd9EtHdqufYx7qcHKXS3JoFTlWB+Eq+rwFrHc+PPsBv4t1Pm0Y5pnA05MINjr63Pdw6djGaSEAApJ8WEDj6lbgT3TGtY5jfdZZNqH5BGMeQN9z41+uBHyNNm/P7UX+9l05ESmLizTOhwSwiuVXigdfvUjOqj19rVgI8EoeZychvMPa9cXV5ItfZHfYLsOZrlbQBrYPG1Euy9bnO457vs5cdKw0pJvkHEnjh7tHDZt6XsfkrSl8z1wEOSX/13nj337xxRcTEz8rP3tSXvinX/5silOCxikmKn62wvaZ189AqQDJ22Eb7NeQPnoFmTdr4Gz+NGbeknpr8NKLJ78580//01+Vk6hGVDH4qIo1fYWArWkp7KBJBOkxXQvxO9Ja1CKfCghLRq7lwAF4KrAuYBJTLAE7vD+nUyXRmS2K/m/Uf5ormFl0qTjNSZZ6P+AJJho6swEaDuTTqMFnBP9ZtKlyL8s7AZUpfN4VeLffQxOMnO9rxHYltR3Eg2jVEp6rBQuPUdgz7BZccgpg0v7rPrW4qAa+rmLNSQxFO6N7mP6axQY4XO1+OQYTOC+4xh7Q+1DZk6OnJd8ZWP350xqCkqsdd1WMtFnOIAJB1vQsr/qOhGrWgKYCRlX3hnmnFW8099p4+9GEtSsPuynDa3omUOBZrTDmt2DVHeTYbJzjV7VDthuWEPfbdPhuDeJOaPlVTlG/NnBlVUirrjTxDBi4gzkRqu/vc92zA3zSfb5pwwIK/uKv/nrzdQMiHmQcX8buuJwg+t3ffxvLDU38xuaf/7N/uvnqt39bIhebQ+Xr/tPNX/z6Lzbfff3bYUQ8zgh9de9JoEKsqo8/LxhNgLQsjUD90dOXMZcOJ9GR4H1wXTkQoCLE1pTfy7FpfozZdFAQ/8WffLF5eNz47XzVC4KpPV9g61uHSyW6ZBzQN1YWM4chwZAKcZfQPm7wChYfR6Wlc4wXTY2hXLcvRtfMPpd88kg5xPal5M9UWntGwDMjyXPYPtf0yXHUGY/3A45oBaVrtlhTnrUKkirOhe6PsTnJ8b5sbxO/vn7n4xyVqZSr7QfYp4IwgBwR0gL87374fsAd2oz2osPuDHJIqvw3aocYPaQO1MdNAb5f9VGwSMPH700SPy0RSzR7hMm1ctG3YEdVEHovrAQVQdRnQPAKYrFtC/6I++aEvBdgabQPgF29zxrosJhZQA1gHMtEJH63syf44li17HIUq/pdkGJ0t8QHILQN0g0RmSC99xqH42cYkdNOg0GJ2Voi2rViOp20J69ev9Nn7dXGna6lwRAFAwL+72rjNuZ9BmX0u/YAgN60qxGd77NVmHwGAGMo/fO5KzifQkX3Bcx/WSuB5HJNUzIMY40YfxqY4ey7f/vogwlTmASt417Aq2R5Kqz0WBQbWgt/MDKudb58Lg0EmnTAGm3Dv6uVi5iyhGgmfQOFOr+72bkr7V+t+/8IOEqIu8Bhl3Y/8gOgrHt41hk3lcrdLEbmdohL+/JWuk+3C/xf9ywfpLfwIo24YSsJrFp3bWoS/n8cOLRlGK19tNhVijCqdTO4QJV8WirpiGRXcqC36p150xRxn3uGaC79OnsOENA5oIt5ptH2Ge65/nclX+dV0pJKeN0ZFKyemyJOILi0vxboK9o9h/GzmGdY2SN2LUjpTKnh7majXualsUgkz/YWuzrsSja5taf7xW5e2kpB8F8z5ZkFmJxNZXy1OQni1meZ6CrRUX0tGVPJrsDkXJ/Lhs/ZmEEBngPHroBCbJ1WCiYurbQGsRwGaFdRPvMm1l3Bp+sQmAiOiYcL3HcFt12Ne3P+MCg/aBXxnA3uoAFb5fVD93/32UmCutnVHj727RSIMIT5nPym6aNYAg/aD1gF2tymyXXYA+v8uasV3C4bN2x4DCdts74t2K+AhAd52TMEVKTdMhIP7c0ZFCBqoSUEnBkAXzOOwHgFzaNN2N+SGpkgP3yqiSUBM/n8SsHglXzmQbHUmwThv391fvPju53NV0/SduKbs7MHna0vAj+OCpAETtj4t9IqGpaXALGdeST5mgcZe7xWdm20BkBhMWjRlNlrPdcehEE8QJ592M/piAJjlg7OqvyqlK4pzFoYA0Vo43V/WlUBWQJOH+c8K9YIfgHRJi2TOABGTWsHcCIbNkFfZwyQquVKHKO1VowAlHhQOxTtrpluDkiIWfKkItjzqtemaF7GHtWelS/6PDY6H95pm66BJ21jsMh5uqv5UMzu02c8/DBtq2unD8O/DTqx2LBEWwfTQ9l3g0mGZSeZVjHvE/YletkPfhPDY4Y7sDCYH0jrEszuUyvuiUIB/ND7S6qARPO+2TpB/cQinec+ZxhKgA0Mpe0wH9d8HOC8gFWuqLhu2LiS0eJOoF47ytUPoJ+deM8PKwQCGSTo2WU28xyaCGAJoCR5YVskdJ419kGf7fTTGT7q++ey3S97vXYWmn6AZaCWOBQgIAlxJpwZ/AFnHit/wKSS8dEQk5L0LDEW2AvtTAa/sTlXS0yt9xS3uwZnR/Jo/3gWYDI6RcOinoJcgHaffSf/oKNgFfkW+xJj8qjvidPPbFloYpa3XR+u+uvufYVFfNN6P6ksf3MyGq7L9wMz7V0s2A80Zjs3A4piiHb/dPRu3f50WJ8/GhTWhXovybeYSmziGUl85zBs/a4EkOwGm6YdTdFHsrxreIJdq3MAILmVtpjEG3PaDlWAaq9YD8meeGqGp0xnEKLZ0kxEFniWj37wKJZkdiPyxNhN93ipuOmU2eC9x5dqQdzuKT5/1ti1O/N8HObIFEmsmaKM5204XMWfHrYzP0V1e7PrUwxjcbWtXevZHhenv6gNCqjkV+3taRscAHsxnP2x1/GyBiesYGVfXsT8xsBVgOhQ/ed/+WeJvseeSaJnJ9/2/NKtzW8fPN18XVcOG60g8VJ807VZx0fJuiik385mYCbdvX+3LpkG9Q0oDCRa67hiLqgWc7ha1hcrcQHqpwMHnbCJjwZ0XOAH9tW+Tqj84Q0gRqGuGB54udPafCD0nm18nc4vGR3SBncS279au/r/+7sfNv/zV980WRTbbYn/izNWx4E1kf/5zBjqJbTf//BD8k3ZV4V62oDt0cFB+agWznMST4q1rOPYc8CQ8NV9DrkEuOoZA85GHGLlaiYqY/UFlADbFX/c97Twt1dJDImP3f9cW/f0MKB0ClWd389u3xh//uGtgjsWLokEwEg6bQFRBkaZOP+sZyIOFk9icZ0C1mswIqDFkI6KxNF96GpppZ3crnURw/Cj4o3z/fdfnq8o/GOD5crJZsAL4L/n+DD78CCjst89aT19H4PsoW6Yfo8G7LO0zsmXH2E2dfYOAlLlLvb3cWDrS1Sj1szvn8vPrGZpCLp2UJ0swJpV4Jl20q4Yw9pnH8buO0vCylk0bTy9Z8AWLhp9NYVjMbiY4H1xnhzhnNZh+10sn625LJbiB3QFXOl3DgO2rgfmdMyOsikDOvMRnVH7GnahpRLQqo17QK+ud9rUxc291zBee3arCLeYwOzSMODbPzPUbWIvIJO8LvZb78cO0IMFKk3cSLLgQvl4APWL58Q0z1YsS6Ji8jY2Ph1hTGCxk9gDDnHqMxVECiA1qL7J/j+7E9Ghazzmy7Nj9pwhidjv7I0Opr3swnkDNxUn6yj62fVAnJvkFN7Eujuz+e3DOg97371yEbEHD+HcA/fZPoSTGbrIX/beCABIAo+Aq4hDbPOQYzyfYpbugZ7cq/JOesvDfpXbsV3sVV86IbW4vu/aaf7BPUwRxri7DJj2eTRD2xvy2JlS2zqf6vIrAEz8k8FabP/OIT1ztsu6YTrLzQ266BpnsKliT4AeZj8BqyODb8I2HpVziSVMuiUJo1vzJK1KrcOGTtAFFJMral1vDxl4Jrd5nP7vTFLvuR5g49VdqIg6XabkbyZeEttnyTLa72q3JW+F0f38OfwqpnHFB7rU2vfdpynHL8LKGJyP6n6AX70LG7Dnb9+8Na5Q59OpXd3vfuzVo/CjU01ysfCXX345mBDbA5+wD69l/25FFOG3fe/2rWu/OfNf/Z/+iw/30hy42A2Y3gq4Gkqvasyw6FZgfa2LsZjCbsCThzmOOKc+rIX2/PM2zYBOk/iuqslomUygHlo6gq4MY2joJCeL9bSc9NKyGtbdVH6XWOr4B9pI07abQVEl5WC0rkxQk/Mcx7xTIKSCudgnr/SY51To1c1EsBbyJ5/cCaXfC838Olr13RxBKL1Rvybx5AyI53762SebP3z3x0mcJBsYKaZhYk8MG7GAg7bbUVXeQ5pPDSz4APSLWQNQE0AZty4p3wtwUslcFQtj2RcQog3kNIGcaTW9hhNnQFaHz5q4CST6MD2y7rxAuyAewwBtdHQQ2mQf3gMCASscf8h8IrDnYtGpBg2DoER5tMFaH4K9P6QtweF5lpzRCsqX2KcA4ODK1XF0kohJlD3LHsJf//VfbL4JvHuRkz64drtr2G/C7v8YwPM8oOjq5te/+Onm/t1voo1n6s/tRuUPmU7/700bk+P6++9+3DzKmhzux/IxbCGWiTakk5zi5cAIThUD5PDm7c3dWh4538scXPvERCK6Ive//Xbzq1/9aWK8V5pU26jzbugVz9waAmRe10qnxXY/Q854Hwd4AmS1Jh2EwM8kMwZHAgUM6ksLrv0zgT7WhB06FF0VX9XINWTiWYbpRJtJe1fwZq8clAzvJDT9YRB7ldKcFM0duhqTkC7myoBUEyjYzKv6xnAch/w/L9BEitrpng47nJcCc3/sPHo2AGIgoGrsiIdOsrdAmsXYiLPUuQCILXHPbTuU9RiQO4HLW032CuA2UYdhGp28HPSlqhYAqwFoMG6EksMUKUHcskCOe7aLKi0XX60k+1XVTnUsnzymmyeY6Qx3DyPYLbBt7/gc1TWBt1H3MFBVF84Ru9RS+FwORwVIlXTAP9fOoU9FBvtptYiuKi/QxfAbVVR2YbWfvWxfXbp02FlO/6fXf/fdH2KgBNQ6S52hh0/So+x+x55MoieJ6BljWU4bu6KBxGENI1ignYQAGDWp1xQFiIieFNyZMCv4vqnyovJYYvm4JHtF3ukyBKq9rEpqr92KPq3V3bCNlcyvhMFaARAAf7dufTSO33WfJm32HHDWdZ+2fgi8FyNi6T5NUC3h8/y2QewADNMuDoTMxgKJBVHajyTf3b99BRgGGp7qfF1NG/Cbb34/jNlVVV9AE9bNVErZkqnQL2bkqU7oafAzE7N6joJ5+4cOhDj3fEyBSwUdEhDOX3sMEftz9BskVapz2aszAUKc6mu2vXtuF+UUtTzVohYL+eRtwUTrTEe2zqEBENyzZOp8DhWzeNp7gXf0hbw/wC1Q0lkbDUNsgq5/rlUWa7DEMMjX9F7Jl1aW02STfbLXJPXDBO3zDD7AyjUxUHXeVFk6KOy9oFrgN/qFrbH3pFtmX0yLumC4a9Bhr9KXPNtMDgOEXWiPWFPgBzuo8o7pMPohw3qFEdCGc86XTpupZce1ZXxogMOZ3Z7fDw83P/z4aLTWDgsonc3RLFQQK8M4SFvlOQCyvfUkAG+1iFsXkhPahjrjilIAQv5PHIC9PKD6ah11oiWVlyuhX9D6Z00FzrSGADhji1Xlt0DkBHkl1NlZLLXRLpMosGGt37QXd74GhJYUOWsFjdd6490+B6v8QQHy3ZP8azIGv4vpPeK9aeH9pIl5OwCk/n27aZ3X+7dg7wMt1rb6C+2QpkK357z7BOiC1e5ptMOAx2xKyYoCBx8vjpCnYDPRIQK0uqdTeZA18Ga1Vq+Afst46t5pmLA5/zjFsr1MJ3CaUwED9r3CjDiCraYh5ixN2za/MaSWqTBLPAHCYgPtiwPDFZC/bmDL3TT/7LU3+TcTePdibX55h+CxBL5uhu75GLOG7x9tVSBayQZ23tg45ncB/WMjAJeA1fbBO0zHXuNn5EugusOgxuQC+PR6E021xL0H0myBM2dZMqpIKHWy/otZtIAP74sVsNdeouVmjx+JWbozfnj0Vyfec4bXuvNrw2zrM0cLtPfFbBCsmyoXl6hCgPOZPSc2nd3RosLeOaxTWMKGwL4Z8LlP63OnfKVg0/UDqjAJPSX6RbM3uvZIrIvF0msI4E/rTf50r5jPmXQ/4tVTcX37SPAPiJMo2FsLGgApxjxpLf/8z/9q832Dtb4tvrx2rb1arIRZpTNg9gXGlKJdH81+D0PO/QAzusYLvede3/+kLofpJKEv2vf5/vHnPZ8ntHnhoWytAlnr+qLkAbNJQUORRqvUiu+XturEjtIYjJOeBd9JD9SzpRmIlQioBeDLQLTNzmATLDSFKMx9MQ1NsfGfq9hmbz0M6DuVzABYiv1OiiswWOnYzuAS3T3kCgaAW8n1ACeTNzgnAH5C/UurElNHzgEgpUVGu8gURSDPk8eJe9fxAp2wr59GRFBA16Yk7nFuJh4D3rh/AHP3eEoyYJdmauYWpBIHvO2MnxbGpj03+09zaTHpFZFoYC6Qdhg+XftBgvqX2/Bve+722cRvrfuwI4EynAmAfAssuj6xHhAC+WBAIzqwI0Dfs2xa61/9/LPsYs8ykP9cQ+iu/dk/3fzf/of/KfZdDNLWb7qcWr+FJ5swfTJt1Vf7TNf5oDbxV9q7sUOGqc6mL/BiAOgtWGfdB2jfghtLLw6AunI7e3EaZ/vvy+WN+wCmBlRcyY6yocDifb6D/l6MwZc99zexEG+VUH8SoHmYrT5z7ebm//r//Z/SXGt/9WxnUntrQt+VvOmpjXQmph26NbPvxm66PgQJMfvEh/Q4V9GQH1PoUDSR5CIy2EhiYX59BpRpj3RWu/cpTnbgyTIpmGH1uX8FBvJJYgAncjot5FG9n8FTmGLyZsWdn312p1yQzmY5lJi0WGW6X8SM8pfu7wXgDZO/HTzDV7KBbkTeOecb4YLGKg9Y0fJxRSrhGmkAhaGjcktA4YUKdkWErfVJ7bJ1TenMHCLKYiNfFBN0T3czcC8VQOn7Fl+97d+vkXRahnMFUQ+6Riz8K+VmCiwzk8X99ww/ZCN3yrlJD634WyC9WHZvsBeHLeTcBPj3frqqxPVeq2D+Pht0I7+x23vxEfbWsF6VN7Rtmqah6DsF+dZz7Hvf6v0ujHRR+TDQJjv3pkkX+wf5jOwlYEshYzToprultuA02c/nH4ccJK4H4lS4GlvV9SNjjCTN1qetjhgsYZHGag8V44gNHAPvc779s9O6YDgptg3jewpauiycY9hD+durCozJnygWkRSZgReGW40+ImmXSB3KTYqp2eddshu934n4v1jscTGOLgBALkLFDP20p3sW3LGOIPbSe59vP9/prP36dprZF+nYvt18f2LoXKAAACAASURBVHJu86+/ezDPzsRT3TvixqfFDWeSyiLzpGPsEvmiLZOeC3xS16BJsz/99LPZV+/IarTvf/mLP9vc+/6H5dd1kSmubAsae8ld6Coy4ZqG6lt+WSGrvUCe6rVJqj233X4GoATeTQsy/2J/dl3yoWk773mNrFeg5WTF4lDP39A7p02rOjmfQMGX3bdptmLw0RduH77CHmaf8h9+zreLkZWeL8VOPFu+cesmMLNn4HPJSBV0O10wn8lRA93WwK0Y0q3rxdYUK/tpbf/Ydq96jjOBnYxchfU3AfI08P94Ly3Y5JmOYs37/vsuXPxvTsCdJNOuZTO++YffDqCpaGuQpb8Nvzo6Ch+jkydjFmv1DB8l16HrzKALfufpk/buyI3F3s5O3I/QgVwlZ759+/YMOFHsfXf89Ddn/s//7b/48PU3v5upUFp7oMymXWjTYsXc7J2Pb2+FYmk/ZUQx4XowNjywTgKkPedF7JPJX2XDDGPfw3ARuHBSgnvTfTDMgCIYPCqvx4EunAigZQErXWzvu6oqRNdrAQnRFBtqP1vMm2W0HCy04jslwIJMTDz6PZgOQ+O3SBDgjIXKoWkf3373+6VbBc1tUT1EzoJxHOFmLTkoxf19ECVTIqP6AQR63tQXDKcRK25n3P/+u5mUg3mCHTPDOHo4GHsmy4xhdb2YKaqKmFPaYA2E6No8eKwKiduVDJ9pfcIsDsuEsN0e6qPackcrz+Z0GNCJBZAZkiHjZWhRYoEguyHIe23qma7T4Tg23YhDYsxjpGGC7LVOmGJaBTlyQSRjczyJbglq1a0//bNfTTJ/paES141UzqNqE3vds9Ay4Woe30/3L3T7Tsb15tWcRoj3FC7S57j/5Lg22huzOZ/2vl83UfhiwNR+n42t+QR4mDOzpsANrACtPed7ZkfbCauM6tksGQP4x2++KUE73Hz0k59ufgjwMnyDkKS1m4BuQKiSLAlwBocOk4TofYfaoT00MSNjxKjbH0OTFpRsAwX6cPbBkhGXRKwWk5l8CJjq3gnqnkvwG1iwphZ1aAtGPnSwtdHMNMWtDhQrw5h7mqOZZJ9qIVFtUOmjF9A5el5VDvPubAfycsDpzSYN329q1JXADy3cwAOsTYAMP8ChjG6XKph92x5SkfCHozrVPVtDLmJyboNF04QEIDP0AmDSWdBWPbpRQxn0RAX17YvuxXsP+wHgppou6ZHUS3gxWlsLwKczZuS3ZNMfnzkDHYSynYWdzqsvY+gB+dNuPHtYRQzI2V6iYaRVSGDUGRn9u3k3rQx0GRYwaS0wVKaVuPMnaNMC/Drw+nLA3Ud3Pp1g7u/+7l9tvvg8LaMYQYyhoEvbsWDldRUym1y1fMTWxXaul/Od4qL1WAw8BQYMKsgJ23LS8zruC4hHK/NWdpFdwoB4VqA469Q6PDUIp/u5mWD0IR2RAS67LyPI0zVwn99VdZaIToIpGWhNBMPs4GgUDasAQLRAjRnMsdWDcC6mPW8S3zUYQlKg8gRkutOExIMqoKYePXr4ZN4XS8FGVqh4076SwAv4gZa8sADiJd3NoZ+vyqFnBbg7EVB3b4ImDkXQYz/uVhgR+LNxwzKEPfXkL8coOTjI/iJqxKg7T9cKEFpgeoIpg9kmoPYZgkG0F+yQ7hurScJ5UuWLJNnlvetdnmpTrfBNsT7IYRpQoa1RhXy6BQLJxW5TvXbugI2TTLL9q9XhOFvhume4xmijxEbWGuOac+CuYVoZrbn2NCzBAaucYEneArGNsjcQ400tE3C8V4CfYVE477C3JU6/gLDVirQYbIAbSR+mwmZzq4ryxcTDd9IU3XYnLVbHBIeoApIZZxqzizC4NceCWDptbAsYohrl5m1txk+qBN97YIAOnUyMKQIJiCP2RkMxalfCxqGBpsI/0+okQr1oAUrAg8WCmwR8CgHOCeBqMX7oqQFKdunBKFgIyLt4rahE3AFbo/3EqDJWguxW7yXGis9pfUaKofceUXcC/xJGqzzgRAl9wdfVnvGldBD5wRrxN0/exeR+me8tUPqmAs67pvJ+VgvN5xWNXgDms/t3Proxga8p4S8yRYLil1rMt6CqoH7aUO3Q1lWL7OhX8o1aOPo+W8oeDqCgYNC1Kcb4ueKf9RrtLonA6vMdsHe1QSxG8ICbmB9wohINrLxhdXXfJo+tqbaL7eJcffbpx63J+82DH38Y/84OACIkUgom9h/R+ot9nUsW4MnJ2c39Kv7T8tPTN7VxP/bmrcOl+XfUPn9SInqsXcYkWIAN1mbXCIgfvUargJHe/zBYgHsY5QP8a0vcthixD8B/UiVriAuZDqzOWvvdIJY3FpEYpz0CtHun1VRcMtqxWqJodtqHJffFPTezh1dMge2b38f0fRKL8jxZFgE8wXbrN/IJVtdAr6V5NwMiej+tOkfdD8b9KwmGYkGvvYotLgktYBcU0+8U+7lM7GvM6ykW9OwBcAJqRUnA3aeffDrXe7dYZfT/FBFaE+CHoTP8BhaN6jobzjaQLjgtBJm4KexgTGaSq0ntpjV3FQaiDECuMl9xmb/kd6cdHztpcsztBOfxr6uN0e5iDww6A2ZdAKz1fjd7j72Ej14EWC996TGls1cUjb2rd9P2A/Ry7p535gFZ1m+efb8wvtPz2jJ6Pev9Yn5n97AWRzbHfj6miwlSVgz2yLVJY0hmV8XQYxvFN4Bgd+y/T71332Mbx5eQGhl2M2LAKmYCQ8VFjLj3cUbYAywERTG+fTYCS6BwMYydtZYznGD2a0n4+ALssfSI/nAXsbLX0HjUNqswsrOGGqidTpF4W1Cfh7bs32k3kc8/7Rwapr4r3gI/w8qzoYAkCq6KywMS2LvFxj1T8a9473parxcCeE8HSq1npdUPAG5vYyKvuHImwo8sh9ofK4DVWSxaEnrZnpt22/ebv/nVF5sbl0r+s3nvK5Dv/eKfbP7vf/t3m98H3o1EAtb/Sr0GYAPkzbMZSQ2yL7HM7DU+ofVDKrAhRiKB3RvgXBK72mVP12TeY6zxun528TIQPdt4qdj0Stpr1wIyTEgfjWHtuVro23MvahV/1SYvbN78pJb+n3x8c/OuXOr/+b/824T2xfH4qp4D30ab0aAWeZuhcWLdbJD4RbvcgOvIH2LOBgVWJF3kD10vaw8CK60uv0vnbMCn/pv9FjMOU1JcCoQfsL3OBIP/yF6QPOmLzTZMR65gzyOqAOMx63fq/Hnbc6X1S3pEwn4rViGL4etduewAhgNKKJosMJXszACH9n4bYGkQi6OXDtsaUiS3UujC4HZOlsTAFNkm/i2/6zo/yb5+pJUyXfIO5OZ8QMEpa/Nt+dlRLKwfi3dfrACgG+iZyfX6DNeu6fhc+3P5YlKl7QvPt3P43nlpEynakwiwSQ2hm+fvvLCjLchILPg5TBSoyS+0Xjv996V80KUAod2RG1p2YRhtzo4Nt/1PcMrEBJ7YxCs05LK/XXuJ9+Y4aZsPGexrxZKKo6NDzqaSV5E7Ykwl9zVyVwqUxaPib3uBfR9pHr6psyHnkB/xIy6DjwF2Dpty2/EzA6oAu+XP/CVpLTItq8DvXMhLAowKmV9GHqH9N7psfcE4Xs9gnFioAV2mw54b0DA70OcfAp8i/CjYvUvP+0X79EmssLMq3APsb+MxxRjnUvw4oLk27bObO4GUVzDvDot9O18GVHz76uzmH4r5+BLnGXP6JS0+3So0hj2f9s31tFbF6P7bE0CYGJCsdUP+OAtoLW/4+PYnaYXXmRgJi8kzxE/RbNriu34FrRdd5077bZh07c+9zpCpshf5gmHN9/N+Bo7ExOfnRzIBy63zKcc8E4IsXnhNMqq1Ya6gt4hPe6S8uj7yPmKRFwZTRZ6SlziDAN8P+akH+fkZi8q3F4OdJ/lUbneomFDhBFYEu9IFKJ+9HvnscXnZyRL+HfazAXoXizcv9XqAvOEeJ+lGHwXM0rsTTx5cy3DVPcSPPXoSy9FgzgZsviyHuljgIU6TL9FbNPjzsmtOy27iK/64+IH0FxmIyzo9egZDytCNptuzPYqNKzaQ070oL+HXDvq3LlA4kSGrNyL2XGt41h//+O3kkJ/cvvGbM/+X//a/+vCkH+rdp5Mk+DjsRrHaVH/8+bgkdSbeYb2g7YX4v8mISBAhgg6PdrARNewAOxBoxgMAbpMabRwEXhmq11k07Xc8DYP2qlbPCdZ6uIviTjNpVS2GdZdzIM6vcjcChP2OdsDRvfCZksqcySWT1Lw/3Zw2AvFSgQCdHqy4cbr9vhZUDmEmJEqat9V1VmWmidHQaKPuxLLyGjo0N1swkwHfdOAkKB9aq+eJ4KvcSkAh2BPOc4JbZ/TO1MR+x+tNc2IsTL+cSXI9WKxGo4ZNa4HMqxrlaedQYY7Qfrvc5z4mtg+smCSAc1/tgwKXZzVms2k20IWSmCcZjZu1VFC9sFEfx+56qKW0/0GXP04T6BqgKQPwruk12sZ2BRqqSYxnn6HL5WLI/fc/BLyhhPb60Q/LIN+8+fHm7t0fNw9iXe1fTXy2JPTquTT6dhzmdPF6vV7yHx++2Fz96KebS4e3Nn+42zSpe3+sFfCg6Wj61jMyGAXaTgsUMbjeA3RV5LHBpkpD8661bT8d3audL6PyV//Rrzc/VuE73ilZ1fc9IJ8ACktR0LAousczIAHTImOr8tJB04qFMbLa+wSyHdaZ+ARAyJm3517lkIFYgFtVXUmeQyv4fgPIGcFYCYkWlRWoXEbrTiuQBoT30Yq5in2MsKpHhg7I7BCr5hbUjECylrfOwYMMyqgw9JnnAsGuodd2P3S4TFgUgNBCAeQA1k/PGQRfZXF0PoaWjEGzHdteAKI1AiBjT2KVSFq0XU9b7TZRH02Qzo/rPTtVjbVztR1MS9UASyuZZw3XlNY1ZGC0kLoXYNF+ADiDaM3WoIVsx4C4BewqENquWl+Tl4edxSZw+K29wJCBc05M1LFygCFOdKYtTmLQ7qXVU3vtMKX6ngByPlOSW8By587nm1/86lebf/kv/x9js0xJflmCY9COSaCXVVFb05c9Y+yGFbCvSdDAuwFrhtm0AvapPAvKOVIAwzAlc9CBNeyLez4ITL5Xy56zPMBR9zTrQvsv+/VRjEOaBvYcwF7AKEBm407ZizQ7pzq2HajCvo5eh0BLxa/PFni671sVVR6XYGqH5wSGEaPAMSCLdkqBmrZ8gHJ6CzRSuu4Bea11n6PiC2g4bT+equIEDwDRxXy0751BUwFN+l7DGwRAS6zfvgeyHWbLfI7pSPRgVLLpp+wX4F4NVLhaO8ar2mVnQqYWMlzeYUvmS9qLQGerjZEM0J72hWy2yaR3Ax0vXDrYXLl6M/tQQpbYLF1RbUAzUXvaS5yJrRRDgcCIo3fGsY4X87QCTDYQw2sFyfavx7mq9XRdJExshT2vVWAJ5QOi+KMCQW2rlhVRr2dDe0zLEjHpH++XPPQZAHOFH4yQsZ8COmGmRHAQTRpja+rZxYDCa01iOMBci4q/BmYsUerRuGsfaaaRwL3KPgzDEdsL6zYtnWnHo8OpQh8L6+Rc2oj5gIf5ZEzes4Ir2p75OLpXF1sHlHtMIW3dZ7Rjjr9wWRhgAmI6Zws4X0nNGtow8fboorhuE4TXFPQZHeJnvcDkcgnKFG3yKdrtp+20gBBziOagtg7VVeCVPQqctqiSamsFCAMQXOpDDxpuVLf1TLW0Eo8/FOQmtfDo2bvN94kLP3r44+bzaxc2XyRefbUXGgqreAPMfEkjqKt7BjjaAmXOty/PFYCnqPaq5EJxZnUDresVT2jbG9bcxClL61AQfTr91P6UdLF5lo390DFgrYA6/LaNwp6O5tcEuJ0bAB6bwl4NkCOE3Q7AwDCk67MFnE3JU8wZ8LPPN1lNcIoVtnvwUX/vbO5VkCB4LWm8eWDgBhmMdHRGqDu2UXtzNCUF3pKzAZAwQ5ctn8moYpj+p41TAH22e1q6YaeMPFmrxyTQdbZarIm3lj06K7jGtpPM9zkSuheKQ5NgW28MNjITuihmzlOBdYB+i8VWKH4d0ZaaVts1FMe+U4QA1k/B1fVaq2yDz8DQoXFz3DWd9KbaiyTYA3AYDJN9MLRjhvcMGEWrt2fdLdBeE/8BQq5WJPWs+ZFf/MnPazf+MlbS082/+jd/X7tlgXc2MqLT2AsA254hQ5KuKebRa1qsUomhAF3yifVzogBkXfu6duOjYejy75ZwgII+z4RgoMn7zuMYlbFJS2Nt2j5bA0z8AfhAmaoSYpLW8masd3Ho6+7T1yRWfbbC+LQ993mjrwUU6kMxFhSHxx6ZDOa5rCh1Urd3AAvTsvvW1abjSYB2XGMPiySFdXSPu90bJi/wVq7gPT9geins9TnOi8TDfUta1nATAAg5j3hCcgJtuD1qBdaTGNSv08C6XjF3JlgDTLd+d3nf/jgzwMbZR/YfgyoMYfvXHrW5AZTvsQCLyx49OioO//8x9WfNeqbZed/5Yt7YA2Yg58rMKhZJVbGiTUpUeFCELUX4sPvYJ/5ePG9/ho72EI5wt0NhRUuW2aKbRdaQU+WAxIw9YAb6/1v3uyuEJFiZwN7vfp57WMO1rnWtJUuizXZ167BrMacV5Ng1w+ECfcQpkqgB6LafN+xPq7MF7eyJX9qlBnyY+7DkTzBIwXHYQOwXeQASBb6DUPmtAIfaTmqjImOzZY3SP1aklgyPfVrTU8Vp1ksCCYymd6cwcgHbo6+40H8fZ9v/+i9+tvmoUOuomONdBZvvzl3d/LukawymmeLa+EVJslfCAFpaV9Oqnx1hQ0563hk0iE04i9rzznsvpup69wUYneoC/pFd37quonAEBGy4crrdzsiNnu1G6/+iuBiItFPMcEGcHDvwPkZhNv29QIcPb+1vPtQu+9W3m1//4YfFDlYIBlhvGarymGsmHifZI5GdoWWAO8/qnnc3l9Zu7KO+ZsVpiyFu7ad4P++0wEldTCY5ArvdJWd9WJXz6lPOG5D3WEzFxkwIlRXFEFLInc/Tlpkd7rehU4dHaQ72LDe6E1cD0kkVlBi2r8XTp/kF7TyMvu7AaDL3JXwEOzgDWjqZS7NNMQm7pxZRwFtSOo/JISn8FyeJHRRBxB3nes475cPvPzrZ3KkFX6ImdzQd+E2Fm1eYqREAfqD3SvfNunSebsfyorvNnrwIrHhjOEWgFyb2OzrBgT0z/AEJpwd1WrW1+tmavs5t7fO7YhjyGhM79/c057Gpz2Qj9uXbipTlcrsFBJZEbDVgrsKPuB9JACBZ7uNM7yqasRU998tyUa0Ijzorz3qfi8We5wDDdV24evSbgTeYb68MICwnQjphT/gzm88ksAkj9cM384cAo1UJWrZqgOrVXq3ASjfTv0+sphVY6yT/NESHrf7nnBI+W0EmZl8a7a8Dd4CbI7PSM2k1fhcNEWCFoPKqnPsMsLWcZgYiZJ6xQV+Ukx7VjfMYoQfgNc5xFUIm9p6i/LqDMwugh9tvDW5V8b2cvMonEWUYwweB5d9VyPu2ThlKynLP56Frz95WmNpNM601kTsCi3cVLvrINYhkaanyhQYnAB+xO9mcm9dv1q5ZJ2HnCpllBgjN+Vu+5Bm/1Fp6umsBxBfdL7qTfMTckxWDiw3EnZh37tvINrl3E1srsAPpscIDwsfDLhvIpr+fjM+j2tHHx/aee5GXnDOgvrv00rluzUwZxiqVD2ubvlErvmLmJZWpaXPujgH13Dn2oOc7ivRzrvMunqPRFzYczqRgtNp3Xyaz8DjE+7iBO2JvOrubczT3im3K/V5XPJ6RI53f6xG4Lsa2RXTaCwMilaX78p15AmFEI2XF7/Ud7CVfoV1Z/o2AI0czWG306/pNgok0wA8//DB5FjtHM1y+ZziNz1CcEReMJMv5S39z5r/9b/7rd4f9pX581btb7783gec9DqLNMezBBLcbAUJHGUtBy4NaIo9jDEEAb5agcjgcoYRnJ4DNgT6BKrefUGNO3nhiyaBqCdBJwU2K8kGV54cPfuhmYfIYXrFE/OZy0RrrotyL4SWwu34T8IWqv9gvjIjg1os5ZOcT8JzpQ/1gDL2hjvduAiaLMBpJfY/P+CO9v8tPLBSwMqgn0C62mXYrrDyO10E2POMdINDp7+Hv0R9r029fL4GFLOdEUBwdyDXZtOffJlITeTiMrcvNm7dnOqvPfRxwJ4hVed4vkJmpYf0GXBIovgDgnESoQ1ti6XPWAIel9Ucfa4QaWa4sHAND+41OFpbjUYH5sxJXP4c49gc3G7ABRS6xm7bDPuco1PfW7Vr7strvcFsd6tbRdCPsl6cFG3cLaBFVrl652cSTj9unx5tvvvk6RuanUcZvRdX7IeMdGym7ctIhP8qgnI0u//vv6tuOajoaRYmpfvLphwVPa/rliw79lSocbBedABN2BEkSb/otl5TqjHPOqdz7/W83P/3kg83ezeub390LDNi92hrW327CJUZYa4IRevlSwGAGWuIq4dmPbQc4fdJZ3u2/A+WnosmYa/8U9PqNGamq/tawiUmutiyo1nVayHPah7XiMdBvM46YPsa1n8uZFa/wXgVMGdp+mxKMPbA0RGInBUQc6l8P7L2Kmp1Df0rXoeqMqveD1pYBu9iZwxfYCxC52iW+e//u7MtRWorWZLa4tdL2wOEAYtyXU3apyq2qE6DG2HPrwHuOQWxa8euqi/fv/Tj3ikF3poATw6opWNHOJlBRCb/Y+hw7b1MNptuobcHQi8W+0sIg1gbiOffXA3E9IK0S/30eqw+zJ4MgaJTxA7f85kWWo1xTtrzHaUsT8F/CxgGsfVqtuAPajWbFauWwtD7HHTLd8+Tk7ebzP/nzzZ/+kz/f/Hf/3f9984tf/HICgkcNLnErZmCDcKlBB9o6fe+0TqKobwPYAfEZpQmjVwA4QM68J7BNEOzeBTpVCbpcAqhd9jCbqO1pGJV0xHLY9DIuFxzNmrYG79VeC2i1N9Oa0j9rLcanjgPHDrO2p9VkE2fZ4SVBsMCRjz/+eARMtXQAJCaoFlR0jgAQE0gMQLpaVCXEADKfORo99hcTqfdS1PD11nwGkvReKtoCBqDKBF4CCGwC1e6tDpGvZTvpU11POF9RRA6qvYrW1tWYqOcLcG/eCNw0+Cf7QtOigzo230CXw/bl+kwaVB2r9aPzzl4B61XXr1Z1eoRSbPJbD/LipClRMdSGj7lt1TpfYvA6Z/uyPXkXIHOhi+ic8CPYi/YRwAKoEfABxCbh2zIDB14bvbgClGyDOzFTLPuSuRMSRWzjAeNVD53bzuvo2lX5a5LtSRk+XSt3fdr7/KNtaJhziikmkS6A7GJrcuFCSV0MqYu1OZp+hXninpyZ4SzaUAou2BD+EViMdTd3xbNqI8MkA+IFdV2MEX4p5lkTWL+8e2/z/d1aePrZ+xLBbQHrOD+J3fnZZ5/2XrWe1rIHNDqvnUELi3s0IA7wDhVToB7zQeDcn849m2mx/Vl3T7HlbWxWYLtJmM9arBfDbNiq5LkHvY9igqE2Bhw9m0R/sTvYqNkXZ3PYbet+nen8pj6wOfC7iV+zcb3Hg+72N+mLYJodHgYiVxD85P0rmz//OHmMhiBJ1NTrDWU4zi4TsRZVYOdY+x1n1h3vOZ1pCdvJMJDXfdOCNFMfCaBr2x9QS2V+OF9joxYg56IuLUD7McCHCrkJ8tgU/RmmO6aEoiW7yk75+TPRtYOPqcJoruEBprUCfkpy+565d5JRYJAgG/iUzZ3p9p3/GaKVH9k9uBHIFFM7hsbrwJuf3KmFhsjU2+Qhes7nVYVPCuifT7vsEoIG0Gq9BT4A3AcUGvBIwhQY5XzN9Gcs3AqBCj3ZRsUS2zAt+44fIEdy199NUIqBpbLfMytyHvX1h6bszXla92ExyDD8Vzubyrs9nCQamIYJaYgJOQdAz7S80Wat+MFvdOcUmHZj70iwH2VjnpMlmfdaGow3dH/0fE/ufl/SH7igpbPnuF5sOkWV0Wk1zKlzm0356//kL+dn/O53vx2w5Fe/+lX+Ms3czsW//z/+Q10Gtzc/NIDhDxULgTQzPAW4mt1QJcfEVmxhILQeAjHoSz6O/aQ6bpgWXcIvv63g0H7frwqPlSoGVTQYHSHOXMKFQQw4nu6ApS/tXAE1B1CSlA4w0d61ljevXJ2Jra8CCcSJa+0MZOr8xnLik4lzjy3pP7RWKbrtiQc74/5u5CxaP/7M0Cm281pxpGnR4jHsyEd1SSz9MCB2/qJDKYEUNz8FqGwBRmAYWy32t9bPAm0mvu7ZZjjIsMGACMXbM3wuMfdHd4e1cD3/eb2fqx3XvZwJnM7jxF+ALK3aGFRAR5II3UmAKf/d/QQg05TmsV93Fr79/mFxbsnbhYZ5uatiCyxW7FfMzZ6FfZ84CzDc2jtnkyAPWM83bIEb51ZMRCPLfR+NbebRQD9ndrXGKtgoSvALayo7n07DLzuGVWiYQe804PYUp9jKbQzT94ijRpd07KVYXluo5LOfl985CBnBZnpVwdre/tmn72/+5E6aS+3P+WLx//W7x5uvKtBpmxsJFcxaTO/u0hUTlTuXD9J3HlYXH5Z/AITTOJ6BVX3mxIEKqVv2HVM39lwRUNyrQwgoKyqyFnCQkfGJadVnvVdxbC/AiWrhML1agzuGq2WDnhXDv+rfL1ak+riBAx999sHmQc/4v/z972MQ5ye023WvZ3I7hk0dO6McOfdWIYVe1yqey+tIOrARM3VaO+MMy1n+4pQlv5e+53Rb9fVAnsttxtmKAWvKfTanZxT7PzTkAWO/A/Smeynddy35QUzjgy1Tcw2qat9IF7SnP977ftrsPigXue6zA1gVrbDSASjTxQEk6t3lTnTqADNsBDs4HMZpW1acJnVkauqbzZ/9+V8lhP9g88WX3w+rddh4WtfZ73JdzOiD/vyzTMO18qmDkXyhyZl+tnPY470oJnt654PNN/IagQPS7wAAIABJREFU7L727SbdZzZCC2Gv/8J1Cvg6157DK7V5jqyS9cU6dN5mUNxs9ICqgNEppiuQiAFoMdKWC7QV1GHMX+lgHHBeAEExFQY34K4jId4Qqb6SXyJRGLCYb9/FflK4b19f3z7YnATA3AuwNLWWj3g/TTGF3MfltDN9WY4zeYCYq/eL+TQF1s7A837uMLaxs3p6XTpsqbj+daSTKY4ApAfk7bxscQAsec86QwHac2f9qSm3TuL4L6QQqbeiTCBY4N39dCbFaeIFOpykU16muX3OoJnunomrL7FGW5v9Ph+4dabc8Xz+4WF7dJ/kAbvasys+eX/4ojs5ICFQzHtgsBms1iJeufAm1m3s7WJSsW6mLuAuoAjIn52gP/4i0On1uf3sLU1YrHpyD6sbali1yBitlTZsZBLdTwqL7BpgiN3Reuss6/RwfoBjIynRcz2ThziHrdN5rMUwnQP5rrzG5886LbBWzqJ4NlOK8297ckfxIv/J5vRgJus+iT06+tYIRa0NjMT7TqE0P/qy/3704NHEChfzfy/632f9IBrj/MKr2ldp290srr4c8KtrQq7D1l8qlrzY7/Pd8/v3TXaNDOXdO8c7Ofbz55BNypv6nKfZWKy7t2cvRzx6OkzZywGt5wPoRguy83rr9vt9TiznzpTOuNUFttpfdU/w0Vd7ZnnIFL8Vcad7TVvu0sF9mD1m62edANkKa1MUBdgZtPK6fDEZpX7Gj8X0AD3DQ+SW4oNTGZGjw2d/c+b/9n/9z97RaxpR6Q6kSWZo5S6JwFPPrsN0PZBKIn9c0ve4fvzXsRY8BABpRDy1MAwix+mvyrqXfBaQMno5Y+4XhflMgYbDJpi8kuDkce2WnN4TrbE4V3OYtfAGIrSoh0+OR3MPs4xO17QstKAmsjp8WnlQe0sxR3TUC672BlPwll4DPZpxVBx7z2BgAQr1UX3Iq/lA25UV17IRGFj1wmEUlAO+BBtvfEYbo8f9u8CrTz/5aCUac3D7GYwEphLknchin0lXSpV3qt02qEAK0qrH+e6PP45x38NgpB04SZT8Y1WtL/eMDPNouHAO6A9+HBScMZjKmiqelgE985ICDKuCrH7mjwWOL1tra/BeYqoc6Ovjh1PVm8mhJtu0nwdVCTFm8vrTCgK8GVbVNnl+WmJ//1GtgYFsgs2nfS6k/FaO4j/9y4CS5/ebMvu44RX35xJakjc574qgm68DXp/3s26EqGODPQzUVc3dkfBgffXcOw12oMW02npcNsxLYGaT9mLgHHQx/vxPf7b5P7/8esacH8o6UbkluloOZuqYyU61s0rut0LIdGA+jTX6xW/+vou1hNDf5sSBybsE/3MK2HvEt7Fb7JOLNLpjGTJVUmceg1R7D221c11uNPMLBQnYjLtNOjoDWGAlJaRT0VwC3cA7Z0jwTdtCu5+rAXCY1rf+XSX0foyS/SvXp4pGOPegC6tqYFy58y5gxTY1/lobjyDGxwuaXeirtXbbz4cPqghmqE3MUjWyJh9+8OEYj/slE9ihGJ6SwQk2rH+fNNVA7NXe+8S0wzE8Bbfzcxeo5NdQrwd4WiCXRPm0nXBb9BqG3U42wV5DZvdrkX6QxsIEX9ao/wXQ0daZinQLJEk9HUkuQOD0AXW0uvT4S+QE2kt/bzFisDdgJNOtWwvJRx99Vtvse5v/6X/+Hzeff/bTYcXQiMN4E5ePdkP75RGW1s2aQHaqs+fPgGvTNovBwKhOFZoeHso5YC2mY8DKtWyhavBheo4D+AHXS/4GICrw++ij2lZvNI6cvVBRa/3ceZ93Kcc+YrniXMmI5KWltI+LZCFxX6w759T3nE7yVjGT6M2eTYLBuQ55fNbGGbMro1VXAHfK5HKetfCfxIp1ICW09lLRA/gLyJvAZiuiTPh3gD4eqMMAjDzVvxk2gq+d9ubYnyUPCidAnv0KN3tVsg72OjudsT2ART/vTGfuaNt+KLkW8AGm//Cdos2arutZrLF3luy9FGhz5np/Aiou9fm0Xry7tecbaH46g6rUbBZnOtOxCuysgQKHxBCTGuDJb+xWbsPwZGceFzjMNMTR/VnTqugiAUYBA5dqVdR6PW0DU70FSFTtU9QocLJfEvk52y6RBEexZ1gEK/mdaeyBaDtpt3z84dVe/Yk5ZXPXtIKoQmfA+sylL8LfCAxXor2gLpM9GX5cNGwjQs+vBGnnotqnufKb7OJJfmwfa66XEFRPHgV8aO0/+uTThpY8G+AXAYbOjeROIUCr3bthOLkXWkiWXaYn0yEaZvkFrRsFjZh3U2CaSrpCQj5tKteyQCyzfO6AnAZBBUJ0bwRpwzxVNVxf9scAZNrmeW2AoemyBVTuC9bQYYHU3UD53987SSC/FoX29IOrFzZ/8fM7AXdPpj3DGXgY6/Aof3AuNiS2H6NwtuTC+9CpXNVKoHvdAihN/L8JvWzCMMoWi0cCYHLrMI61hw44o/i4mHvT/tpvfn0N4wJLFePMz1mMCi0oCi3TEtU3z/RdQSSpDBpNdJta05mBxG8Li3ueAez8nn13L5NQMGxmCwq4n8CvY349TZZXnbGL7dUnt3cDVZ3NinC9x+NjbYIzNmH2yD2R/DqT6/7SmFkMbTGe87VbgXJaagFAW0bvSBlgu/QFKugSEkmS2ABwB3RWaT7XXgN5dAgcOb/5KGxr673svIKSQTEKKDSmsF4UTQTx2wFmc7YVbA0NW1MCtXn7ua+HMZhOTXbZ+z0XT3aeDNwyufdA4YiNyYd2cTf/7J/+5ebHH76N7Xs0LPrRoJT895mkVT64dSeAajd/+yBgueJfLbwkOgCD7vXVdLg++zBZjoYw/N3EDAGVU7zFAtQKrOWspLPYga8gG0BP1n69LCa8nUbT+3Uo3K0d+Mcm7jn70y4XWHJ2NC0BAUtLUpxxucr+edO0JVH8L8mQfIYuFz9P4I/ZYr2B5cO+x2oCDIHyaSXbV2wU53kgd+wtgtuApdUuNgMp3EW6d30eoHKmSrem+8X3oElMmQNDnAi000jt7C3Qe7FCRxNSDFUcrNCimHermO6D3veLL74IJLq/9Flb8lOdULIpmAbAxYvF6g8fPxz/LY4/GBYmDHIle8CCGVYyoV0AwnTdbFm6A6hjhK97NzmE+9g91g78KCmLH2PdXUiH+fWrlWsMWCe5ZpW3Z2yE6qeQt/T5/qjx9h8BdyOK3s9X8PJrMdBKmkvK/LxX21bq9yvIHcbmOqK1RBd5TEtxC0w6sEj7FP1FNm5AMqAqQEbhQoFj1pf9ID9Rsb+1OEZ4cFf4OV0B2YIrrZPi+43W8hc//WBzo4mJLyNO3I95828aCneo+LktEMkVAM7u2Z4kteenETaD5ltXRSyJt86Ud9lztu5WnR5aAx+kM61T6ZRxN2eP7+rXtDGLn8bFLYkJZ+JGh+79p/1Msj39+6effb551GTFlwbdFdPnXTd71/Y2N2NIv3etYmaA179P9uAfS47fOChAOTFRd5i+9WHscYCtfQZ427thnyp6aHcFprauYn52YsBt/nHi1zV4cLpvtPj13tqzMYVfPqe7qLhiUNDSNjvOjr5MagID+72IAUfFclr8veth6631kTQHUNHdPeg97j9pKnyf917dQ2pMZxq6dybGG2F6BQHPfiJ+ICfSux9GUFht0YGzA9Tzn8vfLPYXqSWs6fObOxEhvvqKDvtiYy5VQTE6v0EvtJyo/OtPcqJ7vZu788e2xs7MSZ//MB/xfX7wYTnDpc7iHc/ZOz1ocN1+7Ls3+Yl3AV4K8+fThARIvCqW0TFBBsGApjd91svx74uZy3d4Dv5ULENkQQxyTi6UP9pRyO2dLhX37vI1yDXgM4NChhQhloAD9nlY+X3Gbu9yibyHqaQiOCzVn76/+eLkUZqu4temsmp37MwaDDDCR4Bv6EB/ppOOxp/7Rk5KzKA1Ugw8Ayrk4tsBdDMxWeEdq9w7AoQ7N/Q2h/E87mcV88WS4kD3EDEBcDZA6xRTERAuRgLCrqwQTaO2OAN55nV/d5bWYMyuPUMnddb4+T3rNewzU8/hGTHbHrWfj1oj7GM60OIG4BvgTj42vmGKX0ChQNFaJQ3I3Knge6346DbZm9D6M+npKzJdiKREMst+PYtxbxjcbpOZ5SaL6QhOmFFSw+ACFmnfXAMq1lAqd2a/eJC/1fmGJYkRqeio+Gy/3/Hlrd9l4Hj++20+9kp/dkk+NgUYkQUZ6dYtP+77RltWwcT359PEQBigk3OJE/gsMbUCH/Za+8H3Tbsw/xgb7aHp0uJkw2kU92KrfV+eO9PHO2cGPp158TA7aXK6gndsx4Bz/mp/OjMUqWiqrzZ0vvRM3Y3+jm1YxYHORNjB8+LIBw2yUDy7ZCCXdLU7+iR7cLY9dx7EZccRaobs09lzj9j0y7FALw9Av1MOjW19buTB5LAPKwS6+7CgRQhZ+ckPyDTjE1aeyS7sZjt++jP5qwIwrKBnoX/bufZLzq9L6OT49d+c+a/+1a/qmggQiVmk3//G7VuTGEvuJEJ04gRtwDMi5vrAiVqiCwqOUAb16/oFDBtxccjjYBmYIxke6DMnM05Yuwhga4nlLg2fVU0blpNWp2kbQ6/HzJD4BGwBAAURbSrdmNFLUonBbuhzDaY438UZ5kOfI2gGVGj7wRicxZH0t1Aq3b4fvdHXaWkQ3ABOAFr61i/k/FTLHPC9gi8G6ixh4S7+k9DX0XBxkYg0ttGmg0hodhxcTMMOKWNyKnw7SPJoeS1tvRGQvV8w00pca20ZdeQH2iCEJiWx2HhYZNNOXAKoan6tccxi7Ee1zizwhBFb+k5axB49LHAFeErQWwssrFDHwLtzmzv7/Yz2Yy/HqlVlKiAZp+cvCmQzAhICrYaopnOJWLYhDQJAa8NrHYGNV2rf+eLLH2Jd3tn8i3/+l5vD+1/XQvzjEvnespWOO8DXxmEQTpVQmCD7dvMQYt5e3wkAea7fXqLAIAOVOlsOjr0csfbW80lsxl/+6ecFZ/djYlT9bm9PMGS6oJdysIsNJn4vQG/PgH4P76PdFsBUlb9SNf5xLDaTrqb9SxVNMsZATPVZhW9dak5gHJVgshe2nwMPMGCBzVp9zwUUEbfFsBSUXywAv5RQuEoGY40hyaiMXoX2a87bz5OkAXD7h7aHxEzlHlPycdOinD2MPkzLqwVqBw3DOKqqoA0BGCHgfea8DhNwDT7B5sJ+dZb8N6H+Vcld2k4u/0FG2URA9GhnDANh7rUESZIO7VGl3FYxR5tMxQrbTpKkaqvKNKAP9t32vweoWEneUJ777DXy25p073h7wLpJitvzPnjm2CnaJIHjPneqT4ttITkGqgCPgD/8qr1R2RDULwZgzz8BsyEQuxn3Evu9awF3H05C85vf/KbW7CbxGTawTbrcn1WhZV9WMD7AHNBlbNJiAq3gemmozJ0SXLYWqiHAFGDvZWzcnkPVFEDoimDYHcagNN4cm/X9D+6MVocBPlPBz6aMJk7PTR9wtAN7nwWkbqe7znOsYHmG8JRIebY/AmudwaG9z7kFrNN5W8/lec9M/+x4w1VtBIL0OapGI9bb10po3Lk1yGAL8nES/SN5ZqsAWquVcrWUchQGysykYndVcOGd+lrP5pBpKVPg2K8SfbNq6c2Ay6dR3+kO7eTsnxfg0oFyDul1XmE38ymPa/3YL9CAaI/uaP9cqbr2EGBmYqNETtCqgOI90jZUxX2eLTzJXptCLfEBgHCCzvUEjFtWooBtABo0eUGouz/AHq28NeyDDxu/4rL7JUHr+/iEPUwe1RB3t7/Xov8kBtjo3PUsAn+sAOulPX7A6dHZW9C2dVpaXyUIt2MI7ajQF9RVJLHEgoaEzFY7Uz6Tj9R+DyyZthW2rc+aBFCrgURGUHdxLxBjd/MkoOZeidCP2UjtOruYqyxWgeQFosiCHrYMk7js0L1S/znIp9MWmSmWqqTaYToHl6c9X7yXteb32If2aZhkgVIY4bsA/s4Chvq0n0+bnKLFlsFVIvciVsXLvv6V+9ZnqOA68K9Nm7M4NNTmpmlCCBCojed6NtRanQmM/OHwzeabRy833z/VDqxIdWZz59qFzZ++f3lzoxZRAaBAq9u0uRRT6k17eD9pCfYDt0Fr77CLW18xDbkDu+snzh1ytwWbAI75C/q0fN1iw65BXavVwj5KDIZ9yx6yUf39tFTad05bBIOx1s9cIN+CWgewco/6Oueb7cPSFBDOJF6fI1axTxOws3GLxaNV5Hb6p9cbOPSbX/+6/UoSI6D8maSiRPH929fab+6Z5is92wp6NKOG+bkGUbzD6lL1d9knIQPmicvWuaCHivlpCfzdTKTuxXU1TKtTdnsmNLIptlBVW3HS36k6WzrJkJZlTER3RXZlHfqZmFeC1/HR7sYAIUvHdiXpg04XH662PWwUZ0wxwDMCn573dU/7uSc99wsFlv7XPd/t3F3vXJtu984gDok5WZXWBouSbVK0Yhf4Yj4GIDigoPi2+wRA1JIpicAO3inxPTdxFE1c4BBwuZ85Gsr5KImpGNC+9i4mQYrBSJxMDogh744CGg1k62dLvt6O7lOxcOd7CkQA6/aTzR3GNNDWWcToYovmfzEzxCtrSIZ3cW6wq5aoGRafc7Zdy9Gtso8S0qXPeTpYSHfBSENIBghxdz6msOBudrd22uPzvkElrK+zb+6HMznauD3zP/mzP9t88P6dzdff/mHzxddfrTKKAk/f96zCzBts1X4rjDjzp4x6QN/S/MwmiJGKO6bQOb53O5hgWKz8jfK1z1l3xPqJ52ewTM/IZ7hb7tn4sECPrxvScxzrZTQei9uhYNpmFZ+H4TGXTlGbZIonW/894N/W9y/Dv345J34pJlq/6WzoORXDlsi4tcxWtnYz7GEKbNvCjjYtBV0J8wyBW3HTsF7sy3KrA06O7269+aWrxcJPKlLaW7nEdHB0zrSDaz1+WLEcG+OXn3/QtNnuUz7j7797uPl3Pz7YvOoOjx7n3KVVYPAZCgoS6cdb5pzYRrw08g90lMckxLbUllZcc5htkdSvITZLR9zniAvX8JDeNWfEHlxor/ad7eLhq0/y2zHmzhUXnRvNpnKtcsLD7i4g/3bJ9fvJ5Vypzew3MWj+sdj8WLFTQWDuSOtlUvK0RS7G8EkANaB8bBBAqWeatn8FltExXwwf99MvhWisBe2SwrrREGzvMPhgzznUAZ8UYQw1UYR9a8BVIMg57Oj2Urw4wy8mzqLfBQwwsb47Gop08rxYLr99tfO9z+YHACjKXexnA7AmLm4vER100Iycy8RctMzbU/fZ2fV1wNs+exVvAQR1mBVKIUeMzEePLA8EbIony9I213rWq9m523w428h3Yoxpgy7P+bZn+q7Y8kmfpwB4p9hlv0Kqzp0zFQ7T4J/Y4RViQc9Es/dZnQNT+FRomYr90uv1Z2zLaqpe4MIa8pV9GCmezlmEmssBj2IzS2y6t9s1+t7lWop3cy166WGWb+2Pv7/cM1+ugHCxO/oqdtPh9ZjLPetzbKiKqzdq4b/Y+Xld7m/w0Vts64oaGH1soSLPDMQZGQOaq+Xg2eexRYBmuTrQkM3Q0qmzAWA6ADtAko1o8IfhmsAntl6BffInWsbL15MmGjkcIG425kXjbt+2bmJBhTdSJCah0tkd1VwyWf2+gJXW34mfLqeNJxd6en0/4K73CKM4DLhjjGfdA5fkLUsdfUsYsBXtgbtwtjv4sE49Wm6AsovAuXK6SwFbj58+HJ3NM+djeXZ2+LHL5SCmfisImSVPymEkBLrfE6u3riYCP6NxT1IIOWMYxe2DQnz7KQ6ZYQ5T0TX4qBOtQKkLsLtxFvGqNfb8SDFIK66iIrAOG/nfq+zOxdZm1/0ASpJE6dmOgXHkMth/oChf3/vCRuwB0P6tgnDn7Z1OJ2x7RTvPhOVI23ALwGt7bSZm9wHYvjoUp1jZP7vFmmwgGRJ+ZAgTo0cPJ8BSL4bQng/Armvj+WvDqWL3t9aXY9Uh3rAubIV1A8w5N4DjxxWhkNr8+3u3Pmktn/V19zZ37twaQgqATV53M7AO8YS/8At45+9OGeZySJ1J7JjCiXxeLn3jxo25h84y4BZ+gLmHQId09v0P3ynO/M2Zf/rPP38HfHuqh76FRAMn9s/J+qGCKYGdQIOhE1RNe0UrPkLo/b56FaK42BiimCXoa7Ls0vrgKGYCHQbS6D3RX5PQVpUF4Jlw6wD4mhZtqNQlsoAiyZWqs8TX17hYw4bCMthWA4TYBlRIBXyu9gYl/isZgae1M2BcWJzrtazejYrIMGL0vIuWfCq86iABtF5kkK5cvTl6MajZjNq1DPZbrSvi0p79xz98N1NvVzCSTktg06PokJydZGUOP+Q3o3raQrUm1jDYC1y0cdB936NiJDli0F1Ylea9gDsH5MWzKsh94PQ6a72oZQsbEbBJhB1LYAEMOfkmbQH2BPBv+ln79rXnOvvy6eanH+zXxqZyTncl5lDO4KBE+XU0ZfopEuAbOZmTNKrOYkCMMZHsF7RI/NLvwCYAPD1/fn7zRVWiK1Ve/+W/+GebR99/MRM2VZrsG0bk6wDByWusR+vzJBHWI8/dXtNK1MKsXUaV4Iz3ngQnYAFNuKTfz1wClGta3LSh1IrrGehhvNCSap9U4ba6LgzATs7ZIAhn8aCfQy9QgCoxI4rqSmJGcOwu5bQBOnd8fF82PeqAtwFMOYEtu7Gf9ySQbYTkJait+SX72z8m2Qg7Z4pn+0xHUJAzX0vXQQLU53q/nQBT+y5FFsQfpRcm2aUbdSYBVOfwci2Fgp2TqO77abcBwEfTgmZCZ5LzHSCGUChmLDCHgzPaWoAzweu2GgJ0mKp+hrJ3Vq3jeFR8OMMBgyZxW62GjA/gVNCkrcr9Wy1US6vNZcaUc36Xlo5AeiCDBWQEulzurnGSKtgT4Pt5GAyWRNIg2Bz2ygIUOTLPNu08nqV/JjmSLG1bWwXOzgHdPs9zoGjQ2fnq23uT4B6oyGTUgIA7RoML7lRZch4zIXIC21XLtc8T/AEu5ucs8GaScg4eiAcQ66tPAyxt2s7Zbk7T9wDGpsW7s66t7GnsQjuKUXhZe3SB7qngM/HRGTtPo7HKG1sqacY8XhOzCzCq6IzzskdAgs7SKgLEKJgEwRF2tlaQqiKrkqa9CDCCwTAsBglI64Q1ao8WRplTy2CYCmj9/NnS85lUZtad1hxb9JAGo31UXVUpHZbnosRzLANGY/JhjqHel7gN4y6wUWv6lYMqpt29Z2kaGezAFj1v0IQzcqz9ISe+mz0lu6ClU1AgMT4sQaEMoVXnvkpen6ULUlBxoFU1f1PxcQYNoBYAkDAkJwED3AGUJulen6FdyjNro5h7okpItHkYp3xMAcTogq11EGi7W+fp9vSNMxVcm4s2pH6GQg5WHlYzBsNMhtu2rYkKCeOuAlX7MYmD9kRtlZvNezcE0uxp0hGV7IH7rwzSKOh7IZl2FzDWZ5O3xQPWt32UdDofwN6piFW0OKna9zBb+l2tP0/SmFnnIXvYece9edf5VwQYcfSeh0+b1jEtQRhDhk5YA85iqum0tV6O/ujZJACwcSaNpoG7rW778fZZUnRYq7Mg/kLPDLgVudkXbPVpxRngZQFo/KfEcZLz9nqai0crZwGVkh8ad1h9IL3jN5c2v713vPnqfnpR7beiGj2Tz967vPkw5vibChrP0sClV8D+v+k5HlVwemdKqrOgZal3k4Q9i5Xn56IDDZDZQy3m6pI4mIEFcwO8xwLP7MFp4K+4w+5hgmGLiwe08WA+SapU/X3/MHnt14DNS5LAfTdxeYbsKBABqSR5rf0wS7Zsr9MhNdqqJuH0d8Cf1vODj38SQ/XO5t/9f/63WJVrmrP4gvYvQH3AGCzFfLTJsoqw0+re/WG7R09mm7AMyMbGY7z0vFpU2AB2bbGwANbFQEMkZv+0GGd7MOG5cZZFu+sA0pbsFGSp4u85tFxZPxXpQSkWm9vXTXu04ysgZ2slAAGro28HRCiBEVvz0Wy8Yq1w91H27YXYp2d+NiDjKrTMoKs+8bIkqhiRno4Ycz8mnUTx6ej2KJotFv8wrwAp/kyBtjWUkGDzfBAzne7fg+JBA8KOY3nqBrEQfNICXNZdBPhjzo3pdKbbw929GJ89l8B7OiOc+55X65u29xux8QB3hrJZG+8vGuCPsTqmsAKsH4B8/a/OATYXyLWnmj+FmtWipRA2DEq2gm8W+7GJgOn+CHw4d220QF1T2qALsMWymAnnfJTP7Xl1A2IxvixxxV52f7Qq75XYisWuFdv/+MP3m1/9xV9sPv30k81XMaf+4bf/mL12braFcqA3dhIdIM+k/d9Z7+c8oSMs+dHqJlYA/gIr2wu2d8lI+BL/31Kb+ouR7L+3/rj3slejv+seAR0NOUk24cGjWHdPK+Z0/l9i52DoibnyDaNrV/Hbes258ZOwiCX+Ax6uIt4Uo7Z/dqrzyyb4/jm72d+ZQtlajlxy+3MlW/phTP+H7fv9GO1vhuWYz87mX+v5dHGsKe1jXob9Y0/80p1gP+379WJwj3UUc9P+2a8zJGDEST2XRFe+9UEF/s8/uJ4d6Nyd39/83bcPNv/w6EnDilZcBQwVY92qNY8NOSxJnCmO8o5Z4yUjMQXKYRwtIH3yrskfKohu7+toOWM+dQZOTM0cxBHDtpggE3LQpb1RwHqpePPCdMGUd7H9+Xxs+ed93ztxTofrsztXi2WvbB73rv/u919v7pX4kzXwrLsmgxbLY9BdzJ+6R68ALv28F62xIz5A7oBcq9CqbXaWlC3z296RkdnGjHKpaWfrsWj7yo+0uLEv0wFh6mt7cWk7CZZXdhbXNk0JZTQYWazd9Oz284nPysEulPzRwFKIMmUdWHjWJODt+fURQJ4TetCtMUavu3BVzFXR3ec4++7h6Iiy9exWfuyotuNHgaBafntgAAAgAElEQVR0KWdAUHsmrjMU4l22crc7+6v9G5uzMXovkwVRvJ5Ci7VqbSJefOuuZYvEyUgmNwPvXpf3nQlwfF1n0DtDuuazA/nptRkEac07Ezoklu4z0GZJPkzj7Lalc00a5j8UQpzPfEVnfl9+NOu+zp8zMhjAxPGGJK7iqM/ha89i6vU9JoPzpTPRLFDrRazMe+WgptjK9fdDZV5Oh5Y22+JcIF9guviE/ugwaDs/ACqEiyu9v1xBjiz3t8/TBTB7dKoZvTRo1xTP8svWfzQuxSe9gxhrQCX+zeFpb9bgmgWuHsaIPHemnL+4S8gz09cx6gzImJxOBah8HtOuQuwVQD58gIMLTPuh8xOMWqGrkwrQVBjwDvSf5WGTAxVvzVqt7p932UwDd0YPjxRI63qh80Nv+1yx+snzbGu56rPkMh7H+kPUuZK+o4KqXADz/oie2uTBTTXtzItBaOEdB9SJ95Fdhn0HLO35AXS2k11QJGEX2GnPcJlGcTk+24SpiWXpDq7W204C+9fdfwWYFT+z1a0u6arn2QaFKr6PFqN1BqSfkCzhH8o/hmXbv19AAMsmYGyTXekibp4YCNa58BzTndJaXKvDZ6eW/CvZRDIiknh2Tdfo9e7LSOoovzmHRlinq3ihLj7rc6mzJOd+HlP7dTrCxzGZsfx2w4zEBry0dnZ4lPN8UF4zNqTzpHi8p4MnkPJNE38NKLzYMxgwMRga39a7X60wIj5kQ0eXsV9iHoQbWIVY9KR1cTcAc9jPzqT8ms1DAGPLxCFs4UdJcjiY3333XQWfG39z5j//F38WWQqApjrUz26jgEZYCjs9IKaKqVvz9zatDxbAAQcYPU7UIacjMAnTBOuS/JUoLwe5LjlgjQbd9JKbgCPZ6LAed5gYCKHwMEXoZMRu4oQwcVT7HSYTXYa1JEHr+1CYR1emT0ecWEK1gSxNdbmTE3N5H0fjngmXfT1tE22/fkk8FQC1mvnZdOpU0ICS12qfYIsEMVBjjAZCiC9jjb0Q5BXs7bk8HRLaVCu5WxR9gf6oCLU2mF8LqFvOYYnTL+FiayWxwngDfXhWgWtnaPOkCouhIXtxo98CwQQ9aL199mHVkkdlNecTrBW0PY7xQzD+TWDciPMyiO3hIfqrdyxo/Cw9gVuNaSeQPgcqh2EqHVclabPHDuY11Z5AOpWTqXIK+Ks0nDsfCzH23miEmGR3/Hbz1ff3pi3rr//qFzn0w5hxj6LI36kV7uHmF7W4vjh6kEN6OEE4Q/nc9JYc95WgcgZCW/C5zsNOzm0np4OtiRWGDVgokHOqAvf4h83PPru9+UOaTsfRcN4A9fo8bTEq8Bf26D5VTaR/077r8dd6Qo9BhVSyjgbMuUzbTxdcdf/MACCqywu8GkOtKts5ELSoJgAfDEzh6J1bFGZ7eZiRvNAzctSYDe8M+og+zUAR6pfsviAUOtVaQeSqtDn/eu3RjlF7hQdARBR9a6PVKbM1jD6J8fVETQUwV5sS6WZQ5XhaVQAQLVByyX+s7fqSyUwCjQFmCiq7h2j2EojDxJIlGVcCnEZcnb4E1kcnhZOcigCwrPs5VU6Hvr/FsEWjJrY9004ZasYMa6DPFdRqK3H2JzEX27WOFyj39nfawIeJwjm6E3QF+pyZvMy4mqA31bE1PlxQo4qGccBKOZMc8UwNBfRPYL0mpg7lu/+9HgMVA9J520dHbj/Rk6cFM4c/Tlhg1VkG3s6UMZQcqzmBymJo+bU0pugkMJKqr3RSlu4LI2G/frz3YO7LfvdH4OHZgWESTi1kJ9kFibtn3e3eD5/FueszfN1Mu5IMztcUkACU2kcAyhqqEWi9ZQR6HsAenVA2dOnk2JnlTImxq+CuoTfszQL2GMGV8qx2I7tpz4b1i6mwTWCGMefrBkDftt1qtxbsA0unor1lRmQbnNNTLTzg8uiD9I4A1Ps/xsC90RTFEnC6oHtVCAlZC65f9720VFkmR43/2omdp0V/2CzdVSLfALKnSSbsV5gAojyqZfKdke9dInIIM2k3T6tdwSpM4NQZGE0kf9e+TVUVmsGmbdskrPlaM/cuUNz57IwpGi2Wx6AtK4luz4F3vlc7of1gk9c5qdpWoiQYABQ6H0C3aQ8FCgwgvAIuewVgGcZ5P+5GE/YOdvr7tyXHxs5reet7kFy0Y9CJXANUiL4vBz8Mx95vAuY2HvA0MgFYegH8d2vZvdvzKHaZgn4a7E0y07O87OzSO8IgAHSNCHjDVawR2wm4P5v/pY94473bwygCKinkGCviTGO2upcAby1UAia+bdqSBU/DclgCyIAYS79EhTv51l0yqwgCRHIW2RBVXT5dS0TfdxFzTSAFpMzqP6oK+n2jYr8IvHtQsMxH7BRsfV678U9uYAAl9psPoW2KGU8j9aT2lZev07Xdrr1IzdRArMi57RJTgezq5BxGkRak8wOUrtmc08IkWWHDBP2Sl0mGF+CAnT/6d32dgHs0r/p7Z5w9U6EX5c8dnDu0RN05KxIFQL6D/PwwT9mh0bgTHK72dMNtFH6cVzIOntXE1qu12Xz44Ueb/9/f/W2FtxhYSTSQtqCzNnq2fU2Wy8DBYRcOq2Dc2ZosO8ysuRLD/9sGx/ahWACwUSy2Wrh6ZkwXX98r6CjQ6QAE8+zu5EhteDC+y88B5Et6/AY68RtC88nk+mmAs9ZKsWEKOf6dXRofIHFZQz+w0S4HRIpB+GyFVf7cNPoTdlphqGcZBoppjxJgU9izYZKIt5KLfj6WwD6/g92uYDOF9tZXMO2OaqfrGdh5CR6WuL28efNWAOl7m2/v39/cq4CAkSM2fR7T5lT7b4ZiSbTYMja6NwEQmeptkx8W+1hmdw7rQ1CuBVAngK6Kt1g6geJrMAWbJqGwUXSnlj7U6TkDNqziWnG4av+kOwvwPZ22OYW5Nmva0J3gzroYk93yXoqi4qABlIdpWBLXXkvQMMtoCl8OWJEAaf9aQzcwDVdb+OgMKkrRQgR4F5e9f+e9SYL4HExf62lfMacu5N913ESEm/291Pli27WGScIAKu4iWzE2uoM58WxrwD9hR4ymqqIRMA07dRzeYrQNG6iD7WixlRO79bXnzu5tHsXS/fFJSVA26NncZ4MXun/ZbzZcAjTdAVtGyXRV+Oz55X/Xv58yc9xBzzKt5Vvfua8FFYCUrRrphc7qLwMytWB/FRngXkXdl8MmDbjLRl4BQPXu9sL+DGjongHvhvLG9ATKdJ6x0I/KK0gQjFIt2+RMtJ+3TBvUmZFe989rT/7Je9e6K02bLib/13//5eZEQRQrvljJnt7pLFvfR91bngDgKCEGVk5Ro89eMZiilUh6xSfOl/vFzomz5CFiFud1JrZad8W0CiQX88PXG6xwXdtkwN0bEjO9y962++JN5+BI0a+9u96/f/xenSF1kfztN99vfpOmm/ZaMjTivjNsljhvC2Ri2tKzyv1PIVgRwz2ZczYF79VeP3IEvkd7X/Zg/PoUX71Q97qYgmbetFMCe8Yu0tUjP7RklNZgLv+rxTb/xiaPTVeISoc3AP9GHQRvyhkU469WGACuKFgBLQZE7hw6PdhXhlLQRbuIyIF92N//5JOPi2kubL7+8otsNzbkKtgrSLHXF+qAMmjlft1STyIc0A7ln5wxIO7EogoAvfpPo85dMjU6nS5Mt1THKoIFKvd+DwIivsXmq2PnVef9dvHYuXK9o6c/Fm9lL7UD98y0+GAgl2LtA3c8Mx878bcgHniKvb29R5eK5YBJk70P67RcCPBZXrODPSeWmhgdw37ZNDbe/RxuIDZu78AWnXHHh23XvnW+Xjds6SjSQwe31k8ti68qHD/cfFDnH6DKcDmyLQs4q/Bc3Li7Lb4uGZ9sR/tmHw66A7ropgDb8ylM2BidYEtvjIwLMtGK+bEI7b9/X7qLSzJCfr40vtcAMsDdhbocntQB8KpOi9eBj4rJmHwYWZitYjhnkwykyetkS3ZalysujeGWN9Il7rmfiAm3uaY7eKohLWedczeSFfkGRY7eTaw0sbN8QVdWv9jq65asWOKIvvkwyPPT5cbyUb5TwR0j+FLnXf7EaPof769LRewO3MJuZ2v4RixlWcN0jYirt3HMDNyyVz0jH3sZ4D7FDJOVV0eB/EyBDIN4ZA3cufaYjur4N914fd75zrXiR5lfnTivxy8+q4CvuI+Aw5epA8gpxS5i23vau7Xy9/4PDUxF8umzdlrsGwF3e+URHe8B5gx3GeUaYOHokorn27/sxYtnMRcb+PEmMswMf9MJiuSTPQbaKaQ/qIPlki5FRe+e8Wl2l5uw33CiPVOmewa54345/E57CiN4F/iHpbzXEDq5IQKVQTpsJ1LCyM+1h7TrRmfY2re3fIWOLs9jQrZ78uFHHw2AR0ZArCHH5ssEce7Q1YDFhZ2923z7449/c+Zf/sv/S0USU/kWs43RETiY+IV1h73yGlIu4ehiqwhwzgZASOAEKA7YHOoArSWEHAJegk4McCpcRvKiXLaBL6b6J4ktKZfIdeGJFmL1DawgSI5Z8DRaLhRVtd8UU1XTpzlJYt0GSbwIlDKJZiZ8tgiMpgBLW69nllg+id74usCDZhMPtFObJSAScIbOCNBRFR8hWcmaCTi1TkCEtY4w5JerTl7t55yRtNCwIP48VcyShg6nJEYQ7pCrVmKicC6jX9T7CwAEV4IoLZKeU+HlqEqn5AALxZADAsSStsch+y87uPsBLmdL+K4EXyOOMRImuT3JaZomd5I4paro/zeRZYyCgyu3Rl/lyq30404eB2A2wTWWws/e32/MNIBQlkVfroChShQkfuiymCJQ/XpUhyMFhOxLVQMkue9imV1u3c71EIcdzCsXqzT3Nf/4299unoSgff7zT1rvWslam9fv2v93B2mwHXRpa78dfVjmvCp6AZ9WrWuhzk9KIM8F0GIxQaGfxPrEyMP2fFdgsBcN+HVA1c45eoD1hic2uenPVDjgOy49tsob2m7afxvy4PL7M1Nb1J+JLGvZmaBaEqwKpxpKf0pVBMiMadP5cTFmyuMkqCX5nTfgk4Edk/C1IIRNgXG07wwYwYDEelC6nglMGZRdmlBo2BgZDHJg8Ajnapecd0OjzyiPgHiJQ6DT/SbxzjTAnLg2Outyrju1o3LW2l1Ja2PEe3sm4KkV1VYsWP8hkW4ttIKtabcRRGWALgcK0Tcj1GoMOKdqP51LiQGRdcm44QEM8Ko2bXUToeAZdut42L7QDZvAdxKIJWw8TlrC1npLRt2BnRgplwrK9moTUllitNfUWkkXMXlJ3Jqy/KI78rShJ86iVM8mabuU6Kqqs5oCqPdjnTDInhNT1rkikE3v4CgQm3j7V9892Lz/ySejb0e01hAFYL7ElT0ohB1B4TX5URCybWPZBnAMHiM9wuGqgdyYqpegpjvHNj4oqbtfu8eVNAxmeiFgPpuw3zvf+y6NpdgFV2LKjig5cF5xYQzyoj6bdmbdfL7gk3N+EuB+WdVrifZNICKJ5fMloPZVsHkq7D92tK9TVVwsZsxgiaoAO9BbVUuSOknCtiWtffiPwTsvOsAREFdAv/37aV2hrzlstQUEz80NyF/sO/sv2On5+t/jgjAtahzP25zmnVvXNjcDmU3inqmo2qQ7M0+zQ6+7Fy9zcKY37TY91tl7k11DGFSd1UbM4QLuAYwzLKApev3JFIHm/k1SR3vyyoBrNCUFHAoWAuFphxmHvYov7Kw4wlq794AJzpYfcJYAw2wvUOk04HE+6aJNa2U/77T65fMkYE8eJgwuSJsAYWm+zZ1pP06TQQnAYjFhWFYMqaJ8pWnUO+cBDIYTCLsFSNOcv3RZOuBaNt9WFZRsaYmatjegx4KAV7UW4zp6/6PArbvZQxPFjZ8ffZDWBOv2tcKBql/7apKV6VoPKw44w8AXbXi77Fjvaq+vVpyTpL8yJZYNzDZiCE375yTLDiN74cwBpbRS5JMLHl/3vJh9F3peBSlFDp8LVHCI2TnMYz5pkkWMBVGQ5LA1ZN3oGKrOEjR4WkL6bcMpvn5wUjAa60sAWbL48a2dzU8/ulELzeMJHm827Zyuy8NshWEj2qBHotpk79ZIkvEMuCEobJM8o3siURvGDcbb3JF1TyS3Kz4BKAFUVlI7IMIE7yZB9rWY1lrl+pnz34OKLQmGYaMBkiRwqrXt6bSoAqOKcSR/bP/yQ0syAUHBmk575oD28D8tiK1XxbULvcuF7sbNgKWnDXi5eD7QgAgQhn4/61GCskcY4P0WuGP6rBaf2bLFgMMywm4D2gIiwPrTXbFaHg3fAZpNvCK5E0wWX03y0z6uhEjwWUIEKMAaGZCwd9AC1P8aGCL0n7Yanz9JNDkPCdzy/jPRe9oE64joZ52fiasADEBsd6YH9DWKPk+qUj+mVclncQy9MjazaacjuA1bDoh6XoF2t/jKnTGF3aS3V9lB73Kl+FBS+bAYdRi3JC4U/viNmAM+WyLBn1zPX9EU+6GvpRPn/Wkov+wOL70jfltCswojU8xyVkb+gN0mJp0UQLHYScUkw9+e5qvYp48++jjWUTFnBVhJNNtGbwqo5I7McIfu+bTzu2oSTAxY/v+0sASYFJ+3t4BdSbIkejHaJTz5lb7mqLh6FdHIsgTeEbd2uiVnWMldJ90p2LmXi3/Es/T8aPW5l1OQEob6DM+i5S97v1uiMoMB+rTD1lzIw86N/e2Mm7p3/c7NzZd/+LpCagAz3wEUAAazFVgEncPpPGE05xegFtg4RnQJ/ANC+uH2ckB+BXFfD3RVwAG69RlyimGy9p57uzc3v/n6x81T0wE7fdNiN4C6IiDwXdF/sfDoYC5geSszw58uYz42QUIln3FuR6dPcW0LoIibgUX2njY1vhP2Hb+FGUTfefakvbxlUFUtWXzOav9dgOXEYfaLXZnY1HTCvfFb4jYsK7Q+Cd3VkjdtZwfFU9Np1M/9tNjjzz77sPv+cvO3tQr/m9/8YXM+n30e472kDigrLzveDsZyRjFI3L/xg1MoAHwuPd9pl7f+nkknQ/vmmRUf5WQc3IvizkWyWBNNtUZeDyg4SIt0p1j1HdmU1qiMZpg2kuuU4xLRN1n6wuaTO9drtb61+bb46F//+nebe9mb/avZcux1hdji5X32KN91pIiswCmOj0p7bHgHNi9QgE0ZYCmtMvHTtsgIlJF3iSvP0zHNFuyYStczY9eIi4G3K15Op7Z4Vr7xwrRmRfBsrNxsZDX6WgU0tnonUOn9929vHt77broJ2BndBDM1E/NyShWKIMBQ7B1+j72q5V7XF19R8QbjT4GAhJA7rhC2356zQXTuSEQ8jDV62Hpg4Y//d7qKaZBTyAbdyIdeLSfcT6PvjFic89wWzRApbv30TzZf9v7f9jMw14Bg12MJvaELmz4ivQOapMeKHPTcA6Gu7etSuTvxy8CJ7Hk+6YWC0pwNPx+I1cvSIlQd6vxeanP2xYe6wAbwJ+qjMLeK8AySf8fq5ofEd5oyLwL9OCU5dC2LhzrKDPvLpp/BaO75gcS0A/fLy+UqL/P92MkP6iyAB1xNF8807NHD7gwctZfO/MT004YKuO8e5g+dkxkCkK0TlyNTMN5infHZ4la4FhvT1ykeDNgtvmsfgT/W8UK6cobgPKfZID/TStqawDyelwvS2GcHSUrILUkP7HY2y9w3b/Nju7EKr//8J5vnAUe/+fLL9TOnYNFedHa0gOowYy+Hu6Zw6EG7F5i4bLHcdKSn2yuF1Y+bmQGQvhsW0izPdI8v1IXRmmQLFMyG3d0avcwP6RLQcXhcLvg0pt1qG19dM3IAHWozNKVPBkZOLC7W/iNQzk/3RCTIMAVhM+y4SGJA/5Wr+LyZTK2ziE/vL2hvLimG7AxMT07n3UV7yFQ9y8vu/eXyOQAkv6n4hsggUjFwZff2zeLCbEP38zGgFqjVOf/w5n56t+XG+RvY0Ay40sUDRG5/R6ZpdNSXCuy78o1LDeT0PKQDDN3YqWvjh/uRsTrvTyK5YFCSqzrsmZ4p4GPD62DobGHYLW1F9iffTON0fEGyALW4Xortc1J8ap7Bj/fWdFjdVsC2R+nrTmHIyWshTtmf4isxMimsGQ7X2nz44YfTGcq33ahw+zR/aw4EfWqMY3t5I3875JN3Z/7mzF/908/fnU5VchEkhyZL0bGY4K9g38F+LSiXqIxxWaKCqpYr4V0Jng2ULHJy+Ahrkgt0F6ARDbBDZMKPdpIXtVLpv0cbfceQzWej2mMjGJd9PJcX9XqojoLyjIggbLEbaBIsLTGXdk+LKJFZrAIBQZcPJVGABh3WIsphOSR+3Qj5NfljJSRVogX+EOTAk6Ezi1J67tuGSdBECAhU1UCTtkYMlQl/esxnAla/9trMmS6nSrptARGguJTaxAQp2Eko1W86WAchtao39NgkD1qb7gMoez8MlUtFqvsZ6+zd/NlxBuQPD442D6tESIYN/nidQdXK5aASJb24dyEhxG9Cx49qM9rbfHBdwEbfzGCFfvdZ1xte8TixxHOtO1qpA3H2XFp+BbCn+l7a+N4GsGI7ague4DLn+5PbH25++tnHm3/77/9287/+m6azvX9tc+uDtO06O0YsX95NULw10u57qwrQcULq+roJSmPmcBccCVFX7YUqXyc5s52qR+j0pqPjsx71fD//2QcDRLpQ7zLggjDjvMVMQKOOSX3wga5aKOb9WssukgqhNkGTZbBgDEwYjaLOAQ281+3jZVovDI4WtqlGAnq0eQG2sK4CaAlJa8Hs501QN+3YowAx7IB3BeEEi4kxSzSdVQCGCpvKxmiFuAsdqJmiihY9po/exIvWvTMY0m7/ZvLltA4UlJZ4XyoZwbzDfn2bs5YGAfFocDDkRzkHdw/IMy3rnTuAM0AJuHOSc1NJp5kimWQcaJkQvNZybj+HjgukgjSoemYE7Z2QTiD7XNsZ/SSOsLM5lVyVJZV04F9OWfIJ0J9BLSZSqu5oL7Ka2wRWQjeMLmvhNx0ETho1W1Ww83F5Bgl0Hvr59Bj8+acff5TjeTJDNG431Xo02WIDAgqeVjG5sHtj8w+//2ZzMy2ep9M6V0Wm4JCIOLAbCHm+COhlILZ41BrN0A2ghP/jjEBiCgDTIq0atVok+R0gFv0ITIP7DU65HfsADX0C3L73OJ1Lz36tKi1gSLWOQd6tcDATq7J5o3nZepy24Fg3xYER4O49gMETVGl30MLUgwpkrJ+ExhMOdb1nn5Zr7LCCxWFDTosQzY/VHsBBsJMC9dETdLv7eYDBpeNnHxa7kf2TSDzOOWBdWQcgoP2lxSdAADDYt0lE2K7WFKChMiRpA65p97+ejSGM/KI9IDxteU2hfR3bRHD3JtBJ0eVKg1VMXX3ecJvXTf5lp0/bpQZsaNGnBbsigOLOmoi3rZSz9bQDt2zRs6MPuFiROwVZgDsFkZF1yE6N4K9AQ+USy6Mzd6U94iwxCacS29/Zq6WnxF9gQ7deKoW9x+XWW0LPdqtIYy5M9Q17LFuENTnt1fN7sY4MuTBoBvFqf49AuMopgHG12a6gYCswP0xS4a2ilj0X+QrgtK9hoJoiRwKhJPRs+o4xnr9v0tmtAAdsEMUnnscaqhwfG1Pfn2mr2Gka7900VU2cdK/OSN60OPCPqunZqxv5YbYF4Kaw5pfAeXTX+rlaW919LHVtK/RqFH7ECfaGRMJb4JHEaloNegP6nPP3/Ze1xNgX5koABd79O40twN1Mbu9vH3WX7x6f3Xz3tJaACkTYOufy+XcqRH3+0bUC0cfDuL19DSO+M5t/eBoIci7HqG1XC6xpz4pY9u+1gHgs7WqhAN7NlQccqnr2ZzMsQ/LOBwikBKMDfix7MEzsvsb3YnCLQMUww7YD/PcOowFzatN6X/dyqr7sysRLq31oWrWzA9i0TQmb4H2vZ6cRaa1NEzRdHmvxejqy7ANx/Aexwfgvei5nzsZULeZZvqo2j8zYcRXjF+OP+CxtmgW6c65bl61On10dmHH2klFW1V/TwP231n8xCGCNHs4lbeP9xUwnBIC0bjNIS4HTTkt2vbPCGZaXtVMkURga34xNs2VrA2SAvtkPa4PtPW2RzmF3cLSp+C7gXo92bK/sJV/VZtBFlcyRRznJD+ja0Pqz1314mY8ATg0Ant8FLABXDWPBrrubvhaAcXQLh4BQuw4GPNYhrRtSBfYj+/equ2e9sJ/OtKZ0ZXAJta9CsvjJ3T5XkViMNi2o/dwFFJ2Zoi2NKwA7gI0twHIAiEsOXwV0X64FbwqAWOWthSLSgEdToLDOnRn+sJ+8n50D7M6vLuzzPgMDi5TLMPm9+bbgpl3Zu0j/FlvUDVv6sAZ7zJ129xWiOte7E/f0FWIwR7Q9fUXDqGdbIgp+9/8lXJIYwET+EGtxdJCmdbQEnN5ugNJevs+2HxVX0ABmKxR3+TGJEnByafwQNt/6wz4fe5DdWHFptjumpbVyFgQnA2a3zgt4dZV8r/O1YiltyW/e7Wy+fXC4ufs4u9+dgPePXInirWIFxvr4PS8kDu9/4YEY29hGXrK/H2KBcyvB3LK9Fnt6tUiLX06HZ2CZiO2JnXtOZhPzOHO1uaYw3l19XTvbxBl+IP0v4KChSVPAW+x7LZ26hoDX5DRMhHX2+e3gzgrY7FRspOKDn3722eYvf/aTos6XY+P/9odHm//9q+8H+LgcONEFXjFCz0/TcYZ1YNR7eL5N9qxACvh193oOLMDpfgDMd1ZpYi35FVrbe/0sOujpeJukai/RyLMtB9nq3cgDmNKXDDOSM2avz8ittKEBtouxP7oZcy3A5bNf/nLz//jX/9vm9xU/+7Y5u2fLY8QJGGzaANmGi52l4575eefnNRb6FlRRQB35Av5lcin519pP7wOQAHaN3mk/eze7+nqKZ6tdXoHC4D3J+WlLpNgTeDd713qNaDywr0qSgVbinjfp7tf7+T4AACAASURBVF7KruwB9ZxLuTBcRRG+dVa7cX7lYaMJ1hlCDBl2q+KAr1Xs6X7bhikGieLFYPn/S7vX0xCvEPcjAGHZgt32cvR2saA6J9d7t/daq8tPi5U6IzP7tDUQzsidz1X8fda7nZTb3i/XfR1o7RzlCeraaqVr5eMKnwe4iileBfadK18EBrMXe4YUdJ4wwqdzCcuWDepsI79gPz0uTyH2f6GC4y33ld685vzWY0DeyR8UhVbxCZMNU5pvnSKuwYfFPe6QSt2rGOQnGPyrjjdTkLVaKuryh/zwoSIM+YOAGkVbA2HIRFwOmNW14xw4s/Z8Ol6QaOZeRhKJCAR4/9UvfzG5p3ZKYB0w1BrPRFqFSUCSuKbnQlxCQBgdtpFJwvjr/Ne1QBPt0rli+3KhySF1Iiggmywbu0vBSx5pOM1IMvU1l0wLbw2vfpIkQ/HgjQbYvcifKmYYLnG/nE9bOxsUkb7uOgzGxYgH4suenmUfMOwPdJYpOLa+F8rffvHJzXK/w4qXxauYY52PI3nedAyQelkD6NgocZ9uN2uvQLBvgnJ7SOvvq6++HpDI0CVnGaAMy5hBd32tzOOC+BxDGFOeWd1KjpAEEkdNxjHs1c6uFmu5MDwIm7bziVnM5k+Xgfive0eDc3t9x48A706ylXy2e2Ww3ev8yGFO+2zPcy4f8l0zBjDwxStXwjdST2kSdwWq4ivDQIb1Cegke9Z5tf/7DceZ2Ks4dw3Qq4A2A0hoCRYjhic8eJzP6RWO4QHlekcB5BcC4F4N2WphA1NQ6pwo4IlHPIRYgm6gXHodYvEM0MigyBVLy18RBuieK4DCk+SNMq3pRFP4xMrjnMTFvZ/hrwg98njxEVDyIJuw5JPWUEEx05VwnhfPGljxV//858URq61vf1oGzxe8YEOsSS9Q0meScQ6/TXpcwupBJHA///nPN99///0KGqalZjmmcZwYCMwbdLsLj/b6wrQT3Hq7V5D/NmrvMHcC5N7iTM5IgVqoOkgAnhEFZBgYPFUPemBd2jXueTErJGgO4+mkSIbSn50KrZ4CAoRZPTvtjCVCWwAS+4UJxj4jAH+xwyKAk99iF7wqoPggp7Lf+3z/xReimVk8mT8j9ZhOU/8tAD9t8Vv6VEtna9oroMEFxE8S1t87iA0Rs2E0STLgt5pYRQ/hXdU0bbgDoPTzDwqITpoKu18SjaLb683l/OHJ681vvrkfcLHGq49gcnvxPASdaPJe+mh37/9QEHO0+fjaxc3HOdCLgjbvZgqOvSyw2M+gQOYBYVqdCBEfxVxyEZ8CGbP4Bx2iB9HvMVMGFGiPP8L2aD++aWrh19/d3dx/nB5RUyOvlLyf7+A9wCYEDNFZShdpv2d6VhJ/dPQoEDVNLYMwgKeAygHWLpUMXqv9M92y6MXTZpGRJP5/K7bSfgabNpXprto+rjSR1X4JoJ5nlKZNpDMDKVd56LDMhZ3ANqMvCNfScf/Bvfk+jmpXANj/XsE66d/14ju36LUulgof9l0WtaBWQr0uuwmYAzCjlee7zmVUOc+7qvsYoF1WFXtThlwVupEq8sIc4PCwH4BKU0XBYilxz5iqeJzQ6GvNpp5XEHre8BVtKCoYnQEJ9qvADgEf8O65loy+32dKZhcDhjNZrW7WR6ANbODRJCmMzqsCEm3EQx3uLg+g01kfIM7nTKv0SsQFg87HgE4T6KIYr9abK3r229sHAWkHVReGms1+dG5HbDtjNsMSRqdmJZycx+hNDZiy9GgWmyzwuWnTV7I52F9Tcd+yEWZSp4q0JFFgR5uhZ9Hy/SytgVvvf9L6pzXXmVOlsDc3Y96Ns2MjAEIJpaFUY484AyNczfEAGLYB+8qSVDRX0gBkAVoCIt2NuzEcsRB3A59Uwhn04woFKrEzdjxHDcwCfABSRg+uvZpBBt0fSf7Yw0kG7PFa+2mfMEmstQTkH+eUR0tvbIZAhT1dwNCyK4D6Ai3ntHWYdmKTA4ZNB2jd6nEIhiXGPkNbUr8xI1db0gLwRp+zc/msoGKEvR0EKwSYyJ5p/Z3WuRiw01ouUfUcBSx3qogRJp8EP5DtepUwLVhvtb33XAo/R5hRU9RQqbw+bJNpDzvbvXoRsFebvHshEJp/JP+Ak0nkabDUFtD9UQ0EWArSBYmSoRnaku14gWoxSRHh4cVs5lifB8IxWpyuhFUVfHQjh6klyF9Tyfi52SusIEEc0FMUqjVcst55elTll722h0tnMls72YOrtZz7KiYpQI2V6V4XsB0A/+hzrCqwNiVBkt/iWIEmeyPZWpoW/YzWCHA1Ovjz+VprAhqKMJ4mLPa44Q3un1YB3zd+xiTmkmtr+Cy7IOm5sFMxpeDyvmJW78u3nAOgT/BFlsIdpPuz2APDcJqWmpWoKe4rbthTwBNG1zBA+2waXBMgTvukSveqYqu0A4GX39uys9gkrMG5U1o5tMpKTjsTvGgLdj/b913sg++P3m0exOgw6QvAeyP/dftmIGQGk/2y36uyjh3gDNCaARgBlDDhVtEOqKrFRdI2nQQAG+8n6en8CPIm4JrEdSVVmG+S+imCzCauDRowFlgyIHXJCrstxunz3InRh3GvByxny7YtmpJSgBLouvfGMPZe/OqlEhEtixcCtq/EXkXRfJjO2lGJlba/AUwwQfrZ+/muK4E+V2qXPZ8OrSEttG5fdQePZrI9oHcdFnf1ZHS2VLk7WZITNtdhA9hJpgaf7f3cjWFoLuBydkzQ7s+mfab1tC7j/dZvfsseDlAMWAYGKnpMCrvOkWWdVrQ+11opFk3741SZfRVQ09nL9xLPl2ZizvU12GNrwIlCYwAbXUZxgiIaHy0xnn2ecsvy1QB62pKE452tsS/Y1VXCO5+XTMaT/FuTfg6GzIWA7WP3vU/Zr5j45N73o0+EraM4xd4oto6us+4JrbDayAaQXaytKVD3d4pWUzzr21XwL1ZE4HNsyQxHGNsATHAegF7OjHhYAjqw+wDwbJ39dub2xJMSp2GfLY074ID1EX8PaND7veiMKLSyVc8B5MCB1uZU54//w7bECPQuWonnTltD7yMp6/wq7GLHSfj4oJ9++vnmXsnSr3/zm2FxYS0B0IYRMW2k687QJfLuF0qozxdPPs/fHVWwldxe0+rkyg0LE4CxLdpJcgbcdpZ09yxAmcnlM2ZSd8DlMMK8D6ZdGyuWGi1h4Nbc8QDUVumb75OwSdJF3PkMeAq8gxEAjZ1rkibdbYCE5xEjTXuaz++cXCoGpLt69VqMi8ArhVRdFdPuB3iXF/X8u62v9dbe5VuXnxyDM/9uWJTJkR+lb4iR96r2Ni/5hl0ev7nOAZmcYb2Rceici4fH93YWAfcDnHSWdov3rmj9TAtN+/X7793Z/Kv/4q82v/+Hvxt2x7fF///7l9/VDklKh+h7zEN60UCJftaa8LkKcsNMpw8uP2NfWiQ2DYPWmcAqMZwOCAH2GW2rfP/VWjoPi92fBX6cN5itTbpZbJq41ujcvcaEb/9vdQ5mOJUW5Qp05/rvK1cubX4WW/pqxfuvKkz/v/727zaHOhb6/OlyqjBx0D17Q9OcHdWh1FIemlLLR0+nxpI6ED9MIdLm9gkzDb0zMXqUEnat3RPDirvYOcDKaqfVBmmas1zhj4VBsXlreBiRhM90XjHNL2VfCdk7b4ZRaHs2UZhveS1nowMplgPq9iSKUoquGH2Kvewvlv8ARO2LeFNRzpR2Ryb8a+4wgshboE9lrEdNtnw1QKgBFyXsnUfWnGQQbbg/rfPkzTd3N5cC77Tfvuq93pCZ0CWCuRqA8GO+50X34am/a4/3Ii9cjqH95h0Jq1VQ0z4omThfnv0OUCQeFzv0mcPikXVj34pJZn0WQG9y7nFgxLk6J65lW65JfDrfUnjgm6/ly7HRa5iaWMS7zoCjnv+C+IUr7S4/b41ft75vQoEWCLa8ywwsaK3+5M8+H8KHFmpaoWyaXNjnDbOrrwF6jCSMSa1Aadp/neUZStDxMFBw9D97t//sr//Z5se7X2eDDC4i4SAUWkSHYQ73Hs8MixvbSbNxyQiNTzJ4IlmqpxXaDF0jl/ays4qtxv6+CgDlW5Abdpw94GufawLxxc7OmfKNVxjC5UNni98UgncMpkAb75z88N2Pk4f4pTACnH7NL3bvHpcDaIe1Pney3WfdU7FIn3u1eOFOHS6mvz7APjdc6W13x5A1nwW8l9uIgfVHdxYBk1Ok7MfxKcN43rbo0mklj4SsBHimO0efjaYiVjbf8K412uHPHUzdVBi4/GwfaHiFuGy3xb0o1m79zrUR5FAAquy/QUZnxN+KlP0dIsFBhWW2ETg3QxF1c7b+D58+rrukPe893wA9ss0GSdGeNyF9mIMZ+Cs76cv1+yJJJPuqyCj37Z+TJMX4lksVDkgmiVDO9z2WYPTbJ1YNDOtsvyUtVZyINav1na9jM6yfYuYMDswfKGrsZI8xPeW0irdsDU1MOIM1Zcd3k/F6lH3U2Sluvn6jtvhsh+9HzpkiDqAXC5zr6DABlQHXo8/Zu36YBu/9tC2RCrTdP59OToSCCFtAYTal9bxy9Vaad//Vr94dhw6qKtyu/XDXQgLMGChJYMad/og+YQkZ8Es8aCE/+/zzcXiqOaNJ1UNKMlH2/VJJ82daVAnjCg5N7eSsX7dJHaNxlCOQX4KiokyI/HGAhtYKzwFoGKH3DJYqnWMjKbWQU1hSien3CpSqrrbgmCszTALS2RddC4BjqJ9WxfJnVm5NPFk/eyYrzXhvgpL6xxdV+l2b8LO0Jn748nfKFwFPUWFpi6l+M6Ad7FMtDejq6cTGAfIAGP0ZIXgtwE9zwtev3y4JA2Bqk2iC3ns3e1bTTOhyrTa5GzdrAa1dbcafM1ro8FXzjjIoX373ZHP3IaDOtJhnIyi9NMkkm3tTSTg5flQL26VAR61SW9ZFR1iyrkAuSOR+jmoVmeSxy3jz9o3NA2OLO9THiV/TndO+g0F1Mw0C1M/bgSJvevaTLhgHf5JTftYEHlTXSxTHy8y+/fH7afW53PSpN3mrFz3fGRTv3gVdfNptevez3otmUf8uQbf2Ehxn5e53309r5LA/MhJT3e4yYVwB2AT+Iyrr0vT9WJpPutim75zvZ6DnqjIDnrwzlteDx03lGk2fhqugwLZOl3KCt0KwPdvvfvfbArhr20qvcc8q3026AQjNBKzO5+TrqkmQ9dawNbrQlNMvE48UfGCzoexPIjmAXddsdOYC3AjC9qzO3Dg2DFUXsc81Ca5S4wSJBrQA7yTsZ/vMqwWDKlCPnzbduOcxVent6BEuA+MCDEovKHUpra2w0b8COCaIW9ocKqSYBNB8Sax7ABzS7mGdHA6TcGaPBmhaUxB32k+GBECgQqGdeybRbnWDfK+Wg1md7urSD1ssABN3FhtA4riqv1pURhuhf5eUe7YZooKlgNHQ+0gkhDRaU5935hheThbIgpl7GMDcd29uf/DxVGoENHSHBKVapkwMnHOj/bnKCxaXfXbvphWjuztMyN51Blf0AwwjONWWs7+cJ2D5duC0tofHgViYvzMZtHVS8VNcEMAOo0S1TgJov0tMBY+T5AyrkT7HaoFVTBjbmuPzM5aY+7Jp7v/p8wDcl66bwHDpZNrLGVIBmGT7+n7tIiN4rjLd1w4TT/KvEtZ6SBwHiHX5J2kC9C09TomkKWs+y5mw7n7WtJBg/fXnzuxMsms90cR3VJZnEq72yZ2m4N0YQWfiwYCdk4BYw220rWlJEfxgNVsDATgtljfD/pTsE2lf2jPCzCVuDOyhvRmQU1Jm3LpkRwDmyFsjoMOAd9lEuoFFBzNta9iTgrPWDt3cmRsB9ey16b0zgEKiqFWsfQHeeb81fGQBa+7k6IPlpDDxDqvk+nlDt3cQJ3lcrSbWefR0JNoS6z7gYknA9ZKXq/uLcWeQgoXnC+de9fX2FWty0qvBiTBQl66hgHUl6aKNzk4DKhRrHhbA85ESbYkEVpzzZN20E2hXoR8mWD+uBfWtqe32XvAFDOkdtBBhkalNXC7hngAimzj6R/N/Wgu683MngQ7b4VKqkO7TgHyr7Zz4NX8xU+mGyWJ6KdbhGky1oMnFBJ3iG18oUGmN9rSx5YWaYbT5Q3pV36Xhd79AWUKC5HbndgN7rtCSrSDQ/rLn4oQBEKciudiP49/HKrMrq+I5U4MNEsHGsF89L7sv6542VcXFuYHrXTwrQFsuPuCSP3MfhhGPRb90tNYt9VkrEXcnAHPiD+2iwP7Ri5m9tHYLvD+1Axj4gIsDRaNhJwZQxrL7sfN1L/DusBjn2bSpOdP5/NbyVoH6rVpu5p5iG59kG2NRAC6GSSESFZezp62PdknsLGdXGgIMkGjOkw9+SZtVhV5sB6hd53Jc2yDKwBbvjGWKhd7Hu1Pz01ZyIPkkOA3CdE7FSiYzSqQnDuNv2pc5O8A+J6EzMOdA8NrakGRQOJBUa6M5xEYbR7VaS3f6TOLc/LQBYQoCgA5sev5qRKs7856Vfxgt2WwWBgm7eam7eto6reUUsIah5k4c9gwmzEoGbxko8qw4yB3tz8hNEPCmBSgAB6Rjy3m5KagomPRz/LtCEr1eiQ/Qf1h+Wii38YqEyXqLF4fJ0ft4tilA9M6YGIBHiBNW6gzTKBYVedP1G/ABM0QLFDYYLR6227v3fvwH3dTR3RRQA8KmzXBNMB5tuf7PmbMf7pUOj0tsWc8h7jIp0lQ+594kvMsVEzEFHsSS+j6taIDr1TR0da18V1y27CYgqPsIpHcE2PHO8rSw926jszdbqSV4FQNObYZj5iyO3mjHTcFwMZI8/ioCAOaGtdu+A1QwSoUXc6/yI+QynlW0eRL19PFRa8NOsgkYgsA+hbI+b4ccQOssifVEYqKxt4DtfqJBddfz7boyfvLpzzY/fH93NHOdDdQmUgKe6U4Ayi8/+HTz63/8x82TiUsWAMU3ju4eVKC7dLl1vzos6qVPDBAY7u/YFr7eu7PZCoh1gEy3Bq1dbe8NPJl8RPtn7WDt1UHv9CiphovJxbxX18F//tf/ZPPNF78bwP6HLsu/rePAJEpsNTd45V/AP0DUVuctH6NoBsBbAgEAyTUx2/OO7hW/Nz4KyL7u72gyzjKsdmog7VWDo4obXlTEHBKV1v+edUAlcSj/1Zpqy/4wu3X1RsBF8fX/u3bZ78q7TvhYNqJnCvYdIf/pAugcndeNlO3DosXU5csA0/K9hf07y3JMBA4dEavV3k5eu3JjaQg3VRWLVb16gHbAN1AH82dko5Z24morFE8u272KeWLggFzNNxXt/Qy2zxCuGQqhC611PqCJNaDw0oiftm/dT4oebGXPo0gol+NDBnBqDWlnPy/GRzJ41XOcK8a/97Dn5TmKXdxbUzbPlIRPoaB3v1Fc9JP+7qz4g+3pq4F29mmGHfYMjwIQnovF+/4X4szu4i0yO6/qasPKt2bsKCBNXFNca/o6QMcdng61vuZ199e5xwKjXYkJq0CuO+ysmCN/c1lhYSpkCjdiDTE8CHLFpWfFZ3QRW/M9XxBrbYDZzsKx3KVnOxuB51BOCIxtTS5cLE/sa150137y049692K4Oau9GykludKwquh2B1ptiQe6AE506ygIdw7FaWKHG93V7++mA54d+pPPPmrfs+MnTwbsnWFlQ25QzGlNpsszG0/mIp9ogIB9mO6+8tejuhwUb50tnUBiPZ0WpJPYoTlL/f0l+zmFgVibgKjO4EktncfWIt9Djmvcq26C7WRZ0hpvFd/E/s7iGL6A1wgrTyPzsOvimj3A0RZIO9fa7HQ+fvFnf7r5rlz9IZmMbMxbhev2R4eI97FO1+rMeFjhFigmb+O3nnQHb5bjAiHprFu3KRLSc3emxFPAMvkWMktroXhmP8+La4fZuJjoM2hIYStbNGddbIOowR6ykFpnaQHqcOAHdQX0+UBWP1fhTpxyMmC2ghNdw85FoB1I/WVn5bXYTpFYt9t0mvE9PXPrczUm3fW6WvbTvDN1/py4Z+SG85EZjwvl+MO+VqLL5wHk1zuiU2HgIzAoHPZ9kZoeRuLaCcSczhrMPazIkcwg/ySfxf5cnRx07Mjc6LAB6DlPSGALZ7pZ4atulz5DnLPfpG367TO8LF3/o3AtBVASW/Jk2uXwjCkKk5nLBsmnES7kLp/+5OORkcAmnAnq09Egp9U6vhd4969+hXJTlec4VPdajCTtAVB7oMUCs+g3HRoo0AZN9QbTqcs/UxMFIC2M8baC6pmexU0BKLb/PWKGBVguO8PjQp60CYJHiPdotYzLT5jwcdU0QU8bOYGsipELJalEtZaw+ndVOgktirW2Bi1uGZ5vvqlldJs0j/hvh0NSYXH1pw91vcM1lb+5Io1Lj1FzCbWaGCK6sD8lpNwm3ehA3/3mSxHaCmg7VDSfBL8z9rqE1oKudUjrIVaS4M5/O6zWiKaKY/0mRgBNM1VgWn67DZF4WaLLGzoI2utu5vSelwzvB8ad1cI7lbWzmwclb3ebrPXsJeBhr2Dq29F0m4maoy/UelehvtP3718MpAoVHnH0DsqAYYL86OR0NgQwR11mdPXbt69FzS/RbR0w3BjO2+nsfP3lV7NWB4nmqlDcuXV78/2330wwstuzOaR0Gw56353Au8vXLmx+9/VvuyjXN89Dv49yOucz9h9+WPVKkrAFg1bVI8OvwtpZkhSOXpWL5TIJOKfdgVFz+RayLtgc9oWqodRPAojq3cF+2sU2aWynlsmzxMNdCoYTCJsw6m9/H/jaLyzH92oXfGV9S5DoWdzIYH7z9ZeD/DOkLugBYKMHUfGX1IkxgHczvnvlOEOtvXrzo81vv/x6WpUlLkQtCfDSZVFFFzWMM1554soX+zAXVtLB2JgECcBwn0z+MzXwUhf9TOfhlukyGc0nRw+HlvtqEgqsovVh05bbjxmtyc7aaavXQQy2BZSn29I6XQw5F5Y9CXg9BYIWswsIuIRbcS4k935p7wKUcVDule/h9IdVi2HRoriz7sJUdTHAJlBQRVptAhJt1VGBJBr+ap1dIMUkzZ1pd4PYsGB2JuvkDNcAAMtX1aPziybv651PDlq7Bgd6s/bt8wEbx1WGj0qEPI9pSPbuzAhiu+cYDp5zJewYCILZOYPb6uMwFvyeQthKIEY4tnN20D5cT+ifnp4gn7alyoyWH2LiN9IzehKwPW3SWy0Z9opemiLFtEhOFZj2n8EwC1C2DlNJ4vi2DvwUqFv/vSYxLaCtQEtBhG4NNsiwGJcdQ3G/wIH30GwOazbAcEDABE4DCAU2trbDKpLY9bVYZcByra0AVmdvtM8AR/1iLzlKv2YYDoCzE0KDZ1+FsmALA/S9hqpcSWzYpG3JooT9yWEJUHbGGQ+lH7t3aVjFHBQgpD3I1O8E9o8GVmdfsXR0j3KyAoNnx0ug+kIt8QBCAsaGIyzmB2YgoF9nSROnaqV8XjX5MJsDlBVkWatHFZWWlpRV0Y0qxJSELxaNffI3o4nmXE2iu4Tp6RFijEl6nmbHAAXAO+/AL7Fbo3u2BeIEPhIzUzKvpnF3Lbu+c0lryar4O1IC/dGlBOJJJ+2zfYRI9mvYJkBkIKzTGovhbGLJb7KT36WjQeCa9pPWRtXz4Z5L2PpH68GwtlRb+/Uolt5b66+iaOovJkkAi7Z2gLaBITOICcO3bRY0Y+UC0bs9A95J9Oi+uBPagND7B4T3ztt38ibwI6DZsIr6/GmX8fda6vGYJ/HCCAUcGD6lep5m3ZPnmx9Lvh9Wwr8LvCpgOsh+fpTA+WVaJtm/NRyrezzs1GkaGl0+LRb8yWIdryIDCE2wPQVEYKNqLPB62AILeJRIrWKCWGMlhH6t+7+q53yRQJz9tM/8jxYi926YxHCSuUuKR3TB2DadIksXbQaPYIX0I6YoQEduWnZKQDDBYwJfKNK8HLPlaQnSk/7+qQnafdZBd2m/irGkmd0iw3BQAMnHHQba0VQjP7RT0UggqgUHeCBxH9s7wAj2+ZoU/moQC0XRxX4cHa9h/2gL8iJYGVo6pJGrsLIGqiwg6WJfwzZjXC45BbDEOssAE8nBAj1ND9cq7t2xaVpycWP2AmPL5QIUTMzmLAHUOx8Gfj0XzHanym2Ld7CJsxfZ31clZ2exAbQBzrOpoCtIVDWXYNDqA5z0VIAYrGOtfzP4ZyQeKr5JglS6FUIUhvvcJ5id7dFlrT9YEsOOxFgoiO6sKfrZv2lLmyJXjIH8y8SZU5gJTMama78VE0dDz7nBuuuujt6SuBVrcGJWCVTAtaINIGKAwHzIMKWYiO6d6Yf9Mzq0fKaYuLWxPtiTwOuzmE202MSd4mBna+JYYPpALnMXT2Nkvg4A5jkUKcQze3r5AcyYh332XvdIkjXr2mc+qjNFi+2D7Pl+cd+069APnc8vOh8G1yp+i23Za90BtJbIwYy2j3skiXMGhumMOd57iuOwYrfguhgQsDJ6asMAXdP9tJfOne38m9BpyI877xFe5+ueHL2dyY9P0nwkZg/Q1PY/+oHdob3shtiP5AhW55rGDtcIlJj1b6X7nr/+q3+6uZ2u2f/zf/jvOx8lifnj5+If+9xdVfgg2/NpE5/vnD8IvPuHYY7Ia4YJL6dhV4TereledxUjepAiFr9ng5xPIXMY+fLzxWB0QYHR2F1XK+5LvDH7hkjXQ5pWe7b7dJhdvFq3yU8+fH/z/vXOEeCjmOfX955u/u0XX28++vyndcfU2jqeTLHrKEmcNdnes4lmdRwpynlml1U8tcO/W/IS2GErau3FNAT89dxa5Xa2/l+uAJK80c99U4F0WgazIbvd2xHnp6kld5gC17nNe9mwj8oJztYF9A91vPwfX34TQO+s0jjs64trLsTmYg+Gbd/PwTQ67o6Nv3FvxG70HZ0NgNh0N4hlArWK12/UEseWycMOKrBi8TyraEjPddnCCeQn7mEPgFX81v4c2gAAIABJREFUH6PsjIp3xCqOnXUTr2uDxkQUCdM5v2CqtHdk8DGJet7pKkAKmdZZMe7qgJJLso2Kqs6q5H4VxvgARVlal8kKkfkRi2AI0T1z73pQ8eQ4lpkSWmzVGu8Xz9yKiX7QveTjxVM7iiBd8scBnScl+o/pfbEZQKn24UJgQYyTYk9DB1uLPnIkQ6aVEaMtYCkf9bbnNNTNPXAvi5IHRNmreKHoSsLhVeSMN7HirwdO7GdrnEsxgeIFnys/1rI47fj9jCV6hYXWs5rIKqbr2V5dr5DSdCot9YYSsntnivlo5YoPc2kBO1hf/D0NX8WnigsBgABdcTbWrTx7QJDy1yePGh6nJVcBtJ8z51vBo6/95ts/xJi8UR68u8DYnhOLW+wA/By5kz4HjsGnISGwfQ7MDLlKh/CFmKQBBoybQsrpgDRF75GGYKMAKk5na4GhdqEXvoyp1Xvez+S8HELDdk/hA+3xnC/gr3xSPAcEFhfyiVi9PQ+CxFxna7ktellXENvNik2mSX//gM5nZ7o4+MyFOgRbq0N+qP28Viz4vDjlCa3H8vQh+PU5JMXISL0qZjDl2fAnOnjIIWKFdS+KqxCSsmEGTFhfxX1scLIZF7fDceyHgToYeUrdCuR+G7wzg70A6xiDfc90nXW2dVKuQu7Kpa9ETDGpW65Jrxkg/qw7+Lp9fquTyqDJ9ov8EDY8HVnA1+XOzEHYxrm3x5sPr9aZ0Lq/on+41cQ/wWQX4+bXSWRhis6v1hRbdjuirDNgonVf12c/aB2uVLyiEX+JFFExAo3a43CCmRzPp4sb3Zue7UY2FnHKNvG3ipFYjDPYLv08OBN7cb38cEgrfeFPPvrJ5uuvvhpyw9nivxnkyl9OJE+nd3fz8z/96XSRyqceVUj6yacfRUrprLukSBrt5V7nnzbwH779IfDuv/xlTPQWvB+ijcDYaAYIOGXjd0xOnOQ5o9hn0LpwAcY7u/T93Z07d1YVaoJitgLDx7CDVS33d/uBACfRolUXRghzWDCQ30UJNFHkWUadQZ62OuL/28Bz0ehVgpZOyiSm4ywul1ymL1HS8t57742e0d2EOK+nGTaVKJUalSHVNwFbCdj9dGRGMHoCoDVJ5yDwzgK6yFiDk/D3A691sN61SYd9z5sMxK0bhkLExogR4pmJvA76ytnQ/Oj9L3UxOKnTiTKCKJNLbOzzjNrebizADCRQ4FUTXI/bzJu13J2kL0GL7uyZkul5v3QnDH7ICDwugTysEnD06nwT0V7EAkrAv7UUGLH5HLX2PEYrcb6cR1WIHOgkWVXVJMD7AsQoxGsscW0Cj45KTJvK2wQrfeivMlTacQz1IJy8JqaUkHpHujOt4zfffL30znLeD9MAA/Sh2H/08XtNLby8+ftf/4c0yhKGfaQlN9pvY+KJtgqiZpBIF8PnSB7K9FblsReAeNNDRCE2GVWFV0VGC67hBsMGUWECZKDbcwxbAJlDwcSiG3RCH6K9PI8lkzE5aMrVSc72fsZOlX7orgxt1vMs4e8+1yWftP4/Or+SPC21kjXU7AHeMtiqGGexiyawuFzb5ueb333xZcaiCgwWVgzJN50PwQDWhkEGPnuN3V4DW+iTLT25pf+ISaD9D9DinLzqHVQDLteOerGzeDkm2WEaYUbVrymhq93Gc03rpLY/zlaFVBG6gGB6+yeO9J7YJW7llvED8O73KYA1LaA05oCeGYlh43U+r8TC9Y3DdJLEbYMeTm8EX/sarFK/MBSwmo7SmFjiquvrBxofjGFVxWmpubPHnTfnYLSl+u0O2z/VUXpdU41WNe8+Czbd9ZmILWgI0DmXob6R3ib2j0EnjwIlrd/1GALz3sO68Yxr6vVUwrFFWvslNC5wXgWBBRRuNcy2baoSUhoD1ytm/OIv/qIq6b3NN3/4egbxPK64IKC9li7MjdpC7v3Q2O4c5mIfGQiT4+m+wqXdeS0njK9E5hS8tN6LFbzaZ6dVeZ5nMRin3U9Api0PmNkeCcIBoSYMT/sPIIgWXQH4KctjWi9bB7Z3WEferTMAxPU93lfAcGGrN8jhsCFL52tJHWj3m0DfienzZv/792FAqFIDfQJZbmpr9zkq/5xg3/O46dLHrxpUMxph8sQ+s8RIsg4YWROIBSVraMqA91OB7wc4Cz0bsPPRwwKPzjCB1vMzkMCUJqyktabaxrhnoDeq+sOmtQHYBWDOCmfrnSXK0zLeV59qpfAR7oxzKNACzA0wLKDrPNGWUjljq1ay7YyuFua3o9XozmK10lPcsjeznYJkbZA7FU4u1Sui+uuuqn4T4V5ArM9d4vyD+GQP7KnAblil/hwL3fOkE7jTEKI//Hh/GLnO7c52spmEa0bIqJp3Js/1Ls8kR1pvWsfHWjAtqsCTRk2+9UKtCsBsUy93s1P28bBiwc2bJelnAlHzX/utx84EugTVsYIWKxcID6RaYNhq11dcn6DPGjlrWG3OF1aNBEHVvn8wBNlC7Iaz+SJSAc9akB/yP19+/7D2D0OJAuz6OQcFLruxl4URztBiTWDBApQxirTLrIE9Tzu7LwMx5ahnJPHaryVU/DL7O2BLhRGBpsS+P8fu9UXT4trPwEY8ZawMK217RzCmfZ19AnK6Dya3D2i79bczqW5boHS/p0Az9M0VlKs4a2OdYgH9mwJfCeEM2Mi/PCw5O4m5ftR5BCzT86GdyY8AfeFS4iCMPto7T/MRz7T40JraDm4hau15xtaxZK21IgumB0D5Yp8FJBn3JYHWczs6pauFTqLAD3hPlXSA5QI0taTYu97LHmDQzc/QMgtvx+5ZMhxzhbuHmIaAMECweMFzrPtj701kW3Ebjai3BaLH3Wei9BezJUAwwO8wtoYW2FpXkMOmG3veu6g234hRQHx79KqwTBUiMOOc2GF3Yi16rhICyVIxHl9tKnzRWSzH2NL93RVaie5C4J1kdALo/K6BR6vNF6iubkbQXMHJAAs6umKp5D/GhwF61n0FJks294sPsfYOG8YE8J1zQwu39zNtDnBDGmGCWUwHLX5p8WAviF//6AuzXUAu3Q/z+boqtBwprojje8Yp8gxAI972571D9mGKX/Px+dvO4bViIIn7gO8d0oOYhcPeba3ufvvd5k6xIODzm/59J5Dvl7/45ea9ioa/++KLzT/8/a/nPLNbEuv9YhLyFWuwDn1qNrAUtjtCg3ckZYjZZw4WKMcuAPsBjAo02rXXs6+hCbo8dFjwI4vxNcWOPkNcaMjEGhqC7XkmwP9FhbpYavVYnjF5O3vt2dgE585E0IsxIp72LAAhBSE2y90EWrOf7i0/9NPPPk+a5NLm3/+f/2Fspz8HKCmGk4J5UtGDFtXu/5+p+2yyM8uy+37hgUTC+wJQXdW+e2Y4GlEUXyjEoKgYjUIRCoYUIfIdP1d/G4kKuhA5hjPtTU2XBQoFbxIe0P+3z80mUY0GkHnz3uc5zznbrL322j3bZ1+njdQaHd3KCY2sB1+jmEGvWjLaWRNX0nry/RlWNljUKgi4Z1tbEjpDWjhIbMxtoRobkZREpnmzqzBHBzN24bdufrj5o+99vLn35W8G1L9046PYbL9vemvPrhYrbWf2Bj8A8Lp6+eLE2qPRhwVqn0imAWeKrIoSFWq0Ih8t/nxdhww7sadtq4XabZ0wXjF4ntDKNQyvs3EMgWIKBBCRCA+tk31zINv9bIai5YuTxPjhx9cDXcuzer7//pe/SRbBgJilm24DHNdqmj/z/k+7ThN8AbDiuD4GBr2AR4Vjki2t0dPiivPt45vXr5W7nJ0c9GFgBKYohpjCrQLTe1Pkt7HL5J/wuv79om4ibLfJOzo/gLsDTW01mOJ4RaEpogKXu5YT9mN2jB806Gx4sttzNipF1rLXjkYl2+SSFZP6OmKKr4wcIlCvn2Zy914AV0ShvXcMn2fZodFYlIds/RH76n1Ptw/P9EyOpcd1qQLPwdr6Dmq/7jrtxQzn5nFtsU8S/npYrjF7N1DGsJBjERXevYuVplOOFFR+X1vxi706Iwzva432p4Mf0uIsy/X5FV3e67Tomp+NtlvsxuzZ+2ztqe5SWDIdNYrBcgpMYOhcX6OxN63qfobtyXYdArQZFqIg05l534LQCH1FZgVjKyDYYMiH5W0KLcfzew8eVwCWl5woPwYgdy4e1O1yrns6R6u4expWmNf0mUA9uZQcAdmHZuYM4uq537h+pfPYNZEHocPZvWMBA0bcm/M5mq8wBaBZu5N00U4a2odql31YS8CTWO57ST+BTsV8CrpyviNJYD2MNQm4OtKbyX2uilPdG4yk+32gY6xrXHlPuZkYTAeKUra91+eOnACGfrtETumsIgbskwnsW3nisNv7nIZMb64mLeUGvqmTTNsshuDxEw186FktH7Di2KfWGgbR2T3R98UgTzovE/8UQyAGsb/WTas6v4ZZp/1fXiz3dcrfICwp2LQHSLrxW+LXsfGt36790NqybyP34nznJ/gWYDPWnqLo0m/WIWJCfSBnwP6j1utkAyLoVLv2k4F5d3qWz8Rt8svsK+kehbpnnjGMQ0ecInS+v5ksm281zOxd++bEdG1WAHQOtcj2W7yppVbOosgvJnLOn8sZ8wts24V87pe371ScCyjPd2Ny2p/Pi4vGpxRn0E0csph81Tr4U97GA7TenpdBg/bKvkQGENi084+/9a3pWhS7Kg7+vg5OuNb1NBCBsH/5l381nW1Xrlwa8E7s9ShM5kp4mpjBvrt166uR7tlJCudc13j79u2RrTpz4cxPDvzTP/8zofhU+iZI5nS7YYECp4CuN3o+HmabkJMWWKw2oRDxDIfAA0I7VP25oQW27SdtS2/ASO6CTScdebHXqat4KMe0ora4+o+9DpCIsozSaWFHO6PrmuqohLsFs4CnQ0AF6886uAzLozTaZlpMzgJSP4CjYKAjcin9ggcPHo3unWqBSY/AAkEPqr7qnyo044vxgzJKgPZp/cd76ZoRpTwVsKDSqrUPkCnZEHygwxp8gX67NH5CmnuYFy5e3HzVYq+EeiWqJsCMeDUDlxPVDjltyhndM5QYo/qi4e8cT7urSv0bYrIF+rB3wN1vP70dmGAwx6KGz2Rgoo0lZR9cSVsqVPdkD/1NyZOR0scCfdA0z1QRexNAiJlEV04QZe0kDe96j9cHMA8FJMZg12Za4qHdU3D2wY3rM10WqLK7mzhqrDvOQaWWZsYf/9EPenZ3utcvNvfuYHocmWEMGHmIJQwlBsKwvqzwlGEJ6y4GjMDq3td3xxgDRTyHg8omU/UAUpgm0/PsmqfFjiEZyjvwcjEqtdABvp5nyE6YeNqaAsB89h3DOTI6N2/crJ+8ISMMeg4No6ASykzR2R/dbaNLWgYIk7BIALUOqZpio2EvOQttgHNnbsSKSU8vR6+V8Gyj5R9sP4tzB1D8oQo6AfW27YrhZtgzRCo5M559WFpi9SaMtVVcO695umDlYZqBGJqA7n3dLvvf3p5hAowuoHuMqz9X9UNwOALG3cxiVdHa41CAc2cWYMHo9jWVUQbXs8FwnKp7ewC4ZE0WwFTyjYXSzzi3gj6lL2eTkZ3WIk5NckgHatJG50nLInZXIAP7AazfB/hW9jlVSK2r/j5MlUl0s0Ndg+ujd3nyVOPFBZu1jQNcZupUbecP0lyxt8Y5e+1UeLQyOPurpQGjYPR2gD4Smf2kHMgIYBzi03a/qdAsNGjz4ccflTTUrt5wGhqXAlYJkbYKLCIgCBbVJCNYEoTPC05nuuGWUaAFbrHelj1iHAWXSz9ztfpbD8CGJRuQdsC7JQrr/oE8sw4q/pIDyTZ7a9N4ssCxvj4MPAnzgOSdu5zUAK+9l2e52nhpXJhcbItpo1zXJ+izLu5nJSCtMjsDPGTreh6kDgixajl3LdM+lv4jivqzvYR4Y5LQSNW6fERred+zRtPKtWUyebaT2TgTvfdMBu3ZuBPraAjPDAno09guz3Sm7GLWwUe2dV6gwZECQUWRt9CkOWMLNF4yCks7yn4D3k3tuDcYAdnWaMBBIP02ecMyHH2o7osWoefJuU7iNeDsaj2ftilJobXps9jJ3ezosRhtxHGnk0qAmH98XfI+9XxgKzYp5oaF3+rjAAltQOw/ayUtfEpk++SFmAiHJ7hwD/a0JJ/GBnH8aU0cNlhJiiOUr9yflqyV7HWf86x7eUpyIh9uepUBTrQ63jcNERt1hqC0zLtN4jpaQDTAnbb8zrdHZDo4EGPOuyC/ZyDYfppvWxp+K5EZEWgB67SOiukFnPZN619CMM+je6fZon3xi5iEX+ZDPPNTFdoGJBM4AQCHzatQstq5tfqwb6bsSbBmktowMFUuMboB1EvrzAdpYVlbhzbhskOrhWm1aa/kbg2rWKwlYSJ3si+E7mtLFwuDD/AkXl1t6YDAVaCcgShTEFgs2GH2FxeMKHF/F5MwnVq8drVkeRPgdcH9N00BfpavFfOcyD8XCsxzWEkkX4SZ6jw0VTa6Bp+GnepeB/wAGm2LjS5ubIu9jS0KCGb6vaKva2ectRGw9OtVScq0CPWCZ1MANHGepo2bnNmB2yEVU/dYrcP2rlXzPoO+KwIsIARAIumgWTYDxCYeoauz2sfYfCDHrInW4ACR15jNPaRD3fS060xwG2BRbHWYX+kM00YcFrF2oM6ua2ZvBNaej5hTG/9XyVYo0opT7EcDpt7a/+CRATNjM2CaSbh7lke7x1OtLemQJ8UA1uVIib3IZCaeZm8wnEgheL3rU0xctK3OejYNeA8w0CY79qu1eRq4ce7qt7YJPH9Fd/HJTCDf3x/jr4HtEv8B7ztzLelMI28tMYXYCc+QPp9k+kjxIq2s0WcGhCvoYO8pCHa9kgTtUnBjsaznoZhnPc9icrb/nseIwCDZDfS+0JS9S5cuzZn66rMvN1/UOUBq4mydM+JAMgWPkgsB3k1BsGc3sdHaYcMiZAcx8BWB9n9NSDZ0u2I1oB6QjB/dxtjuRQvUxDjbs8OuAI8JqRvaNeA3AGwLmC5QlowNwPpchYz7aUIV62X36VtJON+07+jHXVa47iofBI7tjbxIa7yfcFk3iVd/ngK8ts47phz2vrdj8WgbPFncOTqNPR8g4LsO0Uytz3/ev5VkQQZR/DUkBQXQxQcd4PxIMbzzq41U/iRGta/EdtqmHLYF5LLbq13RngLsLXsCuKHZhElfjDWMl/xp4N3VKxc3/+N/9w82X3/6q4lvDp26tPl/fv67zRfZYKwZ8a08iR9YbZ0mt+fb+azWb1o6PSQFSj6x34rTgGNMJP4OuKat7VT+8JDJ9d0jd6pFdydmz/FirlcPH60Opp7HCUNtsLXbh+8q9mPimWZ+8+zxzbUPmr4YM+4va+v96Wfp8vXAhz3afR/VujkFVBPVOx+tgbZmxQBFrpmWPuLufKrW2ACC9tiZCACY2wbruZ91TrJfpGe26zfteggogWPAAGCR19G3k3scDBAC7IifzzTI7/C0yooF5XyeIVuf7VV97pros7a5JoZYdi4wXX5Kukl8Nf5i+UC5AfBOQUGswMWIR15URNtr7Qzye5GUBWYuUMX1yUdGRkQgyYYMe7NujnLRU4/a0/kI+S70ry7MGGq91vDIns3jLu5xhsN0VCxTfeXvK4K8zUca0DCMUFrA9qCcaXtmkQ/fdH0ic74E00juBak5ggjTGXzR9bY0m1PZ6WMAL2cakwkzcaoCq5hsMOBowdpP7YmjEW+OGArSZ79O6uFpaM+r7Drb4sx4Ft5qhqpgWyni8MHiA3FkcZLYfq/3OdD+GgZmn6vQaGDj8fbPs1hNGMOIQHyxrhETkZm+FaOtKds3b1zt3jtfzqwiKqJBnSJAe/gFIoV9ozg4MaHWdjbmWO2mdQQ8bYzra0M+ej9a/QoEfNzu7rnY3UnCKKb2kHUS0IQ33uh4a2wYR/1omz35Hb/KT4q1tYRmC3d6/XF2QKeHP+WX2S77fybPsiutpZifPBFAb6TH+k1X7oPa52l7Y9a96DmgnsiF7O81/bu9qKuxNXrGP8QG17Fh7eSLWM2IAwPod12jb9e1HOvrSB7kTKZLonXb75qa/a3IINYDTiuO9hknXKsiDrkCe3+F38PEH8kmQ7e0uSJSbHOZkdto39Pd/NZ3vxuwn5yYfLDPPp2u52fhN/fLHwziEd+IJ6ajQP4yRbbsRKAqrTsTZy/tVKR+EFkrwPdlDv7VVH0V3uQf5AEw/4rHyxF0OvGde52ZPQC0onTP6YsvvuzcsS80sl9vfvDDH0yH2uMwH4QF3RBuSqzt3F+pNfthYNpeoCO/TvpsDZ94Nbr9fOZTQ0f72tlAtkcNOqXROKQhjGoFtHJoevwAzUcB1PLCH/zwe+FT9+a9r1y52s+eHeKE+Eax+uzpC4MtAe+ete9vfuvGTw78s7/4s/cXQgHR8xgfwTFHbTLXKL1wtoI7wWkXJiiz5VWP93/tJ4rjgFSwGLtttWIO1SRHEn0OzAj2ZfgE9g6epAXt8wntMnpUHXJtpcAwTno23vZ9LdgAB1PNWgmIhwuxFGzpqZ7R3wCx7sQiSgZORTX88qvbcz/HE5u0ucb49ecUzAW2Rg7noHaBAC3Q+YzEw5L2lwUEl0OJsSMc4pme0sY9UyAuP58KYZtXoEl/TlIJrNuNLXM3+qPAckbW03vo/V0LJyRodVjgzMeC1k/soos3sVGine7TwVPnMwjpnx1qczXx5te//Xzzs199MhtRMO3ntWkGe0y70SntqxOYSmyaBtxmOnwQCzKtsoLo1wVxiy2jVWyi+15Jx6s9v9P91buCrWDSkpHpXnfM1LR+5svoyBdqnaVf9c03Td5t0V70vpfOn9n8gx//cPPJJ7/afP7V50K46bnfaW0kgVoahpU0SUkBf5/JgNCqYkAwDY4fOrH59HefjB7LjolDPUcsnNGJ44gzjNbwJDTf5xKNFLhOgN3zznA9j50gcdzL6L7uwB5RcQ4wOpkR/H1juhn8a1WUvwm8E1hzcqoM7wOUB5jo/YCG9tIJmiGt62iudRBxAlQvJMNvpgqsInxsc/nCtzZ//1n3PMLvWur0+ZtAo01MYkbXx+QfCR7NCUMzCjq7l0kMZtz4Au8mGRAYtBaPCxIuVEF9EhPgYgMTHj59WALzdBIh7bYSO46I40SRn7OkCtL7r5ZyrQbatXL2rdW0SNJtaJO7D7pHziWWwOhVOtEORlezU/DjmrA2Pb8Tfaa9ijHg8zHsgCGcJrugbWRAqjHd7aO+YB0lFkC4odkPcLYq8f7u1z6DFsihki/C1NOPDTvt+L2/z/BcBHuClJ0C+K9u3W3fNwE6+rDfP/35z+ZztPfiDE1ADGicyV9uaelPTjuPZyAkl2CKZzEvW6/FGF4A52pFXgHW6HWiRJd0Pgz4t/b2xqmYrPsaTDNIwaASDkarNl2lWBls55osa1iMz9S2hj22XSdGboC5pWs34F120P4ehswkQyuwH3o1UEKVUKuG4HBAWAngytSHrQekUPEDSAzY6l4UUrCItKQ5P2u4gUrvEqBfQNCairk+E8i2r703Laatr+KFgJ923Jkqpaadap+QXGnXf1vR4fX7WpgFVe3nmRAGHGtP25MKFNpk32lHc/0z8GAFToCgtyadbd9P4nwgu6VVVnGCkwNyrXY7drNWgc750SqPAI7HBVRHC/iwxaZQ1H5cgbuW2+203v6UdGJ7TLu4wofCwbTVLHbpEqK3Xv9FIwxIs69Ht1rAttP7PFAJXOu2WyB7hv0ujp590T1pATI5jFabQHWKVRO8rv3IO41u5YBImD3yPc6kYBFIk/1//HSt0Xja1nVNgy+IkQAKePNXA+BNIq+uuzAaFfYTiR1/8c29zYOCDIy+EwYWDRstELN1PXeuRC2Rm2MVe85OgGz98ytdn+uU6IKPgDf21bDgeqbF1vnkpbM5ramwHBGqF9GaDCwBuFlDbJIBJyeoa8+17g8DjO72mzizoVCC4NHkAz4uw9D7B9BkEwCd/OYCYlcL1WKlemG2hG4MxhFmK+Nm/7rmYUwAW9bZsW5TT5w9vjSv9qfrih+8rwAVKDIs1KHR7YtqsGk+d1uw2LJo7KHR2Bu7omwiAQcQLkF6ADeG6W5JlWR5puG1v2/nT+Ldxg5v/fu5MyeLCQ6vKaNkOwBeJwNcFBwNXXhY0senuWbvsT9l1DkYHdcBLddgg7V3lij6vm4pzbRhkwE6tVxWWAMguF423frQCsX2N7HVfbNnM2HT2m3ByGHxT7K1BW5G2N+eobnlP6CnhGcBBAAcoAq7A2TVGvikcyaA181x6tzpiaFmYJkt1nUe1p6maBCbZvHhhCjavxQR2HRsORpi7JmmJZ+5xOJncij2SHHmY7IB2Qjr8ai4gC7uTujKsQrHVwNpFJIeJBXyNP8q68BA4Tck02JgMc3ND67N1E2MNJP5JJiTqLrvKQAsjdQ1YMewmHebKx9XxMzPvikBkTAD63djGSwZla1oPvs6xYg1XMLkZSw8NsNzAhau4rjhDfna9i3QYVpXnaWx12z0kqEQA/k6kIQv9R7iZXGsYosWPhMvd4t5+Yp3Jkd2zXwMaZNXgTVnKuTRNcMCnfhe0qPFdnsGpgik8GDIlDMizlb8Usxge7bscT6eQPexsn/xvqnawESFTmxpz5D0xLQVtwcHSO++AJD+fC6WGXHxdXbFp5imCQBne05svrh9P/menpFOjez7ye1QE1I/1lSc+KJ1YaPYXgCzo3y86zzWWuwWz5lwipH5On9xOwaNQQqntNi1P8YuFHNciiW51wRbAvcPSuJePCfgP6Z6nv1JIJnnMqSBnqFO4s4r3WO+Rx4gtxmmsv3Nj/d6NgNYab8oQNDB2h8sdaDrooV5OPCuDTBaS7T9PoxF9A//6DubvTufj47jgwo6/+53X25eEsLfFvSGmZgvuBwAq0g1BeMpWy4ZjUk8W19t8JJ4otF2AAAgAElEQVRwUL+zw2zP0K72huLRKexYuret2dF8t06Y4xAfm5Cd6+dO0gczibNWx1et6YFiFkyoi9nyC+Uf1799c/Ose/y//+Znmy9qPRSnrmeshW1NvdyJdMGEs1/3kyQ5hCE8hc3ykgA5uYoXnOp5iTWGzUinuusbILL9BujTQg4YtKZsiP2q82kGgYnVgSRjypdOIduBMHE+aaEzMbpeF7NgC9tqtBKtxyT9WMvqHfnwlUeKTcUNgTkBzaPrOF0TDBfduKXdSGEUy1QHBeDuaZN5X2a7n/UcDWCYybZtpCkC6iLqQ6ZrS2dEm+tMAOPpXn+s4YYnihlcw2ipdgFT+G79vwkcfwMp7rwC3uZMKXDWYq7dW1F02kHLmz23bbl68uSJKkkI9PlPA6DkC8e71smH8t0PI3U8b+LmmWz+aey69ihtLztJTFD36yriIPNgR8k92xrNDmjf6GBqh5iw2RdfdYnHTlW8le8Vg4zPaW2W1jTNVDGoXbgYf49i4fGCGMziIDGqoVoj0aIoxIVpcZ29tKQIALRYv9Zzv3hG3gl5ZVNX24lQP9ODAds6MMYOT4woVOkzenZy+bGZ2YN7D2nnsVHO85JC4g9GCoJvF1xVcHsLOO9ndjrv4uETZF2QDHoGjwxUG5fcpGJDF+QSALP270ltu8DTzhW9taOBOG/bdFjCIycG23Dm2ue7+UjM1NEyBt61fmd6/Z72coC3wpQBRbX5mig7gHDvD7d5znezfcV8igAoACNN1b0CzMUKchFratCD6eZnyp/EemySfS+3mEF12JW6rcw/6NpMwUZsOtjXdOjJtdZgQKEwVq/cl45lYCnTMXG+YVKdL+2wpor3unMV3x501vd6H2Dy0fL1J5hn2d+ZXdrXZi16lvys8zfX03VcCFC70kC44wG0B2LQk9FZ2qdyn2QoMrcnnN+J6XpuBk5KjxSQur7nff1Zn3uvwZhHIyvtYGR3zUgTf/Jnf1pXxKPN7fL6i+V+J5PEmrPa9Z/pGi9X+Lr9ZcM6w0DsuYuxtOFZALZTiEfl/w+SF0A6oSP7IuaeWPBk1/xKO3vPki1ErnJtbKDY5XQFI3mG3Hsnxq3YWWfbJxXRpp27e3hcAU+sTQs3LcSfHPif/7d/+N7GRkuVwE0FvaUTrAvYZuKdnmdGoguy8wUanP3oe4i3twHe6HAMw8fmXbo+khYOW9vPTJKMQeRmHMABBlUtujgJ74B/HZhzLZLABzNJhcDCCSL3E9995p0gTPC3r9XlQQuqJnHIa08raxvN9FYP5nE0YEkC8A54xMkSBgdQPaUL1X0RXHVIDtKw67pf0IPrdR9c/WASeD+DtngnUA54t6brqZIagtF99t7Po2lLIziMyTMkfMAZIEv3h65tH+rfR8u0vsc6+M9fPevzO6hVVgSUB2qxPbB7KWd3tWrom83Pf/Xbzd/94jcZUKwPjACVuhh7VZCuNpnvjAkrLNNUBNOuy5k/e3x7ABTi+y/blBzTmUDF27VjHQv9JQKqcvbqnZH1Sw/isKk4GSSO1MTNO00fs8mu3/xW63Vocys2yLRW9Sy//eH1xHePbX73299Nz/v56K/orgzjy/2JN1hGErQOIW1BiP8Eh6pdPY/H9x5sHpqwQqibZknPUTDN8z4JYHqqip/zOpvjtPnp3w2ooFUB5Tin+j4EEmAJ+HqUMTtI249B6nMF1B99+NEY+xlmEjD5OuBRIHfUb3R52hsAH4mcp9f+8ZzeGeBRECeBk3y8HrpzTrO2jQ+ufrT52S9+NYK7o6lVInzcvsY8an0kywZE2AfTvtE1a80RUO6E/DNs48wDAh+2z1Q6va9kY5J6yV1A6IsMEqMNhEatZQhRkhk44BajP0MeMrgD8GAUqnABCSULQL5JzFTRVQ7TEoi67+ft29EAIfbLZWVYjhcYYqjSQdMmvqZDmcaFKQaMWMLqV6qWwB+0X2KmWL8Z+d0epAOwKhI5xF4PgJM0DJtO9SyQUHLINryqigskmfx7EoEFckumBG3AB4yTp4/HzAdsfjBjtR9WhTIwZwS5sX+AwaOtgbm2hjhYg5W5c9K2HEbcCrqm3WJAQe0GVTTTPnimlUN7rusAltACinJuorO9J6CEudueEigal9q4rIt2LQLEd2PojftvXVe1BXC0HJK/zzAb7cADBCzwcE3zXCLOayDFmmI0YAJj0cVPRUs1bwvMAWgN8xkdwXl32m77OneqP64TC4/95ujXkBKB1xAiBAaKCBgKwBvtthOULU2G/b0hmBBcAu/oSADmn7ceHNAwllK12Qtcftn+xxjxuVojjpXkuCataiYsvW+dPM+lNup5S9I8GoBHQUfnlp9gGghH22/WfLFMFnMQ6/lQxYxNTOFjtYJyZI+qyB7FWBWwChQkTQKOAT/Xug1oA4SRKPd+K/Bexak5BwKXKTit9mF/Lkbk2o+e2bSQYhU5X/NAtSA0WTYARtJ1vPYTgQbg7oWBTL0PLFCi7JomcM0mjqbTfIIElb8tuPDRpih2RveyOXsvPX/BouQ4+9Hr5tljGEnI7aNhrmNaALmBdyCf1YZxpALRb7/4qspmBTHCzvlYoKhA5Fgb+OLFAseXDxtS1Xm3n9r/9COJ2Uv4wdyAVon5gEZ9VvH5qujS4MKemtYZOlCC5wKjxORJAEietNTOeokXpjqWl3SWsTAxHAps7SuJH2BxGBrWdvscJjboZ4EG1ondwnKz5y0/ezr7dE7aYjTP+ZIOACDHB66g3t6fgRZTKFsHZZ/5OxOQ2QY2m2Eeu71AJ/sUIDwDKAR92YaZeNb62pNYVEseQGaPWbTAcvd0tkLOMJAA5F2DaZj3GsqxJ+DuXCjgaT/fzXe/ye/rStARIElj42krqRC/LKF7MtPIAeDbYU1Ds0LkK/4CKPT3mbjXP2aC7JbFOoxqSbG1dOfzHJZf/S9MXUzlNVUXeCaBxiLXercKEqvViL2ggyyLU1ibd2xdBMj8wRR0JfbA+tb9WGs5ItdiyH74KeAOu7Oi7LHiBawDRbhhMQBQu1Yts2KAN9k0E3znF5B4u/6Dc+W74XSLpbDYXi5rsU+zp/mv+7WDk2EBZKrIS7jHz3c6bgaGYIDdSl7FFDtnG8DiTa3D6Z6NTgJT4FzfZ198UfX76zGWCr06TSw4Oy12mqFnCtk9uw9/9CfFSnVq0LWR8sYmEc+wUZbf3hg2NSDE9YocizvtwRl64z75RMz0sem0wpY9nVcPsLr2/bTdeVP2aVvUEKPZt0CkYVr1CrH2YgopLA51c/zc8PQzOpOYAMadyyJL/kpXiAscW4dtKr53hoYFBytcE+ktBL8xoRo/Ii7adtVAuzAI+ds+coEc2zhiCoy9djRQdR/AJJ1zA6bYHGxoYHFPTB3rUZ0n4bnDmjh9tomu3eP9u99svhXr4Y1ksP3yxiA8sVlnE4DXJl2+pbU8G4gAvMWsslfethZ3kp552PuyQzu7ungwvYj7E17PTzw/kM7t4/H9R46c7edWYXRNj10oBltCjgZIYADJirVa4uK3D2/cmLjj9q1bk6xhCrFdCo7WbtjzvXj2gffLX5yuCHy663zWxEL3fTRg7LsffRCYkk0pUT2aBu+nj14P8+65OE3B0j22VrzR2G36wivrGBsy3QTkFJzlrvhE/6a1N/pTPI8YsTMr1o+APfaUvtKFtGTfKPg6i1NML05qXQyssveetR57W2LEheKBq+Vs2lzP3by++f8++WTzu4qsMxFbrCvmkhyPjpWz0j7vZ59U9JstDCBz/izG2Kh3M9Eea1nxWWvkye519H7t6/b7xLtj/NcgCr5eJ5a4FnBH5sZ0b75oyBzOWAzJotdhaR4sxwFqj2wPv6EI0DVhU402as9H3rS0y7dDu/o4Q238Zo+HudUznPK3GJs/6OuvAq1pMgLujh0/syR9EA7Gk9njKzaZLje37LN6kOfSdDyVPp5Jn8dat/cE7tvzTPaROnG+KWd5poUVQYMdGCfJtuY7iku1q86E7J7ps+Q/gGUKY6QP7Ikjpp73/YPFAdpjxbniLUwenS1vYzUdzCboo5hoYvSrCev322CdnhGGvwElU3hkA9jt7mWI3bpCuqcXdOZoYCq6KGb1mlPloi/KzazAgUC5N7GjZuiSriOSfD0rrfF7tESzX7oEpvVxYs81ZVbuCjAaP01yAIurd8G2myJ48aiWUB1x585GDgHkFJ8ZGjadR46FQkLXQPeZLAFpMGQbDMlHAZdadoG0xyoWWLMXWwY/n6kod4i9Es91/zMEY/J5w4XCGgxAy89M55jYw3tjVIoZFKKB7Ao0CpzOJWLLPvAFU3Em+xwxmOUETHu+I5Yx2IECdmAwEoB8aXTQFNomap2BGqMt13o8RkzCvBOTzN8XS3xkxgxO7O9nFQA6a4Brbch+GczyHujrDNCPa+0Ot3ZHPUPYgE/qAxFtdMq9FFPJDds/zszoHXtWnR3XaV+QbQFos/905l5136/574CzF923ycXHGmzyVMyDqNPz96ime2vr8xbLvCFzrfmuibP9xqIHrPYAhq3Hzml1V0w3PEN8ZE/xRQe3cmZPackq9MittuxU687uGBj2gx//aHM73/IiO0Jjkis1cHVYf4rbzs8EHOtZnT4TKy7mvFxv5GXkQ+2JWzHmLgUkH8rmwGn4R5r77NyF85eKfRURA/Ra7+dJZ9CT9etoOc2lS1eHtKSj7FHPS84jrxazAPy1/b9//vInB/73/+ufvH+aODD0H9NlJ/QQ8COpnmoj+yhxwOwRNQvG+qoK/Wo/W20iE8QCbFqcMUy+3s9iNWjfWIlUv1pwGjDyIyKNh3JCT5oU6HDR4iCMDoU0BRB7TUvrBDzADIayRZj+Z+h0ugkqY34tDS89yvSk/AzDEOI+Yun1xAcwcE1AO0EIhhEhaEYeMwmVHtNAgnkt2vf7NtKrkM43OYmzAREviSpuD4iFBhgSOd3pZwUfkGFHaIDIhktoy322nWo4Pfaq6pIVE4xyHNg4KgQ0mGYiDWPcgp0rmXrzMhYhZ5Yw9eFTV6pgXNn88u+rAN+6vfnd57fH4Ix+W/WLK1HVLxac7Pa+M1lRNaT3BupcSpNr77G2q6Obq1dvzkRZgYxpKoLpI4F39JTK9tokHfqCGi1+T9NsUVWBHNsLWgYBSSdrmX2QQxmGYc//9O6xtENujO7XN7W9SupPVWkWeI7eA/aSEEFbi+RjRPgXYDAtg733i1iE97uud8S0BY6mwfZZN69eS1ugQLj1fyFCwa7qGXNsr2JuYGZosZI6MWS0OQwe+aaWrKcFhfHCNkfphGWkJab0DrWGCqRfVRnHLjjQdR2bgM2kTG2J7qsEogB9aWxJLIg6xwTLQUqEDpcItCuj3mvDfl6rcG24BlwQ2yzwFCy/3YoCYxtNK6JkVyIvGG5NBGta7Wj02BeHe38sBAcW3f4gFhHD1c8Q0twrqX5ZxRBV3fkjjG9AxbSca+VwJhgjbqmlGpaKYHlAmEXjn/bXCR9yNAW6w8DqXqdFVfV49iJwDGVba/Td0W+b4H3OXz+pPbh1AoDSkTwTtdffJZ5eg8GruuGsMeJAtKURspIOAaOzMsAJ46di2esUAvbZNTMx1FlnmKuqACkltZiyD9MBOVLv//mLV6bq/Onnn846ThDk+nLo9DqBKtojGC8J3gA/U1iQRWx15tpjo9MC4O377BS9sxHiHlbTGhTBgT8q2ZkAsIs/l80BLAoo7ZXzUdknkVJ5HZaQKqIJpVo8tScH5g/jDjLp3BcQSpi0pwKZgHWeV9f5sgBiGFr9G+Cz3y67WJXtFUACO+oQDc6wtDX3NfzWg1bRXs5igaUr2Pa+k1xYAXouPmMYaAvgUJ1crKQF/o+p7j3OuF/TdOfvVZcKhqayG9D/KmBdtfrrqOvvaxk4XAFCUqbNHEh/pHPk2U0xAcu1PYO9uJ7XAhzHdwAAtPf26aO/RR2m5znFGAynfnZaM/sZtpWg8dEmlR3OIasiClRfxLAZYVc7uMsHGnuu9usC4+S5bMXSqVgC01qLF8No7dP1PX/+4We2FfbV7rzWbTlwAdXbbOzx7HjvvwUlTZ4WwNH5NJlY1ZwQ/qzrFoCdvTBZ27bNDUNFgBqr+XmtK08nsMYi72sSvF5PL1b19zjttGyMIJAuDGbSAI3ZSeeN8O+rHsqb7v12E7q1uJ6o9cmAngmw+N9Axitd9/FDqsFdeqBnYesEzdNaJVgEvkxLcdYuLVQJsYmIbBJ/4o7gCwf02EhYijMJydsXWrnoOlt2rRPaabGvBlSrMGUqnWduM56s2IWlqfVDwq6Vdr+KLhg7nT9htx/HWGMvBUzs82KjLs0g6zN/zulebWHrnKwBIQPgAhEH7Ft7bH1vtVjPIKqhgy6wfHJpz0/QOq3tK45xXuyp/aEF1hu7k94J3dXlPyuU0fa0rjHbFHP2silf9/0XfZ+26NktcEfSgj6U4V0KWjuxV0wXs8+1V2GWjKB3dvnYtKavYuj+lGNnGdvIeo9lm7MGANoXLFhTZSEW+wNSptC1XxQYMCIgQZulGGrsDKZ2hUTAGtRvAAlt7VpigZTbGA/I271jS1nf1eK/hlLQptFCvNojTcmtINKhTKdlmBTSXbi0ds9KSXW65GN6FvN3LFQdEL03kHwAthGiX8DsO6wiCXzXxVopVniIzpu4iEYslp8WXQHvhx9+NMD217HviYpjyT8uhplplsUE4sQX+VctdzvZ5n/0p//txHSPa52hK3yn9u6v6YxqA9quBekTCalYF1jKh+/EXjsXYAOQeA6UKOlZ+qGYqljka+/Yly4DAv2axrIJ2PYcALPvi6tnaE1LP6BpL1VAXXq0xaDO/dZG7WvJTZeMuKXnBvx8ly2SKLB9Sze0a8y3nE9D826xnIIPuQPPXbFXu6R2YVaRRtTM5MOYHKPJbJlS6WzQchy0aZ75GsbFDtomKwew5q57X4OSbZghT1uWmesZ1qDuD0kJYKd4+GRg9zMJu8Ecrcvz9umzFwAedj2f0tkBphqe55fC68UKScAlDF3AwPnLV7N5D4ZdIXeRI5hsTjLmZOxi165E+axC7/0n4sed0Ss6cqRiIqqGTgPPqJjvs0/vbO5mc4DB7/Lpo20HuNJF1OcZ5CHJvlR3C/aW/UKjauqmxXCXG+Z0snj4dlN67dNh13tulpS2q6IUHw0MFw8WDxyJVUWYXq6hhfD8+Sbdfu/DzbvkKJqDFDhwevPTLx9u/ubLO5unXYskl90CwN64dm3zMhsysVjvZX+yp1OoFG/z7WLNfTs5bFXyFD2vnoPps+7tRUWG3fKOY9nzt51b0xr5kxO1x+5kjLzmTZ/5AvOy/X2oGPlGayC9/c6P/3jzH3/7280nFVRNRx972BqxK08jPpgg8EZRHLggbgwYYanYb8wur6VN+tHND2YfahF0Rtg8azuyLPybNkatweKWEaRPgzhwCLPtzp1vBrB82TOmifoeG1wBo1hyt6EIOzm8o/ksQ5ucfUV7th5RI7fYv0lTzBb7Qz6LGSNOFuvwH2ugHsBKnND1lE94sGKLvT5Xm+yjfKH9pY3f4JFh1jqntLZba+v+B180hYsYv4EZB9ML3ykvozl+pH1w2BAkrNgAosRzNkfoTLtvgF/7S04CdDCMSkysSwQYMXI6s9t6eWsww336TdvwcGesSxmdc0U59gOD7gi5Dn9mjwCRBodghJ7seZ/ga8VMtA7F8TOQoCOjs6XPfpVdFZMMUaG1UrSQO9gvbMflG9ezixiU3X/p7vPWbIZ4xSQ1tOxV60afXOHJvpwOhuwmm4kMYw/tBmy/ontn1/jc+e1HsHz7GqJPxXN517UrtW93M/FXO2ur8D5SHqKbAd5MMkVWWvjDg1qVcSaMZxnpn56rTqDnk0/zizHhaabmYwHYA6a57+z8AVIkCpJsb69DYpnOhM7SyfYT06Io8Lbz8kwsxOZ1zQaAsmczXwBQl11ks2YKdNfg/R41sGHypX6tPGbJmHi2PKKOFayssac6V/r5h+2bF9hvWKgDWpKbWkSJ6cjqTc61x44O89K91W5eTCIPfB7BycA/LbKHS0roFO5mQ3Y8ky1L1HAQk2bFdTptgOaHdJXxcfKq1kJM4/P4ihNNLF+ageURfV59FRVZ+vm+Lep/W0x45lIDT7MHLxQNgYPsfNdJggiu4Uy/SCLpZBWG6zFnd5C7DH3JxhzINryqeP6+M34S47yVWRJtpK7slc55r7lnmITcqX/T/TdV3QaawXPDfnxdp9ul8fv2t6EcrfZgBXLXM0kFyUuW9ryzH2mqAhI/LyYGUvKtbMW98ucf//BH7YeXmy+/+LS88XT+7cno4e7unM0f0Ul/m3Znmn2GYHU2dcfdiCB1pmv7sunnX3z5+eSXOlOfF3t/nUQXvMhzOnf48E8O/It/9b+8l6hzxNogsZmoJNgcHPFigCwmxtLr0bO8bbOTaA5VcU15s0FUldbkztUiaDqV5H0/AIbyToWF+Lfxz1Xqn1QFc8OqnSfopG0f2hH6JcSve1/GW5AjERb4o5W66Tt3vv7DQIXnOdSp8G2vT0DhWh4Ra9yKVQ6TBZiC2mzSZwdAtRvLh+ipFtlzVTEARK9LTsvPGihxvgO52h/Zw30A0XhxgJVA5kmHTJWaoQZKCbYdOg9aIolh5VoAMAeqOkhmJcPWZg6YZLcH+sPvf2fzt3/572LSxS6RKDZZ9uCJ9I9qHfgPf/fzzSf1aE9S07peDei7GtCp2gB1F/DpJ3foPv7gyuZlG+NAm5ruw+6pCzPFZMSwVUTcf7fzElJecrnYglppAGNLh+/mB9dHUBLLsAc0Ghvo1gM+9Oob1y+PrttXtdQyAOcCC40al3we6HoHY+jzsG4YTVp1AAuH2mAKlZ9HJZjvMhCCZ78OmYjTHrpYhfVt+9EzfGgNezNJwVkH1SS6ocG31BkrFQqOW2AoKH0o0atG8ChndOOjjwvCHk4C+B7SzsB6L9RzBiDHBwK8GND3OPYb0PNyfe23b33R66oC9N+53bMxGB9MMDujpjvwV29+TMJo82m6Hq5XwGRPH8W2EIj0fxI54PJy1trAVfmXnpLEVjIK8AH0SlQkAe9yZER4/TqRgVVl3qsV5VAitTNPEO02w8/QLy3JlYiqSi520jJG+606wCnMm0kO2oOPapWZaY3byi+AZLSy5iwHAG8nOTJg2K+SqBnXPuCjxBIzSAuuyvv6ZV9j2kl295lNPndfbw14Q2fHNe23uM9QjW0QIiSyRgaSDK7X9a+JqQJhoJeE1Fk+mXG9Nm2IgHFA3ZIoSYeBRmArpGL3qiCYibFfRnei847BMNMoJRjbdhP3cpKuZJ+huoGVZoKjhN2ZtM5PcsSnslOPqoIY3W7fXm1/3G+IxfOcifcCDBNGxx7DpuM0HzTYYlh9MU1MdXXOh92TjZkJ1bMHKyRwel2bosPxKPBACc9jqOIYGBLxLegjyLfHHfRhAWEVci/9/H7r7dji7IPvrXbPfc2IXBqbjDmwBfRWSLAAX+sMVGIHh3U0eHn2eGjrFRoq6hhodKxgXtsk27lDp6T1/sx+jUF06nR2PxF+4MpxoI5R8u1tgc+r2Cj2LNBfHClwmVCqZyPokOAuCnpM2YL/fVBRMDDSAuNzY0E+KIBqSMWhIkBO7UGTvAfYGbB1sU7fE+Vn+7fDKkbnDrNrdF0FNSthXi3EbNLSGgPQjg3i5/4rAI9dXK3lq4qojfhElb+zJ7EZsfpWQj3tMzCj/hsBX9cyhQUB9GL0Lt1DH6L6mi0Us2l/oYdTILtafjABCqwBIO1pTK+lobaCYjb8oFZnldqu/XQ6VXsBxoS8XcOLkuHXKrTtSXqpO1X5VIyxT3aqeh/r+5G0G7CxdPPgihKqfcATC0Q7sADWNQLmnm/PtmQHw0IQ6PANi8Treh53GzTibM6NxqIBAghwp62+tVNBH7BlYal/YJkKlgekxUyaPb3YFKvAsFoOCY5jPtElGSDKwILOPwhYYirgHZbgRChLt3bpGy6G8n7hD+PZeRFonm3d/N3a7SfRrstwmO9+97sFWo82v/71r6dQ59nbX9M6uAV7tfdpNzP4A3tQ8ZGQNa0kjJFhnXWtT7uGF0DRWDcXSjKdo918v7ZVbV7fFMMASg9Pi5K1xuoaXYu+DmSnOaj4OcZxy4iQEawpjjO5c+h10prFaAVUAIMUhMRT1mXaynstDRzvIwF2vLAItNAMA4UNINZsz2sbEtxvQaQ1xCVQV8Lf+qusOyeniy+8vzWXtABr3sZgwBx8yoeXFWsbcS+r0ASE5ccqTrVm2Gd7nWNC6Ap4IyyNWcMIibdcU9tqGMiTyOwzXnwRuy9AsbU+WusKNrvCx806As5XXHpa0vBNQa/EW/H0vkmFs/usz/qs0W3tK2cCT2/cvBHr6MLmUS3n32SH7ua/6fIASnSoeO+TAMKx9663YRXW2D4PuDeQDava+wGGJMFPi0vZltXVYAZz9s+wkOzQFJcdly1Ypn1wGANTvFvFBPaI+Lxf+wUXfsd01tEI7Tc/QxIFcAew2p8WPoV0BfJAAceaDeYbscUJkmMk8c0M7PNATLG5p384O6ONGztFvOB9JFJYUp4B9gbG4OjcaXmmJyjRHu0lLL4FjtiL6xxj45fk8fPF1euXfbCGAAFIxEKExZ9VwADavWnP86WPi72l4QNcb0GwlnmT9+yeVzumtTqfVtCTAf5aA3a2M3iiZ3KuGBmW/6bXPMvG3q09jsi7eP1wdnznOOmDrp/taEs9Cnj6/Mu0itrDhoW8UnzG8OS/8iPsuXu4UpeJWBojw55SdD4WYGNK+stito8/ujni9mviskO09OfE6M45mzI6exUBaHyf5Wt7LhK1N6HbVy5d23znw8slkg3kKhZ71Xv/5v7LzW/uPqzFTKva0uvEGvvw5s1aHp9kS24tgHgA4aWxJDanfQVliosAACAASURBVGYoDfkLz2UY5dOGvfSsPL9hxQT00Lk7GqAh9ns+7ezv05UqNqEt3etf5lufDwm37ot8/tXOw4mKMLf7+Z999WUM44qXAZ47se+9h04ZAxyeFDfSSZSkPykn6inNfhsArX3GNu+0DjNEIluxn2ftx2tLn7f4oJiMKVgx4uqcunS1yYyBK9+Uy4qxD9RdohMHC89kVPp2p3fllyO+MLZELEILUhEfZA28G4mD1sZQQrZN3ChhB4Tb6hMvOUaKz8OKAqTRyQWY5kfTprp9txj0Hcaw2Kb29Ie6ORZDd78QKZ7ZF8I/2Zk6LRcor3nfmTxcv+ERDO5eI+eujre5l7TCwaZXTrG/63vd6w6SlioHBXoNM7rnpMMZa3kxf7Xf06ON4STe6hnzjUs/PhLHK9fcPZAp0CIMKM0mPx+taOSQWpd71ie3wOXQQUlP9N0jAevabi/98DubT5sq/Kz96Rq0DjoM2GdrWNKSFLp8+QrobySfnr6snXpoaa1vSehODLHp3ulrw/Dt3hWBAUvP2ktTtMxnKnjvGQKo0LDN8fcLKtKECxcuwd9FD4EldRYk43L4MKBL5xefp3AHjCdTYn3cyeE66p63DvYnADciQ8/NeVZcQqzRWaCgdKA138VSHbbyHIA2TCu9XS/a91O40Rkg36dfmE8/PAz9wLWexTOFxgHVMNyLo/qkaafX8gpAnk6hGF3ZShrbxyvurQnmC3cZiQjFiXkKq9PD5PaJl7ov3MZXc9aWrp44m08ZXW4ah+3bs53lHYXj/JaJ2qRdTDF91LkabfHi6kvlOV9/+vvA49au77PoB1qPYXW7Rq3LI7HVegvo+zdsB2PtVPf1JOxhNIL5pPYw24JtONq9bBZdO0VfBd5IQM9o3bWOJ3v9DKrQsdXP03q1VRQO6bdeOhc7tQ6fI/Y4di2JJzZ01KKz9/aPfKg/Da0qcZ6Cs1hHZ6RcUM63FzaAgS4vH3Zjdu78FAAW+eHh19+0VvmUBrqxofKJU62Rzhl2ASnH+/yIVl1afdi45gEAqG+FHdCs+/jD72yeNGzn/oM7zSO4Np2gX3z5We9zNnt5qtyljkb6mv3snbtfD5b23e9+b6vV+25zq7jQANerdX2+KNb42c9+OedDDvDBuZM/OfAv/9VfvFc9lZC/5iAgwCr60GZJNSq6w9QCQIWBGyN6ryIniGU0tkHFJI7MA0BIpbsFPn/+3FRKxmRyph0GBw+CT58EfRcLZ3qnewSnGiOiVQ/qrQI2ijTbRGomJfbbobLpJgiHQvOCjM20S1WJwLrodTOtzanGysHYmsAfW6Hv5WwYNw8Uw4hGCc2X3b53LjDvm2iP+utNIUHF9tD1iy+ABIC39MAYdUyU+w/ur0l6ev8n8V60a4GcQFSC6GHf+PBabRifjcCrYPatscFd65uczYEjuyG5VzafffLrrkEwrrLR4T91cfNlwdcX9+4PjTLuzuZSbI/rabPQ4HraZ74bYywxp6PyvkksTYGKEUN80qYyuv7JGD76DoTr0+ZqA58IDKDrMhWqLQArsrD5zlZNBuwyAhBrwTw9lgd97dqli5uLsSJu3741gZKJtudiLNKReVybz4EDtPJojhAixupbejyr5Vo1LlQ8nUPi0KOR4oBLrrHpps10abdJKOiXoLuiOtuVB6ZKps6/qMUjTsyA9OfshZw2BpvE+D59vViWxCnpeOzlgAC5DqPBFc/Tk6NTt6OqDgTs2V481yTTqKyvagXUd3+qvYI1xElzdgzQ4frSTyb+/Nlnt1YFsz00EqKMc+tPlNK+n7Tf9zE+p9LEMS0hdYnAcJzQnzMQa8ABVqfEIGfaOrkvmrJo5kAHhh1gBfyafvkJCpeA9QATvffa56uav/TwVMMXS2sYDM50fwLWZ0pf7yGoHv3ALXikwoP1ImEBlt+rdXqSce3Fow1Gj6A2ogIuhnG1HKK/C1Cxplab7HzNue+srP212nkF7ZN4eH4Exofpi5ErNGJ5OEzrt/R87E/shh1DY2YCUcFzU3nufX1nghVDJFQgaZpYIAZ3Arvufdr1VcRdC10GrU59llY8Vbs15WkN6bGcAgLO9UHJG+bc0PQx+frmudPnmxSU7kFs0xklrnpbAvroUfu4JOlM10dIGfUeILJYbICjJVDt31OMaC9bO88a68z9StA48BlMQZeH05YwsIJsoKBRxRVINYWEBb/tA3n+NUH7Nj1diR8ND5qR7J71zT702YIlz2e/jQMF3pkQ0ErkAIyKKdpoT7aXR+8wx2qi3StTGQEq6Zd+E+D9ONtzvL1yJCDrUOfjtLZ5oRpgqanFpoQ9zVG9Z6v7LTgfILpNpnDg+QryjWfn4N5iOTvLYwckh1uNq5Ii4Cqc4liJugTnbro6JjbbT6LqaVMeAGPpTK52WWAPYf21bwFEA+xpW8AeGe8EMNpvp/0vFetpI94Go/McJFyBZ5dryzhbMuBIKkpg9wpKFit9td967kNxd0Sn6gsoBUAIhegytced/Q44Zsmz2IOCT7ZSQqoVbNr5FBzm+gBj2lh6r66L0C9m1ula6/mbveyptPBVgf7zgFVMrHdF/q8qzKyWwAZEJFCjekn/y43NerQP+Hbbk7TAJCit+ew4YEw3qDik/fREVWaA+Eyd7fV7kvtYGYfaA5/fCtDGptFmEBrE942/Mfhi7PnS6pMYrEEoKxlfGq2rvWb/ubMNk9zaSYMDE3qnFbTWxLWguUi4JFeju4Uh5uqnPW+d9/3YwJsMUOvr4pM+lyi6+2dn7DO2EsDy/e9/f1jnf/M3fz3Tnflx18AqOUfTstSeBeopQDljJ3sv4t604553tgjwvwF4iHsQ1vI1OyW6poyJU/gsDv5R4JAzZ2jBi/zkvYpZCkTsEts1YuOCZSCVNRn7vLQZJSF22tttksnmrIrwEqv3d3GU/b/feu+5rmFH2/aeXqdllvbgMBqAKOy0gok1tcEli2MfFpN3tZOv9WSXtMVrkdWuNa3Nfa7a9N1ilZedlbNJemAgivSxNeiimgR4yGACATztVazi8d9rHwxbeM7+KpZq0x7/3rIN+5XMQ4mmezf44/UARtuhIX3/Rz/47vj1r8Q2VqL7fml6Zn+fwU/dJ9b2H/3ox/N+P//Vz6p8A1MDUYoXXhdTjQQMkL3fWm1t5gHW6BnHJgAOMDvT0k0rqwKbuBaw6Tz5MLEqu2Pt7K0X9kzrZ5Iu37r2Vle4TbSwVZy8AZ+EMhg7fGa2dPRIxWEr7521HnZoe1Jx28lSuNVuzugoHPDn7PBeBfJXtcUBbqdID0iU0GHYaEkqfoHljL1lt/p54M90NvT5sycm4QUWGopWcbkn7Tqdv5l43GsUSTCI2Scx8pI8WLI341v7zMWm1rIn3lmmUqJF5w0AQv3gRWDHJHoKV+PlgGYVAXUiVIyfwQsS2mKL852p44EG4sT77TlJqL3oTJ2uuD57JQBBKeT2w9cBsmvKMh93qtb1o0dqCev+D2bTHlV0w8J5UREKeEdX6k3TuNmo49kvrBTAvCLqVR06mP5YSc5F937mTDrV7Q/7SPvxXnJA9p3fgL7TxSkvS1Rn2MJ2Xyoen+nzaWK9KvkHOCsSfev6h5tv37wY0vpwkueXFff+8vd3Np8HLr4RH7AU4k320JvNs9h6HjFOz8Qzm+6Dvu03gsLSDceuBmCJlTpzztkQK/L73fMR7YuBYliMO9mQk/ZS+2Gve2jg78isXEm38sqp9LI6C48r2vznWIZfA2F6Tjsx4xU0tBOuvHAVxfz9aUyol4o+fa7rNagB45GN4L8Nk9AJ4NkPwCFm7sxOEUetuntWoJyp4ezUBOQxoLsG51PszN8D1oE9hh5cuVxrWz5vup6AWDoe2nckUCjecLyKjNbRugHE9weJOStjrn3uFKANbBCbk3NZEiuAk4ftm+MNNXgWIvEkn6uwMv4lgCrvN35WPCCOAjwOkaXncb39+6Kc6kW686doJe5lX8QArqv7ft5fH8dWOxIIzU6+LS6YAk0+5XB7zN9n8rti4bCxluLhkvzI1gEyOlh0AhcrrsJRLaKbt+R3Olc0bA2fDIh6lYEuAluDn3rPM3yaPSOqUlxjb7LpAAC6am86d0/6Nya18+4ZumcFDT6MRIYp1vJkMTxQ1HMffcA2HZB3Blv1EEZ+Zp6FGAeTW9iNK4sPI/csR9/6fv7L5xgiCbw6nM0hW3MUyNy+ODWkhEDeQyoWpoqbjC6mWB04A3y1Zx63DkichwOsERvYR7nlsNntBwXwXjtAVD5dxKzbaXxK93bm8tnsSUC/17Z29E7tx/PlCYC+9+3/FxWuj5vwim3XVtUeChQc9u3Wzw0p3PvKdQY/URhdU71Hd7n1cz1sp/jBmR45oe7pST5l2KaYgorE5aavYisretExnXPTdZ8Yfbf2YeulyDidODos6JgrsHddyAGjj9ffj1r78pMM2oDaffj4NtIEWu2nSNd1YrsfaH0No8HWPaC7bPyH1La16zr3FBi7BuxM7H/EheeG3hQHnAiUtpYIMC+3Ekx2smviGgFjuo5OZ6u/fSM86cndGWh1ugGG99OHfNVemC4xOZYnI4boT8As/UR5NH3odz2XnQggZDS+TqZLvufZikWv37hWZyISW1a1+8DA1S5O9148CWe6kg49hrXi7iq8Htl8+9vfGYIOv3zjRizpnt/jJ/cn1r147vIUZu/c+WqGMt1MUuBR+ZJZDqfTpP7Fz/92hrUiV4k9js5ZLnbKAe4gjOQH9lpPhaadhnL8+jefzP63Dy6dOvaTA//nv/yn79EzacuYGKY6IiAXLANZZgAEIKEDvFuyKcDiyCdw4+inUrem62FUTVsiVHQCYa0Wy0FIHmwKD3SE4o1gD7g7WPIy7Wkq/SOCu7RcBC6HAVoOdptlUGl6aCqOBUMSg32wws0IHgbMERj0n6qaBdUeIbCRQKkcAhXWpMClGeA6R2gwSqNW2dPuuft7kuigkeZXQ0y1WZgyywCpVAr29bsDU1ShBWiqa0e1camwqJbQOOjhL1bMaiPz2mOBblruaKccpEhqjLYqfclbNjvAq4S+iv+RWF/Erl+AttNNuHU/ZoWD0eY6l3Lot2LmCTwwHe5G0X6T8REAnejergta0s570SYScJ6NxTb98IGIkqmhBfc6SS+m3O9///eTyFsv1dFnBa4EGG0qE1Bs/qG9DnMwsDAW2vmYTtiJWta0Wu80YehIVbN7tTa+i7qcMMOAAcq9qn0ree65AoUSBH7ZvewVaGl9kjCo/M2eWnHaBM0TDLY2Sx9uGTLP2SRcLYyj4SSY7jVQ6xMh45h3tFRQidUlv6hK+dbI9FpBORuCrfutVDsMvBHfBWAj984Rt/FOBbJqf322lw4dI68aQxOMtgqHo6LWRj16MnZgN3S3BE/FSuA+zIXu5/SMN1c1UiHVN495EDBtws+w7BZgNOyCTOs4CeysMj2Ax61t0uG+Dmbg3jfa3to5QzOzlxGkZQJws8cKFAao8FtyKMgexkoB4QT4Whpz3CYR93qA22ICSAoWIO5sMg7Tgtr9GMywO87xzQws0T7p4eyD8+5nn/UF3B49ns7xfov80vhamiOcwmLaYSCsIQGrskqbQNK+qoKSwtEfmxY5TAPtSbRuzm1ufPzR5osqu69KOLRTq/TvVT05V/AIXOLcC93aJysJXVo/qwihjdVzt8c5hKXzxsF57IKygAj6Lv0bmEkn0c+fqc38XYDgDrae82UyEQZjVdLD7REAtaTkWfZhJ5AXKO1ZasHF/OMQtRsTW8di82+JwzDJJPYEiQmJD4ix2qqWJttihvm1GAfAlv+69W+19LK7fi2QdskTAOIGvBgHqgJlujQ9TvYntsG2pZdTl2Su4sqSPZAAYEJgcgAOPPOZFJwNpT/5porrkYAhU62/CXj/JP3LKzc/bLAHPbhslhabwMEXORxg5qlsyJ10f7Q5Ibu+yvbNYBdBmPWvZZR94YOe5JTZTGHb7Of+k7RaKfsUe1lb2kxY8wxKYgRe3ger0f2uwSiLObjkHPbbzFZ73bQnAEfyTdNmuj0zk/u0vvzNtNfOpy4GiTdzRiRJJ1QpMyM7gWAKWcBsLY6SkRH0BzBpsebLgFut0eChDtc2U50Au9/AEcUZ7SumcGqbxtoYceSejTUQ5NiTAjWbZmQo5owsWPil85Stxq7R1gq8e9Owj73YIMvZrhaHE/SUdrKZhytWlRxNq5CCDfAGa6h70A4OhORrgcfs9ZwPaylZ3rI2lt6VAHcl2wfzbQSUMZWA3qcKbiYQ2wf5AYOjObQKLGy7szQajqOdN1Z/JqM6m/ofZ4L2gFj7OlPbDgCgETCj9QCG+8kB5PwgQGvYW/RP1rkQo0xSM0C21jD3PZDEQLb7xY/1wVoUA5H77bUYWxjEYgQAu2TMM6S3yag/K9Cc/cne54sB087e4Xz5vRj4KuCv2e9AilNnd7IlfGJgesmDRJ/doAPoPgDlwyZWXGmvOUNsCUmTAZAGcGPTFmgjuXQ1L93zJI80/RzfVSwYvyV2A9Bitfumq98HdsaOayOu3VIxzVmRAAJugDXYCZOkth9V1LHLxFgSmwE7nfPWatv+5VnZKy+waNmb6Ybq9cU4wKUBgyV/nanRac1OYxxhzFoIgPDutqgwQxC2YOUCkucBz70MkDl7pb0uTnfmgCqBx4oA9sPZns9H169tvvzskxLq2CzATPfW76sVHc9VUP7si8823/34O5s/+fGfbP7Df/j3m9999vft89UOj3lxJODG+QFemsJKCkGCzNaYrn3p0pUEr4sRp0gTOyL7Wv7Y99c+s2dmmrviyxSP0gkzdbD7ARAQ5Z/hYgNyrXhaXO33iKi3JuPb+4aYdpiNQATgV49TgU7MbD/RiJ7G/OKY0ZJW1G4fjvyEtVLUzcY8uvcoBsDVAeoMUpukWAjfBWlTooukQL3YybTqVqvVwi0AJqutnJ3FYhzf1r1OTWoLQGqp8lyGraIoxQfTcGotsYqH8ezMsgGdd9Prbc179xWWJaj50oAPLW1a6DGYB+D0/IqZdkmnkFzo/t6b0NjnHa/lq9Ss9uxAueJZWr0zJbprHqBGuJRf0jHx+dcRFUrCkQSGiRx6c6ozrs3qbmxLLeqGkc0EzEwFhlWRdK+r2NO/ARgKCqdigew418W8Etpp8dK21jqzSgp6JB1oDT4vAca0nKEs0Cp5wfhm8WL7m7xPe+wkgKGzZdrh2ZL/73/07c2FU8Uvrx4NU/ebEPF/+6vPA0tURGIhs4XFQiRzxMTsjxhv4r65CvZlaZLRPgOyAh0BOuIO7XNeM/qsEnZ7GyPRcD17eLTqkojRmie573Met+fe6yrpZ250jjBlDmbvf5q+6ufZf11Hnq3BOG+AHaZ5KIYCicU7PeDnIRV7Wj3bOEgh57TsSdQBunRulfYGpKETGwu3ezt9rpyh5JzKmVx02HWsF9Zte0WhfnKvYpulxS5WCgwqVrly9WznjeahnLIbBmiLASf9WrZnBpx5JgOWb4GbP4DlW+1h/3bO2J1Vexm7rHhguMj7CAuvY9wZevAwkMoE2ume6IXH85GKBZJx9mjY453hi8VVGsENCDze+Tit1bdOghM06MSN5VV7+e29Lph8wNteM90ojlzrMLJVnRkg0MTlwEJFyZ4128xfaVF9sS3IYPh31/muciiIm+mdyDNyjL4FCBFXnui+jvVMdvn+KSDL4/NTQB37JRvyomdF0gj5BLtrafkuhizDQwucXuLRYkln9/WMQQdyL+bphLdTwNO6vxPoEcMUaCcvEkMxlDpHfD4jw1b2/PkgAKs8Vg5lOehDarkVf5jUSoZBO77GTFqHq6i9gLvhkRVjkRQ5UJ7KHryK2eR9rbsH7F5Gjqb7nUKwOEUb7Ay41PngvhWPXNGKOw6a1Dr3hfnnGujn1u7cRFGFA5Jd44/ZxGwUcE5hZ3UdLr/mnrSOTsESMaf4UUfUktJZDF5szOPZFUXSR/kUXStkwOi4Pc3+7Jl0nN6iYGEY1u2zKxcuViDoNQGU9p38X0zmWfNJzh77sBKTwCLnX2yizbZ7e21Cd8/xVc/jFRuOgR7e8VrRZuyYaHkC7DbR8j3OvqLX4XzLg7qUDvanYY/POxtnFPUx5QKkd/JfCBkIUCCl/eKiM6bo4clZn5u1tJ45Vu78vOKM3LNnKTZ52rqQKNjTrlxsQcoJ5iPOGimKbV6vGMpeaN990PRsefnxQDXrb5L1vVruEUHYAH6cnTk5nRqY8C/qwDw3dngxId/0M+c216/faBDqrboaH24+yl4D/54+vT9Djc42cFQ3329+88sB5S5ciKmNZdvX5TJf3mqQZniLuMXUWc8ZEH0vtvbH34m117Ml2XTv7qNirdN1exXLzLUVQx088JMD//xf/JP3epYBIQRFv/jqi3mzCYzYJwGvykd/YhOtSs1kRuN8BNz7Qce0l9gwPXRJnyBAIAz0GLHDDt+EhwwXkcjAu+NtAAH19BWPbhhGyTLORmWjcQITBBETNHdVo1/XJUgqBeIr2VhaUqqIb1QGJgBSFeXIV2vWsPC6JqCUYH6Bj4GS2hsC7wg2n+p9njZA4f3WSO7EKqARhlGAgr+mw3qbHu4ktlVdOzTojTTDgBiCLHp7BzrYAxACZ3IqErGjic8uw5BT1y/fPTwzkYWmV+vEIM+Uzj7lCEp+h+FJBvZ5xgVS3N01bSWdu4y61XzVfT7HXuEs28TnAxQ+iur59tmjcWAvO8wXa4u4X7C2HA7DihocC6N1gCQ/eaq107cY8YxKqP1uyPCzjJs2REH6N3fuzfRc9Nq3tSWaovIsuiiBasDMkZyjQ/Si5/qmn3egVTFUSU+Hds+04p6t4ApVdHSWMlI0X57RE+prtGZ2UOglccyuKlo/c6SNvqOKAXjp8oGdNjH9MaAbAztBpZvoc57nIDE8AbRfRWG/HxOw6DQM9GzsO89+Td7T4uqznrdWNKHaSGvKoiqCOoGWX4GsJJ0TGQFeRqlEGZh4LK2P6K+fRy/mwBwLsZmgGgDC+UhgZ2x2z3UmALavgb+CrGmhYyunnUwbd1XKwAzTZu6WOPpsoMHhAN8jHLjBD93Xu2FYbLW5mN5t4jmaVYy8Krbgtlcd9Tz9nSOZqttKbEcDQ4o3wtLt7dZ+Wm0KZub5ZAsEwBcKmlQttJ6fCRT260HskEmgiSYP+y7QdADsNR2WdgBA3dlYLJ0lZOq1QC5JCeanZwZQVuEfBu2w5VYiPvpWALX2vtbKc1UnVSO+vnenfWHqYEF++gwc5PUAdpRr7Rg9qGGLgTZ89nrWi1a+L7I9ml1dg+BwWH9dH62xYSa25toNBSMqNO8Sk++OZg8CuzU9+bkBXafYoP2ENoO9nJ5Vg2EEzPRaxjm6b8xe2hmCDwlQP7sPIi5W1jzOodvvsysk3/taOcOy8xLVYq1wNBdaIwxS97QS9TVxeHh3EwhL5qXiknyUh6UPNSxQOj7DVlvaUdMCPe0QWmXpANaiiME2DLyAjIl6abR07wScY9HZy399687mVfvxezevjFAsu3+2pEhh5nHBg/bZJypc2cbTPfvddFuecWxp4/EBhhxYfwxEldcnfY8mFmFiB51mjjRflOwsqHap0AlUaAI97VxLMDhxlVG/ljae9V37aB/AEzRN0D0L6cwt/TpFgX1mtz07LPDt2RAYCNSGLUoKouThygntsvkBfoaD6fkDTgbYkRQNOLx85AJa1iSxAf/Gl9KM1+KQ7WEDsttPYtwpvBgkY9oU/c5pd+5CDUB6RV+GLRjRnaUXp2DhRmYSb/v5RJILM51MXkuDSeEAaNdzO4E9mYhRsVd22FTubFBB0akABImWMzdSCUTkMSL6fCCeQJhPFuIJKhc4b0ethOVxbJ4XnRuhvcAEo+QRTY/AdBpJU2mv6AO82R3txyrE7CDgMn867SeSRr5h+l3WpGjMIb/5DFt/inDZPoAdpvkEd4Jla6I1TPfXNukarcfue18WwDF1T9ZqhhsMwIUNTnt3FT6c5xkANaE3m7tAD5vIM6OHuz/l1ffXdLrOgqIcP71liggSTVpuSQJQKyx1nZ7J6bRSPvzo+rCCR8eNncnv7BXQKjJicNib+0EqnwfUmKKClpsBd5aOlb2tsAFIAm7QIpycyI26tikCrCFi9tqSM1kJ0ABCkisPXKEI+CNRE28onnhtP/t82L/yLKzvbBf7ls/yGfzHsJD6UzHX3+nmYum86HMwcbEtdgLz95/1AlgVLbGPlrD+0YqTKvpiQ0wCyYRFAH4uEH3b2dHuYn/ES4BqdmMKFnO7zlt7AUOsv0/C05dJVpyreIbFRCpkv+gnvvjH/+gfzRCD3/z2V5sf/vCHM3HuF7/8xWJ5K2xqKbSOEDK+FOBYnGeNx0+35iPyrhV2bIq9QCqhexrwzoWtc7+6Prq2XmMgmxY+3RaGHmHd6UqQJNiDYsixWbNT1z4chqHkdJusz7MHmANKgRetNwDqdAcbUDV+Yp+xB+jsXaa41ntfu/RB7c1kampZLMl5w95ruwTotGiK9bSvnFfMgtEQzLZMIcnzU9Djt6aA1H3wn1twY7XFLyam63WO/Qs7ZN/eKmhMEREINtM4XyXHwhfEiCJPkY/wGp0wJrbP3llB6fg8YB39LUNNpr21nzdF9hA91s7QAwzHztTVax8MmKgALsmlnXbI0A7Fod77l7++PUnS2ZjTihlXKiTf/frh5veffTEsJ/EvoFHxhYbinJC3AU39d6IhSZfrxBGXP3n4Tfb00OaDpB4UgfgA0fndcofdbB/b+6hY50//+L/Z/ObXv01LqvxiEmOSNchFC7wzyfEsw6xFz+d1jdhql2L3f5iG343LZDKKQbqXv7/3dPOXn95tyms2sL1cqXHkbdh3LbPizuGQDwjVRwHhxPRbMGWGqdGedbYURrJ7zrUBBk7OMPTEJ+2xushO+QAAIABJREFUYZbqUinCPia3ALrJXcQwndvvXDg7udKpZEx+XXvfXxUD22cnWz/6V7QrZ1BhrBps+bmunhe2IE1Y8b5dQgtKnKzovdh12ZKukz/cCRT3ufK941rShyXEP299yMjOZK+KEacNcaSKlswA4O5dQz6O1Xt68WJFVS7bz/dcFIb4M+2A03g3BR4+ud/YRboDFLnlFeOzV/snJhn5FvnxFFIAXu3PGpjSubOt88F0XwPg6G4CByZ/UZyZ2Exhb7FYnZ/d7pOO91sFudb6SoW7QyXuWE8nIkc8bC1enu5car2sODQ+fwXIEwuK4bT9jcTCCngG+DcIAeNJYVmLtp97I/eohVCeiHW3o0iIPNPProny2yESJAQQI/oaEPeIwhc74aw5260NbWmah6YN881ykhmOIp7a6jIDto4lleAw8r++/r48VUs9X68ohKHKP9nbCBp0X2dU4/giZB45AIYeX7e6RuDW/hwSwBAS2isKZtmMI9o1KzCfC4jxDO0B9pXNFU8Ng40uWc9nWvHbK4YmyN3Z1R3ng8/EVmfXxQE0Wvmkns+53doq5+zoIKtQkrAtYHSKjvCQfAbdVFNKX9a5JT4HKN8NMHu3xQXcp/zyfrmz/SHnmcImIKl1VMySP4zd69kCU+2+KZ5sOwRalrp1+ZxINQFVp5L/gE+0CJuvn7zYPG7oCU8/7P3xN5Fr2Mj04EfuoHM/bb+952j2Z1NNzp7ui758EsuR/ne+YGJENkFhHFZBIgBomsXQRfCo9X5p6mzP1vOXY9B9c/3T1UG3unt82R7iU4DM5yJifPjhh5tf/+5XUxwzVZUR+OLWV0MeoveI5DK+uPcRLwD4LwXyHXxtOB12KQm1zrcOmn7WFNthmQ8BBos0vzAxUf+2Nl0wXzPDH3LU9yrUGDz6rY8+qtvh/hTZnwbozURu2FK2/XxannJAk3kR0W5cvz7DPn/+878bfdZvf/vbDaW4svnii1sNqPh68yd/8qebO+n3/+6Tn29++KMftHZan++VpxpgZQhYshS9z/XrH0/c/PvPfjvsbB1at7++PUNTj9dCbmDd9es3Z6jZz376s7EZBo7K42fAqL3w7v1PDvzFP//H72m/QF0lX08DMvYDBkHctIrom+/AqOoxEEAzNzSbqhvllJeuBVbSYhxIhCD/+wnhtDliHHE4Jft3qwIeqrp5Ln2Rh/fvjGaVgEIisIzSogMz04zrTKyB0OakAAUSPr9ptE0rrcSl15hmtq5HkIpWqs3M9JlzLWSDObonwvpreu1q/dG6eTTPibr9LkvcJI8J3hx0B/5JIAGtm9ErQY2dlsY1MclBnJalfo5R5/SW1l2GSIwsoBEAZiTc0/mmqjx+FJsNK6f3eqk/vUT3QAHhk9b0eZRyLYYntKKpOpka1HqYpKil9H0AheDv3ejBQf77DOuMbdLm+PBC4ry59WdNCz1VW+eTHNzlWnHvtDnQlbGLTrUhVRCuFiD8/W9/2YHD/FlTEI+0ed68O7q5lqabgMYEYgfpaWtwvc0LkHwTeLdXy6BDQevMvmCgn9gv0eUj50yFXDvOXqzFk5WkCU1ziKdC2iUe39RTDrXAuHncIVRhFsicL2khjGmCkumDk6S0D0wQUplntL8pWFAlniQAYCbJhZr1b4mEZGhRvQMUsyNpqAfgPU97qOCitobdUH8sB8bB85RIHVY16fOBfip9S5/EHgBAM6od4K2OAWDneQb+5VuMk55fa82J24fOwGh2AKM5TEIzqreC3u5nwo6xKYw2sds1vZERul+igb2Jvs3YDDvTJio5PHVuJyB2PYsZ/MCR9R6CkGHeTVC9AIwZkNHaqzwwDIdy2JwZUItYurMy05gZNQxCYKWKygioqgBpycpQtIcvx1RYw14WW21YY90FpinQbq+z6JnY895nNApjJLhsE8JoxAH1BeUYd49bK+dyf1AETYZJHKa6sa1CtZ8wHFTBn0dHFch9+3vfU7Rrvd9ufvmrXwy75X5DUq438fajm9cmITFR90BrP9N2LaAgdmyR9qVV9fd7khMsymESqNapiBdM9MJ7gdnPckj0MyZRSQfoTIETwOtZ0yL92mJLW52p5aQACYKY0xwE0VUSBPQiupfL0a1VdeZ8AXEUI2Y9Vmss4VfP2sj3ea8BvldL3wgzDxhkqAjdxKq6rS8WnX1JG8I+wESl0TeT58RYsyecVS1DtIOW3thMKOt/nPhiTQgcVC8VFOhKYBq5ngLLrglDTbWS3hwW4+OvPpuk8PMm8X1aLHnl45uby+mKHKalOUFYrQh0ZqoUYSm87vzvFlSf6H2eZffeviGkbrLimrRLP2pNJS7AzwYrJtCT004x+7iEaTGfqmRrXe9MAoYAR6qm7N4+s2jajYftDVxdwIX1HW2f1px9nqLTH8DT9XdrMIEv0GAcvjv0hwTaORZ8C/Zfb75zpcnkMY/ftf9o0SwmUHbHZD7Jj2cwAcQCR/ya9jOAU3ZIkj7XkT84QC+LxlO+A3sAeKYyqLIukfBsd6vSDSiIed69sXEH5rxka7Eh6LS0vucvXk4E/FltY49Hd2+KCX3eac8xJt7pmIKFT2PPUfvtJ4UP92VfLmBAK5uhCQEyfR7nJZCha2rfSOb90qL4qufztt8+7CVx4PaMHNuelxJdvNCgpd5r2ksJAPc9xQfPEnP4ZXYaoAkMEszvM0inBQ9IxR4LomK6YivMMKMB24BTS1ttn100bB6TqadosD9xm11fAPX6JR5Y8Nya1skWs2lLk89rx2R4XgK4qYK2vlgCY1sX+AWAmapqgd9L2kuewwAhAXWdqWfut4+8H1gjZjjd/lb0uHLlYl97MEUaoN3TtFAA1VeuXa+1dLUf72Q/JHWe87R/0VIS3G/Zw4oyo2s0hRn+Lttlr0gC+veaqLfaqodpoDAxVeK1t99iSgFIgULDwJEwrCmzWmJg/IAw7Dlafd7fshBFt0bLfhK0PznAiFbWSaJiqtMau/0w5mz77UQt9CrQw0LMPx7pN6AJUAe8w3h3xoF3QIbRqHQ+tN1oE55jqpgrAWGftel2Xd3Dq4kZ6qoYAFk80xplR6edvbNhjxgwJv5RHJzpefxkr/nxj74/DKTPPv1kgEdn7Ks0wjznk/TPBiiT+C4gCpoH5LDjAJj8hDN8Lg1k1XADRg4F2nlOJ9PtORDTA8C+r6/D72vl4k/2128GnhDrHpYpRhxAdslNeO91wlaSOXIRY4bWoAh7wv5bgCG2LDZziU0xJRDgQQVaPpM4t1iDbWDTJfpnazG68cGNhoPFuBvJmph42drdEmy24l5JhvXAKhQjj0bwlmK0WugVQsSxiwE6bcEMBOBdsrm1o6OROXtOslQrq04Y/+jXdNu0Fo87G/cemAhc50qFyn2pjhlaVyK3H9swACM1ggljOIw2w+1epTsrx7BPH/UZL/t8QDYpjaexGMSK9jaQ+W3X/Cgbcq+W2LsBYDS4Ll08tbne1FH6qp/9ffIyxV2YITOtGciT4WOrX/bZIh5x1gdnrsTU/KPNb2uxvnf3y7pPjm8+uHxunreY87GiH7Z0scT9OlAMTfjzP/+Lzc9/+osZFGII3H5nwhpKYrpy/qq/n+w80dN7FutKB8H3vv3x5uOrVwMqK3wlz0B78Ld13/zVZ52x1syeH+pYNiS1icDBWqyy/wCAPOuwkMXNCphrwA9gVzFgsZ4k4pi1MxAmP8v2lBlOW7t85UTP8ShNR2eTxFDn5WlgmNLQydb8RuD4uYDP5+U7//oXv9rc6fyf6j12rZ9J9AAbfhDhoevRMcJnzQi7Duvkiu2p3dacD5quDJOGxShsFGZ11/WwhBrgbELu1WuXe42/l591O6OBmraXwHAVuteQMMXmt0l6UC250FR1Wljv+nntvdbkZaSEM9mIg73PIVrn5VPTsaWQOkwvNj/wcPRNxZ+LlCEv9hwU2WbgWPsLIPymAVovGpn54ImBTQvoW9NnsZXdu4AMKG0o1WL/0Bk81Zk1wOtQZ/VChIdDnYsdbGc2hSR3Ba9HXbuWBSDGFFCKR6ZY25HCvuITdOQAxwDGM6wIwNq+UP7jKQBltEv3yjPf8NdNwt01CFIRX77Sc3u19eGKqNiQKaC0PvSPVxCAPT5D6MQFfT+5vK6sFxWz2l86Kc4ntC+HmSJz13y0Iq221/E/mYiX7SfgJ6kjsezqLFkAy0y8Zm/5k65VbNOnTFy6Ct3WZcWC7nlY5a3BDP7YatFiy96PWCCmwHAC5NCePJ1Nkc88F2eZsI0dq/skn/JYbq9zQFeFLgrFA3rKgg/nJeD+LBZtAN+ZYrFhx9srxYLHs/lHGzqFxCNHelfH2tFuKVnF9kf2ozV69Cx2XQ4ayfFM5+Vk+/1h1zhEAjUPnkyMCfjq/hVlRloAZiA/4CDn1wSPFQxa665lhh71OlrEZgdM91LX8aDH86jr2CsJP5Nc1gwf6y3GF9obgL/pFnw2Ou/20bv2FTmH8/1bP0+AyMTtMxWdTqPP0EYKkwEMO2sDDLcfDJALD7n2wbUYuYc2XwVeHc3uj16kglhfu9z3HiZBdTsbCLy8nI1GwLifjvjNG2EK3YrW3y+/aRgnYH1iu/ZVrz2rE7C46bSCV+fCgBxSZjTFpwDZQugKGA1DjNP8vZbpE3WjOMvDuuv7gN6DhimJ0+qKeGnycc/JWsiRZi+2Sc9G7jlXzPYkOa3vfv+704F4q86hq1cuba5/cHPu66/+6q/KP9JAz///8R//2eYv/+Nfj1++ln/96taX5e93B0D+sI6kb765NdNqtdDeKV8FVn7/+3+0+eu/+dte+1m2Z5HcPPMzEWVuXP9oZK5++tOfT1zyqM852r8/CMzjRuVHo6N/rLbZ/+Nf/LOeBf2WWA3GZzNeKhKj8VZlNJRaNQq4INkUSMuFrLigyoGTeHPew1zo4Y+gdxcsgJOI+DkPX7/vmaiGDpFKpNYDSc849m3FUpC2v8Ek+a4NIwlgqOLy3PROjBlGjrBkL1apAjw4oEAB171TEu29gAtQ5nOxrgh6z7Vo08LUa8Fd+6Hu+VTMsVM9qJeBPHs5ybcdcoGEQRQLEV3jggWHDAwjtmuy6iSW0eIxCeijtdmG+bQNfhjdmX4rUMmgyL8Oo/Oa4tR7Pcqgvj+RZlEB2oOqhXsh9rQ4pqo5VfQO0ARRdKIkprTaIOQYZybCqVCsAPxoTL5v5az0hKsm7DSkgoW41ib6sva2J1X+Hzy4uzlboHKlVlpT8R4HnBqljcUngDzU94QrZ89fbcrag2EdPAoss/6Xm6zyquT7Xj/DUZpKdV4LbMkIQOspLYaAOgLsDvjpgvpHVSJ9jgRvBB97ToZgAASmrbLrB0rNBCQOqHXDgpMI+vpUgDnTfp/REtH1YR4Qyz5oetUEGq1JV02U9qln2j3vBH4WnQwASGfgcUbZlDGqBcfTTjvWtTGLnOd0DMwgDxOvtMp1DnwmzaYBTgw/0HawrbrHOsTqe/EisdOqWMPKGIe5KK32pLZbjm80fLbU+UkQsVhn2qJK4RLAFgw4T/aPaYQSRRVwVX4nVvVs91wGerRVtpRyVTuDEkrWJa3z7LAXhFfaO00Togs2E21VyxYIiRmnwiUAF4iP8cpImIQzCR+Qw+uJzFZVFkQ9rvUI0wCF+EyMTMjIXRp4/Wni4Erqln7CBDsqiX1tkkTAnmBgC3IvBo/kZSKlpddm0Ig2XtXQSZrX5B8veVFVlebW//BP/qfo1Sc3/++/+deryozd0jP94x82OCRNGKwWbE/BCVHaYdVVeXv9uoCz+3yTA8V2skbOC4wGIMJkAdZVL59mZ7BH2a8zrR8bgB2xm5O2Dl/fuTtVyVU9XeL6C+yB9S6mkGcyIsNNPnJP1tz9rook8fec3xQ6/FDBhcAQ8CbAUokcBsaa3rifeFtHn+Jrkp8RoJbxAUK2LdIYS/ba/hCLaYXtWYJshrkymiNLj/H13COQk4bb0rPymefSsME5UuU+UzFF4CS4P5T9P6iaHQijzfxWTDGJxImYAefP724uHgt4aL8AOPlAz+tCbMhH9DK1irVPdqO1P7dXc9on6jvVGsMWu15nC9WdoL6iUKSdafd8V5A1oKreTOsMbMg2Ymsa6kCUWsVxtO1mhWZrDiAgcLa+WLoSUoGHSYbeBh19wiHMMms7lORFgewT52zbs/by4RmpFi2/YOzmNUN0Ssq04+R7hpPSeRI4TRiGFQK8EzRoz+jbrs2jftZepcMJGDOcKOOV/8Ru27aFAEkIcLMlzMS8rEBNAKUVSTuUZEzFGpgkqZ2bwEypCHb+QoWJWpvb77/5+5jA3dfJnsmFcryThwghLw0R2qVjz7IjmAiuc/ysoUIS8/zMC4UJn8V39REnhs1eoichdJ1Fok9DLm9983Bz41s3qzYXEBVgTeCpLceoWU9Y9RwTFyN+WInsoxZKWjbZ7a0WnsCZPQJ0C6DeA2sUT8bHLw2dpW8EyNgCq0oIzvvIKWBmLsB6VeVNK5bYuowFh4j0F6PSl6RXi+W6cNulv+f1QEDf5Ff59GmrzZ8AJJxDzD8gK1v1UgETQDySI68DsF7lZzCyYySX3B4xSbT3xKI5W2B2517t433eEy33Y3tL+rr+Y9tpY4obwHPT6ti/BRxjb4jb2dbVbgdgcuHimxksYRvYptiHE3ese17t94tNtl+5xzxRQBjh/9m+tOdKMgX/wCsT2vr559gxPRNAseCRb7QP+EeFA+zMAzE5DseqvxMo/+RlRVS6pvOQFmtO4ja6WgB0bJa+PlM1+8z9Z6kAqA1XwugBALVezcRwRwxDumSXre+e3/In/SZQbYKv39ZAPHQGyyG7sNO9CfofaMHZ2kbvC9jTTvkEM7DnhXU/hd1iCC057LdnxXdqadobMFNSSWaj80e/q9fbOc7ssYbAYAG/i8l6vHGCB5O1YNMX03fGK0wcOFO0+7dC82rH1v6t02Sr8TvA73p20wli8YCipkz22WKG0T/tLGG3TMtq186yzzr2Exjy0ybu+vUP2hMTdydbQJOqWOJF8aCk+FSg8zD5tCx23h52bmng7WZ0R3Ope/b9OQ8+e1sonFjeXY0swWID7tu2db8LgJWcawm3GOygrwGx+ddHJYSP0ig60p7BogTeWVHxxokSKz+z4pEFlDOg4ytpPyEDdH3YdybqnqkYT4PtQfkAUBfLVXK/3/4FjLWuirzOyJ37zzZfFQO/ex8IVCJ2obj1dbnMZ59+vjl5Ou06fn1AUUn/GkIww7da75Pt8+nIyKXIHSTu79492dy4ei7AKnB5hP6LBTq/Dx7eHxmPt8mfaMc7f/H6PItbX365JogKbN1XT4l0ytHs7nFSE61pW6nYJmZMxcJrvfd3P7gYQ7Uio9i5eP2vv7iz+ZuvKxhUYF/+v2dM41DXwsSYqzUdZRCbii6VDxrdRPtLUd2r+EXsY6zFaWEXP3ddWNTYjv3MqV57jQB7YCKCwfv898v8CJbf+Z7RSZp+reF/ytd8o2uB/FFrdEIM0vl4rCVeS3H3SQpoYi3DsAKBJMva3KYtXMG4NZUHssdyH/AiVs3xnqekmH22H7R24wbzy9OpMWypGMrambMD7p8kkcF5B9IpPNa5PJYO5fgULKBec1pB0kH1Q7OnxBitQPe1SBgLaAf++EznbrSQ7XB7WtxX3EG//GGx2IsGHbyM7PA0thMfsEiyfJOYrlylff6683UwmRFM5sFcimtMdT3V+h8B9va5x+mEZyumkE6ILxLKi64/OHjOiHNHpgWZQbcAuQkgMfdGquq1e5QHlfdi+z4yIIyOWGdF99WDCs89mWxpO8BgtWEPkk3JXkaiGX8rJpu92DPCTBNDxXSMhRHjEttf8cVwr/Z2+RKGtWcu7qPhDOR/EnAunsU2F2dJXTGUDTgDfo7gBp/A2ve90bGVb8AcMN1a7ykwcTidP7pjNuRAlr2vYs10MUyRq/3Qm4iTznQ+PKeH6dNjCu5UlDh7pkJk+0Fx7TVGfKDWs/AMeTTbM8NM+m+kwfhNgOG2oO1BatU/jHnYOpwEsmC4aqN1RbPWinMBQuM72+c6FrBFkJQQPDgu3Qx9hjjXM2Qr+A92iY3hD05HqGA/n8TOBSTKI6djr3WYfAzy2YdOMdaAJ6SLrk/cOUNTLFXr4Zx+2f2/6HkfOVSBTVzXfZEWOh1hZ8Do3lde4RwqTSEsvW8dzuSf3oWbrEJktqR4FSin225fO9198pkTf7Zf7MPdzv3U4XpeWqTfKhZhELaWFyLJDHjWfX/95N6AzNi/in98zRPtreL5fDLNt+Mmfxf/PApQBXDzfyeQOPJR5yOv0NX/3vd+sPnb//yzidGG4NW6Pe98zfqK2ftcYR4G5QxCGjAYk1pnplj6SF2IMRBbA5JIcCc5CXu02ue7p9YYuGngFMIY3w3POd0wGl2Yfxcb7nl2wj3Arw3r0VlpcAXQ3HN1jx/euDE/+7Tnah344fN1QSIf/M1//rvprkBewnp0Q8f63A+aGn4/RjoCiLzIIXHedBghJt2KBEIipzj+Jwf+/H/974vrII+CENUROhIlhS3y6FQAQLpgQMASKVTV4Hgnkp6D5QDO13uwWFijmdRFP86RMUYWeXTJoMs9jHstnsoiPS3g0Oh0TMJq+t1K6gRlaKdogqvqR9uglrs54EvMGvjhPT28oRSb+jJBOm02VZMV8EpUxUXHBR4Oa8mOBO2xIJpt6hmY9oSK+joqMXqpyXgAKjqA3nsqLRkPDxhDhmE/VcXTQVOpJDw/9yDg2jrnpX3E2AnU6cOoENOeEiTnFHr/W3SbDgZqqU4L/GY09WqNmvXscJ0vqfb+qOESIyiywNgB8Ry4hDgOJWpd01HJT1U4wrqcTOyok4mofvL519Or7tl+/9rNYZoxKw/v3+p+Hs9GtZHpjhw7kehu2eODhwQTTaTTGmTqYQBjyC+9sVMBYCcKwhgeDC0VjNeMsumSjCGEX/CMjTfVZcLWOZKAFzT6Izm2lSStASNzT6qCEuos4fEoyTb2s957gcKeURDd6PoxhAHOGdXngsA+bLcHSftD3UvP/7mGfLzrtZ4dCvvz1mOPAe97TzJ+h4dVBFhZYqkzcaoyhERA8vC64EEVQlKx9p+kDzijmlwbVYf2zNlrm9+3rtB8iRYjO+w34F3XsiaxtRAMr8Def/1lqlsYH5iVhoZgu2wdj+kUH8Rw/P3vP92yQ0d1q/3Snu8eBZdaZEz/dPZUXCWgknksSHttz6QsYvV9nuf/uJZXe8p9OJevApX2NeEc4RH4xTHoH1hpWqUZm6tpDOwF2gms7HHAOHCaQaSRxxBqo9am4Ne0xeSUUIq1vEt2h/nUuVn9/LQlVqvcYkutBFMAOROwjGKZSr3kAluuSi3ktRa0H//pn800xn/zb//1sCyJ9l5uOtD1Dy5svv46Nhj2aOfucMxPjCznVEDy+k0aN9hplNQKwvfBlRfR3adlMudzvNZnTMXPvvh8qsKnu6fdgrMXBa5ATGtnMpFNMEQe+xxYlm1hE9b0J5XgGEddEzawQGfar9ggGgR+bYPnNflqJS0D7E6+S49mMQO91wJSs6vZx5V8Lxu4nxyuKZqwG3tyOZ5JmAXlAhpJ9gA9qzVBora0YJZg8wQAXY9WfnYcq+JE9p/g+W7J627VvLcBaLQ+MQPfVViQRScVvvlPn321eR6IfiHWwfVL2YG3OeHW72ggKJCBjoNA++7t24Fe9Hgk49LZNY1rznYBqvs+YACDAKJrBCRNa9+BND+IwWN3dV4F77JUjGS2AsuZHRz1qJ7FxOITNa+WR6ALsGvaBUWPflzVu2scEeqxZxKHfdFr7WBrIheWy7Av+kAJx5EKLf3U5vKZAtSo9Au40842KoFjbxZrYLV/sJXOx2LxLVAbCIK0ZpIiq0ufi/4SevzkqK5x0BcszNXWKgDnpKE9U023lyZBXed6Wna3AM4A5UDD7NfzKsXAN6SMi63zWZXhAoq9bBZ/ISDYoXE3wLHnAgBubXoemKcYoTNMwRphW3Vp/vR52CL25tt3SUtUev/dF7eb8ndl8+3rFxu8EFCLVQj8K0g6XVXyLWHy7Oi7nqF24EMSIr57gJIFvo3OStcy0+Qw7LVlCJr7+gyxGhxggQEDlPd7BJ0FNfP9LasMO0zlfi3oXKckYAEZ2j4WWLcGIaxW/hmq03o+LrjaH5JkD1iX0fqa87aKc4B3Iv0jAi+INcBATKIlKd+BBWai2sH8mjY0GsKYsFJK2nX85IFJgCpcFqiyCCeG5bpYsc7nvlaaKdrAO3uSnyBKvVfyM1u565uugi1zVQC/NIjXvVurJaq+wKDxOdZjAEsC8Wsq7+z3lmcATIBNZwHwPgwzQG3vSD3YeaIhRwMHMw27GGPndT7+af70IQ1XulH5u6UPB7Qi+mwARUfF2gMp+B7gLMH20S7ufcYGYZ+xkUvDbfQJtW51387MFBgMHcK06/4BiziTErUxxYJ4shoYAlgh4syuYZc8hjikz99tLz6KiffaFNZtUjgYhYS+zxmm8tb2jH3F5rX3WWUgZWdWMWxpAfYR9hzb0/M83PCXkULp3L0N1La3yDLwRT5zfF9fA0w713yoOGuGnSgcj+3F1JHcLgH+I/mp6Rrpml4rnrdW2JoKneJfXSLO8RoSseKLmVzPjztXY2n5HoUz779szMTXndEf/dEfb27HcjB5V72PLd7XlnTe+A1nbLSuZj8BLtaUykXqAhCLmySDQKiuS3zRD9MABDbb3xP/9GsvkONpYMCErxjcGLmty+OK6fYu5g9gEUGAqdcdopCjCKbOfRowACAvFvTciNdfi7GhLZXUzDsFkn6P7pe2qNZXsYjfZLGeJrFwO6akXOPi+Z2muF6Y+OFuxTj+QIcKeGbuU6Swve5hKffvY/lBg6jeFQtr8TxcK+bbQLVLZ4sTsqWerX3xML/PF+sPyEtgAAAgAElEQVQy4jtpn91v0ujpiAPf0EUGbHUDdOR0LmDV7oRoA+9yWpt3XeeLCmO7xfsf3ri4+ZPv3dx89cmv+n7FtzpG/vqLrze/aqJ3CzitcAd06bjHzuAbDP1+OdvjECfkWLICM3RwaxdGTqMN8dpE6a4dMHykiz+wlSmRd2lLPtvPH+8cve6BvDIJveLVkWKsM+27c3326cuXNn/7ySebzzFg7APEBX6kZ8CevtF6p2ul5zDDTvqMiWNa6QNpkMk5dzpT4qkVmQIZFdMU3lYHxsRW7cHZ21j15VC72dGHAUSKfew/32QTAjZogp0qIb/YsL63xX06CAYEYvf6f8UordbAOzEkNjBfsS+TAAxcDHOEiJVL8Hu0yfgHOS75DIA+P/c4lt3LNxFaMmMmJPtZPlJ850z//1TdaZOd2ZXd94t5SCAxFoCaq8hik2y22XKoW4OjZStCCvmNwpLbsiw57O/FL2KHX9gRVkiWpZZ6ktgca0ZNmGckZvj/2+emFAYjCVRm3nuf5zzn7GHttdc+VhFZku/uhsnpfXx28ezJzncKHJsTmGvihUngi2h6/5Ds5Ejy8ZMnLiM3wP7kuobZlRe21qaZij0HUPLjyTED69sLpnxjQMicAGeKnYdN3mQdFKtafwAscOrwoD8r5hY3HJB39j0g6YGu5YW4IoLHXMf4E2CRts6lSXiiOEUhjoa5ATLjh5EWxpbz6Tqolt2299iW0aBlY/03gEdRYgoDipeeOUktxQQMvFWoRCSStytWLvAsELt7NLzsTGzoawEbpJ6WDIDpoOxYNlEebqr7zfutlVgj+YDW0B7CdKeFxkbN8AYFXvHW6KYz8eJCryl3h2/T2+dfRTRi7PJQLfyMnlZkhT3xJw1kk5kNFIGl7LOIx19P6MavrC5GNgMAqxvIeg2zLXumc3ENUCCUsGRolsZfdkJrqphmcvoArl5jB10PpD3Yvju50xnQyeM9u96RnWodRnPTC7tXhTjaq8+7d8CxcyFHZz+x5kbzG3jXeiA+zVPAYi6fdO5OkyTrCDnfj9ofgLuS2c2r3gNB5JQcf85EOnBamBXu+vyJvXs3xQvXAjBGdpk4jY/qHhGwTvWcgI/Pn9xrKNHpfrdBDW+8W8Hlqy3bXa63YgBnHHA3MWWfIRYVs9lLuojkWkgd8kkYFDmN04G7GJIG9rx15VLdVhdHY+/rr7+b97jS9xAF2FHY1xdfXq0oiCzTfuoeLvfz7765Pvtbjof5p25tGI0c8sMPPyx/NoCoLtOuBXh3vD2rCG4CvVh+pibPHqNtv3I0y2zPAzoBgXwtdjSCO11V71Wr8s8O/ON/9EevVYJX8t7rCO4SYlQ1k1R1ElTCbIjFMNBGsPq0p+IkgJhEQhteAx+6aGDcag3DWCPHuUR3Jf5o0AChk0AeTqY/Ki/7DBbGWkLpRwIrCQcmzJrYugRW17SqwKraXwVn97WvYNcIhrpeiO0kWAIQNqnNiHJ5vo060+qwHvo+MUiB0LRf+h1tTPWM37re5NjQVFXTYbZNYL1NAgRFPHU75ni04NHLEmwMuFHvNmp1r3NnQMgJotvoF9sYMwFTD/3BgLfO84N+djc22O36bA50TQIYSQvxfcAix2otL9Vyc/WbqwvcwkbJ+EOWIdocgsD1XEnau7s9/IdppR2swqA/uuu8kkDxi6YKfXo1zbuSRs/0r/3Ojwtyqoo0svvJo1otOhwjFC+RaO3OXXynaSzRM2fKLq1Dn9eEz5gG9zOOgjb6XoAulXvsxfsl1ALeA3QnhgnTYRTATxC5DLB7MU0GyMOgCZiXUaMFpjpSIOYACPoJnar0Y9eV8AyVP2DG+x0skMtGBBbGUCvZlARrMaZzI5jEfmC8RPd0KyRYpjm+aG+ovLiahzRGMtSq8QCEo8MfFuotAGS10rYX0YUFIgBcdOphjalQHEhL8L3Nr3/7+SQsqnfOj/a+CZq7BwCWP5OsAiSJ+/Y7JtgwNp6PKgzw7mQO6NPPvhjnZKDHrdo5MCQEk6OnYoz6tHhhB65hKQ6DxAdAab/tBN4Jzh4HpHL0ACmakrTCJFjO2057a9gdBUAcNqO2tMFckrO3pkFPUjmMFu06qwqNibratlQXVoWfsDo9hdEkK1ABlDr7phV7GMOiG/CI+GotAvugigqm4FCr1DzznFlnYQSoUeq7I1WOh1WyTlYBfjPa8KOqIZ9+9pthQ2m3+CCQ814Mi1cFsRwrp4ghcbQAZlg79mYg3f3ATODdTlppnJ2Jpo9nspWzBEgDODyPYXqnakwVK/YLy6PvoZtb84c5OC3IwJ19fZRla1ZhgO3D7pWkf/X11bWHAze5aPZuse4Y5J79wpNGK2JYSJgFvZdpSGsqHyBq2UVM431dkP1BIGvK9nJUEr4zsSkAFf5bgcPr3YMkDPNsvw1pTTLkT4EZPduxtSVOEu+CkJ2msilkaOtSAexxTXsj5sOhWuUftB5/8s3Nzc1s0OmL55v8dzybmqirxLzA8EBsLBqYb9QmfLdq2t2mp9mrdDyAJwZ2PMpWH80WE7/lmJyVpb+xABr3+OJ5+xU4hm1c9MqOHy14AubfC1A9UKVYcromrLmh7TADgNc4wCXkPozdKQpJ4jFzDRRae3dfjFj2IKUYAWlnTQLInfWcJ0DWsn4yEHwmyrOprQUmDB26Pm8CVEBS9zlnvX/PoJBJoVcSDTJ1zjHtDsQUEPgbUqF9TOA1sceWYeLvaVMTgU5kouV2LY9/C1p9/tKZlVArMSxdqBcVhl5l+wXouz3Is5mI4wUnzoBraEXyFbEjWuNhBA0YmCF1JrppgIhzczBW+GKnKpRNuL8YX3yZqz0YGNLIwa+u3dq8EYvlHRPXrn899/0qlpJnttOCKQbe1WIcC+V5RUDVTawjoJZFflwhZ2F3igpsoj0gxO+ZASb7Ps3Fpdu1bUFekdp2nVegP+exn1sDBQP7aKrLKvRz3gFJa8riFAt6DwHw6G85h9qRJgLin8mHrFa/VclV/e9+thPPnpY8SeiITu+z45w1hTVXeChbTizcORS3GNDgy/463vnSrsj2sKfT+p79nOm1EkxsWwAuOQ+2uX/PPsX018rK52Nu9UxGDwyItdVsHGh8m3ju2w/MYFW0kUxgbxV/MHWW0ZlnIPkS4wHdR+PL2sE/PZjxWUT5OwutAZbL687erfbt9VhUT3uvQwHEpwiS2x9dA0b9ftHxOb3c3uakPTuxnoAa83pbjFDMmIIrXaM1wdMa2GLuz26jNbdVXRvGneAV49b+Bxhx24Do47SudIX0GW/UDqmN55vvbgwDbycWxl72G+NOQDzvPB0dioarYj+TZQHlWBStiXjMuqioz2ROAHZLpjr+uiTkacmKO7aVy94GdB+bAITKHwroMSmAdZ7Hvu0Wb8z9YstjlzvvAMhs8LD0sb2zPceLP2koAz2sLfBumGf9W8F/geNrqNPjgDG6X1iVWPz7+xyuobWXJjA/IC5TlLpUO+a3TUsHoBwxNM2Z2wKB2EniLmdxnskcNzZ5sf4BePO5CtTZ3dcVWGZCfOupNDG/p7DSC9knSd/oa8YIcoQ9SxMHseQUxEaaxukT72ff9zobim3AgDMVHl9h2rDn3Sg2lgnDWK2nakt6EHhHvsRDwJgfTSvPoPs5e/70aAZdv/Ng800TyW/T7O2/P3jr0rzXNxWgnDHXoRCzP1VZPCShnqKAxe2+Th8KCOweX/f5zs+xtPJsU6y58xW5ANqP+vy7xew+YwYTxMR6nh18XGzvPoGRBouwr6Ytju5wm/c0mRL6b631856h53828OkHH76z+ejtS5uPf/7ncx/PkqH4k0+ubm6UuJhQaFDEofwygO0Z/UWFmJVOzV/szQwCmjx92bFh5nou4iK5SPbpJOAtwFB7+0x3bT0rZQaIi6Wya9mbZzTDi43PxdY537VcqO3tq/b2n/zVLzZHY5E4Q0f46NZe7vMUi63PmYGH7a+xUe2hAcSK1QB4ZIdGk4pe95bkUKbeeaCd5jwYRscuZPt0p3RPhxVGuh7FO7GksySOlpzL4XShnEtj72SatMgoI8HQ/WtVjDI/UgyGZhmeuFXSHcB5pp5v9/Qqmi6GthZJB0Dei4E3E0vZ9s7k8wpYe/W23u/5zjR2fkX8IE8RJ3bHbMm+pMqwY0mY9POznYUkaBtQUatpfx9TNGNPdNU4e/mJxwfLeRBv3DiAa9YzkClyycTrrdlBYMdcL/kkcYYY2AT7/iHucg9koPqBSdPs5mu+JpuLcbjT7x0Z1ptEoj1SrDC5S++7qxPKvjTYSxGcb9zup5kqm81nW+xj4LsvLfkDzPT6ic3mehQ25DAKjnzs8t3TFu0z+z1+crrMugzPbHRe7YnWYwpPXjWFOWRg8QcEX/6d72xPkbhR4MK6M1zynOEmz5c8ywCziuztc51k/BdyD9sMFEOoIQejo/BY9yPQokFoIMPx7Ly45ESx50z5nHiV3iyofxURDmdDxVOvAm+X1I1hd9mJrktMdbT3fNEe41d9lrM/rdfYYAOkebzyKF0WW5BzfDXtaYN0Ig/RXGtHWVuFs4kHxX7DYMwehqXcl++PbRYjGvJCO6/rhdH0u7sxwbT+0oIbRmPXB7xzfjDjFUge1GGHdXmQL+Tjus+LMZyfGr6iawNBBbge3rGTvTDA43JMshsxzgwM8jMSBYdmCFGAL8CPfiCCzLSm044z4Afhqf0NYOPTyDH0eqD3TEI2dLL9cCnM5H4topnT/KF4EIaw2/TWcmPPplyWgZObA1L9W846U3SdD/uVfdCG3jocrSvwjYtX+v6RzVdXr0a+yXb1M+36p7rmd+tQ/PbbilqRt4atDDjsHsenh0kp6j6pM1L3kzzvo49+EAh4v4EUn44/FLNMq7r1zC+8W356++aNwcHgBYu1uGRzhjmKKDQt+SSRkpgq7+crtMWKk92v/cceAawBmjp4DD6p8+NnB/6Xf/b3X0MhGQcGSgX+BFAqY2eAxSQGLSoWBN0oQeIOdo42pz7YhqRBQPfD5jLUgi9fLTML1JjMY6oGTVKqUuNC91vIRtSwTTcJO4fmUDMw0y6gnRBbg2NelHVBuWBb9RZ450ZVxodlsmWjjICutjlXi46b0b6S7syFktwbofNPJYWcswA6g6VKJ3oQuN+rQveiSsVUEDmNmSM+tm2Q6H3a+USYU8kvSCuhFLC5Xqy+/cq9AzmJXQtyOd05G+lJk1JeH+5v1QUtAgFq39wILEzccAWx2It930MGlkpsmnACnLh9+8YchqMHTbwxg6Hgpu1yGuOngOJcDff3b12rlbUqYYZDcHMxQdmbsftupsFBnJNxcSBHLBVKXIvtppbDCQohwa3d2x/+zuZXv/0iXZJ7m0sXzwYq1HZR8Mjx2weHAg/pygRVzR4QUBucYbreoYIhTA4TkLSBjQEqiOdAbUj3yAiiztsWJqHtBs7Q0BvGAWOtKtZnqeKpxgAV1tRSaSSmgMoTwKMPaa8Y6PGqn80AhQDUuyZ/1gqB2XA/AEH8qVr+LE9I/J12oMQAoDRaMxlmk30fhJDbL0v0fAlXcpBTWd0i4gzMKpRGNT57ZXO1aigkfSpy2hOJZ8ZOBBILTKdlcqauqbKsYQDn05h8WJVW9VllU2Cr0v7N1e+mLQ5I9G2980Mf146Bwdg6EGS2l6zlGkWwwDtnD5ALkVc50to14vWtnyDYWXyWBog9C6in90FLUeS/WsHW2VG5YJQAnhwkgId+jvcnzDp6ftkGRhGrgDC8lqppA+rfZwKvrMXj1t97C1i9RjVSAMq4CRgxN8d2dJ1A/cUPkSI4T5JI1PYVsDC4Fy+9WQK2u/nLAtnDWAcZ3AuxXgXpRt1Pu2hn4AnwoTUALg9A0PcFYIJHE7Zo8PjeXgZYUKHNxbmzB7/66qtJWs5ytltncKZig4r5SrZW0s+5rGnaS7R1KvzDZAE8rZYUwypMl552p373btUaSZOK5GLrrSKE6pl73291df+cDMe3gHrJ4HrPBcgtTbsFDiluLOBGwq89cbG9toGRQQMAKcltfwMnV3sTi7HambRA0Pk4osW7AAVbtFx9TXvVJqtq7Cz0/bsFKX/+xdebrx9ljy5cmgr3hdP5AglMZ+4QplzP4kLMQ3TwG7HuBniUsW0BBBR5jBHgKRava529I7nfTzbs5wIvnVcKFS8614zvqdp4aY/K1QyotEdmf7CVzrQb3bIOBpCQkA5IswSY+YzRumvdiMX7A8CayNakSH5KAiuJJEBfcKJQYD2qR/WMtKr2u2w+QGE7UWvAQ5+rmDWsPsE0XTF+D8CobYDejOEPgYcFAwoJWmy0B9BXWYMDuhTPkaMWnDkHQH+gAWDEc8QcbD2HBbQNkKfAlg3ha4amUpidmSkYKwFVIcYGDnhlkI/3rLV7vhZQ+Z+lbY/uqZy6H/YDIIH5VGI5k5AH7V0syQm6gYmHTm2+uc0nH604FMO553X79jXaA9lm9mRn89H3vjfTZ79MhPho/+1+2FTPWQHBcKV9ABuIu2IFJ8C9r+EZills84C8W709a7v8cZ6gi1IpHQ2u7KbzYF8vjaQFfO0zToZhtgX+ZlKnxEUyxh8BTgc+A7Ia9qJNFZBZEivI7tpP0ZjqNfzI7SQG+G8J5tLnAcToRiCOr+1rC+C2OdhIgLYT/7wEzXS1J/RE2ytiFj5KPiKwc70q8ALlaa/EOLeHMRoHawOSYFItDTS+3DPy2v/Etpszv2UpWihBPjsvdum8kdsYIAJoxF5o/9YG5b0ksXb9PGdaSCrzBnABhGg+0bS5s7lagHv6QpMmm6Dbp4+Px9h8rHrv7AnKLVbP4Sydzvw6gE2wvT/4Yqbe+szOnlPJzrGJChZTIJ6hKdh/q4Vc+i/+BA6yqzS6VKy1Cx6js0ZPrzf46Pvf23zw4fubzz7/pEp5mjJAMc9WVZ617L2GjMPG9r0RfAfesjd+OF8Y45gjJr+nOQk8K2CfYWT5kJft8wdPE7cGarZG7JlEib937TOkpn3ENi092VWUkPROcWbLjp4YOTs4LVts/dbf8y+S1NWNv1/YwATRAkSOZMXPCtoPA1L3KqgeDVi1X4EkC4w0NI5OETCUVmDrqDAM9NHiNN0MqxXQtWNbT9yORSd2nr3H6AAIxWPLPnpO86TEAHcUUrQu6ULYnQTrcewCJp+PH61KWrEE4QFDBra13ormkktF+pUaLC1PNt3UQeyW83V2mCr7NP1f+mD84skM8YniCKyfu8WjBwj8Z/foPo19ybY9Sdf6zQoKw+iuWPdxbInvakMCNrxTJ8G5bOft2BKKaA91FGgx1YZkl7hdMe7ETQrvAMuAOppJElDwdKwxYJHE72HJrs4MtncAi/zDtIQBE2PRhbP0OhrX2Yvu+Uqg1/NylftdI8blIgz0nA2ucY/D3tps3nv/zc2l2Hdv7Cbif/tmANnJzW9q+/3F12nzFfNrxwcsnOpztMSJT6Zd3rlvr3qOwGaghL1I0B84aWjH0+7NYJk5LFrK2i/0tTHnnKVLFV+O9/1HJF8UTvgjDL320Bvt54uB4jfbW3/28acxz9K8LunXA2KQFV/x1FnFBpz8DYgbWIF4MYXnlQ/qzHrUeojzl10Wu2OmRMIAigLlETX6DwPOtJ+zoX7oe/y2HEsR/EB5wBGtneUwO/k8tghwN8O7OjunDFSjZfb4Xscg+9t5xWQUnzuPwNhpvxxZAn5el9hqyx3wqbWVwPMVvj95WzHv3rOD04rNXrJTfAubdbr9BQwnx+P9daLYmwBdQ5d0KFxovQ/eTUtZu2pro632aCwgumhHi6seR+54FesOyIaNOIU6frh4zbEcWzGyEkuTWwuoQpz85h5NNyd0Coxde+Dicy25Ohhaa6CtAXjW6qDWPPlpr/XZz+wbhIn2FsY0ssW05NpXU5SoGNyZNszuZHnA6d1i4QCFKYCIrYb9KLfjSxdoO0A/4K2fj+Z3a/+fhtjxc21Wk2ZH6oFdnBxYIYJdXDrM8kVFymmbLW462nmTS+j60Yp6/nwA0s3bS46p66GfDyii363tU5H08fiO7p2sU5/1tPtg48RENu48PwU+Ns516M7SzdVnYN09kK9NwbyYg6Y1n9oZOVtMa61OHFk+EFPLZF+diph3r9rHT6arcel/rqIAN7HtLOh5iEfFXvw4Hzqdj9s9Oky58dWcec+69eCLkCYMEDEE5DlWF7BTYal1By7RqLfvxS/IFYBSIJxOgP35BpjNo4/bvYvJAML0/l8bvNl9sYkDLk2hEOsd6YauOUZ9t5DtPBemcqt8B0MT23CvZ3WMje4+tX7aD6Qb5K6cLJvg7Coo6bAT+3An4lKEKdQ1uq18xfGu6da9MI+u5Ez77WR7mu64vQB34r/Ejfsa50DgNWpsaSgufXY4RPp9naNLDW366Ac/bqjEzdGxe/fdd6dYgIH+9TffbH76058O+PtFJBqzFS6m4figz0NkEN/99Pd/HEB8Mx276xUH3y7O+H578sjm//o//++5ZjgZfUy4DZ+gaEp+6G4dqGycZ6b4yx7stEbDYOyaAauXw2nEy16/n68s7c2K3qSYslHXuu4n5JfgYq+e/ezA//pP/17PK0QvY2OxVOhUNDlt0xsdXmn14ZJWTBiGjDMR8Ew7lgVjZASqbSyVTUmZBNiG2J8KR2AVYkrkftqMIKNzWJZBh5j+Z8H9xVjRNgt5vhuIxChPsm/iSgd2tR/WvtMi29ScFFBwqoBdPgHwcQw53PMFoO/EFNlrY2qzRK31O4K403qdx0CgkR7ffFcrkE10L4agNi7I8ExtzFgC1QSY0wo1VY/ayjokwMMl5n9irhNtfHaNoG3roLQ0HokK/az2pZco61hzJuScPjO6G9Zl6OUZviPdx/lQZ6Dl119dnXXYybjvBfxhB6L53gjxHR2E1vCM6vfhxCzda4ivFqT7OX1/XnjoJhgZLb1tj2JUj7fpzqGv1TJ7TIDmWXLwBahn3nh78/Nf/3b+fbxr3nsYa28qKCWyCR/PxDXPOhr9nfTQHmcUDxheMPTkwDvsJG1EGchhmfXegsbbAWkz4ILAZ4NRHhOOrS/efdJdkUzObB0BlPXlNEo+id0DJFUttFpY687yoPWu6VnB5cMGG5jSinG5Z1JVQNLpqNS3A19mXTvQpoiqiAD4VPOmYtWzNf7Z9X3zzderLUUbN+eNrtxzX+BCzqJ7XNWnrqP9cbxq6N3EL69rs47h5t4GNHB8WvsLHf7799IM0WI6DIOowNv9Zg0OZlxuF3wZKX2z9zDlyDm61BCGb2JvTVUeGNA+fiNjcbD99/nnn3WfgYLTNpNBNjBieg9yNBILYDhQULuy/d1eUrUHvtmLjDGwbrFUV0uXlE1fPhF2QcZoBUhgVT1RwrsZYL6WUmxYCc6INGcngVIvY9VglnIcnI+hFEAqQOB+FW4F/v2c3RAAqbhNQpwB1zbQ1zAcOHfVGSCBal1Bx1sZWcbw3/27fxNAmL5FdHgTYFXqXqc5IuCaaYQFFU85D+zP1kMC7nO8j9ar+RyJtoRRy28gtu9/E9B0t0Aca5hECpYokVtg37Xvvp1kZZi1/fxe+32AFM+ldbDmS2dK8LzV5RoNjTX8QGvuMGUEeN65hfV8pFkLMAW4rKSB5t3+H2tjLYDcPms/8FWswFTjmPzhMGZLzppWBQwcFsQLhvcFgWdqJZaLihRX2LNkXzlDOoaCLwLDWHgYMs+xa+2p7A0tp8f9+9cVXT5+UFC8c3EYnirY50K2dvrbQAqC1OOUAKR92L2uc6Yq9xlnYxyois8Ut/bPCI1jz2aXBUL2n6TdZy9bujSu2B+T0U6VyAlO2RpTyrWWCwKnjW2bKO8PcbG+M+G8zxaIjSsfMGIlCqvS1Wu37EUqLJIFfmMxLpceo2d6PsHokwHFr14JBBfVXwvs6EJhyGwTZdfChyp+sckDUkuA2wMCfvpOxwKfD2cjHg/Ikb6i9g6gQz6VL5vp2GNrgGursLEvTC/YBExzKlNI618Dbm5BARM4rd8bTRl/FqhwMvTOGk+bdAEXrvxOeqDDoqOTpoVp63clvnv2plaf3u9414LZQwdENXvk1abqq/XK2cBS2d188d29bN/TtJne3Lx1uQlZjwypWYxOUi9XrryVpMB3AT03Rzdk/DJQB4hhH2y1xtjWEdW3rt2XYExitdiHMQdMGPbB7n3WVcAKV3AvtcQFFjiDQDBA8RrUsuzLsGK3z9xZGebEAPHLd3vX+X3gHeCi12G5rQmBWshrl1Mo0ZI27akx2l1b39vbtmjs6/ONcHbPk77XUf63qbtA0pHMoMXlkAKoVN9F4opTgIH+2+f6M/o1/dseZasFpdMSi1lKs7OfTcFmK8w+7Yrs99Ye7zPu3OfU5AeNWQmRv6eANGwGbaqrMq3lcK+H/Kh9AODREsYXni/otELDUDRNvD3zee0kmNXnY9YeYQDSxnGOnxqva32By4Cw3utEh5geGODwVT7B/nG/gJnR0Bk0eNlI78HOzfNV0VcAxeDrHmiZzXTKAaK1LGdjJOQY+b0v0A4QSM+HzjKm5sUmHyug3Lh5bQpPsKFh/LF/bM8wDxaD2oO3HxZTbDG/AWb8w5Fj6cYq1pR0665wXo9kXyPddAYWUM6eYgcJzA2IwOhw7mhi2af74N0gvzykZ9w1uO+Zmim509o0wAGfvhjkAxyIobIXGKTH2KfuA2iDUoM9wGfRouX/sPfndrqf1Uq1ugAOBjRKYl/n5ySVO+mNTnti7+caMBLpCLuWSaC7aMA52/U8lpT2M2w+oCn/PhPpJUdYmBVyr8dmAcidTZN3dJzLF8TZt26KZ5aEjTN1In+q8PCDH3w0hTIdONbHs8ZKmTa78QsvNz/64Q9nQt+jYtxj4xcNU8NIuzAt6Vh2jxV/McJ6nUIqiZa9QDLTHmkrz6CQ7Phvv/hiku/L6TWfa7CxoXsAACAASURBVE8/rKOEVu777zeQ7fMvRzzfYBbg1r72q71MC2rsQtcmJVbMOHPaAKWK5cVwYqVrgdh869kAAkP/JGkKLdpkv2ldnr00cKVXt68eYJBgnmHDsC/dFz2vAwFhuZalTRXad6IE/N33Lm/euXx+c6Eg93GsFhrO//qTrze3O2eSeoC0FtyjY1NXu6/uiKXXNRtnYmdxuIR6GFmCJTEFssUUMBsAokBFB7hIeiZYZk/OF0tjsz5QsB5QQTGGDtrrtLIDDLrPf/vxxxUwgGflZF23IQta1h8qLJSo7wHyOrOKoTqDhowxMYkCYVMvE+yfgQLijimGGcy14n+MfC2dU4jsmg0YOIyt3mMyrXq7ySe+OVvx4HVCgZVcZpqsTqDBpMczAyaKT4pRjuieouNlP7c+wzSb3/J2W0a3YlD7wB5/gh1loNLs3Z7R5JSmWwa09Z57AZx3H9QVMkBLZ0NhBTBRjiV+xugy2E/MIFl3TcDEU+3dMtTNoZsPNudpb5PyCRQ6HmD3UrcblnzEjgOxKp5UbMdaZCaBYcA7rCpTNkcCYptPMFfOEJ3xp/3866SOaJK5lgMVPl+2Zw4bQd+fYdYHdB5lD+gOAknbi2wxgI5cAmatDonXMzxOEUPXEm3YI8k3nUuipj2fTT2Tvu4bNJJ77ei4TcGMDhqwczHkxq9N8XENDvM8nct9TUl20POYDi7r70mO7hp28bLPI6niGfUMsAixTgFLsIqT+f3RRe0ZXI+Uo5CBRTnatljhEz8b4HEo8A0hAVaxilMMLu3n2Q89EzntDPwoT8JilRWtDsL2iiKz2F6+xb+Js01d77VF20EldEjpvFXYC5gHeCOVOHNjV3qtIQ3OCz2zx+2jGYIoR7PPxydUZAMQK7J3fXwUNuPsUeQM8g2t9eNyHDiEgQx6pV913fcqNB0ujkciEg/vlXdPC2yfvSabxwyewZdbkF88at0GMF2Tjz13JJOLTTV9lT2l/40FeqqiDPb0FKT63d3OP11K0kvPAtaH3Sduq9AwkhHtnevl+afO0J0sLw+fQbQysHCA5onJl4672Imvcl9iJ23RwEj+7FS4yLX7t4tLIoJ0dt86X3eRfJysRHZjOovm+aw4EbuNb51+hN6TzwSKjjRGv6OlGz4EvwAMmhKrM0TO/00F5nt1oikmWSdAmceOiNCnTc4nL7lQfL2T7h4wEgvu0uW3R7/uf//f/o/xj4qf06Xa/6yvfGc3n8PGrGGMq6tKbjp5bv8tN0emOYF01DUqHnsWo/3ae96vg2kGFSpKD+tu5TZNUv7ZgX/+Pzawok2mCuXm78301lDQLlLF5b6BDcb25uBV31A+MQcmmOri6IlM8jM+g/goFH4tqJZDD91iPShAYexOl8RgLez14CV663dXwCEo4DBdLCaPwEhfOnBHMLSmpRSAdHAnqB/DVjLeTapySlAnQNKL3gMYwcUqj1gIL7rhva53JzaNz2cQVB+MBnZwtCgIhJ9o/wyM4CiGCdgaLL0+7awQ0DVdVsCgOosmPhPuRm9gTdDhnFerlsU2HAMgoXKRs8x4OhgvMoamn6qQDHPQYeogosUOyaANfDuHD5wxrpkOm5ZmQatkWSVBNROifDYH9V4MuTcKKO7G4mNgLr1xdvPJ55/W3nZl80VjjDn4i0Yft/G+bNKrHvgfJI5469vPCnwWy2NEnatWXrz0zubzr76OohnQOFMNiUo/K2CJzRZA+SxRdIfGpCYtqnsSauyCARRWS4wKrugMaHGq76uOM1qGLkzh1v+1kYEcEqiZsNQ90q2wFtPyzGkCJWhZ9Ky0NEpiOSH3rRKShdmcCPzqMjqQF2sH+XpR7jMCl995rwr858P2Wu3VKsVVGTosgsFZZq1N0yYiUay6smVx0McBJpyQLAPR7NFJxI60DjGyrqVhYtBBBudGk5MHHOrwnilRfTTMq6MDaKmSEIs+llHb7fqtJ+2WcxmGNVH3eRN3Ptxc/fLr1Y7dZ9IZuJkmDbDL89LWcbgE6nRswl816czaC/K0Hh/vcxhLVcxT3RctFJ//kJ5j9wbsfVKL9KOMhPOGUn4zR7f0GWvnPn9u9j/gBzjO4Pm9Tz/9bAzRHDKMBYnD6CLSa9mfnuecaRHoezmM0emZAEAFBGuuZ96ajoaDNryeJ30OLEV7fukDLhFg6zVrLHFoGTCTONPTab1cqvX7088+nirJTgHRSdEuQIWDT3MEe061wzQzosj7mmfsGj8tAQb4zF4qWFbJZU/Onr80osNfJCaNzTjDaDqbxPzPpnEjAKUX6PktUfzFqlq8tzWggQHWFiTIYcOsn8lTWqbZCAwJyTgbxcGPHtoyVLP+/i2WHJZQ9mQVQbbaBypfWpfmfyvxW+3ZWkppH/h7MfMEw/YyFsgExnO96xpXocXr19lky7CgMGvsfY7Qs5qhPyXHJsYdwH5LhP5QVdob2f9PmqT27FQT/rQaFjieK8AsXZsJc6MT0pKMLqgAqPV9UHLmmezEEnnrzSvtue+GfbBYZQucobUEyBEAChhFuYtFkKMbVuYasKCF7XmcfFOHPVv7abWVLm2V0XPCenLdgrH+do7n3M7uxThaLSEqgStYWIDdAPNtJ1qAXiy4wzwRHO/WfkOrhp05jGHD14xJWoMePE9+CstEajttQIKT8SnLpgLAZggQhlbPSmLwKF9jL/EfgAJrItmyNyVOrnU07aZNTbKteg2AXvcsOJ8hHgN8rRZiAOzbta++SALhZe1HKp3Y5Ufzr7taE1Q+bbTam2nmYNDYL/d6JqPZOckkppnaBDbyYszO2gEhpgKMqdPvnGxy+6OXm99+dTe7+2rz0ftnNpfPtIjPqK5kE06eHcDns8/pasVYau0kGYAhbRs07bRuKIKMBp9BRHxc++8R8CO/bfCLZ2MipgrtPhDnfChMwEKm7ab/HiB9TpRHuCaGDvves2dfgAP2BeCQrtE2gBr70+8Pu2BA/hWLCIyJPR/U7uNMtEcVMWayu3akAfsWO0SCCqCawVLbVmdxUy9e4CDtoL7/FEsiH2ZwjDhmgDsxgihnC0SOpuD2nkZYus9lv2avmFg3PnoxVbw3PwgY8Ueiulq/lj0dsWvAG3kFbbjYjc7o+GeFpL7d9T9rjdekNi6cPymO6TyzC0BpEzxvNGSAnXRt2tIy0dNtMdPmsJLU8+2V1tDftIVV/e3pYfx1fcvmrWfBrWNw8oXDzMDYnOKOZ6aplV6Y1jTC+lrKtjqe7Z+jpgRmH85gSCsg9TsXKtJJDCRw4qzLxQG0Qu/fT9Os5yce4AtnqjEQc1iNa99YhzX8TEsfRBwj0yAO/pyvw/3jj2J+FTtqJzqQ5tmB1xUdaHc5t/2el45cRe+7Hyd63ZNAcLtzxYQLqBjWqPttbRbIzDa4jtWaPqA+pvc2ibV+1nQNfmwv1JJpct0qgOn2WBOTR3qir9V6XPIWEPK6xGfac1s3bBDFRe2tvNgMTNCqRC5mkquev26EmeapcMjvO2MrKbFOk3xhBeYnuFXD7MQUWKX3Apqcp1tNQzfhHnB3v4QScI19zI6J7SXN61rn1CzQzhny3t3ztHYpPAButmt0/mJsOlpK7F7v9azv3yezYj9hefW1Mz3MgMn8UZ/9y08+jQlr2vuZZDaO1IJVC3Us4FMVeclgSCjZ5dEQ7ZWrDXnti2PtRWvxKF9+ovU7Vox9LPkEw+YMYHvr8lubq1e/HdvLx4lRAUoABROgv6pl+1XXsZedtL5sq/a3V60tEI/IOzbb64rWBv5g0ezFZNtNeP94FcTf/8n3N3evfzVDCZ4UX//J59dGq5lWm+I8HwxkNR1TIQlreJhsQFlg2hQF+aQ+t7UygAizCHgH8BhXJd4wXVOy2Tk+ww8MMzzQKcCs4GHAyrMVfo73eZLVv4xo8EUAhfj9JIDAuW7NnnZ/jz1jlbduDtg5jKnOJVIDXzfyAOO7lv7VFBP7zBn6M3kirjs7QjcNCad8c+QmaI2532IPdrRrOXvmWAVWOSJfugXj2fnnRxpKo9XQEJzXm3feLOdJC/xoE9e1OQNmMLj4MfHq7L8AAoy/aXVkF4Nk7lWovPegWLHrPlUMfrjnrzvoBeDuYfmrAQzi1YmHkmSpkH8kJt2ePFpBsDzvFZmN0WDEeK8rrf1+ICbpqfbqKebQNZLAUHwtpn2WXXmehqZuL3mtdsORa+psPGsP8AEAvCE2kNFx7456Z5tAkUEFd2qBLhrYHACEVI05UeyhYDKA8cTgujlEr1vNUz5TsbL7Nh1VXMCnYWQFEIwI3jDKWxt29ssvvhyg/5xuMMQKuvTtfWxIgJ31IndC23IGKnii2yFQU7TxXtucooc1RZ0hz9A/myI39u+2YD2gGkkHentdByYZndj+vlRMqUgKdLHGDyJB0Ac92ufy5eSu+Eb5NUbkdBb230tnb0lyjBzMXNMaWIS9bxiePShnHduDRdVnHiNlVS6j2GzXAcaOs7niLHGrs9P7PCxXQGIxQEKbKSb+lTffGiYYKaTpHKSH3Xvr7BF3PyjHGH80wPzSZ4UzKHr7GRIJ+6HIo+3ydLnJAI19Pe19abzLabTFtuibYz0HeoZA8JHJQObomhQfB9jCyiUBYT+ww9rCtZUCv5GHFATlQgpAU+zaagh3P3IWsdBIiXXP07HSejwmKbAlhyCAiXNMzFUoEpudwLoGxLaXp+tMXGl/y20887G/SAmrYLbXM7xaXvuoPOTc6Qpyhln0PcSW0cVtPw+IOP51xSPywVW7WMPF/Hs/Mlx4Uy31tRjz9WKoH//4h5vPPvtk8/kXn06udjbbS3tudA2zCZidwGTvhx13oaIguQnPxjX+6Me/N5rg/+Jf/Msh0BzKPo1W9+QjhptGECm2tccM5FhkCu5rEWDEIVis4pNjxbtiCODct/RRHWwxgZiw15By2GfkDQi418CKP/4f/pv8lyAFM2dVSlDuTwdQuHg6VoKEazduDV1vKLEZKW15DqGRuAzByHdjw80D2lZRp/q7xLRvlMzBJA0mmHbQyU22gUb/MayHSez0+UJId9vsN2ZjOJzAMYDatPn1IFXcJwiZ7IzgISOy9LNUpmZSXg9oZ9tCBT0W8L751pXRtiLMKCAiSAnYJ+ppeADU96lRywNmSoCHejBILGSWkPv9Plurw/0olTbB+kMEfbXpTFV3qqtLOB6TEdLu3/S5njMYBRCmsuiPZ0TOB7xZGz3Nr20uLKtABeDHGUFBG/UhFg+WSs6QMOlTY6ufPtj88L03+3p78+u/+uXQ33/8Oz+ctrT/59/+m5Dz8+OMJ/BqBUwH/bLNcawber8g98619LkEdN3HmogWKl2b4rUmRd64c2OSRIy3ndiIxC0x7vb2aheYqszzzZ00yV53LUUFk4hArX2WQQcCWVO/drtegyhQQvdytHaLFuWZmttrTPSdlqnpp68FWYVSAqniIYnti4mYwRL9b2lK0EHCYsnJFZBlJWcvAAbs02eVxy+++e5MgMHqm/begiebYFqVer8BRrZ7cF/LjVFBBTaVTrBM9woQuVqigUYxcqo+AB1u3ux3um/su4c5TW3Mb9RO9C0GX9cuOL+SsO/t26HnrcFbGXEJ3+cBiidmop2JwKc23/v+D6Zv3pmwmzDrbkbNpQsi0JDI7ARiHcvwfPXVFxOgAjeOdz6xQ253rdZ+6NeM8bRxrS8BHirMXok1wOp8YN0wBB7GxuwPmv8wNwKtHCWGjXHiaPzb9a7JeKjyqw3cWtpN9iFA33nWqroYjpLkAqJpNVngnWv1TOimsDMCXDZlmHH93gyCmeRpywaZnSoBbuprAcPpwMyrV1sziX6BJM07+mOO5uFa+A4Bd+jyEYkPBLpTcCnRNMVx9AC3jnu/vURydLoKE2N79XpBMTCyzz6hhUlFuus/n/1hC73v0N07H9gXAFOVL4Z2AhGVWOBenzFnvkCBNuCwX3qNSb3uleM9VXVlXy7AEBDBAkfsRgQfQK9hTk4S6/hsW2cnwFjVmqVnpDK9BiSg29v306LSBhqRYcXCbSLnLLJVdtaSJAgQbV2eph94LMCcLVVN0g5xUMt+7/Jc+4r36TKw7u6WuD08HKsr0OZaz+9wZfrzPYedPuO0oo7affZARWrWKVbZ0+yaKuJi6ZpZWvDQHgNUAeiBTQCzAca6vxFN75mh0wu6Z7/wRX32XmLLT+rH0f08DMM1s2za1DjAmb42CbHzgp2z9JkWMLi0ZqZ1jcPcVr2GlTSM6h6kYsLkuxhpBdoAzVjFJ4DEKoRTUcPQEIjugy2SO85aK/qDLTgtYF+V8kmRteK0iMeaDiiQAXRo0V6hkEEImHGLAYA9hBwxgQg9kIXaDJjtFwbcGNZL/+b0MfGAj1hYzj7GUdVPLayAu6dbdo12zyOqxgMStz5D7dfihbGBfbwq1SauLxDRGmtZXKwTyb7AEUA1TXndz+Fju5vv7iXse+fl5l625OLOs82P3zu3OVp7rlbny+9+mCbe883Hv81/ZXKPGjPafgIMiQ+mtYsF7vOdV5Vh92hS3bTQbcGtVRDU8rtAn2kZ73sYXtPGvm13sSf8YIFza68Pz8ka7v/tHoBlimO9dmnJrZYka8nP+R47NEOxiBALaudZeJ5dFrC8//kdAfBqF9J1HQNjKuXauAhO9zw6U2KR27GBDCd51fk4EZNTsjaC4fyZSvswBRcINCCjz+lv31vtvGyh/QcIXOdi/Z7fWfcyW6V/C/AkimKXaUdvHYCjA0w7C92H72EVvip51YVAzwg7gL0SYO8oCnV/przfDRy7mf26q/0xP+58v8xnYaIpwADX7JXD2NxYM2I4dglnbgtIjk4PNoHk0bNvT4t3FCrYqdU2QwMtULPF1BZlQJFE8FEJIdDMGWcr7b0ZrtF6nzIUrTV97523Nz/53d9NZPqbzV+lwQWAHICjvzFdrqU5Qx9rwNAtywYIrmi4dsfaMwq3bMUCfdsr23U2VGOYJECaYl2slRcmgCYlMi2lvf5xSSNAXEskBqB9BIy2H8U2U/ya/1/FGf7DwR8tPMWC1luyKdn1dWhiZMZutbCLkzDLPEa29faNAPrOszhIHDYtx/vgnX1uD/rlrk9br6t8HZg2U3KnkOx3AAFLS0wB9EVg3AJZltaOjGqxJBY7dQpIPbthGBhuMMBb8UMMifN1tUiiyYUsnxtoUduoRHYKFIDuAW5IT6wC/ADQ4h1dGrw9FiIvoQi2D8yPwcfGihGfT33YPnsuENc+RcvY3pVH6Jrp2t6METoDZiq+X/32WuBLLbRvxbAISDHRUDx6qWK2jg/dMYv1pxV+2VRPacXui6k6qWD/Pg+wL24/lYioQQiK6VcuvLm5XvynsMp3AfjJQiA13Cr+eKILhW7244pAFRfZ1QPlRffuptfU+x7veR4RwHSWxt9hlbaXLr/1Tuu9t/nJ77wbeAcoSWg/hvO/+c2XmzMmipO2IDHUWhp6Yh+MrhRgjo4c3yOe93C6J/fHZ42SqLXjT8TpE2z3HHqeztGp3uMY1pT9UEz4uCqVotyRFvji7rES13Ob2yW4f/FxRV3SCD3XY0CF3utx9/FMm1h2RducwTzHig8MChzgBZN1O8V9DaSxH4FItBQl+KttHhMG45vcgwIZ5g+m+qNAzefZ+tPipz7veADXxXNpE6MLVtCdQLA/2p/v3ckHVeiz3oYDvnGOnagTp9ccav1XLLQKBFILe/NF35ejOeMD3h2MIV+8AbzDsDGhGXh3P/1WOd/ztO5mYJkCR2f1aOxK4Nep4v8HnQGx/2ughQ6rLRh9XAG+99vpXs4YSKhI3L46BPi3Z2PcPd8JZD22tObZOcAWQgy//aLXPwnlE0945tqRD9K3HRpe6w7ACVh8ku6wFr4X5SPs5bniZy2fo1/XgZtBHVpufYkvfBVHaceDFwCTXpb/y58BL+RUSPKw904ITS6EgR1+xRCCLXNSkVJxdXVF0PykA7idSto+Mf3VpnTGR1+491YQnJx4fHm2bwDXNfF6nqdOsX7XXgfUyXdm4n3X81Z2/3a53ejPtodJ9YxXLf5wLzPQaHI92vVINOXWSEidiWFeOiD2HTCr+/HZ8AAMrskzyrmf94wEdPw0AABxxBqc6zoMpcmxRRAy6Xe1NWMXP2y/PO01NOC0kBtQQN6LdpvPN3QNYMOHy710KGJS2Ycj42FLtx6kk374g+9vPv7NbwYwtD7ONnBJDDBgfPb6js9j/8Qe9Nl6LzqYGNoKt+IuoB1GF5109/uy53Sc5BFfJ2dTBBKjs+/9+2TYj8Kcwq6hJDPYr8/j08SCjw0OVYBon56PhALb+OLTT1a8LV7pfXZiZiJ6wZLYgbPlWyMZEDCJwHHC9OrOoo6dpeFuUreOxXLF7Oat/Obd5I1o0r0TMelo+2W3GFd8qBuTD6FFyKTx2EA8RUfsRoCnW59nO0UjrN3nmw/e/97kmzdjP8KA/viP/3Fg9BfFDleHcDEs6nTnHmAp9p7vf/hBpINrQxQ7X5fW+++9v/mLv/jLAaoNt7j01lu99uvNV99UxOGzim/lw9aLX0UIAYBbX/n+dFptc9zx3T1vxWl7U7EQEezSpcsNBQ3oE9L2ntZrtc7SKjQQKpDSfnz24mcH/tE/+buvp1VliyAPO6bkakcCiinSRQDWTNqYKVOqOJ1RzBgVsvMFNCoXAo2Z3CmhzRDP9Nf+0MGiW3C3fuvj025LB2viillgLXqjWSX53N7YG4kgekh0vxYgI3BY4BIdjWHEZQBH4LfP2Y3Nh/kjKdd6ArzT1QGgQgu/TzMPQ6GFPLEdkawKbQPbjI8S/H3YoAoLL8EVeGCrjJOU/KsKYipo5xPa6TGvyko41cFfofhqy1pJuztXwdvU/np2tOpmFDEWn0pbG+FQdMuDgZRfd4/Gvf8oAMc01c8+v9rAiEs5z2ebX3/2WZvq/ma3df3rv//7MeZupTUUcJZBOp7BvR+4dvni7uYPfu+Hm5//+Z9OC8nf+Ot/kGM730Fo4EQBlc3x1//wb0QNvbH5y//4H8eh3y9xP94z/+jtd0LoG+JQi8+XV7/OqOQU2zym22o5eRCQJtHDfDnW17n0erQrPn5Y6wFgIcfzSOAQCt3pW/3aqhg94Jl8BrxrfST4RC4ZnAc51EOBfYvWnVHvWWGKWTNMTY4DADeTytogtLqAGhIjLbUcu5YGOngSywc2c8y7GwkTCz5XpapN/jpdkguX28fHNt/V+jji9X09ziChpHrOEHaBu0o5w8pJCuy1EpoSg7lA+wQFH1PM73GoDJ69iMG2NP6O94yBNGuQgvYJvwYMok9Di4F224WuZ7cWwF/9+tcDdtAvOBOYxslIVgBAKndaa/ceNeq9PbT0I6LYN4Bj59TZAbFetYY7gX6jczfBavehkt76axkxFERwZN+e6RzTsMO+c44Bl4wAzcr9dsxJYKeaErsxoAzA5r9VDdwzowNMdB6snbPGuBDVVgHSKuu5M5LG2Qv2Z+p0z/52IOD0//esDA5hIEfHD7jU/1zzalcAiizwDlMXGKq9WcUda+LmjWujc/c81ieHRD9Qy8/RI7Ujap9R7cnQYyWq9gvE6F2QAxgx9e4Rg05AYNrdMYLg7atvuq+HsRLRzJ0JtfvznHP7g9g+xzMMz7FrgYzYtapYqmsSh76HrStQWjTtJaBKABUQBBTQkjytPRwsRzNg4GIb7wbesRm36Y4KTLYA0wJJt1PXes7TPj1FhCWovz8tcxg8WC5DZHVNq+K+WsNMvlosJZRxTkCLIR1J7QFsEiYBdtkL7GYFj2zDSxO+e3Z3tXcqRtT+/exogziqaH+XPTpfu4oBOUBOrAKBuWdNH0Tycjv9kb0c0Om0LLUQqWZqqQI9vei9TWCzl9zPSlKd71iiOahpqWUj2ct8gwEVj/ZoTmEhrsRktOf6o0Io8JyWZM7EORrAdasFs02ZR2h9ks9V9Ro9Ouclf6CwBBQZlmI+RSpJSPxorUKYABLL5zm8KdL0+mmzmoBPAg70XizCxRpa7awCSokSGv3o0UxldDGlsU2cHYGLfbS/h6TJA571OsMOvPcCz1frivteCSb/s565Sxo2Dx+tKj0AZAUN4EjflRxgkJgSOm1UwK1edLcWEnqbhxrGMYkj8HdgiMlvV7vsgH2YiXNbo61p1WYa2anzm8+u722+up2eY4WsN8+8HvDuSBM3MRpOnb1UwrlXwc80Se0omEoGK63q4egMTRKxPsO187fzTO3ZfIU4wv4XW2h72wfiRh+yaxsG5dbn7uu9jRqX8wG8naB/DYHA+vWc9icCe9YzPRCrbmVww+pwfgHjgkM2U3VXAqvthoj+AlQVSWp/yg44r9pHRh9VUrD1H3TGDmaLtI+Z/EttTdKsZWmlsatNxXWMnhEAb9ZiTYWUDIh/pnAGSJC8YUZMwQO4swbqsEEzzGYKBxKzAIEptGiLdxi0HymKtS4SjOwGgOps8YEWnzs9O3aNrukCLU297b7691cxvwXQr3pOx1p/wSfwlA0FVE0aBoDpGnY6jxdjwmGqA+j5cDaffduXLnA5KzbK5rs+MSBbp12T8wcmdZ/akk3tJfNBu8faTEts+04bsmTHc9nNVuzkA95K38yEdC1D17Llnv8771zZXL4U0JGd/+Lrr4qxvquId3fWbvbyUE8Wg2ymgfelDXUYGb4w86yzNp/++3Gsn52KoGeK5apwtD8qtOiE6LGS4rgbM/F1iRPduKmQb1nPY4eHvbrYXLOH5dqMdX/sF1TeeZaSrO2enMnMwPrsojNNt+iA1shiMbHpHTEg/b18rJiSxugU1FpG+3XAQrI3dJ+0WEq40gU+0s+wOUZDUucCBs82/hVjnz17cYHBvY/uFvvB+7LdmA2eh8EzI0mjyN2ZOFOsaOCR5ywGBrZ4fBiLtNYw863hAGIASr8HGADQT6FkJdXsv/sZHcZtocD+PkpBlwAAIABJREFUlSAeV+xrvz1wj/0ONqgz4g/Q69A27nqjKbJ08Ggy3iwGO11hSmeBOOFBSZAbU2xZmyD7qfAFfGCrnaVhrq6sCTQJ5hKTXrG+FSaosryOYXipovej7Ju24WN9UyHUsxcvSvDvpJskAHSWjtG8u91gHvZTMexR4A570/7T9UMP8nT2hEB+WevmQsNETseY/OEHDYX47Jcdg9ObX39xY/MfPv+q/VcBF5Cdz7IuY5OAXMDR2deLueg8adUDCmmbHTYvyzMsGQzqVcw5KmbpvyvJzuRT1bGXnbXHbGffP2Wqbc/23XffHFbWX3z+Rfda8fVlr6nF92V53cvO4GPtoVrWdeWQq5hpF2LXlcRqQR1JgZJbdk48NrjB2N4FmA/DM981hbb2+f5EUZqx4lGsIFfvzJ89TWtUrJ3X6j1msAo7p4Uwpvew53tfkhfHDhcTk9ip2LsGTbMtS/Pav2ffKpoZzGBoT8/0dc/hVlOC97DkK0Kd73mTY7lVHgfMGfVD96DVst89Su+s56e9cbHKAkOwCt0f7cX2kwEVpztKu8873cWwL1/TcIxFVs5lkMTDZI9encnXn1gFEfkdG8nPYWQ9LYbwWQ86V6tASMOXRn1rMKBp2vABd/fal+JhflwhRuwAXHlaTDVMaIWf/Ns+w9/+f2YdMLpi0z3HoBI7ymXZjkDLA9nBe+WIcq83Y5z+4Psfbb4AKqVlPgWRAX3kKdshQ13r0+zEBExjC2ENpq/TyF5dIZhJzD4/O+L8829DRrbTuu3RASoX+x+4caT7cK0nOo+GVdwrbyRRoVV3coFsidbZ6XjA+Wj95C+uYzrIAH19FraxoGlanUlhtd+xYoF3fJdrJJfEXm0xvsEWVsxOJiaSBNCL3u4Mn1oCCscM9BNbdm7ulGdqm5223XmTV/mkNwYAu1lBachSzq3CPPvceyn6+5wZRtdL1qCDUf+e3xtwqr32sGulGPy4D75Sd9nZMxc3v/zlr6ezhZY9LU3qCgZPjD3tOnSHGKjJr4lBxArkA3TEiWsWd7fX6Azo2QPhUYWsvbbOHbqgo9H9uu7MyDaKwv2ua9blZTADP+19rfmFCilf121D2xKh5WkkH4QYC8oHGNT1qnMorlBggVdc/erbDmq5d+sJOIQN/Oh7721ePNjm0ybj8i/WvnXRiTfMvu6R3SFl8P77728+DzcxJE9cgPjxVVqhpNJOxbzD6hwppb7+wT/4+0NG+vnPf177rAFOiFHoC604A9XasOvAQCSLH/3wx5s//fd/NpNqDdA7WN4EJOY7GBFMffE9tp44AOA6TcJd60y152u2BUSf48RgMV4I76F1f/3GjQHv+KUHYQYY7GLAIRjZe95rG0/sHGpgxT/8J3+nPAPg0QFowQQakunjBT4e0MUmudwN4dZSeK/Fh8w+QZkvcjkTgIAltD/CffIXhqqka6bs9D60QG53EajuI8qouoiVg8bvkPTZguFxmjZpb0I77GbMr+m3H2AvtkgVPgaTxhw0dwRAtwg2OqSA1WhhRgIiSwgWskwniSMiGKn3WUvc4/u3NmczbJyXIOR2mnB3q6Kt99HKsVgqAzBgeuhxN3zCFU4x7nVCincL4CXEKyCTMNq0+weVddBSvJtGF603DJd9oPJ4Om/HY1Jdi8avnfFiem7vpBF0r6T3Tqjwf/W3/2jzp3/xZxP8381A/c3/8vfbMHcGuLteAq2iR4TxUv3Uf/dv/cHml7/6D2lzfbP5h3/v79cuW+J081a/f6ue7YDVmAsv24T/+k/+suuOKVkAev3GN3Nt773zTq0m39Rqe23zow8+DNz77ebcJcb57c2f/fmftCfanHKHnMb5esU7S1UaaLgR7DSxNWRdexG2HQ/Yek0SwlgXWGT6A9owPySgBacZqRum+gRgEecFoL6VFsleKLjKKEaFdUNZVYXTUv00Z8WIc87HYnBcCfE+kNHCVHrU839Fm6MD/6Cx7Wf6GWSaTp4EVAJ9ppYO+9N+GoH8LVi332Jk3+xPhFuTkZb4PdT8CUCvbbkbC+udjCS9h73W/YiJbJ2NvYyYQGD3zIUM4YsYd98OQGifHZvx11OHmKCbVtfZs7V+FFZgE5icxlB+8IMfbL7L8NlbEjDO6p2MGcT/SfeH/gRU1hp6sITm088+yRDUwl0li2nFABkB1ioPvP2I+HaPWEsMCID9JW0HFOg+9xhAup9rhQfQ268qcxJXQTZ9RY4FW3GxmRbbRvC9S+usAO2b7hPAhuI9YtRdPJ05SeWDxNyHp9D3djtPqhbTWupZMT59f1oFpoJfy3fPR2DHk3Mh7l9QL0nBpjxp0pqks2RkN70eU3JnOhH2UUnEYaLV03r+uP3e0JcMJSozp3my+6MRgVXog7EW2LXzF9+awOzbgEUBAMd+pGiGuPolQtk9Wwk83STU7kkY5e0KCCYpqazRQJppe/QUTKEzmSqQWlsn5zCB6xqAAKBUofL7nMy02bd+3nQmJU1yvto8l66XYHu192GcSND2NdrkHRgTknvPF4tDADq6MpN8rD0O2B5wgLPu/YyZ9xwETgZ+AJbR8Q3zORWAn1FsKmTXiprfw7ufQ7rbnj3Y3j/UM7jbGf7V519vrqR7cqazebJ1mVa03kNQfq5147gwDj7+zW/XdMr2B5uKKaONBmjD+UzCSADepgSaEsQueH/c3hHcTNtM4JnWmjuJQj94mJ0pYZD/LTaY547xoHBSIK56rwWPY5PwtkfpbGA4zXCPbb42LXtTWVlVZawuPgoDUzBnqvaRkvOeUs50Oe/RuGuvzmuwoSQbk2yvtljnc3FGnGC/s3wEZgowQlsOhqB94VyN1AEG2GArik8rCZ1nxckLIK2RtoZpR17i8ks8fdC9WQPA4kg6tLcWqO5ZEN7XHrud4O6zBOzD0Fttt49LFu6pyrMN9HUwlbv5Jf/rGrT2LUaXBGSSfECi55ktP1cmdLPo6hffJkj/DPgQm+DQXsnmRSWOfKpEHkBYPJHm0ytTiNuLLzufp4sLZnDRtOtl06ZNY4HNM2ACc0RwV8KkYqq9bi8wGai7P8TFvY7uzCT/CwBbAMyWRcmOqkr3NTp0wM9Zv9U+P6y1/mN/EAg2LUYshvVe5/gpUKb9Lx6SGJysOg68NRhjnlN7WOHE72jxlYjvZotH26j9QJ/xZEWuewpc3qO99Uhih9VFS1jC3noqlLj2mdzddQmw2YpheAqoZ38teyDBUtkfoXbJ8XZfzIAuexow3TPkC6wLNsMUz/rZAASDOa7WNIk9pp2EX6JgchnmlZhPInMv23k9dlDlgdHB3KllRewiSH1a3EcD6nE+eYZS9LXbe50nmxLrecTisRmxp6YtW0u5c74KNet8LPu0bWhYbPb2pRZe+naPu+4H+6LnnmF2znpJrJwr+2HWvGdzpHsC3kmMsCseaUvse4oSCglvv/32FBM++ezzCYwVU6ZNdUBSLmcxaKYtyJCKOc80nDpTmJLd9+izxkemn0s77uHDJCoCswDCD/q8W7cC0vJB2hclE1rA7Q1/sAH27TIDM63+drvEVAGAlMOASUD+wMrWSrLEvk8SpHAk+W4dHwYI3aGza+LmFHKAbWcX2I0ZAZiffZ1dlDh03XsV7A7TLM7X3y9u1DJ0Lm260ZicwjdZgxVrK0afLi4VD0uuLp67ODrMM9ylNI5Qt8K5tiD27F7tf/zw6bOYmst/SWJ939+AlP3WdTHU7Fu2d2IKcUa6tF3zo0BXsbWY/V5JkT08EJN7bE84T/cDCWg72R+AdO2Ks889xIBkSTBAGnvD4LTffPqb1uDA5t2G6WhlfpBuqvsiRi6WOVUihhWicCMbf1SiNK1I3alhGgp3wG7Ff+1S7xafe1QPnyjmYXrkIerOufzmu8MIu1tMcrFYWyfMjeJ3RRsMTf78yoX3Nl8HvD0xgRJiMvw609mz33Th2isnJdJahMtJdgMb/9rv/qiOmC9qgyvZTV/0P3z8dS1k9wKQK/QpmGkNHKYUmRIt7yy3M7gSY8MBBsADVrEPwzhehSWFK21yx52p1vpYMcn5vqdgwl+9aF8/Unzt7GPSvpG/f+Ptdzd/+utfbb7rPs8EkJzMPh8MsGbTHhgmV4H8RfEAmSJ+nL8tXFj+DMNZ100JLds9xc7sGEDIH78jgV8FmAWWDKYHWPcX/50P4puPppJPf0+RVVEJU3gAGT7aOQ3QUvSZgUy9n0I6diPGnaHKPnHYltkww3dmEBn9Y4hMewEhxfCeJzHYsP33AqB0QjnrJm+Sixl2FF0r7O8uUBFvWDLtRwxMdhHIYi3EMQA23V+7xe5nDgcktW4HAnsP1SL7Iid/IK1ujJ29M9n/XS20tEmxd7CxswuYy9kAhBlFKUOifLajZNgi++QaDUd5WoykMH1Ertp9K4xihI7WYGusu8JglGcxnE7IxVvvXjIFHPvmg3ff6jzWqVTRRjHnWUD1867xSOAsYNWQIESZ0+UiDxLPP4g1Js+ysHxW+2faiU283U7eHs3rYnDn2WCKmfidX8b0cl6WNvEqliyZgFXY3+8yQZqYogStPKzA9vnZ5J8eV5iQz+hGMARzAXK6GcRAgdZaZumW6lYQK1gPg5PmvRfjkz1exAIx/L3VOQKU7TqmJArA28bQOsp8hkFu7IJ1dabZCky/0Rks3zimY7D1kx+fi4S0dLLvTR5EPgZAef3atRWHi0/45ymgZPsVz6fzD8nANS4gca4pm60r7mWxmxZYOb2W4J2Thj0+GfDLBpf3nQhw7ZgEwmYX5IK6m7pO3Ytc0wzYK7G3xmORgGFinpaKnij7yk7r0hu5EuA2aYKWhHa1b7zeFt2GPGI4Ymt1Kv8PSAOiAabulSsD8Kezpj29r4/o7fmHl22+Qx1MA2fkhO7pWl1sX4eDONO/+967FQXT/XwYeIc4BSSu8CzPsn6AN0Mm1yDTNTwVGQLgzYdfqRCCRXetWQsTf7VA+0MtFF1/9KMfTgz69VdfDbhpzRHHvi6/xcDFolzEgLVP3ot5h+F//96t1l4caBKsfABWRMLpYFqvDaewe7BWOw8zoLN7ef+99wZDEyfylRiYIz2CLYl9OJJjSM/Z+P6t05XG4wx5AQzyFYzeFLfgCwd/duC//6d/1GRhyXLIaBtssRZMZjy1ufjG5c3v1IL5r/7VvxojpyryuN97SsenTXYhw+4wqvB53wW0reBf0Kw1zUQNgB/Gyr72EgPH8ELiLTrwTtVtP5CXmM4gigHKqtiXMGMBmlIy4uvdkNYQh8mNSvYHLOzmJ6nLcWjxtKlUp3ZjukmELMCrDIYpqxz/UShvRu+LhGu1d/pAzoOgON2vFWQuLbjV/ivorX9ZgjttKCtshrxCtQXHU/GfA5ShC1wjtiiIQ/9khIAnO2djsvQfdzrUJxNtp4VmoghA4EJMlWttnnfevFyweGzzdYCRmqaW2U/SGzjY2PqnASbnC3b+wd/9o81XX3wyqPHv/d5PNh+E4KLpMh6TvAvYqxhe/ea7zZdf3xj2DfT/eUHd/YKU+w5913CmRPfH73/Qs8poFLDdvfV1m167aQFOLLkTGWsHE0X9aY6Hc9XeUvwygyFGh641GCo5I4A50DpiNqqAjYh5B+Aekcue4+hYIcATrS/w59weFrgR0LTPYHjHcxgo3h++90H7CIPqYaOZ3xsh7LuBk/cC767dulOCuNnc6rr1/V+oKvTYJFH70Thw7UMqtGj9KsgC4y14MIkYcHb7NWwogSWGpqQJiwIk2X3sxJL0RdjySEGKtUDvtkZGkJumSDfiYSDkap0E4CntLE03JfpXJcU7OzkdFWlMwp7tsZ7VqUAd7BVMDWDM3RKnnxS8ffrJbydYPkyMumdCF+8v//zn04agLUEZUcApsJcY3K0y5u9zCYwCYB4FWGo3WSxCZ4muBRHdNU1Va4ugBVhnD0/l3rUKqAD0gXfLGNKlXO3uSzfDmPWM0OhGrkTQ3mdkONM9oF9OYbStfF4AA8HPJRZPb8jUKCAWvUxDIU4P2CxRngmkPaNHvf8uNmVg9ckSihkWo/W8NQIKe54cwlTShcJz2SpbgajdBzbEiOxKejKYA8INyAJ0Tfev1pmnvfYvfvGLAYx2q3QDFnT3neuMLPZbmjqzbpJjif9qaZXsWgdBAg2vaVPuAnYrLkh02FH2DRNHm4c1EWj7meqMOGfYX5xV7wnQ2Z80OG1U2DNdN2BsAteuY6YRTsV6q/3Vs2dn9jU2B8xRyWkP7hmOMjZosfBmOABwB2VexbP32wG+cXgBdgYUnKKhaBpx+/Vhwdfj1uae2KW1P5Azudf5/jwtzePd4+WCQBpqKleo9ZgV9vLJ7ISA6Hq/B5gTNO9rKXGyh9qzQFL7YVVC7cUq9TP4ZE0iBcACS024xF5yLu7e03rl5LIh676dNXqiHKtATduQ1y8G4v703gVazLohPkmcBzFY075GtL3XCLpNaZRIt937m/Zp5z8n8vzlAukGENXKAAjvOjBdtR0CPzwzz8UmHACJvTMNdMDUVZFeacMCUiUyPh9rSZvg6GyxO5LS/AZ29xqIYVp7Z2WSGajlajMcUNJ6CqgwCgeUM8ErYLDXDwMvXza6dsDfqXBnmzs/CjGmIE762Ru/rhUMQKCtdlpQBfTzbBYQJHAcW9B7iQlG5yWb/PDVsc1vbrVXFGDyCVd2D23evND+e0qfxbFsv51sCE8sDa2Z1l4wmbeflqKZLGxNJDyEn/tvFUhs5BGul6kAIgR5tJO2mmfDdm1f88MCLUGa5VsahysuGFAEe2z7PCQ3llsixD8vP7DMsrhHrAHUAdDeDYihvTrtyMDtiT9WCR8A4bxpTw7r2k47rMApHjBtre0lzjDMyxCQx7Uvz+CTAC97VLDKN0pa9wWLJ3bAlnUxvQ+b4kzNZE8Pe1iEwFj3p3UcgKh9egEDa+iXLS3ZWOs5SZ2WVkAu4F513xr19zBdFExb88N04KZV1DPGEGiCZz71ej7sSOfvWEm5yeIAVUEnBszrQCpY8wSzCj1dw3GFj2IMoMK0vm7js/1ppatVdrFtfPzS61utncPycj/bwJxW0P2SGIAE4AeTRwLCno4mJEZIoDoGzSF2rfemP/a85FBBVwuZBEgAPExOyUzBsY6AAWwlbn32tAEBLrAJXEPrA7i8X7zg/JFtOVfFnk6NZ/nG2+8vKY6KiphT2N9A/Xsx3I/T0AGClpzPJukzXYvHN9qVsyedf8yrpbWzr6Frg72M1deOHeCJo7lfoqKB8pShVHO9htrQV1b0XkPg+CI+SkFotCnp/RQj8CUAsQFJFcOLQbDs/PxgYIVis+e5kun/bJNGS5pvUshQaJiCzMnWPxZ/6/j0WczxirZL0iGfWuugAvaFN9IICkCYqa3afSfmcg1kXipkt7Y0Y7FB7Um6eorunoP9JOkRbz0OnOMbxFUYaLph+EhdCRgYe1q+MDW8bu5dMlPbcM9tdG/Z5zLPw8VT12PcHczX0MZ9bbJf1/m4QFXrOoDU/pykqvsH+M4AKWcTCMaGAMH5BQUGa5wPfCfQ7H7P/VXDEcSmYoknD9sXDeuxb+RNpgre7+wYsOB8PjP9tFjiyf0AlICgc+LkNGRv3fxukudT7F57+JyBUa3PAwBE8dqVprl+9P5bse5+Nfv84cu0+65eLxFO99mAAAXbsd+i06V7ac/LsdjCsXWt33A+uv7dEmnxEOmXBUp6fc86W0MbC4houuToErNd4OP24dkkGEzYPRt541psrt9c/Wpyut3W6JRCfEn0i2zIg3z/gdaartkM4HBO+zkNzcW6Wt0sA3j1GVg+GO+uFLBi/cZ09VxGm23s4crD3CMA7CSWfzqAZwO3fIYC9XQ/5Ce0F654kp4u7WTMQgUpOq3ZHmy63heTTGzheg4P8WMVj9nd1U0WUYCpLw540sXfDySh0e5M2NsAEsXE6fLYForsmylGDBBePNv6ne4ZPmpoxHH+vHhGe++J7v9ERayDj/L/gbCGf0RRGK1Pfldb8+Eru7EePTftp7qWCNRHSAi81h79eOLadT1HFCfbY+7J1GZsZU3eSBSYluSuJo7XjdIaD8uLv1SszX7z99j4gB7Dk8goDFs6wNbfAB95NLt888GtzcUr54vTWzPgPWAUOO/8du/slq4h7IDHrelqnV0MT3HMyonXYDc6ffb0AquSVdJpI3722/Zsv7s/wHJfy/aY/GR8+iogHQ/g5kOBjc7r3TpBWMkjtCF7Ro9jeOkaEUNPscT5BmRrx2blAEkjW7AKzwMRYz3bZ9Ztm7uKnRQNn2RD+KLzFUoMdHjCvo0vWXacD7ZvJ98AMIZV3O950Uf1OtEHHwC8AyDak/6I/cV2QKHxgwMS0RNu/+SHgeBYnJ4HdPhEBUK/d0KhWWYq7lUuzV7ebgDM6Qrsivw2/uPWZJSQ21czpEyxsPWAucwQNV2F5I7sW8+63GcvnwDsf06qofvw+zrdPB96nIJwcffbdPJrAbbn7/c57LzizehBY1B2X++++XbX9nJzs4ETfk9bLPDO5wLVJv4bFlpnVN6Xr9Oarmj324Zi3cpnvJW23cX240Ettopo9jODVwBCEgOxZDQZrQJgDgmsAF4RBJP7ZOvI59xu2On+4LXT5ZviXmxP+dnv/d7vbb6ssHcv4JM/fafBiDpFyW8A7gCwntEMn5sseUKxrn8NozkcgKeATjJKtWIvdvut6+KDhQMpJLBzsKR33n5zcuCrV6/OLANndIgI7RHX5/OBx+YKsNm//u3H07KvyCqWt28u1OVKjky8c+JY4N1/98d/+NqNQh5V30YAuYd1KccEwDM97dNPPx2DOwagTf50RDx3p73SeO8R2qaRMYjq6jH2OqDDtSqenPTM+xRoTFW9jUQUWAbiBjxgD6TXqm74swZQ0ABRsfHvJSbrUD+mMYVeS2x3iyZrsbHR9KrTQ7HRtf8CEfRBS3Ik6tqDztAJwSqLhXDjZgybqoUXuhdBwGjpDZ3T+GoHYIF3q60wQKKHQqeOIyM+vx4uUEDL16Lde8iMnXHamBAYmK/62yHexRzL0KDJCsS0JLz7zlvD4jDM41ptHvdjYv3R3/7D0PTbm+9i3P3Hz75qmku92BmAJz2jo/3uf/sHf9h1vdh8/OUnm48++P7mTODSWeBQh+d6z+Ts9tnc6wBBcTnDndbxnTT/rjUm+VZB8s2YSPd6vyu1xZ1tHT/88IMAqfubX//658PsGyChAO5cLSOCvvu3bm4DT0M3Sp7btFBj1z7CuFpztlpLh4iytiYvaNK1no9ygHsFUHGgxjhIvjCisCMPM4ZaLAS+wJ+cmufxkx//IJp2LdSCv56rlsiHVYbQiRmtp6pjVa6+rCX4WadqJzD5bvcu6MbUoX2iZcsBH2AY3uP8t6em4u8nE7xtK/LTGrmqUJ4rw3mYGG3n4/s/+N3Nb37zKyakpCE9vdbs2+++mgT+woUrsTYCNUugVZPodgCzJRx8gwrQ8/aaipTgbng8vW5HpZsmYEHw3QfpMEZbN6Xw/Xfe7rN+OQmGRG639sO3rqRp+IvfrCRIMtSXipxkWDsGUM95MUyDfsOjAmIVeHTf0T9qz/v5tAlq59omsc4+cM0a7E/GG/2z3vNi6ynwvp9u09xK5+F0wYSFJPg8CXHvzS743j4Ta1/gc4YEtB/3BzAMg0TlgEGisYJBMmBIwREnWdA97WfAwpzUwyoPZysgcKwKaLSSgCju25CcSao7S8NQAbwVQAugbgb6qR5pkgLecRjTpo0JurMbaHpm80WaOFc7BycDss7T44iFpaJmAAObIkEabQVAs/tQWdNaBijJCc1UVOy3bSvYaKsBpLQ6cro9A4nOVMkAXf29WpoWeKc6g5XCbtmVo2U34OhqldxvswLQDAingiMB3Af3+nvWqeeKFWSvMPLT7tjnD8tmEsbFbMYYYm8NhlCR1hrxuoD3rGSkvzcvS5r73qMS+Ye1nB/YPQ+13hhBcCNG0r0cybm0Hs/UaqkVUxV/MUI5SYBsFfsYDvcb3iKIIl4L7JCIDaKznQ7sXgcMG0yrNds6Yy1HkmM55c5Jjj0B+uzWy9cVZwqYJbZABLYWKKfyObZZRc9qbkGR0YZTGZ19tlrSnHu+Yc7/FgS1NsMOkljYH/1QK/7R7m+0rIB8RUJsG583AQIWVHZGBdwBGbaOZ7ttjVjg6mrHEkWNzl0Jhu/vDyWYewbqAJXsURHJMHUw7IDDJe1s0LR+LobMauVaYNaJ6M+n2q9rXyxdHfZqic9nJxXESj4U4XZ6r5PYdfmeh/2OqeCv0xMDpElwtCo6RvY9TWlC686NfW0aIv1GwZ1qujU+i4XZrcWL3nx2+8XmVkn8piT1d9/e3eweyB7EFHn9upauExc2LysyXct/zTTvmOKY7s8apiFgx3Lb950ryF5SBx7snDfrkn0agBawa7AJMHo07pbA/WineY2QfHzwYiMtkAbwvVqB9r9vPRcLYAVW/gjKBHh8uzMtmduvhAvSRvev39Om5hXO/7TZ9rxowo00QOfpcf7mbEDD4ZIqBSpgsaLRVLYnaV0gr6QDgL6ocB7CXMUCGvtSLNsH7xQ5JjF3h3OeWbPF5N2fmDxg8RbYBQiMre2e7OlhmY/O0XByhlk3ILG2GnHHAL5axhShYtsVZ/BLxwB3dAiLX/gLBVP+WyCr6OYZqFYTqzedMlrXaEs578Mgdjb4zlkf7VviPikpOwrEZ/sEinxAP7PH+6JlBCh7ZHgX3ThxpALTUIa2ItrWtT0B2OJbzxYvPSPxEJj2umuYQseAAgq9S0vQOu8H3qOv2YMV160Ra0v2wFr7TEUpz0Hnx5tV7e8VKN8NPLoc84gMxZ3b18eOaUHDktvp86eYM23mpiwCA/aZncvOGzT2n3iHfbbP0xbnQUo0jpTU0+Phn4/TXA0IfRHwy2aT67hdR8iAe71uZA5rqZjNAAAgAElEQVTKfh9KfPvu6RieFpt9GsBoK32xpDa2UjTsxrZIQWOJNtRql2VvVrvaOnPY71K+NdFyTWQOqOg992oTJpXG3mIQ24darWcCHlZQe4QNLCBcjE57XKwuGe+3DXIYyYmROYipUtzp/XcCSE1Y/KauEYX1NcymQjhN53wUkOTZFF9UX8SZimax5/tZb7DZLf7E1rd3jhw/HXDXBNuuc6c9DDixb44lV7IXeHcfq2qs2CrY7mtFjn3YnrHxS30eRja/JVdQ1P9eDL6HyZg8yT/RXQZ2PO2ZnS2W3y2pxwaVULEP92L3DUMKY8mZFPAWi77z1tsxHL8rvotF0ucfb/3Fu2fpN7fFtf2dDYw9G5Pxo/fe2Fz94rOu5fDmy9uPN59duz3n1QRHQJ+eQACC8zrFo+6TjvbT/q275aU9PoDHsq0D4MPtMZD4W6wx2r69QZFA7cj5a8z8vgxkUlDZaS+eudAAvHKtX3zy5QwgOqwDCUjbc33Zdez19UQbpEF8CopaZXUujX9ztrRd8oPFYeUZo8tH7qgztLTA6TFLerGlFuOU3To0+tWBLAA3sFQEiPNnAQr2KWD2PwMeig9DrLATirtp9I38iTZ8tsu2nELbklmawWPd//5wGND5SCsG7NKuVNsC5B1sb9FClBfr5GD2xSQniqfpvYtJV3u8QoMiYMz97MEUGrR2ykV138TkV/Q7fDB7ejOgqVjqSLYVI5b/znptDrRG2uZe9vtPuuCH9nhx7ZHnTd0k71KeZMghb6AVfZ4TjbmAO/b7EX3W1vqF2KftgeBgj/EH/LfGS+8/LcO9Tm4CwF+5db8rjxWnbgk6GD7YTYohDwOcTVLWHQFYn4mlLYZnA0BhL2YgU+umUPlkOj2c1aXXzCewgwCcAa8Ab9mUKaIBkhWi7OWu0x4YGZD+e9llJI7AWfaZn+7eR18zxvsqWuQvss8HDfWSW2IqeXby8X5/5XBLokaAMwBhPmEGrAX269Ka9thamO07mIWzwpeOxijbNcSmpe/vnLIpE1t7b/ap9XiE0dj56I2TbGsfyVe28jqwh1MBazdvXZ/ccORLnH1AE3/hnn2W+N3Z6m/5wlxzazJyEdlp7LLFUPR6RYhNw0nKNSdCoD3KFxjIxu7RtMO2dcErLpouBfbCZFpxbP9ehcH2ruSqc8kH8mv8NOwEMxOpSI4un1F4Ubyk48qH2kN8AZ1ZYD1A0p44RUInfd9bMdQUWyY/aG/IT9hwQxXPBFDJzQDVztputu9qbM5vmnNA2uFcE5gPA2sVl52N7nfkOlpbHZ/j1Xtm4l6HTxwkbl3n1GCkChEkPnqh846xfj7G5nvvvlOH3Febb9Oq++lPfzr52i9+8cvZW1cuvznxwxeffTFF+wn12rvs2RR5p2qY/QlMPFhcLa7xRyELkWXvETbm0mndz6f397bfm5ZccV7ne59ZqtMAm1y2Ye4B/GvaeoGz41+dt6V/iUiDmDNSKQef/ezA//TP/nYSJ0YUv2gTqtKtw3mpG5Fof1ffsiBof1KMRFiAqepHm+tRYM8E2RMsEJ3HyovF0qEDsDwc9lAbtd/BmhEw26zHp+q76LEYYjSO7ge8TDLb988FjvDZPhugwegCF0aktY2AxjoJipYXLYwYdYZCQGIdKlpofa4gaNo2AslePHtcpTYn0OKqbFy/fr+2h4LFHqwJlvsVRMZxgBOINS2GbWCGuotlBnhzn6dUAXooM71Wa1H3Mqhrm8pG0fqJNv0y+rEHrXrz1ocfjaCtpPeNi+dmI9A42umAq+B+88Xnm8u99lTXI1j4LP2O334dzbm+9le0BQNlfvK99ze/8/47PdhALEFDh/lKrLPrdwLePvm0YPPN1qIhIenWTKDSNdmkT7p/dM0vvkjfrgANa20OfrodJ6N0/9d/529s/u2f/MvN9e9q2Ww90b+xY84H3j3qwC59qphRqJ+AgdaJsSN2bCrNC8wCngHTsg13pkqvKo0pWfeJtZuK1Nq7dwcPe3ICuh70hI29xw/ff290+FTYfvdHH2Gztw9URZ9vbszUXMGjPYbu3Gf3vt9+990cgBnt3n65U6DwXfTbx93jTNEc0evFIrGPZ3rwJC///wmhHAZNugfax/2ue8wxabV8/8PfieFY+0OB7Omq7Wf7vatffTbAwu7ptFZioBQSBYTdGiPNWdHBQb4TQApuHxa00oQh9A2tP6y6XTXgzKXAuxLfo555z+h0oMkNQ0VUqVuzUwGzxzEWS6KBZQRDtacCzc/0PLGI7DFrNFGE/d0aqSRdfqNKSaCrny29pIxRawYsUznU6uRMa6vEhAPcaUnWAnC2/xYo34wKPG1mksVJehbbZ19/zZ5goDkDCYlP3+0ZzyTfzi1jb/1NeibKeX+GxxQg9NmcLSBvGBCFJwKH075fGVQRbzex1wEdGU76JABev5s9mcl5EoYBqXr/9vxFGpOdA2O36Xv5XaHdwaJ6YIngi+bXZ19+vSrJ0bJPxuZ4sZe2ZHtdhVACDIizb7TVzfCLHJs/AgBVvAFO+zfnhmE41ax+R1DzMDD0QGdCorASI+BzIOOAcFv2nNbgbBQ7tT99aE2J5bzXZKgJHrBSRAqwpy1AsX8d04rQZ2I3TO6EVbJtw/QSIuAL9Ea4Meglu6xIkjPawdwMeMGcet4UtVfZRwD7M+vZxKfDMR9vtU9uY090jUcLoLQVnysxEhRxbu5XJVTQcb/q/LRKtP1uXr85Ir1Lq6p2xBh+L2N5CQABu8M+m6BiiS8DFAUokiYA1KES8Ye1yuZRpgVTIEbz7WH6nRLRwsBpXbf+EkoV5BH831Z1JzceEMfAh8XM8GdNH96u5bZwZFsd7uzsxLhiM4e1aCdqvd8GlGvC55rYNTpQk9iuYTLWe5/9gGEwuqurj2Smn3ne/KVvTYsPcHUbUE0EOFVUiYd2w9UOjcEkcRAQCX75EzbvOM3KfAodK6CdQsIMVOnLdS99zoT+e25ztoF5FS8EWYSNIW/O49QDsWAx++YKXBsgvueiMt3vDaucSLaWi+7JJdjDL/v5zRgEt540ib73PFJi9dGFo5vLx9tTtfyUrdV+EUv5bu0KtLnoemZbPPtS/95Xawy9U25e4rxAFBO3+DLnYfY8sM4zIL8gcQA4bEE5geVqM1jA3QBjgKmtjQfoes7WfX/wAzuzn7Crdi8Q3l4sEbX2gkytmFiL7VGvd7axjwdp7r2IGk/i0rUKqBSqTLeWGJyuYnqw9VnTMJeG2STOWp88464WwLXYWSyWRQeGrYKSn09CMnYQW2Xp2k0Aym5vuwvYWODStEWWRAJ02XN/SzpUaFdH2tIOGzZRH8DPEjYfHa4SjQP9NzbHjaQ77hR3aVvdrfUP43AGkAEft0G8VmusJT5MOzzmxnGyDJgTWpEgwCw6JgagoHtewvCS4jX0ABjOXyx9vtZIzIm1MjYakz//NYeUtg9ukD26dPocBDGeIwv8BehKgAS0QB/6bgPbDcPPc16Aqf2xgOFt8a61mGERVqdnulgQDibwX7I4MOcUtsR6B0xSz+9+VBzyZb7+btNryV3wpW9k30beYauliHkg2J/piFu2yeSMnubWbrML63+ruCAGff0yKYh81bEE9XdrSd9pwjWQUZshoG2vmHzkB6YleTFHnxmQ0fq+/wFQ0X1L0PlQg6QWW9S5YI/s6/3W3d38uet1lhTJFohlr0sGTLWucBN74Ic//EmxY0Xfa0vOY+L7zvYChZcPxPhxfoeB744ANQCE7tHkQbIRuhSO9ZzEM67/We9tgMVMPnSkejOdPGKHQz1D66ZoPsw61z+FkNXOPPuYTWfDFSz7zGk3HUZoa5hNKHWvuJg/ao2eBJKcKMYaMX5sDAB9v6vNdYosElZZS9/DyR8iQWvIRz8uxuPHsadOZbverKg6ch7FRAB7z0W+dCWpG6wR+YnBaAuObxhWoCSgdwdI0PTTt6+8O7H0F19+Wv5yb5Iw8e7r7n2XzmYxEUt4OZ0oGtab53WUtL539g5u/vLTr2PftTdK7AAqrgsDauRYyEQMOF1MNF/Z8H6+JstuE/bWUSKvRRZbyskCvp3CjspWTUJc3nZQQQ+ba+x8BemYL08CT34VM4WG04n2xo6pwzqvsJNqv36icGTvAHJaP/Z6iowkQ4AHCgfZSuAXPzkSICbrIgi1N0YyILtM/mSO/rCisM1du6mnpnqujgsF/UMlzPP8fX4/n9ZCrJSeJcCO3uYJ7XzaDcfWbAd5SYTZJPbWuaMHPRFyqziSFgv8Qtp4rNgGtu37dKc8h/3CiVZWxXbSIIYIiKmG7LQFoDDasYE7SekIpjct3imWvlin1aMYYSEiMwjsUO2jgIaDPb+nhyO+nKL92D7tGke4CuAgfox1eaYCv5bB6+ntGUT1AqipXbjP0qL+LNvo2u8Xf/JLF4FunT8Dw9wjjd6GU0+L5UHT3ud8lcMVk+mGMHzhYDHuw9hbaHEdvQHbRworgHE34G6mQGuPpXU5SLd19czFsHl1gIl4p+vXjj4xMmCqz1f4Gjme9r+c7mU5rALPSJgoiE4MsIp3/OMQfMTEzmfXiSwAQNmGcCNZYfjk0qdchcvXimPWrudFt11swE4NwN11jBzTlv2tuIA+dTh7h5F5qNjvRJtefg4EZMuQguhUaPNVPBKDKELY4/StR7ajz4OV7AE8gYXFCr1wbAxARtcTm0EvToHvfoXMNe2VtvJW7qTYwlpZg71ILkMi0WIOvM3f8U8IJACsXjwFheGgVIDlL01kPSCuak/RVn/Vdb4Wr1F8mc4d7nSdTe8/rMP2wL4tdebYwROt6cvsLzBYAWvIGNiKfEf/hh1M++iEq6vAOlqT22626aparnt81/n8jLjofjmqdlrP8lQ+TL4HvzkTgcLeuZPdvBvD9fCJs7UYX9n8/Fe/6GPzrefT9G/v8XcGrpzbPTdadw/ao3IZBRvg5zDI50NXl9EadLLYtScCve07shlSYl2aZwIFkVs+/eTj0d2Vo/zgBz9q4uzntdbeaCpwBZbkxh6QWlvsgmVfewMMOzn28SZcA1R97KxfnwXXkTc/D/mfltnstdxoHw8avettwWwK8r1OXm0ddTDSn0YoQj6ZoR9i/inetr+8Frje/0w1JzU24O7rVz878M//579VkUbftqo0Q0ywb/WYe8jXbl6fKt5iFOgx7uFmgCGnEi3Bkw+cCVctLAOnzVV73p0oi5NUTsJLO2CxZfZ7gQUxxk/PtNMeyI1ABgYcCEhPywh6Va270dHXRDbipB1GhmB6w2vDmsmrWtAEOSGiHhaKeRvlSRvlUswt7LcXAV27JT6QePpc9+8+2Xz5+fUOfNoVAZUqqlDnof9LtHt4FvFMoBrkfZxERlNgB5AErJypRRGNdpgv26qqg0esnqD+iRJdbbNrgEfGW/UxoExlzHWdzXBylAZzXLx0KfrmvRLrriftrucvHm1uV+37xWdf5kjO9vmH0s84u/n+m29sPnj7Us9CL3U0zYCVEwGYD9sE/++f/sXmw4++35rWrnz75tD/UUQNsCAWCUBF6X1QJfJAFV/MFtPablXd/eC9jxKOPLf5+V/9+5LABmkEbgh0LwQkcpaPAzxsSGg5wUzioQdGYHglYE8F2ltGwdCuVVAzqkDcmxlVrXfPJUx9NgOM8qp18kSTGHcZyT7jw1iBf/On/8XmYVpkrzPyZ85UtTgV4NBBNnTiWpRaVObDBXs0DP0hsLpAqwZx5LBGCDMDdb3K6Gff3RoAmVglkG3ApZlwqB2oIQHtqxH47VmjpwNRaeUAlkyIJVYpQGeod2Jrrda0Z5uPAmDvdo20A+l9Xbh4edp/H9y9VrAd0wuyDtREzcf+mzYoDjEwqMMoSEa/p1/xVr3wr9srN+5d7wSorRl3virD7lFSfUxlCciFzdUaPuo6VfTPVHmXZGFXsrcXAoMF5a4Xg9J5Ha2tnpegB30XDdwfxkQS6I9BJ8BwTmQSytZEAIGpuV8lG22wjPBMd5Isq3hmF/anqq7qeqPqawvgsBn80Y3qbN4qQQSKahHk2Ewbsmc8A/ZiAvkx8gtIULE+GIhEE+GN2sfZHwAGANkfdoB+miRQO/a0jKjcZzcM0OGctYPTmmLAp5JbSAVwetprr9ZCLoGg83e6ZOl1Z/NUAaL2dQb7yqUr0Z9vDJ16pjSPMdVulI2pauo+teQ715yb+uMulrI91jO+ow149DZiufSlejvT0/yvZzPsHaHNAHs9X4HzfMbSaGNDJKBTMVOVkZirpk4VaAncj7aRqnfXq1UWAKoK7a29BgPrIB0a7IrW9nRsLeCdqtxuPzstGimReBVg9jjHUTiS1ossP2ZWzvVF7cXXOqvXaBZWYOiEbs71vAByw3QEDlVwsSce9Xt37jwchgPg3vW9WWIj4fb+JuwZisFXCCTYVvad0wNuCfZVZV2js5iwR/YKo8MamUKX1kfXjZnHXgIVVBAFFNi4fIZWuwE5uvelrbjWdp/BOGvubHjCAn/g8+y1QKcS58KpqUgTPJ8C9USLi3k1z0wikg+UhAAErfW0SW9bb7wY+4Vo7QCo/b7zPwDlsONWK+hArICmOWsD400RyJlxjdNa0Hs+7PdNhJ0K3Ra0AC4er0o/Q3mmfLLaPbyVQtW0QwmkgQZdP+3N1faa7x2dNOcLEMQfA5dc72J2+mMvT2Cm0thvCvYfBB4BwwSTdBr3socff5OGyMGC0/HlBVtHnm7eOxNbo2TgYIHl89pmv72DzVVBous/v5s/RLLw2XNeRCAeB0bRYme59yedQ/YYwOOsABbYlQEzVH5V4fvZiJ7PWq7Wy3nGvr8FW6353IcvTxGrU1LW9bJX+0GVM7akOoYXNoWUpdm6ko1hCwCDspkCxaXLh32vUBQjOrDrfoxpcYN9rPqu9W3Slh7EiEOLC/x+vvK5goNCqF2AlTNsU8niFpjHninOGI3B6TxYE4oVqOybNQxqiXDznwpsoyM2bIOlAeN8T3sc30hThT3HJGiPmcZ4vEnBnuuNmHbXC1SfBJQf79wd7Yyb4uy6tQue7nqR1j2Dp/l4EMcU6tvbRyQSnWvDmEdaIjB5Jvj2mcC959q7Zt2Rjmw6mZR9P2TPAR5eZSsxRux1MiwmqrNxgDtAPmDeWQCuCPSHLcl+zNut1ie+2PnH5plpkfbJ6CF2D6afe76zzxeoNsxWz3/LwhlQXlI/lfPFEhnWrjPbmj0HYHedl98sfspWPuuetQqZPDeDjIbNGYja9dLEOmzoRfe6ALHFyNm3Qastfp1HVnsVe0vCHtDIMnEv7dEd11MBsOFb4g/+Twx6udjQviGcPbp92vHbE++8V9xqmESDYmSXY+9n/y5dMUX0eS6kQOb72EiAFQmdz1p2YtgBYy/pKx6r4PfW5ruGo2Gwr0Fy5C66TsL3pE8ArQAB2lwSo+zCtPUq/Pdsh4Hf/lQowv4lEq4IirEG070bO21Yl/1Poj2dMZLC9swA7mwRsBlAVzxHduJu/pw+rkKNBFBRHrPvTMDI7XKSR8XL2KLY3o+LN3VUHQzYAHJI4KYrRMLZh4w9xPjt32yhQhD5Blcg6dReqbtCHMv2vIkF0jPyZT3cq8LsuYuBMlp+Wx9dJEDGt96si6Z7uxODxETKE9nJd996b57doyRntB8PwM4O9N6H2b7eD0D7RvnEm5dO55YV1w9tPr22t/nFl9+Oltbly1emNZ3tpLXpebongZ/zDdR5wlYB3Nt/7lPC+grw1vnZ0SEglukaT0luhynlbC9fLNn37E7rKml/hzpsfvXN1YmpTZY9TfOqT3+seNx5emI/NFFyMcP3h76s2IbdovdJYkKL6rR/DTMGcGff29eLQez8TGGYVIOuhX6gKE3P7VyaUv62N1YBbbzxFK74RIVeazfT0CX04id+Fuu33wfqTbxsyih9cuuUzXCfwHtl3YN9H6D7GIjJdrXuptvap750iq0WP6zTWNWA5SnuLib84bn/lZuKD0j9nAnk3cmOHpdPF/8fzycOYNUZPYxlR9ah63xZbnvwlHZl56Xz2bXIk/gczLuHdRUp8mt95GNeIDG0bw1a47v30N0UhvM5Dwz16Do/iPTysJydVI79+Fje1Tl92c9O9zNDBp4aGlbB9lxAN63SF2kZfvju25uvyrFGYgAgm20/3YC4/WIy5tSzYoEzvcbBYUeBPWw3G4mZjbk4+QGgGxOTnW4PzhCKiZ3499a2uFz+rCjDNsMWRu96u5e8nl3AAD3XkBYdgeJN4Jcczs90/nixczya4j0Xci38uLgKsOpM8R9IQ9O9gJkImBPdtJWwyeghHg8kFjXyQWsYWHGW32MzsfF7HiNh0ufJ0afjiB3tewYmHmCLgHAKbmQA6O75lHwENpVOseflYEeL30YjDYFkmGzad7ls15/N6X2et99gFGJFuIqBGGy1AVlySpOytUdjJDsEYqK9/4+oP2u2K8uu/M6D/qLvAXd4HxEkgwwmu1RmNSmxzFQvetKzTFalKqv6Uvl5qiSaSaJS7ILBCA/vO/TARXvR6/+b6xzmdYMDuLjnnL3XXms2Y445pryUXA65LgW6/LEyjnXFCpfLWZ/RGudPh6ylWKaQCAzGkNE51Z7atthPPNV9I3GQvxGDyHv8moGGyB/b/GTFVBiUMVf7tzNb8JSzhheIV0lfuT//Ljca5l5nZP8gv3vySrHfoUgmt7v+g8A7ORZGdfIR5SLnwkwQsshR+R5bSyfTedQKq+g9g08wfrfEGGAXAtqd8vRlNd1q+Z+Jt+33ufWexV/8xV9tvv32+zCQpoBjd/LdWHdTbV+FHsHUcRrT5elkIgZAbO+KEZ1r8wjkp7CCtd6rwOVrfO5c1xqGoTA8hdyeqfh3CAL9rLXRsSeeU/yZga23It302qWZb6JwMbhJ1fKEg6bN/vf/w39ln80HqoJcaJDCnUAdGQGQ5dtvv+tQVmHvhR6wg6+t4lpVohFM7lLGmWLajW5NCd5MqFwU99UiV4BGb64NRxx9SIKTmERJDwh5HpL+U47iTQfJhEGI75l01gTIwyjywNrsggNratNjBUxgN8y9HGltlucbaf7g5u3N5TMXx1kAQc7UuvqkAPuESZTbwIbhu3VrP2r6rYKABFmvNj2qSoQkmyMx2cY9MbIW2X0OtbV7Qf/mrHbiq2PUVVqBmz0orB1JMnrnyRTgTcDkxiQ6WmYf5kjOFoQITD9OwPKgFoi7IcqQZJvTtJiPb1wJ8LiT8761+SkGw/FakK71XP7Dv/93tcYmENw1Pe9Q3N9vim3g4jcBDf/wz5+nk/fB5rNPPtp8922U+zYJ8O79a30Wjb70ic5hSrbxH2V0b95+EEvp2iTfX6X59+/+/b/vOm71vL+qGti0z/0cXgcSEPkg8AX7TBJ9u4luO60z4pzAWAGOKvoYMEYIK6XDfq61J7p4P7DzQII9kA1x6gLckoY8UQFMhyw0/I9+/mFaHx9Nq8JUStoLB+m/XL0U2Nn1fvHb30+FmUM5nrMztfJIf98bAw7Q0wpkGlFU9IzZkZMXN08a6f4Pv/1y89X3t2pxudR61dvOKeWAPMP9GJACsTNVVtGkH3XQCaYe7T4fax3th+11DsYUm6+++moQcBN9adI9zQhIdE21wYrcSyjUvnsYaA19Vz0fEEvFsgBIFV1gai21/Krq/8lf/FkaYy83v/vit1HC0xjDNsl4DzW2vb0E/18FxiZYXCD7PE0/ExjP9dyxkVYiDnxbwYrgxKQ3WpNE6QGRM7UU7XaMwpqcu4YFaBFZI8gvXbo8Z5fOntYP5/0Umi9wvl807wSq/6oZ0X3MMAysVKzKzudi8TU9LaagivW3aQQaOMHA0OdwTp90VrTnna0y4kwQiBY0a42TkHL0Z4mwtm8k9goBAmrJGYYZOzN6E6LzEd9Y9zO2omtR3cUKvpsxZvREIcBSTM1HXePd7s1kQpV70zgvN1DmwwDxOwHoNGrQrS8V5Nyp3f92E5cZ6MmY5Y5sCoSR1evc03ob1k82kOj9o7tNTX7JUdGf+M8tjwJ+gcfDwMAZBDBVtW3COwCf6XEx9jAS+6wlYr9aBwxqmWE5WzBiDRLY6WZkD7vFCaRU0T3LSXbp2rm2gr8ZTiGAMsFM9T1AJLbdGUF0bDjam09Q/zkRQXWO/03g/Yv0QL8yLKLncyM2wLmeyynaTgoYkuiCCUNTxv7lgB+m8/I0gH/0QSoWPCuQ0l5GK8Sk4LM0SGfS82oLVnB4ikXdfXLC2uROtg6maz+lJTkByzqn9sSuor/Y3au9QABuPwq4tByyz9hQ0xbjPyy39riAejQ87NV8nClvntmb9jP9P8UBunASfEmxAMHPAo7sB4xC51cywqnO540wsiqxxNbUwezPJCGrom/COvCC/zsWg8cWetl6r/awBSyMM/PVeT/T8/q0QorzcFeiVxVP++usVWvm/JJJONa1qhJjfk4LSDbHlHJJzAwGmSDCsB+aJisAmnZr7B+QH18177WA82H4AeoTDdYxLA7AshxmR3+/3RRt7XOS4lPZj9+V1O939N6+XUDwjasxQt42LfLds83V7Khg5nB758nTtzMt62zVxPfTojzIv76O6QlUXsygBWIOoDEtGIvtxr4CpfmexbJe524AytZh1nyGRwj8VzvUrkVnAiWJI3brCJMvRsdOa3CG9bTs7MVi6y3Qa6q2PVsTqK8FlAATnmm3VzkWFALtsLz6zJd9/jzXYoOr3dftOhOcESxnn6boOdpcxUJiBPvOY56BPeLB7hU4uQZUAK5X0reYBxVbtqwEthEov2shGrCV2lWJoEo+4fynteCxvQqZppljL73DXpWE9vlY6MTQseZMKz+TXXuYD/ri22+75gYOdMXX3pPQVYzodQJX7XXXKoCcaG3ET5KapUEFHANIt/75iLds7vgfgWrJmcKptZfgtscXcNrzWdT5LRelCe0AACAASURBVCN4gdEzRKSk80lnx8RfDkLQO4yJ3R6dJzxVndXarnKtWDSBbsnLiKWvwqhWntFsHVu8wD3o0jxjaw1E69XDemUwRz4i+zIaa2965u8NkHar2JGfkcifCsC4lxTGpQpiklnTFoGFfKiipj0IgJoJwDMkp+B7plIvQXSg4uikDiimWMdvlPhosaKbNexYA6UqmimO9x7W+34F7HvFZocPBR5XQMEGVXgDxDoDU5gpvmz5Jp72Z3mCLo1p05ZwzL2vvTXrPYVl52UlEbMnGaTecDSI+M7Z18C0YvfswsNiI2doivazn9PRzT+5B7bXtU9y2L8BLmcCur09a61tKRZ6z2WKLJPkYenExhjgaZ07pZSL+YdVaEHGVOhqXxXLuTzJpnha7P1DcjJ/9ud/mtj7DzNo7lHsiL3kRE4HeH374zdNejS0Z2/E6wmHY9ofUwDsM55gryrusCMALnugq1ysZgUuIN2yNYq74h7PZfRre83lmSzYM2jfKGC86xzYZx8nqH6z68F4BDr++Z/++Qz/eEgTqud7nEZkPvFae4jdf5VPkPDu5+MIq5NrWIWBl2ki3SjpPbL58Fpi78kLPOkZ/N3nt8qb8i35K59xgtZbz28GxoQEKbiKD3RRHHSdSr/2ihbLkbNo7Q7TFs7/KNoClV93DX/y6c83T9P3fNB1aP3daaIZFrXXc7nU1N7fF+ffyQYqHJ8OMLhYrnbzZTZRTjrImX2o+ymf096egTZYIgAY/rrnJzHFmra+gCVstdOmUrcXMbt86eBwNlgahlIsqiCE0X2ttt3BUAYMX/Z+JcU9v87WSTriwK6JL+mHYUyxPTQyV+FkylBihSmI5Bd7jT1vgj12HX27B+VgJHYAmW9b15HFyN7xeUwQsHHaxwcEWoWuI60pEOhdoMxRcSjwp2dssua57nXPxPRa6E6fqM3WuVFk7PlpzTzWOXj+vAnFl4tDGlzxVpUkxvpBtnUKP7M+ART5o1f50Yflqogpb9uDd4GnI39Ri3Z5keEAR1rfQ9mm0wEMJ2u1Zp8NdCBD8IJfiSDBb53trA0rNFmmi70Oc8pAnKf75cH5AKxHX1h17JnunpFp6RfigJ81BJHtfJREyrOAptPlUkIZEjd80+jV9rWkWpbkB9LAg4gShidirr5tKu6R7BuAyiR5HWqIE0ta69AQg9w/zXjPyv4wXO9+8TPJLICduOFMcfYqZKW1XKfSTKfv16lyJpJf/Pzj7I2fAeCyc7v74ecO2oOmNy8/x8atoRm2mC4GfoLXx66CvB7Uqqbrwl73POXO2Iby2mOGo2BbdW0Pygtnki3WvqL9FK0VnLKZ2nDLkU71TEhLvQooXpiDGCCcpL3yvNe/6WdO6rRoD3pm4jR6sKv9m+1eDLRhi3e9ho2OtmgHhj0+X7ecWO85iYXsgK4qIProqG/b6e1F3Q7eYzRJewar2EM+ht1fxZ2ZM2CLZtu1UD8Zjbit/E17b7WD8q187+HNL3/+BzPk1GBGwxA/+fTjzaXszFfffDEEDHvEszXh+V5F+pcxTB/VaYNseeLYQWxbdhrTO6kV+cwUr19GQqqNv64qMTkJEp1zAN5ph+7PhfDrz+0H8bqCtdwT4eB+mvq7HIp/XkDm2qvsPNszRS7WhQ0B/m8lVQ7rYJquDADu0s8fyadeg4lJhw6RYOm6L13mKyaSt+fm7E9MoNDFGy3GsTUjKwdnGo3KfoZteRrQ+1Hae+Jh03cXGLi6QPhdmI798+jBncC7//dfVwRYvRsTzKv8VvG7kN6VqUyf//6LRCEfjzM2vfFxbLDTWBwqtQPeWVg58hqfLemH8mpB5RxV6Qbkw5gQ1JR004TWVneqJPGjjz7dfP7VFwEGidP3vs8DIiRO53PMYyjbMA9z1C8yFOczPpyrjSKx4+G1/0huiJwDc07lZK4HSt1t0AM9q0OBfyOU2Qa1cQEnhzOU//zPX3awqw6ePDctJS9rV+TcbFSOmLFQ6R4dEVU61diuC+DDmFmPeVAc/jAXhs85iyxxfhHIciZWD3a6ChltD22DaOZaVK7Wu38tcUQHQgBLh+48LY8cpPsxrvl33/2Y1tSrzfULVzZ/GSPtfCAXph+wbPglgpo25TcNrFA9++XPfrb5+uvfDyiDcXOmZ8Qw7QcOXvQ8A+8wku50ACTan3z86ebLxr9fe//a5noaL3/bhNmpepX4EXA/2XvOxKLe73LCtfdQStsLJnyqMKALT4Ud2LBKKPPnmaSlwtfn33pwtypAm671fNgmF5B6Dlg7x2OeXUoE/w8/+SA24XsFxO2zDB5Q5NbN7xKtvNDiZgDuPhgx8Rn2cRb9W0tbbCZJr6Ty1IUR2n/n8HW4sM7e9owfPnu3+V9//bumwrEqprOqvKzq21QMCUa3962L9mgTXmdS1Bhmot8LtAEIqSShZRtH/kd/8PP2V1Wq1mLorNNyGuAbS0lCiKUoGeCwpjV8dIgSIs3hEeWXbPmzxOYvAmSftPf+5ff/MtUE2pHahQTZp3JOH3z0cWDsd8OyuEjXoMqV6hWtGUuOabAbBKA9RdKpAjWVZWeyszhAYPtgtXxqbUBZz9hglvQ9zNElYL0GiwAVBySiPxHQM0yG1uVcn08jQ9HnflPVBDUzhKKAwRkBmt1piIjg2po8Sjdxvwqfs3NxC/Q+xGLt3I6KVMtLYFfQwKYQdXWUjnWG32J0FkAxzoYXjKB0PztTibCfJDKmbfUm7nfaNIaWDuxwNmXYJYg5e5o42iGeYDQBXQJYTmpv6Fmd6b1NMLvU2brQgB1JCydnPfarlKv8cwwCA5X9WSYmb5KLJW5u4hGuy7HW4UVOiL6NaXPYkRPI0InIIXuGbAfD7HfGnm1U7WKDgVKT+mDA2TdYD9uAdWklTV1xKkkj7Nwt0vmYry27xDM9NoyPBSqeDVCB8B3JHpxmjApATxHDDUh607MNd9s81A5BfsDodVP1WvcH+TVC1afb+xcxrbvX05IAzrz3PyVobE85E5zlY23qAQNYPViWAoqHgf5S+EfZnysFtRJvzJtpJcNG1jZsn6nO9vyepb01eiJdG2aatgVnYXwTTbJtYAG0niBe4gUw2DphZ3bEp7dFpRFdnqVZSfsUFtDtJ2Et6S+2YqtXO+VWW46OBvs6Dr59uE1qZzu1fjtBd8n3DpyTGGC5CDIBR1pNuVSA4rTBtibzb4FXWqU5bsHQ7CH/3vWNqLWAuYCyPGJo8/5dwHmqa+SfjpuAOyVDAK/CGP0xejq0A7FMt+yG0ZyhIUZyeNs6BFQTmWiB6de0FQ9EJ75cQA17qtVMAcU+o1G6X0/M45dAmCbi9e+3TfnuOZ/ZwxIJ6AL8PPhh88mNGPRaYmbYRDIWtcgJrgQ8w5bu0oFhgGyshZnqzYB1RgVJk8wDRvtkwO8ESIJft+w42AMzvQ97azHuBpiZdq0lHD3nwx4fBuoa8DDgRD+ztHUCxDCzdgwO/kCQlm3DcmY7pk22vWL6nKRx5A963wm+XDews0synILW2JoQilGR3+h9PXvHdzd5fta58+a6HYrZq9iR1h24tGWDAlK8lk1g4wB3Em57YDG5PLr+LWDUdNuXaRE9KxazXlh6i8OpFbQ1ESP13ysTFdtdexVT3sW0f1DsQIdQS++5tLUM6vFcAN0mtXoNbUK2Ym/YR1jfPnexSXVnHMSufYNROtQUrJfVWjL6uIqK7d/RCPV8tUENeIY9jBq2/o4R8rz308o42laYSBgt2e9hgQ7otBgKjNwAYe3lE10snzRC487+gBXb1th+bkDR1mnazma93NH6fH6OLZiBBZirfY5qN1ASyGgwlORtWLtY6vmypzFjDpVYY9Oz5SQVzpQUCqYlB4rMKumYnQDxd31v2v76oF21fSLDAc5t465lC+gvkDoGtJiv1z8txt2P6UbD782A9uJlIB1O0XY9JGc9kMOJpXVLW7u/EgNfgJ1pJey57GzlTh9x2o5bj2ln5h88i65Bgqvla9rAuy/rqrjlJpyHdRaXOPyUXqeILdEBJC3wcjHxF0jKL1+NkQbEv1tsejKJEQDNtCDm5xZgv1q4To8u9movYpOmrWzAQvH2OncYjqPRW6yFMDAJZiAHhi92yePkLvZOmsS48pEXYr10NwHN/PjFWqOwdB4Zxid+wOwUNQBqtsV/7ExPR5LHD4iHgE3DCOs1l5pyj8hw0B6Qh4yWbaAY2Rta1tqEFf7/8Od/OJMln5Ww8TX2wzHkqM4bPwNMAwQcL97U0vc68IV7u1Nc/V4EgvcvndpcPt06vHhcPHto8/XdlyW3xTbalVv2k/lnXS9vK6YcS3LFAJDxd60ncHIVCfg2sjPiEVOZA1eAl62hc6H9VQsbNiPAQa6jwApYNMTKA6Q79SCgBQBwrPNy3ITL1uS5ojkG/QpP5vNGZxIg6vz1er6XP5yBaFPwWIxzTCY+CqiDLe4ZAPZmkM8kwRp/A8x0BYSLna09DUsc6CFWGJuv8NRnOtfaT8+WXxDId378fXTaJh4A+ADc7Od8LwCxaxRrvM5HYs+9CkB6m1QQiaoH7fdHtVk7Gg7WALT2B2ACS2mAz66l93nVeRGnj5B8zuAQ8FCsFVAFzMQhu6j41XteSX6EpJDn1woOKcQDPxJgcuZin9HElVdklcbGi2cUJium9ozFWM/LI17cP9h8eOmDWO1N4gwQ+ak9+GoYO72VIm2FnBPYb/leWu/YcP4NLx/bblo5e/8Z9MIPDlBqmFjPsvsy3OBVOeeN966MluBav4gTU4TJRrZvnWngJQBxpsUja2C1dh2msyuWAvDoj7PTZJimM4Zc1Pw3EVi/Z590hOSXaAGfsI8DA+hDAkZH27wzqFtopokC+uwruMGQaGIfB1K5DwXtc+XPYv8nrbXnBEjGkrvSxFCJ94/l1PbjxBnso+c5kgxLD3EK2tje84zpIwLqlgyFgi85F4DzuKQwkZcV5rWrYqmSSaAJ2Eabtl751gwD7HoVYNnP0XQE3hVPiO1gBnS0V+dFr+tsnQ6g1e0FrLx9+4fRopw+IcWM7kGr5NVy8+8jVInnBoBvf0vCtKBzKLM3Wx/Yy3QksM+Kl/PzciaDpgCTC1CXV4hddULOMJBtG++Ona74huVr1aYLawZOYs3mR33T+fVmfHnvfwa4qDtAsbDV1enHLpBHsv7imQsD+jYApaIA+QbB6H4x7X4DfY4mswIsNwii2+2zV6HuWYdTEVre9S5dQkNpjmf3vd/kvYpAY6cDfNObnEFC2TETZndyITq/AG0P8kXAePZx9KanYLSkI+a5I0oMgLaKWNMfsY0t+QzyCLtunmkr7udMBX7X+V658hq4ykZ5Fn/5l3+5+ad/+McpMrpGxCegKpkI8aI472RY1NJVX6xQXwDfG+WPD8qZfkoyTex1pVjkasNIsT4RHeRKyXct8G6q2bQwMkbzTArf37+xhij8U5M3gEt65fW/A2+MyJ2JQdqW/AfEQalsE7jQnSac991tIP8mmaLDcyHndbGN/v4lzK9jm7/5u/+kf2kOBVBiWsKg0SqDHcjnBYtQdpv/4YN7A6aoetqUZ2jaTdXSTquSnLN+VWVqWsoyqM8LcCWBjJapmA9rSXj67M3m89990/UkxlhwwVm/zvhZxGG1SdS7PkZ8Jy7oTHg4w8jDzprDQhh5MSA4HsENMcVTPej53HOtU0CRih1tKJtcooBOeyEGmYm4Ar1vf/yh6lgBQvf94B4grkMf2HM31gNH+Ed/9CfT+30P02t0zhJ4jNb+xXc3N1/+dHdae7Un0NNQIZX0nE18nfba8/SJtFeqYHkuP6ZHxd+ZyKYVmH7Hf/1//6/bKD9u/u4f/7dJCvdoI0wbZUa2Q3mhz4bcf//d95NUMFJLTHFVdmfTdtg4KW9+BLulQ2b9H5VkoPIfxWYo8EmVddrJPmp/abH5q3/zJ5v3CoJQRol6OjZ7Jakvq0xdvdyzibFxUFsEAOxoCcjr2iNevIzhhDFBCyTARQvwi/782LCTid45xWObf/ry25LNKOI5xsz0OBjByrSd9TPaXDhoyfGbnKippBzMTEDq/jDYpoUb1Txj4dQZHvFxA0ae7Md6iFmE2bPXWp0LnHoUAG2k+poQe3baoQX3wM5jR2tt3qdVUnUFEJH9PV1w9KsO+b98/psMXRMLAVIFadpBBZY3Pvpk8+Fnn27+7h/+bhI1dQEBy8sC2JnOuA3UXRinpV0afXjXcrvXmtNXBJDtJo9JZh+VgL8NAJxpeL2PtZR4CbJlywyX5ANFd8ATa9LPqLoAOu8kLArkH0G/vk4EwgueVb4fBsCoQuy1FwS7+103YzPsoN7rCSZL11un4oBsAjzthtZcALxAEpM/tZRnbEebbyVb1s249NEtmYS6z9gG3gJJ1zQDH9q3NGKcSZOWuQKgHa3GOamqsP1+unN4JpDt7LCvAgn7XJod1mgS/ZI3RlcxQWUeCxMbazf1mj0ZSjlNRYBo6/a883QjZyvYZ6BpcVpDzwqwJvFcU7eXLeG0h30ExNyCGLsK0WoRXNWvnW7RCNoWxEzy2jpIrEaMtr2j8jatNQLcQa0ChbSYY545l6qYriXH+aLgHDCyAsUS7zTujlcNe9Yz/al7eGICawHAsRzTFUK13jvbZer1iWzBqeyPIA7LgIOl6fKsQoPKtcBKy9S9bDXbyGGatqeauZ92i6D8Yq+XiAkcaHBpbX9akiDQe5doO+awVoEBOKcyRvB2ncfhtgmAtoDmaD1hc6lMqX5JRPMj2nSOzrADlfyAWoyVCXxWG3JTcuZ9mO/d+gqOgC0DOmgL6xzuQJYZvGIKnPYwz1uQLpEDJmtR2ibAYDHPVcIwAUGB7gBlhhf1cFyjFg1JEGauCitphvkc5ceuiUYcYMQZNmGTaDzQA+PPRNRjClX0g4jLOwM902P5UGcCwPR8BNpXW7fgJLmgybZQ9DFPhArCeEGSgGEmVfY9LT9HWmu28VEo4s0n7dOCq1sPAhWxP3qja9mBqxevjc05yG5t3qTjdHJd06Hs+5sYzwfZTq2io0PWgg/TFzi93c+7YGkYMFiRrbPYwd7BblexXCwtz4adXpXeaTucza2lAZNotd8N02hsx3qew2zsSxLp3yVzw87yUmxNYM7oopEASa9ugDUJrr1kv3gMSxPLcxpNxTlnMYM729guAmH+hN3EQLKunv2uwu/zV/C72qrs5QXarVhi9JvmToYoNsDjMEz72ZnYqOLd3xcAs9iUzqQJ9QodxOHZVs8cALaKLDTCFovucD7ntTbu9siDQH5MjCPRK89WaLpQKzNW0bTJbIHkAf4HdFBgDfjvvLCP/DXdKmxoGqxH862SVAsuPZ92w/482nLbZGt915O3xD1EyZcWbazAbRuYPSfhnom01te9Y0AJygGCk6gvJsiwtcY7rVaWXTuqDbWL2/iXSeS3IN4AeAMW2R9LOH7iBvpNzCP7Yf3dyqCjSVt0j2eTCjFEaoaxid9isfBvGCdi3RlSU+zjtQPOzn5cDE+AxAyDGI1FC7uSVtcvbgSaeJaK39PG2GsOyIoUl3oQklA/L2YEZAES7S2g4Jo0vZZzDQJZbafiYKy3fwW0JVWe4ZY9MYDi2J8Fyu80fxVR+Y8bH340jDds/bfZKn4NY4VtX21IJhMv5sA4Gmf2X2VI1pm2t4FfCxDF3DOB2UCYpt3T1CrJnumP3Z3n6RlJpBWk7ZRnxON7HoCxaXMacISeYeBKYJIY0cANLO9ntVhhjD9MLmQvIPMseZrOy9NY9WeKB48eC+SKJXO3boWZWNu98NmAXtMNdQ8Bs6zF2EFFA8lpz3FshDPdNVlbz/ZoewDrbaZzTuEzG2sqbkYC+CD2YL+uXro6IACNLPGEvfgmgsBb57fPkTyOlnZrCXQ51t55GI3ZgITzxVU3Lqcre6KuEXD68Qub3/7wbHNT0ZpOd6yq6TIAmI4d78wE9LjSpfu1Wp+Hjd39HM/QnRrm4mLhvtY+m/240Bpif9KnPipn6FrJh5zLzxgU8lPg/g9J7kioxGhntLj12JEOquyM3t1i4/R3B7TnKDdkB4fIUJwheQbeiu3kHpjMdB1nOrw1wf43SXIoNSu+AbQhe8iJzp8ljaHbquKhHGnyaC2/pC1WiyO226lhdurgCbzoWk8VnzifcjbH+fjx7J+LCoCXOA/DWxzUzz0P0XocgPc0QEaHxtPpqFq2e2KOrRzFjo0/sifDLF36wTNVmyGXLbcHpggYWHWQDt3PIjoc1jmCam3KMT/YXqGa/GbYju35va4pHUldDGKBkLbOUQXfimXtmJnSzocmeLj51Ud/GJsv3bSKCL+NDPGaj+9aaDMC7PbakzT+pl21PfvQMDnMe5I/XTCQj28SxwKKlp0ku1BuNhrbJwdwZ88NG1NUlSNdYwPz7+yRqc6KrMAJ9lSM/tZizMMhu/Uq0L+922dqV0WY4UuHOaUIYejRqsOOvXCt4ruRGZCQjo1rYII4aOwayRXSQQEnW/DV2fMcAaVArbV3FvB7ujzeQ6cnCWz5Kd12LF9gGhbebuibOGRaswcEKd7ontzbaJViEBeva8c3xIte3QMFlYBGBRURk3wDseZNN/G26zhcbMaP2wrDVM5W0vUWrwCOyOYsB7NYz8vPaVU37EpRP321iV89k+6N/1L4Eg+RV9LujhCV7TcMRJw4uQQ/03NBZloDKVh4xcylm73yAoWQdV/WfdedxHMpRB6vECTn2A3tWhIiCjwGZIi5kCHWANLRfRxQ0EAP+J1uL/EvpfeegTbi9tjpYohTFfnZA790rSz9uG0br7wbh6D999q9lbsfjYWpU5F+5JEYtyR2YEW1hnbGkajsL4MHl978yGEAz/pMg1MZHjHExYbs8bYGrAoc7PeZBothq+CMfGbYiXxOoUt8ufXdI+ciVpBTKUCIPcR1PY/TFU0UPHeM8QFI+/w1dC1fu5VnskOQDDxzenpY2Iq4PvdpsQ5cabqNtsUuXYjiUrYbUWy6jZDaDJHMfz4LBL56LXm1yBC2EA1a5DF+8me/+Fmad/+v/wohef7xdP3FB1VpVCFu1IKpUvHb3/5uKjsOCQAN62EvRpnEy4VzSKPfM4mSnmnOiDOhcWRz2RBLT4czO9UmPAX5zcD/4oOPGgTw2eZvAy/uZdSE2cMCUCXMoAmgOcPjLYAkZlqFAGsZX4shaVUhI1J6PnT2bO8t0fMgPZOngTFaJO1cP3u6dryHJSHf/3C3hX0UtbGhHF2eavGwmbaOe4ThAYhAwkGOJRe7KTNLaNP3JGFe4yDsnNDFgDQB9ItQYqyXYd+0kUyKAkZozTtZO+mZ9NwEMHcLTF4GPn4ci+FZf6YPpUJz8cJ1x23YkBfr3baZMFlQo02y/Srdrm+asgqlVSG4+dN347gqGzS84vL0yqOoHiuQuXDxbIn07dpr704b6+WAJUwB+nfEcv/b/+a/qYX4682v//nvp5ICEDNlVYDytsP7R3/8xwk63u4zbo5eC2d0MCwIYAZ9wILZHdsPEBbr4mQHBlvkeeweU2Cli9hPh14fqy3nwuYv/80fTdviB9evT2ClDx3VVtvKkYC0EyXWJ4+ZWFZFxIEnShyId1Cl9UStYoSRtcpyCoYWCKieNfSB0Tqe8fjx4bPNb767lc4e+jdKOdpwFbTRNFkC9AJVTvhKugrAs0dYYhMkrMr9YtYwWKrpEjngWc+3jek5ACftaQwxQymcF1qFxMvfxcICRqLBnu1cnTl1OZ3FqkRP6q3vOQlCLyTSefXDD2pb/v2qyKiEtLckQYCoaa/G7niS/l7V5RMSlc7itGC1JgDDac2RqLU/zmmpbt9KyES9gkTRvonPwPUz0cm1dd2MlTrthpP0oicDCjAj1gQwQAQDMlNr6cz13pJEgrKqPdhWEqBh4QmSMJSsQ595v3brAQsA5z07ybLvCxrP0mcosXzYxGCMS8/UnhB8Lm05uhH0M7CeBJOYVxxn5960a0DxtlVJYiMJAqBLqjjMGU3feeGIAc6PCsjuxWiYltIepoRIIv0OyIf9WsvNWRokqMidBdoi7puzIFzqfQTMIz7ffU5i1rfYtDHk2qq7B0bEe65WgbQHM9wDREwVMaAO025YRev9JQg3Y3maGjiJqPteaNv8txi9qxrEYe4qPqO1w/lvA8lZ/H5hL6yBQqtlSdWd81Xx51ABb0ckL8BPSbT1xGZBARcIa/nsfDgrtwr87lnL1udc95PrbMKsqd4Fbn3WkZ4JeywwF8hpZZbM0zd9PRomq80JYDZsB4lQZ83UY4DaYdIIWmKyScBvgOiLqld3Sl5flJQBw/a2Wm2eu2R2II4JnJdTX/p32ynH3cOMqLdJtQkJrAAjki6OMfuDYUn4Gng00wxbmyP9/UnniF0SXHLwq0q2dD1GVJ2Ydvt89n3P3mcC77CIBqrtbCnKvAsc0dKwm7K3gtvF6rVnAUSKUQKUOUv8H1bUkOjG+04QNm2hzmXP3BCV+qdGv0RA+Ih4/QRuNPK0QPdz7ifHsNNddNbsJ4G/dRwwHrjABxOncs0C8GFttl+3RbdpQTDwqfu8RJxOgtW93TlIhyRpg29vxf7o79ernp4/YZJZ+33afpeo85vaZp/X6myK8eFYd28TaZ/2N4yDqb7b2gswV5DbBYmjAbKtzErU1xAQ0zRby0FG1jQ6SYPjMW0xA+6sKuVM8VVABFwJSCUWgP3WhE1yVgTwGK2TDADSeqnvY3wsHRZtgrUx0R/CRsZOcJYkohgGkkNn0AXM3liB/pzrfuZ4Zweo8VwRBFgieO7f2aYpivq+4H6qq6tVdnI+S8KnsFn8DcOC9SxB15I6wSSf1vT12UOrHVKCO4N6RKyt0Uzzs9clURJ46wAs7Ey+LCE86Gy5NnEbwMhE5Sle9ffpiJhAdPnC59Zd8a7o/Hh9RZ/VFviqDoInJaSub3QfnTFJLqyLRf5dJAAAIABJREFU7RLZSyLsGTZSrDStZV3htrUGIL2SnjWI5WkxpqLXLCmGl3fYgnajdwjoVNQZAJ1dW+uHrTSZxIq2BvjfosEDyIw0wwDSA8kNGOZvA2BLtiT5s5dwXQvurX3XPd0iXYypgfb5+Srd70ID+FmtVacDT9gp16WgPVqd7t9+7b8RdPdcZ6ouX7mmb4stBigELIsN8gMKGJIee+R170OE+01JCl84Ew3tz64Va5GNNXjAtV2OuWzC3Uz462fG1gAOgH1dC9Yg5+PZ+rK2fJa9OlpFw5LvGdEYtKd5it4DcPFxkiB3Y8wrDDgTdGvJRixguF+7NlvgGgaVfZ3fXoxQ/ufk2HcBE9BD5wMwi230OeR0dPFgyYgTpiCKzdDzO1dcDEiTM6yOgGIpQKHk0+/5/ecxdt8PSNgLjNGO/9y+nj2WPcyfnGiNTpumvN3LisQv29O39w1iUqxYk9YlSQTlZ2rjFNxXC7schk9RxF/wwk7/Uyt3z7549EB7qOLNsLx1BfSsugYA3q4FXpvsyBNgoORzxGMv9hvw0LmyN6+mW9eFxLC5v3k/AOdYNv/WT/fsoGGBf3I9EO3E0mQ7cvbG5u+/epCoO60sGs/ZmT75KbCXxrPzoRDe3hoGqj0hKezzg7AC3gBHFVF7Hfbk8Q7e2a7Pjn2GtU2AHXtHS2J2+GzPQQ52q6TRlN/jbZ46OgdoeCmeUBie2Jl8STZ1WaCxZ4gZbNkC8VeRlZ1cg4FWYXEN1TGwYE2FXpJIawI402WvYVmS6TldrDs+saX2PmK/Dkk+tAQ/33NSrtl7DpvPpGVnEXjSfQ/7lN+fIg2Wn3m1rRvB+3LTowqwxTAPKuo/jNlzyDTiCo8S+mUnlh09CLDX8SH5ljvyEZg2wIuJ+e2+/k4uA6tI/vg44PNCxeXzwG6trVrGAfLFUXOB5QKXIr4cv3i6bocmFHePJEvedo+GW5l99DLQmRbf9GBg8zxugMz1zzZnY5LKU+8Y5tXzOyh2Yqsx5pEgBkDumrT+Ps2eDLibrZFLAsQArcAkIk7Pngasd27OYJSWi9oDfOzjWKOA3jP2Wmt+PTbos84eQsWwmad9lK1bbOspBPr+DHrAuga8aCdcBRUFhOmUGdkgewWgsqRMdIacwpxsF/HFJ+qkM9UegLp8oOGKfNWy5TNFtn22mGU9qxj/k2cYONKaaUMlHXKpfer53dOtFZkC+PVexfR7SSLZa/SFx3dvGVKj29YnGPYxMYRpqwq/fE/Pji2xD2n60QOl0Wqol+4sAMXoA4o5p3jC/u3kCjpXfRZ8Qo72pLXl42awCx09cSzyQ9eqmMEmaa+FcJ5rLXQvKeq8hZS1Z98As/x7nzOdDMApbFrFsnEaqwjh/A+7bIpo7mkV+UfVd1IMfq/COEZu9mdAR0Usa2m/TRxWm2agOd1ELxIfr46tN0tTvDOni2jsJGYn/cfpIsoeB7ofba3sqdGLI30UePWoGGL3WcfK3xUh7hYHTOdbviBrMMMDfba1GIY8Zmbvs/IkesnlVpEyAGB8n+FHdscb56z/LiUtpgWWzJeYdmJtBVPsuOnWElOvfGG1zeqAWlruYgDxHgIJe46ItPAdRK7y2+1/Q5rYFXRbjxkkJi9TkMVC9z0+ZTuwwu9ykfsY2Vtgmo/1PoDykRXoedjHngEpM4M8ZzDsSEOtdmtx4sP8mSiatNzVs2f+46H/7n/4LzuHK+TRg8vq3Q7kEZjo/b9H1H8STAwJbUTo0apztYk4UBMErCoLyqthDhKQoTXOgV/BBDRSGwrgDgsiLH7zb//kV7Mhn7XQ/+nX/zSaaTPRTAteNMhnaZSdjw2ylxO8uz18I6Tf5kVD3bW5ah36NGH7QwWag0z3+plE0rNSJRfMHwHw1EoJVPmbv/nfCj4a0x7ziQHCjpGOAUp2U0ld85pItYL9QfhNgdk+DA9kKOozFWSBDw7VtWkZwOKT4Auic5o5RgCDzQREulGLqA38oN5xNPvrta1ihLwKbLRuNvqv/vjfzMbW8qcTgNGzducDBL9u6unn398JBKx16erFjC49AS1CVVHfu5ozLlmeFoDFDJDwfP/jT019pdvwavOz9z7cfJmGyLs2zqUAnc/eCyisEvG7L/5lhDCPx6RipF+qQl+8svnTP/+Lzf//b/5/A26g+0oO6KlpTRj2QNf3AmuhzzkHSNCihf2Qw33aQhNKlfDTPGkXbf7Df/GX6TtdmqBtKtity63aUNv+4xiv5Nzu/PB1YM8aMc7YibU4L+Ceg0Uf4jDx/D4bKPqsgCIkcgLD/cC6tH43//JDlWNMHAk7sXUDSQAXnO+wHBYAcz5G5L4e/dGNieJq/xAAnWrRErn2ayzFMGYCVANfT/UMiYTP/qqdyV748ea3oeWBrSX5t+781L0RpK5F6WyOsCDhfrqCQJ39BqZ89NnPB0D5Pr1HQfeiAltTWi1AHMKl6SMUl57rfydKKFQxGVJj6RkDffWT4HXmtK2O4HuBkarEU0lGRsV0pmGK5lgx0jgyCZcgZ2J9QdwWKBrj3nrZJ6cCKp23neYdJz6Cv62BpMuAjDEqo0OwN33+n3/+1YDXF6pWFI6vdqye3ZWYV2dLgvafP8xGPAm88fzTcTBMpM9cLJbiGy0AGe3r1z/c3M8BY5PxX8ZTLkBmaU8B3QVqGKn7Ab/AO5V5k3EByh99/OloZNwrOQLt0JmhwTZT9nrt+YJEvzgN14XR6/leaLqXJHwYcb1/j3F0Gxj7ae3qWrTyjoNscU+aoBywohXlUlX+E7EAhmnTug8rNYN+mjZN92gKrfZ1a/VjACpqNFbFJPRj9P+z0D6gYOlx7QShl06Yv49d9ZoWQaLDARj1zt6Z8LeHuSjA1SYkuM5J03fDWROYCT4eFJQRzjqUI3g7leHWoPN8K+BdNRjrMsnOzUWTuOk1YUK0PuyBBM51TytrZ/h5z/C+ilA2FrPZPpQsG1QyRZ32nTXF8hRKH84uXG+iFFCNzdWOZ+rU64oB9LkubFtZBQijZ9XvEnnafcOOGjactrccY/c84rudwUWhX/oUE7Co5hUcNfNm9Lk803Gq3derQL03rmlQohWQ2gCz5ta2v0ls2QlBr+RuQAftr4laO1f0/wBrr6dFi79ZLeXeY9HhV0A0ejsCp9bKORf4vjYEoO8rBszk05IFySVm7vmCHVO33nDeMPVsy/5jYraBkCdrEQi8e6OVB/AFCADUT1zW524BxhkoJJFUmR0Ab2n2aXVRjR7tKxZXAkXbpQDieoy6kwVJWiSep7P6bS0NX/z4MCD8/c31bPilFvJ00/H27/80Vd81Jdk6Be4UZGNXvq3F9uCZQQHAjNjeFXAkvs6dKjfwdECnAdxW4OtsTLt07yqGuG/yncIclroCFrbStGvxqWugiwKDw2gNJ7xvrVdCvgAm51XhT/XS91ccstYekHDpytVJxsh7eAdDjzAgaZ9itu72mKxYIqgBmT0Y3bwtCAIYOE5CpBgDI53dnCJW10LnZ7FqF8NOTCLhHd217m0H0E/Q1w2syZ0mQqx4aQlAV13uHoZNCShRLR+GZzbFkInOPc0VdoNVlPY9kxzH2n+cZqKi1bRqlTieypfSdlRw4Q/dNzs2A5kC7m7cSELj919ubn3/dQHymX4l2VAscfP7byeBBdbw8zO1lt6wa+1M8GWumTD1gCTAXzaNBwOCK0TY79iovYfWnxUHrXbRd9rrJJ7DqlV89KwWS20YlgNUac9dEh1srq9pPe+Z+Td7Aqg92sTAwPWyASqcDH9eMgrON4b5mo4Hz56Wtmz0hP/tyfNNtuMUXwU6kxDB+haPGjg2DCEAlb60KRC3//u7PS0h0oYkiZ0Jf8AVIBEGbPdI+B7YAJzAPnpqyAINo157vmBeW+JMkQNKhORgd0yr2SAb2YmGAxwOUB2mhXOc/ZhWUyD6bBnx6dJZ9DOjWyVx3jI+dkPTSAawdVN0xe4Q14+2T9eUH7MP/b60WRcAPcPofMKABKs46PWArBHR9iyciX6NFELr5nowssSkJi+er1h3Kw1nD5tm4xSDJnnqrGpVd86GqVRypdCkCMUPF9OfxAzK/tAJftV0Xm2AL4h7J24+TI98himpT9O7exhTZphALctrrWmBbxj30+K8zUesq3xEsU38vWOxS+iXTiKpC0OSAoowQwtmSaAAcPkYGsYKtopjtLS5Du9BZsYQE8MItEPT1XqWnIRz63nQHDtR4fzO7Xubc/RUA2Ie1Q5343px28tHFRMDM89mn7vuF8cvb/7xq4fd6zpL7Iknj/n++igGZHv0+Wrxgn5Py7gLV9Qt3tA7ufQWe33P9lzAg2iH1iUNvRfOjmfc83wv4sCj/NX3EQdeZowu5H+OImFs2zdfer5d/wBXW6D+THHSw+IuBS3Pborcw0ytXa41xYo7OZPoMYCgd8750prUdm8fjT7p+IPOQJ1IGGCSdzHfKnAcW7Ic7Ye9Cvnnz2Ca13KqdRzI0GcOSxJozadMztpnYDUiGMQcL3rv+cdwjAGJeXyK1laxThujrozbPc/OyACL+ZKxTbRmAaitWXZQvHy/ZzRrpe3ZtXUvQH32UMx7qriTrRgNXfrC4xQXiAFExYojCURX7nxFy9fZYtrPBk6YMPusMzqDl2ZPNRQySZ3TZy/WJXVr8/bxy80H6XefD5BzjfsB+EEZY2sAJScVAhWns23PWzRaiaRywBozAXViAtpgnVeDDV6T/uGr66QjS9Lak7EATM8E3R6V0w4UNbBPJKT7ZU1wXQPrxN8DinT/8n32tABy2HfWRJcUuzza793fo9paD5NaKvYYjVrJdx7huA6C9gM5qU8/+4PII19MV9gq4CX1dOlMudSl0bM7yHdMbMdWiJO6B0PikDWeB3CS2RIXyL9v3f4poofhk6tjkF75d+W7zjabuBhwwt8KE/PcFWX5K2Pt2qrFDGJnzK+XxXZiY0UwxeEh69Dh10FFo7t9NvG4yI2uObZk9n+P/IjcBXgXFoGE4J6dIUDSADiDJdnoy1fa9KbBXim3O2jNDlqnMwHDpmg/1dYLY5GHssbDYF1tymzZasmtsKPgyba2LtwUGw3Ax7IbeRFFCtJY24LFDITLDu4GPOmYeVquhDnpvhRlzmS75Srs9fuRbZ7GeB72LGba+Hrts/nFAGGpAgasYrV4+ACbsVskQTXFq67lVOfq66S+vr15t26xc80oKHfs/AOU5U5TtKyD63rkFkwzEmDs7hrE1zOYYUyK6QC9NanZe5uKrWtjGKIAymymYOCg9nNV2wWQrs46+1l8tuLQldrb2cO4E5O2F6zpdHtMjEEaQ8G+e82X77qhdCXMn7ddE1OMdu991hpS1RnvOdo3OlF83rls5053eTpCprsM6/blTJcGMsrpZ7hF7z3TjScOWm3CcIKfX7v2Hw/9P/4/f53mp81XspaxNf3zu+/qvc6gqJSp2tpgNOB2lR1zehyI533AE8L4WDkt2EwrGR2jHlg3IXAHpmhTe//y9QYCVJkI0SUmSrvjbIv7qKDvQoMbvvne4VpJFM2kV4R9Te2JZYbOLzG+m9CmNqMLWnh74IIuo3bR1P/qV3+yeZ7APCOKJr8qpW82HyQES8BbgnW0oPZ/+h//Nj21B23oWt66lmnFU5Vvg2DzWfwxEj04LKWZ1kd/hsh/C7/EGVdwDjgZNLkH53WGZgihlVDcn6oY43cpg3LtesKwHeLL9S57MMBPk1A4YQ/mXcDCyUkUjqZF90leP5YBdLqDJNBEnfywCsIX33wbE6K+8ZyGmO0gQOBQG/WgIIchuWEIRoHhLxOJ1L77u69/G/sw5lusli+//GLzQUMhvmyCFZ2H6++9v3mvdT2aFtOrHM/3sfdezWYVBGhhivLea+nbGajgOZ8p2RQI+RGAqA0/I+slhx2m0xnkI/1ZVR7Q9rgKyrmL1yfhR1/+8P0PN7/65S86aAUm2HsFpvcSaUYZPtWBOVmi8aQKllaDCznamepG06OfpTcwWmhmQ/p8k4a1UbbnHseUulQS9dPN2IExBz+//XTzzf3a/0q4Jd+CCUwg1cMJqnkZSUi/ua5n3f/qXV+A4Rq2gl230qLVKqAieWSq4Hslk3QNOSmViXOh/iczugZ+fPzRZ33e2c3f/f1/GmHONf1QxdIQkKVRc1AE+md/8W83//wvvxm9R2wFgbTg6UjBF22Hl7EMr5w7GTCdHkWJ162E/x1cgIO2NkYa1RxQMBMZd616A8TlGGf/YlgU1DNS3cNOrFowz0Gr2vAbnIp/x3oZJgL1AtPwVKLydALTJ63fMCo4wd7boJfnJillwJwHTvBRzNa9nvv7BaTYpV9/DcxbLbAzxafgg/243pS47xPkBOga7sAJ7Jc0mLJ2zATiKND3BbmBgNgK0j9fqtDOnDPxRAVGkJ69mRZcCTCB5p6DgOqHqPP25j4dwK5T6Hkqe3QuwNpTvRjFXiUJmxHz6Hat41c6n86ydpJh1wrwu++DDDYxb5qZWsu1LhOcntbD7Badh/OBH4TfOQKMXw6djaR1w8F6Pg47YMGQGs9yFl8iOWdosY537YGLdbImna0CwmIXjdi/BER1SKLK7w/Is8BkduRc73OZpk3O7PHDuzMVDUOXw3LG30lIHXNgVmzh/fbPnQC02zk6rQd7BbGn2xOmdi9p8Zib2aBjVQVNrZxrHvCuwkD+wv5+W2GEPqngH4vsUW1n7utE661CCzBg+xUXrqXvc7yImwg6APdFKKl5ldNyrnd8Mu7lJAXLUDHB5OhKSg1bmwFytTINqWyxYKa1DWiqHaTPOV2SNPaxzwYEctxafwZo6Dm4PlW9XbINpPDhgBZhrOthKlSVgSwcsFYQSfrr7lkL7SvJnKRdMo8cNNVhjJslwzARDcDMlG7nzCdg2mgnmZ0IA5DIrlbY09lt7BjP6UVFCsMI2NNcRoCz1CBbWDv6TN0D1poKnT2x90dTBkw7gNDI9Hd/a1T9XHMbZScSPtolnR2M3lOtk+l97MGb4w1BeviySec3m4J+Y/NJhTHTEb2XqbxvYxe7VUOF+Fv7z+dpt3uVJtqJgL9HTZuV7Dt3AiltImez1897DoJOLYzOBjbYYjss32/i1xoEgPmoXYdWEh9cPAAYchcSwC2IbV/5uRHwmItawyIEkpKy0TATd2fzrSNbP1O3ez9MMxM6EWxnMl77TjLgHqZNFbux86moMwn6MJiWgP+BpAX41Zma/QBjoY/X5/ismXC4/VkJCwBRm5q4ak0uXkA97R/J767tdxUE178tIGHdz7TJ9LqZXDsFBMC+2Iyc8JpWTXxaM+CL19jmhLVN1ey5pB91Po07rWYvSjrZaSCe/b1fVft5ye2Jk9lBaFb76mRrwvcqstIG8jUsMonB7NmV8ADKiC1LfDCnRldrCpZLh+9d9/8UKAVY6t+Ija9CmEm2q4VosVj6z73yOgPADx4xycYwv4DEfbZK9VrTZfP9PrgA1gxW7iTWi024xJ1XwRRYOQVqySfwFPPQ88qO+VSMHOLdp4ofsEAUQoG+ztdp7a3WtMR32KFskzObT18g2naqMFB+bbT5TGvjM2dS8AT3EGC6fFrKTc1OgkDB0fX0jkezhZhJA4SN744NDSgT2FckpHd5EDtUHO4cszs7lr4oc1qltmzkiUcx19w/oGuSnaWTJ67RyjqgsTitn7Wmkk6JDwbfMNrZEes0ifz6Hv/kM5c+6wK2hunszdwrEJRtBRb08x/Ujut8Yr+OZEa2nh+UVI0oeO8uLsNWta7zemc/3+r1fJmzebqOn6f531cJsp5Io/r503xn8eP1Bilp9bx7834gWZ04rTNCjOenyKK19khxy/38y/5oOi7b7H7Fefbriuu2GqrikwEnssO6fbZAvWL8KhjwB3KFNdRnjx2qCDTt9b2W/VMYxG4/lZ4a4BabaZhLnT1xuOE/zwMW3tH8yu9cqRDziw8vdD3FcK9IwsTmu/Te5ubTw5tv78VI7BnxaewK1uBr4Ef/vZoWu920cND4YrFmCWZSrnuaYUSSyUzMBV0MXc/xfD2oWhHsdGtA5+xZZ+anNKHMiAYG7WG5Byxhphcx5w9i0QXmKxqM380nznp0jsVJIznQ54gTnUMTSU0nnyEBA3hoJVti684s8BcxhH9wLLC3TeG9EhvR6592HqONFf/qKpFLmMj7tIL/1UDaPpd+XN9zxryXZPlE52OY7nVsYJ3TGeeXXwcqJUNc+3HM8OIz8b91PNRE9Bfd48uZjL2KoqM/DrDsnj+IYCFZp1XMT5w2iEh1uXvE8uXf30N68Lxn6mSFkukAyBfIH3vOUeBjO2ZPGnZz+FCJefv1TXH8I/ay2IHMSI9kGL/22rRbdr1H8p/37jyawRPXy8FOdo/vsTMY3hENDsjh5Dt1KF1vqAefyv4CBN90HjAn5VXODamkYX97btmY09mS82dj25Vn6Wpin0gZAAmm0UTnUfcg1nJGgdEKNIgJgwXwtPlBMdd0qk0XApYx+8QXA6gCigNi2eNhSQ14Y80Xixe7byREeqWiBJv7rKLxuwBVAJ+48WqDFi8lm/Ssbqj9Ykoam0vWh1mUf5BviNHUUKwLDSOUH2vzZ1/sbczh0Y8VB9cJg7BgHQyTc41iDwDemQBOaz+5vBgGuBbj7EjrQibibc/iebGp4Upib6SgIwHJuwnnrudE+Qvb6Rqxl4Wr9u0UkNpTihUlqSNZMdINpv+KE+0Vfmni9uJBrCrV2v5xBhkYrNi9HpRvjLSQXHj27iLMTAzeNe0AyelKQBpQlJfeyh+m8JTedTgKu+jnp+siopYi0TCou1cg3aNkB0Y6w0YYZn6TX2sBRyDSCu+z6Y5e7pndKlfiq9hJDk9Ouu+clK/RXr/TIC/+/lJgn2GW92r/52vGZrT+v6m11Zmia3++ojCxpinsA9jm3tgLswNW8XLZ7TXAgx9Z3RvLnvND2MXylN2AExGEHHW64bQ99/sMilNs6AOsz3wpgG3jLPGd4qvvieWm0N5/O03tHZli4lW5dNej03Rk1PoFiwBy6lgb/UBdba3/sJPFdDbEFDpWW7P4x36Vu4+PBSbbB0DK7VA7Mwr8jHtGOpqhe53bUycv/MdD/8//7/8t8G6J2OsvtpG//PK7OZjPW3xUVQ8H606yKVibgBdVugWA/HKGqizTL4wiWuAzWkda3boQjvij9z7Y3L95J1ZF1ccCR730xlhfu/H+DDIYEWLJq8lptT2qvtN2kdSIOmjJYU/QCDFxVfueSinj9Djw4/0AlYu977OAK8AMxt352uJM7tiPyXbv3uM21KPN//K//H2LZyhCdSjVmQIFkQzHp/JtoWdybs7pShUp4J7qnE2y6ItrWteFqmhrIAFRX4n+0doPPphxxydqxfN8JVMXasmUyDuIexk0egTTziAgxHjoHkz/uRYjR9J7hjYUllhtaE8K1h7360r/diONuC+++rpN/83mJCDvow/mAL2kB9e6qGIADY3Wxhw4j6FV4vTw8d2CqI874GnOBYI64E9yQqpjFzLQpwIZsTNMedRSdT9qJqfCIJ+LmajC9n3tstbARL0JgrXOAIPa51BlRmgCGgyAjDKOtJZYaD8g9foHn4yu0M8/+yw0Pa0kzJ8mAN+v0vci1oYWndLomYB5JCDxWc/TpKUzVZ8O0NU5mfaB6sO5phC/DspHNaf3YW8+q2XrcAbbKHMU7tCCxtzf2zwoobUWns20S3U4JRNEy5U9hu4v2OviofWcygS83T2HTgdyiaHThVvtjKjJ2myxYp7PgAXA1dnNlVoivPcw9gjPtpcd4hP01BgR7SqBPTNUYfrb92oZ/0Vt6Z+3vxcDibHVXvRQq5f25RKHC50BFTYtd87UbqrxAo1zjlUoVJi0oajKaK1bQpxrGtmwQSQdEiKGAxtH0jPAUBX9QPBLBTWjJ+Y8BWLdvXN/gD9sptViZtKgSgxwQMvYWicTb8eQtp92kwJNYnsTs+pkQcLFqkamvhKgVh2xYS5cu1iL4cOCsCOdlf0BKqkm7AWkY4s8KaA6eeZCANzFwLSbM6lNoid5VXXjgB8BAFxX96tq4X4xGmaoTedHFeh0AN6DkqMfb/447bscmHa40wVahHc5SPXJEyo68irVqPbAwhGwaumyELI3obkgtnW2Z1C0TbQSuEtuXxVYnQmoZWAJ5b4smEcTR4XmUOgATdIpyWkv0psBAimMDJzS6ybBnHaCtcdGd63ntAblrLbIaeEbOvxAP5P8YaJpPaVBKoHCnpewBmeXFMQsbM2etP7O09mcKpHdx+yP++zenvVeh+l39Y73Yuk8bP0MJjD59GLtFIZauAZDe/di457N7hzp9+GydBkHBRj3TNerzQoDTeLBYZ8B+PUjrwp0huUKuO01A/rTYprqXEwsjEHWo0rA05JHFTo6oxZIlQybZkbLd05pnJzP/tytqjqDjAbUW5N1+R7JwErC0NpLTArmz2SHJ0BVIe1pq5pzxoIJbSlLfH3c86yxPeLcrv6CxfAVZGGlvA30ArYdGOACMCE22/cfx3ZZ+ncqootFNgGIRKfvTOu1gQL8CxkDCzNtjxPazfsL3qTJKvPOvLN/0Lml4X1U64Bzmi290LCet/SaRr8Jw3YFkZjfL1u80VobNtDAIQM68Am0WdyWHT8MRQE3AzIFk9iYU8VXgexEdF93Y859/lPTrc9drtjyfuyB7rnPoAH2NNu0hwUcA/Bo7MATW9BC+zrGNpbCiYKudwW8qq3YQc/S1hnGEWbDANHbYRlaIaZCi7msnRsDoMRwqzkJKBqmXq8BurCdqz0c2L/Yg95rsNItk5ptx/wR9GIyDFtXYVHVf/ts+PrdJFuVdyDCsBfFM4A4YCyD6aQpcgw4MZH4Yrn2Na2Hq+oxlWI/M22OXYzAm90USw3zBUCgUj7vp7VFK83ar/aU/SQGc7R3gJ3PmGfzdEKmAAAgAElEQVTU15IeWe3nQAcMwcPdH1BhtYFimZCukKxKmATuqsf5Nez12tC0XD7vOYihztHznQJNUwNVq0sygTdHe/2Jzs4lEyEthraakWTYAlODTWlOW2vjwqc6bF1bB/tydOQkF3xJNvQAuA3saX3YQucVbVrAKuZzL5bWQRjtvgGDVjFw9IL6ksyN/tj4ZN0Raw8MeD/MBZkKoHOBZNOaZM26Ps92+TxtuItpK0CfthqgwyRRC9C+lP1+VKJN20wCMwnvADT5XqBg6yMBnbZbH+vZbpMIvmInu4KpZoUUSlzzsKMHZUweoK4WvtBEbgOyXO8aHhXwoh0qW3k9KZS9gKCvKtQ+TvN3r2c42o7ji4FOWsgMwZEEFle07lpttR6uVmuD2WgJLgCFLusencTey7UPALe1l/adlh3rw3YrLNm33sN7k5qYrY+RarK259/rd0UmcRVjP/vedGSFNHILw7pybWuonec3zZDbZzLSNsUVNLhWe7rBF9uMqmcPPBC/AnrZrpfF7E/aq8OcfvusHIDg94lAjv0AMpqokQ9mQiymG9+tfbvrbMryDyX4jxTatMYpJinAdH5X29JiuK5Cy2rRHv+6LdITCGdD7S3/5uzKT4DZE4Gaiii+VOhRpCkWuliB4JiEv1ga+5ctIoRx4/2PAxkuVpS8s7kT8+RQhb6//rd/kvZdIO7bmPHt6acVa/YPndp8v1/8kAQBAoBci3TRC7EBW7JtSze0w5IpYNn/UuALuyFz429NMQ4cK/5iez3bQ5JFDKPWHlAncb1dx88T58p99+tke3IkIgBp3R+w72RTJOwbDC4AhSnmktGdzuKsXUvHR2Olia34IPbBXjmnU6S9OIVRwBMANZ+mqKOFkps85c8s3exFxdFOb/tUa6jJsp75CRPX8338OpY03T/nnD2c+La4WtH5AGu5+98PgDGxl59WJtA1xHc/DSyi+a2FE7lDnjdTaftvJqAWW7ku9vZp9mcWurvCwlE8otknHj3c8zbI691ofrFpxRoKyci5/dtx7ewklM4nmXQpgCRA5LHcusop7U+dYGIBAJU46VmU0RePuq5s8vHOxZlszJnu71q/O1ePW98HLdbN1nCkmYqbAUQ62N52rS/5NlfqYbQ0Oo3sW89bUfB0+QgQ7/VoMS8gg291DjDD9rovuaRpp9MSXzw4mmPiHKCH88Lu21t9X654hL/vPp5rMe15OaNs4wKZlkyE1yOmKIDQYRZvK2TOVFhsUow7TK3WRs70R7/8eawr8la3tmSC8RIDkDm//Or9Ylt+YnLK/k4n7P3rV+czgHV8BNKPJ2d9sYKvGmbR151YwMOI3RYq1gTxCu/OuxyuRaRFaaDJw3yjvIzf2Wtt6K6fzJ5Occ8EouVqJJhDeAHkzblg2/t0JKSpo7TXVjvxYuMjlYwvUlXpYYHuaLo9Lm+Ra7+MmXvQM+arR3N0CrBbYHBAoMXu0tI9IavkZVvI+dfP54smZxeDLDtm/T6r68saPaw7CXNfDDtFua6bhv4UxeWV7TlM7FcA/a5TUe9d8an2d/7XbAASRaQWEKn4V1OFAYTkI07Ahbq4R4b1Ge7Xub4ZKSOnuvkgKYRLddkdKU7RWWWonM8H+AOLRbD20wL0FmueX3nQc+afdTHR0pTzTpcDJl7xshhOV+UqiMoTFtsOVqWLY8UOa+qv/GaSlf7d6sIzRjpqpKdXAU5uvOvIsQY7mzeYgZbZru1y03TZLMOepo25L8WhXWfiqWIqPo7fsVembbf3vRKjnBzYAu74l2WT5dXA451O4XSZtjbsJRLC3Tv7Blb8l7KVrQM7NG1oX3393UxddECnAtdNzMCJHvqaJvtuBC7vJlw/1fJ+Zmi56MQM0wjqr4rMTLnqZk5m4Gzkc13gAWF/QR+HHhA3bTwqhX3etRg5jO/TghWBlErqqZJ5U4WuJbJ8uU1NnFRCfjQjITB8Eo3zvSv1Yns4OfhrV683cCPR+JJINvfXv/ntaNztP2zjVKUDJixEuoe3twS/3+Y0VcRPbtl4jJlk/EFovgBo1/7rngB3E5hBqafnHmAjwMF+yeB1sLXRoBNfjwlHNN0JNwL8UY4PADT8iBK1r7/9evNBa/7e1ffn5xmrGyVMQJk7MdAwK/7dn//p5te//k2trjdlt0MLn2kstRVfDOQ63zU/TcfAPtSiKyiZViMIctdlDL3n+rhn6nk9cb0BLIdfRaHv2kytlZTTObodO9JnH+3vhyfp3mx+KNAwcQZqLggZo9EaSioEjtOOUuBgWtWb2GgCcW1SEh1g73vvf7T52c8+mwTO91UE72ZMH2ScXz2/HwsrEDE9i5r85/WYbMersL6omvMgCvnREvpn7SlBLtDTtNC9Woa1g2JdvGxQx5sSGXH0+RJOk/VuBwgfD5h4ZfrSHKKmNQVKaak9UEHr8GjncpDGyPbwRi9A8Am87fmi4QLuCNICJOZeTetqvdGGtWEKZAX06Nk2wKPWWEvJmjRkS66x0PaNoAVIM2BDib+JjHQJGEDDNp51D09LsDyT0wSDVeOFE1rFOk+YsUDlEaalKdK6vMx5MtiT6PSstRoymqs1RvK7nTSlwoDenTGaRANo3RnDzkSVx2jF4BmARaIM4AiomooHo9LzHV07TqB/X7Thrb4YUAuwKEEZgwn85ewkozQDDTygX9ASJWxPR+NEz0g1nZYEttHVjN+rqo7303g5EXCniv3V77/IMV/yyRMEA+S1sErQJYySZQ99ErhtYqkAYegE1qxk7G//9n9d+kHYg4C71uSs9dcK0H5+VMV5EtmczameqzXY3Z+qLiOvMoipKomYFos+DNh+zrnL0XLGnuHFCggMKyalM4Ex5tkTHh7WXE5WldW1TgKl2iswdz8Dpizn69eOITkBC02U7KpnPwM5tuKmS5vteWf77LR2YasWgTT4phbqru1l2oKvMIC07RUwPe71z4C0ncM3KqCStvb6fmdkP/unpU3VTHB1QoFGDRpAUnB2NoD6dKxbIJUCy9PO151Yrvs5f0GtBBiL0r6zrqtNYLXETws4ZwbAGMYNZ7rYuQI4/9G1kEwLooiOO4t3q95xupcTkL9AG6lnRscU1dze5dCWKPtWTHoipBgOJQUYiS8lcpNc9cREh9sW1qktD5glH1/nyzkWmAuktJfP5EnPsPua6n7FD9/n25bQvam2NLMW1D/TNDV5TsDqmyuZGLZre0PCoDV7Xkm7BMtXSxewfRJ4zDWTsyXOMd5Hz4Oea9opHe1JWrqn0QRjbYF3BT3ONJYB8EHy969tqZiIEjvJMkaBiu3so2wH8BGYXzWY1rshUodqzX2bPupPJQ4/PSz5iv16uYmqkgN7CmgnKLUWp0vkTp8t+SvCPUNEf9YDnb/9XSBiYfkHoD47OMxJdsw1/GuMudrTFststeJ4/s4a2/hC8NvPYsoCSBYIYIqhoJGWjwp7z78AGKN3xPcVcIBqE8g6R56HwLmEZQJkFdcFEgGHp/Ucesp2zKnmC5aAtr0hiPzPU3H7ma4Fox9weJCtFuFZ02FyD0y0WGBsqH2wJtSu6bPuS8Fhgu/5fbVnT8LIrgDvW5Ad845jwiRZQeMK9kdrt98NoJGMjfCytmFJVDaIlMQboufsaknbsO32evaB8C/5+9bkghaaAToj9+c7yBRod3L3Js0e73qPADK2IDM/R8NrMdfY0e3EXKG+oLr7GQ1F8a9rHbvWlsGUG4bqPPEJto8DuxShTBZ034OJLsYdcGsVgNbginkO2aNd1RvYs9qTfK1K9pqQvvQlV7Kw2sfXyfZPS+vHLz7Rox7Gg3MxRlgSrrCW/EDrcrqk5Wm+yWfyCfbntKkOgW35PZMSAV3svcBabOh57xKnpeekDRgTsdjV5Mr+/WHMn5fYo+3d969V6DMRr/jjwgXSFGKJg7SzLm3+6t/+u+QG9ut0+GJajgyrGQDNNQOZZq/QxNsJbK/pga5FLGRNHksG2m+E4ye5wALJ9wJLmCaFIwW4padYTF8M4p4kFGIXse2aZEq2ZXUWSOzY2jWxT7EAG7TYl9wL5oBCygAyq2Vx3mM0wnp/rU3aayUsW1sgxpJwsu+ekvMNyHYNBk/ofnhZNwSbcDjG7PFatw5M3M7mXShmpy1muuWd4vpXdZWIozy3d8CK3m8SfC2R7XXad48l30Bv/O7tABQJEvtob6+BW6Z1Lh+7awMeRpYp3tv1Hq3kttZosVqb/mb9bZKZTp7tulzxzoTXJyWZkzTah93HR+9/OgWFs4FQd5NXuVQR5Jc/u7H5/F/+aQr079UJ86q46H//5vbm22zwGzF2Z4jounxn6kqA6S1TAw/ahpf0SnVP01rj1/o1oKyWOG3RHc7hqSg0AE3VHHpPfuH+aI136hSg+iysfef4PhkHRaVJ/E1BbM8XA/CV5H74wDUpnmyHmCQWXMXsN/kKDH+MfXHqFL5tvu7bvp0iBdZmjke9C2POgLopB0xBlW4bf9H1kEZpn2Eynjd0cGIGZ8F7lmN0YTN8bKarY63ZST0fQHOf+VhnADAL8FsL5EE+db/4crVvamekvweUWN0cIw012qhY5iuqcXbdg3tRyD1VfDSDS/KdCqItwubK6eQiyhXEGooCWumAd/7tUPHCBfrmcN2uedlFYn7IAksi5qBre9r+f1SyLkc9/Pjt5pNi4KPZbFIbhzu/H7X2ntvZzz7Z3Oqz//c6Wg7L3QaU0YVUjgGM3QL8En1nE/jzwQdXh7mrIOOesc2An+yPvcNeYbIxMlhthgeKJU5pu+3NZ7L2gFE9x/YEprkCwgx0zIfY93w2EA7B5+KlWty792nHHWB0SS7Q9EaWIYXFvyzfG1BbfKxG599PRSa4ev3i5pNPP9z8/d//3Ugd7TRfZ1L0tD/m89tLz8tTEQt4X56Ij8D45Lf3IwftwBfYhZyYTTc8wMXsk+boWdClkytbF62eMAT9pjT2HiZz9LTfgcD2FkKCQZBN+hx7yrOIlce+dhaPFkNdCL+4VWfc2I0B6JzhiB7Zw13nk3VmbwaUsubt0dl/oxVHDmJ1sy1MD2FE4cf+XAxJMYmDP5Ij/dsUnFGO2YLpFiALsOQ1RsexK/V5incTl/adaxGT7Ol7+SU+iV0bNm3XcjHSk1hB2zysA9nkTnJE9OCuFIvTWhZ/e0/G4UTYzu1ya6uAYT9Dc3pWWNXiwMc930ft5TNhRr/7/Zebd+33a4G2n3yQFMul2KidC1PDH8f6n9vQmaDADGgUIyc9gP3pek0Qn7iwvanggsnIj+kY8zVafj2Pa/nY+90bHzxDzhAgtn/me3ztJrGLYaz3xGNypSFNrILrrutp7H3Pa3U+rbjNgrNnF4uTxQCrsyCyRuS1XQfntN6KHXqN9Rtgu68BBJlkPkqHSWspTqGpiGG5Y4KO3IccrPc3kFLuI8dvTRd4t1qzFsMAQPBjExofFQCM3O/O8aLOMg6D/qY/kBaAYN7NMWpDvQ/coMOFKSUgn0ATkNHvDu+MmQ5kutQh+jiA6ne1yj5SheUMe/2VKK1/9vNfZomObf75+28339/6cQuKldBlVD+OtXMUWGdk7pvnm/c/+rjPw3xoAmtih296sKcCsz7+oO/3QC/FkJJ80uH67nuJZuDIdiQ5ltOzKkRnaktUSULwW61YDueL0W3SlngfnZzuTNc0I5V7eJczTk8DEWhHCcTuxZyjY6I9iU6CA/topvKej713dQC4YXh0EN/0PibMvF+14IdbtQq32S/0vWsxE7/vABDMNoHtXoEFJtcf/sEfbB42XtnY4DdtnvMdAO23guq3PcT3Y035eWDp/doqf5bRw9tVWH6ZwVKNBChIom/fTVS+AP+TNPa0P+Um+z+B8xLUgLITBXtXriT62Cb8vuqg9lmtksYsE+sEgqgGtL0HkJnEcYvAu3+JVpF5Mm1AoZObnwfYXcgQ0DS4HL17xEk77BzV7d7zeey7M8debj68nPF/ei/szrQwz0y7TclFm/pZTuIF1F874LHWD5tthkMsMGymwBawHXSdF6qynMmRHqlNE8B5tkrX45L9Gb/dGn/91XebH+9UhY0dtp+Bfirg1DpjahcWhIrTKqlPKyijKnA7k0MBAGIWaL061z69V5vumk5YYoBZZiKtYAAjsLWYMdwZIOzLVQVfvfrek/Hwea+J1PICreXjnJr2zCMl6ReiEZ/JMb/M2Aqily7a0oeaFFECmjFZmQhDtwSpPQvrziGNEHoO9AAQixae4fBrBsKoKkpeVPM5iYznCVUUAWx7ZZLeSfTXZNQR7M/ATwtZ4CrDOkFs+33Az3bEGKuhNy9tqr3YHhNEd56A5ZMco2dGOZdcmWgsKZCOcTJrHHmgYs/+VIxL9GOB4ZHWH8MMU3SAMS3x1s8z8n7DfNByRIezqkwVIKwFyTGj+W3guPMHFDHxFsh1vZbz+z2/YUeUyFzMQfkZlWFrYOrwtEt3aK52TmlQPjQsxVCR3vNa++zn2Z7b2cnREGotMF61Azk/P6SvISKSVM4ka/sXsNv7cBhTkRQc6mljZadiVhsw4GP+Pn+dhG4AGRVQ2jsKDn3e7EvsVxiWILLA9nQ2ByvrWGt5XpGlAPMgZjB7MiC7c849SEzY4/bka7RvSTzQbdQ+6I1KoqUC2wS+O94LSAfYaTcU+O6nLXSnyUevWg+tCqprCg90EgUexG4Pt0dV+qYw0/u+7Pd5Xp0DNzj0fS1aAJx+8RUCKGfnWgwFQRbtktGoEGD3GgnZs54NLRVnAKB7oTYSws1EhmF6dFwwUJ7nQCHXpxQ62F4JzYBZYjatL4Z2DB11qnsS42M09AZI04IIgF5A2YBjwJj81kxZ7mcAVcIgQAWmEQBrixpNkDHOXiwogJ9x92fHbgPXiIGPqqVADLOh98d01XrsvWZAlJPeNV4MuTvVktFNOVHCBYQ6HPo2otxdH2e/KrDOoSSsoNn0dW1uAsLRqTG0YAFk2hMNBAG8na6VTvDJyR7E9rj79NDm+/sx63rO2iMwIx+3Z/lMATyfo93l9PG3TYqPvcXnYWzk42lMAd593uhBbQF1QRygXPuWAsMAG9uCxrSr5MMEL9bAM7GvtbxLMqfNnG0YlpoK/vCoWocSuWGOrSRUIeJpgd8kcHbbgDNWY6s90vPE+GIjhvHT6wBDLJRIUBLhp9cgEYDz0hbxHtwBMGlYB9m3UyVsb1q7J9gl2TBneHRyex0fvJuCvISfFxNvPmT2Gts45JwB85akwRbcs2cVBPu50WwBcvUe7l3SAtjyYmC3WSbDUGvdtHO/zTfzyiZqz8f1P4MpJMhPAjxe9swOBfYavHDae3cQHsVWYquthRjEdHCcwmOKL5NwLxbS0tZcAti7wTqrPVRperzI3PvEhv0FG5WA9QwJ6vpHtBtDzn3wY76POTrALSkHCbk/S8KX4bNHgTzO3FSquyZ7Z+mNAa23jAM+ZxgIcggBtee1GGpsKls/zwWDoPPlB7W5YJ+yU2uy5PJ5l2J4Y50LsEcuQdI5g5J0fjinfKW2TL4vvddLyZb0efeKY9iFsXXZIWCdWJEtBxAL5O/FRsUQwfg+V/IPBHMerqW7eCqWidhwsROLzT77bCak300v9HDPHKt2ppZXiLDYlggYNq1wwBhr4iEM8OuckM9gKwjHLz8y0zPHphRPkSgQM82OX/Iw9pGWn2HXdZ32JN/vDRbLK0Zwdha7VswlyePriINbL3tzkmatr/28s+xnPLMZejFsNZpaAZT5Ws9oBmVlmzEPd4mtszTF+GyO708LP1vClipmxh4905TOc3KKhjU8aACYCeWHtS2VQBK5nyEq7GtrbH9jlGl54/84CLpfs/cUanX7zBkPvDVNGHOJjXYm2q/O7yTIhiwpmk1MsPSvgTzDte4+pmipWFKccz6G2ZH8yYueP4kHqTPdXPewd+Rsz6bcIqmO8ydebP4s4O6n77/Oz91KX/LDzV5xz+Pin1//dH9zv9gQwWBAxPYwbeSV6NOww4gFBK3izLCq8s9Hxhktpq4i94Vi1VPtY3HNOwxS5yZbqGX+cAyruxUeSwd0gPba7oOfa50Per2p84q8El7+E1Al/5DXsEsznb11xH7clq+6Jvqbpupucz57kc5w8e3Y0SRvRssz33es9lGD544SK1T64MfEzda49QJ40O092ecAJBVe+UMTTAFMgKjRXWXDu5BXaeGxQVNsoz3WWQXc0g98/KzJssmBLA0wMb9Ccs9ayy/mOP3Irb8YJnjvMuL/rcGwlboe+eLZchl++Xmgsonve60V+cFziCneVwDCXlY84WXER2zf8eJ5Q0Z0PmBIHy/PkpABvg61NjobfvyxYYL5z73YlGe63s8uFXc23I4tPNl9XGKp+/Px69c2T7IZX9W9cj8m7aOAJPHuuXJN7ynGmG6Oftx5eFO+9ulnH7TO2H0NBAQE8SPd56mYvgflsSaK6wZgW2dol4FFzpTzp71vaF1iEwOo2FN2BuhqWJfL8jq5zAKQMAoH6OuE0C6jpzZFrZ7RmxhWl8Tb2qkDdZ51fgFfI7VQ58GFy3UxRcQ5Xc71dUMUF+uJbICzgLXHfkZ2CNB53HA8gNpBrbVivRkYZy8AWBBXpqBRPtV5k8OO4JJivCIUkLP9rLhgSKerPYn0kBN73HOI+Dig01OxMQZm++TiubpSKhzoKDR9eYl1LJ8mNiENxM8rqClczoT6/sPGnPdQVJ4Cgk6HFRuM/+JDp+U7SZ863ZAPkH9mYF9nY7R8B9iWB2Kz6tijYO2xrOEvCkxsNRt/vOc5TOepbS0gWts6MM6zd998o3XFSBz4s2c2uV7/di0ihbhZDHIhrEMnBHBOfPZecaFTNvr25cHO0pN8yrc/xiJvb52rw/Bi2Ak7QQeaTdRZeTT7cb/cTeHoUsDblfae4S3Xb1zf3AsP+fHOzSmWT6wwRV72zg0s4NJ7y4dG7qpnDJT0c3LrIfF05tloHZXui/+D3eie4xuHtb6NH/jMycenq4Aur3O+8uuJKwfEW9ObJx6xb4YQs3QA53vyASSK3odv/OlmuUrXqsD/rPv1PX7GefKLHAzfuYvj7FHSC+JQ55ZvJQNFRg7utFecsDqt2GUgca3ugnyxEYDv5ca02f/wTgDjElVgOW8LcTtKpSoYkGBVXFf7hysa/RVJzugZuDBujPh8if0s0NLfsgGm6oZp1qKcLOp89uheAN3PN++fv7y5WUXsx9hjAEJTLc/1Pn/1B78c7av/9MXnGaatZl4P66M2zWcfXN989/mXtV9+mp7VV2mpxSZDL84RHFQxvVJb13tXrrdfM+AqHtP2eX7zxZdfb/7p17/NUCRuyRhl4AF3Tg2KtApcj22CD4YIk+YsbQjgVPc3waADJ6HoUOmbHxHB1gKgdzE9CIaRATnXn33fwaZb4jC9V2uwf9srSPzx5u2AuusZpYzP4/uh0AebX9z4ePNdLcWvgADR6hmC27WCailUkUDbvhKrx/N4BNW12UxBKYn75EZGPhD122+/2fzpH/5hAyhibgSKaR+QQO7lWHyutXrKImkpnNHEb9MCebw5Gth1K72QFwVDlzNyhoF8/rvfDS3e9X/33TezYeh1PMpZCICOlLSYTrdrQ5Io21gmjArQgX/nalf46IP3N7/6kz/evJ/w9YOHgYEE2FtJbBOV5yMBsB9eiQX1JBDEJKae3eNnabvdD7kztUgQ3HM0blrl7+yJ1eb44nn7s3YJSSng4lEAwrUAmbMXoyznLPZOpD2iWp6jeFIF5kItgKcFa5yFs3fu2uYfv/1x8+uvvu09ut4S8XOBBTQBngSYOUhYcQCTM60nOvmjWEwOpsmx9gNG5nxhPmDj9Xq07OlnN+GyAEn1STK7uhwYJv3tAjDJ4goQjpZ4vZdY69/+4z9O0m0oxftpYzy+d7MEoOoRxqOgWkV/NK62U5Dbx5gZJ3L+Y1AYPvpLXQM68bBBtN7l5DgFGkTO8pPOJVBXAqQCLd6YvaTl3Bms7XSAwb7QpZem3wLrVvvw0rZaFYmle6PqsdOS0TqpcnAmMP0iFlfnHtjzzHthtyW0rnLwwbXrw5Z5IUnLod19qMoe8HKUFiVw9G7OoQqhhLzPYqxVIxhiDkOlnQYijXNBmHOoXRnt+XCVVgDA7UD1Z1WWLySGOsGeAkKt656DhN8ajaZCduz9zhGgD1jk85zxD258uPkpp7QfE8Iwmj+LATv1FslNQfjnv/ndnFW6Dp98+unoP1iT2wHfWvppvPlCOWdXOUGFAU6XDsMOtPN50y47ehSLSbhjB60kWvKzKj8jstq5wPwYRjTNM2BcmjGVL2pHLpAouHzVfWNtqVCp9N4zlKe1P4z9Ghv2WfuQUPLDHK824zOddQMFAETeU2gCwAaUXL54dUAHWkn7Bfzffxc4WdBmgJopnaY+YyGhzU+gVVB7iB8BONOb7POe9PmGhgwLD8DbmgyTqPvTovF0/37PO9HqgL+L1z/e/OpXf7z5zW9+MyCrFmTXJUH0wSr8xJWBeQpCrzuz57Sx9ICtv3YH+9a/IT3vYZwAN/QTSqgFd1pz2itDq++pCrwkv9o3tX8tBl6AGmALYNp7D8NC1XcSJMwl1f7eGUDdz0tMPNPRLJRk8DTa1Hp/or/308+RhEhfDrevAdMjHhzAsVfFkPYfUFAL+btXdHay1YHg9PqA1DRiiX5bX77J5PB37fUZBIEdZV/1uQJFkRsA4l1gw8syNMmLSugprLPaGs4X9M4EXva09/hp/83myx/v1/5/PWCi9mgTFjufjxqUwTcAZACI5/deb352LRHjwwWQVVBfBOztYxllh46fv9r+SKqh83IuoEi7H7DPACMJnSDWF8bhTPLquT/XzjQJwRr+ZP2AxLuzMxMKJ4haLWvRQaYqzp45Mw9ip/sMHWvHTwjc2QtV8CUYPUDPJL2L5WffzjCKaXVZAZ0DqTiCzcjnRlgAACAASURBVDdtKD4vuz4TsD1PwFU/dlKXQL8DVDAQlsZe12UNR/ON1smKjVYcsYLs0QoeewtMWsARPzjaO1OR36a/fIRzbpd3Peyd99Iyzu7uYcJjgGjd7QbYkNevsXI6h33/xehvvd1crTqOIWhtJBnHinEwRqwBVh55AXoybBjbcWw0pZaGHQYy1tiAiMNqVQtU6HPEl7avKvVxsY0NJzZkf/rvSef/pQnNw3Bb2mKKsoB8LBmTaWdQB9Cy9zw1GobWajF43PfoxAxI0p6Y7oHV4iK5AZaNfuA2qF4VcPHoGqwg0dGKCRwcsNW6qpb3Wms/4uJdFzCadinRcECCtVK4e1ixY66ZlAMwdZKF9bkK01AyxboTWrfaw1Owsr96bxNR2ZkBmg10wgZqPQxpIJ9xUSHXxNjOJqkDa2tfffxRmpJpHP/+iy83PwXiPCouOlGi44zgQ3bRi9XWHw3NEDcAqOxTcZgER+Js8p4YwfX5ch3alP2c1ii+W+y+9He3jM/OwDDg+t5MHu7LnlxsR+3/K9n1rF2DNbBXbQrraX8C6LDmtS9hsABeaEH6Mfe4Y+OLISU176efOQn+FAKW33NWMKsBv+z0zR9+mufORtDjolH24Y3L7aEKVSXPJ9Oh2k9T8/79YkggTNfOZgISh1UvZgdgB6TdrghInuc53dO+L6Hd6dztzuowdLYTzn2P/TFF3dkf0K5nRlMLqEP7ac50sZ2hFOY5+tLSeik/+V7TAn/66pvYIkntbMHl1/YoSZy9S5ufvrvVdZ3YXD3+bPN//uMPA2p/6O8JmAPh985tfmhAwfdP2NOKqZiAXfNjsjzFZ0CDYYUpNGGSii17ICbL5ypGdsjfgao07s5mBw1EMczgnZZUUja9hoTPzbpenk1nxWaG1j0rf6Hj+7az0JDx9dzstdaFvXHUZ1iGE4PA0bObM2uPYBgprmsjVZwBigKxGNnZLmuIkL0zbWjA9NiH2MEzrZd8ApYNwGzrwxSVaNWysAZ+cbgj7TIgvqFFgex9rmEvj0wVVtZhJ/J3+4YGyGkVJ7vHO3dr+8Ps6iyMRlXXOsC69/B8Pc9+bqaabwtP4rwlb5HfjSBxojzgccn1tLIozo3mWjams32KzZAn9xKyTWcMxMj2YyYdDUh5VGz2dJiTSVSUR8mtDmKN5qU6L8e7vlq/71eoj235XvnYX//pn2+eRNj4vr1xvNhphhSwCy3uxTq0fijP/rLc8cdnd4vl0mwzEKZ866T4rFxxGG7llzrXLl250PC2GzGsbuVrK3y3V5x5AJbipzN6rms0pECerzDOpo3vURRpf4i72BkDNkBI4jwad3ux8weAyF6w52wvLXRgjs6tF8ngyLnExeLt48UcaP+G7XlmgL0DGrmRLW589GHx4cMh05yLqQigfVCnwo41Rb7AfjodOcfavey9x76TWEjWg+yAltjXxSRsri6xHdPNVlbk1SWiE2sGopBTmkLe0iWlEwl0xSjkT+91bYg2ih50yo8Xq12twwXrE9BjEONMK0fAWBWzsVf8Nzsk95O32XOnymOOFZuIyyZPiXgyA9KEIwJJxdth8fMlwLD0mus+McwMAMXu8qFyAQZ2TXfW5tcz6SzJPZ/kf9gHDMsPP/xgrnu60fr3y4Glg1fIbbbdD4b7iU+BmgZ4iVWASycD/J1ng++A/thkWMPIFWJODFiSQR/Vzecsf/nVV7VSF0sUl4kCyHBdKn68k8YdyQxR6Us2qWelu+Z0Z+IqWY46hkiu3Pj4w0had2Y9LQnQTvbBx+n8HEm2MAzgpe4z5xW78xjSS3nE2XLRW72eH8DcVvSjC/s4f+RZ8COYeNPunz/3pOSICsd8o2c1QyYQI7BSJ4+nT7jijClSuA72dosHjQ5vz8vzvRzuoPgybffYtGKNXczCp24ZfKPDjUSxPXNTAJ1Oq+3XdAGc3Hz59TeDSZ0Jf7Jvh/g13Q/Lf+4NOz3ZtiPn18AKAQ26nz0oYHrZzaooCqzW9KqtILMF6oYnaZzgYS3kmiq2krXVD6xam/HqkAjasD9c7HuhrF98+btaN0JcE6R/m+G6BzCIyeJgnWmx/+wP/mgC4f/5n/9xjYbuelQ2fvnZpxmoE00/+2F0Mg4d7kEwQITO0ZhLIv/g448bpPFZm5SjEOg1uSdD8tvf/r6WyXsFGCUjgQh7VT5melTOxoYdcGD6rFc/swPkHoclY0tug2o/tyYWxjpoXR6Z4kkY1HTDEiKikCNACcDk+NvI12vfBbpx/I9y6KjGDOrjwDmU6kODvGZoVO6m4m66ZQFClfPXPdAH+2sssqksz2MtApXGyKY3ZGKQzarCd7GHfalqxVEtj8Q2XWdG/XjtXldiD33wwQeb/QDZe7d/iC2YDshPdzJOBW4nMmo0nSQpOdMnrQvUX+Bzv+rvI+skOECRNnFtKr20ZxbjA8INhceMed2BlIxr5eRM9M7/9f/1/1Rg1oFIJ+DgBT3CV0urIGd2sUP8SptoDnwvAw9bvLNvtk5JwgBzgigMLM5lv79XESf02ph3SSJGH0HU0z2P67VKvyy4M8Z+2jQdgNYDM+lcAd9xTrf9fa823H+uyvUP3/yUSD8zMWpYA2D5WS2yONEq1IJaAycMTXicY1Ghm3HpUxEAXPRstnpXpwNJ7tdyPJUVWi4FSIvKuxhczpfnIsCVYP0iVuIvfv6zze+//HLz2y+/3dwpyFT9PUYkuwqU9oArtdSgzBOkZZBv3b+z9N6mcrNEvAlg+wLcEYfnsAcozwmfzRChHAu0VuC3Am/PbPQ6JltaWgO0DDxD7YKjDzHsGPo3BFYFXIvRwGcwXEPVbkGdRexAASO6MbBABYXZntqbajywKzuBLk/IdpLhfBb6vaRTO+e7ntmhd3tVyaI7x567dLkK1EGThtovI4Q+nycIxOfDCNhWZSSb7ds1fRDOjJUUfT0A80709Ze1DZwj1lrC5N8E5vQcJNrTLlP1ENh5PYbsP/7T30+QYWDDz3+29AixGDi5jz68sfm//Pv/ouAsPcYc/a2fFqhnQQAJFhMVnUG/la4RnzyaMNlOQ1PQyVXMOMMBH3tuigZAjceqXxIId8ZJbwPipUu21t0XpuKuFQCjhR2S1L7N9p09XpAd/+bRnR9nGpsWAKAx0MWZfVPwfiJw/hWGZvtnP2Bmv0D2FYp6/50WCOcI7Q2AHG0YbNtztW9g3c2AAHT+9sejJspqj3w1IFerg7GEibkt0gBIgU0qSdof32CW9Iww71YRaLP55KOmAWcHXuSQ9vM1p7vmi7G52ZK9c1fb7wGnP/0wDOcZ5oA5IOHjUFtXNgkz43n/fqpvXNeaAnDITj0qMdES4kz6Gb/TjdtvvSWDD7t39kWLyZ5gMFu2JqUtsIajFdBb75mC3K9xoq3Ry1q0CPgC5QaA6d+0DQALBAcCKmv1r+/Vz5ggdqoAScu0M/Y29oeWZMyDmV7Va4FY9tnpnoFE5szxgPEYbs6IZ3x8wBTs9Vg4iXcDFNmWYTVI2iQngIpp81taihJ6II1AFwNSsNS8i1gaM9JiGAUHvf5OtLlvb6at1Vm4cZVouCoshqfk510V0wC8tuLJWLO/upbve9G57DzteebZ0DPXC+TOXN58VwJy9+7DKTZdymYerRABfKfJumuFHHa7ISD8xeijrJY5pmnaFTsPgi42gwaYYoSp2TRQtRlJHMgFXO2sff/jt5N08MFsEasjQywM6jEoGAJgV0vy0pK0/+j9rWmuO5AN8IlxMsNI3DfsE6i3/TLQZC+Ji9FMte7YONOWAgQBxa62GrZ1YqXtPtolHnN8ezZ8g4B/7BQWyLYFY4lIb6f39qOnslf0WxQ02WDPaaRJFFOnSBYgm52iSWxq4utioGkpjNBxIZFvwNHdgmd6R2enAsyfSr5eNSGyqYedU3vgLO0mi+Ncb/c/Ft4MMepnQIo7fRdLsSQk6LJpl6Sxp9rv3hbTQlIqcRu7isFtTQSzgM5+ztqeDcTConY+z5jAMuBdCdKw/LbDH7YA+K5FdxU5VjzH/gOIdsH2TqMWgCcWBXr6aVCeBB3QuhscMhwf/nraRI+mh/zhFNnuP7g7/pEfmRdjIrCbnuOQqlaMqQCzWkxXQc0PLxbZmtw+hQiBdq9/rMW8taBzikV2OX/mudmvfO5eCfOHFXX//M//coC2/+lv/mZYqGwpeRXPa5hVc8adZcB3rV0j/A98AOAvxstMz+2+JEf2mjM065N95pcHX5qiPQbxarGdAhKQhb3bxhDu3N+nPVkyMWw6DFTJG4AdEx+TYLEB/Zon05tZa/c+QcXIVCzNzckfeg3ghc1eOoZAamAU1inx9DopsFcG2F57z/WJv/kQscm5CgGXSoIlMvfu1gbb9FD7fKYZA4e1aQEJintpmbn/MzokAuH2i4sUsAjuY59639297s4dX7sDq31PkuUeMChGsqHXvMjXuM7RZe3rUp9nENS0YyEYfPLpCM7f/ibN8GLy0YCMSRU7YnM9gPZOjLoHtZ9dv3Jm84fXj21+dmVv883X6Rpm+89fqJjZQL0fmyC7bx18QNdx0DN+Ts9ytJLWvY4+qiFF2XVthECbSImrxTFbeqL9eUaS1wEFFryB/OY8/Ih25KftiQeRF/j1k10fxt5z8VFxuCFWb5APFDN6Gfa14wcYfk5fUSzGl4y0xpKIUCABFNvH/PNiLQoul52zjpLhNWl9O1zFYMPOm+mWyGBLumWNb/LKaaUHCrbP+UzDwfzM6P/K9xAY+nWmHMCgh9WKeiJ5E382qKT7qvBlANzBiwgDnUXrB6QY4smwAOnYKu4str2i7kwc7lkrWJxsr2BLGWQjHgKqiCOWTetiSOwAMecMbVuPRVPaLLs/Qwm7qc1zuQcwGrgm3yzvfStvlUPlqw4F5jy/9XDz6cVrm/MIJAqtZUGPEWhiPj0QL7duL9rLV2h+96qnff4XjwL7DX5o7S80bXUKJD271zHcdMgoTHxQcQCb9FXFQLaD2VL8m44OtpBdj3zheeo8EBMBjCfea610bon3J8YHXkzcjgm0/IyNyu4ucQJ4BHDpZIDkg/bQmraK6XmofJX24+h2YyjVHv6mouLtW+mf9ferMQpJTF2YuP9p8lYBl7O/7OEFrtvLmHcANl0si/yQbQ1UA94p/t4sr0WsWOzgCtLdk0K8PfQkvzPtssq1WsphHuzO7IlsjlinfOlR93rh2vvloxUmI23IOJyeE/aNKIN96CwoTDtUi9iz9MaX7IWCW2cyUtF0SsEsxQyDg/TnEM5hfImzpqDQGfbc2TLPQ57VXqStaVGnS2C2mwILLeZlH2f4R2dggHRyHu0MbPvPfvHpDE6U1yFlyHDZbcCdz5I7Irsg0FhDOZGJvjS6MdkA74B4147YonjypEKx+56W575/o+fl635xxlskrmJN51LH2cXyDAP+FGOemdzcnnxcC7Lutz1nXGdI8gd0h0/3zMQSfPJ0i4Uh6JJYk2H9MtSoGEdRezoMiwezw7QY35gmbRCK/+yF4iMzEDwRMdQUUBWUeCKFSbF5azwdQIyaRfWvzv+8y/qadf4/mLqzHkuzLM3rx2c3dzOfx/CIyMjIyKrKzOqqrOxqaNQ00AziArjgBgkhkBBfqj4EV1wiISQG0TRFd2d1V+UY8+DzPE/h/H9rH0vaM03uYXbsnPfd795reNaznjXdF2Q+xHir8IpwMMOfxicqfEWC6JlPHMfGTUyQHxzSjlyVCfdEe1YIBK2rnI8GLWLNTLDmQ8dW9hnZLHp+E+8MbR6oqyiDebmGEq0uu/bS9zHv/pv//h/3uYs2rJLnQh8PSyZmVmPXOUQbUvsBRzzJY+8LIMCYW0LN6UokXG6ammB7kFvv1892BRL9+0qC/idzvv/6d7+exTFOGKixF9Pn/RzbL3/5y+i7jQwugcN6++1Xn40Bf5Vh+Yd/9ovNhyb7ZIC++uKLcSwnT0XHTBsDbV5rpumff/TRxxkh008E1Giir2s/eBhAUiWseyLW7iRxwFg/Sxx6BRqSi32QbrQcur7RomLgJE4SihZ8aX2UYHStwJmTAYomyRBRPR9dVIAgcTrSz/cC3LTuqugyloIrAzQexUI72NSkgxO0l1Cl00b/a4JTLT4FIrcyGre6duw7qDF20ZM2LRq+EdkXMlgPG/hwuM/tCM/EQMm3AyqgI/x/poroN1/fGKDoF7GGrn/zWSyOqjwlVypUbw5UUY11cbTEkqYG6jptIxXnP/nJn2z+r//z/5hWtvOBqyrinaU5yA6boPI4lF4oIehVlcYca7cZzfzjj340tPF/8u/9uxOUHzxU4vA4hP1F07e2wN2j2FaE1hnuGzFs7meQX0RtMFac4Y1ONOtKLN2ew+jq5poGFFsBEp2R3Tt9IaT/4rRsPi4AuR5gc6nJxhcDSI9X7cC8edx6o/RjBXwZY+/vvkmoUzvuBN8ZUXRhB6Ok90TPUzK52sRMBzIll6ZgznDO4dLGYzDfEHTudcNUA6RPdQQzLlSfNoTWky2t3O9OipljF0BeqGUGy+Grb75cOhH1zWvRocNI52Ov6/jBlZy5Kbk5HQf7eT//Mp0xQC9KNaOOJj69/xkrxhNzUJI3Bn2c7powxKmr/K02d4LlqPKr9YBoOADafzNQ+7okjCu2zhg87YKdk93YW6td6/mw0QRAAClVvP3KJh2hAyplfW+3QFclRJVTBZHxtS4nApXVNU06e9t10mvaqTK91+Soh1XlPItXnfcDtaiplEzRIDDB+QOGqwDOdKWhNW6HyQyjYGndSHgeY8P2/jsMZ8DzyfTwBPnA7mGFSRLcLyeACVKwhYWxMM3OQvtYkqFq99H7Vzd/7yd/XBvy4wlQ72cbb1Thw6TTXgKQuhiIcbbq+29+HWu4PSoRGxBlC3xxugJAn8nuaNnlsDGchubeB5t6PPRtSXprS+dttdJpr5LoruEghH75IELz1BJ2vg/wf56dKXA7nTaoPfxc5atA8SBWHfC/QO95v/Qsp/o0+0AH6DD73N4wLMYwDy3xHCCbfizABOj0unMgMJnJhBxkAc59wRmtJglKawS4OxyYyIkBRyUYU3mbAkv7cjsd1Xny/FTTaBsRz2cnMGq1bs8JO3Z6MSmGZn54WJiLiTil1tGOcs0APcnp+YoAAMv9wTIGdJwOPDphj49nwyAJ9G/vSIrpjj4uGDnfGZQAK3TM83DfAjROeBiEHCstP84Zq402RwlH+wjAMenpANsST+DmYr/Y3wIrdtzZPJxNN81LICHBPYShLEAJ3NJeOMMYJN295+n236521ooIz2I664QCmCxms30Z8Bxj2acLZvnQUQ1roMa0aGLcYQg668P43U5m1RrZ5541wGCS61gIVUtvBtzdqpK965lMK5JCXQlACf2rphm+KtB0DYSaz2SS9w5kT2LLv2mtzmubUJ0GAFZUehKwyU6bXL7bs6FnBAMTRB5tfwmRRkOx63UmANwSAUn7tJFmp2bv09J0tu2lKRAu0IiW1zCqBLvtjyfTwgVktC+2QZIkqXsTlDrf4iB2eibS8iETeK33mKrqFCRkhb1W7MVeY5712tFSc+1aLp1Fyd+8iQB6aag5jyNi3rMeMBSzFoDoNX2JGVzEfG5/T9uLYHxa5heoOMLK/b0YZAsIGqF7CYJ21rEFy16TBuDjtYqww4oqMzlytyrwxZ5H5+B+DA6g/dgfovYlhzolF0OrWKF9t6fty87RGtaNDL7TugHVRq9HMdH1bsEp1+raFCbZDKsNXJJo2B+eHz0jvtR9uId9Bg6gaYXG9HTONuAm26EtbrRUraECJqQKq8ek0tW6wmNKqDHeAVt+X2FVEjRSJj0za2utFJn4iQXbYWZi7iwBaknaOt9Nv1PkAxb3WfwS4HXYmiRNpkiwWq2cK9ftmuwhSdICnoG2+wDXuivPzkC1d9a391b1f5wPcw8Etg12AhCvwt1EEMnO7FZQvTpSJV999dUwV+xFAOiKsZakh/uY1sW5e22FA2OOvxmwvmfl39rtDUOSRA57tD1m2ukAyL1OQU0yNmzqnt/ScrTH7bUFdo1+VP89E42dwQEPxXeefeLtxeL2yrAhSqQkIOz/DMqQmLoWkSGQTrws/vEcu0BtP2z/gKw9y2HeSZymS2VwqrG7viRZ9urjzjc7fqbYZk8gR+qk0aFPSgSxvWdw2exJz2Ddz44iqTPnvbOFL9pbCAK0xhRs9vfZ6hzCrliaXyM3YjjVdqjCPmgNPGdLVoumgvxqlZ+WYIBfvz/Djvr8K+99sHlRK9+TADpF6WH4FZ0boHYmXwOoC0/afHi54uDV/FMEhBsVAR8VP52+cG3zqvjn65h3D1tT+w3Ya1Iuza2xWvKVieO0tffebfejJb1HZ0BQP2OzdJHIGaa4GUharGm6uucijxD33DdZszs63n3NGBFgU+/7Amvfc1esyI5omxwR+X5/8p1iEc/bHtbeti+tYX8BWqbNq/WwpqsNew2JWb/DdlW47f0waEZzDsuWPheSByLR1h6tWkxgCQ0/e5w+Mfvs5/bTFkwcvBK4wW6wXfmzV7HEn5K0ECuFaL7lQxr8IRcUK7BxNvZMo+6sL43jJWQ/GnDLKg/gRBzevlYIFouwuVg1gB/MIPnb6V6jdXrFzsDqSAitr/sxuHCAbBrT5QmY9a8x+4pjtZZOgddWbR+/KqY61msOdWYVkE09vdSzfdfX6860qexasS/U+XMkpuT9ns0///rTzd1IIycq8p/OFxugJqs3IMqkUF1g9KpNhT9J3HZavIHUa6jPKjTQv13TLQ1mk2M4J9ON131qS5YDsyf8cLjo+DFTk2cglPhCfoCE4lm3tpjNZDrkGWKdU6d1dLTjAoLd97PWEUx7vrwXCP/tNzeL97Rbnklm6nzx59PNd99G0oktvhuwpIg3xTm+sT2FPanVVVHWf9NYnByzNcH6XzlCwx8CmhTH74VNAOaBdFqzT/S9JwGhM3pJJcg5BUK+DvuIuXev/Ni5OQTkbK1myrK20mJGSzy2Rog4gPTSoeOzFOdHB46tEN9Z+/Y9GzUaq4oudrECgE6EvgUv4PoMe7TDYR5T7NbGiQ04hUaxjK6bQF0yHRimzixgE5tc/NH10As0SGXYiO3ho8Nq7TyOHc52TVuwbo7WOjbe0idehAZkrf2BDjo8PqywxT5+/W16962TfEb+uPbLJjwnHcXW+NtY0nwW3UlnhQdAZhAXYNy9YDu0jEZQ2GEzmfH2pjE440dowk7MA19ZA1+0SM85hzMpkjtb3S9fqR1XLMy38G8MwMxbQGKw/SdOAsZjBC9W9mpP3nbU6FzLDq2hK6stdmI10TxbQhJA3NYzx/ZUCHKdWJpi3aU5v42Peh2sxF5TRPJsxGOkosRQIwc1n22K7SoarMGE5XlhQdiPfN2atr4kQTxjsxpMu1doWZ0QrYmiQf+WtyPM3H/4dGneLW2WRaU/kWG4GzotuMdimgBB8u8GMOH6AIs32i5aG/sbq4QWlchCsMfon+hGfhDTbq+Nglnxpz/5WYMPvq1V8dNplfM+p/ss7V/e40GIo118ssRfAq2FcbxTF/7v/MW/lbDrDwOF7m2ud6j15D+OlaNtSfVpL+d+NifvgR7NUV68dC3kvymLMcAAQf/qX//d0FglpYwrtpag2gScGe/OXG9bQ0ZgftoDAB3roBLpXW2CK1hfQRMR6YCdGHLvSpiPBDao0mEJ6G8+X5vvldg6D2PbzWGaQyioiaaM1vyw0dUZ6UNd76uczpESQgbTpr1X5eBGmx1F/XSUbQCMpP9RX5dM1e1e9ZObHHfpbEAMIBCbKABEWw52wM0HBJAvBlw92PziT3+6+SQtvNu3vw50uDNoOsHUQ62FybvYDLtYLz0XgfXtKj4/+3s/2/xv/+v/MkaJQWIcbPYJLFsDx9hUwak/qyw5OB2Y2WQZwgu1LF+9eCF2WdVIe+TlgzZ6WoUNycAgIYr95ClNuzZvgd6dAM5pMz24GKC0YHajibx7g8obKJzzNcHuXYn2IfRXyV2ffvb8tVm77zuUt1tr4qfvX72WrkIMq373YfRzU5kkXp99e3smKT6q1eix/WAIRPfGsOunF1jsT+XRGsOgMwLICcPCVPVfMN84RUAbIBjrYGnxLK04AYvzM23WNJ2mcrKCxbUXoP0riUTDvzJtamNfC+Sattu1EBr+4fuXphVwpixao4YmfHXz+jiBU+1bVaX7tzurXaCJxtr67sbOY7RGX4o1C3hZgwKWsdJ/7wyogrrvEbHFoOpa6FOOSLvEmt5BCYZEesD7nrtKtilRjI/7VcETjDNYmLbDfbHPJbuA3pyDZ79vXAEaD7di2tiS6OCmEJ1oj9+tBWbneIDr0VqGA3WAqEAKX+MyBmRfzFgL5XMky65nv31DVOlMA1dmjHdB1OnAxiNGy3cfV2rVtTbffPNV+3AZYdOBAPuXY/LMSPKex/nOmKE3pldhfGrf/fEPmpgciPsiRsXZhEO11XxZ0jXMUAyFbOGRBP93A5O/+PK71dKLHabloesyPfsYdikNPELkAR5Aq32mhjU2qGSGq/Q8RxXP85sdR4AWeLda1TkxjoIDN1xmtz3y+t43UambXpQuB90T6V4hc8D8mQHnaeY8ifH1vE0NvHtV0PUix4dRZn3Od4/En51dbYdHAu4E7Ker/N41XCabpAWXCDpdwfuxTOfaJfO9jk1AfZdJqeLaV9NeoSUrp/Oqz552WkGvYIn2C30z69Pe0iZzvDW0Nt8fLOFtje9li4C4dCtp7gCYBeCSYxVEka+2AME/YAvTmy3CMNO2qa1lWl8midK+XCs4lh3wuc/HNBt9VsE6kBrgYY9NIULH2mo3Hz+jOjsajQIyZ3xbxQPsbRN8DlhLw6Qh/McEhas9g1/DaiIdoG3+dIH1THSfyiA2Qtff988WfO2OvcFy2AYOgF20+97vXr+slwAAIABJREFUSYGlSYwH3VdggwRG4g6UdCB8vr2zdFVMhlMZD/goyKefd0rLRf7mbeApwO2rhwGBFQJO5cP2xEmxsR+r0laYiXDXfb+rUFRQvdt7v3mUXEEtAgWxu7XMnMLK7bOe9ppnMQnsGcW2g52tiz0ve0tBwXWq+s+hFcBowRDY0eQUgPUuo9G1BdQGcJsCkbaQNdl1sWFi1Uj4JHKSMsARlkf/Zj8BNOzVtGqKygTmfDsQwnHySRheE1Bj7y6xeXqePs0+1ZImwJ+prrQ1PQuMFqa010gUBc+Y9xIWQNBMvh69pTURdwWACzwU0AvePT8gq+sFJAoE99kpS/uudg+DZAz7mbbFFfzN1OXZ3+55TRO1HsANWo2YxSdOHCzYvjBMwzv0gLXlEPAXDCYVcpgcQSCeIN6wiPLy/husQAgZo2zLRuGfBvjwmFZ75QKylm9bAGQ/nHsV92Hsb7WQFCJpXi24Z86/P4Ja4BvQaGKpgIVh9o0fpGvnOXlAQBTnhW1c2oiy9FMlq+yOoP1udgdQqFji2vhXn6KoLDadtiiFg95UC7QfshcAwJkA3+9culJM1hkimyIpByKNrhW3rg2udZl778G7DvZlqueOPVtXLEIPcxguCloTD5ucnW3qXGDb2ROjjzts4qaftzbsu+u8dLGEVeK4BXQf1+407fYYuF0LPalpH5flDMt8VGEneaRTBNCZorI9D6TDzLbmDMh4CjIggAiauorDKwkyZIUbdW+SjWHW9rzZPcCGPaBguj9F1mfbY/zVxATYBX+IhVdrpj98+lHSM517Sb179J7D1NNm2Icq1K/2U/7L2V7txs7WtBL1+WIS/nw05xRit3HChQpRp4uxD2MW1pXhY0cDuPfV6mjdPJth/vUa4Mokd5iU9ljvJS5UyAIcDBO331laqvtdNStBZCzt97U+7PR63wUcBXgD+Eq42JPxfZjCvY/p8vzEwdhEr4slnlfYCw2akxBUXuzZ2cnPaSm7crYC4et7teBVCemsW9d7xTuvi3teHDnVlNlinu4OkKH742aSI3TG2CTWzHN+2wAaIA3G1k4xxwHdDr3mOFAxijSNNMno247AoZ6NuGwGX7QWpIiwp+iQHZUUD/vR1ukZizvY7NgvBpk5p39gVPGSbOYgucAvT9aeXCDffgv0vl22NwAOikprsFC+Pr/ljD8m14MROEzQNVSPriBfsoMV3n87s7Q5AUemTV+IzXMggN1z86hm8ia/p9sLME0yBZMN07yCk+KFCU9ec7h44m4MoQGRsz/agGkfTuGEPtuALUAc8b+z3rNu3w2juOsD3sotR+tQQRy7szzjnJZWrZBimlmpxYb1nLDBSf3MHh8/Rlt8xSDfIwZ4lbyjeP9AzmUYaQA9NsQgmV5zNb90qi6SIwFlQF/M3p3i/pftta86CL8t1n/RYh0N2NNl9K6hAM4P8ANoxb4qhpzrXoSPgLQZblKw9LICm3hTQX0BrPmS7uCx7gGAWHk7tgaA/F3rOcCdc8v2b23zSEvE23DuEH8gWnca2Pc8IWUsPuync+e1/fJ5FaXLC/h8ea99c1b3XbnYF59/13l/tjldnHHt2pUB7WmI8Z8XIsTsZpecVW20Z3rNyCL0fHUWae1ccip1FAQA3it3hWVM8bT9PoWCnheNWGwyMSeijmcIvJuJpjNso8JGufC9rgMLW1v3TP+W52F29lxe1/u59L4dFwVHj5BPEPMaPKINe3VCWaJhSPmHAoWcassKtz/sYXmjYqAdw27pspohKc5r+2H2dWs8z6LvzQRorM/u17/FEmfKnd5grrcPdhsk9qY4z/mc/SdnFzMp/vRsrNOBnqn9LH8WU+g6mzi0ax+t9N7fqhhIKibBfObnnRK7XF643/kibsLSdIvD1ANKhUvQ0YyC0jA8Z5HWa2y+rmOPjl778RXfMGBWeBPwzj2NzV7SDUfav4pg4mUyVc8jSbl+ZmpIRIBLjHP2GrN+CuUmvy4Wulhj2HFyX52g7R3+1LUqUpzSgUTaTceXeG8bHALvhqU/sT9/itixJs0C/Qf32bZDj565Nt6RoyLXtN6P/4WZiGP+za4FAerMU6A7b43lcaR65PbZHm4M/oJhbT2B0qPb2vVjlGJQKvbbT/bbnYePF/NuH7xDi7+Q7tidpnRMfy8qZJvuaUj5fsvGADSQbohhN4SFNTpaWz0bN3+8AOd8ju4//cf/aPPNt99sbty9Mz28wLsbVaUs4D5N+b1aB+7UtjBBoviizXUyw3Nay+OrkOEWCKPu/Zh7r9MOoLmkp/9eYM+MjR/jHGukTaDCc/lqwq+1bP6Lf/E3AWkc6JGS7K8n6FttFzFLtE0xxhmd2VhWrs3kUHjQHB2WnABB0uzZYotAcP/NB7IYGAJPE/iWjo9E72IswcuxplwPzS1Jp3D8aYm/JPmo6leTFM+cpn8Q2JY1fO8HHwzS/+vfBm62hwW8x6uWAJ5Qvodx0wMk9smRqBCe6MCeipoLzLNxH6l6F1zcq+r75Te3Zm3+8//g32uKXCyWDOLtmEgP+vta9GTJ8I1YXBcCKW7l2FQTnxfQmuhpvdzLr371d4GH6bS0kSTkD/tdazgMrr5oKqkwQLn0ZItqJOG7rQs9nb/8Bz/PCWawqwR9H2hnUg8dN+tJ40mf/Lc37o/Qtol5WGyDnnfwP/n4g4w8dkFTmApuOBLCqi9ifbwtUDxUwGLIh8DoeIDJ2w4nzQSb/kxUemDB47T/3jmwrTc26f285/VAomcxSh5mZEIQcwAlaA6y/56kTeudqZIZGRoPkxyuxE9PPYs9LZqATGwkQBltwj4H63ScIS0akvTYeZO8o7kGTM9QgfZEwfu52KJ7JdOfND3KtMff/e7TgsDTDRU4ELvu5hjQnfYDXaDzGWj6W8CQX/72V9PqY2iCc/aghEa7rWEoHNvXgduqGYc8o4zv6fbYe++9v/n1b36zJi1loZ7muD1rwJoqFKM10+UERdMe29lWhW99xlF1j1ifkpIL589PZYJR2R3nJplof6pe9j0TOJ0bU4ZVVf1vRGklzfSiWqdhRbSe83oVk6m45+x3VsAKKBGcSsCI7gLPtXigdfszU3NnQEJV/wkgDQEJtOoenPPDmHeCjAzoxx99WKDSfskiX7tyZfPt1181ffnqsCH++q//evQitXL97E//bPPV199U0bg71Q3Vp50+92CgxuEo/1cD986me/PN198N4A8wvPHd9RgWtG1qcW5wjXaNpwXPR3uON9LbY9RHcN0a5Px36M31TIFPm1d0PmM2twfWpE6MzIIUE8lqeSCKLBEGqKo+0VRRIZMIquI6O+zAeVHdsxi4MVrPnJBwE5vu7VWschb0LI70nO4UMFu9Z50XgwWOBNh4jofbN8eyYdpjtEgImDXghuw3DXtn8+EPP9p8lp6mypnhPITYv/7665k0p73rZAULjDZVedR1mRSGhcRWUWdQKW1gqu+tw+E21F77c1oVnJKuwZcpdbRDOepXB09tfpz26V//839RweXBDAE6rkreNVpP2nHstGcwanZb+6OV6E3n/nxA9i4GZTZdUDKhR3YLg/CpVkPAieogvUvMkdF+XAw9Ca/qHVDCBE/MLwHTNPQ4F1sfMeCpqh6AbSkDj63gL+zPAQKBp71+gsgANCzC79NnwaDR6uS5G2hzEGDQ90/HFN7tul61jyUiwN+dwDzJ6msMYQm898PuqzotENd2JIF5oXigDQRbGECHaaJlD9MlrZu9HP+p1mTnUEzHwBwtrjfau8crHLwu+NvrFvjQO0/VRLM557WvV0Dq2V6rEHX0wPPN3Zs0QlWu01HVKqzlVSEoIFqLxOigEcwuudyhEzMt9pZmTaNk2Z1ZMYPWWa3vQBL2dcoikxGqemonWYGYVmRnWyWStupqj19J3LTN0FvpOWg3ZlQEY/5MW3znYMSct0CrWEZA7Xv+eC7D0pKclYW4N78nsDqTRiz2p8nsT0vUBH+ewyAM0/6yWk0BudOGKBEee7+m5A5QKLlkF+2LrtuNsmEzYVOipv2oMy0YHV08V9NaiWccm2lTFYH3M5MjFdreaPeqP5am75P845EU0wF352Kf3rx9u+QLC7DiAnYCe9lyGOJ1IvsxrVLAKLEawGqYLKs9dBUrl+jztL95bK2ltR6NF/c4QN0WzBT2TCyw2p7HTwxzcw26cd4HWJ2i1Sp4TXGg5y0YNWTquZZngPewvBaQx4didGM+c0in0v2Z1r8JDAyUUnesM6E4csVlpqTnO1rfp1oVMdf7H14XewvEekv8f4C+/AT9TV0XfZYOj5FFkFxhYqsAsH6muA8jAsCzGG5LB0eSENjVHl6gPPu5GHGScIksDSSxGgDrMq1f0gBdkwFv0w6zXWuSKhNbd17cOB3aNdhhsQ75SYsqJpwEUWV+2vXYozXJdpI4LUcc69jDfGDvs2QsTMjE1OsGJDlAj/45wzimBQg4PMHW7D3vu8S+F/ineOC9tba6HjHFJCXA3fndtVc8A8V4X1qg2GRAvbjNM9TeJE7y2jXAqWJT8YzPng6H7NWAfhL7YhKgimdxvNdfKNY9QYO1z7gX05t2J41PbOXpmLHyWCcSms6k5Gjac9sLEivGB+CuQKhd0Xq5ppk2OwXote+tucTLOk9RxjpPEr5tZY/pttsZOhkwNHa7fWyaJfmMszOI6PXm/eR6biWX8TTw4iCtxOy94RSvv2/QQ/ZUPHT1QuDfwUeb99r+NJ4PZUMVdV71YH5d2+SNelZfpnv3qPhA0Z69ExuPEqCj48zZk1OsMEmWHvkS/hcjXDje1PnIDANEtb8elcjvFOfzay+QE/qdpe+lQwpYtg8qZMs6uzprRt+rnMLKOccDZP5BLxDTdQ20kZwCrNk4f7OFMxhlGKTWWIGVpMTJAaOw0HbK6dg0xQd/VqLbM+vnCBCmsrZzsnWKCJ5L8U750f1yPjpo03bb7/EhE1t0we4r7zJTo+35AxhABkiMTcemcgYMPCuH7Xsn22fPAgMVDMW1+xNzsZTe9ZxphuliGfB/Ys01YEcXmc1+vPd/VQwh9gaQKYYA1WYYj30zbF1FUYCtQYAB9+0XRSjXMpNXe6u9YkmAGDDgZHtqdXR1noAWndubDSjsaaZP3nlqz57v/UYyrhjndXH8ryumXu9+D9JZniKlYXUGY7VH2S+5LzmZbNSp5IaOJx1Ek/wdDenWTCEAU49dfxx4/qQ1FQ9hgym+Y5aLN7C2DS4E4u23mwM5l869yZdkCQJlDUaJtXY/SZWR6ChHuXz5dEQaMjWBdV33kzpZno+uJb+w2iGPH02bOhmj+/eeje16r0GW9v5vfvfbOadMMk1Nm1/OugYBtJ7tGabN8D0dNdoR5TePZpjl282d8iKFcHHdoc46eQgAnriIv6fZbv/0X6OTjnSzr0t4wBmYDpHV2cFmaK0Wq8wQin6Vb5mprl2LR750xzt2NAOBPFu2tG9iPQ9zewCfRQyyF1fTsu2yCEHYoEBAsln23fjinsfSTdZBgJmlnTupF0Mr+x+i0+5pLFf7sz3U+8oZAJQc0nTFiVn6Y29qXbVnj4+ciDNSh5ICEh/bw5fTgzSWXIcBT+LlFe9YzxnsoHi53SOe6TEt+nJCwH5r97rz/7j7fGsPdf0maZ8ozzgEuDPFumt8ng13fwgobPYMTvRABW3idfGIIifguiL78z5nFRK3BakpCkxT8rD86cTJDVyCM2Yt3xo6ycbks2kDHgpPeYVV3BkZAgrwnlxIQcUMrCsmHdmlrg9rVY6McbsP3rH7iFQ68dg5/oMsCS3wu3fbb4A+e6HrHkZ367YvMYGNJx4fCSifMV0WK+6Y4a4KymKm9s0qRi7N3KvlrPz20c6KfakDj5b7ySOH/+rAf/s//Pt/AO+mMizp6OIflKxpm1IhtmiopzP2VgBM76DFcrO39ZdLyPWkA8c6IHv93qUCo3/7p39SEntr8y9//5thcWCr2MzrIVi9iS03J0q2pp1IRFVySYTUVJfDOY2LUYKvXbhUkqyFN6p+NwqgsGhotejCjOjtAtcfffLJXPvTWoH+2T/76xmA8PkX3wRmPSpRfjbDKzhp1VHI7Uw2UoXK0Q2qafNs10Aro02/Xx0H+u1r00B1GT1TZ2kJMPo79NsmKTmyuRI4MAe7a9nrGg2zEIxxej8sEXpw5/qg+seO7W3+9tefb/74z3++ORywdT2W2Nff3eo+zxTsEbGt/aL2Weu0G+iHjaaXXJvDbhvxgKpKQQFHdDvA9UxU1p3WQ2D7xVffxtz6cPMf/cN/sPnsN78dyveBDAun96NPfhAb8u7mm5hDP/rkx60Llsu9YRr48+mnn44B0RaobU5wZ7rYg5Lmqb5vjY0NxrDRvhLIoF8DKh1mzLCf/+InOdeqiunxaGt+W8ByP1rz1cCkxx0CQq1yP6wRffMSYsyx3Rz95aa/Yajoy3+eU/AZJ7X7YGX2u6dOXRgxdfXfk4F3BDGPpMnEwDsA2Dpi5aftG9ejxefbO482DwLwaP3d7P5NNMLAUg3wTM+35qqsgos7xL67OI5hdMkKqIZ1gU7eH8kkQJuhZMi0rIygqMBqREcJkeu97wwNHzeRTdFXn/cPfv5nIzJ8OX0ibczXv/1qHMiFyx9sbgQmfRZ4d7KgEL0Ya/Vsz/T992rJyBjdftTUn4Kyc4ZBdP4wMn3skfbG7Q41gOLatfeHoox5hklrXekXelYc5+nGcz8IUIfsn+9M7BW0A5YxIwjFa0UYEDvjL5nCNBjNhO7H2VQ14wQlmsBeYt2OjurHwdphb92+M45Ze7BE50WVuEl2MWkFndmCwwEVztojY8B7T22z79J+pIE1LT0GBGwravThptVJxWX0Cgp+Jf6dzzPtf4Cx1il6OdZbIqJKR8fQoAOAB7CbXgMn7kxdrrJkn1hTumJ//JO/N0GzzwGMXI+dR7j/as/ocjbIpDxgAn0p94QppJ1DsC7QxJigXXP4RMLkBSD3SkzR0GeyHzYXOrUW1Tjn2LivnwId7VnJcPspgNPQFLjCsyf0RtHb13ANrQlaNYBE2vI8c0ms4Q4HXtQq+/rx5nz2QwD6sj32kg5azBsMockXtY53LfcD/e62p1V/JTonDZPIIWjXNNltaPXWutaTo+373Zzubmv2uHt5F7j4sj1tyvKdqpskErRQ7PRzbB9og0AD5dv6s7fDTpFIt+8kRNOmoGDS2n34/rWqpA32mBCmvRE4fLGKmITl9eGzm49/+JOZ2nv/iUE3a/rluUC8pxUCBIBrAmxrkgE3GGlVUKsetqinq0QfxGDaMk611I8uTs9QyxtA2+AfzwUoo1o9WjYWVSXOoIfO1gsMvNHyUuFbLfFclLVTiZupTwJ3Az5Q8DHwBK5T9SYOvCr3ssuXnX8sQtOr7fyjdDn5U9Xs6pS6Wk5m90x3laSyKTOlvddjfWlDOSyZocXT57lvwMvoegGzem9gyiGTnZ2RAbEkJDHTA3WPawMY4Cn/8CQW8q3ErC+fnTZ71eWTJTyPAnVflBy/Nnnc/hk2x3A4wMuxoAQ3CzQDVtAxORoDD5OT1qXK7euZ+Pgq1vW5khwSCdlFracFwqPPJanqykaLcfa0pGK6i6aI0EvGxh7pfdmhASlbsDv5Rjnp2LBsiTUU1J7YDhCaVuVha2AZW7NVQWbjtjSuFcOOT6efJuHxjdVyP+0cgY7DbG0PzxAtRbIZMLMAO6wrSY01mPaJ2S6uxPZfLd/7QJg4ZYTdAUN9fwBHMY9PHKBOy816r2Fa9SnYQgI50hPazKalsPsA3B3CgjBvqnXWeiWhNurw+M7BCirZ+N7/fkW4NwW1T+hmxSiW6Hj+WIRns9PA3kPtU3tO4DUtOl3j/rCC0eXp/mfnbIGm1VbIp5lgaP+btrdaY7C+xBWz7z1DiUzLAaABNg2YqsgnURzGg+dmSiOAmr9ZAyms0egOCtqLqpeusvfT3rVaZLAAXJeBKjsVKK8nUu25kG9g0xWzsClod2FnvsD4BByqmCuk9f57AWjAkGP5TntiKu/DmvVstSJpZ14VdufZXtvXpfF9RUuPcE3Bo+fac+8bT4s1xCfnz1waMXYBP39zxudpoev+TTy8E5MYY4MN8VylscAHNs+aAM9tKuDcTKXzHNp3Yme+aqaj2p/sjzaq7gX4IBEFtjnygEcAseL0JH9Au64RO2bi20mOFiDpa1qChn0j0VhyMtM90M/EwN5f4k0YfEC9vvhT723tJ/bvv4/xRdk5z1/RZOyimM55a+0U+LAdT6Yf5/Mwbq375Lz9/aCC84sKVmfap6cyhqc6g3vZcT7JwI0HgQLsMiBhse4B5gatlJxKhrseybvkyL6jDTzDPHq+OmlWk277DNNsa6OB9SvmX+d3nb01NMeexg60Ds+zY+crYh9PX5JWL5Cm2tkMUjBt9Hnn4Qih84CMNwGFB0lJTEG4AWkvFZw2Iz1zYef15o/fj5H8WqJXkoZVat161p/df7X52wC8OwF4M0l4kvkSYUlt6zpyDJ5FdnkYM/xU9mAmefb5x9rnJ7MRe9l/5upl/uBNdt3vzRCm1uV0/vwv/uRnm09/9ZsZBAXcUijBuPM7b0qMd4ojtcyanPx2fBbpgiW8zwcC0GbgmoKC4sfopi0d0SUR4PvqhmtgxdEY3JLVQ0T5smm0OeV/9ik9Vh04L9sXxwPNTvQ1BV9b1DPufZ/XmfOoNszHTxtKV36D4TKyTuxUm2da3ztTbMPYL2vTF5DDILmjxVC3GyA2wyiAmJ0N+rGcC//jnGM5ArWOyjkx2bS56jbBfsLsV2DoEzBsQS6HsZcA52Q2+lzFtl2gDbB8Gb1h1JjwS2PXxOPnE98usHSn2GoKuO5QDNK/FJ+0f165crX86/ebe2m0H6wDgh5hY9s2Qf/ZcPIn+dve9/POy+0AupdYcdlSwN3FprSSeNDS+NXnn+d/I0z0PM+fa89VIPy+Z4psohhmjcWmnhk/N3rr+ZYjFYb8e3V6iZHkeKQJFpjCcTDth2fKO6Bcx49Om3RWy+fkMfzWufM7mytXT+Vzagk/XU6GBeWstIeeVGTRgcbWnz97PsDtafHfq4gIjwJNTqd3/GHTd69vvr7+Vbmgrrpy/WILmvIzUCBbq0gjN9lnYPNhJrVejuTz2ZdfRggKv6DZDQBUDFHAH/B7+SQ2U2FWDPOwuGdsf/nlce2y0+WABZfd5HcYVgWM8iTu/mTYxkwDzaYBnp1VfLmR4OjfU6MaQGixe6dlvf1Cy590wz6mAECaLoKtPR4JEeuLGQkwFnkBemZPFz/BSIobDXwkj4HE5NyeKAY40rUfxgItfucfnI1hwjNvUzwj5SFx6j4nZmbbdDeVG0UQgmYZQqJNmkbprGvrNxNotx0N+wx83USrlTZMpc6e5WPor5bjdoYxON91DRjFx8oDT7dWe+m4HyCzU3wontWRgzyAFMQeTJSp+sVOt3bTcUBTsZ8ca7rw/fANz86wH23dLxpa6XyL9S4kTaaQ9qCcHUivFKxzbtmEpU37qpiUvI9imFhFt86LiAhTrJ84mesVd/eMp/hW/G9as8KrQj/dUXHPFGorlhdnnI6Aw/7cTeeZVBufR+ppdFStkY0w4b+u1fxlWMZyvmtisL8RNp6TFBJn8SOdi518H6wMiDiYm8Jxn/vAJNru4WFF9x9eOtu02f/uH08kbH8yjDYWwObbxtVjR800qj6PhgeDc6yDP61B7B/HhsLaBx9uo3C4qJTD0usGfpxOVPW3ze9Kwl6o4EHAaRMQMdRKU6Lwl//2Pwzgu7O5+fW3Mew+GmH+z774vE+MLthnfViwdj/j+7oE61IJ94s2iANg5Pz7gRQeqIP7zTdfB0rEEsu5ff7ld/XR38hZnd98+fX1aT/a73sWsC09M44FjZQzEsku4VWOWxvd0gqx6JgTklotL2uk8EyVaTEBSc8C2ACZgj9CsKaPTKtr1/vDWu0GUKFrVGJ5KSN6rA28m6E1Ge5GDvvXn17fXGvQhorKAEoJge4WAALZbB4BN4BkKJXQ7H4f/dX7vRcqK/h9rurQJvjg/UCbDMwv/+ZfxbB7tvnJT39W0v1y8931+tK7nxMBNULGDz54bxhDX8c0kiARbla1pn2hne1c6/xP/9n/PYmOQFngzpl5D8Z+Jj5tg56psEKLM4T0CukroJZ/cPW9qi4Z72Yaa1VwsGjInSxgIVR+K1CKoTd04pkqb89RwMuwXEifC5jgUD2Nxsw1v3hasql9Is8BWHiTjsWh/j5Y4HO9/TEU64v18Wekbye+ebaDlb0Y0VeC8i866F91yJ5VSXqUcWIAJ4lzuLoXVWNrKeC43X5kiAkVj75a16aVk4bQi9ZdsGnvkLpgBIZ1OoFz1cH2yppQjM0UA7U1uZgI66v0q85keC7QZ8Q86/2fFZBMVWqSgc5S63+/APA7rRK9HxandbjSMAVAAS0GOovQfwkL4JpAv2vWnsa4L0F0jnYNoiD6ifOyFwAl+bCvnT+VRC2Le53ZK1W2JNgo6PeAXhK6viQfEgatyAJmVcLp4R9TyzAyuDN/bNp2tXTQC31YMqPV9B02S9d0rimUqzLrHGEjBf4HKDhrN24FBBUwHOrrVoACVhlBaK042tsZYOtvL64WsgxaNulOAT2GlClMYwRck2QgA4ihxVl7NoZPPFQ06NlqRwY4Hu99rrbHrQ8m72h87JwqiLswepL3ag18GkhqlPmPPryaLTPdGfN1bxgtWn85uycBw09Lkt/O8BbO9GhCt5erhJ0qSXw2E1aXlkFGXZXUPm6vAIdpAAkmBrDYtqrlTydpZ/uAC4JGe1c7FiBoksl+f6/k5ghQB/DSte0F+ghSUMGfsXWkB5pqhiXKVgIV3xZEP9Aq3mcKEjFwRusuB43ZYE96ssaMYHntBXAdb+0ECDTm3gbe3fz21gj4ArFNYKNv8qTocZqtAAAgAElEQVSfsVULuE00vMLNBIVYaZKr3pETk2zYiMA7zLuh2WM6aSP19Po3Ftm01B5p+M7ZyzPJ6vuDmogI7aKRSzJaS1pfvd0MjQB4AKaGadeeFmBPQj47Z/Yo5ssqQrlDQEjnoWKLqbNEszljyetAK84OMQCsL3u+axez2leTAChQAQrR4rFfVNhVzbQGdf8ADOeRL8HgnDbv9iy9zpda6CUN25bKo1oXv2+yWAEPxoPWLucEWGN9JCPs4rMKNqZ9We+DJRcq6BgptPSIN2MVilHsb37tJK0gDLY++1TMzJOYFO4rNuWtJ+/GvhzPF7yqzWaY9MBe2jXd9yN7TTrWUh9roqzPcfbtL+xMlehX3cdudsO5fFghbAGL7BBGGRCzz63ybgIyofkjJs72BfQT5Kvok22w3tbevau8KpZgRQKQsRQG6CvZI/I/vnk4vQt4EGcAiVWPgQjQHgHYKOsBSAB8sArPY/aDCrlAh2D3YtW4DD5AsK7KPsgDP9+NjR2dLavSvtpFRzYBm04L4XzYGt40yf72j0TZZ1t7X9h6o9GmqjoB2xI7niFW/YPPGQDWPdh52sa2Wif7+0jb1Kt0CTGOvu+9Xg+IJjnu+QRwWBsJ8EsFmOzT0V5Pl+5kyToARrwwkyAF2KYIgr3kmEAI6zR7tjM1QAHph61OooByW9CctG1ArV6vnaOV5iP8YUc9GK19EwuOBsRiNa02xAX2OFujHdO6aTFaoNIWVhm8ZE0lBmpLjNZ7ESkPSO6zH2mlzMeaXk1iY1i1gBIAZb//UXGMeIS9Z3vFVM6uM0LKhMC4xP9cch4KKEsbbg208GcGpuR3hmGwZQ2Ovs0Ares1bLdEQWIIsDNR1EC2Zd9j/dP0K9aZaa/FYufO1YHRax5kN8VeGHerhX/tD63gZEmGiTH2abFhZl2752mH3T6f/e8Dj1wX1q5tOPa3uFdsOmdwCxLPfvM+9r7SCbaaf/fw5yz0/8USXiCuP/b8PnA4kiD8rmsA8ogpdBFIPsS07RfFamCeJEPM4cSQR3BhfNcAJsVbWuGAgJ7dtDKxt2NwD1bsK0bruYphtaIC7cT+zjuGjee5BoVJ+J15+6dEsc+xjySBM62xe3Mf0yEDOCpOeNS5sBckjKMttAXV/3+QVotfRQlA+6CCmJcx/aeos4q6x+k3IjXkFxX9F1s0/cZiBcIxD73/nONsWwnWCEz2eTPAxVTM7P252Bp/fHFnc+00BmVnHUiFUcm+ZstuPT+4+eef39w8iRVt/zkn+2weh3WRCZYOowmfbugQbadJbhXhymW6tjoUh/FFv+6Qjp9hE5OvQFLoDKjcKY5KNMkBACiYrx4GTVmkAADzy4ou7A/bNW3CilEYIl2z/W/7DAY2Ra3lE6dAG0CEYX604BtINIL33Q/8wEC4sS3TXl/sESDjeWivVvQfvVWJ/MTXq632/pMGqDV998hxciElwFilo/pjmnh7zzAy+x7o0HqwFXzok63kk2Luo+I0NhYzBhgjNJghGFsGzCnarVpKteXygvnt/YElsA/N64A5kzIB01Ok0HWkwFcOY4G834pnulYtx9NeD8B1Tmxd2mRLE1ecvVrldSms+1gyBUsC4Ga63ViEx7atjvYll0WH75WYumfwpOt5MJOPSTdp2VZQelonz49G6uVxQ7uOZRTJxiAMAHbIiiiwsUdPMLOd+wmdMXp171QwKCd/2D3pSNEhp7CkJRZ4B6xb+TArVf5SjDuTa2ey+4nN9Rh08uujjT6+fHUvSSPnf2EKz8UV7Fjv+bYCk1Ud/VWsqD7L2o4sQO994cJ75QX3y+O/nPzkedI0J9tLVxv+yMasosSaxs4mjTaxokZraQ9OYW2mB2OTFadhMQO7+1Trzoc9zd9i24nFFOSmmDFlttUo7r/Z+Gmt3YJxQJwBbYdND+zL5vT+/kxrumLxgNqr+OG5jQ32BmymAl4/pynJVjjLzs78zh+KQxMVLUaxayhuP1WOTOphNzbYDQzkUYwTH7V/+qwTEQIO1blRGDnxt9xzoZRrX47ipYIFsH2Yt5hzGMbsf7aiApIC9qEkq+SZw0we/yN3YcdJXYgx2kdyCjgErXXFV0Xm3k8cLVc4oEOqNblZoYpvJ/10vASDTt4aIGU9JjAbgJMvmYJA1yie8bwUbARcbC4QzvOcgYhih/bJsGsj4GB9KlTZ/2cjETzrzMOY4ArsASIXRjgNwWMVnmcSrYFFvZf5Ck8jdbkfvmgm28/e1qrK1+mIWfjAaBYO6LtsHF1yeNFZ8krle7//9PNeR/bFeTLVXVUPW97ZMZmcbEZ7fZjqy3f7e7T+pmi99PW9Rlv8tEE7q+Uo4hY554NspC4Qvg7J4/GjF3914L/6b/7d/Zxl6Rf1ASqEAoOzgV+M9/Rrd3N06WDDqKE275o2RsOoMek5DOCbDX4zMMUH/OzHH1ch/W7zRe2ZtwP+fNDZkM3TEPQW81Qg1V66bL/67POp1v7sk4+HTXfr1vU5pJdr0XvbBT9OL0o72TAsBHndwHtplxA/5tQFGfditxHv/fb6rdo9P52AzaFU3ZIcjzZNBm9G+tqUHWAsERNLTLdx/KblsfcG1IhsLP4SKV5/M+1TFW0DYQzsdE2YEf57Klwd9jOx8TwUvehiWi2KwJ2LUVuP5LQvVw1/66AFdjwN9f7tFzc3N2434bX7PV2rzqVa0wQN2HqqX5cavIBhMQBA13oy0ONIVSxCtTSiBH0nMuqAnEvnr8Kvm9L4VW0CWlFzQgEvXwfeHSmQfNy1WIMffPjeUEm/C6DVVvd+YN6TjL0E2+RLh+tva5k9MYKKkokcEeCA4eFI+u8VeAt4fAX47TXUovs8332qyl1rCMXZdD2+D/GePnctaJKKNDowdwQoiA8qglomgYZvC9jd76kcjqqW934USHOodab9FlV0WrnPXn5/c+WHfxTY9W7zm9/+ZhgH51r3C5fPbb4I+NUueaH1fxSzR7vQsZ29zVdpw33XgIwj3e8DLVjbVg4Hy32ca68BOlSeGbN1SBKCLcnlyFSiHGLJKaBW0ih5HfLzNsjG7MQ+NZUMGPHB1Yuxic6kc1N1goEMrX9eEPuoNnEMIYxPwAItlVcZrrsBQa/bzzdKru/mmJ0lgYLE62qtzl/mzLRzS1yn3bXPVcFmxBlAbEDGUaCgSgiQkZijDGsreNCekijQHqG3pgK5k5G41L2bFnbr5o1xhJhxQEKB1v50OS0ugowxFs59+2CMdu/NKdEpYLT4sglgAAYFBVNlPRLDMAMkUBHI7saOVKG4HxvQGT3ZWHSCqKpgDDNAciZYtT+Wdhgnw4kw3JJt+gWGJUiYJGccacCRdm3tB0CenhMDPfRjiccAMctgGmRwSCtIzl/1zjpfuvJhxjJwWyUy4O5doMH5wLurl85NQAnwH1ABJVvC0jP57a9/Ne3hb3Ii9NOO1uKFNXTl2rXN3Vq2iawbD/+6M6jS7nkZ6Q5oUlV+FWNJRUdCwLmdLXA+lqPDVxP0zGTViXoXYDGOWKIm/Ws/+Z0TKloeSGeW1qUq+qHObUZp2Kgvum7A9bOqpw/bK8ezyyeBJe1FYNPxAUA44s559O+6vnLAaaOxrdNWSOT85ebujSbloYYrHmQ3tePc6hzTLgMkCFZHEFtrqincE3xjSdHIWRo2QIUD3fMwiSSOdIOGAZXtNAltmxDs7LUfA1Pvxup+WguxtpClyUhnLDYUG579c88zmsgSaQnZtnQZwLKCpqVXyuaPpkZnzR2ZxqcF+knvbQN5f8ng2HraLe1B6/YcgCOks7z83FZTakE1S5RYEWeCLZ8nCOt5CX5GD9IaTNuMjKpJk9i4Js1JlBSnKlifCCAbUDd2MTYp8PIkoWzv2Qebpk6IG1jhPBzI9rOHY4NNqSs5GGHt3s9+EwxihBhgJIfeNeltCm3pY8aAvR1bmZ/yHNewBmtFnydWaoHfg/z0ml4b6H7SOpmaHXMFi5VdaY2wIz766IOZSv3b330mW+zaYlu2zwFafKNkwyClE11v+N1U/ed3C8YAXgAx53gNk+Bb8pWdJYmCSv79Eq7VgL8YjfvgnQzHEK3V+tJ1avVhdIZRJ7haxTjMuwGUsLrsH58NaJWrDIa3WlnZTsDz0i1ZlfHJZ1RYe09B+WJzLOaVAtYCdhbLY5Ifrx/Qa+2V8YuAq+zitIjN+Vr6K9OyLajjM3yS9wJ0qQT1XLWMireG8TbAGsF2AR/9rGyYaw+sx3hCxcN4Jw0BUFWoY88JeaMSHq74OuCKYuvQBEtkhi2yEpnBt7d/9ttmseAGNJb0YJIAEls1w1rEh6v93PNaTKbBLV3/gLYL2NgHWSeJADhsAUE/meQlezfx1BZYWKzFlWxIBgXNaxrbGlTlDI2mUr9/hA/p9Qo7wAOAvvhTAewv/vzPNreKde6mx0kI3GsP936GzAzbTcLgerYA6762mWchKcPmGABzwK2lXysZoIm0gvwFNrNZislMl0E7Eg5F4D8kaj0zz4BUAjCPf3xm4EaR+rT0YmWNBmj2Hjtnfn/ZGDb5SPcqnhzQmT0BvHaNSxuxPYptv9UqwjJaD3NJ2Ei2gAL7YNw6E12oInX/8/5awjD/gN4z7XAYDitJsX9HrH7iGgU2dpOdphXp+oG8a19LlsUTbJ5zpTAP+NF2uR8nYAQC79zHbrbE9U+bLqZP+4Dd1U507dpHA+JgxdtxbLiYSZKucLKkffjBFXf5/j47wh4Z5ob9CpAFAHWfWtLvl/Q+Lh4zcf1kMbICimRwvwA9a8MgbM+DPeW5zLe2wDbW+2tFFYNUpjiona1Ba+lxGbx0l9Zy6zGsy3Kk54GN7umplsJimRMZ4osZwT//6MLmcEOluHRADH1Loveve9533hzb/Msv724ex7Oy0Qb434Ln7NeKcYCi9CJJTWgnbp9m5vizYWi0P+jdAdejH1TYXgPCxBf27gJxFeqWrjffLaeZQkf3QzJGDWPSfWCWczn7B5OI/bJXVtFWfMzOrjFECqsGvdDkAiSTxYltWqH6cfH0dB/M+aZtBUSrU4cum8JmZ9uDnQEY7AUmH5tt//XzJwUxT/KNOxW+Jd/ApenUGeNu2/fZwNcpBhWP9lkYrHcDwN70bwMPsD7F+/si+PusYudKksx/irHFB/Jba8WfDyscyGyv929xIx1dw0KmsETmpzzT8AR7jjTUkd5r4hPXE9j7qFheHin+5lum0ORKh824QGft6vbk0n/lz5bEhH29azBZxoFMwuuKbUfqnWWjFZicITbKPtJyjpm2x3/w1YpAps5Hz/y+Th3gFwYVP/JcsRkzydCJHhaNw2HRHT2dzZJLl4eIpQaol/+RJADcKKwBqRVQA0K3tjBv3344WafErSGcXLwc6+49xAKS9QE9QJhsxTCNO/+vGwxBIsm+kcs8Kr/XTolwcS4CzrlzVxric704MnCtzzH85UzA1XmSPdkXz+9Rscf+kCf2in1YHR6ry2OYoWyBPKI9NS2RwDS4RT/j6xVU56x4TYaPH1E4cs7YhZHxUKzq8/zvD74SfsCfYJzJt4a5uoomi7HHUSzdsrF3Cgr29tDgxAoY5St2GBB3AKKVT0+7Z9eo9XlkAYqnDal6/PxRBdedhliaIk+yxjDFcBS2Wizf6or15GjwBgA0f+reaSBOHN7v7e/jN7RFMdfao4YusMnHiwHlboZx6H7aDTvBtB7tw9ZVh9FIy4hvXBu7gUyBPaazzLTvbNJXYTDPYpO9f/VCXZOnBlhcA0XCIxRBpnCj+LiKp1mWiUnYldHiA3jRM7VDdL4M+48L6zX58+fFQ28abAnYlK+fnOFUazAHcF53othHKcmE7NfF2Ib87FUg2uv5vgUEsrEkb1qvkVtAegCui3Pmc9fzVaSRuy12PhZ4urtd44kwivfef2801s1X0N40vidS1nRnsInbzgr3MlIGJKJcJ/JM9832zJAczlKLOtuO1d4z1d064GnrYmI61ibCwKns2aUL5zozz/7qwH/xX/6Dd4LYSVz6JZP3HsTK8n4ffvjRMJTWlB5i8FFMAx9GrN5EyZ6yw3K2qtI/+rOfbq70prTCfvX738c+O7P5RW2zDx/eG3Du900lwZb4IJbPewE0Z2Pm3E3Y9WZU2XZnC3CrCysB1+bWk7pSq+zdJjHRRlL1t/kEOqdjtaypt0c2H1z7YEAorRASzs9qA/3si683X3fw6Rzs1DI4lIQMDpR+mF2qbxxSh9UEQAurUromnCyH/bwkax7qFrwblpkKVBvQ5j7RtY9mAP2iNpX1A4wRWTfuelrBBsh4F93/dkbpeELhgTD9/uWq4Q9jEnzV/X7y0z/LcZ/Y/I//0//cgIvLKxCa6Z5GjScgnsO/EnhwP5aaJE3F4tReYEdJ1YnYKSiutEGAd+jCp07RWLlZO9q3m1sxJe8+wkgo2GkN6FJhZmknxSgDfNIRsQ5nojUDxwiTqx5dv3G7ttsvZwKQA2ozqfpPQmEtZmOuNV3aCTF1eu3DhmF8cPXstCac7TN2T3T9HeDnGfQXJaEPE89+3Bfg7myf+Tij/KiA7XWsnvcy2piMdOBU6DgZCLmWFFUxm/7cyYDM2jJPNk32RC3Rv/7d70c75GQtVhOWtMZajbGJ37ZvcUnkSy9Lfj/95vbmScbnoOEbgWZaATEcCEgCCfXWCxbcJy4AI6KiCXQw6IQ7ncRaa9g4oPVFQ8O9ShJcw4EM5LUQ+cu1yZjueKxrOhednWacqcPW6/njhhy03kBBoKog4lZ78CHwMMPzsO8bzvE4oM7kWQnd+ajB+vMlVYw/cfM1AQsLhhZE7aI5KEnvw35P2gng2zNCHu13skyAQNfceaVP9MrE2NbgXHuB4bsXNflybM4ZhFCCMKBtQYPqtrbgnYIDbALBkNcIviU7KoxAXsDh48AB1bOdWJJ0TiRoJsSh3vNf9g52xYFGhfsGBoAkWIBPHH8nh6H6v9pxTLwUeEocaOmYKqRtPEcBLBrmbGBR16cVAXkA7ZghN2H2bG2W3ncAzoJsAzckmVi/DwJ2tTxpTaVtd6DnDzQc1kEG+G1U8jOtu+SQnobplpIcyca5GHoC61u1ld/NUVk7U4sP02bIOf3Jn9aCG0hHF2eYAdnLfbFZbRknYnlev1kFrfvlQE4ERJ0EtBwpEAjUPDntI3QQUMe3k8GwxNrrqj40ZuY6OU/SsK2BVrrvVfNUH6ean5ZH9w20e1N7yr0CIS7S7+31WTvakoEsOYvVuJq96/7p95yMcYmNsIL2t5u7tUGbrsspSoho6BEolyyqwkkGp5UUVb7XqUiOpoPAXFWp9wC8HjNAoYQGgHcae8b0upzXMWBy1UgT/wQyh+nxFfxyZkuPI2BSC0drPJOrWgcRBucPoJLkrXYdFdSe/wAta2/RpjFJjvaHYshon/QlgcEu0Oo1rdgDpvAN2FU0Odak3BleIajCQIGC7Welqmb2LmB5yxaYdxCQj3aW1iABlAE/KrWAHy057ETA0bvn7S8aLCZU8itAzPTAqiC+Tf/H1CnBfz1VnQU/EkRjEK0pcbSfBNoHes9TtdMcjKEocZqAuE9IYGKYvkIROof3Xx6pKJD+au9vLaypiuoTrV75FYwWbQpstXsUVJ08HPiQtMCDB9nv9pKgmJYtcHEvHyjgvM2HeK60Y2pvAnpKCAQlx7vecrhhie7FRnjb2RG0YrGp9I+u7gQz2qlM0RXE0tzyWYSI+ZnFMBsAqOVgOxQNBFSSAgHSaLNhP0iIBN6KjQYxiKkx9npOAsOppPYzQ4pGY02sgTHU6yQ0AB8IKU21qbZ2f6t1XyvMPtuID1xV5wnTsfIE+oBBoNe2vV9SaV84H8Nu2wdR8ilrWqnkEJ7Ws3B9baSJcbbCz5MstB4YJHz4iYp+1BIfY+72WpPiTAg+0Jo+z68IYHdbYwkqkFfr7262f0AZgBTQunXD+sDcGvbQgGbMyGLJCWZGLoGfBzhiC7Suvvi/VbxzAAYtWmBAX1MV7x4A5M47uzLwzazTYvkMeNrZmilxW5BFErVYCrR1TN5eU/j2ZTlWUEsKg5zAYv+7tins9MPRgqN3I8DOX33yo48nXjRo7cp7DbLK5n95/bvNfVNS3V+vG8H/3oPdW4OY1gAULKEn2VYfOfpsXiu5wXaky4alI5ltJV7GKAWUTAGt75gWLk4YHejWj4aqZ/YYE6Dv7WFid32YsVgvB9rT9jbwQ9X93bD3JF5r3qCYdMA769v1Aqv5el+TsPc/wODEiSBUoKT9OMnjQmSBrgt/Yr8AJ8vmjdTJgMqLCTptQFu23kw23k79mwFKw6pYE/aGtYY9PIxqtnUNvvD8FZABSWIb4bYzO2fbmXZGaZN23QyL93I/fPqTuipmbdm99uqzYhnFbtsI63wxz5fI9zBCuhYgvXvkc7C27ZkB79jqrm1Nf3SMAVppVgJusDjtQQzJ7Xmc6e5zXmmNLebODOab2H0VQz2PYVdna60h9vc85+7EdSpyKu66acLuEkIsdc/90cM6JEoy7cMTaeZe2zu4+dGVuk6e3J3uEkP2Zppr9/oq1tK3r45u/uar+5uHTZmYI+aEbYHvGZbG+DGcU+Dhw3pW/fKxnt1hQLc8JL+8S+5Aa5W9pr2rtTtTIjvTaLuvP0xFB6X0OzOkp8/RKjuszy2jl57tAOzWcss4GYNEK3MbO6zpnwqRq/1zBOcVjYpfZjhV/x6bKroAXFtLmtLOLnsM/Gkv7rdYL1kU77mYTN8no0IPkDrnywCmQybrpgl4v2R22gvtP+vS/nqZD6OTOsPhsIgNJNiCvAMPuDZX0not4JauWRp4JeFAe8VGe2l0SxWfFSG6d4SRQwosfckrDHmYYsVcJ91ig8/UStNC7D3kWS+GLJJfr2jgXCOJODezv+TZcsmJGcaKzp5WtHgkbsc6kmsPWLva5lzri2KVw1VrXxYfujCFqNHenE6oVTA7U0FV+y/JELrxWIJvAvywKUnDvIgFSn8Rwx4Jgp2i+/no8d2xmbsnz7f+xXC1sTpDo2WKdcqfTkuntYMVLAavwQ5Pk/05ETniycNXFeOdiSObjz9JI/f48tujnuiM96kvej3gCdj3OIAQuHq+WJqu2uNstNjnfB0xF85eStIp8K4WSPI7L+paulRHGzD4VLb0bmCJAvGwfbu23e6DLXNO2KunAfZvdFZNPLa0xoCEcpoVDyj+Fw+PtMIqvI1O5xAUdAcAl7b6r4IS/h3izjaPP1sxjK9V2V3s/mGnsh+DI7BJ28Li1h57nvtTy6ed1q8O4xIY7HwvvVig8JyrcpKHgb/vyiMP1hr7ffGUMHFNta3Abl9lM090HaYT001bHQbazXvuhutMEUD8RIYiZi3d4/awOGDwmwzHun8yR6c3tw20LP92XeJtWAhgiv9bLMStXVAk8ntdw1ODNxFu+vn1utvuRv56PyLNh1fq3lFdIGHTNU7ny7ZQNDFHr1+zEhSjAcuGaCB9tE7F7AhKC0RdWqT249v+fbe9007szOxNYWLXpORsgpgKWIlI8Kbn/hSD3nDTBmUCCK/UjYTPfXDLnvaY5As06+R4Uwy2vlv2Id842qmeJWBOPJddEaNh3Z3svN1MvkOHnH0uzrQXgHeTk4mbVlA79kQ+BzSVU+osmG4PAKbCcwsEI9ipAHRkwFp5FbJCg67K1/mJGZLSOdJq++juo7868E/+k5+9o6/2tF88qXKEojjCe1XdqyxxfC6awZtR4G1QPbcScZPAiMr+9Mc/2vzw/OkSg50men69+f3X38yB+fM//mRzpgP5t7/5/eab2GWSyau1ABLQxq56WKJ3/vzFbuZ4gNG3LdzLES3/4fvXNt8DMjIoz2ICCN6w4jgOwNNq83w2zEA996YhXq/a+qtPf5/2nWtb03Isots1Cfd+1yz40rI301a6DwbzTUE79hADuT8qGRuGOO9omHnANg9jOWKsBW2xV07kuI8FQHAKJklJZjHadjtkEPHH+ui1dmQYP7gSsygGGbHI//Af/aMMWFP+bt/YHG6wxv/zL3/dvx825OLKXAMja1PR/DvTlKAXPRdOieHH8rgYO++DAMJDGWm6CCea2APwQP0+UVXmi9hZ12/WhhxCbxOcayDFd4EMkFyB78PAnR//+MebO7WWmnKkXQdLjJ7RUDgZom77m8BW7dPwlpP9fbsDOc5/i5YLHFWCCe5qu+PB3uRYrqa/wyFfvnixQ9iY8DNpA7R/VNBeDbXUSGjsxTUk4Wqg5f3b10sSO4wlU4T6cVkGbB1NmpWwY1XR3jxz8VLgxNGoql9Mm6pn+CxDLSlYE1Q9X/ai6lFrtHP60uaf/otfx0TMgGsD78Ada52ux+6U4K22l6XdMYMn2jECvqnwbhkUgk0t42dPnxvGhGubCkHP43Jn5HRaC3cyek7iv9WU3h9G7z6YAZzWxBz6owDI501H3gnMxOIy6vxejm60C6NEf9NeeNm6P28931RlVFVlO9cI6oRoA+q0X6/vL4NHA9EfeoBAOLTzT370yTxrLcnaEIBTrwogLsdSvRswdzzDfbqW5L2MganDmFzuB3j1OmDG/R8POKFlQMQfMOazHgV0CkoZUi1YZ0042laGATiYfnRCBOpo287CyQAFDvtBZ/ju3VpTgajT5rOMMa3I8wHZ2rwfVqWZKlSVFC2RWpsk1dPygWY8gdI+23PpRwj0nGOVVU71fPviflURiZ3AENB1ruuUqHhvoJZkDNgtSH0d62ovAIkdo1XD6b93zcTZAPcYZe5TJZq4K7BPoABMfV6wdqZJyj/86OPNp7/73earLwK5symYpU9aw5d9xke1Lgi+DhfEPnhwO60c9mOxZabNt/9+onokMeT4EOli+314VuVUwKE1f01c4mCB2JjIOzlvQcZM1pOU9YUlSlflQOxVEyYxDL7v59pmnhJIzvE+DOR5IpDsGWnlPte9cPjoMvYAACAASURBVODj1MfRFPgDTSVGreaOZBljsf1pquzNAErXrOq6F8D/tLUFvK9x9kurkqX0nB4EENEjhbSYdOUdsS8ERQczLHtVfK8UsN397ubomzzrNYcH4VkVQMLeJmSyLRyg6ztW8MmJPUu0lubJ857daJBmF7HAsBEFs5Lp0bGyHoLxLkp7OMcIyDP8gLDtmxItzA7VeKYLWDNtC24euARAyi5MbZjT7Xcxz6edTgCyBYgWw2wNKwB8SRLsN/IG2hnR+YHlEkd23TqxTccTSjraM3bdtHmIB7Kj2r2BnnTogM5a4V4QwAfHdb90Q2nmCRAw8p7GpNOyZ0LfgQPo+goM2dyC/GOTlHXODu82nOJFg3oexy4+23MFxGCdLc2eg7FiDU06bcgNNm0B4P3O/7P2216vdQ8G5ajQTkJj+rL2pV4zLfsKOdmMNvvmZgxoqj/HY6DOtPi+Tkp2TBDtlaY10xCybyQo9jaftNgIK9BVKBmGi7XvPo/VLqXl1n6cz+97gtv9lkCAOl8+mnfabragxQBNADFBNtHqnqGWKmdVQcT5Ota9wUcftx+0CwtPZ+I747sP/A24sQBaVfsV8Dl/q60DA8NenOp6X9OyuK3K77fvTdXaHtHuIxHu3sQiWoLZSNe2WkdW8H08O6gQ9Cw7+CyA40jX+YY9zqbTJ3qU/tdxTLBAo3dd+2mtbhLqklHJlrMqcDdZj40RfSpQnc6PW+thu8x3FyA5CfOWOQsAnkETon0tMooGcxYBzAuIGda9SaueWv829c/H2s/DlOMThp2yJBJGD2crrzLBP3bksBlXi/CAnF0XQHXYDs49n9x7s/FAfedasisW9Awwhya5BXZiWxQUA1IG0Or9r8V+/jomiAnbT2ImOFd02Yb96LoBE5hEvf9cQ/csljNlDtPBUAsxgemUWnOWxhcWAJaCFiXXZYL0Ao/Ep846tt9quQ40L74RKwJSbxZvjT6flsI+Y6bKTfJXrCm+3P5vGFZTcF7sGgyYxTLcsquGCeKaF/jtPSdxHRaB9xZf6YpZLGDJJNB0ztQAsdtpyL12XxNPjOf3GJD9YQJAWuCEFiZTW/kvDOIpHm5BU/HDDI3p/Wf6tz9Y+O3V0T9zEHqeAxKJtYDCfXeXfl5ro5XOpFmJo/aotQf4xzXBF8vAmZ+JkdmgGVazTZIPAfb7TD9bxaGlz6QjwvnVsuqexHKAd/tWHLoEw7ORIzReUatYSaxhjwFH7edp7R5G0ioinMyGrpZ3+3Xp69Jh9fnizT0dKp5VtutR8asBfjRsj5dc/ujjP9ocfHZnc+l4XSX595xPdhWAhWWy9H2f143yuycHNp/eqV0xNvW5CA77wwFm0jHfyjlhAHbuZkak4gq2v/vs2QPsFJ1PKbj3egMInhT/HmttT9BeADxIGrHj8I4HhBt4dzHusLcHmFBoXDqC7NViH7O5rbGOBvtqJm1iT7UG/c97O+NA7EuXzk/sCrgBEPNeng37Q/Nq4pfZ857fQjnsywFfFRUA5z5Rd0U5g6FRGOn2EZuh3fJZZxqQLL/zI4wcrbTPi3O0wmF4s31HFdyGzbOYT6uIkn/CAut6aF5fvHi2uDHNKrFy17sGuQATDA9opf0eJlufP4OgAC2KGsXd2jlIuLCTtIYNftDtRL/R2Tln0rTiSuDUAjYXQ5TNUHxnm2eIXNeL0WOS6wBmWKrFRo9iW8lrfKbPoV0sOcIQ1KmGJYZLIT7RjYFVNE8rf2lYAcK1GMWQo9flxG/Lve6Ud8zUXINwup5hsg1TNsDnKWaQWFZsCVzClJPzAloWcDTxGMZXgNnTnvfDR3dHe/t6Wu3W+ac//XG+1VmRm7zd/P533w7j8KMfvrc5tmtgV3maWBI7ThvjyCilaVt+aZgQ/31279zmxjfJXcUm3C0/OJ3NV7TjE3S03a8jw2I6k9h4AC52k+8e32QoSjnIdLX477b/AHfAd3nKgKjLPx3SvuLeej5LfXDFsf61bKItzybIxVYheoF19jgAS/wrTqSTJ9bd6vBt45d9Fr78wf1hATtLyEL7U2Odt1PlpewmULLoLbtP07S2cS3fYQFHsx3YsO7B88aw1wKLRXa1POptYJ2ze8pzIScxHS8LKJarAs0VuQ7HQjsu9md7kFmKn9ySOJQdV2R+pkNlYtVioWlvFvtYk20hTiGreOE4HXydGiZJp3H8daSfGzfv1jGZvmddS+f3DIZglezbhR9N+3o2GQPcO46GMZ+xjYFG+9b68lWt00xNVluficgV+MuXb5bL8n/iMp2DqwikA3ABZt8jLwDRyndvPbjbMryqIzDCVXHuEcBo12/43wxkYl9aR/uJtqD4QJzHHrFx7L3YwzO3t+7Hsr6apjn/IX+4m/+wB1yL+wS42ReK0WuYFEmYYt+uU6dXD38KJTMEZ9qPzBbSGoxI0DM1oCkbfjcb4h5173gPwyrEYopEJ4uvP7y4+1cH/tP/7C/zbbFBIKj9gDisZAZgADSBlO8HUpBNm5DugOkftHVOoYXnjN6PHvnDTz5M326BdzbHP/77P6/l9WEMsMT+c86fNqkRHZTSwm4P9nUJwMeJU96O4jw6TLmVv//3f7G5l1jluza5h3wh8U2sssd0L1q8K7VjCn6MhDYZlzbO9YDBX3362ebXn33ZJu16AnoWqr006wjRMyAczLWAwdsBHFYa8LMbO++zTz8dNNX3pkrZZplqHPR0AlHtGqaZlJBsH6hR4pImCabq0qmYZOcCrs52XxhMR/VlR9W83KZ5fj+grP8dz8n//M9/sfl//9W/HP2yu49fb67fL3ntYRBTHg58B0qAurtLNBRIhJodXbL+ZzpNqmjW/HmTKg1F+OjHP5kWMsHgg/s3S9IebL69XfUS9TJjYJDFlcA+qC5AhnDyjVpLJlmlFwNwQWEX3GSMB6xJ/24AkyrXeq45J8CFYH964PueASGXa/FVPZHYStDQdi+dwV6KFfnBhyPqOA4xZ/c0h/Cy/vojtW+pGrxLyNQU1e97xsdKZnfqwTeJ9mUU9BGCdZAyPqMbkd7Yn/7ZL2bSJxHNB7E5tdBpSfGc78ZaUwVVhaCbgpJ//+HtTsWRWJ/fBUxcDCDK4RUAGlpA6fe7m7USm7AZcDCGw2eVKL8krNoOlbwDDs8GTgs0bjdJbACNLRPHep3peVyoXZcWAOP4D5uua7LvC8w6rJ8OqUOJKUQX67vvvo5a/m1AU9oNidFKYggWn2qS6W8+/zxByqjjAYF325+uCZApUCY0LLC07pixAGSstjs5sRMnEj3OIe22X+/nAI1oZ0BovaGcH+weMKbutmYq696X4QKKX6jKJbB61rPFMhVUT9De9/YyklhLmHejGdfZo4t4pWuVtHzz9VezRzhPmjLAcR7vfkwcBwmTgeYMZgo24aMMLLbExx9/PBWW2yNAT7OmSaX9/skSL85Ee6tkcQZ25FWwgBfTMIPWmQfKA5MXW2/ppQli1lCVpk11L0IRbKxrgagMr/ezJs6W8E+LMObXopOXCLbn5Kon2wsj6u73ez/JhDOnpeNhYLjgkhbcxZ4fBt7fpC15M5B7WPNa1LNF3/dGn/zRT9Kx/MHs/S+/+nQqT09rC5b8AswwAr4PfLn39Zeb04f7757JqZ7h2aqVGHeSJQxmC6rNUHgBkDwW62pau8bBaDkf0cWCPsMpiAb3vDAhaWtMNbo2+IJM3RjTWmCt2PbuB+Du/icg4bSxr+hw9Xt7nRGB+a3rtyuwxPwBOPSaM2lFKS1809k5PGeYE99vIU//zlCcadtZjJ4D3QeHz/Gb6m1SRre7udgeN6nX5GyizpJryomqXDQBjx/K/mUDl98RuLM72iEWYOn8Yl0uDbtF5WcHMHdPAcywMxWaChTY0BdYIF2DX8XeloTQxZMkT2ucAK99v9hFdu/SvwOgWAeUf/dinwGyTFUV0NhnwImZtD3vsYLCE4FUmBVX37tcMSXhaKB8X5gvO/Q/un4yEFgPApJDWiM62xIGAO9bZTYAbLZRskI0ejQV3WRXOW0/MiRBo+RC4Nkzt+y7MV4x+uj+vC5Yv//62ObLtCTZjqMB01Efx1ZOb0TZgOEfx/KXlyr+vDCwpXu4nx0yVbcVHubw2Vi/dxosQx/ylHM2dMPtVM3OKfFhLbOmnAvqTF5+pF2tL/IZArJX2RGwuQBzmrW2TH5MCMD5TPsEAmRHp2gyXcha49bwgmHZStYFUgN+LdBuIK9tIL3a/taE5gHtJC7KT85Oz0lrlIRF4svfa1+/m5SA1i5J16HO2rSpD2NsPmaCNjZqtVKuFul1/iSCmB+YGFvWk0Mpmew6Zqo2phDWxNjsEkK+VP1aQjxAiPnPdOa8bIHycE1BM2BaIkeQ/mltTwJkQP3TJD0Ot192tHGwJT10rEbV2JcVet7yOz1fYMecNyyClZHMPQxTaZKPxXhaIu+LbcfnOc9eP8xqBYIBigEq6/4xPeZ9nD1AIyZk94xVs1pnVyLumc0+1VrX651JkgaejWUdeQfAT9e/guftJOB+dzo9pihQqyN9zJF8SOO0561lTVHRtXkukpQZVlCSN9Mu27+KYyNqTSagc/gq+4u5tGqM2Y6uWdFHTOl8+7dnOo3Anv3Yf0C5ZEfMstr7gHijj9n7aPFy7U87E1rr6NNoUXR+6TpNe1l2mU6l6xm5B2tij2IiAEJnTy1g2DYFlO1UkBwwut+T1LEP/kwsPi1M/kvcuUCd/YEU+9p003I9CdEqcgH9rDuwXOw28i7Awr6/GGZa1xe4Y32Ac+vnhk0EZLauwP6H4nHtXOUJa7py9qbnC6RYrdKYOvwxm4whm+9vfZ6NVtt8/CpAYTybbhlzVDy2U7HP5GqAmD21z4TW6j0TdoEpw6gIKJkCIbAZS3v5fEn32FbAngLyFhBjh8j7uO4Rj+9cuH7FlZEGUazo/fenCc6Z6PdpeQLupkDbf0t+92oJfI6pAzgce7tY1ztYkM5Oz/dyzCAslQfFsA+L276v22Mnltgv/v5fbu589jeb93cbGLGnTbrnrJjRGX9VDPg8v3v35cHN39yIqY8+R7tOwWj0VRewYL3G13qGk5/QUwZmtEado72xm/l7NhS7p3Uhc6NIYkzDMcmvolD34JnQ3ALSrphisdDkZIAMz0liOVrgW7/KVs9RnutegLx1GR1PMU/XNize/pbH7VRMsMeHFOEZDrjqHPUShbYt4LRtxRg7wRaxuWvIFrkI9pFOmCEHBhApHGjvNrCncy9KLy4x/XkVOusWeaBY2D6D5PV65xYwPww1a4GN5hx2TfaWjhYJ9BRRe/1I+WwBRQygmZzdJxHcx1pi35wrsR+gYC+mEvDjWevwtDP2iJ1vrU4gjvBJdFsV0AYw3uqLyp90IQApe77vv//B2Nbf1a02gwjEZ8U+QNZ75RHkFE50jxOrds3AIb6MfhmfKsfQpn5ETmBdu24FOHIt7OuTaemlRZbof2xQ1657TfyhrRZ4J0563ll80+vekunoC5uI/bIuY8yta3vgKCbi2O0T6dLpKgNKPEk//dvNX/7FLyYGeVyB715F3OvXk4NqsICc82IaeIYr6SqwdxVdznUdAJobNxsO2JliWzwLMgW3ig8NfVHgp3u3fMoWPEe40E3U32fLYR6a8CyGHabvkpuZAk9+fdqlSXkAop0dcBTNvtmzWMJA4yVp828y0aegtS3Mju5pP/c+cv2lPbrOh/h5bOkUtbAbV0u+AsC7Ye3BGcp5s0X02DHxvY/uJ+dwWtbZ9xYOtsK/GvD3NOBOu/izwP7Drds77dJqOnWpneoZHPP8+r2T5f7r6CnEHww8v5rG/c25FrZCfqeIzlafPhnGgZlJYkYYHZlGd8fTcuMpUGoPNyQvmyzWJglwb6TSAKBLQ9AUVkMedHdhN9OgOxOY9emN681JKKbvme61Py9F2qHFRzILueOlWMKaikeKZ8ZuSvZYuM7Gvh4c/z7SGlNko32Zv4h44+a1WsMjJp4RArfXFYA4UUutewWucqJr4INf9NmYqpcilh2SC5ff79gL7SX7hJ1cReT1JYkYXfgplCiSrUKt/T9F4/aVuPbDZhlYPzHJDBHRHotM0jkVvym8k20ZjVh3IRZtb4pRTH9+VveqOIhNGmrzhI2GauRpFav6HIOWAMYIDtP1kX0UeTwuj+bnrpw+mubdf/0fz+5Z06ACGojE92mTPHEIenK3Bm+hzqs9DqVRIoZOLPl871KtsH3d6obulnDTv/iT995PePzMaAd9HtX17wLY9gKqCPIZJX4+sOAvfvKTzY1Ydy9iG1y5cqnA/9Lmq9/8brODUdLif/zjTxpEcX6o6OdivGBYoB4S1qfLpGXni29vbP73f/rPZ5INJt5oazlo2jlygjbemg63qpP7E1Q4fCDFZ599toLYsVDopSq6gow1jMOholHCMxDcnZaimE8m/k3g3v2duXS66yQuH/W5b+/0OdculLg8D5AK/XV4DknaA1tedD0Snd9/nWZUbbO7BYIzHU/rajTm04EQdwNRMXl86Ptpppm6a3MdCGF/LbDo36drLT51/tJUAe+0vrdDge88KzBqYhVHJQgGeqz+6q45Z4XheCpjCsi0iSSEp0326toe1X5zpymkApCzJun2s9Fj6HnPdLAtxZfxBt6dae0AnDPWOQPxwZULbc4MbgbVgZJrDuW6e3vXc3hW66+peaPRl+AToMJk2QPtBxNLTWP5fsRMCWIvCrp26EM5Hq1sIyernSPvv2sqUIbXfXNSxJExXgQXAKd76Rh+1TW+fJWxgGxn9ATOHDrRSu14O/1tvLbqG0frM24ZatH+ksQen8BSG2WJTQCdfnSJuD14KiN3leZJfwPg3nfvpmnlyCQTjNCrGKaEe01t/a7R73fSDDPN6WoTpejLmeY4iUufcbszcyJQg6F42LP/XrvstCOu1l5MikmwaIp0HQz1tze+m4QTm+yjmAYSje++63vt/9H2wtSM2YrddO9h06sEKn2eQRQ3A3Ax7i5cuDjMial0bJm1EmVDU1THhy68ZaYaEkNg2/Me6nr3yikBeyWMpwLgVOG++uKLaZvHuBKgqzYBO063hzEbvs/R0JcTlBKrFqgZ8qDVgACvpJiGoQR4hNS3uhErCUSLTsSzgOx6exWLUCAziUbXrPXf+nHggEZMXZPVVDEEZC/R7WMKXYqp5z6NjzsYmPIulpAqKYeFWXi/M0sLRZWUgVXt0C6LkSEovnkrrcqKDt8F3j0bGvcSn5UkXAu4/viP/mgo+V989XngJeZizzmdhgGpsrW7AStXY9Kdefe436w9vNYAGn1Dxde+qDVYm9MwANDYu4z2l4qSyihAR1vYG1EiID67NYGuoFcAzgm0VrTUACTD0Oq9aDSpIo/Ybl/Ydk+7ttc5x73swggQdw8PA4a/CyzHikZRbwGzWwZi0MrJnftcCT3nttV7AnZOexRnNx4L02Ib2Kte0oWQtMo/rGu//7K9YM0EhftMkqMFFdea2I1Ra5DCtD1xht5D0Nszm+Co/wZI2w/AlMO915nAq4P5Ei0E7u1OQejtgpOn7WXstnNVOKfNzlTFLp2OG/+wJldhMkquPQMR0apcT2Qj4WbPhglc4NX1r0o+JpHAHJNhaokz8XpHmyi9u2n1w25YBRLQiCRojYhf4CYWlXWkO/O2+wUEC75nQulW4+mAtaMiNwwbJsNGWVV5ehQHe/im9R0/ClCNeRGb79m7nc03d9POzLYfbs1etQ9PaBWiidbzpjV6sIDj/MXzJZTvNr/627/bPOnmtUYrcjxpSNBOgOIHPQvQ27/+7eexOEpCtcX3fb4FgDLSA4KLaYvQNgBwXDpp2rDZccC1BGuCzNYJ63WBVYKkBdoNawhbw9QbQA3QrqRlhkR103weezmTJid+Wzpcq8V1y04RCGuvpyHXe2IGm2Z/TDIMlAFA5BslrS8BPaaNewrasKVrnZ+ZvrlNWEbsvZ/vB/LDnp2frVbFpcG12BpTgR0QdwuETSKqDVjA3JlT7NuCnkBM04dfF8i6t2nLwXYQz/Xs+F7Fi5lwLUjNh/AtrwqmD7c+hkOdMCirtXbUzhcbnes5KtIoZk1CYH16n/021FlvgXHvuwCYxaSw7+0rz03AunbxYp/y3xIrHzK6L73HgEMABMUZZ2DO+QIVhjm3TeYXI1L7x5qOyj9P0RCYLRkAZmfzMFOmxQoY2NqPaPScSYH8Am4lv57Ns9ZAVftYCTL7OLo7/R7dYZ+7xJ57D5o/3b/ps3wm8G6/1YsNEd+ZPg2AFPkBDYZR2/+w2MQ4AKQRPHcuty3p7mPaGFs7TAlMztHxcqZXtD9/e3aeIeBuhLAx2BR/p81TLGJJu+7AxYlTe/7DyFCI6d+KUJNESCxaswEcJD7sfNc3k2/tuTHDizEye2+YluJYmkVbUFIMpujotZ6PldkmJZMH9ftrIMH69zxnMgh9pjO5ps5qfVoth9Nijb27BdQHIMTQJEvQz00xHzmbGSTDnm3bphVjevY30lq2f04W03hWAyTTOpPCzH2thHaGArVeYgafMSAhEAvzr/sY/yBpmv2yQFDvYs1GS6rXKQxOKzs/ND5vgZjDhNmy7ZxP94LlN9II28/ef+9j+W2/97i9ZJ8NMGOyPParC21vGtD2JBDhEf27mVBd7HXl2miDHXt9b/PnTZndIYXBNHavTwNKagrc3Hj6/eb64zf5qVVEM4RjBmg4/xjrfIPz6GwBGCf3WuCAM3Kyv3c8y65pJuv289ezKTJ/BrV0P4oYo5MFgCsPmHiu9wK0vY0ZI77oRA44oFDq+QI+xFSYp87qADaGDG5to728/9yXpuXShBqZg/Frq7XT2RZ3nTTEgc0DgNJ86vOxHacVrbUc4ARTuM8G1GCu0searrP++w1muV2nFtM9vIn9ClQ8FFkDkfiAVnODnbYtcfut4sgVQJJZjxZ/hm3M9dJ/XGxNC6PLw95eQ9iww/jpnl2ftWeQCns0rFW2C0CWDSmWf1bXxvPWXAw7LK42h1xhPrIFnRjBFim+nGFroyfJFtLOFn/KpztfmPLYhPlnttbeBhRPu514Ld9BH5afON6XCaom9E4xL8kM/h395Tj/i3naZ7wEzNBVxtIn4t81DotNh1P50bGK1QBtWOdr01ehc8DR6ZKhpbu6WnTSiHMwu4+1ZzxnEk73ymfOna3ttj2P/faLCBY0ub/4/Ks6bgKqyvfO1Cm2k077D/+oeK54Quxib43kULbvbXvUhFD5pcEMrkCHjAFAyAdALXp97MoAlzpy2gSenfdgI3Xv+EP/bKaS279+fxm3JSfCfiAv8CUKOHN+1kR6/nDs2jr640cWAzoGZLmR+/debMz4ZMXVKUQu9p+Cl89Yr1FkKK9UbFBEVFjov50/BBo2yGH9sCGV9jAwCAjJ/u+GDYiRXhW3PzZQwzC13Njb7MZzPoyv6kwQQ9lrr52r4Or6XxqiODF95zUJKc96XwpjitztRxrrso/DgRPiVM/5cLH9wS2Ah+UvFhnJmc4TWRMg8xRLtL+Lwdtrw36m9djnPu59P/nJTxswd3jzf//yl3O+30s67Xh/z6AUYFSfCSQb8K7fkXsf6CzoaLKGXMmSj9iyQMXHfQFiSVm9xr6tE8dCzNCifgb4XDr6vc/gX+VE7d2HFZB3el4KFU9fVhwyPKfzfjp7eqSzc8SAHzGPHKp15ENHKmIGZKxHP7lNV2BfATM9u/25D+zHFOsRR0a/EttxH/wV1wBAV4HHRuZKRvMRy673RxoZ/9be4Mt8rQ6S1So808/5yj7nNRskDxCTkJjRvUX3V1EPlnX4yALvZrT9Vu9jNjmBXHRLFeTtplnTcJZI8QjO9kangWSqZZLxqJ0moLzdOsdPPvjB5ucf/2jW5DfffLP569/8elo+jpV07ha4h1xEYXy7+dH773cxD9soMZkEpB3gL373282ZjKY2vwHvao+VtFsTF34mgOs3vZ+x88ejif6rv/vt5q9/+Xe9Z62smIAGUXSTWoD3g2sHXWJhUSXP7kVrLCDld7/93UrCbKbuTbVxqNY2bn+rCGAdiZSAFJhxwEcpxEzM6aG8/9F7+YBo2xmvyyG9Z0r8Xz+4tXlXi9chRj9j8IyYe5XVGxm2rHRGv6pJoMCh3stm3Ol3INcPYivejk0oQDVc4OeffLR5G9iELjwCq0DH1nA3sEdSeifQ7kE6aejlTwo0HnGG3Q0dugnS2xSno4i/SJ/ANBRtvk8z3gC+FwF47wVkYEE+wQasPXMmyDCWNpnD33txsKtCtjakAHbaBXr+NFtUAi6dq0Wkc3C0NfIZetJVVr5v5z5XeVeJ6uv9q2nWBWrlXjJwGd0+l/6bxPVQLQQHq0rOUHbBfI7zXY7rfnR4hsVk3SM9B6CNoMwkVNeEfcb6Aj2/qyX0cZ/zlBfCGuoUobAKhCTrU+WeKEpiU0BSVWNpYJUc5LQmmOl5GN9ueLafcQwMsLW3T09VjTuboTjbv7WGvwNyj0TmqmComL1JGwdLSOvLdUBijupEz/98dHpsmceBsPdjUtzPqF9sqrIE91HPA+jKvgougWP26/sl0AA3TCIIPz24+01hMnlX6whQBgvQvr4bS4xjulLrsrNwPZDv4CGTdgKcOf6pUpUMVrWwBwRkHKBARlB8svdcUwHpaj1roMkHVVW+Lsm/MIGfCXCANVo3nsk9rIjsBlacoSu//rtfL4ZZ1+nzH2jRxfhj0GsXnDbcoeYD8gQlVZswnFSwaD2USDNcgHXtfYBmNoOjoqnG3n3eEBzu8nTt3kAZ1vdg1yt4ReuXqJ7OTkyLrJatzrWKJY2pAfI6R1cD9wRptAxVpySG9vSiamMF0HC7H8PzfIWDKnyEQ9tz9DIICF+/cWtaSt/mYBQzBt3vGs9durD5cUUJbN3HgXIPnnQ+u+7nj1/GhFuT1v6i6s2ZqpCvsrdlawAAIABJREFU7nzRfi7QeVZg47omIV3JM0aT4HOmTNpXNC08l+zWYoxp8e48o6S3KFge+5PInjLyqGTYNdpVu/dT3ZfK7ACB0ov24uPAfiCfoS4YViqiCik3rn875+RQdooe2tPe/07nVHw3PoEtnYQeQ2VpB0k4JkHqe5LnSXJ7GZCYAtNO57oLHQCdK5fc7Z47PdOJ2V20cvb04pkLtXqn39m+ehnoPlICXTMtmRVgLxbCxFn9bQ+Pb+q6tGme6Lre9HwEC0+xN1vzp1Wgf3Dt/WHcPe8+Dna+T8fSW9VfIHMtwp1FI+7fCOaxFSSeQoktOCH52W9/BTrxJQoj9uehAqz1hc2AtbIqdfalXMrZY6ieakkXZKHHS4Z0lQKRDOyJiTEtyOwsX9rvA5UkwDNJuRjmeffB3hzuPDehYJqWjhXkHCm4kSB8X3B2uKT9Xs/1dto1ilkC4jO1y89EW8WF3u9lld2DxxKVNiG+iziTr/h9flehbVo4JGGSCEULgtu7ZzdfNcH9cq89n+3Wlr7fxqqVcJK1ARc6987sVDdL1gKY7eeH6eEJrgBC1kxih0kzQMYkh6NaOoGOKIj94f8XWLIq48OqWcjqBF7TrqpNmZ+WUAMzJGmdjxGfwJLPtilWTWvhaARhs5kGuJ3Y2usljJhS+1Of2d1pvxwAcYEny++pqC4tnNl7XYe94/emBXEAxMX+cyH7oN5oQwHoFB4JcG9bJlcQvZhKU3ltrz9rnfg/LAuFq9U+lj/qLL3K970pDrhY9ftU/o/e20pEsQqAtmvyOdskwZ32OnZEwiE5nj/rzLq+wWDEeV34H4ZT9D2sX7oxntXo55h8aDqbKYmtx/gGYKP1BoqwSzATejM+x0KwVwOmuHfMB606mKlYBmzYmr7oG9bExdin+4mYz1rssPZmPvZhxc6l/cV36QoQoy6t1AmuMWO7Rn5xmOmGQLXO2MBzTvu91UKlcLy02qZVFaNjC1453/vJ4SRUW9kEoCPAZOQKtvtiTeELRAHI8vfYLp5Zr8NucW4E+uyhz5i90xkHIgvg7cOZ+OozME23WoLkIQyLGpBC6z/ftGXtAjanwGZvAUGwICfw37IGtoyBKfJa5/zJeuLtXc94zs4WoBmYcoF4a3DNmjDIXwzrS2LRORwgfq7XII8F5rFLzt3sqUGv1iRK94Pxj7E0LL/JYFaru32jg+R++qkAsmvX3pt7EbsC+sQOmGuAUj8fpjV2n88H4uuE4bMkM9vrGZagfdhPnMO5t5EWMe2UhmH+hH0A/HY9azjNYuwCCBUbrQJigDUcIHeAP8n4SqgHYKW/ij08LU8mtbf2dFT7vBrXpkjqUZ4vF3kVWMtGn66o/q7r+Pa7rzY/OHNw8+fXYoaayDhXeXjz1cPXmxsNqXj47niFZlPbl5bmsDPH3qyihv0CsJtiFaekuELmBCu3ezmTrRd/A2Eedb81qcxzAdodya8DPZ51NkYEor1G10uL+5rgrL2LfrE9xeFZQDD8KkDY83T1AMJiLOyzfWBjhhUwH8Ni0jZelxNpniFdEJ1fuZRnbs1Mkp/+N0WV/saIY6flaI9jtAK9TxbvjR0qj3tR8KKoaH8diln29mC2e3K2rgPAVtFd3POm4QePHwQQylXs1/4nf2OzgPBazexhuR8bdKrcbSZcD/ECW2cRMCb2dO/A4rbUSFS0bpjNpD9Ib9j3a+ox0JM/WsDi0j9VnFoTsknd2BxY0zQdFxtu6YPahwM0T6EjG2tfdT0mdUJ2tUYOkKj4oBisyBdbakkrYNblNz3b3sQEWeSAAwAZwMwUAsk7FUvV/io6aFtN8VCxUlutQrd71N1xgIZeP3v+nI2xBqRDaCNiYyrCmi5frpdPOUKHGRu/6/KMnqRjjdxw5kyxxt1i4O7zVO2ujx++jEBQp5mp0ADfTNDVa+c2H31c/nLj62nRJrtlHeh+egyK+Mue0vPUZohAY923hIth+i3AZOI/RZWuc2x/azqDdLbdDVM4G+06U4i3hYz27RSV/M2f9ztyQWCgv9kPn3+yfGG0z8ZPDYy4NG/5yn4dMDNMKzmUwVPyUWQdcU/22D6zNgPMcIgOhvctVyTdtc/+9EyBgqs+uCbQniz+fvf2cKSksJiKBIkib46eSls65pg97DNPJKehhftIz26vjgT5nu6GYXZ2uZ7P4eJ10kszgT77arCnab7fa7OWc5MQKTa4X6Fhp6Fw2MGPIh/odtPSPJqAgc5yN7YDePek9mUSJKMTPDEexngdjdm6n/3iF5vffv7Z5uadO8XSOgNjj9NTBmjaZ2hl1gUw1TOcdtlAQoNEDk33x2JAsgtsyCyJZcOZUIBun9EOJYXGN9LHhje9DrAcffPW5UV7WMv6NPFn19jRR7VzaxtHWFDcAHbPRGwxi0KqGFF8534hP86x+H6KtSaFs1MGC60BYmIZTN3BxZAksvHzezoEge8zGGjZdjGP92IHZy/1HWzTRQIgR7GmG0/cKn4CCpJf0DYObIzMdSscxr6jQ15YOHmjmKYLHF+cbM5fHfgP/5Of52MWu2ZfqJg2yPSDCyz6wHXxK2jlGARWR7q6vS4IQPC4Fk7jqbWhfN/vOYQfv/fe5u999MPN7QCnX8ZsQ6tEeTz1/3H1Hkx2ZVd25ksk0ntvYRK+UEWyWRTVRupRx4RC8xfr32hiFE1NVzdZKo8qeCCRSKT33sz3rX0fWzEoJgEkXr5377nnbLP22muTMDqlSQ2tMzbVLIMK7qA15TS6BCEs6hZDFxRUHwPVvwMA2MWmNTgwqBmjbU1HtsFmMXE1KPmf//YNU2bZPOMziVQ0fCZZsn78hky8BCI81DaFOc6cB790+17r2c+ADRozq5wJ6HgTIxnRYhyAwIG6ZR4IW3bVlzNBw76n1Wt2bjoLvk3Fu4+HPTeJQ6XKcEB7mUwkneomOjWHVED6SSCvQMcPqEoINiRRow9dfTuTFenLG/Z0p22h1bq7ONeax+E4OdWKnmClCf5NkqtBWjVeM6RjAzr0NWu0TovbTVgh6hHoNE2q+gAHZTAqGq5+unR29e+kecsiUJ9uBGenPtoHhn2I4k/Spiy9N9Va3QKHw6+q4PP8aXnw1zBAh8KSnbxuGiN+CVg1OTkWRsMwz/USx2p19QLnss8gCYGufg7gIGt0yt8HoAOfAlrYWrqNATk6d2BEq/Xg4SOYP3uImUKZ5t5ff3gJcLJNSylaWTC+BFUm2UOKxZrsmBgLmDnifBNg6YWVXUZJ63zUfvBhZvR2GHoYgBwkKuwKX1txtI0bw11DHQSvNIAnVDZGMv13h6Re5twMLds6vklaRe9QOdG8f6INtp/DN0FyfIiR80AOSyUnud3cpD2bd5dRFgdvks93rDju8IzXMKBH0q51ilbhMPwGrQKLY0zvPeAa3DuKeRo4GUi4R51aWUaVdlNo5fbqazkyVVNGbIJ8Ws4BYwwAPJuCpQYQTiU2GLOylQCNM6l2hbqXxv62tdum1IUD3+Ma/Zwnnz8lcX9PEKXDE/wSQIGSH5FQaNz8rCCjQqUTsG2///6H1gasNNm3DsMwCBqfGGYNcDq0Ve+hcfdpnYmuGDqF4iOezT6sSXQGhL2th4+eJOGR9q6YueftSto050nwUiFjGSYm+0u3FnBiBxn9vkDRQLDDPSrbdY9943O2giKbWDadidPdO4uZ1ireesJ6HjoNW+YWzzHVbu0ehtKER1DXgNnKic49hh07qAj5J3QenDh2gYMxWHRwRi+fc/f+/dLjA7zdAMR3MueH959SVTPgnpSZiR7eTdoYB7qOAE8MIqotwPdWDkDw7RgHdsmZkWx3zl5Wt0zcTM0TK/MBd7heGUZauz3s3pZMFpNj34817uffBwRXA5pg4dhPqWPDvLIdsof2jwkZmO4N9s3qx+WA+ILXajhdE4itygblPWWJ6KhSITLx5rmZGJuwmvQlUcM+l0aWQA5gN9OEdwVBHSAkEGfgih09dOocNkzwWWH+QYJ8q68WBLTHtpHIHxIZEGRK+6v7zyA2DIEC9tSG0zG2p1Wp65e14RrCODAYZg0WKdTYpm8rzBiaHHdmYXLjZ7Y2GAjEXntN68eZQQJBqUWRtCwnoK3JlzraBIBJyNvFLNvfarqe7QgybmX/VIuGVT6Crkb3S/sduENAU5Bc7SDOu63CJ1aTe6g8yyZIgInDTsBXTNOwlz0xBu+ycwT3sNUOnHGKlvmC2m2dsuHYLx9WP6V4089+8tyrfzrEWdzEb+bss4V70FyVNeA63sKHbeFjPqLNZZBnC/kl939ERX6PAKoboO+EM3WLySqT2G1Z25UACZpn9hjrCkCeAK0mbXlulDxwH9u+vS+bJG2yMuOJH2DEKd5+jRi5ItsdKZYJcDiBT+0Qg7byO2Ho8Of4da85+6wSCb9XraCuebHFnYgs43gYBrB71JjF5yjAU+LDBPiR6miqrE1QV1V4CwbF5Asj31jIIJF18xOML8KMkQEVH1lCx0kC/N1n6Gdgz/xlshgQkOfgnw3imxQ566UNTdsXE/1cL9vXLZ6pz3okc4x1v8LXdXF/SlzMMARKG2DQGI0+gV38c8BT3t9iTxBjXq9vNCBta+8EL0tsp6artfRK1M0kqnhSgJjrqz1Ke0kDTmqPrXpHbDkgR7WVy2YJ8JAg2Al/xBX+NJ/jlwwqn4ssCtuVZVK4VuoQ6fsNkF3AMGkb4KI9BS56ZtgQYz8JgLIbBdplQGRPGC7LqCG5dE2NxzSJ2noLL6VtTAsP56KAvCrORnDe6eG26JpspVhJLIQvU09vT98STa/ga1XsSwLPJ7pWaWcvpqnnP0AOtkTmiflKJrHiL9vasJmA2ABZAaf4zwm0Ydzw9wGHCvAm7gGTgzAKTUoDSHcg2E6cjb+NBpaJmddmguj5sJgu08xE1pi1YaOlXYzn7LAp6zgmT9Fr9FylPdCHVM9Z25IJu42GZPaLgIEsW+5FV5lBJxZe+JEkydpWUxVBFWyu/u6CAoIMJfdNN3bJtSpFv47WBgW3fvb2jPILnL9Vug9kmQlySPvy+Vu4FNA3wSyGX/0yDhQc9LMsYJqYhqWJnZEB4VkrcoFT06ul1Al98UMBG3nutt9xPfoQXytz2H2mHIffT5FJwK55TQHTFgBKiuEyCadZWQMWasMpDBhrn1IU+fzhk+hQW6QehKW/gi11GMCXd8Zaj0ewS541i9kk2K/2r1vP99mv3YPIpXDuo/0nQOk2K9/quU7rp1+eC37Wc+ce8FzZWRAgla8d7LFtsbK2BQ66eUj9XLd7+YBn0sH5kEHDylDsqeKJbFGBJodoaQ8jXRAAugY+Bch0p/NcBN/sBmkDJXFQ7HfPcwY8KJ/BkTjzGsL+4qxgB8I293wZL+i/bF8WjAh7q+QTDgMccMZ4brKZz07UVysQSnDqZq/PEOkZzvtgH6LzxA4nFDE8ip8+EZdAWBgw7xSATILeFGT4c/xbQHmL1MVYtHvEmEAbVO3nxZ7xjGuPS+MWDXgHGvE997PnK4OpUlzupR3bMyUgWB0D+i1zRdfvFJvt8phrdAGCCVzLzpS1F3AARpxxiS2/ylMI3h3jA6foPBMoiQ4Bvyyue6+dyF1YzhXR6NMvCB6Zz6b4V0z72CCeX/a2bG2vkRxTRpIdPE6gHcwwt3gr/h07wHVZuCXFSDFPUCwgPhd/RkHaM6KddV1k1doZ59nYJx9SFvHe0gNigw3s7EZipS60Ibdg+m+hcV1T3i9at+7S4YIczCUApGzzMN6IPcQMikErACvgJRu+Wk1t2ZYYcI4mrHlwMI/457IJghiygS2QtAtkaY1PzawAFfOecKgEZPOsMwIl61oFr/J/KbKGWU43F4DaHsBiQGmTb4Fj1tJE3PZ/t4oFeSVglCUJuzPnxrUqYM/9oL5jFQNaEAiYC0C++IY8XZsoi7i8Bd2NKejaiUOhWdLNLqQirMQleMDQJGehy4FzguvEkA6iUfaH5zxIbNYraMur7XaxZTd7U9uHbVECSv9uTP7F089b79CHN9LpoitOe2eH0ltkjySTdEOWmZ9ZhIhAB5EdK4LwrJ+M2zOZZeY55LJOt/X6I5NE66ZqDoeswePf/Lb1b//rLzAw0RDl1noc0himdHWE2goa8NzirHaFZxGbZeGJ61TiSuad+zMD3liac3Ipbazt2w6z1N/bGWNcJpnnlGGCbiLv3+d7pi64r8daSSxQ132fQaHG9nYWags9N3aByLB3/9hxUOSC2lNhNZrHcB3GAen2UGqJmzBG6KPQ7znwtebz6RjBRlnoNb9WqzDkL645RUtskUXqlOE58+5n97v5QDob4teJA7hGB6AuQGgaB4MQN/AelbAzZ7S7yoRnDx9eTHMms4OtnRxdfNXxd//5Ifr/TauCJEcZStIMTSJ1INxkJmu68drOnzce5aJ/99kTkPfR1stXLwPYyMDBQgaAmIVR8fvHj0j6tlt/QhvKKpRtucNczDgJml0/bo5RgLE7C7Mkd2utBYYXyEzwwah140Gxvc4JmL/8+isbZCI6a6LCewSzirL+8vpN61/+/A0L1Q3QMp8WPWMab96KnqCJwIL3IGMo+CD3YTXfQGxx9lZa4Fy0YueJ4peumwhnsQQIgHhfgxMNjK0SHkzFhx3f/eDRPWkxvD/tpiOAQxckNjxQtYzWdg5ayzBuLpkO2zc61RpHf+7Ttskin0XAojbXOO22aiSpcQT+FBHIuakhKKhjrBdrwOH8xBCKwZEJjKjVedYfjb2Pa6skV2wuNtH7VQOQztYCCWoHD9jJPaLUy4ALUTMJhRQGCAlLmHdsUp+HoJ1Mji421fNnv8TRDqi5IGoe4MJAqkTtE/zybv43AXi27YhkDocB2fwEQzw4fA4oGJ0Y5dkJgNwkGB5H85D2xrFB2lNhLyFoKVCiGDFunMSdtmJ1S+JwcRIc6vmFWzEyGqYVKpdWlE7wMDKxNLpDVEwN4NI+hROZm5nLZNxflj+0fnn3nhZUdK5wPk6REby74kXqSelQBb7UOSy2jsC04KzGuEa4i4A7bOMcZH2Klm+DiU2rFHy2ulR+zaDD6AS5b775pnXJNT599DAtMU5fUvtmgzbNDcAOAQCDeYP4KQ7mOM5BR/8WkGCFIK+D9k119rpIiAzgDVptzzEpskJhq/EulRWTnnuAuAMmEFyjOoYCLavoxl0KovlceFa2v2qQ3NcaxWmGw2xgAGQaqYk3wrUt0t6h5uPc7EyckYwKJ9YOw+K0suTaqMX34f0yTkNwZQBdialUOPZItkzkBABkgUpBHiN4nYZp5n15HXfvP2799//+f0fQfJ62EYXt7zLI5ePKh9a9+3fRIEKcdx/gEsCkG1tga50U8VmYhe/fv6fyRMs9QHSm7tjKwj4yGDLpld1m0pwpnBhKE1dFbV0V96gOew4NEQP7IfbX9haabdgkg3QZgbZTW+WZCkBnNbQzgYjVRTe4rYI+31QmjU74paC1tlCtOIEoE0FbAmzrlq0j/Vzn8xGwZA125Q5rYAv3l3/zx9b9pTusFQzBy4MwBpeZeKxdEVDZYz0i4kyg1n3JEABEfgXZrKa61h0EiVvSxXGuQj6CN4MATlZYBe6MR9zfgvVh3cqs4Od32HNHFluSbmH7OCPDvGZAsIP3iQPCsVzZ1gRQcAWA18d5UiT7ij18xHptkFTJirgpzZtncOB7yrDlunbQCPMeBE1cF/2FyVEBLFVNbzMjpIJHmww7mLY6AjMTAiddTSBwe8UzsH1doNVpmfPYdgNdGXCCdwnMIpxcAaX6GqlE2zrKPch8OUoiIyBTlT7/vT/MhDoHCvDq8L78/Aumcq5Rtea8U8n/3eeP0fR7w9lwmjUMCcB5db37YJht8HxtIxFYbuty2BqhJJHPWvCmxss78VENQ/aFE90U0k6I6ECUqt7KGur2nrAJth0n+LTSxtrp0GUIWsKPeLFhowk+72KxKsmyWqRJlEmEONP+bC/3qy6MYI18Gb9vnWofBkc/Pua9GrIEG/0wAdXeDNBk+3Eo/QIRBECAaep5CvjrB7rYdwEd+by7C9gG/MUaTLkPW4eAiKwla2Pb1AKTzqdhu2qn3IQCd7YmZGogXyZnyghoS/YY2qRWh+Cd7chHTrUEHDDBlqERfVIQ9C4CPiUoinWj/h9+O23KBXiYDPsconmknWRP2o5owlfjnQSKKrH3V5eab/gUARuTTfWqMswi8Ytt2DVd0FcXIFsAXgX+dW58K4M57akSAiZeqfSngFLtMu6vtqh7nld+rq7B9ZI1HB1E90MTKAqcR0yatZL9cuE+TVLHoBySeJEnmYBqDgsOWeQ6ZGhMD2doGvBVP9bt4AVZPDI48fFeYz++xCTTIV8pgsr2aFqRZY2HRRjGQq1YWCzsOc+VgWQllbLHZM4W480ExVgjWjxhFJSujwm5tisqcgbe/CerWlaPUgsmum2hZ9fHgolBbtpouEalDE54ftswxF0DY0gveQP7aeeCvshfPq/o2nJd2lfbdPoROPfs7WEjoovHeuzStqWPH2C6uPZd4GAGJvsO66ZOowF7Pt+9YeFJAMSAmvfx/uYpOBnvbJG4RQ+WWOOAoo8QW4p9STJLhkXwMJIkYcB5jQWGea2b2PgUiGQs2N1hV4oewoA0nrtagQWfBZx6ZbizNkm8sHPuc9e5Q+Db9mxBD943rTVZbwcWeBabNm3eM/6EZDLT+DJIwUS11k4fIWDlWUkRg+9bjPdXklPWKYwCYqfCnL0XQeGyXdGf5PWy0aO35nXkhRatOf8CQOYF7AfXLS2IJlR8yWB0p2XgAm/q9EeFwseIo5RHUcvWgXgWnU4ill76s8V48Sw2uCI/354M65nYJJ84btjzrodtkt6zDLsUlzk/3rP3tsVrBToDhFOQ9VqMdYopI3g32ACe2KeG1aOvEKQ2qfc1AnomdMaKatxFS0oLndb9OmdDfL/b4gtFFZN87ey1TDX8wtHORuvheFfr6QQJOD+pTSQRaD3fvWj98Im4jWfntafN15ginQiV3Id5iv3M4BlstHI6gi9hpxNLu68EvJy+ui2YxbX0AaJcOqnQ58XZ1OfIMj6R6WkLqLqegjesu+GLhWttlLam9mkxsGSSuucFJ6R8G0dY2Pcek3RyHYI9+kJBmdJ0E123Hd43tmUeW2AMkgS9AMkAXdoiGZQ+Y/a6XRfGgU6TVQ7kBI0rfbEFQkP4zq5qe+1CPmdsaIK9dEB30gavo1jJXsqkZoF0YwzeVNAiU1stJ/Ee5gbGse5ZtYtt3ctQnRzK2j9l+2Ve8lP2vHLPdivZlRFGZkA/2zT9M63u6k+ytwIMqy3Kp7tn0sqpP5foEradGoloOMss5brsbhhHq/2nZz9Hl1Apnh3i8y7aipWviL4kfxeMG4w+qK3zMOpCFjFHwK+wLxyWqJBQD8QIATxBe8/FKfd/wynLAHdOqVe/zOcoYeLwgM4t3jegF/HlMfoqewypOEJ7XT/bh1/XlmdAkYQptfn43AOK7Urk/PY3T2NTdiBWGDN7ztTetpgrYR6vBQCFXcfmsi0BiWARMWih4wZdZZw/i6wX6Bg6qPIAsFndUDU+ox/soBk+W51ti+baTouT6ZbiDJqvt22u50KfFn5N4ZwVczYxqSzetk6kW7o6I9q+XZYwFytIzfMq3Vw7vmSBFflUQ5T9zWtkKJ4LzvmZ2HQHFUhw8Kyccs4uyBNjb/l5AcVi/yuzM9BaortGbU6B4ffE+2ISAqdtJr5a2xZ53YvphAjxAhkghjdedhJrdGtr3Ipcu3addRol7+siflXuJx7FvFng2DPl/ZD3Sr6QPWpM8wQSxMc37xJjSeCYmJzFT6FRyBR23/K0GWbT1vjTRvg+o+jKzjLs0gLTCvmA/kP/kDgfrMXYi49qDZErG88PYGNMTy3eRLfOOEHZBl4oCcV8tJtYT1tzGJY2uzdMdMF9q0HFShcUU37FgTCp+dnsG2BWHXU0+NnHFvyCAPNLP3MkvRT7tG1nAnFrH9I5KZxx7eIaxtkVrXB+0vFR3ZnmsO37FgS0IOIz1heo157JvraPcwbUAbdzZQvmuGegI5r1pcO4S6Hvygm97p6m97riQE6TRSxzU//G83OAVWJYrkPcw/0gjjQxPhpw3HkT7ukd8vZtCC6L6Lbvc1+u9SoD4bYBiKbQNfzjvYWvOv6P//PpdZIxPsR2i2gaWD1P66yBrobVikzpO7gQQzyIBwBuf/zd7xJwvX77LgFCpwZC1BGH8HhpsbUEmvjts2etr398lsq/lbUpmHOzXOghNzzOQRiFOeQkLtt0xvh5R1zbEqlOQReWW6BGxFGNNQ+yEz8doXwGI2UFAODbn34ucV82wijvZ7Ahm8OphwagGevMjWcUt4ka95Sg1dYoBRX4n8bnCBCgrQeThDwBji2GJB8Y/Ul0sGQzOTrcKpPj0jHTINEjaQPdRLxzCEPW2wn6LlrOQd6G1WL70hEViU6YVD0Enva9Zww1VtRNOI0+nJMfrZbLgHJ0s7oEEyNoiDlFjmuX4ePkqmGATKv/jic2iDEt0FCvOVkWUGGKat8ZG1ZAbmJ6HC3A9zg/gjeHVXBDkwTCAm86PKeVnoFgZ9KsU2U5NL/yrKzUG/DYp17tptUGpICpDininYJ3IPBuZJ3JCAyd2zOArDifP3/3Y2vxNkATjuAGKLRGvpNKQT8UYA/0EWsyLVAg48RhDgoK8yxsZzCAsdXFhEoRcRPeYRIVJyGmGmsVSq0DmWy8SqC3p2ewdWfpHvf6sfXNs1e0DPNURPw50NXGZ5uOx6qCVg+OVWdboa3EycQ4oCXHJHKAr3mmZVlVmEJPcId1lR2gg+3jHmcR5jSYE8BYgXFn4C6bx5H3GTVOwrkGe+UVIJQtfscYRhkbI9yD2iRWLt2Mgs62fJYemXR02U1WhFmr4FIm0qUVYChsS7Ag7y0Pt1odvF7nlvcBAAAgAElEQVSK8RsAtiRbgiap9BC42ILA/RswyZLYYX3jXGyd5J7VZjlxYg3nwQDfgNggVvDwE0l/L8HdM86UAe88jLYh9v0nKtOecUG2Rw8f55y8R9fu9sJiQORPOAIBUFkLPTigr7/+Omd9oG8EcG86wKItpzrS4dHu1l1sgy1ZgnMm2RuA2QasGuIVWoNdf4VXTbLDpMApOGHU67ZCZxDQz/NQW1FgXfHrWQB+B7isca337i7leX9k/0ecWmfOmw4N9nC2CJaxc6HZN4mztm+K/Syby6SubQeWP6xQMCBhNuIJODoUcVypzB1OOwKclr1qsC8T+A1rJMvHwP7v/vC3rTu35pjWugroDisW5u3Wxh7PcKL1/Mfvco52YI16z4RRgGtUnnAAJoo6K+VonQLqflYDYQhKusLEOkeDDwN9g+wjKlMXPnfO7xkAzSGbX4q7O95gT2DdyXY9BsIC2GwOmZl7tuIhOtzLtOpeAVuTXj5/Hx3BPZ6HD6uLNd7mHB6wdhZxLDgYYGlDEoRzJnXoBrDFtpMpZQCs/tklIOlUgDuTTat3rndEcQVBo3F3QSCxke8tUk3S0Xr+L6kedunoddC2c2DDDQLSQcpetvI8SKu7ScMha2gz0nkzxbMqaRUQeSaMCwSwlvBXNy+xt6MkzHpf7vWMYksl6Ape4+MIdJ8T6OxS8e6w7UIWlJuWL+/RgM+QSTuVZNDAjmBB5kICEB2NQWQCwgIKbBmymCKjRIap4Glbo0n75GGNBqGtQHHlJutV3TNjic5RE8D7GtmkHRSKrGAbpMma38OhbwP0JoXwbAgYslaXpyQFahqFKYkWihqUvK2aPdoQ2RdhX7Oeanh6Ro+JmG4xaEN7+45BF5v4r0MSAffNcM91axx9nSnOkOLFtgSoP2pocsrz1VcK2ArwB0MgIbcoY+VUQErd4eKc+fklFp4BErZAhR3etBg1TDd9hACS+01ahwmevyfo5P+8dyvDEX1ugnODO8+LMhfa7Eh8OJhFBkYCNNfXYK+Yev680VJxzItRJPjko6wWpwLTA+aZYPOZ7RbxJKONnwwg1riYPNckwuEl/VWnKxX6BuxKYV8AUFCQZ33sMxe0JSax6CYges49qHF7SaLjkJlhWPR9TimUxcHnCk5G9Nh1cx2MvUx6uNck/ixumwFrG6GJtgBUmH+sg/ZXtkDas2U3cMWGxJmiFy9f51j7JlvchNwz7Nn13HQ71c0zTyxk8i7jTiBcNoVr0xasT/uo7SbsLWMqYx99d/QL+TyLTv67xRHXXvupFpBsScGCugfTWpJWnmmBbhbvnBYoI5KWMLo0HJCV1jZZVCaFaZ0rEKwmawrsla5h02ORIF7QLDIQ+Gljv719WOEwYfSXApZ5sNGgFLCA1cK9hn1tZT3r7lAekw+LK0S/ZrLuO5kGTYBelf2aIivQ6+f4Z3WuZHAcWbROQcpWQpNd2SUUTYjnotHIebdVsn3t0a7D5stQ1c7IrivmaYFO7g23hsmIiXmx0vyIAlFk6dSx8jqqdTZi77bNhtFWhUJB8QCe2j2TINbOs6TtSWtQ9otF3tItc+v7WdGVo4Dgib9U4xV7aavfEUmJrA6F/rVbGTlka6bnmWfj+smUN1HSH9dETWJlfTX3Z0xkvBNyAfevvlgSE+OnXAO22WfKvShBEi2rBmTVbxprtodbKLHT1iELM5drcH2jiZ2VrHuPdlXDfJYpOQToaAK7RhxunDPIukR3jrV1OiqQTOLyFBM4v1NdZ62nU32tGcAgh3e93btsrdMuu2puEFKE3QASBcruCO5mCrJnwXPJezrQyoE/+jT1Oi0K+byNncJIZ10C2Kql5vPm7yd2nbjf9SzGqOzHFCdZ41PiCIkJx7BtnHZsch29RJmH/F0WnYxCW9Ts+shU9WialpRHBtoZd0Z3rYY1+ayNif3yV6ZcmsAY3yvqHmyNYkq0EAXltFFOAZbp4lpTVFKjTa0+1k8Nvn6KRTfQu7OrorebXHCHM2ARliKcAYF7xTcuWacCnt2E/t29OYDEgLmFe8eBAcoXhQ8jU7nJC9zXnjP3nyy1MySkxkzW2TeZQhoWJzbamEnNZVlbmvjsXX10yWvU52ozleEgLmgAIveQ51qbISN8fn6Bwvt6GHdrxFt2OU0CgujPDrkObfQgYF6vxTf9LOuas0BhVH1rO2z1mR3IrvR6kezJtKlzHQdc7zl5V7I0ALowlrDT6vCqae6eNFc+oFX24lJZF22h5xpfbtGN93Iog+snW9FOrX3s4Qya3qPk4hIyNhlKp3yVwOQgBROL6acATEdHDgmqltybAK6jkFI6YJH5HmPknocH5NkQWWQXC9xnjwnWkCeNEWfvomPfaZ7HWnrm4s/SNizYXG3liYp8tvoi9n3l8uWny8ZVu3mx3n0elRdpIrSf1T1WTOO4a8M2/6AvEazz7PniOHxBFgFkh0GxTtG2kyHrScTvmH8KENvWbpzneVK/VIa5+RNEHVtmHQLqOU0hRt/BdUySA++hExgMis9z+MEFz7RPLX1wBAsndvJEJkHbyNVKvNFXes4yMV6bx3oXCOk5a8BPrrXX7gfsh/sHx5x21ktacAVYd/YoVFHwSjyrrzcGY0/r2zzXkYOQoct+y7BP40fRQAF0z7/FJnNiySLaFIsUFMrU1e7i2i3sutcFwLTtAeotSumy9M/iC018nmvH/4lF1hBNuy/0AU17ctjIxhJNTNMQWGx/dx9b1JW17L4Qv7rG5tk5onyLrbnDdJfInizpnVT28hyMIcoP60YkJujm8W2sdzpr+JkaLmIniV1Rdm30pBvGyoJ73o4rbealcjXGsFyn5IUqALt9ZOIJdpZMhzGC9kI5Ggt/2uFROqnU+95mf0zDSDeeEO8Sm7IQe/fu3dg4u0yV9NFnWpB8ujD9Vcd//b9+dz2CI9jH0Vl97Q1CbuLoAeyCIQNDyGQJ5lDEsrmoMaaW/Kcv/6b18NZiqpsG7B8Y7bwIiPL9i+cksqutzx7cYYTxKJtkr/Xnn58nqfRi0WgPSLJIEjsN2LQKALTPgTgCWJvDEAxxCExgDTTVNBC8c2MnTDBI5wp2mCp0TGL1/M0H6MuMXhdY49oF1oJkRu/EB6EuhMh3g9JaMTXxZRe5Wa3y9iE66uFSocNfRRVOmJNESRaOB2bAVk+Mehu80/GYNj64fyeo9hU0a2nJpyyu67XOAm8ewPYjAR+dms8kqANZFgFRTKh12lJJnVRi8sN18dnDrP88wJvmxYDsBpu3b5gWVJNlHJhg0hoIrKQcR4Cr8XKjmQi4i/Cnxm8Kxt46tFGTeE+mbWmKlBsc7GyR0BEQqxXWZ99vmF5dPP8TJqEuB4Tx9gVsDfBtnc1IZYMCK90KdPN3q70eYkWfpzG8S7Ty3IId9qd//aY1zZ/7OMQXGGmD+V5agp1uIjPtJgKZMjNsURQQvIIS7MnRkZrEm4TZzrQGq+wAA+MeGVG7TzYlbbn2mmtX1QCynWFyZgFdgLPW6tYuFQI0+2A6ygBL2426Pfaccy/9BPmKd0dPApajSLq0ZcVWz7mOaRhkE+xr92Y3IOlH2G2K0TooQkBzgD3QRUJgsiPjxoqKwKcHK5PPAJnWafdeA823P90kLME5//XaX5/2tKJwa0PUmXKIgbRgqfWZvqihtgpLQHQexdsKDGwL2sSxOUghWiUCFLzOSp6aGwlodVwmDBz+HqdA4zSsADm5xmcYNinr8eTBQ1ivOHnOWzTeuK9eAgXXbFz2HdcgBVi26w3Ohj9vZfCXFy9ifBwkMQOj7zV/f7S0lCrmK868yf4Xn3/W2mEq7zL7SAfd108rLlpcjiF3arBGsRcAYGpGEJnWRdb8kIqx7U2///IPPHOmJcMKHAc4nQS8+4l2doV1BwALBEpMmi0SXAJeOODCfZI2GxZ0miqR02afP3/Z+sPv/yYt7ba+qgmxCstRPTltTnemXQqIy7Ss4MyAdixsENodMKzbiMLbKm3wIlhrNVBWi1Osw+7iNXsAiTKzrBbbfvXzDz/nPsKsYl/+0z/+I8/dBJfPooJ4yASpULeOt1vLb3+ltRGHZ5zJc+ntYi0GCIQb4N0qkk5PwFE72Iu9uMm+PD93GnQJh+tU1MI7dEoF13CAQzn1/U0AcIaCdVZo222TIVqw72SqyHDd5rwPjU+3BscmU3S5Qjz3HJbPDmxeA7M+Cg0brMEh73lucpe0yvigWkTawIXB4DggqsFU2jxtezDu4RoHaQmSxr/LM75IO6lBB/o5VtD4d9uuPUvD+BblBtTkMYnGCyVpTLBjcF55Jn83eGB9BcQ5q7KzBJYOWAMrzmq1mBUY6BlYys6bIBiyRXaOIovDGg7Z92fYUFtrzwCE+7GfDgIYoai0ii9bg/nZy/k/ABS8AjjUGUeMnWs3uDnD5hqMyC6wFUSR37TMJoAq5kwGEFgkMHi0pdSf1Rb43GzJYf1kpqXdTDp0qnRV4Y8+jTkU66bNFTgu0FbfIYOevcB/YY6yyY8IIHYRO985KJb4GGA6FxqIrKsD/0eAr19Sp2drj/3D71aSHXxiNbkLYFtgBMgrQaIaPCYeFh0u0R46xM8eKASMBst4P4wm2rtvCrQF9KJoZnUT2+w50t6aHAe4g0ERNrVsokYcOBOzXCe+PI8GSt0y27nWPgID/ahMAxM9kw59ophLAVEwMmTLC6oRWOqTBOJK74xvmjsTZMkk7sa3qeEbJpl7sQEoDOB0JF6jK15tokm7mmp7dR54fmUfGxiW+HCBfn4ZRKYt4q9gSLWbeg0lLeE5K93HtFBx9tvs/fhw9kME+PWr+E5BfLWdjvk8z5l7K9qcgKEdJNY38W10KRMzANTKAsMX6lOjA2iy0bS7WVDMn63k+2+e1wa0MlCO0HnTbqQP85r1nxlK4XmWaWeimgEC4hCV4Lr3s+dYJ3VaPf/64mKyG9MptM5nW3QL47smA1ZbcVWW9fcyE/Q3WYO09qopV+uUoJc3tZ3VuEzmzF/ZjeK1FggEGXmdbOM8LxMJ1ymMUQFP2XC09Ns9EbCqfKd7tLAdgcwCZn0ebgBtr7+7lrJMholjNij+nBFnDJAA6BdyNN1HzWdm4EG0wihENKCin1NAS7WtZlpeBKerTVqDWAMXSqtUsNBqunvIpE+/lmheOKApNkcvKIwgtx+2nH0Ruyv4REybPek/xoe196MtrJIQSrsq+9EkQuDkr4mte1lwplqdM8muYfO1mVBea0DWJL5lp/TdJqUWOSwyjsCgE1jzHOrbXQsZaibOtnBrH9VyVq9rwEE6TrXErxgLdQIAbBGnxUbgi3x97SuTntK58sEIWPTKLLUt1dbvnLECKGXAy2gyTnUvhK1hQijT01ZOvh+mpPvE6Yz4cZ9/tIq0P2Em1nuNAyQ45KoYkGULbMn1PWSdXuPnbV/vIjZX1NmJ8mcUXv1ygYUozRVOvEbO0UCYo5z9dLZwJpDGuAuQsYBkiCbom2VYFcS95018bQdJtpfAQq1A9ksYI9ibHocj8D19iJ/jWVfeQ03YY0FkiwrGls1k4gDEdg6EjWzxwSnzrnux49SQPhXw8byzJgJWeqvkRoJg/ieIoU3Vj6ifafJu4Z43q1ZkWeENuyyViGJdS2pogyYm0IJ3MaHcg7FuYlGLBZ4J39fEOOCxwIj7t/TLLGB0cl1d3Q64EJjGBvZNtTY/Mjwg7bi+l3pY5Rc71PqS2Z1YuFosPf52yCi2L/ie2KkBefR1+h6laASrZZ+7V7x8v2+BQnmATDBn7Q3n9Rv+3SIVRiBn1lyqPY3UC2lrO2ob3V6u1QBsKQvR2oFu4xzZoA3r2SKFwEgxv329oKJAC3kF99iDlnwkf9zzsmy1X0r9EHd0A+5FVyugtpekXFTgqwJti4iY5+/5NeY4xZ87ddZBfh3495AzfJZcQ3JRftouD/1cLwwmZV/M5SYh3Mg06iR+2FyjuGEhRnam7HJbnHnfnV3WkPcZZBhhN3H+TXy67+25cqDS2zfL5B0ASU0nT+qiFom119hgc1F3n2Bq7bPKr9SmL9Y3msEAG4JS3mUmoHo++b2d4/9VHiIt4GXHLi2ENqCd56zspoW0HN+A7v6cbM2A6PyMeze2xIF4SraoacZL/T1D5AR+WLshCuDRMA1AXuudrhXWQW3+dlu+jCrZfQJGw8jITJLj/PzTLxnWkQ6Wa5i1yG0NjVmcs5WZc43sVGJk2ofH6GxTjiQSBtptz71nBdDUvGcP/XPP4DgsdkG0U7X2LaayF7qdoMnUWs/i+Tkam7ulQV/DiwQ9Ba88Oz4QYlueqffWyfsn30pAX/5eW5HjLiDnHxrQ/4a5kNGATN90JJrHytxUm16qShXV05rv2QxJpTRnbQ/v0hfIYPXQal9srbc4W94+z9yzrY6hhS07z8yf9+mS0SdoEy2kZ4ibAwj1C/zqh/QkiG0XXHygZz76nYKMBQgrWyOAFpvZxIvR+xdA5jOLjW1MXAztDtm3RK3mOsZISplcoT/tNfh6i6LR8wTcde/6Op972J2SwWRvc1u95CUWDGvoGzgW5BAl2SxuONFXvE1Gu2y9Dchu+khJJg677O4b+arjv/23L6+t3qV6qu5bwEm1qAxOOJCAUAqJWiFJmw6HdpTEaYk2t7u0xcmMysQ7DT2L+qe/fJu2ulnowaOg/RrONZI6BQUNGi6pJvvzt9C56yHQWyFZdyNNwYjoNtDhRu8szgfoMXkaHZnkBjEY0KQ9GJ03+lrPnr2JDs+bdx9zYwbDboZBAItU5/lLgtG0HlAV4xr98wRotwmmIJfAnslBj1VADrNaDT65/Az3b/+7WluCU2qvCQaIsAreCXgcMPxham4CdH0C54qDRZfAQRP7RzgbDrQJ5SZGspeDZeCwRwK7w+hvx4hPyFIi4TOw34DdJcA4RGAwRJI2CpCyD3iw78jILtheC7cTIAtk7Tu0gTVco/JxjEG6f/9BwI1+kpUtHu4YrYGK61r5leEn28XgpBcDFHo9dGUDTNuS6ErmtQ4CEJSFGUNC6yRa0WW1mUxaTLBMlgwCdVAa0rQyGtiZELE/bIFYQHtjYWa09Zj24T99/Rc2Fk4GgEzNjVSzcMSnAA9OULSl0AQ9k8SsuOFsBtXlYw9E1JbXy16Tpm1RSWN1a2GBseMrGAwBTSs+CqnWpJe//bu/j3aWLS9Cy89+eYE+G4w0NB/OpbZiAKZwPPfvzBPcnLR+ff68dZNAf5AKviHTIUZvgNaVx3fvZIKt1OYVwNETtZkAWB4/fJj98fLd20agdSSVLgdaaFgOoZSbtK8DEO3wjDysNdlIrRkSME68KP42VRb3pkm1Cb2TAqP1gMNV48HqgQFqdHQ0WmHTEQimpd39nHQz00oV+S1tGDXHKmGMYWT/Grj6ngJ1tqCNjhu8OJQAY8HaT7GXx2khcOKlRkfwzUTX9t5xDIMGQKd/AAi9zjSpz55+hn7Wcuu7775LlflzADoDlOW3b1uPHtwPU+3li5fRB1qYZ/IxdmMHEGtvD5bqIEw8QSD2q9epMXRAiPyOMc57H0CA+oUmNGpZqoOxBavRs9cHC2oNO+K9W8F3jU2sehHgn6TtQIe6xWRF95eG3vUeQ/NScPrJk8csCJULChJbgNjFvOBM8z6u/z73qlNx/1ntsQW8wAjt3Q4i0yvNYJqhVLhPAfoOsBsWErKWfJ6adAIFOl6D9DcvX2by7DBtl9qHL54whYnERd3DaajPm7Tf2vJyABNvG627M57RKfZN8NprmAJ06QA8uyRJ0NbqxLTLHThch8w4maqdbBDe4aJk6jhVFIeCkz3AHriHBjizKko58U8Gri1uERl2OpzgCl9rPBvbKG9RfHFtBf9dr31siFpPkjIEWnZsCxBEkk1nQthUptRwqKl0MqzQiSJZMZByL1Tlspyy09hOAX4EfYdokTDQk0HpB5zCdDgggXNPCuJq7w3WIzB+WcB7kiyTI1vbaROZQVfzGLur0L9Jp5ptqwj8HgkE8HxlGe+qdRixfqqbJEuL87fQBprlrJy11tc+tFY/vGvNjE/lTJsYOY5Hn2b78Vta8y74XMFTE40TwK4I7HK2JpiiZcK+Yeu4bQHygALaqOPi+tXELIObYjJVImFLrZOMDagsjOlfDrQL2LC0MKvdYTCj9zHYz9RbdcIKLu3HBni/2k/XdYBzkYo/nxUQjr2wuu6amOgQOONbM0yAa7gBcDdK8D9C8mx122dOhwzPFJvD++wYZMqI17Fa6EoQqxYXLW7YnVNssy3Z/vMQgfzsKOAK/sYWuExclHXlPdq2KwBhgsn+s3BmZVIWuSCNdiNgS8A9GZtVyDMoUhPWPeqkMjUQQmDRd0fnpILs0ukKihNA0CnCDsNIEM9b2/qo+HY3fm4YyYYE2gkSjQFKXL8m1BqwC+LUlLEkCFaCs9La0fosL7bOWgFzLkBYP1xv/awtPkawJl2y/ioJEASqQBJ9JVvOuSeDslTETQbDqKmA2UnjfsYWTHQB2HPexILgML78Qp9CJ0A/nz2E77CynYDYNTDQ0d77x4Sn9YfoPbofBMhdf9dY0Cc6Uiau7HUrCYIMTZJeFWmLaBYtqlU27x1XU+/us0t7iz7JwNREULKNuasMAP2VNsaWN9bH1xvgGl9NUOgploN7hUExmc5m2CCQX/p2ieH5ilxEgB/WKgNDtAM+c9e5WoCSTBlQe5/ub9lAnEUZrdk4Jhm+H3+uNr26H5Odup32UBX3XrUcGU8IWvYTB8na3MX+O7V5Aj1Gq6rV5ooN01eEbVaTZN1zMnpkJLkXMo3eP3kuhJdNsFwhzrfg5Sj+zVavDbpFvMfgUy5zkuxiqrnuFliNq/zMJFWJw6rd2xdkEjxnNsXe3KOJUE2oz15NIN4wMfi9vZ+j8yT4FmSdt9J+u+68vyC1P2vsEJsmyBnmVzHhvHeTL8GwU87WKPba2GkUpr1Msj2Sr4Dq2ZvYKuzDIPGf7FEI0oAQxKAZ7MEe4LXHFEYMdWTfmS9GW5L3j96coGKz99Lay5efGUjIveO+yF4GEOY/WQoWROzU0f+ENRiWIsmabWbkIepeHvB8bOc75Rm4huW/av2NITwDtnA5XEB3KHNGMFepEIv7rmmnYLcgofaAM1vPq4rCJot+dvwSeY1rKntEO0yqT9upAFoB6tvmiEqAWM8TeG1A1LbGXGkWyiy0LbImtPfiLwKos6cG8aXH+JTLrI3afxAUsJeyYtzLAkW+p+fGJN+CvEUqk9tIPZjLsJ7et35JopznKa39/icw7E5KzqOUkGpI2FqZiRaf4/ec/F6Arnu8HpkASOlHBQDOPrSgpeyHwEEjfyDzhbUqPTLPOIl0bGwxWdXiU0M8tiyt9gJFxG+0GzORq7VFp1aHGs/kTxYDZQg5cMFBe5ksLCCpJIN5n/fL9Rn/2L0iE77IauQbTUt8CoapmOVEZrCMOunFopL55lp6zkrPU9937XRWdq32VeA4B9pWQVl+ySHtJlLDHLuGfzRmH+fcOIVe+6YdM7fe/9+GqtgFFFCadTjCDo0Nel8wI/l5Y7IUCQLgOrUXoJiYINbG2CuGT/CpmSZuASl+U+1KIVgANsCgQ6j3R2gKHkJMqOmd7mXjZ4cTFBvNCcT7yBlNTI5yxvsDGppr9cKMNL439/BnlBTQJ5kvXhiD8vsw8bK+rgMgKe2T7OE98lZ9bQbiZdgeDFSHlQFUCOopvyQg2yGgaizgerN+gogWYsxnfK4+I8EhY+62PQ84yTUL3Ke92Vi/7c+NkVNAql/tQVPaV7Va2x140XeMUyt2lIXjfmKJ7PGAk2IjlQMnHvHvnjsHD9DPOE9H1gHknU3AdH2UYMwksmF2fPic050jm0yJK+7jLjr7uxTGn5GL6itNeyemuimCqw9vTsnQwXV1ZSk6hGkmEUImXTFYPV/afwvj3WANA/iu1Y2VAK3qK3dwb7aNSl5Qr/IGRVw10S2EHBx1QOyRSCNLTnBW+4+8STQJ1QI0v8eX658tEiqXExKQPuqCIrddepVrdmDTRyiO2zYb3+932Q/mGcYVDq7UkrhftEv6l0yn570yjKk5a4Jodnyl6JdCTjFpa/JrgdkWirTDh4D1U7BUbUPfJ6cOgJZrrRjCoRuRAGg6gXrVg3ZvwvpUdsWCZRUXi2UtO14g7dy9prZ4il7VZOukaa+nzdisoWf4GO2VZ8W14bOHsK+yS7W1YW3zPmI6dix4L8b87iv9g10hmQ0haxUCkfFpMUsZkBjinENQLEiIEaDTrmwVcZSa88qqLd1dypAnZFa+6vhP//Hx9SCJNHF9KvnSHl1wqbM6LmvhLrSbcpo3ucLJjQCmyVa4u3g74ILMadswHR36v56/4mFyA7IEsHK7TFs8cjOl3YHgERT5AWLxF04cYaFMlKX03l2caV3z3jO0Wg1gdA/4uamxOYKAsWysLRJ7A75tEs9/+X+/ZfMDvCkwK2uMhE6j6DTM9FJjWHUMW1ARR3DALqgigE6XWkYXzdauI+7Nh1jMCqfOOC2zLxpX1RYlIipAklA+QOQJiYuJihtJ0cQvf/+Uw2l/exfg0ke03Wi1mLrdWkZE9ULmAvdnpVIncsj9aDAMfBSM7cdjyqaS3SNfZGIIQMlKJYGKDImDS1qThugnxxCcn9IC1DAiBVnUe9Pw3KKtUeekszPAk0FpdrNJgLhnCxQGcnFxMcZ7mwqPvzS+U2wIKdm26ypWv7tDgALwdMAa24aiMc5dJxCtCo4BVoSPrchwzbYTHqonw2uWaHmbGHNQRh+6ZR9bU/NzYThkpiSbWo0AW1oMdg28tLwGg1KDB+0t15CS8AhOtiewOKjA6q1MMA2maLnaWPPcj8DOBozNKUX2qW6csaf2mWBqRectm/zHX38BIMEBHRAs2i7J3phGQ3Bxbip6C1b1rPJv0fYwAvr9m6cPSYrRU3FqL8H8mzcJOFAAACAASURBVJWNMPoW5hcTzNmO8eLtm2gfmeBawbRlaI912sfJSvfeA+CxajgNOHbTxEwWhG4Dg/gWoWbbaA1S3Dvn3FuEv2VIWOmg6hDvjLFQD2hK7UeC4mKpKtiK7hJrq0G7CWj1lpbdl69eh7YbhkwAD6ezWS1wKIdMRcWnnfqjrhiJBXohTrodx2BMMVBjCZakgyRMMLd3YBuwV2WSWQ23UrEDsOIZEOD5/ofvWu/evI0x+Ye//Q8xxm/4+727i9Eesn3k0KnF0MT3aUF2bPz6xg5nbqh1nzbb1wB9Bm+pLjZAo9fV2yewjnPEKI4rFI4DrPYLglf2ihVxjZo5QfRq2G/TU7MJjt1D+xQC2tpotpzPzN7JgJalpSWu71Vc+CWglwZRI5nWLd5dcG0bsNeE0/Yq9/osGoCrPKctnqVU9yMATbWYZKFZpTV4MRjbx7bJirPlxufrNTvlUwby5IROZbC1uryGg74TG/Q//vQ/Wrfv3so+OucM7AM4rm8whZq9MLNwC8B0Fu01WicEB2+axKRxrYZmmIfJeuf9tR2ZEqyz4hkds55nBAcb+9hRghu1EHr59yGucURmGPdkYqlzEuLRfl/wZhsEbavYzkkKL4u0QvQhPnqJtqGg6srKR6pgBGZERAfsv2scqhOs3bpx1mI8zXk0UPK6/OU6FmuC/YpTFZQuwhJMNydUcp1DgJO6d7VFBf12AMgFrZUCsEViFA28ZSpKAtekxEk+eliDHvb2GNe4MNoLM7YP8G6HVvBdBMEZsHB00Xq1wlQp7suCSAoNfM1RUKGpgfVS14h2FBI9QdQzhuN0cp8OfDAgHHSaMes9AjDyAW3QLUEHAo9x2IiXOOnll+8ILmGjOo2PvWswMoxEwlsm8TosxqBOO9LHz+8BWDvJeoyk34RDbSPtp8/Ac9aP/ZY9FDYI95hKoiyksEUEzKvluCP+yC2ZDAHQ0pZek1cZEj5P1pqWXpmTN2l3FoS2cGAr2gnJmckTBXtsEMETFVf1/W4aGBhQ83Pr7BeLSxfYg0t1PwDnInbPtagfKTDn85CtooZO9PC43nEn0HIN3WacYfr4fCv5EmBI8qPNF/jk+Scx5SvDerieEnp3F8mUEfCs4SyCrqVV5e6pQSX+atLHJDIR0pftYtGEvzu13gKblVrf+4ygrQf7OIrkwYWSAwbsXF+GSei89CDNtcoQ8vMCZGmnEyjWxE9b2FPdDUvaFqz6noGYDO5K5ip4Lk0cixGAGjKOxC34ocgcAK5E8oB10v+FYR8wx6o8r2VxenluAinLG/hd9Qv5+zAZfofyAOhk9bNv1AY2QYgmFmCI92NAaIJXDPhidQWUklHL51Uho1qJ/Lk2u9Cf9QCnZU4pFIspMrIMXLVv2gvZqJz/zz//PMDYjz/9VP4Y36JuZq9sO8FX25llhjmHnudoC5R24wD/bbBqVVyR7gtiF9tuXPMqABa7wcq+CU26JYjhBvWFVpsbyQK7BKo1WHZOaWOppWeRow0wWRR2OqB7Y9f2SDMg11eWLGvs69p7NH6TL8EoBxyZnBuUy6Q9lFnAmijfYhHLYpFg+wCfK9heQv6CDwCxJumsoaztal8yoDI4J9Fqij/evyBA6X82w258ftgywUsTO39ZNPb62tqJnpVqVC4QVnvgkeiR7SUII4effSqoIIjqWhrP+vPaWH2uPrM97KD2fJ1Rf5VIuwm8zG2+Ydzg57hjTUa87oCDJos1jdT4y9Yjpw8qtWJrkZq+svFMbrT1J8Qg+go1VusZHyfpsaivzpastAunFXKm1No6zgRRGVsmUhTCLVrxmgOuP2wzGW/cu/sjd93YxrZOnb6jWkyxkxRYjH1kkxfIKRhfLBtjTplrxt76BQcXbFv8tigSUJtuAzWo1C3imQs0ZUqigutc/xwJ+SmHYwe/esbrt4kN1SeWgaW0QUC75iuGnl/ROeP9AvLweZXwC0CUnpIKVlnnFLeKFeO+NG7zvJmPXCQpF5a0cKURQi+NvWL3SRhp2IEj8qFL7nmb+GeQ+OWC/Riwj59xqqUsH9Nri6wCcwIAPrMz5Xzwf157phvHJJRfL8ao+9TrFySthDKsZwH4JLQ1uKVdnPYNtOdV9GiGVbB9SkNdKSAlPmBpexaN+Xljf8/wwzBgKy5z+WTp2JporinjKwAse1UbrMTCNY5deRTZX7bz6lyMOTzrginRTAvzTPCllGcF1ipmwW57nwIYFnmMMexMkGmlD3a/NR1Z3rwgltriFmHq3uQUNUA+HSVhoEUeoMBufYcgpwChcV4GVfA1RsHPc2br+h4a6JN0oi0gSeH+lHnrebHwoY1bJ+60rTfn1sIfPzNBbtJFV4bgq0VebaxnJV185ATaMqeHhtkbxm5p7hVIVcPEXPML4tWw7plmegJoc8Q+dveVr61hUGr0CnIIlB8eo5ENe25ufjyDYlLoMDXI+dY3RrApunI++AxLk6lkkakBZiW9qPtp7Gw8UYOiqhtBO7BHLK/UTR+x2R6klxsCY2wEYyhtkPGVNlzw5QQJpEyK5+yXLIrgm7Fn+fY2k9Y/ZwCR+979Y5yi7TRns8giIKiPYf8JElZ8UOdWn5UcldedqpuGT8pz5bMilyEhyKIq6zOmdrmThTmr3dd0a2Fj9s/QuRdM16dhF29DbjoipxYDMJ/bPzSHXI7+7/QUgz9Y8+9+/Il4gLxpdrh16/Ywa3nF0EmG4K0B6HXTncQ+nJ0dM2pmb6CnSt5eBbAqXl7QzTNBITrDAnc3+B4xp/Eb62x3X6fxZOKbsjnGxvu0S2/QuXh9XUPQHIbSZcAI2Ko/pSLA1pLEVCx+c7geAJ5j1kaiUGFBfWn9noOssfIWvIdri8SNAK+tsnxuZJEEq3LeJbsUEzLAt2dKP+PZ4XxrB813gg24Q/i+QxA3sdf6TZmugubGEg6jsAjsgz0j51MaIxNhiQH1De4ZY5Ow6CykOPDBWAl5Kv/uWbZIkXMr8zhFLXWZLc62WH+Kd7DdBmSO21kT1qanrlp3/d0iVL7zV7CYPdLEt+l8oJDgj+T9BT3Va7eTlPufBbOR3LRHDmNXmJgY0UkAY4k2Dg0RExgZhhQmPqMmMHbjPYSk92BXM3O3MpANxuFXHf/h8e3rLoAjWxu71RFSI4xAbQ+Hq3MTVLFiZzQ+yYIKXPiG0vqjucPhnOXNf/fZZwxi2Gz9+H45QsRDiirzwOcWZwEblnFETktSF6Sz9fD+UrSOlj+sJuC/xWtuYkhuM81zgeR8+d2bbMQ5kvHRUf6NwAxTBTC00vr51zet57++S+ucwYtBsawE2Qnql+gEdBBuHFl2BncmnAZnrqhCuRorHYeORWZAFW2rEuzhr2Si9F6s1EjNnqGCd2oLnzR+DIkJ4r0lhmcAdqo59/OrldbdR79BCHItyYRB4CFTWWwTMtgWnTZBmSZJ1XAbNFtZHON6Z5jg14ExMnC72c3oZlgS+3y2gJDBunoA++gVyG5yUpfJ5AggjxvJPm6D9LACggzD7AC4UxvH6oFCw05qC6jJf7YvjJMkXAA+ymobHJhOS9///PqfmRAL+KcjF/X2vUzCIhhfG1UATWsniKLYuQxBNQrTcgorRoByEOZRV56DgYxhcdNGlx5+BT3TTBYdMtvNBM+cLvxxeZWD2tt69OhREsZj9p/rLZJu4L5PktlLwjmB4VNvr65HzRJE9GFl6sC8vg+fVqgEA5QyvWdq6k7rzfNlJoJ+JFEviv8MDnUOgG0LFlc/02Q/++J+wM9X75Z5RgSe6iyOzRNN2FILOITDvwHQaQUtmiw6L9b/EBDCiadbaFfcMMjB/vXrbAg8nKqrY1hGBH+TCcA7ViYMXEwgrORgRQ1w8n6sp5OEXIs79xdSDZStpCMdhbVptdbkz6qKr1EM+RO6az/8+Gu0QaRJq1uiqKz72YBiCH3FmspntaPaxp0yO0k1cxoDsQhQZTDjvtfgKZD7jmvVeN25cx+gY6v1GnDO9ZycnGy9evUq6zVFf/69pYWAdTv8/cmj+wnQXr58DQgznEEj799+oP2Vvcp6TM/MR7R0DRA97F4BJ0fP2/6GLRAcDD3dgBkwTwapQraCQndvM5XZ6qKgJHu7QCPZtYgP89yj0YmjSlWetR1kmM3A4FTryWdftJ6/+BlwH+AeZ6S9URxfzSZ1VWYYnb4Gw0pdGSf4+Yxt0/I+vd8dzpltg4KImT7FWeoiyNMhy+48IHiTiSzrztdZhHCYisyHhbnFBEGyCx7ASlQ19ptvv0FL8D0TcW/F2bhe6rc8ANS8c+8u//ap9frVW2zFXmthkjPNXsqUJ+xhN05TsCstFwHjsLuCElLN+f0IG7Gfqp46VwSbfE+2jsOEegxgTLFMtHAc3FzrlJ9bwyZdsben5xaSNNtaahV3B3u8AvNWcMTW0CsSrCv3UKa2GlcVw0bA4N/btBrNEZsdYyv70r68DZCl3ZHZbxFIkPYaAd4CwZzue8oAk/XWLFOtRwyEBDpMsNOGQ2DsPrYoiN29Q+V3cXqEZ4seIgCbhQvP+iVA1BptGrJQRglUrs4JhrET8zwDK4z7rNu+As5UGrt4LfVhQHJsEUGF4J37wWR0BObhGXtunyR+i/N/xLmd47ouea937OslQNheE1b8lAHLKMWlV+8oEDz/OUxBE/xPTOcd0N6ZMGErBNAMpLXFOuIEGzw/7VjabsKkMZnjNaybiaNV0gK3bCslkBFMcsqsUhWCJwYTBqKyeCnMHdGO3sP+vqLd4oQBMP0JUtxy2IvsBd5LJgX7yDXy2a1jr5lpQZAN6MGXQ0scvlIDbkiw9Fs5i8UI1F7r/2RcyOK0Vmo12Wy4Jq2W9pqAYpKOgA7F5ImeLPsobELeP4GbHk7xbfZjJsuZYjWggYlkGFSWiwIEG4DXfiAACfvHtTqX6Yg/zcQvg29+zsS3A/vRybMwQTYw1y7Etwe0sDWrCgBJ7n33doAfpFRx7mZqYAPoBYNJq075w9JlMvH/q3pqnpU0NIFgEwDXxORJHoRJSDFUq1VaEa0T7LTauVaLt2CMXvPM3lOtN1ZxEnQntugmMZNVcxO2BJsGi+4rwUaLadxwd7SMSl8pZyFMzxqgEa0srkVmmPsroulNFdqgWLsnI897co1r+IHt26UxNIydM/ncUySZBMX3NiF1uIgAb5hPEeqpANzEM8/cve6aysqPzEC14QlgZCqwLZ/tdjFBDX0ml1+6xLKyijlhm7w+MKwc9WIcfMBZ2iNxF/isNnLBAOJUbLDMKpNjryP3nOTShISYEfshMOXnqxVl2+95WrHVMrKFhedqR0E6NLAFnHOTgCu103z/Js6V2X+Dn7c7wfhQxpn2wyq8120skqIE62gi0QbMLLgILiROK3wniU2JWdf3fG7FurMlraYaBwTOV7EeRtwz7MeAs3zmEEmcrdHR2wpjhA4C5VrcL+z9gnObD6yPzbOJDlQkGfh0W6u49kz45N+jY5TkpsAai9nZcAINFPIEpAcA8GW4pbU9YLQsYf0FHREN4ymdKdj7YYpY+8Qp6mQZK6hBKWhaSBHPhITeooW2xV8CL9Emcy8LlPKcAoA2wJxrk7MVZ1Rala5RdAgDoguYCi7DhFCvLO2zfF8WYwpwxAuAs/MUX9LKSDvVDoDkKuz+S+zUIF0A3bS39sHwvsegqQ2M7CYFmEuudZX42fYxJ8rzKQGgjT2NDU2AvV51izPwqx9WHHbemCPMUkE7wYawyEov2nMUm8P9tZ+fIJ5JbPkMQETW1WZWDZz2Mi3lnmNWfcfhFO5PQTLvO57HpHw7mlntNkufkTpZFsedVC/D3ueXQpQdFvxeg530NejeGd+HpcvaY0csQtW0b4Xh9bG1R/xGckI+U1uQlstUX/R9tddq2nYDkqsp62dpr338roL7RwaqxRltiOAvn6ctFFi1GJ32ed7Vde0kf2w/+0zbNVcSLLEbyA9t7LwdR36udjdMnwBbtvm7p2WtVWty9Fm5F5lZ2iyBHu2h/6rmbNGpyw+Vvq/34kkREPGLdUnhrTQ01ZWTPDLNoByHK2bNHBbD9dnqZweFNijDXwJsljaaF6cUksD7OfspUhICYNi5PuIVFS9i4y3wEMc4VOrMLiYL7/yTQJdPQma9AKZsagsq5xStfYV50P6h0gwy5HgGDg9r/GEG0sRvFOva4W4OdZuYGgVwQqOd+DMDi2QhwpZ1WIJ5hvlI2/+GXej5yh7h+jyTrJNDCWW42rkgUGvOts3+9F6OACFTTMEWCfLJuPaZynYdB0tI15K6iLyXBVZtjJM3q627APGcncanx28I6PO7ttm9Z3ttGJV832GabVaydiQ4AT/v9Ri/lXRBo1NqscACATuh2lm9jAIDtbHT5I83zLUtwhkHETM+fPgAUtEWfoiclWu8SxeX53WdeFWGnEMotgXy2MNHPMdTig7mv8vLb1jrntb9e3SCEHdtMUji4LCD/Imcg5hqETLE4bED9yxoaO85b2oABzC2EHhJrAoYzPcF7cMwx1fZxeiwj3Tc2KEgQ5mivdIp++SWSjvtcU4mkeeSNRa7yZpZC1TTcBByxDqyVZ4bY9BePx8E5pD45ZDPHBm71bp/e4lccqj187O/8EPKYJBX8LwsdDowRJKR8ZMAeOQzPOtaKV6jjTZG02/XXAG+jAF8rk3xJkVWCxvGfGG7NXtEnxw5tMqftbMWF93L/z7d3vOqdbLIamzd1hIm5ve7usam4BLNVzEk9onknXN8lDmm7GutkuCf15wBKcaEIXxVe6zAdMmuaLedRG4cU/GORYQUabEP42ie93J9/ay18nPedzesR8FQCxNh/9tazN7LnuWa7SLXxmqCapI6GAR2YtCBXfrKgYGvOv749M51H9WvnmFoxlR1ZLMMEiw4MTMU1Wi9APgAFjlVcw3Wz7YUfW5aLTATxluAAV88ftx68f5961eYdHuwb9QS+PK3T0l0XrU+wTRR0HWEDX339t2g2t/ShqfBfvLZU1q1aIklCX5w+1brFgn/r89+ymaemIB5B/vMUoNB1r8yVfaHn16wwAJrNUlLA63ukMixgJVGPC0ift+AQmeO0TEQOybxTuVRpJcFFsXeAxQaNoEEMDDotIoZzRKDVH5eLaYBDrghtMCdQytkGd26NUMyN6aeOmAKhgIB2g7AJfXBbAW02mOAt8VB8SFY5RZAsYRxRKBnJV+nPMp1LjhF0g1Im9kl77PJNX3c+pSAUWem4LfOdJgE0SlTMjIyPcz2ZjabKLyaZdWSqXsxwSmw5IR7dkqr37+GYdOPE+nGkQ8BlETEf2wRwHEdfbEfMgnJip1CyWk1tI2FjSRwZUCfICuBN87eDSoVnCEhtvzOTI3AdnrJmpjs0oJCcua5cL18nW2yJntSfEXVBcnsyzfx3adV0uBwiDbLEfQAPORWVo74d9HrcVDoHTTtlu7SwspaakSyphlcoDAzPeMEND6/A1oPP/qeMFOmphdpQ5rIMIEzUPQcKJ7r3/7uN5k663icD2sraF2tt8ZordPwW+H76efXVM0wiuxZB2+U1hhrwPMQSbdVVmHZVdpBdZzu7UkqVI7HsY37gIN+iJGMkDxnQf07WwZTGU97gEaAyj7vJ+D3+9/+hmdGwkcv8wn7T0ajU5bnOVe+pxONCUHZwzBiMQ4f1nZb3//4gvvvpXUasI2pqjKLbN2ZgJG0tHSfM7qXz9dRD7EPp8ZYXxiIs+4fDN5kWG3o2cFYXANsMcB88eoNjudeqPdWOaqlliEQtCl8ZHjDMAD/owdLaWn7AJD+9LNHgFbbrXcMarCaNMRz2tjYZx8w3Yj9ovHuh2Z95NAJky7uVzDkimDs++9+iIPT4XQTgd6+xSAN1vTDh/cBKcdgB8pu1ZEaBOiE1NkxIZqCYbOFffJs9xEMuf/HmKI0PXcn9/1h9S3PjWo1ycY5TmzY37nmbphk6paEiYFNsZp+qiOQ6s4el7nqPjdILnaOYCLnKjRrqOxUCA3mxggw3Muy8wT2HayirbEF1ExoFCDxAbby/Yd3aUX3nDuE5vnPvxDczXL9s5z13kxofIle4B5B0yT324mDPqAQkEEL1ktwmKlasV62tl95Hvm3ExMS9qn7KiLdVpi4J4F0HZkBvRqdofcbqMJ6PtNZGjmrl+TAEyqa0W0UIMWZrH/CrhNg+N5AODhRA89qg43tEGwymbQC3wTnKTbxvfKDCoGTTKPPqXyAgb4B3h32Yg/Of32DM+kERwLMKwovKxRubsPq9D08D2lfMqzmzyOXtDXLfmDPLs2Mh3m9wT7dQoZAOyqg5GTV6flbrX/6z3/fevnLt603r54BgvfCZJyBEUuAgo1+B0h744q9hN3tJMC4qX6LrZvqTFpUYYCJ017VO9wEHPjEUJEb2KWlu0u8BlD6l18zvfsJreNe3xBgfxeaneuA298++yEg6gT6j1vrq2m5cngD0RPFq9X4Fp+LiYrBZwn01sSNAEjusQTXjY9lEUsXs6aqBhgi2HPYiCztTgV42XPHJJp7FyS5tl3rn9EEUvuvXzahNoTnOYPtkFVstXJolPOOrd5mr7p3ZFKa7nUA4B434JfJS7UdKAvBfSg6HvaFiTpJlkB7CjfFwhKIs9BRoEMBlSbKstmjPWOFuigqASNMegxsTNhkAMrusFJbU+BMkARqTCzUOang2i0lG8JCW9p/bCUiEBa8Lk0oA86aJKkAsEB5wsP0LaobqH5osSYClTTAxP8O3gXgEeD0OclKst2sAVb0fQ55SBuxSSTXIFiSZI7rLhCv9r7tRJIYaqKn/1aTD2V6RX/MpJS9cYCtnNDHsD4vYYxeYI/2sU/6z26q/d0kLKPYRM+/7ETvyVZOfWA0bnLftvbJ2rQ1xKTLNliLCKVdGyAsIKOM2dICyoRc9qfEMQNHWRKuYQ2saPYlf3e/dvIckhDbEmq1OK0rTnauwQ3RJku1Wh6miT5Bp/uZzwxDxtdHv61amQywBTqiFcvrsr7J890TBTDl1fxxWB01i028Z/wzq6heW1p3+Jutu06sS2EWP2nLpeCdiYjJlkGuwIW/wj7xTNmCKJAjgAgAE91Jz4H7WPYF9yDTYgRAzB10ZVLGXosPaNgKZwbOFnR4jgPaTIGkaGSZcBSj3O9ZmYguXK5DcLnWoQ3EFahXLa1JYvi7cU40mHmusmFMWD0L8T/YOZ+B1yqQobHUxmrX0xrvnuTPPi8ZSiU6XuDc//9XgN1o8ljwLQ2sMDkDdraZeWoPV2JiMhIpDvxMPzYxHQPEWbIU3N/lo2qQ0H70X5nEiGb1KEUWh+TcQLJkBq3nN+8+pGAukC3jyQeZlvcUMOwqKIaUNipDgQSEzCJZ19gcE1ZBcO49emWuIJ8ZPVR1cI2tUjzAFgMQyKLSYcmUFLQ+IX7pZb/2+awFpRKLqytZrEuvTeDNVulh2hRNttT/jpYoWiP77EOuvKYaEkuHqYdtiF3xjGpXLIwHMTVOEMwpeyNgExuv7XaP8BLPQwohxtfatYZhmZZhHpxv6YyHG2opqfWVfaiwObp85BbxtTLytX+C5k6WVdtZ/Vf2sTZRWNV6rwU8mVmZ2i3xhIzUtb1UM87ChGAU7+2zFOTK2eU6Y1dNjL0296aAvHYsLLliWpdtFQsuLaxoixGrlpZiAXhuRMG/G9iFAJgCgwH/q00xurBlArJ/M8Vd9q+SNAEJOStqstlOyTO28ybArXcow4XXeZ7iv3i+srvM38w1IjrPdWXfsi6C0X7J2itwv86p9nGI+CiSNfwyZlGFNdp/nBWvK8dJBk18m0k962PMRUEtAC4/Kyuq2p9tH9VWkBcQ+8oKXkIXfQ3pmdhs1l1wLjqbrJEFEttMBTMcRibpI+6MtRpiT9oiq224pF1YmZUD22ydNG6R0GvgPhz01Guhi89O4ZXPOARMsdvnEmbY9q5FmNIUzJryTDJYTTtmSzFr7OOS9WMH3QJkmiF+twtFW+R6G9+qxepjkXRi7On2cS1d4wBdDcOqfDf+TO1YPsNOKf20+uKeYWM49/shuZG21l/uB/W9LNw4UMZncyQASO4SCS+uUbDDX66j+8x1zPMj5zoR7NOuekC4F/dY9pCsLf6cIh5rZBurZ9Dr03dl0BX/Zp6hr9PmRsu10fos1pbxDfk0n2sOoh9XT1oyjZNxxRJOeI7XYhC2OnIfTknfWEPeSma3cZZ7i3vYpljqVHmLPHwUeMgYP1PdUeenMgMpEmUQI100YDLewiD5y36kjZCZyVCJ0uUXUBbUMp7ymZr/zZJHjBLXHsL0vEFMqL7hjSsllOhsIx/cQrrLcYnTc9PRW/ZsWSQrmRLsJDmMRJSKRcuW9mAXr9HvPsR2uAe7bgy1Prv3GDLXEDnjN6wj+q38UFrhed4yMsNK5kFo4xNz8Z6ujd17mfZOTO9esChQ2EKxRt2InsWwJrVBFsdk8nFvPu9huk0ioZHigSw3pUqwD2Au2jiZvNUl5URpsQpZcTUoRHdsnBCQj/duP7sMisFuGNPaueYesjCQO2hkpNx/MfEuiXaVPSJu5F5x2ER6CdN5r13nnojpjjmrWBn0tkchNykF5TBYWbC70S82z/W5CcpZnLYlWHBPHdgPYDJKQjgQpp2jOrRqhE5USWkQKL/q+MNvAe8A0zIRlMqjQRa5VTSe1KIRbuyDneAi3wdcOwSM8oNs71ML7tT2IX7myZPPWu9gkXxDgtrJgZyD1eKo7bfv3wT8W5gYhvFEcsxBFgX+wGRLe4NdgNMTRkvjWGZxvvMzc/R702ZI4t7LtMqpWZJ9luSQ4OX/+ed/Qe/udTbZOElJaS9ofKiMcs0DJMgZ6Wx7iz3/7HwLdU66yZQXjIB6V3GyLPYE1/iR6zB5tyrbHmPuJBKTin0W2YrzCJU82yNdfKs3sgYePX6AxWFyFC1vNGnQHkyiRJVR6m30SdgoovSvX73gWsdyHdFeQifxQwAAIABJREFUIFhXW81AxsNv0Oi0qkESQ4Xn9xjDbSAu9v+WVtxuwK4RJkIOCVKF2t0Odpj6g3bfEQGGk9sq0XIIAAKNOmK3Np8p28OgYYCkbIAE1uRuDMDDys22rcN9E63vf3kZB6WROKYF1UEI3oMj1jU4AhvG2VZnY6hlQoQ9xXthzIYBSuap1Lx+9bx178EThH0xAKmKHWTdNARTM7QUci9qvwgMfVpdgSG4HYcqw6mYBLCGmuEcWzCBNByymYZBm88Awwz6hjAYVg81YHJBAsgAbl0AsMnIcgCCzE1B2VkopnOLMJ58ttzfCuy+z2CIDvA6aagvXr9iMMU6+iG0bUplFqjm4Hd3ygjTAVBl4PBEyyOxuTpqe7CzNtlHDLrA6LkWUwCY/aLmgLJqb9gZc4OEbhOmi4mFSasVZD2/bBCNixUNAfG7C/Po9v0Bo0CbHrp6hwSTo+zjOb4v8ClNWw2KEwykulAqqDx/vcakWQ83VQL2jcxB9dUMLkyWZwCH9GGu1wzgg623w72wJwDvxjEOfpat6ramrDm2XY1Ddsk6a5GKlk2HGEsDeR3cGmfEqpzJ4oN79xLcPH/+GsbsQsZb7xNURdST6t+NjoHWX/78F4wQgOHMRIKIfhh/+miT+88B+Qd4Zq8BCm1RL1aST0dRfx0RCb6Ub6c5Mx1JoDxj7ElqdVwGn7KwTNKtWI7AhHLARR97iyiR5+9Ql12AxgLuOmkdFFjogDZty5KG/hYsuOXl97kngX3PvQmmr2sPOhEYNGHakEWGfVBk1lafXZ5Pr1UTAh2DVZMcB9/onIp5grgvNgzP2Hr7+gVsRVozrarixN8CalqVkjJvO/zSvaViMTjlFW2+ffaVP28LljPrrIomMGcogzbTceEHsi94uEoTyCDrs/woWwV70q7UWHSxTdNqlhpkttUeUlFzAl6n6+gkQlZcO+OkUyUQPsKONhTeleXHz9jaJAPUX5qzEtsXvxFMtbWhgjXX02fr2TFpUdxe+6lD0nb84Y//MVIBX3/9J4ITBs54jkmMhgAPlQy4lA3nPcuQsZWNdb8/SDsAdtGpUepc7hF8r3OedcRTaKR0CCJB+/+Hf/wvAJ+r6A0+qyotdkJw+6JnKLbt/fu3TGgDOI3OjVMSj3ItQz3DrDdg4MZHrgHby/lVa2QPG+4gpMR8rpDgETc/hw3yDM8tLLbuzN8loTtgQM4Gdg4GG3tZ8NbWEFknxwcbrXfvfs1kNwNx2bCZI2JVVJts8Kxf0qBYB2yArWtbQJPUVfHFPEEb4QR22UC2mpxzL/2A829x7AJdgr/RDlMf0GcOc2Sa6QbDXNMhvuHU9wSk22GvdfLMB/HXVheVlegiSNuBIWrg572qq+i+tr3KqFww0uTQPaSNS5YVIkK1bsqiSYsfr/EMazctjpmU+NKwNLhHbUgCG5MewZcACBV4ZkJxwAMrmMUES9s0gY3gWwI0NQDdq7EQtixayGhaCJ3ijQ1ddzqyTJysaLWmCjJFmN/N6/cbsCRtbElWS9sp/yYowJ9lYWhrAoLl59SUsuhUwbdggDa1WD+VxPqzVrZvsuYFxuqj/QyDWfVUZCE6RZo9zo0MsUfVU/3Li9f4XlqutXeyI1nXPuy0Z/oMWyFYF0Fpg0n3Qyq7ssh4FlxMe8qedyzIWeSTGqgRSYpcY2nsmE3f4Awc2WkQIMHnXcLgRrz69bTIcKbVy3HtKqAuINJENxpubeAu61rgswyZcycPBvytqnOmFPLZAqO5Tt5JxqxJdarsea4mpfhB7i9i+tyr7GZt7SrdC9pHq/beq3snrWhhCPhYSHZI1pS/6GIPGORGk1DQTDCca4gGWZPc+RwFoGRQ53Tx2gOSIQcq5Ft8iEwcE3vF06O3E2CL9TPBD5BWTLEkDKyRMa8GMTEWPt34y6QzLXi2bjWszcRRxEwySdoteBagCiSu9i9tvHazwMCaFuwvNcVSMPHP2jDeUwaAZ9Zz6VobBZnolKZjUxgIRvjv+ztxsHl79rNsIQvyBf61QWuPQr7fnOmq9gMgYaf7LGIBHFWMbWxnaGbnA7YFRoxraY4wjD1y8IztRgO9w9ja+daPP79Ej1mtZva5ou3uOde2Sf5NPq8FPNln6ckQ+cEeeK8ZzsX1qB2sjXC/hInqsw1L2zZg9HOR83ENjo2XtCdcmzZDPyezr9vCFmt8TnzmPaTFnPszxjG+miJOl61nArdHLN1JkfyEc3wsWM11DHQRm1uw4DrOiXGMh5Mwsj8LxK99IHvQPDX2L/Fptkh+9/9jPtln8ruyP7Q7Amv5PneG7+rmjCsXIfqjT/HZyfL38w9la0UWRT/DeZKhnj0DuAuIpAaV9y9rKxNiTeqVHYlpJZG16ODVcO89+tsk2G0wrmlJFLDTVwnkp8jijeUGtLp1H+Zdzfe9y3b7WYCdnNGyrxkcZTIrIOweZA8YuwisGj/EH6Yg4DVwxtWPM08Low3iAmfCmDb6qqzNDrmn+y46tDKqXA9fF8DFGMS9UUUhbZU5juQLCQfJj2KkGuCQ/V9tuXVufQNZN3YaWRUwWQ/3Ji1yJvz13Fz7UzvSfA7EDp5fmbBj6j/iT3fVGsceHBljk7SrUT1NAXIfIExWnQM0BEvsJPIZa+JltJv/Wh+5CXIrIKhEQZfFAFlpMON29iwg1CASGc+sYthiMisdyNVri7t7lgEGhIvYL4pdAJESQI5tk3UwTIBQ41onzAvKOm1Whhp7CabeKGdglmGD5o/a6jprDSOX+9eeZiAEK5PpnfoV1k1N1khVpICj766W8TCv2MPRheW1tv36nplYql+1JZFfAdPVR+OafBbGRD5P9SkzTERmnzYj8hTN3ot9VF9ODfTaoP6/e1pL4jlIwc2nqB/Rdpjf8Sr90hFAoCCOms/aPc+z7En3sn4mmrgBV/WHJSmR9dDHqJXPz4oZWAYbJqeV5KBdF/z0lEgWuOK5yeI0rnDf7/LMlRC7FAwntp2fwkby7MQMbKt1vLLdZYEP0NHvQi6m/AiAMDbWG7wZFlmx57O/sVUysdTlli2m/NaIJCz9GwPjtvexDYfsI/7TB12CMNHgRqfSUPI2gbYjpFQsLI+AX2hzpBsGiLUAAi5000m1xDMfIW2pqz01ON56ePtROsxWPjwjxoDU4N4VL9IeNZ0XduIELPbMBWRUSxq7i7+WvamVlkAQOSXB0HQQVhE0bbc8X3N64yH3izru6ntW7KXl4T/8RoG0GqjSbI6PZ+1dT82UNjdT53m+Dt/QF6VFnc8dJ3+WhexzdS38d1l4AuvZoylAGNcZT8okLLkVfYj4mNI8au2dA7ydkT/0QiAQ8L336AG+cSvnfpEzpZTWGJ1rgvoOaVXK7A4Mb/3qBzp5vDdBebvRhkcYSoGskAUZY6XMIOD6HfTXDXvyhPU4vbz6quMf/v7hdZJb7t+eZ6sjivepQTIE2uxkyWOSrl364IcIQgYIGJ48fpQ3NcB//+F9HN8U7VIvqbL99OJlKsOOH8+NGdRwo1/cmyeRMtFAWwx9i10Q6D6SH3V2+mnjnKFtzTYqK68yiTZgEikiPruwlETDQQS/vHgLC4i2NozPBLpELqAL5ya2TdONYqLkzYria2hFsRXDr5QIlJPDrpHVgchIsz2kpsdYvbTN0ICxDPwxhljXbGVEJoKGdhrWzygA0gK6fT+++DU0VIcjuFecKmTLsJUZ2WBORPRnnOIjg036fh/95ZO0wZqcWVXRye6TaPYzmEPWxw2u3eDnArHxT7DNrhHon6PVL9RKgg11uGQaqPsjs2qDhyzDwkpbL6Di6BhMJB50UeBbSSLVtrvmGY7SgjnIjSwC6Gzy/TX0ys47h1rfPXsJwAg7MRovJLBpJa5BC5rXJFvydK1YsVYGwk4kdZ3GOPCOVb9A4NSW3hGei4nUHtpUPU5sY+00CrZneMLevHkfxlNCHq5ZcGyWaZWbjEx30ImAoVVKK27DADJ3b9/OhnaqjBMY1TBJ9U9MGyMTPQ6S1mucjwG7Bn6L97JiP4hDPQX4ErzrYl/13CTZo4f/DSCZwxAMupc/faSNkF70uds42bnQmU1Cnz9/waGbBwQSvLsG2CqQd8epr4BrDuR4/fp1NBAVH/ewG4DsoS1xAgDgAbZivw+YKDs0gZDVBE6vAzo8iJ89vAf7aBZwYDJinJufNmjBvUiLdi9nwvbraNrAQFQDUmKPI9m39miNhmy6usaABwTPdU62JGbcuwYlAQ7BNPtxBtB0mj0xM841O6CCzz0AgHQgiO2bpuCHCv7zfAxeMyqbexGo1tHLqltngqwexWB9jtZB11ZnZS++rJsthkSs0z48AvB680Y/7Ll3nC00GW/Toso5ngXkW6F1OdOdub5H9+9n0u+75RUYWVthKbmPdKrqA1h1MohRy9DE1z0vAL8Fldt1nEev75R1lN04C7CSyj3XbMt27gGQxuqg59fgzTOtoLOJ7Aw0c53HW/aAe6mCUUAFXqeNkP1homOw8RHauwH7JGuo0XZN1WD8tLYc8M6gzpbETOAzIDKQkY0MOP4TyfkJDvTpk3vYTURrucddKo0a5XVsxCjFh9uL8zBhERun1fsqoL9OQXYlyTj2VeB1h7brE4C7Y9vocS6dPD+DyhMnS9s+ol6k1VmZPg5Bke1qQJhKs3oqgjQEViRT3ext0aFxbNgNP4f1sUVslZZp98K+bW4WMqInVsypaIwY8HBNAQetevL3ODfOm/o6VkarxdBJ2rYqW/nbz3sKUE4w6fWHb79NcJdWRpzlIM/b9Y6gu8G3zAwC9BmGCv3h3hBn61UJ6mLYPgLOuE9HAfnH1CJl/87N32t9/tvft777/s/Yk3U+A51IGHWfOA9dOGTPzUfA02He4x46Ezvba6mGyaDowFjLJL2Jn1NzSZayfuMTQPaxfaUmId411yblvq8X+4YfsxDw6LPPKUi9b71b+UAQ4EAR2mbX1pMgKBZMes3a2N6mJl61liYgNWdiz17LPNSmpkUo9MpqJ0shQJ8pruFUCZjlnMFhgGyBUJkglwPjsLxLY1FWrIGphQcDowF8Qi82cIjkudtAmT1zALh/gxYITndrGBs7gxbp2tqntIILIobFZnQTJplMAgtesjYqTXNSsW1vJiuyPgyO1NXzgw0qraKqOzoO0/QTZ0U5Be8lwITgmdfkmjS2T6udpDttwTW120BVjUmDPqePG6ybMGaKOv82RDu+7Fpb3BScT3DHOTD+6FNfMElttc4LHGZPGah5BmRfBKgrhlK7OOdrPPPaOW2yjijad2k5bL9egX4HIRgkGzsYXhhgatt9SL6y5DUcriLQZDU/iYdgN/67C3/reiaeUDaEZzw5jewAz/BX7M/sLAUt2+Ox87InPJsyPZJg8v5pNcZmG2gKgXaFiWM7aLWoxvc1/4WBp/3k+jKMp0myTJwMRl0nB5zkzz4/AV9+N5ELA8f9y/eUabAgK7tVwE6/YqKaVqKwJgrcdE0KbC7BfqerOkSgCqrVGpVWNONqAQz3WUALKwC15wawndGmY6/43gawXnc9x2I4Gez7JrI10nbPz8lGFKBRDsDk2CJbG6yyal4tNhYti2lkLBdtGfUDuVdbqmVFdZMc9TrZneKvgJlJUJjBrIvgnc/f+5SBaU5fDCaLkqU9JUCtnbRGL5gXbVXZGHyGbDDjG32mcagMr0wzdS8KADYMVgs0go3RfiRGtKvhrzqN3OsiBXOv/wP2JvvPOEywg8+IbiOfbuKj/3Z/R1PPmNNFd480IJ7JhwyS9rCWMAsFkniNa55qpWsq8GUyFRYKjFD29QFFyEqwKR7QidChhmMYCTBJYFnLMLVY1kf2OJzJsk6aJDk8umy9egML2c4R45Joy5XmkAmenQNeu6VVLGVQ2uw7i0555haESu8qNB/v1u3TJO7qgwrszSC343MulnyxJi0IRy6G93eKn2u1QoHK2N184YjXypayKyQMU67LYp3P2NhO0L0Dv3Ako/Eaf2JCyXVb/DeeFHCVFZyBOKHd4dOwVZ43gckzYoz4EYEWn4F7NIBeJaopHlhQCIhd2ojdFB9v6ohYG/OX6L/pmwR0Za2FmaI+VO1vY3HjHc+VxczqUrDDQTkWGSgFWol+RV/VYmAKZcQGXpzPvFlUY+foW/Ia/XyE/4N11VAqY7PkFA2SV4UP/ZnnouJwWazuZcH75E+SDfikMNI8L7FB2sdi85UwvblSw8CWPSRrjddqG5RYkY3oXrdd8Nh71eY0gHjYY4JKDRhtvKxGo/eQKe/mbFyf/65/FZRsM8/azNjqsmiYsxzytNyq22qLtAxc7UGK43Rh2abse+rHiCvABrLvBLf7sLljxHTrm9voEBMPH2y3xtAUlu3oM3C9fR7GmU5nPiNWsUguy1Jt2n4Y9IPE/J0UftIFxjqW9qW+lpx585R2SphoARp1l65dsY20Y0D4YfG5RdTEVZfZHMT9GDIqi3GEH6lHzn3yvSPABgd8dUJCGSM/sBhv3moOpc13j2mvbS3VT0oSaBdtzJt9zmFKhymrJm+BoBn6IJNYgFTAULsFCGohQB23E85l2vS9EYuP0QOrIkfy7/hqbKvarIKCyUFLn9Zf/n9iT56d58Qz4G4M01tfzk2mFZR7totBjeyaim1xR4ILpCMK+w6pGUZDzddbAKpp67Idq/il/9PXGkd45k4cjMV1qfOvFrJ7rc+cn+KETETX1XsvkKpsnKZV8NTPVnfzTFAOJlsnTLZ7aMYp4yDb06KkdijEHs7vGdqhXfFNdmQUKJ5BQlybBSWjcHOb2AELM/idIfZkbLBSVBRVziBSHJxAQkKiw7V+cH+JnLiPTrOPdI2tYTsB9iE12HKtV+p1mEoY62q8dtBVMgMYDWua87OK9IHnSr2/Afx8P7rqtonv7n9i/SxWVQdAmLoCzqyzOswB0/ifaxK5HZ63dlbgaxBfoi/MUBGLv+rRci+Ck4Ly2hufqzZA/6y9k30XH+hz1t7wLHx+7ofI78QW8RqYDvrlahNnTzoN27OXDgB7i5QCYf+6R/T3DlZzzB3Xe4gN0l4I5hvKhv0vaMv7q+mn3x+C8JZhc/oSOvFkpUoUOOU5jqnFD2FlD5aj+ADNAsTJk/jIYc7wJp2oG7n2eXQRjcX3+cq+55exJEEfjEn2NL7DjjUBarsT7aZSMkUDedLR8VXHP/3Xz2F7YlRk3IiSawYwZgtM9OjnIThJ5SY6Xl9/+zWJBPpD4xgkHoAP2h59W0AVLNYoSJHfVLeFm3DCn8w7mWdPHz6AdccEVtpjHz35goXvJhhZg/mwzSTRWcCWj9Fwm2BapE73NYGt/eMjJAXqUeyj0/TdD8/yM55fjWRVOa1+lmN58uQJLbXPQovssxLCAVWH6gY/L+XVoFaReqs0PlynigaYimlgvfj3tthnElPRctBUkWGZdjLwtkgSHRxh0uVkuwEYPztOJGSTdlKFUQ/ASt8wyYbUdFuQNBKZgMVm9GCMcMCs6hypS8T7mLzKhNjBkGrOJlnjEbQHbSW2YjnIendxUHy4EcDl6xPTeXqhjxo42Yevk3MjzQkyYMhNtGNISbRslewlELnkfq+4llESJZN6E9a3a5utV8ubHHD0DNE50EBo5Ow1d7NGj0k6thXfTOgsYFN2gBp+Bsn9IOMjGFBHUf/+d5+HIalTXQCUGmXao1T3LdrMTHWWEcQXgLuzcJsE4QAAl3ZNWHMCuII5tvn08F5OuT0AnPB7txiGIaPSya/KEhhQRBOFgNDnqJHe2/2Ec1sBAJIdRZWC95uemstQgfXdzWgiavjHhicrgGetVmGTLZPAO65+lvY97gpAb4cv+t65jiePHudZuodsGzUgNtgQ1FpEN0UpCg+dU4elg/fiIJx0WpOacRQaJIyGQaAGRZq0iYgDOmYmaG1l2MuD+4txnJe02onYq5d201ItyUQvz/GIQSVWWDRqaqIZkJjXXAEWd8AO3CM4XsGhr/O5VuRkScjYGGLdZmESzqKvODhwE0YrU6OomLtHpPgKljnlSmq5LcwySnRe3qdaC4ItTsw6ht0lu80KjQyjrW10EmgnXgRQNZn//rufk9isr1uRoYKNzVBzbGX5La+DZYkmwtraR8Cv6VSgBT73+Pw7MJimmVCsU3/x4g3PbrN1h/f8GYF0E8pZGHuy7xT4NeBQX1FgwaEwVuUf0pK6B3B3/9HnCSzfA6aoM2F1VhARsbQEhNZK9Z7aFA1gLzo8tq2+fPkyLT4fARSdhGzwYRu74KPJlsCEQMKm7cTYmGECfpMugYcdmUsk5heCGOxzGYHb7BvtknZmEpDk1XvsIHo5MjW+/M3nXIMi6acAmKuI1r4n6GPwATZi2HYJzls3PywANyTdHbbqDqCfU6ofPflN69/+7dswGg9kBeHM/POV+wTH0sXPDhoIy44RKGCNTvmz4J0gVRgk7NQ9ONY3+wFW0y5L4IFep20XR4B3K8gcqE/xEVvcC3CZVvxG9zOey6AI/xDtLit/Mj5YnzZ4F+F6K8ippHfyrNCgIjhzIIXtPvfu3QZc+5Tk9hgwSZBzENvVkZYwJ+IS/HKeR7Azk2g1PoXBvb3yHS1LJwDra2GYObnT6x7Drt/Q5jtljTaAEfzFHk5tcfEOhQzahthk6wSVB1RVL1nDcRyn9s4q3ySAZbWfwcwksIlehSA19nGAaqlM2nXWoKtnMNViWa+CrwqjX9N6e4hNGcKndAMMytp1MU6tHKsNiHU74Zx4fUj0Ae4rv3BAsEZQo75b2mRkLtqmVxX+VNwVxydh0Hfqe3iEBDy29mgPBM4IOvFBYRN2DrQ+7hPMsq8XJhBXRt5C/2VrjEWGEfbaKozjSc66gf8gxaA3gOPR2+U+B1hzpQzct4LXBt9tMMqWpAqOSSJklzf+b0KdWPyibfzeo0UV7Yxs1SPWw+nmd+8stVbxy06ctr0n1emAFCalFpRq8rV+MK16ScILTEvBELaOgvG23WXqpS017CV92CiB9eNHT8Ise44upAO01AIVvLPiqg+7MtAN66oC5ZqIWJPN2npSEZtuADrXWRttwpzplLI4vHfzOuOBgFLJHwLg5N+SeMkCldmmnort+khchJFeoF+eH+8V3RM+v9PJkkzP1R5nuqUC+1z7LuOhN2F99qMLNuK0bfV6U4B0SzvZmQiGh2aSaBKRadYNk9C4ymmksgMDNlr997k0MZBBbTTeDMB5jddr0mAVW9aLVWTBu7RXkoxYabYl2kp2dCAFy7FVpuHtqXAJnsNCMJ6tSWxpjWZNbEEylsgkXYENmAUlKJ6SSGyQcVpNeiTOkU1pktbsiTZ7UN8jG9/193MFjN0bvo+g1gGAvExVgYRR2KO+Pi0wvMg24AHOXQanyCZsgJ8MuhLIbNpyxFcsStqaWftCzVWKi+r5CLomfbGVVEF3J6KqvacMQYFpxmr6CFtnBaIy7Z2L8HlfWbxR4ww7k3tvEuR0FPBnGQ9tndCazFmJvAlPmwVqkUBtr/itBnALPiLg0PwyHWkPWsmzFmgTEPLhmNDy4Q0GV/Y6DMnSsxK4Kx3jKij0ESMIDvmMTHyqZbwSZL9MIgPAcO22URlnqdkjW/GmkijYMgvV2hpb3bRsAySbA2xcZWZOSArfLm8QT1GAZt8ZA+uO1anVShhnJJ5k/xxirwXrBTnm0HmyNWr53bu6P/eNibp2swGvTPR9P6V0vPNRuwlYD++vn59VrmaKAqjFYGOLtM9y34fcywwxigwbgT7btn0GYQ7xsz4TC4eCPYIfW9ibXWKls3O6g2S3CnRq25o1zf6UHcb6jDhwS98CINAeDuJrawo3YEIDlgVYCkOl/Ok19kQws1fbCcA/iP9Ji7DAKq9TPD3DoXhNipueePcj97SHfypGt3ZK8ET7wP6RhZe4U//knnL9qhXWdXQIjmcxe8akl3VvAyMSIipjLjtWDLuSRag1KtC+LUPg/gzQZ+7Q6Of5vtqtxNp+riC7+8rEWnpZAxoXaxv75t7znPGV9mE/m2d7ZNzpe7FHLgFAtCMZFBE7XMOyTMxDPuEaksRH6xQgRHZqcysBclLA8X5lQrcnLMtObgaN+Gxl2QaEESywiNLcB+sbIFTwk/2trMQJAMA4xBZtqODyBLnqZ8QuMGJa//yv/4JEyQm5G6L7dFSYXzvcRb22E+z9BLruHWjWOk10BxZON2yokT7iPyaKXhszsD7GXJcyI1NIbdEpYgtrDTH7/4q61+auz+OM48KAZITE+WDsOrbjtJO0k2ky7oPmaWc6fdqXl1fVtE2Txs7ENjYYY84IEBJg+v3sLTXyaCzgr9/hPuy9e+21107n3+Zop3jncbHxYT7U60Ahg/Xu6WLF9pb3BAjxUS7k16kyYfvsf3sPoHwnaY3dQPePPrxWojj5gUg1JFxU1a2TZVUcWQfWiLhMcoDWJxPHDlp7QCTgls/PXu2MYstH+xYY0zOIj85035edEWycZDbQ0zo67gI7vtIkOiM9aLwCQBt/aSWrhsFcnMEfmDV0ZN/+KkHQuY9o03yLX8R/ym4lgwYwzUYsxm6xG424fK0t1QaqTzBUe+5VWabyqPjIma6pE+CWvnHv+yT//59++cuJ44zD/WL0O8VNA95h3sKqhv2Zz+aezd1+8fVTrDfrMfz70vXIG507BwE02IXW5qo+CzvI7qq00nvgxwAnJJW3ETZmrzhf7NWRswLK0kuvG709gAjU+GPvs0Gv2yNPDtJkf0rfUkJkY+Mffh7pKvv233/8z/z9+wFQxQRVDWKXGhNkiWGA9q4vu/bFwDtP8G2fNe8fVDm5gzEHcMWK7l7kqDQwGUmEI3viLLOxRlt2jjC6c8tnYbsmUew8yX/TVHSYkmx9vwPgBJCxewDQsTsITc71HtK4rmZhS293um23tlTcYf77Ut3kvEPymqoDzEpv0u8/bn3v5LudV23a+LZQJkYzAK0xAAAWU0lEQVTEtoXD/Bgi/7LY0vtK5PlyP/GAeyMUIViwSS/ywT/5JCwj31Yl4eVituv5J9fCzH7/xz9A+cNVrkxSW1xpfalAGJKHbsZVu/jZfNH09e9ONOQfVXUIFktWpq/G+EJEg6s1KNFL4fYP93974t/+/bO30PBN2QYAlk3bM39IA6xg70oC93drKHDr/vcD3u22WC630C5fuThC9K8I2MqEtLH/94s/j8G5WtdFGng7bYzP//Bf3bTa4Lfp6RAY1k02bTPoqiDvXKW6X3/1+WT4dmIWXP/gg1Dhe4P2f5Oulpd5+KDAKhbao0AKhhvKuZNOAWPucDfY78VOexSTjGDp5XS9oKTE73cK2I+FYSH0dJ0cJjY2NhhDMAcy5y6Ai0M6WVUbEGswY3CpIMKky9gBCThpaAF3MnaaqyOHH9JVaIlcLAC/UIB32GGDScfxPrdTIIZ+2jPZMO2Vjfs966nqoJnBlzGp0Gs5UoyDskbGgTbZMi4BO1lrKK2uRYwNQ4qaC1wZDQELymTLNPV8pwOEsg81p8BqWRm3EfZuwe8F+k3HkwzoF1/cmgCQeCWjcEgThbMgC9e7CcwFAzYSp8jYvIyiy/jutkl0hmNgz++c2vjobyqhbIwvBP5ci0324N6dyao/D+AUsKCkX6m75o26DG2E1t+7e6t5ioLc9Z8E1r1b59tPP/27KQOGUps/zup29F9uB8Ho7bIKtC4eZ/hkOj3PixfVnNcOm7MwWXKIfIcYgVCZcJl1Quy7PSuH6X4lb6PbKKgtQJbs3ItavH94MiH6L4cV9NNPPtn48+efj+DodC9qzXAKiNT6/tnHP5myaofiKqu8OOU+Gh5wvFZtyWqHzbESTA6tOarxzz796Wi/bdap+KBuQ1tlAKb9dJb+FT2E5u9MWbi7D26Pro8DXAANONREBsDQjm0dndy4e+9FLKAfcgpWhzZsO1mhSwFOH31wvbFTjoUlq7vxoxFypcmnm5NurlMy0FNiPjK22rd7X51/ZQenRKU5OBcosx2z7c73Dwakp0n0/fc5Hta4oKh1rlsOIP/Od99OIKghwmef/TpQ/X/SQrwxpbpf/eXPGz+JTfCnP30x61rm7ycf3gi452A8qYvwD1NmzuDTshDsfZAx1PXqqy+/DEx9MuXpF3PCZb0w44zt3t6T7AmwPb2sgmZO3m6lrlyK+2WZHPznA/0FcOb9SZTmSzlXjyvr9n4M85Wu+TSGJ6sL0HrcvbC1LvVsnCHNJVbFlyC0UrD2o4ND9h0gszTyYge1z58U/MmS/r0DM+NCG++L7KOOhb/+rDLp9txeQOOb9sub5uNca+B1a+Fxv08MYyf9wL0MuIYnmzobtsa+qdvQyRbEWXqJ3WMrm8W0axTzbtm86fZ1JA6tXCLDV+lPwEgLPEsywCsNhTeNj2ytJiR3czye6YLY+YWNUwvyGQuBOkfecahMaLRY7JfGV1A87eH7nPtxjKbzd4HM0m7KbuTUCsQIlT98lB1wQE8cgN21ulLt9MzPH93d+KQ98beBqhjKI1r+em/jdjb/u4B0Hfcu5WDKRr4OuJyzpLehyXoxOYH3Lr6Xg3hq425g6eP26vNXBYJvKmvJFr+fDAPw7VyONb2OEe5urDCzBPocrcsFedslS9gqz71VyS2QCJiwABLdXxcwKrGxF0g4+Ho2iP15P+DsUQDi8+zA+Ryvd086j3I8sbl79tFbETRlfzn2S/soIXFaLq1XdXsCG4HfGXpvGYmzjfuIQiuVjDn5KhbLl98rw11dX18nYqwz4uhdVSNzFjst26CT8ZSrdm5fKzlwrzHE+LEupwkFlseUfuK6LIfNnJ1ofShnXYK7yj5jlAJErNHGQTbwuKTIuXOQk0d77Fr7RSB0+/ad0cQZNg4HGeNNYIylQHNpHDboFC/Eil0O+ya2PCHvnh1YPuygzojRx+zfzmE4t2/3Og9etMZeTEe8lVEFPEge7tMcwiSgScJ/nrCjMT5ij1ijbIg5GFFga7Yxn/nHThuAuvkdR3CBUuvvgNZL82nAO4M1ZXorAFjNL4B/3tW65pCuMkZBnupWYwkIlRR9Fcj7Q2v0fvsZeHGudXKu8/lsOqeSKkCXIfD0NdqIHN0p1VgOMF/E+b2ZvZHRX40x/ML0e5xxnWeU3TLGveNL7EYgT+MpGPTsEnGjT9Xf7+vW3Xo5n0O6IzAKDPixjD/g0ByusuYjjcspd3bGBFr1wlv5gRjx/CQ2dII2fsiwwdrfSpX6OmaK+Ryg03kz2i+caizC5uQJJmhjwI5fT4bB3nCOKpvb75yi+euzo9sHqO05AGmrhNlaoUO3dBOnzHtRhmYtAoWsJeOwugIrNxUUW5NL58gEDtOutSzQAiZowDQd5HxJsAIy/Ny1sXPM9zRfItFijQBxAWaYUe0XXcddWvISC2GBx6uUG+CwtPkW6ELHbrS9YC3jLyybAZg5BqCtxWECYaNhR/XvE/QwqtYY3+54/t2rm/Ndjq8z3Io+ytedvddZwdaujqh8XQEKZmPrMt9rgpMS8+4lxqHPs53t+ZGcxVFJHf7WgPUCqMZ0NxuzNYyt1jrGeGfJQe+OkTHvgQEGvLJ/lYYaX4G2eWvRjSRDf3+h84CvvpLSC0wcDbvebxI+vetoZHZd5YqYkuQyBPbv1YhpMQdLbLWmd7PJKgS++MuXPdfw+YoVbuT/Pcx3SpYmkB3bFJgukdMRM8DjwxIlkrCzLtKMos2FAbJAMEzOpbdMy1iDNQEcm2nfK4XSVdfY0myaslDgh+XTe/ALJiynZ0jyoqueyVcNYZ9GHi+waZofe0XJoLGTyAYYH/bOxm0/n3ZKwTAikQkG6MDmEjRbqe2nfDAJuin3tDePALxhf7I3zeM0/lKCfsToGuaQucBesudZP4H17G/7gbFbzLn5wg7GBASKda3d1s4//upXM3+fp+e7D8DBhmVLjgC8Yxb0lMk2TwBdjdecgdbAlCZOFUZzzmfo96eJx5HdnU6Y/ed+m9mS0d8c0Mi6Wkl2j4rBjh3lPtNlUuAlWWZL+3H01tYeMxaTsDFfmID2X+9tbwNVzkTEmCPAvmMHAXaBG64j2amKAzggyScRpUzmfMmv+2LZzmPA3XR3ZZobi+0qqq6VfLz15V8CXwLLOwe2YmNpeLVK1lfyaJodaXTwXPJD989FWmEPNDfci/QxFRPWQWtkiCmdl3xSupNzHcC2s67zeUrwuu4hrdXIFdeu5TtguQMN8kPZGGCcplt8VrJGGkmNXAMmE1YUphxmH//DGTflhNZAIFfjwF5P2aUzeSSqMC5o57YvlfSaN4C/fdxYsrOSAFPWzCoCaPo/u6GEVWXTsU+KbWhfTfmwUkxAbnHy/4PJc+bQEV7NR971PBC0rr0a+C3m4ktMEK+ggRZ266yn5StI2gDVnOeAVBUql5NbYT2QTm6Eb0wpduOqAkjl3KPOsFNKPKeR1noHc/A8dtujwJZNpJTtrr2bD3c5skt28KBE3gFWfdQ5kiWSFmyM842cDCLV6H3yzWdt9wTTTGPNqR14vnvu9APsYSpF8q8Bb48bn/3A3mc1K9mKeIHJD5Q8iNWJeCHZvqkBiiqx1sPqLN16zxc+GcDn+53OpWf5vqrC6LbtjvYyNqbKWs/IE1+VOG/FP11zfKOpquhzxn8A2m4B3OQjNe+rYUWxLN1afljvsSd529/rpOpMH2Zs337fHhzGXX/GjpQ8XgnE5ccAH1cpre29zj5n0LHEiWeU5Psxm4JotJPNUKmHu4dNjmkKuMvCVPqK8Yn9t0D8OaNpaALwe+cbkU4GVwoA1NfAu609GrCXT3w1PIEdeNh6gCuw56zyYXJaCCd0Vn32ahjJubAiwOJj6ydMBuHH3tSMVfNOeI4MApt0sv2IramqYsDq05u/PfEv//rLt1MqJuPXAGEtcYcvN0C//sXPp5zp1u2vp9urGmeCytc7MOndPWwR3A/AUNZi0fzu97+fTBrH7qMOyK1u+LTg7HSLU6mPbN92ZVXADouPRpFN//3dBO5bSO9d/6hDSyY+hksv/03NMW7dupNRWOg9/aAJDvodC90gCBr2ysyOmHgvhnkjQD3uduQzi8ZNCPvslO+dzpkbBN6hWNYOM0xZqmsBaDAFOOSMinIAxpJDdzn2xuUW8dRmA/syqsT+TTLNgXOEpzO+4yS3YU5noOk2nT2Vg9zEvhXgbNblL8d2r58fZCCedt/pLsrRbPwBTIyFg1LHXtm0l1FAHxYc2mBEJp28WFxncuTHmeQYZ4RojrzpICS+e/J14GDlpOfagBzR7VhFr/rs89hUDCCA7+6d27Wr/tMAM3QUMANetuKOS27sUs4+PbBHjRGnykZXxsUxvFw58tVYZPtKj985qPR5twOhQKAFrFMoCvZeIOVhJVw20+lE8F93/d0W/uWLOSMFuUpcHcSZltDo8wF7H8YGuj3I9GGbBsvy7Gm6iIx1Rj7tthNZM6wowMm0nB+dCIZrBcKT2RwliYQoc553YnHNvLS2BQXPOpRoLJzP0TjICWLcfyw78aQD8k6lqIz+o1iBHCUHinJPlFWBmgzrCEy2Hmh7CQRsSA77YoHdtpubDw1dGov21l5zdybnEEhwLdCbUP8H76dL1zMDN65Hn8WkAdAtHRN6JwFMzx8MeOT5lgadAJhT0ToLwHv27CAwN+C3edMt80EAN/2u67HurqZpsJthOhmo+QbbJrANeABoedKBca1mGAyQsmqNIjBu7JnJnnYbbNJ3GpOhbQ/z+cTGzZvfBQa8aB/vBMg8mY6hmJcMmODfQWkuH8d2fK+9ojvt5b7/83f/sfHpzz4+yuBlCDuIaF8+zMEHij1++iCw9MNhtSrrE8y8d+1G64fdeD3lZcpQgGdnu/d23w52X+/H4lOarImJw3x0jRo/mRMUY2LFh7F4NZk4f+HqNDLhrALuDrNJtyqlkR0RsNyP0Yo98slPP53uVlg2EgTKgp72ZzHh0lORvQR00F0JQGjslXlwRNgPDK9n7WtMxJ2SEwN+9x6e//0ALdpK+93nsMPrZL+jU+lhz/8qUIT9O9E+uVfzBED6u+2xk13762+/6fOJbzdeuzloZzmR2MEc4hzDdzAGuo65G3Fd1HUgpe637bmtbC3mIabhdkD7owDse2XUUMQPOFBR4WfM0kg7XdAjIF9660pKlvNwpuyR9x+tmMmGrmyaDmdbo0WxNCculBHGwANw3vz2q2GnKgfkRDic7eO3Zex2AqoutieuNkZtz7GjmDX7aWh8FwvuRU6g7LRMN3l8c3/j/euVi98arVQ6Hq8Ltvc77J43Jo8qp32dfuq1dD+uVio+wv0xfU9ixba3sIrk4AjVgoC2G9vz2cyDvYeBbw+W1lqJOEDRNAPJ3l65cqPOwL+oJFmH9TetlyQdsj2PdHjteX7zm39OkuBlTMM64Qb2fn/nm6VBKeDInl/tsJf4ITTNeeeAOF84JLpF0/vDCvGssvrnGpPTMt3NyYnOj80a7nx7N8Zq6+kCja+usdV5yuWxT97mfCm92CrwlM2cJkzN46nmeqQacjCm0Q4ggAPe/YiGc1o5c4AO7Cu6UANsCVh8rjn3/jL1gt7pOt46kigTyH9S1+mnvS/AfTUXWCV/HHn3ol05JYHdw8+CQu8/ujatcSLWAjdBDYAK2+lsa1QgjlnljAfYu6Z1tYKOHp8z1HvRt8Kg3u+6o+GmtJU48Ti5vWsBhrP/OPifOBM7A+g2ekZ/7azJTXMPAagvnxEMTJlz1+AnWC+jFdQYTxlc4zMNNqY8fXVL8+4DpQnSZnwLajAJWpt3aSwG3gEudAI+X1LlbPN4GtMSm61xlgABYIlcsIhXUwLsqlXGaP7OmNeeS8A7HdkmlvYZrySpp+x4yYcok/XvE1gLKEAXQJ7GWDJO4LDNbtMi61+BIbR2vNMxSOLcGbbXAJSrjG6Esjv7+COCi+NyaEmmYc1gJwrY+zNn3fsBya4EpnsniSIsCGcAkfbVFTZbXoLnXP7YDwW8ABFAFhsjpnMeeZ8XzfcEnwBowa25AOooi8VYoe/YUNC1lUbYy64aGs+orFAVBbb9BIh8Xs8raS0hodSpAcOSUYkhyn9dsDId5zGcgNur/WC+RHtjut96Z8lOOlIy6jFMujfxayVXGmANJNdzDnBWoMxOY7+OpEz7Vjm0TqaYGmNTB8Vd30d47szdCiaUrK4yRaCFtQjYEriMOhfACHg15cl+a61VczPv2XwJYIeZPWwpANliwfp5uzNcAMv3MSfY49gn7Avw7UVBv+daHQKTTAg8UIFBOvDdCcI1E6kRREkwnd0lCZ9klz0dWZcF3Aia6Q3y0egkdraQaKHlJPL13kfPtEAmTQ7o0vbMR6CRNdWgj08PPHEOOnuARxMg9j6qFW7k5zzLt5qyo+IUxG1JRc2mgJM7+fdb+WYjWN+79job9/NxDjpTTnT2AFXf0G6yszs3gGSXSh5iJorSgRmghgH6Rx6HP7MSP9N4hD8qEdZ5LPgH5s9aMsZAmuZ6O994q6Scs+DQHh7w5IjdyR6PthIAJ3+hxU3YXBBuNYxuV+O62TWxzST+V/IAK7RxbM3R0HNvzsGM36xFCSMVKasBzZRLD7h8pFc37D3PCexewbS1u1jMqzR+9PU6g9go22VIEN3rXMwtbHkx3KtZnwuAO/Yv7bvFngHsiJcOCqqX7vWUSZPzwPID3FnT2ZPjEttp4CHuOwJ8gaDsk+UwTZEmjsaoAZhbR4Du9dx8kFVCqqxvVWaMLW9+pjkHe+l7nu/NyAABkGlZKxenRe3MYSeAiR9//Gn+0+HGzXxIPhh2DwB4P/BMfHk9GR7jgl2kCQfbQz/9RcG/8keJSazrM/TtAP9jqdipIymAmY81tvwSY6tkffTbe7+VSCQZ49wJmGk+7AVadgN8SpQOscT1Ag9aP86NzYDC69cv5E9JYmnkhYXd3m+dL9bo0lObDqwzJguMwkoEzo0e3ICancudIcbfWpjyWnM4dgYIKgkUiwtbLz90U5dMUM8R4Dvzb+L6OjOgz2R3Z63ZRy+nmgje6Vz3e9jy7bVhyS1gaDRXlfeK+YynUZz1357IXzVWIxUwpdXkRJRvLcDFXI6WYet79GWBtvZp33w0MlXK+GftiSkaP77wxx/+JJ+d9mcxXYmvmzdvRmqoYeBUoVhgaz4ozSmZfaovQKjlbjHv9tnGIGAOOPg2GyN5cLbqKD7SaGgGuLJl++3v6eTcs2wf6QgajNMlo52Zr6tYA0KdbS62gFW60QLKu2b408berJH8wcBDpCnv4jAZH9A51piM5i09N+CmigNJuyQDThUvv03eC7v0u3tPivN3Ny71d6eRIsgJTIJ1gYwr4Q8oXlqU5snEI+1MI5zmln80Zynt3+ZsJVKxISUIaPH2Pss8LTYdrWnP2TNiZxpziYwh4mQzL9ZQFR4AcAOQrv3qlyVhl0aySVai75rPW8fszSXkM/OpsY/ZKWYaTeIJcDUM2gyvihnXHMxZOYDm0hSdUupeTQXmgPrNF3BbfOjlrhTnqpjcDnBT7UAv13Ocag0+bw08SdPwQcl6slx8BQSdc507/Nk92NYkBFcFzmGkjU0d1Lu20l5JIclGjEzjdSY79PVXN3/7f5u80An/W1i5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414" name="Picture 6" descr="http://www.vangoghmuseum.nl/static/img/280x180.gif"/>
          <p:cNvPicPr>
            <a:picLocks noChangeAspect="1" noChangeArrowheads="1"/>
          </p:cNvPicPr>
          <p:nvPr/>
        </p:nvPicPr>
        <p:blipFill>
          <a:blip r:embed="rId3"/>
          <a:srcRect/>
          <a:stretch>
            <a:fillRect/>
          </a:stretch>
        </p:blipFill>
        <p:spPr bwMode="auto">
          <a:xfrm>
            <a:off x="155575" y="-822325"/>
            <a:ext cx="2667000" cy="17145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lue-hued pastel drawing of a man facing right, seated at a table with his hands and a glass on it. He is wearing a coat. There are windows in the background."/>
          <p:cNvPicPr>
            <a:picLocks noChangeAspect="1" noChangeArrowheads="1"/>
          </p:cNvPicPr>
          <p:nvPr/>
        </p:nvPicPr>
        <p:blipFill>
          <a:blip r:embed="rId2"/>
          <a:srcRect/>
          <a:stretch>
            <a:fillRect/>
          </a:stretch>
        </p:blipFill>
        <p:spPr bwMode="auto">
          <a:xfrm>
            <a:off x="0" y="0"/>
            <a:ext cx="5763025" cy="6858000"/>
          </a:xfrm>
          <a:prstGeom prst="rect">
            <a:avLst/>
          </a:prstGeom>
          <a:noFill/>
        </p:spPr>
      </p:pic>
      <p:sp>
        <p:nvSpPr>
          <p:cNvPr id="3" name="2 - Ορθογώνιο"/>
          <p:cNvSpPr/>
          <p:nvPr/>
        </p:nvSpPr>
        <p:spPr>
          <a:xfrm>
            <a:off x="6000760" y="4500570"/>
            <a:ext cx="2786082" cy="1754326"/>
          </a:xfrm>
          <a:prstGeom prst="rect">
            <a:avLst/>
          </a:prstGeom>
        </p:spPr>
        <p:txBody>
          <a:bodyPr wrap="square">
            <a:spAutoFit/>
          </a:bodyPr>
          <a:lstStyle/>
          <a:p>
            <a:pPr algn="ctr"/>
            <a:r>
              <a:rPr lang="en-US" i="1" dirty="0" smtClean="0"/>
              <a:t> Vincent van Gogh,</a:t>
            </a:r>
          </a:p>
          <a:p>
            <a:pPr algn="ctr"/>
            <a:r>
              <a:rPr lang="en-US" i="1" dirty="0" smtClean="0"/>
              <a:t> 1887 </a:t>
            </a:r>
            <a:endParaRPr lang="el-GR" i="1" dirty="0" smtClean="0"/>
          </a:p>
          <a:p>
            <a:pPr algn="ctr"/>
            <a:r>
              <a:rPr lang="en-US" i="1" dirty="0" smtClean="0"/>
              <a:t>Henri de Toulouse-Lautrec </a:t>
            </a:r>
            <a:endParaRPr lang="el-GR" i="1" dirty="0" smtClean="0"/>
          </a:p>
          <a:p>
            <a:pPr algn="ctr"/>
            <a:r>
              <a:rPr lang="el-GR" i="1" dirty="0" smtClean="0"/>
              <a:t>ζωγραφική με παστέλ</a:t>
            </a:r>
            <a:endParaRPr lang="en-US" i="1" dirty="0" smtClean="0"/>
          </a:p>
          <a:p>
            <a:pPr algn="ctr"/>
            <a:r>
              <a:rPr lang="en-US" i="1" dirty="0" smtClean="0"/>
              <a:t>Van Gogh Museum,</a:t>
            </a:r>
          </a:p>
          <a:p>
            <a:pPr algn="ctr"/>
            <a:r>
              <a:rPr lang="en-US" i="1" dirty="0" smtClean="0"/>
              <a:t> Amsterdam</a:t>
            </a:r>
            <a:endParaRPr lang="el-GR" i="1" dirty="0"/>
          </a:p>
        </p:txBody>
      </p:sp>
      <p:sp>
        <p:nvSpPr>
          <p:cNvPr id="4" name="3 - Ορθογώνιο"/>
          <p:cNvSpPr/>
          <p:nvPr/>
        </p:nvSpPr>
        <p:spPr>
          <a:xfrm>
            <a:off x="6357950" y="214290"/>
            <a:ext cx="1661352" cy="369332"/>
          </a:xfrm>
          <a:prstGeom prst="rect">
            <a:avLst/>
          </a:prstGeom>
        </p:spPr>
        <p:txBody>
          <a:bodyPr wrap="none">
            <a:spAutoFit/>
          </a:bodyPr>
          <a:lstStyle/>
          <a:p>
            <a:r>
              <a:rPr lang="en-US" b="1" i="1" dirty="0" smtClean="0"/>
              <a:t>Paris (1886–88)</a:t>
            </a:r>
            <a:endParaRPr lang="en-US" b="1"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 head and shoulders portrait of a thirty something man, with a red beard, facing to the left"/>
          <p:cNvPicPr>
            <a:picLocks noChangeAspect="1" noChangeArrowheads="1"/>
          </p:cNvPicPr>
          <p:nvPr/>
        </p:nvPicPr>
        <p:blipFill>
          <a:blip r:embed="rId2"/>
          <a:srcRect/>
          <a:stretch>
            <a:fillRect/>
          </a:stretch>
        </p:blipFill>
        <p:spPr bwMode="auto">
          <a:xfrm>
            <a:off x="0" y="-3224"/>
            <a:ext cx="5429256" cy="6861223"/>
          </a:xfrm>
          <a:prstGeom prst="rect">
            <a:avLst/>
          </a:prstGeom>
          <a:noFill/>
        </p:spPr>
      </p:pic>
      <p:sp>
        <p:nvSpPr>
          <p:cNvPr id="6" name="5 - Ορθογώνιο"/>
          <p:cNvSpPr/>
          <p:nvPr/>
        </p:nvSpPr>
        <p:spPr>
          <a:xfrm>
            <a:off x="5643570" y="5143512"/>
            <a:ext cx="2390270" cy="1200329"/>
          </a:xfrm>
          <a:prstGeom prst="rect">
            <a:avLst/>
          </a:prstGeom>
        </p:spPr>
        <p:txBody>
          <a:bodyPr wrap="none">
            <a:spAutoFit/>
          </a:bodyPr>
          <a:lstStyle/>
          <a:p>
            <a:r>
              <a:rPr lang="en-US" dirty="0" smtClean="0"/>
              <a:t>       </a:t>
            </a:r>
            <a:r>
              <a:rPr lang="en-US" i="1" dirty="0" smtClean="0"/>
              <a:t>Self-Portrait</a:t>
            </a:r>
            <a:endParaRPr lang="el-GR" i="1" dirty="0" smtClean="0"/>
          </a:p>
          <a:p>
            <a:r>
              <a:rPr lang="el-GR" i="1" dirty="0" smtClean="0"/>
              <a:t>Αυτοπροσωπογραφία</a:t>
            </a:r>
            <a:endParaRPr lang="en-US" i="1" dirty="0" smtClean="0"/>
          </a:p>
          <a:p>
            <a:r>
              <a:rPr lang="en-US" i="1" dirty="0"/>
              <a:t> </a:t>
            </a:r>
            <a:r>
              <a:rPr lang="en-US" i="1" dirty="0" smtClean="0"/>
              <a:t>           1887</a:t>
            </a:r>
          </a:p>
          <a:p>
            <a:r>
              <a:rPr lang="en-US" i="1" dirty="0" smtClean="0"/>
              <a:t>Art </a:t>
            </a:r>
            <a:r>
              <a:rPr lang="en-US" i="1" dirty="0"/>
              <a:t>Institute of Chicago</a:t>
            </a:r>
            <a:endParaRPr lang="el-GR"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upload.wikimedia.org/wikipedia/commons/thumb/a/a8/De_pruimenboomgaard_te_Kameido-Rijksmuseum_RP-P-1956-743.jpeg/800px-De_pruimenboomgaard_te_Kameido-Rijksmuseum_RP-P-1956-743.jpeg"/>
          <p:cNvPicPr>
            <a:picLocks noChangeAspect="1" noChangeArrowheads="1"/>
          </p:cNvPicPr>
          <p:nvPr/>
        </p:nvPicPr>
        <p:blipFill>
          <a:blip r:embed="rId2"/>
          <a:srcRect/>
          <a:stretch>
            <a:fillRect/>
          </a:stretch>
        </p:blipFill>
        <p:spPr bwMode="auto">
          <a:xfrm>
            <a:off x="0" y="0"/>
            <a:ext cx="4665306" cy="6858000"/>
          </a:xfrm>
          <a:prstGeom prst="rect">
            <a:avLst/>
          </a:prstGeom>
          <a:noFill/>
        </p:spPr>
      </p:pic>
      <p:sp>
        <p:nvSpPr>
          <p:cNvPr id="4" name="3 - Ορθογώνιο"/>
          <p:cNvSpPr/>
          <p:nvPr/>
        </p:nvSpPr>
        <p:spPr>
          <a:xfrm>
            <a:off x="5143504" y="3357562"/>
            <a:ext cx="3116366" cy="646331"/>
          </a:xfrm>
          <a:prstGeom prst="rect">
            <a:avLst/>
          </a:prstGeom>
        </p:spPr>
        <p:txBody>
          <a:bodyPr wrap="none">
            <a:spAutoFit/>
          </a:bodyPr>
          <a:lstStyle/>
          <a:p>
            <a:pPr algn="ctr"/>
            <a:r>
              <a:rPr lang="en-US" i="1" dirty="0" smtClean="0"/>
              <a:t>Edo</a:t>
            </a:r>
            <a:r>
              <a:rPr lang="en-US" dirty="0" smtClean="0"/>
              <a:t>, print 30: </a:t>
            </a:r>
            <a:endParaRPr lang="el-GR" dirty="0" smtClean="0"/>
          </a:p>
          <a:p>
            <a:pPr algn="ctr"/>
            <a:r>
              <a:rPr lang="el-GR" i="1" dirty="0" smtClean="0"/>
              <a:t>‘’</a:t>
            </a:r>
            <a:r>
              <a:rPr lang="en-US" i="1" dirty="0" smtClean="0"/>
              <a:t>The Plum Garden in Kameido</a:t>
            </a:r>
            <a:r>
              <a:rPr lang="el-GR" i="1" dirty="0" smtClean="0"/>
              <a:t>’’</a:t>
            </a:r>
            <a:endParaRPr lang="el-GR" dirty="0"/>
          </a:p>
        </p:txBody>
      </p:sp>
      <p:sp>
        <p:nvSpPr>
          <p:cNvPr id="5" name="4 - Ορθογώνιο"/>
          <p:cNvSpPr/>
          <p:nvPr/>
        </p:nvSpPr>
        <p:spPr>
          <a:xfrm>
            <a:off x="5643570" y="4286256"/>
            <a:ext cx="2036198" cy="369332"/>
          </a:xfrm>
          <a:prstGeom prst="rect">
            <a:avLst/>
          </a:prstGeom>
        </p:spPr>
        <p:txBody>
          <a:bodyPr wrap="none">
            <a:spAutoFit/>
          </a:bodyPr>
          <a:lstStyle/>
          <a:p>
            <a:r>
              <a:rPr lang="en-US" i="1" dirty="0" smtClean="0"/>
              <a:t>Utagawa Hiroshige</a:t>
            </a:r>
            <a:r>
              <a:rPr lang="en-US" dirty="0" smtClean="0"/>
              <a:t> </a:t>
            </a:r>
            <a:endParaRPr lang="el-GR" dirty="0"/>
          </a:p>
        </p:txBody>
      </p:sp>
      <p:sp>
        <p:nvSpPr>
          <p:cNvPr id="6" name="5 - Ορθογώνιο"/>
          <p:cNvSpPr/>
          <p:nvPr/>
        </p:nvSpPr>
        <p:spPr>
          <a:xfrm>
            <a:off x="5929322" y="4000504"/>
            <a:ext cx="1342034" cy="369332"/>
          </a:xfrm>
          <a:prstGeom prst="rect">
            <a:avLst/>
          </a:prstGeom>
        </p:spPr>
        <p:txBody>
          <a:bodyPr wrap="none">
            <a:spAutoFit/>
          </a:bodyPr>
          <a:lstStyle/>
          <a:p>
            <a:r>
              <a:rPr lang="en-US" dirty="0" smtClean="0"/>
              <a:t>1797 – 1858</a:t>
            </a:r>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loseup of a tree branch and landscape in the background, in a Ukiyo-e style painting"/>
          <p:cNvPicPr>
            <a:picLocks noChangeAspect="1" noChangeArrowheads="1"/>
          </p:cNvPicPr>
          <p:nvPr/>
        </p:nvPicPr>
        <p:blipFill>
          <a:blip r:embed="rId2"/>
          <a:srcRect/>
          <a:stretch>
            <a:fillRect/>
          </a:stretch>
        </p:blipFill>
        <p:spPr bwMode="auto">
          <a:xfrm>
            <a:off x="1" y="-20638"/>
            <a:ext cx="5786446" cy="6878637"/>
          </a:xfrm>
          <a:prstGeom prst="rect">
            <a:avLst/>
          </a:prstGeom>
          <a:noFill/>
        </p:spPr>
      </p:pic>
      <p:sp>
        <p:nvSpPr>
          <p:cNvPr id="3" name="2 - Ορθογώνιο"/>
          <p:cNvSpPr/>
          <p:nvPr/>
        </p:nvSpPr>
        <p:spPr>
          <a:xfrm>
            <a:off x="5857884" y="4786322"/>
            <a:ext cx="3143240" cy="1477328"/>
          </a:xfrm>
          <a:prstGeom prst="rect">
            <a:avLst/>
          </a:prstGeom>
        </p:spPr>
        <p:txBody>
          <a:bodyPr wrap="square">
            <a:spAutoFit/>
          </a:bodyPr>
          <a:lstStyle/>
          <a:p>
            <a:pPr algn="ctr"/>
            <a:r>
              <a:rPr lang="el-GR" i="1" dirty="0" smtClean="0"/>
              <a:t>‘’</a:t>
            </a:r>
            <a:r>
              <a:rPr lang="en-US" i="1" dirty="0" smtClean="0"/>
              <a:t>Flowering Plum Orchard</a:t>
            </a:r>
            <a:r>
              <a:rPr lang="el-GR" i="1" dirty="0" smtClean="0"/>
              <a:t>’’</a:t>
            </a:r>
            <a:endParaRPr lang="en-US" dirty="0" smtClean="0"/>
          </a:p>
          <a:p>
            <a:pPr algn="ctr"/>
            <a:r>
              <a:rPr lang="en-US" i="1" dirty="0" smtClean="0"/>
              <a:t>(</a:t>
            </a:r>
            <a:r>
              <a:rPr lang="el-GR" i="1" dirty="0" smtClean="0"/>
              <a:t>σύμφωνα με τον πίνακα του </a:t>
            </a:r>
            <a:r>
              <a:rPr lang="en-US" i="1" dirty="0" smtClean="0"/>
              <a:t>Hiroshige)</a:t>
            </a:r>
          </a:p>
          <a:p>
            <a:pPr algn="ctr"/>
            <a:r>
              <a:rPr lang="en-US" i="1" dirty="0" smtClean="0"/>
              <a:t> 1887</a:t>
            </a:r>
          </a:p>
          <a:p>
            <a:pPr algn="ctr"/>
            <a:r>
              <a:rPr lang="en-US" i="1" dirty="0" smtClean="0"/>
              <a:t>Van Gogh Museum, Amsterdam</a:t>
            </a:r>
            <a:endParaRPr lang="el-GR"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glass and bottle on a cafe table"/>
          <p:cNvPicPr>
            <a:picLocks noChangeAspect="1" noChangeArrowheads="1"/>
          </p:cNvPicPr>
          <p:nvPr/>
        </p:nvPicPr>
        <p:blipFill>
          <a:blip r:embed="rId2"/>
          <a:srcRect/>
          <a:stretch>
            <a:fillRect/>
          </a:stretch>
        </p:blipFill>
        <p:spPr bwMode="auto">
          <a:xfrm>
            <a:off x="0" y="0"/>
            <a:ext cx="4812631" cy="6858000"/>
          </a:xfrm>
          <a:prstGeom prst="rect">
            <a:avLst/>
          </a:prstGeom>
          <a:noFill/>
        </p:spPr>
      </p:pic>
      <p:sp>
        <p:nvSpPr>
          <p:cNvPr id="3" name="2 - Ορθογώνιο"/>
          <p:cNvSpPr/>
          <p:nvPr/>
        </p:nvSpPr>
        <p:spPr>
          <a:xfrm>
            <a:off x="4857752" y="4786322"/>
            <a:ext cx="4572000" cy="923330"/>
          </a:xfrm>
          <a:prstGeom prst="rect">
            <a:avLst/>
          </a:prstGeom>
        </p:spPr>
        <p:txBody>
          <a:bodyPr>
            <a:spAutoFit/>
          </a:bodyPr>
          <a:lstStyle/>
          <a:p>
            <a:r>
              <a:rPr lang="en-US" i="1" dirty="0" smtClean="0"/>
              <a:t>‘’Still Life with Glass of Absinthe and a Carafe</a:t>
            </a:r>
            <a:r>
              <a:rPr lang="en-US" dirty="0" smtClean="0"/>
              <a:t>’’                         </a:t>
            </a:r>
          </a:p>
          <a:p>
            <a:r>
              <a:rPr lang="en-US" i="1" dirty="0" smtClean="0"/>
              <a:t>                                   1887</a:t>
            </a:r>
          </a:p>
          <a:p>
            <a:r>
              <a:rPr lang="en-US" i="1" dirty="0" smtClean="0"/>
              <a:t>         Van Gogh Museum, Amsterdam</a:t>
            </a:r>
            <a:endParaRPr lang="el-GR"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large house under a blue sky"/>
          <p:cNvPicPr>
            <a:picLocks noChangeAspect="1" noChangeArrowheads="1"/>
          </p:cNvPicPr>
          <p:nvPr/>
        </p:nvPicPr>
        <p:blipFill>
          <a:blip r:embed="rId2"/>
          <a:srcRect/>
          <a:stretch>
            <a:fillRect/>
          </a:stretch>
        </p:blipFill>
        <p:spPr bwMode="auto">
          <a:xfrm>
            <a:off x="1214414" y="357166"/>
            <a:ext cx="6791733" cy="5272084"/>
          </a:xfrm>
          <a:prstGeom prst="rect">
            <a:avLst/>
          </a:prstGeom>
          <a:noFill/>
        </p:spPr>
      </p:pic>
      <p:sp>
        <p:nvSpPr>
          <p:cNvPr id="3" name="2 - Ορθογώνιο"/>
          <p:cNvSpPr/>
          <p:nvPr/>
        </p:nvSpPr>
        <p:spPr>
          <a:xfrm>
            <a:off x="2500298" y="5715016"/>
            <a:ext cx="4572000" cy="923330"/>
          </a:xfrm>
          <a:prstGeom prst="rect">
            <a:avLst/>
          </a:prstGeom>
        </p:spPr>
        <p:txBody>
          <a:bodyPr>
            <a:spAutoFit/>
          </a:bodyPr>
          <a:lstStyle/>
          <a:p>
            <a:r>
              <a:rPr lang="en-US" i="1" dirty="0" smtClean="0"/>
              <a:t>                ‘’The Yellow House</a:t>
            </a:r>
            <a:r>
              <a:rPr lang="en-US" dirty="0" smtClean="0"/>
              <a:t>’’</a:t>
            </a:r>
          </a:p>
          <a:p>
            <a:r>
              <a:rPr lang="en-US" i="1" dirty="0" smtClean="0"/>
              <a:t>                           1888</a:t>
            </a:r>
          </a:p>
          <a:p>
            <a:r>
              <a:rPr lang="en-US" i="1" dirty="0" smtClean="0"/>
              <a:t>      Van Gogh Museum, Amsterdam</a:t>
            </a:r>
            <a:endParaRPr lang="el-GR" i="1" dirty="0"/>
          </a:p>
        </p:txBody>
      </p:sp>
      <p:sp>
        <p:nvSpPr>
          <p:cNvPr id="4" name="3 - Ορθογώνιο"/>
          <p:cNvSpPr/>
          <p:nvPr/>
        </p:nvSpPr>
        <p:spPr>
          <a:xfrm>
            <a:off x="0" y="0"/>
            <a:ext cx="4572000" cy="923330"/>
          </a:xfrm>
          <a:prstGeom prst="rect">
            <a:avLst/>
          </a:prstGeom>
        </p:spPr>
        <p:txBody>
          <a:bodyPr>
            <a:spAutoFit/>
          </a:bodyPr>
          <a:lstStyle/>
          <a:p>
            <a:r>
              <a:rPr lang="en-US" b="1" i="1" dirty="0" smtClean="0"/>
              <a:t>Arles (1888–89</a:t>
            </a:r>
            <a:r>
              <a:rPr lang="en-US" b="1" dirty="0" smtClean="0"/>
              <a:t>)</a:t>
            </a:r>
          </a:p>
          <a:p>
            <a:r>
              <a:rPr lang="en-US" dirty="0" smtClean="0"/>
              <a:t/>
            </a:r>
            <a:br>
              <a:rPr lang="en-US" dirty="0" smtClean="0"/>
            </a:br>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man sowing seeds in front of a giant sun going down near a large tree"/>
          <p:cNvPicPr>
            <a:picLocks noChangeAspect="1" noChangeArrowheads="1"/>
          </p:cNvPicPr>
          <p:nvPr/>
        </p:nvPicPr>
        <p:blipFill>
          <a:blip r:embed="rId2"/>
          <a:srcRect/>
          <a:stretch>
            <a:fillRect/>
          </a:stretch>
        </p:blipFill>
        <p:spPr bwMode="auto">
          <a:xfrm>
            <a:off x="1071538" y="285728"/>
            <a:ext cx="6977058" cy="5607810"/>
          </a:xfrm>
          <a:prstGeom prst="rect">
            <a:avLst/>
          </a:prstGeom>
          <a:noFill/>
        </p:spPr>
      </p:pic>
      <p:sp>
        <p:nvSpPr>
          <p:cNvPr id="3" name="2 - Ορθογώνιο"/>
          <p:cNvSpPr/>
          <p:nvPr/>
        </p:nvSpPr>
        <p:spPr>
          <a:xfrm>
            <a:off x="2928926" y="5934670"/>
            <a:ext cx="3714776" cy="923330"/>
          </a:xfrm>
          <a:prstGeom prst="rect">
            <a:avLst/>
          </a:prstGeom>
        </p:spPr>
        <p:txBody>
          <a:bodyPr wrap="square">
            <a:spAutoFit/>
          </a:bodyPr>
          <a:lstStyle/>
          <a:p>
            <a:r>
              <a:rPr lang="el-GR" i="1" dirty="0" smtClean="0"/>
              <a:t> </a:t>
            </a:r>
            <a:r>
              <a:rPr lang="en-US" i="1" dirty="0" smtClean="0"/>
              <a:t>‘’The Sower with Setting Sun</a:t>
            </a:r>
            <a:r>
              <a:rPr lang="en-US" dirty="0" smtClean="0"/>
              <a:t>’’</a:t>
            </a:r>
          </a:p>
          <a:p>
            <a:r>
              <a:rPr lang="en-US" i="1" dirty="0" smtClean="0"/>
              <a:t>                   </a:t>
            </a:r>
            <a:r>
              <a:rPr lang="el-GR" i="1" dirty="0" smtClean="0"/>
              <a:t>  </a:t>
            </a:r>
            <a:r>
              <a:rPr lang="en-US" i="1" dirty="0" smtClean="0"/>
              <a:t> 1888</a:t>
            </a:r>
          </a:p>
          <a:p>
            <a:r>
              <a:rPr lang="en-US" i="1" dirty="0" smtClean="0"/>
              <a:t>Van Gogh Museum, Amsterdam</a:t>
            </a:r>
            <a:endParaRPr lang="el-GR"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 the edge of the sea four boats on the water in the distance; closer, four boats are on the dry sand on the beach"/>
          <p:cNvPicPr>
            <a:picLocks noChangeAspect="1" noChangeArrowheads="1"/>
          </p:cNvPicPr>
          <p:nvPr/>
        </p:nvPicPr>
        <p:blipFill>
          <a:blip r:embed="rId2"/>
          <a:srcRect/>
          <a:stretch>
            <a:fillRect/>
          </a:stretch>
        </p:blipFill>
        <p:spPr bwMode="auto">
          <a:xfrm>
            <a:off x="928662" y="214290"/>
            <a:ext cx="7356879" cy="5857916"/>
          </a:xfrm>
          <a:prstGeom prst="rect">
            <a:avLst/>
          </a:prstGeom>
          <a:noFill/>
        </p:spPr>
      </p:pic>
      <p:sp>
        <p:nvSpPr>
          <p:cNvPr id="3" name="2 - Ορθογώνιο"/>
          <p:cNvSpPr/>
          <p:nvPr/>
        </p:nvSpPr>
        <p:spPr>
          <a:xfrm>
            <a:off x="2357422" y="6211669"/>
            <a:ext cx="4572000" cy="646331"/>
          </a:xfrm>
          <a:prstGeom prst="rect">
            <a:avLst/>
          </a:prstGeom>
        </p:spPr>
        <p:txBody>
          <a:bodyPr>
            <a:spAutoFit/>
          </a:bodyPr>
          <a:lstStyle/>
          <a:p>
            <a:pPr algn="ctr"/>
            <a:r>
              <a:rPr lang="el-GR" i="1" dirty="0" smtClean="0"/>
              <a:t>‘’</a:t>
            </a:r>
            <a:r>
              <a:rPr lang="en-US" i="1" dirty="0" smtClean="0"/>
              <a:t>Fishing Boats on the Beach at Saintes-Maries</a:t>
            </a:r>
            <a:r>
              <a:rPr lang="el-GR" i="1" dirty="0" smtClean="0"/>
              <a:t>’’</a:t>
            </a:r>
            <a:r>
              <a:rPr lang="en-US" dirty="0" smtClean="0"/>
              <a:t> </a:t>
            </a:r>
            <a:r>
              <a:rPr lang="el-GR" dirty="0" smtClean="0"/>
              <a:t>         </a:t>
            </a:r>
            <a:r>
              <a:rPr lang="en-US" i="1" dirty="0" smtClean="0"/>
              <a:t>June 1888</a:t>
            </a:r>
            <a:r>
              <a:rPr lang="el-GR" i="1" dirty="0" smtClean="0"/>
              <a:t>,</a:t>
            </a:r>
            <a:r>
              <a:rPr lang="en-US" i="1" dirty="0" smtClean="0"/>
              <a:t> Van Gogh Museum, Amsterdam</a:t>
            </a:r>
            <a:endParaRPr lang="el-GR" i="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 small room with paintings on the wall, two chairs, a single bed and a table"/>
          <p:cNvPicPr>
            <a:picLocks noChangeAspect="1" noChangeArrowheads="1"/>
          </p:cNvPicPr>
          <p:nvPr/>
        </p:nvPicPr>
        <p:blipFill>
          <a:blip r:embed="rId2"/>
          <a:srcRect/>
          <a:stretch>
            <a:fillRect/>
          </a:stretch>
        </p:blipFill>
        <p:spPr bwMode="auto">
          <a:xfrm>
            <a:off x="214282" y="0"/>
            <a:ext cx="8639999" cy="6858000"/>
          </a:xfrm>
          <a:prstGeom prst="rect">
            <a:avLst/>
          </a:prstGeom>
          <a:noFill/>
        </p:spPr>
      </p:pic>
      <p:sp>
        <p:nvSpPr>
          <p:cNvPr id="5" name="4 - Ορθογώνιο"/>
          <p:cNvSpPr/>
          <p:nvPr/>
        </p:nvSpPr>
        <p:spPr>
          <a:xfrm>
            <a:off x="2285984" y="5857892"/>
            <a:ext cx="4572000" cy="923330"/>
          </a:xfrm>
          <a:prstGeom prst="rect">
            <a:avLst/>
          </a:prstGeom>
        </p:spPr>
        <p:txBody>
          <a:bodyPr>
            <a:spAutoFit/>
          </a:bodyPr>
          <a:lstStyle/>
          <a:p>
            <a:r>
              <a:rPr lang="nl-NL" i="1" dirty="0" smtClean="0">
                <a:solidFill>
                  <a:schemeClr val="bg1"/>
                </a:solidFill>
              </a:rPr>
              <a:t>                    ‘’Bedroom in Arles’’</a:t>
            </a:r>
            <a:endParaRPr lang="nl-NL" dirty="0" smtClean="0">
              <a:solidFill>
                <a:schemeClr val="bg1"/>
              </a:solidFill>
            </a:endParaRPr>
          </a:p>
          <a:p>
            <a:r>
              <a:rPr lang="nl-NL" i="1" dirty="0" smtClean="0">
                <a:solidFill>
                  <a:schemeClr val="bg1"/>
                </a:solidFill>
              </a:rPr>
              <a:t>                               1888</a:t>
            </a:r>
          </a:p>
          <a:p>
            <a:r>
              <a:rPr lang="nl-NL" i="1" dirty="0" smtClean="0">
                <a:solidFill>
                  <a:schemeClr val="bg1"/>
                </a:solidFill>
              </a:rPr>
              <a:t>          Van Gogh Museum, Amsterdam</a:t>
            </a:r>
            <a:endParaRPr lang="el-GR" i="1"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 large building under a clear sky with a landscape in the background and two people in the near distance"/>
          <p:cNvPicPr>
            <a:picLocks noChangeAspect="1" noChangeArrowheads="1"/>
          </p:cNvPicPr>
          <p:nvPr/>
        </p:nvPicPr>
        <p:blipFill>
          <a:blip r:embed="rId2"/>
          <a:srcRect/>
          <a:stretch>
            <a:fillRect/>
          </a:stretch>
        </p:blipFill>
        <p:spPr bwMode="auto">
          <a:xfrm>
            <a:off x="0" y="-64304"/>
            <a:ext cx="5715008" cy="6922304"/>
          </a:xfrm>
          <a:prstGeom prst="rect">
            <a:avLst/>
          </a:prstGeom>
          <a:noFill/>
        </p:spPr>
      </p:pic>
      <p:sp>
        <p:nvSpPr>
          <p:cNvPr id="3" name="2 - Ορθογώνιο"/>
          <p:cNvSpPr/>
          <p:nvPr/>
        </p:nvSpPr>
        <p:spPr>
          <a:xfrm>
            <a:off x="5929322" y="4714884"/>
            <a:ext cx="4572000" cy="1200329"/>
          </a:xfrm>
          <a:prstGeom prst="rect">
            <a:avLst/>
          </a:prstGeom>
        </p:spPr>
        <p:txBody>
          <a:bodyPr>
            <a:spAutoFit/>
          </a:bodyPr>
          <a:lstStyle/>
          <a:p>
            <a:r>
              <a:rPr lang="en-US" i="1" dirty="0" smtClean="0"/>
              <a:t>    ‘’The Old Mill’’</a:t>
            </a:r>
          </a:p>
          <a:p>
            <a:r>
              <a:rPr lang="en-US" i="1" dirty="0" smtClean="0"/>
              <a:t>            1888</a:t>
            </a:r>
          </a:p>
          <a:p>
            <a:r>
              <a:rPr lang="en-US" i="1" dirty="0" smtClean="0"/>
              <a:t>Albright–Knox Art Gallery</a:t>
            </a:r>
          </a:p>
          <a:p>
            <a:r>
              <a:rPr lang="en-US" i="1" dirty="0" smtClean="0"/>
              <a:t>    Buffalo, New York</a:t>
            </a:r>
            <a:endParaRPr lang="el-GR"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ad shot photo of the artist as a clean-shaven young man. He has thick, ill-kept, wavy hair, a high forehead, and deep-set eyes with a wary, watchful expression."/>
          <p:cNvPicPr>
            <a:picLocks noChangeAspect="1" noChangeArrowheads="1"/>
          </p:cNvPicPr>
          <p:nvPr/>
        </p:nvPicPr>
        <p:blipFill>
          <a:blip r:embed="rId2"/>
          <a:srcRect/>
          <a:stretch>
            <a:fillRect/>
          </a:stretch>
        </p:blipFill>
        <p:spPr bwMode="auto">
          <a:xfrm>
            <a:off x="500034" y="500042"/>
            <a:ext cx="4143372" cy="4687190"/>
          </a:xfrm>
          <a:prstGeom prst="rect">
            <a:avLst/>
          </a:prstGeom>
          <a:noFill/>
        </p:spPr>
      </p:pic>
      <p:pic>
        <p:nvPicPr>
          <p:cNvPr id="7174" name="Picture 6" descr="Head shot photo of a young man, similar in appearance to his brother, but neat, well-groomed and calm."/>
          <p:cNvPicPr>
            <a:picLocks noChangeAspect="1" noChangeArrowheads="1"/>
          </p:cNvPicPr>
          <p:nvPr/>
        </p:nvPicPr>
        <p:blipFill>
          <a:blip r:embed="rId3"/>
          <a:srcRect/>
          <a:stretch>
            <a:fillRect/>
          </a:stretch>
        </p:blipFill>
        <p:spPr bwMode="auto">
          <a:xfrm>
            <a:off x="5001330" y="500042"/>
            <a:ext cx="3690208" cy="4695790"/>
          </a:xfrm>
          <a:prstGeom prst="rect">
            <a:avLst/>
          </a:prstGeom>
          <a:noFill/>
        </p:spPr>
      </p:pic>
      <p:sp>
        <p:nvSpPr>
          <p:cNvPr id="5" name="4 - Ορθογώνιο"/>
          <p:cNvSpPr/>
          <p:nvPr/>
        </p:nvSpPr>
        <p:spPr>
          <a:xfrm>
            <a:off x="500034" y="5429264"/>
            <a:ext cx="4143404" cy="1200329"/>
          </a:xfrm>
          <a:prstGeom prst="rect">
            <a:avLst/>
          </a:prstGeom>
        </p:spPr>
        <p:txBody>
          <a:bodyPr wrap="square">
            <a:spAutoFit/>
          </a:bodyPr>
          <a:lstStyle/>
          <a:p>
            <a:r>
              <a:rPr lang="el-GR" i="1" dirty="0" smtClean="0"/>
              <a:t>Ο </a:t>
            </a:r>
            <a:r>
              <a:rPr lang="en-US" i="1" dirty="0" smtClean="0"/>
              <a:t>Vincent Van </a:t>
            </a:r>
            <a:r>
              <a:rPr lang="en-US" i="1" dirty="0"/>
              <a:t>Gogh </a:t>
            </a:r>
            <a:r>
              <a:rPr lang="el-GR" i="1" dirty="0" smtClean="0"/>
              <a:t>το</a:t>
            </a:r>
            <a:r>
              <a:rPr lang="en-US" i="1" dirty="0" smtClean="0"/>
              <a:t> </a:t>
            </a:r>
            <a:r>
              <a:rPr lang="en-US" i="1" dirty="0"/>
              <a:t>1873, </a:t>
            </a:r>
            <a:endParaRPr lang="en-US" i="1" dirty="0" smtClean="0"/>
          </a:p>
          <a:p>
            <a:r>
              <a:rPr lang="el-GR" i="1" dirty="0" smtClean="0"/>
              <a:t>όταν εργαζόταν στην </a:t>
            </a:r>
            <a:r>
              <a:rPr lang="en-US" i="1" dirty="0"/>
              <a:t> Goupil &amp; Cie's gallery </a:t>
            </a:r>
            <a:r>
              <a:rPr lang="el-GR" i="1" dirty="0" smtClean="0"/>
              <a:t>στην Χάγη.</a:t>
            </a:r>
          </a:p>
          <a:p>
            <a:r>
              <a:rPr lang="el-GR" dirty="0" smtClean="0"/>
              <a:t> </a:t>
            </a:r>
            <a:endParaRPr lang="el-GR" dirty="0"/>
          </a:p>
        </p:txBody>
      </p:sp>
      <p:sp>
        <p:nvSpPr>
          <p:cNvPr id="6" name="5 - Ορθογώνιο"/>
          <p:cNvSpPr/>
          <p:nvPr/>
        </p:nvSpPr>
        <p:spPr>
          <a:xfrm>
            <a:off x="5000628" y="5429264"/>
            <a:ext cx="3857652" cy="923330"/>
          </a:xfrm>
          <a:prstGeom prst="rect">
            <a:avLst/>
          </a:prstGeom>
        </p:spPr>
        <p:txBody>
          <a:bodyPr wrap="square">
            <a:spAutoFit/>
          </a:bodyPr>
          <a:lstStyle/>
          <a:p>
            <a:r>
              <a:rPr lang="el-GR" i="1" dirty="0" smtClean="0"/>
              <a:t>Ο </a:t>
            </a:r>
            <a:r>
              <a:rPr lang="en-US" i="1" dirty="0" smtClean="0"/>
              <a:t>Theo Van Gogh  (</a:t>
            </a:r>
            <a:r>
              <a:rPr lang="el-GR" i="1" dirty="0" smtClean="0"/>
              <a:t>φωτ. του</a:t>
            </a:r>
            <a:r>
              <a:rPr lang="en-US" i="1" dirty="0" smtClean="0"/>
              <a:t> 1878) </a:t>
            </a:r>
            <a:endParaRPr lang="el-GR" i="1" dirty="0" smtClean="0"/>
          </a:p>
          <a:p>
            <a:r>
              <a:rPr lang="el-GR" i="1" dirty="0" smtClean="0"/>
              <a:t>ήταν πάντα ο υποστηρικτής και ο </a:t>
            </a:r>
          </a:p>
          <a:p>
            <a:r>
              <a:rPr lang="el-GR" i="1" dirty="0" smtClean="0"/>
              <a:t>στενότερος φίλος του αδελφού του. </a:t>
            </a:r>
            <a:endParaRPr lang="el-GR"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seated red-bearded man wearing a brown coat, facing to the left, with a paintbrush in his right hand, is painting a picture of large sunflowers."/>
          <p:cNvPicPr>
            <a:picLocks noChangeAspect="1" noChangeArrowheads="1"/>
          </p:cNvPicPr>
          <p:nvPr/>
        </p:nvPicPr>
        <p:blipFill>
          <a:blip r:embed="rId2"/>
          <a:srcRect/>
          <a:stretch>
            <a:fillRect/>
          </a:stretch>
        </p:blipFill>
        <p:spPr bwMode="auto">
          <a:xfrm>
            <a:off x="1214414" y="357166"/>
            <a:ext cx="6572296" cy="5233191"/>
          </a:xfrm>
          <a:prstGeom prst="rect">
            <a:avLst/>
          </a:prstGeom>
          <a:noFill/>
        </p:spPr>
      </p:pic>
      <p:sp>
        <p:nvSpPr>
          <p:cNvPr id="3" name="2 - Ορθογώνιο"/>
          <p:cNvSpPr/>
          <p:nvPr/>
        </p:nvSpPr>
        <p:spPr>
          <a:xfrm>
            <a:off x="1857356" y="5657671"/>
            <a:ext cx="5643602" cy="1200329"/>
          </a:xfrm>
          <a:prstGeom prst="rect">
            <a:avLst/>
          </a:prstGeom>
        </p:spPr>
        <p:txBody>
          <a:bodyPr wrap="square">
            <a:spAutoFit/>
          </a:bodyPr>
          <a:lstStyle/>
          <a:p>
            <a:r>
              <a:rPr lang="en-US" dirty="0" smtClean="0"/>
              <a:t> ’’</a:t>
            </a:r>
            <a:r>
              <a:rPr lang="en-US" i="1" dirty="0" smtClean="0"/>
              <a:t>The Painter of Sunflowers’’ Portrait of Vincent van Gogh</a:t>
            </a:r>
            <a:r>
              <a:rPr lang="en-US" dirty="0" smtClean="0"/>
              <a:t>       </a:t>
            </a:r>
          </a:p>
          <a:p>
            <a:r>
              <a:rPr lang="en-US" i="1" dirty="0" smtClean="0"/>
              <a:t>                                            1888</a:t>
            </a:r>
          </a:p>
          <a:p>
            <a:r>
              <a:rPr lang="en-US" i="1" dirty="0" smtClean="0"/>
              <a:t>                                     Paul Gauguin</a:t>
            </a:r>
          </a:p>
          <a:p>
            <a:r>
              <a:rPr lang="en-US" i="1" dirty="0" smtClean="0"/>
              <a:t>                  Van Gogh Museum, Amsterdam</a:t>
            </a:r>
            <a:endParaRPr lang="el-GR" i="1" dirty="0"/>
          </a:p>
        </p:txBody>
      </p:sp>
      <p:sp>
        <p:nvSpPr>
          <p:cNvPr id="4" name="3 - Ορθογώνιο"/>
          <p:cNvSpPr/>
          <p:nvPr/>
        </p:nvSpPr>
        <p:spPr>
          <a:xfrm>
            <a:off x="0" y="0"/>
            <a:ext cx="2238113" cy="369332"/>
          </a:xfrm>
          <a:prstGeom prst="rect">
            <a:avLst/>
          </a:prstGeom>
        </p:spPr>
        <p:txBody>
          <a:bodyPr wrap="none">
            <a:spAutoFit/>
          </a:bodyPr>
          <a:lstStyle/>
          <a:p>
            <a:r>
              <a:rPr lang="en-US" b="1" i="1" dirty="0" smtClean="0"/>
              <a:t>Gauguin's visit (1888)</a:t>
            </a:r>
            <a:endParaRPr lang="en-US" b="1" i="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 billiard table in the centre of a room of a cafe surrounded by tables. Patrons are seated at several tables, and a man dressed in white stands behind the billiard table."/>
          <p:cNvPicPr>
            <a:picLocks noChangeAspect="1" noChangeArrowheads="1"/>
          </p:cNvPicPr>
          <p:nvPr/>
        </p:nvPicPr>
        <p:blipFill>
          <a:blip r:embed="rId2"/>
          <a:srcRect/>
          <a:stretch>
            <a:fillRect/>
          </a:stretch>
        </p:blipFill>
        <p:spPr bwMode="auto">
          <a:xfrm>
            <a:off x="1214414" y="285728"/>
            <a:ext cx="6877181" cy="5424377"/>
          </a:xfrm>
          <a:prstGeom prst="rect">
            <a:avLst/>
          </a:prstGeom>
          <a:noFill/>
        </p:spPr>
      </p:pic>
      <p:sp>
        <p:nvSpPr>
          <p:cNvPr id="3" name="2 - Ορθογώνιο"/>
          <p:cNvSpPr/>
          <p:nvPr/>
        </p:nvSpPr>
        <p:spPr>
          <a:xfrm>
            <a:off x="2214546" y="5657671"/>
            <a:ext cx="4572000" cy="1200329"/>
          </a:xfrm>
          <a:prstGeom prst="rect">
            <a:avLst/>
          </a:prstGeom>
        </p:spPr>
        <p:txBody>
          <a:bodyPr>
            <a:spAutoFit/>
          </a:bodyPr>
          <a:lstStyle/>
          <a:p>
            <a:r>
              <a:rPr lang="en-US" i="1" dirty="0" smtClean="0"/>
              <a:t>                         ‘’The Night Café’’</a:t>
            </a:r>
            <a:endParaRPr lang="en-US" dirty="0" smtClean="0"/>
          </a:p>
          <a:p>
            <a:r>
              <a:rPr lang="en-US" i="1" dirty="0" smtClean="0"/>
              <a:t>                                 1888</a:t>
            </a:r>
          </a:p>
          <a:p>
            <a:r>
              <a:rPr lang="en-US" i="1" dirty="0" smtClean="0"/>
              <a:t>               Yale University Art Gallery</a:t>
            </a:r>
          </a:p>
          <a:p>
            <a:r>
              <a:rPr lang="en-US" i="1" dirty="0" smtClean="0"/>
              <a:t>                New Haven, Connecticut</a:t>
            </a:r>
            <a:r>
              <a:rPr lang="el-GR" i="1" dirty="0" smtClean="0"/>
              <a:t>, Η.Π.Α.</a:t>
            </a:r>
            <a:endParaRPr lang="el-GR"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 vineyard with many people working picking fruit, while a very large and bright sun shines in the sky."/>
          <p:cNvPicPr>
            <a:picLocks noChangeAspect="1" noChangeArrowheads="1"/>
          </p:cNvPicPr>
          <p:nvPr/>
        </p:nvPicPr>
        <p:blipFill>
          <a:blip r:embed="rId2"/>
          <a:srcRect/>
          <a:stretch>
            <a:fillRect/>
          </a:stretch>
        </p:blipFill>
        <p:spPr bwMode="auto">
          <a:xfrm>
            <a:off x="1285852" y="357166"/>
            <a:ext cx="6619868" cy="5163498"/>
          </a:xfrm>
          <a:prstGeom prst="rect">
            <a:avLst/>
          </a:prstGeom>
          <a:noFill/>
        </p:spPr>
      </p:pic>
      <p:sp>
        <p:nvSpPr>
          <p:cNvPr id="3" name="2 - Ορθογώνιο"/>
          <p:cNvSpPr/>
          <p:nvPr/>
        </p:nvSpPr>
        <p:spPr>
          <a:xfrm>
            <a:off x="2428860" y="5643578"/>
            <a:ext cx="4572000" cy="1200329"/>
          </a:xfrm>
          <a:prstGeom prst="rect">
            <a:avLst/>
          </a:prstGeom>
        </p:spPr>
        <p:txBody>
          <a:bodyPr>
            <a:spAutoFit/>
          </a:bodyPr>
          <a:lstStyle/>
          <a:p>
            <a:r>
              <a:rPr lang="en-US" i="1" dirty="0" smtClean="0"/>
              <a:t>                  ‘’The Red Vineyard</a:t>
            </a:r>
            <a:r>
              <a:rPr lang="en-US" dirty="0" smtClean="0"/>
              <a:t>’’ </a:t>
            </a:r>
          </a:p>
          <a:p>
            <a:r>
              <a:rPr lang="en-US" i="1" dirty="0" smtClean="0"/>
              <a:t>                                1888</a:t>
            </a:r>
          </a:p>
          <a:p>
            <a:r>
              <a:rPr lang="en-US" dirty="0" smtClean="0"/>
              <a:t>             </a:t>
            </a:r>
            <a:r>
              <a:rPr lang="en-US" i="1" dirty="0" smtClean="0"/>
              <a:t>Pushkin Museum, </a:t>
            </a:r>
            <a:r>
              <a:rPr lang="el-GR" i="1" dirty="0" smtClean="0"/>
              <a:t>Μόσχα</a:t>
            </a:r>
            <a:r>
              <a:rPr lang="en-US" i="1" dirty="0" smtClean="0"/>
              <a:t> </a:t>
            </a:r>
          </a:p>
          <a:p>
            <a:r>
              <a:rPr lang="en-US" i="1" dirty="0" smtClean="0"/>
              <a:t>               Sold to Anna Boch, 1890</a:t>
            </a:r>
            <a:endParaRPr lang="el-GR" i="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single, simple, yellow, wooden and straw, armless, empty chair, with a pipe and tobacco on the seat, in an empty room with tiles on the floor."/>
          <p:cNvPicPr>
            <a:picLocks noChangeAspect="1" noChangeArrowheads="1"/>
          </p:cNvPicPr>
          <p:nvPr/>
        </p:nvPicPr>
        <p:blipFill>
          <a:blip r:embed="rId2"/>
          <a:srcRect/>
          <a:stretch>
            <a:fillRect/>
          </a:stretch>
        </p:blipFill>
        <p:spPr bwMode="auto">
          <a:xfrm>
            <a:off x="0" y="0"/>
            <a:ext cx="5342161" cy="6858000"/>
          </a:xfrm>
          <a:prstGeom prst="rect">
            <a:avLst/>
          </a:prstGeom>
          <a:noFill/>
        </p:spPr>
      </p:pic>
      <p:sp>
        <p:nvSpPr>
          <p:cNvPr id="3" name="2 - Ορθογώνιο"/>
          <p:cNvSpPr/>
          <p:nvPr/>
        </p:nvSpPr>
        <p:spPr>
          <a:xfrm>
            <a:off x="5572132" y="4429132"/>
            <a:ext cx="4572000" cy="923330"/>
          </a:xfrm>
          <a:prstGeom prst="rect">
            <a:avLst/>
          </a:prstGeom>
        </p:spPr>
        <p:txBody>
          <a:bodyPr>
            <a:spAutoFit/>
          </a:bodyPr>
          <a:lstStyle/>
          <a:p>
            <a:r>
              <a:rPr lang="en-US" i="1" dirty="0" smtClean="0"/>
              <a:t>       ‘’Van Gogh's Chair’’</a:t>
            </a:r>
            <a:endParaRPr lang="en-US" dirty="0" smtClean="0"/>
          </a:p>
          <a:p>
            <a:r>
              <a:rPr lang="en-US" i="1" dirty="0" smtClean="0"/>
              <a:t>                   1888</a:t>
            </a:r>
          </a:p>
          <a:p>
            <a:r>
              <a:rPr lang="en-US" i="1" dirty="0" smtClean="0"/>
              <a:t>   National Gallery, London</a:t>
            </a:r>
            <a:endParaRPr lang="el-GR" i="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n armchair with a cushion seat; there are two books and a lit candle on the seat. A lit lamp is on the wall."/>
          <p:cNvPicPr>
            <a:picLocks noChangeAspect="1" noChangeArrowheads="1"/>
          </p:cNvPicPr>
          <p:nvPr/>
        </p:nvPicPr>
        <p:blipFill>
          <a:blip r:embed="rId2"/>
          <a:srcRect/>
          <a:stretch>
            <a:fillRect/>
          </a:stretch>
        </p:blipFill>
        <p:spPr bwMode="auto">
          <a:xfrm>
            <a:off x="0" y="0"/>
            <a:ext cx="5491891" cy="6858000"/>
          </a:xfrm>
          <a:prstGeom prst="rect">
            <a:avLst/>
          </a:prstGeom>
          <a:noFill/>
        </p:spPr>
      </p:pic>
      <p:sp>
        <p:nvSpPr>
          <p:cNvPr id="3" name="2 - Ορθογώνιο"/>
          <p:cNvSpPr/>
          <p:nvPr/>
        </p:nvSpPr>
        <p:spPr>
          <a:xfrm>
            <a:off x="5572132" y="4643446"/>
            <a:ext cx="4572000" cy="923330"/>
          </a:xfrm>
          <a:prstGeom prst="rect">
            <a:avLst/>
          </a:prstGeom>
        </p:spPr>
        <p:txBody>
          <a:bodyPr>
            <a:spAutoFit/>
          </a:bodyPr>
          <a:lstStyle/>
          <a:p>
            <a:r>
              <a:rPr lang="en-US" i="1" dirty="0" smtClean="0"/>
              <a:t>   ‘’Paul Gauguin's Armchair’’</a:t>
            </a:r>
            <a:endParaRPr lang="en-US" dirty="0" smtClean="0"/>
          </a:p>
          <a:p>
            <a:r>
              <a:rPr lang="en-US" i="1" dirty="0" smtClean="0"/>
              <a:t>                    1888</a:t>
            </a:r>
          </a:p>
          <a:p>
            <a:r>
              <a:rPr lang="en-US" i="1" dirty="0" smtClean="0"/>
              <a:t>Van Gogh Museum, Amsterdam</a:t>
            </a:r>
            <a:endParaRPr lang="el-GR" i="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 A view of a dark starry night with bright stars shining over the River Rhone. Across the river distant buildings with bright lights shining are reflected into the dark waters of the Rhone."/>
          <p:cNvPicPr>
            <a:picLocks noChangeAspect="1" noChangeArrowheads="1"/>
          </p:cNvPicPr>
          <p:nvPr/>
        </p:nvPicPr>
        <p:blipFill>
          <a:blip r:embed="rId2"/>
          <a:srcRect/>
          <a:stretch>
            <a:fillRect/>
          </a:stretch>
        </p:blipFill>
        <p:spPr bwMode="auto">
          <a:xfrm>
            <a:off x="928662" y="285728"/>
            <a:ext cx="7313956" cy="5650032"/>
          </a:xfrm>
          <a:prstGeom prst="rect">
            <a:avLst/>
          </a:prstGeom>
          <a:noFill/>
        </p:spPr>
      </p:pic>
      <p:sp>
        <p:nvSpPr>
          <p:cNvPr id="5" name="4 - Ορθογώνιο"/>
          <p:cNvSpPr/>
          <p:nvPr/>
        </p:nvSpPr>
        <p:spPr>
          <a:xfrm>
            <a:off x="2643174" y="5934670"/>
            <a:ext cx="4572000" cy="923330"/>
          </a:xfrm>
          <a:prstGeom prst="rect">
            <a:avLst/>
          </a:prstGeom>
        </p:spPr>
        <p:txBody>
          <a:bodyPr>
            <a:spAutoFit/>
          </a:bodyPr>
          <a:lstStyle/>
          <a:p>
            <a:r>
              <a:rPr lang="en-US" i="1" dirty="0" smtClean="0"/>
              <a:t>         ‘’Starry Night Over the Rhone’’</a:t>
            </a:r>
            <a:endParaRPr lang="en-US" dirty="0" smtClean="0"/>
          </a:p>
          <a:p>
            <a:r>
              <a:rPr lang="en-US" i="1" dirty="0" smtClean="0"/>
              <a:t>                            1888</a:t>
            </a:r>
          </a:p>
          <a:p>
            <a:r>
              <a:rPr lang="en-US" i="1" dirty="0" smtClean="0"/>
              <a:t>             Musée d'Orsay, Paris</a:t>
            </a:r>
            <a:endParaRPr lang="el-GR" i="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 A view of a dark starry night with bright stars shining over the River Rhone. Across the river distant buildings with bright lights shining are reflected into the dark waters of the Rhone."/>
          <p:cNvPicPr>
            <a:picLocks noChangeAspect="1" noChangeArrowheads="1"/>
          </p:cNvPicPr>
          <p:nvPr/>
        </p:nvPicPr>
        <p:blipFill>
          <a:blip r:embed="rId2"/>
          <a:srcRect/>
          <a:stretch>
            <a:fillRect/>
          </a:stretch>
        </p:blipFill>
        <p:spPr bwMode="auto">
          <a:xfrm>
            <a:off x="0" y="0"/>
            <a:ext cx="7305604" cy="5643578"/>
          </a:xfrm>
          <a:prstGeom prst="rect">
            <a:avLst/>
          </a:prstGeom>
          <a:noFill/>
        </p:spPr>
      </p:pic>
      <p:sp>
        <p:nvSpPr>
          <p:cNvPr id="5" name="4 - Ορθογώνιο"/>
          <p:cNvSpPr/>
          <p:nvPr/>
        </p:nvSpPr>
        <p:spPr>
          <a:xfrm>
            <a:off x="1285852" y="5657671"/>
            <a:ext cx="4572000" cy="1200329"/>
          </a:xfrm>
          <a:prstGeom prst="rect">
            <a:avLst/>
          </a:prstGeom>
        </p:spPr>
        <p:txBody>
          <a:bodyPr>
            <a:spAutoFit/>
          </a:bodyPr>
          <a:lstStyle/>
          <a:p>
            <a:pPr algn="ctr"/>
            <a:r>
              <a:rPr lang="en-US" i="1" dirty="0" smtClean="0"/>
              <a:t>‘’Starry Night Over the Rhone’’</a:t>
            </a:r>
          </a:p>
          <a:p>
            <a:pPr algn="ctr"/>
            <a:r>
              <a:rPr lang="en-US" i="1" dirty="0" smtClean="0"/>
              <a:t>1888</a:t>
            </a:r>
            <a:r>
              <a:rPr lang="en-US" dirty="0" smtClean="0"/>
              <a:t> </a:t>
            </a:r>
            <a:endParaRPr lang="el-GR" dirty="0" smtClean="0"/>
          </a:p>
          <a:p>
            <a:pPr algn="ctr"/>
            <a:r>
              <a:rPr lang="en-US" i="1" dirty="0" smtClean="0"/>
              <a:t>Van Gogh</a:t>
            </a:r>
            <a:endParaRPr lang="el-GR" i="1" dirty="0" smtClean="0"/>
          </a:p>
          <a:p>
            <a:pPr algn="ctr"/>
            <a:r>
              <a:rPr lang="en-US" i="1" dirty="0" smtClean="0"/>
              <a:t>Musée d'Orsay, Paris</a:t>
            </a:r>
            <a:endParaRPr lang="el-GR" i="1" dirty="0"/>
          </a:p>
        </p:txBody>
      </p:sp>
      <p:sp>
        <p:nvSpPr>
          <p:cNvPr id="4" name="3 - Ορθογώνιο"/>
          <p:cNvSpPr/>
          <p:nvPr/>
        </p:nvSpPr>
        <p:spPr>
          <a:xfrm>
            <a:off x="7358082" y="0"/>
            <a:ext cx="1785918" cy="5078313"/>
          </a:xfrm>
          <a:prstGeom prst="rect">
            <a:avLst/>
          </a:prstGeom>
        </p:spPr>
        <p:txBody>
          <a:bodyPr wrap="square">
            <a:spAutoFit/>
          </a:bodyPr>
          <a:lstStyle/>
          <a:p>
            <a:r>
              <a:rPr lang="el-GR" i="1" dirty="0" smtClean="0"/>
              <a:t>Γράφει στον αδελφό του : </a:t>
            </a:r>
          </a:p>
          <a:p>
            <a:r>
              <a:rPr lang="el-GR" i="1" dirty="0" smtClean="0"/>
              <a:t>‘’…όσο αφορά το γαλαζοπράσινο τμήμα του ουρανού, η Μεγάλη Άρκτος είναι ένα σπινθηροβόλο πράσινο και ροζ, των οποίων η διακριτική ωχρότητα έρχεται σε αντίθεση με το βάναυσο χρυσό του φωταέριου…’’ </a:t>
            </a:r>
            <a:r>
              <a:rPr lang="el-GR" dirty="0" smtClean="0"/>
              <a:t> </a:t>
            </a:r>
          </a:p>
        </p:txBody>
      </p:sp>
      <p:sp>
        <p:nvSpPr>
          <p:cNvPr id="6" name="5 - Ορθογώνιο"/>
          <p:cNvSpPr/>
          <p:nvPr/>
        </p:nvSpPr>
        <p:spPr>
          <a:xfrm>
            <a:off x="5786446" y="5657671"/>
            <a:ext cx="3357554" cy="1200329"/>
          </a:xfrm>
          <a:prstGeom prst="rect">
            <a:avLst/>
          </a:prstGeom>
        </p:spPr>
        <p:txBody>
          <a:bodyPr wrap="square">
            <a:spAutoFit/>
          </a:bodyPr>
          <a:lstStyle/>
          <a:p>
            <a:r>
              <a:rPr lang="el-GR" i="1" dirty="0" smtClean="0"/>
              <a:t>Στην πραγματικότητα, η άποψη που απεικονίζεται στον πίνακα βρίσκεται απέναντι από τη Μεγάλη Άρκτο, που είναι βόρεια.</a:t>
            </a:r>
            <a:endParaRPr lang="el-GR" i="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p:cNvPicPr>
            <a:picLocks noChangeAspect="1" noChangeArrowheads="1"/>
          </p:cNvPicPr>
          <p:nvPr/>
        </p:nvPicPr>
        <p:blipFill>
          <a:blip r:embed="rId2"/>
          <a:srcRect l="3033" t="5598" r="45735" b="3996"/>
          <a:stretch>
            <a:fillRect/>
          </a:stretch>
        </p:blipFill>
        <p:spPr bwMode="auto">
          <a:xfrm>
            <a:off x="0" y="571480"/>
            <a:ext cx="6645226" cy="5934800"/>
          </a:xfrm>
          <a:prstGeom prst="rect">
            <a:avLst/>
          </a:prstGeom>
          <a:noFill/>
        </p:spPr>
      </p:pic>
      <p:sp>
        <p:nvSpPr>
          <p:cNvPr id="3" name="2 - Ορθογώνιο"/>
          <p:cNvSpPr/>
          <p:nvPr/>
        </p:nvSpPr>
        <p:spPr>
          <a:xfrm>
            <a:off x="6715140" y="142852"/>
            <a:ext cx="2428861" cy="7263527"/>
          </a:xfrm>
          <a:prstGeom prst="rect">
            <a:avLst/>
          </a:prstGeom>
        </p:spPr>
        <p:txBody>
          <a:bodyPr wrap="square">
            <a:spAutoFit/>
          </a:bodyPr>
          <a:lstStyle/>
          <a:p>
            <a:pPr algn="ctr"/>
            <a:r>
              <a:rPr lang="en-US" sz="1600" i="1" dirty="0" smtClean="0">
                <a:solidFill>
                  <a:srgbClr val="FFC000"/>
                </a:solidFill>
              </a:rPr>
              <a:t>‘’Stella Maris’’ </a:t>
            </a:r>
            <a:r>
              <a:rPr lang="el-GR" sz="1600" i="1" dirty="0" smtClean="0"/>
              <a:t>αποκαλούν οι ναυτικοί τον Πολικό Αστέρα, τον αστερισμό Α της Μικρής Άρκτου, ο οποίος παραμένει σχεδόν σταθερός στον ουρανό, αφού η τροχιά του είναι πολύ μικρή. </a:t>
            </a:r>
          </a:p>
          <a:p>
            <a:pPr algn="ctr"/>
            <a:endParaRPr lang="el-GR" sz="1600" i="1" dirty="0" smtClean="0"/>
          </a:p>
          <a:p>
            <a:pPr algn="ctr"/>
            <a:r>
              <a:rPr lang="el-GR" sz="1600" i="1" dirty="0" smtClean="0"/>
              <a:t>Σήμερα απέχει ελάχιστα από τον Βόρειο Ουράνιο Πόλο, οπότε όλοι οι αστέρες δίνουν την εντύπωση ότι περιφέρονται γύρω του. </a:t>
            </a:r>
          </a:p>
          <a:p>
            <a:pPr algn="ctr"/>
            <a:endParaRPr lang="el-GR" sz="1600" i="1" dirty="0" smtClean="0"/>
          </a:p>
          <a:p>
            <a:pPr algn="ctr"/>
            <a:r>
              <a:rPr lang="el-GR" sz="1600" i="1" dirty="0" smtClean="0"/>
              <a:t>Οι ναυτικοί μέσω αυτού βρίσκουν τον Βορρά από τη στεριά και από τη θάλασσα.</a:t>
            </a:r>
          </a:p>
          <a:p>
            <a:pPr algn="ctr"/>
            <a:endParaRPr lang="el-GR" sz="1600" i="1" dirty="0" smtClean="0"/>
          </a:p>
          <a:p>
            <a:pPr algn="ctr"/>
            <a:r>
              <a:rPr lang="el-GR" sz="1600" i="1" dirty="0" smtClean="0"/>
              <a:t>Συνειρμικά ο Άγιος Ιερώνυμος στο ‘’Ονομαστικόν’’ ονόμασε </a:t>
            </a:r>
            <a:r>
              <a:rPr lang="en-US" sz="1600" i="1" dirty="0" smtClean="0"/>
              <a:t>‘’Stella Maris’’ </a:t>
            </a:r>
            <a:r>
              <a:rPr lang="el-GR" sz="1600" i="1" dirty="0" smtClean="0"/>
              <a:t>και την Θεοτόκο από το όνομά της : Μαρία.</a:t>
            </a:r>
          </a:p>
          <a:p>
            <a:endParaRPr lang="el-GR"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A squarish painting of a closeup of two women with one holding an umbrella while the other woman holds flowers. Behind them is a young woman who is picking flowers in a large bed of wildflowers. They appear to be walking through a garden on a winding path at the edge of a river."/>
          <p:cNvPicPr>
            <a:picLocks noChangeAspect="1" noChangeArrowheads="1"/>
          </p:cNvPicPr>
          <p:nvPr/>
        </p:nvPicPr>
        <p:blipFill>
          <a:blip r:embed="rId2"/>
          <a:srcRect/>
          <a:stretch>
            <a:fillRect/>
          </a:stretch>
        </p:blipFill>
        <p:spPr bwMode="auto">
          <a:xfrm>
            <a:off x="993275" y="285728"/>
            <a:ext cx="7189300" cy="5643602"/>
          </a:xfrm>
          <a:prstGeom prst="rect">
            <a:avLst/>
          </a:prstGeom>
          <a:noFill/>
        </p:spPr>
      </p:pic>
      <p:sp>
        <p:nvSpPr>
          <p:cNvPr id="3" name="2 - Ορθογώνιο"/>
          <p:cNvSpPr/>
          <p:nvPr/>
        </p:nvSpPr>
        <p:spPr>
          <a:xfrm>
            <a:off x="2357422" y="5934670"/>
            <a:ext cx="5214974" cy="923330"/>
          </a:xfrm>
          <a:prstGeom prst="rect">
            <a:avLst/>
          </a:prstGeom>
        </p:spPr>
        <p:txBody>
          <a:bodyPr wrap="square">
            <a:spAutoFit/>
          </a:bodyPr>
          <a:lstStyle/>
          <a:p>
            <a:r>
              <a:rPr lang="en-US" i="1" dirty="0" smtClean="0"/>
              <a:t>‘’Memory of the Garden at Etten (Ladies of Arles)’’</a:t>
            </a:r>
            <a:r>
              <a:rPr lang="en-US" dirty="0" smtClean="0"/>
              <a:t>  </a:t>
            </a:r>
          </a:p>
          <a:p>
            <a:r>
              <a:rPr lang="en-US" dirty="0" smtClean="0"/>
              <a:t>                               </a:t>
            </a:r>
            <a:r>
              <a:rPr lang="en-US" i="1" dirty="0" smtClean="0"/>
              <a:t>1888</a:t>
            </a:r>
          </a:p>
          <a:p>
            <a:r>
              <a:rPr lang="en-US" i="1" dirty="0" smtClean="0"/>
              <a:t>      Hermitage Museum, St Petersburg</a:t>
            </a:r>
            <a:endParaRPr lang="el-GR" i="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A well-dressed woman sits facing to her right (the viewer's left). She has two books on her lap, and is dressed in dark clothes vividly contrasted against a yellow background."/>
          <p:cNvPicPr>
            <a:picLocks noChangeAspect="1" noChangeArrowheads="1"/>
          </p:cNvPicPr>
          <p:nvPr/>
        </p:nvPicPr>
        <p:blipFill>
          <a:blip r:embed="rId2"/>
          <a:srcRect/>
          <a:stretch>
            <a:fillRect/>
          </a:stretch>
        </p:blipFill>
        <p:spPr bwMode="auto">
          <a:xfrm>
            <a:off x="0" y="0"/>
            <a:ext cx="5448262" cy="6858000"/>
          </a:xfrm>
          <a:prstGeom prst="rect">
            <a:avLst/>
          </a:prstGeom>
          <a:noFill/>
        </p:spPr>
      </p:pic>
      <p:sp>
        <p:nvSpPr>
          <p:cNvPr id="5" name="4 - Ορθογώνιο"/>
          <p:cNvSpPr/>
          <p:nvPr/>
        </p:nvSpPr>
        <p:spPr>
          <a:xfrm>
            <a:off x="5429256" y="4643446"/>
            <a:ext cx="3571900" cy="1477328"/>
          </a:xfrm>
          <a:prstGeom prst="rect">
            <a:avLst/>
          </a:prstGeom>
        </p:spPr>
        <p:txBody>
          <a:bodyPr wrap="square">
            <a:spAutoFit/>
          </a:bodyPr>
          <a:lstStyle/>
          <a:p>
            <a:pPr algn="ctr"/>
            <a:r>
              <a:rPr lang="en-US" i="1" dirty="0" smtClean="0"/>
              <a:t>‘’L‘</a:t>
            </a:r>
            <a:r>
              <a:rPr lang="el-GR" i="1" dirty="0" smtClean="0"/>
              <a:t> </a:t>
            </a:r>
            <a:r>
              <a:rPr lang="en-US" i="1" dirty="0" smtClean="0"/>
              <a:t>Arlésienne</a:t>
            </a:r>
            <a:r>
              <a:rPr lang="el-GR" i="1" dirty="0" smtClean="0"/>
              <a:t> </a:t>
            </a:r>
            <a:r>
              <a:rPr lang="en-US" i="1" dirty="0" smtClean="0"/>
              <a:t>:</a:t>
            </a:r>
            <a:r>
              <a:rPr lang="el-GR" i="1" dirty="0" smtClean="0"/>
              <a:t> </a:t>
            </a:r>
            <a:r>
              <a:rPr lang="en-US" i="1" dirty="0" smtClean="0"/>
              <a:t> </a:t>
            </a:r>
            <a:endParaRPr lang="el-GR" i="1" dirty="0" smtClean="0"/>
          </a:p>
          <a:p>
            <a:pPr algn="ctr"/>
            <a:r>
              <a:rPr lang="en-US" i="1" dirty="0" smtClean="0"/>
              <a:t>Madame Ginoux with Books’’</a:t>
            </a:r>
            <a:r>
              <a:rPr lang="en-US" dirty="0" smtClean="0"/>
              <a:t>                         </a:t>
            </a:r>
          </a:p>
          <a:p>
            <a:pPr algn="ctr"/>
            <a:r>
              <a:rPr lang="en-US" i="1" dirty="0" smtClean="0"/>
              <a:t> 1888 </a:t>
            </a:r>
          </a:p>
          <a:p>
            <a:pPr algn="ctr"/>
            <a:r>
              <a:rPr lang="en-US" i="1" dirty="0" smtClean="0"/>
              <a:t>Metropolitan Museum of Art, </a:t>
            </a:r>
            <a:endParaRPr lang="el-GR" i="1" dirty="0" smtClean="0"/>
          </a:p>
          <a:p>
            <a:pPr algn="ctr"/>
            <a:r>
              <a:rPr lang="en-US" i="1" dirty="0" smtClean="0"/>
              <a:t>New York</a:t>
            </a:r>
            <a:endParaRPr lang="el-GR"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hoto of a two-storey brick house on the left partially obscured by trees with a front lawn and with a row of trees on the right"/>
          <p:cNvPicPr>
            <a:picLocks noChangeAspect="1" noChangeArrowheads="1"/>
          </p:cNvPicPr>
          <p:nvPr/>
        </p:nvPicPr>
        <p:blipFill>
          <a:blip r:embed="rId2"/>
          <a:srcRect/>
          <a:stretch>
            <a:fillRect/>
          </a:stretch>
        </p:blipFill>
        <p:spPr bwMode="auto">
          <a:xfrm>
            <a:off x="857224" y="142852"/>
            <a:ext cx="7715304" cy="5892564"/>
          </a:xfrm>
          <a:prstGeom prst="rect">
            <a:avLst/>
          </a:prstGeom>
          <a:noFill/>
        </p:spPr>
      </p:pic>
      <p:sp>
        <p:nvSpPr>
          <p:cNvPr id="3" name="2 - Ορθογώνιο"/>
          <p:cNvSpPr/>
          <p:nvPr/>
        </p:nvSpPr>
        <p:spPr>
          <a:xfrm>
            <a:off x="928662" y="6215082"/>
            <a:ext cx="7643866" cy="369332"/>
          </a:xfrm>
          <a:prstGeom prst="rect">
            <a:avLst/>
          </a:prstGeom>
        </p:spPr>
        <p:txBody>
          <a:bodyPr wrap="square">
            <a:spAutoFit/>
          </a:bodyPr>
          <a:lstStyle/>
          <a:p>
            <a:pPr algn="ctr"/>
            <a:r>
              <a:rPr lang="el-GR" i="1" dirty="0" smtClean="0"/>
              <a:t>Το σπίτι του </a:t>
            </a:r>
            <a:r>
              <a:rPr lang="en-US" i="1" dirty="0" smtClean="0"/>
              <a:t>Van </a:t>
            </a:r>
            <a:r>
              <a:rPr lang="en-US" i="1" dirty="0"/>
              <a:t>Gogh's </a:t>
            </a:r>
            <a:r>
              <a:rPr lang="el-GR" i="1" dirty="0" smtClean="0"/>
              <a:t>στο </a:t>
            </a:r>
            <a:r>
              <a:rPr lang="en-US" i="1" dirty="0" smtClean="0"/>
              <a:t>Cuesmes</a:t>
            </a:r>
            <a:r>
              <a:rPr lang="el-GR" i="1" dirty="0" smtClean="0"/>
              <a:t>, όπου αποφάσισε να γίνει καλλιτέχνης. </a:t>
            </a:r>
            <a:endParaRPr lang="el-GR" i="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photograph of a partial 19th-century newspaper story about a self-mutilation"/>
          <p:cNvPicPr>
            <a:picLocks noChangeAspect="1" noChangeArrowheads="1"/>
          </p:cNvPicPr>
          <p:nvPr/>
        </p:nvPicPr>
        <p:blipFill>
          <a:blip r:embed="rId2"/>
          <a:srcRect/>
          <a:stretch>
            <a:fillRect/>
          </a:stretch>
        </p:blipFill>
        <p:spPr bwMode="auto">
          <a:xfrm>
            <a:off x="1357290" y="757378"/>
            <a:ext cx="6604964" cy="4886200"/>
          </a:xfrm>
          <a:prstGeom prst="rect">
            <a:avLst/>
          </a:prstGeom>
          <a:noFill/>
        </p:spPr>
      </p:pic>
      <p:sp>
        <p:nvSpPr>
          <p:cNvPr id="3" name="2 - Ορθογώνιο"/>
          <p:cNvSpPr/>
          <p:nvPr/>
        </p:nvSpPr>
        <p:spPr>
          <a:xfrm>
            <a:off x="428596" y="5786454"/>
            <a:ext cx="8286776" cy="646331"/>
          </a:xfrm>
          <a:prstGeom prst="rect">
            <a:avLst/>
          </a:prstGeom>
        </p:spPr>
        <p:txBody>
          <a:bodyPr wrap="square">
            <a:spAutoFit/>
          </a:bodyPr>
          <a:lstStyle/>
          <a:p>
            <a:pPr algn="ctr"/>
            <a:r>
              <a:rPr lang="el-GR" i="1" dirty="0" smtClean="0"/>
              <a:t>Άρθρο τοπικής εφημερίδας αναφέρει στις 30 Δεκεμβρίου 1888 τον </a:t>
            </a:r>
          </a:p>
          <a:p>
            <a:pPr algn="ctr"/>
            <a:r>
              <a:rPr lang="el-GR" i="1" dirty="0" smtClean="0"/>
              <a:t>αυτό-ακρωτηριασμό του Βαν Γκογκ.</a:t>
            </a:r>
          </a:p>
        </p:txBody>
      </p:sp>
      <p:sp>
        <p:nvSpPr>
          <p:cNvPr id="4" name="3 - Ορθογώνιο"/>
          <p:cNvSpPr/>
          <p:nvPr/>
        </p:nvSpPr>
        <p:spPr>
          <a:xfrm>
            <a:off x="214282" y="214290"/>
            <a:ext cx="3441327" cy="369332"/>
          </a:xfrm>
          <a:prstGeom prst="rect">
            <a:avLst/>
          </a:prstGeom>
        </p:spPr>
        <p:txBody>
          <a:bodyPr wrap="none">
            <a:spAutoFit/>
          </a:bodyPr>
          <a:lstStyle/>
          <a:p>
            <a:r>
              <a:rPr lang="en-US" b="1" i="1" dirty="0" smtClean="0"/>
              <a:t>Hospital in Arles (December 1888)</a:t>
            </a:r>
            <a:endParaRPr lang="en-US" b="1"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 portrait of Vincent van Gogh from the right; he is smoking a pipe, wearing a winter hat. His ear is bandaged and he has no beard."/>
          <p:cNvPicPr>
            <a:picLocks noChangeAspect="1" noChangeArrowheads="1"/>
          </p:cNvPicPr>
          <p:nvPr/>
        </p:nvPicPr>
        <p:blipFill>
          <a:blip r:embed="rId2"/>
          <a:srcRect/>
          <a:stretch>
            <a:fillRect/>
          </a:stretch>
        </p:blipFill>
        <p:spPr bwMode="auto">
          <a:xfrm>
            <a:off x="0" y="-18764"/>
            <a:ext cx="6072198" cy="6876764"/>
          </a:xfrm>
          <a:prstGeom prst="rect">
            <a:avLst/>
          </a:prstGeom>
          <a:noFill/>
        </p:spPr>
      </p:pic>
      <p:sp>
        <p:nvSpPr>
          <p:cNvPr id="3" name="2 - Ορθογώνιο"/>
          <p:cNvSpPr/>
          <p:nvPr/>
        </p:nvSpPr>
        <p:spPr>
          <a:xfrm>
            <a:off x="6215074" y="4714884"/>
            <a:ext cx="4572000" cy="1200329"/>
          </a:xfrm>
          <a:prstGeom prst="rect">
            <a:avLst/>
          </a:prstGeom>
        </p:spPr>
        <p:txBody>
          <a:bodyPr>
            <a:spAutoFit/>
          </a:bodyPr>
          <a:lstStyle/>
          <a:p>
            <a:r>
              <a:rPr lang="en-US" i="1" dirty="0" smtClean="0"/>
              <a:t>         ‘’Self-portrait </a:t>
            </a:r>
          </a:p>
          <a:p>
            <a:r>
              <a:rPr lang="en-US" i="1" dirty="0" smtClean="0"/>
              <a:t>with Bandaged Ear and Pipe</a:t>
            </a:r>
            <a:r>
              <a:rPr lang="en-US" dirty="0" smtClean="0"/>
              <a:t>’’</a:t>
            </a:r>
          </a:p>
          <a:p>
            <a:r>
              <a:rPr lang="en-US" i="1" dirty="0" smtClean="0"/>
              <a:t>               1889</a:t>
            </a:r>
          </a:p>
          <a:p>
            <a:r>
              <a:rPr lang="en-US" i="1" dirty="0" smtClean="0"/>
              <a:t>      </a:t>
            </a:r>
            <a:r>
              <a:rPr lang="el-GR" i="1" dirty="0" smtClean="0"/>
              <a:t>Ιδιωτική συλλογή</a:t>
            </a:r>
            <a:endParaRPr lang="el-GR"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 portrait of Vincent van Gogh from the right; he is wearing a winter hat, his ear is bandaged and he has no beard."/>
          <p:cNvPicPr>
            <a:picLocks noChangeAspect="1" noChangeArrowheads="1"/>
          </p:cNvPicPr>
          <p:nvPr/>
        </p:nvPicPr>
        <p:blipFill>
          <a:blip r:embed="rId2"/>
          <a:srcRect/>
          <a:stretch>
            <a:fillRect/>
          </a:stretch>
        </p:blipFill>
        <p:spPr bwMode="auto">
          <a:xfrm>
            <a:off x="0" y="-5992"/>
            <a:ext cx="5643570" cy="6863992"/>
          </a:xfrm>
          <a:prstGeom prst="rect">
            <a:avLst/>
          </a:prstGeom>
          <a:noFill/>
        </p:spPr>
      </p:pic>
      <p:sp>
        <p:nvSpPr>
          <p:cNvPr id="3" name="2 - Ορθογώνιο"/>
          <p:cNvSpPr/>
          <p:nvPr/>
        </p:nvSpPr>
        <p:spPr>
          <a:xfrm>
            <a:off x="5857884" y="4643446"/>
            <a:ext cx="4572000" cy="923330"/>
          </a:xfrm>
          <a:prstGeom prst="rect">
            <a:avLst/>
          </a:prstGeom>
        </p:spPr>
        <p:txBody>
          <a:bodyPr>
            <a:spAutoFit/>
          </a:bodyPr>
          <a:lstStyle/>
          <a:p>
            <a:r>
              <a:rPr lang="en-US" i="1" dirty="0" smtClean="0"/>
              <a:t>‘’Self-portrait with Bandaged Ear</a:t>
            </a:r>
            <a:r>
              <a:rPr lang="en-US" dirty="0" smtClean="0"/>
              <a:t>’’                      </a:t>
            </a:r>
          </a:p>
          <a:p>
            <a:r>
              <a:rPr lang="en-US" i="1" dirty="0" smtClean="0"/>
              <a:t>                     1889</a:t>
            </a:r>
          </a:p>
          <a:p>
            <a:r>
              <a:rPr lang="en-US" i="1" dirty="0" smtClean="0"/>
              <a:t>Courtauld Institute of Art, London</a:t>
            </a:r>
            <a:endParaRPr lang="el-GR" i="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 courtyard garden of a large building with tree and fountain."/>
          <p:cNvPicPr>
            <a:picLocks noChangeAspect="1" noChangeArrowheads="1"/>
          </p:cNvPicPr>
          <p:nvPr/>
        </p:nvPicPr>
        <p:blipFill>
          <a:blip r:embed="rId2"/>
          <a:srcRect/>
          <a:stretch>
            <a:fillRect/>
          </a:stretch>
        </p:blipFill>
        <p:spPr bwMode="auto">
          <a:xfrm>
            <a:off x="1105851" y="214290"/>
            <a:ext cx="7020047" cy="5572164"/>
          </a:xfrm>
          <a:prstGeom prst="rect">
            <a:avLst/>
          </a:prstGeom>
          <a:noFill/>
        </p:spPr>
      </p:pic>
      <p:sp>
        <p:nvSpPr>
          <p:cNvPr id="3" name="2 - Ορθογώνιο"/>
          <p:cNvSpPr/>
          <p:nvPr/>
        </p:nvSpPr>
        <p:spPr>
          <a:xfrm>
            <a:off x="714348" y="5786454"/>
            <a:ext cx="7929618" cy="923330"/>
          </a:xfrm>
          <a:prstGeom prst="rect">
            <a:avLst/>
          </a:prstGeom>
        </p:spPr>
        <p:txBody>
          <a:bodyPr wrap="square">
            <a:spAutoFit/>
          </a:bodyPr>
          <a:lstStyle/>
          <a:p>
            <a:r>
              <a:rPr lang="en-US" i="1" dirty="0" smtClean="0"/>
              <a:t>                                   ‘’The Courtyard of the Hospital at Arles</a:t>
            </a:r>
            <a:r>
              <a:rPr lang="en-US" dirty="0" smtClean="0"/>
              <a:t>’’</a:t>
            </a:r>
          </a:p>
          <a:p>
            <a:r>
              <a:rPr lang="en-US" i="1" dirty="0" smtClean="0"/>
              <a:t>                                                             1889</a:t>
            </a:r>
          </a:p>
          <a:p>
            <a:r>
              <a:rPr lang="en-US" i="1" dirty="0" smtClean="0"/>
              <a:t>                                     Oskar Reinhart Collection Switzerland</a:t>
            </a:r>
            <a:endParaRPr lang="el-GR"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 large room of a large building with hospital beds and several people gathered around a wood-burning stove; nuns and others are in the background."/>
          <p:cNvPicPr>
            <a:picLocks noChangeAspect="1" noChangeArrowheads="1"/>
          </p:cNvPicPr>
          <p:nvPr/>
        </p:nvPicPr>
        <p:blipFill>
          <a:blip r:embed="rId2"/>
          <a:srcRect/>
          <a:stretch>
            <a:fillRect/>
          </a:stretch>
        </p:blipFill>
        <p:spPr bwMode="auto">
          <a:xfrm>
            <a:off x="928662" y="285728"/>
            <a:ext cx="7256421" cy="5632798"/>
          </a:xfrm>
          <a:prstGeom prst="rect">
            <a:avLst/>
          </a:prstGeom>
          <a:noFill/>
        </p:spPr>
      </p:pic>
      <p:sp>
        <p:nvSpPr>
          <p:cNvPr id="3" name="2 - Ορθογώνιο"/>
          <p:cNvSpPr/>
          <p:nvPr/>
        </p:nvSpPr>
        <p:spPr>
          <a:xfrm>
            <a:off x="1071538" y="5934670"/>
            <a:ext cx="6429420" cy="923330"/>
          </a:xfrm>
          <a:prstGeom prst="rect">
            <a:avLst/>
          </a:prstGeom>
        </p:spPr>
        <p:txBody>
          <a:bodyPr wrap="square">
            <a:spAutoFit/>
          </a:bodyPr>
          <a:lstStyle/>
          <a:p>
            <a:r>
              <a:rPr lang="en-US" i="1" dirty="0" smtClean="0"/>
              <a:t>                                         ‘’Ward in the Hospital in Arles</a:t>
            </a:r>
            <a:r>
              <a:rPr lang="en-US" dirty="0" smtClean="0"/>
              <a:t>’’</a:t>
            </a:r>
          </a:p>
          <a:p>
            <a:r>
              <a:rPr lang="en-US" i="1" dirty="0" smtClean="0"/>
              <a:t>                                                             1889</a:t>
            </a:r>
          </a:p>
          <a:p>
            <a:r>
              <a:rPr lang="en-US" i="1" dirty="0" smtClean="0"/>
              <a:t>                                    Oskar Reinhart Collection, Switzerland</a:t>
            </a:r>
            <a:endParaRPr lang="el-GR" i="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 A landscape in which the starry night sky takes up two thirds of the picture. In the left foreground a dark pointed cypress tree extends from the bottom to the top of the picture. To the left, village houses and a church with a tall steeple are clustered at the foot of a mountain range. The sky is deep blue. In the upper right is a yellow crescent moon surrounded by a halo of light. There are many bright stars large and small, each surrounded by swirling halos. Across the centre of the sky the Milky Way is represented as a double swirling vortex."/>
          <p:cNvPicPr>
            <a:picLocks noChangeAspect="1" noChangeArrowheads="1"/>
          </p:cNvPicPr>
          <p:nvPr/>
        </p:nvPicPr>
        <p:blipFill>
          <a:blip r:embed="rId2"/>
          <a:srcRect/>
          <a:stretch>
            <a:fillRect/>
          </a:stretch>
        </p:blipFill>
        <p:spPr bwMode="auto">
          <a:xfrm>
            <a:off x="0" y="357166"/>
            <a:ext cx="6717150" cy="5314946"/>
          </a:xfrm>
          <a:prstGeom prst="rect">
            <a:avLst/>
          </a:prstGeom>
          <a:noFill/>
        </p:spPr>
      </p:pic>
      <p:sp>
        <p:nvSpPr>
          <p:cNvPr id="3" name="2 - Ορθογώνιο"/>
          <p:cNvSpPr/>
          <p:nvPr/>
        </p:nvSpPr>
        <p:spPr>
          <a:xfrm>
            <a:off x="1214414" y="5657671"/>
            <a:ext cx="4572000" cy="1200329"/>
          </a:xfrm>
          <a:prstGeom prst="rect">
            <a:avLst/>
          </a:prstGeom>
        </p:spPr>
        <p:txBody>
          <a:bodyPr>
            <a:spAutoFit/>
          </a:bodyPr>
          <a:lstStyle/>
          <a:p>
            <a:pPr algn="ctr"/>
            <a:r>
              <a:rPr lang="en-US" i="1" dirty="0" smtClean="0"/>
              <a:t>‘’The Starry Night’’</a:t>
            </a:r>
            <a:endParaRPr lang="el-GR" i="1" dirty="0" smtClean="0"/>
          </a:p>
          <a:p>
            <a:pPr algn="ctr"/>
            <a:r>
              <a:rPr lang="en-US" i="1" dirty="0" smtClean="0"/>
              <a:t>1889</a:t>
            </a:r>
            <a:endParaRPr lang="el-GR" i="1" dirty="0" smtClean="0"/>
          </a:p>
          <a:p>
            <a:pPr algn="ctr"/>
            <a:r>
              <a:rPr lang="en-US" i="1" dirty="0" smtClean="0"/>
              <a:t> Van Gogh</a:t>
            </a:r>
          </a:p>
          <a:p>
            <a:pPr algn="ctr"/>
            <a:r>
              <a:rPr lang="en-US" i="1" dirty="0" smtClean="0"/>
              <a:t>Museum of Modern Art, New York</a:t>
            </a:r>
            <a:endParaRPr lang="el-GR" i="1" dirty="0"/>
          </a:p>
        </p:txBody>
      </p:sp>
      <p:sp>
        <p:nvSpPr>
          <p:cNvPr id="5" name="4 - Ορθογώνιο"/>
          <p:cNvSpPr/>
          <p:nvPr/>
        </p:nvSpPr>
        <p:spPr>
          <a:xfrm>
            <a:off x="6715140" y="0"/>
            <a:ext cx="2571768" cy="6463308"/>
          </a:xfrm>
          <a:prstGeom prst="rect">
            <a:avLst/>
          </a:prstGeom>
        </p:spPr>
        <p:txBody>
          <a:bodyPr wrap="square">
            <a:spAutoFit/>
          </a:bodyPr>
          <a:lstStyle/>
          <a:p>
            <a:r>
              <a:rPr lang="el-GR" i="1" dirty="0" smtClean="0"/>
              <a:t>Αν και ζωγράφισε το έργο στη διάρκεια της ημέρας έχει απεικονίσει  χαοτικές </a:t>
            </a:r>
          </a:p>
          <a:p>
            <a:r>
              <a:rPr lang="el-GR" i="1" dirty="0" smtClean="0"/>
              <a:t>δίνες 11αστεριών που ακολουθούν την κλιμάκωση Κολμογκόροφ, όπως προκύπτει από μαθηματική ανάλυση της εικόνας. </a:t>
            </a:r>
          </a:p>
          <a:p>
            <a:endParaRPr lang="el-GR" i="1" dirty="0" smtClean="0"/>
          </a:p>
          <a:p>
            <a:r>
              <a:rPr lang="el-GR" i="1" dirty="0" smtClean="0"/>
              <a:t>Ο Βαν Γκογκ αναπαράγει σε πίνακές του, επακριβώς, νόμους της φύσης.</a:t>
            </a:r>
          </a:p>
          <a:p>
            <a:endParaRPr lang="el-GR" i="1" dirty="0" smtClean="0"/>
          </a:p>
          <a:p>
            <a:r>
              <a:rPr lang="el-GR" i="1" dirty="0" smtClean="0"/>
              <a:t>Το πιο λαμπρό αστέρι στον πίνακα, στην δεξιά πλευρά του θεατή κοντά στο κυπαρίσσι, είναι στην πραγματικότητα ο πλανήτης Αφροδίτη.</a:t>
            </a:r>
            <a:endParaRPr lang="el-GR" i="1" dirty="0"/>
          </a:p>
        </p:txBody>
      </p:sp>
      <p:sp>
        <p:nvSpPr>
          <p:cNvPr id="6" name="5 - Ορθογώνιο"/>
          <p:cNvSpPr/>
          <p:nvPr/>
        </p:nvSpPr>
        <p:spPr>
          <a:xfrm>
            <a:off x="0" y="0"/>
            <a:ext cx="3597973" cy="369332"/>
          </a:xfrm>
          <a:prstGeom prst="rect">
            <a:avLst/>
          </a:prstGeom>
        </p:spPr>
        <p:txBody>
          <a:bodyPr wrap="none">
            <a:spAutoFit/>
          </a:bodyPr>
          <a:lstStyle/>
          <a:p>
            <a:r>
              <a:rPr lang="en-US" b="1" i="1" dirty="0" smtClean="0"/>
              <a:t>Saint-Rémy (May 1889 – May 1890)</a:t>
            </a:r>
            <a:endParaRPr lang="en-US" b="1" i="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srcRect/>
          <a:stretch>
            <a:fillRect/>
          </a:stretch>
        </p:blipFill>
        <p:spPr bwMode="auto">
          <a:xfrm>
            <a:off x="357158" y="428604"/>
            <a:ext cx="8396942" cy="4741802"/>
          </a:xfrm>
          <a:prstGeom prst="rect">
            <a:avLst/>
          </a:prstGeom>
          <a:noFill/>
        </p:spPr>
      </p:pic>
      <p:sp>
        <p:nvSpPr>
          <p:cNvPr id="5" name="4 - Ορθογώνιο"/>
          <p:cNvSpPr/>
          <p:nvPr/>
        </p:nvSpPr>
        <p:spPr>
          <a:xfrm>
            <a:off x="0" y="0"/>
            <a:ext cx="9144000" cy="369332"/>
          </a:xfrm>
          <a:prstGeom prst="rect">
            <a:avLst/>
          </a:prstGeom>
        </p:spPr>
        <p:txBody>
          <a:bodyPr wrap="square">
            <a:spAutoFit/>
          </a:bodyPr>
          <a:lstStyle/>
          <a:p>
            <a:pPr algn="ctr"/>
            <a:r>
              <a:rPr lang="el-GR" i="1" dirty="0" smtClean="0"/>
              <a:t>Νυκτερινός ουρανός από το Άσυλο του  </a:t>
            </a:r>
            <a:r>
              <a:rPr lang="en-US" i="1" dirty="0" smtClean="0"/>
              <a:t>Saint-Paul </a:t>
            </a:r>
            <a:r>
              <a:rPr lang="el-GR" i="1" dirty="0" smtClean="0"/>
              <a:t>, στο </a:t>
            </a:r>
            <a:r>
              <a:rPr lang="en-US" i="1" dirty="0" smtClean="0"/>
              <a:t>Saint-</a:t>
            </a:r>
            <a:r>
              <a:rPr lang="el-GR" i="1" dirty="0" smtClean="0"/>
              <a:t> </a:t>
            </a:r>
            <a:r>
              <a:rPr lang="en-US" i="1" dirty="0" smtClean="0"/>
              <a:t>Rémy </a:t>
            </a:r>
            <a:r>
              <a:rPr lang="el-GR" i="1" dirty="0" smtClean="0"/>
              <a:t>στις </a:t>
            </a:r>
            <a:r>
              <a:rPr lang="en-US" i="1" dirty="0" smtClean="0"/>
              <a:t>18 </a:t>
            </a:r>
            <a:r>
              <a:rPr lang="el-GR" i="1" dirty="0" smtClean="0"/>
              <a:t>Ιουνίου</a:t>
            </a:r>
            <a:r>
              <a:rPr lang="en-US" i="1" dirty="0" smtClean="0"/>
              <a:t> 1889</a:t>
            </a:r>
            <a:endParaRPr lang="el-GR" i="1" dirty="0"/>
          </a:p>
        </p:txBody>
      </p:sp>
      <p:sp>
        <p:nvSpPr>
          <p:cNvPr id="6" name="5 - Ορθογώνιο"/>
          <p:cNvSpPr/>
          <p:nvPr/>
        </p:nvSpPr>
        <p:spPr>
          <a:xfrm>
            <a:off x="1" y="5214950"/>
            <a:ext cx="9144000" cy="1477328"/>
          </a:xfrm>
          <a:prstGeom prst="rect">
            <a:avLst/>
          </a:prstGeom>
        </p:spPr>
        <p:txBody>
          <a:bodyPr wrap="square">
            <a:spAutoFit/>
          </a:bodyPr>
          <a:lstStyle/>
          <a:p>
            <a:pPr algn="ctr"/>
            <a:r>
              <a:rPr lang="el-GR" i="1" dirty="0" smtClean="0"/>
              <a:t>Ο Βίνσεντ έγραψε στον Τεό , ‘’… σήμερα το πρωί είδα το τοπίο από το παράθυρό μου για μεγάλο χρονικό διάστημα πριν από την ανατολή, με τίποτα άλλο εκτός από την πρωινό αστέρι, το οποίο φάνταζε πολύ μεγάλο". </a:t>
            </a:r>
          </a:p>
          <a:p>
            <a:pPr algn="ctr"/>
            <a:r>
              <a:rPr lang="el-GR" i="1" dirty="0" smtClean="0"/>
              <a:t>Οι ερευνητές επιβεβαίωσαν ότι η Αφροδίτη ήταν πράγματι ορατή την αυγή, στην Προβηγκία, την άνοιξη του 1889 και την εποχή εκείνη ήταν πολύ φωτεινή.  </a:t>
            </a:r>
            <a:endParaRPr lang="el-GR"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A squarish painting of green winding olive trees; with rolling blue hills in the background and white clouds in the blue sky above."/>
          <p:cNvPicPr>
            <a:picLocks noChangeAspect="1" noChangeArrowheads="1"/>
          </p:cNvPicPr>
          <p:nvPr/>
        </p:nvPicPr>
        <p:blipFill>
          <a:blip r:embed="rId2"/>
          <a:srcRect/>
          <a:stretch>
            <a:fillRect/>
          </a:stretch>
        </p:blipFill>
        <p:spPr bwMode="auto">
          <a:xfrm>
            <a:off x="1071538" y="172142"/>
            <a:ext cx="6929486" cy="5508942"/>
          </a:xfrm>
          <a:prstGeom prst="rect">
            <a:avLst/>
          </a:prstGeom>
          <a:noFill/>
        </p:spPr>
      </p:pic>
      <p:sp>
        <p:nvSpPr>
          <p:cNvPr id="5" name="4 - Ορθογώνιο"/>
          <p:cNvSpPr/>
          <p:nvPr/>
        </p:nvSpPr>
        <p:spPr>
          <a:xfrm>
            <a:off x="2214546" y="5715016"/>
            <a:ext cx="5572164" cy="923330"/>
          </a:xfrm>
          <a:prstGeom prst="rect">
            <a:avLst/>
          </a:prstGeom>
        </p:spPr>
        <p:txBody>
          <a:bodyPr wrap="square">
            <a:spAutoFit/>
          </a:bodyPr>
          <a:lstStyle/>
          <a:p>
            <a:r>
              <a:rPr lang="en-US" i="1" dirty="0" smtClean="0"/>
              <a:t>‘’Olive Trees with the Alpilles in the Background</a:t>
            </a:r>
            <a:r>
              <a:rPr lang="en-US" dirty="0" smtClean="0"/>
              <a:t>’’</a:t>
            </a:r>
          </a:p>
          <a:p>
            <a:r>
              <a:rPr lang="en-US" dirty="0" smtClean="0"/>
              <a:t>                                    </a:t>
            </a:r>
            <a:r>
              <a:rPr lang="en-US" i="1" dirty="0" smtClean="0"/>
              <a:t>1889</a:t>
            </a:r>
          </a:p>
          <a:p>
            <a:r>
              <a:rPr lang="en-US" i="1" dirty="0" smtClean="0"/>
              <a:t>          Museum of Modern Art, New York</a:t>
            </a:r>
            <a:endParaRPr lang="el-GR" i="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n an indoor prison yard a large group of men walk in a circle, one behind the other. The face of the prisoner in the centre of the painting and looking toward the viewer looks like Van Gogh."/>
          <p:cNvPicPr>
            <a:picLocks noChangeAspect="1" noChangeArrowheads="1"/>
          </p:cNvPicPr>
          <p:nvPr/>
        </p:nvPicPr>
        <p:blipFill>
          <a:blip r:embed="rId2"/>
          <a:srcRect/>
          <a:stretch>
            <a:fillRect/>
          </a:stretch>
        </p:blipFill>
        <p:spPr bwMode="auto">
          <a:xfrm>
            <a:off x="0" y="0"/>
            <a:ext cx="5685388" cy="6858000"/>
          </a:xfrm>
          <a:prstGeom prst="rect">
            <a:avLst/>
          </a:prstGeom>
          <a:noFill/>
        </p:spPr>
      </p:pic>
      <p:sp>
        <p:nvSpPr>
          <p:cNvPr id="3" name="2 - Ορθογώνιο"/>
          <p:cNvSpPr/>
          <p:nvPr/>
        </p:nvSpPr>
        <p:spPr>
          <a:xfrm>
            <a:off x="5857884" y="5357826"/>
            <a:ext cx="4572000" cy="1200329"/>
          </a:xfrm>
          <a:prstGeom prst="rect">
            <a:avLst/>
          </a:prstGeom>
        </p:spPr>
        <p:txBody>
          <a:bodyPr>
            <a:spAutoFit/>
          </a:bodyPr>
          <a:lstStyle/>
          <a:p>
            <a:r>
              <a:rPr lang="el-GR" i="1" dirty="0" smtClean="0"/>
              <a:t>  </a:t>
            </a:r>
            <a:r>
              <a:rPr lang="en-US" i="1" dirty="0" smtClean="0"/>
              <a:t>‘’The Round of the Prisoners’’</a:t>
            </a:r>
            <a:endParaRPr lang="el-GR" i="1" dirty="0" smtClean="0"/>
          </a:p>
          <a:p>
            <a:r>
              <a:rPr lang="en-US" dirty="0" smtClean="0"/>
              <a:t>(</a:t>
            </a:r>
            <a:r>
              <a:rPr lang="el-GR" dirty="0" smtClean="0"/>
              <a:t>εμπνευσμένος από  τον </a:t>
            </a:r>
            <a:r>
              <a:rPr lang="en-US" dirty="0" smtClean="0"/>
              <a:t> Doré)</a:t>
            </a:r>
          </a:p>
          <a:p>
            <a:r>
              <a:rPr lang="en-US" i="1" dirty="0" smtClean="0"/>
              <a:t>                    1890</a:t>
            </a:r>
          </a:p>
          <a:p>
            <a:r>
              <a:rPr lang="el-GR" i="1" dirty="0" smtClean="0"/>
              <a:t>  </a:t>
            </a:r>
            <a:r>
              <a:rPr lang="en-US" i="1" dirty="0" smtClean="0"/>
              <a:t>Pushkin Museum, Moscow</a:t>
            </a:r>
            <a:endParaRPr lang="el-GR" i="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A man is scattering seeds in a ploughed field. The figure is represented as small, and is set in the upper right and walking out of the picture. He carries a bag of seed over one shoulder. The ploughed soil is grey, and behind it rises a standing crop, and in the left distance, a farmhouse. In the centre of the horizon is a giant yellow rising sun with emanating yellow rays. A path leads into the picture, and birds are swooping down."/>
          <p:cNvPicPr>
            <a:picLocks noChangeAspect="1" noChangeArrowheads="1"/>
          </p:cNvPicPr>
          <p:nvPr/>
        </p:nvPicPr>
        <p:blipFill>
          <a:blip r:embed="rId2"/>
          <a:srcRect/>
          <a:stretch>
            <a:fillRect/>
          </a:stretch>
        </p:blipFill>
        <p:spPr bwMode="auto">
          <a:xfrm>
            <a:off x="1142976" y="142852"/>
            <a:ext cx="6935326" cy="5513585"/>
          </a:xfrm>
          <a:prstGeom prst="rect">
            <a:avLst/>
          </a:prstGeom>
          <a:noFill/>
        </p:spPr>
      </p:pic>
      <p:sp>
        <p:nvSpPr>
          <p:cNvPr id="3" name="2 - Ορθογώνιο"/>
          <p:cNvSpPr/>
          <p:nvPr/>
        </p:nvSpPr>
        <p:spPr>
          <a:xfrm>
            <a:off x="2571736" y="5657671"/>
            <a:ext cx="4572000" cy="1200329"/>
          </a:xfrm>
          <a:prstGeom prst="rect">
            <a:avLst/>
          </a:prstGeom>
        </p:spPr>
        <p:txBody>
          <a:bodyPr>
            <a:spAutoFit/>
          </a:bodyPr>
          <a:lstStyle/>
          <a:p>
            <a:r>
              <a:rPr lang="en-US" i="1" dirty="0" smtClean="0"/>
              <a:t>                    ‘’The Sower’’</a:t>
            </a:r>
          </a:p>
          <a:p>
            <a:r>
              <a:rPr lang="en-US" i="1" dirty="0" smtClean="0"/>
              <a:t>    </a:t>
            </a:r>
            <a:r>
              <a:rPr lang="el-GR" i="1" dirty="0" smtClean="0"/>
              <a:t> </a:t>
            </a:r>
            <a:r>
              <a:rPr lang="en-US" i="1" dirty="0" smtClean="0"/>
              <a:t>(</a:t>
            </a:r>
            <a:r>
              <a:rPr lang="el-GR" i="1" dirty="0" smtClean="0"/>
              <a:t>εμπνευσμένος από τον</a:t>
            </a:r>
            <a:r>
              <a:rPr lang="en-US" i="1" dirty="0" smtClean="0"/>
              <a:t> Millet)</a:t>
            </a:r>
          </a:p>
          <a:p>
            <a:r>
              <a:rPr lang="en-US" i="1" dirty="0" smtClean="0"/>
              <a:t>                          1888</a:t>
            </a:r>
          </a:p>
          <a:p>
            <a:r>
              <a:rPr lang="el-GR" i="1" dirty="0" smtClean="0"/>
              <a:t>     </a:t>
            </a:r>
            <a:r>
              <a:rPr lang="en-US" i="1" dirty="0" smtClean="0"/>
              <a:t>Kröller-Müller Museum, Otterlo</a:t>
            </a:r>
            <a:endParaRPr lang="el-GR"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 view from a window of pale red rooftops. A bird flies in the blue sky; in the near distance there are fields and to the right, the town and other buildings can be seen. On the distant horizon are chimneys."/>
          <p:cNvPicPr>
            <a:picLocks noChangeAspect="1" noChangeArrowheads="1"/>
          </p:cNvPicPr>
          <p:nvPr/>
        </p:nvPicPr>
        <p:blipFill>
          <a:blip r:embed="rId2"/>
          <a:srcRect/>
          <a:stretch>
            <a:fillRect/>
          </a:stretch>
        </p:blipFill>
        <p:spPr bwMode="auto">
          <a:xfrm>
            <a:off x="571472" y="357166"/>
            <a:ext cx="8016739" cy="5605455"/>
          </a:xfrm>
          <a:prstGeom prst="rect">
            <a:avLst/>
          </a:prstGeom>
          <a:noFill/>
        </p:spPr>
      </p:pic>
      <p:sp>
        <p:nvSpPr>
          <p:cNvPr id="3" name="2 - Ορθογώνιο"/>
          <p:cNvSpPr/>
          <p:nvPr/>
        </p:nvSpPr>
        <p:spPr>
          <a:xfrm>
            <a:off x="2428860" y="5934670"/>
            <a:ext cx="4572000" cy="923330"/>
          </a:xfrm>
          <a:prstGeom prst="rect">
            <a:avLst/>
          </a:prstGeom>
        </p:spPr>
        <p:txBody>
          <a:bodyPr>
            <a:spAutoFit/>
          </a:bodyPr>
          <a:lstStyle/>
          <a:p>
            <a:r>
              <a:rPr lang="en-US" i="1" dirty="0" smtClean="0"/>
              <a:t>‘’Rooftops</a:t>
            </a:r>
            <a:r>
              <a:rPr lang="en-US" i="1" dirty="0"/>
              <a:t>, View from the Atelier The </a:t>
            </a:r>
            <a:r>
              <a:rPr lang="en-US" i="1" dirty="0" smtClean="0"/>
              <a:t>Hague’’</a:t>
            </a:r>
          </a:p>
          <a:p>
            <a:r>
              <a:rPr lang="en-US" dirty="0"/>
              <a:t> </a:t>
            </a:r>
            <a:r>
              <a:rPr lang="en-US" i="1" dirty="0" smtClean="0"/>
              <a:t>                                   1882</a:t>
            </a:r>
          </a:p>
          <a:p>
            <a:r>
              <a:rPr lang="en-US" i="1" dirty="0" smtClean="0"/>
              <a:t>                       </a:t>
            </a:r>
            <a:r>
              <a:rPr lang="el-GR" i="1" dirty="0" smtClean="0"/>
              <a:t>Σε ιδιωτική συλλογή</a:t>
            </a:r>
            <a:endParaRPr lang="el-GR" i="1" dirty="0"/>
          </a:p>
        </p:txBody>
      </p:sp>
      <p:sp>
        <p:nvSpPr>
          <p:cNvPr id="4" name="3 - Ορθογώνιο"/>
          <p:cNvSpPr/>
          <p:nvPr/>
        </p:nvSpPr>
        <p:spPr>
          <a:xfrm>
            <a:off x="0" y="0"/>
            <a:ext cx="3059684" cy="369332"/>
          </a:xfrm>
          <a:prstGeom prst="rect">
            <a:avLst/>
          </a:prstGeom>
        </p:spPr>
        <p:txBody>
          <a:bodyPr wrap="none">
            <a:spAutoFit/>
          </a:bodyPr>
          <a:lstStyle/>
          <a:p>
            <a:r>
              <a:rPr lang="en-US" b="1" i="1" dirty="0" smtClean="0"/>
              <a:t>Etten, Drenthe and The Hague</a:t>
            </a:r>
            <a:endParaRPr lang="en-US" b="1" i="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Two women are digging in a snowy field, covered in white, houses off in the distance, while the sun rises."/>
          <p:cNvPicPr>
            <a:picLocks noChangeAspect="1" noChangeArrowheads="1"/>
          </p:cNvPicPr>
          <p:nvPr/>
        </p:nvPicPr>
        <p:blipFill>
          <a:blip r:embed="rId2"/>
          <a:srcRect/>
          <a:stretch>
            <a:fillRect/>
          </a:stretch>
        </p:blipFill>
        <p:spPr bwMode="auto">
          <a:xfrm>
            <a:off x="1142976" y="214290"/>
            <a:ext cx="6929486" cy="5344366"/>
          </a:xfrm>
          <a:prstGeom prst="rect">
            <a:avLst/>
          </a:prstGeom>
          <a:noFill/>
        </p:spPr>
      </p:pic>
      <p:sp>
        <p:nvSpPr>
          <p:cNvPr id="3" name="2 - Ορθογώνιο"/>
          <p:cNvSpPr/>
          <p:nvPr/>
        </p:nvSpPr>
        <p:spPr>
          <a:xfrm>
            <a:off x="0" y="5657671"/>
            <a:ext cx="8858280" cy="1200329"/>
          </a:xfrm>
          <a:prstGeom prst="rect">
            <a:avLst/>
          </a:prstGeom>
        </p:spPr>
        <p:txBody>
          <a:bodyPr wrap="square">
            <a:spAutoFit/>
          </a:bodyPr>
          <a:lstStyle/>
          <a:p>
            <a:r>
              <a:rPr lang="en-US" i="1" dirty="0" smtClean="0"/>
              <a:t>                      </a:t>
            </a:r>
            <a:r>
              <a:rPr lang="el-GR" i="1" dirty="0" smtClean="0"/>
              <a:t>      </a:t>
            </a:r>
            <a:r>
              <a:rPr lang="en-US" i="1" dirty="0" smtClean="0"/>
              <a:t>‘’Two Peasant Women Digging in a Snow-Covered Field at Sunset’’</a:t>
            </a:r>
            <a:endParaRPr lang="en-US" dirty="0" smtClean="0"/>
          </a:p>
          <a:p>
            <a:r>
              <a:rPr lang="en-US" i="1" dirty="0" smtClean="0"/>
              <a:t>                                                       (</a:t>
            </a:r>
            <a:r>
              <a:rPr lang="el-GR" i="1" dirty="0" smtClean="0"/>
              <a:t>εμπνευσμένος από τον </a:t>
            </a:r>
            <a:r>
              <a:rPr lang="en-US" i="1" dirty="0" smtClean="0"/>
              <a:t> Millet)</a:t>
            </a:r>
          </a:p>
          <a:p>
            <a:r>
              <a:rPr lang="en-US" i="1" dirty="0" smtClean="0"/>
              <a:t>                                                                          1890</a:t>
            </a:r>
          </a:p>
          <a:p>
            <a:r>
              <a:rPr lang="en-US" i="1" dirty="0" smtClean="0"/>
              <a:t>                                </a:t>
            </a:r>
            <a:r>
              <a:rPr lang="el-GR" i="1" dirty="0" smtClean="0"/>
              <a:t>    </a:t>
            </a:r>
            <a:r>
              <a:rPr lang="en-US" i="1" dirty="0" smtClean="0"/>
              <a:t>Foundation E.G. Bührle Collection, Zurich, Switzerland</a:t>
            </a:r>
            <a:endParaRPr lang="el-GR" i="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 painting of an old man who sits on a chair with his head in his hands."/>
          <p:cNvPicPr>
            <a:picLocks noChangeAspect="1" noChangeArrowheads="1"/>
          </p:cNvPicPr>
          <p:nvPr/>
        </p:nvPicPr>
        <p:blipFill>
          <a:blip r:embed="rId2"/>
          <a:srcRect/>
          <a:stretch>
            <a:fillRect/>
          </a:stretch>
        </p:blipFill>
        <p:spPr bwMode="auto">
          <a:xfrm>
            <a:off x="0" y="-13403"/>
            <a:ext cx="5357818" cy="6871402"/>
          </a:xfrm>
          <a:prstGeom prst="rect">
            <a:avLst/>
          </a:prstGeom>
          <a:noFill/>
        </p:spPr>
      </p:pic>
      <p:sp>
        <p:nvSpPr>
          <p:cNvPr id="3" name="2 - Ορθογώνιο"/>
          <p:cNvSpPr/>
          <p:nvPr/>
        </p:nvSpPr>
        <p:spPr>
          <a:xfrm>
            <a:off x="5500694" y="5000636"/>
            <a:ext cx="4572000" cy="1200329"/>
          </a:xfrm>
          <a:prstGeom prst="rect">
            <a:avLst/>
          </a:prstGeom>
        </p:spPr>
        <p:txBody>
          <a:bodyPr>
            <a:spAutoFit/>
          </a:bodyPr>
          <a:lstStyle/>
          <a:p>
            <a:r>
              <a:rPr lang="en-US" i="1" dirty="0" smtClean="0"/>
              <a:t>       ‘’Sorrowing Old Man’’</a:t>
            </a:r>
          </a:p>
          <a:p>
            <a:r>
              <a:rPr lang="en-US" i="1" dirty="0" smtClean="0"/>
              <a:t>        ('At Eternity's Gate')</a:t>
            </a:r>
            <a:r>
              <a:rPr lang="en-US" dirty="0" smtClean="0"/>
              <a:t> </a:t>
            </a:r>
          </a:p>
          <a:p>
            <a:r>
              <a:rPr lang="en-US" dirty="0" smtClean="0"/>
              <a:t>                    </a:t>
            </a:r>
            <a:r>
              <a:rPr lang="en-US" i="1" dirty="0" smtClean="0"/>
              <a:t>1890</a:t>
            </a:r>
          </a:p>
          <a:p>
            <a:r>
              <a:rPr lang="en-US" i="1" dirty="0" smtClean="0"/>
              <a:t> Kröller-Müller Museum, Otterlo</a:t>
            </a:r>
            <a:endParaRPr lang="el-GR" i="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upload.wikimedia.org/wikipedia/commons/thumb/1/16/Whitehousenight.jpg/800px-Whitehousenight.jpg"/>
          <p:cNvPicPr>
            <a:picLocks noChangeAspect="1" noChangeArrowheads="1"/>
          </p:cNvPicPr>
          <p:nvPr/>
        </p:nvPicPr>
        <p:blipFill>
          <a:blip r:embed="rId2"/>
          <a:srcRect/>
          <a:stretch>
            <a:fillRect/>
          </a:stretch>
        </p:blipFill>
        <p:spPr bwMode="auto">
          <a:xfrm>
            <a:off x="1428728" y="357166"/>
            <a:ext cx="6405554" cy="5316610"/>
          </a:xfrm>
          <a:prstGeom prst="rect">
            <a:avLst/>
          </a:prstGeom>
          <a:noFill/>
        </p:spPr>
      </p:pic>
      <p:sp>
        <p:nvSpPr>
          <p:cNvPr id="3" name="2 - Ορθογώνιο"/>
          <p:cNvSpPr/>
          <p:nvPr/>
        </p:nvSpPr>
        <p:spPr>
          <a:xfrm>
            <a:off x="357158" y="5657671"/>
            <a:ext cx="8572560" cy="1200329"/>
          </a:xfrm>
          <a:prstGeom prst="rect">
            <a:avLst/>
          </a:prstGeom>
        </p:spPr>
        <p:txBody>
          <a:bodyPr wrap="square">
            <a:spAutoFit/>
          </a:bodyPr>
          <a:lstStyle/>
          <a:p>
            <a:r>
              <a:rPr lang="en-US" i="1" dirty="0" smtClean="0"/>
              <a:t>                                                 ‘’White House at Night’’ </a:t>
            </a:r>
          </a:p>
          <a:p>
            <a:r>
              <a:rPr lang="en-US" i="1" dirty="0" smtClean="0"/>
              <a:t>                                                                </a:t>
            </a:r>
            <a:r>
              <a:rPr lang="el-GR" i="1" dirty="0" smtClean="0"/>
              <a:t>  </a:t>
            </a:r>
            <a:r>
              <a:rPr lang="en-US" i="1" dirty="0" smtClean="0"/>
              <a:t> 1890 </a:t>
            </a:r>
          </a:p>
          <a:p>
            <a:r>
              <a:rPr lang="en-US" i="1" dirty="0" smtClean="0"/>
              <a:t>                                      </a:t>
            </a:r>
            <a:r>
              <a:rPr lang="el-GR" i="1" dirty="0" smtClean="0"/>
              <a:t>   </a:t>
            </a:r>
            <a:r>
              <a:rPr lang="en-US" i="1" dirty="0" smtClean="0"/>
              <a:t> Hermitage Museum, St Petersburg </a:t>
            </a:r>
          </a:p>
          <a:p>
            <a:r>
              <a:rPr lang="en-US" i="1" dirty="0" smtClean="0"/>
              <a:t>                                 </a:t>
            </a:r>
            <a:r>
              <a:rPr lang="el-GR" i="1" dirty="0" smtClean="0"/>
              <a:t>Ζωγραφίστηκε 6 εβδομάδες πριν τον θάνατό του</a:t>
            </a:r>
            <a:endParaRPr lang="el-GR" i="1" dirty="0"/>
          </a:p>
        </p:txBody>
      </p:sp>
      <p:sp>
        <p:nvSpPr>
          <p:cNvPr id="4" name="3 - Ορθογώνιο"/>
          <p:cNvSpPr/>
          <p:nvPr/>
        </p:nvSpPr>
        <p:spPr>
          <a:xfrm>
            <a:off x="0" y="0"/>
            <a:ext cx="3315844" cy="369332"/>
          </a:xfrm>
          <a:prstGeom prst="rect">
            <a:avLst/>
          </a:prstGeom>
        </p:spPr>
        <p:txBody>
          <a:bodyPr wrap="none">
            <a:spAutoFit/>
          </a:bodyPr>
          <a:lstStyle/>
          <a:p>
            <a:r>
              <a:rPr lang="en-US" b="1" i="1" dirty="0" smtClean="0"/>
              <a:t>Auvers-sur-Oise (May–July 1890)</a:t>
            </a:r>
            <a:endParaRPr lang="en-US" b="1" i="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upload.wikimedia.org/wikipedia/commons/thumb/a/ab/Vincent_van_Gogh_-_Tree_Roots_and_Trunks_%28F816%29.jpg/1280px-Vincent_van_Gogh_-_Tree_Roots_and_Trunks_%28F816%29.jpg"/>
          <p:cNvPicPr>
            <a:picLocks noChangeAspect="1" noChangeArrowheads="1"/>
          </p:cNvPicPr>
          <p:nvPr/>
        </p:nvPicPr>
        <p:blipFill>
          <a:blip r:embed="rId2"/>
          <a:srcRect/>
          <a:stretch>
            <a:fillRect/>
          </a:stretch>
        </p:blipFill>
        <p:spPr bwMode="auto">
          <a:xfrm>
            <a:off x="9930" y="857232"/>
            <a:ext cx="9134070" cy="4488540"/>
          </a:xfrm>
          <a:prstGeom prst="rect">
            <a:avLst/>
          </a:prstGeom>
          <a:noFill/>
        </p:spPr>
      </p:pic>
      <p:sp>
        <p:nvSpPr>
          <p:cNvPr id="3" name="2 - Ορθογώνιο"/>
          <p:cNvSpPr/>
          <p:nvPr/>
        </p:nvSpPr>
        <p:spPr>
          <a:xfrm>
            <a:off x="2500298" y="5715016"/>
            <a:ext cx="4572000" cy="923330"/>
          </a:xfrm>
          <a:prstGeom prst="rect">
            <a:avLst/>
          </a:prstGeom>
        </p:spPr>
        <p:txBody>
          <a:bodyPr>
            <a:spAutoFit/>
          </a:bodyPr>
          <a:lstStyle/>
          <a:p>
            <a:r>
              <a:rPr lang="nl-NL" i="1" dirty="0" smtClean="0"/>
              <a:t>                    ‘’Tree Roots’’</a:t>
            </a:r>
          </a:p>
          <a:p>
            <a:r>
              <a:rPr lang="nl-NL" dirty="0" smtClean="0"/>
              <a:t> </a:t>
            </a:r>
            <a:r>
              <a:rPr lang="nl-NL" i="1" dirty="0" smtClean="0"/>
              <a:t>                          1890</a:t>
            </a:r>
          </a:p>
          <a:p>
            <a:r>
              <a:rPr lang="nl-NL" i="1" dirty="0" smtClean="0"/>
              <a:t>   Van Gogh Museum, Amsterdam</a:t>
            </a:r>
            <a:endParaRPr lang="el-GR" i="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upload.wikimedia.org/wikipedia/commons/thumb/a/ad/Vincent_van_Gogh_-_The_Church_in_Auvers-sur-Oise%2C_View_from_the_Chevet_-_Google_Art_Project.jpg/800px-Vincent_van_Gogh_-_The_Church_in_Auvers-sur-Oise%2C_View_from_the_Chevet_-_Google_Art_Project.jpg"/>
          <p:cNvPicPr>
            <a:picLocks noChangeAspect="1" noChangeArrowheads="1"/>
          </p:cNvPicPr>
          <p:nvPr/>
        </p:nvPicPr>
        <p:blipFill>
          <a:blip r:embed="rId2"/>
          <a:srcRect/>
          <a:stretch>
            <a:fillRect/>
          </a:stretch>
        </p:blipFill>
        <p:spPr bwMode="auto">
          <a:xfrm>
            <a:off x="0" y="0"/>
            <a:ext cx="5311132" cy="6858000"/>
          </a:xfrm>
          <a:prstGeom prst="rect">
            <a:avLst/>
          </a:prstGeom>
          <a:noFill/>
        </p:spPr>
      </p:pic>
      <p:sp>
        <p:nvSpPr>
          <p:cNvPr id="3" name="2 - Ορθογώνιο"/>
          <p:cNvSpPr/>
          <p:nvPr/>
        </p:nvSpPr>
        <p:spPr>
          <a:xfrm>
            <a:off x="5500694" y="4857760"/>
            <a:ext cx="4572000" cy="923330"/>
          </a:xfrm>
          <a:prstGeom prst="rect">
            <a:avLst/>
          </a:prstGeom>
        </p:spPr>
        <p:txBody>
          <a:bodyPr>
            <a:spAutoFit/>
          </a:bodyPr>
          <a:lstStyle/>
          <a:p>
            <a:r>
              <a:rPr lang="en-US" i="1" dirty="0" smtClean="0"/>
              <a:t>‘’The Church at Auvers</a:t>
            </a:r>
            <a:r>
              <a:rPr lang="en-US" dirty="0" smtClean="0"/>
              <a:t>’’ </a:t>
            </a:r>
          </a:p>
          <a:p>
            <a:r>
              <a:rPr lang="en-US" dirty="0" smtClean="0"/>
              <a:t>                  </a:t>
            </a:r>
            <a:r>
              <a:rPr lang="en-US" i="1" dirty="0" smtClean="0"/>
              <a:t>1890</a:t>
            </a:r>
          </a:p>
          <a:p>
            <a:r>
              <a:rPr lang="en-US" i="1" dirty="0" smtClean="0"/>
              <a:t>  Musée d'Orsay, Paris</a:t>
            </a:r>
            <a:endParaRPr lang="el-GR" i="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hotograph of a 19th-century newspaper announcement of someone's death"/>
          <p:cNvPicPr>
            <a:picLocks noChangeAspect="1" noChangeArrowheads="1"/>
          </p:cNvPicPr>
          <p:nvPr/>
        </p:nvPicPr>
        <p:blipFill>
          <a:blip r:embed="rId2"/>
          <a:srcRect/>
          <a:stretch>
            <a:fillRect/>
          </a:stretch>
        </p:blipFill>
        <p:spPr bwMode="auto">
          <a:xfrm>
            <a:off x="0" y="1019538"/>
            <a:ext cx="9144000" cy="3895344"/>
          </a:xfrm>
          <a:prstGeom prst="rect">
            <a:avLst/>
          </a:prstGeom>
          <a:noFill/>
        </p:spPr>
      </p:pic>
      <p:sp>
        <p:nvSpPr>
          <p:cNvPr id="3" name="2 - Ορθογώνιο"/>
          <p:cNvSpPr/>
          <p:nvPr/>
        </p:nvSpPr>
        <p:spPr>
          <a:xfrm>
            <a:off x="1428728" y="5429264"/>
            <a:ext cx="6572296" cy="646331"/>
          </a:xfrm>
          <a:prstGeom prst="rect">
            <a:avLst/>
          </a:prstGeom>
        </p:spPr>
        <p:txBody>
          <a:bodyPr wrap="square">
            <a:spAutoFit/>
          </a:bodyPr>
          <a:lstStyle/>
          <a:p>
            <a:pPr algn="ctr"/>
            <a:r>
              <a:rPr lang="el-GR" i="1" dirty="0" smtClean="0"/>
              <a:t>Άρθρο στην εφημερίδα </a:t>
            </a:r>
            <a:r>
              <a:rPr lang="en-US" i="1" dirty="0" smtClean="0"/>
              <a:t>L'Écho Pontoisien</a:t>
            </a:r>
            <a:r>
              <a:rPr lang="el-GR" i="1" dirty="0" smtClean="0"/>
              <a:t> της 7</a:t>
            </a:r>
            <a:r>
              <a:rPr lang="el-GR" i="1" baseline="30000" dirty="0" smtClean="0"/>
              <a:t>ης</a:t>
            </a:r>
            <a:r>
              <a:rPr lang="el-GR" i="1" dirty="0" smtClean="0"/>
              <a:t> Αυγούστου 1890, που ανακοινώνει τον θάνατο  του </a:t>
            </a:r>
            <a:r>
              <a:rPr lang="en-US" i="1" dirty="0" smtClean="0"/>
              <a:t>Van Gogh</a:t>
            </a:r>
            <a:r>
              <a:rPr lang="el-GR" i="1" dirty="0" smtClean="0"/>
              <a:t>.</a:t>
            </a:r>
            <a:r>
              <a:rPr lang="en-US" i="1" dirty="0" smtClean="0"/>
              <a:t> </a:t>
            </a:r>
            <a:endParaRPr lang="el-GR" i="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A closeup portrait of an elderly well-dressed woman sits facing to her left (the viewer's right). She has a pleasant smile and she is dressed in a dark top and she is wearing a hat, in front of a vivid green background."/>
          <p:cNvPicPr>
            <a:picLocks noChangeAspect="1" noChangeArrowheads="1"/>
          </p:cNvPicPr>
          <p:nvPr/>
        </p:nvPicPr>
        <p:blipFill>
          <a:blip r:embed="rId2"/>
          <a:srcRect/>
          <a:stretch>
            <a:fillRect/>
          </a:stretch>
        </p:blipFill>
        <p:spPr bwMode="auto">
          <a:xfrm>
            <a:off x="0" y="0"/>
            <a:ext cx="5205313" cy="6858000"/>
          </a:xfrm>
          <a:prstGeom prst="rect">
            <a:avLst/>
          </a:prstGeom>
          <a:noFill/>
        </p:spPr>
      </p:pic>
      <p:sp>
        <p:nvSpPr>
          <p:cNvPr id="3" name="2 - Ορθογώνιο"/>
          <p:cNvSpPr/>
          <p:nvPr/>
        </p:nvSpPr>
        <p:spPr>
          <a:xfrm>
            <a:off x="5214942" y="4357694"/>
            <a:ext cx="4572000" cy="1200329"/>
          </a:xfrm>
          <a:prstGeom prst="rect">
            <a:avLst/>
          </a:prstGeom>
        </p:spPr>
        <p:txBody>
          <a:bodyPr>
            <a:spAutoFit/>
          </a:bodyPr>
          <a:lstStyle/>
          <a:p>
            <a:r>
              <a:rPr lang="en-US" i="1" dirty="0" smtClean="0"/>
              <a:t>‘’Portrait of Artist's Mother</a:t>
            </a:r>
            <a:r>
              <a:rPr lang="en-US" dirty="0" smtClean="0"/>
              <a:t>’’</a:t>
            </a:r>
          </a:p>
          <a:p>
            <a:r>
              <a:rPr lang="en-US" dirty="0" smtClean="0"/>
              <a:t>                 </a:t>
            </a:r>
            <a:r>
              <a:rPr lang="en-US" i="1" dirty="0" smtClean="0"/>
              <a:t>1888 </a:t>
            </a:r>
          </a:p>
          <a:p>
            <a:r>
              <a:rPr lang="en-US" i="1" dirty="0" smtClean="0"/>
              <a:t>Norton Simon Museum of Art,</a:t>
            </a:r>
          </a:p>
          <a:p>
            <a:r>
              <a:rPr lang="en-US" i="1" dirty="0" smtClean="0"/>
              <a:t>      Pasadena, California</a:t>
            </a:r>
            <a:endParaRPr lang="el-GR" i="1" dirty="0"/>
          </a:p>
        </p:txBody>
      </p:sp>
      <p:sp>
        <p:nvSpPr>
          <p:cNvPr id="4" name="3 - Ορθογώνιο"/>
          <p:cNvSpPr/>
          <p:nvPr/>
        </p:nvSpPr>
        <p:spPr>
          <a:xfrm>
            <a:off x="6500826" y="214290"/>
            <a:ext cx="1169551" cy="369332"/>
          </a:xfrm>
          <a:prstGeom prst="rect">
            <a:avLst/>
          </a:prstGeom>
        </p:spPr>
        <p:txBody>
          <a:bodyPr wrap="none">
            <a:spAutoFit/>
          </a:bodyPr>
          <a:lstStyle/>
          <a:p>
            <a:r>
              <a:rPr lang="el-GR" b="1" i="1" dirty="0" smtClean="0"/>
              <a:t>Πορτρέτα </a:t>
            </a:r>
            <a:endParaRPr lang="en-US" b="1" i="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A closeup portrait of an intense young man well-dressed with suit and tie, facing to his right (the viewer's left), he has a moustache and goatee and he is standing in front of a starry sky in the background."/>
          <p:cNvPicPr>
            <a:picLocks noChangeAspect="1" noChangeArrowheads="1"/>
          </p:cNvPicPr>
          <p:nvPr/>
        </p:nvPicPr>
        <p:blipFill>
          <a:blip r:embed="rId2"/>
          <a:srcRect/>
          <a:stretch>
            <a:fillRect/>
          </a:stretch>
        </p:blipFill>
        <p:spPr bwMode="auto">
          <a:xfrm>
            <a:off x="0" y="-17864"/>
            <a:ext cx="5000628" cy="6875864"/>
          </a:xfrm>
          <a:prstGeom prst="rect">
            <a:avLst/>
          </a:prstGeom>
          <a:noFill/>
        </p:spPr>
      </p:pic>
      <p:sp>
        <p:nvSpPr>
          <p:cNvPr id="3" name="2 - Ορθογώνιο"/>
          <p:cNvSpPr/>
          <p:nvPr/>
        </p:nvSpPr>
        <p:spPr>
          <a:xfrm>
            <a:off x="4929190" y="4500570"/>
            <a:ext cx="3214710" cy="1200329"/>
          </a:xfrm>
          <a:prstGeom prst="rect">
            <a:avLst/>
          </a:prstGeom>
        </p:spPr>
        <p:txBody>
          <a:bodyPr wrap="square">
            <a:spAutoFit/>
          </a:bodyPr>
          <a:lstStyle/>
          <a:p>
            <a:pPr algn="ctr"/>
            <a:r>
              <a:rPr lang="en-US" i="1" dirty="0" smtClean="0"/>
              <a:t>Eugène Boch, </a:t>
            </a:r>
            <a:endParaRPr lang="el-GR" i="1" dirty="0" smtClean="0"/>
          </a:p>
          <a:p>
            <a:pPr algn="ctr"/>
            <a:r>
              <a:rPr lang="en-US" i="1" dirty="0" smtClean="0"/>
              <a:t>(The Poet Against a Starry Sky)                           </a:t>
            </a:r>
          </a:p>
          <a:p>
            <a:pPr algn="ctr"/>
            <a:r>
              <a:rPr lang="en-US" i="1" dirty="0" smtClean="0"/>
              <a:t> 1888</a:t>
            </a:r>
          </a:p>
          <a:p>
            <a:pPr algn="ctr"/>
            <a:r>
              <a:rPr lang="en-US" i="1" dirty="0" smtClean="0"/>
              <a:t>Musée d'Orsay, Paris</a:t>
            </a:r>
            <a:endParaRPr lang="el-GR" i="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 bearded old man sits gazing directly at the viewer"/>
          <p:cNvPicPr>
            <a:picLocks noChangeAspect="1" noChangeArrowheads="1"/>
          </p:cNvPicPr>
          <p:nvPr/>
        </p:nvPicPr>
        <p:blipFill>
          <a:blip r:embed="rId2"/>
          <a:srcRect/>
          <a:stretch>
            <a:fillRect/>
          </a:stretch>
        </p:blipFill>
        <p:spPr bwMode="auto">
          <a:xfrm>
            <a:off x="0" y="0"/>
            <a:ext cx="5442857" cy="6858000"/>
          </a:xfrm>
          <a:prstGeom prst="rect">
            <a:avLst/>
          </a:prstGeom>
          <a:noFill/>
        </p:spPr>
      </p:pic>
      <p:sp>
        <p:nvSpPr>
          <p:cNvPr id="5" name="4 - Ορθογώνιο"/>
          <p:cNvSpPr/>
          <p:nvPr/>
        </p:nvSpPr>
        <p:spPr>
          <a:xfrm>
            <a:off x="5715008" y="4786322"/>
            <a:ext cx="4572000" cy="923330"/>
          </a:xfrm>
          <a:prstGeom prst="rect">
            <a:avLst/>
          </a:prstGeom>
        </p:spPr>
        <p:txBody>
          <a:bodyPr>
            <a:spAutoFit/>
          </a:bodyPr>
          <a:lstStyle/>
          <a:p>
            <a:r>
              <a:rPr lang="fr-FR" i="1" dirty="0" smtClean="0"/>
              <a:t>‘’Portrait of Père Tanguy’’</a:t>
            </a:r>
          </a:p>
          <a:p>
            <a:r>
              <a:rPr lang="fr-FR" i="1" dirty="0" smtClean="0"/>
              <a:t>                1887</a:t>
            </a:r>
          </a:p>
          <a:p>
            <a:r>
              <a:rPr lang="fr-FR" i="1" dirty="0" smtClean="0"/>
              <a:t>    Musée Rodin, Paris</a:t>
            </a:r>
            <a:endParaRPr lang="el-GR" i="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 A portrait of Vincent van Gogh from the left, with an extreme intense, intent look, and a red beard."/>
          <p:cNvPicPr>
            <a:picLocks noChangeAspect="1" noChangeArrowheads="1"/>
          </p:cNvPicPr>
          <p:nvPr/>
        </p:nvPicPr>
        <p:blipFill>
          <a:blip r:embed="rId2"/>
          <a:srcRect/>
          <a:stretch>
            <a:fillRect/>
          </a:stretch>
        </p:blipFill>
        <p:spPr bwMode="auto">
          <a:xfrm>
            <a:off x="0" y="0"/>
            <a:ext cx="5638643" cy="6858000"/>
          </a:xfrm>
          <a:prstGeom prst="rect">
            <a:avLst/>
          </a:prstGeom>
          <a:noFill/>
        </p:spPr>
      </p:pic>
      <p:sp>
        <p:nvSpPr>
          <p:cNvPr id="3" name="2 - Ορθογώνιο"/>
          <p:cNvSpPr/>
          <p:nvPr/>
        </p:nvSpPr>
        <p:spPr>
          <a:xfrm>
            <a:off x="5929322" y="4714884"/>
            <a:ext cx="4572000" cy="923330"/>
          </a:xfrm>
          <a:prstGeom prst="rect">
            <a:avLst/>
          </a:prstGeom>
        </p:spPr>
        <p:txBody>
          <a:bodyPr>
            <a:spAutoFit/>
          </a:bodyPr>
          <a:lstStyle/>
          <a:p>
            <a:r>
              <a:rPr lang="fr-FR" i="1" dirty="0" smtClean="0"/>
              <a:t>    ‘’Self-Portrait’’</a:t>
            </a:r>
            <a:endParaRPr lang="fr-FR" dirty="0" smtClean="0"/>
          </a:p>
          <a:p>
            <a:r>
              <a:rPr lang="fr-FR" dirty="0" smtClean="0"/>
              <a:t>          </a:t>
            </a:r>
            <a:r>
              <a:rPr lang="fr-FR" i="1" dirty="0" smtClean="0"/>
              <a:t>1889</a:t>
            </a:r>
          </a:p>
          <a:p>
            <a:r>
              <a:rPr lang="fr-FR" i="1" dirty="0" smtClean="0"/>
              <a:t> Musée d'Orsay, Paris</a:t>
            </a:r>
            <a:endParaRPr lang="el-GR"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drawing of an old man who sits on a chair with his head in his hands"/>
          <p:cNvPicPr>
            <a:picLocks noChangeAspect="1" noChangeArrowheads="1"/>
          </p:cNvPicPr>
          <p:nvPr/>
        </p:nvPicPr>
        <p:blipFill>
          <a:blip r:embed="rId2"/>
          <a:srcRect/>
          <a:stretch>
            <a:fillRect/>
          </a:stretch>
        </p:blipFill>
        <p:spPr bwMode="auto">
          <a:xfrm>
            <a:off x="0" y="0"/>
            <a:ext cx="4178522" cy="6857999"/>
          </a:xfrm>
          <a:prstGeom prst="rect">
            <a:avLst/>
          </a:prstGeom>
          <a:noFill/>
        </p:spPr>
      </p:pic>
      <p:sp>
        <p:nvSpPr>
          <p:cNvPr id="3" name="2 - Ορθογώνιο"/>
          <p:cNvSpPr/>
          <p:nvPr/>
        </p:nvSpPr>
        <p:spPr>
          <a:xfrm>
            <a:off x="4572000" y="5429264"/>
            <a:ext cx="4572000" cy="1477328"/>
          </a:xfrm>
          <a:prstGeom prst="rect">
            <a:avLst/>
          </a:prstGeom>
        </p:spPr>
        <p:txBody>
          <a:bodyPr>
            <a:spAutoFit/>
          </a:bodyPr>
          <a:lstStyle/>
          <a:p>
            <a:r>
              <a:rPr lang="en-US" i="1" dirty="0" smtClean="0"/>
              <a:t>                        ‘’Worn Out’’</a:t>
            </a:r>
            <a:endParaRPr lang="el-GR" i="1" dirty="0" smtClean="0"/>
          </a:p>
          <a:p>
            <a:r>
              <a:rPr lang="el-GR" i="1" dirty="0" smtClean="0"/>
              <a:t>                      (ξεθεωμένος)</a:t>
            </a:r>
            <a:endParaRPr lang="en-US" i="1" dirty="0"/>
          </a:p>
          <a:p>
            <a:r>
              <a:rPr lang="en-US" i="1" dirty="0" smtClean="0"/>
              <a:t>            pencil </a:t>
            </a:r>
            <a:r>
              <a:rPr lang="en-US" i="1" dirty="0"/>
              <a:t>on </a:t>
            </a:r>
            <a:r>
              <a:rPr lang="en-US" i="1" dirty="0" smtClean="0"/>
              <a:t>watercolor paper</a:t>
            </a:r>
          </a:p>
          <a:p>
            <a:r>
              <a:rPr lang="en-US" i="1" dirty="0" smtClean="0"/>
              <a:t>                               1882</a:t>
            </a:r>
          </a:p>
          <a:p>
            <a:r>
              <a:rPr lang="en-US" i="1" dirty="0" smtClean="0"/>
              <a:t>         </a:t>
            </a:r>
            <a:r>
              <a:rPr lang="en-US" i="1" dirty="0"/>
              <a:t>Van Gogh Museum, Amsterdam</a:t>
            </a:r>
            <a:endParaRPr lang="el-GR" i="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 A portrait of Vincent van Gogh from the left, with a relaxed look, a red beard and wearing a straw hat."/>
          <p:cNvPicPr>
            <a:picLocks noChangeAspect="1" noChangeArrowheads="1"/>
          </p:cNvPicPr>
          <p:nvPr/>
        </p:nvPicPr>
        <p:blipFill>
          <a:blip r:embed="rId2"/>
          <a:srcRect/>
          <a:stretch>
            <a:fillRect/>
          </a:stretch>
        </p:blipFill>
        <p:spPr bwMode="auto">
          <a:xfrm>
            <a:off x="0" y="-3224"/>
            <a:ext cx="5429256" cy="6861223"/>
          </a:xfrm>
          <a:prstGeom prst="rect">
            <a:avLst/>
          </a:prstGeom>
          <a:noFill/>
        </p:spPr>
      </p:pic>
      <p:sp>
        <p:nvSpPr>
          <p:cNvPr id="5" name="4 - Ορθογώνιο"/>
          <p:cNvSpPr/>
          <p:nvPr/>
        </p:nvSpPr>
        <p:spPr>
          <a:xfrm>
            <a:off x="5643570" y="4572008"/>
            <a:ext cx="4572000" cy="1200329"/>
          </a:xfrm>
          <a:prstGeom prst="rect">
            <a:avLst/>
          </a:prstGeom>
        </p:spPr>
        <p:txBody>
          <a:bodyPr>
            <a:spAutoFit/>
          </a:bodyPr>
          <a:lstStyle/>
          <a:p>
            <a:r>
              <a:rPr lang="en-US" i="1" dirty="0" smtClean="0"/>
              <a:t>‘’Self-Portrait with Straw Hat’’</a:t>
            </a:r>
            <a:endParaRPr lang="en-US" dirty="0" smtClean="0"/>
          </a:p>
          <a:p>
            <a:r>
              <a:rPr lang="en-US" i="1" dirty="0" smtClean="0"/>
              <a:t>              1887–88</a:t>
            </a:r>
          </a:p>
          <a:p>
            <a:r>
              <a:rPr lang="en-US" i="1" dirty="0" smtClean="0"/>
              <a:t>Metropolitan Museum of Art, </a:t>
            </a:r>
          </a:p>
          <a:p>
            <a:r>
              <a:rPr lang="en-US" i="1" dirty="0" smtClean="0"/>
              <a:t>              New York</a:t>
            </a:r>
            <a:endParaRPr lang="el-GR" i="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 A portrait of Vincent van Gogh from the left (good ear) holding a palette with brushes.  He is wearing a blue cloak and has yellow hair and beard. The background is a deep violet."/>
          <p:cNvPicPr>
            <a:picLocks noChangeAspect="1" noChangeArrowheads="1"/>
          </p:cNvPicPr>
          <p:nvPr/>
        </p:nvPicPr>
        <p:blipFill>
          <a:blip r:embed="rId2"/>
          <a:srcRect/>
          <a:stretch>
            <a:fillRect/>
          </a:stretch>
        </p:blipFill>
        <p:spPr bwMode="auto">
          <a:xfrm>
            <a:off x="0" y="-1080"/>
            <a:ext cx="5286380" cy="6859079"/>
          </a:xfrm>
          <a:prstGeom prst="rect">
            <a:avLst/>
          </a:prstGeom>
          <a:noFill/>
        </p:spPr>
      </p:pic>
      <p:sp>
        <p:nvSpPr>
          <p:cNvPr id="3" name="2 - Ορθογώνιο"/>
          <p:cNvSpPr/>
          <p:nvPr/>
        </p:nvSpPr>
        <p:spPr>
          <a:xfrm>
            <a:off x="5429256" y="3571876"/>
            <a:ext cx="3714744" cy="2862322"/>
          </a:xfrm>
          <a:prstGeom prst="rect">
            <a:avLst/>
          </a:prstGeom>
        </p:spPr>
        <p:txBody>
          <a:bodyPr wrap="square">
            <a:spAutoFit/>
          </a:bodyPr>
          <a:lstStyle/>
          <a:p>
            <a:r>
              <a:rPr lang="en-US" i="1" dirty="0" smtClean="0"/>
              <a:t>                  ‘’Self-Portrait</a:t>
            </a:r>
            <a:r>
              <a:rPr lang="en-US" dirty="0" smtClean="0"/>
              <a:t>’’</a:t>
            </a:r>
          </a:p>
          <a:p>
            <a:r>
              <a:rPr lang="en-US" i="1" dirty="0" smtClean="0"/>
              <a:t>                         1889</a:t>
            </a:r>
          </a:p>
          <a:p>
            <a:r>
              <a:rPr lang="en-US" i="1" dirty="0" smtClean="0"/>
              <a:t>          National Gallery of Art </a:t>
            </a:r>
          </a:p>
          <a:p>
            <a:r>
              <a:rPr lang="en-US" i="1" dirty="0" smtClean="0"/>
              <a:t>                Washington, D.C. </a:t>
            </a:r>
          </a:p>
          <a:p>
            <a:endParaRPr lang="en-US" dirty="0" smtClean="0"/>
          </a:p>
          <a:p>
            <a:pPr algn="ctr"/>
            <a:r>
              <a:rPr lang="el-GR" i="1" dirty="0" smtClean="0"/>
              <a:t>Οι αυτοπροσωπογραφίες του στο Saint-Rémy δείχνουν την πλευρά του με το ακρωτηριασμένο αυτί, όπως έβλεπε τον εαυτό του στον καθρέφτη.</a:t>
            </a:r>
            <a:endParaRPr lang="el-GR" i="1" dirty="0"/>
          </a:p>
        </p:txBody>
      </p:sp>
      <p:sp>
        <p:nvSpPr>
          <p:cNvPr id="4" name="3 - Ορθογώνιο"/>
          <p:cNvSpPr/>
          <p:nvPr/>
        </p:nvSpPr>
        <p:spPr>
          <a:xfrm>
            <a:off x="5857884" y="428604"/>
            <a:ext cx="2379947" cy="369332"/>
          </a:xfrm>
          <a:prstGeom prst="rect">
            <a:avLst/>
          </a:prstGeom>
        </p:spPr>
        <p:txBody>
          <a:bodyPr wrap="none">
            <a:spAutoFit/>
          </a:bodyPr>
          <a:lstStyle/>
          <a:p>
            <a:r>
              <a:rPr lang="el-GR" b="1" i="1" dirty="0" smtClean="0"/>
              <a:t>Αυτοπροσωπογραφίες</a:t>
            </a:r>
            <a:endParaRPr lang="en-US" b="1" i="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A portrait of Vincent van Gogh from the left (good ear), with no beard."/>
          <p:cNvPicPr>
            <a:picLocks noChangeAspect="1" noChangeArrowheads="1"/>
          </p:cNvPicPr>
          <p:nvPr/>
        </p:nvPicPr>
        <p:blipFill>
          <a:blip r:embed="rId2"/>
          <a:srcRect/>
          <a:stretch>
            <a:fillRect/>
          </a:stretch>
        </p:blipFill>
        <p:spPr bwMode="auto">
          <a:xfrm>
            <a:off x="0" y="0"/>
            <a:ext cx="5464541" cy="6857999"/>
          </a:xfrm>
          <a:prstGeom prst="rect">
            <a:avLst/>
          </a:prstGeom>
          <a:noFill/>
        </p:spPr>
      </p:pic>
      <p:sp>
        <p:nvSpPr>
          <p:cNvPr id="3" name="2 - Ορθογώνιο"/>
          <p:cNvSpPr/>
          <p:nvPr/>
        </p:nvSpPr>
        <p:spPr>
          <a:xfrm>
            <a:off x="5500694" y="4357694"/>
            <a:ext cx="3643306" cy="2031325"/>
          </a:xfrm>
          <a:prstGeom prst="rect">
            <a:avLst/>
          </a:prstGeom>
        </p:spPr>
        <p:txBody>
          <a:bodyPr wrap="square">
            <a:spAutoFit/>
          </a:bodyPr>
          <a:lstStyle/>
          <a:p>
            <a:r>
              <a:rPr lang="en-US" i="1" dirty="0" smtClean="0"/>
              <a:t>‘’Self-Portrait Without Beard’’</a:t>
            </a:r>
            <a:endParaRPr lang="en-US" dirty="0" smtClean="0"/>
          </a:p>
          <a:p>
            <a:r>
              <a:rPr lang="en-US" dirty="0" smtClean="0"/>
              <a:t>      </a:t>
            </a:r>
            <a:r>
              <a:rPr lang="el-GR" i="1" dirty="0" smtClean="0"/>
              <a:t>περ. Σεπτέμβριος </a:t>
            </a:r>
            <a:r>
              <a:rPr lang="en-US" i="1" dirty="0" smtClean="0"/>
              <a:t>1889</a:t>
            </a:r>
          </a:p>
          <a:p>
            <a:endParaRPr lang="en-US" dirty="0" smtClean="0"/>
          </a:p>
          <a:p>
            <a:r>
              <a:rPr lang="el-GR" i="1" dirty="0" smtClean="0"/>
              <a:t>Αυτός ο πίνακας μπορεί να ήταν η τελευταία αυτοπροσωπογραφία του Βαν Γκογκ. Τον έκανε δώρο στη μητέρα του ως δώρο γενεθλίων.</a:t>
            </a:r>
            <a:endParaRPr lang="el-GR" i="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A ceramic vase with sunflowers on a yellow surface against a bright yellow background."/>
          <p:cNvPicPr>
            <a:picLocks noChangeAspect="1" noChangeArrowheads="1"/>
          </p:cNvPicPr>
          <p:nvPr/>
        </p:nvPicPr>
        <p:blipFill>
          <a:blip r:embed="rId2"/>
          <a:srcRect/>
          <a:stretch>
            <a:fillRect/>
          </a:stretch>
        </p:blipFill>
        <p:spPr bwMode="auto">
          <a:xfrm>
            <a:off x="0" y="0"/>
            <a:ext cx="5437463" cy="6858000"/>
          </a:xfrm>
          <a:prstGeom prst="rect">
            <a:avLst/>
          </a:prstGeom>
          <a:noFill/>
        </p:spPr>
      </p:pic>
      <p:sp>
        <p:nvSpPr>
          <p:cNvPr id="3" name="2 - Ορθογώνιο"/>
          <p:cNvSpPr/>
          <p:nvPr/>
        </p:nvSpPr>
        <p:spPr>
          <a:xfrm>
            <a:off x="5286380" y="4714884"/>
            <a:ext cx="3643338" cy="1200329"/>
          </a:xfrm>
          <a:prstGeom prst="rect">
            <a:avLst/>
          </a:prstGeom>
        </p:spPr>
        <p:txBody>
          <a:bodyPr wrap="square">
            <a:spAutoFit/>
          </a:bodyPr>
          <a:lstStyle/>
          <a:p>
            <a:pPr algn="ctr"/>
            <a:r>
              <a:rPr lang="en-US" i="1" dirty="0" smtClean="0"/>
              <a:t>‘’Still Life: </a:t>
            </a:r>
            <a:endParaRPr lang="el-GR" i="1" dirty="0" smtClean="0"/>
          </a:p>
          <a:p>
            <a:pPr algn="ctr"/>
            <a:r>
              <a:rPr lang="en-US" i="1" dirty="0" smtClean="0"/>
              <a:t>Vase with Fourteen Sunflowers’’</a:t>
            </a:r>
            <a:r>
              <a:rPr lang="en-US" dirty="0" smtClean="0"/>
              <a:t>   </a:t>
            </a:r>
          </a:p>
          <a:p>
            <a:pPr algn="ctr"/>
            <a:r>
              <a:rPr lang="en-US" i="1" dirty="0" smtClean="0"/>
              <a:t>1888</a:t>
            </a:r>
            <a:endParaRPr lang="el-GR" i="1" dirty="0" smtClean="0"/>
          </a:p>
          <a:p>
            <a:pPr algn="ctr"/>
            <a:r>
              <a:rPr lang="en-US" i="1" dirty="0" smtClean="0"/>
              <a:t>National Gallery, London</a:t>
            </a:r>
            <a:endParaRPr lang="el-GR" i="1" dirty="0"/>
          </a:p>
        </p:txBody>
      </p:sp>
      <p:sp>
        <p:nvSpPr>
          <p:cNvPr id="4" name="3 - Ορθογώνιο"/>
          <p:cNvSpPr/>
          <p:nvPr/>
        </p:nvSpPr>
        <p:spPr>
          <a:xfrm>
            <a:off x="6429388" y="500042"/>
            <a:ext cx="1252074" cy="369332"/>
          </a:xfrm>
          <a:prstGeom prst="rect">
            <a:avLst/>
          </a:prstGeom>
        </p:spPr>
        <p:txBody>
          <a:bodyPr wrap="none">
            <a:spAutoFit/>
          </a:bodyPr>
          <a:lstStyle/>
          <a:p>
            <a:r>
              <a:rPr lang="el-GR" b="1" i="1" dirty="0" smtClean="0"/>
              <a:t>Λουλούδια</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A ceramic vase with sunflowers on a yellow surface against a pale blue background."/>
          <p:cNvPicPr>
            <a:picLocks noChangeAspect="1" noChangeArrowheads="1"/>
          </p:cNvPicPr>
          <p:nvPr/>
        </p:nvPicPr>
        <p:blipFill>
          <a:blip r:embed="rId2"/>
          <a:srcRect/>
          <a:stretch>
            <a:fillRect/>
          </a:stretch>
        </p:blipFill>
        <p:spPr bwMode="auto">
          <a:xfrm>
            <a:off x="0" y="-17869"/>
            <a:ext cx="5500694" cy="6875868"/>
          </a:xfrm>
          <a:prstGeom prst="rect">
            <a:avLst/>
          </a:prstGeom>
          <a:noFill/>
        </p:spPr>
      </p:pic>
      <p:sp>
        <p:nvSpPr>
          <p:cNvPr id="3" name="2 - Ορθογώνιο"/>
          <p:cNvSpPr/>
          <p:nvPr/>
        </p:nvSpPr>
        <p:spPr>
          <a:xfrm>
            <a:off x="5500694" y="5143512"/>
            <a:ext cx="3643306" cy="1200329"/>
          </a:xfrm>
          <a:prstGeom prst="rect">
            <a:avLst/>
          </a:prstGeom>
        </p:spPr>
        <p:txBody>
          <a:bodyPr wrap="square">
            <a:spAutoFit/>
          </a:bodyPr>
          <a:lstStyle/>
          <a:p>
            <a:pPr algn="ctr"/>
            <a:r>
              <a:rPr lang="en-US" i="1" dirty="0" smtClean="0"/>
              <a:t>‘’Still Life: </a:t>
            </a:r>
            <a:endParaRPr lang="el-GR" i="1" dirty="0" smtClean="0"/>
          </a:p>
          <a:p>
            <a:pPr algn="ctr"/>
            <a:r>
              <a:rPr lang="en-US" i="1" dirty="0" smtClean="0"/>
              <a:t>Vase with Twelve Sunflowers’’</a:t>
            </a:r>
            <a:r>
              <a:rPr lang="en-US" dirty="0" smtClean="0"/>
              <a:t>   </a:t>
            </a:r>
          </a:p>
          <a:p>
            <a:pPr algn="ctr"/>
            <a:r>
              <a:rPr lang="en-US" i="1" dirty="0" smtClean="0"/>
              <a:t>1888</a:t>
            </a:r>
          </a:p>
          <a:p>
            <a:pPr algn="ctr"/>
            <a:r>
              <a:rPr lang="en-US" i="1" dirty="0" smtClean="0"/>
              <a:t>Neue Pinakothek, Munich</a:t>
            </a:r>
            <a:endParaRPr lang="el-GR" i="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rises growing in a garden. There is bare soil visible and orange flowers in the background."/>
          <p:cNvPicPr>
            <a:picLocks noChangeAspect="1" noChangeArrowheads="1"/>
          </p:cNvPicPr>
          <p:nvPr/>
        </p:nvPicPr>
        <p:blipFill>
          <a:blip r:embed="rId2"/>
          <a:srcRect/>
          <a:stretch>
            <a:fillRect/>
          </a:stretch>
        </p:blipFill>
        <p:spPr bwMode="auto">
          <a:xfrm>
            <a:off x="928662" y="285728"/>
            <a:ext cx="7302707" cy="5577444"/>
          </a:xfrm>
          <a:prstGeom prst="rect">
            <a:avLst/>
          </a:prstGeom>
          <a:noFill/>
        </p:spPr>
      </p:pic>
      <p:sp>
        <p:nvSpPr>
          <p:cNvPr id="3" name="2 - Ορθογώνιο"/>
          <p:cNvSpPr/>
          <p:nvPr/>
        </p:nvSpPr>
        <p:spPr>
          <a:xfrm>
            <a:off x="2714612" y="5934670"/>
            <a:ext cx="3689856" cy="923330"/>
          </a:xfrm>
          <a:prstGeom prst="rect">
            <a:avLst/>
          </a:prstGeom>
        </p:spPr>
        <p:txBody>
          <a:bodyPr wrap="none">
            <a:spAutoFit/>
          </a:bodyPr>
          <a:lstStyle/>
          <a:p>
            <a:r>
              <a:rPr lang="en-US" i="1" dirty="0" smtClean="0"/>
              <a:t>                           ‘’Irises’’</a:t>
            </a:r>
            <a:endParaRPr lang="en-US" dirty="0" smtClean="0"/>
          </a:p>
          <a:p>
            <a:r>
              <a:rPr lang="en-US" i="1" dirty="0" smtClean="0"/>
              <a:t>                             1889</a:t>
            </a:r>
          </a:p>
          <a:p>
            <a:r>
              <a:rPr lang="en-US" i="1" dirty="0" smtClean="0"/>
              <a:t>     J. Paul Getty Museum, Los Angeles</a:t>
            </a:r>
            <a:endParaRPr lang="el-GR" i="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Pale pink blossoms on the branches of a tree against a pale blue sky."/>
          <p:cNvPicPr>
            <a:picLocks noChangeAspect="1" noChangeArrowheads="1"/>
          </p:cNvPicPr>
          <p:nvPr/>
        </p:nvPicPr>
        <p:blipFill>
          <a:blip r:embed="rId2"/>
          <a:srcRect/>
          <a:stretch>
            <a:fillRect/>
          </a:stretch>
        </p:blipFill>
        <p:spPr bwMode="auto">
          <a:xfrm>
            <a:off x="1000100" y="214290"/>
            <a:ext cx="7215238" cy="5700039"/>
          </a:xfrm>
          <a:prstGeom prst="rect">
            <a:avLst/>
          </a:prstGeom>
          <a:noFill/>
        </p:spPr>
      </p:pic>
      <p:sp>
        <p:nvSpPr>
          <p:cNvPr id="3" name="2 - Ορθογώνιο"/>
          <p:cNvSpPr/>
          <p:nvPr/>
        </p:nvSpPr>
        <p:spPr>
          <a:xfrm>
            <a:off x="714348" y="5934670"/>
            <a:ext cx="8286808" cy="923330"/>
          </a:xfrm>
          <a:prstGeom prst="rect">
            <a:avLst/>
          </a:prstGeom>
        </p:spPr>
        <p:txBody>
          <a:bodyPr wrap="square">
            <a:spAutoFit/>
          </a:bodyPr>
          <a:lstStyle/>
          <a:p>
            <a:r>
              <a:rPr lang="nl-NL" i="1" dirty="0" smtClean="0"/>
              <a:t>                                                       ‘’Almond Blossom’’</a:t>
            </a:r>
            <a:endParaRPr lang="nl-NL" dirty="0" smtClean="0"/>
          </a:p>
          <a:p>
            <a:r>
              <a:rPr lang="nl-NL" i="1" dirty="0" smtClean="0"/>
              <a:t>                                                                 1890</a:t>
            </a:r>
          </a:p>
          <a:p>
            <a:r>
              <a:rPr lang="nl-NL" i="1" dirty="0" smtClean="0"/>
              <a:t>                                           Van Gogh Museum, Amsterdam</a:t>
            </a:r>
            <a:endParaRPr lang="el-GR" i="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ris flowers and some green leaves in a yellow vase."/>
          <p:cNvPicPr>
            <a:picLocks noChangeAspect="1" noChangeArrowheads="1"/>
          </p:cNvPicPr>
          <p:nvPr/>
        </p:nvPicPr>
        <p:blipFill>
          <a:blip r:embed="rId2"/>
          <a:srcRect/>
          <a:stretch>
            <a:fillRect/>
          </a:stretch>
        </p:blipFill>
        <p:spPr bwMode="auto">
          <a:xfrm>
            <a:off x="0" y="-16796"/>
            <a:ext cx="5429256" cy="6874796"/>
          </a:xfrm>
          <a:prstGeom prst="rect">
            <a:avLst/>
          </a:prstGeom>
          <a:noFill/>
        </p:spPr>
      </p:pic>
      <p:sp>
        <p:nvSpPr>
          <p:cNvPr id="3" name="2 - Ορθογώνιο"/>
          <p:cNvSpPr/>
          <p:nvPr/>
        </p:nvSpPr>
        <p:spPr>
          <a:xfrm>
            <a:off x="5500694" y="4429132"/>
            <a:ext cx="4572000" cy="1200329"/>
          </a:xfrm>
          <a:prstGeom prst="rect">
            <a:avLst/>
          </a:prstGeom>
        </p:spPr>
        <p:txBody>
          <a:bodyPr>
            <a:spAutoFit/>
          </a:bodyPr>
          <a:lstStyle/>
          <a:p>
            <a:r>
              <a:rPr lang="en-US" i="1" dirty="0" smtClean="0"/>
              <a:t>‘’Still Life: Vase with Irises Against a </a:t>
            </a:r>
          </a:p>
          <a:p>
            <a:r>
              <a:rPr lang="en-US" i="1" dirty="0" smtClean="0"/>
              <a:t>              Yellow Background</a:t>
            </a:r>
            <a:r>
              <a:rPr lang="en-US" dirty="0" smtClean="0"/>
              <a:t>’’</a:t>
            </a:r>
          </a:p>
          <a:p>
            <a:r>
              <a:rPr lang="en-US" i="1" dirty="0" smtClean="0"/>
              <a:t>                         1890</a:t>
            </a:r>
          </a:p>
          <a:p>
            <a:r>
              <a:rPr lang="en-US" i="1" dirty="0" smtClean="0"/>
              <a:t> Van Gogh Museum, Amsterdam</a:t>
            </a:r>
            <a:endParaRPr lang="el-GR" i="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Pale pink roses in a green vase, against a pale green background."/>
          <p:cNvPicPr>
            <a:picLocks noChangeAspect="1" noChangeArrowheads="1"/>
          </p:cNvPicPr>
          <p:nvPr/>
        </p:nvPicPr>
        <p:blipFill>
          <a:blip r:embed="rId2"/>
          <a:srcRect/>
          <a:stretch>
            <a:fillRect/>
          </a:stretch>
        </p:blipFill>
        <p:spPr bwMode="auto">
          <a:xfrm>
            <a:off x="0" y="0"/>
            <a:ext cx="5491891" cy="6858000"/>
          </a:xfrm>
          <a:prstGeom prst="rect">
            <a:avLst/>
          </a:prstGeom>
          <a:noFill/>
        </p:spPr>
      </p:pic>
      <p:sp>
        <p:nvSpPr>
          <p:cNvPr id="3" name="2 - Ορθογώνιο"/>
          <p:cNvSpPr/>
          <p:nvPr/>
        </p:nvSpPr>
        <p:spPr>
          <a:xfrm>
            <a:off x="5500694" y="5072074"/>
            <a:ext cx="4572000" cy="1200329"/>
          </a:xfrm>
          <a:prstGeom prst="rect">
            <a:avLst/>
          </a:prstGeom>
        </p:spPr>
        <p:txBody>
          <a:bodyPr>
            <a:spAutoFit/>
          </a:bodyPr>
          <a:lstStyle/>
          <a:p>
            <a:r>
              <a:rPr lang="en-US" i="1" dirty="0" smtClean="0"/>
              <a:t>   ‘’Still Life: Pink Roses in a Vase’’</a:t>
            </a:r>
            <a:endParaRPr lang="en-US" dirty="0" smtClean="0"/>
          </a:p>
          <a:p>
            <a:r>
              <a:rPr lang="en-US" i="1" dirty="0" smtClean="0"/>
              <a:t>                       1890</a:t>
            </a:r>
          </a:p>
          <a:p>
            <a:r>
              <a:rPr lang="en-US" i="1" dirty="0" smtClean="0"/>
              <a:t>    Metropolitan Museum of Art,</a:t>
            </a:r>
          </a:p>
          <a:p>
            <a:r>
              <a:rPr lang="en-US" i="1" dirty="0" smtClean="0"/>
              <a:t>                      New York</a:t>
            </a:r>
            <a:endParaRPr lang="el-GR" i="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 A painting of a large cypress tree, on the side of a road, with two people walking, a wagon and horse behind them, and a green house in the background, under an intense starry sky."/>
          <p:cNvPicPr>
            <a:picLocks noChangeAspect="1" noChangeArrowheads="1"/>
          </p:cNvPicPr>
          <p:nvPr/>
        </p:nvPicPr>
        <p:blipFill>
          <a:blip r:embed="rId2"/>
          <a:srcRect/>
          <a:stretch>
            <a:fillRect/>
          </a:stretch>
        </p:blipFill>
        <p:spPr bwMode="auto">
          <a:xfrm>
            <a:off x="0" y="-13401"/>
            <a:ext cx="5357818" cy="6871401"/>
          </a:xfrm>
          <a:prstGeom prst="rect">
            <a:avLst/>
          </a:prstGeom>
          <a:noFill/>
        </p:spPr>
      </p:pic>
      <p:sp>
        <p:nvSpPr>
          <p:cNvPr id="3" name="2 - Ορθογώνιο"/>
          <p:cNvSpPr/>
          <p:nvPr/>
        </p:nvSpPr>
        <p:spPr>
          <a:xfrm>
            <a:off x="5500694" y="4929198"/>
            <a:ext cx="4572000" cy="923330"/>
          </a:xfrm>
          <a:prstGeom prst="rect">
            <a:avLst/>
          </a:prstGeom>
        </p:spPr>
        <p:txBody>
          <a:bodyPr>
            <a:spAutoFit/>
          </a:bodyPr>
          <a:lstStyle/>
          <a:p>
            <a:r>
              <a:rPr lang="en-US" i="1" dirty="0" smtClean="0"/>
              <a:t>‘’Road with Cypress and Star</a:t>
            </a:r>
            <a:r>
              <a:rPr lang="en-US" dirty="0" smtClean="0"/>
              <a:t>’’ </a:t>
            </a:r>
          </a:p>
          <a:p>
            <a:r>
              <a:rPr lang="en-US" i="1" dirty="0" smtClean="0"/>
              <a:t>                   1890</a:t>
            </a:r>
          </a:p>
          <a:p>
            <a:r>
              <a:rPr lang="en-US" i="1" dirty="0" smtClean="0"/>
              <a:t> Kröller-Müller Museum, Otterlo</a:t>
            </a:r>
            <a:endParaRPr lang="el-GR" i="1" dirty="0"/>
          </a:p>
        </p:txBody>
      </p:sp>
      <p:sp>
        <p:nvSpPr>
          <p:cNvPr id="4" name="3 - Ορθογώνιο"/>
          <p:cNvSpPr/>
          <p:nvPr/>
        </p:nvSpPr>
        <p:spPr>
          <a:xfrm>
            <a:off x="6572264" y="285728"/>
            <a:ext cx="1341970" cy="369332"/>
          </a:xfrm>
          <a:prstGeom prst="rect">
            <a:avLst/>
          </a:prstGeom>
        </p:spPr>
        <p:txBody>
          <a:bodyPr wrap="none">
            <a:spAutoFit/>
          </a:bodyPr>
          <a:lstStyle/>
          <a:p>
            <a:r>
              <a:rPr lang="el-GR" b="1" i="1" dirty="0" smtClean="0"/>
              <a:t>Κυπαρίσσια</a:t>
            </a:r>
            <a:endParaRPr lang="en-US" b="1"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group of five sit around a small wooden table with a large platter of food, while one person pours drinks from a kettle in a dark room with an overhead lantern."/>
          <p:cNvPicPr>
            <a:picLocks noChangeAspect="1" noChangeArrowheads="1"/>
          </p:cNvPicPr>
          <p:nvPr/>
        </p:nvPicPr>
        <p:blipFill>
          <a:blip r:embed="rId2"/>
          <a:srcRect/>
          <a:stretch>
            <a:fillRect/>
          </a:stretch>
        </p:blipFill>
        <p:spPr bwMode="auto">
          <a:xfrm>
            <a:off x="928662" y="500042"/>
            <a:ext cx="7439284" cy="5281602"/>
          </a:xfrm>
          <a:prstGeom prst="rect">
            <a:avLst/>
          </a:prstGeom>
          <a:noFill/>
        </p:spPr>
      </p:pic>
      <p:sp>
        <p:nvSpPr>
          <p:cNvPr id="3" name="2 - Ορθογώνιο"/>
          <p:cNvSpPr/>
          <p:nvPr/>
        </p:nvSpPr>
        <p:spPr>
          <a:xfrm>
            <a:off x="2500298" y="5857892"/>
            <a:ext cx="4572000" cy="923330"/>
          </a:xfrm>
          <a:prstGeom prst="rect">
            <a:avLst/>
          </a:prstGeom>
        </p:spPr>
        <p:txBody>
          <a:bodyPr>
            <a:spAutoFit/>
          </a:bodyPr>
          <a:lstStyle/>
          <a:p>
            <a:r>
              <a:rPr lang="en-US" i="1" dirty="0" smtClean="0"/>
              <a:t>                 ‘’The </a:t>
            </a:r>
            <a:r>
              <a:rPr lang="en-US" i="1" dirty="0"/>
              <a:t>Potato </a:t>
            </a:r>
            <a:r>
              <a:rPr lang="en-US" i="1" dirty="0" smtClean="0"/>
              <a:t>Eaters’’ </a:t>
            </a:r>
          </a:p>
          <a:p>
            <a:r>
              <a:rPr lang="en-US" i="1" dirty="0"/>
              <a:t> </a:t>
            </a:r>
            <a:r>
              <a:rPr lang="en-US" i="1" dirty="0" smtClean="0"/>
              <a:t>                            1885</a:t>
            </a:r>
          </a:p>
          <a:p>
            <a:r>
              <a:rPr lang="en-US" i="1" dirty="0" smtClean="0"/>
              <a:t>      Van </a:t>
            </a:r>
            <a:r>
              <a:rPr lang="en-US" i="1" dirty="0"/>
              <a:t>Gogh Museum, Amsterdam</a:t>
            </a:r>
            <a:endParaRPr lang="el-GR" i="1" dirty="0"/>
          </a:p>
        </p:txBody>
      </p:sp>
      <p:sp>
        <p:nvSpPr>
          <p:cNvPr id="4" name="3 - Ορθογώνιο"/>
          <p:cNvSpPr/>
          <p:nvPr/>
        </p:nvSpPr>
        <p:spPr>
          <a:xfrm>
            <a:off x="0" y="0"/>
            <a:ext cx="3250505" cy="369332"/>
          </a:xfrm>
          <a:prstGeom prst="rect">
            <a:avLst/>
          </a:prstGeom>
        </p:spPr>
        <p:txBody>
          <a:bodyPr wrap="none">
            <a:spAutoFit/>
          </a:bodyPr>
          <a:lstStyle/>
          <a:p>
            <a:r>
              <a:rPr lang="en-US" b="1" i="1" dirty="0" smtClean="0"/>
              <a:t>Nuenen and Antwerp (1883–86)</a:t>
            </a:r>
            <a:endParaRPr lang="en-US" b="1" i="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 A drawing of a landscape in which the starry night sky takes up two thirds of the picture. In the left foreground a cypress tree extends from the bottom to the top of the picture. To the left, village houses and a church with a tall steeple are clustered at the foot of a mountain range. In the upper right is a crescent moon surrounded by a halo of light. There are many bright stars large and small, each surrounded by swirling halos. Across the centre of the sky the Milky Way is represented as a double swirling vortex"/>
          <p:cNvPicPr>
            <a:picLocks noChangeAspect="1" noChangeArrowheads="1"/>
          </p:cNvPicPr>
          <p:nvPr/>
        </p:nvPicPr>
        <p:blipFill>
          <a:blip r:embed="rId2"/>
          <a:srcRect/>
          <a:stretch>
            <a:fillRect/>
          </a:stretch>
        </p:blipFill>
        <p:spPr bwMode="auto">
          <a:xfrm>
            <a:off x="1071538" y="357166"/>
            <a:ext cx="7073197" cy="5289433"/>
          </a:xfrm>
          <a:prstGeom prst="rect">
            <a:avLst/>
          </a:prstGeom>
          <a:noFill/>
        </p:spPr>
      </p:pic>
      <p:sp>
        <p:nvSpPr>
          <p:cNvPr id="5" name="4 - Ορθογώνιο"/>
          <p:cNvSpPr/>
          <p:nvPr/>
        </p:nvSpPr>
        <p:spPr>
          <a:xfrm>
            <a:off x="500034" y="5715016"/>
            <a:ext cx="8286808" cy="646331"/>
          </a:xfrm>
          <a:prstGeom prst="rect">
            <a:avLst/>
          </a:prstGeom>
        </p:spPr>
        <p:txBody>
          <a:bodyPr wrap="square">
            <a:spAutoFit/>
          </a:bodyPr>
          <a:lstStyle/>
          <a:p>
            <a:pPr algn="ctr"/>
            <a:r>
              <a:rPr lang="en-US" i="1" dirty="0" smtClean="0"/>
              <a:t>‘’Cypresses in Starry Night’’</a:t>
            </a:r>
            <a:r>
              <a:rPr lang="en-US" dirty="0" smtClean="0"/>
              <a:t> </a:t>
            </a:r>
          </a:p>
          <a:p>
            <a:pPr algn="ctr"/>
            <a:r>
              <a:rPr lang="el-GR" i="1" dirty="0" smtClean="0"/>
              <a:t>Σχέδιο με γραφίδα από καλάμι που φιλοτέχνησε ο Βαν Γκογκ μετά τον πίνακα το 1889.</a:t>
            </a:r>
            <a:endParaRPr lang="el-GR" i="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 A painting of two large cypress trees under a bright afternoon sky, next to a wheat field in a landscape of hills, bushes, flowers and trees"/>
          <p:cNvPicPr>
            <a:picLocks noChangeAspect="1" noChangeArrowheads="1"/>
          </p:cNvPicPr>
          <p:nvPr/>
        </p:nvPicPr>
        <p:blipFill>
          <a:blip r:embed="rId2"/>
          <a:srcRect/>
          <a:stretch>
            <a:fillRect/>
          </a:stretch>
        </p:blipFill>
        <p:spPr bwMode="auto">
          <a:xfrm>
            <a:off x="1071538" y="244829"/>
            <a:ext cx="7072362" cy="5560645"/>
          </a:xfrm>
          <a:prstGeom prst="rect">
            <a:avLst/>
          </a:prstGeom>
          <a:noFill/>
        </p:spPr>
      </p:pic>
      <p:sp>
        <p:nvSpPr>
          <p:cNvPr id="3" name="2 - Ορθογώνιο"/>
          <p:cNvSpPr/>
          <p:nvPr/>
        </p:nvSpPr>
        <p:spPr>
          <a:xfrm>
            <a:off x="2643174" y="5934670"/>
            <a:ext cx="4572000" cy="923330"/>
          </a:xfrm>
          <a:prstGeom prst="rect">
            <a:avLst/>
          </a:prstGeom>
        </p:spPr>
        <p:txBody>
          <a:bodyPr>
            <a:spAutoFit/>
          </a:bodyPr>
          <a:lstStyle/>
          <a:p>
            <a:r>
              <a:rPr lang="en-US" i="1" dirty="0" smtClean="0"/>
              <a:t>        ‘’Wheat Field with Cypresses’’</a:t>
            </a:r>
            <a:endParaRPr lang="en-US" dirty="0" smtClean="0"/>
          </a:p>
          <a:p>
            <a:r>
              <a:rPr lang="en-US" i="1" dirty="0" smtClean="0"/>
              <a:t>                           1889</a:t>
            </a:r>
          </a:p>
          <a:p>
            <a:r>
              <a:rPr lang="en-US" i="1" dirty="0" smtClean="0"/>
              <a:t>Metropolitan Museum of Art, New York</a:t>
            </a:r>
            <a:endParaRPr lang="el-GR" i="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 A painting of two large cypress trees, under a late afternoon sky, with a crescent moon"/>
          <p:cNvPicPr>
            <a:picLocks noChangeAspect="1" noChangeArrowheads="1"/>
          </p:cNvPicPr>
          <p:nvPr/>
        </p:nvPicPr>
        <p:blipFill>
          <a:blip r:embed="rId2"/>
          <a:srcRect/>
          <a:stretch>
            <a:fillRect/>
          </a:stretch>
        </p:blipFill>
        <p:spPr bwMode="auto">
          <a:xfrm>
            <a:off x="0" y="0"/>
            <a:ext cx="5399999" cy="6858000"/>
          </a:xfrm>
          <a:prstGeom prst="rect">
            <a:avLst/>
          </a:prstGeom>
          <a:noFill/>
        </p:spPr>
      </p:pic>
      <p:sp>
        <p:nvSpPr>
          <p:cNvPr id="3" name="2 - Ορθογώνιο"/>
          <p:cNvSpPr/>
          <p:nvPr/>
        </p:nvSpPr>
        <p:spPr>
          <a:xfrm>
            <a:off x="5357818" y="5286388"/>
            <a:ext cx="4572000" cy="1200329"/>
          </a:xfrm>
          <a:prstGeom prst="rect">
            <a:avLst/>
          </a:prstGeom>
        </p:spPr>
        <p:txBody>
          <a:bodyPr>
            <a:spAutoFit/>
          </a:bodyPr>
          <a:lstStyle/>
          <a:p>
            <a:r>
              <a:rPr lang="en-US" i="1" dirty="0" smtClean="0"/>
              <a:t>                 ‘’Cypresses’’</a:t>
            </a:r>
            <a:endParaRPr lang="en-US" dirty="0" smtClean="0"/>
          </a:p>
          <a:p>
            <a:r>
              <a:rPr lang="en-US" i="1" dirty="0" smtClean="0"/>
              <a:t>                        1889</a:t>
            </a:r>
          </a:p>
          <a:p>
            <a:r>
              <a:rPr lang="en-US" i="1" dirty="0" smtClean="0"/>
              <a:t> </a:t>
            </a:r>
            <a:r>
              <a:rPr lang="el-GR" i="1" dirty="0" smtClean="0"/>
              <a:t>   </a:t>
            </a:r>
            <a:r>
              <a:rPr lang="en-US" i="1" dirty="0" smtClean="0"/>
              <a:t>Metropolitan Museum of Art, </a:t>
            </a:r>
            <a:endParaRPr lang="el-GR" i="1" dirty="0" smtClean="0"/>
          </a:p>
          <a:p>
            <a:r>
              <a:rPr lang="el-GR" i="1" dirty="0" smtClean="0"/>
              <a:t>                     </a:t>
            </a:r>
            <a:r>
              <a:rPr lang="en-US" i="1" dirty="0" smtClean="0"/>
              <a:t>New York</a:t>
            </a:r>
            <a:endParaRPr lang="el-GR" i="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A watercolour of two pink peach trees in a blossoming orchard of trees near a wooden fence under a bright blue sky."/>
          <p:cNvPicPr>
            <a:picLocks noChangeAspect="1" noChangeArrowheads="1"/>
          </p:cNvPicPr>
          <p:nvPr/>
        </p:nvPicPr>
        <p:blipFill>
          <a:blip r:embed="rId2"/>
          <a:srcRect/>
          <a:stretch>
            <a:fillRect/>
          </a:stretch>
        </p:blipFill>
        <p:spPr bwMode="auto">
          <a:xfrm>
            <a:off x="0" y="0"/>
            <a:ext cx="4920538" cy="6858000"/>
          </a:xfrm>
          <a:prstGeom prst="rect">
            <a:avLst/>
          </a:prstGeom>
          <a:noFill/>
        </p:spPr>
      </p:pic>
      <p:sp>
        <p:nvSpPr>
          <p:cNvPr id="4" name="3 - Ορθογώνιο"/>
          <p:cNvSpPr/>
          <p:nvPr/>
        </p:nvSpPr>
        <p:spPr>
          <a:xfrm>
            <a:off x="5214942" y="4714884"/>
            <a:ext cx="4572000" cy="1200329"/>
          </a:xfrm>
          <a:prstGeom prst="rect">
            <a:avLst/>
          </a:prstGeom>
        </p:spPr>
        <p:txBody>
          <a:bodyPr>
            <a:spAutoFit/>
          </a:bodyPr>
          <a:lstStyle/>
          <a:p>
            <a:r>
              <a:rPr lang="en-US" i="1" dirty="0" smtClean="0"/>
              <a:t>‘’Pink Peach Tree in Blossom</a:t>
            </a:r>
          </a:p>
          <a:p>
            <a:r>
              <a:rPr lang="en-US" i="1" dirty="0" smtClean="0"/>
              <a:t> (Reminiscence of Mauve)’’</a:t>
            </a:r>
          </a:p>
          <a:p>
            <a:r>
              <a:rPr lang="en-US" i="1" dirty="0" smtClean="0"/>
              <a:t>       </a:t>
            </a:r>
            <a:r>
              <a:rPr lang="el-GR" i="1" dirty="0" smtClean="0"/>
              <a:t>ακουαρέλα </a:t>
            </a:r>
            <a:r>
              <a:rPr lang="en-US" i="1" dirty="0" smtClean="0"/>
              <a:t>1888</a:t>
            </a:r>
          </a:p>
          <a:p>
            <a:r>
              <a:rPr lang="en-US" i="1" dirty="0" smtClean="0"/>
              <a:t> Kröller-Müller Museum</a:t>
            </a:r>
            <a:endParaRPr lang="el-GR" i="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A painting of a blossoming orchard of trees under a bright blue sky."/>
          <p:cNvPicPr>
            <a:picLocks noChangeAspect="1" noChangeArrowheads="1"/>
          </p:cNvPicPr>
          <p:nvPr/>
        </p:nvPicPr>
        <p:blipFill>
          <a:blip r:embed="rId2"/>
          <a:srcRect/>
          <a:stretch>
            <a:fillRect/>
          </a:stretch>
        </p:blipFill>
        <p:spPr bwMode="auto">
          <a:xfrm>
            <a:off x="1071538" y="285728"/>
            <a:ext cx="6977058" cy="5564205"/>
          </a:xfrm>
          <a:prstGeom prst="rect">
            <a:avLst/>
          </a:prstGeom>
          <a:noFill/>
        </p:spPr>
      </p:pic>
      <p:sp>
        <p:nvSpPr>
          <p:cNvPr id="3" name="2 - Ορθογώνιο"/>
          <p:cNvSpPr/>
          <p:nvPr/>
        </p:nvSpPr>
        <p:spPr>
          <a:xfrm>
            <a:off x="785786" y="5934670"/>
            <a:ext cx="7215238" cy="923330"/>
          </a:xfrm>
          <a:prstGeom prst="rect">
            <a:avLst/>
          </a:prstGeom>
        </p:spPr>
        <p:txBody>
          <a:bodyPr wrap="square">
            <a:spAutoFit/>
          </a:bodyPr>
          <a:lstStyle/>
          <a:p>
            <a:r>
              <a:rPr lang="en-US" i="1" dirty="0" smtClean="0"/>
              <a:t>          ‘‘The Pink Orchard</a:t>
            </a:r>
            <a:r>
              <a:rPr lang="el-GR" i="1" dirty="0" smtClean="0"/>
              <a:t>’’</a:t>
            </a:r>
            <a:r>
              <a:rPr lang="en-US" dirty="0" smtClean="0"/>
              <a:t> also </a:t>
            </a:r>
            <a:r>
              <a:rPr lang="el-GR" dirty="0" smtClean="0"/>
              <a:t>’’</a:t>
            </a:r>
            <a:r>
              <a:rPr lang="en-US" i="1" dirty="0" smtClean="0"/>
              <a:t>Orchard with Blossoming Apricot Trees’’</a:t>
            </a:r>
            <a:endParaRPr lang="en-US" dirty="0" smtClean="0"/>
          </a:p>
          <a:p>
            <a:r>
              <a:rPr lang="en-US" i="1" dirty="0" smtClean="0"/>
              <a:t>                                                           1888</a:t>
            </a:r>
          </a:p>
          <a:p>
            <a:r>
              <a:rPr lang="en-US" i="1" dirty="0" smtClean="0"/>
              <a:t>                                   Van Gogh Museum, Amsterdam</a:t>
            </a:r>
            <a:endParaRPr lang="el-GR" i="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A close view of three blossoming trees behind which can be seen a large orchard and field in which a man is working, a village filled with buildings and houses in the background, under a bright sky"/>
          <p:cNvPicPr>
            <a:picLocks noChangeAspect="1" noChangeArrowheads="1"/>
          </p:cNvPicPr>
          <p:nvPr/>
        </p:nvPicPr>
        <p:blipFill>
          <a:blip r:embed="rId2"/>
          <a:srcRect/>
          <a:stretch>
            <a:fillRect/>
          </a:stretch>
        </p:blipFill>
        <p:spPr bwMode="auto">
          <a:xfrm>
            <a:off x="1000100" y="214290"/>
            <a:ext cx="7172557" cy="5612526"/>
          </a:xfrm>
          <a:prstGeom prst="rect">
            <a:avLst/>
          </a:prstGeom>
          <a:noFill/>
        </p:spPr>
      </p:pic>
      <p:sp>
        <p:nvSpPr>
          <p:cNvPr id="3" name="2 - Ορθογώνιο"/>
          <p:cNvSpPr/>
          <p:nvPr/>
        </p:nvSpPr>
        <p:spPr>
          <a:xfrm>
            <a:off x="2500298" y="5934670"/>
            <a:ext cx="4572000" cy="923330"/>
          </a:xfrm>
          <a:prstGeom prst="rect">
            <a:avLst/>
          </a:prstGeom>
        </p:spPr>
        <p:txBody>
          <a:bodyPr>
            <a:spAutoFit/>
          </a:bodyPr>
          <a:lstStyle/>
          <a:p>
            <a:r>
              <a:rPr lang="en-US" i="1" dirty="0" smtClean="0"/>
              <a:t>     ‘’View of Arles, Flowering Orchards’’</a:t>
            </a:r>
            <a:endParaRPr lang="en-US" dirty="0" smtClean="0"/>
          </a:p>
          <a:p>
            <a:r>
              <a:rPr lang="en-US" dirty="0" smtClean="0"/>
              <a:t>                               </a:t>
            </a:r>
            <a:r>
              <a:rPr lang="en-US" i="1" dirty="0" smtClean="0"/>
              <a:t>1889</a:t>
            </a:r>
          </a:p>
          <a:p>
            <a:r>
              <a:rPr lang="en-US" i="1" dirty="0" smtClean="0"/>
              <a:t>        </a:t>
            </a:r>
            <a:r>
              <a:rPr lang="el-GR" i="1" dirty="0" smtClean="0"/>
              <a:t> </a:t>
            </a:r>
            <a:r>
              <a:rPr lang="en-US" i="1" dirty="0" smtClean="0"/>
              <a:t>Neue Pinakothek, </a:t>
            </a:r>
            <a:r>
              <a:rPr lang="el-GR" i="1" dirty="0" smtClean="0"/>
              <a:t>Μόναχο</a:t>
            </a:r>
            <a:endParaRPr lang="el-GR" i="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 An expansive painting of a wheatfield, with green hills through the centre underneath dark and forbidding skies."/>
          <p:cNvPicPr>
            <a:picLocks noChangeAspect="1" noChangeArrowheads="1"/>
          </p:cNvPicPr>
          <p:nvPr/>
        </p:nvPicPr>
        <p:blipFill>
          <a:blip r:embed="rId2"/>
          <a:srcRect/>
          <a:stretch>
            <a:fillRect/>
          </a:stretch>
        </p:blipFill>
        <p:spPr bwMode="auto">
          <a:xfrm>
            <a:off x="0" y="857232"/>
            <a:ext cx="9144000" cy="4493420"/>
          </a:xfrm>
          <a:prstGeom prst="rect">
            <a:avLst/>
          </a:prstGeom>
          <a:noFill/>
        </p:spPr>
      </p:pic>
      <p:sp>
        <p:nvSpPr>
          <p:cNvPr id="3" name="2 - Ορθογώνιο"/>
          <p:cNvSpPr/>
          <p:nvPr/>
        </p:nvSpPr>
        <p:spPr>
          <a:xfrm>
            <a:off x="1571604" y="5643578"/>
            <a:ext cx="5929322" cy="923330"/>
          </a:xfrm>
          <a:prstGeom prst="rect">
            <a:avLst/>
          </a:prstGeom>
        </p:spPr>
        <p:txBody>
          <a:bodyPr wrap="square">
            <a:spAutoFit/>
          </a:bodyPr>
          <a:lstStyle/>
          <a:p>
            <a:r>
              <a:rPr lang="en-US" i="1" dirty="0" smtClean="0"/>
              <a:t>                         ‘’Wheatfield Under Thunderclouds’’</a:t>
            </a:r>
            <a:endParaRPr lang="en-US" dirty="0" smtClean="0"/>
          </a:p>
          <a:p>
            <a:r>
              <a:rPr lang="en-US" i="1" dirty="0" smtClean="0"/>
              <a:t>                                                  1890</a:t>
            </a:r>
          </a:p>
          <a:p>
            <a:r>
              <a:rPr lang="en-US" i="1" dirty="0" smtClean="0"/>
              <a:t>                  Van Gogh Museum, Amsterdam, </a:t>
            </a:r>
            <a:r>
              <a:rPr lang="el-GR" i="1" dirty="0" smtClean="0"/>
              <a:t>Ολλανδία</a:t>
            </a:r>
            <a:endParaRPr lang="el-GR" i="1" dirty="0"/>
          </a:p>
        </p:txBody>
      </p:sp>
      <p:sp>
        <p:nvSpPr>
          <p:cNvPr id="4" name="3 - Ορθογώνιο"/>
          <p:cNvSpPr/>
          <p:nvPr/>
        </p:nvSpPr>
        <p:spPr>
          <a:xfrm>
            <a:off x="285720" y="142852"/>
            <a:ext cx="2438809" cy="369332"/>
          </a:xfrm>
          <a:prstGeom prst="rect">
            <a:avLst/>
          </a:prstGeom>
        </p:spPr>
        <p:txBody>
          <a:bodyPr wrap="none">
            <a:spAutoFit/>
          </a:bodyPr>
          <a:lstStyle/>
          <a:p>
            <a:r>
              <a:rPr lang="el-GR" b="1" i="1" dirty="0" smtClean="0"/>
              <a:t>Χωράφια καλαμποκιού</a:t>
            </a:r>
            <a:endParaRPr lang="en-US" b="1" i="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 A bright squarish painting of a wheatfield, a river, houses, mountains and the rising sun."/>
          <p:cNvPicPr>
            <a:picLocks noChangeAspect="1" noChangeArrowheads="1"/>
          </p:cNvPicPr>
          <p:nvPr/>
        </p:nvPicPr>
        <p:blipFill>
          <a:blip r:embed="rId2"/>
          <a:srcRect/>
          <a:stretch>
            <a:fillRect/>
          </a:stretch>
        </p:blipFill>
        <p:spPr bwMode="auto">
          <a:xfrm>
            <a:off x="1071538" y="214290"/>
            <a:ext cx="7114675" cy="5540553"/>
          </a:xfrm>
          <a:prstGeom prst="rect">
            <a:avLst/>
          </a:prstGeom>
          <a:noFill/>
        </p:spPr>
      </p:pic>
      <p:sp>
        <p:nvSpPr>
          <p:cNvPr id="3" name="2 - Ορθογώνιο"/>
          <p:cNvSpPr/>
          <p:nvPr/>
        </p:nvSpPr>
        <p:spPr>
          <a:xfrm>
            <a:off x="642878" y="5786454"/>
            <a:ext cx="8501122" cy="923330"/>
          </a:xfrm>
          <a:prstGeom prst="rect">
            <a:avLst/>
          </a:prstGeom>
        </p:spPr>
        <p:txBody>
          <a:bodyPr wrap="square">
            <a:spAutoFit/>
          </a:bodyPr>
          <a:lstStyle/>
          <a:p>
            <a:r>
              <a:rPr lang="en-US" i="1" dirty="0" smtClean="0"/>
              <a:t>                                         ‘’Enclosed Wheat Field with Rising Sun’’</a:t>
            </a:r>
          </a:p>
          <a:p>
            <a:r>
              <a:rPr lang="en-US" i="1" dirty="0" smtClean="0"/>
              <a:t>                                                                   1889</a:t>
            </a:r>
          </a:p>
          <a:p>
            <a:r>
              <a:rPr lang="en-US" i="1" dirty="0" smtClean="0"/>
              <a:t>                                    Kröller-Müller Museum, Otterlo, </a:t>
            </a:r>
            <a:r>
              <a:rPr lang="el-GR" i="1" dirty="0" smtClean="0"/>
              <a:t>Ολλανδία</a:t>
            </a:r>
            <a:endParaRPr lang="el-GR" i="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 A squarish painting of a wheatfield in a dense pouring rain."/>
          <p:cNvPicPr>
            <a:picLocks noChangeAspect="1" noChangeArrowheads="1"/>
          </p:cNvPicPr>
          <p:nvPr/>
        </p:nvPicPr>
        <p:blipFill>
          <a:blip r:embed="rId2"/>
          <a:srcRect/>
          <a:stretch>
            <a:fillRect/>
          </a:stretch>
        </p:blipFill>
        <p:spPr bwMode="auto">
          <a:xfrm>
            <a:off x="1142976" y="285728"/>
            <a:ext cx="6901233" cy="5365708"/>
          </a:xfrm>
          <a:prstGeom prst="rect">
            <a:avLst/>
          </a:prstGeom>
          <a:noFill/>
        </p:spPr>
      </p:pic>
      <p:sp>
        <p:nvSpPr>
          <p:cNvPr id="3" name="2 - Ορθογώνιο"/>
          <p:cNvSpPr/>
          <p:nvPr/>
        </p:nvSpPr>
        <p:spPr>
          <a:xfrm>
            <a:off x="2214546" y="5715016"/>
            <a:ext cx="5929354" cy="923330"/>
          </a:xfrm>
          <a:prstGeom prst="rect">
            <a:avLst/>
          </a:prstGeom>
        </p:spPr>
        <p:txBody>
          <a:bodyPr wrap="square">
            <a:spAutoFit/>
          </a:bodyPr>
          <a:lstStyle/>
          <a:p>
            <a:r>
              <a:rPr lang="en-US" i="1" dirty="0" smtClean="0"/>
              <a:t>‘’Rain</a:t>
            </a:r>
            <a:r>
              <a:rPr lang="el-GR" i="1" dirty="0" smtClean="0"/>
              <a:t>’’</a:t>
            </a:r>
            <a:r>
              <a:rPr lang="en-US" dirty="0" smtClean="0"/>
              <a:t> or </a:t>
            </a:r>
            <a:r>
              <a:rPr lang="el-GR" dirty="0" smtClean="0"/>
              <a:t>’’</a:t>
            </a:r>
            <a:r>
              <a:rPr lang="en-US" i="1" dirty="0" smtClean="0"/>
              <a:t>Enclosed Wheat Field in the Rain’’</a:t>
            </a:r>
          </a:p>
          <a:p>
            <a:r>
              <a:rPr lang="en-US" i="1" dirty="0" smtClean="0"/>
              <a:t>                                1889 </a:t>
            </a:r>
          </a:p>
          <a:p>
            <a:r>
              <a:rPr lang="el-GR" i="1" dirty="0" smtClean="0"/>
              <a:t> </a:t>
            </a:r>
            <a:r>
              <a:rPr lang="en-US" i="1" dirty="0" smtClean="0"/>
              <a:t>Philadelphia Museum of Art, Philadelphia</a:t>
            </a:r>
            <a:endParaRPr lang="el-GR" i="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 A squarish painting of a darkened wheatfield of stacks, with a river and mountains in the background under a rising full moon."/>
          <p:cNvPicPr>
            <a:picLocks noChangeAspect="1" noChangeArrowheads="1"/>
          </p:cNvPicPr>
          <p:nvPr/>
        </p:nvPicPr>
        <p:blipFill>
          <a:blip r:embed="rId2"/>
          <a:srcRect/>
          <a:stretch>
            <a:fillRect/>
          </a:stretch>
        </p:blipFill>
        <p:spPr bwMode="auto">
          <a:xfrm>
            <a:off x="0" y="500042"/>
            <a:ext cx="6615760" cy="5176832"/>
          </a:xfrm>
          <a:prstGeom prst="rect">
            <a:avLst/>
          </a:prstGeom>
          <a:noFill/>
        </p:spPr>
      </p:pic>
      <p:sp>
        <p:nvSpPr>
          <p:cNvPr id="5" name="4 - Ορθογώνιο"/>
          <p:cNvSpPr/>
          <p:nvPr/>
        </p:nvSpPr>
        <p:spPr>
          <a:xfrm>
            <a:off x="857224" y="5786454"/>
            <a:ext cx="4572000" cy="923330"/>
          </a:xfrm>
          <a:prstGeom prst="rect">
            <a:avLst/>
          </a:prstGeom>
        </p:spPr>
        <p:txBody>
          <a:bodyPr>
            <a:spAutoFit/>
          </a:bodyPr>
          <a:lstStyle/>
          <a:p>
            <a:pPr algn="ctr"/>
            <a:r>
              <a:rPr lang="en-US" i="1" dirty="0" smtClean="0"/>
              <a:t>‘’Wheat Fields (Van Gogh series)’’</a:t>
            </a:r>
          </a:p>
          <a:p>
            <a:pPr algn="ctr"/>
            <a:r>
              <a:rPr lang="el-GR" i="1" dirty="0" smtClean="0"/>
              <a:t>Αρχές Ιουνίου</a:t>
            </a:r>
            <a:r>
              <a:rPr lang="en-US" i="1" dirty="0" smtClean="0"/>
              <a:t> 1889</a:t>
            </a:r>
          </a:p>
          <a:p>
            <a:pPr algn="ctr"/>
            <a:r>
              <a:rPr lang="en-US" i="1" dirty="0" smtClean="0"/>
              <a:t>Kröller-Müller Museum, Otterlo</a:t>
            </a:r>
            <a:r>
              <a:rPr lang="el-GR" i="1" dirty="0" smtClean="0"/>
              <a:t>, Ολλανδία</a:t>
            </a:r>
            <a:endParaRPr lang="el-GR" i="1" dirty="0"/>
          </a:p>
        </p:txBody>
      </p:sp>
      <p:sp>
        <p:nvSpPr>
          <p:cNvPr id="4" name="3 - Ορθογώνιο"/>
          <p:cNvSpPr/>
          <p:nvPr/>
        </p:nvSpPr>
        <p:spPr>
          <a:xfrm>
            <a:off x="6643702" y="1785926"/>
            <a:ext cx="2500298" cy="2862322"/>
          </a:xfrm>
          <a:prstGeom prst="rect">
            <a:avLst/>
          </a:prstGeom>
        </p:spPr>
        <p:txBody>
          <a:bodyPr wrap="square">
            <a:spAutoFit/>
          </a:bodyPr>
          <a:lstStyle/>
          <a:p>
            <a:pPr algn="ctr"/>
            <a:r>
              <a:rPr lang="el-GR" i="1" dirty="0" smtClean="0"/>
              <a:t>Γράφει στον αδελφό του Τεό, περίπου στις </a:t>
            </a:r>
          </a:p>
          <a:p>
            <a:pPr algn="ctr"/>
            <a:r>
              <a:rPr lang="el-GR" i="1" dirty="0" smtClean="0"/>
              <a:t>23 Μαΐου του 1889 : ‘’…μπορώ να διακρίνω ένα τετράγωνο κομμάτι γης με σιτάρι,  πάνω από το οποίο, το πρωί, βλέπω τον ήλιο να ανατέλλει σε όλο του το μεγαλείο…’’</a:t>
            </a:r>
            <a:endParaRPr lang="el-GR"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n image of a large opened bible on a table top"/>
          <p:cNvPicPr>
            <a:picLocks noChangeAspect="1" noChangeArrowheads="1"/>
          </p:cNvPicPr>
          <p:nvPr/>
        </p:nvPicPr>
        <p:blipFill>
          <a:blip r:embed="rId2"/>
          <a:srcRect/>
          <a:stretch>
            <a:fillRect/>
          </a:stretch>
        </p:blipFill>
        <p:spPr bwMode="auto">
          <a:xfrm>
            <a:off x="1142976" y="357166"/>
            <a:ext cx="6572296" cy="5446791"/>
          </a:xfrm>
          <a:prstGeom prst="rect">
            <a:avLst/>
          </a:prstGeom>
          <a:noFill/>
        </p:spPr>
      </p:pic>
      <p:sp>
        <p:nvSpPr>
          <p:cNvPr id="3" name="2 - Ορθογώνιο"/>
          <p:cNvSpPr/>
          <p:nvPr/>
        </p:nvSpPr>
        <p:spPr>
          <a:xfrm>
            <a:off x="142844" y="5934670"/>
            <a:ext cx="8858312" cy="923330"/>
          </a:xfrm>
          <a:prstGeom prst="rect">
            <a:avLst/>
          </a:prstGeom>
        </p:spPr>
        <p:txBody>
          <a:bodyPr wrap="square">
            <a:spAutoFit/>
          </a:bodyPr>
          <a:lstStyle/>
          <a:p>
            <a:r>
              <a:rPr lang="en-US" i="1" dirty="0" smtClean="0"/>
              <a:t>     </a:t>
            </a:r>
            <a:r>
              <a:rPr lang="el-GR" i="1" dirty="0" smtClean="0"/>
              <a:t>            </a:t>
            </a:r>
            <a:r>
              <a:rPr lang="en-US" i="1" dirty="0" smtClean="0"/>
              <a:t>Still Life</a:t>
            </a:r>
            <a:r>
              <a:rPr lang="el-GR" i="1" dirty="0" smtClean="0"/>
              <a:t> ( Νεκρή Φύση) </a:t>
            </a:r>
            <a:r>
              <a:rPr lang="en-US" i="1" dirty="0" smtClean="0"/>
              <a:t>with </a:t>
            </a:r>
            <a:r>
              <a:rPr lang="en-US" i="1" dirty="0"/>
              <a:t>Open Bible, Extinguished Candle and </a:t>
            </a:r>
            <a:r>
              <a:rPr lang="en-US" i="1" dirty="0" smtClean="0"/>
              <a:t>Novel</a:t>
            </a:r>
            <a:endParaRPr lang="en-US" dirty="0" smtClean="0"/>
          </a:p>
          <a:p>
            <a:r>
              <a:rPr lang="en-US" i="1" dirty="0"/>
              <a:t> </a:t>
            </a:r>
            <a:r>
              <a:rPr lang="en-US" i="1" dirty="0" smtClean="0"/>
              <a:t>                                                               </a:t>
            </a:r>
            <a:r>
              <a:rPr lang="el-GR" i="1" dirty="0" smtClean="0"/>
              <a:t>         </a:t>
            </a:r>
            <a:r>
              <a:rPr lang="en-US" i="1" dirty="0" smtClean="0"/>
              <a:t>1885</a:t>
            </a:r>
          </a:p>
          <a:p>
            <a:r>
              <a:rPr lang="en-US" i="1" dirty="0"/>
              <a:t> </a:t>
            </a:r>
            <a:r>
              <a:rPr lang="en-US" i="1" dirty="0" smtClean="0"/>
              <a:t>                                    </a:t>
            </a:r>
            <a:r>
              <a:rPr lang="el-GR" i="1" dirty="0" smtClean="0"/>
              <a:t>          </a:t>
            </a:r>
            <a:r>
              <a:rPr lang="en-US" i="1" dirty="0" smtClean="0"/>
              <a:t> </a:t>
            </a:r>
            <a:r>
              <a:rPr lang="en-US" i="1" dirty="0"/>
              <a:t>Van Gogh </a:t>
            </a:r>
            <a:r>
              <a:rPr lang="en-US" i="1" dirty="0" smtClean="0"/>
              <a:t>Museum</a:t>
            </a:r>
            <a:r>
              <a:rPr lang="en-US" i="1" dirty="0"/>
              <a:t>, Amsterdam</a:t>
            </a:r>
            <a:endParaRPr lang="el-GR" i="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 A squarish painting of a wheatfield, in the afternoon, with landscape and a white house in the background."/>
          <p:cNvPicPr>
            <a:picLocks noChangeAspect="1" noChangeArrowheads="1"/>
          </p:cNvPicPr>
          <p:nvPr/>
        </p:nvPicPr>
        <p:blipFill>
          <a:blip r:embed="rId2"/>
          <a:srcRect/>
          <a:stretch>
            <a:fillRect/>
          </a:stretch>
        </p:blipFill>
        <p:spPr bwMode="auto">
          <a:xfrm>
            <a:off x="1214414" y="428604"/>
            <a:ext cx="6619867" cy="5171771"/>
          </a:xfrm>
          <a:prstGeom prst="rect">
            <a:avLst/>
          </a:prstGeom>
          <a:noFill/>
        </p:spPr>
      </p:pic>
      <p:sp>
        <p:nvSpPr>
          <p:cNvPr id="3" name="2 - Ορθογώνιο"/>
          <p:cNvSpPr/>
          <p:nvPr/>
        </p:nvSpPr>
        <p:spPr>
          <a:xfrm>
            <a:off x="2500298" y="5715016"/>
            <a:ext cx="4572000" cy="923330"/>
          </a:xfrm>
          <a:prstGeom prst="rect">
            <a:avLst/>
          </a:prstGeom>
        </p:spPr>
        <p:txBody>
          <a:bodyPr>
            <a:spAutoFit/>
          </a:bodyPr>
          <a:lstStyle/>
          <a:p>
            <a:r>
              <a:rPr lang="en-US" i="1" dirty="0" smtClean="0"/>
              <a:t>‘’Wheat Field at Auvers with White House’’</a:t>
            </a:r>
          </a:p>
          <a:p>
            <a:r>
              <a:rPr lang="en-US" i="1" dirty="0" smtClean="0"/>
              <a:t>                             1890</a:t>
            </a:r>
          </a:p>
          <a:p>
            <a:r>
              <a:rPr lang="en-US" i="1" dirty="0" smtClean="0"/>
              <a:t>   The Phillips Collection, Washington D.C.</a:t>
            </a:r>
            <a:endParaRPr lang="el-GR" i="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 An expansive painting of a wheatfield, with a footpath going through the centre underneath dark and forbidding skies, through which a flock of black crows fly."/>
          <p:cNvPicPr>
            <a:picLocks noChangeAspect="1" noChangeArrowheads="1"/>
          </p:cNvPicPr>
          <p:nvPr/>
        </p:nvPicPr>
        <p:blipFill>
          <a:blip r:embed="rId2"/>
          <a:srcRect/>
          <a:stretch>
            <a:fillRect/>
          </a:stretch>
        </p:blipFill>
        <p:spPr bwMode="auto">
          <a:xfrm>
            <a:off x="0" y="714356"/>
            <a:ext cx="9144000" cy="4350544"/>
          </a:xfrm>
          <a:prstGeom prst="rect">
            <a:avLst/>
          </a:prstGeom>
          <a:noFill/>
        </p:spPr>
      </p:pic>
      <p:sp>
        <p:nvSpPr>
          <p:cNvPr id="3" name="2 - Ορθογώνιο"/>
          <p:cNvSpPr/>
          <p:nvPr/>
        </p:nvSpPr>
        <p:spPr>
          <a:xfrm>
            <a:off x="1714480" y="5429264"/>
            <a:ext cx="5572164" cy="923330"/>
          </a:xfrm>
          <a:prstGeom prst="rect">
            <a:avLst/>
          </a:prstGeom>
        </p:spPr>
        <p:txBody>
          <a:bodyPr wrap="square">
            <a:spAutoFit/>
          </a:bodyPr>
          <a:lstStyle/>
          <a:p>
            <a:r>
              <a:rPr lang="en-US" i="1" dirty="0" smtClean="0"/>
              <a:t>                                    ‘’Wheatfield with Crows’’</a:t>
            </a:r>
            <a:r>
              <a:rPr lang="en-US" dirty="0" smtClean="0"/>
              <a:t>   </a:t>
            </a:r>
          </a:p>
          <a:p>
            <a:r>
              <a:rPr lang="en-US" i="1" dirty="0" smtClean="0"/>
              <a:t>                                                 1890</a:t>
            </a:r>
          </a:p>
          <a:p>
            <a:r>
              <a:rPr lang="en-US" i="1" dirty="0" smtClean="0"/>
              <a:t>                              Van Gogh Museum, Amsterdam</a:t>
            </a:r>
            <a:endParaRPr lang="el-GR" i="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A man wearing a straw hat, carrying a canvas and paintbox, walking to the left, down a tree-lined, leaf-strewn country road"/>
          <p:cNvPicPr>
            <a:picLocks noChangeAspect="1" noChangeArrowheads="1"/>
          </p:cNvPicPr>
          <p:nvPr/>
        </p:nvPicPr>
        <p:blipFill>
          <a:blip r:embed="rId2"/>
          <a:srcRect/>
          <a:stretch>
            <a:fillRect/>
          </a:stretch>
        </p:blipFill>
        <p:spPr bwMode="auto">
          <a:xfrm>
            <a:off x="0" y="0"/>
            <a:ext cx="6164494" cy="6858000"/>
          </a:xfrm>
          <a:prstGeom prst="rect">
            <a:avLst/>
          </a:prstGeom>
          <a:noFill/>
        </p:spPr>
      </p:pic>
      <p:sp>
        <p:nvSpPr>
          <p:cNvPr id="3" name="2 - Ορθογώνιο"/>
          <p:cNvSpPr/>
          <p:nvPr/>
        </p:nvSpPr>
        <p:spPr>
          <a:xfrm>
            <a:off x="6286512" y="4643446"/>
            <a:ext cx="4572000" cy="1477328"/>
          </a:xfrm>
          <a:prstGeom prst="rect">
            <a:avLst/>
          </a:prstGeom>
        </p:spPr>
        <p:txBody>
          <a:bodyPr>
            <a:spAutoFit/>
          </a:bodyPr>
          <a:lstStyle/>
          <a:p>
            <a:r>
              <a:rPr lang="en-US" i="1" dirty="0" smtClean="0"/>
              <a:t>‘’Painter on the Road to</a:t>
            </a:r>
          </a:p>
          <a:p>
            <a:r>
              <a:rPr lang="en-US" i="1" dirty="0" smtClean="0"/>
              <a:t>             Tarascon’’</a:t>
            </a:r>
            <a:endParaRPr lang="en-US" dirty="0" smtClean="0"/>
          </a:p>
          <a:p>
            <a:r>
              <a:rPr lang="en-US" dirty="0" smtClean="0"/>
              <a:t>         </a:t>
            </a:r>
            <a:r>
              <a:rPr lang="el-GR" i="1" dirty="0" smtClean="0"/>
              <a:t>Αύγουστος </a:t>
            </a:r>
            <a:r>
              <a:rPr lang="en-US" i="1" dirty="0" smtClean="0"/>
              <a:t>1888</a:t>
            </a:r>
          </a:p>
          <a:p>
            <a:r>
              <a:rPr lang="en-US" i="1" dirty="0" smtClean="0"/>
              <a:t> (</a:t>
            </a:r>
            <a:r>
              <a:rPr lang="el-GR" i="1" dirty="0" smtClean="0"/>
              <a:t>καταστράφηκε στη φωτιά </a:t>
            </a:r>
          </a:p>
          <a:p>
            <a:r>
              <a:rPr lang="el-GR" i="1" dirty="0" smtClean="0"/>
              <a:t>        κατά τον Β’ Π.Π. )</a:t>
            </a:r>
            <a:endParaRPr lang="el-GR" i="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A photograph of a modernist building"/>
          <p:cNvPicPr>
            <a:picLocks noChangeAspect="1" noChangeArrowheads="1"/>
          </p:cNvPicPr>
          <p:nvPr/>
        </p:nvPicPr>
        <p:blipFill>
          <a:blip r:embed="rId2"/>
          <a:srcRect/>
          <a:stretch>
            <a:fillRect/>
          </a:stretch>
        </p:blipFill>
        <p:spPr bwMode="auto">
          <a:xfrm>
            <a:off x="0" y="1142984"/>
            <a:ext cx="9144000" cy="4214813"/>
          </a:xfrm>
          <a:prstGeom prst="rect">
            <a:avLst/>
          </a:prstGeom>
          <a:noFill/>
        </p:spPr>
      </p:pic>
      <p:sp>
        <p:nvSpPr>
          <p:cNvPr id="3" name="2 - Ορθογώνιο"/>
          <p:cNvSpPr/>
          <p:nvPr/>
        </p:nvSpPr>
        <p:spPr>
          <a:xfrm>
            <a:off x="3286116" y="5857892"/>
            <a:ext cx="2425664" cy="369332"/>
          </a:xfrm>
          <a:prstGeom prst="rect">
            <a:avLst/>
          </a:prstGeom>
        </p:spPr>
        <p:txBody>
          <a:bodyPr wrap="none">
            <a:spAutoFit/>
          </a:bodyPr>
          <a:lstStyle/>
          <a:p>
            <a:r>
              <a:rPr lang="en-US" i="1" dirty="0" smtClean="0"/>
              <a:t>The Van Gogh Museum </a:t>
            </a:r>
            <a:endParaRPr lang="el-GR"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woman facing away working with a spade"/>
          <p:cNvPicPr>
            <a:picLocks noChangeAspect="1" noChangeArrowheads="1"/>
          </p:cNvPicPr>
          <p:nvPr/>
        </p:nvPicPr>
        <p:blipFill>
          <a:blip r:embed="rId2"/>
          <a:srcRect/>
          <a:stretch>
            <a:fillRect/>
          </a:stretch>
        </p:blipFill>
        <p:spPr bwMode="auto">
          <a:xfrm>
            <a:off x="0" y="-29884"/>
            <a:ext cx="5286380" cy="6887884"/>
          </a:xfrm>
          <a:prstGeom prst="rect">
            <a:avLst/>
          </a:prstGeom>
          <a:noFill/>
        </p:spPr>
      </p:pic>
      <p:sp>
        <p:nvSpPr>
          <p:cNvPr id="3" name="2 - Ορθογώνιο"/>
          <p:cNvSpPr/>
          <p:nvPr/>
        </p:nvSpPr>
        <p:spPr>
          <a:xfrm>
            <a:off x="5429256" y="5143512"/>
            <a:ext cx="3571868" cy="923330"/>
          </a:xfrm>
          <a:prstGeom prst="rect">
            <a:avLst/>
          </a:prstGeom>
        </p:spPr>
        <p:txBody>
          <a:bodyPr wrap="square">
            <a:spAutoFit/>
          </a:bodyPr>
          <a:lstStyle/>
          <a:p>
            <a:r>
              <a:rPr lang="el-GR" i="1" dirty="0" smtClean="0"/>
              <a:t>        </a:t>
            </a:r>
            <a:r>
              <a:rPr lang="en-US" i="1" dirty="0" smtClean="0"/>
              <a:t>‘’Peasant Woman Digging</a:t>
            </a:r>
          </a:p>
          <a:p>
            <a:r>
              <a:rPr lang="en-US" i="1" dirty="0" smtClean="0"/>
              <a:t>                </a:t>
            </a:r>
            <a:r>
              <a:rPr lang="el-GR" i="1" dirty="0" smtClean="0"/>
              <a:t>        </a:t>
            </a:r>
            <a:r>
              <a:rPr lang="en-US" i="1" dirty="0" smtClean="0"/>
              <a:t>  1885</a:t>
            </a:r>
          </a:p>
          <a:p>
            <a:r>
              <a:rPr lang="en-US" i="1" dirty="0" smtClean="0"/>
              <a:t>     Art Gallery of Ontario</a:t>
            </a:r>
            <a:r>
              <a:rPr lang="el-GR" i="1" dirty="0" smtClean="0"/>
              <a:t>, Καναδάς</a:t>
            </a:r>
            <a:endParaRPr lang="el-GR"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 skull smoking a cigarette"/>
          <p:cNvPicPr>
            <a:picLocks noChangeAspect="1" noChangeArrowheads="1"/>
          </p:cNvPicPr>
          <p:nvPr/>
        </p:nvPicPr>
        <p:blipFill>
          <a:blip r:embed="rId2"/>
          <a:srcRect/>
          <a:stretch>
            <a:fillRect/>
          </a:stretch>
        </p:blipFill>
        <p:spPr bwMode="auto">
          <a:xfrm>
            <a:off x="0" y="36426"/>
            <a:ext cx="5143504" cy="6821573"/>
          </a:xfrm>
          <a:prstGeom prst="rect">
            <a:avLst/>
          </a:prstGeom>
          <a:noFill/>
        </p:spPr>
      </p:pic>
      <p:sp>
        <p:nvSpPr>
          <p:cNvPr id="3" name="2 - Ορθογώνιο"/>
          <p:cNvSpPr/>
          <p:nvPr/>
        </p:nvSpPr>
        <p:spPr>
          <a:xfrm>
            <a:off x="5143504" y="4786322"/>
            <a:ext cx="4572000" cy="923330"/>
          </a:xfrm>
          <a:prstGeom prst="rect">
            <a:avLst/>
          </a:prstGeom>
        </p:spPr>
        <p:txBody>
          <a:bodyPr>
            <a:spAutoFit/>
          </a:bodyPr>
          <a:lstStyle/>
          <a:p>
            <a:r>
              <a:rPr lang="en-US" i="1" dirty="0" smtClean="0"/>
              <a:t>Skull of a Skeleton with Burning Cigarette</a:t>
            </a:r>
          </a:p>
          <a:p>
            <a:r>
              <a:rPr lang="en-US" i="1" dirty="0" smtClean="0"/>
              <a:t>                       1885–86</a:t>
            </a:r>
          </a:p>
          <a:p>
            <a:r>
              <a:rPr lang="en-US" i="1" dirty="0" smtClean="0"/>
              <a:t>   Van Gogh Museum, Amsterdam</a:t>
            </a:r>
            <a:endParaRPr lang="el-GR" i="1"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1252</Words>
  <Application>Microsoft Office PowerPoint</Application>
  <PresentationFormat>Προβολή στην οθόνη (4:3)</PresentationFormat>
  <Paragraphs>277</Paragraphs>
  <Slides>73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73</vt:i4>
      </vt:variant>
    </vt:vector>
  </HeadingPairs>
  <TitlesOfParts>
    <vt:vector size="74" baseType="lpstr">
      <vt:lpstr>Θέμα του Office</vt:lpstr>
      <vt:lpstr>Vincent Willem van Gogh   1853 – 1890</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Vincent Willem van Gogh   1853 – 1890</dc:title>
  <dc:creator>User</dc:creator>
  <cp:lastModifiedBy>user</cp:lastModifiedBy>
  <cp:revision>33</cp:revision>
  <dcterms:created xsi:type="dcterms:W3CDTF">2017-01-10T12:36:52Z</dcterms:created>
  <dcterms:modified xsi:type="dcterms:W3CDTF">2025-12-31T09:45:44Z</dcterms:modified>
</cp:coreProperties>
</file>