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 Αχιλλέας Επιστρέφει στη Μάχη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4" y="3918857"/>
            <a:ext cx="8011886" cy="2207306"/>
          </a:xfrm>
        </p:spPr>
        <p:txBody>
          <a:bodyPr/>
          <a:lstStyle/>
          <a:p>
            <a:r>
              <a:rPr dirty="0"/>
              <a:t>Πα</a:t>
            </a:r>
            <a:r>
              <a:rPr dirty="0" err="1"/>
              <a:t>ράδοση</a:t>
            </a:r>
            <a:r>
              <a:rPr dirty="0"/>
              <a:t> Πα</a:t>
            </a:r>
            <a:r>
              <a:rPr dirty="0" err="1"/>
              <a:t>νο</a:t>
            </a:r>
            <a:r>
              <a:rPr dirty="0"/>
              <a:t>πλίας – Συμφιλίωση – Επιστροφή στον Πόλεμο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Η Θέτιδα παραδίδει την πανοπλία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Η Θέτιδα φέρνει θεϊκή πανοπλία από τον Ήφαιστο</a:t>
            </a:r>
          </a:p>
          <a:p>
            <a:r>
              <a:t>- Ο Αχιλλέας θρηνεί πάνω από τον Πάτροκλο</a:t>
            </a:r>
          </a:p>
          <a:p>
            <a:r>
              <a:t>- Ανησυχεί για το σώμα του φίλου του</a:t>
            </a:r>
          </a:p>
          <a:p>
            <a:r>
              <a:t>- Η Θέτιδα υπόσχεται θεϊκή διατήρηση με νέκταρ &amp; αμβροσία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Ο Αχιλλέας συγκαλεί συνέλευση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Καλεί τους Αχαιούς με κραυγή</a:t>
            </a:r>
          </a:p>
          <a:p>
            <a:r>
              <a:t>- Συγκεντρώνονται όλοι, ακόμη και τραυματίες</a:t>
            </a:r>
          </a:p>
          <a:p>
            <a:r>
              <a:t>- Ο Αχιλλέας επανεμφανίζεται ως ηγέτης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Συμφιλίωση με Αγαμέμνονα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Ο Αχιλλέας αναγνωρίζει τη ζημιά από τη διχόνοια</a:t>
            </a:r>
          </a:p>
          <a:p>
            <a:r>
              <a:t>- Εκφράζει μεταμέλεια για τον θυμό του</a:t>
            </a:r>
          </a:p>
          <a:p>
            <a:r>
              <a:t>- Δηλώνει πως δεν πρέπει να κρατούνται αιώνιοι θυμοί</a:t>
            </a:r>
          </a:p>
          <a:p>
            <a:r>
              <a:t>- Έτοιμος να πολεμήσει ξανά για τους Αχαιούς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Ο λόγος του Αγαμέμνονα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Ρίχνει την ευθύνη στον Δία, τη Μοίρα και την Άτη</a:t>
            </a:r>
          </a:p>
          <a:p>
            <a:r>
              <a:t>- Αναφέρει μύθο Ηρακλή – Ήρα για να δικαιολογηθεί</a:t>
            </a:r>
          </a:p>
          <a:p>
            <a:r>
              <a:t>- Ζητά συγχώρεση, προσφέρει τα δώρα</a:t>
            </a:r>
          </a:p>
          <a:p>
            <a:r>
              <a:t>- Καλεί τον Αχιλλέα στη μάχη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Η απόφαση του Αχιλλέα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Δεν ενδιαφέρεται για τα δώρα</a:t>
            </a:r>
          </a:p>
          <a:p>
            <a:r>
              <a:t>- Θέλει άμεσα να μπει στη μάχη</a:t>
            </a:r>
          </a:p>
          <a:p>
            <a:r>
              <a:t>- Υπόσχεται εκδίκηση και γενναιότητα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Κύρια Θέματα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Θάνατος και τιμή</a:t>
            </a:r>
          </a:p>
          <a:p>
            <a:r>
              <a:t>- Θυμός – συμφιλίωση – κάθαρση</a:t>
            </a:r>
          </a:p>
          <a:p>
            <a:r>
              <a:t>- Ηρωισμός και θεϊκή παρέμβαση</a:t>
            </a:r>
          </a:p>
          <a:p>
            <a:r>
              <a:t>- Ο ρόλος της μοίρας και της Άτης (τυφλής καταστροφής)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211</Words>
  <Application>Microsoft Office PowerPoint</Application>
  <PresentationFormat>Προβολή στην οθόνη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Ο Αχιλλέας Επιστρέφει στη Μάχη</vt:lpstr>
      <vt:lpstr>1. Η Θέτιδα παραδίδει την πανοπλία</vt:lpstr>
      <vt:lpstr>2. Ο Αχιλλέας συγκαλεί συνέλευση</vt:lpstr>
      <vt:lpstr>3. Συμφιλίωση με Αγαμέμνονα</vt:lpstr>
      <vt:lpstr>4. Ο λόγος του Αγαμέμνονα</vt:lpstr>
      <vt:lpstr>5. Η απόφαση του Αχιλλέα</vt:lpstr>
      <vt:lpstr>Κύρια Θέματα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Ioanna Lazarou</dc:creator>
  <cp:keywords/>
  <dc:description>generated using python-pptx</dc:description>
  <cp:lastModifiedBy>ioanna lazarou</cp:lastModifiedBy>
  <cp:revision>2</cp:revision>
  <dcterms:created xsi:type="dcterms:W3CDTF">2013-01-27T09:14:16Z</dcterms:created>
  <dcterms:modified xsi:type="dcterms:W3CDTF">2025-04-06T16:49:24Z</dcterms:modified>
  <cp:category/>
</cp:coreProperties>
</file>