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ΡΑΨΩΔΙΑ Ζ 369-529: Ο Έκτορας στην Τροία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Ανάλυση και Δομή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Δομή - Ενότητες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369-389: Ο Έκτορας αναζητά την Ανδρομάχη στο παλάτι</a:t>
            </a:r>
          </a:p>
          <a:p>
            <a:r>
              <a:t>390-494: Συνάντηση Έκτορα - Ανδρομάχης</a:t>
            </a:r>
          </a:p>
          <a:p>
            <a:r>
              <a:t>495-502: Θρήνος για τον Έκτορα</a:t>
            </a:r>
          </a:p>
          <a:p>
            <a:r>
              <a:t>503-529: Ο Έκτορας συναντά τον Πάρη (Επίλογος)</a:t>
            </a:r>
          </a:p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Ενότητα 1: Ο Έκτορας αναζητά την Ανδρομάχη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• Ο Έκτορας αναζητά τη γυναίκα του στο παλάτι.</a:t>
            </a:r>
          </a:p>
          <a:p>
            <a:r>
              <a:t>• Άστοχα ερωτήματα: δείχνουν την αγωνία του, αποτελούν επιβράδυνση.</a:t>
            </a:r>
          </a:p>
          <a:p>
            <a:r>
              <a:t>• Παρουσίαση ήθους της Ανδρομάχης: αγωνία και αγάπη για τον άντρα της.</a:t>
            </a:r>
          </a:p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Ενότητα 2: Συνάντηση Έκτορα - Ανδρομάχης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• Η συνάντηση γίνεται τυχαία – τέχνασμα του Ομήρου για επιβράδυνση.</a:t>
            </a:r>
          </a:p>
          <a:p>
            <a:r>
              <a:t>• Σκαιές Πύλες: συμβολικό σημείο για το ζευγάρι.</a:t>
            </a:r>
          </a:p>
          <a:p>
            <a:r>
              <a:t>• Παρουσίαση γιου: ομορφιά και συμβολισμός.</a:t>
            </a:r>
          </a:p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Ανάλυση Λόγου Ανδρομάχης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• Συναισθηματικά φορτισμένος λόγος.</a:t>
            </a:r>
          </a:p>
          <a:p>
            <a:r>
              <a:t>• Επιχειρήματα από παρόν, παρελθόν, μέλλον.</a:t>
            </a:r>
          </a:p>
          <a:p>
            <a:r>
              <a:t>• Πολιτιστικά στοιχεία: σκλαβιά, τιμή, ρόλοι γυναικών.</a:t>
            </a:r>
          </a:p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Ανάλυση Λόγου Έκτορα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• Εξωτερική δέσμευση: "αιδώς" και τιμή.</a:t>
            </a:r>
          </a:p>
          <a:p>
            <a:r>
              <a:t>• Εσωτερική δέσμευση: χρέος, οικογενειακή τιμή, υστεροφημία.</a:t>
            </a:r>
          </a:p>
          <a:p>
            <a:r>
              <a:t>• Αναφορά στην πτώση της Τροίας (προοικονομία).</a:t>
            </a:r>
          </a:p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Ενότητα 3: Ο Έκτορας με το γιο του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• Οικογενειακή στιγμή: αντίδραση γιου, ανθρώπινη πλευρά του Έκτορα.</a:t>
            </a:r>
          </a:p>
          <a:p>
            <a:r>
              <a:t>• Ευχή Έκτορα: αισιοδοξία για το μέλλον.</a:t>
            </a:r>
          </a:p>
          <a:p>
            <a:r>
              <a:t>• Επική ειρωνεία: προοικονομία τραγικής μοίρας.</a:t>
            </a:r>
          </a:p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Ενότητα 4: Επίλογος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• Ο Έκτορας και ο Πάρης επιστρέφουν στη μάχη.</a:t>
            </a:r>
          </a:p>
          <a:p>
            <a:r>
              <a:t>• Παρομοιώσεις: 401, 506-514 (λειτουργικός ρόλος).</a:t>
            </a:r>
          </a:p>
          <a:p>
            <a:r>
              <a:t>• Επική ειρωνεία: λόγια ελπίδας από τον Έκτορα.</a:t>
            </a:r>
          </a:p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Στοιχεία Τεχνικής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• Χαρακτηρισμοί: Ανδρομάχη (πιστή, συναισθηματική), Έκτορας (ήρεμος, αφοσιωμένος).</a:t>
            </a:r>
          </a:p>
          <a:p>
            <a:r>
              <a:t>• Αφηγηματικές τεχνικές: άστοχα ερωτήματα, προοικονομία, επικές ειρωνείες.</a:t>
            </a:r>
          </a:p>
          <a:p>
            <a:r>
              <a:t>• Πολιτιστικά στοιχεία: δούλες, αργαλειός, όπλα.</a:t>
            </a:r>
          </a:p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