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8" r:id="rId5"/>
    <p:sldId id="269" r:id="rId6"/>
    <p:sldId id="258" r:id="rId7"/>
    <p:sldId id="265" r:id="rId8"/>
    <p:sldId id="261" r:id="rId9"/>
    <p:sldId id="270" r:id="rId10"/>
    <p:sldId id="263" r:id="rId11"/>
    <p:sldId id="266" r:id="rId12"/>
    <p:sldId id="271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Μεσαίο στυλ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C4DB63-6F50-41F8-9259-3070B56111B8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103B8FD-9580-4B58-9CD8-B6F78761B3FD}">
      <dgm:prSet custT="1"/>
      <dgm:spPr/>
      <dgm:t>
        <a:bodyPr/>
        <a:lstStyle/>
        <a:p>
          <a:r>
            <a:rPr lang="el-GR" sz="2000" b="1" dirty="0"/>
            <a:t>Κοινωνική Αλληλεγγύη</a:t>
          </a:r>
          <a:endParaRPr lang="en-US" sz="2000" dirty="0"/>
        </a:p>
      </dgm:t>
    </dgm:pt>
    <dgm:pt modelId="{85B9FD64-856B-43C0-A75A-1F0AB34CA02C}" type="parTrans" cxnId="{133AD7A4-358A-4025-BC3E-F71235A1E2F2}">
      <dgm:prSet/>
      <dgm:spPr/>
      <dgm:t>
        <a:bodyPr/>
        <a:lstStyle/>
        <a:p>
          <a:endParaRPr lang="en-US"/>
        </a:p>
      </dgm:t>
    </dgm:pt>
    <dgm:pt modelId="{17CD63A0-7E72-46DE-8918-396733BCE06B}" type="sibTrans" cxnId="{133AD7A4-358A-4025-BC3E-F71235A1E2F2}">
      <dgm:prSet/>
      <dgm:spPr/>
      <dgm:t>
        <a:bodyPr/>
        <a:lstStyle/>
        <a:p>
          <a:endParaRPr lang="en-US"/>
        </a:p>
      </dgm:t>
    </dgm:pt>
    <dgm:pt modelId="{078DDCF8-2349-4E8D-A6C5-A036927BF10B}">
      <dgm:prSet/>
      <dgm:spPr/>
      <dgm:t>
        <a:bodyPr/>
        <a:lstStyle/>
        <a:p>
          <a:r>
            <a:rPr lang="el-GR"/>
            <a:t>Δημιουργία και στήριξη κοινωνικών παντοπωλείων.</a:t>
          </a:r>
          <a:endParaRPr lang="en-US"/>
        </a:p>
      </dgm:t>
    </dgm:pt>
    <dgm:pt modelId="{99280A58-79A5-4571-AAA8-FD8874D23F8C}" type="parTrans" cxnId="{62187B7C-B4DA-4FE0-8F71-1EDAA5F11972}">
      <dgm:prSet/>
      <dgm:spPr/>
      <dgm:t>
        <a:bodyPr/>
        <a:lstStyle/>
        <a:p>
          <a:endParaRPr lang="en-US"/>
        </a:p>
      </dgm:t>
    </dgm:pt>
    <dgm:pt modelId="{5C6BD062-0ACC-4655-A810-44DBF7E74EB4}" type="sibTrans" cxnId="{62187B7C-B4DA-4FE0-8F71-1EDAA5F11972}">
      <dgm:prSet/>
      <dgm:spPr/>
      <dgm:t>
        <a:bodyPr/>
        <a:lstStyle/>
        <a:p>
          <a:endParaRPr lang="en-US"/>
        </a:p>
      </dgm:t>
    </dgm:pt>
    <dgm:pt modelId="{B59C23F6-D3FC-46EC-8B7C-515798573C21}">
      <dgm:prSet/>
      <dgm:spPr/>
      <dgm:t>
        <a:bodyPr/>
        <a:lstStyle/>
        <a:p>
          <a:r>
            <a:rPr lang="el-GR" dirty="0"/>
            <a:t>Προσφορά σε συσσίτια για άστεγους.</a:t>
          </a:r>
          <a:endParaRPr lang="en-US" dirty="0"/>
        </a:p>
      </dgm:t>
    </dgm:pt>
    <dgm:pt modelId="{22AE5EF9-3E4A-45C6-AF2A-10CE7FB57D67}" type="parTrans" cxnId="{A3276D4C-1A48-4516-9969-97CA00216DCF}">
      <dgm:prSet/>
      <dgm:spPr/>
      <dgm:t>
        <a:bodyPr/>
        <a:lstStyle/>
        <a:p>
          <a:endParaRPr lang="en-US"/>
        </a:p>
      </dgm:t>
    </dgm:pt>
    <dgm:pt modelId="{142E8FCB-40C2-4752-90DE-2177BE053384}" type="sibTrans" cxnId="{A3276D4C-1A48-4516-9969-97CA00216DCF}">
      <dgm:prSet/>
      <dgm:spPr/>
      <dgm:t>
        <a:bodyPr/>
        <a:lstStyle/>
        <a:p>
          <a:endParaRPr lang="en-US"/>
        </a:p>
      </dgm:t>
    </dgm:pt>
    <dgm:pt modelId="{39529D11-513F-4DF4-88AA-E01B1C31796A}">
      <dgm:prSet/>
      <dgm:spPr/>
      <dgm:t>
        <a:bodyPr/>
        <a:lstStyle/>
        <a:p>
          <a:r>
            <a:rPr lang="el-GR"/>
            <a:t>Συμμετοχή σε εκστρατείες συλλογής τροφίμων ή ειδών πρώτης ανάγκης.</a:t>
          </a:r>
          <a:endParaRPr lang="en-US"/>
        </a:p>
      </dgm:t>
    </dgm:pt>
    <dgm:pt modelId="{FD75FE31-E23C-419D-ADDE-BB413BC42F64}" type="parTrans" cxnId="{99B388DB-9B76-43C6-8A63-E04E542200E0}">
      <dgm:prSet/>
      <dgm:spPr/>
      <dgm:t>
        <a:bodyPr/>
        <a:lstStyle/>
        <a:p>
          <a:endParaRPr lang="en-US"/>
        </a:p>
      </dgm:t>
    </dgm:pt>
    <dgm:pt modelId="{B0E07B28-8B0C-417A-8737-DCD98CF3560C}" type="sibTrans" cxnId="{99B388DB-9B76-43C6-8A63-E04E542200E0}">
      <dgm:prSet/>
      <dgm:spPr/>
      <dgm:t>
        <a:bodyPr/>
        <a:lstStyle/>
        <a:p>
          <a:endParaRPr lang="en-US"/>
        </a:p>
      </dgm:t>
    </dgm:pt>
    <dgm:pt modelId="{27E90805-A3A8-4F57-8DCE-0C2B6458E7A3}">
      <dgm:prSet custT="1"/>
      <dgm:spPr/>
      <dgm:t>
        <a:bodyPr/>
        <a:lstStyle/>
        <a:p>
          <a:r>
            <a:rPr lang="el-GR" sz="2000" b="1" dirty="0"/>
            <a:t>Περιβαλλοντική Υποστήριξη</a:t>
          </a:r>
          <a:endParaRPr lang="en-US" sz="2000" dirty="0"/>
        </a:p>
      </dgm:t>
    </dgm:pt>
    <dgm:pt modelId="{5D894EDA-38E8-40FB-8D26-D1A7F9BC49B7}" type="parTrans" cxnId="{241ED764-EE04-448D-A0BD-3DC55B2CCC0D}">
      <dgm:prSet/>
      <dgm:spPr/>
      <dgm:t>
        <a:bodyPr/>
        <a:lstStyle/>
        <a:p>
          <a:endParaRPr lang="en-US"/>
        </a:p>
      </dgm:t>
    </dgm:pt>
    <dgm:pt modelId="{832D5E98-B7BD-44BC-88E0-0DA3E5BADA40}" type="sibTrans" cxnId="{241ED764-EE04-448D-A0BD-3DC55B2CCC0D}">
      <dgm:prSet/>
      <dgm:spPr/>
      <dgm:t>
        <a:bodyPr/>
        <a:lstStyle/>
        <a:p>
          <a:endParaRPr lang="en-US"/>
        </a:p>
      </dgm:t>
    </dgm:pt>
    <dgm:pt modelId="{97D8B2D1-8376-458E-B55B-785DCCFE56AA}">
      <dgm:prSet/>
      <dgm:spPr/>
      <dgm:t>
        <a:bodyPr/>
        <a:lstStyle/>
        <a:p>
          <a:r>
            <a:rPr lang="el-GR"/>
            <a:t>Ανακύκλωση και συμμετοχή σε δράσεις καθαρισμού ακτών και πάρκων.</a:t>
          </a:r>
          <a:endParaRPr lang="en-US"/>
        </a:p>
      </dgm:t>
    </dgm:pt>
    <dgm:pt modelId="{A35F1CE2-4083-40D6-B544-F18DB1517E4E}" type="parTrans" cxnId="{9C88A7D2-2FFA-4480-91F1-61DE33871012}">
      <dgm:prSet/>
      <dgm:spPr/>
      <dgm:t>
        <a:bodyPr/>
        <a:lstStyle/>
        <a:p>
          <a:endParaRPr lang="en-US"/>
        </a:p>
      </dgm:t>
    </dgm:pt>
    <dgm:pt modelId="{944211D8-B1B3-42FA-B378-A8A655F11436}" type="sibTrans" cxnId="{9C88A7D2-2FFA-4480-91F1-61DE33871012}">
      <dgm:prSet/>
      <dgm:spPr/>
      <dgm:t>
        <a:bodyPr/>
        <a:lstStyle/>
        <a:p>
          <a:endParaRPr lang="en-US"/>
        </a:p>
      </dgm:t>
    </dgm:pt>
    <dgm:pt modelId="{FAB0E35E-FC2A-44E1-A0AD-90EEF1B8A37C}">
      <dgm:prSet/>
      <dgm:spPr/>
      <dgm:t>
        <a:bodyPr/>
        <a:lstStyle/>
        <a:p>
          <a:r>
            <a:rPr lang="el-GR"/>
            <a:t>Φύτευση δέντρων και προστασία φυσικών οικοσυστημάτων.</a:t>
          </a:r>
          <a:endParaRPr lang="en-US"/>
        </a:p>
      </dgm:t>
    </dgm:pt>
    <dgm:pt modelId="{68EE8676-CC2A-4E67-9840-DC1CBCC0B5EA}" type="parTrans" cxnId="{D4337236-BDA3-418C-82C8-2CFF1A1F36CB}">
      <dgm:prSet/>
      <dgm:spPr/>
      <dgm:t>
        <a:bodyPr/>
        <a:lstStyle/>
        <a:p>
          <a:endParaRPr lang="en-US"/>
        </a:p>
      </dgm:t>
    </dgm:pt>
    <dgm:pt modelId="{B685339A-4F0A-4BAE-9C38-F5B637237569}" type="sibTrans" cxnId="{D4337236-BDA3-418C-82C8-2CFF1A1F36CB}">
      <dgm:prSet/>
      <dgm:spPr/>
      <dgm:t>
        <a:bodyPr/>
        <a:lstStyle/>
        <a:p>
          <a:endParaRPr lang="en-US"/>
        </a:p>
      </dgm:t>
    </dgm:pt>
    <dgm:pt modelId="{CD33D62D-17E5-4FDD-A59E-4D1E5FA006D4}">
      <dgm:prSet/>
      <dgm:spPr/>
      <dgm:t>
        <a:bodyPr/>
        <a:lstStyle/>
        <a:p>
          <a:r>
            <a:rPr lang="el-GR"/>
            <a:t>Μείωση χρήσης πλαστικών και προώθηση βιώσιμων πρακτικών.</a:t>
          </a:r>
          <a:endParaRPr lang="en-US"/>
        </a:p>
      </dgm:t>
    </dgm:pt>
    <dgm:pt modelId="{3A3B788D-D041-4B53-BED7-DD77DC2A9956}" type="parTrans" cxnId="{D8FD6E0A-1311-4277-A685-7F603DF20AF9}">
      <dgm:prSet/>
      <dgm:spPr/>
      <dgm:t>
        <a:bodyPr/>
        <a:lstStyle/>
        <a:p>
          <a:endParaRPr lang="en-US"/>
        </a:p>
      </dgm:t>
    </dgm:pt>
    <dgm:pt modelId="{ADAE0539-BD44-496D-BCF6-51E306B51A58}" type="sibTrans" cxnId="{D8FD6E0A-1311-4277-A685-7F603DF20AF9}">
      <dgm:prSet/>
      <dgm:spPr/>
      <dgm:t>
        <a:bodyPr/>
        <a:lstStyle/>
        <a:p>
          <a:endParaRPr lang="en-US"/>
        </a:p>
      </dgm:t>
    </dgm:pt>
    <dgm:pt modelId="{DF679C6C-ED9E-4AAC-9FA0-CF9E7CB65290}">
      <dgm:prSet custT="1"/>
      <dgm:spPr/>
      <dgm:t>
        <a:bodyPr/>
        <a:lstStyle/>
        <a:p>
          <a:r>
            <a:rPr lang="el-GR" sz="2000" b="1" dirty="0"/>
            <a:t>Οικονομική Βοήθεια</a:t>
          </a:r>
          <a:endParaRPr lang="en-US" sz="2000" dirty="0"/>
        </a:p>
      </dgm:t>
    </dgm:pt>
    <dgm:pt modelId="{C9EE870A-759C-4410-A39B-726ABC66BFCD}" type="parTrans" cxnId="{10E60C31-B3B8-4C53-9CF8-5F652A911633}">
      <dgm:prSet/>
      <dgm:spPr/>
      <dgm:t>
        <a:bodyPr/>
        <a:lstStyle/>
        <a:p>
          <a:endParaRPr lang="en-US"/>
        </a:p>
      </dgm:t>
    </dgm:pt>
    <dgm:pt modelId="{90CB069F-47F3-4F88-88FA-CEE1FF267F7F}" type="sibTrans" cxnId="{10E60C31-B3B8-4C53-9CF8-5F652A911633}">
      <dgm:prSet/>
      <dgm:spPr/>
      <dgm:t>
        <a:bodyPr/>
        <a:lstStyle/>
        <a:p>
          <a:endParaRPr lang="en-US"/>
        </a:p>
      </dgm:t>
    </dgm:pt>
    <dgm:pt modelId="{7AE22172-64C3-4959-8300-AAC9AA4D3341}">
      <dgm:prSet/>
      <dgm:spPr/>
      <dgm:t>
        <a:bodyPr/>
        <a:lstStyle/>
        <a:p>
          <a:r>
            <a:rPr lang="el-GR"/>
            <a:t>Παροχή υποτροφιών για μαθητές ή φοιτητές από ευπαθείς ομάδες.</a:t>
          </a:r>
          <a:endParaRPr lang="en-US"/>
        </a:p>
      </dgm:t>
    </dgm:pt>
    <dgm:pt modelId="{577FCE61-C5A5-46EE-9008-E5EA28A2E4A4}" type="parTrans" cxnId="{6F7E5894-D038-4EBB-8EFB-BB00714C97A5}">
      <dgm:prSet/>
      <dgm:spPr/>
      <dgm:t>
        <a:bodyPr/>
        <a:lstStyle/>
        <a:p>
          <a:endParaRPr lang="en-US"/>
        </a:p>
      </dgm:t>
    </dgm:pt>
    <dgm:pt modelId="{97001B36-B51A-4326-A08F-4BD1F6FF84D3}" type="sibTrans" cxnId="{6F7E5894-D038-4EBB-8EFB-BB00714C97A5}">
      <dgm:prSet/>
      <dgm:spPr/>
      <dgm:t>
        <a:bodyPr/>
        <a:lstStyle/>
        <a:p>
          <a:endParaRPr lang="en-US"/>
        </a:p>
      </dgm:t>
    </dgm:pt>
    <dgm:pt modelId="{D8C0233A-9D9C-4C1A-A4B6-6EBEAB2B5DDE}">
      <dgm:prSet/>
      <dgm:spPr/>
      <dgm:t>
        <a:bodyPr/>
        <a:lstStyle/>
        <a:p>
          <a:r>
            <a:rPr lang="el-GR"/>
            <a:t>Κάλυψη λογαριασμών ή ενοικίων για οικογένειες που αντιμετωπίζουν οικονομικές δυσκολίες.</a:t>
          </a:r>
          <a:endParaRPr lang="en-US"/>
        </a:p>
      </dgm:t>
    </dgm:pt>
    <dgm:pt modelId="{D0E74C4F-EF03-43B5-A6C9-284F46C7D571}" type="parTrans" cxnId="{6CDA2CAA-324D-4B5F-8EC5-556E46A08D0C}">
      <dgm:prSet/>
      <dgm:spPr/>
      <dgm:t>
        <a:bodyPr/>
        <a:lstStyle/>
        <a:p>
          <a:endParaRPr lang="en-US"/>
        </a:p>
      </dgm:t>
    </dgm:pt>
    <dgm:pt modelId="{5D1696F3-BA5E-48D4-B9FA-E45D11171D0C}" type="sibTrans" cxnId="{6CDA2CAA-324D-4B5F-8EC5-556E46A08D0C}">
      <dgm:prSet/>
      <dgm:spPr/>
      <dgm:t>
        <a:bodyPr/>
        <a:lstStyle/>
        <a:p>
          <a:endParaRPr lang="en-US"/>
        </a:p>
      </dgm:t>
    </dgm:pt>
    <dgm:pt modelId="{E6212786-1C69-49C7-8B0A-BAF72AB32B4A}">
      <dgm:prSet/>
      <dgm:spPr/>
      <dgm:t>
        <a:bodyPr/>
        <a:lstStyle/>
        <a:p>
          <a:r>
            <a:rPr lang="el-GR"/>
            <a:t>Χρηματοδότηση κοινοτήτων σε περιοχές που έχουν πληγεί από φυσικές καταστροφές.</a:t>
          </a:r>
          <a:endParaRPr lang="en-US"/>
        </a:p>
      </dgm:t>
    </dgm:pt>
    <dgm:pt modelId="{C10BC407-85FC-4A58-AA17-BC29212C5F97}" type="parTrans" cxnId="{59DD1242-CD1E-4A5D-B8E8-6C335BF4DC95}">
      <dgm:prSet/>
      <dgm:spPr/>
      <dgm:t>
        <a:bodyPr/>
        <a:lstStyle/>
        <a:p>
          <a:endParaRPr lang="en-US"/>
        </a:p>
      </dgm:t>
    </dgm:pt>
    <dgm:pt modelId="{ABC7C646-0B79-4A89-8372-34D46F5B56A3}" type="sibTrans" cxnId="{59DD1242-CD1E-4A5D-B8E8-6C335BF4DC95}">
      <dgm:prSet/>
      <dgm:spPr/>
      <dgm:t>
        <a:bodyPr/>
        <a:lstStyle/>
        <a:p>
          <a:endParaRPr lang="en-US"/>
        </a:p>
      </dgm:t>
    </dgm:pt>
    <dgm:pt modelId="{BBF09AD0-217C-428D-9D2F-F48B0B1BE2D7}">
      <dgm:prSet custT="1"/>
      <dgm:spPr/>
      <dgm:t>
        <a:bodyPr/>
        <a:lstStyle/>
        <a:p>
          <a:r>
            <a:rPr lang="el-GR" sz="2000" b="1" dirty="0"/>
            <a:t>Προσωπική Συμπαράσταση</a:t>
          </a:r>
          <a:endParaRPr lang="en-US" sz="2000" dirty="0"/>
        </a:p>
      </dgm:t>
    </dgm:pt>
    <dgm:pt modelId="{BAB6EAB1-1E1A-46C0-8B1E-776B5F9419DF}" type="parTrans" cxnId="{A3B306A3-4C71-4079-BC33-21B6ADF2793C}">
      <dgm:prSet/>
      <dgm:spPr/>
      <dgm:t>
        <a:bodyPr/>
        <a:lstStyle/>
        <a:p>
          <a:endParaRPr lang="en-US"/>
        </a:p>
      </dgm:t>
    </dgm:pt>
    <dgm:pt modelId="{5C4806C0-46AC-47D5-A625-CDF832A36F55}" type="sibTrans" cxnId="{A3B306A3-4C71-4079-BC33-21B6ADF2793C}">
      <dgm:prSet/>
      <dgm:spPr/>
      <dgm:t>
        <a:bodyPr/>
        <a:lstStyle/>
        <a:p>
          <a:endParaRPr lang="en-US"/>
        </a:p>
      </dgm:t>
    </dgm:pt>
    <dgm:pt modelId="{25D0C4F7-677C-4701-BAC7-E3F3336DC310}">
      <dgm:prSet/>
      <dgm:spPr/>
      <dgm:t>
        <a:bodyPr/>
        <a:lstStyle/>
        <a:p>
          <a:r>
            <a:rPr lang="el-GR"/>
            <a:t>Εθελοντική βοήθεια σε γηροκομεία ή νοσοκομεία.</a:t>
          </a:r>
          <a:endParaRPr lang="en-US"/>
        </a:p>
      </dgm:t>
    </dgm:pt>
    <dgm:pt modelId="{C16C07A5-AC5D-4A34-AD15-C13A5BA0A6ED}" type="parTrans" cxnId="{B5B36325-C8C3-4544-B9EB-8E3081B2B651}">
      <dgm:prSet/>
      <dgm:spPr/>
      <dgm:t>
        <a:bodyPr/>
        <a:lstStyle/>
        <a:p>
          <a:endParaRPr lang="en-US"/>
        </a:p>
      </dgm:t>
    </dgm:pt>
    <dgm:pt modelId="{34B4A0CF-0689-4DE8-8047-FA67E4150B1A}" type="sibTrans" cxnId="{B5B36325-C8C3-4544-B9EB-8E3081B2B651}">
      <dgm:prSet/>
      <dgm:spPr/>
      <dgm:t>
        <a:bodyPr/>
        <a:lstStyle/>
        <a:p>
          <a:endParaRPr lang="en-US"/>
        </a:p>
      </dgm:t>
    </dgm:pt>
    <dgm:pt modelId="{74FB1CDC-11CC-40E2-9F13-2C80C917814D}">
      <dgm:prSet/>
      <dgm:spPr/>
      <dgm:t>
        <a:bodyPr/>
        <a:lstStyle/>
        <a:p>
          <a:r>
            <a:rPr lang="el-GR"/>
            <a:t>Στήριξη ατόμων με ψυχικά προβλήματα μέσω ομάδων υποστήριξης.</a:t>
          </a:r>
          <a:endParaRPr lang="en-US"/>
        </a:p>
      </dgm:t>
    </dgm:pt>
    <dgm:pt modelId="{88667B11-710D-46D8-9F99-3F88A203AD89}" type="parTrans" cxnId="{A0129F1F-F077-4AA7-A07C-B7B92A1318FA}">
      <dgm:prSet/>
      <dgm:spPr/>
      <dgm:t>
        <a:bodyPr/>
        <a:lstStyle/>
        <a:p>
          <a:endParaRPr lang="en-US"/>
        </a:p>
      </dgm:t>
    </dgm:pt>
    <dgm:pt modelId="{AAB6115B-A9C2-4A99-97AB-5EEC4B066FBD}" type="sibTrans" cxnId="{A0129F1F-F077-4AA7-A07C-B7B92A1318FA}">
      <dgm:prSet/>
      <dgm:spPr/>
      <dgm:t>
        <a:bodyPr/>
        <a:lstStyle/>
        <a:p>
          <a:endParaRPr lang="en-US"/>
        </a:p>
      </dgm:t>
    </dgm:pt>
    <dgm:pt modelId="{E4D83260-D162-4B78-ADC0-1009C9082630}">
      <dgm:prSet/>
      <dgm:spPr/>
      <dgm:t>
        <a:bodyPr/>
        <a:lstStyle/>
        <a:p>
          <a:r>
            <a:rPr lang="el-GR"/>
            <a:t>Επίσκεψη και βοήθεια ηλικιωμένων που ζουν μόνοι τους.</a:t>
          </a:r>
          <a:endParaRPr lang="en-US"/>
        </a:p>
      </dgm:t>
    </dgm:pt>
    <dgm:pt modelId="{B4846719-0194-4A84-9A60-A9346BFD3CFE}" type="parTrans" cxnId="{B81152B1-05D7-4BA1-85C2-D4D7715FB40D}">
      <dgm:prSet/>
      <dgm:spPr/>
      <dgm:t>
        <a:bodyPr/>
        <a:lstStyle/>
        <a:p>
          <a:endParaRPr lang="en-US"/>
        </a:p>
      </dgm:t>
    </dgm:pt>
    <dgm:pt modelId="{D78437D8-CD39-4E1C-9272-A787760652E1}" type="sibTrans" cxnId="{B81152B1-05D7-4BA1-85C2-D4D7715FB40D}">
      <dgm:prSet/>
      <dgm:spPr/>
      <dgm:t>
        <a:bodyPr/>
        <a:lstStyle/>
        <a:p>
          <a:endParaRPr lang="en-US"/>
        </a:p>
      </dgm:t>
    </dgm:pt>
    <dgm:pt modelId="{10A0F60E-F922-441B-A0B7-669E31789FA1}">
      <dgm:prSet custT="1"/>
      <dgm:spPr/>
      <dgm:t>
        <a:bodyPr/>
        <a:lstStyle/>
        <a:p>
          <a:r>
            <a:rPr lang="el-GR" sz="2000" b="1" dirty="0"/>
            <a:t>Εκπαιδευτική Υποστήριξη</a:t>
          </a:r>
          <a:endParaRPr lang="en-US" sz="2000" dirty="0"/>
        </a:p>
      </dgm:t>
    </dgm:pt>
    <dgm:pt modelId="{400FDA57-675D-44AD-AFC2-15E530795B21}" type="parTrans" cxnId="{6845A2C1-B654-457A-8478-06E86FE2F7E1}">
      <dgm:prSet/>
      <dgm:spPr/>
      <dgm:t>
        <a:bodyPr/>
        <a:lstStyle/>
        <a:p>
          <a:endParaRPr lang="en-US"/>
        </a:p>
      </dgm:t>
    </dgm:pt>
    <dgm:pt modelId="{BC832CFF-3A59-4F55-91C3-B2F18110FED0}" type="sibTrans" cxnId="{6845A2C1-B654-457A-8478-06E86FE2F7E1}">
      <dgm:prSet/>
      <dgm:spPr/>
      <dgm:t>
        <a:bodyPr/>
        <a:lstStyle/>
        <a:p>
          <a:endParaRPr lang="en-US"/>
        </a:p>
      </dgm:t>
    </dgm:pt>
    <dgm:pt modelId="{BC34006D-7234-4F33-9F68-17B45E6A636B}">
      <dgm:prSet/>
      <dgm:spPr/>
      <dgm:t>
        <a:bodyPr/>
        <a:lstStyle/>
        <a:p>
          <a:r>
            <a:rPr lang="el-GR"/>
            <a:t>Δωρεάν φροντιστήρια ή ενισχυτική διδασκαλία για μαθητές.</a:t>
          </a:r>
          <a:endParaRPr lang="en-US"/>
        </a:p>
      </dgm:t>
    </dgm:pt>
    <dgm:pt modelId="{27A17527-3DFE-44F6-A1F5-124852BE63FC}" type="parTrans" cxnId="{24423982-B96D-4800-A455-1DFE55F9D6DB}">
      <dgm:prSet/>
      <dgm:spPr/>
      <dgm:t>
        <a:bodyPr/>
        <a:lstStyle/>
        <a:p>
          <a:endParaRPr lang="en-US"/>
        </a:p>
      </dgm:t>
    </dgm:pt>
    <dgm:pt modelId="{75C09C9A-F60B-408D-AE55-047E509DEDDF}" type="sibTrans" cxnId="{24423982-B96D-4800-A455-1DFE55F9D6DB}">
      <dgm:prSet/>
      <dgm:spPr/>
      <dgm:t>
        <a:bodyPr/>
        <a:lstStyle/>
        <a:p>
          <a:endParaRPr lang="en-US"/>
        </a:p>
      </dgm:t>
    </dgm:pt>
    <dgm:pt modelId="{7C4913AC-D979-4B1B-9851-085C3B52191A}">
      <dgm:prSet/>
      <dgm:spPr/>
      <dgm:t>
        <a:bodyPr/>
        <a:lstStyle/>
        <a:p>
          <a:r>
            <a:rPr lang="el-GR"/>
            <a:t>Δημιουργία βιβλιοθηκών για μαθητές σε απομακρυσμένες περιοχές.</a:t>
          </a:r>
          <a:endParaRPr lang="en-US"/>
        </a:p>
      </dgm:t>
    </dgm:pt>
    <dgm:pt modelId="{C70A3BDD-4239-48BD-A2BD-5E6E5A78C3DD}" type="parTrans" cxnId="{A972F587-9BF1-472C-8F31-9A783BD33840}">
      <dgm:prSet/>
      <dgm:spPr/>
      <dgm:t>
        <a:bodyPr/>
        <a:lstStyle/>
        <a:p>
          <a:endParaRPr lang="en-US"/>
        </a:p>
      </dgm:t>
    </dgm:pt>
    <dgm:pt modelId="{26ABEFC0-EFC1-480D-8C90-65034E22A3CF}" type="sibTrans" cxnId="{A972F587-9BF1-472C-8F31-9A783BD33840}">
      <dgm:prSet/>
      <dgm:spPr/>
      <dgm:t>
        <a:bodyPr/>
        <a:lstStyle/>
        <a:p>
          <a:endParaRPr lang="en-US"/>
        </a:p>
      </dgm:t>
    </dgm:pt>
    <dgm:pt modelId="{E06761C2-CA39-41AF-AD41-0802CC2A523C}">
      <dgm:prSet/>
      <dgm:spPr/>
      <dgm:t>
        <a:bodyPr/>
        <a:lstStyle/>
        <a:p>
          <a:r>
            <a:rPr lang="el-GR"/>
            <a:t>Παροχή σχολικών υλικών σε παιδιά από οικογένειες με χαμηλό εισόδημα.</a:t>
          </a:r>
          <a:endParaRPr lang="en-US"/>
        </a:p>
      </dgm:t>
    </dgm:pt>
    <dgm:pt modelId="{E2EFEE98-20FF-49A0-8AC8-E09D5AA7B7D6}" type="parTrans" cxnId="{A680F998-7B87-433D-97AC-67D23522D1AC}">
      <dgm:prSet/>
      <dgm:spPr/>
      <dgm:t>
        <a:bodyPr/>
        <a:lstStyle/>
        <a:p>
          <a:endParaRPr lang="en-US"/>
        </a:p>
      </dgm:t>
    </dgm:pt>
    <dgm:pt modelId="{E70C06B3-70F2-475C-846D-F1A32C5B40EC}" type="sibTrans" cxnId="{A680F998-7B87-433D-97AC-67D23522D1AC}">
      <dgm:prSet/>
      <dgm:spPr/>
      <dgm:t>
        <a:bodyPr/>
        <a:lstStyle/>
        <a:p>
          <a:endParaRPr lang="en-US"/>
        </a:p>
      </dgm:t>
    </dgm:pt>
    <dgm:pt modelId="{0EC609DB-BB36-4525-8297-9589D5921F22}" type="pres">
      <dgm:prSet presAssocID="{FDC4DB63-6F50-41F8-9259-3070B56111B8}" presName="diagram" presStyleCnt="0">
        <dgm:presLayoutVars>
          <dgm:dir/>
          <dgm:resizeHandles val="exact"/>
        </dgm:presLayoutVars>
      </dgm:prSet>
      <dgm:spPr/>
    </dgm:pt>
    <dgm:pt modelId="{C89944FA-87A0-444A-9E7F-4D9C8168BE71}" type="pres">
      <dgm:prSet presAssocID="{A103B8FD-9580-4B58-9CD8-B6F78761B3FD}" presName="node" presStyleLbl="node1" presStyleIdx="0" presStyleCnt="20">
        <dgm:presLayoutVars>
          <dgm:bulletEnabled val="1"/>
        </dgm:presLayoutVars>
      </dgm:prSet>
      <dgm:spPr/>
    </dgm:pt>
    <dgm:pt modelId="{F2BE331F-466D-41FF-9EF0-58BECBFEF13B}" type="pres">
      <dgm:prSet presAssocID="{17CD63A0-7E72-46DE-8918-396733BCE06B}" presName="sibTrans" presStyleCnt="0"/>
      <dgm:spPr/>
    </dgm:pt>
    <dgm:pt modelId="{95644C8F-CBD2-45B7-96AB-BA46A2A76DA1}" type="pres">
      <dgm:prSet presAssocID="{078DDCF8-2349-4E8D-A6C5-A036927BF10B}" presName="node" presStyleLbl="node1" presStyleIdx="1" presStyleCnt="20">
        <dgm:presLayoutVars>
          <dgm:bulletEnabled val="1"/>
        </dgm:presLayoutVars>
      </dgm:prSet>
      <dgm:spPr/>
    </dgm:pt>
    <dgm:pt modelId="{429F2A26-018A-4644-830F-4A2B88A160B0}" type="pres">
      <dgm:prSet presAssocID="{5C6BD062-0ACC-4655-A810-44DBF7E74EB4}" presName="sibTrans" presStyleCnt="0"/>
      <dgm:spPr/>
    </dgm:pt>
    <dgm:pt modelId="{2AB0553C-230B-48CF-BEC5-17F57EBAB409}" type="pres">
      <dgm:prSet presAssocID="{B59C23F6-D3FC-46EC-8B7C-515798573C21}" presName="node" presStyleLbl="node1" presStyleIdx="2" presStyleCnt="20">
        <dgm:presLayoutVars>
          <dgm:bulletEnabled val="1"/>
        </dgm:presLayoutVars>
      </dgm:prSet>
      <dgm:spPr/>
    </dgm:pt>
    <dgm:pt modelId="{81236503-826A-4EF5-B16D-5DB1D7617594}" type="pres">
      <dgm:prSet presAssocID="{142E8FCB-40C2-4752-90DE-2177BE053384}" presName="sibTrans" presStyleCnt="0"/>
      <dgm:spPr/>
    </dgm:pt>
    <dgm:pt modelId="{D69FFA0B-260E-4956-A5EF-D0B77DB7B5A6}" type="pres">
      <dgm:prSet presAssocID="{39529D11-513F-4DF4-88AA-E01B1C31796A}" presName="node" presStyleLbl="node1" presStyleIdx="3" presStyleCnt="20">
        <dgm:presLayoutVars>
          <dgm:bulletEnabled val="1"/>
        </dgm:presLayoutVars>
      </dgm:prSet>
      <dgm:spPr/>
    </dgm:pt>
    <dgm:pt modelId="{C6135497-4836-409B-B5E5-55F79BF3F456}" type="pres">
      <dgm:prSet presAssocID="{B0E07B28-8B0C-417A-8737-DCD98CF3560C}" presName="sibTrans" presStyleCnt="0"/>
      <dgm:spPr/>
    </dgm:pt>
    <dgm:pt modelId="{40797C1F-15BD-4F28-ABF0-AC723CBCA7A1}" type="pres">
      <dgm:prSet presAssocID="{27E90805-A3A8-4F57-8DCE-0C2B6458E7A3}" presName="node" presStyleLbl="node1" presStyleIdx="4" presStyleCnt="20">
        <dgm:presLayoutVars>
          <dgm:bulletEnabled val="1"/>
        </dgm:presLayoutVars>
      </dgm:prSet>
      <dgm:spPr/>
    </dgm:pt>
    <dgm:pt modelId="{4735D08D-33ED-48C0-9860-ABF78FFEE11E}" type="pres">
      <dgm:prSet presAssocID="{832D5E98-B7BD-44BC-88E0-0DA3E5BADA40}" presName="sibTrans" presStyleCnt="0"/>
      <dgm:spPr/>
    </dgm:pt>
    <dgm:pt modelId="{DBB12775-9361-49A8-8312-3DD857552EB1}" type="pres">
      <dgm:prSet presAssocID="{97D8B2D1-8376-458E-B55B-785DCCFE56AA}" presName="node" presStyleLbl="node1" presStyleIdx="5" presStyleCnt="20">
        <dgm:presLayoutVars>
          <dgm:bulletEnabled val="1"/>
        </dgm:presLayoutVars>
      </dgm:prSet>
      <dgm:spPr/>
    </dgm:pt>
    <dgm:pt modelId="{6544DFFF-BD2D-4877-85DB-09F56560C7FA}" type="pres">
      <dgm:prSet presAssocID="{944211D8-B1B3-42FA-B378-A8A655F11436}" presName="sibTrans" presStyleCnt="0"/>
      <dgm:spPr/>
    </dgm:pt>
    <dgm:pt modelId="{9ABB1B60-674B-413B-B8A1-CABC89DF77EA}" type="pres">
      <dgm:prSet presAssocID="{FAB0E35E-FC2A-44E1-A0AD-90EEF1B8A37C}" presName="node" presStyleLbl="node1" presStyleIdx="6" presStyleCnt="20">
        <dgm:presLayoutVars>
          <dgm:bulletEnabled val="1"/>
        </dgm:presLayoutVars>
      </dgm:prSet>
      <dgm:spPr/>
    </dgm:pt>
    <dgm:pt modelId="{7ECCD2CA-4885-47D4-AE9A-9D8E269E9159}" type="pres">
      <dgm:prSet presAssocID="{B685339A-4F0A-4BAE-9C38-F5B637237569}" presName="sibTrans" presStyleCnt="0"/>
      <dgm:spPr/>
    </dgm:pt>
    <dgm:pt modelId="{3FE63302-7BAC-4FE5-B2AE-0725106D5B66}" type="pres">
      <dgm:prSet presAssocID="{CD33D62D-17E5-4FDD-A59E-4D1E5FA006D4}" presName="node" presStyleLbl="node1" presStyleIdx="7" presStyleCnt="20">
        <dgm:presLayoutVars>
          <dgm:bulletEnabled val="1"/>
        </dgm:presLayoutVars>
      </dgm:prSet>
      <dgm:spPr/>
    </dgm:pt>
    <dgm:pt modelId="{C70DA2CE-847E-426F-A8A6-6B45705C52F4}" type="pres">
      <dgm:prSet presAssocID="{ADAE0539-BD44-496D-BCF6-51E306B51A58}" presName="sibTrans" presStyleCnt="0"/>
      <dgm:spPr/>
    </dgm:pt>
    <dgm:pt modelId="{0F4663C3-A0DD-476A-BFC5-57821891376A}" type="pres">
      <dgm:prSet presAssocID="{DF679C6C-ED9E-4AAC-9FA0-CF9E7CB65290}" presName="node" presStyleLbl="node1" presStyleIdx="8" presStyleCnt="20">
        <dgm:presLayoutVars>
          <dgm:bulletEnabled val="1"/>
        </dgm:presLayoutVars>
      </dgm:prSet>
      <dgm:spPr/>
    </dgm:pt>
    <dgm:pt modelId="{8FB79E20-F31C-477A-87DE-3857B3CBA4C1}" type="pres">
      <dgm:prSet presAssocID="{90CB069F-47F3-4F88-88FA-CEE1FF267F7F}" presName="sibTrans" presStyleCnt="0"/>
      <dgm:spPr/>
    </dgm:pt>
    <dgm:pt modelId="{09F4C661-E3A6-4D21-B3FA-C09FF1FAC188}" type="pres">
      <dgm:prSet presAssocID="{7AE22172-64C3-4959-8300-AAC9AA4D3341}" presName="node" presStyleLbl="node1" presStyleIdx="9" presStyleCnt="20">
        <dgm:presLayoutVars>
          <dgm:bulletEnabled val="1"/>
        </dgm:presLayoutVars>
      </dgm:prSet>
      <dgm:spPr/>
    </dgm:pt>
    <dgm:pt modelId="{3F71F582-0382-4B35-9E0B-7EF26619A213}" type="pres">
      <dgm:prSet presAssocID="{97001B36-B51A-4326-A08F-4BD1F6FF84D3}" presName="sibTrans" presStyleCnt="0"/>
      <dgm:spPr/>
    </dgm:pt>
    <dgm:pt modelId="{438045C2-4DE4-4FB2-BD75-A6D278DFA195}" type="pres">
      <dgm:prSet presAssocID="{D8C0233A-9D9C-4C1A-A4B6-6EBEAB2B5DDE}" presName="node" presStyleLbl="node1" presStyleIdx="10" presStyleCnt="20">
        <dgm:presLayoutVars>
          <dgm:bulletEnabled val="1"/>
        </dgm:presLayoutVars>
      </dgm:prSet>
      <dgm:spPr/>
    </dgm:pt>
    <dgm:pt modelId="{069649DF-A4CB-418E-9CD2-6C81D01421E1}" type="pres">
      <dgm:prSet presAssocID="{5D1696F3-BA5E-48D4-B9FA-E45D11171D0C}" presName="sibTrans" presStyleCnt="0"/>
      <dgm:spPr/>
    </dgm:pt>
    <dgm:pt modelId="{4C6D7F08-252C-44B4-9FE1-7E271058E3E0}" type="pres">
      <dgm:prSet presAssocID="{E6212786-1C69-49C7-8B0A-BAF72AB32B4A}" presName="node" presStyleLbl="node1" presStyleIdx="11" presStyleCnt="20">
        <dgm:presLayoutVars>
          <dgm:bulletEnabled val="1"/>
        </dgm:presLayoutVars>
      </dgm:prSet>
      <dgm:spPr/>
    </dgm:pt>
    <dgm:pt modelId="{3CE9D47D-FE08-4E9D-B9D8-B74F9E1B6969}" type="pres">
      <dgm:prSet presAssocID="{ABC7C646-0B79-4A89-8372-34D46F5B56A3}" presName="sibTrans" presStyleCnt="0"/>
      <dgm:spPr/>
    </dgm:pt>
    <dgm:pt modelId="{C501C557-15CA-480C-AA09-E36B48638851}" type="pres">
      <dgm:prSet presAssocID="{BBF09AD0-217C-428D-9D2F-F48B0B1BE2D7}" presName="node" presStyleLbl="node1" presStyleIdx="12" presStyleCnt="20">
        <dgm:presLayoutVars>
          <dgm:bulletEnabled val="1"/>
        </dgm:presLayoutVars>
      </dgm:prSet>
      <dgm:spPr/>
    </dgm:pt>
    <dgm:pt modelId="{F862AF8A-29CB-41CD-AFCF-07302C2D0FCD}" type="pres">
      <dgm:prSet presAssocID="{5C4806C0-46AC-47D5-A625-CDF832A36F55}" presName="sibTrans" presStyleCnt="0"/>
      <dgm:spPr/>
    </dgm:pt>
    <dgm:pt modelId="{73816F92-7591-4E0D-981B-608CEAB67BF6}" type="pres">
      <dgm:prSet presAssocID="{25D0C4F7-677C-4701-BAC7-E3F3336DC310}" presName="node" presStyleLbl="node1" presStyleIdx="13" presStyleCnt="20">
        <dgm:presLayoutVars>
          <dgm:bulletEnabled val="1"/>
        </dgm:presLayoutVars>
      </dgm:prSet>
      <dgm:spPr/>
    </dgm:pt>
    <dgm:pt modelId="{EF1776FB-6981-4B58-A7FF-764D442BB4C4}" type="pres">
      <dgm:prSet presAssocID="{34B4A0CF-0689-4DE8-8047-FA67E4150B1A}" presName="sibTrans" presStyleCnt="0"/>
      <dgm:spPr/>
    </dgm:pt>
    <dgm:pt modelId="{E6F379C4-A02C-414C-B3DE-AFB9E973C4D6}" type="pres">
      <dgm:prSet presAssocID="{74FB1CDC-11CC-40E2-9F13-2C80C917814D}" presName="node" presStyleLbl="node1" presStyleIdx="14" presStyleCnt="20">
        <dgm:presLayoutVars>
          <dgm:bulletEnabled val="1"/>
        </dgm:presLayoutVars>
      </dgm:prSet>
      <dgm:spPr/>
    </dgm:pt>
    <dgm:pt modelId="{642BE5D3-1A10-4BD6-BF35-0BA24A35E8E3}" type="pres">
      <dgm:prSet presAssocID="{AAB6115B-A9C2-4A99-97AB-5EEC4B066FBD}" presName="sibTrans" presStyleCnt="0"/>
      <dgm:spPr/>
    </dgm:pt>
    <dgm:pt modelId="{B0256A26-A2A2-46E4-84A7-5B849F1A34C2}" type="pres">
      <dgm:prSet presAssocID="{E4D83260-D162-4B78-ADC0-1009C9082630}" presName="node" presStyleLbl="node1" presStyleIdx="15" presStyleCnt="20">
        <dgm:presLayoutVars>
          <dgm:bulletEnabled val="1"/>
        </dgm:presLayoutVars>
      </dgm:prSet>
      <dgm:spPr/>
    </dgm:pt>
    <dgm:pt modelId="{B9F1DB30-DFCF-4B86-9645-741CA4D5183D}" type="pres">
      <dgm:prSet presAssocID="{D78437D8-CD39-4E1C-9272-A787760652E1}" presName="sibTrans" presStyleCnt="0"/>
      <dgm:spPr/>
    </dgm:pt>
    <dgm:pt modelId="{C915614D-146A-472A-A418-B7BA475C1459}" type="pres">
      <dgm:prSet presAssocID="{10A0F60E-F922-441B-A0B7-669E31789FA1}" presName="node" presStyleLbl="node1" presStyleIdx="16" presStyleCnt="20" custScaleX="120784">
        <dgm:presLayoutVars>
          <dgm:bulletEnabled val="1"/>
        </dgm:presLayoutVars>
      </dgm:prSet>
      <dgm:spPr/>
    </dgm:pt>
    <dgm:pt modelId="{6E08CB30-1899-4485-A322-5EBFE2203464}" type="pres">
      <dgm:prSet presAssocID="{BC832CFF-3A59-4F55-91C3-B2F18110FED0}" presName="sibTrans" presStyleCnt="0"/>
      <dgm:spPr/>
    </dgm:pt>
    <dgm:pt modelId="{DE342178-431A-4E4D-8192-C5B457DA9D04}" type="pres">
      <dgm:prSet presAssocID="{BC34006D-7234-4F33-9F68-17B45E6A636B}" presName="node" presStyleLbl="node1" presStyleIdx="17" presStyleCnt="20">
        <dgm:presLayoutVars>
          <dgm:bulletEnabled val="1"/>
        </dgm:presLayoutVars>
      </dgm:prSet>
      <dgm:spPr/>
    </dgm:pt>
    <dgm:pt modelId="{D83C32DA-CBF7-46D2-A8D9-7E8382134A7C}" type="pres">
      <dgm:prSet presAssocID="{75C09C9A-F60B-408D-AE55-047E509DEDDF}" presName="sibTrans" presStyleCnt="0"/>
      <dgm:spPr/>
    </dgm:pt>
    <dgm:pt modelId="{E95BDA04-5CC0-470A-B217-0BB4C8939A15}" type="pres">
      <dgm:prSet presAssocID="{7C4913AC-D979-4B1B-9851-085C3B52191A}" presName="node" presStyleLbl="node1" presStyleIdx="18" presStyleCnt="20">
        <dgm:presLayoutVars>
          <dgm:bulletEnabled val="1"/>
        </dgm:presLayoutVars>
      </dgm:prSet>
      <dgm:spPr/>
    </dgm:pt>
    <dgm:pt modelId="{3A895C84-4DC8-4D3A-9D01-0CC3ADD68FB8}" type="pres">
      <dgm:prSet presAssocID="{26ABEFC0-EFC1-480D-8C90-65034E22A3CF}" presName="sibTrans" presStyleCnt="0"/>
      <dgm:spPr/>
    </dgm:pt>
    <dgm:pt modelId="{CFB25DC5-D131-4F64-A21B-6A8B18531D1D}" type="pres">
      <dgm:prSet presAssocID="{E06761C2-CA39-41AF-AD41-0802CC2A523C}" presName="node" presStyleLbl="node1" presStyleIdx="19" presStyleCnt="20">
        <dgm:presLayoutVars>
          <dgm:bulletEnabled val="1"/>
        </dgm:presLayoutVars>
      </dgm:prSet>
      <dgm:spPr/>
    </dgm:pt>
  </dgm:ptLst>
  <dgm:cxnLst>
    <dgm:cxn modelId="{F871B106-AD96-4DF7-8554-D79DC9A64B97}" type="presOf" srcId="{7C4913AC-D979-4B1B-9851-085C3B52191A}" destId="{E95BDA04-5CC0-470A-B217-0BB4C8939A15}" srcOrd="0" destOrd="0" presId="urn:microsoft.com/office/officeart/2005/8/layout/default"/>
    <dgm:cxn modelId="{D8FD6E0A-1311-4277-A685-7F603DF20AF9}" srcId="{FDC4DB63-6F50-41F8-9259-3070B56111B8}" destId="{CD33D62D-17E5-4FDD-A59E-4D1E5FA006D4}" srcOrd="7" destOrd="0" parTransId="{3A3B788D-D041-4B53-BED7-DD77DC2A9956}" sibTransId="{ADAE0539-BD44-496D-BCF6-51E306B51A58}"/>
    <dgm:cxn modelId="{9BFC081F-BD5B-40E6-83C3-09308CE31E46}" type="presOf" srcId="{7AE22172-64C3-4959-8300-AAC9AA4D3341}" destId="{09F4C661-E3A6-4D21-B3FA-C09FF1FAC188}" srcOrd="0" destOrd="0" presId="urn:microsoft.com/office/officeart/2005/8/layout/default"/>
    <dgm:cxn modelId="{A0129F1F-F077-4AA7-A07C-B7B92A1318FA}" srcId="{FDC4DB63-6F50-41F8-9259-3070B56111B8}" destId="{74FB1CDC-11CC-40E2-9F13-2C80C917814D}" srcOrd="14" destOrd="0" parTransId="{88667B11-710D-46D8-9F99-3F88A203AD89}" sibTransId="{AAB6115B-A9C2-4A99-97AB-5EEC4B066FBD}"/>
    <dgm:cxn modelId="{CF02C120-D906-495C-A1BE-6D2D3EB812C7}" type="presOf" srcId="{25D0C4F7-677C-4701-BAC7-E3F3336DC310}" destId="{73816F92-7591-4E0D-981B-608CEAB67BF6}" srcOrd="0" destOrd="0" presId="urn:microsoft.com/office/officeart/2005/8/layout/default"/>
    <dgm:cxn modelId="{B5B36325-C8C3-4544-B9EB-8E3081B2B651}" srcId="{FDC4DB63-6F50-41F8-9259-3070B56111B8}" destId="{25D0C4F7-677C-4701-BAC7-E3F3336DC310}" srcOrd="13" destOrd="0" parTransId="{C16C07A5-AC5D-4A34-AD15-C13A5BA0A6ED}" sibTransId="{34B4A0CF-0689-4DE8-8047-FA67E4150B1A}"/>
    <dgm:cxn modelId="{10E60C31-B3B8-4C53-9CF8-5F652A911633}" srcId="{FDC4DB63-6F50-41F8-9259-3070B56111B8}" destId="{DF679C6C-ED9E-4AAC-9FA0-CF9E7CB65290}" srcOrd="8" destOrd="0" parTransId="{C9EE870A-759C-4410-A39B-726ABC66BFCD}" sibTransId="{90CB069F-47F3-4F88-88FA-CEE1FF267F7F}"/>
    <dgm:cxn modelId="{D4337236-BDA3-418C-82C8-2CFF1A1F36CB}" srcId="{FDC4DB63-6F50-41F8-9259-3070B56111B8}" destId="{FAB0E35E-FC2A-44E1-A0AD-90EEF1B8A37C}" srcOrd="6" destOrd="0" parTransId="{68EE8676-CC2A-4E67-9840-DC1CBCC0B5EA}" sibTransId="{B685339A-4F0A-4BAE-9C38-F5B637237569}"/>
    <dgm:cxn modelId="{59DD1242-CD1E-4A5D-B8E8-6C335BF4DC95}" srcId="{FDC4DB63-6F50-41F8-9259-3070B56111B8}" destId="{E6212786-1C69-49C7-8B0A-BAF72AB32B4A}" srcOrd="11" destOrd="0" parTransId="{C10BC407-85FC-4A58-AA17-BC29212C5F97}" sibTransId="{ABC7C646-0B79-4A89-8372-34D46F5B56A3}"/>
    <dgm:cxn modelId="{241ED764-EE04-448D-A0BD-3DC55B2CCC0D}" srcId="{FDC4DB63-6F50-41F8-9259-3070B56111B8}" destId="{27E90805-A3A8-4F57-8DCE-0C2B6458E7A3}" srcOrd="4" destOrd="0" parTransId="{5D894EDA-38E8-40FB-8D26-D1A7F9BC49B7}" sibTransId="{832D5E98-B7BD-44BC-88E0-0DA3E5BADA40}"/>
    <dgm:cxn modelId="{F21A2365-CCDE-4BA8-940A-4E26725576EF}" type="presOf" srcId="{E6212786-1C69-49C7-8B0A-BAF72AB32B4A}" destId="{4C6D7F08-252C-44B4-9FE1-7E271058E3E0}" srcOrd="0" destOrd="0" presId="urn:microsoft.com/office/officeart/2005/8/layout/default"/>
    <dgm:cxn modelId="{69DCD645-B65F-4024-8473-B474D31870DB}" type="presOf" srcId="{FDC4DB63-6F50-41F8-9259-3070B56111B8}" destId="{0EC609DB-BB36-4525-8297-9589D5921F22}" srcOrd="0" destOrd="0" presId="urn:microsoft.com/office/officeart/2005/8/layout/default"/>
    <dgm:cxn modelId="{6DDCDF47-3716-4135-BCCC-D0228CAA181B}" type="presOf" srcId="{10A0F60E-F922-441B-A0B7-669E31789FA1}" destId="{C915614D-146A-472A-A418-B7BA475C1459}" srcOrd="0" destOrd="0" presId="urn:microsoft.com/office/officeart/2005/8/layout/default"/>
    <dgm:cxn modelId="{1A7D9649-BEE3-40D9-8A43-81465A542EA9}" type="presOf" srcId="{E4D83260-D162-4B78-ADC0-1009C9082630}" destId="{B0256A26-A2A2-46E4-84A7-5B849F1A34C2}" srcOrd="0" destOrd="0" presId="urn:microsoft.com/office/officeart/2005/8/layout/default"/>
    <dgm:cxn modelId="{A3276D4C-1A48-4516-9969-97CA00216DCF}" srcId="{FDC4DB63-6F50-41F8-9259-3070B56111B8}" destId="{B59C23F6-D3FC-46EC-8B7C-515798573C21}" srcOrd="2" destOrd="0" parTransId="{22AE5EF9-3E4A-45C6-AF2A-10CE7FB57D67}" sibTransId="{142E8FCB-40C2-4752-90DE-2177BE053384}"/>
    <dgm:cxn modelId="{874EBC75-48A8-490A-B05D-24A82464171B}" type="presOf" srcId="{BBF09AD0-217C-428D-9D2F-F48B0B1BE2D7}" destId="{C501C557-15CA-480C-AA09-E36B48638851}" srcOrd="0" destOrd="0" presId="urn:microsoft.com/office/officeart/2005/8/layout/default"/>
    <dgm:cxn modelId="{62187B7C-B4DA-4FE0-8F71-1EDAA5F11972}" srcId="{FDC4DB63-6F50-41F8-9259-3070B56111B8}" destId="{078DDCF8-2349-4E8D-A6C5-A036927BF10B}" srcOrd="1" destOrd="0" parTransId="{99280A58-79A5-4571-AAA8-FD8874D23F8C}" sibTransId="{5C6BD062-0ACC-4655-A810-44DBF7E74EB4}"/>
    <dgm:cxn modelId="{24423982-B96D-4800-A455-1DFE55F9D6DB}" srcId="{FDC4DB63-6F50-41F8-9259-3070B56111B8}" destId="{BC34006D-7234-4F33-9F68-17B45E6A636B}" srcOrd="17" destOrd="0" parTransId="{27A17527-3DFE-44F6-A1F5-124852BE63FC}" sibTransId="{75C09C9A-F60B-408D-AE55-047E509DEDDF}"/>
    <dgm:cxn modelId="{B5C6A785-723E-4285-9F44-6222BAAF8D96}" type="presOf" srcId="{A103B8FD-9580-4B58-9CD8-B6F78761B3FD}" destId="{C89944FA-87A0-444A-9E7F-4D9C8168BE71}" srcOrd="0" destOrd="0" presId="urn:microsoft.com/office/officeart/2005/8/layout/default"/>
    <dgm:cxn modelId="{F2201086-44FC-4BE5-AB91-E7C64C859897}" type="presOf" srcId="{CD33D62D-17E5-4FDD-A59E-4D1E5FA006D4}" destId="{3FE63302-7BAC-4FE5-B2AE-0725106D5B66}" srcOrd="0" destOrd="0" presId="urn:microsoft.com/office/officeart/2005/8/layout/default"/>
    <dgm:cxn modelId="{A972F587-9BF1-472C-8F31-9A783BD33840}" srcId="{FDC4DB63-6F50-41F8-9259-3070B56111B8}" destId="{7C4913AC-D979-4B1B-9851-085C3B52191A}" srcOrd="18" destOrd="0" parTransId="{C70A3BDD-4239-48BD-A2BD-5E6E5A78C3DD}" sibTransId="{26ABEFC0-EFC1-480D-8C90-65034E22A3CF}"/>
    <dgm:cxn modelId="{4319038D-8268-44D2-B610-0C44AA4B0224}" type="presOf" srcId="{97D8B2D1-8376-458E-B55B-785DCCFE56AA}" destId="{DBB12775-9361-49A8-8312-3DD857552EB1}" srcOrd="0" destOrd="0" presId="urn:microsoft.com/office/officeart/2005/8/layout/default"/>
    <dgm:cxn modelId="{DD38F78E-7A43-43C2-A367-2DFA736C4DB8}" type="presOf" srcId="{E06761C2-CA39-41AF-AD41-0802CC2A523C}" destId="{CFB25DC5-D131-4F64-A21B-6A8B18531D1D}" srcOrd="0" destOrd="0" presId="urn:microsoft.com/office/officeart/2005/8/layout/default"/>
    <dgm:cxn modelId="{5803C790-3C74-456A-810E-18EDDA194562}" type="presOf" srcId="{FAB0E35E-FC2A-44E1-A0AD-90EEF1B8A37C}" destId="{9ABB1B60-674B-413B-B8A1-CABC89DF77EA}" srcOrd="0" destOrd="0" presId="urn:microsoft.com/office/officeart/2005/8/layout/default"/>
    <dgm:cxn modelId="{6F7E5894-D038-4EBB-8EFB-BB00714C97A5}" srcId="{FDC4DB63-6F50-41F8-9259-3070B56111B8}" destId="{7AE22172-64C3-4959-8300-AAC9AA4D3341}" srcOrd="9" destOrd="0" parTransId="{577FCE61-C5A5-46EE-9008-E5EA28A2E4A4}" sibTransId="{97001B36-B51A-4326-A08F-4BD1F6FF84D3}"/>
    <dgm:cxn modelId="{A680F998-7B87-433D-97AC-67D23522D1AC}" srcId="{FDC4DB63-6F50-41F8-9259-3070B56111B8}" destId="{E06761C2-CA39-41AF-AD41-0802CC2A523C}" srcOrd="19" destOrd="0" parTransId="{E2EFEE98-20FF-49A0-8AC8-E09D5AA7B7D6}" sibTransId="{E70C06B3-70F2-475C-846D-F1A32C5B40EC}"/>
    <dgm:cxn modelId="{5416989B-0EC2-4277-BC5E-5C745F533827}" type="presOf" srcId="{74FB1CDC-11CC-40E2-9F13-2C80C917814D}" destId="{E6F379C4-A02C-414C-B3DE-AFB9E973C4D6}" srcOrd="0" destOrd="0" presId="urn:microsoft.com/office/officeart/2005/8/layout/default"/>
    <dgm:cxn modelId="{A3B306A3-4C71-4079-BC33-21B6ADF2793C}" srcId="{FDC4DB63-6F50-41F8-9259-3070B56111B8}" destId="{BBF09AD0-217C-428D-9D2F-F48B0B1BE2D7}" srcOrd="12" destOrd="0" parTransId="{BAB6EAB1-1E1A-46C0-8B1E-776B5F9419DF}" sibTransId="{5C4806C0-46AC-47D5-A625-CDF832A36F55}"/>
    <dgm:cxn modelId="{133AD7A4-358A-4025-BC3E-F71235A1E2F2}" srcId="{FDC4DB63-6F50-41F8-9259-3070B56111B8}" destId="{A103B8FD-9580-4B58-9CD8-B6F78761B3FD}" srcOrd="0" destOrd="0" parTransId="{85B9FD64-856B-43C0-A75A-1F0AB34CA02C}" sibTransId="{17CD63A0-7E72-46DE-8918-396733BCE06B}"/>
    <dgm:cxn modelId="{6CDA2CAA-324D-4B5F-8EC5-556E46A08D0C}" srcId="{FDC4DB63-6F50-41F8-9259-3070B56111B8}" destId="{D8C0233A-9D9C-4C1A-A4B6-6EBEAB2B5DDE}" srcOrd="10" destOrd="0" parTransId="{D0E74C4F-EF03-43B5-A6C9-284F46C7D571}" sibTransId="{5D1696F3-BA5E-48D4-B9FA-E45D11171D0C}"/>
    <dgm:cxn modelId="{1FA89FAC-9D65-4FB5-918F-39E168422434}" type="presOf" srcId="{DF679C6C-ED9E-4AAC-9FA0-CF9E7CB65290}" destId="{0F4663C3-A0DD-476A-BFC5-57821891376A}" srcOrd="0" destOrd="0" presId="urn:microsoft.com/office/officeart/2005/8/layout/default"/>
    <dgm:cxn modelId="{F0400CAD-5F7E-4083-B191-7EC08884F785}" type="presOf" srcId="{078DDCF8-2349-4E8D-A6C5-A036927BF10B}" destId="{95644C8F-CBD2-45B7-96AB-BA46A2A76DA1}" srcOrd="0" destOrd="0" presId="urn:microsoft.com/office/officeart/2005/8/layout/default"/>
    <dgm:cxn modelId="{B81152B1-05D7-4BA1-85C2-D4D7715FB40D}" srcId="{FDC4DB63-6F50-41F8-9259-3070B56111B8}" destId="{E4D83260-D162-4B78-ADC0-1009C9082630}" srcOrd="15" destOrd="0" parTransId="{B4846719-0194-4A84-9A60-A9346BFD3CFE}" sibTransId="{D78437D8-CD39-4E1C-9272-A787760652E1}"/>
    <dgm:cxn modelId="{F5B68DB5-EA66-4F78-9E17-D1FF3C6C254D}" type="presOf" srcId="{27E90805-A3A8-4F57-8DCE-0C2B6458E7A3}" destId="{40797C1F-15BD-4F28-ABF0-AC723CBCA7A1}" srcOrd="0" destOrd="0" presId="urn:microsoft.com/office/officeart/2005/8/layout/default"/>
    <dgm:cxn modelId="{6845A2C1-B654-457A-8478-06E86FE2F7E1}" srcId="{FDC4DB63-6F50-41F8-9259-3070B56111B8}" destId="{10A0F60E-F922-441B-A0B7-669E31789FA1}" srcOrd="16" destOrd="0" parTransId="{400FDA57-675D-44AD-AFC2-15E530795B21}" sibTransId="{BC832CFF-3A59-4F55-91C3-B2F18110FED0}"/>
    <dgm:cxn modelId="{067A63C8-32EB-485F-8804-962F0D7E652E}" type="presOf" srcId="{BC34006D-7234-4F33-9F68-17B45E6A636B}" destId="{DE342178-431A-4E4D-8192-C5B457DA9D04}" srcOrd="0" destOrd="0" presId="urn:microsoft.com/office/officeart/2005/8/layout/default"/>
    <dgm:cxn modelId="{9C88A7D2-2FFA-4480-91F1-61DE33871012}" srcId="{FDC4DB63-6F50-41F8-9259-3070B56111B8}" destId="{97D8B2D1-8376-458E-B55B-785DCCFE56AA}" srcOrd="5" destOrd="0" parTransId="{A35F1CE2-4083-40D6-B544-F18DB1517E4E}" sibTransId="{944211D8-B1B3-42FA-B378-A8A655F11436}"/>
    <dgm:cxn modelId="{C4B681D8-9509-4ABC-8C5D-EBB2D9568538}" type="presOf" srcId="{39529D11-513F-4DF4-88AA-E01B1C31796A}" destId="{D69FFA0B-260E-4956-A5EF-D0B77DB7B5A6}" srcOrd="0" destOrd="0" presId="urn:microsoft.com/office/officeart/2005/8/layout/default"/>
    <dgm:cxn modelId="{99B388DB-9B76-43C6-8A63-E04E542200E0}" srcId="{FDC4DB63-6F50-41F8-9259-3070B56111B8}" destId="{39529D11-513F-4DF4-88AA-E01B1C31796A}" srcOrd="3" destOrd="0" parTransId="{FD75FE31-E23C-419D-ADDE-BB413BC42F64}" sibTransId="{B0E07B28-8B0C-417A-8737-DCD98CF3560C}"/>
    <dgm:cxn modelId="{6AA226DD-4D88-47C1-9F8F-A4D946AB2F00}" type="presOf" srcId="{B59C23F6-D3FC-46EC-8B7C-515798573C21}" destId="{2AB0553C-230B-48CF-BEC5-17F57EBAB409}" srcOrd="0" destOrd="0" presId="urn:microsoft.com/office/officeart/2005/8/layout/default"/>
    <dgm:cxn modelId="{C74F90F3-02F9-4EE3-BC0E-343B8374F4D5}" type="presOf" srcId="{D8C0233A-9D9C-4C1A-A4B6-6EBEAB2B5DDE}" destId="{438045C2-4DE4-4FB2-BD75-A6D278DFA195}" srcOrd="0" destOrd="0" presId="urn:microsoft.com/office/officeart/2005/8/layout/default"/>
    <dgm:cxn modelId="{F7F7F948-993D-4F2C-B96B-99762D17EBCF}" type="presParOf" srcId="{0EC609DB-BB36-4525-8297-9589D5921F22}" destId="{C89944FA-87A0-444A-9E7F-4D9C8168BE71}" srcOrd="0" destOrd="0" presId="urn:microsoft.com/office/officeart/2005/8/layout/default"/>
    <dgm:cxn modelId="{2C2A6412-580C-42C6-A369-D65E569AD220}" type="presParOf" srcId="{0EC609DB-BB36-4525-8297-9589D5921F22}" destId="{F2BE331F-466D-41FF-9EF0-58BECBFEF13B}" srcOrd="1" destOrd="0" presId="urn:microsoft.com/office/officeart/2005/8/layout/default"/>
    <dgm:cxn modelId="{0C072F77-6D5A-42D9-AAB4-50CA5B0BB54C}" type="presParOf" srcId="{0EC609DB-BB36-4525-8297-9589D5921F22}" destId="{95644C8F-CBD2-45B7-96AB-BA46A2A76DA1}" srcOrd="2" destOrd="0" presId="urn:microsoft.com/office/officeart/2005/8/layout/default"/>
    <dgm:cxn modelId="{9E957D97-3010-4615-823A-10002DC8389E}" type="presParOf" srcId="{0EC609DB-BB36-4525-8297-9589D5921F22}" destId="{429F2A26-018A-4644-830F-4A2B88A160B0}" srcOrd="3" destOrd="0" presId="urn:microsoft.com/office/officeart/2005/8/layout/default"/>
    <dgm:cxn modelId="{8E74994F-EB1D-4884-866C-B3ADD6998023}" type="presParOf" srcId="{0EC609DB-BB36-4525-8297-9589D5921F22}" destId="{2AB0553C-230B-48CF-BEC5-17F57EBAB409}" srcOrd="4" destOrd="0" presId="urn:microsoft.com/office/officeart/2005/8/layout/default"/>
    <dgm:cxn modelId="{68ABE1AF-1DF5-46D0-8CC2-69EF203173C2}" type="presParOf" srcId="{0EC609DB-BB36-4525-8297-9589D5921F22}" destId="{81236503-826A-4EF5-B16D-5DB1D7617594}" srcOrd="5" destOrd="0" presId="urn:microsoft.com/office/officeart/2005/8/layout/default"/>
    <dgm:cxn modelId="{FD214B24-9E51-4F94-86DB-89EE7E14D466}" type="presParOf" srcId="{0EC609DB-BB36-4525-8297-9589D5921F22}" destId="{D69FFA0B-260E-4956-A5EF-D0B77DB7B5A6}" srcOrd="6" destOrd="0" presId="urn:microsoft.com/office/officeart/2005/8/layout/default"/>
    <dgm:cxn modelId="{AE367170-E25E-4310-9826-194F1020A5C4}" type="presParOf" srcId="{0EC609DB-BB36-4525-8297-9589D5921F22}" destId="{C6135497-4836-409B-B5E5-55F79BF3F456}" srcOrd="7" destOrd="0" presId="urn:microsoft.com/office/officeart/2005/8/layout/default"/>
    <dgm:cxn modelId="{9CFCCC9F-176A-4124-841F-8971A7C60C57}" type="presParOf" srcId="{0EC609DB-BB36-4525-8297-9589D5921F22}" destId="{40797C1F-15BD-4F28-ABF0-AC723CBCA7A1}" srcOrd="8" destOrd="0" presId="urn:microsoft.com/office/officeart/2005/8/layout/default"/>
    <dgm:cxn modelId="{B3A4227E-B61F-49ED-8521-96E7E56751CC}" type="presParOf" srcId="{0EC609DB-BB36-4525-8297-9589D5921F22}" destId="{4735D08D-33ED-48C0-9860-ABF78FFEE11E}" srcOrd="9" destOrd="0" presId="urn:microsoft.com/office/officeart/2005/8/layout/default"/>
    <dgm:cxn modelId="{FC493F9A-DB39-4295-878F-25DE3A63D5F0}" type="presParOf" srcId="{0EC609DB-BB36-4525-8297-9589D5921F22}" destId="{DBB12775-9361-49A8-8312-3DD857552EB1}" srcOrd="10" destOrd="0" presId="urn:microsoft.com/office/officeart/2005/8/layout/default"/>
    <dgm:cxn modelId="{05943DA0-B411-46E3-B986-DD878E384CE5}" type="presParOf" srcId="{0EC609DB-BB36-4525-8297-9589D5921F22}" destId="{6544DFFF-BD2D-4877-85DB-09F56560C7FA}" srcOrd="11" destOrd="0" presId="urn:microsoft.com/office/officeart/2005/8/layout/default"/>
    <dgm:cxn modelId="{0557265C-7F5F-43E8-8776-4EBE34141D54}" type="presParOf" srcId="{0EC609DB-BB36-4525-8297-9589D5921F22}" destId="{9ABB1B60-674B-413B-B8A1-CABC89DF77EA}" srcOrd="12" destOrd="0" presId="urn:microsoft.com/office/officeart/2005/8/layout/default"/>
    <dgm:cxn modelId="{89B22BA0-DDFB-4E56-9C32-BE0465109900}" type="presParOf" srcId="{0EC609DB-BB36-4525-8297-9589D5921F22}" destId="{7ECCD2CA-4885-47D4-AE9A-9D8E269E9159}" srcOrd="13" destOrd="0" presId="urn:microsoft.com/office/officeart/2005/8/layout/default"/>
    <dgm:cxn modelId="{899DCE1D-49B7-4618-93A9-420ED04B9822}" type="presParOf" srcId="{0EC609DB-BB36-4525-8297-9589D5921F22}" destId="{3FE63302-7BAC-4FE5-B2AE-0725106D5B66}" srcOrd="14" destOrd="0" presId="urn:microsoft.com/office/officeart/2005/8/layout/default"/>
    <dgm:cxn modelId="{1F6A4505-AB1B-48E2-B58C-7911D07955E7}" type="presParOf" srcId="{0EC609DB-BB36-4525-8297-9589D5921F22}" destId="{C70DA2CE-847E-426F-A8A6-6B45705C52F4}" srcOrd="15" destOrd="0" presId="urn:microsoft.com/office/officeart/2005/8/layout/default"/>
    <dgm:cxn modelId="{A3EB8411-F21D-4FD8-9399-D2929686142A}" type="presParOf" srcId="{0EC609DB-BB36-4525-8297-9589D5921F22}" destId="{0F4663C3-A0DD-476A-BFC5-57821891376A}" srcOrd="16" destOrd="0" presId="urn:microsoft.com/office/officeart/2005/8/layout/default"/>
    <dgm:cxn modelId="{9336E1C1-BF46-4B7E-B144-74D0B049CCDA}" type="presParOf" srcId="{0EC609DB-BB36-4525-8297-9589D5921F22}" destId="{8FB79E20-F31C-477A-87DE-3857B3CBA4C1}" srcOrd="17" destOrd="0" presId="urn:microsoft.com/office/officeart/2005/8/layout/default"/>
    <dgm:cxn modelId="{9C0B29F5-2454-480E-8BCE-1A500E0D430B}" type="presParOf" srcId="{0EC609DB-BB36-4525-8297-9589D5921F22}" destId="{09F4C661-E3A6-4D21-B3FA-C09FF1FAC188}" srcOrd="18" destOrd="0" presId="urn:microsoft.com/office/officeart/2005/8/layout/default"/>
    <dgm:cxn modelId="{8113069F-4585-432F-AAEF-6E460193A0C6}" type="presParOf" srcId="{0EC609DB-BB36-4525-8297-9589D5921F22}" destId="{3F71F582-0382-4B35-9E0B-7EF26619A213}" srcOrd="19" destOrd="0" presId="urn:microsoft.com/office/officeart/2005/8/layout/default"/>
    <dgm:cxn modelId="{601E120E-BFDE-4204-99DB-F6B4BB1253EE}" type="presParOf" srcId="{0EC609DB-BB36-4525-8297-9589D5921F22}" destId="{438045C2-4DE4-4FB2-BD75-A6D278DFA195}" srcOrd="20" destOrd="0" presId="urn:microsoft.com/office/officeart/2005/8/layout/default"/>
    <dgm:cxn modelId="{BE81864B-9BC4-4091-86F0-361C0548A481}" type="presParOf" srcId="{0EC609DB-BB36-4525-8297-9589D5921F22}" destId="{069649DF-A4CB-418E-9CD2-6C81D01421E1}" srcOrd="21" destOrd="0" presId="urn:microsoft.com/office/officeart/2005/8/layout/default"/>
    <dgm:cxn modelId="{8D8C0E39-98B8-4A5A-8537-A631EC85E6F0}" type="presParOf" srcId="{0EC609DB-BB36-4525-8297-9589D5921F22}" destId="{4C6D7F08-252C-44B4-9FE1-7E271058E3E0}" srcOrd="22" destOrd="0" presId="urn:microsoft.com/office/officeart/2005/8/layout/default"/>
    <dgm:cxn modelId="{E8481958-872E-44C1-B164-B19195B762CC}" type="presParOf" srcId="{0EC609DB-BB36-4525-8297-9589D5921F22}" destId="{3CE9D47D-FE08-4E9D-B9D8-B74F9E1B6969}" srcOrd="23" destOrd="0" presId="urn:microsoft.com/office/officeart/2005/8/layout/default"/>
    <dgm:cxn modelId="{9B14BF6A-9B5F-47D8-9FFC-47985762461D}" type="presParOf" srcId="{0EC609DB-BB36-4525-8297-9589D5921F22}" destId="{C501C557-15CA-480C-AA09-E36B48638851}" srcOrd="24" destOrd="0" presId="urn:microsoft.com/office/officeart/2005/8/layout/default"/>
    <dgm:cxn modelId="{E293DF9F-B7C5-482F-AE05-D7739C82FE3C}" type="presParOf" srcId="{0EC609DB-BB36-4525-8297-9589D5921F22}" destId="{F862AF8A-29CB-41CD-AFCF-07302C2D0FCD}" srcOrd="25" destOrd="0" presId="urn:microsoft.com/office/officeart/2005/8/layout/default"/>
    <dgm:cxn modelId="{5C1E316F-2B12-4DBC-85E4-F3C9829EB1D1}" type="presParOf" srcId="{0EC609DB-BB36-4525-8297-9589D5921F22}" destId="{73816F92-7591-4E0D-981B-608CEAB67BF6}" srcOrd="26" destOrd="0" presId="urn:microsoft.com/office/officeart/2005/8/layout/default"/>
    <dgm:cxn modelId="{6B6E0E8B-9A30-4F50-A4E5-3BB1C5D73AF6}" type="presParOf" srcId="{0EC609DB-BB36-4525-8297-9589D5921F22}" destId="{EF1776FB-6981-4B58-A7FF-764D442BB4C4}" srcOrd="27" destOrd="0" presId="urn:microsoft.com/office/officeart/2005/8/layout/default"/>
    <dgm:cxn modelId="{3BB8DC80-D4CA-4F77-8AC9-F5FD83868B38}" type="presParOf" srcId="{0EC609DB-BB36-4525-8297-9589D5921F22}" destId="{E6F379C4-A02C-414C-B3DE-AFB9E973C4D6}" srcOrd="28" destOrd="0" presId="urn:microsoft.com/office/officeart/2005/8/layout/default"/>
    <dgm:cxn modelId="{A3C70070-5FA4-4CFA-8EA1-749B481CAEEC}" type="presParOf" srcId="{0EC609DB-BB36-4525-8297-9589D5921F22}" destId="{642BE5D3-1A10-4BD6-BF35-0BA24A35E8E3}" srcOrd="29" destOrd="0" presId="urn:microsoft.com/office/officeart/2005/8/layout/default"/>
    <dgm:cxn modelId="{F8AAAAC0-7AC8-49EA-8E37-632E4CDCB8BB}" type="presParOf" srcId="{0EC609DB-BB36-4525-8297-9589D5921F22}" destId="{B0256A26-A2A2-46E4-84A7-5B849F1A34C2}" srcOrd="30" destOrd="0" presId="urn:microsoft.com/office/officeart/2005/8/layout/default"/>
    <dgm:cxn modelId="{E95D2CDE-653E-4594-AD07-652518D847B9}" type="presParOf" srcId="{0EC609DB-BB36-4525-8297-9589D5921F22}" destId="{B9F1DB30-DFCF-4B86-9645-741CA4D5183D}" srcOrd="31" destOrd="0" presId="urn:microsoft.com/office/officeart/2005/8/layout/default"/>
    <dgm:cxn modelId="{23F122D5-0781-4D69-BFF5-6F963A069A5E}" type="presParOf" srcId="{0EC609DB-BB36-4525-8297-9589D5921F22}" destId="{C915614D-146A-472A-A418-B7BA475C1459}" srcOrd="32" destOrd="0" presId="urn:microsoft.com/office/officeart/2005/8/layout/default"/>
    <dgm:cxn modelId="{18689116-1B33-499E-A29A-12F12766FB9D}" type="presParOf" srcId="{0EC609DB-BB36-4525-8297-9589D5921F22}" destId="{6E08CB30-1899-4485-A322-5EBFE2203464}" srcOrd="33" destOrd="0" presId="urn:microsoft.com/office/officeart/2005/8/layout/default"/>
    <dgm:cxn modelId="{28B7E3AF-BB98-4B6F-A4C7-D4A4812B6F0F}" type="presParOf" srcId="{0EC609DB-BB36-4525-8297-9589D5921F22}" destId="{DE342178-431A-4E4D-8192-C5B457DA9D04}" srcOrd="34" destOrd="0" presId="urn:microsoft.com/office/officeart/2005/8/layout/default"/>
    <dgm:cxn modelId="{BC575397-F112-4CA7-9167-CC73FB2EE5AB}" type="presParOf" srcId="{0EC609DB-BB36-4525-8297-9589D5921F22}" destId="{D83C32DA-CBF7-46D2-A8D9-7E8382134A7C}" srcOrd="35" destOrd="0" presId="urn:microsoft.com/office/officeart/2005/8/layout/default"/>
    <dgm:cxn modelId="{CC9E4B88-DF19-4425-AF1F-140CA4E1B4AB}" type="presParOf" srcId="{0EC609DB-BB36-4525-8297-9589D5921F22}" destId="{E95BDA04-5CC0-470A-B217-0BB4C8939A15}" srcOrd="36" destOrd="0" presId="urn:microsoft.com/office/officeart/2005/8/layout/default"/>
    <dgm:cxn modelId="{2722D5F6-82FC-4DE4-AD83-3D4A0A633B84}" type="presParOf" srcId="{0EC609DB-BB36-4525-8297-9589D5921F22}" destId="{3A895C84-4DC8-4D3A-9D01-0CC3ADD68FB8}" srcOrd="37" destOrd="0" presId="urn:microsoft.com/office/officeart/2005/8/layout/default"/>
    <dgm:cxn modelId="{EB61AFFB-7683-4886-B84C-CED8CE1C3442}" type="presParOf" srcId="{0EC609DB-BB36-4525-8297-9589D5921F22}" destId="{CFB25DC5-D131-4F64-A21B-6A8B18531D1D}" srcOrd="3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944FA-87A0-444A-9E7F-4D9C8168BE71}">
      <dsp:nvSpPr>
        <dsp:cNvPr id="0" name=""/>
        <dsp:cNvSpPr/>
      </dsp:nvSpPr>
      <dsp:spPr>
        <a:xfrm>
          <a:off x="644604" y="2062"/>
          <a:ext cx="1761849" cy="10571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Κοινωνική Αλληλεγγύη</a:t>
          </a:r>
          <a:endParaRPr lang="en-US" sz="2000" kern="1200" dirty="0"/>
        </a:p>
      </dsp:txBody>
      <dsp:txXfrm>
        <a:off x="644604" y="2062"/>
        <a:ext cx="1761849" cy="1057109"/>
      </dsp:txXfrm>
    </dsp:sp>
    <dsp:sp modelId="{95644C8F-CBD2-45B7-96AB-BA46A2A76DA1}">
      <dsp:nvSpPr>
        <dsp:cNvPr id="0" name=""/>
        <dsp:cNvSpPr/>
      </dsp:nvSpPr>
      <dsp:spPr>
        <a:xfrm>
          <a:off x="2582638" y="2062"/>
          <a:ext cx="1761849" cy="1057109"/>
        </a:xfrm>
        <a:prstGeom prst="rect">
          <a:avLst/>
        </a:prstGeom>
        <a:solidFill>
          <a:schemeClr val="accent5">
            <a:hueOff val="-639587"/>
            <a:satOff val="-43"/>
            <a:lumOff val="1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Δημιουργία και στήριξη κοινωνικών παντοπωλείων.</a:t>
          </a:r>
          <a:endParaRPr lang="en-US" sz="1300" kern="1200"/>
        </a:p>
      </dsp:txBody>
      <dsp:txXfrm>
        <a:off x="2582638" y="2062"/>
        <a:ext cx="1761849" cy="1057109"/>
      </dsp:txXfrm>
    </dsp:sp>
    <dsp:sp modelId="{2AB0553C-230B-48CF-BEC5-17F57EBAB409}">
      <dsp:nvSpPr>
        <dsp:cNvPr id="0" name=""/>
        <dsp:cNvSpPr/>
      </dsp:nvSpPr>
      <dsp:spPr>
        <a:xfrm>
          <a:off x="4520672" y="2062"/>
          <a:ext cx="1761849" cy="1057109"/>
        </a:xfrm>
        <a:prstGeom prst="rect">
          <a:avLst/>
        </a:prstGeom>
        <a:solidFill>
          <a:schemeClr val="accent5">
            <a:hueOff val="-1279174"/>
            <a:satOff val="-87"/>
            <a:lumOff val="2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 dirty="0"/>
            <a:t>Προσφορά σε συσσίτια για άστεγους.</a:t>
          </a:r>
          <a:endParaRPr lang="en-US" sz="1300" kern="1200" dirty="0"/>
        </a:p>
      </dsp:txBody>
      <dsp:txXfrm>
        <a:off x="4520672" y="2062"/>
        <a:ext cx="1761849" cy="1057109"/>
      </dsp:txXfrm>
    </dsp:sp>
    <dsp:sp modelId="{D69FFA0B-260E-4956-A5EF-D0B77DB7B5A6}">
      <dsp:nvSpPr>
        <dsp:cNvPr id="0" name=""/>
        <dsp:cNvSpPr/>
      </dsp:nvSpPr>
      <dsp:spPr>
        <a:xfrm>
          <a:off x="6458706" y="2062"/>
          <a:ext cx="1761849" cy="1057109"/>
        </a:xfrm>
        <a:prstGeom prst="rect">
          <a:avLst/>
        </a:prstGeom>
        <a:solidFill>
          <a:schemeClr val="accent5">
            <a:hueOff val="-1918760"/>
            <a:satOff val="-130"/>
            <a:lumOff val="31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Συμμετοχή σε εκστρατείες συλλογής τροφίμων ή ειδών πρώτης ανάγκης.</a:t>
          </a:r>
          <a:endParaRPr lang="en-US" sz="1300" kern="1200"/>
        </a:p>
      </dsp:txBody>
      <dsp:txXfrm>
        <a:off x="6458706" y="2062"/>
        <a:ext cx="1761849" cy="1057109"/>
      </dsp:txXfrm>
    </dsp:sp>
    <dsp:sp modelId="{40797C1F-15BD-4F28-ABF0-AC723CBCA7A1}">
      <dsp:nvSpPr>
        <dsp:cNvPr id="0" name=""/>
        <dsp:cNvSpPr/>
      </dsp:nvSpPr>
      <dsp:spPr>
        <a:xfrm>
          <a:off x="8396740" y="2062"/>
          <a:ext cx="1761849" cy="1057109"/>
        </a:xfrm>
        <a:prstGeom prst="rect">
          <a:avLst/>
        </a:prstGeom>
        <a:solidFill>
          <a:schemeClr val="accent5">
            <a:hueOff val="-2558347"/>
            <a:satOff val="-174"/>
            <a:lumOff val="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Περιβαλλοντική Υποστήριξη</a:t>
          </a:r>
          <a:endParaRPr lang="en-US" sz="2000" kern="1200" dirty="0"/>
        </a:p>
      </dsp:txBody>
      <dsp:txXfrm>
        <a:off x="8396740" y="2062"/>
        <a:ext cx="1761849" cy="1057109"/>
      </dsp:txXfrm>
    </dsp:sp>
    <dsp:sp modelId="{DBB12775-9361-49A8-8312-3DD857552EB1}">
      <dsp:nvSpPr>
        <dsp:cNvPr id="0" name=""/>
        <dsp:cNvSpPr/>
      </dsp:nvSpPr>
      <dsp:spPr>
        <a:xfrm>
          <a:off x="644604" y="1235357"/>
          <a:ext cx="1761849" cy="1057109"/>
        </a:xfrm>
        <a:prstGeom prst="rect">
          <a:avLst/>
        </a:prstGeom>
        <a:solidFill>
          <a:schemeClr val="accent5">
            <a:hueOff val="-3197934"/>
            <a:satOff val="-217"/>
            <a:lumOff val="5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Ανακύκλωση και συμμετοχή σε δράσεις καθαρισμού ακτών και πάρκων.</a:t>
          </a:r>
          <a:endParaRPr lang="en-US" sz="1300" kern="1200"/>
        </a:p>
      </dsp:txBody>
      <dsp:txXfrm>
        <a:off x="644604" y="1235357"/>
        <a:ext cx="1761849" cy="1057109"/>
      </dsp:txXfrm>
    </dsp:sp>
    <dsp:sp modelId="{9ABB1B60-674B-413B-B8A1-CABC89DF77EA}">
      <dsp:nvSpPr>
        <dsp:cNvPr id="0" name=""/>
        <dsp:cNvSpPr/>
      </dsp:nvSpPr>
      <dsp:spPr>
        <a:xfrm>
          <a:off x="2582638" y="1235357"/>
          <a:ext cx="1761849" cy="1057109"/>
        </a:xfrm>
        <a:prstGeom prst="rect">
          <a:avLst/>
        </a:prstGeom>
        <a:solidFill>
          <a:schemeClr val="accent5">
            <a:hueOff val="-3837521"/>
            <a:satOff val="-261"/>
            <a:lumOff val="6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Φύτευση δέντρων και προστασία φυσικών οικοσυστημάτων.</a:t>
          </a:r>
          <a:endParaRPr lang="en-US" sz="1300" kern="1200"/>
        </a:p>
      </dsp:txBody>
      <dsp:txXfrm>
        <a:off x="2582638" y="1235357"/>
        <a:ext cx="1761849" cy="1057109"/>
      </dsp:txXfrm>
    </dsp:sp>
    <dsp:sp modelId="{3FE63302-7BAC-4FE5-B2AE-0725106D5B66}">
      <dsp:nvSpPr>
        <dsp:cNvPr id="0" name=""/>
        <dsp:cNvSpPr/>
      </dsp:nvSpPr>
      <dsp:spPr>
        <a:xfrm>
          <a:off x="4520672" y="1235357"/>
          <a:ext cx="1761849" cy="1057109"/>
        </a:xfrm>
        <a:prstGeom prst="rect">
          <a:avLst/>
        </a:prstGeom>
        <a:solidFill>
          <a:schemeClr val="accent5">
            <a:hueOff val="-4477108"/>
            <a:satOff val="-304"/>
            <a:lumOff val="7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Μείωση χρήσης πλαστικών και προώθηση βιώσιμων πρακτικών.</a:t>
          </a:r>
          <a:endParaRPr lang="en-US" sz="1300" kern="1200"/>
        </a:p>
      </dsp:txBody>
      <dsp:txXfrm>
        <a:off x="4520672" y="1235357"/>
        <a:ext cx="1761849" cy="1057109"/>
      </dsp:txXfrm>
    </dsp:sp>
    <dsp:sp modelId="{0F4663C3-A0DD-476A-BFC5-57821891376A}">
      <dsp:nvSpPr>
        <dsp:cNvPr id="0" name=""/>
        <dsp:cNvSpPr/>
      </dsp:nvSpPr>
      <dsp:spPr>
        <a:xfrm>
          <a:off x="6458706" y="1235357"/>
          <a:ext cx="1761849" cy="1057109"/>
        </a:xfrm>
        <a:prstGeom prst="rect">
          <a:avLst/>
        </a:prstGeom>
        <a:solidFill>
          <a:schemeClr val="accent5">
            <a:hueOff val="-5116695"/>
            <a:satOff val="-348"/>
            <a:lumOff val="8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Οικονομική Βοήθεια</a:t>
          </a:r>
          <a:endParaRPr lang="en-US" sz="2000" kern="1200" dirty="0"/>
        </a:p>
      </dsp:txBody>
      <dsp:txXfrm>
        <a:off x="6458706" y="1235357"/>
        <a:ext cx="1761849" cy="1057109"/>
      </dsp:txXfrm>
    </dsp:sp>
    <dsp:sp modelId="{09F4C661-E3A6-4D21-B3FA-C09FF1FAC188}">
      <dsp:nvSpPr>
        <dsp:cNvPr id="0" name=""/>
        <dsp:cNvSpPr/>
      </dsp:nvSpPr>
      <dsp:spPr>
        <a:xfrm>
          <a:off x="8396740" y="1235357"/>
          <a:ext cx="1761849" cy="1057109"/>
        </a:xfrm>
        <a:prstGeom prst="rect">
          <a:avLst/>
        </a:prstGeom>
        <a:solidFill>
          <a:schemeClr val="accent5">
            <a:hueOff val="-5756282"/>
            <a:satOff val="-391"/>
            <a:lumOff val="9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Παροχή υποτροφιών για μαθητές ή φοιτητές από ευπαθείς ομάδες.</a:t>
          </a:r>
          <a:endParaRPr lang="en-US" sz="1300" kern="1200"/>
        </a:p>
      </dsp:txBody>
      <dsp:txXfrm>
        <a:off x="8396740" y="1235357"/>
        <a:ext cx="1761849" cy="1057109"/>
      </dsp:txXfrm>
    </dsp:sp>
    <dsp:sp modelId="{438045C2-4DE4-4FB2-BD75-A6D278DFA195}">
      <dsp:nvSpPr>
        <dsp:cNvPr id="0" name=""/>
        <dsp:cNvSpPr/>
      </dsp:nvSpPr>
      <dsp:spPr>
        <a:xfrm>
          <a:off x="644604" y="2468651"/>
          <a:ext cx="1761849" cy="1057109"/>
        </a:xfrm>
        <a:prstGeom prst="rect">
          <a:avLst/>
        </a:prstGeom>
        <a:solidFill>
          <a:schemeClr val="accent5">
            <a:hueOff val="-6395869"/>
            <a:satOff val="-435"/>
            <a:lumOff val="103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Κάλυψη λογαριασμών ή ενοικίων για οικογένειες που αντιμετωπίζουν οικονομικές δυσκολίες.</a:t>
          </a:r>
          <a:endParaRPr lang="en-US" sz="1300" kern="1200"/>
        </a:p>
      </dsp:txBody>
      <dsp:txXfrm>
        <a:off x="644604" y="2468651"/>
        <a:ext cx="1761849" cy="1057109"/>
      </dsp:txXfrm>
    </dsp:sp>
    <dsp:sp modelId="{4C6D7F08-252C-44B4-9FE1-7E271058E3E0}">
      <dsp:nvSpPr>
        <dsp:cNvPr id="0" name=""/>
        <dsp:cNvSpPr/>
      </dsp:nvSpPr>
      <dsp:spPr>
        <a:xfrm>
          <a:off x="2582638" y="2468651"/>
          <a:ext cx="1761849" cy="1057109"/>
        </a:xfrm>
        <a:prstGeom prst="rect">
          <a:avLst/>
        </a:prstGeom>
        <a:solidFill>
          <a:schemeClr val="accent5">
            <a:hueOff val="-7035455"/>
            <a:satOff val="-478"/>
            <a:lumOff val="113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Χρηματοδότηση κοινοτήτων σε περιοχές που έχουν πληγεί από φυσικές καταστροφές.</a:t>
          </a:r>
          <a:endParaRPr lang="en-US" sz="1300" kern="1200"/>
        </a:p>
      </dsp:txBody>
      <dsp:txXfrm>
        <a:off x="2582638" y="2468651"/>
        <a:ext cx="1761849" cy="1057109"/>
      </dsp:txXfrm>
    </dsp:sp>
    <dsp:sp modelId="{C501C557-15CA-480C-AA09-E36B48638851}">
      <dsp:nvSpPr>
        <dsp:cNvPr id="0" name=""/>
        <dsp:cNvSpPr/>
      </dsp:nvSpPr>
      <dsp:spPr>
        <a:xfrm>
          <a:off x="4520672" y="2468651"/>
          <a:ext cx="1761849" cy="1057109"/>
        </a:xfrm>
        <a:prstGeom prst="rect">
          <a:avLst/>
        </a:prstGeom>
        <a:solidFill>
          <a:schemeClr val="accent5">
            <a:hueOff val="-7675042"/>
            <a:satOff val="-522"/>
            <a:lumOff val="12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Προσωπική Συμπαράσταση</a:t>
          </a:r>
          <a:endParaRPr lang="en-US" sz="2000" kern="1200" dirty="0"/>
        </a:p>
      </dsp:txBody>
      <dsp:txXfrm>
        <a:off x="4520672" y="2468651"/>
        <a:ext cx="1761849" cy="1057109"/>
      </dsp:txXfrm>
    </dsp:sp>
    <dsp:sp modelId="{73816F92-7591-4E0D-981B-608CEAB67BF6}">
      <dsp:nvSpPr>
        <dsp:cNvPr id="0" name=""/>
        <dsp:cNvSpPr/>
      </dsp:nvSpPr>
      <dsp:spPr>
        <a:xfrm>
          <a:off x="6458706" y="2468651"/>
          <a:ext cx="1761849" cy="1057109"/>
        </a:xfrm>
        <a:prstGeom prst="rect">
          <a:avLst/>
        </a:prstGeom>
        <a:solidFill>
          <a:schemeClr val="accent5">
            <a:hueOff val="-8314629"/>
            <a:satOff val="-565"/>
            <a:lumOff val="13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Εθελοντική βοήθεια σε γηροκομεία ή νοσοκομεία.</a:t>
          </a:r>
          <a:endParaRPr lang="en-US" sz="1300" kern="1200"/>
        </a:p>
      </dsp:txBody>
      <dsp:txXfrm>
        <a:off x="6458706" y="2468651"/>
        <a:ext cx="1761849" cy="1057109"/>
      </dsp:txXfrm>
    </dsp:sp>
    <dsp:sp modelId="{E6F379C4-A02C-414C-B3DE-AFB9E973C4D6}">
      <dsp:nvSpPr>
        <dsp:cNvPr id="0" name=""/>
        <dsp:cNvSpPr/>
      </dsp:nvSpPr>
      <dsp:spPr>
        <a:xfrm>
          <a:off x="8396740" y="2468651"/>
          <a:ext cx="1761849" cy="1057109"/>
        </a:xfrm>
        <a:prstGeom prst="rect">
          <a:avLst/>
        </a:prstGeom>
        <a:solidFill>
          <a:schemeClr val="accent5">
            <a:hueOff val="-8954215"/>
            <a:satOff val="-609"/>
            <a:lumOff val="144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Στήριξη ατόμων με ψυχικά προβλήματα μέσω ομάδων υποστήριξης.</a:t>
          </a:r>
          <a:endParaRPr lang="en-US" sz="1300" kern="1200"/>
        </a:p>
      </dsp:txBody>
      <dsp:txXfrm>
        <a:off x="8396740" y="2468651"/>
        <a:ext cx="1761849" cy="1057109"/>
      </dsp:txXfrm>
    </dsp:sp>
    <dsp:sp modelId="{B0256A26-A2A2-46E4-84A7-5B849F1A34C2}">
      <dsp:nvSpPr>
        <dsp:cNvPr id="0" name=""/>
        <dsp:cNvSpPr/>
      </dsp:nvSpPr>
      <dsp:spPr>
        <a:xfrm>
          <a:off x="461513" y="3701945"/>
          <a:ext cx="1761849" cy="1057109"/>
        </a:xfrm>
        <a:prstGeom prst="rect">
          <a:avLst/>
        </a:prstGeom>
        <a:solidFill>
          <a:schemeClr val="accent5">
            <a:hueOff val="-9593803"/>
            <a:satOff val="-652"/>
            <a:lumOff val="15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Επίσκεψη και βοήθεια ηλικιωμένων που ζουν μόνοι τους.</a:t>
          </a:r>
          <a:endParaRPr lang="en-US" sz="1300" kern="1200"/>
        </a:p>
      </dsp:txBody>
      <dsp:txXfrm>
        <a:off x="461513" y="3701945"/>
        <a:ext cx="1761849" cy="1057109"/>
      </dsp:txXfrm>
    </dsp:sp>
    <dsp:sp modelId="{C915614D-146A-472A-A418-B7BA475C1459}">
      <dsp:nvSpPr>
        <dsp:cNvPr id="0" name=""/>
        <dsp:cNvSpPr/>
      </dsp:nvSpPr>
      <dsp:spPr>
        <a:xfrm>
          <a:off x="2399547" y="3701945"/>
          <a:ext cx="2128031" cy="1057109"/>
        </a:xfrm>
        <a:prstGeom prst="rect">
          <a:avLst/>
        </a:prstGeom>
        <a:solidFill>
          <a:schemeClr val="accent5">
            <a:hueOff val="-10233389"/>
            <a:satOff val="-696"/>
            <a:lumOff val="165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/>
            <a:t>Εκπαιδευτική Υποστήριξη</a:t>
          </a:r>
          <a:endParaRPr lang="en-US" sz="2000" kern="1200" dirty="0"/>
        </a:p>
      </dsp:txBody>
      <dsp:txXfrm>
        <a:off x="2399547" y="3701945"/>
        <a:ext cx="2128031" cy="1057109"/>
      </dsp:txXfrm>
    </dsp:sp>
    <dsp:sp modelId="{DE342178-431A-4E4D-8192-C5B457DA9D04}">
      <dsp:nvSpPr>
        <dsp:cNvPr id="0" name=""/>
        <dsp:cNvSpPr/>
      </dsp:nvSpPr>
      <dsp:spPr>
        <a:xfrm>
          <a:off x="4703763" y="3701945"/>
          <a:ext cx="1761849" cy="1057109"/>
        </a:xfrm>
        <a:prstGeom prst="rect">
          <a:avLst/>
        </a:prstGeom>
        <a:solidFill>
          <a:schemeClr val="accent5">
            <a:hueOff val="-10872976"/>
            <a:satOff val="-739"/>
            <a:lumOff val="17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Δωρεάν φροντιστήρια ή ενισχυτική διδασκαλία για μαθητές.</a:t>
          </a:r>
          <a:endParaRPr lang="en-US" sz="1300" kern="1200"/>
        </a:p>
      </dsp:txBody>
      <dsp:txXfrm>
        <a:off x="4703763" y="3701945"/>
        <a:ext cx="1761849" cy="1057109"/>
      </dsp:txXfrm>
    </dsp:sp>
    <dsp:sp modelId="{E95BDA04-5CC0-470A-B217-0BB4C8939A15}">
      <dsp:nvSpPr>
        <dsp:cNvPr id="0" name=""/>
        <dsp:cNvSpPr/>
      </dsp:nvSpPr>
      <dsp:spPr>
        <a:xfrm>
          <a:off x="6641797" y="3701945"/>
          <a:ext cx="1761849" cy="1057109"/>
        </a:xfrm>
        <a:prstGeom prst="rect">
          <a:avLst/>
        </a:prstGeom>
        <a:solidFill>
          <a:schemeClr val="accent5">
            <a:hueOff val="-11512563"/>
            <a:satOff val="-783"/>
            <a:lumOff val="18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Δημιουργία βιβλιοθηκών για μαθητές σε απομακρυσμένες περιοχές.</a:t>
          </a:r>
          <a:endParaRPr lang="en-US" sz="1300" kern="1200"/>
        </a:p>
      </dsp:txBody>
      <dsp:txXfrm>
        <a:off x="6641797" y="3701945"/>
        <a:ext cx="1761849" cy="1057109"/>
      </dsp:txXfrm>
    </dsp:sp>
    <dsp:sp modelId="{CFB25DC5-D131-4F64-A21B-6A8B18531D1D}">
      <dsp:nvSpPr>
        <dsp:cNvPr id="0" name=""/>
        <dsp:cNvSpPr/>
      </dsp:nvSpPr>
      <dsp:spPr>
        <a:xfrm>
          <a:off x="8579831" y="3701945"/>
          <a:ext cx="1761849" cy="1057109"/>
        </a:xfrm>
        <a:prstGeom prst="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300" kern="1200"/>
            <a:t>Παροχή σχολικών υλικών σε παιδιά από οικογένειες με χαμηλό εισόδημα.</a:t>
          </a:r>
          <a:endParaRPr lang="en-US" sz="1300" kern="1200"/>
        </a:p>
      </dsp:txBody>
      <dsp:txXfrm>
        <a:off x="8579831" y="3701945"/>
        <a:ext cx="1761849" cy="1057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ED8AEB-8580-A43D-2B82-641F46069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90B4B5E-A75C-5A32-EA32-6FB573CAB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5232127-D7D8-EFA3-1F2E-7B95F8E9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48E3CB0-B830-A8C5-8858-334B27D9C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3D9B45-0228-0370-3A21-B1B2522C4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21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B67541-87F2-F583-E7D7-2C2469EB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DE1C4CB-2BFF-52BB-703C-F036CB62F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541484-917F-D11F-FC3C-36F63277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C426E19-E285-C65C-4117-6CF0F4E71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C7A421C-81C3-AE49-ED26-52988615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74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5035C9A-15BA-E404-C0C2-F502504303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81BFE9F-9826-E0A4-C42F-B160B54CD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74FCD5-51FF-EBFF-D8A9-0500506A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6239F3F-65B8-4924-36E5-EAA250ED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E38983-1A53-4CD4-A674-5EE08FA0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055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A0FFC6-A3C9-A78C-8CF1-47C5DE28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D3E3417-D381-1772-A9B6-B26475C8A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EFBFDA9-0272-99CB-53E8-A336DE31A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09C69C8-D99C-C5DC-1D41-06BDC1791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0C11DA-9529-3EB5-718C-5BEF65559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17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4F9AB6-3AFF-AC4F-A5E8-2DA0E9CD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C42A29-AED9-C92E-BC51-AEA73994C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E8BF359-215C-7F8B-3E92-9D69CC15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37545D-8A75-3151-C6D4-25A248FF4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A9CACC7-71C7-9360-51AC-FD91E251F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58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14ED06-9497-7784-A0B9-951DF9257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8AA080-98FB-25D9-870B-F47AD21D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6FD0744-E91D-8CB0-7B05-B6ADFCABF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4CDCB0E-23D5-4E3B-12A3-DABF4DBF3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EB1829-C5D3-B2EA-8C52-2DD164AB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5E034A-40E0-5004-EFDF-300E6945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6030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12F52C-1615-1FE1-8851-BCBC8DFA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15634E0-8B83-A79A-3E45-09863AF8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4C58C0A-4C3D-79D8-D10B-F8E465EC71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C38B57F-A428-A13F-5183-B94689AED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46EE4A0-6380-A783-9BE6-8BDA76F20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CA154512-EE48-5010-35D0-3D7D5A94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D2CA3CB3-D476-BB03-80CC-55004EC2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2192801-D4B7-9E95-933A-4A186B46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75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5A3C68-2B46-F098-70C5-7304C9E5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37020FB-E971-FBA3-1625-F50920EC7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84A918-03E5-A536-9317-C7CD2F95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9CA80D5-5CBA-F0A7-27FA-57602347D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693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63918F9E-8646-7F74-3A3A-712F46DA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65B4CA1-6974-C1CF-E1BE-5A52831D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DD6D25D-396F-0B0E-8CCA-5853DE31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3623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AAD4AD-C6CB-822E-9879-0D0479C1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B89C7D-6C7B-FCC2-4834-326B4105D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96BD93B-6AD8-1714-884F-CCC596339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24AB99D-EDCE-CA23-D375-C82B8F0CD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BC73E54-8A2A-7996-F577-370E3E31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BCEF5B8-B731-80F0-26BC-6533473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49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4637DE-216C-9F90-D26D-0387F6902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16419CD-1248-8509-16B8-4C80BFF94A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35CA17C-6BEA-7CD9-61C7-04D1826D1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CDF20C38-1A79-196F-9D06-BF5F3221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7E6E049-D315-0E3F-03C8-8BF0EE8DE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1C00502-FA08-A686-D34A-128FBD86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6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FE60BE0E-79A8-8ACC-99C6-56CE43DE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5FE2EF2-6BC7-43F1-76E5-5A266A333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150EB9-D84F-F2B5-345C-E67AFD982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1EDA57-82A4-4606-8464-CCD6C3ADFECC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3341B34-A684-881A-9B2D-D99A7BC02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373283C-1615-1F2E-90AE-B043A39A4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79F73-0E07-4E24-B8AD-B64CDDE0D4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577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0B2922-F5B2-153E-D2D0-F9208375AB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194" y="255638"/>
            <a:ext cx="9389806" cy="4994787"/>
          </a:xfrm>
        </p:spPr>
        <p:txBody>
          <a:bodyPr>
            <a:normAutofit/>
          </a:bodyPr>
          <a:lstStyle/>
          <a:p>
            <a:r>
              <a:rPr lang="el-GR" dirty="0"/>
              <a:t>Οι δραστηριότητες σε κουίζ</a:t>
            </a:r>
            <a:br>
              <a:rPr lang="el-GR" dirty="0"/>
            </a:br>
            <a:r>
              <a:rPr lang="el-GR" dirty="0"/>
              <a:t>ΕΝΟΤΗΤΑ 5</a:t>
            </a:r>
            <a:br>
              <a:rPr lang="el-GR" dirty="0"/>
            </a:br>
            <a:r>
              <a:rPr lang="el-GR" dirty="0"/>
              <a:t>Ελεημοσύνη η </a:t>
            </a:r>
            <a:r>
              <a:rPr lang="el-GR" dirty="0" err="1"/>
              <a:t>βασιλίσσα</a:t>
            </a:r>
            <a:r>
              <a:rPr lang="el-GR" dirty="0"/>
              <a:t> των αρετών</a:t>
            </a:r>
          </a:p>
        </p:txBody>
      </p:sp>
    </p:spTree>
    <p:extLst>
      <p:ext uri="{BB962C8B-B14F-4D97-AF65-F5344CB8AC3E}">
        <p14:creationId xmlns:p14="http://schemas.microsoft.com/office/powerpoint/2010/main" val="413399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A8C3E330-0FF7-3779-606F-57FC5238A9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740904"/>
              </p:ext>
            </p:extLst>
          </p:nvPr>
        </p:nvGraphicFramePr>
        <p:xfrm>
          <a:off x="92075" y="92075"/>
          <a:ext cx="9172505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56689" imgH="6415694" progId="Acrobat.Document.DC">
                  <p:embed/>
                </p:oleObj>
              </mc:Choice>
              <mc:Fallback>
                <p:oleObj name="Acrobat Document" r:id="rId2" imgW="4556689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9172505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57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9D823B1-2BF1-C541-6FDA-AF9262FC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ΑΠΑΝΤΗΣΕΙΣ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AAFA070C-F76F-5E73-E1F2-99826910DF09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Βασική ηθική υπεροχή του ανθρώπου έναντι των ζώων:</a:t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ικανότητα για ελεημοσύνη και ανωτερότητα.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Κοινό χαρακτηριστικό ανθρώπων και ζώων:</a:t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Τα βασικά αγαθά όπως "ἥλιος, σελήνη, ἀὴρ."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Κατηγορία Ιωάννη:</a:t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Την απληστία και συσσώρευση πλούτου.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Κοινά αγαθά της φύσης:</a:t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Οὐρανὸς, γῆ, ἥλιος, θάλασσα.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Μέσο αποφυγής τιμωρίας:</a:t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Η ελεημοσύνη. </a:t>
            </a:r>
          </a:p>
        </p:txBody>
      </p:sp>
    </p:spTree>
    <p:extLst>
      <p:ext uri="{BB962C8B-B14F-4D97-AF65-F5344CB8AC3E}">
        <p14:creationId xmlns:p14="http://schemas.microsoft.com/office/powerpoint/2010/main" val="62138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28A827D-A2D4-B424-74AC-E3F5EAABE9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B5F0ED8-D038-10B6-2675-3588E31FE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06" y="137653"/>
            <a:ext cx="11346426" cy="13961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ΕΝΔΕΙΚΤΙΚΕΣ ΑΠΑΝΤΗΣΕΙΣ</a:t>
            </a:r>
            <a:r>
              <a:rPr lang="el-GR" dirty="0"/>
              <a:t> Δραστηριότητα 5</a:t>
            </a:r>
            <a:endParaRPr lang="en-US" dirty="0"/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AAA01BAD-C034-80AD-254F-6E9BCA597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581629"/>
              </p:ext>
            </p:extLst>
          </p:nvPr>
        </p:nvGraphicFramePr>
        <p:xfrm>
          <a:off x="838200" y="1415846"/>
          <a:ext cx="10803194" cy="476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11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79A9251E-BBA5-EAEE-988D-42672BE446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6651"/>
              </p:ext>
            </p:extLst>
          </p:nvPr>
        </p:nvGraphicFramePr>
        <p:xfrm>
          <a:off x="1042219" y="344129"/>
          <a:ext cx="9940413" cy="651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56689" imgH="6415694" progId="Acrobat.Document.DC">
                  <p:embed/>
                </p:oleObj>
              </mc:Choice>
              <mc:Fallback>
                <p:oleObj name="Acrobat Document" r:id="rId2" imgW="4556689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2219" y="344129"/>
                        <a:ext cx="9940413" cy="6513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43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42431A-5BF2-5768-FFA5-396618B12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ΑΠΑΝΤΗΣΕΙΣ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CB5F393-767E-AB7B-14D7-4E96D8AA1BC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38200" y="2416245"/>
            <a:ext cx="332680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</a:t>
            </a:r>
            <a:r>
              <a:rPr kumimoji="0" lang="el-GR" altLang="el-GR" sz="4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ἄνθρωπος</a:t>
            </a:r>
            <a:endParaRPr kumimoji="0" lang="el-GR" alt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2.οὐρανὸς</a:t>
            </a:r>
            <a:endParaRPr kumimoji="0" lang="el-GR" alt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3.ὑγεία</a:t>
            </a:r>
            <a:endParaRPr kumimoji="0" lang="el-GR" alt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l-GR" altLang="el-GR" sz="4000" b="1" dirty="0">
                <a:latin typeface="Arial" panose="020B0604020202020204" pitchFamily="34" charset="0"/>
              </a:rPr>
              <a:t>4.τ</a:t>
            </a:r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ελευτὴ</a:t>
            </a:r>
            <a:endParaRPr kumimoji="0" lang="el-GR" altLang="el-G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l-GR" altLang="el-GR" sz="4000" b="1" dirty="0">
                <a:latin typeface="Arial" panose="020B0604020202020204" pitchFamily="34" charset="0"/>
              </a:rPr>
              <a:t>5.</a:t>
            </a:r>
            <a:r>
              <a:rPr kumimoji="0" lang="el-GR" altLang="el-G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πολὺν</a:t>
            </a:r>
            <a:r>
              <a:rPr kumimoji="0" lang="el-GR" altLang="el-G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37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7DA4E8-B4E3-0E69-E4FE-D3ECBC650827}"/>
              </a:ext>
            </a:extLst>
          </p:cNvPr>
          <p:cNvSpPr txBox="1"/>
          <p:nvPr/>
        </p:nvSpPr>
        <p:spPr>
          <a:xfrm>
            <a:off x="167148" y="186814"/>
            <a:ext cx="10274710" cy="493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215E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Αγαπητοί, ας μη γίνουμε αγριότεροι από τα ζώα.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215E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Σ’ εκείνα όλα είναι κοινά και κανένα δεν έχει περισσότερα από τα άλλα·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215E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εσύ όμως αν και είσαι άνθρωπος, γίνεσαι πιο άσπλαχνος από τα θηρία, κλείνοντας ερμητικά σε ένα σπίτι όσα τρόφιμα θα αρκούσαν για να θρέψουν αμέτρητους φτωχούς.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Και βέβαια, δεν είναι μόνο η φύση μας κοινή, αλλά και άλλα περισσότερα·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κοινός είναι ο ουρανός και ο ήλιος και η σελήνη και τα αστέρια και ο αέρας και η θάλασσα και η γη και η ζωή και ο θάνατος και τα γηρατειά και οι αρρώστιες και η υγεία και η ανάγκη τροφής και ρούχων.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Πώς λοιπόν δεν είναι παράλογο αυτοί που μοιράζονται τόσα πολλά μεταξύ τους στα χρήματα να είναι τόσο πλεονέκτες, και να μη διατηρούν την ίδια ισονομία;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88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E107D-1437-8BD1-1E75-4C269798BE64}"/>
              </a:ext>
            </a:extLst>
          </p:cNvPr>
          <p:cNvSpPr txBox="1"/>
          <p:nvPr/>
        </p:nvSpPr>
        <p:spPr>
          <a:xfrm>
            <a:off x="1258529" y="964757"/>
            <a:ext cx="9625781" cy="3659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Γιατί ο θάνατος απομακρύνει από την απόλαυση και οδηγεί στην τιμωρία.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Για να μην γίνει κάτι τέτοιο, ας εφαρμόσουμε την ελεημοσύνη.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Γιατί αυτή είναι η βασίλισσα των αρετών, η οποία θα μας απαλλάξει από την τιμωρία.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Ας κάνουμε τα περιττά χρήσιμα, αφού παραμερίσουμε τον πολύ πλούτο.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solidFill>
                  <a:srgbClr val="A6A6A6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Και την ημέρα της κρίσεως, ακόμη κι αν έχουμε διαπράξει πολλά παραπτώματα, ο Θεός θα μας συγχωρήσει.</a:t>
            </a:r>
            <a:endParaRPr lang="el-G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l-G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163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BDF231FB-D408-A6AB-865B-19F935569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95021"/>
              </p:ext>
            </p:extLst>
          </p:nvPr>
        </p:nvGraphicFramePr>
        <p:xfrm>
          <a:off x="78658" y="92075"/>
          <a:ext cx="11316929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56689" imgH="6415694" progId="Acrobat.Document.DC">
                  <p:embed/>
                </p:oleObj>
              </mc:Choice>
              <mc:Fallback>
                <p:oleObj name="Acrobat Document" r:id="rId2" imgW="4556689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58" y="92075"/>
                        <a:ext cx="11316929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053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4ACEB70-B167-4619-3E6C-A9908EEA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ΑΠΑΝΤΗΣΕΙΣ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B93445-364A-D99A-6D40-A34430B7E2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+mj-lt"/>
              <a:buAutoNum type="arabicPeriod"/>
            </a:pPr>
            <a:r>
              <a:rPr lang="el-GR" b="1" dirty="0"/>
              <a:t>Κύριο θέμα του κειμένου:</a:t>
            </a:r>
            <a:br>
              <a:rPr lang="el-GR" dirty="0"/>
            </a:br>
            <a:r>
              <a:rPr lang="el-GR" b="1" dirty="0"/>
              <a:t>Α. Η αξία της ελεημοσύνης</a:t>
            </a:r>
            <a:br>
              <a:rPr lang="el-GR" dirty="0"/>
            </a:br>
            <a:r>
              <a:rPr lang="el-GR" dirty="0"/>
              <a:t>Λέξη-κλειδί: "ἡ βασίλισσα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ἀρετῶν</a:t>
            </a:r>
            <a:r>
              <a:rPr lang="el-GR" dirty="0"/>
              <a:t>."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Περιεχόμενο του κειμένου:</a:t>
            </a:r>
            <a:br>
              <a:rPr lang="el-GR" dirty="0"/>
            </a:br>
            <a:r>
              <a:rPr lang="el-GR" b="1" dirty="0"/>
              <a:t>Γ. Θρησκευτικό</a:t>
            </a:r>
            <a:br>
              <a:rPr lang="el-GR" dirty="0"/>
            </a:br>
            <a:r>
              <a:rPr lang="el-GR" dirty="0"/>
              <a:t>Λέξη-κλειδί: "ὁ </a:t>
            </a:r>
            <a:r>
              <a:rPr lang="el-GR" dirty="0" err="1"/>
              <a:t>Θεὸς</a:t>
            </a:r>
            <a:r>
              <a:rPr lang="el-GR" dirty="0"/>
              <a:t> μεταδώσει συγγνώμης."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Είδος του κειμένου:</a:t>
            </a:r>
            <a:br>
              <a:rPr lang="el-GR" dirty="0"/>
            </a:br>
            <a:r>
              <a:rPr lang="el-GR" b="1" dirty="0"/>
              <a:t>Β. Ομιλία</a:t>
            </a:r>
            <a:br>
              <a:rPr lang="el-GR" dirty="0"/>
            </a:br>
            <a:r>
              <a:rPr lang="el-GR" dirty="0"/>
              <a:t>Λέξη-κλειδί: «Αγαπητοί μου,…."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Χαρακτήρας του κειμένου:</a:t>
            </a:r>
            <a:br>
              <a:rPr lang="el-GR" dirty="0"/>
            </a:br>
            <a:r>
              <a:rPr lang="el-GR" b="1" dirty="0"/>
              <a:t>Γ. Διδακτικός</a:t>
            </a:r>
            <a:br>
              <a:rPr lang="el-GR" dirty="0"/>
            </a:br>
            <a:r>
              <a:rPr lang="el-GR" dirty="0"/>
              <a:t>Λέξη-κλειδί: "</a:t>
            </a:r>
            <a:r>
              <a:rPr lang="el-GR" dirty="0" err="1"/>
              <a:t>μὴ</a:t>
            </a:r>
            <a:r>
              <a:rPr lang="el-GR" dirty="0"/>
              <a:t> </a:t>
            </a:r>
            <a:r>
              <a:rPr lang="el-GR" dirty="0" err="1"/>
              <a:t>γινώμεθα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ἀλόγων</a:t>
            </a:r>
            <a:r>
              <a:rPr lang="el-GR" dirty="0"/>
              <a:t> θηριωδέστεροι."</a:t>
            </a:r>
          </a:p>
          <a:p>
            <a:pPr>
              <a:buFont typeface="+mj-lt"/>
              <a:buAutoNum type="arabicPeriod"/>
            </a:pPr>
            <a:r>
              <a:rPr lang="el-GR" b="1" dirty="0"/>
              <a:t>Στόχος του κειμένου:</a:t>
            </a:r>
            <a:br>
              <a:rPr lang="el-GR" dirty="0"/>
            </a:br>
            <a:r>
              <a:rPr lang="el-GR" b="1" dirty="0"/>
              <a:t>Β. Να καταδικάσει τη συσσώρευση πλούτου και να προτρέψει σε ελεημοσύνη.</a:t>
            </a:r>
            <a:br>
              <a:rPr lang="el-GR" dirty="0"/>
            </a:br>
            <a:r>
              <a:rPr lang="el-GR" dirty="0"/>
              <a:t>Λέξη-κλειδί: "</a:t>
            </a: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περιττὰ</a:t>
            </a:r>
            <a:r>
              <a:rPr lang="el-GR" dirty="0"/>
              <a:t> </a:t>
            </a:r>
            <a:r>
              <a:rPr lang="el-GR" dirty="0" err="1"/>
              <a:t>δὴ</a:t>
            </a:r>
            <a:r>
              <a:rPr lang="el-GR" dirty="0"/>
              <a:t> </a:t>
            </a:r>
            <a:r>
              <a:rPr lang="el-GR" dirty="0" err="1"/>
              <a:t>ποιήσωμεν</a:t>
            </a:r>
            <a:r>
              <a:rPr lang="el-GR" dirty="0"/>
              <a:t> χρήσιμα."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410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Αντικείμενο 1">
            <a:extLst>
              <a:ext uri="{FF2B5EF4-FFF2-40B4-BE49-F238E27FC236}">
                <a16:creationId xmlns:a16="http://schemas.microsoft.com/office/drawing/2014/main" id="{2A77D4BC-7EDD-2037-9EB8-2C5509CDB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601040"/>
              </p:ext>
            </p:extLst>
          </p:nvPr>
        </p:nvGraphicFramePr>
        <p:xfrm>
          <a:off x="92075" y="92075"/>
          <a:ext cx="8087283" cy="641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556689" imgH="6415694" progId="Acrobat.Document.DC">
                  <p:embed/>
                </p:oleObj>
              </mc:Choice>
              <mc:Fallback>
                <p:oleObj name="Acrobat Document" r:id="rId2" imgW="4556689" imgH="6415694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087283" cy="641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93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CC81557-8B54-99AE-1489-7660D6B1C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ΑΠΑΝΤΗΣΕΙΣ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56D9DE-1425-C70B-BEE6-B4AF3DFC7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16381" cy="4351338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Αντιστοίχιση φράσεων:</a:t>
            </a:r>
            <a:endParaRPr lang="el-GR" dirty="0"/>
          </a:p>
          <a:p>
            <a:pPr>
              <a:buFont typeface="+mj-lt"/>
              <a:buAutoNum type="arabicPeriod"/>
            </a:pPr>
            <a:r>
              <a:rPr lang="el-GR" dirty="0"/>
              <a:t>«</a:t>
            </a:r>
            <a:r>
              <a:rPr lang="el-GR" dirty="0" err="1"/>
              <a:t>Ἀγαπητοί</a:t>
            </a:r>
            <a:r>
              <a:rPr lang="el-GR" dirty="0"/>
              <a:t>, </a:t>
            </a:r>
            <a:r>
              <a:rPr lang="el-GR" dirty="0" err="1"/>
              <a:t>μὴ</a:t>
            </a:r>
            <a:r>
              <a:rPr lang="el-GR" dirty="0"/>
              <a:t> </a:t>
            </a:r>
            <a:r>
              <a:rPr lang="el-GR" dirty="0" err="1"/>
              <a:t>γινώμεθα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ἀλόγων</a:t>
            </a:r>
            <a:r>
              <a:rPr lang="el-GR" dirty="0"/>
              <a:t> θηριωδέστεροι.» → Ανθρωπιά και ανωτερότητα σε σχέση με τα ζώα.</a:t>
            </a:r>
          </a:p>
          <a:p>
            <a:pPr>
              <a:buFont typeface="+mj-lt"/>
              <a:buAutoNum type="arabicPeriod"/>
            </a:pPr>
            <a:r>
              <a:rPr lang="el-GR" dirty="0"/>
              <a:t>«Ὁ </a:t>
            </a:r>
            <a:r>
              <a:rPr lang="el-GR" dirty="0" err="1"/>
              <a:t>γὰρ</a:t>
            </a:r>
            <a:r>
              <a:rPr lang="el-GR" dirty="0"/>
              <a:t> θάνατος </a:t>
            </a:r>
            <a:r>
              <a:rPr lang="el-GR" dirty="0" err="1"/>
              <a:t>τῆς</a:t>
            </a:r>
            <a:r>
              <a:rPr lang="el-GR" dirty="0"/>
              <a:t> </a:t>
            </a:r>
            <a:r>
              <a:rPr lang="el-GR" dirty="0" err="1"/>
              <a:t>μὲν</a:t>
            </a:r>
            <a:r>
              <a:rPr lang="el-GR" dirty="0"/>
              <a:t> </a:t>
            </a:r>
            <a:r>
              <a:rPr lang="el-GR" dirty="0" err="1"/>
              <a:t>ἀπολαύσεως</a:t>
            </a:r>
            <a:r>
              <a:rPr lang="el-GR" dirty="0"/>
              <a:t> </a:t>
            </a:r>
            <a:r>
              <a:rPr lang="el-GR" dirty="0" err="1"/>
              <a:t>ἀπάγει</a:t>
            </a:r>
            <a:r>
              <a:rPr lang="el-GR" dirty="0"/>
              <a:t>...» → Ο θάνατος καταργεί την απόλαυση και φέρνει ευθύνη.</a:t>
            </a:r>
          </a:p>
          <a:p>
            <a:pPr>
              <a:buFont typeface="+mj-lt"/>
              <a:buAutoNum type="arabicPeriod"/>
            </a:pPr>
            <a:r>
              <a:rPr lang="el-GR" dirty="0"/>
              <a:t>«</a:t>
            </a:r>
            <a:r>
              <a:rPr lang="el-GR" dirty="0" err="1"/>
              <a:t>Αὕτη</a:t>
            </a:r>
            <a:r>
              <a:rPr lang="el-GR" dirty="0"/>
              <a:t> γάρ </a:t>
            </a:r>
            <a:r>
              <a:rPr lang="el-GR" dirty="0" err="1"/>
              <a:t>ἐστιν</a:t>
            </a:r>
            <a:r>
              <a:rPr lang="el-GR" dirty="0"/>
              <a:t> ἡ βασίλισσα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ἀρετῶν</a:t>
            </a:r>
            <a:r>
              <a:rPr lang="el-GR" dirty="0"/>
              <a:t>.» → Η ελεημοσύνη ως υπέρτατη αρετή.</a:t>
            </a:r>
          </a:p>
          <a:p>
            <a:pPr>
              <a:buFont typeface="+mj-lt"/>
              <a:buAutoNum type="arabicPeriod"/>
            </a:pPr>
            <a:r>
              <a:rPr lang="el-GR" dirty="0"/>
              <a:t>«</a:t>
            </a:r>
            <a:r>
              <a:rPr lang="el-GR" dirty="0" err="1"/>
              <a:t>Οὐρανὸς</a:t>
            </a:r>
            <a:r>
              <a:rPr lang="el-GR" dirty="0"/>
              <a:t> </a:t>
            </a:r>
            <a:r>
              <a:rPr lang="el-GR" dirty="0" err="1"/>
              <a:t>κοινὸς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ἥλιος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σελήνη...» → Τα αγαθά της φύσης είναι κοινά για όλους.</a:t>
            </a:r>
          </a:p>
          <a:p>
            <a:pPr>
              <a:buFont typeface="+mj-lt"/>
              <a:buAutoNum type="arabicPeriod"/>
            </a:pPr>
            <a:r>
              <a:rPr lang="el-GR" dirty="0"/>
              <a:t>«</a:t>
            </a:r>
            <a:r>
              <a:rPr lang="el-GR" dirty="0" err="1"/>
              <a:t>Τὰ</a:t>
            </a:r>
            <a:r>
              <a:rPr lang="el-GR" dirty="0"/>
              <a:t> </a:t>
            </a:r>
            <a:r>
              <a:rPr lang="el-GR" dirty="0" err="1"/>
              <a:t>περιττὰ</a:t>
            </a:r>
            <a:r>
              <a:rPr lang="el-GR" dirty="0"/>
              <a:t> </a:t>
            </a:r>
            <a:r>
              <a:rPr lang="el-GR" dirty="0" err="1"/>
              <a:t>δὴ</a:t>
            </a:r>
            <a:r>
              <a:rPr lang="el-GR" dirty="0"/>
              <a:t> </a:t>
            </a:r>
            <a:r>
              <a:rPr lang="el-GR" dirty="0" err="1"/>
              <a:t>ποιήσωμεν</a:t>
            </a:r>
            <a:r>
              <a:rPr lang="el-GR" dirty="0"/>
              <a:t> χρήσιμα.» → Η γενναιοδωρία μετατρέπει τον περιττό πλούτο σε χρήσιμο.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465496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654</Words>
  <Application>Microsoft Office PowerPoint</Application>
  <PresentationFormat>Ευρεία οθόνη</PresentationFormat>
  <Paragraphs>63</Paragraphs>
  <Slides>12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Θέμα του Office</vt:lpstr>
      <vt:lpstr>Adobe Acrobat Document</vt:lpstr>
      <vt:lpstr>Οι δραστηριότητες σε κουίζ ΕΝΟΤΗΤΑ 5 Ελεημοσύνη η βασιλίσσα των αρετών</vt:lpstr>
      <vt:lpstr>Παρουσίαση του PowerPoint</vt:lpstr>
      <vt:lpstr>ΑΠΑΝΤΗΣΕΙΣ</vt:lpstr>
      <vt:lpstr>Παρουσίαση του PowerPoint</vt:lpstr>
      <vt:lpstr>Παρουσίαση του PowerPoint</vt:lpstr>
      <vt:lpstr>Παρουσίαση του PowerPoint</vt:lpstr>
      <vt:lpstr>ΑΠΑΝΤΗΣΕΙΣ</vt:lpstr>
      <vt:lpstr>Παρουσίαση του PowerPoint</vt:lpstr>
      <vt:lpstr>ΑΠΑΝΤΗΣΕΙΣ</vt:lpstr>
      <vt:lpstr>Παρουσίαση του PowerPoint</vt:lpstr>
      <vt:lpstr>ΑΠΑΝΤΗΣΕΙΣ </vt:lpstr>
      <vt:lpstr>ΕΝΔΕΙΚΤΙΚΕΣ ΑΠΑΝΤΗΣΕΙΣ Δραστηριότητα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ioanna lazarou</dc:creator>
  <cp:lastModifiedBy>ioanna lazarou</cp:lastModifiedBy>
  <cp:revision>3</cp:revision>
  <dcterms:created xsi:type="dcterms:W3CDTF">2025-01-15T16:25:30Z</dcterms:created>
  <dcterms:modified xsi:type="dcterms:W3CDTF">2025-01-15T17:40:18Z</dcterms:modified>
</cp:coreProperties>
</file>