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oanna lazarou" userId="e405eaf513ff0065" providerId="LiveId" clId="{562CCB8B-FFB6-4729-8F86-2466120215BE}"/>
    <pc:docChg chg="modSld">
      <pc:chgData name="ioanna lazarou" userId="e405eaf513ff0065" providerId="LiveId" clId="{562CCB8B-FFB6-4729-8F86-2466120215BE}" dt="2025-03-10T17:21:35.033" v="0" actId="20577"/>
      <pc:docMkLst>
        <pc:docMk/>
      </pc:docMkLst>
      <pc:sldChg chg="modSp mod">
        <pc:chgData name="ioanna lazarou" userId="e405eaf513ff0065" providerId="LiveId" clId="{562CCB8B-FFB6-4729-8F86-2466120215BE}" dt="2025-03-10T17:21:35.033" v="0" actId="20577"/>
        <pc:sldMkLst>
          <pc:docMk/>
          <pc:sldMk cId="2666617477" sldId="257"/>
        </pc:sldMkLst>
        <pc:spChg chg="mod">
          <ac:chgData name="ioanna lazarou" userId="e405eaf513ff0065" providerId="LiveId" clId="{562CCB8B-FFB6-4729-8F86-2466120215BE}" dt="2025-03-10T17:21:35.033" v="0" actId="20577"/>
          <ac:spMkLst>
            <pc:docMk/>
            <pc:sldMk cId="2666617477" sldId="257"/>
            <ac:spMk id="3" creationId="{0188AC82-0E4D-72FA-D6FE-BF2D1EE78C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8B89E2-EA47-F6B7-42A4-3C868601D5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0848067-F167-AAB1-60AD-85986A2C96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2C3326-963B-4507-5352-278D0682F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9-9531-46C3-93DE-7C88BA0420CA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25D1DE6-0CDB-EBA1-340F-D64E47C54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669EFBD-A5E9-8575-96B3-A8C8D81B6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6379-C4F3-4F83-BB8E-1DEC3E5B27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9684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46F048-E0F9-4CA2-F83B-132080957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94700D1-A83E-EC2D-6F0A-2CA389020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B0A33C8-FDC9-27DD-54E0-0024C275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9-9531-46C3-93DE-7C88BA0420CA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9063B2-273D-C1D3-49A3-0004DF5DD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2BDD8E1-3FE4-AD10-EBD5-1C1224C07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6379-C4F3-4F83-BB8E-1DEC3E5B27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09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349904C-92B1-6434-C159-EDAA9529E9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5100271-F4E4-360A-FFF6-807A6242F6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BDB8C41-C895-989A-2E5D-71271CDC8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9-9531-46C3-93DE-7C88BA0420CA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A7FDA9C-8A14-DBD3-4DF5-E0C20B80E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503D22-F233-555A-0A16-2EE87ECBA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6379-C4F3-4F83-BB8E-1DEC3E5B27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4700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B8E412-3AE6-9BB2-E0D1-EE884FEB9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BA5BBE-AE39-676E-A803-3ABF33A82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1AE39CF-0271-4D8B-224F-833C6C9F5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9-9531-46C3-93DE-7C88BA0420CA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225B84-CBEE-B882-1682-12C4932F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B35F7D8-9585-E808-533A-A4D937357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6379-C4F3-4F83-BB8E-1DEC3E5B27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867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C601C5-555A-CDDC-C9A3-3F1B4AB8B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F71D2F3-CEA0-DC9B-DD1D-F805D0A69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DF7F15-68E8-B0F6-AEB0-69F8B9225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9-9531-46C3-93DE-7C88BA0420CA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4CBA1F9-9E93-1704-BD2D-C1D2F04AB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EE2D428-69E8-83DF-BCC0-9A76BDF0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6379-C4F3-4F83-BB8E-1DEC3E5B27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562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D8AE8B-6914-9D00-2B34-B158A98EF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BF4520-2E4C-C964-7A1F-6C365F568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AF214C9-D216-86FA-EE87-6737C6017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DC02E55-F97A-955F-CE19-657D7C889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9-9531-46C3-93DE-7C88BA0420CA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408C793-4D52-0F12-0E14-3E485A747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C7744F1-DF9E-26CB-D0F8-C4A27F84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6379-C4F3-4F83-BB8E-1DEC3E5B27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522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6988E3-5290-D445-2DCE-9FA466ED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6EB7710-ECA4-F23D-7EEC-48F53FDFE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F1B0D67-1737-9022-44E1-F31ED006D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8A2B848-3A36-4C4F-4EB2-0D291AFC50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7601DCA-B9D1-D6D4-D4D3-962944BE91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9106EFA-7206-EBCC-5DA2-7FDD5B603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9-9531-46C3-93DE-7C88BA0420CA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26EA9CC-A1E0-DBD6-FE6F-3182F0D2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F54EF20-987E-C928-B78D-B6CB6651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6379-C4F3-4F83-BB8E-1DEC3E5B27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385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A41F30-53F8-2B87-597C-443EC8BFB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BA45AF3-E02C-EDBD-74E4-98C1E6141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9-9531-46C3-93DE-7C88BA0420CA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18C2054-ABAA-48A7-F6EE-59E1D47C3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72FCE03-6244-C2B1-19E2-411AD55CD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6379-C4F3-4F83-BB8E-1DEC3E5B27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590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585A41D-5F44-A711-2131-33B525181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9-9531-46C3-93DE-7C88BA0420CA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F391425-D88C-D316-ED1E-14143C28F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0D24465-00A2-F076-FDEF-E3833F74C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6379-C4F3-4F83-BB8E-1DEC3E5B27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307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12225E-216E-002A-C1A1-0C603A201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A46FD4B-7B0B-5F7B-28AC-8B32D4E6E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ABEE7E7-D68B-0613-21C9-E37284E84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7F6F572-F1A3-CE97-2939-E291B1BDC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9-9531-46C3-93DE-7C88BA0420CA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25F43E3-877D-F8C8-D8F0-37163DB43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3999A8A-D7AB-D339-134C-CD4F22036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6379-C4F3-4F83-BB8E-1DEC3E5B27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245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614D3A-9627-1F28-91E3-7D4E7324C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81C7EFF-4B7D-F537-5B5A-79C3B374A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2906153-0D1E-DF2B-FF64-652E25E17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9B3B2EE-5BEF-0331-786B-C26720A1C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BCB9-9531-46C3-93DE-7C88BA0420CA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ABE9554-E4B6-8DC3-C7F4-56DECBE6A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10E84E3-74B6-A67E-069D-57C847DA1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6379-C4F3-4F83-BB8E-1DEC3E5B27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511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7AFF27E-D472-E0BC-BF33-5B6E4C15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48BE9CE-3BCF-F095-AE85-DB38A9926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27A0A12-DA59-321E-31FE-FB22A5DC6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F7BCB9-9531-46C3-93DE-7C88BA0420CA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210A73-1FF6-3FE9-BD2C-F0FE69F5EF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6AFD6D2-88E2-1E81-4FFB-92ED6F7FF2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176379-C4F3-4F83-BB8E-1DEC3E5B27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6862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286129-63F4-5935-55A2-3602F8C45175}"/>
              </a:ext>
            </a:extLst>
          </p:cNvPr>
          <p:cNvSpPr txBox="1"/>
          <p:nvPr/>
        </p:nvSpPr>
        <p:spPr>
          <a:xfrm>
            <a:off x="892629" y="1839686"/>
            <a:ext cx="106788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«Είστε πολίτες μιας Ευρώπης που σταδιακά ενοποιείται. Τι περισσότερο ελπίζετε και τι κυρίως φοβάστε από την προοπτική αυτή; Γράψτε ένα κείμενο, το οποίο στη συνέχεια θα διαβάσετε στην τάξη σας προκειμένου να αποτελέσει αφορμή για προβληματισμό και συζήτηση».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6921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88AC82-0E4D-72FA-D6FE-BF2D1EE78CEA}"/>
              </a:ext>
            </a:extLst>
          </p:cNvPr>
          <p:cNvSpPr txBox="1"/>
          <p:nvPr/>
        </p:nvSpPr>
        <p:spPr>
          <a:xfrm>
            <a:off x="1502229" y="1317170"/>
            <a:ext cx="979714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Πρόλογος  – </a:t>
            </a:r>
            <a:r>
              <a:rPr lang="el-GR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Τα τελευταία χρόνια η ύπαρξη της Ε.Ε. τίθεται υπό αμφισβήτηση. Οι κάτοικοι των κρατών – μελών της είδαν τα όνειρά τους να διαψεύδονται και τους φόβους τους να πραγματοποιούνται. </a:t>
            </a:r>
          </a:p>
          <a:p>
            <a:endParaRPr lang="el-GR" altLang="el-GR" dirty="0">
              <a:latin typeface="Arial" panose="020B0604020202020204" pitchFamily="34" charset="0"/>
            </a:endParaRPr>
          </a:p>
          <a:p>
            <a:r>
              <a:rPr lang="el-GR" altLang="el-GR" dirty="0">
                <a:latin typeface="Arial" panose="020B0604020202020204" pitchFamily="34" charset="0"/>
              </a:rPr>
              <a:t>Σύντομη αναφορά στην Ευρωπαϊκή Ένωση και τη διαδικασία ενοποίησης. </a:t>
            </a:r>
          </a:p>
          <a:p>
            <a:r>
              <a:rPr lang="el-GR" altLang="el-GR" dirty="0">
                <a:latin typeface="Arial" panose="020B0604020202020204" pitchFamily="34" charset="0"/>
              </a:rPr>
              <a:t>Η σημασία της ευρωπαϊκής ενοποίησης για τους πολίτες. </a:t>
            </a:r>
          </a:p>
          <a:p>
            <a:r>
              <a:rPr lang="el-GR" altLang="el-GR" dirty="0">
                <a:latin typeface="Arial" panose="020B0604020202020204" pitchFamily="34" charset="0"/>
              </a:rPr>
              <a:t>Διατύπωση του προβληματισμού: Τι ελπίζουμε και τι φοβόμαστε από αυτήν την προοπτική;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6617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75535B-EC5B-3073-7B77-F2F71D6462F2}"/>
              </a:ext>
            </a:extLst>
          </p:cNvPr>
          <p:cNvSpPr txBox="1"/>
          <p:nvPr/>
        </p:nvSpPr>
        <p:spPr>
          <a:xfrm>
            <a:off x="794657" y="664029"/>
            <a:ext cx="1102722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/>
              <a:t>1. Τα οφέλη και οι ελπίδες από την ευρωπαϊκή ενοποίηση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Οικονομική ανάπτυξη και σταθερότητα</a:t>
            </a:r>
            <a:endParaRPr lang="el-G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Κοινό νόμισμα (ευρώ) και ευκολία στις συναλλαγές.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Οικονομική στήριξη μέσω ευρωπαϊκών κονδυλίων.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Ειρήνη και συνεργασία μεταξύ των κρατών</a:t>
            </a:r>
            <a:endParaRPr lang="el-G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Αποτροπή συγκρούσεων μέσω της συνεργασίας.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Κοινές πολιτικές για την ασφάλεια και τη σταθερότητα.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Δυνατότητες εκπαίδευσης και εργασίας</a:t>
            </a:r>
            <a:endParaRPr lang="el-G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Πρόγραμμα </a:t>
            </a:r>
            <a:r>
              <a:rPr lang="el-GR" dirty="0" err="1"/>
              <a:t>Erasmus</a:t>
            </a:r>
            <a:r>
              <a:rPr lang="el-GR" dirty="0"/>
              <a:t> και κινητικότητα φοιτητών.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Εργασιακές ευκαιρίες σε οποιοδήποτε κράτος-μέλος της ΕΕ.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Ανθρώπινα δικαιώματα και ελευθερίες</a:t>
            </a:r>
            <a:endParaRPr lang="el-G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Κοινές αξίες για τη δημοκρατία, την ελευθερία και την ισότητα.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Ενίσχυση της προστασίας των δικαιωμάτων των πολιτών.</a:t>
            </a:r>
          </a:p>
        </p:txBody>
      </p:sp>
    </p:spTree>
    <p:extLst>
      <p:ext uri="{BB962C8B-B14F-4D97-AF65-F5344CB8AC3E}">
        <p14:creationId xmlns:p14="http://schemas.microsoft.com/office/powerpoint/2010/main" val="324020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A7010A-9D09-E88E-222A-5B2F6E1FA07B}"/>
              </a:ext>
            </a:extLst>
          </p:cNvPr>
          <p:cNvSpPr txBox="1"/>
          <p:nvPr/>
        </p:nvSpPr>
        <p:spPr>
          <a:xfrm>
            <a:off x="533401" y="340702"/>
            <a:ext cx="11266713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/>
              <a:t>2. Οι ανησυχίες και οι φόβοι από την ευρωπαϊκή ενοποίηση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Κίνδυνος απώλειας εθνικής ταυτότητας και κυριαρχίας</a:t>
            </a:r>
            <a:endParaRPr lang="el-G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Οι εθνικές κυβερνήσεις χάνουν μέρος της αυτονομίας τους.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Ο φόβος για την υπερίσχυση των ισχυρότερων κρατών.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Οικονομικές ανισότητες μεταξύ των κρατών-μελών</a:t>
            </a:r>
            <a:endParaRPr lang="el-G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Διαφορές στην οικονομική ανάπτυξη και στο βιοτικό επίπεδο.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Ο κίνδυνος οικονομικής εξάρτησης των ασθενέστερων χωρών.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Γραφειοκρατία και δυσλειτουργίες στην ΕΕ</a:t>
            </a:r>
            <a:endParaRPr lang="el-G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Αργές διαδικασίες λήψης αποφάσεων.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Δυσκολία στην υλοποίηση κοινών πολιτικών.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Μεταναστευτικό ζήτημα και κοινωνικές προκλήσεις</a:t>
            </a:r>
            <a:endParaRPr lang="el-G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Ανάγκη διαχείρισης του προσφυγικού-μεταναστευτικού προβλήματος.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Κοινωνικές εντάσεις και προβλήματα ενσωμάτωσης μεταναστών.</a:t>
            </a:r>
          </a:p>
        </p:txBody>
      </p:sp>
    </p:spTree>
    <p:extLst>
      <p:ext uri="{BB962C8B-B14F-4D97-AF65-F5344CB8AC3E}">
        <p14:creationId xmlns:p14="http://schemas.microsoft.com/office/powerpoint/2010/main" val="1015005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FEE47E-0D84-952E-54B2-0C7DF3579AEA}"/>
              </a:ext>
            </a:extLst>
          </p:cNvPr>
          <p:cNvSpPr txBox="1"/>
          <p:nvPr/>
        </p:nvSpPr>
        <p:spPr>
          <a:xfrm>
            <a:off x="881743" y="1404256"/>
            <a:ext cx="1031965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/>
              <a:t>Συμπέρασμα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Ανακεφαλαίωση των πλεονεκτημάτων και των ανησυχιών.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Η σημασία της ισορροπημένης προσέγγισης στην ευρωπαϊκή ενοποίηση.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Προσωπική άποψη: Υπέρ ή κατά της ενωμένης Ευρώπης;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Πρόσκληση για συζήτηση και προβληματισμό στην τάξη.</a:t>
            </a:r>
          </a:p>
        </p:txBody>
      </p:sp>
    </p:spTree>
    <p:extLst>
      <p:ext uri="{BB962C8B-B14F-4D97-AF65-F5344CB8AC3E}">
        <p14:creationId xmlns:p14="http://schemas.microsoft.com/office/powerpoint/2010/main" val="420619989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2708</TotalTime>
  <Words>332</Words>
  <Application>Microsoft Office PowerPoint</Application>
  <PresentationFormat>Ευρεία οθόνη</PresentationFormat>
  <Paragraphs>37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Open Sans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ioanna lazarou</dc:creator>
  <cp:lastModifiedBy>ioanna lazarou</cp:lastModifiedBy>
  <cp:revision>1</cp:revision>
  <dcterms:created xsi:type="dcterms:W3CDTF">2025-03-08T20:13:14Z</dcterms:created>
  <dcterms:modified xsi:type="dcterms:W3CDTF">2025-03-10T17:21:44Z</dcterms:modified>
</cp:coreProperties>
</file>