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Πώς να γράψετε μια Συνθετική Εργασία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Οδηγός βήμα προς βήμα για επιτυχημένη συγγραφή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Συνθετική Εργασία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συνθετική εργασία είναι μια δομημένη εργασία που συνδυάζει πληροφορίες από διαφορετικές πηγές για να αναπτύξει μια ολοκληρωμένη άποψη πάνω σε ένα θέμα.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Βήμα 1: Επιλογή Θέματος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Επιλέξτε ένα θέμα που σας ενδιαφέρει και σχετίζεται με το γνωστικό αντικείμενο.</a:t>
            </a:r>
          </a:p>
          <a:p>
            <a:r>
              <a:t>• Βεβαιωθείτε ότι υπάρχουν διαθέσιμες πηγές.</a:t>
            </a:r>
          </a:p>
          <a:p>
            <a:r>
              <a:t>• Ορίστε μια σαφή ερευνητική ερώτηση.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Βήμα 2: Έρευνα Πηγών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Συλλέξτε πληροφορίες από βιβλία, άρθρα, έρευνες και αξιόπιστες διαδικτυακές πηγές.</a:t>
            </a:r>
          </a:p>
          <a:p>
            <a:r>
              <a:t>• Κρατήστε σημειώσεις και καταγράψτε τις πηγές σας.</a:t>
            </a:r>
          </a:p>
          <a:p>
            <a:r>
              <a:t>• Ελέγξτε την αξιοπιστία των πηγών σας.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Βήμα 3: Οργάνωση Πληροφοριών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Δημιουργήστε ένα πλάνο ή μια δομή για την εργασία σας.</a:t>
            </a:r>
          </a:p>
          <a:p>
            <a:r>
              <a:t>• Κατατάξτε τις πληροφορίες σε κατηγορίες ή θεματικές ενότητες.</a:t>
            </a:r>
          </a:p>
          <a:p>
            <a:r>
              <a:t>• Εντοπίστε κενά ή θέματα που χρειάζονται περαιτέρω ανάλυση.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Βήμα 4: Συγγραφή Εργασίας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Εισαγωγή: Παρουσιάστε το θέμα και τη σημασία του.</a:t>
            </a:r>
          </a:p>
          <a:p>
            <a:r>
              <a:t>• Κυρίως μέρος: Αναπτύξτε τα επιχειρήματά σας με βάση τις πηγές.</a:t>
            </a:r>
          </a:p>
          <a:p>
            <a:r>
              <a:t>• Συμπέρασμα: Συνοψίστε τα βασικά σημεία και καταλήξτε σε ένα τελικό σχόλιο.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Βήμα 5: Επιμέλεια και Αναφορές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Ελέγξτε την εργασία για ορθογραφικά και συντακτικά λάθη.</a:t>
            </a:r>
          </a:p>
          <a:p>
            <a:r>
              <a:t>• Βεβαιωθείτε ότι υπάρχει συνοχή και λογική ακολουθία.</a:t>
            </a:r>
          </a:p>
          <a:p>
            <a:r>
              <a:t>• Προσθέστε βιβλιογραφικές αναφορές σύμφωνα με το πρότυπο που απαιτείται.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Χρήσιμες Συμβουλές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Ξεκινήστε νωρίς για να έχετε χρόνο για διορθώσεις.</a:t>
            </a:r>
          </a:p>
          <a:p>
            <a:r>
              <a:t>• Συμβουλευτείτε τον καθηγητή σας για τυχόν απορίες.</a:t>
            </a:r>
          </a:p>
          <a:p>
            <a:r>
              <a:t>• Χρησιμοποιήστε παραδείγματα για να ενισχύσετε τα επιχειρήματά σας.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257</Words>
  <Application>Microsoft Office PowerPoint</Application>
  <PresentationFormat>Προβολή στην οθόνη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Πώς να γράψετε μια Συνθετική Εργασία</vt:lpstr>
      <vt:lpstr>Τι είναι Συνθετική Εργασία</vt:lpstr>
      <vt:lpstr>Βήμα 1: Επιλογή Θέματος</vt:lpstr>
      <vt:lpstr>Βήμα 2: Έρευνα Πηγών</vt:lpstr>
      <vt:lpstr>Βήμα 3: Οργάνωση Πληροφοριών</vt:lpstr>
      <vt:lpstr>Βήμα 4: Συγγραφή Εργασίας</vt:lpstr>
      <vt:lpstr>Βήμα 5: Επιμέλεια και Αναφορές</vt:lpstr>
      <vt:lpstr>Χρήσιμες Συμβουλές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ioanna lazarou</cp:lastModifiedBy>
  <cp:revision>1</cp:revision>
  <dcterms:created xsi:type="dcterms:W3CDTF">2013-01-27T09:14:16Z</dcterms:created>
  <dcterms:modified xsi:type="dcterms:W3CDTF">2025-01-22T21:20:17Z</dcterms:modified>
  <cp:category/>
</cp:coreProperties>
</file>