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Μεταπολεμική Λογοτεχνία και Ευθύνη Ποιητή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Κύρια σημεία και ανάλυση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μεταπολεμική λογοτεχνία εμφανίζεται στα πρώτα χρόνια της γερμανικής κατοχής. Επηρεασμένη βαθιά από τα πολιτικά και κοινωνικά γεγονότα, αναδεικνύει θέματα όπως:</a:t>
            </a:r>
          </a:p>
          <a:p>
            <a:r>
              <a:t>- Κατοχή και Αντίσταση</a:t>
            </a:r>
          </a:p>
          <a:p>
            <a:r>
              <a:t>- Εμφύλιος και διχασμός</a:t>
            </a:r>
          </a:p>
          <a:p>
            <a:r>
              <a:t>- Κοινωνικά και ιδεολογικά ζητήματα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Βασικά Χαρακτηριστικά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Αύξηση ποιητικής παραγωγής</a:t>
            </a:r>
          </a:p>
          <a:p>
            <a:r>
              <a:t>- Ποικιλία φωνών αντί ηγετικών φυσιογνωμιών</a:t>
            </a:r>
          </a:p>
          <a:p>
            <a:r>
              <a:t>- Κοινά θεματικά στοιχεία:</a:t>
            </a:r>
          </a:p>
          <a:p>
            <a:r>
              <a:t>  - Πολιτικοποίηση</a:t>
            </a:r>
          </a:p>
          <a:p>
            <a:r>
              <a:t>  - Τραγική σοβαρότητα</a:t>
            </a:r>
          </a:p>
          <a:p>
            <a:r>
              <a:t>  - Ατμόσφαιρα απαισιοδοξίας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Κυρία Ρεύματα στη Μεταπολεμική 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Αντιστασιακή ή Κοινωνική Ποίηση:</a:t>
            </a:r>
          </a:p>
          <a:p>
            <a:r>
              <a:t>   - Όραμα κοινωνικής δικαιοσύνης</a:t>
            </a:r>
          </a:p>
          <a:p>
            <a:r>
              <a:t>   - Ποιητές: Άρης Αλεξάνδρου, Μανόλης Αναγνωστάκης, Τάσος Λειβαδίτης</a:t>
            </a:r>
          </a:p>
          <a:p>
            <a:r>
              <a:t>2. Νεοϋπερρεαλιστική Ποίηση:</a:t>
            </a:r>
          </a:p>
          <a:p>
            <a:r>
              <a:t>   - Ανανεώνει την υπερρεαλιστική παράδοση</a:t>
            </a:r>
          </a:p>
          <a:p>
            <a:r>
              <a:t>   - Ποιητές: Ελένη Βακαλό, Νάνος Βαλαωρίτης</a:t>
            </a:r>
          </a:p>
          <a:p>
            <a:r>
              <a:t>3. Υπαρξιακή ή Μεταφυσική Ποίηση:</a:t>
            </a:r>
          </a:p>
          <a:p>
            <a:r>
              <a:t>   - Θέματα θανάτου και αγωνίας</a:t>
            </a:r>
          </a:p>
          <a:p>
            <a:r>
              <a:t>   - Ποιητές: Νίκος Καρούζος, Όλγα Βότση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 Ρόλος του Ποιητή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Ο ποιητής λειτουργεί ως καθοδηγητής και αποκαταστάτης της αλήθειας.</a:t>
            </a:r>
          </a:p>
          <a:p>
            <a:r>
              <a:t>- Παράδειγμα: Μανόλης Αναγνωστάκης</a:t>
            </a:r>
          </a:p>
          <a:p>
            <a:r>
              <a:t>  - Καταγγελία ψευδολογίας</a:t>
            </a:r>
          </a:p>
          <a:p>
            <a:r>
              <a:t>  - Ευθύνη καλλιτέχνη για διαφύλαξη της αλήθειας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Παράλληλα Κείμενα: Ηλίας Βενέζης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Στη "Γαλήνη", το παραμύθι καλύπτει την τραγική πραγματικότητα.</a:t>
            </a:r>
          </a:p>
          <a:p>
            <a:r>
              <a:t>- Ο Αντρέας προστατεύει τη μητέρα από την αλήθεια του θανάτου του γιου της.</a:t>
            </a:r>
          </a:p>
          <a:p>
            <a:r>
              <a:t>- Σύνδεση με τα κείμενα του Μπουκάι:</a:t>
            </a:r>
          </a:p>
          <a:p>
            <a:r>
              <a:t>  - Η αλήθεια κοστίζει τη γαλήνη.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Συμπέρασμα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Η μεταπολεμική λογοτεχνία θέτει δύσκολα ερωτήματα για την αλήθεια.</a:t>
            </a:r>
          </a:p>
          <a:p>
            <a:r>
              <a:t>- Η αλήθεια απαιτεί θυσίες, αλλά είναι εργαλείο ελευθερίας.</a:t>
            </a:r>
          </a:p>
          <a:p>
            <a:r>
              <a:t>- Ευθύνη ποιητών:</a:t>
            </a:r>
          </a:p>
          <a:p>
            <a:r>
              <a:t>  - Διαφύλαξη αλήθειας με ηθικά και κοινωνικά κριτήρια.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