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Ελεύθεροι Πολιορκημένοι – Β’ Απόσπασμα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Διονύσιος Σολωμός | Ανάλυση και Ερμηνεία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Σύντομη Απόδοση Περιεχομένου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Η φύση παρουσιάζεται γιορτινή και χαρούμενη</a:t>
            </a:r>
          </a:p>
          <a:p>
            <a:r>
              <a:t>• Οι αγωνιστές, εξουθενωμένοι, νιώθουν πειρασμό</a:t>
            </a:r>
          </a:p>
          <a:p>
            <a:r>
              <a:t>• Το δίλημμα: συμμετοχή στη ζωή ή αγώνας μέχρι θανάτου</a:t>
            </a:r>
          </a:p>
          <a:p>
            <a:r>
              <a:t>• Τελική απόφαση: αντίσταση – ηθική υπέρβαση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Στίχοι 1–2: Η γιορτή της φύσης &amp; ο πειρασμός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Προσωποποίηση Απρίλη και Έρωτα – γιορτινή ατμόσφαιρα</a:t>
            </a:r>
          </a:p>
          <a:p>
            <a:r>
              <a:t>• Οπτικοακουστική ζωντάνια: «χορεύουν και γελούνε»</a:t>
            </a:r>
          </a:p>
          <a:p>
            <a:r>
              <a:t>• Αντίθεση: φυσική γονιμότητα vs. πολιορκία και πόλεμος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Στίχοι 3–11: Η άνοιξη σε πλήρη εξέλιξη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Εικόνες: πρόβατα, ουρανός, θάλασσα, πεταλούδα, κρίνος, σκουλήκι</a:t>
            </a:r>
          </a:p>
          <a:p>
            <a:r>
              <a:t>• Κίνηση, φως, άρωμα, αρμονία – κυριαρχεί η ζωή</a:t>
            </a:r>
          </a:p>
          <a:p>
            <a:r>
              <a:t>• Ακόμα και το ταπεινό σκουλήκι ευτυχεί</a:t>
            </a:r>
          </a:p>
          <a:p>
            <a:r>
              <a:t>• Η φύση δεν περιγράφεται, δημιουργείται ποιητικά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Στίχοι 12–13: Το Δίλημμα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Προσωποποίηση φύσης: «με χίλιες βρύσες… με χίλιες γλώσσες»</a:t>
            </a:r>
          </a:p>
          <a:p>
            <a:r>
              <a:t>• Μήνυμα: «Όποιος πεθάνει σήμερα, χίλιες φορές πεθαίνει»</a:t>
            </a:r>
          </a:p>
          <a:p>
            <a:r>
              <a:t>• Η φύση προκαλεί τους αγωνιστές να διαλέξουν ζωή</a:t>
            </a:r>
          </a:p>
          <a:p>
            <a:r>
              <a:t>• Το ηθικό βάρος του θανάτου είναι πλέον τεράστιο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Εκφραστικά Μέσα &amp; Σχήματα Λόγου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Προσωποποιήσεις: Απρίλης, φύση</a:t>
            </a:r>
          </a:p>
          <a:p>
            <a:r>
              <a:t>• Μεταφορές: πρόβατα = σύννεφα, πεταλούδα = ψυχή</a:t>
            </a:r>
          </a:p>
          <a:p>
            <a:r>
              <a:t>• Υπερβολή: «χίλιες φορές πεθαίνει»</a:t>
            </a:r>
          </a:p>
          <a:p>
            <a:r>
              <a:t>• Αντίθεση: φύση – αγωνιστής, ζωή – θάνατος</a:t>
            </a:r>
          </a:p>
          <a:p>
            <a:r>
              <a:t>• Παρηχήσεις, εικόνες όλων των αισθήσεων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Νοήματα &amp; 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Η φύση γίνεται δοκιμασία – όχι μόνο παρηγοριά</a:t>
            </a:r>
          </a:p>
          <a:p>
            <a:r>
              <a:t>• Ο αγωνιστής καλείται να επιλέξει: ηθική ή φυσική επιβίωση</a:t>
            </a:r>
          </a:p>
          <a:p>
            <a:r>
              <a:t>• Το πνεύμα μένει αδούλωτο – ακόμα και μπροστά στον θάνατο</a:t>
            </a:r>
          </a:p>
          <a:p>
            <a:r>
              <a:t>• Το έργο υμνεί την ηθική ελευθερία ως υπέρτατη αξία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273</Words>
  <Application>Microsoft Office PowerPoint</Application>
  <PresentationFormat>Προβολή στην οθόνη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Ελεύθεροι Πολιορκημένοι – Β’ Απόσπασμα</vt:lpstr>
      <vt:lpstr>Σύντομη Απόδοση Περιεχομένου</vt:lpstr>
      <vt:lpstr>Στίχοι 1–2: Η γιορτή της φύσης &amp; ο πειρασμός</vt:lpstr>
      <vt:lpstr>Στίχοι 3–11: Η άνοιξη σε πλήρη εξέλιξη</vt:lpstr>
      <vt:lpstr>Στίχοι 12–13: Το Δίλημμα</vt:lpstr>
      <vt:lpstr>Εκφραστικά Μέσα &amp; Σχήματα Λόγου</vt:lpstr>
      <vt:lpstr>Νοήματα &amp; Συμπεράσματα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ioanna lazarou</cp:lastModifiedBy>
  <cp:revision>2</cp:revision>
  <dcterms:created xsi:type="dcterms:W3CDTF">2013-01-27T09:14:16Z</dcterms:created>
  <dcterms:modified xsi:type="dcterms:W3CDTF">2025-03-25T16:33:52Z</dcterms:modified>
  <cp:category/>
</cp:coreProperties>
</file>