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72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F01DB-2B8B-4772-A0F9-8331E177A58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09BF2C-30A5-400A-B602-258CDC301175}">
      <dgm:prSet/>
      <dgm:spPr/>
      <dgm:t>
        <a:bodyPr/>
        <a:lstStyle/>
        <a:p>
          <a:r>
            <a:rPr lang="en-US"/>
            <a:t>- Ο Γεώργιος Βιζυηνός (1849-1896) ήταν ένας από τους σημαντικότερους Έλληνες πεζογράφους.</a:t>
          </a:r>
        </a:p>
      </dgm:t>
    </dgm:pt>
    <dgm:pt modelId="{8354D9A5-55F7-466E-A585-C359AE33DC8A}" type="parTrans" cxnId="{BE74594F-AEAB-4EBC-A06F-AABA54E52DE7}">
      <dgm:prSet/>
      <dgm:spPr/>
      <dgm:t>
        <a:bodyPr/>
        <a:lstStyle/>
        <a:p>
          <a:endParaRPr lang="en-US"/>
        </a:p>
      </dgm:t>
    </dgm:pt>
    <dgm:pt modelId="{82EA056F-6048-40A0-A909-08E1523D3771}" type="sibTrans" cxnId="{BE74594F-AEAB-4EBC-A06F-AABA54E52DE7}">
      <dgm:prSet/>
      <dgm:spPr/>
      <dgm:t>
        <a:bodyPr/>
        <a:lstStyle/>
        <a:p>
          <a:endParaRPr lang="en-US"/>
        </a:p>
      </dgm:t>
    </dgm:pt>
    <dgm:pt modelId="{C24912FC-5D9C-4086-95D4-13B217E3C26B}">
      <dgm:prSet/>
      <dgm:spPr/>
      <dgm:t>
        <a:bodyPr/>
        <a:lstStyle/>
        <a:p>
          <a:r>
            <a:rPr lang="en-US"/>
            <a:t>- Γεννήθηκε στη Βιζύη της Θράκης.</a:t>
          </a:r>
        </a:p>
      </dgm:t>
    </dgm:pt>
    <dgm:pt modelId="{53ADFACB-94C8-4E88-B72D-1240F2613F93}" type="parTrans" cxnId="{C07FFA43-2AA8-44F0-8D8F-8882922F367F}">
      <dgm:prSet/>
      <dgm:spPr/>
      <dgm:t>
        <a:bodyPr/>
        <a:lstStyle/>
        <a:p>
          <a:endParaRPr lang="en-US"/>
        </a:p>
      </dgm:t>
    </dgm:pt>
    <dgm:pt modelId="{14697935-AD7F-4AA6-8E55-9CF2E5B7631F}" type="sibTrans" cxnId="{C07FFA43-2AA8-44F0-8D8F-8882922F367F}">
      <dgm:prSet/>
      <dgm:spPr/>
      <dgm:t>
        <a:bodyPr/>
        <a:lstStyle/>
        <a:p>
          <a:endParaRPr lang="en-US"/>
        </a:p>
      </dgm:t>
    </dgm:pt>
    <dgm:pt modelId="{2119C6DE-E5E3-40A2-ABBD-BE0E55EAAF73}">
      <dgm:prSet/>
      <dgm:spPr/>
      <dgm:t>
        <a:bodyPr/>
        <a:lstStyle/>
        <a:p>
          <a:r>
            <a:rPr lang="en-US"/>
            <a:t>- Συνδύασε τη λογοτεχνία με τη φιλοσοφία και την ψυχολογία.</a:t>
          </a:r>
        </a:p>
      </dgm:t>
    </dgm:pt>
    <dgm:pt modelId="{D99231AE-748D-4DF1-9969-9D8189B1E49D}" type="parTrans" cxnId="{841D468F-B591-4ED5-AF60-3670B73F04CA}">
      <dgm:prSet/>
      <dgm:spPr/>
      <dgm:t>
        <a:bodyPr/>
        <a:lstStyle/>
        <a:p>
          <a:endParaRPr lang="en-US"/>
        </a:p>
      </dgm:t>
    </dgm:pt>
    <dgm:pt modelId="{DCA001A2-315E-4075-A03B-0DCD32B65EE3}" type="sibTrans" cxnId="{841D468F-B591-4ED5-AF60-3670B73F04CA}">
      <dgm:prSet/>
      <dgm:spPr/>
      <dgm:t>
        <a:bodyPr/>
        <a:lstStyle/>
        <a:p>
          <a:endParaRPr lang="en-US"/>
        </a:p>
      </dgm:t>
    </dgm:pt>
    <dgm:pt modelId="{5B6D90EF-99E3-41BB-BED9-C2390A22DCC0}" type="pres">
      <dgm:prSet presAssocID="{E50F01DB-2B8B-4772-A0F9-8331E177A586}" presName="vert0" presStyleCnt="0">
        <dgm:presLayoutVars>
          <dgm:dir/>
          <dgm:animOne val="branch"/>
          <dgm:animLvl val="lvl"/>
        </dgm:presLayoutVars>
      </dgm:prSet>
      <dgm:spPr/>
    </dgm:pt>
    <dgm:pt modelId="{0200A7E6-E7DE-40E9-A995-C909775CE8F2}" type="pres">
      <dgm:prSet presAssocID="{5A09BF2C-30A5-400A-B602-258CDC301175}" presName="thickLine" presStyleLbl="alignNode1" presStyleIdx="0" presStyleCnt="3"/>
      <dgm:spPr/>
    </dgm:pt>
    <dgm:pt modelId="{FBD0655A-BD95-4E5D-B695-C1CB902211FF}" type="pres">
      <dgm:prSet presAssocID="{5A09BF2C-30A5-400A-B602-258CDC301175}" presName="horz1" presStyleCnt="0"/>
      <dgm:spPr/>
    </dgm:pt>
    <dgm:pt modelId="{5320383C-4B47-41C8-8829-82900B4D6384}" type="pres">
      <dgm:prSet presAssocID="{5A09BF2C-30A5-400A-B602-258CDC301175}" presName="tx1" presStyleLbl="revTx" presStyleIdx="0" presStyleCnt="3"/>
      <dgm:spPr/>
    </dgm:pt>
    <dgm:pt modelId="{ACC9E964-1FE8-44D8-B37A-A3195F7F4882}" type="pres">
      <dgm:prSet presAssocID="{5A09BF2C-30A5-400A-B602-258CDC301175}" presName="vert1" presStyleCnt="0"/>
      <dgm:spPr/>
    </dgm:pt>
    <dgm:pt modelId="{00EA0E3B-1EE8-484F-B06E-90966FB22C6B}" type="pres">
      <dgm:prSet presAssocID="{C24912FC-5D9C-4086-95D4-13B217E3C26B}" presName="thickLine" presStyleLbl="alignNode1" presStyleIdx="1" presStyleCnt="3"/>
      <dgm:spPr/>
    </dgm:pt>
    <dgm:pt modelId="{C1452B51-B2C5-498A-AC76-871037587D55}" type="pres">
      <dgm:prSet presAssocID="{C24912FC-5D9C-4086-95D4-13B217E3C26B}" presName="horz1" presStyleCnt="0"/>
      <dgm:spPr/>
    </dgm:pt>
    <dgm:pt modelId="{0B3FB8C8-65AA-44C1-9577-4D8DB117E7A3}" type="pres">
      <dgm:prSet presAssocID="{C24912FC-5D9C-4086-95D4-13B217E3C26B}" presName="tx1" presStyleLbl="revTx" presStyleIdx="1" presStyleCnt="3"/>
      <dgm:spPr/>
    </dgm:pt>
    <dgm:pt modelId="{B32624C7-606E-4B19-BF0F-A744643E857E}" type="pres">
      <dgm:prSet presAssocID="{C24912FC-5D9C-4086-95D4-13B217E3C26B}" presName="vert1" presStyleCnt="0"/>
      <dgm:spPr/>
    </dgm:pt>
    <dgm:pt modelId="{81F8D572-D471-4275-981E-5CDCFF3017BA}" type="pres">
      <dgm:prSet presAssocID="{2119C6DE-E5E3-40A2-ABBD-BE0E55EAAF73}" presName="thickLine" presStyleLbl="alignNode1" presStyleIdx="2" presStyleCnt="3"/>
      <dgm:spPr/>
    </dgm:pt>
    <dgm:pt modelId="{F56B7B7F-7881-4850-91CD-E4A288740021}" type="pres">
      <dgm:prSet presAssocID="{2119C6DE-E5E3-40A2-ABBD-BE0E55EAAF73}" presName="horz1" presStyleCnt="0"/>
      <dgm:spPr/>
    </dgm:pt>
    <dgm:pt modelId="{B95C80C1-CB40-4641-B066-1FFADE875E22}" type="pres">
      <dgm:prSet presAssocID="{2119C6DE-E5E3-40A2-ABBD-BE0E55EAAF73}" presName="tx1" presStyleLbl="revTx" presStyleIdx="2" presStyleCnt="3"/>
      <dgm:spPr/>
    </dgm:pt>
    <dgm:pt modelId="{C06806B5-F624-402A-AF57-D9805371FEEA}" type="pres">
      <dgm:prSet presAssocID="{2119C6DE-E5E3-40A2-ABBD-BE0E55EAAF73}" presName="vert1" presStyleCnt="0"/>
      <dgm:spPr/>
    </dgm:pt>
  </dgm:ptLst>
  <dgm:cxnLst>
    <dgm:cxn modelId="{C07FFA43-2AA8-44F0-8D8F-8882922F367F}" srcId="{E50F01DB-2B8B-4772-A0F9-8331E177A586}" destId="{C24912FC-5D9C-4086-95D4-13B217E3C26B}" srcOrd="1" destOrd="0" parTransId="{53ADFACB-94C8-4E88-B72D-1240F2613F93}" sibTransId="{14697935-AD7F-4AA6-8E55-9CF2E5B7631F}"/>
    <dgm:cxn modelId="{9BE1DB44-DC37-44F4-ABD6-EDA711A9A79E}" type="presOf" srcId="{5A09BF2C-30A5-400A-B602-258CDC301175}" destId="{5320383C-4B47-41C8-8829-82900B4D6384}" srcOrd="0" destOrd="0" presId="urn:microsoft.com/office/officeart/2008/layout/LinedList"/>
    <dgm:cxn modelId="{BE74594F-AEAB-4EBC-A06F-AABA54E52DE7}" srcId="{E50F01DB-2B8B-4772-A0F9-8331E177A586}" destId="{5A09BF2C-30A5-400A-B602-258CDC301175}" srcOrd="0" destOrd="0" parTransId="{8354D9A5-55F7-466E-A585-C359AE33DC8A}" sibTransId="{82EA056F-6048-40A0-A909-08E1523D3771}"/>
    <dgm:cxn modelId="{35A68173-58EF-4AC1-8878-B27A7CEBCA02}" type="presOf" srcId="{E50F01DB-2B8B-4772-A0F9-8331E177A586}" destId="{5B6D90EF-99E3-41BB-BED9-C2390A22DCC0}" srcOrd="0" destOrd="0" presId="urn:microsoft.com/office/officeart/2008/layout/LinedList"/>
    <dgm:cxn modelId="{841D468F-B591-4ED5-AF60-3670B73F04CA}" srcId="{E50F01DB-2B8B-4772-A0F9-8331E177A586}" destId="{2119C6DE-E5E3-40A2-ABBD-BE0E55EAAF73}" srcOrd="2" destOrd="0" parTransId="{D99231AE-748D-4DF1-9969-9D8189B1E49D}" sibTransId="{DCA001A2-315E-4075-A03B-0DCD32B65EE3}"/>
    <dgm:cxn modelId="{A6E60EAE-36BE-4377-91A7-F7428F6DAAD2}" type="presOf" srcId="{2119C6DE-E5E3-40A2-ABBD-BE0E55EAAF73}" destId="{B95C80C1-CB40-4641-B066-1FFADE875E22}" srcOrd="0" destOrd="0" presId="urn:microsoft.com/office/officeart/2008/layout/LinedList"/>
    <dgm:cxn modelId="{B57ACBEE-8396-4D8E-A686-5A9063D28292}" type="presOf" srcId="{C24912FC-5D9C-4086-95D4-13B217E3C26B}" destId="{0B3FB8C8-65AA-44C1-9577-4D8DB117E7A3}" srcOrd="0" destOrd="0" presId="urn:microsoft.com/office/officeart/2008/layout/LinedList"/>
    <dgm:cxn modelId="{148F22B0-CDAB-4371-AFFF-5DD4DA3FA9B9}" type="presParOf" srcId="{5B6D90EF-99E3-41BB-BED9-C2390A22DCC0}" destId="{0200A7E6-E7DE-40E9-A995-C909775CE8F2}" srcOrd="0" destOrd="0" presId="urn:microsoft.com/office/officeart/2008/layout/LinedList"/>
    <dgm:cxn modelId="{87FB22DD-8E34-4B18-9FA5-8A3DF298DFD9}" type="presParOf" srcId="{5B6D90EF-99E3-41BB-BED9-C2390A22DCC0}" destId="{FBD0655A-BD95-4E5D-B695-C1CB902211FF}" srcOrd="1" destOrd="0" presId="urn:microsoft.com/office/officeart/2008/layout/LinedList"/>
    <dgm:cxn modelId="{253F2975-222D-4E91-B757-1586BE8D8E9A}" type="presParOf" srcId="{FBD0655A-BD95-4E5D-B695-C1CB902211FF}" destId="{5320383C-4B47-41C8-8829-82900B4D6384}" srcOrd="0" destOrd="0" presId="urn:microsoft.com/office/officeart/2008/layout/LinedList"/>
    <dgm:cxn modelId="{691142AB-7258-4524-82E9-946903B366C3}" type="presParOf" srcId="{FBD0655A-BD95-4E5D-B695-C1CB902211FF}" destId="{ACC9E964-1FE8-44D8-B37A-A3195F7F4882}" srcOrd="1" destOrd="0" presId="urn:microsoft.com/office/officeart/2008/layout/LinedList"/>
    <dgm:cxn modelId="{8BFD4A3E-86CF-4AE2-86C4-27E976EB5554}" type="presParOf" srcId="{5B6D90EF-99E3-41BB-BED9-C2390A22DCC0}" destId="{00EA0E3B-1EE8-484F-B06E-90966FB22C6B}" srcOrd="2" destOrd="0" presId="urn:microsoft.com/office/officeart/2008/layout/LinedList"/>
    <dgm:cxn modelId="{60766692-EEB5-453D-BA0A-6AD1891645DE}" type="presParOf" srcId="{5B6D90EF-99E3-41BB-BED9-C2390A22DCC0}" destId="{C1452B51-B2C5-498A-AC76-871037587D55}" srcOrd="3" destOrd="0" presId="urn:microsoft.com/office/officeart/2008/layout/LinedList"/>
    <dgm:cxn modelId="{05FC46FA-9368-4ECF-B98A-D43B5BC2D018}" type="presParOf" srcId="{C1452B51-B2C5-498A-AC76-871037587D55}" destId="{0B3FB8C8-65AA-44C1-9577-4D8DB117E7A3}" srcOrd="0" destOrd="0" presId="urn:microsoft.com/office/officeart/2008/layout/LinedList"/>
    <dgm:cxn modelId="{72039AB0-79AE-455B-A5FE-C4699327328A}" type="presParOf" srcId="{C1452B51-B2C5-498A-AC76-871037587D55}" destId="{B32624C7-606E-4B19-BF0F-A744643E857E}" srcOrd="1" destOrd="0" presId="urn:microsoft.com/office/officeart/2008/layout/LinedList"/>
    <dgm:cxn modelId="{664A0E33-AC1D-4973-AE37-44A637C49356}" type="presParOf" srcId="{5B6D90EF-99E3-41BB-BED9-C2390A22DCC0}" destId="{81F8D572-D471-4275-981E-5CDCFF3017BA}" srcOrd="4" destOrd="0" presId="urn:microsoft.com/office/officeart/2008/layout/LinedList"/>
    <dgm:cxn modelId="{3A9F45E4-CE9B-49E5-B7FE-8B05C7118A19}" type="presParOf" srcId="{5B6D90EF-99E3-41BB-BED9-C2390A22DCC0}" destId="{F56B7B7F-7881-4850-91CD-E4A288740021}" srcOrd="5" destOrd="0" presId="urn:microsoft.com/office/officeart/2008/layout/LinedList"/>
    <dgm:cxn modelId="{7920C02A-F87C-428E-8D73-2A311DC004DB}" type="presParOf" srcId="{F56B7B7F-7881-4850-91CD-E4A288740021}" destId="{B95C80C1-CB40-4641-B066-1FFADE875E22}" srcOrd="0" destOrd="0" presId="urn:microsoft.com/office/officeart/2008/layout/LinedList"/>
    <dgm:cxn modelId="{177E03A8-FB86-42CD-B421-5B9E3CB1643F}" type="presParOf" srcId="{F56B7B7F-7881-4850-91CD-E4A288740021}" destId="{C06806B5-F624-402A-AF57-D9805371FE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18F14-1CF8-4935-B5E1-FF88F296E65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97C8484-00FD-4AE3-85BE-AFB0CC7FB1D7}">
      <dgm:prSet/>
      <dgm:spPr/>
      <dgm:t>
        <a:bodyPr/>
        <a:lstStyle/>
        <a:p>
          <a:r>
            <a:rPr lang="en-US"/>
            <a:t>- Σπούδασε θεολογία και φιλοσοφία στην Κωνσταντινούπολη, την Αθήνα και το Βερολίνο.</a:t>
          </a:r>
        </a:p>
      </dgm:t>
    </dgm:pt>
    <dgm:pt modelId="{23C35243-0077-4720-98BF-59BB1AB4BB86}" type="parTrans" cxnId="{7F9F40F0-F7B9-4AF5-9CCB-ADB3876E8854}">
      <dgm:prSet/>
      <dgm:spPr/>
      <dgm:t>
        <a:bodyPr/>
        <a:lstStyle/>
        <a:p>
          <a:endParaRPr lang="en-US"/>
        </a:p>
      </dgm:t>
    </dgm:pt>
    <dgm:pt modelId="{6492CB92-1BBF-4239-9442-86D127790F4A}" type="sibTrans" cxnId="{7F9F40F0-F7B9-4AF5-9CCB-ADB3876E8854}">
      <dgm:prSet/>
      <dgm:spPr/>
      <dgm:t>
        <a:bodyPr/>
        <a:lstStyle/>
        <a:p>
          <a:endParaRPr lang="en-US"/>
        </a:p>
      </dgm:t>
    </dgm:pt>
    <dgm:pt modelId="{AF34332F-3675-44AE-8089-2FBBEF1E67C0}">
      <dgm:prSet/>
      <dgm:spPr/>
      <dgm:t>
        <a:bodyPr/>
        <a:lstStyle/>
        <a:p>
          <a:r>
            <a:rPr lang="en-US"/>
            <a:t>- Αντιμετώπισε οικονομικές δυσκολίες και ψυχικές ασθένειες.</a:t>
          </a:r>
        </a:p>
      </dgm:t>
    </dgm:pt>
    <dgm:pt modelId="{BF20F553-057A-4B28-A19E-98679D71E772}" type="parTrans" cxnId="{8A37EEA1-7A16-40CD-93E8-08E3FB28E2C9}">
      <dgm:prSet/>
      <dgm:spPr/>
      <dgm:t>
        <a:bodyPr/>
        <a:lstStyle/>
        <a:p>
          <a:endParaRPr lang="en-US"/>
        </a:p>
      </dgm:t>
    </dgm:pt>
    <dgm:pt modelId="{E933C7DE-E538-4B68-A9DB-0B98607A0EFA}" type="sibTrans" cxnId="{8A37EEA1-7A16-40CD-93E8-08E3FB28E2C9}">
      <dgm:prSet/>
      <dgm:spPr/>
      <dgm:t>
        <a:bodyPr/>
        <a:lstStyle/>
        <a:p>
          <a:endParaRPr lang="en-US"/>
        </a:p>
      </dgm:t>
    </dgm:pt>
    <dgm:pt modelId="{A8AA46FA-DFF3-45A7-B9F4-25300FB81AA2}">
      <dgm:prSet/>
      <dgm:spPr/>
      <dgm:t>
        <a:bodyPr/>
        <a:lstStyle/>
        <a:p>
          <a:r>
            <a:rPr lang="en-US"/>
            <a:t>- Πέθανε στο Δρομοκαΐτειο Ψυχιατρείο το 1896.</a:t>
          </a:r>
        </a:p>
      </dgm:t>
    </dgm:pt>
    <dgm:pt modelId="{B5FC2B5B-0C12-4F5D-9BC5-8148D6A23DF5}" type="parTrans" cxnId="{87DEF069-BD45-4B6A-A4F4-BCD95142C3DF}">
      <dgm:prSet/>
      <dgm:spPr/>
      <dgm:t>
        <a:bodyPr/>
        <a:lstStyle/>
        <a:p>
          <a:endParaRPr lang="en-US"/>
        </a:p>
      </dgm:t>
    </dgm:pt>
    <dgm:pt modelId="{7B4C0C16-D2DD-4519-A7A9-302506407577}" type="sibTrans" cxnId="{87DEF069-BD45-4B6A-A4F4-BCD95142C3DF}">
      <dgm:prSet/>
      <dgm:spPr/>
      <dgm:t>
        <a:bodyPr/>
        <a:lstStyle/>
        <a:p>
          <a:endParaRPr lang="en-US"/>
        </a:p>
      </dgm:t>
    </dgm:pt>
    <dgm:pt modelId="{7C643BB6-0664-48CD-9B59-14373E400CA5}" type="pres">
      <dgm:prSet presAssocID="{DED18F14-1CF8-4935-B5E1-FF88F296E65E}" presName="vert0" presStyleCnt="0">
        <dgm:presLayoutVars>
          <dgm:dir/>
          <dgm:animOne val="branch"/>
          <dgm:animLvl val="lvl"/>
        </dgm:presLayoutVars>
      </dgm:prSet>
      <dgm:spPr/>
    </dgm:pt>
    <dgm:pt modelId="{F9486612-82EC-43A5-8CC6-ADD433C99E2E}" type="pres">
      <dgm:prSet presAssocID="{D97C8484-00FD-4AE3-85BE-AFB0CC7FB1D7}" presName="thickLine" presStyleLbl="alignNode1" presStyleIdx="0" presStyleCnt="3"/>
      <dgm:spPr/>
    </dgm:pt>
    <dgm:pt modelId="{4270B5E2-9D1D-436B-89EB-610795F9D931}" type="pres">
      <dgm:prSet presAssocID="{D97C8484-00FD-4AE3-85BE-AFB0CC7FB1D7}" presName="horz1" presStyleCnt="0"/>
      <dgm:spPr/>
    </dgm:pt>
    <dgm:pt modelId="{A8D494B9-E16F-418A-AA9D-01E771A1FFFB}" type="pres">
      <dgm:prSet presAssocID="{D97C8484-00FD-4AE3-85BE-AFB0CC7FB1D7}" presName="tx1" presStyleLbl="revTx" presStyleIdx="0" presStyleCnt="3"/>
      <dgm:spPr/>
    </dgm:pt>
    <dgm:pt modelId="{C64241F2-334D-4DA9-AFF1-BE8886C054B8}" type="pres">
      <dgm:prSet presAssocID="{D97C8484-00FD-4AE3-85BE-AFB0CC7FB1D7}" presName="vert1" presStyleCnt="0"/>
      <dgm:spPr/>
    </dgm:pt>
    <dgm:pt modelId="{BFF3F1F6-DDC7-4885-A909-6C386A62FB05}" type="pres">
      <dgm:prSet presAssocID="{AF34332F-3675-44AE-8089-2FBBEF1E67C0}" presName="thickLine" presStyleLbl="alignNode1" presStyleIdx="1" presStyleCnt="3"/>
      <dgm:spPr/>
    </dgm:pt>
    <dgm:pt modelId="{DA688A5C-DF9A-4174-A969-0610BB861382}" type="pres">
      <dgm:prSet presAssocID="{AF34332F-3675-44AE-8089-2FBBEF1E67C0}" presName="horz1" presStyleCnt="0"/>
      <dgm:spPr/>
    </dgm:pt>
    <dgm:pt modelId="{BF55BC1B-C889-41B2-B669-B83945BFE7B6}" type="pres">
      <dgm:prSet presAssocID="{AF34332F-3675-44AE-8089-2FBBEF1E67C0}" presName="tx1" presStyleLbl="revTx" presStyleIdx="1" presStyleCnt="3"/>
      <dgm:spPr/>
    </dgm:pt>
    <dgm:pt modelId="{238B1858-90D5-45F1-8904-078687195B56}" type="pres">
      <dgm:prSet presAssocID="{AF34332F-3675-44AE-8089-2FBBEF1E67C0}" presName="vert1" presStyleCnt="0"/>
      <dgm:spPr/>
    </dgm:pt>
    <dgm:pt modelId="{FB583B46-2E67-4FBD-B25E-DA6612B9C85D}" type="pres">
      <dgm:prSet presAssocID="{A8AA46FA-DFF3-45A7-B9F4-25300FB81AA2}" presName="thickLine" presStyleLbl="alignNode1" presStyleIdx="2" presStyleCnt="3"/>
      <dgm:spPr/>
    </dgm:pt>
    <dgm:pt modelId="{1DE5D980-901A-4A66-9BB6-BDDFE3BD76CA}" type="pres">
      <dgm:prSet presAssocID="{A8AA46FA-DFF3-45A7-B9F4-25300FB81AA2}" presName="horz1" presStyleCnt="0"/>
      <dgm:spPr/>
    </dgm:pt>
    <dgm:pt modelId="{8EC5F35C-D78C-457A-938A-F53C542CB303}" type="pres">
      <dgm:prSet presAssocID="{A8AA46FA-DFF3-45A7-B9F4-25300FB81AA2}" presName="tx1" presStyleLbl="revTx" presStyleIdx="2" presStyleCnt="3"/>
      <dgm:spPr/>
    </dgm:pt>
    <dgm:pt modelId="{CB61CE36-8EEC-4F62-9621-8A08FDA18D5B}" type="pres">
      <dgm:prSet presAssocID="{A8AA46FA-DFF3-45A7-B9F4-25300FB81AA2}" presName="vert1" presStyleCnt="0"/>
      <dgm:spPr/>
    </dgm:pt>
  </dgm:ptLst>
  <dgm:cxnLst>
    <dgm:cxn modelId="{87DEF069-BD45-4B6A-A4F4-BCD95142C3DF}" srcId="{DED18F14-1CF8-4935-B5E1-FF88F296E65E}" destId="{A8AA46FA-DFF3-45A7-B9F4-25300FB81AA2}" srcOrd="2" destOrd="0" parTransId="{B5FC2B5B-0C12-4F5D-9BC5-8148D6A23DF5}" sibTransId="{7B4C0C16-D2DD-4519-A7A9-302506407577}"/>
    <dgm:cxn modelId="{8A37EEA1-7A16-40CD-93E8-08E3FB28E2C9}" srcId="{DED18F14-1CF8-4935-B5E1-FF88F296E65E}" destId="{AF34332F-3675-44AE-8089-2FBBEF1E67C0}" srcOrd="1" destOrd="0" parTransId="{BF20F553-057A-4B28-A19E-98679D71E772}" sibTransId="{E933C7DE-E538-4B68-A9DB-0B98607A0EFA}"/>
    <dgm:cxn modelId="{E9C6B8D6-215A-4881-8F16-63DAF99CA3E0}" type="presOf" srcId="{DED18F14-1CF8-4935-B5E1-FF88F296E65E}" destId="{7C643BB6-0664-48CD-9B59-14373E400CA5}" srcOrd="0" destOrd="0" presId="urn:microsoft.com/office/officeart/2008/layout/LinedList"/>
    <dgm:cxn modelId="{78AFCDE1-31AA-4938-8BB9-AAA1CB037EFD}" type="presOf" srcId="{AF34332F-3675-44AE-8089-2FBBEF1E67C0}" destId="{BF55BC1B-C889-41B2-B669-B83945BFE7B6}" srcOrd="0" destOrd="0" presId="urn:microsoft.com/office/officeart/2008/layout/LinedList"/>
    <dgm:cxn modelId="{0613EBE2-3F49-4ABF-9371-E18919D61682}" type="presOf" srcId="{D97C8484-00FD-4AE3-85BE-AFB0CC7FB1D7}" destId="{A8D494B9-E16F-418A-AA9D-01E771A1FFFB}" srcOrd="0" destOrd="0" presId="urn:microsoft.com/office/officeart/2008/layout/LinedList"/>
    <dgm:cxn modelId="{9721C9EB-5640-4B44-A711-522F66F9BF27}" type="presOf" srcId="{A8AA46FA-DFF3-45A7-B9F4-25300FB81AA2}" destId="{8EC5F35C-D78C-457A-938A-F53C542CB303}" srcOrd="0" destOrd="0" presId="urn:microsoft.com/office/officeart/2008/layout/LinedList"/>
    <dgm:cxn modelId="{7F9F40F0-F7B9-4AF5-9CCB-ADB3876E8854}" srcId="{DED18F14-1CF8-4935-B5E1-FF88F296E65E}" destId="{D97C8484-00FD-4AE3-85BE-AFB0CC7FB1D7}" srcOrd="0" destOrd="0" parTransId="{23C35243-0077-4720-98BF-59BB1AB4BB86}" sibTransId="{6492CB92-1BBF-4239-9442-86D127790F4A}"/>
    <dgm:cxn modelId="{7D6C262B-64CF-4AB0-A475-E8ADA7FD5B19}" type="presParOf" srcId="{7C643BB6-0664-48CD-9B59-14373E400CA5}" destId="{F9486612-82EC-43A5-8CC6-ADD433C99E2E}" srcOrd="0" destOrd="0" presId="urn:microsoft.com/office/officeart/2008/layout/LinedList"/>
    <dgm:cxn modelId="{FA4D03E5-C5BB-4823-8280-F8A08D15EA80}" type="presParOf" srcId="{7C643BB6-0664-48CD-9B59-14373E400CA5}" destId="{4270B5E2-9D1D-436B-89EB-610795F9D931}" srcOrd="1" destOrd="0" presId="urn:microsoft.com/office/officeart/2008/layout/LinedList"/>
    <dgm:cxn modelId="{7CB0860E-E948-4E55-A179-67E253F0D2F0}" type="presParOf" srcId="{4270B5E2-9D1D-436B-89EB-610795F9D931}" destId="{A8D494B9-E16F-418A-AA9D-01E771A1FFFB}" srcOrd="0" destOrd="0" presId="urn:microsoft.com/office/officeart/2008/layout/LinedList"/>
    <dgm:cxn modelId="{B997AC21-D298-4B54-B623-7C69BB192CC2}" type="presParOf" srcId="{4270B5E2-9D1D-436B-89EB-610795F9D931}" destId="{C64241F2-334D-4DA9-AFF1-BE8886C054B8}" srcOrd="1" destOrd="0" presId="urn:microsoft.com/office/officeart/2008/layout/LinedList"/>
    <dgm:cxn modelId="{CC49E60E-0EF9-4F3B-AE8D-087F77635A16}" type="presParOf" srcId="{7C643BB6-0664-48CD-9B59-14373E400CA5}" destId="{BFF3F1F6-DDC7-4885-A909-6C386A62FB05}" srcOrd="2" destOrd="0" presId="urn:microsoft.com/office/officeart/2008/layout/LinedList"/>
    <dgm:cxn modelId="{C43FDCC9-7D96-4674-878D-242C6D69A33B}" type="presParOf" srcId="{7C643BB6-0664-48CD-9B59-14373E400CA5}" destId="{DA688A5C-DF9A-4174-A969-0610BB861382}" srcOrd="3" destOrd="0" presId="urn:microsoft.com/office/officeart/2008/layout/LinedList"/>
    <dgm:cxn modelId="{3BC75CC8-9F82-4E62-9007-9711EB3D249F}" type="presParOf" srcId="{DA688A5C-DF9A-4174-A969-0610BB861382}" destId="{BF55BC1B-C889-41B2-B669-B83945BFE7B6}" srcOrd="0" destOrd="0" presId="urn:microsoft.com/office/officeart/2008/layout/LinedList"/>
    <dgm:cxn modelId="{3955D3EE-10FB-4109-AAB4-C1C5A4B5988F}" type="presParOf" srcId="{DA688A5C-DF9A-4174-A969-0610BB861382}" destId="{238B1858-90D5-45F1-8904-078687195B56}" srcOrd="1" destOrd="0" presId="urn:microsoft.com/office/officeart/2008/layout/LinedList"/>
    <dgm:cxn modelId="{9E2E4FEE-7F19-4604-9958-1F0848A44C82}" type="presParOf" srcId="{7C643BB6-0664-48CD-9B59-14373E400CA5}" destId="{FB583B46-2E67-4FBD-B25E-DA6612B9C85D}" srcOrd="4" destOrd="0" presId="urn:microsoft.com/office/officeart/2008/layout/LinedList"/>
    <dgm:cxn modelId="{5C120655-2476-4A83-A0DC-B65087D6563C}" type="presParOf" srcId="{7C643BB6-0664-48CD-9B59-14373E400CA5}" destId="{1DE5D980-901A-4A66-9BB6-BDDFE3BD76CA}" srcOrd="5" destOrd="0" presId="urn:microsoft.com/office/officeart/2008/layout/LinedList"/>
    <dgm:cxn modelId="{A7ADDFCD-57F3-4096-ABF6-23528F31312B}" type="presParOf" srcId="{1DE5D980-901A-4A66-9BB6-BDDFE3BD76CA}" destId="{8EC5F35C-D78C-457A-938A-F53C542CB303}" srcOrd="0" destOrd="0" presId="urn:microsoft.com/office/officeart/2008/layout/LinedList"/>
    <dgm:cxn modelId="{E9807316-EB24-482B-965B-16EF8324D95A}" type="presParOf" srcId="{1DE5D980-901A-4A66-9BB6-BDDFE3BD76CA}" destId="{CB61CE36-8EEC-4F62-9621-8A08FDA18D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780A7-CBAB-4540-80FC-9E7033C14CBE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E0F8691-5543-48B4-BDEC-416D95855FAE}">
      <dgm:prSet/>
      <dgm:spPr/>
      <dgm:t>
        <a:bodyPr/>
        <a:lstStyle/>
        <a:p>
          <a:r>
            <a:rPr lang="en-US"/>
            <a:t>- Θεωρείται πρωτοπόρος της ελληνικής διηγηματογραφίας.</a:t>
          </a:r>
        </a:p>
      </dgm:t>
    </dgm:pt>
    <dgm:pt modelId="{DC826461-232C-4734-95D1-8FC5401BA29F}" type="parTrans" cxnId="{3F1852A6-4D34-4CBF-91C0-D6E81A132B9D}">
      <dgm:prSet/>
      <dgm:spPr/>
      <dgm:t>
        <a:bodyPr/>
        <a:lstStyle/>
        <a:p>
          <a:endParaRPr lang="en-US"/>
        </a:p>
      </dgm:t>
    </dgm:pt>
    <dgm:pt modelId="{B84E0117-296E-4149-8727-18AD3C111E13}" type="sibTrans" cxnId="{3F1852A6-4D34-4CBF-91C0-D6E81A132B9D}">
      <dgm:prSet/>
      <dgm:spPr/>
      <dgm:t>
        <a:bodyPr/>
        <a:lstStyle/>
        <a:p>
          <a:endParaRPr lang="en-US"/>
        </a:p>
      </dgm:t>
    </dgm:pt>
    <dgm:pt modelId="{B2613D94-1C66-47CA-8851-A26DF4B29715}">
      <dgm:prSet/>
      <dgm:spPr/>
      <dgm:t>
        <a:bodyPr/>
        <a:lstStyle/>
        <a:p>
          <a:r>
            <a:rPr lang="en-US"/>
            <a:t>- Έργα του περιλαμβάνουν: «Το μόνον της ζωής του ταξείδιον», «Το αμάρτημα της μητρός μου».</a:t>
          </a:r>
        </a:p>
      </dgm:t>
    </dgm:pt>
    <dgm:pt modelId="{D8DAD51C-F519-4AA7-A42D-9C874DF7D991}" type="parTrans" cxnId="{86BD1D45-3032-4434-AFAA-1F9DCF70BE55}">
      <dgm:prSet/>
      <dgm:spPr/>
      <dgm:t>
        <a:bodyPr/>
        <a:lstStyle/>
        <a:p>
          <a:endParaRPr lang="en-US"/>
        </a:p>
      </dgm:t>
    </dgm:pt>
    <dgm:pt modelId="{FE9EE889-C80F-4851-8A5C-29B808E3DD7C}" type="sibTrans" cxnId="{86BD1D45-3032-4434-AFAA-1F9DCF70BE55}">
      <dgm:prSet/>
      <dgm:spPr/>
      <dgm:t>
        <a:bodyPr/>
        <a:lstStyle/>
        <a:p>
          <a:endParaRPr lang="en-US"/>
        </a:p>
      </dgm:t>
    </dgm:pt>
    <dgm:pt modelId="{16EC8411-37B6-4616-9B6A-3B4D13C5F878}">
      <dgm:prSet/>
      <dgm:spPr/>
      <dgm:t>
        <a:bodyPr/>
        <a:lstStyle/>
        <a:p>
          <a:r>
            <a:rPr lang="en-US"/>
            <a:t>- Στα έργα του διακρίνονται ψυχογραφικές και φιλοσοφικές προσεγγίσεις.</a:t>
          </a:r>
        </a:p>
      </dgm:t>
    </dgm:pt>
    <dgm:pt modelId="{390D2AE8-F7FA-4768-9277-712684836004}" type="parTrans" cxnId="{45657983-C302-4439-80E1-F4023383FE34}">
      <dgm:prSet/>
      <dgm:spPr/>
      <dgm:t>
        <a:bodyPr/>
        <a:lstStyle/>
        <a:p>
          <a:endParaRPr lang="en-US"/>
        </a:p>
      </dgm:t>
    </dgm:pt>
    <dgm:pt modelId="{9A1ABAC9-F12E-4ACF-A970-19A22BF0C37B}" type="sibTrans" cxnId="{45657983-C302-4439-80E1-F4023383FE34}">
      <dgm:prSet/>
      <dgm:spPr/>
      <dgm:t>
        <a:bodyPr/>
        <a:lstStyle/>
        <a:p>
          <a:endParaRPr lang="en-US"/>
        </a:p>
      </dgm:t>
    </dgm:pt>
    <dgm:pt modelId="{4FE96CA4-4233-4554-9F97-362FF9FC4638}" type="pres">
      <dgm:prSet presAssocID="{946780A7-CBAB-4540-80FC-9E7033C14CBE}" presName="vert0" presStyleCnt="0">
        <dgm:presLayoutVars>
          <dgm:dir/>
          <dgm:animOne val="branch"/>
          <dgm:animLvl val="lvl"/>
        </dgm:presLayoutVars>
      </dgm:prSet>
      <dgm:spPr/>
    </dgm:pt>
    <dgm:pt modelId="{4A49BC71-A419-4070-8DFE-48F9F3133B27}" type="pres">
      <dgm:prSet presAssocID="{4E0F8691-5543-48B4-BDEC-416D95855FAE}" presName="thickLine" presStyleLbl="alignNode1" presStyleIdx="0" presStyleCnt="3"/>
      <dgm:spPr/>
    </dgm:pt>
    <dgm:pt modelId="{9FEF27B3-2074-42E4-B176-DFC85F7C8C2A}" type="pres">
      <dgm:prSet presAssocID="{4E0F8691-5543-48B4-BDEC-416D95855FAE}" presName="horz1" presStyleCnt="0"/>
      <dgm:spPr/>
    </dgm:pt>
    <dgm:pt modelId="{BF4922CC-61D1-48D4-9883-CACDDFC550A7}" type="pres">
      <dgm:prSet presAssocID="{4E0F8691-5543-48B4-BDEC-416D95855FAE}" presName="tx1" presStyleLbl="revTx" presStyleIdx="0" presStyleCnt="3"/>
      <dgm:spPr/>
    </dgm:pt>
    <dgm:pt modelId="{4F39CEB3-4C91-40B3-82C2-E1274561E827}" type="pres">
      <dgm:prSet presAssocID="{4E0F8691-5543-48B4-BDEC-416D95855FAE}" presName="vert1" presStyleCnt="0"/>
      <dgm:spPr/>
    </dgm:pt>
    <dgm:pt modelId="{2AA47312-5917-425A-BB23-E5AFAB48DC71}" type="pres">
      <dgm:prSet presAssocID="{B2613D94-1C66-47CA-8851-A26DF4B29715}" presName="thickLine" presStyleLbl="alignNode1" presStyleIdx="1" presStyleCnt="3"/>
      <dgm:spPr/>
    </dgm:pt>
    <dgm:pt modelId="{3F315C6B-4D10-4A24-B573-0DDEA8719793}" type="pres">
      <dgm:prSet presAssocID="{B2613D94-1C66-47CA-8851-A26DF4B29715}" presName="horz1" presStyleCnt="0"/>
      <dgm:spPr/>
    </dgm:pt>
    <dgm:pt modelId="{6FA60EC0-4035-4F4D-B6F5-241AE0C98D43}" type="pres">
      <dgm:prSet presAssocID="{B2613D94-1C66-47CA-8851-A26DF4B29715}" presName="tx1" presStyleLbl="revTx" presStyleIdx="1" presStyleCnt="3"/>
      <dgm:spPr/>
    </dgm:pt>
    <dgm:pt modelId="{AE8ACE03-919F-491B-BC1B-003F927FC10A}" type="pres">
      <dgm:prSet presAssocID="{B2613D94-1C66-47CA-8851-A26DF4B29715}" presName="vert1" presStyleCnt="0"/>
      <dgm:spPr/>
    </dgm:pt>
    <dgm:pt modelId="{3F97074A-67A4-4900-9FDC-94DD9D99A2C1}" type="pres">
      <dgm:prSet presAssocID="{16EC8411-37B6-4616-9B6A-3B4D13C5F878}" presName="thickLine" presStyleLbl="alignNode1" presStyleIdx="2" presStyleCnt="3"/>
      <dgm:spPr/>
    </dgm:pt>
    <dgm:pt modelId="{5C04936D-23A6-4963-A1FF-28F905F8876A}" type="pres">
      <dgm:prSet presAssocID="{16EC8411-37B6-4616-9B6A-3B4D13C5F878}" presName="horz1" presStyleCnt="0"/>
      <dgm:spPr/>
    </dgm:pt>
    <dgm:pt modelId="{DA3D01CB-6B70-440E-86AF-1EBECED35AD6}" type="pres">
      <dgm:prSet presAssocID="{16EC8411-37B6-4616-9B6A-3B4D13C5F878}" presName="tx1" presStyleLbl="revTx" presStyleIdx="2" presStyleCnt="3"/>
      <dgm:spPr/>
    </dgm:pt>
    <dgm:pt modelId="{E7D91F69-CB5D-440D-908F-12BE0F8CAE16}" type="pres">
      <dgm:prSet presAssocID="{16EC8411-37B6-4616-9B6A-3B4D13C5F878}" presName="vert1" presStyleCnt="0"/>
      <dgm:spPr/>
    </dgm:pt>
  </dgm:ptLst>
  <dgm:cxnLst>
    <dgm:cxn modelId="{CE795125-8386-4092-B289-2762FF822377}" type="presOf" srcId="{16EC8411-37B6-4616-9B6A-3B4D13C5F878}" destId="{DA3D01CB-6B70-440E-86AF-1EBECED35AD6}" srcOrd="0" destOrd="0" presId="urn:microsoft.com/office/officeart/2008/layout/LinedList"/>
    <dgm:cxn modelId="{F3BE6828-BCC7-4EF8-B8B0-70D61DF5664A}" type="presOf" srcId="{946780A7-CBAB-4540-80FC-9E7033C14CBE}" destId="{4FE96CA4-4233-4554-9F97-362FF9FC4638}" srcOrd="0" destOrd="0" presId="urn:microsoft.com/office/officeart/2008/layout/LinedList"/>
    <dgm:cxn modelId="{63E1FB5B-26D5-4289-A5FC-9DF929D90012}" type="presOf" srcId="{4E0F8691-5543-48B4-BDEC-416D95855FAE}" destId="{BF4922CC-61D1-48D4-9883-CACDDFC550A7}" srcOrd="0" destOrd="0" presId="urn:microsoft.com/office/officeart/2008/layout/LinedList"/>
    <dgm:cxn modelId="{86BD1D45-3032-4434-AFAA-1F9DCF70BE55}" srcId="{946780A7-CBAB-4540-80FC-9E7033C14CBE}" destId="{B2613D94-1C66-47CA-8851-A26DF4B29715}" srcOrd="1" destOrd="0" parTransId="{D8DAD51C-F519-4AA7-A42D-9C874DF7D991}" sibTransId="{FE9EE889-C80F-4851-8A5C-29B808E3DD7C}"/>
    <dgm:cxn modelId="{45657983-C302-4439-80E1-F4023383FE34}" srcId="{946780A7-CBAB-4540-80FC-9E7033C14CBE}" destId="{16EC8411-37B6-4616-9B6A-3B4D13C5F878}" srcOrd="2" destOrd="0" parTransId="{390D2AE8-F7FA-4768-9277-712684836004}" sibTransId="{9A1ABAC9-F12E-4ACF-A970-19A22BF0C37B}"/>
    <dgm:cxn modelId="{A30DD496-A9FF-48DF-AAAF-3FDDCFA3A69B}" type="presOf" srcId="{B2613D94-1C66-47CA-8851-A26DF4B29715}" destId="{6FA60EC0-4035-4F4D-B6F5-241AE0C98D43}" srcOrd="0" destOrd="0" presId="urn:microsoft.com/office/officeart/2008/layout/LinedList"/>
    <dgm:cxn modelId="{3F1852A6-4D34-4CBF-91C0-D6E81A132B9D}" srcId="{946780A7-CBAB-4540-80FC-9E7033C14CBE}" destId="{4E0F8691-5543-48B4-BDEC-416D95855FAE}" srcOrd="0" destOrd="0" parTransId="{DC826461-232C-4734-95D1-8FC5401BA29F}" sibTransId="{B84E0117-296E-4149-8727-18AD3C111E13}"/>
    <dgm:cxn modelId="{FD889F93-620B-4F86-9FFA-EFD4161DD3B7}" type="presParOf" srcId="{4FE96CA4-4233-4554-9F97-362FF9FC4638}" destId="{4A49BC71-A419-4070-8DFE-48F9F3133B27}" srcOrd="0" destOrd="0" presId="urn:microsoft.com/office/officeart/2008/layout/LinedList"/>
    <dgm:cxn modelId="{AB6C5A9A-DF8A-4750-A5CC-C73D2600EDFB}" type="presParOf" srcId="{4FE96CA4-4233-4554-9F97-362FF9FC4638}" destId="{9FEF27B3-2074-42E4-B176-DFC85F7C8C2A}" srcOrd="1" destOrd="0" presId="urn:microsoft.com/office/officeart/2008/layout/LinedList"/>
    <dgm:cxn modelId="{BE57C990-D57B-4B6C-8CAD-5297F697F8D4}" type="presParOf" srcId="{9FEF27B3-2074-42E4-B176-DFC85F7C8C2A}" destId="{BF4922CC-61D1-48D4-9883-CACDDFC550A7}" srcOrd="0" destOrd="0" presId="urn:microsoft.com/office/officeart/2008/layout/LinedList"/>
    <dgm:cxn modelId="{40E6A0CB-41E4-4E9E-A2B0-2A420DB398BE}" type="presParOf" srcId="{9FEF27B3-2074-42E4-B176-DFC85F7C8C2A}" destId="{4F39CEB3-4C91-40B3-82C2-E1274561E827}" srcOrd="1" destOrd="0" presId="urn:microsoft.com/office/officeart/2008/layout/LinedList"/>
    <dgm:cxn modelId="{00FC6FE2-7030-4FDC-B35F-4A0D9AE83344}" type="presParOf" srcId="{4FE96CA4-4233-4554-9F97-362FF9FC4638}" destId="{2AA47312-5917-425A-BB23-E5AFAB48DC71}" srcOrd="2" destOrd="0" presId="urn:microsoft.com/office/officeart/2008/layout/LinedList"/>
    <dgm:cxn modelId="{71DD65D1-A5EA-4F47-9EFB-65F850443432}" type="presParOf" srcId="{4FE96CA4-4233-4554-9F97-362FF9FC4638}" destId="{3F315C6B-4D10-4A24-B573-0DDEA8719793}" srcOrd="3" destOrd="0" presId="urn:microsoft.com/office/officeart/2008/layout/LinedList"/>
    <dgm:cxn modelId="{99DBB52F-C6C2-4C92-AF8E-948AACC09AD1}" type="presParOf" srcId="{3F315C6B-4D10-4A24-B573-0DDEA8719793}" destId="{6FA60EC0-4035-4F4D-B6F5-241AE0C98D43}" srcOrd="0" destOrd="0" presId="urn:microsoft.com/office/officeart/2008/layout/LinedList"/>
    <dgm:cxn modelId="{11D086DE-15F4-4E77-8DEA-5E3C8DB4977F}" type="presParOf" srcId="{3F315C6B-4D10-4A24-B573-0DDEA8719793}" destId="{AE8ACE03-919F-491B-BC1B-003F927FC10A}" srcOrd="1" destOrd="0" presId="urn:microsoft.com/office/officeart/2008/layout/LinedList"/>
    <dgm:cxn modelId="{5EE97942-68A5-4DA2-9079-26BD44B0F9D6}" type="presParOf" srcId="{4FE96CA4-4233-4554-9F97-362FF9FC4638}" destId="{3F97074A-67A4-4900-9FDC-94DD9D99A2C1}" srcOrd="4" destOrd="0" presId="urn:microsoft.com/office/officeart/2008/layout/LinedList"/>
    <dgm:cxn modelId="{47512B53-FC09-453E-BE03-D2AFF060FD25}" type="presParOf" srcId="{4FE96CA4-4233-4554-9F97-362FF9FC4638}" destId="{5C04936D-23A6-4963-A1FF-28F905F8876A}" srcOrd="5" destOrd="0" presId="urn:microsoft.com/office/officeart/2008/layout/LinedList"/>
    <dgm:cxn modelId="{A9BC12AF-C2D8-4DFE-89B7-540A83028DED}" type="presParOf" srcId="{5C04936D-23A6-4963-A1FF-28F905F8876A}" destId="{DA3D01CB-6B70-440E-86AF-1EBECED35AD6}" srcOrd="0" destOrd="0" presId="urn:microsoft.com/office/officeart/2008/layout/LinedList"/>
    <dgm:cxn modelId="{8A387A08-18E9-4168-84D2-D6D19511F49C}" type="presParOf" srcId="{5C04936D-23A6-4963-A1FF-28F905F8876A}" destId="{E7D91F69-CB5D-440D-908F-12BE0F8CAE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4FC87-19E8-44C8-B8B6-4989D334F2E2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7DD2D04-BFF8-4E98-A529-BBDBA93DF60F}">
      <dgm:prSet/>
      <dgm:spPr/>
      <dgm:t>
        <a:bodyPr/>
        <a:lstStyle/>
        <a:p>
          <a:r>
            <a:rPr lang="en-US"/>
            <a:t>- Οικογενειακές σχέσεις και προσωπικές μνήμες.</a:t>
          </a:r>
        </a:p>
      </dgm:t>
    </dgm:pt>
    <dgm:pt modelId="{FD1504EB-5FEC-400F-A42B-A29B9E2CCC88}" type="parTrans" cxnId="{EA5616A0-7136-428B-A9E5-23D4DA27FB2F}">
      <dgm:prSet/>
      <dgm:spPr/>
      <dgm:t>
        <a:bodyPr/>
        <a:lstStyle/>
        <a:p>
          <a:endParaRPr lang="en-US"/>
        </a:p>
      </dgm:t>
    </dgm:pt>
    <dgm:pt modelId="{54933D42-2817-46AA-9E5B-7F8F022D0C13}" type="sibTrans" cxnId="{EA5616A0-7136-428B-A9E5-23D4DA27FB2F}">
      <dgm:prSet/>
      <dgm:spPr/>
      <dgm:t>
        <a:bodyPr/>
        <a:lstStyle/>
        <a:p>
          <a:endParaRPr lang="en-US"/>
        </a:p>
      </dgm:t>
    </dgm:pt>
    <dgm:pt modelId="{719696C2-A932-43C4-BC54-C4964862EDE4}">
      <dgm:prSet/>
      <dgm:spPr/>
      <dgm:t>
        <a:bodyPr/>
        <a:lstStyle/>
        <a:p>
          <a:r>
            <a:rPr lang="en-US"/>
            <a:t>- Θρησκευτική πίστη και ηθικά διλήμματα.</a:t>
          </a:r>
        </a:p>
      </dgm:t>
    </dgm:pt>
    <dgm:pt modelId="{A677EA6F-1BCD-4757-848D-2F27DACADBFB}" type="parTrans" cxnId="{4FE16539-773F-4351-9B54-84B3D703687B}">
      <dgm:prSet/>
      <dgm:spPr/>
      <dgm:t>
        <a:bodyPr/>
        <a:lstStyle/>
        <a:p>
          <a:endParaRPr lang="en-US"/>
        </a:p>
      </dgm:t>
    </dgm:pt>
    <dgm:pt modelId="{475C709F-3875-42EB-9C6C-58C71DDBCF89}" type="sibTrans" cxnId="{4FE16539-773F-4351-9B54-84B3D703687B}">
      <dgm:prSet/>
      <dgm:spPr/>
      <dgm:t>
        <a:bodyPr/>
        <a:lstStyle/>
        <a:p>
          <a:endParaRPr lang="en-US"/>
        </a:p>
      </dgm:t>
    </dgm:pt>
    <dgm:pt modelId="{6AF9F55B-9875-4BA7-A3EE-4067635D9AD4}">
      <dgm:prSet/>
      <dgm:spPr/>
      <dgm:t>
        <a:bodyPr/>
        <a:lstStyle/>
        <a:p>
          <a:r>
            <a:rPr lang="en-US"/>
            <a:t>- Ψυχολογικές συγκρούσεις και τραύματα.</a:t>
          </a:r>
        </a:p>
      </dgm:t>
    </dgm:pt>
    <dgm:pt modelId="{692D2156-1AF7-4ADD-A1FA-24C9831C585B}" type="parTrans" cxnId="{2C641860-5B15-45E7-A1E5-01C846A6E403}">
      <dgm:prSet/>
      <dgm:spPr/>
      <dgm:t>
        <a:bodyPr/>
        <a:lstStyle/>
        <a:p>
          <a:endParaRPr lang="en-US"/>
        </a:p>
      </dgm:t>
    </dgm:pt>
    <dgm:pt modelId="{EAFC405F-874A-44A7-9B8A-F265B3CF0C32}" type="sibTrans" cxnId="{2C641860-5B15-45E7-A1E5-01C846A6E403}">
      <dgm:prSet/>
      <dgm:spPr/>
      <dgm:t>
        <a:bodyPr/>
        <a:lstStyle/>
        <a:p>
          <a:endParaRPr lang="en-US"/>
        </a:p>
      </dgm:t>
    </dgm:pt>
    <dgm:pt modelId="{4199662E-1F60-4EC4-A57D-E7CABB3B47F7}" type="pres">
      <dgm:prSet presAssocID="{2CB4FC87-19E8-44C8-B8B6-4989D334F2E2}" presName="vert0" presStyleCnt="0">
        <dgm:presLayoutVars>
          <dgm:dir/>
          <dgm:animOne val="branch"/>
          <dgm:animLvl val="lvl"/>
        </dgm:presLayoutVars>
      </dgm:prSet>
      <dgm:spPr/>
    </dgm:pt>
    <dgm:pt modelId="{D1E8235A-415E-4458-8D60-DC2F33090864}" type="pres">
      <dgm:prSet presAssocID="{47DD2D04-BFF8-4E98-A529-BBDBA93DF60F}" presName="thickLine" presStyleLbl="alignNode1" presStyleIdx="0" presStyleCnt="3"/>
      <dgm:spPr/>
    </dgm:pt>
    <dgm:pt modelId="{F267E2ED-2AA8-4558-ADF6-0B184168AF72}" type="pres">
      <dgm:prSet presAssocID="{47DD2D04-BFF8-4E98-A529-BBDBA93DF60F}" presName="horz1" presStyleCnt="0"/>
      <dgm:spPr/>
    </dgm:pt>
    <dgm:pt modelId="{9D54E693-F284-4102-87A9-5A3F4EB1F457}" type="pres">
      <dgm:prSet presAssocID="{47DD2D04-BFF8-4E98-A529-BBDBA93DF60F}" presName="tx1" presStyleLbl="revTx" presStyleIdx="0" presStyleCnt="3"/>
      <dgm:spPr/>
    </dgm:pt>
    <dgm:pt modelId="{FB05A113-5D5A-4C57-B3A4-01DB704ADB27}" type="pres">
      <dgm:prSet presAssocID="{47DD2D04-BFF8-4E98-A529-BBDBA93DF60F}" presName="vert1" presStyleCnt="0"/>
      <dgm:spPr/>
    </dgm:pt>
    <dgm:pt modelId="{A1A4F95C-44A0-4B03-8805-C82E109B633F}" type="pres">
      <dgm:prSet presAssocID="{719696C2-A932-43C4-BC54-C4964862EDE4}" presName="thickLine" presStyleLbl="alignNode1" presStyleIdx="1" presStyleCnt="3"/>
      <dgm:spPr/>
    </dgm:pt>
    <dgm:pt modelId="{987242AD-F906-4733-8573-3D53E1C755D9}" type="pres">
      <dgm:prSet presAssocID="{719696C2-A932-43C4-BC54-C4964862EDE4}" presName="horz1" presStyleCnt="0"/>
      <dgm:spPr/>
    </dgm:pt>
    <dgm:pt modelId="{CEA67508-0D03-4E14-92F5-F68A3FD96FB7}" type="pres">
      <dgm:prSet presAssocID="{719696C2-A932-43C4-BC54-C4964862EDE4}" presName="tx1" presStyleLbl="revTx" presStyleIdx="1" presStyleCnt="3"/>
      <dgm:spPr/>
    </dgm:pt>
    <dgm:pt modelId="{12E5DE06-41B5-48F7-9A83-96C70E4C4091}" type="pres">
      <dgm:prSet presAssocID="{719696C2-A932-43C4-BC54-C4964862EDE4}" presName="vert1" presStyleCnt="0"/>
      <dgm:spPr/>
    </dgm:pt>
    <dgm:pt modelId="{3D4A1C12-4F8C-44C2-80CE-4C9BEB327DA6}" type="pres">
      <dgm:prSet presAssocID="{6AF9F55B-9875-4BA7-A3EE-4067635D9AD4}" presName="thickLine" presStyleLbl="alignNode1" presStyleIdx="2" presStyleCnt="3"/>
      <dgm:spPr/>
    </dgm:pt>
    <dgm:pt modelId="{E7F8AF56-F264-4411-B73D-5EB1AFA3FCB3}" type="pres">
      <dgm:prSet presAssocID="{6AF9F55B-9875-4BA7-A3EE-4067635D9AD4}" presName="horz1" presStyleCnt="0"/>
      <dgm:spPr/>
    </dgm:pt>
    <dgm:pt modelId="{30BB31BE-E397-4A9A-B6AC-00A1EF2B1CE7}" type="pres">
      <dgm:prSet presAssocID="{6AF9F55B-9875-4BA7-A3EE-4067635D9AD4}" presName="tx1" presStyleLbl="revTx" presStyleIdx="2" presStyleCnt="3"/>
      <dgm:spPr/>
    </dgm:pt>
    <dgm:pt modelId="{DC4A6363-4CC9-4CDD-BEB3-C8D6D0613622}" type="pres">
      <dgm:prSet presAssocID="{6AF9F55B-9875-4BA7-A3EE-4067635D9AD4}" presName="vert1" presStyleCnt="0"/>
      <dgm:spPr/>
    </dgm:pt>
  </dgm:ptLst>
  <dgm:cxnLst>
    <dgm:cxn modelId="{4FE16539-773F-4351-9B54-84B3D703687B}" srcId="{2CB4FC87-19E8-44C8-B8B6-4989D334F2E2}" destId="{719696C2-A932-43C4-BC54-C4964862EDE4}" srcOrd="1" destOrd="0" parTransId="{A677EA6F-1BCD-4757-848D-2F27DACADBFB}" sibTransId="{475C709F-3875-42EB-9C6C-58C71DDBCF89}"/>
    <dgm:cxn modelId="{2C641860-5B15-45E7-A1E5-01C846A6E403}" srcId="{2CB4FC87-19E8-44C8-B8B6-4989D334F2E2}" destId="{6AF9F55B-9875-4BA7-A3EE-4067635D9AD4}" srcOrd="2" destOrd="0" parTransId="{692D2156-1AF7-4ADD-A1FA-24C9831C585B}" sibTransId="{EAFC405F-874A-44A7-9B8A-F265B3CF0C32}"/>
    <dgm:cxn modelId="{A520A864-8E21-46A3-8549-FE653008D5FC}" type="presOf" srcId="{719696C2-A932-43C4-BC54-C4964862EDE4}" destId="{CEA67508-0D03-4E14-92F5-F68A3FD96FB7}" srcOrd="0" destOrd="0" presId="urn:microsoft.com/office/officeart/2008/layout/LinedList"/>
    <dgm:cxn modelId="{A15F4367-06F0-4AC3-BB64-7221325B7439}" type="presOf" srcId="{47DD2D04-BFF8-4E98-A529-BBDBA93DF60F}" destId="{9D54E693-F284-4102-87A9-5A3F4EB1F457}" srcOrd="0" destOrd="0" presId="urn:microsoft.com/office/officeart/2008/layout/LinedList"/>
    <dgm:cxn modelId="{3E651873-6A29-41C0-ABEF-CC91A0562DAA}" type="presOf" srcId="{6AF9F55B-9875-4BA7-A3EE-4067635D9AD4}" destId="{30BB31BE-E397-4A9A-B6AC-00A1EF2B1CE7}" srcOrd="0" destOrd="0" presId="urn:microsoft.com/office/officeart/2008/layout/LinedList"/>
    <dgm:cxn modelId="{EA5616A0-7136-428B-A9E5-23D4DA27FB2F}" srcId="{2CB4FC87-19E8-44C8-B8B6-4989D334F2E2}" destId="{47DD2D04-BFF8-4E98-A529-BBDBA93DF60F}" srcOrd="0" destOrd="0" parTransId="{FD1504EB-5FEC-400F-A42B-A29B9E2CCC88}" sibTransId="{54933D42-2817-46AA-9E5B-7F8F022D0C13}"/>
    <dgm:cxn modelId="{3579E6C4-3311-42E6-9BDF-8C5F53AFD09A}" type="presOf" srcId="{2CB4FC87-19E8-44C8-B8B6-4989D334F2E2}" destId="{4199662E-1F60-4EC4-A57D-E7CABB3B47F7}" srcOrd="0" destOrd="0" presId="urn:microsoft.com/office/officeart/2008/layout/LinedList"/>
    <dgm:cxn modelId="{94B9EA32-D489-47A9-94BD-4AFAB5194BA1}" type="presParOf" srcId="{4199662E-1F60-4EC4-A57D-E7CABB3B47F7}" destId="{D1E8235A-415E-4458-8D60-DC2F33090864}" srcOrd="0" destOrd="0" presId="urn:microsoft.com/office/officeart/2008/layout/LinedList"/>
    <dgm:cxn modelId="{1DB2C099-AEFF-492C-919C-45F9EF6F5DFD}" type="presParOf" srcId="{4199662E-1F60-4EC4-A57D-E7CABB3B47F7}" destId="{F267E2ED-2AA8-4558-ADF6-0B184168AF72}" srcOrd="1" destOrd="0" presId="urn:microsoft.com/office/officeart/2008/layout/LinedList"/>
    <dgm:cxn modelId="{224D5DD6-0A32-4D6B-A5A5-06CBC1ED9E4B}" type="presParOf" srcId="{F267E2ED-2AA8-4558-ADF6-0B184168AF72}" destId="{9D54E693-F284-4102-87A9-5A3F4EB1F457}" srcOrd="0" destOrd="0" presId="urn:microsoft.com/office/officeart/2008/layout/LinedList"/>
    <dgm:cxn modelId="{5F288886-B495-4EA0-BB95-BC96B9FF7E2B}" type="presParOf" srcId="{F267E2ED-2AA8-4558-ADF6-0B184168AF72}" destId="{FB05A113-5D5A-4C57-B3A4-01DB704ADB27}" srcOrd="1" destOrd="0" presId="urn:microsoft.com/office/officeart/2008/layout/LinedList"/>
    <dgm:cxn modelId="{08C5FF9F-8D7C-4985-AD1B-846302047A97}" type="presParOf" srcId="{4199662E-1F60-4EC4-A57D-E7CABB3B47F7}" destId="{A1A4F95C-44A0-4B03-8805-C82E109B633F}" srcOrd="2" destOrd="0" presId="urn:microsoft.com/office/officeart/2008/layout/LinedList"/>
    <dgm:cxn modelId="{3731306B-5045-4913-A5BD-0BC243D3DA66}" type="presParOf" srcId="{4199662E-1F60-4EC4-A57D-E7CABB3B47F7}" destId="{987242AD-F906-4733-8573-3D53E1C755D9}" srcOrd="3" destOrd="0" presId="urn:microsoft.com/office/officeart/2008/layout/LinedList"/>
    <dgm:cxn modelId="{C0D8355B-B221-49EB-9928-E087A45A4985}" type="presParOf" srcId="{987242AD-F906-4733-8573-3D53E1C755D9}" destId="{CEA67508-0D03-4E14-92F5-F68A3FD96FB7}" srcOrd="0" destOrd="0" presId="urn:microsoft.com/office/officeart/2008/layout/LinedList"/>
    <dgm:cxn modelId="{055BDB6B-1A53-41CA-A7D9-44B62E117BA9}" type="presParOf" srcId="{987242AD-F906-4733-8573-3D53E1C755D9}" destId="{12E5DE06-41B5-48F7-9A83-96C70E4C4091}" srcOrd="1" destOrd="0" presId="urn:microsoft.com/office/officeart/2008/layout/LinedList"/>
    <dgm:cxn modelId="{2758A80C-E406-457A-B279-94ECDB9245F9}" type="presParOf" srcId="{4199662E-1F60-4EC4-A57D-E7CABB3B47F7}" destId="{3D4A1C12-4F8C-44C2-80CE-4C9BEB327DA6}" srcOrd="4" destOrd="0" presId="urn:microsoft.com/office/officeart/2008/layout/LinedList"/>
    <dgm:cxn modelId="{87E89070-D35C-4B34-9911-2F517BC9CEBE}" type="presParOf" srcId="{4199662E-1F60-4EC4-A57D-E7CABB3B47F7}" destId="{E7F8AF56-F264-4411-B73D-5EB1AFA3FCB3}" srcOrd="5" destOrd="0" presId="urn:microsoft.com/office/officeart/2008/layout/LinedList"/>
    <dgm:cxn modelId="{9702DE7D-8A45-4202-B40B-0CC9EC9505B1}" type="presParOf" srcId="{E7F8AF56-F264-4411-B73D-5EB1AFA3FCB3}" destId="{30BB31BE-E397-4A9A-B6AC-00A1EF2B1CE7}" srcOrd="0" destOrd="0" presId="urn:microsoft.com/office/officeart/2008/layout/LinedList"/>
    <dgm:cxn modelId="{66F27916-16F5-489E-916B-D759D86A17F8}" type="presParOf" srcId="{E7F8AF56-F264-4411-B73D-5EB1AFA3FCB3}" destId="{DC4A6363-4CC9-4CDD-BEB3-C8D6D06136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2F6194-B140-46BA-A80A-1A56ACD4C07C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9BEED4C-CB59-4623-B88C-3CE73D4A1528}">
      <dgm:prSet/>
      <dgm:spPr/>
      <dgm:t>
        <a:bodyPr/>
        <a:lstStyle/>
        <a:p>
          <a:r>
            <a:rPr lang="en-US"/>
            <a:t>- Ο Βιζυηνός συνέδεσε το προσωπικό βίωμα με τη λογοτεχνία.</a:t>
          </a:r>
        </a:p>
      </dgm:t>
    </dgm:pt>
    <dgm:pt modelId="{BFDF5860-F2A8-40FE-A3C0-5577C78B9E93}" type="parTrans" cxnId="{AD156D54-2163-4CB9-AB16-4EBB84E64399}">
      <dgm:prSet/>
      <dgm:spPr/>
      <dgm:t>
        <a:bodyPr/>
        <a:lstStyle/>
        <a:p>
          <a:endParaRPr lang="en-US"/>
        </a:p>
      </dgm:t>
    </dgm:pt>
    <dgm:pt modelId="{169C007C-A771-4BAB-97F9-9FFDF8C80718}" type="sibTrans" cxnId="{AD156D54-2163-4CB9-AB16-4EBB84E64399}">
      <dgm:prSet/>
      <dgm:spPr/>
      <dgm:t>
        <a:bodyPr/>
        <a:lstStyle/>
        <a:p>
          <a:endParaRPr lang="en-US"/>
        </a:p>
      </dgm:t>
    </dgm:pt>
    <dgm:pt modelId="{0CE17637-811B-41C8-924E-B0D44A85EE18}">
      <dgm:prSet/>
      <dgm:spPr/>
      <dgm:t>
        <a:bodyPr/>
        <a:lstStyle/>
        <a:p>
          <a:r>
            <a:rPr lang="en-US"/>
            <a:t>- Το έργο του παραμένει διαχρονικό, προσφέροντας βαθιά ανάλυση της ανθρώπινης ψυχής.</a:t>
          </a:r>
        </a:p>
      </dgm:t>
    </dgm:pt>
    <dgm:pt modelId="{D76305FE-94AA-430F-B082-5B78CB95A261}" type="parTrans" cxnId="{A2F825A9-8B16-468A-BDA0-392373032116}">
      <dgm:prSet/>
      <dgm:spPr/>
      <dgm:t>
        <a:bodyPr/>
        <a:lstStyle/>
        <a:p>
          <a:endParaRPr lang="en-US"/>
        </a:p>
      </dgm:t>
    </dgm:pt>
    <dgm:pt modelId="{8A40BAA1-2949-4CE2-BFB1-CE7984F6FB10}" type="sibTrans" cxnId="{A2F825A9-8B16-468A-BDA0-392373032116}">
      <dgm:prSet/>
      <dgm:spPr/>
      <dgm:t>
        <a:bodyPr/>
        <a:lstStyle/>
        <a:p>
          <a:endParaRPr lang="en-US"/>
        </a:p>
      </dgm:t>
    </dgm:pt>
    <dgm:pt modelId="{F2874950-D5F1-4ED9-917E-B0BCD2FC5D2E}">
      <dgm:prSet/>
      <dgm:spPr/>
      <dgm:t>
        <a:bodyPr/>
        <a:lstStyle/>
        <a:p>
          <a:r>
            <a:rPr lang="en-US"/>
            <a:t>- Εξακολουθεί να εμπνέει την ελληνική λογοτεχνία.</a:t>
          </a:r>
        </a:p>
      </dgm:t>
    </dgm:pt>
    <dgm:pt modelId="{F20271B7-FDAB-48C8-B4A5-18C7097D6C81}" type="parTrans" cxnId="{F5B4F6E4-9269-4990-9D4F-E8F9C493624C}">
      <dgm:prSet/>
      <dgm:spPr/>
      <dgm:t>
        <a:bodyPr/>
        <a:lstStyle/>
        <a:p>
          <a:endParaRPr lang="en-US"/>
        </a:p>
      </dgm:t>
    </dgm:pt>
    <dgm:pt modelId="{1ABE0BE9-D6A7-4D01-AFD6-5832BA969BED}" type="sibTrans" cxnId="{F5B4F6E4-9269-4990-9D4F-E8F9C493624C}">
      <dgm:prSet/>
      <dgm:spPr/>
      <dgm:t>
        <a:bodyPr/>
        <a:lstStyle/>
        <a:p>
          <a:endParaRPr lang="en-US"/>
        </a:p>
      </dgm:t>
    </dgm:pt>
    <dgm:pt modelId="{BBE44924-A39A-4FB5-925F-6E25FB4C3F99}" type="pres">
      <dgm:prSet presAssocID="{B42F6194-B140-46BA-A80A-1A56ACD4C07C}" presName="vert0" presStyleCnt="0">
        <dgm:presLayoutVars>
          <dgm:dir/>
          <dgm:animOne val="branch"/>
          <dgm:animLvl val="lvl"/>
        </dgm:presLayoutVars>
      </dgm:prSet>
      <dgm:spPr/>
    </dgm:pt>
    <dgm:pt modelId="{67A4D301-F06C-4A3F-9946-0C0E769A771E}" type="pres">
      <dgm:prSet presAssocID="{99BEED4C-CB59-4623-B88C-3CE73D4A1528}" presName="thickLine" presStyleLbl="alignNode1" presStyleIdx="0" presStyleCnt="3"/>
      <dgm:spPr/>
    </dgm:pt>
    <dgm:pt modelId="{98CF94C6-52CD-43B1-AF3B-4FAC7657793E}" type="pres">
      <dgm:prSet presAssocID="{99BEED4C-CB59-4623-B88C-3CE73D4A1528}" presName="horz1" presStyleCnt="0"/>
      <dgm:spPr/>
    </dgm:pt>
    <dgm:pt modelId="{87BBDA75-11CF-4338-BE3F-B1E9264D8FEB}" type="pres">
      <dgm:prSet presAssocID="{99BEED4C-CB59-4623-B88C-3CE73D4A1528}" presName="tx1" presStyleLbl="revTx" presStyleIdx="0" presStyleCnt="3"/>
      <dgm:spPr/>
    </dgm:pt>
    <dgm:pt modelId="{1F6954CF-20C5-4642-80CB-A92048BC18A9}" type="pres">
      <dgm:prSet presAssocID="{99BEED4C-CB59-4623-B88C-3CE73D4A1528}" presName="vert1" presStyleCnt="0"/>
      <dgm:spPr/>
    </dgm:pt>
    <dgm:pt modelId="{23D2BD9D-EBB0-4924-8348-DCB0245DE819}" type="pres">
      <dgm:prSet presAssocID="{0CE17637-811B-41C8-924E-B0D44A85EE18}" presName="thickLine" presStyleLbl="alignNode1" presStyleIdx="1" presStyleCnt="3"/>
      <dgm:spPr/>
    </dgm:pt>
    <dgm:pt modelId="{84E4FFFA-4EAF-4942-8D82-7A92251DA966}" type="pres">
      <dgm:prSet presAssocID="{0CE17637-811B-41C8-924E-B0D44A85EE18}" presName="horz1" presStyleCnt="0"/>
      <dgm:spPr/>
    </dgm:pt>
    <dgm:pt modelId="{1C56857E-97D6-4600-8170-15F996C4ECB7}" type="pres">
      <dgm:prSet presAssocID="{0CE17637-811B-41C8-924E-B0D44A85EE18}" presName="tx1" presStyleLbl="revTx" presStyleIdx="1" presStyleCnt="3"/>
      <dgm:spPr/>
    </dgm:pt>
    <dgm:pt modelId="{DB5DF9E3-102E-4E43-B1AF-2AC2735CBDC9}" type="pres">
      <dgm:prSet presAssocID="{0CE17637-811B-41C8-924E-B0D44A85EE18}" presName="vert1" presStyleCnt="0"/>
      <dgm:spPr/>
    </dgm:pt>
    <dgm:pt modelId="{CCA54FD8-2AE4-4364-A6B9-CE9E8B1F6D50}" type="pres">
      <dgm:prSet presAssocID="{F2874950-D5F1-4ED9-917E-B0BCD2FC5D2E}" presName="thickLine" presStyleLbl="alignNode1" presStyleIdx="2" presStyleCnt="3"/>
      <dgm:spPr/>
    </dgm:pt>
    <dgm:pt modelId="{2306A575-904C-4127-B401-185283FB9E2D}" type="pres">
      <dgm:prSet presAssocID="{F2874950-D5F1-4ED9-917E-B0BCD2FC5D2E}" presName="horz1" presStyleCnt="0"/>
      <dgm:spPr/>
    </dgm:pt>
    <dgm:pt modelId="{4E19D1C1-20BF-4B38-87E8-97CE6248F5ED}" type="pres">
      <dgm:prSet presAssocID="{F2874950-D5F1-4ED9-917E-B0BCD2FC5D2E}" presName="tx1" presStyleLbl="revTx" presStyleIdx="2" presStyleCnt="3"/>
      <dgm:spPr/>
    </dgm:pt>
    <dgm:pt modelId="{130127A7-B952-4E94-8027-E241CA631D97}" type="pres">
      <dgm:prSet presAssocID="{F2874950-D5F1-4ED9-917E-B0BCD2FC5D2E}" presName="vert1" presStyleCnt="0"/>
      <dgm:spPr/>
    </dgm:pt>
  </dgm:ptLst>
  <dgm:cxnLst>
    <dgm:cxn modelId="{03B31E00-3C75-4737-AB27-74DD9B5D1264}" type="presOf" srcId="{B42F6194-B140-46BA-A80A-1A56ACD4C07C}" destId="{BBE44924-A39A-4FB5-925F-6E25FB4C3F99}" srcOrd="0" destOrd="0" presId="urn:microsoft.com/office/officeart/2008/layout/LinedList"/>
    <dgm:cxn modelId="{027E8629-F05C-4579-AA2B-6A28D8CFE19C}" type="presOf" srcId="{F2874950-D5F1-4ED9-917E-B0BCD2FC5D2E}" destId="{4E19D1C1-20BF-4B38-87E8-97CE6248F5ED}" srcOrd="0" destOrd="0" presId="urn:microsoft.com/office/officeart/2008/layout/LinedList"/>
    <dgm:cxn modelId="{AD156D54-2163-4CB9-AB16-4EBB84E64399}" srcId="{B42F6194-B140-46BA-A80A-1A56ACD4C07C}" destId="{99BEED4C-CB59-4623-B88C-3CE73D4A1528}" srcOrd="0" destOrd="0" parTransId="{BFDF5860-F2A8-40FE-A3C0-5577C78B9E93}" sibTransId="{169C007C-A771-4BAB-97F9-9FFDF8C80718}"/>
    <dgm:cxn modelId="{A2F825A9-8B16-468A-BDA0-392373032116}" srcId="{B42F6194-B140-46BA-A80A-1A56ACD4C07C}" destId="{0CE17637-811B-41C8-924E-B0D44A85EE18}" srcOrd="1" destOrd="0" parTransId="{D76305FE-94AA-430F-B082-5B78CB95A261}" sibTransId="{8A40BAA1-2949-4CE2-BFB1-CE7984F6FB10}"/>
    <dgm:cxn modelId="{8918EBAB-8E8B-436D-AC44-0C8C92690DB2}" type="presOf" srcId="{0CE17637-811B-41C8-924E-B0D44A85EE18}" destId="{1C56857E-97D6-4600-8170-15F996C4ECB7}" srcOrd="0" destOrd="0" presId="urn:microsoft.com/office/officeart/2008/layout/LinedList"/>
    <dgm:cxn modelId="{557536B9-7AB7-429F-AB54-F6DA045A7DA8}" type="presOf" srcId="{99BEED4C-CB59-4623-B88C-3CE73D4A1528}" destId="{87BBDA75-11CF-4338-BE3F-B1E9264D8FEB}" srcOrd="0" destOrd="0" presId="urn:microsoft.com/office/officeart/2008/layout/LinedList"/>
    <dgm:cxn modelId="{F5B4F6E4-9269-4990-9D4F-E8F9C493624C}" srcId="{B42F6194-B140-46BA-A80A-1A56ACD4C07C}" destId="{F2874950-D5F1-4ED9-917E-B0BCD2FC5D2E}" srcOrd="2" destOrd="0" parTransId="{F20271B7-FDAB-48C8-B4A5-18C7097D6C81}" sibTransId="{1ABE0BE9-D6A7-4D01-AFD6-5832BA969BED}"/>
    <dgm:cxn modelId="{A91B9631-F4DC-4CED-9361-D2FE0F22DF01}" type="presParOf" srcId="{BBE44924-A39A-4FB5-925F-6E25FB4C3F99}" destId="{67A4D301-F06C-4A3F-9946-0C0E769A771E}" srcOrd="0" destOrd="0" presId="urn:microsoft.com/office/officeart/2008/layout/LinedList"/>
    <dgm:cxn modelId="{B1EBF862-23CE-4E8E-931D-6F2EC362B635}" type="presParOf" srcId="{BBE44924-A39A-4FB5-925F-6E25FB4C3F99}" destId="{98CF94C6-52CD-43B1-AF3B-4FAC7657793E}" srcOrd="1" destOrd="0" presId="urn:microsoft.com/office/officeart/2008/layout/LinedList"/>
    <dgm:cxn modelId="{FC04DA5C-FC92-4DF2-806B-A392776B73AF}" type="presParOf" srcId="{98CF94C6-52CD-43B1-AF3B-4FAC7657793E}" destId="{87BBDA75-11CF-4338-BE3F-B1E9264D8FEB}" srcOrd="0" destOrd="0" presId="urn:microsoft.com/office/officeart/2008/layout/LinedList"/>
    <dgm:cxn modelId="{D782D3DC-7086-4435-B054-0092C5CECBA7}" type="presParOf" srcId="{98CF94C6-52CD-43B1-AF3B-4FAC7657793E}" destId="{1F6954CF-20C5-4642-80CB-A92048BC18A9}" srcOrd="1" destOrd="0" presId="urn:microsoft.com/office/officeart/2008/layout/LinedList"/>
    <dgm:cxn modelId="{DC56B1DE-70B0-44B6-A33A-89472EE9F63F}" type="presParOf" srcId="{BBE44924-A39A-4FB5-925F-6E25FB4C3F99}" destId="{23D2BD9D-EBB0-4924-8348-DCB0245DE819}" srcOrd="2" destOrd="0" presId="urn:microsoft.com/office/officeart/2008/layout/LinedList"/>
    <dgm:cxn modelId="{63262868-FB39-44C9-8C7B-DFFEA1DA636A}" type="presParOf" srcId="{BBE44924-A39A-4FB5-925F-6E25FB4C3F99}" destId="{84E4FFFA-4EAF-4942-8D82-7A92251DA966}" srcOrd="3" destOrd="0" presId="urn:microsoft.com/office/officeart/2008/layout/LinedList"/>
    <dgm:cxn modelId="{589FACD1-0253-4232-B91F-F677351FF130}" type="presParOf" srcId="{84E4FFFA-4EAF-4942-8D82-7A92251DA966}" destId="{1C56857E-97D6-4600-8170-15F996C4ECB7}" srcOrd="0" destOrd="0" presId="urn:microsoft.com/office/officeart/2008/layout/LinedList"/>
    <dgm:cxn modelId="{6287359C-1864-4C36-B1AE-36D42BA5BF9D}" type="presParOf" srcId="{84E4FFFA-4EAF-4942-8D82-7A92251DA966}" destId="{DB5DF9E3-102E-4E43-B1AF-2AC2735CBDC9}" srcOrd="1" destOrd="0" presId="urn:microsoft.com/office/officeart/2008/layout/LinedList"/>
    <dgm:cxn modelId="{ED06C00F-16DF-46DC-93D4-03A586237563}" type="presParOf" srcId="{BBE44924-A39A-4FB5-925F-6E25FB4C3F99}" destId="{CCA54FD8-2AE4-4364-A6B9-CE9E8B1F6D50}" srcOrd="4" destOrd="0" presId="urn:microsoft.com/office/officeart/2008/layout/LinedList"/>
    <dgm:cxn modelId="{6530F438-306E-4042-8A1D-BE3931418D1E}" type="presParOf" srcId="{BBE44924-A39A-4FB5-925F-6E25FB4C3F99}" destId="{2306A575-904C-4127-B401-185283FB9E2D}" srcOrd="5" destOrd="0" presId="urn:microsoft.com/office/officeart/2008/layout/LinedList"/>
    <dgm:cxn modelId="{4FCE3392-F1BC-4505-90AB-913AE7CBC987}" type="presParOf" srcId="{2306A575-904C-4127-B401-185283FB9E2D}" destId="{4E19D1C1-20BF-4B38-87E8-97CE6248F5ED}" srcOrd="0" destOrd="0" presId="urn:microsoft.com/office/officeart/2008/layout/LinedList"/>
    <dgm:cxn modelId="{6CD45D22-B864-4583-81BD-BDE20F3D9A0D}" type="presParOf" srcId="{2306A575-904C-4127-B401-185283FB9E2D}" destId="{130127A7-B952-4E94-8027-E241CA631D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0A7E6-E7DE-40E9-A995-C909775CE8F2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20383C-4B47-41C8-8829-82900B4D6384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Ο Γεώργιος Βιζυηνός (1849-1896) ήταν ένας από τους σημαντικότερους Έλληνες πεζογράφους.</a:t>
          </a:r>
        </a:p>
      </dsp:txBody>
      <dsp:txXfrm>
        <a:off x="0" y="2663"/>
        <a:ext cx="5000124" cy="1816197"/>
      </dsp:txXfrm>
    </dsp:sp>
    <dsp:sp modelId="{00EA0E3B-1EE8-484F-B06E-90966FB22C6B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FB8C8-65AA-44C1-9577-4D8DB117E7A3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Γεννήθηκε στη Βιζύη της Θράκης.</a:t>
          </a:r>
        </a:p>
      </dsp:txBody>
      <dsp:txXfrm>
        <a:off x="0" y="1818861"/>
        <a:ext cx="5000124" cy="1816197"/>
      </dsp:txXfrm>
    </dsp:sp>
    <dsp:sp modelId="{81F8D572-D471-4275-981E-5CDCFF3017BA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5C80C1-CB40-4641-B066-1FFADE875E22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Συνδύασε τη λογοτεχνία με τη φιλοσοφία και την ψυχολογία.</a:t>
          </a:r>
        </a:p>
      </dsp:txBody>
      <dsp:txXfrm>
        <a:off x="0" y="3635058"/>
        <a:ext cx="5000124" cy="1816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6612-82EC-43A5-8CC6-ADD433C99E2E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D494B9-E16F-418A-AA9D-01E771A1FFFB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Σπούδασε θεολογία και φιλοσοφία στην Κωνσταντινούπολη, την Αθήνα και το Βερολίνο.</a:t>
          </a:r>
        </a:p>
      </dsp:txBody>
      <dsp:txXfrm>
        <a:off x="0" y="2663"/>
        <a:ext cx="5000124" cy="1816197"/>
      </dsp:txXfrm>
    </dsp:sp>
    <dsp:sp modelId="{BFF3F1F6-DDC7-4885-A909-6C386A62FB05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5BC1B-C889-41B2-B669-B83945BFE7B6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Αντιμετώπισε οικονομικές δυσκολίες και ψυχικές ασθένειες.</a:t>
          </a:r>
        </a:p>
      </dsp:txBody>
      <dsp:txXfrm>
        <a:off x="0" y="1818861"/>
        <a:ext cx="5000124" cy="1816197"/>
      </dsp:txXfrm>
    </dsp:sp>
    <dsp:sp modelId="{FB583B46-2E67-4FBD-B25E-DA6612B9C85D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C5F35C-D78C-457A-938A-F53C542CB303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Πέθανε στο Δρομοκαΐτειο Ψυχιατρείο το 1896.</a:t>
          </a:r>
        </a:p>
      </dsp:txBody>
      <dsp:txXfrm>
        <a:off x="0" y="3635058"/>
        <a:ext cx="5000124" cy="181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9BC71-A419-4070-8DFE-48F9F3133B27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922CC-61D1-48D4-9883-CACDDFC550A7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Θεωρείται πρωτοπόρος της ελληνικής διηγηματογραφίας.</a:t>
          </a:r>
        </a:p>
      </dsp:txBody>
      <dsp:txXfrm>
        <a:off x="0" y="2663"/>
        <a:ext cx="5000124" cy="1816197"/>
      </dsp:txXfrm>
    </dsp:sp>
    <dsp:sp modelId="{2AA47312-5917-425A-BB23-E5AFAB48DC71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A60EC0-4035-4F4D-B6F5-241AE0C98D43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Έργα του περιλαμβάνουν: «Το μόνον της ζωής του ταξείδιον», «Το αμάρτημα της μητρός μου».</a:t>
          </a:r>
        </a:p>
      </dsp:txBody>
      <dsp:txXfrm>
        <a:off x="0" y="1818861"/>
        <a:ext cx="5000124" cy="1816197"/>
      </dsp:txXfrm>
    </dsp:sp>
    <dsp:sp modelId="{3F97074A-67A4-4900-9FDC-94DD9D99A2C1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D01CB-6B70-440E-86AF-1EBECED35AD6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Στα έργα του διακρίνονται ψυχογραφικές και φιλοσοφικές προσεγγίσεις.</a:t>
          </a:r>
        </a:p>
      </dsp:txBody>
      <dsp:txXfrm>
        <a:off x="0" y="3635058"/>
        <a:ext cx="5000124" cy="181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8235A-415E-4458-8D60-DC2F33090864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4E693-F284-4102-87A9-5A3F4EB1F457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- Οικογενειακές σχέσεις και προσωπικές μνήμες.</a:t>
          </a:r>
        </a:p>
      </dsp:txBody>
      <dsp:txXfrm>
        <a:off x="0" y="2663"/>
        <a:ext cx="5000124" cy="1816197"/>
      </dsp:txXfrm>
    </dsp:sp>
    <dsp:sp modelId="{A1A4F95C-44A0-4B03-8805-C82E109B633F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67508-0D03-4E14-92F5-F68A3FD96FB7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- Θρησκευτική πίστη και ηθικά διλήμματα.</a:t>
          </a:r>
        </a:p>
      </dsp:txBody>
      <dsp:txXfrm>
        <a:off x="0" y="1818861"/>
        <a:ext cx="5000124" cy="1816197"/>
      </dsp:txXfrm>
    </dsp:sp>
    <dsp:sp modelId="{3D4A1C12-4F8C-44C2-80CE-4C9BEB327DA6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B31BE-E397-4A9A-B6AC-00A1EF2B1CE7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- Ψυχολογικές συγκρούσεις και τραύματα.</a:t>
          </a:r>
        </a:p>
      </dsp:txBody>
      <dsp:txXfrm>
        <a:off x="0" y="3635058"/>
        <a:ext cx="5000124" cy="18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4D301-F06C-4A3F-9946-0C0E769A771E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BBDA75-11CF-4338-BE3F-B1E9264D8FEB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Ο Βιζυηνός συνέδεσε το προσωπικό βίωμα με τη λογοτεχνία.</a:t>
          </a:r>
        </a:p>
      </dsp:txBody>
      <dsp:txXfrm>
        <a:off x="0" y="2663"/>
        <a:ext cx="5000124" cy="1816197"/>
      </dsp:txXfrm>
    </dsp:sp>
    <dsp:sp modelId="{23D2BD9D-EBB0-4924-8348-DCB0245DE819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56857E-97D6-4600-8170-15F996C4ECB7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Το έργο του παραμένει διαχρονικό, προσφέροντας βαθιά ανάλυση της ανθρώπινης ψυχής.</a:t>
          </a:r>
        </a:p>
      </dsp:txBody>
      <dsp:txXfrm>
        <a:off x="0" y="1818861"/>
        <a:ext cx="5000124" cy="1816197"/>
      </dsp:txXfrm>
    </dsp:sp>
    <dsp:sp modelId="{CCA54FD8-2AE4-4364-A6B9-CE9E8B1F6D50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9D1C1-20BF-4B38-87E8-97CE6248F5ED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- Εξακολουθεί να εμπνέει την ελληνική λογοτεχνία.</a:t>
          </a:r>
        </a:p>
      </dsp:txBody>
      <dsp:txXfrm>
        <a:off x="0" y="3635058"/>
        <a:ext cx="5000124" cy="1816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6naNMurTv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Γεώργιος Βιζυηνός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Η Ζωή και το Έργο του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490D2A6-A1FB-B5A0-9C14-E2113C77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283" y="100780"/>
            <a:ext cx="4930877" cy="2465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Ντοκιμαντέρ  ΓΕΩΡΓΙΟΣ ΒΙΖΥΗΝΟΣ">
            <a:hlinkClick r:id="" action="ppaction://media"/>
            <a:extLst>
              <a:ext uri="{FF2B5EF4-FFF2-40B4-BE49-F238E27FC236}">
                <a16:creationId xmlns:a16="http://schemas.microsoft.com/office/drawing/2014/main" id="{3316342A-188C-9763-CBB8-E4DBF9B2D7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6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Εισαγωγή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651B39-4326-9FB5-825B-70A84BAB7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6121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Η Ζωή του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EE563D-676B-BD59-31FB-6DA3DF05A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039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Το Έργο του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09BB22-10F7-AB93-F98A-2674E054D3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69224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Κεντρικά Θέματα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4AB26C-B1A9-81F6-B357-E35139940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96756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2700">
                <a:solidFill>
                  <a:srgbClr val="FFFFFF"/>
                </a:solidFill>
              </a:rPr>
              <a:t>Συμπεράσματα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0BE1CA-D6B2-706F-A2FC-848957831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886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171</Words>
  <Application>Microsoft Office PowerPoint</Application>
  <PresentationFormat>Προβολή στην οθόνη (4:3)</PresentationFormat>
  <Paragraphs>22</Paragraphs>
  <Slides>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Γεώργιος Βιζυηνός</vt:lpstr>
      <vt:lpstr>Παρουσίαση του PowerPoint</vt:lpstr>
      <vt:lpstr>Εισαγωγή</vt:lpstr>
      <vt:lpstr>Η Ζωή του</vt:lpstr>
      <vt:lpstr>Το Έργο του</vt:lpstr>
      <vt:lpstr>Κεντρικά Θέματα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Ioanna Lazarou</dc:creator>
  <cp:keywords/>
  <dc:description>generated using python-pptx</dc:description>
  <cp:lastModifiedBy>ioanna lazarou</cp:lastModifiedBy>
  <cp:revision>2</cp:revision>
  <dcterms:created xsi:type="dcterms:W3CDTF">2013-01-27T09:14:16Z</dcterms:created>
  <dcterms:modified xsi:type="dcterms:W3CDTF">2024-12-12T20:17:56Z</dcterms:modified>
  <cp:category/>
</cp:coreProperties>
</file>