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Απομνημονεύματα του Μακρυγιάννη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Γ' Γυμνασίου | Ιωάννης Μακρυγιάννης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Βιογραφικό Σημείωμα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Ο Ιωάννης Μακρυγιάννης γεννήθηκε το 1797 και πέθανε το 1864.</a:t>
            </a:r>
          </a:p>
          <a:p>
            <a:r>
              <a:t>• Συμμετείχε ενεργά στην Επανάσταση του 1821 και διετέλεσε στρατηγός.</a:t>
            </a:r>
          </a:p>
          <a:p>
            <a:r>
              <a:t>• Αγωνίστηκε για την ελευθερία αλλά και για τη δικαιοσύνη μετά την Επανάσταση.</a:t>
            </a:r>
          </a:p>
          <a:p>
            <a:r>
              <a:t>• Ξεκίνησε να γράφει τα Απομνημονεύματα το 1829 και τα ολοκλήρωσε περίπου το 1850.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Χαρακτηριστικά των Απομνημονευμάτων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Γραμμένα σε απλή, δημοτική γλώσσα με έντονο προσωπικό τόνο.</a:t>
            </a:r>
          </a:p>
          <a:p>
            <a:r>
              <a:t>• Ειλικρίνεια, αυθεντικότητα και αυτοκριτική.</a:t>
            </a:r>
          </a:p>
          <a:p>
            <a:r>
              <a:t>• Ιστορικό και ηθικό ντοκουμέντο της Επανάστασης και της μετεπαναστατικής Ελλάδας.</a:t>
            </a:r>
          </a:p>
          <a:p>
            <a:r>
              <a:t>• Ο συγγραφέας τονίζει τη σημασία της αλήθειας και της ευθύνης προς την πατρίδα.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Κεντρικά Θέματα του Έργου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Πατριωτισμός και θυσία για την ελευθερία.</a:t>
            </a:r>
          </a:p>
          <a:p>
            <a:r>
              <a:t>• Κριτική της εξουσίας και της διαφθοράς μετά την Επανάσταση.</a:t>
            </a:r>
          </a:p>
          <a:p>
            <a:r>
              <a:t>• Η αξία της αλήθειας, της τιμιότητας και της προσωπικής ευθύνης.</a:t>
            </a:r>
          </a:p>
          <a:p>
            <a:r>
              <a:t>• Η ηθική διάσταση του αγώνα και ο ρόλος του απλού πολίτη.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Σχέση με τους Ελεύθερους Πολιορκημένους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Και τα δύο έργα υμνούν την ελευθερία και τη θυσία.</a:t>
            </a:r>
          </a:p>
          <a:p>
            <a:r>
              <a:t>• Ο Σολωμός χρησιμοποιεί ποιητική γλώσσα, ενώ ο Μακρυγιάννης πεζό λόγο.</a:t>
            </a:r>
          </a:p>
          <a:p>
            <a:r>
              <a:t>• Κοινές αξίες: αλήθεια, συλλογικότητα, τιμιότητα, προσφορά στην πατρίδα.</a:t>
            </a:r>
          </a:p>
          <a:p>
            <a:r>
              <a:t>• Ο Μακρυγιάννης εκφράζει με άμεσο και προσωπικό τρόπο τις εμπειρίες του αγώνα.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Συμπέρασμα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Απομνημονεύματα του Μακρυγιάννη είναι ένα έργο μοναδικής αξίας που συνδυάζει ιστορική μαρτυρία, προσωπική εξομολόγηση και πατριωτικό στοχασμό. Προσφέρουν αυθεντική εικόνα του Αγώνα και πολύτιμα διδάγματα για την κοινωνία.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