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6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F990EE-07D1-4C45-9617-9BCA5724EB19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D9AE245-9A90-4DDB-81B7-1E96A0870901}">
      <dgm:prSet/>
      <dgm:spPr/>
      <dgm:t>
        <a:bodyPr/>
        <a:lstStyle/>
        <a:p>
          <a:r>
            <a:rPr lang="en-US"/>
            <a:t>Κοινωνική τάξη: Ανώτερη (αριστοκρατική), αλλά οι γυναίκες στο περιθώριο</a:t>
          </a:r>
        </a:p>
      </dgm:t>
    </dgm:pt>
    <dgm:pt modelId="{ED499B0F-7942-4087-8A10-04C36378F0B6}" type="parTrans" cxnId="{12CDF6D1-B2B9-4D0D-8936-9D73259D7ADF}">
      <dgm:prSet/>
      <dgm:spPr/>
      <dgm:t>
        <a:bodyPr/>
        <a:lstStyle/>
        <a:p>
          <a:endParaRPr lang="en-US"/>
        </a:p>
      </dgm:t>
    </dgm:pt>
    <dgm:pt modelId="{353C0AE1-3EB5-4919-873D-77D566581150}" type="sibTrans" cxnId="{12CDF6D1-B2B9-4D0D-8936-9D73259D7ADF}">
      <dgm:prSet/>
      <dgm:spPr/>
      <dgm:t>
        <a:bodyPr/>
        <a:lstStyle/>
        <a:p>
          <a:endParaRPr lang="en-US"/>
        </a:p>
      </dgm:t>
    </dgm:pt>
    <dgm:pt modelId="{F4F87422-17EC-4A77-B0E3-3597E14907B2}">
      <dgm:prSet/>
      <dgm:spPr/>
      <dgm:t>
        <a:bodyPr/>
        <a:lstStyle/>
        <a:p>
          <a:r>
            <a:rPr lang="en-US" dirty="0" err="1"/>
            <a:t>Εγκλεισμός</a:t>
          </a:r>
          <a:r>
            <a:rPr lang="en-US" dirty="0"/>
            <a:t> </a:t>
          </a:r>
          <a:r>
            <a:rPr lang="en-US" dirty="0" err="1"/>
            <a:t>στο</a:t>
          </a:r>
          <a:r>
            <a:rPr lang="en-US" dirty="0"/>
            <a:t> σπ</a:t>
          </a:r>
          <a:r>
            <a:rPr lang="en-US" dirty="0" err="1"/>
            <a:t>ίτι</a:t>
          </a:r>
          <a:endParaRPr lang="en-US" dirty="0"/>
        </a:p>
      </dgm:t>
    </dgm:pt>
    <dgm:pt modelId="{611F1BD2-9A99-4168-AB75-817A2142331A}" type="parTrans" cxnId="{A5065FDF-41D0-4F72-9BB4-1EC90197AE33}">
      <dgm:prSet/>
      <dgm:spPr/>
      <dgm:t>
        <a:bodyPr/>
        <a:lstStyle/>
        <a:p>
          <a:endParaRPr lang="en-US"/>
        </a:p>
      </dgm:t>
    </dgm:pt>
    <dgm:pt modelId="{692DEC5B-64D9-4D56-BEBE-2044BFF2DDDF}" type="sibTrans" cxnId="{A5065FDF-41D0-4F72-9BB4-1EC90197AE33}">
      <dgm:prSet/>
      <dgm:spPr/>
      <dgm:t>
        <a:bodyPr/>
        <a:lstStyle/>
        <a:p>
          <a:endParaRPr lang="en-US"/>
        </a:p>
      </dgm:t>
    </dgm:pt>
    <dgm:pt modelId="{BE45153D-FAB4-4E26-A84A-D93059D3E5B0}">
      <dgm:prSet/>
      <dgm:spPr/>
      <dgm:t>
        <a:bodyPr/>
        <a:lstStyle/>
        <a:p>
          <a:r>
            <a:rPr lang="en-US" dirty="0"/>
            <a:t> Απα</a:t>
          </a:r>
          <a:r>
            <a:rPr lang="en-US" dirty="0" err="1"/>
            <a:t>γόρευση</a:t>
          </a:r>
          <a:r>
            <a:rPr lang="en-US" dirty="0"/>
            <a:t> </a:t>
          </a:r>
          <a:r>
            <a:rPr lang="en-US" dirty="0" err="1"/>
            <a:t>συμμετοχής</a:t>
          </a:r>
          <a:r>
            <a:rPr lang="en-US" dirty="0"/>
            <a:t> </a:t>
          </a:r>
          <a:r>
            <a:rPr lang="en-US" dirty="0" err="1"/>
            <a:t>στη</a:t>
          </a:r>
          <a:r>
            <a:rPr lang="en-US" dirty="0"/>
            <a:t> </a:t>
          </a:r>
          <a:r>
            <a:rPr lang="en-US" dirty="0" err="1"/>
            <a:t>δημόσι</a:t>
          </a:r>
          <a:r>
            <a:rPr lang="en-US" dirty="0"/>
            <a:t>α ζωή</a:t>
          </a:r>
        </a:p>
      </dgm:t>
    </dgm:pt>
    <dgm:pt modelId="{41882EFE-BE67-4060-95E4-46F2C38821C4}" type="parTrans" cxnId="{029CBB20-46CF-45A1-94FD-6DA28A7DE578}">
      <dgm:prSet/>
      <dgm:spPr/>
      <dgm:t>
        <a:bodyPr/>
        <a:lstStyle/>
        <a:p>
          <a:endParaRPr lang="en-US"/>
        </a:p>
      </dgm:t>
    </dgm:pt>
    <dgm:pt modelId="{95197C3A-1B5E-437A-BA19-A8CDBEFFBE6A}" type="sibTrans" cxnId="{029CBB20-46CF-45A1-94FD-6DA28A7DE578}">
      <dgm:prSet/>
      <dgm:spPr/>
      <dgm:t>
        <a:bodyPr/>
        <a:lstStyle/>
        <a:p>
          <a:endParaRPr lang="en-US"/>
        </a:p>
      </dgm:t>
    </dgm:pt>
    <dgm:pt modelId="{76BADC54-54F4-4F0F-9830-1E2D2A11AD77}">
      <dgm:prSet/>
      <dgm:spPr/>
      <dgm:t>
        <a:bodyPr/>
        <a:lstStyle/>
        <a:p>
          <a:r>
            <a:rPr lang="en-US" dirty="0"/>
            <a:t> Απ</a:t>
          </a:r>
          <a:r>
            <a:rPr lang="en-US" dirty="0" err="1"/>
            <a:t>ουσί</a:t>
          </a:r>
          <a:r>
            <a:rPr lang="en-US" dirty="0"/>
            <a:t>α επιλογής συζύγου</a:t>
          </a:r>
        </a:p>
      </dgm:t>
    </dgm:pt>
    <dgm:pt modelId="{F164DB9F-593B-4C9C-A101-DE937EAD8A5F}" type="parTrans" cxnId="{FADFDD81-75F8-4A11-8E7E-016F5F8F9911}">
      <dgm:prSet/>
      <dgm:spPr/>
      <dgm:t>
        <a:bodyPr/>
        <a:lstStyle/>
        <a:p>
          <a:endParaRPr lang="en-US"/>
        </a:p>
      </dgm:t>
    </dgm:pt>
    <dgm:pt modelId="{9634E67D-D750-4379-BB1E-208B8EA0C45B}" type="sibTrans" cxnId="{FADFDD81-75F8-4A11-8E7E-016F5F8F9911}">
      <dgm:prSet/>
      <dgm:spPr/>
      <dgm:t>
        <a:bodyPr/>
        <a:lstStyle/>
        <a:p>
          <a:endParaRPr lang="en-US"/>
        </a:p>
      </dgm:t>
    </dgm:pt>
    <dgm:pt modelId="{7E08A4B9-0246-4001-91CB-12A93C7924AD}">
      <dgm:prSet/>
      <dgm:spPr/>
      <dgm:t>
        <a:bodyPr/>
        <a:lstStyle/>
        <a:p>
          <a:r>
            <a:rPr lang="en-US"/>
            <a:t>Ανδροκρατούμενη εποχή: Οι άνδρες αποφάσιζαν για τις γυναίκες</a:t>
          </a:r>
        </a:p>
      </dgm:t>
    </dgm:pt>
    <dgm:pt modelId="{E9ECF262-5BCC-404B-9E68-50D4F2F7BC51}" type="parTrans" cxnId="{D146F40E-AD14-41EE-9644-E37A4137A625}">
      <dgm:prSet/>
      <dgm:spPr/>
      <dgm:t>
        <a:bodyPr/>
        <a:lstStyle/>
        <a:p>
          <a:endParaRPr lang="en-US"/>
        </a:p>
      </dgm:t>
    </dgm:pt>
    <dgm:pt modelId="{798AF93D-D99B-4A69-A2C9-D08B6FC59AF9}" type="sibTrans" cxnId="{D146F40E-AD14-41EE-9644-E37A4137A625}">
      <dgm:prSet/>
      <dgm:spPr/>
      <dgm:t>
        <a:bodyPr/>
        <a:lstStyle/>
        <a:p>
          <a:endParaRPr lang="en-US"/>
        </a:p>
      </dgm:t>
    </dgm:pt>
    <dgm:pt modelId="{A4E6A2DA-7D4D-4C05-8BCB-D7BAA57D288F}" type="pres">
      <dgm:prSet presAssocID="{60F990EE-07D1-4C45-9617-9BCA5724EB19}" presName="Name0" presStyleCnt="0">
        <dgm:presLayoutVars>
          <dgm:dir/>
          <dgm:animLvl val="lvl"/>
          <dgm:resizeHandles val="exact"/>
        </dgm:presLayoutVars>
      </dgm:prSet>
      <dgm:spPr/>
    </dgm:pt>
    <dgm:pt modelId="{B0B5715B-1CB2-4902-80C5-DF5A3E024846}" type="pres">
      <dgm:prSet presAssocID="{8D9AE245-9A90-4DDB-81B7-1E96A0870901}" presName="linNode" presStyleCnt="0"/>
      <dgm:spPr/>
    </dgm:pt>
    <dgm:pt modelId="{F80AB6C5-12F7-4991-9F93-036CED3D2EB7}" type="pres">
      <dgm:prSet presAssocID="{8D9AE245-9A90-4DDB-81B7-1E96A0870901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2EE243BA-E710-49C4-81E7-F1B427AAF191}" type="pres">
      <dgm:prSet presAssocID="{353C0AE1-3EB5-4919-873D-77D566581150}" presName="sp" presStyleCnt="0"/>
      <dgm:spPr/>
    </dgm:pt>
    <dgm:pt modelId="{63356182-ED9B-477E-ACA6-74BFC9A402ED}" type="pres">
      <dgm:prSet presAssocID="{F4F87422-17EC-4A77-B0E3-3597E14907B2}" presName="linNode" presStyleCnt="0"/>
      <dgm:spPr/>
    </dgm:pt>
    <dgm:pt modelId="{5AD4B800-A080-49DA-9835-CCA4CDB76D8C}" type="pres">
      <dgm:prSet presAssocID="{F4F87422-17EC-4A77-B0E3-3597E14907B2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BFC9105A-AF73-4F6C-A5CD-7808650DD5AC}" type="pres">
      <dgm:prSet presAssocID="{692DEC5B-64D9-4D56-BEBE-2044BFF2DDDF}" presName="sp" presStyleCnt="0"/>
      <dgm:spPr/>
    </dgm:pt>
    <dgm:pt modelId="{A51A7110-1533-4986-B32B-A574D03C5CC9}" type="pres">
      <dgm:prSet presAssocID="{BE45153D-FAB4-4E26-A84A-D93059D3E5B0}" presName="linNode" presStyleCnt="0"/>
      <dgm:spPr/>
    </dgm:pt>
    <dgm:pt modelId="{13FFDB49-0C74-4ACE-AC8A-13CC38DC80EE}" type="pres">
      <dgm:prSet presAssocID="{BE45153D-FAB4-4E26-A84A-D93059D3E5B0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9932B2CC-AD46-4FEF-B085-E6B0F62F3ABC}" type="pres">
      <dgm:prSet presAssocID="{95197C3A-1B5E-437A-BA19-A8CDBEFFBE6A}" presName="sp" presStyleCnt="0"/>
      <dgm:spPr/>
    </dgm:pt>
    <dgm:pt modelId="{C0B77DD2-7108-43DB-A42B-3144B38A5CF7}" type="pres">
      <dgm:prSet presAssocID="{76BADC54-54F4-4F0F-9830-1E2D2A11AD77}" presName="linNode" presStyleCnt="0"/>
      <dgm:spPr/>
    </dgm:pt>
    <dgm:pt modelId="{010F781D-1448-41A3-B03C-9C25874569F1}" type="pres">
      <dgm:prSet presAssocID="{76BADC54-54F4-4F0F-9830-1E2D2A11AD77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3DE13AB1-AE4D-4AD1-913A-3E7DDB001B60}" type="pres">
      <dgm:prSet presAssocID="{9634E67D-D750-4379-BB1E-208B8EA0C45B}" presName="sp" presStyleCnt="0"/>
      <dgm:spPr/>
    </dgm:pt>
    <dgm:pt modelId="{648B7B66-76F4-4984-AB4A-4996570A356C}" type="pres">
      <dgm:prSet presAssocID="{7E08A4B9-0246-4001-91CB-12A93C7924AD}" presName="linNode" presStyleCnt="0"/>
      <dgm:spPr/>
    </dgm:pt>
    <dgm:pt modelId="{EE5622F6-BDB2-41B8-A20C-3DAB0A51BE0B}" type="pres">
      <dgm:prSet presAssocID="{7E08A4B9-0246-4001-91CB-12A93C7924AD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D5E00703-69CA-4C57-9306-7CFE456C1F40}" type="presOf" srcId="{8D9AE245-9A90-4DDB-81B7-1E96A0870901}" destId="{F80AB6C5-12F7-4991-9F93-036CED3D2EB7}" srcOrd="0" destOrd="0" presId="urn:microsoft.com/office/officeart/2005/8/layout/vList5"/>
    <dgm:cxn modelId="{D146F40E-AD14-41EE-9644-E37A4137A625}" srcId="{60F990EE-07D1-4C45-9617-9BCA5724EB19}" destId="{7E08A4B9-0246-4001-91CB-12A93C7924AD}" srcOrd="4" destOrd="0" parTransId="{E9ECF262-5BCC-404B-9E68-50D4F2F7BC51}" sibTransId="{798AF93D-D99B-4A69-A2C9-D08B6FC59AF9}"/>
    <dgm:cxn modelId="{029CBB20-46CF-45A1-94FD-6DA28A7DE578}" srcId="{60F990EE-07D1-4C45-9617-9BCA5724EB19}" destId="{BE45153D-FAB4-4E26-A84A-D93059D3E5B0}" srcOrd="2" destOrd="0" parTransId="{41882EFE-BE67-4060-95E4-46F2C38821C4}" sibTransId="{95197C3A-1B5E-437A-BA19-A8CDBEFFBE6A}"/>
    <dgm:cxn modelId="{7CCA5D2F-7ED5-4FEC-962A-2090FD391150}" type="presOf" srcId="{76BADC54-54F4-4F0F-9830-1E2D2A11AD77}" destId="{010F781D-1448-41A3-B03C-9C25874569F1}" srcOrd="0" destOrd="0" presId="urn:microsoft.com/office/officeart/2005/8/layout/vList5"/>
    <dgm:cxn modelId="{CA4E3662-0FA0-468F-B932-DB1454843EE8}" type="presOf" srcId="{F4F87422-17EC-4A77-B0E3-3597E14907B2}" destId="{5AD4B800-A080-49DA-9835-CCA4CDB76D8C}" srcOrd="0" destOrd="0" presId="urn:microsoft.com/office/officeart/2005/8/layout/vList5"/>
    <dgm:cxn modelId="{67D49766-3BE8-4DC5-9D1F-1C832F82D850}" type="presOf" srcId="{7E08A4B9-0246-4001-91CB-12A93C7924AD}" destId="{EE5622F6-BDB2-41B8-A20C-3DAB0A51BE0B}" srcOrd="0" destOrd="0" presId="urn:microsoft.com/office/officeart/2005/8/layout/vList5"/>
    <dgm:cxn modelId="{C4FD3972-5302-44A5-8782-19739DFFAFFA}" type="presOf" srcId="{BE45153D-FAB4-4E26-A84A-D93059D3E5B0}" destId="{13FFDB49-0C74-4ACE-AC8A-13CC38DC80EE}" srcOrd="0" destOrd="0" presId="urn:microsoft.com/office/officeart/2005/8/layout/vList5"/>
    <dgm:cxn modelId="{FADFDD81-75F8-4A11-8E7E-016F5F8F9911}" srcId="{60F990EE-07D1-4C45-9617-9BCA5724EB19}" destId="{76BADC54-54F4-4F0F-9830-1E2D2A11AD77}" srcOrd="3" destOrd="0" parTransId="{F164DB9F-593B-4C9C-A101-DE937EAD8A5F}" sibTransId="{9634E67D-D750-4379-BB1E-208B8EA0C45B}"/>
    <dgm:cxn modelId="{12CDF6D1-B2B9-4D0D-8936-9D73259D7ADF}" srcId="{60F990EE-07D1-4C45-9617-9BCA5724EB19}" destId="{8D9AE245-9A90-4DDB-81B7-1E96A0870901}" srcOrd="0" destOrd="0" parTransId="{ED499B0F-7942-4087-8A10-04C36378F0B6}" sibTransId="{353C0AE1-3EB5-4919-873D-77D566581150}"/>
    <dgm:cxn modelId="{A5065FDF-41D0-4F72-9BB4-1EC90197AE33}" srcId="{60F990EE-07D1-4C45-9617-9BCA5724EB19}" destId="{F4F87422-17EC-4A77-B0E3-3597E14907B2}" srcOrd="1" destOrd="0" parTransId="{611F1BD2-9A99-4168-AB75-817A2142331A}" sibTransId="{692DEC5B-64D9-4D56-BEBE-2044BFF2DDDF}"/>
    <dgm:cxn modelId="{8C4334E1-EA9F-405E-A0FC-4E0A1EE3C5BD}" type="presOf" srcId="{60F990EE-07D1-4C45-9617-9BCA5724EB19}" destId="{A4E6A2DA-7D4D-4C05-8BCB-D7BAA57D288F}" srcOrd="0" destOrd="0" presId="urn:microsoft.com/office/officeart/2005/8/layout/vList5"/>
    <dgm:cxn modelId="{03A442D0-C370-4530-B678-5843B2BEC9D9}" type="presParOf" srcId="{A4E6A2DA-7D4D-4C05-8BCB-D7BAA57D288F}" destId="{B0B5715B-1CB2-4902-80C5-DF5A3E024846}" srcOrd="0" destOrd="0" presId="urn:microsoft.com/office/officeart/2005/8/layout/vList5"/>
    <dgm:cxn modelId="{370FEA68-EEDC-4581-89E6-2C6DCF3F7F45}" type="presParOf" srcId="{B0B5715B-1CB2-4902-80C5-DF5A3E024846}" destId="{F80AB6C5-12F7-4991-9F93-036CED3D2EB7}" srcOrd="0" destOrd="0" presId="urn:microsoft.com/office/officeart/2005/8/layout/vList5"/>
    <dgm:cxn modelId="{B7E34C1A-D1D2-41F1-94C8-E633589FC757}" type="presParOf" srcId="{A4E6A2DA-7D4D-4C05-8BCB-D7BAA57D288F}" destId="{2EE243BA-E710-49C4-81E7-F1B427AAF191}" srcOrd="1" destOrd="0" presId="urn:microsoft.com/office/officeart/2005/8/layout/vList5"/>
    <dgm:cxn modelId="{83B56D0A-AF3F-4131-BEB9-23D4D551EAB7}" type="presParOf" srcId="{A4E6A2DA-7D4D-4C05-8BCB-D7BAA57D288F}" destId="{63356182-ED9B-477E-ACA6-74BFC9A402ED}" srcOrd="2" destOrd="0" presId="urn:microsoft.com/office/officeart/2005/8/layout/vList5"/>
    <dgm:cxn modelId="{DAF177D8-BEF3-4CB5-8E13-607A3EDDF156}" type="presParOf" srcId="{63356182-ED9B-477E-ACA6-74BFC9A402ED}" destId="{5AD4B800-A080-49DA-9835-CCA4CDB76D8C}" srcOrd="0" destOrd="0" presId="urn:microsoft.com/office/officeart/2005/8/layout/vList5"/>
    <dgm:cxn modelId="{1E0788DC-28FD-432D-8BE7-08D8DE12E9CD}" type="presParOf" srcId="{A4E6A2DA-7D4D-4C05-8BCB-D7BAA57D288F}" destId="{BFC9105A-AF73-4F6C-A5CD-7808650DD5AC}" srcOrd="3" destOrd="0" presId="urn:microsoft.com/office/officeart/2005/8/layout/vList5"/>
    <dgm:cxn modelId="{29994108-88CD-4F13-9C8E-4C77DFEB1CFD}" type="presParOf" srcId="{A4E6A2DA-7D4D-4C05-8BCB-D7BAA57D288F}" destId="{A51A7110-1533-4986-B32B-A574D03C5CC9}" srcOrd="4" destOrd="0" presId="urn:microsoft.com/office/officeart/2005/8/layout/vList5"/>
    <dgm:cxn modelId="{FB8BAA0E-ED75-443C-9FB9-02EA18B65A98}" type="presParOf" srcId="{A51A7110-1533-4986-B32B-A574D03C5CC9}" destId="{13FFDB49-0C74-4ACE-AC8A-13CC38DC80EE}" srcOrd="0" destOrd="0" presId="urn:microsoft.com/office/officeart/2005/8/layout/vList5"/>
    <dgm:cxn modelId="{5638C109-7D2A-43F5-8E41-ED4EAF2393C2}" type="presParOf" srcId="{A4E6A2DA-7D4D-4C05-8BCB-D7BAA57D288F}" destId="{9932B2CC-AD46-4FEF-B085-E6B0F62F3ABC}" srcOrd="5" destOrd="0" presId="urn:microsoft.com/office/officeart/2005/8/layout/vList5"/>
    <dgm:cxn modelId="{1149F042-12E9-4571-BA54-4C3541DE493F}" type="presParOf" srcId="{A4E6A2DA-7D4D-4C05-8BCB-D7BAA57D288F}" destId="{C0B77DD2-7108-43DB-A42B-3144B38A5CF7}" srcOrd="6" destOrd="0" presId="urn:microsoft.com/office/officeart/2005/8/layout/vList5"/>
    <dgm:cxn modelId="{F8EE5D6F-8655-4637-BA7F-CE404C107619}" type="presParOf" srcId="{C0B77DD2-7108-43DB-A42B-3144B38A5CF7}" destId="{010F781D-1448-41A3-B03C-9C25874569F1}" srcOrd="0" destOrd="0" presId="urn:microsoft.com/office/officeart/2005/8/layout/vList5"/>
    <dgm:cxn modelId="{AC165BB7-0599-472E-A609-53F159421E84}" type="presParOf" srcId="{A4E6A2DA-7D4D-4C05-8BCB-D7BAA57D288F}" destId="{3DE13AB1-AE4D-4AD1-913A-3E7DDB001B60}" srcOrd="7" destOrd="0" presId="urn:microsoft.com/office/officeart/2005/8/layout/vList5"/>
    <dgm:cxn modelId="{129030E8-C4B5-44C7-B41C-E1F070FC5357}" type="presParOf" srcId="{A4E6A2DA-7D4D-4C05-8BCB-D7BAA57D288F}" destId="{648B7B66-76F4-4984-AB4A-4996570A356C}" srcOrd="8" destOrd="0" presId="urn:microsoft.com/office/officeart/2005/8/layout/vList5"/>
    <dgm:cxn modelId="{633541E3-4489-4944-90B4-EF2E4A9F3EC6}" type="presParOf" srcId="{648B7B66-76F4-4984-AB4A-4996570A356C}" destId="{EE5622F6-BDB2-41B8-A20C-3DAB0A51BE0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A7E3A8-E178-4F6A-8775-8B37E1106940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FAB9073-4029-4B4A-9732-D882AF6FD517}">
      <dgm:prSet/>
      <dgm:spPr/>
      <dgm:t>
        <a:bodyPr/>
        <a:lstStyle/>
        <a:p>
          <a:r>
            <a:rPr lang="en-US" dirty="0"/>
            <a:t>• </a:t>
          </a:r>
          <a:r>
            <a:rPr lang="en-US" dirty="0" err="1"/>
            <a:t>Πρώτο</a:t>
          </a:r>
          <a:r>
            <a:rPr lang="en-US" dirty="0"/>
            <a:t> α</a:t>
          </a:r>
          <a:r>
            <a:rPr lang="en-US" dirty="0" err="1"/>
            <a:t>ξιόλογο</a:t>
          </a:r>
          <a:r>
            <a:rPr lang="en-US" dirty="0"/>
            <a:t> </a:t>
          </a:r>
          <a:r>
            <a:rPr lang="en-US" dirty="0" err="1"/>
            <a:t>δείγμ</a:t>
          </a:r>
          <a:r>
            <a:rPr lang="en-US" dirty="0"/>
            <a:t>α γυναικείας γραφής στη Νεοελληνική γραμματεία</a:t>
          </a:r>
        </a:p>
      </dgm:t>
    </dgm:pt>
    <dgm:pt modelId="{103A8AF2-C793-45FA-A179-8E4D369ADECC}" type="parTrans" cxnId="{DB18E7A4-647B-4150-8878-0EC1A380E539}">
      <dgm:prSet/>
      <dgm:spPr/>
      <dgm:t>
        <a:bodyPr/>
        <a:lstStyle/>
        <a:p>
          <a:endParaRPr lang="en-US"/>
        </a:p>
      </dgm:t>
    </dgm:pt>
    <dgm:pt modelId="{FEA44A8C-B916-4831-AAA1-4C5E2483FEA4}" type="sibTrans" cxnId="{DB18E7A4-647B-4150-8878-0EC1A380E539}">
      <dgm:prSet/>
      <dgm:spPr/>
      <dgm:t>
        <a:bodyPr/>
        <a:lstStyle/>
        <a:p>
          <a:endParaRPr lang="en-US"/>
        </a:p>
      </dgm:t>
    </dgm:pt>
    <dgm:pt modelId="{7C1A29B8-49F8-4904-ABD0-14FC67F012AC}">
      <dgm:prSet/>
      <dgm:spPr/>
      <dgm:t>
        <a:bodyPr/>
        <a:lstStyle/>
        <a:p>
          <a:r>
            <a:rPr lang="en-US"/>
            <a:t>• Διπλή οπτική γωνία:</a:t>
          </a:r>
        </a:p>
      </dgm:t>
    </dgm:pt>
    <dgm:pt modelId="{4F5D12AC-9C31-4A62-8AEC-D5AF041B06CC}" type="parTrans" cxnId="{035A6719-9D5E-4218-940A-14446D36FE83}">
      <dgm:prSet/>
      <dgm:spPr/>
      <dgm:t>
        <a:bodyPr/>
        <a:lstStyle/>
        <a:p>
          <a:endParaRPr lang="en-US"/>
        </a:p>
      </dgm:t>
    </dgm:pt>
    <dgm:pt modelId="{49A53FA4-4F40-4A80-AB8F-D25E0B5075B4}" type="sibTrans" cxnId="{035A6719-9D5E-4218-940A-14446D36FE83}">
      <dgm:prSet/>
      <dgm:spPr/>
      <dgm:t>
        <a:bodyPr/>
        <a:lstStyle/>
        <a:p>
          <a:endParaRPr lang="en-US"/>
        </a:p>
      </dgm:t>
    </dgm:pt>
    <dgm:pt modelId="{0B695C0F-D5AD-4161-96EE-01809BD6D5AA}">
      <dgm:prSet/>
      <dgm:spPr/>
      <dgm:t>
        <a:bodyPr/>
        <a:lstStyle/>
        <a:p>
          <a:r>
            <a:rPr lang="en-US" dirty="0"/>
            <a:t>- </a:t>
          </a:r>
          <a:r>
            <a:rPr lang="en-US" b="1" dirty="0" err="1"/>
            <a:t>Ως</a:t>
          </a:r>
          <a:r>
            <a:rPr lang="en-US" b="1" dirty="0"/>
            <a:t> </a:t>
          </a:r>
          <a:r>
            <a:rPr lang="en-US" b="1" dirty="0" err="1"/>
            <a:t>Ελληνίδ</a:t>
          </a:r>
          <a:r>
            <a:rPr lang="en-US" b="1" dirty="0"/>
            <a:t>α: </a:t>
          </a:r>
          <a:r>
            <a:rPr lang="en-US" dirty="0"/>
            <a:t>Ενθουσιασμός για τον Αγώνα του 1821</a:t>
          </a:r>
        </a:p>
      </dgm:t>
    </dgm:pt>
    <dgm:pt modelId="{6E97DDE9-2BE8-42F7-9BFB-29B1B7DE23CD}" type="parTrans" cxnId="{0B56C9D7-88FF-458F-B3EF-7BB18544F251}">
      <dgm:prSet/>
      <dgm:spPr/>
      <dgm:t>
        <a:bodyPr/>
        <a:lstStyle/>
        <a:p>
          <a:endParaRPr lang="en-US"/>
        </a:p>
      </dgm:t>
    </dgm:pt>
    <dgm:pt modelId="{69DBFD0F-01CB-446F-B2D0-6FFD61B25183}" type="sibTrans" cxnId="{0B56C9D7-88FF-458F-B3EF-7BB18544F251}">
      <dgm:prSet/>
      <dgm:spPr/>
      <dgm:t>
        <a:bodyPr/>
        <a:lstStyle/>
        <a:p>
          <a:endParaRPr lang="en-US"/>
        </a:p>
      </dgm:t>
    </dgm:pt>
    <dgm:pt modelId="{58DF8094-1548-4F8A-9164-22E2EC5987B7}">
      <dgm:prSet/>
      <dgm:spPr/>
      <dgm:t>
        <a:bodyPr/>
        <a:lstStyle/>
        <a:p>
          <a:r>
            <a:rPr lang="en-US" dirty="0"/>
            <a:t>- </a:t>
          </a:r>
          <a:r>
            <a:rPr lang="en-US" b="1" dirty="0" err="1"/>
            <a:t>Ως</a:t>
          </a:r>
          <a:r>
            <a:rPr lang="en-US" b="1" dirty="0"/>
            <a:t> </a:t>
          </a:r>
          <a:r>
            <a:rPr lang="en-US" b="1" dirty="0" err="1"/>
            <a:t>γυν</a:t>
          </a:r>
          <a:r>
            <a:rPr lang="en-US" b="1" dirty="0"/>
            <a:t>αίκα: </a:t>
          </a:r>
          <a:r>
            <a:rPr lang="en-US" dirty="0"/>
            <a:t>Συνειδητοποίηση της προσωπικής σκλαβιάς</a:t>
          </a:r>
        </a:p>
      </dgm:t>
    </dgm:pt>
    <dgm:pt modelId="{5807678E-9378-49A3-AEB6-C05FCD1233C1}" type="parTrans" cxnId="{919C5B22-1654-4F8E-A1A1-568317068A20}">
      <dgm:prSet/>
      <dgm:spPr/>
      <dgm:t>
        <a:bodyPr/>
        <a:lstStyle/>
        <a:p>
          <a:endParaRPr lang="en-US"/>
        </a:p>
      </dgm:t>
    </dgm:pt>
    <dgm:pt modelId="{5F40DDD8-1DB9-40D3-947E-DF9928FFA6C4}" type="sibTrans" cxnId="{919C5B22-1654-4F8E-A1A1-568317068A20}">
      <dgm:prSet/>
      <dgm:spPr/>
      <dgm:t>
        <a:bodyPr/>
        <a:lstStyle/>
        <a:p>
          <a:endParaRPr lang="en-US"/>
        </a:p>
      </dgm:t>
    </dgm:pt>
    <dgm:pt modelId="{97DD43D4-96B5-4756-8CAB-48DB40F52656}">
      <dgm:prSet/>
      <dgm:spPr/>
      <dgm:t>
        <a:bodyPr/>
        <a:lstStyle/>
        <a:p>
          <a:r>
            <a:rPr lang="en-US" dirty="0"/>
            <a:t>• </a:t>
          </a:r>
          <a:r>
            <a:rPr lang="en-US" dirty="0" err="1"/>
            <a:t>Αντίδρ</a:t>
          </a:r>
          <a:r>
            <a:rPr lang="en-US" dirty="0"/>
            <a:t>αση: Εκφράζει την </a:t>
          </a:r>
          <a:r>
            <a:rPr lang="en-US" b="1" dirty="0"/>
            <a:t>ανάγκη για πνευματική ελευθερία και την καταπίεση της γυναικείας φύσης</a:t>
          </a:r>
        </a:p>
      </dgm:t>
    </dgm:pt>
    <dgm:pt modelId="{A3A90E2C-9F20-4514-9945-CC8BCFE6BBAB}" type="parTrans" cxnId="{60EF0DC8-5E7F-4BFD-B9DB-16118068EE3A}">
      <dgm:prSet/>
      <dgm:spPr/>
      <dgm:t>
        <a:bodyPr/>
        <a:lstStyle/>
        <a:p>
          <a:endParaRPr lang="en-US"/>
        </a:p>
      </dgm:t>
    </dgm:pt>
    <dgm:pt modelId="{8641B399-4A16-41B1-B235-65649FC4E6F3}" type="sibTrans" cxnId="{60EF0DC8-5E7F-4BFD-B9DB-16118068EE3A}">
      <dgm:prSet/>
      <dgm:spPr/>
      <dgm:t>
        <a:bodyPr/>
        <a:lstStyle/>
        <a:p>
          <a:endParaRPr lang="en-US"/>
        </a:p>
      </dgm:t>
    </dgm:pt>
    <dgm:pt modelId="{D24C2EA6-EF03-484E-B6B9-1DF68C92F3BC}" type="pres">
      <dgm:prSet presAssocID="{4BA7E3A8-E178-4F6A-8775-8B37E1106940}" presName="vert0" presStyleCnt="0">
        <dgm:presLayoutVars>
          <dgm:dir/>
          <dgm:animOne val="branch"/>
          <dgm:animLvl val="lvl"/>
        </dgm:presLayoutVars>
      </dgm:prSet>
      <dgm:spPr/>
    </dgm:pt>
    <dgm:pt modelId="{68A9069F-8023-4B68-BB7D-7C6E21773B86}" type="pres">
      <dgm:prSet presAssocID="{5FAB9073-4029-4B4A-9732-D882AF6FD517}" presName="thickLine" presStyleLbl="alignNode1" presStyleIdx="0" presStyleCnt="5"/>
      <dgm:spPr/>
    </dgm:pt>
    <dgm:pt modelId="{60022CDE-66B6-47D5-8F40-1027E975CB63}" type="pres">
      <dgm:prSet presAssocID="{5FAB9073-4029-4B4A-9732-D882AF6FD517}" presName="horz1" presStyleCnt="0"/>
      <dgm:spPr/>
    </dgm:pt>
    <dgm:pt modelId="{DBF19AA3-8AB3-439F-9720-0F35CD9B40B1}" type="pres">
      <dgm:prSet presAssocID="{5FAB9073-4029-4B4A-9732-D882AF6FD517}" presName="tx1" presStyleLbl="revTx" presStyleIdx="0" presStyleCnt="5"/>
      <dgm:spPr/>
    </dgm:pt>
    <dgm:pt modelId="{FEC80758-DB26-4621-8595-C4E910A71E8C}" type="pres">
      <dgm:prSet presAssocID="{5FAB9073-4029-4B4A-9732-D882AF6FD517}" presName="vert1" presStyleCnt="0"/>
      <dgm:spPr/>
    </dgm:pt>
    <dgm:pt modelId="{57F93AA3-E4D1-4AE3-8D85-242E7951A522}" type="pres">
      <dgm:prSet presAssocID="{7C1A29B8-49F8-4904-ABD0-14FC67F012AC}" presName="thickLine" presStyleLbl="alignNode1" presStyleIdx="1" presStyleCnt="5"/>
      <dgm:spPr/>
    </dgm:pt>
    <dgm:pt modelId="{37C7E620-E64B-4392-9652-F4BC042246D7}" type="pres">
      <dgm:prSet presAssocID="{7C1A29B8-49F8-4904-ABD0-14FC67F012AC}" presName="horz1" presStyleCnt="0"/>
      <dgm:spPr/>
    </dgm:pt>
    <dgm:pt modelId="{BC5643FE-68E5-47D9-8025-1A1FD48B88B6}" type="pres">
      <dgm:prSet presAssocID="{7C1A29B8-49F8-4904-ABD0-14FC67F012AC}" presName="tx1" presStyleLbl="revTx" presStyleIdx="1" presStyleCnt="5"/>
      <dgm:spPr/>
    </dgm:pt>
    <dgm:pt modelId="{76E05B8F-F2A2-414E-862F-861621013ADB}" type="pres">
      <dgm:prSet presAssocID="{7C1A29B8-49F8-4904-ABD0-14FC67F012AC}" presName="vert1" presStyleCnt="0"/>
      <dgm:spPr/>
    </dgm:pt>
    <dgm:pt modelId="{56E9FDB8-2961-4BC0-90D4-A26395B27392}" type="pres">
      <dgm:prSet presAssocID="{0B695C0F-D5AD-4161-96EE-01809BD6D5AA}" presName="thickLine" presStyleLbl="alignNode1" presStyleIdx="2" presStyleCnt="5"/>
      <dgm:spPr/>
    </dgm:pt>
    <dgm:pt modelId="{5731AF46-DC6E-441B-8BDF-F487C323E267}" type="pres">
      <dgm:prSet presAssocID="{0B695C0F-D5AD-4161-96EE-01809BD6D5AA}" presName="horz1" presStyleCnt="0"/>
      <dgm:spPr/>
    </dgm:pt>
    <dgm:pt modelId="{6EA43E4D-9176-4B5B-94B2-FEE142072825}" type="pres">
      <dgm:prSet presAssocID="{0B695C0F-D5AD-4161-96EE-01809BD6D5AA}" presName="tx1" presStyleLbl="revTx" presStyleIdx="2" presStyleCnt="5"/>
      <dgm:spPr/>
    </dgm:pt>
    <dgm:pt modelId="{6BAE73D8-C898-4D7F-BA34-263541D113CD}" type="pres">
      <dgm:prSet presAssocID="{0B695C0F-D5AD-4161-96EE-01809BD6D5AA}" presName="vert1" presStyleCnt="0"/>
      <dgm:spPr/>
    </dgm:pt>
    <dgm:pt modelId="{51F5FD60-28AF-41AC-AB48-2499520A8633}" type="pres">
      <dgm:prSet presAssocID="{58DF8094-1548-4F8A-9164-22E2EC5987B7}" presName="thickLine" presStyleLbl="alignNode1" presStyleIdx="3" presStyleCnt="5"/>
      <dgm:spPr/>
    </dgm:pt>
    <dgm:pt modelId="{3A69D23D-9DF2-45E6-9654-B0DE9EF594EB}" type="pres">
      <dgm:prSet presAssocID="{58DF8094-1548-4F8A-9164-22E2EC5987B7}" presName="horz1" presStyleCnt="0"/>
      <dgm:spPr/>
    </dgm:pt>
    <dgm:pt modelId="{8F2C4C99-B47F-4D5E-A2AC-A6E235E00982}" type="pres">
      <dgm:prSet presAssocID="{58DF8094-1548-4F8A-9164-22E2EC5987B7}" presName="tx1" presStyleLbl="revTx" presStyleIdx="3" presStyleCnt="5"/>
      <dgm:spPr/>
    </dgm:pt>
    <dgm:pt modelId="{E8608059-6B30-4B80-8A1F-D0BFD6C12FD8}" type="pres">
      <dgm:prSet presAssocID="{58DF8094-1548-4F8A-9164-22E2EC5987B7}" presName="vert1" presStyleCnt="0"/>
      <dgm:spPr/>
    </dgm:pt>
    <dgm:pt modelId="{C00A1221-0888-4535-BC13-9BC7C8BE0BCE}" type="pres">
      <dgm:prSet presAssocID="{97DD43D4-96B5-4756-8CAB-48DB40F52656}" presName="thickLine" presStyleLbl="alignNode1" presStyleIdx="4" presStyleCnt="5"/>
      <dgm:spPr/>
    </dgm:pt>
    <dgm:pt modelId="{49512F0F-5D10-4ADD-913A-867D1FD9051E}" type="pres">
      <dgm:prSet presAssocID="{97DD43D4-96B5-4756-8CAB-48DB40F52656}" presName="horz1" presStyleCnt="0"/>
      <dgm:spPr/>
    </dgm:pt>
    <dgm:pt modelId="{56565C71-7514-4BBA-9C43-EF369B5169F0}" type="pres">
      <dgm:prSet presAssocID="{97DD43D4-96B5-4756-8CAB-48DB40F52656}" presName="tx1" presStyleLbl="revTx" presStyleIdx="4" presStyleCnt="5"/>
      <dgm:spPr/>
    </dgm:pt>
    <dgm:pt modelId="{A7802A05-F956-4DA6-8917-6BD8C54B3207}" type="pres">
      <dgm:prSet presAssocID="{97DD43D4-96B5-4756-8CAB-48DB40F52656}" presName="vert1" presStyleCnt="0"/>
      <dgm:spPr/>
    </dgm:pt>
  </dgm:ptLst>
  <dgm:cxnLst>
    <dgm:cxn modelId="{035A6719-9D5E-4218-940A-14446D36FE83}" srcId="{4BA7E3A8-E178-4F6A-8775-8B37E1106940}" destId="{7C1A29B8-49F8-4904-ABD0-14FC67F012AC}" srcOrd="1" destOrd="0" parTransId="{4F5D12AC-9C31-4A62-8AEC-D5AF041B06CC}" sibTransId="{49A53FA4-4F40-4A80-AB8F-D25E0B5075B4}"/>
    <dgm:cxn modelId="{919C5B22-1654-4F8E-A1A1-568317068A20}" srcId="{4BA7E3A8-E178-4F6A-8775-8B37E1106940}" destId="{58DF8094-1548-4F8A-9164-22E2EC5987B7}" srcOrd="3" destOrd="0" parTransId="{5807678E-9378-49A3-AEB6-C05FCD1233C1}" sibTransId="{5F40DDD8-1DB9-40D3-947E-DF9928FFA6C4}"/>
    <dgm:cxn modelId="{FAA38464-316C-4F93-82B3-97E37D36BF0D}" type="presOf" srcId="{0B695C0F-D5AD-4161-96EE-01809BD6D5AA}" destId="{6EA43E4D-9176-4B5B-94B2-FEE142072825}" srcOrd="0" destOrd="0" presId="urn:microsoft.com/office/officeart/2008/layout/LinedList"/>
    <dgm:cxn modelId="{C9FD446E-1018-4F3C-AB93-EF58453A18B8}" type="presOf" srcId="{4BA7E3A8-E178-4F6A-8775-8B37E1106940}" destId="{D24C2EA6-EF03-484E-B6B9-1DF68C92F3BC}" srcOrd="0" destOrd="0" presId="urn:microsoft.com/office/officeart/2008/layout/LinedList"/>
    <dgm:cxn modelId="{9DFD635A-E158-47E1-B68F-D2C4D6212A1F}" type="presOf" srcId="{7C1A29B8-49F8-4904-ABD0-14FC67F012AC}" destId="{BC5643FE-68E5-47D9-8025-1A1FD48B88B6}" srcOrd="0" destOrd="0" presId="urn:microsoft.com/office/officeart/2008/layout/LinedList"/>
    <dgm:cxn modelId="{16455289-A066-4C7D-B52A-42D97811B3D8}" type="presOf" srcId="{58DF8094-1548-4F8A-9164-22E2EC5987B7}" destId="{8F2C4C99-B47F-4D5E-A2AC-A6E235E00982}" srcOrd="0" destOrd="0" presId="urn:microsoft.com/office/officeart/2008/layout/LinedList"/>
    <dgm:cxn modelId="{DB18E7A4-647B-4150-8878-0EC1A380E539}" srcId="{4BA7E3A8-E178-4F6A-8775-8B37E1106940}" destId="{5FAB9073-4029-4B4A-9732-D882AF6FD517}" srcOrd="0" destOrd="0" parTransId="{103A8AF2-C793-45FA-A179-8E4D369ADECC}" sibTransId="{FEA44A8C-B916-4831-AAA1-4C5E2483FEA4}"/>
    <dgm:cxn modelId="{356C67A5-C43A-4A71-8742-F5C07DAE36D1}" type="presOf" srcId="{97DD43D4-96B5-4756-8CAB-48DB40F52656}" destId="{56565C71-7514-4BBA-9C43-EF369B5169F0}" srcOrd="0" destOrd="0" presId="urn:microsoft.com/office/officeart/2008/layout/LinedList"/>
    <dgm:cxn modelId="{8ECBD7B3-F004-45D3-B399-6145B5778F5E}" type="presOf" srcId="{5FAB9073-4029-4B4A-9732-D882AF6FD517}" destId="{DBF19AA3-8AB3-439F-9720-0F35CD9B40B1}" srcOrd="0" destOrd="0" presId="urn:microsoft.com/office/officeart/2008/layout/LinedList"/>
    <dgm:cxn modelId="{60EF0DC8-5E7F-4BFD-B9DB-16118068EE3A}" srcId="{4BA7E3A8-E178-4F6A-8775-8B37E1106940}" destId="{97DD43D4-96B5-4756-8CAB-48DB40F52656}" srcOrd="4" destOrd="0" parTransId="{A3A90E2C-9F20-4514-9945-CC8BCFE6BBAB}" sibTransId="{8641B399-4A16-41B1-B235-65649FC4E6F3}"/>
    <dgm:cxn modelId="{0B56C9D7-88FF-458F-B3EF-7BB18544F251}" srcId="{4BA7E3A8-E178-4F6A-8775-8B37E1106940}" destId="{0B695C0F-D5AD-4161-96EE-01809BD6D5AA}" srcOrd="2" destOrd="0" parTransId="{6E97DDE9-2BE8-42F7-9BFB-29B1B7DE23CD}" sibTransId="{69DBFD0F-01CB-446F-B2D0-6FFD61B25183}"/>
    <dgm:cxn modelId="{82D054C3-907F-4D85-92EE-DB8C28F383BE}" type="presParOf" srcId="{D24C2EA6-EF03-484E-B6B9-1DF68C92F3BC}" destId="{68A9069F-8023-4B68-BB7D-7C6E21773B86}" srcOrd="0" destOrd="0" presId="urn:microsoft.com/office/officeart/2008/layout/LinedList"/>
    <dgm:cxn modelId="{FC9EEB0E-BC88-4346-A993-CDA5CC144354}" type="presParOf" srcId="{D24C2EA6-EF03-484E-B6B9-1DF68C92F3BC}" destId="{60022CDE-66B6-47D5-8F40-1027E975CB63}" srcOrd="1" destOrd="0" presId="urn:microsoft.com/office/officeart/2008/layout/LinedList"/>
    <dgm:cxn modelId="{635B2390-2FD4-476C-A8B1-9146E10B65DC}" type="presParOf" srcId="{60022CDE-66B6-47D5-8F40-1027E975CB63}" destId="{DBF19AA3-8AB3-439F-9720-0F35CD9B40B1}" srcOrd="0" destOrd="0" presId="urn:microsoft.com/office/officeart/2008/layout/LinedList"/>
    <dgm:cxn modelId="{931552B0-BB4D-4664-8AEE-09DCB2D72709}" type="presParOf" srcId="{60022CDE-66B6-47D5-8F40-1027E975CB63}" destId="{FEC80758-DB26-4621-8595-C4E910A71E8C}" srcOrd="1" destOrd="0" presId="urn:microsoft.com/office/officeart/2008/layout/LinedList"/>
    <dgm:cxn modelId="{19A492EB-4F0E-4599-9D25-3305A08C9718}" type="presParOf" srcId="{D24C2EA6-EF03-484E-B6B9-1DF68C92F3BC}" destId="{57F93AA3-E4D1-4AE3-8D85-242E7951A522}" srcOrd="2" destOrd="0" presId="urn:microsoft.com/office/officeart/2008/layout/LinedList"/>
    <dgm:cxn modelId="{1F1F3AB3-5346-4FCC-B258-DD42BC0DF2D9}" type="presParOf" srcId="{D24C2EA6-EF03-484E-B6B9-1DF68C92F3BC}" destId="{37C7E620-E64B-4392-9652-F4BC042246D7}" srcOrd="3" destOrd="0" presId="urn:microsoft.com/office/officeart/2008/layout/LinedList"/>
    <dgm:cxn modelId="{B17578CB-B339-4A26-BA19-4E39A327D76E}" type="presParOf" srcId="{37C7E620-E64B-4392-9652-F4BC042246D7}" destId="{BC5643FE-68E5-47D9-8025-1A1FD48B88B6}" srcOrd="0" destOrd="0" presId="urn:microsoft.com/office/officeart/2008/layout/LinedList"/>
    <dgm:cxn modelId="{4170B2E7-BBC8-42A8-9B9D-C346BDA47BC8}" type="presParOf" srcId="{37C7E620-E64B-4392-9652-F4BC042246D7}" destId="{76E05B8F-F2A2-414E-862F-861621013ADB}" srcOrd="1" destOrd="0" presId="urn:microsoft.com/office/officeart/2008/layout/LinedList"/>
    <dgm:cxn modelId="{892ABF53-6F4E-4629-96C2-956FD09ABE01}" type="presParOf" srcId="{D24C2EA6-EF03-484E-B6B9-1DF68C92F3BC}" destId="{56E9FDB8-2961-4BC0-90D4-A26395B27392}" srcOrd="4" destOrd="0" presId="urn:microsoft.com/office/officeart/2008/layout/LinedList"/>
    <dgm:cxn modelId="{313107AA-8C21-427F-B4D0-3F1157F5A19B}" type="presParOf" srcId="{D24C2EA6-EF03-484E-B6B9-1DF68C92F3BC}" destId="{5731AF46-DC6E-441B-8BDF-F487C323E267}" srcOrd="5" destOrd="0" presId="urn:microsoft.com/office/officeart/2008/layout/LinedList"/>
    <dgm:cxn modelId="{F0F3A6C0-A989-40D3-B2BC-35BAF2780CC6}" type="presParOf" srcId="{5731AF46-DC6E-441B-8BDF-F487C323E267}" destId="{6EA43E4D-9176-4B5B-94B2-FEE142072825}" srcOrd="0" destOrd="0" presId="urn:microsoft.com/office/officeart/2008/layout/LinedList"/>
    <dgm:cxn modelId="{A0248218-6D06-4E3C-A351-219D13B6A1DF}" type="presParOf" srcId="{5731AF46-DC6E-441B-8BDF-F487C323E267}" destId="{6BAE73D8-C898-4D7F-BA34-263541D113CD}" srcOrd="1" destOrd="0" presId="urn:microsoft.com/office/officeart/2008/layout/LinedList"/>
    <dgm:cxn modelId="{AC714B4D-373D-4D62-8B1F-48A81F6E9F47}" type="presParOf" srcId="{D24C2EA6-EF03-484E-B6B9-1DF68C92F3BC}" destId="{51F5FD60-28AF-41AC-AB48-2499520A8633}" srcOrd="6" destOrd="0" presId="urn:microsoft.com/office/officeart/2008/layout/LinedList"/>
    <dgm:cxn modelId="{5336EC18-D502-464E-B321-824337FFC505}" type="presParOf" srcId="{D24C2EA6-EF03-484E-B6B9-1DF68C92F3BC}" destId="{3A69D23D-9DF2-45E6-9654-B0DE9EF594EB}" srcOrd="7" destOrd="0" presId="urn:microsoft.com/office/officeart/2008/layout/LinedList"/>
    <dgm:cxn modelId="{4B53C95F-A9B5-48E3-9744-0687A8FA7890}" type="presParOf" srcId="{3A69D23D-9DF2-45E6-9654-B0DE9EF594EB}" destId="{8F2C4C99-B47F-4D5E-A2AC-A6E235E00982}" srcOrd="0" destOrd="0" presId="urn:microsoft.com/office/officeart/2008/layout/LinedList"/>
    <dgm:cxn modelId="{0FB42AEB-A565-4ADE-B293-7D013ADA52A0}" type="presParOf" srcId="{3A69D23D-9DF2-45E6-9654-B0DE9EF594EB}" destId="{E8608059-6B30-4B80-8A1F-D0BFD6C12FD8}" srcOrd="1" destOrd="0" presId="urn:microsoft.com/office/officeart/2008/layout/LinedList"/>
    <dgm:cxn modelId="{F95D2899-DDDB-4758-955A-62B4A6485631}" type="presParOf" srcId="{D24C2EA6-EF03-484E-B6B9-1DF68C92F3BC}" destId="{C00A1221-0888-4535-BC13-9BC7C8BE0BCE}" srcOrd="8" destOrd="0" presId="urn:microsoft.com/office/officeart/2008/layout/LinedList"/>
    <dgm:cxn modelId="{FEA95432-8443-4B44-A209-D6B8181D00B7}" type="presParOf" srcId="{D24C2EA6-EF03-484E-B6B9-1DF68C92F3BC}" destId="{49512F0F-5D10-4ADD-913A-867D1FD9051E}" srcOrd="9" destOrd="0" presId="urn:microsoft.com/office/officeart/2008/layout/LinedList"/>
    <dgm:cxn modelId="{FD6F1F78-80C1-4C86-AF9C-1A327C11B16A}" type="presParOf" srcId="{49512F0F-5D10-4ADD-913A-867D1FD9051E}" destId="{56565C71-7514-4BBA-9C43-EF369B5169F0}" srcOrd="0" destOrd="0" presId="urn:microsoft.com/office/officeart/2008/layout/LinedList"/>
    <dgm:cxn modelId="{DDB31A40-B3D8-4248-8CA3-D8852F8BCCDC}" type="presParOf" srcId="{49512F0F-5D10-4ADD-913A-867D1FD9051E}" destId="{A7802A05-F956-4DA6-8917-6BD8C54B32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0F2414-65F5-4D5F-B970-0B16C965C4B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27F1F1F-D3CB-4C5A-B218-B3494C48815C}">
      <dgm:prSet/>
      <dgm:spPr/>
      <dgm:t>
        <a:bodyPr/>
        <a:lstStyle/>
        <a:p>
          <a:r>
            <a:rPr lang="en-US"/>
            <a:t>•Γυναικεία καταπίεση και εγκλεισμός</a:t>
          </a:r>
        </a:p>
      </dgm:t>
    </dgm:pt>
    <dgm:pt modelId="{B62594EC-8A68-46B6-BD39-6FC568B50933}" type="parTrans" cxnId="{DEA385B9-CA51-4C42-9E88-304675C4C53A}">
      <dgm:prSet/>
      <dgm:spPr/>
      <dgm:t>
        <a:bodyPr/>
        <a:lstStyle/>
        <a:p>
          <a:endParaRPr lang="en-US"/>
        </a:p>
      </dgm:t>
    </dgm:pt>
    <dgm:pt modelId="{8657B311-3439-4BF2-9483-882146C592D1}" type="sibTrans" cxnId="{DEA385B9-CA51-4C42-9E88-304675C4C53A}">
      <dgm:prSet/>
      <dgm:spPr/>
      <dgm:t>
        <a:bodyPr/>
        <a:lstStyle/>
        <a:p>
          <a:endParaRPr lang="en-US"/>
        </a:p>
      </dgm:t>
    </dgm:pt>
    <dgm:pt modelId="{FF712FFC-7B1B-466F-8F20-121B5634FFA7}">
      <dgm:prSet/>
      <dgm:spPr/>
      <dgm:t>
        <a:bodyPr/>
        <a:lstStyle/>
        <a:p>
          <a:r>
            <a:rPr lang="en-US"/>
            <a:t>• Αλληλεγγύη και ελευθερία</a:t>
          </a:r>
        </a:p>
      </dgm:t>
    </dgm:pt>
    <dgm:pt modelId="{7351DC66-AD04-4F28-85C3-F45F67CD8EF7}" type="parTrans" cxnId="{4DDE8421-B65D-4B79-A1F7-1BD6454BC212}">
      <dgm:prSet/>
      <dgm:spPr/>
      <dgm:t>
        <a:bodyPr/>
        <a:lstStyle/>
        <a:p>
          <a:endParaRPr lang="en-US"/>
        </a:p>
      </dgm:t>
    </dgm:pt>
    <dgm:pt modelId="{5B8B01B9-8087-41E2-A33D-6AB6E4EADCE7}" type="sibTrans" cxnId="{4DDE8421-B65D-4B79-A1F7-1BD6454BC212}">
      <dgm:prSet/>
      <dgm:spPr/>
      <dgm:t>
        <a:bodyPr/>
        <a:lstStyle/>
        <a:p>
          <a:endParaRPr lang="en-US"/>
        </a:p>
      </dgm:t>
    </dgm:pt>
    <dgm:pt modelId="{7D6ECA5B-D0DD-493A-88F1-CAC424E4B3B7}">
      <dgm:prSet/>
      <dgm:spPr/>
      <dgm:t>
        <a:bodyPr/>
        <a:lstStyle/>
        <a:p>
          <a:r>
            <a:rPr lang="en-US"/>
            <a:t>• Πνευματική δημιουργία και μητρότητα</a:t>
          </a:r>
        </a:p>
      </dgm:t>
    </dgm:pt>
    <dgm:pt modelId="{0C92BAB5-C3B9-418E-9328-64DE977A1CCD}" type="parTrans" cxnId="{71841732-A70C-4324-ACEA-F8010C409F3F}">
      <dgm:prSet/>
      <dgm:spPr/>
      <dgm:t>
        <a:bodyPr/>
        <a:lstStyle/>
        <a:p>
          <a:endParaRPr lang="en-US"/>
        </a:p>
      </dgm:t>
    </dgm:pt>
    <dgm:pt modelId="{37553411-1C4D-4268-B54F-296A33AD7EC5}" type="sibTrans" cxnId="{71841732-A70C-4324-ACEA-F8010C409F3F}">
      <dgm:prSet/>
      <dgm:spPr/>
      <dgm:t>
        <a:bodyPr/>
        <a:lstStyle/>
        <a:p>
          <a:endParaRPr lang="en-US"/>
        </a:p>
      </dgm:t>
    </dgm:pt>
    <dgm:pt modelId="{298A4554-0785-479A-8682-C810C71A7577}">
      <dgm:prSet/>
      <dgm:spPr/>
      <dgm:t>
        <a:bodyPr/>
        <a:lstStyle/>
        <a:p>
          <a:r>
            <a:rPr lang="en-US"/>
            <a:t>• Εθνική απελευθέρωση και προσωπική σκλαβιά</a:t>
          </a:r>
        </a:p>
      </dgm:t>
    </dgm:pt>
    <dgm:pt modelId="{68B5461E-ECCD-4649-8B2C-7B73D9B806B1}" type="parTrans" cxnId="{F0598525-D950-48C0-AD8F-39BCE3177B71}">
      <dgm:prSet/>
      <dgm:spPr/>
      <dgm:t>
        <a:bodyPr/>
        <a:lstStyle/>
        <a:p>
          <a:endParaRPr lang="en-US"/>
        </a:p>
      </dgm:t>
    </dgm:pt>
    <dgm:pt modelId="{5DFB7662-763A-464E-AAC8-D768F0964353}" type="sibTrans" cxnId="{F0598525-D950-48C0-AD8F-39BCE3177B71}">
      <dgm:prSet/>
      <dgm:spPr/>
      <dgm:t>
        <a:bodyPr/>
        <a:lstStyle/>
        <a:p>
          <a:endParaRPr lang="en-US"/>
        </a:p>
      </dgm:t>
    </dgm:pt>
    <dgm:pt modelId="{25C668B8-4AF1-47A8-A3C5-A5412077E8F1}" type="pres">
      <dgm:prSet presAssocID="{410F2414-65F5-4D5F-B970-0B16C965C4B3}" presName="linear" presStyleCnt="0">
        <dgm:presLayoutVars>
          <dgm:animLvl val="lvl"/>
          <dgm:resizeHandles val="exact"/>
        </dgm:presLayoutVars>
      </dgm:prSet>
      <dgm:spPr/>
    </dgm:pt>
    <dgm:pt modelId="{043C0393-AF33-4742-9FED-9F006779B59E}" type="pres">
      <dgm:prSet presAssocID="{527F1F1F-D3CB-4C5A-B218-B3494C48815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E78179B-3FE7-4412-8814-9600D99225A6}" type="pres">
      <dgm:prSet presAssocID="{8657B311-3439-4BF2-9483-882146C592D1}" presName="spacer" presStyleCnt="0"/>
      <dgm:spPr/>
    </dgm:pt>
    <dgm:pt modelId="{140DEF99-06A8-4172-8C7F-005FFD65D8B6}" type="pres">
      <dgm:prSet presAssocID="{FF712FFC-7B1B-466F-8F20-121B5634FFA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2DA8A98-F180-4232-A702-0F18B51FEF4B}" type="pres">
      <dgm:prSet presAssocID="{5B8B01B9-8087-41E2-A33D-6AB6E4EADCE7}" presName="spacer" presStyleCnt="0"/>
      <dgm:spPr/>
    </dgm:pt>
    <dgm:pt modelId="{2DA78B9A-F980-49AF-89DB-B701532D43DD}" type="pres">
      <dgm:prSet presAssocID="{7D6ECA5B-D0DD-493A-88F1-CAC424E4B3B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AFB44B8-15AD-4220-BCBB-E594BB1CC174}" type="pres">
      <dgm:prSet presAssocID="{37553411-1C4D-4268-B54F-296A33AD7EC5}" presName="spacer" presStyleCnt="0"/>
      <dgm:spPr/>
    </dgm:pt>
    <dgm:pt modelId="{DE2D76CC-504F-4BB1-BA71-93798C4C9A58}" type="pres">
      <dgm:prSet presAssocID="{298A4554-0785-479A-8682-C810C71A757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DDE8421-B65D-4B79-A1F7-1BD6454BC212}" srcId="{410F2414-65F5-4D5F-B970-0B16C965C4B3}" destId="{FF712FFC-7B1B-466F-8F20-121B5634FFA7}" srcOrd="1" destOrd="0" parTransId="{7351DC66-AD04-4F28-85C3-F45F67CD8EF7}" sibTransId="{5B8B01B9-8087-41E2-A33D-6AB6E4EADCE7}"/>
    <dgm:cxn modelId="{F0598525-D950-48C0-AD8F-39BCE3177B71}" srcId="{410F2414-65F5-4D5F-B970-0B16C965C4B3}" destId="{298A4554-0785-479A-8682-C810C71A7577}" srcOrd="3" destOrd="0" parTransId="{68B5461E-ECCD-4649-8B2C-7B73D9B806B1}" sibTransId="{5DFB7662-763A-464E-AAC8-D768F0964353}"/>
    <dgm:cxn modelId="{B5693F26-0FB1-45E9-9C26-BBF64AD2E762}" type="presOf" srcId="{7D6ECA5B-D0DD-493A-88F1-CAC424E4B3B7}" destId="{2DA78B9A-F980-49AF-89DB-B701532D43DD}" srcOrd="0" destOrd="0" presId="urn:microsoft.com/office/officeart/2005/8/layout/vList2"/>
    <dgm:cxn modelId="{DFAD582D-6D46-481A-84C3-409282A520C9}" type="presOf" srcId="{298A4554-0785-479A-8682-C810C71A7577}" destId="{DE2D76CC-504F-4BB1-BA71-93798C4C9A58}" srcOrd="0" destOrd="0" presId="urn:microsoft.com/office/officeart/2005/8/layout/vList2"/>
    <dgm:cxn modelId="{6CBA222F-3F80-4100-921D-1DEFD91D5ADD}" type="presOf" srcId="{527F1F1F-D3CB-4C5A-B218-B3494C48815C}" destId="{043C0393-AF33-4742-9FED-9F006779B59E}" srcOrd="0" destOrd="0" presId="urn:microsoft.com/office/officeart/2005/8/layout/vList2"/>
    <dgm:cxn modelId="{71841732-A70C-4324-ACEA-F8010C409F3F}" srcId="{410F2414-65F5-4D5F-B970-0B16C965C4B3}" destId="{7D6ECA5B-D0DD-493A-88F1-CAC424E4B3B7}" srcOrd="2" destOrd="0" parTransId="{0C92BAB5-C3B9-418E-9328-64DE977A1CCD}" sibTransId="{37553411-1C4D-4268-B54F-296A33AD7EC5}"/>
    <dgm:cxn modelId="{D570FB7F-F134-47C6-92EF-26166265E651}" type="presOf" srcId="{FF712FFC-7B1B-466F-8F20-121B5634FFA7}" destId="{140DEF99-06A8-4172-8C7F-005FFD65D8B6}" srcOrd="0" destOrd="0" presId="urn:microsoft.com/office/officeart/2005/8/layout/vList2"/>
    <dgm:cxn modelId="{DEA385B9-CA51-4C42-9E88-304675C4C53A}" srcId="{410F2414-65F5-4D5F-B970-0B16C965C4B3}" destId="{527F1F1F-D3CB-4C5A-B218-B3494C48815C}" srcOrd="0" destOrd="0" parTransId="{B62594EC-8A68-46B6-BD39-6FC568B50933}" sibTransId="{8657B311-3439-4BF2-9483-882146C592D1}"/>
    <dgm:cxn modelId="{C3A4BDD3-AAED-4D91-9F0F-F2A10463337F}" type="presOf" srcId="{410F2414-65F5-4D5F-B970-0B16C965C4B3}" destId="{25C668B8-4AF1-47A8-A3C5-A5412077E8F1}" srcOrd="0" destOrd="0" presId="urn:microsoft.com/office/officeart/2005/8/layout/vList2"/>
    <dgm:cxn modelId="{A838220C-8665-422F-A6EE-30B7CB31823A}" type="presParOf" srcId="{25C668B8-4AF1-47A8-A3C5-A5412077E8F1}" destId="{043C0393-AF33-4742-9FED-9F006779B59E}" srcOrd="0" destOrd="0" presId="urn:microsoft.com/office/officeart/2005/8/layout/vList2"/>
    <dgm:cxn modelId="{8344D4FF-A4E1-4684-82F1-E439636E5792}" type="presParOf" srcId="{25C668B8-4AF1-47A8-A3C5-A5412077E8F1}" destId="{0E78179B-3FE7-4412-8814-9600D99225A6}" srcOrd="1" destOrd="0" presId="urn:microsoft.com/office/officeart/2005/8/layout/vList2"/>
    <dgm:cxn modelId="{A538D40A-3975-4D88-BBD7-9B45A1FDB314}" type="presParOf" srcId="{25C668B8-4AF1-47A8-A3C5-A5412077E8F1}" destId="{140DEF99-06A8-4172-8C7F-005FFD65D8B6}" srcOrd="2" destOrd="0" presId="urn:microsoft.com/office/officeart/2005/8/layout/vList2"/>
    <dgm:cxn modelId="{C7C3B7BB-E72E-4D32-9483-E2473798CC8B}" type="presParOf" srcId="{25C668B8-4AF1-47A8-A3C5-A5412077E8F1}" destId="{72DA8A98-F180-4232-A702-0F18B51FEF4B}" srcOrd="3" destOrd="0" presId="urn:microsoft.com/office/officeart/2005/8/layout/vList2"/>
    <dgm:cxn modelId="{0B915E4B-1FF4-4C1E-8715-0AD67C7A9310}" type="presParOf" srcId="{25C668B8-4AF1-47A8-A3C5-A5412077E8F1}" destId="{2DA78B9A-F980-49AF-89DB-B701532D43DD}" srcOrd="4" destOrd="0" presId="urn:microsoft.com/office/officeart/2005/8/layout/vList2"/>
    <dgm:cxn modelId="{CCE7FF91-FD60-4A29-99F0-34D51C806E10}" type="presParOf" srcId="{25C668B8-4AF1-47A8-A3C5-A5412077E8F1}" destId="{7AFB44B8-15AD-4220-BCBB-E594BB1CC174}" srcOrd="5" destOrd="0" presId="urn:microsoft.com/office/officeart/2005/8/layout/vList2"/>
    <dgm:cxn modelId="{19481B34-6F90-42BB-A7EF-028AB4DB1687}" type="presParOf" srcId="{25C668B8-4AF1-47A8-A3C5-A5412077E8F1}" destId="{DE2D76CC-504F-4BB1-BA71-93798C4C9A5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770094-22A0-413D-9BA8-2F86A38FFA94}" type="doc">
      <dgm:prSet loTypeId="urn:microsoft.com/office/officeart/2005/8/layout/matrix3" loCatId="matrix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B4B8527-BCCE-466A-BBA1-F58C108EA6B3}">
      <dgm:prSet custT="1"/>
      <dgm:spPr/>
      <dgm:t>
        <a:bodyPr/>
        <a:lstStyle/>
        <a:p>
          <a:r>
            <a:rPr lang="el-GR" sz="2400" b="1" dirty="0"/>
            <a:t>Αφηγηματικοί τρόποι</a:t>
          </a:r>
          <a:r>
            <a:rPr lang="el-GR" sz="2400" dirty="0"/>
            <a:t>: Πρώτο πρόσωπο</a:t>
          </a:r>
          <a:endParaRPr lang="en-US" sz="2400" dirty="0"/>
        </a:p>
      </dgm:t>
    </dgm:pt>
    <dgm:pt modelId="{5A665037-08E3-49E9-A7F4-1D600AFA5B61}" type="parTrans" cxnId="{CE55C199-E19A-41D4-A4FD-6015F47BFF41}">
      <dgm:prSet/>
      <dgm:spPr/>
      <dgm:t>
        <a:bodyPr/>
        <a:lstStyle/>
        <a:p>
          <a:endParaRPr lang="en-US"/>
        </a:p>
      </dgm:t>
    </dgm:pt>
    <dgm:pt modelId="{EBE56A33-B33A-4ABF-BD63-40E6962A0C8F}" type="sibTrans" cxnId="{CE55C199-E19A-41D4-A4FD-6015F47BFF41}">
      <dgm:prSet/>
      <dgm:spPr/>
      <dgm:t>
        <a:bodyPr/>
        <a:lstStyle/>
        <a:p>
          <a:endParaRPr lang="en-US"/>
        </a:p>
      </dgm:t>
    </dgm:pt>
    <dgm:pt modelId="{0F1A3863-9566-40F3-9AC5-9567EE1CCFF0}">
      <dgm:prSet custT="1"/>
      <dgm:spPr/>
      <dgm:t>
        <a:bodyPr/>
        <a:lstStyle/>
        <a:p>
          <a:r>
            <a:rPr lang="el-GR" sz="2000" b="0" i="0" dirty="0"/>
            <a:t>Άμεσο, απλό, ανεπιτήδευτο, αθώο, εξομολογητικό, έτσι ώστε να αγγίζει την ψυχή του αναγνώστη.</a:t>
          </a:r>
          <a:r>
            <a:rPr lang="el-GR" sz="2000" b="1" dirty="0"/>
            <a:t> ύφος</a:t>
          </a:r>
          <a:endParaRPr lang="en-US" sz="2000" dirty="0"/>
        </a:p>
      </dgm:t>
    </dgm:pt>
    <dgm:pt modelId="{64873504-D50D-4CA5-9572-9AB617AB2615}" type="parTrans" cxnId="{DE57B0B2-74E9-4DF2-B932-DA8DD74BF0A9}">
      <dgm:prSet/>
      <dgm:spPr/>
      <dgm:t>
        <a:bodyPr/>
        <a:lstStyle/>
        <a:p>
          <a:endParaRPr lang="en-US"/>
        </a:p>
      </dgm:t>
    </dgm:pt>
    <dgm:pt modelId="{97C371FF-D259-48C5-BDF1-F2DAF1CD51A5}" type="sibTrans" cxnId="{DE57B0B2-74E9-4DF2-B932-DA8DD74BF0A9}">
      <dgm:prSet/>
      <dgm:spPr/>
      <dgm:t>
        <a:bodyPr/>
        <a:lstStyle/>
        <a:p>
          <a:endParaRPr lang="en-US"/>
        </a:p>
      </dgm:t>
    </dgm:pt>
    <dgm:pt modelId="{7F6EC129-8B8E-48AB-ADD4-15D784E24611}">
      <dgm:prSet/>
      <dgm:spPr/>
      <dgm:t>
        <a:bodyPr/>
        <a:lstStyle/>
        <a:p>
          <a:r>
            <a:rPr lang="el-GR" b="1" dirty="0"/>
            <a:t>Χρήση σχημάτων λόγου</a:t>
          </a:r>
          <a:endParaRPr lang="en-US" dirty="0"/>
        </a:p>
      </dgm:t>
    </dgm:pt>
    <dgm:pt modelId="{71045D3C-7521-4CB8-B790-40A894BA5E1D}" type="parTrans" cxnId="{9D099748-C9CD-4D61-8D40-E3E262FFE5A8}">
      <dgm:prSet/>
      <dgm:spPr/>
      <dgm:t>
        <a:bodyPr/>
        <a:lstStyle/>
        <a:p>
          <a:endParaRPr lang="en-US"/>
        </a:p>
      </dgm:t>
    </dgm:pt>
    <dgm:pt modelId="{734D9317-ED22-41F4-8BAE-A6CEFB1DB4D8}" type="sibTrans" cxnId="{9D099748-C9CD-4D61-8D40-E3E262FFE5A8}">
      <dgm:prSet/>
      <dgm:spPr/>
      <dgm:t>
        <a:bodyPr/>
        <a:lstStyle/>
        <a:p>
          <a:endParaRPr lang="en-US"/>
        </a:p>
      </dgm:t>
    </dgm:pt>
    <dgm:pt modelId="{EC371347-E9FD-4499-8F8F-CA236942F9B4}">
      <dgm:prSet/>
      <dgm:spPr/>
      <dgm:t>
        <a:bodyPr/>
        <a:lstStyle/>
        <a:p>
          <a:r>
            <a:rPr lang="el-GR" dirty="0"/>
            <a:t>Γλώσσα: Καθαρεύουσα </a:t>
          </a:r>
          <a:endParaRPr lang="en-US" dirty="0"/>
        </a:p>
      </dgm:t>
    </dgm:pt>
    <dgm:pt modelId="{A9DBB970-7CF6-4BCF-A852-6E2C602FCD25}" type="parTrans" cxnId="{C7F8EFAA-4592-4F46-BBF8-F67A7581CBE6}">
      <dgm:prSet/>
      <dgm:spPr/>
      <dgm:t>
        <a:bodyPr/>
        <a:lstStyle/>
        <a:p>
          <a:endParaRPr lang="en-US"/>
        </a:p>
      </dgm:t>
    </dgm:pt>
    <dgm:pt modelId="{8F9B8257-27D5-45E2-B085-B6CB63620EC9}" type="sibTrans" cxnId="{C7F8EFAA-4592-4F46-BBF8-F67A7581CBE6}">
      <dgm:prSet/>
      <dgm:spPr/>
      <dgm:t>
        <a:bodyPr/>
        <a:lstStyle/>
        <a:p>
          <a:endParaRPr lang="en-US"/>
        </a:p>
      </dgm:t>
    </dgm:pt>
    <dgm:pt modelId="{C248990D-CFFC-4893-9EAD-E8444510FB89}" type="pres">
      <dgm:prSet presAssocID="{18770094-22A0-413D-9BA8-2F86A38FFA94}" presName="matrix" presStyleCnt="0">
        <dgm:presLayoutVars>
          <dgm:chMax val="1"/>
          <dgm:dir/>
          <dgm:resizeHandles val="exact"/>
        </dgm:presLayoutVars>
      </dgm:prSet>
      <dgm:spPr/>
    </dgm:pt>
    <dgm:pt modelId="{48B4FA7B-4B9E-40B9-B0AA-0B634EF2CE0B}" type="pres">
      <dgm:prSet presAssocID="{18770094-22A0-413D-9BA8-2F86A38FFA94}" presName="diamond" presStyleLbl="bgShp" presStyleIdx="0" presStyleCnt="1"/>
      <dgm:spPr/>
    </dgm:pt>
    <dgm:pt modelId="{80AF64B6-12C4-40DA-BD68-73199E16A188}" type="pres">
      <dgm:prSet presAssocID="{18770094-22A0-413D-9BA8-2F86A38FFA94}" presName="quad1" presStyleLbl="node1" presStyleIdx="0" presStyleCnt="4" custScaleX="119046" custScaleY="128954">
        <dgm:presLayoutVars>
          <dgm:chMax val="0"/>
          <dgm:chPref val="0"/>
          <dgm:bulletEnabled val="1"/>
        </dgm:presLayoutVars>
      </dgm:prSet>
      <dgm:spPr/>
    </dgm:pt>
    <dgm:pt modelId="{3675F4AE-E2D9-47C5-B00A-5F8533308F67}" type="pres">
      <dgm:prSet presAssocID="{18770094-22A0-413D-9BA8-2F86A38FFA94}" presName="quad2" presStyleLbl="node1" presStyleIdx="1" presStyleCnt="4" custScaleX="110703" custScaleY="132988">
        <dgm:presLayoutVars>
          <dgm:chMax val="0"/>
          <dgm:chPref val="0"/>
          <dgm:bulletEnabled val="1"/>
        </dgm:presLayoutVars>
      </dgm:prSet>
      <dgm:spPr/>
    </dgm:pt>
    <dgm:pt modelId="{5237AD4E-7203-42B7-B44E-2ABC2BB7DEFB}" type="pres">
      <dgm:prSet presAssocID="{18770094-22A0-413D-9BA8-2F86A38FFA94}" presName="quad3" presStyleLbl="node1" presStyleIdx="2" presStyleCnt="4" custScaleX="119046" custScaleY="138690">
        <dgm:presLayoutVars>
          <dgm:chMax val="0"/>
          <dgm:chPref val="0"/>
          <dgm:bulletEnabled val="1"/>
        </dgm:presLayoutVars>
      </dgm:prSet>
      <dgm:spPr/>
    </dgm:pt>
    <dgm:pt modelId="{65425FD3-53B6-4B28-8985-F217653F2ACD}" type="pres">
      <dgm:prSet presAssocID="{18770094-22A0-413D-9BA8-2F86A38FFA94}" presName="quad4" presStyleLbl="node1" presStyleIdx="3" presStyleCnt="4" custScaleX="122804" custScaleY="78118" custLinFactNeighborX="7843" custLinFactNeighborY="2151">
        <dgm:presLayoutVars>
          <dgm:chMax val="0"/>
          <dgm:chPref val="0"/>
          <dgm:bulletEnabled val="1"/>
        </dgm:presLayoutVars>
      </dgm:prSet>
      <dgm:spPr/>
    </dgm:pt>
  </dgm:ptLst>
  <dgm:cxnLst>
    <dgm:cxn modelId="{9D099748-C9CD-4D61-8D40-E3E262FFE5A8}" srcId="{18770094-22A0-413D-9BA8-2F86A38FFA94}" destId="{7F6EC129-8B8E-48AB-ADD4-15D784E24611}" srcOrd="2" destOrd="0" parTransId="{71045D3C-7521-4CB8-B790-40A894BA5E1D}" sibTransId="{734D9317-ED22-41F4-8BAE-A6CEFB1DB4D8}"/>
    <dgm:cxn modelId="{346B7C76-E48A-4E1E-93E1-76FA22C24151}" type="presOf" srcId="{7F6EC129-8B8E-48AB-ADD4-15D784E24611}" destId="{5237AD4E-7203-42B7-B44E-2ABC2BB7DEFB}" srcOrd="0" destOrd="0" presId="urn:microsoft.com/office/officeart/2005/8/layout/matrix3"/>
    <dgm:cxn modelId="{2AB42298-E534-4C0D-B9A8-38A7CEC73E8D}" type="presOf" srcId="{EC371347-E9FD-4499-8F8F-CA236942F9B4}" destId="{65425FD3-53B6-4B28-8985-F217653F2ACD}" srcOrd="0" destOrd="0" presId="urn:microsoft.com/office/officeart/2005/8/layout/matrix3"/>
    <dgm:cxn modelId="{CE55C199-E19A-41D4-A4FD-6015F47BFF41}" srcId="{18770094-22A0-413D-9BA8-2F86A38FFA94}" destId="{BB4B8527-BCCE-466A-BBA1-F58C108EA6B3}" srcOrd="0" destOrd="0" parTransId="{5A665037-08E3-49E9-A7F4-1D600AFA5B61}" sibTransId="{EBE56A33-B33A-4ABF-BD63-40E6962A0C8F}"/>
    <dgm:cxn modelId="{24E5719F-3B52-48BF-B33B-FA64A7988E2A}" type="presOf" srcId="{BB4B8527-BCCE-466A-BBA1-F58C108EA6B3}" destId="{80AF64B6-12C4-40DA-BD68-73199E16A188}" srcOrd="0" destOrd="0" presId="urn:microsoft.com/office/officeart/2005/8/layout/matrix3"/>
    <dgm:cxn modelId="{C7F8EFAA-4592-4F46-BBF8-F67A7581CBE6}" srcId="{18770094-22A0-413D-9BA8-2F86A38FFA94}" destId="{EC371347-E9FD-4499-8F8F-CA236942F9B4}" srcOrd="3" destOrd="0" parTransId="{A9DBB970-7CF6-4BCF-A852-6E2C602FCD25}" sibTransId="{8F9B8257-27D5-45E2-B085-B6CB63620EC9}"/>
    <dgm:cxn modelId="{DE57B0B2-74E9-4DF2-B932-DA8DD74BF0A9}" srcId="{18770094-22A0-413D-9BA8-2F86A38FFA94}" destId="{0F1A3863-9566-40F3-9AC5-9567EE1CCFF0}" srcOrd="1" destOrd="0" parTransId="{64873504-D50D-4CA5-9572-9AB617AB2615}" sibTransId="{97C371FF-D259-48C5-BDF1-F2DAF1CD51A5}"/>
    <dgm:cxn modelId="{1EA6A8E0-0D86-45FE-A003-43FA8929293A}" type="presOf" srcId="{18770094-22A0-413D-9BA8-2F86A38FFA94}" destId="{C248990D-CFFC-4893-9EAD-E8444510FB89}" srcOrd="0" destOrd="0" presId="urn:microsoft.com/office/officeart/2005/8/layout/matrix3"/>
    <dgm:cxn modelId="{5778E1EB-264F-4B8B-A550-9B5E10FB3BF0}" type="presOf" srcId="{0F1A3863-9566-40F3-9AC5-9567EE1CCFF0}" destId="{3675F4AE-E2D9-47C5-B00A-5F8533308F67}" srcOrd="0" destOrd="0" presId="urn:microsoft.com/office/officeart/2005/8/layout/matrix3"/>
    <dgm:cxn modelId="{5A3F62A5-5D6A-4A35-B0F3-D0E529D4E68F}" type="presParOf" srcId="{C248990D-CFFC-4893-9EAD-E8444510FB89}" destId="{48B4FA7B-4B9E-40B9-B0AA-0B634EF2CE0B}" srcOrd="0" destOrd="0" presId="urn:microsoft.com/office/officeart/2005/8/layout/matrix3"/>
    <dgm:cxn modelId="{D13B153B-E3CF-4C95-8AB0-ED3E63763A57}" type="presParOf" srcId="{C248990D-CFFC-4893-9EAD-E8444510FB89}" destId="{80AF64B6-12C4-40DA-BD68-73199E16A188}" srcOrd="1" destOrd="0" presId="urn:microsoft.com/office/officeart/2005/8/layout/matrix3"/>
    <dgm:cxn modelId="{D5A83341-1920-416B-9900-F2A608FD2215}" type="presParOf" srcId="{C248990D-CFFC-4893-9EAD-E8444510FB89}" destId="{3675F4AE-E2D9-47C5-B00A-5F8533308F67}" srcOrd="2" destOrd="0" presId="urn:microsoft.com/office/officeart/2005/8/layout/matrix3"/>
    <dgm:cxn modelId="{1362D7E7-D182-4ED9-AF09-412E036DD0D5}" type="presParOf" srcId="{C248990D-CFFC-4893-9EAD-E8444510FB89}" destId="{5237AD4E-7203-42B7-B44E-2ABC2BB7DEFB}" srcOrd="3" destOrd="0" presId="urn:microsoft.com/office/officeart/2005/8/layout/matrix3"/>
    <dgm:cxn modelId="{C68620A2-EB8F-4970-9E77-4C2B3AB2AD5F}" type="presParOf" srcId="{C248990D-CFFC-4893-9EAD-E8444510FB89}" destId="{65425FD3-53B6-4B28-8985-F217653F2AC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74C424-7C12-46B0-B2BD-2C734BF8BB9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63F345B-76C0-48A4-94F9-F837EACC8C64}">
      <dgm:prSet/>
      <dgm:spPr/>
      <dgm:t>
        <a:bodyPr/>
        <a:lstStyle/>
        <a:p>
          <a:r>
            <a:rPr lang="el-GR" b="0" i="0"/>
            <a:t>Μεταφορές (είχον σείσει τον ζυγόν της σκλαβιάς κ.α.)</a:t>
          </a:r>
          <a:endParaRPr lang="en-US"/>
        </a:p>
      </dgm:t>
    </dgm:pt>
    <dgm:pt modelId="{1D800814-6011-44A9-BE09-B99B71D6735A}" type="parTrans" cxnId="{52857883-D6BA-4FC3-82A5-B6E43ACBF2FF}">
      <dgm:prSet/>
      <dgm:spPr/>
      <dgm:t>
        <a:bodyPr/>
        <a:lstStyle/>
        <a:p>
          <a:endParaRPr lang="en-US"/>
        </a:p>
      </dgm:t>
    </dgm:pt>
    <dgm:pt modelId="{4765A940-E627-4957-9EC9-BCE2E939A8FD}" type="sibTrans" cxnId="{52857883-D6BA-4FC3-82A5-B6E43ACBF2FF}">
      <dgm:prSet/>
      <dgm:spPr/>
      <dgm:t>
        <a:bodyPr/>
        <a:lstStyle/>
        <a:p>
          <a:endParaRPr lang="en-US"/>
        </a:p>
      </dgm:t>
    </dgm:pt>
    <dgm:pt modelId="{BA8D3298-87CD-4F14-A785-E3607D0C8E5F}">
      <dgm:prSet/>
      <dgm:spPr/>
      <dgm:t>
        <a:bodyPr/>
        <a:lstStyle/>
        <a:p>
          <a:r>
            <a:rPr lang="el-GR" b="0" i="0"/>
            <a:t>Παρομοιώσεις (τα συγγράμματα παρομοιάζονται με παιδιά, πράγμα που δίνει ζωντάνια, έμφαση και αμεσότητα στα συναισθήματα της αφηγήτριας)</a:t>
          </a:r>
          <a:endParaRPr lang="en-US"/>
        </a:p>
      </dgm:t>
    </dgm:pt>
    <dgm:pt modelId="{9F9E23F5-C8E2-49BC-9D26-A9B72DD92277}" type="parTrans" cxnId="{6CB71325-E558-4719-8F2B-BDB0190A1ED1}">
      <dgm:prSet/>
      <dgm:spPr/>
      <dgm:t>
        <a:bodyPr/>
        <a:lstStyle/>
        <a:p>
          <a:endParaRPr lang="en-US"/>
        </a:p>
      </dgm:t>
    </dgm:pt>
    <dgm:pt modelId="{91A6D60D-F16F-4A42-946D-D3F0A6C073E7}" type="sibTrans" cxnId="{6CB71325-E558-4719-8F2B-BDB0190A1ED1}">
      <dgm:prSet/>
      <dgm:spPr/>
      <dgm:t>
        <a:bodyPr/>
        <a:lstStyle/>
        <a:p>
          <a:endParaRPr lang="en-US"/>
        </a:p>
      </dgm:t>
    </dgm:pt>
    <dgm:pt modelId="{F3852D76-D48A-4B17-AEF7-490248E9BE01}">
      <dgm:prSet/>
      <dgm:spPr/>
      <dgm:t>
        <a:bodyPr/>
        <a:lstStyle/>
        <a:p>
          <a:r>
            <a:rPr lang="el-GR" b="0" i="0"/>
            <a:t>Προσωποποίηση (Και σεις μαύρα μου συγγράμματα…)</a:t>
          </a:r>
          <a:endParaRPr lang="en-US"/>
        </a:p>
      </dgm:t>
    </dgm:pt>
    <dgm:pt modelId="{8015539C-CBA3-4533-BBDD-FA7F5CC89A76}" type="parTrans" cxnId="{837234E8-818F-4BD1-8763-CEB12AAE3092}">
      <dgm:prSet/>
      <dgm:spPr/>
      <dgm:t>
        <a:bodyPr/>
        <a:lstStyle/>
        <a:p>
          <a:endParaRPr lang="en-US"/>
        </a:p>
      </dgm:t>
    </dgm:pt>
    <dgm:pt modelId="{5D04D0DB-0FD5-4897-95CB-EFB810023BBC}" type="sibTrans" cxnId="{837234E8-818F-4BD1-8763-CEB12AAE3092}">
      <dgm:prSet/>
      <dgm:spPr/>
      <dgm:t>
        <a:bodyPr/>
        <a:lstStyle/>
        <a:p>
          <a:endParaRPr lang="en-US"/>
        </a:p>
      </dgm:t>
    </dgm:pt>
    <dgm:pt modelId="{35B064FE-4BA5-451B-930F-E33AB90392C4}">
      <dgm:prSet/>
      <dgm:spPr/>
      <dgm:t>
        <a:bodyPr/>
        <a:lstStyle/>
        <a:p>
          <a:r>
            <a:rPr lang="el-GR" b="0" i="0"/>
            <a:t>Υπερβολή (άκουσα το αίμα μου να ζεσταίνει)</a:t>
          </a:r>
          <a:endParaRPr lang="en-US"/>
        </a:p>
      </dgm:t>
    </dgm:pt>
    <dgm:pt modelId="{EA10F4ED-16C9-4856-A06B-E6F2856BAB14}" type="parTrans" cxnId="{8769A01A-0456-4786-B196-ACC3972F656F}">
      <dgm:prSet/>
      <dgm:spPr/>
      <dgm:t>
        <a:bodyPr/>
        <a:lstStyle/>
        <a:p>
          <a:endParaRPr lang="en-US"/>
        </a:p>
      </dgm:t>
    </dgm:pt>
    <dgm:pt modelId="{CEAF3390-001A-459D-8B68-E035D974D7D7}" type="sibTrans" cxnId="{8769A01A-0456-4786-B196-ACC3972F656F}">
      <dgm:prSet/>
      <dgm:spPr/>
      <dgm:t>
        <a:bodyPr/>
        <a:lstStyle/>
        <a:p>
          <a:endParaRPr lang="en-US"/>
        </a:p>
      </dgm:t>
    </dgm:pt>
    <dgm:pt modelId="{F25C3B9A-702E-4347-90AB-22BF1B9F7B35}" type="pres">
      <dgm:prSet presAssocID="{4274C424-7C12-46B0-B2BD-2C734BF8BB9E}" presName="linear" presStyleCnt="0">
        <dgm:presLayoutVars>
          <dgm:animLvl val="lvl"/>
          <dgm:resizeHandles val="exact"/>
        </dgm:presLayoutVars>
      </dgm:prSet>
      <dgm:spPr/>
    </dgm:pt>
    <dgm:pt modelId="{00430EAD-C0EA-47DE-82CB-414DAA414BE3}" type="pres">
      <dgm:prSet presAssocID="{563F345B-76C0-48A4-94F9-F837EACC8C6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F134F52-0969-4EE2-8D4F-A6EF0D29F1D2}" type="pres">
      <dgm:prSet presAssocID="{4765A940-E627-4957-9EC9-BCE2E939A8FD}" presName="spacer" presStyleCnt="0"/>
      <dgm:spPr/>
    </dgm:pt>
    <dgm:pt modelId="{4DB26F58-0EA5-455C-8CA7-A315F7E2E204}" type="pres">
      <dgm:prSet presAssocID="{BA8D3298-87CD-4F14-A785-E3607D0C8E5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EDD0204-A4AB-42CA-90D3-57C247CE6B4C}" type="pres">
      <dgm:prSet presAssocID="{91A6D60D-F16F-4A42-946D-D3F0A6C073E7}" presName="spacer" presStyleCnt="0"/>
      <dgm:spPr/>
    </dgm:pt>
    <dgm:pt modelId="{FD410D05-FFD8-4AF9-94E1-270C4D6DA2E3}" type="pres">
      <dgm:prSet presAssocID="{F3852D76-D48A-4B17-AEF7-490248E9BE0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C61336F-89BC-4A74-A399-E31B2D541DCA}" type="pres">
      <dgm:prSet presAssocID="{5D04D0DB-0FD5-4897-95CB-EFB810023BBC}" presName="spacer" presStyleCnt="0"/>
      <dgm:spPr/>
    </dgm:pt>
    <dgm:pt modelId="{383F1415-B284-41FF-A037-8F3980D7B4A5}" type="pres">
      <dgm:prSet presAssocID="{35B064FE-4BA5-451B-930F-E33AB90392C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7B5961A-0855-44BC-9E2E-72D0DFE5F73D}" type="presOf" srcId="{35B064FE-4BA5-451B-930F-E33AB90392C4}" destId="{383F1415-B284-41FF-A037-8F3980D7B4A5}" srcOrd="0" destOrd="0" presId="urn:microsoft.com/office/officeart/2005/8/layout/vList2"/>
    <dgm:cxn modelId="{8769A01A-0456-4786-B196-ACC3972F656F}" srcId="{4274C424-7C12-46B0-B2BD-2C734BF8BB9E}" destId="{35B064FE-4BA5-451B-930F-E33AB90392C4}" srcOrd="3" destOrd="0" parTransId="{EA10F4ED-16C9-4856-A06B-E6F2856BAB14}" sibTransId="{CEAF3390-001A-459D-8B68-E035D974D7D7}"/>
    <dgm:cxn modelId="{6CB71325-E558-4719-8F2B-BDB0190A1ED1}" srcId="{4274C424-7C12-46B0-B2BD-2C734BF8BB9E}" destId="{BA8D3298-87CD-4F14-A785-E3607D0C8E5F}" srcOrd="1" destOrd="0" parTransId="{9F9E23F5-C8E2-49BC-9D26-A9B72DD92277}" sibTransId="{91A6D60D-F16F-4A42-946D-D3F0A6C073E7}"/>
    <dgm:cxn modelId="{8C8E765F-BBF3-420E-BE50-69BBC568C897}" type="presOf" srcId="{4274C424-7C12-46B0-B2BD-2C734BF8BB9E}" destId="{F25C3B9A-702E-4347-90AB-22BF1B9F7B35}" srcOrd="0" destOrd="0" presId="urn:microsoft.com/office/officeart/2005/8/layout/vList2"/>
    <dgm:cxn modelId="{52857883-D6BA-4FC3-82A5-B6E43ACBF2FF}" srcId="{4274C424-7C12-46B0-B2BD-2C734BF8BB9E}" destId="{563F345B-76C0-48A4-94F9-F837EACC8C64}" srcOrd="0" destOrd="0" parTransId="{1D800814-6011-44A9-BE09-B99B71D6735A}" sibTransId="{4765A940-E627-4957-9EC9-BCE2E939A8FD}"/>
    <dgm:cxn modelId="{2288C3BD-1427-4604-84BB-30D1FD2081D6}" type="presOf" srcId="{BA8D3298-87CD-4F14-A785-E3607D0C8E5F}" destId="{4DB26F58-0EA5-455C-8CA7-A315F7E2E204}" srcOrd="0" destOrd="0" presId="urn:microsoft.com/office/officeart/2005/8/layout/vList2"/>
    <dgm:cxn modelId="{93B3D2CB-3232-4351-A992-44E3D3DAE094}" type="presOf" srcId="{F3852D76-D48A-4B17-AEF7-490248E9BE01}" destId="{FD410D05-FFD8-4AF9-94E1-270C4D6DA2E3}" srcOrd="0" destOrd="0" presId="urn:microsoft.com/office/officeart/2005/8/layout/vList2"/>
    <dgm:cxn modelId="{837234E8-818F-4BD1-8763-CEB12AAE3092}" srcId="{4274C424-7C12-46B0-B2BD-2C734BF8BB9E}" destId="{F3852D76-D48A-4B17-AEF7-490248E9BE01}" srcOrd="2" destOrd="0" parTransId="{8015539C-CBA3-4533-BBDD-FA7F5CC89A76}" sibTransId="{5D04D0DB-0FD5-4897-95CB-EFB810023BBC}"/>
    <dgm:cxn modelId="{BFE2B6F0-80EB-4F89-8F51-A0AC0081A850}" type="presOf" srcId="{563F345B-76C0-48A4-94F9-F837EACC8C64}" destId="{00430EAD-C0EA-47DE-82CB-414DAA414BE3}" srcOrd="0" destOrd="0" presId="urn:microsoft.com/office/officeart/2005/8/layout/vList2"/>
    <dgm:cxn modelId="{C0F05207-567C-4912-9D97-4EC4456A8291}" type="presParOf" srcId="{F25C3B9A-702E-4347-90AB-22BF1B9F7B35}" destId="{00430EAD-C0EA-47DE-82CB-414DAA414BE3}" srcOrd="0" destOrd="0" presId="urn:microsoft.com/office/officeart/2005/8/layout/vList2"/>
    <dgm:cxn modelId="{A9741793-021B-4F5A-AA5B-A16B306D1C7F}" type="presParOf" srcId="{F25C3B9A-702E-4347-90AB-22BF1B9F7B35}" destId="{3F134F52-0969-4EE2-8D4F-A6EF0D29F1D2}" srcOrd="1" destOrd="0" presId="urn:microsoft.com/office/officeart/2005/8/layout/vList2"/>
    <dgm:cxn modelId="{4D335AC9-BDC2-482A-A89E-64FDBF4C676D}" type="presParOf" srcId="{F25C3B9A-702E-4347-90AB-22BF1B9F7B35}" destId="{4DB26F58-0EA5-455C-8CA7-A315F7E2E204}" srcOrd="2" destOrd="0" presId="urn:microsoft.com/office/officeart/2005/8/layout/vList2"/>
    <dgm:cxn modelId="{2DDFFCBF-66B4-4CEE-A22F-1136C3130D10}" type="presParOf" srcId="{F25C3B9A-702E-4347-90AB-22BF1B9F7B35}" destId="{FEDD0204-A4AB-42CA-90D3-57C247CE6B4C}" srcOrd="3" destOrd="0" presId="urn:microsoft.com/office/officeart/2005/8/layout/vList2"/>
    <dgm:cxn modelId="{3DAF9046-0C18-49E4-A15A-22A5FC4A3A1B}" type="presParOf" srcId="{F25C3B9A-702E-4347-90AB-22BF1B9F7B35}" destId="{FD410D05-FFD8-4AF9-94E1-270C4D6DA2E3}" srcOrd="4" destOrd="0" presId="urn:microsoft.com/office/officeart/2005/8/layout/vList2"/>
    <dgm:cxn modelId="{F67C3D0E-38C6-4494-9319-02FA7BBF992F}" type="presParOf" srcId="{F25C3B9A-702E-4347-90AB-22BF1B9F7B35}" destId="{9C61336F-89BC-4A74-A399-E31B2D541DCA}" srcOrd="5" destOrd="0" presId="urn:microsoft.com/office/officeart/2005/8/layout/vList2"/>
    <dgm:cxn modelId="{93AF1ADC-41DA-43B4-BAD9-3EBB1D1C9884}" type="presParOf" srcId="{F25C3B9A-702E-4347-90AB-22BF1B9F7B35}" destId="{383F1415-B284-41FF-A037-8F3980D7B4A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EF0EBE-1FA6-4125-9458-3BD9CC1E4C23}" type="doc">
      <dgm:prSet loTypeId="urn:microsoft.com/office/officeart/2005/8/layout/list1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ADB176D-069D-4C08-974B-966CB1E26225}">
      <dgm:prSet/>
      <dgm:spPr/>
      <dgm:t>
        <a:bodyPr/>
        <a:lstStyle/>
        <a:p>
          <a:r>
            <a:rPr lang="el-GR" b="0" i="0"/>
            <a:t>Αφήγηση</a:t>
          </a:r>
          <a:endParaRPr lang="en-US"/>
        </a:p>
      </dgm:t>
    </dgm:pt>
    <dgm:pt modelId="{F70032CF-FFE6-4A85-A263-EC4319C2E3C2}" type="parTrans" cxnId="{CAE21F6F-8550-4490-A952-F4837DD4D3A2}">
      <dgm:prSet/>
      <dgm:spPr/>
      <dgm:t>
        <a:bodyPr/>
        <a:lstStyle/>
        <a:p>
          <a:endParaRPr lang="en-US"/>
        </a:p>
      </dgm:t>
    </dgm:pt>
    <dgm:pt modelId="{76EC32CD-C178-42BC-A636-3E6AFDEA4959}" type="sibTrans" cxnId="{CAE21F6F-8550-4490-A952-F4837DD4D3A2}">
      <dgm:prSet/>
      <dgm:spPr/>
      <dgm:t>
        <a:bodyPr/>
        <a:lstStyle/>
        <a:p>
          <a:endParaRPr lang="en-US"/>
        </a:p>
      </dgm:t>
    </dgm:pt>
    <dgm:pt modelId="{76592AE6-F6FC-49B1-AD0A-DEF4F0C88DC9}">
      <dgm:prSet/>
      <dgm:spPr/>
      <dgm:t>
        <a:bodyPr/>
        <a:lstStyle/>
        <a:p>
          <a:r>
            <a:rPr lang="el-GR" b="0" i="0"/>
            <a:t>μονόλογος,</a:t>
          </a:r>
          <a:endParaRPr lang="en-US"/>
        </a:p>
      </dgm:t>
    </dgm:pt>
    <dgm:pt modelId="{DE8CB8AF-D22F-43E5-8086-814A79980470}" type="parTrans" cxnId="{C4278A73-3043-47FE-9BF6-994FC34E16F9}">
      <dgm:prSet/>
      <dgm:spPr/>
      <dgm:t>
        <a:bodyPr/>
        <a:lstStyle/>
        <a:p>
          <a:endParaRPr lang="en-US"/>
        </a:p>
      </dgm:t>
    </dgm:pt>
    <dgm:pt modelId="{B98AE546-8F3B-42B3-8220-62D70839E607}" type="sibTrans" cxnId="{C4278A73-3043-47FE-9BF6-994FC34E16F9}">
      <dgm:prSet/>
      <dgm:spPr/>
      <dgm:t>
        <a:bodyPr/>
        <a:lstStyle/>
        <a:p>
          <a:endParaRPr lang="en-US"/>
        </a:p>
      </dgm:t>
    </dgm:pt>
    <dgm:pt modelId="{5AB26ED8-565F-4DDB-93A7-7CDD60373C82}">
      <dgm:prSet/>
      <dgm:spPr/>
      <dgm:t>
        <a:bodyPr/>
        <a:lstStyle/>
        <a:p>
          <a:r>
            <a:rPr lang="el-GR" b="0" i="0"/>
            <a:t>σκέψεις</a:t>
          </a:r>
          <a:endParaRPr lang="en-US"/>
        </a:p>
      </dgm:t>
    </dgm:pt>
    <dgm:pt modelId="{1DCBCB17-B9D9-4668-9C56-A721E701172E}" type="parTrans" cxnId="{E8F3469F-2338-4EFB-81F0-E5026244C788}">
      <dgm:prSet/>
      <dgm:spPr/>
      <dgm:t>
        <a:bodyPr/>
        <a:lstStyle/>
        <a:p>
          <a:endParaRPr lang="en-US"/>
        </a:p>
      </dgm:t>
    </dgm:pt>
    <dgm:pt modelId="{895C701A-96F3-45CC-871C-3D5152E3C9A0}" type="sibTrans" cxnId="{E8F3469F-2338-4EFB-81F0-E5026244C788}">
      <dgm:prSet/>
      <dgm:spPr/>
      <dgm:t>
        <a:bodyPr/>
        <a:lstStyle/>
        <a:p>
          <a:endParaRPr lang="en-US"/>
        </a:p>
      </dgm:t>
    </dgm:pt>
    <dgm:pt modelId="{D217FF5A-F968-4326-8865-75E765BB4CF6}" type="pres">
      <dgm:prSet presAssocID="{8AEF0EBE-1FA6-4125-9458-3BD9CC1E4C23}" presName="linear" presStyleCnt="0">
        <dgm:presLayoutVars>
          <dgm:dir/>
          <dgm:animLvl val="lvl"/>
          <dgm:resizeHandles val="exact"/>
        </dgm:presLayoutVars>
      </dgm:prSet>
      <dgm:spPr/>
    </dgm:pt>
    <dgm:pt modelId="{D8A9A74E-1E58-4F30-8A08-D722954AEB43}" type="pres">
      <dgm:prSet presAssocID="{2ADB176D-069D-4C08-974B-966CB1E26225}" presName="parentLin" presStyleCnt="0"/>
      <dgm:spPr/>
    </dgm:pt>
    <dgm:pt modelId="{B0F57F71-8718-454C-BD3D-C976340B4E6C}" type="pres">
      <dgm:prSet presAssocID="{2ADB176D-069D-4C08-974B-966CB1E26225}" presName="parentLeftMargin" presStyleLbl="node1" presStyleIdx="0" presStyleCnt="3"/>
      <dgm:spPr/>
    </dgm:pt>
    <dgm:pt modelId="{887FE200-FEA1-4D30-BFA0-F32EE6BBA7BF}" type="pres">
      <dgm:prSet presAssocID="{2ADB176D-069D-4C08-974B-966CB1E2622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5D20BA9-A65A-420A-927E-5E3DF3632D33}" type="pres">
      <dgm:prSet presAssocID="{2ADB176D-069D-4C08-974B-966CB1E26225}" presName="negativeSpace" presStyleCnt="0"/>
      <dgm:spPr/>
    </dgm:pt>
    <dgm:pt modelId="{E36A0837-45D7-46EC-B8E2-416D8023833B}" type="pres">
      <dgm:prSet presAssocID="{2ADB176D-069D-4C08-974B-966CB1E26225}" presName="childText" presStyleLbl="conFgAcc1" presStyleIdx="0" presStyleCnt="3">
        <dgm:presLayoutVars>
          <dgm:bulletEnabled val="1"/>
        </dgm:presLayoutVars>
      </dgm:prSet>
      <dgm:spPr/>
    </dgm:pt>
    <dgm:pt modelId="{422DBDD4-E653-4FDC-99A3-9A24C0FA2D66}" type="pres">
      <dgm:prSet presAssocID="{76EC32CD-C178-42BC-A636-3E6AFDEA4959}" presName="spaceBetweenRectangles" presStyleCnt="0"/>
      <dgm:spPr/>
    </dgm:pt>
    <dgm:pt modelId="{001BDD1A-5FED-4EFA-8DF3-B5BF8119866E}" type="pres">
      <dgm:prSet presAssocID="{76592AE6-F6FC-49B1-AD0A-DEF4F0C88DC9}" presName="parentLin" presStyleCnt="0"/>
      <dgm:spPr/>
    </dgm:pt>
    <dgm:pt modelId="{553F7637-5195-4CEE-935E-AD4AFD8AF642}" type="pres">
      <dgm:prSet presAssocID="{76592AE6-F6FC-49B1-AD0A-DEF4F0C88DC9}" presName="parentLeftMargin" presStyleLbl="node1" presStyleIdx="0" presStyleCnt="3"/>
      <dgm:spPr/>
    </dgm:pt>
    <dgm:pt modelId="{0F4C6E34-4E5F-4582-9139-21D837BD60FE}" type="pres">
      <dgm:prSet presAssocID="{76592AE6-F6FC-49B1-AD0A-DEF4F0C88DC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4EF9D01-0F80-43FD-98A4-924D6D95878A}" type="pres">
      <dgm:prSet presAssocID="{76592AE6-F6FC-49B1-AD0A-DEF4F0C88DC9}" presName="negativeSpace" presStyleCnt="0"/>
      <dgm:spPr/>
    </dgm:pt>
    <dgm:pt modelId="{F6463570-AEF7-4E32-B6C7-A7583B9CD49A}" type="pres">
      <dgm:prSet presAssocID="{76592AE6-F6FC-49B1-AD0A-DEF4F0C88DC9}" presName="childText" presStyleLbl="conFgAcc1" presStyleIdx="1" presStyleCnt="3">
        <dgm:presLayoutVars>
          <dgm:bulletEnabled val="1"/>
        </dgm:presLayoutVars>
      </dgm:prSet>
      <dgm:spPr/>
    </dgm:pt>
    <dgm:pt modelId="{A49EF415-C5DD-4F6C-8FDF-AFBCC2C855ED}" type="pres">
      <dgm:prSet presAssocID="{B98AE546-8F3B-42B3-8220-62D70839E607}" presName="spaceBetweenRectangles" presStyleCnt="0"/>
      <dgm:spPr/>
    </dgm:pt>
    <dgm:pt modelId="{77C1C679-86F4-4EA5-B912-DC98B9AD2515}" type="pres">
      <dgm:prSet presAssocID="{5AB26ED8-565F-4DDB-93A7-7CDD60373C82}" presName="parentLin" presStyleCnt="0"/>
      <dgm:spPr/>
    </dgm:pt>
    <dgm:pt modelId="{36EC15F5-A2D2-494E-8930-893F06090082}" type="pres">
      <dgm:prSet presAssocID="{5AB26ED8-565F-4DDB-93A7-7CDD60373C82}" presName="parentLeftMargin" presStyleLbl="node1" presStyleIdx="1" presStyleCnt="3"/>
      <dgm:spPr/>
    </dgm:pt>
    <dgm:pt modelId="{355D8992-F273-4795-ACF1-A9222137C940}" type="pres">
      <dgm:prSet presAssocID="{5AB26ED8-565F-4DDB-93A7-7CDD60373C8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DED12F8-F5DB-4402-8010-4EDA44E4A517}" type="pres">
      <dgm:prSet presAssocID="{5AB26ED8-565F-4DDB-93A7-7CDD60373C82}" presName="negativeSpace" presStyleCnt="0"/>
      <dgm:spPr/>
    </dgm:pt>
    <dgm:pt modelId="{7919E7BA-4322-455F-8933-739D6AB55A87}" type="pres">
      <dgm:prSet presAssocID="{5AB26ED8-565F-4DDB-93A7-7CDD60373C8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1149B0C-960D-467D-A8B6-6D7F1D998AB0}" type="presOf" srcId="{2ADB176D-069D-4C08-974B-966CB1E26225}" destId="{887FE200-FEA1-4D30-BFA0-F32EE6BBA7BF}" srcOrd="1" destOrd="0" presId="urn:microsoft.com/office/officeart/2005/8/layout/list1"/>
    <dgm:cxn modelId="{3587AF10-4DD1-4D15-8A67-7181AD605369}" type="presOf" srcId="{76592AE6-F6FC-49B1-AD0A-DEF4F0C88DC9}" destId="{0F4C6E34-4E5F-4582-9139-21D837BD60FE}" srcOrd="1" destOrd="0" presId="urn:microsoft.com/office/officeart/2005/8/layout/list1"/>
    <dgm:cxn modelId="{6F6C8439-1D0B-4E24-A47D-C1A7A4ADCB93}" type="presOf" srcId="{76592AE6-F6FC-49B1-AD0A-DEF4F0C88DC9}" destId="{553F7637-5195-4CEE-935E-AD4AFD8AF642}" srcOrd="0" destOrd="0" presId="urn:microsoft.com/office/officeart/2005/8/layout/list1"/>
    <dgm:cxn modelId="{2971A263-6332-47AD-95C0-E08A5DBAABF8}" type="presOf" srcId="{5AB26ED8-565F-4DDB-93A7-7CDD60373C82}" destId="{36EC15F5-A2D2-494E-8930-893F06090082}" srcOrd="0" destOrd="0" presId="urn:microsoft.com/office/officeart/2005/8/layout/list1"/>
    <dgm:cxn modelId="{3D2A2247-90FB-4F99-89B5-DEC77F87B94A}" type="presOf" srcId="{8AEF0EBE-1FA6-4125-9458-3BD9CC1E4C23}" destId="{D217FF5A-F968-4326-8865-75E765BB4CF6}" srcOrd="0" destOrd="0" presId="urn:microsoft.com/office/officeart/2005/8/layout/list1"/>
    <dgm:cxn modelId="{CAE21F6F-8550-4490-A952-F4837DD4D3A2}" srcId="{8AEF0EBE-1FA6-4125-9458-3BD9CC1E4C23}" destId="{2ADB176D-069D-4C08-974B-966CB1E26225}" srcOrd="0" destOrd="0" parTransId="{F70032CF-FFE6-4A85-A263-EC4319C2E3C2}" sibTransId="{76EC32CD-C178-42BC-A636-3E6AFDEA4959}"/>
    <dgm:cxn modelId="{C4278A73-3043-47FE-9BF6-994FC34E16F9}" srcId="{8AEF0EBE-1FA6-4125-9458-3BD9CC1E4C23}" destId="{76592AE6-F6FC-49B1-AD0A-DEF4F0C88DC9}" srcOrd="1" destOrd="0" parTransId="{DE8CB8AF-D22F-43E5-8086-814A79980470}" sibTransId="{B98AE546-8F3B-42B3-8220-62D70839E607}"/>
    <dgm:cxn modelId="{E8F3469F-2338-4EFB-81F0-E5026244C788}" srcId="{8AEF0EBE-1FA6-4125-9458-3BD9CC1E4C23}" destId="{5AB26ED8-565F-4DDB-93A7-7CDD60373C82}" srcOrd="2" destOrd="0" parTransId="{1DCBCB17-B9D9-4668-9C56-A721E701172E}" sibTransId="{895C701A-96F3-45CC-871C-3D5152E3C9A0}"/>
    <dgm:cxn modelId="{F438E6A1-A7D5-4B44-A459-06D14A43D98F}" type="presOf" srcId="{2ADB176D-069D-4C08-974B-966CB1E26225}" destId="{B0F57F71-8718-454C-BD3D-C976340B4E6C}" srcOrd="0" destOrd="0" presId="urn:microsoft.com/office/officeart/2005/8/layout/list1"/>
    <dgm:cxn modelId="{320185DA-D702-4FE3-B3AA-7AD629895AA4}" type="presOf" srcId="{5AB26ED8-565F-4DDB-93A7-7CDD60373C82}" destId="{355D8992-F273-4795-ACF1-A9222137C940}" srcOrd="1" destOrd="0" presId="urn:microsoft.com/office/officeart/2005/8/layout/list1"/>
    <dgm:cxn modelId="{A47D9945-0919-4C53-AE78-7E7875DAC920}" type="presParOf" srcId="{D217FF5A-F968-4326-8865-75E765BB4CF6}" destId="{D8A9A74E-1E58-4F30-8A08-D722954AEB43}" srcOrd="0" destOrd="0" presId="urn:microsoft.com/office/officeart/2005/8/layout/list1"/>
    <dgm:cxn modelId="{2101BE4D-4E14-40DC-B45B-2E4F4700CB77}" type="presParOf" srcId="{D8A9A74E-1E58-4F30-8A08-D722954AEB43}" destId="{B0F57F71-8718-454C-BD3D-C976340B4E6C}" srcOrd="0" destOrd="0" presId="urn:microsoft.com/office/officeart/2005/8/layout/list1"/>
    <dgm:cxn modelId="{FE86CB9B-5352-46EA-A23E-A199AD370CD3}" type="presParOf" srcId="{D8A9A74E-1E58-4F30-8A08-D722954AEB43}" destId="{887FE200-FEA1-4D30-BFA0-F32EE6BBA7BF}" srcOrd="1" destOrd="0" presId="urn:microsoft.com/office/officeart/2005/8/layout/list1"/>
    <dgm:cxn modelId="{0CD47E5C-C2C4-41A1-B9A9-BE6C100E30F4}" type="presParOf" srcId="{D217FF5A-F968-4326-8865-75E765BB4CF6}" destId="{F5D20BA9-A65A-420A-927E-5E3DF3632D33}" srcOrd="1" destOrd="0" presId="urn:microsoft.com/office/officeart/2005/8/layout/list1"/>
    <dgm:cxn modelId="{26820C4E-0F06-4704-A056-9EAA18F34A78}" type="presParOf" srcId="{D217FF5A-F968-4326-8865-75E765BB4CF6}" destId="{E36A0837-45D7-46EC-B8E2-416D8023833B}" srcOrd="2" destOrd="0" presId="urn:microsoft.com/office/officeart/2005/8/layout/list1"/>
    <dgm:cxn modelId="{496B9486-BBF9-4E85-939F-ACA8BD983FEA}" type="presParOf" srcId="{D217FF5A-F968-4326-8865-75E765BB4CF6}" destId="{422DBDD4-E653-4FDC-99A3-9A24C0FA2D66}" srcOrd="3" destOrd="0" presId="urn:microsoft.com/office/officeart/2005/8/layout/list1"/>
    <dgm:cxn modelId="{BC498B92-F612-43DA-84AB-1A2AFB9483C1}" type="presParOf" srcId="{D217FF5A-F968-4326-8865-75E765BB4CF6}" destId="{001BDD1A-5FED-4EFA-8DF3-B5BF8119866E}" srcOrd="4" destOrd="0" presId="urn:microsoft.com/office/officeart/2005/8/layout/list1"/>
    <dgm:cxn modelId="{7A0A4576-7B3F-4B8B-8D96-E3497851045E}" type="presParOf" srcId="{001BDD1A-5FED-4EFA-8DF3-B5BF8119866E}" destId="{553F7637-5195-4CEE-935E-AD4AFD8AF642}" srcOrd="0" destOrd="0" presId="urn:microsoft.com/office/officeart/2005/8/layout/list1"/>
    <dgm:cxn modelId="{62892C99-EC9D-41B7-A865-90DFC6416569}" type="presParOf" srcId="{001BDD1A-5FED-4EFA-8DF3-B5BF8119866E}" destId="{0F4C6E34-4E5F-4582-9139-21D837BD60FE}" srcOrd="1" destOrd="0" presId="urn:microsoft.com/office/officeart/2005/8/layout/list1"/>
    <dgm:cxn modelId="{21C4F393-2CAB-45FF-90AA-0300E8008E8E}" type="presParOf" srcId="{D217FF5A-F968-4326-8865-75E765BB4CF6}" destId="{74EF9D01-0F80-43FD-98A4-924D6D95878A}" srcOrd="5" destOrd="0" presId="urn:microsoft.com/office/officeart/2005/8/layout/list1"/>
    <dgm:cxn modelId="{74C32A8E-5AA5-4458-9848-61F9CD99467A}" type="presParOf" srcId="{D217FF5A-F968-4326-8865-75E765BB4CF6}" destId="{F6463570-AEF7-4E32-B6C7-A7583B9CD49A}" srcOrd="6" destOrd="0" presId="urn:microsoft.com/office/officeart/2005/8/layout/list1"/>
    <dgm:cxn modelId="{3D755EEA-D564-4A21-8D06-7874A755DCC5}" type="presParOf" srcId="{D217FF5A-F968-4326-8865-75E765BB4CF6}" destId="{A49EF415-C5DD-4F6C-8FDF-AFBCC2C855ED}" srcOrd="7" destOrd="0" presId="urn:microsoft.com/office/officeart/2005/8/layout/list1"/>
    <dgm:cxn modelId="{BC8F2EED-063D-4A05-B930-2C2F0580B4A0}" type="presParOf" srcId="{D217FF5A-F968-4326-8865-75E765BB4CF6}" destId="{77C1C679-86F4-4EA5-B912-DC98B9AD2515}" srcOrd="8" destOrd="0" presId="urn:microsoft.com/office/officeart/2005/8/layout/list1"/>
    <dgm:cxn modelId="{9EC0A6B9-1F15-4359-B952-17572DF9914D}" type="presParOf" srcId="{77C1C679-86F4-4EA5-B912-DC98B9AD2515}" destId="{36EC15F5-A2D2-494E-8930-893F06090082}" srcOrd="0" destOrd="0" presId="urn:microsoft.com/office/officeart/2005/8/layout/list1"/>
    <dgm:cxn modelId="{8CBA6D01-02DD-4051-A9C4-B575CDD989A8}" type="presParOf" srcId="{77C1C679-86F4-4EA5-B912-DC98B9AD2515}" destId="{355D8992-F273-4795-ACF1-A9222137C940}" srcOrd="1" destOrd="0" presId="urn:microsoft.com/office/officeart/2005/8/layout/list1"/>
    <dgm:cxn modelId="{1A623EE4-002C-4422-BAE5-30BEDE9BC407}" type="presParOf" srcId="{D217FF5A-F968-4326-8865-75E765BB4CF6}" destId="{6DED12F8-F5DB-4402-8010-4EDA44E4A517}" srcOrd="9" destOrd="0" presId="urn:microsoft.com/office/officeart/2005/8/layout/list1"/>
    <dgm:cxn modelId="{02087B5F-62CE-46B9-8654-6F33D098807C}" type="presParOf" srcId="{D217FF5A-F968-4326-8865-75E765BB4CF6}" destId="{7919E7BA-4322-455F-8933-739D6AB55A8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9BA68BD-9C7C-492B-B3A5-D030B7E2581D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9A30DC8-467E-4D65-9D0D-C1475DC3A467}">
      <dgm:prSet/>
      <dgm:spPr/>
      <dgm:t>
        <a:bodyPr/>
        <a:lstStyle/>
        <a:p>
          <a:r>
            <a:rPr lang="en-US"/>
            <a:t>• Συμβολή: Ανάδειξη της γυναικείας καταπίεσης στον 19ο αιώνα</a:t>
          </a:r>
        </a:p>
      </dgm:t>
    </dgm:pt>
    <dgm:pt modelId="{6C17ED6A-3ABF-4463-9574-7659CFD027F9}" type="parTrans" cxnId="{DF1D6C03-2CFD-4D54-8BFE-11FFFEE93692}">
      <dgm:prSet/>
      <dgm:spPr/>
      <dgm:t>
        <a:bodyPr/>
        <a:lstStyle/>
        <a:p>
          <a:endParaRPr lang="en-US"/>
        </a:p>
      </dgm:t>
    </dgm:pt>
    <dgm:pt modelId="{5CA04716-65BA-43E4-A501-FDFDF88F9E39}" type="sibTrans" cxnId="{DF1D6C03-2CFD-4D54-8BFE-11FFFEE93692}">
      <dgm:prSet/>
      <dgm:spPr/>
      <dgm:t>
        <a:bodyPr/>
        <a:lstStyle/>
        <a:p>
          <a:endParaRPr lang="en-US"/>
        </a:p>
      </dgm:t>
    </dgm:pt>
    <dgm:pt modelId="{56A6BFE0-C670-4A2A-BED4-9E38A2010953}">
      <dgm:prSet/>
      <dgm:spPr/>
      <dgm:t>
        <a:bodyPr/>
        <a:lstStyle/>
        <a:p>
          <a:r>
            <a:rPr lang="en-US"/>
            <a:t>• Μήνυμα: Η ανάγκη για ελευθερία και πνευματική δημιουργία</a:t>
          </a:r>
        </a:p>
      </dgm:t>
    </dgm:pt>
    <dgm:pt modelId="{2D391FD5-8667-4264-92ED-F4C51DECBDF8}" type="parTrans" cxnId="{CDC70BC1-6138-4690-8999-9F2718146692}">
      <dgm:prSet/>
      <dgm:spPr/>
      <dgm:t>
        <a:bodyPr/>
        <a:lstStyle/>
        <a:p>
          <a:endParaRPr lang="en-US"/>
        </a:p>
      </dgm:t>
    </dgm:pt>
    <dgm:pt modelId="{147C1C1F-2290-406A-B312-43A4D9381C60}" type="sibTrans" cxnId="{CDC70BC1-6138-4690-8999-9F2718146692}">
      <dgm:prSet/>
      <dgm:spPr/>
      <dgm:t>
        <a:bodyPr/>
        <a:lstStyle/>
        <a:p>
          <a:endParaRPr lang="en-US"/>
        </a:p>
      </dgm:t>
    </dgm:pt>
    <dgm:pt modelId="{38962607-6022-4882-A5A5-56CF843F8548}">
      <dgm:prSet/>
      <dgm:spPr/>
      <dgm:t>
        <a:bodyPr/>
        <a:lstStyle/>
        <a:p>
          <a:r>
            <a:rPr lang="en-US"/>
            <a:t>• Σύνδεση με το σήμερα: Εμπνέει τη συζήτηση για τα δικαιώματα των γυναικών</a:t>
          </a:r>
        </a:p>
      </dgm:t>
    </dgm:pt>
    <dgm:pt modelId="{03494B35-7CC4-4E5C-8DF9-B6C6D79F6786}" type="parTrans" cxnId="{465A0AC6-ED2F-4100-9AE7-A2F9787554F6}">
      <dgm:prSet/>
      <dgm:spPr/>
      <dgm:t>
        <a:bodyPr/>
        <a:lstStyle/>
        <a:p>
          <a:endParaRPr lang="en-US"/>
        </a:p>
      </dgm:t>
    </dgm:pt>
    <dgm:pt modelId="{A8AF9BE3-BD8D-467C-AB1C-18DFE55313E3}" type="sibTrans" cxnId="{465A0AC6-ED2F-4100-9AE7-A2F9787554F6}">
      <dgm:prSet/>
      <dgm:spPr/>
      <dgm:t>
        <a:bodyPr/>
        <a:lstStyle/>
        <a:p>
          <a:endParaRPr lang="en-US"/>
        </a:p>
      </dgm:t>
    </dgm:pt>
    <dgm:pt modelId="{437E99AD-3334-4005-9B46-CF995A0D6966}" type="pres">
      <dgm:prSet presAssocID="{79BA68BD-9C7C-492B-B3A5-D030B7E2581D}" presName="vert0" presStyleCnt="0">
        <dgm:presLayoutVars>
          <dgm:dir/>
          <dgm:animOne val="branch"/>
          <dgm:animLvl val="lvl"/>
        </dgm:presLayoutVars>
      </dgm:prSet>
      <dgm:spPr/>
    </dgm:pt>
    <dgm:pt modelId="{BB8A4591-4B5E-49DF-A99C-1468A4044921}" type="pres">
      <dgm:prSet presAssocID="{E9A30DC8-467E-4D65-9D0D-C1475DC3A467}" presName="thickLine" presStyleLbl="alignNode1" presStyleIdx="0" presStyleCnt="3"/>
      <dgm:spPr/>
    </dgm:pt>
    <dgm:pt modelId="{F120DBFA-FCA3-42DB-A164-05D3AE09A8C3}" type="pres">
      <dgm:prSet presAssocID="{E9A30DC8-467E-4D65-9D0D-C1475DC3A467}" presName="horz1" presStyleCnt="0"/>
      <dgm:spPr/>
    </dgm:pt>
    <dgm:pt modelId="{0D14DD9A-7337-4857-AEB5-398F4E91F859}" type="pres">
      <dgm:prSet presAssocID="{E9A30DC8-467E-4D65-9D0D-C1475DC3A467}" presName="tx1" presStyleLbl="revTx" presStyleIdx="0" presStyleCnt="3"/>
      <dgm:spPr/>
    </dgm:pt>
    <dgm:pt modelId="{2004217B-85DD-4DB2-B5A6-DC7EC2874380}" type="pres">
      <dgm:prSet presAssocID="{E9A30DC8-467E-4D65-9D0D-C1475DC3A467}" presName="vert1" presStyleCnt="0"/>
      <dgm:spPr/>
    </dgm:pt>
    <dgm:pt modelId="{ECC1DDE0-6043-46BF-BD6D-D258913C92F8}" type="pres">
      <dgm:prSet presAssocID="{56A6BFE0-C670-4A2A-BED4-9E38A2010953}" presName="thickLine" presStyleLbl="alignNode1" presStyleIdx="1" presStyleCnt="3"/>
      <dgm:spPr/>
    </dgm:pt>
    <dgm:pt modelId="{B79027D0-6D5F-4C8A-8EC2-DF7134505DC8}" type="pres">
      <dgm:prSet presAssocID="{56A6BFE0-C670-4A2A-BED4-9E38A2010953}" presName="horz1" presStyleCnt="0"/>
      <dgm:spPr/>
    </dgm:pt>
    <dgm:pt modelId="{66A41B98-A343-4414-BAC6-89C2845CE1DE}" type="pres">
      <dgm:prSet presAssocID="{56A6BFE0-C670-4A2A-BED4-9E38A2010953}" presName="tx1" presStyleLbl="revTx" presStyleIdx="1" presStyleCnt="3"/>
      <dgm:spPr/>
    </dgm:pt>
    <dgm:pt modelId="{AC32EA10-BFD1-4485-976F-82179FF3D1BF}" type="pres">
      <dgm:prSet presAssocID="{56A6BFE0-C670-4A2A-BED4-9E38A2010953}" presName="vert1" presStyleCnt="0"/>
      <dgm:spPr/>
    </dgm:pt>
    <dgm:pt modelId="{BE09BEE3-03DC-4B9B-A8E0-7234836A5506}" type="pres">
      <dgm:prSet presAssocID="{38962607-6022-4882-A5A5-56CF843F8548}" presName="thickLine" presStyleLbl="alignNode1" presStyleIdx="2" presStyleCnt="3"/>
      <dgm:spPr/>
    </dgm:pt>
    <dgm:pt modelId="{DB9D9146-8147-4889-ACC3-2FE596798406}" type="pres">
      <dgm:prSet presAssocID="{38962607-6022-4882-A5A5-56CF843F8548}" presName="horz1" presStyleCnt="0"/>
      <dgm:spPr/>
    </dgm:pt>
    <dgm:pt modelId="{7305B91A-8858-4A2F-B914-2E300B99D4BA}" type="pres">
      <dgm:prSet presAssocID="{38962607-6022-4882-A5A5-56CF843F8548}" presName="tx1" presStyleLbl="revTx" presStyleIdx="2" presStyleCnt="3"/>
      <dgm:spPr/>
    </dgm:pt>
    <dgm:pt modelId="{29ED6D90-4B1D-4FAE-8E0C-0173BFB2E4AA}" type="pres">
      <dgm:prSet presAssocID="{38962607-6022-4882-A5A5-56CF843F8548}" presName="vert1" presStyleCnt="0"/>
      <dgm:spPr/>
    </dgm:pt>
  </dgm:ptLst>
  <dgm:cxnLst>
    <dgm:cxn modelId="{DF1D6C03-2CFD-4D54-8BFE-11FFFEE93692}" srcId="{79BA68BD-9C7C-492B-B3A5-D030B7E2581D}" destId="{E9A30DC8-467E-4D65-9D0D-C1475DC3A467}" srcOrd="0" destOrd="0" parTransId="{6C17ED6A-3ABF-4463-9574-7659CFD027F9}" sibTransId="{5CA04716-65BA-43E4-A501-FDFDF88F9E39}"/>
    <dgm:cxn modelId="{9715B868-63FD-48C7-93A6-5DE71848E0C1}" type="presOf" srcId="{38962607-6022-4882-A5A5-56CF843F8548}" destId="{7305B91A-8858-4A2F-B914-2E300B99D4BA}" srcOrd="0" destOrd="0" presId="urn:microsoft.com/office/officeart/2008/layout/LinedList"/>
    <dgm:cxn modelId="{13FC404E-3C99-4349-B5F3-A451CE622EF8}" type="presOf" srcId="{E9A30DC8-467E-4D65-9D0D-C1475DC3A467}" destId="{0D14DD9A-7337-4857-AEB5-398F4E91F859}" srcOrd="0" destOrd="0" presId="urn:microsoft.com/office/officeart/2008/layout/LinedList"/>
    <dgm:cxn modelId="{10D536B1-9CF5-4956-8E59-1429305DD234}" type="presOf" srcId="{56A6BFE0-C670-4A2A-BED4-9E38A2010953}" destId="{66A41B98-A343-4414-BAC6-89C2845CE1DE}" srcOrd="0" destOrd="0" presId="urn:microsoft.com/office/officeart/2008/layout/LinedList"/>
    <dgm:cxn modelId="{CDC70BC1-6138-4690-8999-9F2718146692}" srcId="{79BA68BD-9C7C-492B-B3A5-D030B7E2581D}" destId="{56A6BFE0-C670-4A2A-BED4-9E38A2010953}" srcOrd="1" destOrd="0" parTransId="{2D391FD5-8667-4264-92ED-F4C51DECBDF8}" sibTransId="{147C1C1F-2290-406A-B312-43A4D9381C60}"/>
    <dgm:cxn modelId="{465A0AC6-ED2F-4100-9AE7-A2F9787554F6}" srcId="{79BA68BD-9C7C-492B-B3A5-D030B7E2581D}" destId="{38962607-6022-4882-A5A5-56CF843F8548}" srcOrd="2" destOrd="0" parTransId="{03494B35-7CC4-4E5C-8DF9-B6C6D79F6786}" sibTransId="{A8AF9BE3-BD8D-467C-AB1C-18DFE55313E3}"/>
    <dgm:cxn modelId="{C0B60ADD-8317-4B29-BB77-9E91FE3AB31C}" type="presOf" srcId="{79BA68BD-9C7C-492B-B3A5-D030B7E2581D}" destId="{437E99AD-3334-4005-9B46-CF995A0D6966}" srcOrd="0" destOrd="0" presId="urn:microsoft.com/office/officeart/2008/layout/LinedList"/>
    <dgm:cxn modelId="{2BBA762F-0A18-4CB3-85A0-83BB1140120C}" type="presParOf" srcId="{437E99AD-3334-4005-9B46-CF995A0D6966}" destId="{BB8A4591-4B5E-49DF-A99C-1468A4044921}" srcOrd="0" destOrd="0" presId="urn:microsoft.com/office/officeart/2008/layout/LinedList"/>
    <dgm:cxn modelId="{D58FEA67-C1A9-41FC-9BD0-01C8A8ED907A}" type="presParOf" srcId="{437E99AD-3334-4005-9B46-CF995A0D6966}" destId="{F120DBFA-FCA3-42DB-A164-05D3AE09A8C3}" srcOrd="1" destOrd="0" presId="urn:microsoft.com/office/officeart/2008/layout/LinedList"/>
    <dgm:cxn modelId="{3A6AEDD8-DD23-46FF-8DA1-D7D178CE56BF}" type="presParOf" srcId="{F120DBFA-FCA3-42DB-A164-05D3AE09A8C3}" destId="{0D14DD9A-7337-4857-AEB5-398F4E91F859}" srcOrd="0" destOrd="0" presId="urn:microsoft.com/office/officeart/2008/layout/LinedList"/>
    <dgm:cxn modelId="{0B8F4F42-82E5-480E-8CF5-84BF793438F0}" type="presParOf" srcId="{F120DBFA-FCA3-42DB-A164-05D3AE09A8C3}" destId="{2004217B-85DD-4DB2-B5A6-DC7EC2874380}" srcOrd="1" destOrd="0" presId="urn:microsoft.com/office/officeart/2008/layout/LinedList"/>
    <dgm:cxn modelId="{FB673070-9B38-49E6-B2AC-EAB959ED3B2E}" type="presParOf" srcId="{437E99AD-3334-4005-9B46-CF995A0D6966}" destId="{ECC1DDE0-6043-46BF-BD6D-D258913C92F8}" srcOrd="2" destOrd="0" presId="urn:microsoft.com/office/officeart/2008/layout/LinedList"/>
    <dgm:cxn modelId="{7AC34077-4D81-4903-98A1-7DEA71F33498}" type="presParOf" srcId="{437E99AD-3334-4005-9B46-CF995A0D6966}" destId="{B79027D0-6D5F-4C8A-8EC2-DF7134505DC8}" srcOrd="3" destOrd="0" presId="urn:microsoft.com/office/officeart/2008/layout/LinedList"/>
    <dgm:cxn modelId="{0D432F38-E28A-402D-8D4F-393F0FB13078}" type="presParOf" srcId="{B79027D0-6D5F-4C8A-8EC2-DF7134505DC8}" destId="{66A41B98-A343-4414-BAC6-89C2845CE1DE}" srcOrd="0" destOrd="0" presId="urn:microsoft.com/office/officeart/2008/layout/LinedList"/>
    <dgm:cxn modelId="{1E662154-E12A-4206-B3EE-3E0B29FFA592}" type="presParOf" srcId="{B79027D0-6D5F-4C8A-8EC2-DF7134505DC8}" destId="{AC32EA10-BFD1-4485-976F-82179FF3D1BF}" srcOrd="1" destOrd="0" presId="urn:microsoft.com/office/officeart/2008/layout/LinedList"/>
    <dgm:cxn modelId="{A13E4A0E-25F6-4144-A62F-E8F64842806C}" type="presParOf" srcId="{437E99AD-3334-4005-9B46-CF995A0D6966}" destId="{BE09BEE3-03DC-4B9B-A8E0-7234836A5506}" srcOrd="4" destOrd="0" presId="urn:microsoft.com/office/officeart/2008/layout/LinedList"/>
    <dgm:cxn modelId="{2B1D43AB-8999-4903-BF52-FF98DFEBEF00}" type="presParOf" srcId="{437E99AD-3334-4005-9B46-CF995A0D6966}" destId="{DB9D9146-8147-4889-ACC3-2FE596798406}" srcOrd="5" destOrd="0" presId="urn:microsoft.com/office/officeart/2008/layout/LinedList"/>
    <dgm:cxn modelId="{D684CFDA-738D-44B0-930F-C02499E246BC}" type="presParOf" srcId="{DB9D9146-8147-4889-ACC3-2FE596798406}" destId="{7305B91A-8858-4A2F-B914-2E300B99D4BA}" srcOrd="0" destOrd="0" presId="urn:microsoft.com/office/officeart/2008/layout/LinedList"/>
    <dgm:cxn modelId="{76B976AF-6879-4506-A14A-EDE3C482267D}" type="presParOf" srcId="{DB9D9146-8147-4889-ACC3-2FE596798406}" destId="{29ED6D90-4B1D-4FAE-8E0C-0173BFB2E4A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5F36E52-8008-42D6-A13D-F38C808B073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CF6EBD8-EA9C-40F6-89D9-E188E6CF1210}">
      <dgm:prSet/>
      <dgm:spPr/>
      <dgm:t>
        <a:bodyPr/>
        <a:lstStyle/>
        <a:p>
          <a:r>
            <a:rPr lang="en-US"/>
            <a:t>• Η Ελισάβετ Μουτζάν-Μαρτινέγκου: Σύμβολο αγώνα για πνευματική και προσωπική ελευθερία</a:t>
          </a:r>
        </a:p>
      </dgm:t>
    </dgm:pt>
    <dgm:pt modelId="{2E08C99E-5767-46AE-9EAE-8351056C4FCA}" type="parTrans" cxnId="{5D3FC4F4-A48B-4CC6-A52B-556572F7F174}">
      <dgm:prSet/>
      <dgm:spPr/>
      <dgm:t>
        <a:bodyPr/>
        <a:lstStyle/>
        <a:p>
          <a:endParaRPr lang="en-US"/>
        </a:p>
      </dgm:t>
    </dgm:pt>
    <dgm:pt modelId="{4F4ACD32-56C8-4954-81C9-9A17ABCFA3D4}" type="sibTrans" cxnId="{5D3FC4F4-A48B-4CC6-A52B-556572F7F174}">
      <dgm:prSet/>
      <dgm:spPr/>
      <dgm:t>
        <a:bodyPr/>
        <a:lstStyle/>
        <a:p>
          <a:endParaRPr lang="en-US"/>
        </a:p>
      </dgm:t>
    </dgm:pt>
    <dgm:pt modelId="{093D0664-C5E2-4A81-98E1-EB8167B28BF7}">
      <dgm:prSet/>
      <dgm:spPr/>
      <dgm:t>
        <a:bodyPr/>
        <a:lstStyle/>
        <a:p>
          <a:r>
            <a:rPr lang="en-US"/>
            <a:t>• Η Αυτοβιογραφία της: Πολύτιμη μαρτυρία της γυναικείας κατάστασης στον 19ο αιώνα</a:t>
          </a:r>
        </a:p>
      </dgm:t>
    </dgm:pt>
    <dgm:pt modelId="{A3D54A7A-8E2E-4B4B-B44B-E82B47C7EDCB}" type="parTrans" cxnId="{A86E619B-D142-4245-A20E-9A298785EF81}">
      <dgm:prSet/>
      <dgm:spPr/>
      <dgm:t>
        <a:bodyPr/>
        <a:lstStyle/>
        <a:p>
          <a:endParaRPr lang="en-US"/>
        </a:p>
      </dgm:t>
    </dgm:pt>
    <dgm:pt modelId="{D19EDA7D-3AD1-4876-918D-2651F64E2632}" type="sibTrans" cxnId="{A86E619B-D142-4245-A20E-9A298785EF81}">
      <dgm:prSet/>
      <dgm:spPr/>
      <dgm:t>
        <a:bodyPr/>
        <a:lstStyle/>
        <a:p>
          <a:endParaRPr lang="en-US"/>
        </a:p>
      </dgm:t>
    </dgm:pt>
    <dgm:pt modelId="{340134E3-771E-471E-8F80-8D0EF1D869A4}">
      <dgm:prSet/>
      <dgm:spPr/>
      <dgm:t>
        <a:bodyPr/>
        <a:lstStyle/>
        <a:p>
          <a:r>
            <a:rPr lang="en-US"/>
            <a:t>• Η σημασία του έργου της: Εξακολουθεί να εμπνέει την κατανόηση και την αναγνώριση των γυναικείων δικαιωμάτων</a:t>
          </a:r>
        </a:p>
      </dgm:t>
    </dgm:pt>
    <dgm:pt modelId="{9874D340-197E-4B41-8C51-AA01B6FA5E08}" type="parTrans" cxnId="{A2708089-69B2-4853-8921-AA121F87F144}">
      <dgm:prSet/>
      <dgm:spPr/>
      <dgm:t>
        <a:bodyPr/>
        <a:lstStyle/>
        <a:p>
          <a:endParaRPr lang="en-US"/>
        </a:p>
      </dgm:t>
    </dgm:pt>
    <dgm:pt modelId="{509AE3B4-83F9-4BEF-91B3-A870A38624F6}" type="sibTrans" cxnId="{A2708089-69B2-4853-8921-AA121F87F144}">
      <dgm:prSet/>
      <dgm:spPr/>
      <dgm:t>
        <a:bodyPr/>
        <a:lstStyle/>
        <a:p>
          <a:endParaRPr lang="en-US"/>
        </a:p>
      </dgm:t>
    </dgm:pt>
    <dgm:pt modelId="{674159E8-26A3-42AB-9996-2CB2707C6BFB}" type="pres">
      <dgm:prSet presAssocID="{75F36E52-8008-42D6-A13D-F38C808B0731}" presName="linear" presStyleCnt="0">
        <dgm:presLayoutVars>
          <dgm:animLvl val="lvl"/>
          <dgm:resizeHandles val="exact"/>
        </dgm:presLayoutVars>
      </dgm:prSet>
      <dgm:spPr/>
    </dgm:pt>
    <dgm:pt modelId="{5301013E-00F7-4010-961A-F0E33C9B76B8}" type="pres">
      <dgm:prSet presAssocID="{ACF6EBD8-EA9C-40F6-89D9-E188E6CF121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00F6EEF-DFA3-4C22-9B26-FB29C25C316E}" type="pres">
      <dgm:prSet presAssocID="{4F4ACD32-56C8-4954-81C9-9A17ABCFA3D4}" presName="spacer" presStyleCnt="0"/>
      <dgm:spPr/>
    </dgm:pt>
    <dgm:pt modelId="{148B31DB-815D-402A-BBEE-D86BB5233EF7}" type="pres">
      <dgm:prSet presAssocID="{093D0664-C5E2-4A81-98E1-EB8167B28BF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C44D18D-5A4C-44AB-B74A-CD72C09E24C9}" type="pres">
      <dgm:prSet presAssocID="{D19EDA7D-3AD1-4876-918D-2651F64E2632}" presName="spacer" presStyleCnt="0"/>
      <dgm:spPr/>
    </dgm:pt>
    <dgm:pt modelId="{524D6230-C652-4EB0-A850-46E2E69D340E}" type="pres">
      <dgm:prSet presAssocID="{340134E3-771E-471E-8F80-8D0EF1D869A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9D44F1B-FE5C-4A8B-A1D5-C1873ED0B031}" type="presOf" srcId="{ACF6EBD8-EA9C-40F6-89D9-E188E6CF1210}" destId="{5301013E-00F7-4010-961A-F0E33C9B76B8}" srcOrd="0" destOrd="0" presId="urn:microsoft.com/office/officeart/2005/8/layout/vList2"/>
    <dgm:cxn modelId="{BA2EAC39-3E46-417C-95BE-6BFA5CABE050}" type="presOf" srcId="{093D0664-C5E2-4A81-98E1-EB8167B28BF7}" destId="{148B31DB-815D-402A-BBEE-D86BB5233EF7}" srcOrd="0" destOrd="0" presId="urn:microsoft.com/office/officeart/2005/8/layout/vList2"/>
    <dgm:cxn modelId="{D5A31D49-0BF1-4DA4-B3D1-0852B0771743}" type="presOf" srcId="{340134E3-771E-471E-8F80-8D0EF1D869A4}" destId="{524D6230-C652-4EB0-A850-46E2E69D340E}" srcOrd="0" destOrd="0" presId="urn:microsoft.com/office/officeart/2005/8/layout/vList2"/>
    <dgm:cxn modelId="{A2708089-69B2-4853-8921-AA121F87F144}" srcId="{75F36E52-8008-42D6-A13D-F38C808B0731}" destId="{340134E3-771E-471E-8F80-8D0EF1D869A4}" srcOrd="2" destOrd="0" parTransId="{9874D340-197E-4B41-8C51-AA01B6FA5E08}" sibTransId="{509AE3B4-83F9-4BEF-91B3-A870A38624F6}"/>
    <dgm:cxn modelId="{A86E619B-D142-4245-A20E-9A298785EF81}" srcId="{75F36E52-8008-42D6-A13D-F38C808B0731}" destId="{093D0664-C5E2-4A81-98E1-EB8167B28BF7}" srcOrd="1" destOrd="0" parTransId="{A3D54A7A-8E2E-4B4B-B44B-E82B47C7EDCB}" sibTransId="{D19EDA7D-3AD1-4876-918D-2651F64E2632}"/>
    <dgm:cxn modelId="{DEC55CAA-B003-4517-81A8-7FBE7E7A41CF}" type="presOf" srcId="{75F36E52-8008-42D6-A13D-F38C808B0731}" destId="{674159E8-26A3-42AB-9996-2CB2707C6BFB}" srcOrd="0" destOrd="0" presId="urn:microsoft.com/office/officeart/2005/8/layout/vList2"/>
    <dgm:cxn modelId="{5D3FC4F4-A48B-4CC6-A52B-556572F7F174}" srcId="{75F36E52-8008-42D6-A13D-F38C808B0731}" destId="{ACF6EBD8-EA9C-40F6-89D9-E188E6CF1210}" srcOrd="0" destOrd="0" parTransId="{2E08C99E-5767-46AE-9EAE-8351056C4FCA}" sibTransId="{4F4ACD32-56C8-4954-81C9-9A17ABCFA3D4}"/>
    <dgm:cxn modelId="{3E9ECEF2-5E59-46C2-9CAB-F09623DEC827}" type="presParOf" srcId="{674159E8-26A3-42AB-9996-2CB2707C6BFB}" destId="{5301013E-00F7-4010-961A-F0E33C9B76B8}" srcOrd="0" destOrd="0" presId="urn:microsoft.com/office/officeart/2005/8/layout/vList2"/>
    <dgm:cxn modelId="{B5E4972A-EFA1-4D28-A871-F12CA87CB12F}" type="presParOf" srcId="{674159E8-26A3-42AB-9996-2CB2707C6BFB}" destId="{400F6EEF-DFA3-4C22-9B26-FB29C25C316E}" srcOrd="1" destOrd="0" presId="urn:microsoft.com/office/officeart/2005/8/layout/vList2"/>
    <dgm:cxn modelId="{76AE0D3B-5C17-4F9D-8741-0625D608750B}" type="presParOf" srcId="{674159E8-26A3-42AB-9996-2CB2707C6BFB}" destId="{148B31DB-815D-402A-BBEE-D86BB5233EF7}" srcOrd="2" destOrd="0" presId="urn:microsoft.com/office/officeart/2005/8/layout/vList2"/>
    <dgm:cxn modelId="{3061F3F3-FF9C-4EF9-ABCB-647E2CEA3D46}" type="presParOf" srcId="{674159E8-26A3-42AB-9996-2CB2707C6BFB}" destId="{8C44D18D-5A4C-44AB-B74A-CD72C09E24C9}" srcOrd="3" destOrd="0" presId="urn:microsoft.com/office/officeart/2005/8/layout/vList2"/>
    <dgm:cxn modelId="{E332963E-9B16-44C8-8640-E5AA6EB99EAF}" type="presParOf" srcId="{674159E8-26A3-42AB-9996-2CB2707C6BFB}" destId="{524D6230-C652-4EB0-A850-46E2E69D340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AB6C5-12F7-4991-9F93-036CED3D2EB7}">
      <dsp:nvSpPr>
        <dsp:cNvPr id="0" name=""/>
        <dsp:cNvSpPr/>
      </dsp:nvSpPr>
      <dsp:spPr>
        <a:xfrm>
          <a:off x="2622678" y="2442"/>
          <a:ext cx="2950513" cy="10678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Κοινωνική τάξη: Ανώτερη (αριστοκρατική), αλλά οι γυναίκες στο περιθώριο</a:t>
          </a:r>
        </a:p>
      </dsp:txBody>
      <dsp:txXfrm>
        <a:off x="2674806" y="54570"/>
        <a:ext cx="2846257" cy="963586"/>
      </dsp:txXfrm>
    </dsp:sp>
    <dsp:sp modelId="{5AD4B800-A080-49DA-9835-CCA4CDB76D8C}">
      <dsp:nvSpPr>
        <dsp:cNvPr id="0" name=""/>
        <dsp:cNvSpPr/>
      </dsp:nvSpPr>
      <dsp:spPr>
        <a:xfrm>
          <a:off x="2622678" y="1123676"/>
          <a:ext cx="2950513" cy="1067842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Εγκλεισμός</a:t>
          </a:r>
          <a:r>
            <a:rPr lang="en-US" sz="2000" kern="1200" dirty="0"/>
            <a:t> </a:t>
          </a:r>
          <a:r>
            <a:rPr lang="en-US" sz="2000" kern="1200" dirty="0" err="1"/>
            <a:t>στο</a:t>
          </a:r>
          <a:r>
            <a:rPr lang="en-US" sz="2000" kern="1200" dirty="0"/>
            <a:t> σπ</a:t>
          </a:r>
          <a:r>
            <a:rPr lang="en-US" sz="2000" kern="1200" dirty="0" err="1"/>
            <a:t>ίτι</a:t>
          </a:r>
          <a:endParaRPr lang="en-US" sz="2000" kern="1200" dirty="0"/>
        </a:p>
      </dsp:txBody>
      <dsp:txXfrm>
        <a:off x="2674806" y="1175804"/>
        <a:ext cx="2846257" cy="963586"/>
      </dsp:txXfrm>
    </dsp:sp>
    <dsp:sp modelId="{13FFDB49-0C74-4ACE-AC8A-13CC38DC80EE}">
      <dsp:nvSpPr>
        <dsp:cNvPr id="0" name=""/>
        <dsp:cNvSpPr/>
      </dsp:nvSpPr>
      <dsp:spPr>
        <a:xfrm>
          <a:off x="2622678" y="2244910"/>
          <a:ext cx="2950513" cy="1067842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Απα</a:t>
          </a:r>
          <a:r>
            <a:rPr lang="en-US" sz="2000" kern="1200" dirty="0" err="1"/>
            <a:t>γόρευση</a:t>
          </a:r>
          <a:r>
            <a:rPr lang="en-US" sz="2000" kern="1200" dirty="0"/>
            <a:t> </a:t>
          </a:r>
          <a:r>
            <a:rPr lang="en-US" sz="2000" kern="1200" dirty="0" err="1"/>
            <a:t>συμμετοχής</a:t>
          </a:r>
          <a:r>
            <a:rPr lang="en-US" sz="2000" kern="1200" dirty="0"/>
            <a:t> </a:t>
          </a:r>
          <a:r>
            <a:rPr lang="en-US" sz="2000" kern="1200" dirty="0" err="1"/>
            <a:t>στη</a:t>
          </a:r>
          <a:r>
            <a:rPr lang="en-US" sz="2000" kern="1200" dirty="0"/>
            <a:t> </a:t>
          </a:r>
          <a:r>
            <a:rPr lang="en-US" sz="2000" kern="1200" dirty="0" err="1"/>
            <a:t>δημόσι</a:t>
          </a:r>
          <a:r>
            <a:rPr lang="en-US" sz="2000" kern="1200" dirty="0"/>
            <a:t>α ζωή</a:t>
          </a:r>
        </a:p>
      </dsp:txBody>
      <dsp:txXfrm>
        <a:off x="2674806" y="2297038"/>
        <a:ext cx="2846257" cy="963586"/>
      </dsp:txXfrm>
    </dsp:sp>
    <dsp:sp modelId="{010F781D-1448-41A3-B03C-9C25874569F1}">
      <dsp:nvSpPr>
        <dsp:cNvPr id="0" name=""/>
        <dsp:cNvSpPr/>
      </dsp:nvSpPr>
      <dsp:spPr>
        <a:xfrm>
          <a:off x="2622678" y="3366145"/>
          <a:ext cx="2950513" cy="1067842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Απ</a:t>
          </a:r>
          <a:r>
            <a:rPr lang="en-US" sz="2000" kern="1200" dirty="0" err="1"/>
            <a:t>ουσί</a:t>
          </a:r>
          <a:r>
            <a:rPr lang="en-US" sz="2000" kern="1200" dirty="0"/>
            <a:t>α επιλογής συζύγου</a:t>
          </a:r>
        </a:p>
      </dsp:txBody>
      <dsp:txXfrm>
        <a:off x="2674806" y="3418273"/>
        <a:ext cx="2846257" cy="963586"/>
      </dsp:txXfrm>
    </dsp:sp>
    <dsp:sp modelId="{EE5622F6-BDB2-41B8-A20C-3DAB0A51BE0B}">
      <dsp:nvSpPr>
        <dsp:cNvPr id="0" name=""/>
        <dsp:cNvSpPr/>
      </dsp:nvSpPr>
      <dsp:spPr>
        <a:xfrm>
          <a:off x="2622678" y="4487379"/>
          <a:ext cx="2950513" cy="1067842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Ανδροκρατούμενη εποχή: Οι άνδρες αποφάσιζαν για τις γυναίκες</a:t>
          </a:r>
        </a:p>
      </dsp:txBody>
      <dsp:txXfrm>
        <a:off x="2674806" y="4539507"/>
        <a:ext cx="2846257" cy="963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A9069F-8023-4B68-BB7D-7C6E21773B86}">
      <dsp:nvSpPr>
        <dsp:cNvPr id="0" name=""/>
        <dsp:cNvSpPr/>
      </dsp:nvSpPr>
      <dsp:spPr>
        <a:xfrm>
          <a:off x="0" y="632"/>
          <a:ext cx="459105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F19AA3-8AB3-439F-9720-0F35CD9B40B1}">
      <dsp:nvSpPr>
        <dsp:cNvPr id="0" name=""/>
        <dsp:cNvSpPr/>
      </dsp:nvSpPr>
      <dsp:spPr>
        <a:xfrm>
          <a:off x="0" y="632"/>
          <a:ext cx="4591050" cy="10366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• </a:t>
          </a:r>
          <a:r>
            <a:rPr lang="en-US" sz="2000" kern="1200" dirty="0" err="1"/>
            <a:t>Πρώτο</a:t>
          </a:r>
          <a:r>
            <a:rPr lang="en-US" sz="2000" kern="1200" dirty="0"/>
            <a:t> α</a:t>
          </a:r>
          <a:r>
            <a:rPr lang="en-US" sz="2000" kern="1200" dirty="0" err="1"/>
            <a:t>ξιόλογο</a:t>
          </a:r>
          <a:r>
            <a:rPr lang="en-US" sz="2000" kern="1200" dirty="0"/>
            <a:t> </a:t>
          </a:r>
          <a:r>
            <a:rPr lang="en-US" sz="2000" kern="1200" dirty="0" err="1"/>
            <a:t>δείγμ</a:t>
          </a:r>
          <a:r>
            <a:rPr lang="en-US" sz="2000" kern="1200" dirty="0"/>
            <a:t>α γυναικείας γραφής στη Νεοελληνική γραμματεία</a:t>
          </a:r>
        </a:p>
      </dsp:txBody>
      <dsp:txXfrm>
        <a:off x="0" y="632"/>
        <a:ext cx="4591050" cy="1036659"/>
      </dsp:txXfrm>
    </dsp:sp>
    <dsp:sp modelId="{57F93AA3-E4D1-4AE3-8D85-242E7951A522}">
      <dsp:nvSpPr>
        <dsp:cNvPr id="0" name=""/>
        <dsp:cNvSpPr/>
      </dsp:nvSpPr>
      <dsp:spPr>
        <a:xfrm>
          <a:off x="0" y="1037292"/>
          <a:ext cx="4591050" cy="0"/>
        </a:xfrm>
        <a:prstGeom prst="line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5643FE-68E5-47D9-8025-1A1FD48B88B6}">
      <dsp:nvSpPr>
        <dsp:cNvPr id="0" name=""/>
        <dsp:cNvSpPr/>
      </dsp:nvSpPr>
      <dsp:spPr>
        <a:xfrm>
          <a:off x="0" y="1037292"/>
          <a:ext cx="4591050" cy="10366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• Διπλή οπτική γωνία:</a:t>
          </a:r>
        </a:p>
      </dsp:txBody>
      <dsp:txXfrm>
        <a:off x="0" y="1037292"/>
        <a:ext cx="4591050" cy="1036659"/>
      </dsp:txXfrm>
    </dsp:sp>
    <dsp:sp modelId="{56E9FDB8-2961-4BC0-90D4-A26395B27392}">
      <dsp:nvSpPr>
        <dsp:cNvPr id="0" name=""/>
        <dsp:cNvSpPr/>
      </dsp:nvSpPr>
      <dsp:spPr>
        <a:xfrm>
          <a:off x="0" y="2073952"/>
          <a:ext cx="4591050" cy="0"/>
        </a:xfrm>
        <a:prstGeom prst="lin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43E4D-9176-4B5B-94B2-FEE142072825}">
      <dsp:nvSpPr>
        <dsp:cNvPr id="0" name=""/>
        <dsp:cNvSpPr/>
      </dsp:nvSpPr>
      <dsp:spPr>
        <a:xfrm>
          <a:off x="0" y="2073952"/>
          <a:ext cx="4591050" cy="10366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- </a:t>
          </a:r>
          <a:r>
            <a:rPr lang="en-US" sz="2000" b="1" kern="1200" dirty="0" err="1"/>
            <a:t>Ως</a:t>
          </a:r>
          <a:r>
            <a:rPr lang="en-US" sz="2000" b="1" kern="1200" dirty="0"/>
            <a:t> </a:t>
          </a:r>
          <a:r>
            <a:rPr lang="en-US" sz="2000" b="1" kern="1200" dirty="0" err="1"/>
            <a:t>Ελληνίδ</a:t>
          </a:r>
          <a:r>
            <a:rPr lang="en-US" sz="2000" b="1" kern="1200" dirty="0"/>
            <a:t>α: </a:t>
          </a:r>
          <a:r>
            <a:rPr lang="en-US" sz="2000" kern="1200" dirty="0"/>
            <a:t>Ενθουσιασμός για τον Αγώνα του 1821</a:t>
          </a:r>
        </a:p>
      </dsp:txBody>
      <dsp:txXfrm>
        <a:off x="0" y="2073952"/>
        <a:ext cx="4591050" cy="1036659"/>
      </dsp:txXfrm>
    </dsp:sp>
    <dsp:sp modelId="{51F5FD60-28AF-41AC-AB48-2499520A8633}">
      <dsp:nvSpPr>
        <dsp:cNvPr id="0" name=""/>
        <dsp:cNvSpPr/>
      </dsp:nvSpPr>
      <dsp:spPr>
        <a:xfrm>
          <a:off x="0" y="3110612"/>
          <a:ext cx="4591050" cy="0"/>
        </a:xfrm>
        <a:prstGeom prst="line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2C4C99-B47F-4D5E-A2AC-A6E235E00982}">
      <dsp:nvSpPr>
        <dsp:cNvPr id="0" name=""/>
        <dsp:cNvSpPr/>
      </dsp:nvSpPr>
      <dsp:spPr>
        <a:xfrm>
          <a:off x="0" y="3110612"/>
          <a:ext cx="4591050" cy="10366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- </a:t>
          </a:r>
          <a:r>
            <a:rPr lang="en-US" sz="2000" b="1" kern="1200" dirty="0" err="1"/>
            <a:t>Ως</a:t>
          </a:r>
          <a:r>
            <a:rPr lang="en-US" sz="2000" b="1" kern="1200" dirty="0"/>
            <a:t> </a:t>
          </a:r>
          <a:r>
            <a:rPr lang="en-US" sz="2000" b="1" kern="1200" dirty="0" err="1"/>
            <a:t>γυν</a:t>
          </a:r>
          <a:r>
            <a:rPr lang="en-US" sz="2000" b="1" kern="1200" dirty="0"/>
            <a:t>αίκα: </a:t>
          </a:r>
          <a:r>
            <a:rPr lang="en-US" sz="2000" kern="1200" dirty="0"/>
            <a:t>Συνειδητοποίηση της προσωπικής σκλαβιάς</a:t>
          </a:r>
        </a:p>
      </dsp:txBody>
      <dsp:txXfrm>
        <a:off x="0" y="3110612"/>
        <a:ext cx="4591050" cy="1036659"/>
      </dsp:txXfrm>
    </dsp:sp>
    <dsp:sp modelId="{C00A1221-0888-4535-BC13-9BC7C8BE0BCE}">
      <dsp:nvSpPr>
        <dsp:cNvPr id="0" name=""/>
        <dsp:cNvSpPr/>
      </dsp:nvSpPr>
      <dsp:spPr>
        <a:xfrm>
          <a:off x="0" y="4147272"/>
          <a:ext cx="4591050" cy="0"/>
        </a:xfrm>
        <a:prstGeom prst="lin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565C71-7514-4BBA-9C43-EF369B5169F0}">
      <dsp:nvSpPr>
        <dsp:cNvPr id="0" name=""/>
        <dsp:cNvSpPr/>
      </dsp:nvSpPr>
      <dsp:spPr>
        <a:xfrm>
          <a:off x="0" y="4147272"/>
          <a:ext cx="4591050" cy="10366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• </a:t>
          </a:r>
          <a:r>
            <a:rPr lang="en-US" sz="2000" kern="1200" dirty="0" err="1"/>
            <a:t>Αντίδρ</a:t>
          </a:r>
          <a:r>
            <a:rPr lang="en-US" sz="2000" kern="1200" dirty="0"/>
            <a:t>αση: Εκφράζει την </a:t>
          </a:r>
          <a:r>
            <a:rPr lang="en-US" sz="2000" b="1" kern="1200" dirty="0"/>
            <a:t>ανάγκη για πνευματική ελευθερία και την καταπίεση της γυναικείας φύσης</a:t>
          </a:r>
        </a:p>
      </dsp:txBody>
      <dsp:txXfrm>
        <a:off x="0" y="4147272"/>
        <a:ext cx="4591050" cy="10366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3C0393-AF33-4742-9FED-9F006779B59E}">
      <dsp:nvSpPr>
        <dsp:cNvPr id="0" name=""/>
        <dsp:cNvSpPr/>
      </dsp:nvSpPr>
      <dsp:spPr>
        <a:xfrm>
          <a:off x="0" y="75882"/>
          <a:ext cx="4591050" cy="1193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•Γυναικεία καταπίεση και εγκλεισμός</a:t>
          </a:r>
        </a:p>
      </dsp:txBody>
      <dsp:txXfrm>
        <a:off x="58257" y="134139"/>
        <a:ext cx="4474536" cy="1076886"/>
      </dsp:txXfrm>
    </dsp:sp>
    <dsp:sp modelId="{140DEF99-06A8-4172-8C7F-005FFD65D8B6}">
      <dsp:nvSpPr>
        <dsp:cNvPr id="0" name=""/>
        <dsp:cNvSpPr/>
      </dsp:nvSpPr>
      <dsp:spPr>
        <a:xfrm>
          <a:off x="0" y="1355682"/>
          <a:ext cx="4591050" cy="1193400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• Αλληλεγγύη και ελευθερία</a:t>
          </a:r>
        </a:p>
      </dsp:txBody>
      <dsp:txXfrm>
        <a:off x="58257" y="1413939"/>
        <a:ext cx="4474536" cy="1076886"/>
      </dsp:txXfrm>
    </dsp:sp>
    <dsp:sp modelId="{2DA78B9A-F980-49AF-89DB-B701532D43DD}">
      <dsp:nvSpPr>
        <dsp:cNvPr id="0" name=""/>
        <dsp:cNvSpPr/>
      </dsp:nvSpPr>
      <dsp:spPr>
        <a:xfrm>
          <a:off x="0" y="2635482"/>
          <a:ext cx="4591050" cy="1193400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• Πνευματική δημιουργία και μητρότητα</a:t>
          </a:r>
        </a:p>
      </dsp:txBody>
      <dsp:txXfrm>
        <a:off x="58257" y="2693739"/>
        <a:ext cx="4474536" cy="1076886"/>
      </dsp:txXfrm>
    </dsp:sp>
    <dsp:sp modelId="{DE2D76CC-504F-4BB1-BA71-93798C4C9A58}">
      <dsp:nvSpPr>
        <dsp:cNvPr id="0" name=""/>
        <dsp:cNvSpPr/>
      </dsp:nvSpPr>
      <dsp:spPr>
        <a:xfrm>
          <a:off x="0" y="3915282"/>
          <a:ext cx="4591050" cy="119340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• Εθνική απελευθέρωση και προσωπική σκλαβιά</a:t>
          </a:r>
        </a:p>
      </dsp:txBody>
      <dsp:txXfrm>
        <a:off x="58257" y="3973539"/>
        <a:ext cx="4474536" cy="10768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B4FA7B-4B9E-40B9-B0AA-0B634EF2CE0B}">
      <dsp:nvSpPr>
        <dsp:cNvPr id="0" name=""/>
        <dsp:cNvSpPr/>
      </dsp:nvSpPr>
      <dsp:spPr>
        <a:xfrm>
          <a:off x="0" y="226897"/>
          <a:ext cx="5000124" cy="5000124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0AF64B6-12C4-40DA-BD68-73199E16A188}">
      <dsp:nvSpPr>
        <dsp:cNvPr id="0" name=""/>
        <dsp:cNvSpPr/>
      </dsp:nvSpPr>
      <dsp:spPr>
        <a:xfrm>
          <a:off x="289308" y="419601"/>
          <a:ext cx="2321454" cy="251466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 dirty="0"/>
            <a:t>Αφηγηματικοί τρόποι</a:t>
          </a:r>
          <a:r>
            <a:rPr lang="el-GR" sz="2400" kern="1200" dirty="0"/>
            <a:t>: Πρώτο πρόσωπο</a:t>
          </a:r>
          <a:endParaRPr lang="en-US" sz="2400" kern="1200" dirty="0"/>
        </a:p>
      </dsp:txBody>
      <dsp:txXfrm>
        <a:off x="402632" y="532925"/>
        <a:ext cx="2094806" cy="2288017"/>
      </dsp:txXfrm>
    </dsp:sp>
    <dsp:sp modelId="{3675F4AE-E2D9-47C5-B00A-5F8533308F67}">
      <dsp:nvSpPr>
        <dsp:cNvPr id="0" name=""/>
        <dsp:cNvSpPr/>
      </dsp:nvSpPr>
      <dsp:spPr>
        <a:xfrm>
          <a:off x="2470707" y="380268"/>
          <a:ext cx="2158762" cy="259333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0" i="0" kern="1200" dirty="0"/>
            <a:t>Άμεσο, απλό, ανεπιτήδευτο, αθώο, εξομολογητικό, έτσι ώστε να αγγίζει την ψυχή του αναγνώστη.</a:t>
          </a:r>
          <a:r>
            <a:rPr lang="el-GR" sz="2000" b="1" kern="1200" dirty="0"/>
            <a:t> ύφος</a:t>
          </a:r>
          <a:endParaRPr lang="en-US" sz="2000" kern="1200" dirty="0"/>
        </a:p>
      </dsp:txBody>
      <dsp:txXfrm>
        <a:off x="2576089" y="485650"/>
        <a:ext cx="1947998" cy="2382566"/>
      </dsp:txXfrm>
    </dsp:sp>
    <dsp:sp modelId="{5237AD4E-7203-42B7-B44E-2ABC2BB7DEFB}">
      <dsp:nvSpPr>
        <dsp:cNvPr id="0" name=""/>
        <dsp:cNvSpPr/>
      </dsp:nvSpPr>
      <dsp:spPr>
        <a:xfrm>
          <a:off x="289308" y="2424725"/>
          <a:ext cx="2321454" cy="270452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b="1" kern="1200" dirty="0"/>
            <a:t>Χρήση σχημάτων λόγου</a:t>
          </a:r>
          <a:endParaRPr lang="en-US" sz="2600" kern="1200" dirty="0"/>
        </a:p>
      </dsp:txBody>
      <dsp:txXfrm>
        <a:off x="402632" y="2538049"/>
        <a:ext cx="2094806" cy="2477874"/>
      </dsp:txXfrm>
    </dsp:sp>
    <dsp:sp modelId="{65425FD3-53B6-4B28-8985-F217653F2ACD}">
      <dsp:nvSpPr>
        <dsp:cNvPr id="0" name=""/>
        <dsp:cNvSpPr/>
      </dsp:nvSpPr>
      <dsp:spPr>
        <a:xfrm>
          <a:off x="2505661" y="2843907"/>
          <a:ext cx="2394737" cy="152333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/>
            <a:t>Γλώσσα: Καθαρεύουσα </a:t>
          </a:r>
          <a:endParaRPr lang="en-US" sz="2600" kern="1200" dirty="0"/>
        </a:p>
      </dsp:txBody>
      <dsp:txXfrm>
        <a:off x="2580024" y="2918270"/>
        <a:ext cx="2246011" cy="13746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30EAD-C0EA-47DE-82CB-414DAA414BE3}">
      <dsp:nvSpPr>
        <dsp:cNvPr id="0" name=""/>
        <dsp:cNvSpPr/>
      </dsp:nvSpPr>
      <dsp:spPr>
        <a:xfrm>
          <a:off x="0" y="98307"/>
          <a:ext cx="5000124" cy="127544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0" i="0" kern="1200"/>
            <a:t>Μεταφορές (είχον σείσει τον ζυγόν της σκλαβιάς κ.α.)</a:t>
          </a:r>
          <a:endParaRPr lang="en-US" sz="1800" kern="1200"/>
        </a:p>
      </dsp:txBody>
      <dsp:txXfrm>
        <a:off x="62262" y="160569"/>
        <a:ext cx="4875600" cy="1150922"/>
      </dsp:txXfrm>
    </dsp:sp>
    <dsp:sp modelId="{4DB26F58-0EA5-455C-8CA7-A315F7E2E204}">
      <dsp:nvSpPr>
        <dsp:cNvPr id="0" name=""/>
        <dsp:cNvSpPr/>
      </dsp:nvSpPr>
      <dsp:spPr>
        <a:xfrm>
          <a:off x="0" y="1425593"/>
          <a:ext cx="5000124" cy="1275446"/>
        </a:xfrm>
        <a:prstGeom prst="round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0" i="0" kern="1200"/>
            <a:t>Παρομοιώσεις (τα συγγράμματα παρομοιάζονται με παιδιά, πράγμα που δίνει ζωντάνια, έμφαση και αμεσότητα στα συναισθήματα της αφηγήτριας)</a:t>
          </a:r>
          <a:endParaRPr lang="en-US" sz="1800" kern="1200"/>
        </a:p>
      </dsp:txBody>
      <dsp:txXfrm>
        <a:off x="62262" y="1487855"/>
        <a:ext cx="4875600" cy="1150922"/>
      </dsp:txXfrm>
    </dsp:sp>
    <dsp:sp modelId="{FD410D05-FFD8-4AF9-94E1-270C4D6DA2E3}">
      <dsp:nvSpPr>
        <dsp:cNvPr id="0" name=""/>
        <dsp:cNvSpPr/>
      </dsp:nvSpPr>
      <dsp:spPr>
        <a:xfrm>
          <a:off x="0" y="2752880"/>
          <a:ext cx="5000124" cy="1275446"/>
        </a:xfrm>
        <a:prstGeom prst="round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0" i="0" kern="1200"/>
            <a:t>Προσωποποίηση (Και σεις μαύρα μου συγγράμματα…)</a:t>
          </a:r>
          <a:endParaRPr lang="en-US" sz="1800" kern="1200"/>
        </a:p>
      </dsp:txBody>
      <dsp:txXfrm>
        <a:off x="62262" y="2815142"/>
        <a:ext cx="4875600" cy="1150922"/>
      </dsp:txXfrm>
    </dsp:sp>
    <dsp:sp modelId="{383F1415-B284-41FF-A037-8F3980D7B4A5}">
      <dsp:nvSpPr>
        <dsp:cNvPr id="0" name=""/>
        <dsp:cNvSpPr/>
      </dsp:nvSpPr>
      <dsp:spPr>
        <a:xfrm>
          <a:off x="0" y="4080166"/>
          <a:ext cx="5000124" cy="1275446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0" i="0" kern="1200"/>
            <a:t>Υπερβολή (άκουσα το αίμα μου να ζεσταίνει)</a:t>
          </a:r>
          <a:endParaRPr lang="en-US" sz="1800" kern="1200"/>
        </a:p>
      </dsp:txBody>
      <dsp:txXfrm>
        <a:off x="62262" y="4142428"/>
        <a:ext cx="4875600" cy="11509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A0837-45D7-46EC-B8E2-416D8023833B}">
      <dsp:nvSpPr>
        <dsp:cNvPr id="0" name=""/>
        <dsp:cNvSpPr/>
      </dsp:nvSpPr>
      <dsp:spPr>
        <a:xfrm>
          <a:off x="0" y="653180"/>
          <a:ext cx="5000124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7FE200-FEA1-4D30-BFA0-F32EE6BBA7BF}">
      <dsp:nvSpPr>
        <dsp:cNvPr id="0" name=""/>
        <dsp:cNvSpPr/>
      </dsp:nvSpPr>
      <dsp:spPr>
        <a:xfrm>
          <a:off x="250006" y="48020"/>
          <a:ext cx="3500086" cy="12103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100" b="0" i="0" kern="1200"/>
            <a:t>Αφήγηση</a:t>
          </a:r>
          <a:endParaRPr lang="en-US" sz="4100" kern="1200"/>
        </a:p>
      </dsp:txBody>
      <dsp:txXfrm>
        <a:off x="309089" y="107103"/>
        <a:ext cx="3381920" cy="1092154"/>
      </dsp:txXfrm>
    </dsp:sp>
    <dsp:sp modelId="{F6463570-AEF7-4E32-B6C7-A7583B9CD49A}">
      <dsp:nvSpPr>
        <dsp:cNvPr id="0" name=""/>
        <dsp:cNvSpPr/>
      </dsp:nvSpPr>
      <dsp:spPr>
        <a:xfrm>
          <a:off x="0" y="2512940"/>
          <a:ext cx="5000124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4C6E34-4E5F-4582-9139-21D837BD60FE}">
      <dsp:nvSpPr>
        <dsp:cNvPr id="0" name=""/>
        <dsp:cNvSpPr/>
      </dsp:nvSpPr>
      <dsp:spPr>
        <a:xfrm>
          <a:off x="250006" y="1907780"/>
          <a:ext cx="3500086" cy="121032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100" b="0" i="0" kern="1200"/>
            <a:t>μονόλογος,</a:t>
          </a:r>
          <a:endParaRPr lang="en-US" sz="4100" kern="1200"/>
        </a:p>
      </dsp:txBody>
      <dsp:txXfrm>
        <a:off x="309089" y="1966863"/>
        <a:ext cx="3381920" cy="1092154"/>
      </dsp:txXfrm>
    </dsp:sp>
    <dsp:sp modelId="{7919E7BA-4322-455F-8933-739D6AB55A87}">
      <dsp:nvSpPr>
        <dsp:cNvPr id="0" name=""/>
        <dsp:cNvSpPr/>
      </dsp:nvSpPr>
      <dsp:spPr>
        <a:xfrm>
          <a:off x="0" y="4372700"/>
          <a:ext cx="5000124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5D8992-F273-4795-ACF1-A9222137C940}">
      <dsp:nvSpPr>
        <dsp:cNvPr id="0" name=""/>
        <dsp:cNvSpPr/>
      </dsp:nvSpPr>
      <dsp:spPr>
        <a:xfrm>
          <a:off x="250006" y="3767540"/>
          <a:ext cx="3500086" cy="121032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100" b="0" i="0" kern="1200"/>
            <a:t>σκέψεις</a:t>
          </a:r>
          <a:endParaRPr lang="en-US" sz="4100" kern="1200"/>
        </a:p>
      </dsp:txBody>
      <dsp:txXfrm>
        <a:off x="309089" y="3826623"/>
        <a:ext cx="3381920" cy="109215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8A4591-4B5E-49DF-A99C-1468A4044921}">
      <dsp:nvSpPr>
        <dsp:cNvPr id="0" name=""/>
        <dsp:cNvSpPr/>
      </dsp:nvSpPr>
      <dsp:spPr>
        <a:xfrm>
          <a:off x="0" y="2663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14DD9A-7337-4857-AEB5-398F4E91F859}">
      <dsp:nvSpPr>
        <dsp:cNvPr id="0" name=""/>
        <dsp:cNvSpPr/>
      </dsp:nvSpPr>
      <dsp:spPr>
        <a:xfrm>
          <a:off x="0" y="2663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Συμβολή: Ανάδειξη της γυναικείας καταπίεσης στον 19ο αιώνα</a:t>
          </a:r>
        </a:p>
      </dsp:txBody>
      <dsp:txXfrm>
        <a:off x="0" y="2663"/>
        <a:ext cx="5000124" cy="1816197"/>
      </dsp:txXfrm>
    </dsp:sp>
    <dsp:sp modelId="{ECC1DDE0-6043-46BF-BD6D-D258913C92F8}">
      <dsp:nvSpPr>
        <dsp:cNvPr id="0" name=""/>
        <dsp:cNvSpPr/>
      </dsp:nvSpPr>
      <dsp:spPr>
        <a:xfrm>
          <a:off x="0" y="1818861"/>
          <a:ext cx="5000124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A41B98-A343-4414-BAC6-89C2845CE1DE}">
      <dsp:nvSpPr>
        <dsp:cNvPr id="0" name=""/>
        <dsp:cNvSpPr/>
      </dsp:nvSpPr>
      <dsp:spPr>
        <a:xfrm>
          <a:off x="0" y="1818861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Μήνυμα: Η ανάγκη για ελευθερία και πνευματική δημιουργία</a:t>
          </a:r>
        </a:p>
      </dsp:txBody>
      <dsp:txXfrm>
        <a:off x="0" y="1818861"/>
        <a:ext cx="5000124" cy="1816197"/>
      </dsp:txXfrm>
    </dsp:sp>
    <dsp:sp modelId="{BE09BEE3-03DC-4B9B-A8E0-7234836A5506}">
      <dsp:nvSpPr>
        <dsp:cNvPr id="0" name=""/>
        <dsp:cNvSpPr/>
      </dsp:nvSpPr>
      <dsp:spPr>
        <a:xfrm>
          <a:off x="0" y="3635058"/>
          <a:ext cx="5000124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305B91A-8858-4A2F-B914-2E300B99D4BA}">
      <dsp:nvSpPr>
        <dsp:cNvPr id="0" name=""/>
        <dsp:cNvSpPr/>
      </dsp:nvSpPr>
      <dsp:spPr>
        <a:xfrm>
          <a:off x="0" y="3635058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Σύνδεση με το σήμερα: Εμπνέει τη συζήτηση για τα δικαιώματα των γυναικών</a:t>
          </a:r>
        </a:p>
      </dsp:txBody>
      <dsp:txXfrm>
        <a:off x="0" y="3635058"/>
        <a:ext cx="5000124" cy="181619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1013E-00F7-4010-961A-F0E33C9B76B8}">
      <dsp:nvSpPr>
        <dsp:cNvPr id="0" name=""/>
        <dsp:cNvSpPr/>
      </dsp:nvSpPr>
      <dsp:spPr>
        <a:xfrm>
          <a:off x="0" y="6417"/>
          <a:ext cx="8229600" cy="14544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Η Ελισάβετ Μουτζάν-Μαρτινέγκου: Σύμβολο αγώνα για πνευματική και προσωπική ελευθερία</a:t>
          </a:r>
        </a:p>
      </dsp:txBody>
      <dsp:txXfrm>
        <a:off x="71001" y="77418"/>
        <a:ext cx="8087598" cy="1312454"/>
      </dsp:txXfrm>
    </dsp:sp>
    <dsp:sp modelId="{148B31DB-815D-402A-BBEE-D86BB5233EF7}">
      <dsp:nvSpPr>
        <dsp:cNvPr id="0" name=""/>
        <dsp:cNvSpPr/>
      </dsp:nvSpPr>
      <dsp:spPr>
        <a:xfrm>
          <a:off x="0" y="1535753"/>
          <a:ext cx="8229600" cy="14544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Η Αυτοβιογραφία της: Πολύτιμη μαρτυρία της γυναικείας κατάστασης στον 19ο αιώνα</a:t>
          </a:r>
        </a:p>
      </dsp:txBody>
      <dsp:txXfrm>
        <a:off x="71001" y="1606754"/>
        <a:ext cx="8087598" cy="1312454"/>
      </dsp:txXfrm>
    </dsp:sp>
    <dsp:sp modelId="{524D6230-C652-4EB0-A850-46E2E69D340E}">
      <dsp:nvSpPr>
        <dsp:cNvPr id="0" name=""/>
        <dsp:cNvSpPr/>
      </dsp:nvSpPr>
      <dsp:spPr>
        <a:xfrm>
          <a:off x="0" y="3065089"/>
          <a:ext cx="8229600" cy="14544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Η σημασία του έργου της: Εξακολουθεί να εμπνέει την κατανόηση και την αναγνώριση των γυναικείων δικαιωμάτων</a:t>
          </a:r>
        </a:p>
      </dsp:txBody>
      <dsp:txXfrm>
        <a:off x="71001" y="3136090"/>
        <a:ext cx="8087598" cy="1312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9144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341640" y="-1720"/>
            <a:ext cx="881253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4540" y="-1291"/>
            <a:ext cx="2706134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3923854" y="1402819"/>
            <a:ext cx="4967533" cy="3741293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0148" y="818984"/>
            <a:ext cx="4947184" cy="3268520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el-GR" sz="4200">
                <a:solidFill>
                  <a:srgbClr val="FFFFFF"/>
                </a:solidFill>
              </a:rPr>
              <a:t>Η Ελισάβετ Μουτζάν-Μαρτινέγκου: Μια Τραγική Φιγούρα της Νεοελληνικής Λογοτεχνίας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735" y="4480038"/>
            <a:ext cx="9134528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4368117" y="2081692"/>
            <a:ext cx="6857572" cy="269419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l-GR" sz="3200">
                <a:solidFill>
                  <a:srgbClr val="FFFFFF"/>
                </a:solidFill>
              </a:rPr>
              <a:t>Σημασία και Κληρονομιά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37CFE1D-47E0-80ED-98A3-B39B9555EE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928721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Συμπεράσματα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1D99C664-5862-8B0E-92C2-1F30D41AB8B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Πηγές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"Αυτοβιογραφία," Ελισάβετ Μουτζάν-Μαρτινέγκου</a:t>
            </a:r>
          </a:p>
          <a:p>
            <a:r>
              <a:t>2. Εισαγωγή-Σημειώσεις: Κ. Πορφύρη, Τυπογραφείον "Κείμενα"</a:t>
            </a:r>
          </a:p>
          <a:p>
            <a:r>
              <a:t>3. Άρθρα και μελέτες για τη ζωή και το έργο της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500">
                <a:solidFill>
                  <a:srgbClr val="FFFFFF"/>
                </a:solidFill>
              </a:rPr>
              <a:t>Σύντομο Βιογραφικό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1720645"/>
            <a:ext cx="7293023" cy="4280910"/>
          </a:xfrm>
        </p:spPr>
        <p:txBody>
          <a:bodyPr anchor="ctr">
            <a:normAutofit/>
          </a:bodyPr>
          <a:lstStyle/>
          <a:p>
            <a:r>
              <a:rPr lang="el-GR" sz="2400" b="1" dirty="0"/>
              <a:t>Γέννηση: </a:t>
            </a:r>
            <a:r>
              <a:rPr lang="el-GR" sz="2400" dirty="0"/>
              <a:t>Ζάκυνθος, 1801</a:t>
            </a:r>
          </a:p>
          <a:p>
            <a:r>
              <a:rPr lang="el-GR" sz="2400" dirty="0"/>
              <a:t> </a:t>
            </a:r>
            <a:r>
              <a:rPr lang="el-GR" sz="2400" b="1" dirty="0"/>
              <a:t>Θάνατος: </a:t>
            </a:r>
            <a:r>
              <a:rPr lang="el-GR" sz="2400" dirty="0"/>
              <a:t>1832 από επιπλοκές στον τοκετό</a:t>
            </a:r>
          </a:p>
          <a:p>
            <a:r>
              <a:rPr lang="el-GR" sz="2400" b="1" dirty="0"/>
              <a:t> Οικογένεια:</a:t>
            </a:r>
          </a:p>
          <a:p>
            <a:r>
              <a:rPr lang="el-GR" sz="2400" dirty="0"/>
              <a:t>  - Πατέρας: Φραγκίσκος </a:t>
            </a:r>
            <a:r>
              <a:rPr lang="el-GR" sz="2400" dirty="0" err="1"/>
              <a:t>Μουτζάν</a:t>
            </a:r>
            <a:r>
              <a:rPr lang="el-GR" sz="2400" dirty="0"/>
              <a:t> (πολιτικός από αριστοκρατική οικογένεια)</a:t>
            </a:r>
          </a:p>
          <a:p>
            <a:r>
              <a:rPr lang="el-GR" sz="2400" dirty="0"/>
              <a:t>  - Μητέρα: Αγγελική </a:t>
            </a:r>
            <a:r>
              <a:rPr lang="el-GR" sz="2400" dirty="0" err="1"/>
              <a:t>Σιγούρου</a:t>
            </a:r>
            <a:endParaRPr lang="el-GR" sz="2400" dirty="0"/>
          </a:p>
          <a:p>
            <a:r>
              <a:rPr lang="el-GR" sz="2400" b="1" dirty="0"/>
              <a:t>Εκπαίδευση: </a:t>
            </a:r>
            <a:r>
              <a:rPr lang="el-GR" sz="2400" dirty="0"/>
              <a:t>Δάσκαλοι ορθόδοξοι κληρικοί, γνώση ιταλικών και γαλλικών</a:t>
            </a:r>
          </a:p>
          <a:p>
            <a:r>
              <a:rPr lang="el-GR" sz="2400" b="1" dirty="0"/>
              <a:t>Γάμος: </a:t>
            </a:r>
            <a:r>
              <a:rPr lang="el-GR" sz="2400" dirty="0"/>
              <a:t>Παντρεύτηκε το 1831 τον Νικόλαο </a:t>
            </a:r>
            <a:r>
              <a:rPr lang="el-GR" sz="2400" dirty="0" err="1"/>
              <a:t>Μαρτινέγκο</a:t>
            </a:r>
            <a:r>
              <a:rPr lang="el-GR" sz="2400" dirty="0"/>
              <a:t>, 20 χρόνια μεγαλύτερό της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500">
                <a:solidFill>
                  <a:srgbClr val="FFFFFF"/>
                </a:solidFill>
              </a:rPr>
              <a:t>Το Έργο της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el-GR" sz="2400" b="1" dirty="0"/>
              <a:t>Θεατρικά έργα</a:t>
            </a:r>
            <a:endParaRPr lang="en-US" sz="2400" b="1" dirty="0"/>
          </a:p>
          <a:p>
            <a:r>
              <a:rPr lang="el-GR" sz="2400" b="1" dirty="0"/>
              <a:t>Πεζές μεταφράσεις </a:t>
            </a:r>
            <a:r>
              <a:rPr lang="el-GR" sz="2400" dirty="0"/>
              <a:t>(π.χ. Οδύσσεια του Ομήρου, Προμηθέας Δεσμώτης του Αισχύλου)</a:t>
            </a:r>
            <a:endParaRPr lang="en-US" sz="2400" dirty="0"/>
          </a:p>
          <a:p>
            <a:r>
              <a:rPr lang="el-GR" sz="2400" b="1" dirty="0"/>
              <a:t>Ποιήματα</a:t>
            </a:r>
            <a:endParaRPr lang="en-US" sz="2400" b="1" dirty="0"/>
          </a:p>
          <a:p>
            <a:r>
              <a:rPr lang="el-GR" sz="2400" dirty="0"/>
              <a:t> </a:t>
            </a:r>
            <a:r>
              <a:rPr lang="el-GR" sz="2400" b="1" dirty="0"/>
              <a:t>Οικονομικές και λογοτεχνικές μελέτες</a:t>
            </a:r>
            <a:endParaRPr lang="en-US" sz="2400" b="1" dirty="0"/>
          </a:p>
          <a:p>
            <a:r>
              <a:rPr lang="el-GR" sz="2400" b="1" dirty="0"/>
              <a:t>Αυτοβιογραφία:</a:t>
            </a:r>
            <a:r>
              <a:rPr lang="el-GR" sz="2400" dirty="0"/>
              <a:t> Μοναδικό σωζόμενο έργο, εκδόθηκε το 1881 από τον γιο της, </a:t>
            </a:r>
            <a:r>
              <a:rPr lang="el-GR" sz="2400" dirty="0" err="1"/>
              <a:t>Ελισαβέτιο</a:t>
            </a:r>
            <a:endParaRPr lang="el-G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l-GR" sz="3500">
                <a:solidFill>
                  <a:srgbClr val="FFFFFF"/>
                </a:solidFill>
              </a:rPr>
              <a:t>Κοινωνικό Πλαίσιο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EAD6B1-5B6C-6F9F-1B15-1E5F361CB2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531321"/>
              </p:ext>
            </p:extLst>
          </p:nvPr>
        </p:nvGraphicFramePr>
        <p:xfrm>
          <a:off x="483042" y="1226595"/>
          <a:ext cx="8195871" cy="5557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F892E19-92E7-4BB2-8C3F-DBDFE8D9D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3436144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sp>
          <p:nvSpPr>
            <p:cNvPr id="20" name="Freeform: Shape 11">
              <a:extLst>
                <a:ext uri="{FF2B5EF4-FFF2-40B4-BE49-F238E27FC236}">
                  <a16:creationId xmlns:a16="http://schemas.microsoft.com/office/drawing/2014/main" id="{62E6AA4D-EC17-45B5-B621-DF0FD91FD4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" y="-1"/>
              <a:ext cx="4572002" cy="6858002"/>
            </a:xfrm>
            <a:custGeom>
              <a:avLst/>
              <a:gdLst>
                <a:gd name="connsiteX0" fmla="*/ 4214994 w 4572002"/>
                <a:gd name="connsiteY0" fmla="*/ 6564620 h 6858002"/>
                <a:gd name="connsiteX1" fmla="*/ 4214994 w 4572002"/>
                <a:gd name="connsiteY1" fmla="*/ 6564621 h 6858002"/>
                <a:gd name="connsiteX2" fmla="*/ 4237474 w 4572002"/>
                <a:gd name="connsiteY2" fmla="*/ 6588626 h 6858002"/>
                <a:gd name="connsiteX3" fmla="*/ 4254096 w 4572002"/>
                <a:gd name="connsiteY3" fmla="*/ 6625225 h 6858002"/>
                <a:gd name="connsiteX4" fmla="*/ 4247001 w 4572002"/>
                <a:gd name="connsiteY4" fmla="*/ 6662540 h 6858002"/>
                <a:gd name="connsiteX5" fmla="*/ 4247000 w 4572002"/>
                <a:gd name="connsiteY5" fmla="*/ 6662541 h 6858002"/>
                <a:gd name="connsiteX6" fmla="*/ 4246999 w 4572002"/>
                <a:gd name="connsiteY6" fmla="*/ 6662544 h 6858002"/>
                <a:gd name="connsiteX7" fmla="*/ 4235550 w 4572002"/>
                <a:gd name="connsiteY7" fmla="*/ 6683027 h 6858002"/>
                <a:gd name="connsiteX8" fmla="*/ 4232403 w 4572002"/>
                <a:gd name="connsiteY8" fmla="*/ 6702976 h 6858002"/>
                <a:gd name="connsiteX9" fmla="*/ 4232403 w 4572002"/>
                <a:gd name="connsiteY9" fmla="*/ 6702977 h 6858002"/>
                <a:gd name="connsiteX10" fmla="*/ 4246238 w 4572002"/>
                <a:gd name="connsiteY10" fmla="*/ 6742553 h 6858002"/>
                <a:gd name="connsiteX11" fmla="*/ 4246239 w 4572002"/>
                <a:gd name="connsiteY11" fmla="*/ 6742555 h 6858002"/>
                <a:gd name="connsiteX12" fmla="*/ 4265716 w 4572002"/>
                <a:gd name="connsiteY12" fmla="*/ 6812062 h 6858002"/>
                <a:gd name="connsiteX13" fmla="*/ 4265717 w 4572002"/>
                <a:gd name="connsiteY13" fmla="*/ 6812064 h 6858002"/>
                <a:gd name="connsiteX14" fmla="*/ 4265717 w 4572002"/>
                <a:gd name="connsiteY14" fmla="*/ 6812063 h 6858002"/>
                <a:gd name="connsiteX15" fmla="*/ 4265716 w 4572002"/>
                <a:gd name="connsiteY15" fmla="*/ 6812062 h 6858002"/>
                <a:gd name="connsiteX16" fmla="*/ 4260942 w 4572002"/>
                <a:gd name="connsiteY16" fmla="*/ 6776800 h 6858002"/>
                <a:gd name="connsiteX17" fmla="*/ 4246239 w 4572002"/>
                <a:gd name="connsiteY17" fmla="*/ 6742555 h 6858002"/>
                <a:gd name="connsiteX18" fmla="*/ 4246238 w 4572002"/>
                <a:gd name="connsiteY18" fmla="*/ 6742552 h 6858002"/>
                <a:gd name="connsiteX19" fmla="*/ 4232403 w 4572002"/>
                <a:gd name="connsiteY19" fmla="*/ 6702976 h 6858002"/>
                <a:gd name="connsiteX20" fmla="*/ 4246999 w 4572002"/>
                <a:gd name="connsiteY20" fmla="*/ 6662544 h 6858002"/>
                <a:gd name="connsiteX21" fmla="*/ 4247000 w 4572002"/>
                <a:gd name="connsiteY21" fmla="*/ 6662542 h 6858002"/>
                <a:gd name="connsiteX22" fmla="*/ 4247001 w 4572002"/>
                <a:gd name="connsiteY22" fmla="*/ 6662540 h 6858002"/>
                <a:gd name="connsiteX23" fmla="*/ 4254084 w 4572002"/>
                <a:gd name="connsiteY23" fmla="*/ 6645552 h 6858002"/>
                <a:gd name="connsiteX24" fmla="*/ 4254096 w 4572002"/>
                <a:gd name="connsiteY24" fmla="*/ 6625225 h 6858002"/>
                <a:gd name="connsiteX25" fmla="*/ 4254096 w 4572002"/>
                <a:gd name="connsiteY25" fmla="*/ 6625224 h 6858002"/>
                <a:gd name="connsiteX26" fmla="*/ 4237474 w 4572002"/>
                <a:gd name="connsiteY26" fmla="*/ 6588625 h 6858002"/>
                <a:gd name="connsiteX27" fmla="*/ 4295315 w 4572002"/>
                <a:gd name="connsiteY27" fmla="*/ 6438981 h 6858002"/>
                <a:gd name="connsiteX28" fmla="*/ 4275385 w 4572002"/>
                <a:gd name="connsiteY28" fmla="*/ 6463840 h 6858002"/>
                <a:gd name="connsiteX29" fmla="*/ 4275382 w 4572002"/>
                <a:gd name="connsiteY29" fmla="*/ 6463849 h 6858002"/>
                <a:gd name="connsiteX30" fmla="*/ 4261587 w 4572002"/>
                <a:gd name="connsiteY30" fmla="*/ 6513012 h 6858002"/>
                <a:gd name="connsiteX31" fmla="*/ 4242781 w 4572002"/>
                <a:gd name="connsiteY31" fmla="*/ 6546194 h 6858002"/>
                <a:gd name="connsiteX32" fmla="*/ 4242781 w 4572002"/>
                <a:gd name="connsiteY32" fmla="*/ 6546195 h 6858002"/>
                <a:gd name="connsiteX33" fmla="*/ 4259120 w 4572002"/>
                <a:gd name="connsiteY33" fmla="*/ 6521804 h 6858002"/>
                <a:gd name="connsiteX34" fmla="*/ 4261587 w 4572002"/>
                <a:gd name="connsiteY34" fmla="*/ 6513012 h 6858002"/>
                <a:gd name="connsiteX35" fmla="*/ 4264398 w 4572002"/>
                <a:gd name="connsiteY35" fmla="*/ 6508052 h 6858002"/>
                <a:gd name="connsiteX36" fmla="*/ 4275382 w 4572002"/>
                <a:gd name="connsiteY36" fmla="*/ 6463849 h 6858002"/>
                <a:gd name="connsiteX37" fmla="*/ 4275385 w 4572002"/>
                <a:gd name="connsiteY37" fmla="*/ 6463841 h 6858002"/>
                <a:gd name="connsiteX38" fmla="*/ 4295315 w 4572002"/>
                <a:gd name="connsiteY38" fmla="*/ 6438981 h 6858002"/>
                <a:gd name="connsiteX39" fmla="*/ 4381289 w 4572002"/>
                <a:gd name="connsiteY39" fmla="*/ 6365204 h 6858002"/>
                <a:gd name="connsiteX40" fmla="*/ 4380008 w 4572002"/>
                <a:gd name="connsiteY40" fmla="*/ 6387910 h 6858002"/>
                <a:gd name="connsiteX41" fmla="*/ 4378243 w 4572002"/>
                <a:gd name="connsiteY41" fmla="*/ 6391549 h 6858002"/>
                <a:gd name="connsiteX42" fmla="*/ 4370589 w 4572002"/>
                <a:gd name="connsiteY42" fmla="*/ 6407332 h 6858002"/>
                <a:gd name="connsiteX43" fmla="*/ 4370589 w 4572002"/>
                <a:gd name="connsiteY43" fmla="*/ 6407333 h 6858002"/>
                <a:gd name="connsiteX44" fmla="*/ 4378243 w 4572002"/>
                <a:gd name="connsiteY44" fmla="*/ 6391549 h 6858002"/>
                <a:gd name="connsiteX45" fmla="*/ 4380008 w 4572002"/>
                <a:gd name="connsiteY45" fmla="*/ 6387910 h 6858002"/>
                <a:gd name="connsiteX46" fmla="*/ 4142220 w 4572002"/>
                <a:gd name="connsiteY46" fmla="*/ 4221391 h 6858002"/>
                <a:gd name="connsiteX47" fmla="*/ 4142220 w 4572002"/>
                <a:gd name="connsiteY47" fmla="*/ 4221392 h 6858002"/>
                <a:gd name="connsiteX48" fmla="*/ 4147936 w 4572002"/>
                <a:gd name="connsiteY48" fmla="*/ 4253015 h 6858002"/>
                <a:gd name="connsiteX49" fmla="*/ 4187752 w 4572002"/>
                <a:gd name="connsiteY49" fmla="*/ 4324646 h 6858002"/>
                <a:gd name="connsiteX50" fmla="*/ 4196706 w 4572002"/>
                <a:gd name="connsiteY50" fmla="*/ 4363891 h 6858002"/>
                <a:gd name="connsiteX51" fmla="*/ 4195944 w 4572002"/>
                <a:gd name="connsiteY51" fmla="*/ 4482004 h 6858002"/>
                <a:gd name="connsiteX52" fmla="*/ 4135934 w 4572002"/>
                <a:gd name="connsiteY52" fmla="*/ 4659174 h 6858002"/>
                <a:gd name="connsiteX53" fmla="*/ 4127932 w 4572002"/>
                <a:gd name="connsiteY53" fmla="*/ 4677655 h 6858002"/>
                <a:gd name="connsiteX54" fmla="*/ 4118025 w 4572002"/>
                <a:gd name="connsiteY54" fmla="*/ 4767764 h 6858002"/>
                <a:gd name="connsiteX55" fmla="*/ 4116716 w 4572002"/>
                <a:gd name="connsiteY55" fmla="*/ 4800483 h 6858002"/>
                <a:gd name="connsiteX56" fmla="*/ 4116716 w 4572002"/>
                <a:gd name="connsiteY56" fmla="*/ 4800484 h 6858002"/>
                <a:gd name="connsiteX57" fmla="*/ 4131552 w 4572002"/>
                <a:gd name="connsiteY57" fmla="*/ 4828917 h 6858002"/>
                <a:gd name="connsiteX58" fmla="*/ 4153733 w 4572002"/>
                <a:gd name="connsiteY58" fmla="*/ 4863343 h 6858002"/>
                <a:gd name="connsiteX59" fmla="*/ 4161262 w 4572002"/>
                <a:gd name="connsiteY59" fmla="*/ 4889275 h 6858002"/>
                <a:gd name="connsiteX60" fmla="*/ 4159557 w 4572002"/>
                <a:gd name="connsiteY60" fmla="*/ 4912168 h 6858002"/>
                <a:gd name="connsiteX61" fmla="*/ 4158155 w 4572002"/>
                <a:gd name="connsiteY61" fmla="*/ 4933804 h 6858002"/>
                <a:gd name="connsiteX62" fmla="*/ 4158155 w 4572002"/>
                <a:gd name="connsiteY62" fmla="*/ 4933805 h 6858002"/>
                <a:gd name="connsiteX63" fmla="*/ 4162914 w 4572002"/>
                <a:gd name="connsiteY63" fmla="*/ 4952673 h 6858002"/>
                <a:gd name="connsiteX64" fmla="*/ 4165707 w 4572002"/>
                <a:gd name="connsiteY64" fmla="*/ 4957454 h 6858002"/>
                <a:gd name="connsiteX65" fmla="*/ 4166985 w 4572002"/>
                <a:gd name="connsiteY65" fmla="*/ 4961456 h 6858002"/>
                <a:gd name="connsiteX66" fmla="*/ 4182989 w 4572002"/>
                <a:gd name="connsiteY66" fmla="*/ 4987038 h 6858002"/>
                <a:gd name="connsiteX67" fmla="*/ 4209468 w 4572002"/>
                <a:gd name="connsiteY67" fmla="*/ 5041522 h 6858002"/>
                <a:gd name="connsiteX68" fmla="*/ 4216684 w 4572002"/>
                <a:gd name="connsiteY68" fmla="*/ 5072376 h 6858002"/>
                <a:gd name="connsiteX69" fmla="*/ 4222587 w 4572002"/>
                <a:gd name="connsiteY69" fmla="*/ 5087441 h 6858002"/>
                <a:gd name="connsiteX70" fmla="*/ 4235615 w 4572002"/>
                <a:gd name="connsiteY70" fmla="*/ 5133220 h 6858002"/>
                <a:gd name="connsiteX71" fmla="*/ 4235616 w 4572002"/>
                <a:gd name="connsiteY71" fmla="*/ 5133225 h 6858002"/>
                <a:gd name="connsiteX72" fmla="*/ 4228901 w 4572002"/>
                <a:gd name="connsiteY72" fmla="*/ 5166113 h 6858002"/>
                <a:gd name="connsiteX73" fmla="*/ 4228901 w 4572002"/>
                <a:gd name="connsiteY73" fmla="*/ 5166114 h 6858002"/>
                <a:gd name="connsiteX74" fmla="*/ 4229593 w 4572002"/>
                <a:gd name="connsiteY74" fmla="*/ 5172091 h 6858002"/>
                <a:gd name="connsiteX75" fmla="*/ 4232139 w 4572002"/>
                <a:gd name="connsiteY75" fmla="*/ 5179068 h 6858002"/>
                <a:gd name="connsiteX76" fmla="*/ 4231973 w 4572002"/>
                <a:gd name="connsiteY76" fmla="*/ 5229434 h 6858002"/>
                <a:gd name="connsiteX77" fmla="*/ 4225669 w 4572002"/>
                <a:gd name="connsiteY77" fmla="*/ 5241089 h 6858002"/>
                <a:gd name="connsiteX78" fmla="*/ 4208517 w 4572002"/>
                <a:gd name="connsiteY78" fmla="*/ 5272796 h 6858002"/>
                <a:gd name="connsiteX79" fmla="*/ 4184613 w 4572002"/>
                <a:gd name="connsiteY79" fmla="*/ 5312288 h 6858002"/>
                <a:gd name="connsiteX80" fmla="*/ 4183557 w 4572002"/>
                <a:gd name="connsiteY80" fmla="*/ 5321350 h 6858002"/>
                <a:gd name="connsiteX81" fmla="*/ 4181083 w 4572002"/>
                <a:gd name="connsiteY81" fmla="*/ 5326163 h 6858002"/>
                <a:gd name="connsiteX82" fmla="*/ 4179637 w 4572002"/>
                <a:gd name="connsiteY82" fmla="*/ 5355014 h 6858002"/>
                <a:gd name="connsiteX83" fmla="*/ 4179637 w 4572002"/>
                <a:gd name="connsiteY83" fmla="*/ 5355015 h 6858002"/>
                <a:gd name="connsiteX84" fmla="*/ 4184513 w 4572002"/>
                <a:gd name="connsiteY84" fmla="*/ 5385385 h 6858002"/>
                <a:gd name="connsiteX85" fmla="*/ 4192704 w 4572002"/>
                <a:gd name="connsiteY85" fmla="*/ 5425583 h 6858002"/>
                <a:gd name="connsiteX86" fmla="*/ 4204327 w 4572002"/>
                <a:gd name="connsiteY86" fmla="*/ 5480638 h 6858002"/>
                <a:gd name="connsiteX87" fmla="*/ 4208850 w 4572002"/>
                <a:gd name="connsiteY87" fmla="*/ 5507668 h 6858002"/>
                <a:gd name="connsiteX88" fmla="*/ 4198232 w 4572002"/>
                <a:gd name="connsiteY88" fmla="*/ 5531692 h 6858002"/>
                <a:gd name="connsiteX89" fmla="*/ 4198231 w 4572002"/>
                <a:gd name="connsiteY89" fmla="*/ 5531693 h 6858002"/>
                <a:gd name="connsiteX90" fmla="*/ 4188085 w 4572002"/>
                <a:gd name="connsiteY90" fmla="*/ 5547578 h 6858002"/>
                <a:gd name="connsiteX91" fmla="*/ 4188085 w 4572002"/>
                <a:gd name="connsiteY91" fmla="*/ 5547579 h 6858002"/>
                <a:gd name="connsiteX92" fmla="*/ 4197659 w 4572002"/>
                <a:gd name="connsiteY92" fmla="*/ 5562747 h 6858002"/>
                <a:gd name="connsiteX93" fmla="*/ 4268907 w 4572002"/>
                <a:gd name="connsiteY93" fmla="*/ 5704484 h 6858002"/>
                <a:gd name="connsiteX94" fmla="*/ 4274812 w 4572002"/>
                <a:gd name="connsiteY94" fmla="*/ 5740489 h 6858002"/>
                <a:gd name="connsiteX95" fmla="*/ 4283578 w 4572002"/>
                <a:gd name="connsiteY95" fmla="*/ 5760874 h 6858002"/>
                <a:gd name="connsiteX96" fmla="*/ 4371973 w 4572002"/>
                <a:gd name="connsiteY96" fmla="*/ 5883752 h 6858002"/>
                <a:gd name="connsiteX97" fmla="*/ 4371974 w 4572002"/>
                <a:gd name="connsiteY97" fmla="*/ 5883757 h 6858002"/>
                <a:gd name="connsiteX98" fmla="*/ 4389877 w 4572002"/>
                <a:gd name="connsiteY98" fmla="*/ 5935946 h 6858002"/>
                <a:gd name="connsiteX99" fmla="*/ 4389878 w 4572002"/>
                <a:gd name="connsiteY99" fmla="*/ 5935950 h 6858002"/>
                <a:gd name="connsiteX100" fmla="*/ 4386259 w 4572002"/>
                <a:gd name="connsiteY100" fmla="*/ 5993290 h 6858002"/>
                <a:gd name="connsiteX101" fmla="*/ 4386259 w 4572002"/>
                <a:gd name="connsiteY101" fmla="*/ 5993291 h 6858002"/>
                <a:gd name="connsiteX102" fmla="*/ 4379782 w 4572002"/>
                <a:gd name="connsiteY102" fmla="*/ 6026440 h 6858002"/>
                <a:gd name="connsiteX103" fmla="*/ 4323583 w 4572002"/>
                <a:gd name="connsiteY103" fmla="*/ 6108738 h 6858002"/>
                <a:gd name="connsiteX104" fmla="*/ 4309890 w 4572002"/>
                <a:gd name="connsiteY104" fmla="*/ 6133314 h 6858002"/>
                <a:gd name="connsiteX105" fmla="*/ 4309890 w 4572002"/>
                <a:gd name="connsiteY105" fmla="*/ 6133315 h 6858002"/>
                <a:gd name="connsiteX106" fmla="*/ 4313591 w 4572002"/>
                <a:gd name="connsiteY106" fmla="*/ 6143190 h 6858002"/>
                <a:gd name="connsiteX107" fmla="*/ 4325486 w 4572002"/>
                <a:gd name="connsiteY107" fmla="*/ 6155600 h 6858002"/>
                <a:gd name="connsiteX108" fmla="*/ 4325488 w 4572002"/>
                <a:gd name="connsiteY108" fmla="*/ 6155603 h 6858002"/>
                <a:gd name="connsiteX109" fmla="*/ 4364160 w 4572002"/>
                <a:gd name="connsiteY109" fmla="*/ 6228757 h 6858002"/>
                <a:gd name="connsiteX110" fmla="*/ 4381497 w 4572002"/>
                <a:gd name="connsiteY110" fmla="*/ 6361540 h 6858002"/>
                <a:gd name="connsiteX111" fmla="*/ 4381497 w 4572002"/>
                <a:gd name="connsiteY111" fmla="*/ 6361539 h 6858002"/>
                <a:gd name="connsiteX112" fmla="*/ 4364160 w 4572002"/>
                <a:gd name="connsiteY112" fmla="*/ 6228756 h 6858002"/>
                <a:gd name="connsiteX113" fmla="*/ 4325488 w 4572002"/>
                <a:gd name="connsiteY113" fmla="*/ 6155602 h 6858002"/>
                <a:gd name="connsiteX114" fmla="*/ 4325486 w 4572002"/>
                <a:gd name="connsiteY114" fmla="*/ 6155600 h 6858002"/>
                <a:gd name="connsiteX115" fmla="*/ 4309890 w 4572002"/>
                <a:gd name="connsiteY115" fmla="*/ 6133315 h 6858002"/>
                <a:gd name="connsiteX116" fmla="*/ 4323583 w 4572002"/>
                <a:gd name="connsiteY116" fmla="*/ 6108739 h 6858002"/>
                <a:gd name="connsiteX117" fmla="*/ 4379782 w 4572002"/>
                <a:gd name="connsiteY117" fmla="*/ 6026441 h 6858002"/>
                <a:gd name="connsiteX118" fmla="*/ 4386259 w 4572002"/>
                <a:gd name="connsiteY118" fmla="*/ 5993292 h 6858002"/>
                <a:gd name="connsiteX119" fmla="*/ 4386259 w 4572002"/>
                <a:gd name="connsiteY119" fmla="*/ 5993290 h 6858002"/>
                <a:gd name="connsiteX120" fmla="*/ 4389712 w 4572002"/>
                <a:gd name="connsiteY120" fmla="*/ 5964477 h 6858002"/>
                <a:gd name="connsiteX121" fmla="*/ 4389878 w 4572002"/>
                <a:gd name="connsiteY121" fmla="*/ 5935950 h 6858002"/>
                <a:gd name="connsiteX122" fmla="*/ 4389878 w 4572002"/>
                <a:gd name="connsiteY122" fmla="*/ 5935949 h 6858002"/>
                <a:gd name="connsiteX123" fmla="*/ 4389877 w 4572002"/>
                <a:gd name="connsiteY123" fmla="*/ 5935946 h 6858002"/>
                <a:gd name="connsiteX124" fmla="*/ 4382997 w 4572002"/>
                <a:gd name="connsiteY124" fmla="*/ 5909351 h 6858002"/>
                <a:gd name="connsiteX125" fmla="*/ 4371974 w 4572002"/>
                <a:gd name="connsiteY125" fmla="*/ 5883757 h 6858002"/>
                <a:gd name="connsiteX126" fmla="*/ 4371973 w 4572002"/>
                <a:gd name="connsiteY126" fmla="*/ 5883751 h 6858002"/>
                <a:gd name="connsiteX127" fmla="*/ 4283578 w 4572002"/>
                <a:gd name="connsiteY127" fmla="*/ 5760873 h 6858002"/>
                <a:gd name="connsiteX128" fmla="*/ 4274812 w 4572002"/>
                <a:gd name="connsiteY128" fmla="*/ 5740488 h 6858002"/>
                <a:gd name="connsiteX129" fmla="*/ 4268907 w 4572002"/>
                <a:gd name="connsiteY129" fmla="*/ 5704483 h 6858002"/>
                <a:gd name="connsiteX130" fmla="*/ 4197659 w 4572002"/>
                <a:gd name="connsiteY130" fmla="*/ 5562746 h 6858002"/>
                <a:gd name="connsiteX131" fmla="*/ 4188085 w 4572002"/>
                <a:gd name="connsiteY131" fmla="*/ 5547578 h 6858002"/>
                <a:gd name="connsiteX132" fmla="*/ 4198231 w 4572002"/>
                <a:gd name="connsiteY132" fmla="*/ 5531694 h 6858002"/>
                <a:gd name="connsiteX133" fmla="*/ 4198232 w 4572002"/>
                <a:gd name="connsiteY133" fmla="*/ 5531692 h 6858002"/>
                <a:gd name="connsiteX134" fmla="*/ 4206630 w 4572002"/>
                <a:gd name="connsiteY134" fmla="*/ 5520422 h 6858002"/>
                <a:gd name="connsiteX135" fmla="*/ 4208850 w 4572002"/>
                <a:gd name="connsiteY135" fmla="*/ 5507668 h 6858002"/>
                <a:gd name="connsiteX136" fmla="*/ 4208850 w 4572002"/>
                <a:gd name="connsiteY136" fmla="*/ 5507667 h 6858002"/>
                <a:gd name="connsiteX137" fmla="*/ 4204327 w 4572002"/>
                <a:gd name="connsiteY137" fmla="*/ 5480637 h 6858002"/>
                <a:gd name="connsiteX138" fmla="*/ 4192704 w 4572002"/>
                <a:gd name="connsiteY138" fmla="*/ 5425582 h 6858002"/>
                <a:gd name="connsiteX139" fmla="*/ 4184513 w 4572002"/>
                <a:gd name="connsiteY139" fmla="*/ 5385384 h 6858002"/>
                <a:gd name="connsiteX140" fmla="*/ 4179637 w 4572002"/>
                <a:gd name="connsiteY140" fmla="*/ 5355014 h 6858002"/>
                <a:gd name="connsiteX141" fmla="*/ 4183557 w 4572002"/>
                <a:gd name="connsiteY141" fmla="*/ 5321350 h 6858002"/>
                <a:gd name="connsiteX142" fmla="*/ 4208517 w 4572002"/>
                <a:gd name="connsiteY142" fmla="*/ 5272797 h 6858002"/>
                <a:gd name="connsiteX143" fmla="*/ 4225669 w 4572002"/>
                <a:gd name="connsiteY143" fmla="*/ 5241089 h 6858002"/>
                <a:gd name="connsiteX144" fmla="*/ 4231973 w 4572002"/>
                <a:gd name="connsiteY144" fmla="*/ 5229433 h 6858002"/>
                <a:gd name="connsiteX145" fmla="*/ 4232139 w 4572002"/>
                <a:gd name="connsiteY145" fmla="*/ 5179068 h 6858002"/>
                <a:gd name="connsiteX146" fmla="*/ 4232139 w 4572002"/>
                <a:gd name="connsiteY146" fmla="*/ 5179067 h 6858002"/>
                <a:gd name="connsiteX147" fmla="*/ 4229593 w 4572002"/>
                <a:gd name="connsiteY147" fmla="*/ 5172090 h 6858002"/>
                <a:gd name="connsiteX148" fmla="*/ 4228901 w 4572002"/>
                <a:gd name="connsiteY148" fmla="*/ 5166114 h 6858002"/>
                <a:gd name="connsiteX149" fmla="*/ 4235616 w 4572002"/>
                <a:gd name="connsiteY149" fmla="*/ 5133225 h 6858002"/>
                <a:gd name="connsiteX150" fmla="*/ 4235616 w 4572002"/>
                <a:gd name="connsiteY150" fmla="*/ 5133224 h 6858002"/>
                <a:gd name="connsiteX151" fmla="*/ 4235615 w 4572002"/>
                <a:gd name="connsiteY151" fmla="*/ 5133220 h 6858002"/>
                <a:gd name="connsiteX152" fmla="*/ 4228473 w 4572002"/>
                <a:gd name="connsiteY152" fmla="*/ 5102461 h 6858002"/>
                <a:gd name="connsiteX153" fmla="*/ 4222587 w 4572002"/>
                <a:gd name="connsiteY153" fmla="*/ 5087441 h 6858002"/>
                <a:gd name="connsiteX154" fmla="*/ 4222582 w 4572002"/>
                <a:gd name="connsiteY154" fmla="*/ 5087423 h 6858002"/>
                <a:gd name="connsiteX155" fmla="*/ 4209468 w 4572002"/>
                <a:gd name="connsiteY155" fmla="*/ 5041521 h 6858002"/>
                <a:gd name="connsiteX156" fmla="*/ 4182989 w 4572002"/>
                <a:gd name="connsiteY156" fmla="*/ 4987037 h 6858002"/>
                <a:gd name="connsiteX157" fmla="*/ 4165707 w 4572002"/>
                <a:gd name="connsiteY157" fmla="*/ 4957454 h 6858002"/>
                <a:gd name="connsiteX158" fmla="*/ 4158155 w 4572002"/>
                <a:gd name="connsiteY158" fmla="*/ 4933805 h 6858002"/>
                <a:gd name="connsiteX159" fmla="*/ 4159557 w 4572002"/>
                <a:gd name="connsiteY159" fmla="*/ 4912169 h 6858002"/>
                <a:gd name="connsiteX160" fmla="*/ 4161262 w 4572002"/>
                <a:gd name="connsiteY160" fmla="*/ 4889276 h 6858002"/>
                <a:gd name="connsiteX161" fmla="*/ 4161262 w 4572002"/>
                <a:gd name="connsiteY161" fmla="*/ 4889275 h 6858002"/>
                <a:gd name="connsiteX162" fmla="*/ 4156484 w 4572002"/>
                <a:gd name="connsiteY162" fmla="*/ 4867614 h 6858002"/>
                <a:gd name="connsiteX163" fmla="*/ 4153733 w 4572002"/>
                <a:gd name="connsiteY163" fmla="*/ 4863343 h 6858002"/>
                <a:gd name="connsiteX164" fmla="*/ 4151983 w 4572002"/>
                <a:gd name="connsiteY164" fmla="*/ 4857317 h 6858002"/>
                <a:gd name="connsiteX165" fmla="*/ 4131552 w 4572002"/>
                <a:gd name="connsiteY165" fmla="*/ 4828916 h 6858002"/>
                <a:gd name="connsiteX166" fmla="*/ 4116716 w 4572002"/>
                <a:gd name="connsiteY166" fmla="*/ 4800483 h 6858002"/>
                <a:gd name="connsiteX167" fmla="*/ 4118025 w 4572002"/>
                <a:gd name="connsiteY167" fmla="*/ 4767765 h 6858002"/>
                <a:gd name="connsiteX168" fmla="*/ 4127932 w 4572002"/>
                <a:gd name="connsiteY168" fmla="*/ 4677656 h 6858002"/>
                <a:gd name="connsiteX169" fmla="*/ 4135934 w 4572002"/>
                <a:gd name="connsiteY169" fmla="*/ 4659175 h 6858002"/>
                <a:gd name="connsiteX170" fmla="*/ 4195944 w 4572002"/>
                <a:gd name="connsiteY170" fmla="*/ 4482005 h 6858002"/>
                <a:gd name="connsiteX171" fmla="*/ 4196706 w 4572002"/>
                <a:gd name="connsiteY171" fmla="*/ 4363891 h 6858002"/>
                <a:gd name="connsiteX172" fmla="*/ 4196706 w 4572002"/>
                <a:gd name="connsiteY172" fmla="*/ 4363890 h 6858002"/>
                <a:gd name="connsiteX173" fmla="*/ 4187752 w 4572002"/>
                <a:gd name="connsiteY173" fmla="*/ 4324645 h 6858002"/>
                <a:gd name="connsiteX174" fmla="*/ 4147936 w 4572002"/>
                <a:gd name="connsiteY174" fmla="*/ 4253014 h 6858002"/>
                <a:gd name="connsiteX175" fmla="*/ 4211111 w 4572002"/>
                <a:gd name="connsiteY175" fmla="*/ 2836172 h 6858002"/>
                <a:gd name="connsiteX176" fmla="*/ 4202421 w 4572002"/>
                <a:gd name="connsiteY176" fmla="*/ 2848793 h 6858002"/>
                <a:gd name="connsiteX177" fmla="*/ 4186816 w 4572002"/>
                <a:gd name="connsiteY177" fmla="*/ 2897785 h 6858002"/>
                <a:gd name="connsiteX178" fmla="*/ 4185787 w 4572002"/>
                <a:gd name="connsiteY178" fmla="*/ 2903551 h 6858002"/>
                <a:gd name="connsiteX179" fmla="*/ 4182513 w 4572002"/>
                <a:gd name="connsiteY179" fmla="*/ 2914328 h 6858002"/>
                <a:gd name="connsiteX180" fmla="*/ 4177882 w 4572002"/>
                <a:gd name="connsiteY180" fmla="*/ 2947858 h 6858002"/>
                <a:gd name="connsiteX181" fmla="*/ 4177881 w 4572002"/>
                <a:gd name="connsiteY181" fmla="*/ 2947862 h 6858002"/>
                <a:gd name="connsiteX182" fmla="*/ 4177881 w 4572002"/>
                <a:gd name="connsiteY182" fmla="*/ 2947863 h 6858002"/>
                <a:gd name="connsiteX183" fmla="*/ 4181465 w 4572002"/>
                <a:gd name="connsiteY183" fmla="*/ 2982149 h 6858002"/>
                <a:gd name="connsiteX184" fmla="*/ 4193158 w 4572002"/>
                <a:gd name="connsiteY184" fmla="*/ 3077402 h 6858002"/>
                <a:gd name="connsiteX185" fmla="*/ 4180703 w 4572002"/>
                <a:gd name="connsiteY185" fmla="*/ 3172654 h 6858002"/>
                <a:gd name="connsiteX186" fmla="*/ 4133076 w 4572002"/>
                <a:gd name="connsiteY186" fmla="*/ 3489467 h 6858002"/>
                <a:gd name="connsiteX187" fmla="*/ 4110977 w 4572002"/>
                <a:gd name="connsiteY187" fmla="*/ 3544713 h 6858002"/>
                <a:gd name="connsiteX188" fmla="*/ 4093355 w 4572002"/>
                <a:gd name="connsiteY188" fmla="*/ 3574408 h 6858002"/>
                <a:gd name="connsiteX189" fmla="*/ 4093355 w 4572002"/>
                <a:gd name="connsiteY189" fmla="*/ 3574409 h 6858002"/>
                <a:gd name="connsiteX190" fmla="*/ 4105453 w 4572002"/>
                <a:gd name="connsiteY190" fmla="*/ 3606818 h 6858002"/>
                <a:gd name="connsiteX191" fmla="*/ 4118979 w 4572002"/>
                <a:gd name="connsiteY191" fmla="*/ 3630633 h 6858002"/>
                <a:gd name="connsiteX192" fmla="*/ 4136708 w 4572002"/>
                <a:gd name="connsiteY192" fmla="*/ 3654416 h 6858002"/>
                <a:gd name="connsiteX193" fmla="*/ 4140382 w 4572002"/>
                <a:gd name="connsiteY193" fmla="*/ 3668940 h 6858002"/>
                <a:gd name="connsiteX194" fmla="*/ 4143220 w 4572002"/>
                <a:gd name="connsiteY194" fmla="*/ 3680164 h 6858002"/>
                <a:gd name="connsiteX195" fmla="*/ 4139172 w 4572002"/>
                <a:gd name="connsiteY195" fmla="*/ 3734837 h 6858002"/>
                <a:gd name="connsiteX196" fmla="*/ 4139172 w 4572002"/>
                <a:gd name="connsiteY196" fmla="*/ 3734838 h 6858002"/>
                <a:gd name="connsiteX197" fmla="*/ 4139554 w 4572002"/>
                <a:gd name="connsiteY197" fmla="*/ 3754653 h 6858002"/>
                <a:gd name="connsiteX198" fmla="*/ 4145911 w 4572002"/>
                <a:gd name="connsiteY198" fmla="*/ 3789776 h 6858002"/>
                <a:gd name="connsiteX199" fmla="*/ 4130980 w 4572002"/>
                <a:gd name="connsiteY199" fmla="*/ 3822472 h 6858002"/>
                <a:gd name="connsiteX200" fmla="*/ 4116645 w 4572002"/>
                <a:gd name="connsiteY200" fmla="*/ 3852619 h 6858002"/>
                <a:gd name="connsiteX201" fmla="*/ 4116645 w 4572002"/>
                <a:gd name="connsiteY201" fmla="*/ 3852620 h 6858002"/>
                <a:gd name="connsiteX202" fmla="*/ 4117425 w 4572002"/>
                <a:gd name="connsiteY202" fmla="*/ 3868764 h 6858002"/>
                <a:gd name="connsiteX203" fmla="*/ 4126028 w 4572002"/>
                <a:gd name="connsiteY203" fmla="*/ 3885337 h 6858002"/>
                <a:gd name="connsiteX204" fmla="*/ 4126028 w 4572002"/>
                <a:gd name="connsiteY204" fmla="*/ 3885339 h 6858002"/>
                <a:gd name="connsiteX205" fmla="*/ 4148409 w 4572002"/>
                <a:gd name="connsiteY205" fmla="*/ 3923125 h 6858002"/>
                <a:gd name="connsiteX206" fmla="*/ 4157913 w 4572002"/>
                <a:gd name="connsiteY206" fmla="*/ 3962160 h 6858002"/>
                <a:gd name="connsiteX207" fmla="*/ 4142221 w 4572002"/>
                <a:gd name="connsiteY207" fmla="*/ 4043838 h 6858002"/>
                <a:gd name="connsiteX208" fmla="*/ 4142220 w 4572002"/>
                <a:gd name="connsiteY208" fmla="*/ 4043839 h 6858002"/>
                <a:gd name="connsiteX209" fmla="*/ 4127099 w 4572002"/>
                <a:gd name="connsiteY209" fmla="*/ 4103825 h 6858002"/>
                <a:gd name="connsiteX210" fmla="*/ 4127099 w 4572002"/>
                <a:gd name="connsiteY210" fmla="*/ 4103826 h 6858002"/>
                <a:gd name="connsiteX211" fmla="*/ 4129066 w 4572002"/>
                <a:gd name="connsiteY211" fmla="*/ 4134256 h 6858002"/>
                <a:gd name="connsiteX212" fmla="*/ 4138410 w 4572002"/>
                <a:gd name="connsiteY212" fmla="*/ 4165382 h 6858002"/>
                <a:gd name="connsiteX213" fmla="*/ 4138410 w 4572002"/>
                <a:gd name="connsiteY213" fmla="*/ 4165384 h 6858002"/>
                <a:gd name="connsiteX214" fmla="*/ 4142315 w 4572002"/>
                <a:gd name="connsiteY214" fmla="*/ 4192388 h 6858002"/>
                <a:gd name="connsiteX215" fmla="*/ 4142315 w 4572002"/>
                <a:gd name="connsiteY215" fmla="*/ 4192387 h 6858002"/>
                <a:gd name="connsiteX216" fmla="*/ 4138410 w 4572002"/>
                <a:gd name="connsiteY216" fmla="*/ 4165383 h 6858002"/>
                <a:gd name="connsiteX217" fmla="*/ 4138410 w 4572002"/>
                <a:gd name="connsiteY217" fmla="*/ 4165382 h 6858002"/>
                <a:gd name="connsiteX218" fmla="*/ 4127099 w 4572002"/>
                <a:gd name="connsiteY218" fmla="*/ 4103826 h 6858002"/>
                <a:gd name="connsiteX219" fmla="*/ 4142220 w 4572002"/>
                <a:gd name="connsiteY219" fmla="*/ 4043840 h 6858002"/>
                <a:gd name="connsiteX220" fmla="*/ 4142221 w 4572002"/>
                <a:gd name="connsiteY220" fmla="*/ 4043838 h 6858002"/>
                <a:gd name="connsiteX221" fmla="*/ 4155523 w 4572002"/>
                <a:gd name="connsiteY221" fmla="*/ 4002410 h 6858002"/>
                <a:gd name="connsiteX222" fmla="*/ 4157913 w 4572002"/>
                <a:gd name="connsiteY222" fmla="*/ 3962160 h 6858002"/>
                <a:gd name="connsiteX223" fmla="*/ 4157913 w 4572002"/>
                <a:gd name="connsiteY223" fmla="*/ 3962159 h 6858002"/>
                <a:gd name="connsiteX224" fmla="*/ 4126028 w 4572002"/>
                <a:gd name="connsiteY224" fmla="*/ 3885338 h 6858002"/>
                <a:gd name="connsiteX225" fmla="*/ 4126028 w 4572002"/>
                <a:gd name="connsiteY225" fmla="*/ 3885337 h 6858002"/>
                <a:gd name="connsiteX226" fmla="*/ 4116645 w 4572002"/>
                <a:gd name="connsiteY226" fmla="*/ 3852620 h 6858002"/>
                <a:gd name="connsiteX227" fmla="*/ 4130980 w 4572002"/>
                <a:gd name="connsiteY227" fmla="*/ 3822473 h 6858002"/>
                <a:gd name="connsiteX228" fmla="*/ 4145911 w 4572002"/>
                <a:gd name="connsiteY228" fmla="*/ 3789777 h 6858002"/>
                <a:gd name="connsiteX229" fmla="*/ 4145911 w 4572002"/>
                <a:gd name="connsiteY229" fmla="*/ 3789776 h 6858002"/>
                <a:gd name="connsiteX230" fmla="*/ 4139554 w 4572002"/>
                <a:gd name="connsiteY230" fmla="*/ 3754652 h 6858002"/>
                <a:gd name="connsiteX231" fmla="*/ 4139172 w 4572002"/>
                <a:gd name="connsiteY231" fmla="*/ 3734838 h 6858002"/>
                <a:gd name="connsiteX232" fmla="*/ 4143220 w 4572002"/>
                <a:gd name="connsiteY232" fmla="*/ 3680164 h 6858002"/>
                <a:gd name="connsiteX233" fmla="*/ 4143220 w 4572002"/>
                <a:gd name="connsiteY233" fmla="*/ 3680163 h 6858002"/>
                <a:gd name="connsiteX234" fmla="*/ 4140382 w 4572002"/>
                <a:gd name="connsiteY234" fmla="*/ 3668940 h 6858002"/>
                <a:gd name="connsiteX235" fmla="*/ 4136708 w 4572002"/>
                <a:gd name="connsiteY235" fmla="*/ 3654416 h 6858002"/>
                <a:gd name="connsiteX236" fmla="*/ 4136708 w 4572002"/>
                <a:gd name="connsiteY236" fmla="*/ 3654416 h 6858002"/>
                <a:gd name="connsiteX237" fmla="*/ 4136708 w 4572002"/>
                <a:gd name="connsiteY237" fmla="*/ 3654415 h 6858002"/>
                <a:gd name="connsiteX238" fmla="*/ 4118979 w 4572002"/>
                <a:gd name="connsiteY238" fmla="*/ 3630632 h 6858002"/>
                <a:gd name="connsiteX239" fmla="*/ 4105453 w 4572002"/>
                <a:gd name="connsiteY239" fmla="*/ 3606817 h 6858002"/>
                <a:gd name="connsiteX240" fmla="*/ 4095707 w 4572002"/>
                <a:gd name="connsiteY240" fmla="*/ 3587174 h 6858002"/>
                <a:gd name="connsiteX241" fmla="*/ 4093355 w 4572002"/>
                <a:gd name="connsiteY241" fmla="*/ 3574408 h 6858002"/>
                <a:gd name="connsiteX242" fmla="*/ 4098434 w 4572002"/>
                <a:gd name="connsiteY242" fmla="*/ 3562321 h 6858002"/>
                <a:gd name="connsiteX243" fmla="*/ 4110977 w 4572002"/>
                <a:gd name="connsiteY243" fmla="*/ 3544714 h 6858002"/>
                <a:gd name="connsiteX244" fmla="*/ 4133076 w 4572002"/>
                <a:gd name="connsiteY244" fmla="*/ 3489468 h 6858002"/>
                <a:gd name="connsiteX245" fmla="*/ 4180703 w 4572002"/>
                <a:gd name="connsiteY245" fmla="*/ 3172655 h 6858002"/>
                <a:gd name="connsiteX246" fmla="*/ 4193158 w 4572002"/>
                <a:gd name="connsiteY246" fmla="*/ 3077402 h 6858002"/>
                <a:gd name="connsiteX247" fmla="*/ 4193158 w 4572002"/>
                <a:gd name="connsiteY247" fmla="*/ 3077401 h 6858002"/>
                <a:gd name="connsiteX248" fmla="*/ 4181465 w 4572002"/>
                <a:gd name="connsiteY248" fmla="*/ 2982148 h 6858002"/>
                <a:gd name="connsiteX249" fmla="*/ 4177881 w 4572002"/>
                <a:gd name="connsiteY249" fmla="*/ 2947863 h 6858002"/>
                <a:gd name="connsiteX250" fmla="*/ 4177882 w 4572002"/>
                <a:gd name="connsiteY250" fmla="*/ 2947858 h 6858002"/>
                <a:gd name="connsiteX251" fmla="*/ 4185787 w 4572002"/>
                <a:gd name="connsiteY251" fmla="*/ 2903551 h 6858002"/>
                <a:gd name="connsiteX252" fmla="*/ 4202421 w 4572002"/>
                <a:gd name="connsiteY252" fmla="*/ 2848794 h 6858002"/>
                <a:gd name="connsiteX253" fmla="*/ 4211111 w 4572002"/>
                <a:gd name="connsiteY253" fmla="*/ 2836173 h 6858002"/>
                <a:gd name="connsiteX254" fmla="*/ 3726625 w 4572002"/>
                <a:gd name="connsiteY254" fmla="*/ 1508458 h 6858002"/>
                <a:gd name="connsiteX255" fmla="*/ 3698531 w 4572002"/>
                <a:gd name="connsiteY255" fmla="*/ 1596214 h 6858002"/>
                <a:gd name="connsiteX256" fmla="*/ 3700436 w 4572002"/>
                <a:gd name="connsiteY256" fmla="*/ 1624981 h 6858002"/>
                <a:gd name="connsiteX257" fmla="*/ 3757017 w 4572002"/>
                <a:gd name="connsiteY257" fmla="*/ 1697754 h 6858002"/>
                <a:gd name="connsiteX258" fmla="*/ 3779686 w 4572002"/>
                <a:gd name="connsiteY258" fmla="*/ 1733189 h 6858002"/>
                <a:gd name="connsiteX259" fmla="*/ 3821407 w 4572002"/>
                <a:gd name="connsiteY259" fmla="*/ 1833776 h 6858002"/>
                <a:gd name="connsiteX260" fmla="*/ 3829028 w 4572002"/>
                <a:gd name="connsiteY260" fmla="*/ 1842159 h 6858002"/>
                <a:gd name="connsiteX261" fmla="*/ 3919519 w 4572002"/>
                <a:gd name="connsiteY261" fmla="*/ 1916455 h 6858002"/>
                <a:gd name="connsiteX262" fmla="*/ 3934949 w 4572002"/>
                <a:gd name="connsiteY262" fmla="*/ 1933220 h 6858002"/>
                <a:gd name="connsiteX263" fmla="*/ 3958954 w 4572002"/>
                <a:gd name="connsiteY263" fmla="*/ 1953414 h 6858002"/>
                <a:gd name="connsiteX264" fmla="*/ 4005437 w 4572002"/>
                <a:gd name="connsiteY264" fmla="*/ 2016470 h 6858002"/>
                <a:gd name="connsiteX265" fmla="*/ 4020296 w 4572002"/>
                <a:gd name="connsiteY265" fmla="*/ 2094579 h 6858002"/>
                <a:gd name="connsiteX266" fmla="*/ 4042967 w 4572002"/>
                <a:gd name="connsiteY266" fmla="*/ 2188880 h 6858002"/>
                <a:gd name="connsiteX267" fmla="*/ 4058207 w 4572002"/>
                <a:gd name="connsiteY267" fmla="*/ 2228315 h 6858002"/>
                <a:gd name="connsiteX268" fmla="*/ 4087164 w 4572002"/>
                <a:gd name="connsiteY268" fmla="*/ 2334045 h 6858002"/>
                <a:gd name="connsiteX269" fmla="*/ 4111549 w 4572002"/>
                <a:gd name="connsiteY269" fmla="*/ 2409486 h 6858002"/>
                <a:gd name="connsiteX270" fmla="*/ 4128650 w 4572002"/>
                <a:gd name="connsiteY270" fmla="*/ 2435913 h 6858002"/>
                <a:gd name="connsiteX271" fmla="*/ 4134481 w 4572002"/>
                <a:gd name="connsiteY271" fmla="*/ 2463018 h 6858002"/>
                <a:gd name="connsiteX272" fmla="*/ 4125839 w 4572002"/>
                <a:gd name="connsiteY272" fmla="*/ 2518262 h 6858002"/>
                <a:gd name="connsiteX273" fmla="*/ 4125838 w 4572002"/>
                <a:gd name="connsiteY273" fmla="*/ 2518264 h 6858002"/>
                <a:gd name="connsiteX274" fmla="*/ 4122194 w 4572002"/>
                <a:gd name="connsiteY274" fmla="*/ 2545006 h 6858002"/>
                <a:gd name="connsiteX275" fmla="*/ 4122194 w 4572002"/>
                <a:gd name="connsiteY275" fmla="*/ 2545007 h 6858002"/>
                <a:gd name="connsiteX276" fmla="*/ 4126408 w 4572002"/>
                <a:gd name="connsiteY276" fmla="*/ 2571035 h 6858002"/>
                <a:gd name="connsiteX277" fmla="*/ 4199563 w 4572002"/>
                <a:gd name="connsiteY277" fmla="*/ 2668002 h 6858002"/>
                <a:gd name="connsiteX278" fmla="*/ 4247953 w 4572002"/>
                <a:gd name="connsiteY278" fmla="*/ 2745349 h 6858002"/>
                <a:gd name="connsiteX279" fmla="*/ 4247954 w 4572002"/>
                <a:gd name="connsiteY279" fmla="*/ 2745352 h 6858002"/>
                <a:gd name="connsiteX280" fmla="*/ 4253873 w 4572002"/>
                <a:gd name="connsiteY280" fmla="*/ 2778006 h 6858002"/>
                <a:gd name="connsiteX281" fmla="*/ 4253453 w 4572002"/>
                <a:gd name="connsiteY281" fmla="*/ 2785440 h 6858002"/>
                <a:gd name="connsiteX282" fmla="*/ 4243374 w 4572002"/>
                <a:gd name="connsiteY282" fmla="*/ 2811780 h 6858002"/>
                <a:gd name="connsiteX283" fmla="*/ 4243371 w 4572002"/>
                <a:gd name="connsiteY283" fmla="*/ 2811787 h 6858002"/>
                <a:gd name="connsiteX284" fmla="*/ 4243372 w 4572002"/>
                <a:gd name="connsiteY284" fmla="*/ 2811787 h 6858002"/>
                <a:gd name="connsiteX285" fmla="*/ 4243374 w 4572002"/>
                <a:gd name="connsiteY285" fmla="*/ 2811780 h 6858002"/>
                <a:gd name="connsiteX286" fmla="*/ 4253025 w 4572002"/>
                <a:gd name="connsiteY286" fmla="*/ 2793023 h 6858002"/>
                <a:gd name="connsiteX287" fmla="*/ 4253453 w 4572002"/>
                <a:gd name="connsiteY287" fmla="*/ 2785440 h 6858002"/>
                <a:gd name="connsiteX288" fmla="*/ 4254654 w 4572002"/>
                <a:gd name="connsiteY288" fmla="*/ 2782305 h 6858002"/>
                <a:gd name="connsiteX289" fmla="*/ 4253873 w 4572002"/>
                <a:gd name="connsiteY289" fmla="*/ 2778006 h 6858002"/>
                <a:gd name="connsiteX290" fmla="*/ 4254284 w 4572002"/>
                <a:gd name="connsiteY290" fmla="*/ 2770758 h 6858002"/>
                <a:gd name="connsiteX291" fmla="*/ 4247954 w 4572002"/>
                <a:gd name="connsiteY291" fmla="*/ 2745352 h 6858002"/>
                <a:gd name="connsiteX292" fmla="*/ 4247953 w 4572002"/>
                <a:gd name="connsiteY292" fmla="*/ 2745348 h 6858002"/>
                <a:gd name="connsiteX293" fmla="*/ 4199563 w 4572002"/>
                <a:gd name="connsiteY293" fmla="*/ 2668001 h 6858002"/>
                <a:gd name="connsiteX294" fmla="*/ 4126408 w 4572002"/>
                <a:gd name="connsiteY294" fmla="*/ 2571034 h 6858002"/>
                <a:gd name="connsiteX295" fmla="*/ 4122194 w 4572002"/>
                <a:gd name="connsiteY295" fmla="*/ 2545007 h 6858002"/>
                <a:gd name="connsiteX296" fmla="*/ 4125838 w 4572002"/>
                <a:gd name="connsiteY296" fmla="*/ 2518265 h 6858002"/>
                <a:gd name="connsiteX297" fmla="*/ 4125839 w 4572002"/>
                <a:gd name="connsiteY297" fmla="*/ 2518262 h 6858002"/>
                <a:gd name="connsiteX298" fmla="*/ 4132419 w 4572002"/>
                <a:gd name="connsiteY298" fmla="*/ 2490551 h 6858002"/>
                <a:gd name="connsiteX299" fmla="*/ 4134481 w 4572002"/>
                <a:gd name="connsiteY299" fmla="*/ 2463018 h 6858002"/>
                <a:gd name="connsiteX300" fmla="*/ 4134481 w 4572002"/>
                <a:gd name="connsiteY300" fmla="*/ 2463017 h 6858002"/>
                <a:gd name="connsiteX301" fmla="*/ 4111549 w 4572002"/>
                <a:gd name="connsiteY301" fmla="*/ 2409485 h 6858002"/>
                <a:gd name="connsiteX302" fmla="*/ 4087164 w 4572002"/>
                <a:gd name="connsiteY302" fmla="*/ 2334044 h 6858002"/>
                <a:gd name="connsiteX303" fmla="*/ 4058207 w 4572002"/>
                <a:gd name="connsiteY303" fmla="*/ 2228314 h 6858002"/>
                <a:gd name="connsiteX304" fmla="*/ 4042967 w 4572002"/>
                <a:gd name="connsiteY304" fmla="*/ 2188879 h 6858002"/>
                <a:gd name="connsiteX305" fmla="*/ 4020296 w 4572002"/>
                <a:gd name="connsiteY305" fmla="*/ 2094578 h 6858002"/>
                <a:gd name="connsiteX306" fmla="*/ 4005437 w 4572002"/>
                <a:gd name="connsiteY306" fmla="*/ 2016469 h 6858002"/>
                <a:gd name="connsiteX307" fmla="*/ 3958954 w 4572002"/>
                <a:gd name="connsiteY307" fmla="*/ 1953413 h 6858002"/>
                <a:gd name="connsiteX308" fmla="*/ 3934949 w 4572002"/>
                <a:gd name="connsiteY308" fmla="*/ 1933219 h 6858002"/>
                <a:gd name="connsiteX309" fmla="*/ 3919519 w 4572002"/>
                <a:gd name="connsiteY309" fmla="*/ 1916454 h 6858002"/>
                <a:gd name="connsiteX310" fmla="*/ 3829028 w 4572002"/>
                <a:gd name="connsiteY310" fmla="*/ 1842158 h 6858002"/>
                <a:gd name="connsiteX311" fmla="*/ 3821407 w 4572002"/>
                <a:gd name="connsiteY311" fmla="*/ 1833775 h 6858002"/>
                <a:gd name="connsiteX312" fmla="*/ 3779686 w 4572002"/>
                <a:gd name="connsiteY312" fmla="*/ 1733188 h 6858002"/>
                <a:gd name="connsiteX313" fmla="*/ 3757018 w 4572002"/>
                <a:gd name="connsiteY313" fmla="*/ 1697753 h 6858002"/>
                <a:gd name="connsiteX314" fmla="*/ 3700436 w 4572002"/>
                <a:gd name="connsiteY314" fmla="*/ 1624980 h 6858002"/>
                <a:gd name="connsiteX315" fmla="*/ 3698532 w 4572002"/>
                <a:gd name="connsiteY315" fmla="*/ 1596213 h 6858002"/>
                <a:gd name="connsiteX316" fmla="*/ 3745230 w 4572002"/>
                <a:gd name="connsiteY316" fmla="*/ 1459073 h 6858002"/>
                <a:gd name="connsiteX317" fmla="*/ 3745229 w 4572002"/>
                <a:gd name="connsiteY317" fmla="*/ 1459074 h 6858002"/>
                <a:gd name="connsiteX318" fmla="*/ 3736012 w 4572002"/>
                <a:gd name="connsiteY318" fmla="*/ 1481572 h 6858002"/>
                <a:gd name="connsiteX319" fmla="*/ 3764423 w 4572002"/>
                <a:gd name="connsiteY319" fmla="*/ 1268758 h 6858002"/>
                <a:gd name="connsiteX320" fmla="*/ 3769590 w 4572002"/>
                <a:gd name="connsiteY320" fmla="*/ 1286070 h 6858002"/>
                <a:gd name="connsiteX321" fmla="*/ 3791927 w 4572002"/>
                <a:gd name="connsiteY321" fmla="*/ 1350628 h 6858002"/>
                <a:gd name="connsiteX322" fmla="*/ 3786333 w 4572002"/>
                <a:gd name="connsiteY322" fmla="*/ 1413840 h 6858002"/>
                <a:gd name="connsiteX323" fmla="*/ 3791928 w 4572002"/>
                <a:gd name="connsiteY323" fmla="*/ 1350627 h 6858002"/>
                <a:gd name="connsiteX324" fmla="*/ 3769590 w 4572002"/>
                <a:gd name="connsiteY324" fmla="*/ 1286069 h 6858002"/>
                <a:gd name="connsiteX325" fmla="*/ 3706152 w 4572002"/>
                <a:gd name="connsiteY325" fmla="*/ 773035 h 6858002"/>
                <a:gd name="connsiteX326" fmla="*/ 3706152 w 4572002"/>
                <a:gd name="connsiteY326" fmla="*/ 773036 h 6858002"/>
                <a:gd name="connsiteX327" fmla="*/ 3714152 w 4572002"/>
                <a:gd name="connsiteY327" fmla="*/ 854380 h 6858002"/>
                <a:gd name="connsiteX328" fmla="*/ 3745205 w 4572002"/>
                <a:gd name="connsiteY328" fmla="*/ 915344 h 6858002"/>
                <a:gd name="connsiteX329" fmla="*/ 3755683 w 4572002"/>
                <a:gd name="connsiteY329" fmla="*/ 927156 h 6858002"/>
                <a:gd name="connsiteX330" fmla="*/ 3752063 w 4572002"/>
                <a:gd name="connsiteY330" fmla="*/ 1097088 h 6858002"/>
                <a:gd name="connsiteX331" fmla="*/ 3747681 w 4572002"/>
                <a:gd name="connsiteY331" fmla="*/ 1123186 h 6858002"/>
                <a:gd name="connsiteX332" fmla="*/ 3772400 w 4572002"/>
                <a:gd name="connsiteY332" fmla="*/ 1184029 h 6858002"/>
                <a:gd name="connsiteX333" fmla="*/ 3747682 w 4572002"/>
                <a:gd name="connsiteY333" fmla="*/ 1123185 h 6858002"/>
                <a:gd name="connsiteX334" fmla="*/ 3752064 w 4572002"/>
                <a:gd name="connsiteY334" fmla="*/ 1097087 h 6858002"/>
                <a:gd name="connsiteX335" fmla="*/ 3755684 w 4572002"/>
                <a:gd name="connsiteY335" fmla="*/ 927155 h 6858002"/>
                <a:gd name="connsiteX336" fmla="*/ 3745206 w 4572002"/>
                <a:gd name="connsiteY336" fmla="*/ 915343 h 6858002"/>
                <a:gd name="connsiteX337" fmla="*/ 3714152 w 4572002"/>
                <a:gd name="connsiteY337" fmla="*/ 854379 h 6858002"/>
                <a:gd name="connsiteX338" fmla="*/ 3761553 w 4572002"/>
                <a:gd name="connsiteY338" fmla="*/ 517851 h 6858002"/>
                <a:gd name="connsiteX339" fmla="*/ 3752635 w 4572002"/>
                <a:gd name="connsiteY339" fmla="*/ 556048 h 6858002"/>
                <a:gd name="connsiteX340" fmla="*/ 3746157 w 4572002"/>
                <a:gd name="connsiteY340" fmla="*/ 580051 h 6858002"/>
                <a:gd name="connsiteX341" fmla="*/ 3742776 w 4572002"/>
                <a:gd name="connsiteY341" fmla="*/ 642538 h 6858002"/>
                <a:gd name="connsiteX342" fmla="*/ 3730253 w 4572002"/>
                <a:gd name="connsiteY342" fmla="*/ 694928 h 6858002"/>
                <a:gd name="connsiteX343" fmla="*/ 3742777 w 4572002"/>
                <a:gd name="connsiteY343" fmla="*/ 642537 h 6858002"/>
                <a:gd name="connsiteX344" fmla="*/ 3746158 w 4572002"/>
                <a:gd name="connsiteY344" fmla="*/ 580050 h 6858002"/>
                <a:gd name="connsiteX345" fmla="*/ 3752636 w 4572002"/>
                <a:gd name="connsiteY345" fmla="*/ 556047 h 6858002"/>
                <a:gd name="connsiteX346" fmla="*/ 3774848 w 4572002"/>
                <a:gd name="connsiteY346" fmla="*/ 298169 h 6858002"/>
                <a:gd name="connsiteX347" fmla="*/ 3760065 w 4572002"/>
                <a:gd name="connsiteY347" fmla="*/ 313534 h 6858002"/>
                <a:gd name="connsiteX348" fmla="*/ 3759493 w 4572002"/>
                <a:gd name="connsiteY348" fmla="*/ 338871 h 6858002"/>
                <a:gd name="connsiteX349" fmla="*/ 3759500 w 4572002"/>
                <a:gd name="connsiteY349" fmla="*/ 338900 h 6858002"/>
                <a:gd name="connsiteX350" fmla="*/ 3769400 w 4572002"/>
                <a:gd name="connsiteY350" fmla="*/ 395640 h 6858002"/>
                <a:gd name="connsiteX351" fmla="*/ 3765590 w 4572002"/>
                <a:gd name="connsiteY351" fmla="*/ 367328 h 6858002"/>
                <a:gd name="connsiteX352" fmla="*/ 3759500 w 4572002"/>
                <a:gd name="connsiteY352" fmla="*/ 338900 h 6858002"/>
                <a:gd name="connsiteX353" fmla="*/ 3759494 w 4572002"/>
                <a:gd name="connsiteY353" fmla="*/ 338870 h 6858002"/>
                <a:gd name="connsiteX354" fmla="*/ 3760066 w 4572002"/>
                <a:gd name="connsiteY354" fmla="*/ 313533 h 6858002"/>
                <a:gd name="connsiteX355" fmla="*/ 3782393 w 4572002"/>
                <a:gd name="connsiteY355" fmla="*/ 281568 h 6858002"/>
                <a:gd name="connsiteX356" fmla="*/ 3777498 w 4572002"/>
                <a:gd name="connsiteY356" fmla="*/ 295415 h 6858002"/>
                <a:gd name="connsiteX357" fmla="*/ 3777499 w 4572002"/>
                <a:gd name="connsiteY357" fmla="*/ 295415 h 6858002"/>
                <a:gd name="connsiteX358" fmla="*/ 3769073 w 4572002"/>
                <a:gd name="connsiteY358" fmla="*/ 24486 h 6858002"/>
                <a:gd name="connsiteX359" fmla="*/ 3766810 w 4572002"/>
                <a:gd name="connsiteY359" fmla="*/ 74129 h 6858002"/>
                <a:gd name="connsiteX360" fmla="*/ 3772734 w 4572002"/>
                <a:gd name="connsiteY360" fmla="*/ 125861 h 6858002"/>
                <a:gd name="connsiteX361" fmla="*/ 3777129 w 4572002"/>
                <a:gd name="connsiteY361" fmla="*/ 153387 h 6858002"/>
                <a:gd name="connsiteX362" fmla="*/ 3785402 w 4572002"/>
                <a:gd name="connsiteY362" fmla="*/ 228944 h 6858002"/>
                <a:gd name="connsiteX363" fmla="*/ 3780943 w 4572002"/>
                <a:gd name="connsiteY363" fmla="*/ 177271 h 6858002"/>
                <a:gd name="connsiteX364" fmla="*/ 3777129 w 4572002"/>
                <a:gd name="connsiteY364" fmla="*/ 153387 h 6858002"/>
                <a:gd name="connsiteX365" fmla="*/ 3776930 w 4572002"/>
                <a:gd name="connsiteY365" fmla="*/ 151569 h 6858002"/>
                <a:gd name="connsiteX366" fmla="*/ 3766811 w 4572002"/>
                <a:gd name="connsiteY366" fmla="*/ 74129 h 6858002"/>
                <a:gd name="connsiteX367" fmla="*/ 3766492 w 4572002"/>
                <a:gd name="connsiteY367" fmla="*/ 0 h 6858002"/>
                <a:gd name="connsiteX368" fmla="*/ 4230600 w 4572002"/>
                <a:gd name="connsiteY368" fmla="*/ 0 h 6858002"/>
                <a:gd name="connsiteX369" fmla="*/ 4229473 w 4572002"/>
                <a:gd name="connsiteY369" fmla="*/ 2817 h 6858002"/>
                <a:gd name="connsiteX370" fmla="*/ 4215375 w 4572002"/>
                <a:gd name="connsiteY370" fmla="*/ 63587 h 6858002"/>
                <a:gd name="connsiteX371" fmla="*/ 4201468 w 4572002"/>
                <a:gd name="connsiteY371" fmla="*/ 176939 h 6858002"/>
                <a:gd name="connsiteX372" fmla="*/ 4193466 w 4572002"/>
                <a:gd name="connsiteY372" fmla="*/ 200182 h 6858002"/>
                <a:gd name="connsiteX373" fmla="*/ 4155554 w 4572002"/>
                <a:gd name="connsiteY373" fmla="*/ 340774 h 6858002"/>
                <a:gd name="connsiteX374" fmla="*/ 4156319 w 4572002"/>
                <a:gd name="connsiteY374" fmla="*/ 453364 h 6858002"/>
                <a:gd name="connsiteX375" fmla="*/ 4158033 w 4572002"/>
                <a:gd name="connsiteY375" fmla="*/ 462126 h 6858002"/>
                <a:gd name="connsiteX376" fmla="*/ 4170605 w 4572002"/>
                <a:gd name="connsiteY376" fmla="*/ 505182 h 6858002"/>
                <a:gd name="connsiteX377" fmla="*/ 4167177 w 4572002"/>
                <a:gd name="connsiteY377" fmla="*/ 571860 h 6858002"/>
                <a:gd name="connsiteX378" fmla="*/ 4149840 w 4572002"/>
                <a:gd name="connsiteY378" fmla="*/ 617772 h 6858002"/>
                <a:gd name="connsiteX379" fmla="*/ 4149078 w 4572002"/>
                <a:gd name="connsiteY379" fmla="*/ 674923 h 6858002"/>
                <a:gd name="connsiteX380" fmla="*/ 4159937 w 4572002"/>
                <a:gd name="connsiteY380" fmla="*/ 740268 h 6858002"/>
                <a:gd name="connsiteX381" fmla="*/ 4162223 w 4572002"/>
                <a:gd name="connsiteY381" fmla="*/ 769605 h 6858002"/>
                <a:gd name="connsiteX382" fmla="*/ 4184703 w 4572002"/>
                <a:gd name="connsiteY382" fmla="*/ 850189 h 6858002"/>
                <a:gd name="connsiteX383" fmla="*/ 4179179 w 4572002"/>
                <a:gd name="connsiteY383" fmla="*/ 898198 h 6858002"/>
                <a:gd name="connsiteX384" fmla="*/ 4164319 w 4572002"/>
                <a:gd name="connsiteY384" fmla="*/ 945444 h 6858002"/>
                <a:gd name="connsiteX385" fmla="*/ 4150030 w 4572002"/>
                <a:gd name="connsiteY385" fmla="*/ 975733 h 6858002"/>
                <a:gd name="connsiteX386" fmla="*/ 4139934 w 4572002"/>
                <a:gd name="connsiteY386" fmla="*/ 1036887 h 6858002"/>
                <a:gd name="connsiteX387" fmla="*/ 4141458 w 4572002"/>
                <a:gd name="connsiteY387" fmla="*/ 1048125 h 6858002"/>
                <a:gd name="connsiteX388" fmla="*/ 4154032 w 4572002"/>
                <a:gd name="connsiteY388" fmla="*/ 1230633 h 6858002"/>
                <a:gd name="connsiteX389" fmla="*/ 4174225 w 4572002"/>
                <a:gd name="connsiteY389" fmla="*/ 1303024 h 6858002"/>
                <a:gd name="connsiteX390" fmla="*/ 4176701 w 4572002"/>
                <a:gd name="connsiteY390" fmla="*/ 1318456 h 6858002"/>
                <a:gd name="connsiteX391" fmla="*/ 4199372 w 4572002"/>
                <a:gd name="connsiteY391" fmla="*/ 1472575 h 6858002"/>
                <a:gd name="connsiteX392" fmla="*/ 4200325 w 4572002"/>
                <a:gd name="connsiteY392" fmla="*/ 1489720 h 6858002"/>
                <a:gd name="connsiteX393" fmla="*/ 4196324 w 4572002"/>
                <a:gd name="connsiteY393" fmla="*/ 1537537 h 6858002"/>
                <a:gd name="connsiteX394" fmla="*/ 4237474 w 4572002"/>
                <a:gd name="connsiteY394" fmla="*/ 1650317 h 6858002"/>
                <a:gd name="connsiteX395" fmla="*/ 4251572 w 4572002"/>
                <a:gd name="connsiteY395" fmla="*/ 1763287 h 6858002"/>
                <a:gd name="connsiteX396" fmla="*/ 4251380 w 4572002"/>
                <a:gd name="connsiteY396" fmla="*/ 1825393 h 6858002"/>
                <a:gd name="connsiteX397" fmla="*/ 4261478 w 4572002"/>
                <a:gd name="connsiteY397" fmla="*/ 1869780 h 6858002"/>
                <a:gd name="connsiteX398" fmla="*/ 4292149 w 4572002"/>
                <a:gd name="connsiteY398" fmla="*/ 1978940 h 6858002"/>
                <a:gd name="connsiteX399" fmla="*/ 4296911 w 4572002"/>
                <a:gd name="connsiteY399" fmla="*/ 2030378 h 6858002"/>
                <a:gd name="connsiteX400" fmla="*/ 4307201 w 4572002"/>
                <a:gd name="connsiteY400" fmla="*/ 2085054 h 6858002"/>
                <a:gd name="connsiteX401" fmla="*/ 4353302 w 4572002"/>
                <a:gd name="connsiteY401" fmla="*/ 2220312 h 6858002"/>
                <a:gd name="connsiteX402" fmla="*/ 4350636 w 4572002"/>
                <a:gd name="connsiteY402" fmla="*/ 2330806 h 6858002"/>
                <a:gd name="connsiteX403" fmla="*/ 4351206 w 4572002"/>
                <a:gd name="connsiteY403" fmla="*/ 2401292 h 6858002"/>
                <a:gd name="connsiteX404" fmla="*/ 4366446 w 4572002"/>
                <a:gd name="connsiteY404" fmla="*/ 2485307 h 6858002"/>
                <a:gd name="connsiteX405" fmla="*/ 4388736 w 4572002"/>
                <a:gd name="connsiteY405" fmla="*/ 2554079 h 6858002"/>
                <a:gd name="connsiteX406" fmla="*/ 4406453 w 4572002"/>
                <a:gd name="connsiteY406" fmla="*/ 2649143 h 6858002"/>
                <a:gd name="connsiteX407" fmla="*/ 4440554 w 4572002"/>
                <a:gd name="connsiteY407" fmla="*/ 2743826 h 6858002"/>
                <a:gd name="connsiteX408" fmla="*/ 4466653 w 4572002"/>
                <a:gd name="connsiteY408" fmla="*/ 2809930 h 6858002"/>
                <a:gd name="connsiteX409" fmla="*/ 4489705 w 4572002"/>
                <a:gd name="connsiteY409" fmla="*/ 2901943 h 6858002"/>
                <a:gd name="connsiteX410" fmla="*/ 4505897 w 4572002"/>
                <a:gd name="connsiteY410" fmla="*/ 3042728 h 6858002"/>
                <a:gd name="connsiteX411" fmla="*/ 4507613 w 4572002"/>
                <a:gd name="connsiteY411" fmla="*/ 3107500 h 6858002"/>
                <a:gd name="connsiteX412" fmla="*/ 4545521 w 4572002"/>
                <a:gd name="connsiteY412" fmla="*/ 3209993 h 6858002"/>
                <a:gd name="connsiteX413" fmla="*/ 4563811 w 4572002"/>
                <a:gd name="connsiteY413" fmla="*/ 3253809 h 6858002"/>
                <a:gd name="connsiteX414" fmla="*/ 4548570 w 4572002"/>
                <a:gd name="connsiteY414" fmla="*/ 3293244 h 6858002"/>
                <a:gd name="connsiteX415" fmla="*/ 4531043 w 4572002"/>
                <a:gd name="connsiteY415" fmla="*/ 3318771 h 6858002"/>
                <a:gd name="connsiteX416" fmla="*/ 4545904 w 4572002"/>
                <a:gd name="connsiteY416" fmla="*/ 3399546 h 6858002"/>
                <a:gd name="connsiteX417" fmla="*/ 4561524 w 4572002"/>
                <a:gd name="connsiteY417" fmla="*/ 3485275 h 6858002"/>
                <a:gd name="connsiteX418" fmla="*/ 4572002 w 4572002"/>
                <a:gd name="connsiteY418" fmla="*/ 3546617 h 6858002"/>
                <a:gd name="connsiteX419" fmla="*/ 4563620 w 4572002"/>
                <a:gd name="connsiteY419" fmla="*/ 3623201 h 6858002"/>
                <a:gd name="connsiteX420" fmla="*/ 4560192 w 4572002"/>
                <a:gd name="connsiteY420" fmla="*/ 3683591 h 6858002"/>
                <a:gd name="connsiteX421" fmla="*/ 4550476 w 4572002"/>
                <a:gd name="connsiteY421" fmla="*/ 3732361 h 6858002"/>
                <a:gd name="connsiteX422" fmla="*/ 4544759 w 4572002"/>
                <a:gd name="connsiteY422" fmla="*/ 3749506 h 6858002"/>
                <a:gd name="connsiteX423" fmla="*/ 4500182 w 4572002"/>
                <a:gd name="connsiteY423" fmla="*/ 3885338 h 6858002"/>
                <a:gd name="connsiteX424" fmla="*/ 4464557 w 4572002"/>
                <a:gd name="connsiteY424" fmla="*/ 4030503 h 6858002"/>
                <a:gd name="connsiteX425" fmla="*/ 4487039 w 4572002"/>
                <a:gd name="connsiteY425" fmla="*/ 4124614 h 6858002"/>
                <a:gd name="connsiteX426" fmla="*/ 4486656 w 4572002"/>
                <a:gd name="connsiteY426" fmla="*/ 4159667 h 6858002"/>
                <a:gd name="connsiteX427" fmla="*/ 4491801 w 4572002"/>
                <a:gd name="connsiteY427" fmla="*/ 4320837 h 6858002"/>
                <a:gd name="connsiteX428" fmla="*/ 4497325 w 4572002"/>
                <a:gd name="connsiteY428" fmla="*/ 4349222 h 6858002"/>
                <a:gd name="connsiteX429" fmla="*/ 4474653 w 4572002"/>
                <a:gd name="connsiteY429" fmla="*/ 4502579 h 6858002"/>
                <a:gd name="connsiteX430" fmla="*/ 4470844 w 4572002"/>
                <a:gd name="connsiteY430" fmla="*/ 4558207 h 6858002"/>
                <a:gd name="connsiteX431" fmla="*/ 4464557 w 4572002"/>
                <a:gd name="connsiteY431" fmla="*/ 4609452 h 6858002"/>
                <a:gd name="connsiteX432" fmla="*/ 4463033 w 4572002"/>
                <a:gd name="connsiteY432" fmla="*/ 4681083 h 6858002"/>
                <a:gd name="connsiteX433" fmla="*/ 4465891 w 4572002"/>
                <a:gd name="connsiteY433" fmla="*/ 4755381 h 6858002"/>
                <a:gd name="connsiteX434" fmla="*/ 4465319 w 4572002"/>
                <a:gd name="connsiteY434" fmla="*/ 4838250 h 6858002"/>
                <a:gd name="connsiteX435" fmla="*/ 4460367 w 4572002"/>
                <a:gd name="connsiteY435" fmla="*/ 4871019 h 6858002"/>
                <a:gd name="connsiteX436" fmla="*/ 4463795 w 4572002"/>
                <a:gd name="connsiteY436" fmla="*/ 4959602 h 6858002"/>
                <a:gd name="connsiteX437" fmla="*/ 4458082 w 4572002"/>
                <a:gd name="connsiteY437" fmla="*/ 5006086 h 6858002"/>
                <a:gd name="connsiteX438" fmla="*/ 4456937 w 4572002"/>
                <a:gd name="connsiteY438" fmla="*/ 5082670 h 6858002"/>
                <a:gd name="connsiteX439" fmla="*/ 4455603 w 4572002"/>
                <a:gd name="connsiteY439" fmla="*/ 5107627 h 6858002"/>
                <a:gd name="connsiteX440" fmla="*/ 4454840 w 4572002"/>
                <a:gd name="connsiteY440" fmla="*/ 5129916 h 6858002"/>
                <a:gd name="connsiteX441" fmla="*/ 4470464 w 4572002"/>
                <a:gd name="connsiteY441" fmla="*/ 5206308 h 6858002"/>
                <a:gd name="connsiteX442" fmla="*/ 4471415 w 4572002"/>
                <a:gd name="connsiteY442" fmla="*/ 5274129 h 6858002"/>
                <a:gd name="connsiteX443" fmla="*/ 4483990 w 4572002"/>
                <a:gd name="connsiteY443" fmla="*/ 5393005 h 6858002"/>
                <a:gd name="connsiteX444" fmla="*/ 4479607 w 4572002"/>
                <a:gd name="connsiteY444" fmla="*/ 5419295 h 6858002"/>
                <a:gd name="connsiteX445" fmla="*/ 4477894 w 4572002"/>
                <a:gd name="connsiteY445" fmla="*/ 5501594 h 6858002"/>
                <a:gd name="connsiteX446" fmla="*/ 4476560 w 4572002"/>
                <a:gd name="connsiteY446" fmla="*/ 5548460 h 6858002"/>
                <a:gd name="connsiteX447" fmla="*/ 4485703 w 4572002"/>
                <a:gd name="connsiteY447" fmla="*/ 5606372 h 6858002"/>
                <a:gd name="connsiteX448" fmla="*/ 4505134 w 4572002"/>
                <a:gd name="connsiteY448" fmla="*/ 5706959 h 6858002"/>
                <a:gd name="connsiteX449" fmla="*/ 4508183 w 4572002"/>
                <a:gd name="connsiteY449" fmla="*/ 5733440 h 6858002"/>
                <a:gd name="connsiteX450" fmla="*/ 4517519 w 4572002"/>
                <a:gd name="connsiteY450" fmla="*/ 5781830 h 6858002"/>
                <a:gd name="connsiteX451" fmla="*/ 4519234 w 4572002"/>
                <a:gd name="connsiteY451" fmla="*/ 5790592 h 6858002"/>
                <a:gd name="connsiteX452" fmla="*/ 4542855 w 4572002"/>
                <a:gd name="connsiteY452" fmla="*/ 5864318 h 6858002"/>
                <a:gd name="connsiteX453" fmla="*/ 4544759 w 4572002"/>
                <a:gd name="connsiteY453" fmla="*/ 5902610 h 6858002"/>
                <a:gd name="connsiteX454" fmla="*/ 4544951 w 4572002"/>
                <a:gd name="connsiteY454" fmla="*/ 6012723 h 6858002"/>
                <a:gd name="connsiteX455" fmla="*/ 4541332 w 4572002"/>
                <a:gd name="connsiteY455" fmla="*/ 6059397 h 6858002"/>
                <a:gd name="connsiteX456" fmla="*/ 4527426 w 4572002"/>
                <a:gd name="connsiteY456" fmla="*/ 6171605 h 6858002"/>
                <a:gd name="connsiteX457" fmla="*/ 4520568 w 4572002"/>
                <a:gd name="connsiteY457" fmla="*/ 6242093 h 6858002"/>
                <a:gd name="connsiteX458" fmla="*/ 4509706 w 4572002"/>
                <a:gd name="connsiteY458" fmla="*/ 6323058 h 6858002"/>
                <a:gd name="connsiteX459" fmla="*/ 4502848 w 4572002"/>
                <a:gd name="connsiteY459" fmla="*/ 6415833 h 6858002"/>
                <a:gd name="connsiteX460" fmla="*/ 4482084 w 4572002"/>
                <a:gd name="connsiteY460" fmla="*/ 6584812 h 6858002"/>
                <a:gd name="connsiteX461" fmla="*/ 4460557 w 4572002"/>
                <a:gd name="connsiteY461" fmla="*/ 6748458 h 6858002"/>
                <a:gd name="connsiteX462" fmla="*/ 4441507 w 4572002"/>
                <a:gd name="connsiteY462" fmla="*/ 6815516 h 6858002"/>
                <a:gd name="connsiteX463" fmla="*/ 4431806 w 4572002"/>
                <a:gd name="connsiteY463" fmla="*/ 6858001 h 6858002"/>
                <a:gd name="connsiteX464" fmla="*/ 4259554 w 4572002"/>
                <a:gd name="connsiteY464" fmla="*/ 6858001 h 6858002"/>
                <a:gd name="connsiteX465" fmla="*/ 4259554 w 4572002"/>
                <a:gd name="connsiteY465" fmla="*/ 6858002 h 6858002"/>
                <a:gd name="connsiteX466" fmla="*/ 0 w 4572002"/>
                <a:gd name="connsiteY466" fmla="*/ 6858002 h 6858002"/>
                <a:gd name="connsiteX467" fmla="*/ 0 w 4572002"/>
                <a:gd name="connsiteY467" fmla="*/ 2 h 6858002"/>
                <a:gd name="connsiteX468" fmla="*/ 3766492 w 4572002"/>
                <a:gd name="connsiteY468" fmla="*/ 1 h 6858002"/>
                <a:gd name="connsiteX469" fmla="*/ 3769210 w 4572002"/>
                <a:gd name="connsiteY469" fmla="*/ 21486 h 6858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</a:cxnLst>
              <a:rect l="l" t="t" r="r" b="b"/>
              <a:pathLst>
                <a:path w="4572002" h="6858002">
                  <a:moveTo>
                    <a:pt x="4214994" y="6564620"/>
                  </a:moveTo>
                  <a:lnTo>
                    <a:pt x="4214994" y="6564621"/>
                  </a:lnTo>
                  <a:cubicBezTo>
                    <a:pt x="4225281" y="6575479"/>
                    <a:pt x="4231378" y="6582147"/>
                    <a:pt x="4237474" y="6588626"/>
                  </a:cubicBezTo>
                  <a:lnTo>
                    <a:pt x="4254096" y="6625225"/>
                  </a:lnTo>
                  <a:lnTo>
                    <a:pt x="4247001" y="6662540"/>
                  </a:lnTo>
                  <a:lnTo>
                    <a:pt x="4247000" y="6662541"/>
                  </a:lnTo>
                  <a:lnTo>
                    <a:pt x="4246999" y="6662544"/>
                  </a:lnTo>
                  <a:lnTo>
                    <a:pt x="4235550" y="6683027"/>
                  </a:lnTo>
                  <a:lnTo>
                    <a:pt x="4232403" y="6702976"/>
                  </a:lnTo>
                  <a:lnTo>
                    <a:pt x="4232403" y="6702977"/>
                  </a:lnTo>
                  <a:cubicBezTo>
                    <a:pt x="4232808" y="6716169"/>
                    <a:pt x="4237951" y="6729219"/>
                    <a:pt x="4246238" y="6742553"/>
                  </a:cubicBezTo>
                  <a:lnTo>
                    <a:pt x="4246239" y="6742555"/>
                  </a:lnTo>
                  <a:lnTo>
                    <a:pt x="4265716" y="6812062"/>
                  </a:lnTo>
                  <a:lnTo>
                    <a:pt x="4265717" y="6812064"/>
                  </a:lnTo>
                  <a:lnTo>
                    <a:pt x="4265717" y="6812063"/>
                  </a:lnTo>
                  <a:lnTo>
                    <a:pt x="4265716" y="6812062"/>
                  </a:lnTo>
                  <a:lnTo>
                    <a:pt x="4260942" y="6776800"/>
                  </a:lnTo>
                  <a:lnTo>
                    <a:pt x="4246239" y="6742555"/>
                  </a:lnTo>
                  <a:lnTo>
                    <a:pt x="4246238" y="6742552"/>
                  </a:lnTo>
                  <a:lnTo>
                    <a:pt x="4232403" y="6702976"/>
                  </a:lnTo>
                  <a:lnTo>
                    <a:pt x="4246999" y="6662544"/>
                  </a:lnTo>
                  <a:lnTo>
                    <a:pt x="4247000" y="6662542"/>
                  </a:lnTo>
                  <a:lnTo>
                    <a:pt x="4247001" y="6662540"/>
                  </a:lnTo>
                  <a:lnTo>
                    <a:pt x="4254084" y="6645552"/>
                  </a:lnTo>
                  <a:lnTo>
                    <a:pt x="4254096" y="6625225"/>
                  </a:lnTo>
                  <a:lnTo>
                    <a:pt x="4254096" y="6625224"/>
                  </a:lnTo>
                  <a:cubicBezTo>
                    <a:pt x="4252000" y="6611341"/>
                    <a:pt x="4245951" y="6597578"/>
                    <a:pt x="4237474" y="6588625"/>
                  </a:cubicBezTo>
                  <a:close/>
                  <a:moveTo>
                    <a:pt x="4295315" y="6438981"/>
                  </a:moveTo>
                  <a:lnTo>
                    <a:pt x="4275385" y="6463840"/>
                  </a:lnTo>
                  <a:lnTo>
                    <a:pt x="4275382" y="6463849"/>
                  </a:lnTo>
                  <a:lnTo>
                    <a:pt x="4261587" y="6513012"/>
                  </a:lnTo>
                  <a:lnTo>
                    <a:pt x="4242781" y="6546194"/>
                  </a:lnTo>
                  <a:lnTo>
                    <a:pt x="4242781" y="6546195"/>
                  </a:lnTo>
                  <a:lnTo>
                    <a:pt x="4259120" y="6521804"/>
                  </a:lnTo>
                  <a:lnTo>
                    <a:pt x="4261587" y="6513012"/>
                  </a:lnTo>
                  <a:lnTo>
                    <a:pt x="4264398" y="6508052"/>
                  </a:lnTo>
                  <a:lnTo>
                    <a:pt x="4275382" y="6463849"/>
                  </a:lnTo>
                  <a:lnTo>
                    <a:pt x="4275385" y="6463841"/>
                  </a:lnTo>
                  <a:cubicBezTo>
                    <a:pt x="4278336" y="6451650"/>
                    <a:pt x="4285813" y="6444077"/>
                    <a:pt x="4295315" y="6438981"/>
                  </a:cubicBezTo>
                  <a:close/>
                  <a:moveTo>
                    <a:pt x="4381289" y="6365204"/>
                  </a:moveTo>
                  <a:lnTo>
                    <a:pt x="4380008" y="6387910"/>
                  </a:lnTo>
                  <a:lnTo>
                    <a:pt x="4378243" y="6391549"/>
                  </a:lnTo>
                  <a:lnTo>
                    <a:pt x="4370589" y="6407332"/>
                  </a:lnTo>
                  <a:lnTo>
                    <a:pt x="4370589" y="6407333"/>
                  </a:lnTo>
                  <a:lnTo>
                    <a:pt x="4378243" y="6391549"/>
                  </a:lnTo>
                  <a:lnTo>
                    <a:pt x="4380008" y="6387910"/>
                  </a:lnTo>
                  <a:close/>
                  <a:moveTo>
                    <a:pt x="4142220" y="4221391"/>
                  </a:moveTo>
                  <a:lnTo>
                    <a:pt x="4142220" y="4221392"/>
                  </a:lnTo>
                  <a:cubicBezTo>
                    <a:pt x="4142982" y="4232061"/>
                    <a:pt x="4143172" y="4243873"/>
                    <a:pt x="4147936" y="4253015"/>
                  </a:cubicBezTo>
                  <a:cubicBezTo>
                    <a:pt x="4160129" y="4277402"/>
                    <a:pt x="4175749" y="4300071"/>
                    <a:pt x="4187752" y="4324646"/>
                  </a:cubicBezTo>
                  <a:lnTo>
                    <a:pt x="4196706" y="4363891"/>
                  </a:lnTo>
                  <a:lnTo>
                    <a:pt x="4195944" y="4482004"/>
                  </a:lnTo>
                  <a:cubicBezTo>
                    <a:pt x="4193276" y="4546776"/>
                    <a:pt x="4192704" y="4612500"/>
                    <a:pt x="4135934" y="4659174"/>
                  </a:cubicBezTo>
                  <a:cubicBezTo>
                    <a:pt x="4131362" y="4662986"/>
                    <a:pt x="4128694" y="4671176"/>
                    <a:pt x="4127932" y="4677655"/>
                  </a:cubicBezTo>
                  <a:cubicBezTo>
                    <a:pt x="4124313" y="4707564"/>
                    <a:pt x="4123931" y="4738235"/>
                    <a:pt x="4118025" y="4767764"/>
                  </a:cubicBezTo>
                  <a:cubicBezTo>
                    <a:pt x="4115644" y="4779575"/>
                    <a:pt x="4114835" y="4790387"/>
                    <a:pt x="4116716" y="4800483"/>
                  </a:cubicBezTo>
                  <a:lnTo>
                    <a:pt x="4116716" y="4800484"/>
                  </a:lnTo>
                  <a:cubicBezTo>
                    <a:pt x="4118597" y="4810581"/>
                    <a:pt x="4123170" y="4819964"/>
                    <a:pt x="4131552" y="4828917"/>
                  </a:cubicBezTo>
                  <a:lnTo>
                    <a:pt x="4153733" y="4863343"/>
                  </a:lnTo>
                  <a:lnTo>
                    <a:pt x="4161262" y="4889275"/>
                  </a:lnTo>
                  <a:lnTo>
                    <a:pt x="4159557" y="4912168"/>
                  </a:lnTo>
                  <a:cubicBezTo>
                    <a:pt x="4157842" y="4919978"/>
                    <a:pt x="4157485" y="4927122"/>
                    <a:pt x="4158155" y="4933804"/>
                  </a:cubicBezTo>
                  <a:lnTo>
                    <a:pt x="4158155" y="4933805"/>
                  </a:lnTo>
                  <a:lnTo>
                    <a:pt x="4162914" y="4952673"/>
                  </a:lnTo>
                  <a:lnTo>
                    <a:pt x="4165707" y="4957454"/>
                  </a:lnTo>
                  <a:lnTo>
                    <a:pt x="4166985" y="4961456"/>
                  </a:lnTo>
                  <a:cubicBezTo>
                    <a:pt x="4171496" y="4970097"/>
                    <a:pt x="4177202" y="4978394"/>
                    <a:pt x="4182989" y="4987038"/>
                  </a:cubicBezTo>
                  <a:cubicBezTo>
                    <a:pt x="4194228" y="5003802"/>
                    <a:pt x="4208326" y="5022853"/>
                    <a:pt x="4209468" y="5041522"/>
                  </a:cubicBezTo>
                  <a:cubicBezTo>
                    <a:pt x="4210087" y="5052096"/>
                    <a:pt x="4213005" y="5062300"/>
                    <a:pt x="4216684" y="5072376"/>
                  </a:cubicBezTo>
                  <a:lnTo>
                    <a:pt x="4222587" y="5087441"/>
                  </a:lnTo>
                  <a:lnTo>
                    <a:pt x="4235615" y="5133220"/>
                  </a:lnTo>
                  <a:lnTo>
                    <a:pt x="4235616" y="5133225"/>
                  </a:lnTo>
                  <a:lnTo>
                    <a:pt x="4228901" y="5166113"/>
                  </a:lnTo>
                  <a:lnTo>
                    <a:pt x="4228901" y="5166114"/>
                  </a:lnTo>
                  <a:cubicBezTo>
                    <a:pt x="4228139" y="5167638"/>
                    <a:pt x="4228712" y="5169781"/>
                    <a:pt x="4229593" y="5172091"/>
                  </a:cubicBezTo>
                  <a:lnTo>
                    <a:pt x="4232139" y="5179068"/>
                  </a:lnTo>
                  <a:cubicBezTo>
                    <a:pt x="4235759" y="5196595"/>
                    <a:pt x="4235807" y="5213598"/>
                    <a:pt x="4231973" y="5229434"/>
                  </a:cubicBezTo>
                  <a:lnTo>
                    <a:pt x="4225669" y="5241089"/>
                  </a:lnTo>
                  <a:lnTo>
                    <a:pt x="4208517" y="5272796"/>
                  </a:lnTo>
                  <a:cubicBezTo>
                    <a:pt x="4196871" y="5285441"/>
                    <a:pt x="4189165" y="5298595"/>
                    <a:pt x="4184613" y="5312288"/>
                  </a:cubicBezTo>
                  <a:lnTo>
                    <a:pt x="4183557" y="5321350"/>
                  </a:lnTo>
                  <a:lnTo>
                    <a:pt x="4181083" y="5326163"/>
                  </a:lnTo>
                  <a:lnTo>
                    <a:pt x="4179637" y="5355014"/>
                  </a:lnTo>
                  <a:lnTo>
                    <a:pt x="4179637" y="5355015"/>
                  </a:lnTo>
                  <a:cubicBezTo>
                    <a:pt x="4180286" y="5364883"/>
                    <a:pt x="4181989" y="5375003"/>
                    <a:pt x="4184513" y="5385385"/>
                  </a:cubicBezTo>
                  <a:cubicBezTo>
                    <a:pt x="4187752" y="5398722"/>
                    <a:pt x="4190038" y="5412058"/>
                    <a:pt x="4192704" y="5425583"/>
                  </a:cubicBezTo>
                  <a:cubicBezTo>
                    <a:pt x="4196514" y="5443871"/>
                    <a:pt x="4200516" y="5462352"/>
                    <a:pt x="4204327" y="5480638"/>
                  </a:cubicBezTo>
                  <a:lnTo>
                    <a:pt x="4208850" y="5507668"/>
                  </a:lnTo>
                  <a:lnTo>
                    <a:pt x="4198232" y="5531692"/>
                  </a:lnTo>
                  <a:lnTo>
                    <a:pt x="4198231" y="5531693"/>
                  </a:lnTo>
                  <a:cubicBezTo>
                    <a:pt x="4191181" y="5537600"/>
                    <a:pt x="4187989" y="5542649"/>
                    <a:pt x="4188085" y="5547578"/>
                  </a:cubicBezTo>
                  <a:lnTo>
                    <a:pt x="4188085" y="5547579"/>
                  </a:lnTo>
                  <a:cubicBezTo>
                    <a:pt x="4188180" y="5552508"/>
                    <a:pt x="4191562" y="5557318"/>
                    <a:pt x="4197659" y="5562747"/>
                  </a:cubicBezTo>
                  <a:cubicBezTo>
                    <a:pt x="4240332" y="5600468"/>
                    <a:pt x="4267003" y="5646190"/>
                    <a:pt x="4268907" y="5704484"/>
                  </a:cubicBezTo>
                  <a:cubicBezTo>
                    <a:pt x="4269289" y="5716486"/>
                    <a:pt x="4271954" y="5728679"/>
                    <a:pt x="4274812" y="5740489"/>
                  </a:cubicBezTo>
                  <a:cubicBezTo>
                    <a:pt x="4276527" y="5747729"/>
                    <a:pt x="4278433" y="5756494"/>
                    <a:pt x="4283578" y="5760874"/>
                  </a:cubicBezTo>
                  <a:cubicBezTo>
                    <a:pt x="4322821" y="5794975"/>
                    <a:pt x="4350063" y="5837458"/>
                    <a:pt x="4371973" y="5883752"/>
                  </a:cubicBezTo>
                  <a:lnTo>
                    <a:pt x="4371974" y="5883757"/>
                  </a:lnTo>
                  <a:lnTo>
                    <a:pt x="4389877" y="5935946"/>
                  </a:lnTo>
                  <a:lnTo>
                    <a:pt x="4389878" y="5935950"/>
                  </a:lnTo>
                  <a:lnTo>
                    <a:pt x="4386259" y="5993290"/>
                  </a:lnTo>
                  <a:lnTo>
                    <a:pt x="4386259" y="5993291"/>
                  </a:lnTo>
                  <a:cubicBezTo>
                    <a:pt x="4385116" y="6004531"/>
                    <a:pt x="4385306" y="6017485"/>
                    <a:pt x="4379782" y="6026440"/>
                  </a:cubicBezTo>
                  <a:cubicBezTo>
                    <a:pt x="4362445" y="6054825"/>
                    <a:pt x="4343778" y="6082258"/>
                    <a:pt x="4323583" y="6108738"/>
                  </a:cubicBezTo>
                  <a:cubicBezTo>
                    <a:pt x="4314914" y="6120074"/>
                    <a:pt x="4309961" y="6126884"/>
                    <a:pt x="4309890" y="6133314"/>
                  </a:cubicBezTo>
                  <a:lnTo>
                    <a:pt x="4309890" y="6133315"/>
                  </a:lnTo>
                  <a:lnTo>
                    <a:pt x="4313591" y="6143190"/>
                  </a:lnTo>
                  <a:lnTo>
                    <a:pt x="4325486" y="6155600"/>
                  </a:lnTo>
                  <a:lnTo>
                    <a:pt x="4325488" y="6155603"/>
                  </a:lnTo>
                  <a:cubicBezTo>
                    <a:pt x="4347778" y="6175798"/>
                    <a:pt x="4359398" y="6200945"/>
                    <a:pt x="4364160" y="6228757"/>
                  </a:cubicBezTo>
                  <a:lnTo>
                    <a:pt x="4381497" y="6361540"/>
                  </a:lnTo>
                  <a:lnTo>
                    <a:pt x="4381497" y="6361539"/>
                  </a:lnTo>
                  <a:cubicBezTo>
                    <a:pt x="4377877" y="6317151"/>
                    <a:pt x="4371590" y="6272764"/>
                    <a:pt x="4364160" y="6228756"/>
                  </a:cubicBezTo>
                  <a:cubicBezTo>
                    <a:pt x="4359398" y="6200944"/>
                    <a:pt x="4347778" y="6175797"/>
                    <a:pt x="4325488" y="6155602"/>
                  </a:cubicBezTo>
                  <a:lnTo>
                    <a:pt x="4325486" y="6155600"/>
                  </a:lnTo>
                  <a:lnTo>
                    <a:pt x="4309890" y="6133315"/>
                  </a:lnTo>
                  <a:lnTo>
                    <a:pt x="4323583" y="6108739"/>
                  </a:lnTo>
                  <a:cubicBezTo>
                    <a:pt x="4343778" y="6082259"/>
                    <a:pt x="4362445" y="6054826"/>
                    <a:pt x="4379782" y="6026441"/>
                  </a:cubicBezTo>
                  <a:cubicBezTo>
                    <a:pt x="4385306" y="6017486"/>
                    <a:pt x="4385116" y="6004532"/>
                    <a:pt x="4386259" y="5993292"/>
                  </a:cubicBezTo>
                  <a:lnTo>
                    <a:pt x="4386259" y="5993290"/>
                  </a:lnTo>
                  <a:lnTo>
                    <a:pt x="4389712" y="5964477"/>
                  </a:lnTo>
                  <a:lnTo>
                    <a:pt x="4389878" y="5935950"/>
                  </a:lnTo>
                  <a:lnTo>
                    <a:pt x="4389878" y="5935949"/>
                  </a:lnTo>
                  <a:lnTo>
                    <a:pt x="4389877" y="5935946"/>
                  </a:lnTo>
                  <a:lnTo>
                    <a:pt x="4382997" y="5909351"/>
                  </a:lnTo>
                  <a:lnTo>
                    <a:pt x="4371974" y="5883757"/>
                  </a:lnTo>
                  <a:lnTo>
                    <a:pt x="4371973" y="5883751"/>
                  </a:lnTo>
                  <a:cubicBezTo>
                    <a:pt x="4350063" y="5837457"/>
                    <a:pt x="4322821" y="5794974"/>
                    <a:pt x="4283578" y="5760873"/>
                  </a:cubicBezTo>
                  <a:cubicBezTo>
                    <a:pt x="4278433" y="5756493"/>
                    <a:pt x="4276527" y="5747728"/>
                    <a:pt x="4274812" y="5740488"/>
                  </a:cubicBezTo>
                  <a:cubicBezTo>
                    <a:pt x="4271954" y="5728678"/>
                    <a:pt x="4269289" y="5716485"/>
                    <a:pt x="4268907" y="5704483"/>
                  </a:cubicBezTo>
                  <a:cubicBezTo>
                    <a:pt x="4267003" y="5646189"/>
                    <a:pt x="4240332" y="5600467"/>
                    <a:pt x="4197659" y="5562746"/>
                  </a:cubicBezTo>
                  <a:lnTo>
                    <a:pt x="4188085" y="5547578"/>
                  </a:lnTo>
                  <a:lnTo>
                    <a:pt x="4198231" y="5531694"/>
                  </a:lnTo>
                  <a:lnTo>
                    <a:pt x="4198232" y="5531692"/>
                  </a:lnTo>
                  <a:lnTo>
                    <a:pt x="4206630" y="5520422"/>
                  </a:lnTo>
                  <a:lnTo>
                    <a:pt x="4208850" y="5507668"/>
                  </a:lnTo>
                  <a:lnTo>
                    <a:pt x="4208850" y="5507667"/>
                  </a:lnTo>
                  <a:cubicBezTo>
                    <a:pt x="4208803" y="5498832"/>
                    <a:pt x="4206231" y="5489497"/>
                    <a:pt x="4204327" y="5480637"/>
                  </a:cubicBezTo>
                  <a:cubicBezTo>
                    <a:pt x="4200516" y="5462351"/>
                    <a:pt x="4196514" y="5443870"/>
                    <a:pt x="4192704" y="5425582"/>
                  </a:cubicBezTo>
                  <a:cubicBezTo>
                    <a:pt x="4190038" y="5412057"/>
                    <a:pt x="4187752" y="5398721"/>
                    <a:pt x="4184513" y="5385384"/>
                  </a:cubicBezTo>
                  <a:lnTo>
                    <a:pt x="4179637" y="5355014"/>
                  </a:lnTo>
                  <a:lnTo>
                    <a:pt x="4183557" y="5321350"/>
                  </a:lnTo>
                  <a:lnTo>
                    <a:pt x="4208517" y="5272797"/>
                  </a:lnTo>
                  <a:lnTo>
                    <a:pt x="4225669" y="5241089"/>
                  </a:lnTo>
                  <a:lnTo>
                    <a:pt x="4231973" y="5229433"/>
                  </a:lnTo>
                  <a:lnTo>
                    <a:pt x="4232139" y="5179068"/>
                  </a:lnTo>
                  <a:lnTo>
                    <a:pt x="4232139" y="5179067"/>
                  </a:lnTo>
                  <a:cubicBezTo>
                    <a:pt x="4231663" y="5176876"/>
                    <a:pt x="4230473" y="5174400"/>
                    <a:pt x="4229593" y="5172090"/>
                  </a:cubicBezTo>
                  <a:lnTo>
                    <a:pt x="4228901" y="5166114"/>
                  </a:lnTo>
                  <a:lnTo>
                    <a:pt x="4235616" y="5133225"/>
                  </a:lnTo>
                  <a:lnTo>
                    <a:pt x="4235616" y="5133224"/>
                  </a:lnTo>
                  <a:lnTo>
                    <a:pt x="4235615" y="5133220"/>
                  </a:lnTo>
                  <a:lnTo>
                    <a:pt x="4228473" y="5102461"/>
                  </a:lnTo>
                  <a:lnTo>
                    <a:pt x="4222587" y="5087441"/>
                  </a:lnTo>
                  <a:lnTo>
                    <a:pt x="4222582" y="5087423"/>
                  </a:lnTo>
                  <a:cubicBezTo>
                    <a:pt x="4216496" y="5072411"/>
                    <a:pt x="4210397" y="5057381"/>
                    <a:pt x="4209468" y="5041521"/>
                  </a:cubicBezTo>
                  <a:cubicBezTo>
                    <a:pt x="4208326" y="5022852"/>
                    <a:pt x="4194228" y="5003801"/>
                    <a:pt x="4182989" y="4987037"/>
                  </a:cubicBezTo>
                  <a:lnTo>
                    <a:pt x="4165707" y="4957454"/>
                  </a:lnTo>
                  <a:lnTo>
                    <a:pt x="4158155" y="4933805"/>
                  </a:lnTo>
                  <a:lnTo>
                    <a:pt x="4159557" y="4912169"/>
                  </a:lnTo>
                  <a:cubicBezTo>
                    <a:pt x="4161319" y="4904358"/>
                    <a:pt x="4161831" y="4896714"/>
                    <a:pt x="4161262" y="4889276"/>
                  </a:cubicBezTo>
                  <a:lnTo>
                    <a:pt x="4161262" y="4889275"/>
                  </a:lnTo>
                  <a:lnTo>
                    <a:pt x="4156484" y="4867614"/>
                  </a:lnTo>
                  <a:lnTo>
                    <a:pt x="4153733" y="4863343"/>
                  </a:lnTo>
                  <a:lnTo>
                    <a:pt x="4151983" y="4857317"/>
                  </a:lnTo>
                  <a:cubicBezTo>
                    <a:pt x="4146840" y="4847214"/>
                    <a:pt x="4139839" y="4837703"/>
                    <a:pt x="4131552" y="4828916"/>
                  </a:cubicBezTo>
                  <a:lnTo>
                    <a:pt x="4116716" y="4800483"/>
                  </a:lnTo>
                  <a:lnTo>
                    <a:pt x="4118025" y="4767765"/>
                  </a:lnTo>
                  <a:cubicBezTo>
                    <a:pt x="4123931" y="4738236"/>
                    <a:pt x="4124313" y="4707565"/>
                    <a:pt x="4127932" y="4677656"/>
                  </a:cubicBezTo>
                  <a:cubicBezTo>
                    <a:pt x="4128694" y="4671177"/>
                    <a:pt x="4131362" y="4662987"/>
                    <a:pt x="4135934" y="4659175"/>
                  </a:cubicBezTo>
                  <a:cubicBezTo>
                    <a:pt x="4192704" y="4612501"/>
                    <a:pt x="4193276" y="4546777"/>
                    <a:pt x="4195944" y="4482005"/>
                  </a:cubicBezTo>
                  <a:cubicBezTo>
                    <a:pt x="4197659" y="4442762"/>
                    <a:pt x="4197659" y="4403326"/>
                    <a:pt x="4196706" y="4363891"/>
                  </a:cubicBezTo>
                  <a:lnTo>
                    <a:pt x="4196706" y="4363890"/>
                  </a:lnTo>
                  <a:cubicBezTo>
                    <a:pt x="4196514" y="4350554"/>
                    <a:pt x="4193466" y="4336457"/>
                    <a:pt x="4187752" y="4324645"/>
                  </a:cubicBezTo>
                  <a:cubicBezTo>
                    <a:pt x="4175749" y="4300070"/>
                    <a:pt x="4160129" y="4277401"/>
                    <a:pt x="4147936" y="4253014"/>
                  </a:cubicBezTo>
                  <a:close/>
                  <a:moveTo>
                    <a:pt x="4211111" y="2836172"/>
                  </a:moveTo>
                  <a:lnTo>
                    <a:pt x="4202421" y="2848793"/>
                  </a:lnTo>
                  <a:cubicBezTo>
                    <a:pt x="4197421" y="2865010"/>
                    <a:pt x="4191562" y="2881307"/>
                    <a:pt x="4186816" y="2897785"/>
                  </a:cubicBezTo>
                  <a:lnTo>
                    <a:pt x="4185787" y="2903551"/>
                  </a:lnTo>
                  <a:lnTo>
                    <a:pt x="4182513" y="2914328"/>
                  </a:lnTo>
                  <a:lnTo>
                    <a:pt x="4177882" y="2947858"/>
                  </a:lnTo>
                  <a:lnTo>
                    <a:pt x="4177881" y="2947862"/>
                  </a:lnTo>
                  <a:lnTo>
                    <a:pt x="4177881" y="2947863"/>
                  </a:lnTo>
                  <a:cubicBezTo>
                    <a:pt x="4177512" y="2959157"/>
                    <a:pt x="4178512" y="2970576"/>
                    <a:pt x="4181465" y="2982149"/>
                  </a:cubicBezTo>
                  <a:lnTo>
                    <a:pt x="4193158" y="3077402"/>
                  </a:lnTo>
                  <a:lnTo>
                    <a:pt x="4180703" y="3172654"/>
                  </a:lnTo>
                  <a:cubicBezTo>
                    <a:pt x="4154794" y="3276480"/>
                    <a:pt x="4127362" y="3380305"/>
                    <a:pt x="4133076" y="3489467"/>
                  </a:cubicBezTo>
                  <a:cubicBezTo>
                    <a:pt x="4134028" y="3507563"/>
                    <a:pt x="4122407" y="3529090"/>
                    <a:pt x="4110977" y="3544713"/>
                  </a:cubicBezTo>
                  <a:cubicBezTo>
                    <a:pt x="4100119" y="3559668"/>
                    <a:pt x="4094260" y="3566812"/>
                    <a:pt x="4093355" y="3574408"/>
                  </a:cubicBezTo>
                  <a:lnTo>
                    <a:pt x="4093355" y="3574409"/>
                  </a:lnTo>
                  <a:cubicBezTo>
                    <a:pt x="4092450" y="3582005"/>
                    <a:pt x="4096499" y="3590054"/>
                    <a:pt x="4105453" y="3606818"/>
                  </a:cubicBezTo>
                  <a:cubicBezTo>
                    <a:pt x="4109835" y="3614820"/>
                    <a:pt x="4112501" y="3624726"/>
                    <a:pt x="4118979" y="3630633"/>
                  </a:cubicBezTo>
                  <a:lnTo>
                    <a:pt x="4136708" y="3654416"/>
                  </a:lnTo>
                  <a:lnTo>
                    <a:pt x="4140382" y="3668940"/>
                  </a:lnTo>
                  <a:lnTo>
                    <a:pt x="4143220" y="3680164"/>
                  </a:lnTo>
                  <a:lnTo>
                    <a:pt x="4139172" y="3734837"/>
                  </a:lnTo>
                  <a:lnTo>
                    <a:pt x="4139172" y="3734838"/>
                  </a:lnTo>
                  <a:cubicBezTo>
                    <a:pt x="4138220" y="3741316"/>
                    <a:pt x="4136886" y="3749126"/>
                    <a:pt x="4139554" y="3754653"/>
                  </a:cubicBezTo>
                  <a:lnTo>
                    <a:pt x="4145911" y="3789776"/>
                  </a:lnTo>
                  <a:lnTo>
                    <a:pt x="4130980" y="3822472"/>
                  </a:lnTo>
                  <a:cubicBezTo>
                    <a:pt x="4123932" y="3831902"/>
                    <a:pt x="4118312" y="3842046"/>
                    <a:pt x="4116645" y="3852619"/>
                  </a:cubicBezTo>
                  <a:lnTo>
                    <a:pt x="4116645" y="3852620"/>
                  </a:lnTo>
                  <a:lnTo>
                    <a:pt x="4117425" y="3868764"/>
                  </a:lnTo>
                  <a:lnTo>
                    <a:pt x="4126028" y="3885337"/>
                  </a:lnTo>
                  <a:lnTo>
                    <a:pt x="4126028" y="3885339"/>
                  </a:lnTo>
                  <a:cubicBezTo>
                    <a:pt x="4135744" y="3897722"/>
                    <a:pt x="4143150" y="3910319"/>
                    <a:pt x="4148409" y="3923125"/>
                  </a:cubicBezTo>
                  <a:lnTo>
                    <a:pt x="4157913" y="3962160"/>
                  </a:lnTo>
                  <a:lnTo>
                    <a:pt x="4142221" y="4043838"/>
                  </a:lnTo>
                  <a:lnTo>
                    <a:pt x="4142220" y="4043839"/>
                  </a:lnTo>
                  <a:cubicBezTo>
                    <a:pt x="4133457" y="4063842"/>
                    <a:pt x="4128075" y="4083702"/>
                    <a:pt x="4127099" y="4103825"/>
                  </a:cubicBezTo>
                  <a:lnTo>
                    <a:pt x="4127099" y="4103826"/>
                  </a:lnTo>
                  <a:lnTo>
                    <a:pt x="4129066" y="4134256"/>
                  </a:lnTo>
                  <a:lnTo>
                    <a:pt x="4138410" y="4165382"/>
                  </a:lnTo>
                  <a:lnTo>
                    <a:pt x="4138410" y="4165384"/>
                  </a:lnTo>
                  <a:lnTo>
                    <a:pt x="4142315" y="4192388"/>
                  </a:lnTo>
                  <a:lnTo>
                    <a:pt x="4142315" y="4192387"/>
                  </a:lnTo>
                  <a:cubicBezTo>
                    <a:pt x="4142411" y="4182767"/>
                    <a:pt x="4141839" y="4173480"/>
                    <a:pt x="4138410" y="4165383"/>
                  </a:cubicBezTo>
                  <a:lnTo>
                    <a:pt x="4138410" y="4165382"/>
                  </a:lnTo>
                  <a:lnTo>
                    <a:pt x="4127099" y="4103826"/>
                  </a:lnTo>
                  <a:lnTo>
                    <a:pt x="4142220" y="4043840"/>
                  </a:lnTo>
                  <a:lnTo>
                    <a:pt x="4142221" y="4043838"/>
                  </a:lnTo>
                  <a:lnTo>
                    <a:pt x="4155523" y="4002410"/>
                  </a:lnTo>
                  <a:lnTo>
                    <a:pt x="4157913" y="3962160"/>
                  </a:lnTo>
                  <a:lnTo>
                    <a:pt x="4157913" y="3962159"/>
                  </a:lnTo>
                  <a:cubicBezTo>
                    <a:pt x="4155651" y="3935727"/>
                    <a:pt x="4145460" y="3910104"/>
                    <a:pt x="4126028" y="3885338"/>
                  </a:cubicBezTo>
                  <a:lnTo>
                    <a:pt x="4126028" y="3885337"/>
                  </a:lnTo>
                  <a:lnTo>
                    <a:pt x="4116645" y="3852620"/>
                  </a:lnTo>
                  <a:lnTo>
                    <a:pt x="4130980" y="3822473"/>
                  </a:lnTo>
                  <a:cubicBezTo>
                    <a:pt x="4139172" y="3811614"/>
                    <a:pt x="4144316" y="3800897"/>
                    <a:pt x="4145911" y="3789777"/>
                  </a:cubicBezTo>
                  <a:lnTo>
                    <a:pt x="4145911" y="3789776"/>
                  </a:lnTo>
                  <a:cubicBezTo>
                    <a:pt x="4147507" y="3778655"/>
                    <a:pt x="4145554" y="3767130"/>
                    <a:pt x="4139554" y="3754652"/>
                  </a:cubicBezTo>
                  <a:lnTo>
                    <a:pt x="4139172" y="3734838"/>
                  </a:lnTo>
                  <a:lnTo>
                    <a:pt x="4143220" y="3680164"/>
                  </a:lnTo>
                  <a:lnTo>
                    <a:pt x="4143220" y="3680163"/>
                  </a:lnTo>
                  <a:lnTo>
                    <a:pt x="4140382" y="3668940"/>
                  </a:lnTo>
                  <a:lnTo>
                    <a:pt x="4136708" y="3654416"/>
                  </a:lnTo>
                  <a:lnTo>
                    <a:pt x="4136708" y="3654416"/>
                  </a:lnTo>
                  <a:lnTo>
                    <a:pt x="4136708" y="3654415"/>
                  </a:lnTo>
                  <a:cubicBezTo>
                    <a:pt x="4132898" y="3646123"/>
                    <a:pt x="4127219" y="3638157"/>
                    <a:pt x="4118979" y="3630632"/>
                  </a:cubicBezTo>
                  <a:cubicBezTo>
                    <a:pt x="4112501" y="3624725"/>
                    <a:pt x="4109835" y="3614819"/>
                    <a:pt x="4105453" y="3606817"/>
                  </a:cubicBezTo>
                  <a:cubicBezTo>
                    <a:pt x="4100976" y="3598435"/>
                    <a:pt x="4097725" y="3592232"/>
                    <a:pt x="4095707" y="3587174"/>
                  </a:cubicBezTo>
                  <a:lnTo>
                    <a:pt x="4093355" y="3574408"/>
                  </a:lnTo>
                  <a:lnTo>
                    <a:pt x="4098434" y="3562321"/>
                  </a:lnTo>
                  <a:cubicBezTo>
                    <a:pt x="4101369" y="3557716"/>
                    <a:pt x="4105548" y="3552191"/>
                    <a:pt x="4110977" y="3544714"/>
                  </a:cubicBezTo>
                  <a:cubicBezTo>
                    <a:pt x="4122407" y="3529091"/>
                    <a:pt x="4134028" y="3507564"/>
                    <a:pt x="4133076" y="3489468"/>
                  </a:cubicBezTo>
                  <a:cubicBezTo>
                    <a:pt x="4127362" y="3380306"/>
                    <a:pt x="4154794" y="3276481"/>
                    <a:pt x="4180703" y="3172655"/>
                  </a:cubicBezTo>
                  <a:cubicBezTo>
                    <a:pt x="4188705" y="3140650"/>
                    <a:pt x="4192943" y="3109026"/>
                    <a:pt x="4193158" y="3077402"/>
                  </a:cubicBezTo>
                  <a:lnTo>
                    <a:pt x="4193158" y="3077401"/>
                  </a:lnTo>
                  <a:cubicBezTo>
                    <a:pt x="4193372" y="3045777"/>
                    <a:pt x="4189562" y="3014153"/>
                    <a:pt x="4181465" y="2982148"/>
                  </a:cubicBezTo>
                  <a:lnTo>
                    <a:pt x="4177881" y="2947863"/>
                  </a:lnTo>
                  <a:lnTo>
                    <a:pt x="4177882" y="2947858"/>
                  </a:lnTo>
                  <a:lnTo>
                    <a:pt x="4185787" y="2903551"/>
                  </a:lnTo>
                  <a:lnTo>
                    <a:pt x="4202421" y="2848794"/>
                  </a:lnTo>
                  <a:cubicBezTo>
                    <a:pt x="4203754" y="2844317"/>
                    <a:pt x="4207040" y="2839983"/>
                    <a:pt x="4211111" y="2836173"/>
                  </a:cubicBezTo>
                  <a:close/>
                  <a:moveTo>
                    <a:pt x="3726625" y="1508458"/>
                  </a:moveTo>
                  <a:lnTo>
                    <a:pt x="3698531" y="1596214"/>
                  </a:lnTo>
                  <a:cubicBezTo>
                    <a:pt x="3696054" y="1604979"/>
                    <a:pt x="3697579" y="1615837"/>
                    <a:pt x="3700436" y="1624981"/>
                  </a:cubicBezTo>
                  <a:cubicBezTo>
                    <a:pt x="3710152" y="1656224"/>
                    <a:pt x="3734537" y="1676037"/>
                    <a:pt x="3757017" y="1697754"/>
                  </a:cubicBezTo>
                  <a:cubicBezTo>
                    <a:pt x="3766924" y="1707280"/>
                    <a:pt x="3773972" y="1720424"/>
                    <a:pt x="3779686" y="1733189"/>
                  </a:cubicBezTo>
                  <a:cubicBezTo>
                    <a:pt x="3794357" y="1766336"/>
                    <a:pt x="3807501" y="1800247"/>
                    <a:pt x="3821407" y="1833776"/>
                  </a:cubicBezTo>
                  <a:cubicBezTo>
                    <a:pt x="3822741" y="1837014"/>
                    <a:pt x="3826170" y="1839680"/>
                    <a:pt x="3829028" y="1842159"/>
                  </a:cubicBezTo>
                  <a:cubicBezTo>
                    <a:pt x="3859129" y="1866923"/>
                    <a:pt x="3889418" y="1891498"/>
                    <a:pt x="3919519" y="1916455"/>
                  </a:cubicBezTo>
                  <a:cubicBezTo>
                    <a:pt x="3925233" y="1921217"/>
                    <a:pt x="3929425" y="1928077"/>
                    <a:pt x="3934949" y="1933220"/>
                  </a:cubicBezTo>
                  <a:cubicBezTo>
                    <a:pt x="3942569" y="1940460"/>
                    <a:pt x="3949810" y="1949604"/>
                    <a:pt x="3958954" y="1953414"/>
                  </a:cubicBezTo>
                  <a:cubicBezTo>
                    <a:pt x="3987719" y="1965225"/>
                    <a:pt x="4000103" y="1987895"/>
                    <a:pt x="4005437" y="2016470"/>
                  </a:cubicBezTo>
                  <a:cubicBezTo>
                    <a:pt x="4010390" y="2042571"/>
                    <a:pt x="4014582" y="2068670"/>
                    <a:pt x="4020296" y="2094579"/>
                  </a:cubicBezTo>
                  <a:cubicBezTo>
                    <a:pt x="4027154" y="2126202"/>
                    <a:pt x="4034584" y="2157637"/>
                    <a:pt x="4042967" y="2188880"/>
                  </a:cubicBezTo>
                  <a:cubicBezTo>
                    <a:pt x="4046587" y="2202405"/>
                    <a:pt x="4050777" y="2216693"/>
                    <a:pt x="4058207" y="2228315"/>
                  </a:cubicBezTo>
                  <a:cubicBezTo>
                    <a:pt x="4078782" y="2260891"/>
                    <a:pt x="4092688" y="2295754"/>
                    <a:pt x="4087164" y="2334045"/>
                  </a:cubicBezTo>
                  <a:cubicBezTo>
                    <a:pt x="4082782" y="2364716"/>
                    <a:pt x="4094022" y="2390435"/>
                    <a:pt x="4111549" y="2409486"/>
                  </a:cubicBezTo>
                  <a:cubicBezTo>
                    <a:pt x="4119503" y="2418155"/>
                    <a:pt x="4125016" y="2426977"/>
                    <a:pt x="4128650" y="2435913"/>
                  </a:cubicBezTo>
                  <a:lnTo>
                    <a:pt x="4134481" y="2463018"/>
                  </a:lnTo>
                  <a:lnTo>
                    <a:pt x="4125839" y="2518262"/>
                  </a:lnTo>
                  <a:lnTo>
                    <a:pt x="4125838" y="2518264"/>
                  </a:lnTo>
                  <a:cubicBezTo>
                    <a:pt x="4123171" y="2527790"/>
                    <a:pt x="4122027" y="2536457"/>
                    <a:pt x="4122194" y="2545006"/>
                  </a:cubicBezTo>
                  <a:lnTo>
                    <a:pt x="4122194" y="2545007"/>
                  </a:lnTo>
                  <a:cubicBezTo>
                    <a:pt x="4122360" y="2553556"/>
                    <a:pt x="4123837" y="2561986"/>
                    <a:pt x="4126408" y="2571035"/>
                  </a:cubicBezTo>
                  <a:cubicBezTo>
                    <a:pt x="4138410" y="2612946"/>
                    <a:pt x="4170987" y="2640951"/>
                    <a:pt x="4199563" y="2668002"/>
                  </a:cubicBezTo>
                  <a:cubicBezTo>
                    <a:pt x="4223947" y="2691055"/>
                    <a:pt x="4237663" y="2716964"/>
                    <a:pt x="4247953" y="2745349"/>
                  </a:cubicBezTo>
                  <a:lnTo>
                    <a:pt x="4247954" y="2745352"/>
                  </a:lnTo>
                  <a:lnTo>
                    <a:pt x="4253873" y="2778006"/>
                  </a:lnTo>
                  <a:lnTo>
                    <a:pt x="4253453" y="2785440"/>
                  </a:lnTo>
                  <a:lnTo>
                    <a:pt x="4243374" y="2811780"/>
                  </a:lnTo>
                  <a:lnTo>
                    <a:pt x="4243371" y="2811787"/>
                  </a:lnTo>
                  <a:lnTo>
                    <a:pt x="4243372" y="2811787"/>
                  </a:lnTo>
                  <a:lnTo>
                    <a:pt x="4243374" y="2811780"/>
                  </a:lnTo>
                  <a:lnTo>
                    <a:pt x="4253025" y="2793023"/>
                  </a:lnTo>
                  <a:lnTo>
                    <a:pt x="4253453" y="2785440"/>
                  </a:lnTo>
                  <a:lnTo>
                    <a:pt x="4254654" y="2782305"/>
                  </a:lnTo>
                  <a:lnTo>
                    <a:pt x="4253873" y="2778006"/>
                  </a:lnTo>
                  <a:lnTo>
                    <a:pt x="4254284" y="2770758"/>
                  </a:lnTo>
                  <a:lnTo>
                    <a:pt x="4247954" y="2745352"/>
                  </a:lnTo>
                  <a:lnTo>
                    <a:pt x="4247953" y="2745348"/>
                  </a:lnTo>
                  <a:cubicBezTo>
                    <a:pt x="4237663" y="2716963"/>
                    <a:pt x="4223947" y="2691054"/>
                    <a:pt x="4199563" y="2668001"/>
                  </a:cubicBezTo>
                  <a:cubicBezTo>
                    <a:pt x="4170987" y="2640950"/>
                    <a:pt x="4138410" y="2612945"/>
                    <a:pt x="4126408" y="2571034"/>
                  </a:cubicBezTo>
                  <a:lnTo>
                    <a:pt x="4122194" y="2545007"/>
                  </a:lnTo>
                  <a:lnTo>
                    <a:pt x="4125838" y="2518265"/>
                  </a:lnTo>
                  <a:lnTo>
                    <a:pt x="4125839" y="2518262"/>
                  </a:lnTo>
                  <a:lnTo>
                    <a:pt x="4132419" y="2490551"/>
                  </a:lnTo>
                  <a:lnTo>
                    <a:pt x="4134481" y="2463018"/>
                  </a:lnTo>
                  <a:lnTo>
                    <a:pt x="4134481" y="2463017"/>
                  </a:lnTo>
                  <a:cubicBezTo>
                    <a:pt x="4133600" y="2444777"/>
                    <a:pt x="4127457" y="2426822"/>
                    <a:pt x="4111549" y="2409485"/>
                  </a:cubicBezTo>
                  <a:cubicBezTo>
                    <a:pt x="4094022" y="2390434"/>
                    <a:pt x="4082782" y="2364715"/>
                    <a:pt x="4087164" y="2334044"/>
                  </a:cubicBezTo>
                  <a:cubicBezTo>
                    <a:pt x="4092688" y="2295753"/>
                    <a:pt x="4078782" y="2260890"/>
                    <a:pt x="4058207" y="2228314"/>
                  </a:cubicBezTo>
                  <a:cubicBezTo>
                    <a:pt x="4050777" y="2216692"/>
                    <a:pt x="4046587" y="2202404"/>
                    <a:pt x="4042967" y="2188879"/>
                  </a:cubicBezTo>
                  <a:cubicBezTo>
                    <a:pt x="4034584" y="2157636"/>
                    <a:pt x="4027154" y="2126201"/>
                    <a:pt x="4020296" y="2094578"/>
                  </a:cubicBezTo>
                  <a:cubicBezTo>
                    <a:pt x="4014582" y="2068669"/>
                    <a:pt x="4010390" y="2042570"/>
                    <a:pt x="4005437" y="2016469"/>
                  </a:cubicBezTo>
                  <a:cubicBezTo>
                    <a:pt x="4000103" y="1987894"/>
                    <a:pt x="3987719" y="1965224"/>
                    <a:pt x="3958954" y="1953413"/>
                  </a:cubicBezTo>
                  <a:cubicBezTo>
                    <a:pt x="3949810" y="1949603"/>
                    <a:pt x="3942569" y="1940459"/>
                    <a:pt x="3934949" y="1933219"/>
                  </a:cubicBezTo>
                  <a:cubicBezTo>
                    <a:pt x="3929425" y="1928076"/>
                    <a:pt x="3925233" y="1921216"/>
                    <a:pt x="3919519" y="1916454"/>
                  </a:cubicBezTo>
                  <a:cubicBezTo>
                    <a:pt x="3889418" y="1891497"/>
                    <a:pt x="3859129" y="1866922"/>
                    <a:pt x="3829028" y="1842158"/>
                  </a:cubicBezTo>
                  <a:cubicBezTo>
                    <a:pt x="3826170" y="1839679"/>
                    <a:pt x="3822741" y="1837013"/>
                    <a:pt x="3821407" y="1833775"/>
                  </a:cubicBezTo>
                  <a:cubicBezTo>
                    <a:pt x="3807501" y="1800246"/>
                    <a:pt x="3794358" y="1766335"/>
                    <a:pt x="3779686" y="1733188"/>
                  </a:cubicBezTo>
                  <a:cubicBezTo>
                    <a:pt x="3773972" y="1720423"/>
                    <a:pt x="3766924" y="1707279"/>
                    <a:pt x="3757018" y="1697753"/>
                  </a:cubicBezTo>
                  <a:cubicBezTo>
                    <a:pt x="3734538" y="1676036"/>
                    <a:pt x="3710152" y="1656223"/>
                    <a:pt x="3700436" y="1624980"/>
                  </a:cubicBezTo>
                  <a:cubicBezTo>
                    <a:pt x="3697580" y="1615836"/>
                    <a:pt x="3696055" y="1604978"/>
                    <a:pt x="3698532" y="1596213"/>
                  </a:cubicBezTo>
                  <a:close/>
                  <a:moveTo>
                    <a:pt x="3745230" y="1459073"/>
                  </a:moveTo>
                  <a:lnTo>
                    <a:pt x="3745229" y="1459074"/>
                  </a:lnTo>
                  <a:lnTo>
                    <a:pt x="3736012" y="1481572"/>
                  </a:lnTo>
                  <a:close/>
                  <a:moveTo>
                    <a:pt x="3764423" y="1268758"/>
                  </a:moveTo>
                  <a:cubicBezTo>
                    <a:pt x="3764875" y="1275402"/>
                    <a:pt x="3766447" y="1281689"/>
                    <a:pt x="3769590" y="1286070"/>
                  </a:cubicBezTo>
                  <a:cubicBezTo>
                    <a:pt x="3784163" y="1306930"/>
                    <a:pt x="3790403" y="1328553"/>
                    <a:pt x="3791927" y="1350628"/>
                  </a:cubicBezTo>
                  <a:lnTo>
                    <a:pt x="3786333" y="1413840"/>
                  </a:lnTo>
                  <a:lnTo>
                    <a:pt x="3791928" y="1350627"/>
                  </a:lnTo>
                  <a:cubicBezTo>
                    <a:pt x="3790403" y="1328552"/>
                    <a:pt x="3784164" y="1306930"/>
                    <a:pt x="3769590" y="1286069"/>
                  </a:cubicBezTo>
                  <a:close/>
                  <a:moveTo>
                    <a:pt x="3706152" y="773035"/>
                  </a:moveTo>
                  <a:lnTo>
                    <a:pt x="3706152" y="773036"/>
                  </a:lnTo>
                  <a:cubicBezTo>
                    <a:pt x="3708438" y="800277"/>
                    <a:pt x="3711676" y="827330"/>
                    <a:pt x="3714152" y="854380"/>
                  </a:cubicBezTo>
                  <a:cubicBezTo>
                    <a:pt x="3716438" y="878957"/>
                    <a:pt x="3717200" y="903723"/>
                    <a:pt x="3745205" y="915344"/>
                  </a:cubicBezTo>
                  <a:cubicBezTo>
                    <a:pt x="3749587" y="917060"/>
                    <a:pt x="3752825" y="922774"/>
                    <a:pt x="3755683" y="927156"/>
                  </a:cubicBezTo>
                  <a:cubicBezTo>
                    <a:pt x="3799691" y="994786"/>
                    <a:pt x="3798547" y="1030981"/>
                    <a:pt x="3752063" y="1097088"/>
                  </a:cubicBezTo>
                  <a:cubicBezTo>
                    <a:pt x="3747301" y="1103946"/>
                    <a:pt x="3743871" y="1118614"/>
                    <a:pt x="3747681" y="1123186"/>
                  </a:cubicBezTo>
                  <a:cubicBezTo>
                    <a:pt x="3763493" y="1142618"/>
                    <a:pt x="3770542" y="1162954"/>
                    <a:pt x="3772400" y="1184029"/>
                  </a:cubicBezTo>
                  <a:cubicBezTo>
                    <a:pt x="3770542" y="1162954"/>
                    <a:pt x="3763494" y="1142617"/>
                    <a:pt x="3747682" y="1123185"/>
                  </a:cubicBezTo>
                  <a:cubicBezTo>
                    <a:pt x="3743872" y="1118613"/>
                    <a:pt x="3747302" y="1103945"/>
                    <a:pt x="3752064" y="1097087"/>
                  </a:cubicBezTo>
                  <a:cubicBezTo>
                    <a:pt x="3798548" y="1030980"/>
                    <a:pt x="3799692" y="994785"/>
                    <a:pt x="3755684" y="927155"/>
                  </a:cubicBezTo>
                  <a:cubicBezTo>
                    <a:pt x="3752826" y="922773"/>
                    <a:pt x="3749588" y="917059"/>
                    <a:pt x="3745206" y="915343"/>
                  </a:cubicBezTo>
                  <a:cubicBezTo>
                    <a:pt x="3717200" y="903722"/>
                    <a:pt x="3716438" y="878956"/>
                    <a:pt x="3714152" y="854379"/>
                  </a:cubicBezTo>
                  <a:close/>
                  <a:moveTo>
                    <a:pt x="3761553" y="517851"/>
                  </a:moveTo>
                  <a:lnTo>
                    <a:pt x="3752635" y="556048"/>
                  </a:lnTo>
                  <a:cubicBezTo>
                    <a:pt x="3750539" y="564049"/>
                    <a:pt x="3745015" y="572623"/>
                    <a:pt x="3746157" y="580051"/>
                  </a:cubicBezTo>
                  <a:cubicBezTo>
                    <a:pt x="3749491" y="601579"/>
                    <a:pt x="3747062" y="622201"/>
                    <a:pt x="3742776" y="642538"/>
                  </a:cubicBezTo>
                  <a:lnTo>
                    <a:pt x="3730253" y="694928"/>
                  </a:lnTo>
                  <a:lnTo>
                    <a:pt x="3742777" y="642537"/>
                  </a:lnTo>
                  <a:cubicBezTo>
                    <a:pt x="3747063" y="622201"/>
                    <a:pt x="3749492" y="601578"/>
                    <a:pt x="3746158" y="580050"/>
                  </a:cubicBezTo>
                  <a:cubicBezTo>
                    <a:pt x="3745016" y="572622"/>
                    <a:pt x="3750540" y="564048"/>
                    <a:pt x="3752636" y="556047"/>
                  </a:cubicBezTo>
                  <a:close/>
                  <a:moveTo>
                    <a:pt x="3774848" y="298169"/>
                  </a:moveTo>
                  <a:lnTo>
                    <a:pt x="3760065" y="313534"/>
                  </a:lnTo>
                  <a:cubicBezTo>
                    <a:pt x="3755873" y="316390"/>
                    <a:pt x="3758159" y="330299"/>
                    <a:pt x="3759493" y="338871"/>
                  </a:cubicBezTo>
                  <a:lnTo>
                    <a:pt x="3759500" y="338900"/>
                  </a:lnTo>
                  <a:lnTo>
                    <a:pt x="3769400" y="395640"/>
                  </a:lnTo>
                  <a:lnTo>
                    <a:pt x="3765590" y="367328"/>
                  </a:lnTo>
                  <a:lnTo>
                    <a:pt x="3759500" y="338900"/>
                  </a:lnTo>
                  <a:lnTo>
                    <a:pt x="3759494" y="338870"/>
                  </a:lnTo>
                  <a:cubicBezTo>
                    <a:pt x="3758160" y="330298"/>
                    <a:pt x="3755874" y="316389"/>
                    <a:pt x="3760066" y="313533"/>
                  </a:cubicBezTo>
                  <a:close/>
                  <a:moveTo>
                    <a:pt x="3782393" y="281568"/>
                  </a:moveTo>
                  <a:lnTo>
                    <a:pt x="3777498" y="295415"/>
                  </a:lnTo>
                  <a:lnTo>
                    <a:pt x="3777499" y="295415"/>
                  </a:lnTo>
                  <a:close/>
                  <a:moveTo>
                    <a:pt x="3769073" y="24486"/>
                  </a:moveTo>
                  <a:lnTo>
                    <a:pt x="3766810" y="74129"/>
                  </a:lnTo>
                  <a:cubicBezTo>
                    <a:pt x="3767733" y="91492"/>
                    <a:pt x="3770043" y="108703"/>
                    <a:pt x="3772734" y="125861"/>
                  </a:cubicBezTo>
                  <a:lnTo>
                    <a:pt x="3777129" y="153387"/>
                  </a:lnTo>
                  <a:lnTo>
                    <a:pt x="3785402" y="228944"/>
                  </a:lnTo>
                  <a:lnTo>
                    <a:pt x="3780943" y="177271"/>
                  </a:lnTo>
                  <a:lnTo>
                    <a:pt x="3777129" y="153387"/>
                  </a:lnTo>
                  <a:lnTo>
                    <a:pt x="3776930" y="151569"/>
                  </a:lnTo>
                  <a:cubicBezTo>
                    <a:pt x="3772700" y="125876"/>
                    <a:pt x="3768195" y="100174"/>
                    <a:pt x="3766811" y="74129"/>
                  </a:cubicBezTo>
                  <a:close/>
                  <a:moveTo>
                    <a:pt x="3766492" y="0"/>
                  </a:moveTo>
                  <a:lnTo>
                    <a:pt x="4230600" y="0"/>
                  </a:lnTo>
                  <a:lnTo>
                    <a:pt x="4229473" y="2817"/>
                  </a:lnTo>
                  <a:cubicBezTo>
                    <a:pt x="4221092" y="21486"/>
                    <a:pt x="4218423" y="43012"/>
                    <a:pt x="4215375" y="63587"/>
                  </a:cubicBezTo>
                  <a:cubicBezTo>
                    <a:pt x="4209851" y="101308"/>
                    <a:pt x="4206421" y="139219"/>
                    <a:pt x="4201468" y="176939"/>
                  </a:cubicBezTo>
                  <a:cubicBezTo>
                    <a:pt x="4200325" y="184941"/>
                    <a:pt x="4198231" y="194085"/>
                    <a:pt x="4193466" y="200182"/>
                  </a:cubicBezTo>
                  <a:cubicBezTo>
                    <a:pt x="4161461" y="241901"/>
                    <a:pt x="4152508" y="292579"/>
                    <a:pt x="4155554" y="340774"/>
                  </a:cubicBezTo>
                  <a:cubicBezTo>
                    <a:pt x="4157843" y="378686"/>
                    <a:pt x="4159557" y="415835"/>
                    <a:pt x="4156319" y="453364"/>
                  </a:cubicBezTo>
                  <a:cubicBezTo>
                    <a:pt x="4156127" y="456222"/>
                    <a:pt x="4156509" y="460032"/>
                    <a:pt x="4158033" y="462126"/>
                  </a:cubicBezTo>
                  <a:cubicBezTo>
                    <a:pt x="4168129" y="475081"/>
                    <a:pt x="4168891" y="488607"/>
                    <a:pt x="4170605" y="505182"/>
                  </a:cubicBezTo>
                  <a:cubicBezTo>
                    <a:pt x="4173083" y="528615"/>
                    <a:pt x="4171367" y="550141"/>
                    <a:pt x="4167177" y="571860"/>
                  </a:cubicBezTo>
                  <a:cubicBezTo>
                    <a:pt x="4164129" y="587672"/>
                    <a:pt x="4157843" y="603673"/>
                    <a:pt x="4149840" y="617772"/>
                  </a:cubicBezTo>
                  <a:cubicBezTo>
                    <a:pt x="4138600" y="637392"/>
                    <a:pt x="4134220" y="656255"/>
                    <a:pt x="4149078" y="674923"/>
                  </a:cubicBezTo>
                  <a:cubicBezTo>
                    <a:pt x="4164891" y="695116"/>
                    <a:pt x="4159367" y="717977"/>
                    <a:pt x="4159937" y="740268"/>
                  </a:cubicBezTo>
                  <a:cubicBezTo>
                    <a:pt x="4160129" y="749982"/>
                    <a:pt x="4159747" y="760270"/>
                    <a:pt x="4162223" y="769605"/>
                  </a:cubicBezTo>
                  <a:cubicBezTo>
                    <a:pt x="4169273" y="796655"/>
                    <a:pt x="4179941" y="822756"/>
                    <a:pt x="4184703" y="850189"/>
                  </a:cubicBezTo>
                  <a:cubicBezTo>
                    <a:pt x="4187370" y="865430"/>
                    <a:pt x="4182607" y="882384"/>
                    <a:pt x="4179179" y="898198"/>
                  </a:cubicBezTo>
                  <a:cubicBezTo>
                    <a:pt x="4175559" y="914200"/>
                    <a:pt x="4170035" y="930011"/>
                    <a:pt x="4164319" y="945444"/>
                  </a:cubicBezTo>
                  <a:cubicBezTo>
                    <a:pt x="4160509" y="955920"/>
                    <a:pt x="4156889" y="967350"/>
                    <a:pt x="4150030" y="975733"/>
                  </a:cubicBezTo>
                  <a:cubicBezTo>
                    <a:pt x="4134410" y="994785"/>
                    <a:pt x="4131742" y="1014406"/>
                    <a:pt x="4139934" y="1036887"/>
                  </a:cubicBezTo>
                  <a:cubicBezTo>
                    <a:pt x="4141268" y="1040315"/>
                    <a:pt x="4141268" y="1044315"/>
                    <a:pt x="4141458" y="1048125"/>
                  </a:cubicBezTo>
                  <a:cubicBezTo>
                    <a:pt x="4145458" y="1109091"/>
                    <a:pt x="4147936" y="1170051"/>
                    <a:pt x="4154032" y="1230633"/>
                  </a:cubicBezTo>
                  <a:cubicBezTo>
                    <a:pt x="4156509" y="1255206"/>
                    <a:pt x="4167367" y="1278829"/>
                    <a:pt x="4174225" y="1303024"/>
                  </a:cubicBezTo>
                  <a:cubicBezTo>
                    <a:pt x="4175559" y="1307978"/>
                    <a:pt x="4177655" y="1313504"/>
                    <a:pt x="4176701" y="1318456"/>
                  </a:cubicBezTo>
                  <a:cubicBezTo>
                    <a:pt x="4167177" y="1372368"/>
                    <a:pt x="4181083" y="1422854"/>
                    <a:pt x="4199372" y="1472575"/>
                  </a:cubicBezTo>
                  <a:cubicBezTo>
                    <a:pt x="4201278" y="1477717"/>
                    <a:pt x="4200706" y="1484004"/>
                    <a:pt x="4200325" y="1489720"/>
                  </a:cubicBezTo>
                  <a:cubicBezTo>
                    <a:pt x="4198993" y="1505724"/>
                    <a:pt x="4192324" y="1523059"/>
                    <a:pt x="4196324" y="1537537"/>
                  </a:cubicBezTo>
                  <a:cubicBezTo>
                    <a:pt x="4207374" y="1576019"/>
                    <a:pt x="4220709" y="1614120"/>
                    <a:pt x="4237474" y="1650317"/>
                  </a:cubicBezTo>
                  <a:cubicBezTo>
                    <a:pt x="4254428" y="1687086"/>
                    <a:pt x="4268716" y="1721185"/>
                    <a:pt x="4251572" y="1763287"/>
                  </a:cubicBezTo>
                  <a:cubicBezTo>
                    <a:pt x="4244332" y="1781194"/>
                    <a:pt x="4249476" y="1804816"/>
                    <a:pt x="4251380" y="1825393"/>
                  </a:cubicBezTo>
                  <a:cubicBezTo>
                    <a:pt x="4252904" y="1840441"/>
                    <a:pt x="4261478" y="1854920"/>
                    <a:pt x="4261478" y="1869780"/>
                  </a:cubicBezTo>
                  <a:cubicBezTo>
                    <a:pt x="4261478" y="1909408"/>
                    <a:pt x="4271574" y="1944649"/>
                    <a:pt x="4292149" y="1978940"/>
                  </a:cubicBezTo>
                  <a:cubicBezTo>
                    <a:pt x="4300150" y="1992279"/>
                    <a:pt x="4294815" y="2013043"/>
                    <a:pt x="4296911" y="2030378"/>
                  </a:cubicBezTo>
                  <a:cubicBezTo>
                    <a:pt x="4299388" y="2048668"/>
                    <a:pt x="4301673" y="2067525"/>
                    <a:pt x="4307201" y="2085054"/>
                  </a:cubicBezTo>
                  <a:cubicBezTo>
                    <a:pt x="4321679" y="2130393"/>
                    <a:pt x="4338062" y="2175163"/>
                    <a:pt x="4353302" y="2220312"/>
                  </a:cubicBezTo>
                  <a:cubicBezTo>
                    <a:pt x="4365877" y="2257459"/>
                    <a:pt x="4355970" y="2294039"/>
                    <a:pt x="4350636" y="2330806"/>
                  </a:cubicBezTo>
                  <a:cubicBezTo>
                    <a:pt x="4347205" y="2353859"/>
                    <a:pt x="4339013" y="2375383"/>
                    <a:pt x="4351206" y="2401292"/>
                  </a:cubicBezTo>
                  <a:cubicBezTo>
                    <a:pt x="4362828" y="2426059"/>
                    <a:pt x="4360160" y="2457492"/>
                    <a:pt x="4366446" y="2485307"/>
                  </a:cubicBezTo>
                  <a:cubicBezTo>
                    <a:pt x="4371781" y="2508742"/>
                    <a:pt x="4380354" y="2531409"/>
                    <a:pt x="4388736" y="2554079"/>
                  </a:cubicBezTo>
                  <a:cubicBezTo>
                    <a:pt x="4400168" y="2584942"/>
                    <a:pt x="4412167" y="2615421"/>
                    <a:pt x="4406453" y="2649143"/>
                  </a:cubicBezTo>
                  <a:cubicBezTo>
                    <a:pt x="4399976" y="2687436"/>
                    <a:pt x="4424359" y="2713723"/>
                    <a:pt x="4440554" y="2743826"/>
                  </a:cubicBezTo>
                  <a:cubicBezTo>
                    <a:pt x="4451603" y="2764590"/>
                    <a:pt x="4459795" y="2787259"/>
                    <a:pt x="4466653" y="2809930"/>
                  </a:cubicBezTo>
                  <a:cubicBezTo>
                    <a:pt x="4475607" y="2840219"/>
                    <a:pt x="4480941" y="2871462"/>
                    <a:pt x="4489705" y="2901943"/>
                  </a:cubicBezTo>
                  <a:cubicBezTo>
                    <a:pt x="4502848" y="2948047"/>
                    <a:pt x="4513137" y="2994722"/>
                    <a:pt x="4505897" y="3042728"/>
                  </a:cubicBezTo>
                  <a:cubicBezTo>
                    <a:pt x="4502659" y="3064827"/>
                    <a:pt x="4502848" y="3085403"/>
                    <a:pt x="4507613" y="3107500"/>
                  </a:cubicBezTo>
                  <a:cubicBezTo>
                    <a:pt x="4515422" y="3143695"/>
                    <a:pt x="4516376" y="3180844"/>
                    <a:pt x="4545521" y="3209993"/>
                  </a:cubicBezTo>
                  <a:cubicBezTo>
                    <a:pt x="4555811" y="3220280"/>
                    <a:pt x="4558477" y="3238758"/>
                    <a:pt x="4563811" y="3253809"/>
                  </a:cubicBezTo>
                  <a:cubicBezTo>
                    <a:pt x="4570099" y="3271145"/>
                    <a:pt x="4566858" y="3283908"/>
                    <a:pt x="4548570" y="3293244"/>
                  </a:cubicBezTo>
                  <a:cubicBezTo>
                    <a:pt x="4540379" y="3297434"/>
                    <a:pt x="4532378" y="3309437"/>
                    <a:pt x="4531043" y="3318771"/>
                  </a:cubicBezTo>
                  <a:cubicBezTo>
                    <a:pt x="4527043" y="3346776"/>
                    <a:pt x="4532950" y="3372495"/>
                    <a:pt x="4545904" y="3399546"/>
                  </a:cubicBezTo>
                  <a:cubicBezTo>
                    <a:pt x="4558096" y="3424883"/>
                    <a:pt x="4556762" y="3456508"/>
                    <a:pt x="4561524" y="3485275"/>
                  </a:cubicBezTo>
                  <a:cubicBezTo>
                    <a:pt x="4564954" y="3505657"/>
                    <a:pt x="4572002" y="3526042"/>
                    <a:pt x="4572002" y="3546617"/>
                  </a:cubicBezTo>
                  <a:cubicBezTo>
                    <a:pt x="4572002" y="3572146"/>
                    <a:pt x="4565907" y="3597482"/>
                    <a:pt x="4563620" y="3623201"/>
                  </a:cubicBezTo>
                  <a:cubicBezTo>
                    <a:pt x="4561716" y="3643204"/>
                    <a:pt x="4562478" y="3663589"/>
                    <a:pt x="4560192" y="3683591"/>
                  </a:cubicBezTo>
                  <a:cubicBezTo>
                    <a:pt x="4558477" y="3699976"/>
                    <a:pt x="4554096" y="3716168"/>
                    <a:pt x="4550476" y="3732361"/>
                  </a:cubicBezTo>
                  <a:cubicBezTo>
                    <a:pt x="4549142" y="3738267"/>
                    <a:pt x="4543998" y="3744173"/>
                    <a:pt x="4544759" y="3749506"/>
                  </a:cubicBezTo>
                  <a:cubicBezTo>
                    <a:pt x="4552953" y="3802467"/>
                    <a:pt x="4516376" y="3840569"/>
                    <a:pt x="4500182" y="3885338"/>
                  </a:cubicBezTo>
                  <a:cubicBezTo>
                    <a:pt x="4483035" y="3932394"/>
                    <a:pt x="4456748" y="3977925"/>
                    <a:pt x="4464557" y="4030503"/>
                  </a:cubicBezTo>
                  <a:cubicBezTo>
                    <a:pt x="4469319" y="4062318"/>
                    <a:pt x="4480369" y="4092989"/>
                    <a:pt x="4487039" y="4124614"/>
                  </a:cubicBezTo>
                  <a:cubicBezTo>
                    <a:pt x="4489324" y="4135854"/>
                    <a:pt x="4488943" y="4148427"/>
                    <a:pt x="4486656" y="4159667"/>
                  </a:cubicBezTo>
                  <a:cubicBezTo>
                    <a:pt x="4476177" y="4213961"/>
                    <a:pt x="4474653" y="4267493"/>
                    <a:pt x="4491801" y="4320837"/>
                  </a:cubicBezTo>
                  <a:cubicBezTo>
                    <a:pt x="4494659" y="4329979"/>
                    <a:pt x="4497325" y="4339695"/>
                    <a:pt x="4497325" y="4349222"/>
                  </a:cubicBezTo>
                  <a:cubicBezTo>
                    <a:pt x="4497325" y="4401419"/>
                    <a:pt x="4493324" y="4452665"/>
                    <a:pt x="4474653" y="4502579"/>
                  </a:cubicBezTo>
                  <a:cubicBezTo>
                    <a:pt x="4468368" y="4519343"/>
                    <a:pt x="4472368" y="4539728"/>
                    <a:pt x="4470844" y="4558207"/>
                  </a:cubicBezTo>
                  <a:cubicBezTo>
                    <a:pt x="4469511" y="4575351"/>
                    <a:pt x="4468940" y="4592878"/>
                    <a:pt x="4464557" y="4609452"/>
                  </a:cubicBezTo>
                  <a:cubicBezTo>
                    <a:pt x="4458082" y="4633647"/>
                    <a:pt x="4457320" y="4656126"/>
                    <a:pt x="4463033" y="4681083"/>
                  </a:cubicBezTo>
                  <a:cubicBezTo>
                    <a:pt x="4468368" y="4704895"/>
                    <a:pt x="4465702" y="4730614"/>
                    <a:pt x="4465891" y="4755381"/>
                  </a:cubicBezTo>
                  <a:cubicBezTo>
                    <a:pt x="4466082" y="4783004"/>
                    <a:pt x="4466272" y="4810627"/>
                    <a:pt x="4465319" y="4838250"/>
                  </a:cubicBezTo>
                  <a:cubicBezTo>
                    <a:pt x="4464940" y="4849300"/>
                    <a:pt x="4457320" y="4861873"/>
                    <a:pt x="4460367" y="4871019"/>
                  </a:cubicBezTo>
                  <a:cubicBezTo>
                    <a:pt x="4470653" y="4900546"/>
                    <a:pt x="4458271" y="4930075"/>
                    <a:pt x="4463795" y="4959602"/>
                  </a:cubicBezTo>
                  <a:cubicBezTo>
                    <a:pt x="4466653" y="4974082"/>
                    <a:pt x="4458844" y="4990465"/>
                    <a:pt x="4458082" y="5006086"/>
                  </a:cubicBezTo>
                  <a:cubicBezTo>
                    <a:pt x="4456748" y="5031614"/>
                    <a:pt x="4457320" y="5057141"/>
                    <a:pt x="4456937" y="5082670"/>
                  </a:cubicBezTo>
                  <a:cubicBezTo>
                    <a:pt x="4456748" y="5091052"/>
                    <a:pt x="4455986" y="5099245"/>
                    <a:pt x="4455603" y="5107627"/>
                  </a:cubicBezTo>
                  <a:cubicBezTo>
                    <a:pt x="4455223" y="5115057"/>
                    <a:pt x="4453508" y="5122867"/>
                    <a:pt x="4454840" y="5129916"/>
                  </a:cubicBezTo>
                  <a:cubicBezTo>
                    <a:pt x="4459605" y="5155445"/>
                    <a:pt x="4467415" y="5180591"/>
                    <a:pt x="4470464" y="5206308"/>
                  </a:cubicBezTo>
                  <a:cubicBezTo>
                    <a:pt x="4473130" y="5228597"/>
                    <a:pt x="4469511" y="5251650"/>
                    <a:pt x="4471415" y="5274129"/>
                  </a:cubicBezTo>
                  <a:cubicBezTo>
                    <a:pt x="4474653" y="5313754"/>
                    <a:pt x="4480369" y="5353379"/>
                    <a:pt x="4483990" y="5393005"/>
                  </a:cubicBezTo>
                  <a:cubicBezTo>
                    <a:pt x="4484752" y="5401579"/>
                    <a:pt x="4479988" y="5410531"/>
                    <a:pt x="4479607" y="5419295"/>
                  </a:cubicBezTo>
                  <a:cubicBezTo>
                    <a:pt x="4478656" y="5446728"/>
                    <a:pt x="4478464" y="5474161"/>
                    <a:pt x="4477894" y="5501594"/>
                  </a:cubicBezTo>
                  <a:cubicBezTo>
                    <a:pt x="4477702" y="5517215"/>
                    <a:pt x="4478273" y="5533027"/>
                    <a:pt x="4476560" y="5548460"/>
                  </a:cubicBezTo>
                  <a:cubicBezTo>
                    <a:pt x="4474273" y="5568842"/>
                    <a:pt x="4470844" y="5587321"/>
                    <a:pt x="4485703" y="5606372"/>
                  </a:cubicBezTo>
                  <a:cubicBezTo>
                    <a:pt x="4508755" y="5635711"/>
                    <a:pt x="4499801" y="5673050"/>
                    <a:pt x="4505134" y="5706959"/>
                  </a:cubicBezTo>
                  <a:cubicBezTo>
                    <a:pt x="4506468" y="5715723"/>
                    <a:pt x="4506659" y="5724678"/>
                    <a:pt x="4508183" y="5733440"/>
                  </a:cubicBezTo>
                  <a:cubicBezTo>
                    <a:pt x="4511041" y="5749634"/>
                    <a:pt x="4514279" y="5765635"/>
                    <a:pt x="4517519" y="5781830"/>
                  </a:cubicBezTo>
                  <a:cubicBezTo>
                    <a:pt x="4518089" y="5784686"/>
                    <a:pt x="4518281" y="5787924"/>
                    <a:pt x="4519234" y="5790592"/>
                  </a:cubicBezTo>
                  <a:cubicBezTo>
                    <a:pt x="4527233" y="5815169"/>
                    <a:pt x="4536378" y="5839361"/>
                    <a:pt x="4542855" y="5864318"/>
                  </a:cubicBezTo>
                  <a:cubicBezTo>
                    <a:pt x="4546095" y="5876511"/>
                    <a:pt x="4546476" y="5890037"/>
                    <a:pt x="4544759" y="5902610"/>
                  </a:cubicBezTo>
                  <a:cubicBezTo>
                    <a:pt x="4539808" y="5939377"/>
                    <a:pt x="4537712" y="5975764"/>
                    <a:pt x="4544951" y="6012723"/>
                  </a:cubicBezTo>
                  <a:cubicBezTo>
                    <a:pt x="4547808" y="6027392"/>
                    <a:pt x="4543045" y="6043776"/>
                    <a:pt x="4541332" y="6059397"/>
                  </a:cubicBezTo>
                  <a:cubicBezTo>
                    <a:pt x="4536759" y="6096736"/>
                    <a:pt x="4531805" y="6134075"/>
                    <a:pt x="4527426" y="6171605"/>
                  </a:cubicBezTo>
                  <a:cubicBezTo>
                    <a:pt x="4524758" y="6195037"/>
                    <a:pt x="4523234" y="6218660"/>
                    <a:pt x="4520568" y="6242093"/>
                  </a:cubicBezTo>
                  <a:cubicBezTo>
                    <a:pt x="4517327" y="6269144"/>
                    <a:pt x="4512375" y="6296005"/>
                    <a:pt x="4509706" y="6323058"/>
                  </a:cubicBezTo>
                  <a:cubicBezTo>
                    <a:pt x="4506659" y="6353919"/>
                    <a:pt x="4506089" y="6384972"/>
                    <a:pt x="4502848" y="6415833"/>
                  </a:cubicBezTo>
                  <a:cubicBezTo>
                    <a:pt x="4496563" y="6472225"/>
                    <a:pt x="4489132" y="6528424"/>
                    <a:pt x="4482084" y="6584812"/>
                  </a:cubicBezTo>
                  <a:cubicBezTo>
                    <a:pt x="4475226" y="6639488"/>
                    <a:pt x="4469129" y="6694164"/>
                    <a:pt x="4460557" y="6748458"/>
                  </a:cubicBezTo>
                  <a:cubicBezTo>
                    <a:pt x="4456937" y="6771319"/>
                    <a:pt x="4447030" y="6793035"/>
                    <a:pt x="4441507" y="6815516"/>
                  </a:cubicBezTo>
                  <a:lnTo>
                    <a:pt x="4431806" y="6858001"/>
                  </a:lnTo>
                  <a:lnTo>
                    <a:pt x="4259554" y="6858001"/>
                  </a:lnTo>
                  <a:lnTo>
                    <a:pt x="4259554" y="6858002"/>
                  </a:lnTo>
                  <a:lnTo>
                    <a:pt x="0" y="6858002"/>
                  </a:lnTo>
                  <a:lnTo>
                    <a:pt x="0" y="2"/>
                  </a:lnTo>
                  <a:lnTo>
                    <a:pt x="3766492" y="1"/>
                  </a:lnTo>
                  <a:lnTo>
                    <a:pt x="3769210" y="21486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21" name="Group 12">
              <a:extLst>
                <a:ext uri="{FF2B5EF4-FFF2-40B4-BE49-F238E27FC236}">
                  <a16:creationId xmlns:a16="http://schemas.microsoft.com/office/drawing/2014/main" id="{CEDE579A-0A12-4A10-85D4-A8DA1663B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22" name="Group 13">
                <a:extLst>
                  <a:ext uri="{FF2B5EF4-FFF2-40B4-BE49-F238E27FC236}">
                    <a16:creationId xmlns:a16="http://schemas.microsoft.com/office/drawing/2014/main" id="{15CA79E3-BA58-419A-8541-7498AC2633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2348C622-BC44-4959-B64E-427015FD1FF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Freeform: Shape 18">
                  <a:extLst>
                    <a:ext uri="{FF2B5EF4-FFF2-40B4-BE49-F238E27FC236}">
                      <a16:creationId xmlns:a16="http://schemas.microsoft.com/office/drawing/2014/main" id="{F8841A98-AA1D-4F65-A368-EF31110B07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E6609F08-9B2C-4879-AC68-E3E537BED7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23" name="Freeform: Shape 15">
                  <a:extLst>
                    <a:ext uri="{FF2B5EF4-FFF2-40B4-BE49-F238E27FC236}">
                      <a16:creationId xmlns:a16="http://schemas.microsoft.com/office/drawing/2014/main" id="{6910EFC9-D70D-42FD-BCCD-AB1F710BFD4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83BEF371-1E22-4C4F-A62F-AC6B92CAE0B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00" y="1641752"/>
            <a:ext cx="1991915" cy="4384188"/>
          </a:xfrm>
        </p:spPr>
        <p:txBody>
          <a:bodyPr anchor="t">
            <a:normAutofit/>
          </a:bodyPr>
          <a:lstStyle/>
          <a:p>
            <a:r>
              <a:rPr lang="el-GR" sz="2200">
                <a:solidFill>
                  <a:schemeClr val="bg1"/>
                </a:solidFill>
              </a:rPr>
              <a:t>Η Αυτοβιογραφία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1330A60-06D0-3F70-62F3-BCD1D32257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084973"/>
              </p:ext>
            </p:extLst>
          </p:nvPr>
        </p:nvGraphicFramePr>
        <p:xfrm>
          <a:off x="3924300" y="841375"/>
          <a:ext cx="4591050" cy="5184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F892E19-92E7-4BB2-8C3F-DBDFE8D9D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3436144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2E6AA4D-EC17-45B5-B621-DF0FD91FD4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" y="-1"/>
              <a:ext cx="4572002" cy="6858002"/>
            </a:xfrm>
            <a:custGeom>
              <a:avLst/>
              <a:gdLst>
                <a:gd name="connsiteX0" fmla="*/ 4214994 w 4572002"/>
                <a:gd name="connsiteY0" fmla="*/ 6564620 h 6858002"/>
                <a:gd name="connsiteX1" fmla="*/ 4214994 w 4572002"/>
                <a:gd name="connsiteY1" fmla="*/ 6564621 h 6858002"/>
                <a:gd name="connsiteX2" fmla="*/ 4237474 w 4572002"/>
                <a:gd name="connsiteY2" fmla="*/ 6588626 h 6858002"/>
                <a:gd name="connsiteX3" fmla="*/ 4254096 w 4572002"/>
                <a:gd name="connsiteY3" fmla="*/ 6625225 h 6858002"/>
                <a:gd name="connsiteX4" fmla="*/ 4247001 w 4572002"/>
                <a:gd name="connsiteY4" fmla="*/ 6662540 h 6858002"/>
                <a:gd name="connsiteX5" fmla="*/ 4247000 w 4572002"/>
                <a:gd name="connsiteY5" fmla="*/ 6662541 h 6858002"/>
                <a:gd name="connsiteX6" fmla="*/ 4246999 w 4572002"/>
                <a:gd name="connsiteY6" fmla="*/ 6662544 h 6858002"/>
                <a:gd name="connsiteX7" fmla="*/ 4235550 w 4572002"/>
                <a:gd name="connsiteY7" fmla="*/ 6683027 h 6858002"/>
                <a:gd name="connsiteX8" fmla="*/ 4232403 w 4572002"/>
                <a:gd name="connsiteY8" fmla="*/ 6702976 h 6858002"/>
                <a:gd name="connsiteX9" fmla="*/ 4232403 w 4572002"/>
                <a:gd name="connsiteY9" fmla="*/ 6702977 h 6858002"/>
                <a:gd name="connsiteX10" fmla="*/ 4246238 w 4572002"/>
                <a:gd name="connsiteY10" fmla="*/ 6742553 h 6858002"/>
                <a:gd name="connsiteX11" fmla="*/ 4246239 w 4572002"/>
                <a:gd name="connsiteY11" fmla="*/ 6742555 h 6858002"/>
                <a:gd name="connsiteX12" fmla="*/ 4265716 w 4572002"/>
                <a:gd name="connsiteY12" fmla="*/ 6812062 h 6858002"/>
                <a:gd name="connsiteX13" fmla="*/ 4265717 w 4572002"/>
                <a:gd name="connsiteY13" fmla="*/ 6812064 h 6858002"/>
                <a:gd name="connsiteX14" fmla="*/ 4265717 w 4572002"/>
                <a:gd name="connsiteY14" fmla="*/ 6812063 h 6858002"/>
                <a:gd name="connsiteX15" fmla="*/ 4265716 w 4572002"/>
                <a:gd name="connsiteY15" fmla="*/ 6812062 h 6858002"/>
                <a:gd name="connsiteX16" fmla="*/ 4260942 w 4572002"/>
                <a:gd name="connsiteY16" fmla="*/ 6776800 h 6858002"/>
                <a:gd name="connsiteX17" fmla="*/ 4246239 w 4572002"/>
                <a:gd name="connsiteY17" fmla="*/ 6742555 h 6858002"/>
                <a:gd name="connsiteX18" fmla="*/ 4246238 w 4572002"/>
                <a:gd name="connsiteY18" fmla="*/ 6742552 h 6858002"/>
                <a:gd name="connsiteX19" fmla="*/ 4232403 w 4572002"/>
                <a:gd name="connsiteY19" fmla="*/ 6702976 h 6858002"/>
                <a:gd name="connsiteX20" fmla="*/ 4246999 w 4572002"/>
                <a:gd name="connsiteY20" fmla="*/ 6662544 h 6858002"/>
                <a:gd name="connsiteX21" fmla="*/ 4247000 w 4572002"/>
                <a:gd name="connsiteY21" fmla="*/ 6662542 h 6858002"/>
                <a:gd name="connsiteX22" fmla="*/ 4247001 w 4572002"/>
                <a:gd name="connsiteY22" fmla="*/ 6662540 h 6858002"/>
                <a:gd name="connsiteX23" fmla="*/ 4254084 w 4572002"/>
                <a:gd name="connsiteY23" fmla="*/ 6645552 h 6858002"/>
                <a:gd name="connsiteX24" fmla="*/ 4254096 w 4572002"/>
                <a:gd name="connsiteY24" fmla="*/ 6625225 h 6858002"/>
                <a:gd name="connsiteX25" fmla="*/ 4254096 w 4572002"/>
                <a:gd name="connsiteY25" fmla="*/ 6625224 h 6858002"/>
                <a:gd name="connsiteX26" fmla="*/ 4237474 w 4572002"/>
                <a:gd name="connsiteY26" fmla="*/ 6588625 h 6858002"/>
                <a:gd name="connsiteX27" fmla="*/ 4295315 w 4572002"/>
                <a:gd name="connsiteY27" fmla="*/ 6438981 h 6858002"/>
                <a:gd name="connsiteX28" fmla="*/ 4275385 w 4572002"/>
                <a:gd name="connsiteY28" fmla="*/ 6463840 h 6858002"/>
                <a:gd name="connsiteX29" fmla="*/ 4275382 w 4572002"/>
                <a:gd name="connsiteY29" fmla="*/ 6463849 h 6858002"/>
                <a:gd name="connsiteX30" fmla="*/ 4261587 w 4572002"/>
                <a:gd name="connsiteY30" fmla="*/ 6513012 h 6858002"/>
                <a:gd name="connsiteX31" fmla="*/ 4242781 w 4572002"/>
                <a:gd name="connsiteY31" fmla="*/ 6546194 h 6858002"/>
                <a:gd name="connsiteX32" fmla="*/ 4242781 w 4572002"/>
                <a:gd name="connsiteY32" fmla="*/ 6546195 h 6858002"/>
                <a:gd name="connsiteX33" fmla="*/ 4259120 w 4572002"/>
                <a:gd name="connsiteY33" fmla="*/ 6521804 h 6858002"/>
                <a:gd name="connsiteX34" fmla="*/ 4261587 w 4572002"/>
                <a:gd name="connsiteY34" fmla="*/ 6513012 h 6858002"/>
                <a:gd name="connsiteX35" fmla="*/ 4264398 w 4572002"/>
                <a:gd name="connsiteY35" fmla="*/ 6508052 h 6858002"/>
                <a:gd name="connsiteX36" fmla="*/ 4275382 w 4572002"/>
                <a:gd name="connsiteY36" fmla="*/ 6463849 h 6858002"/>
                <a:gd name="connsiteX37" fmla="*/ 4275385 w 4572002"/>
                <a:gd name="connsiteY37" fmla="*/ 6463841 h 6858002"/>
                <a:gd name="connsiteX38" fmla="*/ 4295315 w 4572002"/>
                <a:gd name="connsiteY38" fmla="*/ 6438981 h 6858002"/>
                <a:gd name="connsiteX39" fmla="*/ 4381289 w 4572002"/>
                <a:gd name="connsiteY39" fmla="*/ 6365204 h 6858002"/>
                <a:gd name="connsiteX40" fmla="*/ 4380008 w 4572002"/>
                <a:gd name="connsiteY40" fmla="*/ 6387910 h 6858002"/>
                <a:gd name="connsiteX41" fmla="*/ 4378243 w 4572002"/>
                <a:gd name="connsiteY41" fmla="*/ 6391549 h 6858002"/>
                <a:gd name="connsiteX42" fmla="*/ 4370589 w 4572002"/>
                <a:gd name="connsiteY42" fmla="*/ 6407332 h 6858002"/>
                <a:gd name="connsiteX43" fmla="*/ 4370589 w 4572002"/>
                <a:gd name="connsiteY43" fmla="*/ 6407333 h 6858002"/>
                <a:gd name="connsiteX44" fmla="*/ 4378243 w 4572002"/>
                <a:gd name="connsiteY44" fmla="*/ 6391549 h 6858002"/>
                <a:gd name="connsiteX45" fmla="*/ 4380008 w 4572002"/>
                <a:gd name="connsiteY45" fmla="*/ 6387910 h 6858002"/>
                <a:gd name="connsiteX46" fmla="*/ 4142220 w 4572002"/>
                <a:gd name="connsiteY46" fmla="*/ 4221391 h 6858002"/>
                <a:gd name="connsiteX47" fmla="*/ 4142220 w 4572002"/>
                <a:gd name="connsiteY47" fmla="*/ 4221392 h 6858002"/>
                <a:gd name="connsiteX48" fmla="*/ 4147936 w 4572002"/>
                <a:gd name="connsiteY48" fmla="*/ 4253015 h 6858002"/>
                <a:gd name="connsiteX49" fmla="*/ 4187752 w 4572002"/>
                <a:gd name="connsiteY49" fmla="*/ 4324646 h 6858002"/>
                <a:gd name="connsiteX50" fmla="*/ 4196706 w 4572002"/>
                <a:gd name="connsiteY50" fmla="*/ 4363891 h 6858002"/>
                <a:gd name="connsiteX51" fmla="*/ 4195944 w 4572002"/>
                <a:gd name="connsiteY51" fmla="*/ 4482004 h 6858002"/>
                <a:gd name="connsiteX52" fmla="*/ 4135934 w 4572002"/>
                <a:gd name="connsiteY52" fmla="*/ 4659174 h 6858002"/>
                <a:gd name="connsiteX53" fmla="*/ 4127932 w 4572002"/>
                <a:gd name="connsiteY53" fmla="*/ 4677655 h 6858002"/>
                <a:gd name="connsiteX54" fmla="*/ 4118025 w 4572002"/>
                <a:gd name="connsiteY54" fmla="*/ 4767764 h 6858002"/>
                <a:gd name="connsiteX55" fmla="*/ 4116716 w 4572002"/>
                <a:gd name="connsiteY55" fmla="*/ 4800483 h 6858002"/>
                <a:gd name="connsiteX56" fmla="*/ 4116716 w 4572002"/>
                <a:gd name="connsiteY56" fmla="*/ 4800484 h 6858002"/>
                <a:gd name="connsiteX57" fmla="*/ 4131552 w 4572002"/>
                <a:gd name="connsiteY57" fmla="*/ 4828917 h 6858002"/>
                <a:gd name="connsiteX58" fmla="*/ 4153733 w 4572002"/>
                <a:gd name="connsiteY58" fmla="*/ 4863343 h 6858002"/>
                <a:gd name="connsiteX59" fmla="*/ 4161262 w 4572002"/>
                <a:gd name="connsiteY59" fmla="*/ 4889275 h 6858002"/>
                <a:gd name="connsiteX60" fmla="*/ 4159557 w 4572002"/>
                <a:gd name="connsiteY60" fmla="*/ 4912168 h 6858002"/>
                <a:gd name="connsiteX61" fmla="*/ 4158155 w 4572002"/>
                <a:gd name="connsiteY61" fmla="*/ 4933804 h 6858002"/>
                <a:gd name="connsiteX62" fmla="*/ 4158155 w 4572002"/>
                <a:gd name="connsiteY62" fmla="*/ 4933805 h 6858002"/>
                <a:gd name="connsiteX63" fmla="*/ 4162914 w 4572002"/>
                <a:gd name="connsiteY63" fmla="*/ 4952673 h 6858002"/>
                <a:gd name="connsiteX64" fmla="*/ 4165707 w 4572002"/>
                <a:gd name="connsiteY64" fmla="*/ 4957454 h 6858002"/>
                <a:gd name="connsiteX65" fmla="*/ 4166985 w 4572002"/>
                <a:gd name="connsiteY65" fmla="*/ 4961456 h 6858002"/>
                <a:gd name="connsiteX66" fmla="*/ 4182989 w 4572002"/>
                <a:gd name="connsiteY66" fmla="*/ 4987038 h 6858002"/>
                <a:gd name="connsiteX67" fmla="*/ 4209468 w 4572002"/>
                <a:gd name="connsiteY67" fmla="*/ 5041522 h 6858002"/>
                <a:gd name="connsiteX68" fmla="*/ 4216684 w 4572002"/>
                <a:gd name="connsiteY68" fmla="*/ 5072376 h 6858002"/>
                <a:gd name="connsiteX69" fmla="*/ 4222587 w 4572002"/>
                <a:gd name="connsiteY69" fmla="*/ 5087441 h 6858002"/>
                <a:gd name="connsiteX70" fmla="*/ 4235615 w 4572002"/>
                <a:gd name="connsiteY70" fmla="*/ 5133220 h 6858002"/>
                <a:gd name="connsiteX71" fmla="*/ 4235616 w 4572002"/>
                <a:gd name="connsiteY71" fmla="*/ 5133225 h 6858002"/>
                <a:gd name="connsiteX72" fmla="*/ 4228901 w 4572002"/>
                <a:gd name="connsiteY72" fmla="*/ 5166113 h 6858002"/>
                <a:gd name="connsiteX73" fmla="*/ 4228901 w 4572002"/>
                <a:gd name="connsiteY73" fmla="*/ 5166114 h 6858002"/>
                <a:gd name="connsiteX74" fmla="*/ 4229593 w 4572002"/>
                <a:gd name="connsiteY74" fmla="*/ 5172091 h 6858002"/>
                <a:gd name="connsiteX75" fmla="*/ 4232139 w 4572002"/>
                <a:gd name="connsiteY75" fmla="*/ 5179068 h 6858002"/>
                <a:gd name="connsiteX76" fmla="*/ 4231973 w 4572002"/>
                <a:gd name="connsiteY76" fmla="*/ 5229434 h 6858002"/>
                <a:gd name="connsiteX77" fmla="*/ 4225669 w 4572002"/>
                <a:gd name="connsiteY77" fmla="*/ 5241089 h 6858002"/>
                <a:gd name="connsiteX78" fmla="*/ 4208517 w 4572002"/>
                <a:gd name="connsiteY78" fmla="*/ 5272796 h 6858002"/>
                <a:gd name="connsiteX79" fmla="*/ 4184613 w 4572002"/>
                <a:gd name="connsiteY79" fmla="*/ 5312288 h 6858002"/>
                <a:gd name="connsiteX80" fmla="*/ 4183557 w 4572002"/>
                <a:gd name="connsiteY80" fmla="*/ 5321350 h 6858002"/>
                <a:gd name="connsiteX81" fmla="*/ 4181083 w 4572002"/>
                <a:gd name="connsiteY81" fmla="*/ 5326163 h 6858002"/>
                <a:gd name="connsiteX82" fmla="*/ 4179637 w 4572002"/>
                <a:gd name="connsiteY82" fmla="*/ 5355014 h 6858002"/>
                <a:gd name="connsiteX83" fmla="*/ 4179637 w 4572002"/>
                <a:gd name="connsiteY83" fmla="*/ 5355015 h 6858002"/>
                <a:gd name="connsiteX84" fmla="*/ 4184513 w 4572002"/>
                <a:gd name="connsiteY84" fmla="*/ 5385385 h 6858002"/>
                <a:gd name="connsiteX85" fmla="*/ 4192704 w 4572002"/>
                <a:gd name="connsiteY85" fmla="*/ 5425583 h 6858002"/>
                <a:gd name="connsiteX86" fmla="*/ 4204327 w 4572002"/>
                <a:gd name="connsiteY86" fmla="*/ 5480638 h 6858002"/>
                <a:gd name="connsiteX87" fmla="*/ 4208850 w 4572002"/>
                <a:gd name="connsiteY87" fmla="*/ 5507668 h 6858002"/>
                <a:gd name="connsiteX88" fmla="*/ 4198232 w 4572002"/>
                <a:gd name="connsiteY88" fmla="*/ 5531692 h 6858002"/>
                <a:gd name="connsiteX89" fmla="*/ 4198231 w 4572002"/>
                <a:gd name="connsiteY89" fmla="*/ 5531693 h 6858002"/>
                <a:gd name="connsiteX90" fmla="*/ 4188085 w 4572002"/>
                <a:gd name="connsiteY90" fmla="*/ 5547578 h 6858002"/>
                <a:gd name="connsiteX91" fmla="*/ 4188085 w 4572002"/>
                <a:gd name="connsiteY91" fmla="*/ 5547579 h 6858002"/>
                <a:gd name="connsiteX92" fmla="*/ 4197659 w 4572002"/>
                <a:gd name="connsiteY92" fmla="*/ 5562747 h 6858002"/>
                <a:gd name="connsiteX93" fmla="*/ 4268907 w 4572002"/>
                <a:gd name="connsiteY93" fmla="*/ 5704484 h 6858002"/>
                <a:gd name="connsiteX94" fmla="*/ 4274812 w 4572002"/>
                <a:gd name="connsiteY94" fmla="*/ 5740489 h 6858002"/>
                <a:gd name="connsiteX95" fmla="*/ 4283578 w 4572002"/>
                <a:gd name="connsiteY95" fmla="*/ 5760874 h 6858002"/>
                <a:gd name="connsiteX96" fmla="*/ 4371973 w 4572002"/>
                <a:gd name="connsiteY96" fmla="*/ 5883752 h 6858002"/>
                <a:gd name="connsiteX97" fmla="*/ 4371974 w 4572002"/>
                <a:gd name="connsiteY97" fmla="*/ 5883757 h 6858002"/>
                <a:gd name="connsiteX98" fmla="*/ 4389877 w 4572002"/>
                <a:gd name="connsiteY98" fmla="*/ 5935946 h 6858002"/>
                <a:gd name="connsiteX99" fmla="*/ 4389878 w 4572002"/>
                <a:gd name="connsiteY99" fmla="*/ 5935950 h 6858002"/>
                <a:gd name="connsiteX100" fmla="*/ 4386259 w 4572002"/>
                <a:gd name="connsiteY100" fmla="*/ 5993290 h 6858002"/>
                <a:gd name="connsiteX101" fmla="*/ 4386259 w 4572002"/>
                <a:gd name="connsiteY101" fmla="*/ 5993291 h 6858002"/>
                <a:gd name="connsiteX102" fmla="*/ 4379782 w 4572002"/>
                <a:gd name="connsiteY102" fmla="*/ 6026440 h 6858002"/>
                <a:gd name="connsiteX103" fmla="*/ 4323583 w 4572002"/>
                <a:gd name="connsiteY103" fmla="*/ 6108738 h 6858002"/>
                <a:gd name="connsiteX104" fmla="*/ 4309890 w 4572002"/>
                <a:gd name="connsiteY104" fmla="*/ 6133314 h 6858002"/>
                <a:gd name="connsiteX105" fmla="*/ 4309890 w 4572002"/>
                <a:gd name="connsiteY105" fmla="*/ 6133315 h 6858002"/>
                <a:gd name="connsiteX106" fmla="*/ 4313591 w 4572002"/>
                <a:gd name="connsiteY106" fmla="*/ 6143190 h 6858002"/>
                <a:gd name="connsiteX107" fmla="*/ 4325486 w 4572002"/>
                <a:gd name="connsiteY107" fmla="*/ 6155600 h 6858002"/>
                <a:gd name="connsiteX108" fmla="*/ 4325488 w 4572002"/>
                <a:gd name="connsiteY108" fmla="*/ 6155603 h 6858002"/>
                <a:gd name="connsiteX109" fmla="*/ 4364160 w 4572002"/>
                <a:gd name="connsiteY109" fmla="*/ 6228757 h 6858002"/>
                <a:gd name="connsiteX110" fmla="*/ 4381497 w 4572002"/>
                <a:gd name="connsiteY110" fmla="*/ 6361540 h 6858002"/>
                <a:gd name="connsiteX111" fmla="*/ 4381497 w 4572002"/>
                <a:gd name="connsiteY111" fmla="*/ 6361539 h 6858002"/>
                <a:gd name="connsiteX112" fmla="*/ 4364160 w 4572002"/>
                <a:gd name="connsiteY112" fmla="*/ 6228756 h 6858002"/>
                <a:gd name="connsiteX113" fmla="*/ 4325488 w 4572002"/>
                <a:gd name="connsiteY113" fmla="*/ 6155602 h 6858002"/>
                <a:gd name="connsiteX114" fmla="*/ 4325486 w 4572002"/>
                <a:gd name="connsiteY114" fmla="*/ 6155600 h 6858002"/>
                <a:gd name="connsiteX115" fmla="*/ 4309890 w 4572002"/>
                <a:gd name="connsiteY115" fmla="*/ 6133315 h 6858002"/>
                <a:gd name="connsiteX116" fmla="*/ 4323583 w 4572002"/>
                <a:gd name="connsiteY116" fmla="*/ 6108739 h 6858002"/>
                <a:gd name="connsiteX117" fmla="*/ 4379782 w 4572002"/>
                <a:gd name="connsiteY117" fmla="*/ 6026441 h 6858002"/>
                <a:gd name="connsiteX118" fmla="*/ 4386259 w 4572002"/>
                <a:gd name="connsiteY118" fmla="*/ 5993292 h 6858002"/>
                <a:gd name="connsiteX119" fmla="*/ 4386259 w 4572002"/>
                <a:gd name="connsiteY119" fmla="*/ 5993290 h 6858002"/>
                <a:gd name="connsiteX120" fmla="*/ 4389712 w 4572002"/>
                <a:gd name="connsiteY120" fmla="*/ 5964477 h 6858002"/>
                <a:gd name="connsiteX121" fmla="*/ 4389878 w 4572002"/>
                <a:gd name="connsiteY121" fmla="*/ 5935950 h 6858002"/>
                <a:gd name="connsiteX122" fmla="*/ 4389878 w 4572002"/>
                <a:gd name="connsiteY122" fmla="*/ 5935949 h 6858002"/>
                <a:gd name="connsiteX123" fmla="*/ 4389877 w 4572002"/>
                <a:gd name="connsiteY123" fmla="*/ 5935946 h 6858002"/>
                <a:gd name="connsiteX124" fmla="*/ 4382997 w 4572002"/>
                <a:gd name="connsiteY124" fmla="*/ 5909351 h 6858002"/>
                <a:gd name="connsiteX125" fmla="*/ 4371974 w 4572002"/>
                <a:gd name="connsiteY125" fmla="*/ 5883757 h 6858002"/>
                <a:gd name="connsiteX126" fmla="*/ 4371973 w 4572002"/>
                <a:gd name="connsiteY126" fmla="*/ 5883751 h 6858002"/>
                <a:gd name="connsiteX127" fmla="*/ 4283578 w 4572002"/>
                <a:gd name="connsiteY127" fmla="*/ 5760873 h 6858002"/>
                <a:gd name="connsiteX128" fmla="*/ 4274812 w 4572002"/>
                <a:gd name="connsiteY128" fmla="*/ 5740488 h 6858002"/>
                <a:gd name="connsiteX129" fmla="*/ 4268907 w 4572002"/>
                <a:gd name="connsiteY129" fmla="*/ 5704483 h 6858002"/>
                <a:gd name="connsiteX130" fmla="*/ 4197659 w 4572002"/>
                <a:gd name="connsiteY130" fmla="*/ 5562746 h 6858002"/>
                <a:gd name="connsiteX131" fmla="*/ 4188085 w 4572002"/>
                <a:gd name="connsiteY131" fmla="*/ 5547578 h 6858002"/>
                <a:gd name="connsiteX132" fmla="*/ 4198231 w 4572002"/>
                <a:gd name="connsiteY132" fmla="*/ 5531694 h 6858002"/>
                <a:gd name="connsiteX133" fmla="*/ 4198232 w 4572002"/>
                <a:gd name="connsiteY133" fmla="*/ 5531692 h 6858002"/>
                <a:gd name="connsiteX134" fmla="*/ 4206630 w 4572002"/>
                <a:gd name="connsiteY134" fmla="*/ 5520422 h 6858002"/>
                <a:gd name="connsiteX135" fmla="*/ 4208850 w 4572002"/>
                <a:gd name="connsiteY135" fmla="*/ 5507668 h 6858002"/>
                <a:gd name="connsiteX136" fmla="*/ 4208850 w 4572002"/>
                <a:gd name="connsiteY136" fmla="*/ 5507667 h 6858002"/>
                <a:gd name="connsiteX137" fmla="*/ 4204327 w 4572002"/>
                <a:gd name="connsiteY137" fmla="*/ 5480637 h 6858002"/>
                <a:gd name="connsiteX138" fmla="*/ 4192704 w 4572002"/>
                <a:gd name="connsiteY138" fmla="*/ 5425582 h 6858002"/>
                <a:gd name="connsiteX139" fmla="*/ 4184513 w 4572002"/>
                <a:gd name="connsiteY139" fmla="*/ 5385384 h 6858002"/>
                <a:gd name="connsiteX140" fmla="*/ 4179637 w 4572002"/>
                <a:gd name="connsiteY140" fmla="*/ 5355014 h 6858002"/>
                <a:gd name="connsiteX141" fmla="*/ 4183557 w 4572002"/>
                <a:gd name="connsiteY141" fmla="*/ 5321350 h 6858002"/>
                <a:gd name="connsiteX142" fmla="*/ 4208517 w 4572002"/>
                <a:gd name="connsiteY142" fmla="*/ 5272797 h 6858002"/>
                <a:gd name="connsiteX143" fmla="*/ 4225669 w 4572002"/>
                <a:gd name="connsiteY143" fmla="*/ 5241089 h 6858002"/>
                <a:gd name="connsiteX144" fmla="*/ 4231973 w 4572002"/>
                <a:gd name="connsiteY144" fmla="*/ 5229433 h 6858002"/>
                <a:gd name="connsiteX145" fmla="*/ 4232139 w 4572002"/>
                <a:gd name="connsiteY145" fmla="*/ 5179068 h 6858002"/>
                <a:gd name="connsiteX146" fmla="*/ 4232139 w 4572002"/>
                <a:gd name="connsiteY146" fmla="*/ 5179067 h 6858002"/>
                <a:gd name="connsiteX147" fmla="*/ 4229593 w 4572002"/>
                <a:gd name="connsiteY147" fmla="*/ 5172090 h 6858002"/>
                <a:gd name="connsiteX148" fmla="*/ 4228901 w 4572002"/>
                <a:gd name="connsiteY148" fmla="*/ 5166114 h 6858002"/>
                <a:gd name="connsiteX149" fmla="*/ 4235616 w 4572002"/>
                <a:gd name="connsiteY149" fmla="*/ 5133225 h 6858002"/>
                <a:gd name="connsiteX150" fmla="*/ 4235616 w 4572002"/>
                <a:gd name="connsiteY150" fmla="*/ 5133224 h 6858002"/>
                <a:gd name="connsiteX151" fmla="*/ 4235615 w 4572002"/>
                <a:gd name="connsiteY151" fmla="*/ 5133220 h 6858002"/>
                <a:gd name="connsiteX152" fmla="*/ 4228473 w 4572002"/>
                <a:gd name="connsiteY152" fmla="*/ 5102461 h 6858002"/>
                <a:gd name="connsiteX153" fmla="*/ 4222587 w 4572002"/>
                <a:gd name="connsiteY153" fmla="*/ 5087441 h 6858002"/>
                <a:gd name="connsiteX154" fmla="*/ 4222582 w 4572002"/>
                <a:gd name="connsiteY154" fmla="*/ 5087423 h 6858002"/>
                <a:gd name="connsiteX155" fmla="*/ 4209468 w 4572002"/>
                <a:gd name="connsiteY155" fmla="*/ 5041521 h 6858002"/>
                <a:gd name="connsiteX156" fmla="*/ 4182989 w 4572002"/>
                <a:gd name="connsiteY156" fmla="*/ 4987037 h 6858002"/>
                <a:gd name="connsiteX157" fmla="*/ 4165707 w 4572002"/>
                <a:gd name="connsiteY157" fmla="*/ 4957454 h 6858002"/>
                <a:gd name="connsiteX158" fmla="*/ 4158155 w 4572002"/>
                <a:gd name="connsiteY158" fmla="*/ 4933805 h 6858002"/>
                <a:gd name="connsiteX159" fmla="*/ 4159557 w 4572002"/>
                <a:gd name="connsiteY159" fmla="*/ 4912169 h 6858002"/>
                <a:gd name="connsiteX160" fmla="*/ 4161262 w 4572002"/>
                <a:gd name="connsiteY160" fmla="*/ 4889276 h 6858002"/>
                <a:gd name="connsiteX161" fmla="*/ 4161262 w 4572002"/>
                <a:gd name="connsiteY161" fmla="*/ 4889275 h 6858002"/>
                <a:gd name="connsiteX162" fmla="*/ 4156484 w 4572002"/>
                <a:gd name="connsiteY162" fmla="*/ 4867614 h 6858002"/>
                <a:gd name="connsiteX163" fmla="*/ 4153733 w 4572002"/>
                <a:gd name="connsiteY163" fmla="*/ 4863343 h 6858002"/>
                <a:gd name="connsiteX164" fmla="*/ 4151983 w 4572002"/>
                <a:gd name="connsiteY164" fmla="*/ 4857317 h 6858002"/>
                <a:gd name="connsiteX165" fmla="*/ 4131552 w 4572002"/>
                <a:gd name="connsiteY165" fmla="*/ 4828916 h 6858002"/>
                <a:gd name="connsiteX166" fmla="*/ 4116716 w 4572002"/>
                <a:gd name="connsiteY166" fmla="*/ 4800483 h 6858002"/>
                <a:gd name="connsiteX167" fmla="*/ 4118025 w 4572002"/>
                <a:gd name="connsiteY167" fmla="*/ 4767765 h 6858002"/>
                <a:gd name="connsiteX168" fmla="*/ 4127932 w 4572002"/>
                <a:gd name="connsiteY168" fmla="*/ 4677656 h 6858002"/>
                <a:gd name="connsiteX169" fmla="*/ 4135934 w 4572002"/>
                <a:gd name="connsiteY169" fmla="*/ 4659175 h 6858002"/>
                <a:gd name="connsiteX170" fmla="*/ 4195944 w 4572002"/>
                <a:gd name="connsiteY170" fmla="*/ 4482005 h 6858002"/>
                <a:gd name="connsiteX171" fmla="*/ 4196706 w 4572002"/>
                <a:gd name="connsiteY171" fmla="*/ 4363891 h 6858002"/>
                <a:gd name="connsiteX172" fmla="*/ 4196706 w 4572002"/>
                <a:gd name="connsiteY172" fmla="*/ 4363890 h 6858002"/>
                <a:gd name="connsiteX173" fmla="*/ 4187752 w 4572002"/>
                <a:gd name="connsiteY173" fmla="*/ 4324645 h 6858002"/>
                <a:gd name="connsiteX174" fmla="*/ 4147936 w 4572002"/>
                <a:gd name="connsiteY174" fmla="*/ 4253014 h 6858002"/>
                <a:gd name="connsiteX175" fmla="*/ 4211111 w 4572002"/>
                <a:gd name="connsiteY175" fmla="*/ 2836172 h 6858002"/>
                <a:gd name="connsiteX176" fmla="*/ 4202421 w 4572002"/>
                <a:gd name="connsiteY176" fmla="*/ 2848793 h 6858002"/>
                <a:gd name="connsiteX177" fmla="*/ 4186816 w 4572002"/>
                <a:gd name="connsiteY177" fmla="*/ 2897785 h 6858002"/>
                <a:gd name="connsiteX178" fmla="*/ 4185787 w 4572002"/>
                <a:gd name="connsiteY178" fmla="*/ 2903551 h 6858002"/>
                <a:gd name="connsiteX179" fmla="*/ 4182513 w 4572002"/>
                <a:gd name="connsiteY179" fmla="*/ 2914328 h 6858002"/>
                <a:gd name="connsiteX180" fmla="*/ 4177882 w 4572002"/>
                <a:gd name="connsiteY180" fmla="*/ 2947858 h 6858002"/>
                <a:gd name="connsiteX181" fmla="*/ 4177881 w 4572002"/>
                <a:gd name="connsiteY181" fmla="*/ 2947862 h 6858002"/>
                <a:gd name="connsiteX182" fmla="*/ 4177881 w 4572002"/>
                <a:gd name="connsiteY182" fmla="*/ 2947863 h 6858002"/>
                <a:gd name="connsiteX183" fmla="*/ 4181465 w 4572002"/>
                <a:gd name="connsiteY183" fmla="*/ 2982149 h 6858002"/>
                <a:gd name="connsiteX184" fmla="*/ 4193158 w 4572002"/>
                <a:gd name="connsiteY184" fmla="*/ 3077402 h 6858002"/>
                <a:gd name="connsiteX185" fmla="*/ 4180703 w 4572002"/>
                <a:gd name="connsiteY185" fmla="*/ 3172654 h 6858002"/>
                <a:gd name="connsiteX186" fmla="*/ 4133076 w 4572002"/>
                <a:gd name="connsiteY186" fmla="*/ 3489467 h 6858002"/>
                <a:gd name="connsiteX187" fmla="*/ 4110977 w 4572002"/>
                <a:gd name="connsiteY187" fmla="*/ 3544713 h 6858002"/>
                <a:gd name="connsiteX188" fmla="*/ 4093355 w 4572002"/>
                <a:gd name="connsiteY188" fmla="*/ 3574408 h 6858002"/>
                <a:gd name="connsiteX189" fmla="*/ 4093355 w 4572002"/>
                <a:gd name="connsiteY189" fmla="*/ 3574409 h 6858002"/>
                <a:gd name="connsiteX190" fmla="*/ 4105453 w 4572002"/>
                <a:gd name="connsiteY190" fmla="*/ 3606818 h 6858002"/>
                <a:gd name="connsiteX191" fmla="*/ 4118979 w 4572002"/>
                <a:gd name="connsiteY191" fmla="*/ 3630633 h 6858002"/>
                <a:gd name="connsiteX192" fmla="*/ 4136708 w 4572002"/>
                <a:gd name="connsiteY192" fmla="*/ 3654416 h 6858002"/>
                <a:gd name="connsiteX193" fmla="*/ 4140382 w 4572002"/>
                <a:gd name="connsiteY193" fmla="*/ 3668940 h 6858002"/>
                <a:gd name="connsiteX194" fmla="*/ 4143220 w 4572002"/>
                <a:gd name="connsiteY194" fmla="*/ 3680164 h 6858002"/>
                <a:gd name="connsiteX195" fmla="*/ 4139172 w 4572002"/>
                <a:gd name="connsiteY195" fmla="*/ 3734837 h 6858002"/>
                <a:gd name="connsiteX196" fmla="*/ 4139172 w 4572002"/>
                <a:gd name="connsiteY196" fmla="*/ 3734838 h 6858002"/>
                <a:gd name="connsiteX197" fmla="*/ 4139554 w 4572002"/>
                <a:gd name="connsiteY197" fmla="*/ 3754653 h 6858002"/>
                <a:gd name="connsiteX198" fmla="*/ 4145911 w 4572002"/>
                <a:gd name="connsiteY198" fmla="*/ 3789776 h 6858002"/>
                <a:gd name="connsiteX199" fmla="*/ 4130980 w 4572002"/>
                <a:gd name="connsiteY199" fmla="*/ 3822472 h 6858002"/>
                <a:gd name="connsiteX200" fmla="*/ 4116645 w 4572002"/>
                <a:gd name="connsiteY200" fmla="*/ 3852619 h 6858002"/>
                <a:gd name="connsiteX201" fmla="*/ 4116645 w 4572002"/>
                <a:gd name="connsiteY201" fmla="*/ 3852620 h 6858002"/>
                <a:gd name="connsiteX202" fmla="*/ 4117425 w 4572002"/>
                <a:gd name="connsiteY202" fmla="*/ 3868764 h 6858002"/>
                <a:gd name="connsiteX203" fmla="*/ 4126028 w 4572002"/>
                <a:gd name="connsiteY203" fmla="*/ 3885337 h 6858002"/>
                <a:gd name="connsiteX204" fmla="*/ 4126028 w 4572002"/>
                <a:gd name="connsiteY204" fmla="*/ 3885339 h 6858002"/>
                <a:gd name="connsiteX205" fmla="*/ 4148409 w 4572002"/>
                <a:gd name="connsiteY205" fmla="*/ 3923125 h 6858002"/>
                <a:gd name="connsiteX206" fmla="*/ 4157913 w 4572002"/>
                <a:gd name="connsiteY206" fmla="*/ 3962160 h 6858002"/>
                <a:gd name="connsiteX207" fmla="*/ 4142221 w 4572002"/>
                <a:gd name="connsiteY207" fmla="*/ 4043838 h 6858002"/>
                <a:gd name="connsiteX208" fmla="*/ 4142220 w 4572002"/>
                <a:gd name="connsiteY208" fmla="*/ 4043839 h 6858002"/>
                <a:gd name="connsiteX209" fmla="*/ 4127099 w 4572002"/>
                <a:gd name="connsiteY209" fmla="*/ 4103825 h 6858002"/>
                <a:gd name="connsiteX210" fmla="*/ 4127099 w 4572002"/>
                <a:gd name="connsiteY210" fmla="*/ 4103826 h 6858002"/>
                <a:gd name="connsiteX211" fmla="*/ 4129066 w 4572002"/>
                <a:gd name="connsiteY211" fmla="*/ 4134256 h 6858002"/>
                <a:gd name="connsiteX212" fmla="*/ 4138410 w 4572002"/>
                <a:gd name="connsiteY212" fmla="*/ 4165382 h 6858002"/>
                <a:gd name="connsiteX213" fmla="*/ 4138410 w 4572002"/>
                <a:gd name="connsiteY213" fmla="*/ 4165384 h 6858002"/>
                <a:gd name="connsiteX214" fmla="*/ 4142315 w 4572002"/>
                <a:gd name="connsiteY214" fmla="*/ 4192388 h 6858002"/>
                <a:gd name="connsiteX215" fmla="*/ 4142315 w 4572002"/>
                <a:gd name="connsiteY215" fmla="*/ 4192387 h 6858002"/>
                <a:gd name="connsiteX216" fmla="*/ 4138410 w 4572002"/>
                <a:gd name="connsiteY216" fmla="*/ 4165383 h 6858002"/>
                <a:gd name="connsiteX217" fmla="*/ 4138410 w 4572002"/>
                <a:gd name="connsiteY217" fmla="*/ 4165382 h 6858002"/>
                <a:gd name="connsiteX218" fmla="*/ 4127099 w 4572002"/>
                <a:gd name="connsiteY218" fmla="*/ 4103826 h 6858002"/>
                <a:gd name="connsiteX219" fmla="*/ 4142220 w 4572002"/>
                <a:gd name="connsiteY219" fmla="*/ 4043840 h 6858002"/>
                <a:gd name="connsiteX220" fmla="*/ 4142221 w 4572002"/>
                <a:gd name="connsiteY220" fmla="*/ 4043838 h 6858002"/>
                <a:gd name="connsiteX221" fmla="*/ 4155523 w 4572002"/>
                <a:gd name="connsiteY221" fmla="*/ 4002410 h 6858002"/>
                <a:gd name="connsiteX222" fmla="*/ 4157913 w 4572002"/>
                <a:gd name="connsiteY222" fmla="*/ 3962160 h 6858002"/>
                <a:gd name="connsiteX223" fmla="*/ 4157913 w 4572002"/>
                <a:gd name="connsiteY223" fmla="*/ 3962159 h 6858002"/>
                <a:gd name="connsiteX224" fmla="*/ 4126028 w 4572002"/>
                <a:gd name="connsiteY224" fmla="*/ 3885338 h 6858002"/>
                <a:gd name="connsiteX225" fmla="*/ 4126028 w 4572002"/>
                <a:gd name="connsiteY225" fmla="*/ 3885337 h 6858002"/>
                <a:gd name="connsiteX226" fmla="*/ 4116645 w 4572002"/>
                <a:gd name="connsiteY226" fmla="*/ 3852620 h 6858002"/>
                <a:gd name="connsiteX227" fmla="*/ 4130980 w 4572002"/>
                <a:gd name="connsiteY227" fmla="*/ 3822473 h 6858002"/>
                <a:gd name="connsiteX228" fmla="*/ 4145911 w 4572002"/>
                <a:gd name="connsiteY228" fmla="*/ 3789777 h 6858002"/>
                <a:gd name="connsiteX229" fmla="*/ 4145911 w 4572002"/>
                <a:gd name="connsiteY229" fmla="*/ 3789776 h 6858002"/>
                <a:gd name="connsiteX230" fmla="*/ 4139554 w 4572002"/>
                <a:gd name="connsiteY230" fmla="*/ 3754652 h 6858002"/>
                <a:gd name="connsiteX231" fmla="*/ 4139172 w 4572002"/>
                <a:gd name="connsiteY231" fmla="*/ 3734838 h 6858002"/>
                <a:gd name="connsiteX232" fmla="*/ 4143220 w 4572002"/>
                <a:gd name="connsiteY232" fmla="*/ 3680164 h 6858002"/>
                <a:gd name="connsiteX233" fmla="*/ 4143220 w 4572002"/>
                <a:gd name="connsiteY233" fmla="*/ 3680163 h 6858002"/>
                <a:gd name="connsiteX234" fmla="*/ 4140382 w 4572002"/>
                <a:gd name="connsiteY234" fmla="*/ 3668940 h 6858002"/>
                <a:gd name="connsiteX235" fmla="*/ 4136708 w 4572002"/>
                <a:gd name="connsiteY235" fmla="*/ 3654416 h 6858002"/>
                <a:gd name="connsiteX236" fmla="*/ 4136708 w 4572002"/>
                <a:gd name="connsiteY236" fmla="*/ 3654416 h 6858002"/>
                <a:gd name="connsiteX237" fmla="*/ 4136708 w 4572002"/>
                <a:gd name="connsiteY237" fmla="*/ 3654415 h 6858002"/>
                <a:gd name="connsiteX238" fmla="*/ 4118979 w 4572002"/>
                <a:gd name="connsiteY238" fmla="*/ 3630632 h 6858002"/>
                <a:gd name="connsiteX239" fmla="*/ 4105453 w 4572002"/>
                <a:gd name="connsiteY239" fmla="*/ 3606817 h 6858002"/>
                <a:gd name="connsiteX240" fmla="*/ 4095707 w 4572002"/>
                <a:gd name="connsiteY240" fmla="*/ 3587174 h 6858002"/>
                <a:gd name="connsiteX241" fmla="*/ 4093355 w 4572002"/>
                <a:gd name="connsiteY241" fmla="*/ 3574408 h 6858002"/>
                <a:gd name="connsiteX242" fmla="*/ 4098434 w 4572002"/>
                <a:gd name="connsiteY242" fmla="*/ 3562321 h 6858002"/>
                <a:gd name="connsiteX243" fmla="*/ 4110977 w 4572002"/>
                <a:gd name="connsiteY243" fmla="*/ 3544714 h 6858002"/>
                <a:gd name="connsiteX244" fmla="*/ 4133076 w 4572002"/>
                <a:gd name="connsiteY244" fmla="*/ 3489468 h 6858002"/>
                <a:gd name="connsiteX245" fmla="*/ 4180703 w 4572002"/>
                <a:gd name="connsiteY245" fmla="*/ 3172655 h 6858002"/>
                <a:gd name="connsiteX246" fmla="*/ 4193158 w 4572002"/>
                <a:gd name="connsiteY246" fmla="*/ 3077402 h 6858002"/>
                <a:gd name="connsiteX247" fmla="*/ 4193158 w 4572002"/>
                <a:gd name="connsiteY247" fmla="*/ 3077401 h 6858002"/>
                <a:gd name="connsiteX248" fmla="*/ 4181465 w 4572002"/>
                <a:gd name="connsiteY248" fmla="*/ 2982148 h 6858002"/>
                <a:gd name="connsiteX249" fmla="*/ 4177881 w 4572002"/>
                <a:gd name="connsiteY249" fmla="*/ 2947863 h 6858002"/>
                <a:gd name="connsiteX250" fmla="*/ 4177882 w 4572002"/>
                <a:gd name="connsiteY250" fmla="*/ 2947858 h 6858002"/>
                <a:gd name="connsiteX251" fmla="*/ 4185787 w 4572002"/>
                <a:gd name="connsiteY251" fmla="*/ 2903551 h 6858002"/>
                <a:gd name="connsiteX252" fmla="*/ 4202421 w 4572002"/>
                <a:gd name="connsiteY252" fmla="*/ 2848794 h 6858002"/>
                <a:gd name="connsiteX253" fmla="*/ 4211111 w 4572002"/>
                <a:gd name="connsiteY253" fmla="*/ 2836173 h 6858002"/>
                <a:gd name="connsiteX254" fmla="*/ 3726625 w 4572002"/>
                <a:gd name="connsiteY254" fmla="*/ 1508458 h 6858002"/>
                <a:gd name="connsiteX255" fmla="*/ 3698531 w 4572002"/>
                <a:gd name="connsiteY255" fmla="*/ 1596214 h 6858002"/>
                <a:gd name="connsiteX256" fmla="*/ 3700436 w 4572002"/>
                <a:gd name="connsiteY256" fmla="*/ 1624981 h 6858002"/>
                <a:gd name="connsiteX257" fmla="*/ 3757017 w 4572002"/>
                <a:gd name="connsiteY257" fmla="*/ 1697754 h 6858002"/>
                <a:gd name="connsiteX258" fmla="*/ 3779686 w 4572002"/>
                <a:gd name="connsiteY258" fmla="*/ 1733189 h 6858002"/>
                <a:gd name="connsiteX259" fmla="*/ 3821407 w 4572002"/>
                <a:gd name="connsiteY259" fmla="*/ 1833776 h 6858002"/>
                <a:gd name="connsiteX260" fmla="*/ 3829028 w 4572002"/>
                <a:gd name="connsiteY260" fmla="*/ 1842159 h 6858002"/>
                <a:gd name="connsiteX261" fmla="*/ 3919519 w 4572002"/>
                <a:gd name="connsiteY261" fmla="*/ 1916455 h 6858002"/>
                <a:gd name="connsiteX262" fmla="*/ 3934949 w 4572002"/>
                <a:gd name="connsiteY262" fmla="*/ 1933220 h 6858002"/>
                <a:gd name="connsiteX263" fmla="*/ 3958954 w 4572002"/>
                <a:gd name="connsiteY263" fmla="*/ 1953414 h 6858002"/>
                <a:gd name="connsiteX264" fmla="*/ 4005437 w 4572002"/>
                <a:gd name="connsiteY264" fmla="*/ 2016470 h 6858002"/>
                <a:gd name="connsiteX265" fmla="*/ 4020296 w 4572002"/>
                <a:gd name="connsiteY265" fmla="*/ 2094579 h 6858002"/>
                <a:gd name="connsiteX266" fmla="*/ 4042967 w 4572002"/>
                <a:gd name="connsiteY266" fmla="*/ 2188880 h 6858002"/>
                <a:gd name="connsiteX267" fmla="*/ 4058207 w 4572002"/>
                <a:gd name="connsiteY267" fmla="*/ 2228315 h 6858002"/>
                <a:gd name="connsiteX268" fmla="*/ 4087164 w 4572002"/>
                <a:gd name="connsiteY268" fmla="*/ 2334045 h 6858002"/>
                <a:gd name="connsiteX269" fmla="*/ 4111549 w 4572002"/>
                <a:gd name="connsiteY269" fmla="*/ 2409486 h 6858002"/>
                <a:gd name="connsiteX270" fmla="*/ 4128650 w 4572002"/>
                <a:gd name="connsiteY270" fmla="*/ 2435913 h 6858002"/>
                <a:gd name="connsiteX271" fmla="*/ 4134481 w 4572002"/>
                <a:gd name="connsiteY271" fmla="*/ 2463018 h 6858002"/>
                <a:gd name="connsiteX272" fmla="*/ 4125839 w 4572002"/>
                <a:gd name="connsiteY272" fmla="*/ 2518262 h 6858002"/>
                <a:gd name="connsiteX273" fmla="*/ 4125838 w 4572002"/>
                <a:gd name="connsiteY273" fmla="*/ 2518264 h 6858002"/>
                <a:gd name="connsiteX274" fmla="*/ 4122194 w 4572002"/>
                <a:gd name="connsiteY274" fmla="*/ 2545006 h 6858002"/>
                <a:gd name="connsiteX275" fmla="*/ 4122194 w 4572002"/>
                <a:gd name="connsiteY275" fmla="*/ 2545007 h 6858002"/>
                <a:gd name="connsiteX276" fmla="*/ 4126408 w 4572002"/>
                <a:gd name="connsiteY276" fmla="*/ 2571035 h 6858002"/>
                <a:gd name="connsiteX277" fmla="*/ 4199563 w 4572002"/>
                <a:gd name="connsiteY277" fmla="*/ 2668002 h 6858002"/>
                <a:gd name="connsiteX278" fmla="*/ 4247953 w 4572002"/>
                <a:gd name="connsiteY278" fmla="*/ 2745349 h 6858002"/>
                <a:gd name="connsiteX279" fmla="*/ 4247954 w 4572002"/>
                <a:gd name="connsiteY279" fmla="*/ 2745352 h 6858002"/>
                <a:gd name="connsiteX280" fmla="*/ 4253873 w 4572002"/>
                <a:gd name="connsiteY280" fmla="*/ 2778006 h 6858002"/>
                <a:gd name="connsiteX281" fmla="*/ 4253453 w 4572002"/>
                <a:gd name="connsiteY281" fmla="*/ 2785440 h 6858002"/>
                <a:gd name="connsiteX282" fmla="*/ 4243374 w 4572002"/>
                <a:gd name="connsiteY282" fmla="*/ 2811780 h 6858002"/>
                <a:gd name="connsiteX283" fmla="*/ 4243371 w 4572002"/>
                <a:gd name="connsiteY283" fmla="*/ 2811787 h 6858002"/>
                <a:gd name="connsiteX284" fmla="*/ 4243372 w 4572002"/>
                <a:gd name="connsiteY284" fmla="*/ 2811787 h 6858002"/>
                <a:gd name="connsiteX285" fmla="*/ 4243374 w 4572002"/>
                <a:gd name="connsiteY285" fmla="*/ 2811780 h 6858002"/>
                <a:gd name="connsiteX286" fmla="*/ 4253025 w 4572002"/>
                <a:gd name="connsiteY286" fmla="*/ 2793023 h 6858002"/>
                <a:gd name="connsiteX287" fmla="*/ 4253453 w 4572002"/>
                <a:gd name="connsiteY287" fmla="*/ 2785440 h 6858002"/>
                <a:gd name="connsiteX288" fmla="*/ 4254654 w 4572002"/>
                <a:gd name="connsiteY288" fmla="*/ 2782305 h 6858002"/>
                <a:gd name="connsiteX289" fmla="*/ 4253873 w 4572002"/>
                <a:gd name="connsiteY289" fmla="*/ 2778006 h 6858002"/>
                <a:gd name="connsiteX290" fmla="*/ 4254284 w 4572002"/>
                <a:gd name="connsiteY290" fmla="*/ 2770758 h 6858002"/>
                <a:gd name="connsiteX291" fmla="*/ 4247954 w 4572002"/>
                <a:gd name="connsiteY291" fmla="*/ 2745352 h 6858002"/>
                <a:gd name="connsiteX292" fmla="*/ 4247953 w 4572002"/>
                <a:gd name="connsiteY292" fmla="*/ 2745348 h 6858002"/>
                <a:gd name="connsiteX293" fmla="*/ 4199563 w 4572002"/>
                <a:gd name="connsiteY293" fmla="*/ 2668001 h 6858002"/>
                <a:gd name="connsiteX294" fmla="*/ 4126408 w 4572002"/>
                <a:gd name="connsiteY294" fmla="*/ 2571034 h 6858002"/>
                <a:gd name="connsiteX295" fmla="*/ 4122194 w 4572002"/>
                <a:gd name="connsiteY295" fmla="*/ 2545007 h 6858002"/>
                <a:gd name="connsiteX296" fmla="*/ 4125838 w 4572002"/>
                <a:gd name="connsiteY296" fmla="*/ 2518265 h 6858002"/>
                <a:gd name="connsiteX297" fmla="*/ 4125839 w 4572002"/>
                <a:gd name="connsiteY297" fmla="*/ 2518262 h 6858002"/>
                <a:gd name="connsiteX298" fmla="*/ 4132419 w 4572002"/>
                <a:gd name="connsiteY298" fmla="*/ 2490551 h 6858002"/>
                <a:gd name="connsiteX299" fmla="*/ 4134481 w 4572002"/>
                <a:gd name="connsiteY299" fmla="*/ 2463018 h 6858002"/>
                <a:gd name="connsiteX300" fmla="*/ 4134481 w 4572002"/>
                <a:gd name="connsiteY300" fmla="*/ 2463017 h 6858002"/>
                <a:gd name="connsiteX301" fmla="*/ 4111549 w 4572002"/>
                <a:gd name="connsiteY301" fmla="*/ 2409485 h 6858002"/>
                <a:gd name="connsiteX302" fmla="*/ 4087164 w 4572002"/>
                <a:gd name="connsiteY302" fmla="*/ 2334044 h 6858002"/>
                <a:gd name="connsiteX303" fmla="*/ 4058207 w 4572002"/>
                <a:gd name="connsiteY303" fmla="*/ 2228314 h 6858002"/>
                <a:gd name="connsiteX304" fmla="*/ 4042967 w 4572002"/>
                <a:gd name="connsiteY304" fmla="*/ 2188879 h 6858002"/>
                <a:gd name="connsiteX305" fmla="*/ 4020296 w 4572002"/>
                <a:gd name="connsiteY305" fmla="*/ 2094578 h 6858002"/>
                <a:gd name="connsiteX306" fmla="*/ 4005437 w 4572002"/>
                <a:gd name="connsiteY306" fmla="*/ 2016469 h 6858002"/>
                <a:gd name="connsiteX307" fmla="*/ 3958954 w 4572002"/>
                <a:gd name="connsiteY307" fmla="*/ 1953413 h 6858002"/>
                <a:gd name="connsiteX308" fmla="*/ 3934949 w 4572002"/>
                <a:gd name="connsiteY308" fmla="*/ 1933219 h 6858002"/>
                <a:gd name="connsiteX309" fmla="*/ 3919519 w 4572002"/>
                <a:gd name="connsiteY309" fmla="*/ 1916454 h 6858002"/>
                <a:gd name="connsiteX310" fmla="*/ 3829028 w 4572002"/>
                <a:gd name="connsiteY310" fmla="*/ 1842158 h 6858002"/>
                <a:gd name="connsiteX311" fmla="*/ 3821407 w 4572002"/>
                <a:gd name="connsiteY311" fmla="*/ 1833775 h 6858002"/>
                <a:gd name="connsiteX312" fmla="*/ 3779686 w 4572002"/>
                <a:gd name="connsiteY312" fmla="*/ 1733188 h 6858002"/>
                <a:gd name="connsiteX313" fmla="*/ 3757018 w 4572002"/>
                <a:gd name="connsiteY313" fmla="*/ 1697753 h 6858002"/>
                <a:gd name="connsiteX314" fmla="*/ 3700436 w 4572002"/>
                <a:gd name="connsiteY314" fmla="*/ 1624980 h 6858002"/>
                <a:gd name="connsiteX315" fmla="*/ 3698532 w 4572002"/>
                <a:gd name="connsiteY315" fmla="*/ 1596213 h 6858002"/>
                <a:gd name="connsiteX316" fmla="*/ 3745230 w 4572002"/>
                <a:gd name="connsiteY316" fmla="*/ 1459073 h 6858002"/>
                <a:gd name="connsiteX317" fmla="*/ 3745229 w 4572002"/>
                <a:gd name="connsiteY317" fmla="*/ 1459074 h 6858002"/>
                <a:gd name="connsiteX318" fmla="*/ 3736012 w 4572002"/>
                <a:gd name="connsiteY318" fmla="*/ 1481572 h 6858002"/>
                <a:gd name="connsiteX319" fmla="*/ 3764423 w 4572002"/>
                <a:gd name="connsiteY319" fmla="*/ 1268758 h 6858002"/>
                <a:gd name="connsiteX320" fmla="*/ 3769590 w 4572002"/>
                <a:gd name="connsiteY320" fmla="*/ 1286070 h 6858002"/>
                <a:gd name="connsiteX321" fmla="*/ 3791927 w 4572002"/>
                <a:gd name="connsiteY321" fmla="*/ 1350628 h 6858002"/>
                <a:gd name="connsiteX322" fmla="*/ 3786333 w 4572002"/>
                <a:gd name="connsiteY322" fmla="*/ 1413840 h 6858002"/>
                <a:gd name="connsiteX323" fmla="*/ 3791928 w 4572002"/>
                <a:gd name="connsiteY323" fmla="*/ 1350627 h 6858002"/>
                <a:gd name="connsiteX324" fmla="*/ 3769590 w 4572002"/>
                <a:gd name="connsiteY324" fmla="*/ 1286069 h 6858002"/>
                <a:gd name="connsiteX325" fmla="*/ 3706152 w 4572002"/>
                <a:gd name="connsiteY325" fmla="*/ 773035 h 6858002"/>
                <a:gd name="connsiteX326" fmla="*/ 3706152 w 4572002"/>
                <a:gd name="connsiteY326" fmla="*/ 773036 h 6858002"/>
                <a:gd name="connsiteX327" fmla="*/ 3714152 w 4572002"/>
                <a:gd name="connsiteY327" fmla="*/ 854380 h 6858002"/>
                <a:gd name="connsiteX328" fmla="*/ 3745205 w 4572002"/>
                <a:gd name="connsiteY328" fmla="*/ 915344 h 6858002"/>
                <a:gd name="connsiteX329" fmla="*/ 3755683 w 4572002"/>
                <a:gd name="connsiteY329" fmla="*/ 927156 h 6858002"/>
                <a:gd name="connsiteX330" fmla="*/ 3752063 w 4572002"/>
                <a:gd name="connsiteY330" fmla="*/ 1097088 h 6858002"/>
                <a:gd name="connsiteX331" fmla="*/ 3747681 w 4572002"/>
                <a:gd name="connsiteY331" fmla="*/ 1123186 h 6858002"/>
                <a:gd name="connsiteX332" fmla="*/ 3772400 w 4572002"/>
                <a:gd name="connsiteY332" fmla="*/ 1184029 h 6858002"/>
                <a:gd name="connsiteX333" fmla="*/ 3747682 w 4572002"/>
                <a:gd name="connsiteY333" fmla="*/ 1123185 h 6858002"/>
                <a:gd name="connsiteX334" fmla="*/ 3752064 w 4572002"/>
                <a:gd name="connsiteY334" fmla="*/ 1097087 h 6858002"/>
                <a:gd name="connsiteX335" fmla="*/ 3755684 w 4572002"/>
                <a:gd name="connsiteY335" fmla="*/ 927155 h 6858002"/>
                <a:gd name="connsiteX336" fmla="*/ 3745206 w 4572002"/>
                <a:gd name="connsiteY336" fmla="*/ 915343 h 6858002"/>
                <a:gd name="connsiteX337" fmla="*/ 3714152 w 4572002"/>
                <a:gd name="connsiteY337" fmla="*/ 854379 h 6858002"/>
                <a:gd name="connsiteX338" fmla="*/ 3761553 w 4572002"/>
                <a:gd name="connsiteY338" fmla="*/ 517851 h 6858002"/>
                <a:gd name="connsiteX339" fmla="*/ 3752635 w 4572002"/>
                <a:gd name="connsiteY339" fmla="*/ 556048 h 6858002"/>
                <a:gd name="connsiteX340" fmla="*/ 3746157 w 4572002"/>
                <a:gd name="connsiteY340" fmla="*/ 580051 h 6858002"/>
                <a:gd name="connsiteX341" fmla="*/ 3742776 w 4572002"/>
                <a:gd name="connsiteY341" fmla="*/ 642538 h 6858002"/>
                <a:gd name="connsiteX342" fmla="*/ 3730253 w 4572002"/>
                <a:gd name="connsiteY342" fmla="*/ 694928 h 6858002"/>
                <a:gd name="connsiteX343" fmla="*/ 3742777 w 4572002"/>
                <a:gd name="connsiteY343" fmla="*/ 642537 h 6858002"/>
                <a:gd name="connsiteX344" fmla="*/ 3746158 w 4572002"/>
                <a:gd name="connsiteY344" fmla="*/ 580050 h 6858002"/>
                <a:gd name="connsiteX345" fmla="*/ 3752636 w 4572002"/>
                <a:gd name="connsiteY345" fmla="*/ 556047 h 6858002"/>
                <a:gd name="connsiteX346" fmla="*/ 3774848 w 4572002"/>
                <a:gd name="connsiteY346" fmla="*/ 298169 h 6858002"/>
                <a:gd name="connsiteX347" fmla="*/ 3760065 w 4572002"/>
                <a:gd name="connsiteY347" fmla="*/ 313534 h 6858002"/>
                <a:gd name="connsiteX348" fmla="*/ 3759493 w 4572002"/>
                <a:gd name="connsiteY348" fmla="*/ 338871 h 6858002"/>
                <a:gd name="connsiteX349" fmla="*/ 3759500 w 4572002"/>
                <a:gd name="connsiteY349" fmla="*/ 338900 h 6858002"/>
                <a:gd name="connsiteX350" fmla="*/ 3769400 w 4572002"/>
                <a:gd name="connsiteY350" fmla="*/ 395640 h 6858002"/>
                <a:gd name="connsiteX351" fmla="*/ 3765590 w 4572002"/>
                <a:gd name="connsiteY351" fmla="*/ 367328 h 6858002"/>
                <a:gd name="connsiteX352" fmla="*/ 3759500 w 4572002"/>
                <a:gd name="connsiteY352" fmla="*/ 338900 h 6858002"/>
                <a:gd name="connsiteX353" fmla="*/ 3759494 w 4572002"/>
                <a:gd name="connsiteY353" fmla="*/ 338870 h 6858002"/>
                <a:gd name="connsiteX354" fmla="*/ 3760066 w 4572002"/>
                <a:gd name="connsiteY354" fmla="*/ 313533 h 6858002"/>
                <a:gd name="connsiteX355" fmla="*/ 3782393 w 4572002"/>
                <a:gd name="connsiteY355" fmla="*/ 281568 h 6858002"/>
                <a:gd name="connsiteX356" fmla="*/ 3777498 w 4572002"/>
                <a:gd name="connsiteY356" fmla="*/ 295415 h 6858002"/>
                <a:gd name="connsiteX357" fmla="*/ 3777499 w 4572002"/>
                <a:gd name="connsiteY357" fmla="*/ 295415 h 6858002"/>
                <a:gd name="connsiteX358" fmla="*/ 3769073 w 4572002"/>
                <a:gd name="connsiteY358" fmla="*/ 24486 h 6858002"/>
                <a:gd name="connsiteX359" fmla="*/ 3766810 w 4572002"/>
                <a:gd name="connsiteY359" fmla="*/ 74129 h 6858002"/>
                <a:gd name="connsiteX360" fmla="*/ 3772734 w 4572002"/>
                <a:gd name="connsiteY360" fmla="*/ 125861 h 6858002"/>
                <a:gd name="connsiteX361" fmla="*/ 3777129 w 4572002"/>
                <a:gd name="connsiteY361" fmla="*/ 153387 h 6858002"/>
                <a:gd name="connsiteX362" fmla="*/ 3785402 w 4572002"/>
                <a:gd name="connsiteY362" fmla="*/ 228944 h 6858002"/>
                <a:gd name="connsiteX363" fmla="*/ 3780943 w 4572002"/>
                <a:gd name="connsiteY363" fmla="*/ 177271 h 6858002"/>
                <a:gd name="connsiteX364" fmla="*/ 3777129 w 4572002"/>
                <a:gd name="connsiteY364" fmla="*/ 153387 h 6858002"/>
                <a:gd name="connsiteX365" fmla="*/ 3776930 w 4572002"/>
                <a:gd name="connsiteY365" fmla="*/ 151569 h 6858002"/>
                <a:gd name="connsiteX366" fmla="*/ 3766811 w 4572002"/>
                <a:gd name="connsiteY366" fmla="*/ 74129 h 6858002"/>
                <a:gd name="connsiteX367" fmla="*/ 3766492 w 4572002"/>
                <a:gd name="connsiteY367" fmla="*/ 0 h 6858002"/>
                <a:gd name="connsiteX368" fmla="*/ 4230600 w 4572002"/>
                <a:gd name="connsiteY368" fmla="*/ 0 h 6858002"/>
                <a:gd name="connsiteX369" fmla="*/ 4229473 w 4572002"/>
                <a:gd name="connsiteY369" fmla="*/ 2817 h 6858002"/>
                <a:gd name="connsiteX370" fmla="*/ 4215375 w 4572002"/>
                <a:gd name="connsiteY370" fmla="*/ 63587 h 6858002"/>
                <a:gd name="connsiteX371" fmla="*/ 4201468 w 4572002"/>
                <a:gd name="connsiteY371" fmla="*/ 176939 h 6858002"/>
                <a:gd name="connsiteX372" fmla="*/ 4193466 w 4572002"/>
                <a:gd name="connsiteY372" fmla="*/ 200182 h 6858002"/>
                <a:gd name="connsiteX373" fmla="*/ 4155554 w 4572002"/>
                <a:gd name="connsiteY373" fmla="*/ 340774 h 6858002"/>
                <a:gd name="connsiteX374" fmla="*/ 4156319 w 4572002"/>
                <a:gd name="connsiteY374" fmla="*/ 453364 h 6858002"/>
                <a:gd name="connsiteX375" fmla="*/ 4158033 w 4572002"/>
                <a:gd name="connsiteY375" fmla="*/ 462126 h 6858002"/>
                <a:gd name="connsiteX376" fmla="*/ 4170605 w 4572002"/>
                <a:gd name="connsiteY376" fmla="*/ 505182 h 6858002"/>
                <a:gd name="connsiteX377" fmla="*/ 4167177 w 4572002"/>
                <a:gd name="connsiteY377" fmla="*/ 571860 h 6858002"/>
                <a:gd name="connsiteX378" fmla="*/ 4149840 w 4572002"/>
                <a:gd name="connsiteY378" fmla="*/ 617772 h 6858002"/>
                <a:gd name="connsiteX379" fmla="*/ 4149078 w 4572002"/>
                <a:gd name="connsiteY379" fmla="*/ 674923 h 6858002"/>
                <a:gd name="connsiteX380" fmla="*/ 4159937 w 4572002"/>
                <a:gd name="connsiteY380" fmla="*/ 740268 h 6858002"/>
                <a:gd name="connsiteX381" fmla="*/ 4162223 w 4572002"/>
                <a:gd name="connsiteY381" fmla="*/ 769605 h 6858002"/>
                <a:gd name="connsiteX382" fmla="*/ 4184703 w 4572002"/>
                <a:gd name="connsiteY382" fmla="*/ 850189 h 6858002"/>
                <a:gd name="connsiteX383" fmla="*/ 4179179 w 4572002"/>
                <a:gd name="connsiteY383" fmla="*/ 898198 h 6858002"/>
                <a:gd name="connsiteX384" fmla="*/ 4164319 w 4572002"/>
                <a:gd name="connsiteY384" fmla="*/ 945444 h 6858002"/>
                <a:gd name="connsiteX385" fmla="*/ 4150030 w 4572002"/>
                <a:gd name="connsiteY385" fmla="*/ 975733 h 6858002"/>
                <a:gd name="connsiteX386" fmla="*/ 4139934 w 4572002"/>
                <a:gd name="connsiteY386" fmla="*/ 1036887 h 6858002"/>
                <a:gd name="connsiteX387" fmla="*/ 4141458 w 4572002"/>
                <a:gd name="connsiteY387" fmla="*/ 1048125 h 6858002"/>
                <a:gd name="connsiteX388" fmla="*/ 4154032 w 4572002"/>
                <a:gd name="connsiteY388" fmla="*/ 1230633 h 6858002"/>
                <a:gd name="connsiteX389" fmla="*/ 4174225 w 4572002"/>
                <a:gd name="connsiteY389" fmla="*/ 1303024 h 6858002"/>
                <a:gd name="connsiteX390" fmla="*/ 4176701 w 4572002"/>
                <a:gd name="connsiteY390" fmla="*/ 1318456 h 6858002"/>
                <a:gd name="connsiteX391" fmla="*/ 4199372 w 4572002"/>
                <a:gd name="connsiteY391" fmla="*/ 1472575 h 6858002"/>
                <a:gd name="connsiteX392" fmla="*/ 4200325 w 4572002"/>
                <a:gd name="connsiteY392" fmla="*/ 1489720 h 6858002"/>
                <a:gd name="connsiteX393" fmla="*/ 4196324 w 4572002"/>
                <a:gd name="connsiteY393" fmla="*/ 1537537 h 6858002"/>
                <a:gd name="connsiteX394" fmla="*/ 4237474 w 4572002"/>
                <a:gd name="connsiteY394" fmla="*/ 1650317 h 6858002"/>
                <a:gd name="connsiteX395" fmla="*/ 4251572 w 4572002"/>
                <a:gd name="connsiteY395" fmla="*/ 1763287 h 6858002"/>
                <a:gd name="connsiteX396" fmla="*/ 4251380 w 4572002"/>
                <a:gd name="connsiteY396" fmla="*/ 1825393 h 6858002"/>
                <a:gd name="connsiteX397" fmla="*/ 4261478 w 4572002"/>
                <a:gd name="connsiteY397" fmla="*/ 1869780 h 6858002"/>
                <a:gd name="connsiteX398" fmla="*/ 4292149 w 4572002"/>
                <a:gd name="connsiteY398" fmla="*/ 1978940 h 6858002"/>
                <a:gd name="connsiteX399" fmla="*/ 4296911 w 4572002"/>
                <a:gd name="connsiteY399" fmla="*/ 2030378 h 6858002"/>
                <a:gd name="connsiteX400" fmla="*/ 4307201 w 4572002"/>
                <a:gd name="connsiteY400" fmla="*/ 2085054 h 6858002"/>
                <a:gd name="connsiteX401" fmla="*/ 4353302 w 4572002"/>
                <a:gd name="connsiteY401" fmla="*/ 2220312 h 6858002"/>
                <a:gd name="connsiteX402" fmla="*/ 4350636 w 4572002"/>
                <a:gd name="connsiteY402" fmla="*/ 2330806 h 6858002"/>
                <a:gd name="connsiteX403" fmla="*/ 4351206 w 4572002"/>
                <a:gd name="connsiteY403" fmla="*/ 2401292 h 6858002"/>
                <a:gd name="connsiteX404" fmla="*/ 4366446 w 4572002"/>
                <a:gd name="connsiteY404" fmla="*/ 2485307 h 6858002"/>
                <a:gd name="connsiteX405" fmla="*/ 4388736 w 4572002"/>
                <a:gd name="connsiteY405" fmla="*/ 2554079 h 6858002"/>
                <a:gd name="connsiteX406" fmla="*/ 4406453 w 4572002"/>
                <a:gd name="connsiteY406" fmla="*/ 2649143 h 6858002"/>
                <a:gd name="connsiteX407" fmla="*/ 4440554 w 4572002"/>
                <a:gd name="connsiteY407" fmla="*/ 2743826 h 6858002"/>
                <a:gd name="connsiteX408" fmla="*/ 4466653 w 4572002"/>
                <a:gd name="connsiteY408" fmla="*/ 2809930 h 6858002"/>
                <a:gd name="connsiteX409" fmla="*/ 4489705 w 4572002"/>
                <a:gd name="connsiteY409" fmla="*/ 2901943 h 6858002"/>
                <a:gd name="connsiteX410" fmla="*/ 4505897 w 4572002"/>
                <a:gd name="connsiteY410" fmla="*/ 3042728 h 6858002"/>
                <a:gd name="connsiteX411" fmla="*/ 4507613 w 4572002"/>
                <a:gd name="connsiteY411" fmla="*/ 3107500 h 6858002"/>
                <a:gd name="connsiteX412" fmla="*/ 4545521 w 4572002"/>
                <a:gd name="connsiteY412" fmla="*/ 3209993 h 6858002"/>
                <a:gd name="connsiteX413" fmla="*/ 4563811 w 4572002"/>
                <a:gd name="connsiteY413" fmla="*/ 3253809 h 6858002"/>
                <a:gd name="connsiteX414" fmla="*/ 4548570 w 4572002"/>
                <a:gd name="connsiteY414" fmla="*/ 3293244 h 6858002"/>
                <a:gd name="connsiteX415" fmla="*/ 4531043 w 4572002"/>
                <a:gd name="connsiteY415" fmla="*/ 3318771 h 6858002"/>
                <a:gd name="connsiteX416" fmla="*/ 4545904 w 4572002"/>
                <a:gd name="connsiteY416" fmla="*/ 3399546 h 6858002"/>
                <a:gd name="connsiteX417" fmla="*/ 4561524 w 4572002"/>
                <a:gd name="connsiteY417" fmla="*/ 3485275 h 6858002"/>
                <a:gd name="connsiteX418" fmla="*/ 4572002 w 4572002"/>
                <a:gd name="connsiteY418" fmla="*/ 3546617 h 6858002"/>
                <a:gd name="connsiteX419" fmla="*/ 4563620 w 4572002"/>
                <a:gd name="connsiteY419" fmla="*/ 3623201 h 6858002"/>
                <a:gd name="connsiteX420" fmla="*/ 4560192 w 4572002"/>
                <a:gd name="connsiteY420" fmla="*/ 3683591 h 6858002"/>
                <a:gd name="connsiteX421" fmla="*/ 4550476 w 4572002"/>
                <a:gd name="connsiteY421" fmla="*/ 3732361 h 6858002"/>
                <a:gd name="connsiteX422" fmla="*/ 4544759 w 4572002"/>
                <a:gd name="connsiteY422" fmla="*/ 3749506 h 6858002"/>
                <a:gd name="connsiteX423" fmla="*/ 4500182 w 4572002"/>
                <a:gd name="connsiteY423" fmla="*/ 3885338 h 6858002"/>
                <a:gd name="connsiteX424" fmla="*/ 4464557 w 4572002"/>
                <a:gd name="connsiteY424" fmla="*/ 4030503 h 6858002"/>
                <a:gd name="connsiteX425" fmla="*/ 4487039 w 4572002"/>
                <a:gd name="connsiteY425" fmla="*/ 4124614 h 6858002"/>
                <a:gd name="connsiteX426" fmla="*/ 4486656 w 4572002"/>
                <a:gd name="connsiteY426" fmla="*/ 4159667 h 6858002"/>
                <a:gd name="connsiteX427" fmla="*/ 4491801 w 4572002"/>
                <a:gd name="connsiteY427" fmla="*/ 4320837 h 6858002"/>
                <a:gd name="connsiteX428" fmla="*/ 4497325 w 4572002"/>
                <a:gd name="connsiteY428" fmla="*/ 4349222 h 6858002"/>
                <a:gd name="connsiteX429" fmla="*/ 4474653 w 4572002"/>
                <a:gd name="connsiteY429" fmla="*/ 4502579 h 6858002"/>
                <a:gd name="connsiteX430" fmla="*/ 4470844 w 4572002"/>
                <a:gd name="connsiteY430" fmla="*/ 4558207 h 6858002"/>
                <a:gd name="connsiteX431" fmla="*/ 4464557 w 4572002"/>
                <a:gd name="connsiteY431" fmla="*/ 4609452 h 6858002"/>
                <a:gd name="connsiteX432" fmla="*/ 4463033 w 4572002"/>
                <a:gd name="connsiteY432" fmla="*/ 4681083 h 6858002"/>
                <a:gd name="connsiteX433" fmla="*/ 4465891 w 4572002"/>
                <a:gd name="connsiteY433" fmla="*/ 4755381 h 6858002"/>
                <a:gd name="connsiteX434" fmla="*/ 4465319 w 4572002"/>
                <a:gd name="connsiteY434" fmla="*/ 4838250 h 6858002"/>
                <a:gd name="connsiteX435" fmla="*/ 4460367 w 4572002"/>
                <a:gd name="connsiteY435" fmla="*/ 4871019 h 6858002"/>
                <a:gd name="connsiteX436" fmla="*/ 4463795 w 4572002"/>
                <a:gd name="connsiteY436" fmla="*/ 4959602 h 6858002"/>
                <a:gd name="connsiteX437" fmla="*/ 4458082 w 4572002"/>
                <a:gd name="connsiteY437" fmla="*/ 5006086 h 6858002"/>
                <a:gd name="connsiteX438" fmla="*/ 4456937 w 4572002"/>
                <a:gd name="connsiteY438" fmla="*/ 5082670 h 6858002"/>
                <a:gd name="connsiteX439" fmla="*/ 4455603 w 4572002"/>
                <a:gd name="connsiteY439" fmla="*/ 5107627 h 6858002"/>
                <a:gd name="connsiteX440" fmla="*/ 4454840 w 4572002"/>
                <a:gd name="connsiteY440" fmla="*/ 5129916 h 6858002"/>
                <a:gd name="connsiteX441" fmla="*/ 4470464 w 4572002"/>
                <a:gd name="connsiteY441" fmla="*/ 5206308 h 6858002"/>
                <a:gd name="connsiteX442" fmla="*/ 4471415 w 4572002"/>
                <a:gd name="connsiteY442" fmla="*/ 5274129 h 6858002"/>
                <a:gd name="connsiteX443" fmla="*/ 4483990 w 4572002"/>
                <a:gd name="connsiteY443" fmla="*/ 5393005 h 6858002"/>
                <a:gd name="connsiteX444" fmla="*/ 4479607 w 4572002"/>
                <a:gd name="connsiteY444" fmla="*/ 5419295 h 6858002"/>
                <a:gd name="connsiteX445" fmla="*/ 4477894 w 4572002"/>
                <a:gd name="connsiteY445" fmla="*/ 5501594 h 6858002"/>
                <a:gd name="connsiteX446" fmla="*/ 4476560 w 4572002"/>
                <a:gd name="connsiteY446" fmla="*/ 5548460 h 6858002"/>
                <a:gd name="connsiteX447" fmla="*/ 4485703 w 4572002"/>
                <a:gd name="connsiteY447" fmla="*/ 5606372 h 6858002"/>
                <a:gd name="connsiteX448" fmla="*/ 4505134 w 4572002"/>
                <a:gd name="connsiteY448" fmla="*/ 5706959 h 6858002"/>
                <a:gd name="connsiteX449" fmla="*/ 4508183 w 4572002"/>
                <a:gd name="connsiteY449" fmla="*/ 5733440 h 6858002"/>
                <a:gd name="connsiteX450" fmla="*/ 4517519 w 4572002"/>
                <a:gd name="connsiteY450" fmla="*/ 5781830 h 6858002"/>
                <a:gd name="connsiteX451" fmla="*/ 4519234 w 4572002"/>
                <a:gd name="connsiteY451" fmla="*/ 5790592 h 6858002"/>
                <a:gd name="connsiteX452" fmla="*/ 4542855 w 4572002"/>
                <a:gd name="connsiteY452" fmla="*/ 5864318 h 6858002"/>
                <a:gd name="connsiteX453" fmla="*/ 4544759 w 4572002"/>
                <a:gd name="connsiteY453" fmla="*/ 5902610 h 6858002"/>
                <a:gd name="connsiteX454" fmla="*/ 4544951 w 4572002"/>
                <a:gd name="connsiteY454" fmla="*/ 6012723 h 6858002"/>
                <a:gd name="connsiteX455" fmla="*/ 4541332 w 4572002"/>
                <a:gd name="connsiteY455" fmla="*/ 6059397 h 6858002"/>
                <a:gd name="connsiteX456" fmla="*/ 4527426 w 4572002"/>
                <a:gd name="connsiteY456" fmla="*/ 6171605 h 6858002"/>
                <a:gd name="connsiteX457" fmla="*/ 4520568 w 4572002"/>
                <a:gd name="connsiteY457" fmla="*/ 6242093 h 6858002"/>
                <a:gd name="connsiteX458" fmla="*/ 4509706 w 4572002"/>
                <a:gd name="connsiteY458" fmla="*/ 6323058 h 6858002"/>
                <a:gd name="connsiteX459" fmla="*/ 4502848 w 4572002"/>
                <a:gd name="connsiteY459" fmla="*/ 6415833 h 6858002"/>
                <a:gd name="connsiteX460" fmla="*/ 4482084 w 4572002"/>
                <a:gd name="connsiteY460" fmla="*/ 6584812 h 6858002"/>
                <a:gd name="connsiteX461" fmla="*/ 4460557 w 4572002"/>
                <a:gd name="connsiteY461" fmla="*/ 6748458 h 6858002"/>
                <a:gd name="connsiteX462" fmla="*/ 4441507 w 4572002"/>
                <a:gd name="connsiteY462" fmla="*/ 6815516 h 6858002"/>
                <a:gd name="connsiteX463" fmla="*/ 4431806 w 4572002"/>
                <a:gd name="connsiteY463" fmla="*/ 6858001 h 6858002"/>
                <a:gd name="connsiteX464" fmla="*/ 4259554 w 4572002"/>
                <a:gd name="connsiteY464" fmla="*/ 6858001 h 6858002"/>
                <a:gd name="connsiteX465" fmla="*/ 4259554 w 4572002"/>
                <a:gd name="connsiteY465" fmla="*/ 6858002 h 6858002"/>
                <a:gd name="connsiteX466" fmla="*/ 0 w 4572002"/>
                <a:gd name="connsiteY466" fmla="*/ 6858002 h 6858002"/>
                <a:gd name="connsiteX467" fmla="*/ 0 w 4572002"/>
                <a:gd name="connsiteY467" fmla="*/ 2 h 6858002"/>
                <a:gd name="connsiteX468" fmla="*/ 3766492 w 4572002"/>
                <a:gd name="connsiteY468" fmla="*/ 1 h 6858002"/>
                <a:gd name="connsiteX469" fmla="*/ 3769210 w 4572002"/>
                <a:gd name="connsiteY469" fmla="*/ 21486 h 6858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</a:cxnLst>
              <a:rect l="l" t="t" r="r" b="b"/>
              <a:pathLst>
                <a:path w="4572002" h="6858002">
                  <a:moveTo>
                    <a:pt x="4214994" y="6564620"/>
                  </a:moveTo>
                  <a:lnTo>
                    <a:pt x="4214994" y="6564621"/>
                  </a:lnTo>
                  <a:cubicBezTo>
                    <a:pt x="4225281" y="6575479"/>
                    <a:pt x="4231378" y="6582147"/>
                    <a:pt x="4237474" y="6588626"/>
                  </a:cubicBezTo>
                  <a:lnTo>
                    <a:pt x="4254096" y="6625225"/>
                  </a:lnTo>
                  <a:lnTo>
                    <a:pt x="4247001" y="6662540"/>
                  </a:lnTo>
                  <a:lnTo>
                    <a:pt x="4247000" y="6662541"/>
                  </a:lnTo>
                  <a:lnTo>
                    <a:pt x="4246999" y="6662544"/>
                  </a:lnTo>
                  <a:lnTo>
                    <a:pt x="4235550" y="6683027"/>
                  </a:lnTo>
                  <a:lnTo>
                    <a:pt x="4232403" y="6702976"/>
                  </a:lnTo>
                  <a:lnTo>
                    <a:pt x="4232403" y="6702977"/>
                  </a:lnTo>
                  <a:cubicBezTo>
                    <a:pt x="4232808" y="6716169"/>
                    <a:pt x="4237951" y="6729219"/>
                    <a:pt x="4246238" y="6742553"/>
                  </a:cubicBezTo>
                  <a:lnTo>
                    <a:pt x="4246239" y="6742555"/>
                  </a:lnTo>
                  <a:lnTo>
                    <a:pt x="4265716" y="6812062"/>
                  </a:lnTo>
                  <a:lnTo>
                    <a:pt x="4265717" y="6812064"/>
                  </a:lnTo>
                  <a:lnTo>
                    <a:pt x="4265717" y="6812063"/>
                  </a:lnTo>
                  <a:lnTo>
                    <a:pt x="4265716" y="6812062"/>
                  </a:lnTo>
                  <a:lnTo>
                    <a:pt x="4260942" y="6776800"/>
                  </a:lnTo>
                  <a:lnTo>
                    <a:pt x="4246239" y="6742555"/>
                  </a:lnTo>
                  <a:lnTo>
                    <a:pt x="4246238" y="6742552"/>
                  </a:lnTo>
                  <a:lnTo>
                    <a:pt x="4232403" y="6702976"/>
                  </a:lnTo>
                  <a:lnTo>
                    <a:pt x="4246999" y="6662544"/>
                  </a:lnTo>
                  <a:lnTo>
                    <a:pt x="4247000" y="6662542"/>
                  </a:lnTo>
                  <a:lnTo>
                    <a:pt x="4247001" y="6662540"/>
                  </a:lnTo>
                  <a:lnTo>
                    <a:pt x="4254084" y="6645552"/>
                  </a:lnTo>
                  <a:lnTo>
                    <a:pt x="4254096" y="6625225"/>
                  </a:lnTo>
                  <a:lnTo>
                    <a:pt x="4254096" y="6625224"/>
                  </a:lnTo>
                  <a:cubicBezTo>
                    <a:pt x="4252000" y="6611341"/>
                    <a:pt x="4245951" y="6597578"/>
                    <a:pt x="4237474" y="6588625"/>
                  </a:cubicBezTo>
                  <a:close/>
                  <a:moveTo>
                    <a:pt x="4295315" y="6438981"/>
                  </a:moveTo>
                  <a:lnTo>
                    <a:pt x="4275385" y="6463840"/>
                  </a:lnTo>
                  <a:lnTo>
                    <a:pt x="4275382" y="6463849"/>
                  </a:lnTo>
                  <a:lnTo>
                    <a:pt x="4261587" y="6513012"/>
                  </a:lnTo>
                  <a:lnTo>
                    <a:pt x="4242781" y="6546194"/>
                  </a:lnTo>
                  <a:lnTo>
                    <a:pt x="4242781" y="6546195"/>
                  </a:lnTo>
                  <a:lnTo>
                    <a:pt x="4259120" y="6521804"/>
                  </a:lnTo>
                  <a:lnTo>
                    <a:pt x="4261587" y="6513012"/>
                  </a:lnTo>
                  <a:lnTo>
                    <a:pt x="4264398" y="6508052"/>
                  </a:lnTo>
                  <a:lnTo>
                    <a:pt x="4275382" y="6463849"/>
                  </a:lnTo>
                  <a:lnTo>
                    <a:pt x="4275385" y="6463841"/>
                  </a:lnTo>
                  <a:cubicBezTo>
                    <a:pt x="4278336" y="6451650"/>
                    <a:pt x="4285813" y="6444077"/>
                    <a:pt x="4295315" y="6438981"/>
                  </a:cubicBezTo>
                  <a:close/>
                  <a:moveTo>
                    <a:pt x="4381289" y="6365204"/>
                  </a:moveTo>
                  <a:lnTo>
                    <a:pt x="4380008" y="6387910"/>
                  </a:lnTo>
                  <a:lnTo>
                    <a:pt x="4378243" y="6391549"/>
                  </a:lnTo>
                  <a:lnTo>
                    <a:pt x="4370589" y="6407332"/>
                  </a:lnTo>
                  <a:lnTo>
                    <a:pt x="4370589" y="6407333"/>
                  </a:lnTo>
                  <a:lnTo>
                    <a:pt x="4378243" y="6391549"/>
                  </a:lnTo>
                  <a:lnTo>
                    <a:pt x="4380008" y="6387910"/>
                  </a:lnTo>
                  <a:close/>
                  <a:moveTo>
                    <a:pt x="4142220" y="4221391"/>
                  </a:moveTo>
                  <a:lnTo>
                    <a:pt x="4142220" y="4221392"/>
                  </a:lnTo>
                  <a:cubicBezTo>
                    <a:pt x="4142982" y="4232061"/>
                    <a:pt x="4143172" y="4243873"/>
                    <a:pt x="4147936" y="4253015"/>
                  </a:cubicBezTo>
                  <a:cubicBezTo>
                    <a:pt x="4160129" y="4277402"/>
                    <a:pt x="4175749" y="4300071"/>
                    <a:pt x="4187752" y="4324646"/>
                  </a:cubicBezTo>
                  <a:lnTo>
                    <a:pt x="4196706" y="4363891"/>
                  </a:lnTo>
                  <a:lnTo>
                    <a:pt x="4195944" y="4482004"/>
                  </a:lnTo>
                  <a:cubicBezTo>
                    <a:pt x="4193276" y="4546776"/>
                    <a:pt x="4192704" y="4612500"/>
                    <a:pt x="4135934" y="4659174"/>
                  </a:cubicBezTo>
                  <a:cubicBezTo>
                    <a:pt x="4131362" y="4662986"/>
                    <a:pt x="4128694" y="4671176"/>
                    <a:pt x="4127932" y="4677655"/>
                  </a:cubicBezTo>
                  <a:cubicBezTo>
                    <a:pt x="4124313" y="4707564"/>
                    <a:pt x="4123931" y="4738235"/>
                    <a:pt x="4118025" y="4767764"/>
                  </a:cubicBezTo>
                  <a:cubicBezTo>
                    <a:pt x="4115644" y="4779575"/>
                    <a:pt x="4114835" y="4790387"/>
                    <a:pt x="4116716" y="4800483"/>
                  </a:cubicBezTo>
                  <a:lnTo>
                    <a:pt x="4116716" y="4800484"/>
                  </a:lnTo>
                  <a:cubicBezTo>
                    <a:pt x="4118597" y="4810581"/>
                    <a:pt x="4123170" y="4819964"/>
                    <a:pt x="4131552" y="4828917"/>
                  </a:cubicBezTo>
                  <a:lnTo>
                    <a:pt x="4153733" y="4863343"/>
                  </a:lnTo>
                  <a:lnTo>
                    <a:pt x="4161262" y="4889275"/>
                  </a:lnTo>
                  <a:lnTo>
                    <a:pt x="4159557" y="4912168"/>
                  </a:lnTo>
                  <a:cubicBezTo>
                    <a:pt x="4157842" y="4919978"/>
                    <a:pt x="4157485" y="4927122"/>
                    <a:pt x="4158155" y="4933804"/>
                  </a:cubicBezTo>
                  <a:lnTo>
                    <a:pt x="4158155" y="4933805"/>
                  </a:lnTo>
                  <a:lnTo>
                    <a:pt x="4162914" y="4952673"/>
                  </a:lnTo>
                  <a:lnTo>
                    <a:pt x="4165707" y="4957454"/>
                  </a:lnTo>
                  <a:lnTo>
                    <a:pt x="4166985" y="4961456"/>
                  </a:lnTo>
                  <a:cubicBezTo>
                    <a:pt x="4171496" y="4970097"/>
                    <a:pt x="4177202" y="4978394"/>
                    <a:pt x="4182989" y="4987038"/>
                  </a:cubicBezTo>
                  <a:cubicBezTo>
                    <a:pt x="4194228" y="5003802"/>
                    <a:pt x="4208326" y="5022853"/>
                    <a:pt x="4209468" y="5041522"/>
                  </a:cubicBezTo>
                  <a:cubicBezTo>
                    <a:pt x="4210087" y="5052096"/>
                    <a:pt x="4213005" y="5062300"/>
                    <a:pt x="4216684" y="5072376"/>
                  </a:cubicBezTo>
                  <a:lnTo>
                    <a:pt x="4222587" y="5087441"/>
                  </a:lnTo>
                  <a:lnTo>
                    <a:pt x="4235615" y="5133220"/>
                  </a:lnTo>
                  <a:lnTo>
                    <a:pt x="4235616" y="5133225"/>
                  </a:lnTo>
                  <a:lnTo>
                    <a:pt x="4228901" y="5166113"/>
                  </a:lnTo>
                  <a:lnTo>
                    <a:pt x="4228901" y="5166114"/>
                  </a:lnTo>
                  <a:cubicBezTo>
                    <a:pt x="4228139" y="5167638"/>
                    <a:pt x="4228712" y="5169781"/>
                    <a:pt x="4229593" y="5172091"/>
                  </a:cubicBezTo>
                  <a:lnTo>
                    <a:pt x="4232139" y="5179068"/>
                  </a:lnTo>
                  <a:cubicBezTo>
                    <a:pt x="4235759" y="5196595"/>
                    <a:pt x="4235807" y="5213598"/>
                    <a:pt x="4231973" y="5229434"/>
                  </a:cubicBezTo>
                  <a:lnTo>
                    <a:pt x="4225669" y="5241089"/>
                  </a:lnTo>
                  <a:lnTo>
                    <a:pt x="4208517" y="5272796"/>
                  </a:lnTo>
                  <a:cubicBezTo>
                    <a:pt x="4196871" y="5285441"/>
                    <a:pt x="4189165" y="5298595"/>
                    <a:pt x="4184613" y="5312288"/>
                  </a:cubicBezTo>
                  <a:lnTo>
                    <a:pt x="4183557" y="5321350"/>
                  </a:lnTo>
                  <a:lnTo>
                    <a:pt x="4181083" y="5326163"/>
                  </a:lnTo>
                  <a:lnTo>
                    <a:pt x="4179637" y="5355014"/>
                  </a:lnTo>
                  <a:lnTo>
                    <a:pt x="4179637" y="5355015"/>
                  </a:lnTo>
                  <a:cubicBezTo>
                    <a:pt x="4180286" y="5364883"/>
                    <a:pt x="4181989" y="5375003"/>
                    <a:pt x="4184513" y="5385385"/>
                  </a:cubicBezTo>
                  <a:cubicBezTo>
                    <a:pt x="4187752" y="5398722"/>
                    <a:pt x="4190038" y="5412058"/>
                    <a:pt x="4192704" y="5425583"/>
                  </a:cubicBezTo>
                  <a:cubicBezTo>
                    <a:pt x="4196514" y="5443871"/>
                    <a:pt x="4200516" y="5462352"/>
                    <a:pt x="4204327" y="5480638"/>
                  </a:cubicBezTo>
                  <a:lnTo>
                    <a:pt x="4208850" y="5507668"/>
                  </a:lnTo>
                  <a:lnTo>
                    <a:pt x="4198232" y="5531692"/>
                  </a:lnTo>
                  <a:lnTo>
                    <a:pt x="4198231" y="5531693"/>
                  </a:lnTo>
                  <a:cubicBezTo>
                    <a:pt x="4191181" y="5537600"/>
                    <a:pt x="4187989" y="5542649"/>
                    <a:pt x="4188085" y="5547578"/>
                  </a:cubicBezTo>
                  <a:lnTo>
                    <a:pt x="4188085" y="5547579"/>
                  </a:lnTo>
                  <a:cubicBezTo>
                    <a:pt x="4188180" y="5552508"/>
                    <a:pt x="4191562" y="5557318"/>
                    <a:pt x="4197659" y="5562747"/>
                  </a:cubicBezTo>
                  <a:cubicBezTo>
                    <a:pt x="4240332" y="5600468"/>
                    <a:pt x="4267003" y="5646190"/>
                    <a:pt x="4268907" y="5704484"/>
                  </a:cubicBezTo>
                  <a:cubicBezTo>
                    <a:pt x="4269289" y="5716486"/>
                    <a:pt x="4271954" y="5728679"/>
                    <a:pt x="4274812" y="5740489"/>
                  </a:cubicBezTo>
                  <a:cubicBezTo>
                    <a:pt x="4276527" y="5747729"/>
                    <a:pt x="4278433" y="5756494"/>
                    <a:pt x="4283578" y="5760874"/>
                  </a:cubicBezTo>
                  <a:cubicBezTo>
                    <a:pt x="4322821" y="5794975"/>
                    <a:pt x="4350063" y="5837458"/>
                    <a:pt x="4371973" y="5883752"/>
                  </a:cubicBezTo>
                  <a:lnTo>
                    <a:pt x="4371974" y="5883757"/>
                  </a:lnTo>
                  <a:lnTo>
                    <a:pt x="4389877" y="5935946"/>
                  </a:lnTo>
                  <a:lnTo>
                    <a:pt x="4389878" y="5935950"/>
                  </a:lnTo>
                  <a:lnTo>
                    <a:pt x="4386259" y="5993290"/>
                  </a:lnTo>
                  <a:lnTo>
                    <a:pt x="4386259" y="5993291"/>
                  </a:lnTo>
                  <a:cubicBezTo>
                    <a:pt x="4385116" y="6004531"/>
                    <a:pt x="4385306" y="6017485"/>
                    <a:pt x="4379782" y="6026440"/>
                  </a:cubicBezTo>
                  <a:cubicBezTo>
                    <a:pt x="4362445" y="6054825"/>
                    <a:pt x="4343778" y="6082258"/>
                    <a:pt x="4323583" y="6108738"/>
                  </a:cubicBezTo>
                  <a:cubicBezTo>
                    <a:pt x="4314914" y="6120074"/>
                    <a:pt x="4309961" y="6126884"/>
                    <a:pt x="4309890" y="6133314"/>
                  </a:cubicBezTo>
                  <a:lnTo>
                    <a:pt x="4309890" y="6133315"/>
                  </a:lnTo>
                  <a:lnTo>
                    <a:pt x="4313591" y="6143190"/>
                  </a:lnTo>
                  <a:lnTo>
                    <a:pt x="4325486" y="6155600"/>
                  </a:lnTo>
                  <a:lnTo>
                    <a:pt x="4325488" y="6155603"/>
                  </a:lnTo>
                  <a:cubicBezTo>
                    <a:pt x="4347778" y="6175798"/>
                    <a:pt x="4359398" y="6200945"/>
                    <a:pt x="4364160" y="6228757"/>
                  </a:cubicBezTo>
                  <a:lnTo>
                    <a:pt x="4381497" y="6361540"/>
                  </a:lnTo>
                  <a:lnTo>
                    <a:pt x="4381497" y="6361539"/>
                  </a:lnTo>
                  <a:cubicBezTo>
                    <a:pt x="4377877" y="6317151"/>
                    <a:pt x="4371590" y="6272764"/>
                    <a:pt x="4364160" y="6228756"/>
                  </a:cubicBezTo>
                  <a:cubicBezTo>
                    <a:pt x="4359398" y="6200944"/>
                    <a:pt x="4347778" y="6175797"/>
                    <a:pt x="4325488" y="6155602"/>
                  </a:cubicBezTo>
                  <a:lnTo>
                    <a:pt x="4325486" y="6155600"/>
                  </a:lnTo>
                  <a:lnTo>
                    <a:pt x="4309890" y="6133315"/>
                  </a:lnTo>
                  <a:lnTo>
                    <a:pt x="4323583" y="6108739"/>
                  </a:lnTo>
                  <a:cubicBezTo>
                    <a:pt x="4343778" y="6082259"/>
                    <a:pt x="4362445" y="6054826"/>
                    <a:pt x="4379782" y="6026441"/>
                  </a:cubicBezTo>
                  <a:cubicBezTo>
                    <a:pt x="4385306" y="6017486"/>
                    <a:pt x="4385116" y="6004532"/>
                    <a:pt x="4386259" y="5993292"/>
                  </a:cubicBezTo>
                  <a:lnTo>
                    <a:pt x="4386259" y="5993290"/>
                  </a:lnTo>
                  <a:lnTo>
                    <a:pt x="4389712" y="5964477"/>
                  </a:lnTo>
                  <a:lnTo>
                    <a:pt x="4389878" y="5935950"/>
                  </a:lnTo>
                  <a:lnTo>
                    <a:pt x="4389878" y="5935949"/>
                  </a:lnTo>
                  <a:lnTo>
                    <a:pt x="4389877" y="5935946"/>
                  </a:lnTo>
                  <a:lnTo>
                    <a:pt x="4382997" y="5909351"/>
                  </a:lnTo>
                  <a:lnTo>
                    <a:pt x="4371974" y="5883757"/>
                  </a:lnTo>
                  <a:lnTo>
                    <a:pt x="4371973" y="5883751"/>
                  </a:lnTo>
                  <a:cubicBezTo>
                    <a:pt x="4350063" y="5837457"/>
                    <a:pt x="4322821" y="5794974"/>
                    <a:pt x="4283578" y="5760873"/>
                  </a:cubicBezTo>
                  <a:cubicBezTo>
                    <a:pt x="4278433" y="5756493"/>
                    <a:pt x="4276527" y="5747728"/>
                    <a:pt x="4274812" y="5740488"/>
                  </a:cubicBezTo>
                  <a:cubicBezTo>
                    <a:pt x="4271954" y="5728678"/>
                    <a:pt x="4269289" y="5716485"/>
                    <a:pt x="4268907" y="5704483"/>
                  </a:cubicBezTo>
                  <a:cubicBezTo>
                    <a:pt x="4267003" y="5646189"/>
                    <a:pt x="4240332" y="5600467"/>
                    <a:pt x="4197659" y="5562746"/>
                  </a:cubicBezTo>
                  <a:lnTo>
                    <a:pt x="4188085" y="5547578"/>
                  </a:lnTo>
                  <a:lnTo>
                    <a:pt x="4198231" y="5531694"/>
                  </a:lnTo>
                  <a:lnTo>
                    <a:pt x="4198232" y="5531692"/>
                  </a:lnTo>
                  <a:lnTo>
                    <a:pt x="4206630" y="5520422"/>
                  </a:lnTo>
                  <a:lnTo>
                    <a:pt x="4208850" y="5507668"/>
                  </a:lnTo>
                  <a:lnTo>
                    <a:pt x="4208850" y="5507667"/>
                  </a:lnTo>
                  <a:cubicBezTo>
                    <a:pt x="4208803" y="5498832"/>
                    <a:pt x="4206231" y="5489497"/>
                    <a:pt x="4204327" y="5480637"/>
                  </a:cubicBezTo>
                  <a:cubicBezTo>
                    <a:pt x="4200516" y="5462351"/>
                    <a:pt x="4196514" y="5443870"/>
                    <a:pt x="4192704" y="5425582"/>
                  </a:cubicBezTo>
                  <a:cubicBezTo>
                    <a:pt x="4190038" y="5412057"/>
                    <a:pt x="4187752" y="5398721"/>
                    <a:pt x="4184513" y="5385384"/>
                  </a:cubicBezTo>
                  <a:lnTo>
                    <a:pt x="4179637" y="5355014"/>
                  </a:lnTo>
                  <a:lnTo>
                    <a:pt x="4183557" y="5321350"/>
                  </a:lnTo>
                  <a:lnTo>
                    <a:pt x="4208517" y="5272797"/>
                  </a:lnTo>
                  <a:lnTo>
                    <a:pt x="4225669" y="5241089"/>
                  </a:lnTo>
                  <a:lnTo>
                    <a:pt x="4231973" y="5229433"/>
                  </a:lnTo>
                  <a:lnTo>
                    <a:pt x="4232139" y="5179068"/>
                  </a:lnTo>
                  <a:lnTo>
                    <a:pt x="4232139" y="5179067"/>
                  </a:lnTo>
                  <a:cubicBezTo>
                    <a:pt x="4231663" y="5176876"/>
                    <a:pt x="4230473" y="5174400"/>
                    <a:pt x="4229593" y="5172090"/>
                  </a:cubicBezTo>
                  <a:lnTo>
                    <a:pt x="4228901" y="5166114"/>
                  </a:lnTo>
                  <a:lnTo>
                    <a:pt x="4235616" y="5133225"/>
                  </a:lnTo>
                  <a:lnTo>
                    <a:pt x="4235616" y="5133224"/>
                  </a:lnTo>
                  <a:lnTo>
                    <a:pt x="4235615" y="5133220"/>
                  </a:lnTo>
                  <a:lnTo>
                    <a:pt x="4228473" y="5102461"/>
                  </a:lnTo>
                  <a:lnTo>
                    <a:pt x="4222587" y="5087441"/>
                  </a:lnTo>
                  <a:lnTo>
                    <a:pt x="4222582" y="5087423"/>
                  </a:lnTo>
                  <a:cubicBezTo>
                    <a:pt x="4216496" y="5072411"/>
                    <a:pt x="4210397" y="5057381"/>
                    <a:pt x="4209468" y="5041521"/>
                  </a:cubicBezTo>
                  <a:cubicBezTo>
                    <a:pt x="4208326" y="5022852"/>
                    <a:pt x="4194228" y="5003801"/>
                    <a:pt x="4182989" y="4987037"/>
                  </a:cubicBezTo>
                  <a:lnTo>
                    <a:pt x="4165707" y="4957454"/>
                  </a:lnTo>
                  <a:lnTo>
                    <a:pt x="4158155" y="4933805"/>
                  </a:lnTo>
                  <a:lnTo>
                    <a:pt x="4159557" y="4912169"/>
                  </a:lnTo>
                  <a:cubicBezTo>
                    <a:pt x="4161319" y="4904358"/>
                    <a:pt x="4161831" y="4896714"/>
                    <a:pt x="4161262" y="4889276"/>
                  </a:cubicBezTo>
                  <a:lnTo>
                    <a:pt x="4161262" y="4889275"/>
                  </a:lnTo>
                  <a:lnTo>
                    <a:pt x="4156484" y="4867614"/>
                  </a:lnTo>
                  <a:lnTo>
                    <a:pt x="4153733" y="4863343"/>
                  </a:lnTo>
                  <a:lnTo>
                    <a:pt x="4151983" y="4857317"/>
                  </a:lnTo>
                  <a:cubicBezTo>
                    <a:pt x="4146840" y="4847214"/>
                    <a:pt x="4139839" y="4837703"/>
                    <a:pt x="4131552" y="4828916"/>
                  </a:cubicBezTo>
                  <a:lnTo>
                    <a:pt x="4116716" y="4800483"/>
                  </a:lnTo>
                  <a:lnTo>
                    <a:pt x="4118025" y="4767765"/>
                  </a:lnTo>
                  <a:cubicBezTo>
                    <a:pt x="4123931" y="4738236"/>
                    <a:pt x="4124313" y="4707565"/>
                    <a:pt x="4127932" y="4677656"/>
                  </a:cubicBezTo>
                  <a:cubicBezTo>
                    <a:pt x="4128694" y="4671177"/>
                    <a:pt x="4131362" y="4662987"/>
                    <a:pt x="4135934" y="4659175"/>
                  </a:cubicBezTo>
                  <a:cubicBezTo>
                    <a:pt x="4192704" y="4612501"/>
                    <a:pt x="4193276" y="4546777"/>
                    <a:pt x="4195944" y="4482005"/>
                  </a:cubicBezTo>
                  <a:cubicBezTo>
                    <a:pt x="4197659" y="4442762"/>
                    <a:pt x="4197659" y="4403326"/>
                    <a:pt x="4196706" y="4363891"/>
                  </a:cubicBezTo>
                  <a:lnTo>
                    <a:pt x="4196706" y="4363890"/>
                  </a:lnTo>
                  <a:cubicBezTo>
                    <a:pt x="4196514" y="4350554"/>
                    <a:pt x="4193466" y="4336457"/>
                    <a:pt x="4187752" y="4324645"/>
                  </a:cubicBezTo>
                  <a:cubicBezTo>
                    <a:pt x="4175749" y="4300070"/>
                    <a:pt x="4160129" y="4277401"/>
                    <a:pt x="4147936" y="4253014"/>
                  </a:cubicBezTo>
                  <a:close/>
                  <a:moveTo>
                    <a:pt x="4211111" y="2836172"/>
                  </a:moveTo>
                  <a:lnTo>
                    <a:pt x="4202421" y="2848793"/>
                  </a:lnTo>
                  <a:cubicBezTo>
                    <a:pt x="4197421" y="2865010"/>
                    <a:pt x="4191562" y="2881307"/>
                    <a:pt x="4186816" y="2897785"/>
                  </a:cubicBezTo>
                  <a:lnTo>
                    <a:pt x="4185787" y="2903551"/>
                  </a:lnTo>
                  <a:lnTo>
                    <a:pt x="4182513" y="2914328"/>
                  </a:lnTo>
                  <a:lnTo>
                    <a:pt x="4177882" y="2947858"/>
                  </a:lnTo>
                  <a:lnTo>
                    <a:pt x="4177881" y="2947862"/>
                  </a:lnTo>
                  <a:lnTo>
                    <a:pt x="4177881" y="2947863"/>
                  </a:lnTo>
                  <a:cubicBezTo>
                    <a:pt x="4177512" y="2959157"/>
                    <a:pt x="4178512" y="2970576"/>
                    <a:pt x="4181465" y="2982149"/>
                  </a:cubicBezTo>
                  <a:lnTo>
                    <a:pt x="4193158" y="3077402"/>
                  </a:lnTo>
                  <a:lnTo>
                    <a:pt x="4180703" y="3172654"/>
                  </a:lnTo>
                  <a:cubicBezTo>
                    <a:pt x="4154794" y="3276480"/>
                    <a:pt x="4127362" y="3380305"/>
                    <a:pt x="4133076" y="3489467"/>
                  </a:cubicBezTo>
                  <a:cubicBezTo>
                    <a:pt x="4134028" y="3507563"/>
                    <a:pt x="4122407" y="3529090"/>
                    <a:pt x="4110977" y="3544713"/>
                  </a:cubicBezTo>
                  <a:cubicBezTo>
                    <a:pt x="4100119" y="3559668"/>
                    <a:pt x="4094260" y="3566812"/>
                    <a:pt x="4093355" y="3574408"/>
                  </a:cubicBezTo>
                  <a:lnTo>
                    <a:pt x="4093355" y="3574409"/>
                  </a:lnTo>
                  <a:cubicBezTo>
                    <a:pt x="4092450" y="3582005"/>
                    <a:pt x="4096499" y="3590054"/>
                    <a:pt x="4105453" y="3606818"/>
                  </a:cubicBezTo>
                  <a:cubicBezTo>
                    <a:pt x="4109835" y="3614820"/>
                    <a:pt x="4112501" y="3624726"/>
                    <a:pt x="4118979" y="3630633"/>
                  </a:cubicBezTo>
                  <a:lnTo>
                    <a:pt x="4136708" y="3654416"/>
                  </a:lnTo>
                  <a:lnTo>
                    <a:pt x="4140382" y="3668940"/>
                  </a:lnTo>
                  <a:lnTo>
                    <a:pt x="4143220" y="3680164"/>
                  </a:lnTo>
                  <a:lnTo>
                    <a:pt x="4139172" y="3734837"/>
                  </a:lnTo>
                  <a:lnTo>
                    <a:pt x="4139172" y="3734838"/>
                  </a:lnTo>
                  <a:cubicBezTo>
                    <a:pt x="4138220" y="3741316"/>
                    <a:pt x="4136886" y="3749126"/>
                    <a:pt x="4139554" y="3754653"/>
                  </a:cubicBezTo>
                  <a:lnTo>
                    <a:pt x="4145911" y="3789776"/>
                  </a:lnTo>
                  <a:lnTo>
                    <a:pt x="4130980" y="3822472"/>
                  </a:lnTo>
                  <a:cubicBezTo>
                    <a:pt x="4123932" y="3831902"/>
                    <a:pt x="4118312" y="3842046"/>
                    <a:pt x="4116645" y="3852619"/>
                  </a:cubicBezTo>
                  <a:lnTo>
                    <a:pt x="4116645" y="3852620"/>
                  </a:lnTo>
                  <a:lnTo>
                    <a:pt x="4117425" y="3868764"/>
                  </a:lnTo>
                  <a:lnTo>
                    <a:pt x="4126028" y="3885337"/>
                  </a:lnTo>
                  <a:lnTo>
                    <a:pt x="4126028" y="3885339"/>
                  </a:lnTo>
                  <a:cubicBezTo>
                    <a:pt x="4135744" y="3897722"/>
                    <a:pt x="4143150" y="3910319"/>
                    <a:pt x="4148409" y="3923125"/>
                  </a:cubicBezTo>
                  <a:lnTo>
                    <a:pt x="4157913" y="3962160"/>
                  </a:lnTo>
                  <a:lnTo>
                    <a:pt x="4142221" y="4043838"/>
                  </a:lnTo>
                  <a:lnTo>
                    <a:pt x="4142220" y="4043839"/>
                  </a:lnTo>
                  <a:cubicBezTo>
                    <a:pt x="4133457" y="4063842"/>
                    <a:pt x="4128075" y="4083702"/>
                    <a:pt x="4127099" y="4103825"/>
                  </a:cubicBezTo>
                  <a:lnTo>
                    <a:pt x="4127099" y="4103826"/>
                  </a:lnTo>
                  <a:lnTo>
                    <a:pt x="4129066" y="4134256"/>
                  </a:lnTo>
                  <a:lnTo>
                    <a:pt x="4138410" y="4165382"/>
                  </a:lnTo>
                  <a:lnTo>
                    <a:pt x="4138410" y="4165384"/>
                  </a:lnTo>
                  <a:lnTo>
                    <a:pt x="4142315" y="4192388"/>
                  </a:lnTo>
                  <a:lnTo>
                    <a:pt x="4142315" y="4192387"/>
                  </a:lnTo>
                  <a:cubicBezTo>
                    <a:pt x="4142411" y="4182767"/>
                    <a:pt x="4141839" y="4173480"/>
                    <a:pt x="4138410" y="4165383"/>
                  </a:cubicBezTo>
                  <a:lnTo>
                    <a:pt x="4138410" y="4165382"/>
                  </a:lnTo>
                  <a:lnTo>
                    <a:pt x="4127099" y="4103826"/>
                  </a:lnTo>
                  <a:lnTo>
                    <a:pt x="4142220" y="4043840"/>
                  </a:lnTo>
                  <a:lnTo>
                    <a:pt x="4142221" y="4043838"/>
                  </a:lnTo>
                  <a:lnTo>
                    <a:pt x="4155523" y="4002410"/>
                  </a:lnTo>
                  <a:lnTo>
                    <a:pt x="4157913" y="3962160"/>
                  </a:lnTo>
                  <a:lnTo>
                    <a:pt x="4157913" y="3962159"/>
                  </a:lnTo>
                  <a:cubicBezTo>
                    <a:pt x="4155651" y="3935727"/>
                    <a:pt x="4145460" y="3910104"/>
                    <a:pt x="4126028" y="3885338"/>
                  </a:cubicBezTo>
                  <a:lnTo>
                    <a:pt x="4126028" y="3885337"/>
                  </a:lnTo>
                  <a:lnTo>
                    <a:pt x="4116645" y="3852620"/>
                  </a:lnTo>
                  <a:lnTo>
                    <a:pt x="4130980" y="3822473"/>
                  </a:lnTo>
                  <a:cubicBezTo>
                    <a:pt x="4139172" y="3811614"/>
                    <a:pt x="4144316" y="3800897"/>
                    <a:pt x="4145911" y="3789777"/>
                  </a:cubicBezTo>
                  <a:lnTo>
                    <a:pt x="4145911" y="3789776"/>
                  </a:lnTo>
                  <a:cubicBezTo>
                    <a:pt x="4147507" y="3778655"/>
                    <a:pt x="4145554" y="3767130"/>
                    <a:pt x="4139554" y="3754652"/>
                  </a:cubicBezTo>
                  <a:lnTo>
                    <a:pt x="4139172" y="3734838"/>
                  </a:lnTo>
                  <a:lnTo>
                    <a:pt x="4143220" y="3680164"/>
                  </a:lnTo>
                  <a:lnTo>
                    <a:pt x="4143220" y="3680163"/>
                  </a:lnTo>
                  <a:lnTo>
                    <a:pt x="4140382" y="3668940"/>
                  </a:lnTo>
                  <a:lnTo>
                    <a:pt x="4136708" y="3654416"/>
                  </a:lnTo>
                  <a:lnTo>
                    <a:pt x="4136708" y="3654416"/>
                  </a:lnTo>
                  <a:lnTo>
                    <a:pt x="4136708" y="3654415"/>
                  </a:lnTo>
                  <a:cubicBezTo>
                    <a:pt x="4132898" y="3646123"/>
                    <a:pt x="4127219" y="3638157"/>
                    <a:pt x="4118979" y="3630632"/>
                  </a:cubicBezTo>
                  <a:cubicBezTo>
                    <a:pt x="4112501" y="3624725"/>
                    <a:pt x="4109835" y="3614819"/>
                    <a:pt x="4105453" y="3606817"/>
                  </a:cubicBezTo>
                  <a:cubicBezTo>
                    <a:pt x="4100976" y="3598435"/>
                    <a:pt x="4097725" y="3592232"/>
                    <a:pt x="4095707" y="3587174"/>
                  </a:cubicBezTo>
                  <a:lnTo>
                    <a:pt x="4093355" y="3574408"/>
                  </a:lnTo>
                  <a:lnTo>
                    <a:pt x="4098434" y="3562321"/>
                  </a:lnTo>
                  <a:cubicBezTo>
                    <a:pt x="4101369" y="3557716"/>
                    <a:pt x="4105548" y="3552191"/>
                    <a:pt x="4110977" y="3544714"/>
                  </a:cubicBezTo>
                  <a:cubicBezTo>
                    <a:pt x="4122407" y="3529091"/>
                    <a:pt x="4134028" y="3507564"/>
                    <a:pt x="4133076" y="3489468"/>
                  </a:cubicBezTo>
                  <a:cubicBezTo>
                    <a:pt x="4127362" y="3380306"/>
                    <a:pt x="4154794" y="3276481"/>
                    <a:pt x="4180703" y="3172655"/>
                  </a:cubicBezTo>
                  <a:cubicBezTo>
                    <a:pt x="4188705" y="3140650"/>
                    <a:pt x="4192943" y="3109026"/>
                    <a:pt x="4193158" y="3077402"/>
                  </a:cubicBezTo>
                  <a:lnTo>
                    <a:pt x="4193158" y="3077401"/>
                  </a:lnTo>
                  <a:cubicBezTo>
                    <a:pt x="4193372" y="3045777"/>
                    <a:pt x="4189562" y="3014153"/>
                    <a:pt x="4181465" y="2982148"/>
                  </a:cubicBezTo>
                  <a:lnTo>
                    <a:pt x="4177881" y="2947863"/>
                  </a:lnTo>
                  <a:lnTo>
                    <a:pt x="4177882" y="2947858"/>
                  </a:lnTo>
                  <a:lnTo>
                    <a:pt x="4185787" y="2903551"/>
                  </a:lnTo>
                  <a:lnTo>
                    <a:pt x="4202421" y="2848794"/>
                  </a:lnTo>
                  <a:cubicBezTo>
                    <a:pt x="4203754" y="2844317"/>
                    <a:pt x="4207040" y="2839983"/>
                    <a:pt x="4211111" y="2836173"/>
                  </a:cubicBezTo>
                  <a:close/>
                  <a:moveTo>
                    <a:pt x="3726625" y="1508458"/>
                  </a:moveTo>
                  <a:lnTo>
                    <a:pt x="3698531" y="1596214"/>
                  </a:lnTo>
                  <a:cubicBezTo>
                    <a:pt x="3696054" y="1604979"/>
                    <a:pt x="3697579" y="1615837"/>
                    <a:pt x="3700436" y="1624981"/>
                  </a:cubicBezTo>
                  <a:cubicBezTo>
                    <a:pt x="3710152" y="1656224"/>
                    <a:pt x="3734537" y="1676037"/>
                    <a:pt x="3757017" y="1697754"/>
                  </a:cubicBezTo>
                  <a:cubicBezTo>
                    <a:pt x="3766924" y="1707280"/>
                    <a:pt x="3773972" y="1720424"/>
                    <a:pt x="3779686" y="1733189"/>
                  </a:cubicBezTo>
                  <a:cubicBezTo>
                    <a:pt x="3794357" y="1766336"/>
                    <a:pt x="3807501" y="1800247"/>
                    <a:pt x="3821407" y="1833776"/>
                  </a:cubicBezTo>
                  <a:cubicBezTo>
                    <a:pt x="3822741" y="1837014"/>
                    <a:pt x="3826170" y="1839680"/>
                    <a:pt x="3829028" y="1842159"/>
                  </a:cubicBezTo>
                  <a:cubicBezTo>
                    <a:pt x="3859129" y="1866923"/>
                    <a:pt x="3889418" y="1891498"/>
                    <a:pt x="3919519" y="1916455"/>
                  </a:cubicBezTo>
                  <a:cubicBezTo>
                    <a:pt x="3925233" y="1921217"/>
                    <a:pt x="3929425" y="1928077"/>
                    <a:pt x="3934949" y="1933220"/>
                  </a:cubicBezTo>
                  <a:cubicBezTo>
                    <a:pt x="3942569" y="1940460"/>
                    <a:pt x="3949810" y="1949604"/>
                    <a:pt x="3958954" y="1953414"/>
                  </a:cubicBezTo>
                  <a:cubicBezTo>
                    <a:pt x="3987719" y="1965225"/>
                    <a:pt x="4000103" y="1987895"/>
                    <a:pt x="4005437" y="2016470"/>
                  </a:cubicBezTo>
                  <a:cubicBezTo>
                    <a:pt x="4010390" y="2042571"/>
                    <a:pt x="4014582" y="2068670"/>
                    <a:pt x="4020296" y="2094579"/>
                  </a:cubicBezTo>
                  <a:cubicBezTo>
                    <a:pt x="4027154" y="2126202"/>
                    <a:pt x="4034584" y="2157637"/>
                    <a:pt x="4042967" y="2188880"/>
                  </a:cubicBezTo>
                  <a:cubicBezTo>
                    <a:pt x="4046587" y="2202405"/>
                    <a:pt x="4050777" y="2216693"/>
                    <a:pt x="4058207" y="2228315"/>
                  </a:cubicBezTo>
                  <a:cubicBezTo>
                    <a:pt x="4078782" y="2260891"/>
                    <a:pt x="4092688" y="2295754"/>
                    <a:pt x="4087164" y="2334045"/>
                  </a:cubicBezTo>
                  <a:cubicBezTo>
                    <a:pt x="4082782" y="2364716"/>
                    <a:pt x="4094022" y="2390435"/>
                    <a:pt x="4111549" y="2409486"/>
                  </a:cubicBezTo>
                  <a:cubicBezTo>
                    <a:pt x="4119503" y="2418155"/>
                    <a:pt x="4125016" y="2426977"/>
                    <a:pt x="4128650" y="2435913"/>
                  </a:cubicBezTo>
                  <a:lnTo>
                    <a:pt x="4134481" y="2463018"/>
                  </a:lnTo>
                  <a:lnTo>
                    <a:pt x="4125839" y="2518262"/>
                  </a:lnTo>
                  <a:lnTo>
                    <a:pt x="4125838" y="2518264"/>
                  </a:lnTo>
                  <a:cubicBezTo>
                    <a:pt x="4123171" y="2527790"/>
                    <a:pt x="4122027" y="2536457"/>
                    <a:pt x="4122194" y="2545006"/>
                  </a:cubicBezTo>
                  <a:lnTo>
                    <a:pt x="4122194" y="2545007"/>
                  </a:lnTo>
                  <a:cubicBezTo>
                    <a:pt x="4122360" y="2553556"/>
                    <a:pt x="4123837" y="2561986"/>
                    <a:pt x="4126408" y="2571035"/>
                  </a:cubicBezTo>
                  <a:cubicBezTo>
                    <a:pt x="4138410" y="2612946"/>
                    <a:pt x="4170987" y="2640951"/>
                    <a:pt x="4199563" y="2668002"/>
                  </a:cubicBezTo>
                  <a:cubicBezTo>
                    <a:pt x="4223947" y="2691055"/>
                    <a:pt x="4237663" y="2716964"/>
                    <a:pt x="4247953" y="2745349"/>
                  </a:cubicBezTo>
                  <a:lnTo>
                    <a:pt x="4247954" y="2745352"/>
                  </a:lnTo>
                  <a:lnTo>
                    <a:pt x="4253873" y="2778006"/>
                  </a:lnTo>
                  <a:lnTo>
                    <a:pt x="4253453" y="2785440"/>
                  </a:lnTo>
                  <a:lnTo>
                    <a:pt x="4243374" y="2811780"/>
                  </a:lnTo>
                  <a:lnTo>
                    <a:pt x="4243371" y="2811787"/>
                  </a:lnTo>
                  <a:lnTo>
                    <a:pt x="4243372" y="2811787"/>
                  </a:lnTo>
                  <a:lnTo>
                    <a:pt x="4243374" y="2811780"/>
                  </a:lnTo>
                  <a:lnTo>
                    <a:pt x="4253025" y="2793023"/>
                  </a:lnTo>
                  <a:lnTo>
                    <a:pt x="4253453" y="2785440"/>
                  </a:lnTo>
                  <a:lnTo>
                    <a:pt x="4254654" y="2782305"/>
                  </a:lnTo>
                  <a:lnTo>
                    <a:pt x="4253873" y="2778006"/>
                  </a:lnTo>
                  <a:lnTo>
                    <a:pt x="4254284" y="2770758"/>
                  </a:lnTo>
                  <a:lnTo>
                    <a:pt x="4247954" y="2745352"/>
                  </a:lnTo>
                  <a:lnTo>
                    <a:pt x="4247953" y="2745348"/>
                  </a:lnTo>
                  <a:cubicBezTo>
                    <a:pt x="4237663" y="2716963"/>
                    <a:pt x="4223947" y="2691054"/>
                    <a:pt x="4199563" y="2668001"/>
                  </a:cubicBezTo>
                  <a:cubicBezTo>
                    <a:pt x="4170987" y="2640950"/>
                    <a:pt x="4138410" y="2612945"/>
                    <a:pt x="4126408" y="2571034"/>
                  </a:cubicBezTo>
                  <a:lnTo>
                    <a:pt x="4122194" y="2545007"/>
                  </a:lnTo>
                  <a:lnTo>
                    <a:pt x="4125838" y="2518265"/>
                  </a:lnTo>
                  <a:lnTo>
                    <a:pt x="4125839" y="2518262"/>
                  </a:lnTo>
                  <a:lnTo>
                    <a:pt x="4132419" y="2490551"/>
                  </a:lnTo>
                  <a:lnTo>
                    <a:pt x="4134481" y="2463018"/>
                  </a:lnTo>
                  <a:lnTo>
                    <a:pt x="4134481" y="2463017"/>
                  </a:lnTo>
                  <a:cubicBezTo>
                    <a:pt x="4133600" y="2444777"/>
                    <a:pt x="4127457" y="2426822"/>
                    <a:pt x="4111549" y="2409485"/>
                  </a:cubicBezTo>
                  <a:cubicBezTo>
                    <a:pt x="4094022" y="2390434"/>
                    <a:pt x="4082782" y="2364715"/>
                    <a:pt x="4087164" y="2334044"/>
                  </a:cubicBezTo>
                  <a:cubicBezTo>
                    <a:pt x="4092688" y="2295753"/>
                    <a:pt x="4078782" y="2260890"/>
                    <a:pt x="4058207" y="2228314"/>
                  </a:cubicBezTo>
                  <a:cubicBezTo>
                    <a:pt x="4050777" y="2216692"/>
                    <a:pt x="4046587" y="2202404"/>
                    <a:pt x="4042967" y="2188879"/>
                  </a:cubicBezTo>
                  <a:cubicBezTo>
                    <a:pt x="4034584" y="2157636"/>
                    <a:pt x="4027154" y="2126201"/>
                    <a:pt x="4020296" y="2094578"/>
                  </a:cubicBezTo>
                  <a:cubicBezTo>
                    <a:pt x="4014582" y="2068669"/>
                    <a:pt x="4010390" y="2042570"/>
                    <a:pt x="4005437" y="2016469"/>
                  </a:cubicBezTo>
                  <a:cubicBezTo>
                    <a:pt x="4000103" y="1987894"/>
                    <a:pt x="3987719" y="1965224"/>
                    <a:pt x="3958954" y="1953413"/>
                  </a:cubicBezTo>
                  <a:cubicBezTo>
                    <a:pt x="3949810" y="1949603"/>
                    <a:pt x="3942569" y="1940459"/>
                    <a:pt x="3934949" y="1933219"/>
                  </a:cubicBezTo>
                  <a:cubicBezTo>
                    <a:pt x="3929425" y="1928076"/>
                    <a:pt x="3925233" y="1921216"/>
                    <a:pt x="3919519" y="1916454"/>
                  </a:cubicBezTo>
                  <a:cubicBezTo>
                    <a:pt x="3889418" y="1891497"/>
                    <a:pt x="3859129" y="1866922"/>
                    <a:pt x="3829028" y="1842158"/>
                  </a:cubicBezTo>
                  <a:cubicBezTo>
                    <a:pt x="3826170" y="1839679"/>
                    <a:pt x="3822741" y="1837013"/>
                    <a:pt x="3821407" y="1833775"/>
                  </a:cubicBezTo>
                  <a:cubicBezTo>
                    <a:pt x="3807501" y="1800246"/>
                    <a:pt x="3794358" y="1766335"/>
                    <a:pt x="3779686" y="1733188"/>
                  </a:cubicBezTo>
                  <a:cubicBezTo>
                    <a:pt x="3773972" y="1720423"/>
                    <a:pt x="3766924" y="1707279"/>
                    <a:pt x="3757018" y="1697753"/>
                  </a:cubicBezTo>
                  <a:cubicBezTo>
                    <a:pt x="3734538" y="1676036"/>
                    <a:pt x="3710152" y="1656223"/>
                    <a:pt x="3700436" y="1624980"/>
                  </a:cubicBezTo>
                  <a:cubicBezTo>
                    <a:pt x="3697580" y="1615836"/>
                    <a:pt x="3696055" y="1604978"/>
                    <a:pt x="3698532" y="1596213"/>
                  </a:cubicBezTo>
                  <a:close/>
                  <a:moveTo>
                    <a:pt x="3745230" y="1459073"/>
                  </a:moveTo>
                  <a:lnTo>
                    <a:pt x="3745229" y="1459074"/>
                  </a:lnTo>
                  <a:lnTo>
                    <a:pt x="3736012" y="1481572"/>
                  </a:lnTo>
                  <a:close/>
                  <a:moveTo>
                    <a:pt x="3764423" y="1268758"/>
                  </a:moveTo>
                  <a:cubicBezTo>
                    <a:pt x="3764875" y="1275402"/>
                    <a:pt x="3766447" y="1281689"/>
                    <a:pt x="3769590" y="1286070"/>
                  </a:cubicBezTo>
                  <a:cubicBezTo>
                    <a:pt x="3784163" y="1306930"/>
                    <a:pt x="3790403" y="1328553"/>
                    <a:pt x="3791927" y="1350628"/>
                  </a:cubicBezTo>
                  <a:lnTo>
                    <a:pt x="3786333" y="1413840"/>
                  </a:lnTo>
                  <a:lnTo>
                    <a:pt x="3791928" y="1350627"/>
                  </a:lnTo>
                  <a:cubicBezTo>
                    <a:pt x="3790403" y="1328552"/>
                    <a:pt x="3784164" y="1306930"/>
                    <a:pt x="3769590" y="1286069"/>
                  </a:cubicBezTo>
                  <a:close/>
                  <a:moveTo>
                    <a:pt x="3706152" y="773035"/>
                  </a:moveTo>
                  <a:lnTo>
                    <a:pt x="3706152" y="773036"/>
                  </a:lnTo>
                  <a:cubicBezTo>
                    <a:pt x="3708438" y="800277"/>
                    <a:pt x="3711676" y="827330"/>
                    <a:pt x="3714152" y="854380"/>
                  </a:cubicBezTo>
                  <a:cubicBezTo>
                    <a:pt x="3716438" y="878957"/>
                    <a:pt x="3717200" y="903723"/>
                    <a:pt x="3745205" y="915344"/>
                  </a:cubicBezTo>
                  <a:cubicBezTo>
                    <a:pt x="3749587" y="917060"/>
                    <a:pt x="3752825" y="922774"/>
                    <a:pt x="3755683" y="927156"/>
                  </a:cubicBezTo>
                  <a:cubicBezTo>
                    <a:pt x="3799691" y="994786"/>
                    <a:pt x="3798547" y="1030981"/>
                    <a:pt x="3752063" y="1097088"/>
                  </a:cubicBezTo>
                  <a:cubicBezTo>
                    <a:pt x="3747301" y="1103946"/>
                    <a:pt x="3743871" y="1118614"/>
                    <a:pt x="3747681" y="1123186"/>
                  </a:cubicBezTo>
                  <a:cubicBezTo>
                    <a:pt x="3763493" y="1142618"/>
                    <a:pt x="3770542" y="1162954"/>
                    <a:pt x="3772400" y="1184029"/>
                  </a:cubicBezTo>
                  <a:cubicBezTo>
                    <a:pt x="3770542" y="1162954"/>
                    <a:pt x="3763494" y="1142617"/>
                    <a:pt x="3747682" y="1123185"/>
                  </a:cubicBezTo>
                  <a:cubicBezTo>
                    <a:pt x="3743872" y="1118613"/>
                    <a:pt x="3747302" y="1103945"/>
                    <a:pt x="3752064" y="1097087"/>
                  </a:cubicBezTo>
                  <a:cubicBezTo>
                    <a:pt x="3798548" y="1030980"/>
                    <a:pt x="3799692" y="994785"/>
                    <a:pt x="3755684" y="927155"/>
                  </a:cubicBezTo>
                  <a:cubicBezTo>
                    <a:pt x="3752826" y="922773"/>
                    <a:pt x="3749588" y="917059"/>
                    <a:pt x="3745206" y="915343"/>
                  </a:cubicBezTo>
                  <a:cubicBezTo>
                    <a:pt x="3717200" y="903722"/>
                    <a:pt x="3716438" y="878956"/>
                    <a:pt x="3714152" y="854379"/>
                  </a:cubicBezTo>
                  <a:close/>
                  <a:moveTo>
                    <a:pt x="3761553" y="517851"/>
                  </a:moveTo>
                  <a:lnTo>
                    <a:pt x="3752635" y="556048"/>
                  </a:lnTo>
                  <a:cubicBezTo>
                    <a:pt x="3750539" y="564049"/>
                    <a:pt x="3745015" y="572623"/>
                    <a:pt x="3746157" y="580051"/>
                  </a:cubicBezTo>
                  <a:cubicBezTo>
                    <a:pt x="3749491" y="601579"/>
                    <a:pt x="3747062" y="622201"/>
                    <a:pt x="3742776" y="642538"/>
                  </a:cubicBezTo>
                  <a:lnTo>
                    <a:pt x="3730253" y="694928"/>
                  </a:lnTo>
                  <a:lnTo>
                    <a:pt x="3742777" y="642537"/>
                  </a:lnTo>
                  <a:cubicBezTo>
                    <a:pt x="3747063" y="622201"/>
                    <a:pt x="3749492" y="601578"/>
                    <a:pt x="3746158" y="580050"/>
                  </a:cubicBezTo>
                  <a:cubicBezTo>
                    <a:pt x="3745016" y="572622"/>
                    <a:pt x="3750540" y="564048"/>
                    <a:pt x="3752636" y="556047"/>
                  </a:cubicBezTo>
                  <a:close/>
                  <a:moveTo>
                    <a:pt x="3774848" y="298169"/>
                  </a:moveTo>
                  <a:lnTo>
                    <a:pt x="3760065" y="313534"/>
                  </a:lnTo>
                  <a:cubicBezTo>
                    <a:pt x="3755873" y="316390"/>
                    <a:pt x="3758159" y="330299"/>
                    <a:pt x="3759493" y="338871"/>
                  </a:cubicBezTo>
                  <a:lnTo>
                    <a:pt x="3759500" y="338900"/>
                  </a:lnTo>
                  <a:lnTo>
                    <a:pt x="3769400" y="395640"/>
                  </a:lnTo>
                  <a:lnTo>
                    <a:pt x="3765590" y="367328"/>
                  </a:lnTo>
                  <a:lnTo>
                    <a:pt x="3759500" y="338900"/>
                  </a:lnTo>
                  <a:lnTo>
                    <a:pt x="3759494" y="338870"/>
                  </a:lnTo>
                  <a:cubicBezTo>
                    <a:pt x="3758160" y="330298"/>
                    <a:pt x="3755874" y="316389"/>
                    <a:pt x="3760066" y="313533"/>
                  </a:cubicBezTo>
                  <a:close/>
                  <a:moveTo>
                    <a:pt x="3782393" y="281568"/>
                  </a:moveTo>
                  <a:lnTo>
                    <a:pt x="3777498" y="295415"/>
                  </a:lnTo>
                  <a:lnTo>
                    <a:pt x="3777499" y="295415"/>
                  </a:lnTo>
                  <a:close/>
                  <a:moveTo>
                    <a:pt x="3769073" y="24486"/>
                  </a:moveTo>
                  <a:lnTo>
                    <a:pt x="3766810" y="74129"/>
                  </a:lnTo>
                  <a:cubicBezTo>
                    <a:pt x="3767733" y="91492"/>
                    <a:pt x="3770043" y="108703"/>
                    <a:pt x="3772734" y="125861"/>
                  </a:cubicBezTo>
                  <a:lnTo>
                    <a:pt x="3777129" y="153387"/>
                  </a:lnTo>
                  <a:lnTo>
                    <a:pt x="3785402" y="228944"/>
                  </a:lnTo>
                  <a:lnTo>
                    <a:pt x="3780943" y="177271"/>
                  </a:lnTo>
                  <a:lnTo>
                    <a:pt x="3777129" y="153387"/>
                  </a:lnTo>
                  <a:lnTo>
                    <a:pt x="3776930" y="151569"/>
                  </a:lnTo>
                  <a:cubicBezTo>
                    <a:pt x="3772700" y="125876"/>
                    <a:pt x="3768195" y="100174"/>
                    <a:pt x="3766811" y="74129"/>
                  </a:cubicBezTo>
                  <a:close/>
                  <a:moveTo>
                    <a:pt x="3766492" y="0"/>
                  </a:moveTo>
                  <a:lnTo>
                    <a:pt x="4230600" y="0"/>
                  </a:lnTo>
                  <a:lnTo>
                    <a:pt x="4229473" y="2817"/>
                  </a:lnTo>
                  <a:cubicBezTo>
                    <a:pt x="4221092" y="21486"/>
                    <a:pt x="4218423" y="43012"/>
                    <a:pt x="4215375" y="63587"/>
                  </a:cubicBezTo>
                  <a:cubicBezTo>
                    <a:pt x="4209851" y="101308"/>
                    <a:pt x="4206421" y="139219"/>
                    <a:pt x="4201468" y="176939"/>
                  </a:cubicBezTo>
                  <a:cubicBezTo>
                    <a:pt x="4200325" y="184941"/>
                    <a:pt x="4198231" y="194085"/>
                    <a:pt x="4193466" y="200182"/>
                  </a:cubicBezTo>
                  <a:cubicBezTo>
                    <a:pt x="4161461" y="241901"/>
                    <a:pt x="4152508" y="292579"/>
                    <a:pt x="4155554" y="340774"/>
                  </a:cubicBezTo>
                  <a:cubicBezTo>
                    <a:pt x="4157843" y="378686"/>
                    <a:pt x="4159557" y="415835"/>
                    <a:pt x="4156319" y="453364"/>
                  </a:cubicBezTo>
                  <a:cubicBezTo>
                    <a:pt x="4156127" y="456222"/>
                    <a:pt x="4156509" y="460032"/>
                    <a:pt x="4158033" y="462126"/>
                  </a:cubicBezTo>
                  <a:cubicBezTo>
                    <a:pt x="4168129" y="475081"/>
                    <a:pt x="4168891" y="488607"/>
                    <a:pt x="4170605" y="505182"/>
                  </a:cubicBezTo>
                  <a:cubicBezTo>
                    <a:pt x="4173083" y="528615"/>
                    <a:pt x="4171367" y="550141"/>
                    <a:pt x="4167177" y="571860"/>
                  </a:cubicBezTo>
                  <a:cubicBezTo>
                    <a:pt x="4164129" y="587672"/>
                    <a:pt x="4157843" y="603673"/>
                    <a:pt x="4149840" y="617772"/>
                  </a:cubicBezTo>
                  <a:cubicBezTo>
                    <a:pt x="4138600" y="637392"/>
                    <a:pt x="4134220" y="656255"/>
                    <a:pt x="4149078" y="674923"/>
                  </a:cubicBezTo>
                  <a:cubicBezTo>
                    <a:pt x="4164891" y="695116"/>
                    <a:pt x="4159367" y="717977"/>
                    <a:pt x="4159937" y="740268"/>
                  </a:cubicBezTo>
                  <a:cubicBezTo>
                    <a:pt x="4160129" y="749982"/>
                    <a:pt x="4159747" y="760270"/>
                    <a:pt x="4162223" y="769605"/>
                  </a:cubicBezTo>
                  <a:cubicBezTo>
                    <a:pt x="4169273" y="796655"/>
                    <a:pt x="4179941" y="822756"/>
                    <a:pt x="4184703" y="850189"/>
                  </a:cubicBezTo>
                  <a:cubicBezTo>
                    <a:pt x="4187370" y="865430"/>
                    <a:pt x="4182607" y="882384"/>
                    <a:pt x="4179179" y="898198"/>
                  </a:cubicBezTo>
                  <a:cubicBezTo>
                    <a:pt x="4175559" y="914200"/>
                    <a:pt x="4170035" y="930011"/>
                    <a:pt x="4164319" y="945444"/>
                  </a:cubicBezTo>
                  <a:cubicBezTo>
                    <a:pt x="4160509" y="955920"/>
                    <a:pt x="4156889" y="967350"/>
                    <a:pt x="4150030" y="975733"/>
                  </a:cubicBezTo>
                  <a:cubicBezTo>
                    <a:pt x="4134410" y="994785"/>
                    <a:pt x="4131742" y="1014406"/>
                    <a:pt x="4139934" y="1036887"/>
                  </a:cubicBezTo>
                  <a:cubicBezTo>
                    <a:pt x="4141268" y="1040315"/>
                    <a:pt x="4141268" y="1044315"/>
                    <a:pt x="4141458" y="1048125"/>
                  </a:cubicBezTo>
                  <a:cubicBezTo>
                    <a:pt x="4145458" y="1109091"/>
                    <a:pt x="4147936" y="1170051"/>
                    <a:pt x="4154032" y="1230633"/>
                  </a:cubicBezTo>
                  <a:cubicBezTo>
                    <a:pt x="4156509" y="1255206"/>
                    <a:pt x="4167367" y="1278829"/>
                    <a:pt x="4174225" y="1303024"/>
                  </a:cubicBezTo>
                  <a:cubicBezTo>
                    <a:pt x="4175559" y="1307978"/>
                    <a:pt x="4177655" y="1313504"/>
                    <a:pt x="4176701" y="1318456"/>
                  </a:cubicBezTo>
                  <a:cubicBezTo>
                    <a:pt x="4167177" y="1372368"/>
                    <a:pt x="4181083" y="1422854"/>
                    <a:pt x="4199372" y="1472575"/>
                  </a:cubicBezTo>
                  <a:cubicBezTo>
                    <a:pt x="4201278" y="1477717"/>
                    <a:pt x="4200706" y="1484004"/>
                    <a:pt x="4200325" y="1489720"/>
                  </a:cubicBezTo>
                  <a:cubicBezTo>
                    <a:pt x="4198993" y="1505724"/>
                    <a:pt x="4192324" y="1523059"/>
                    <a:pt x="4196324" y="1537537"/>
                  </a:cubicBezTo>
                  <a:cubicBezTo>
                    <a:pt x="4207374" y="1576019"/>
                    <a:pt x="4220709" y="1614120"/>
                    <a:pt x="4237474" y="1650317"/>
                  </a:cubicBezTo>
                  <a:cubicBezTo>
                    <a:pt x="4254428" y="1687086"/>
                    <a:pt x="4268716" y="1721185"/>
                    <a:pt x="4251572" y="1763287"/>
                  </a:cubicBezTo>
                  <a:cubicBezTo>
                    <a:pt x="4244332" y="1781194"/>
                    <a:pt x="4249476" y="1804816"/>
                    <a:pt x="4251380" y="1825393"/>
                  </a:cubicBezTo>
                  <a:cubicBezTo>
                    <a:pt x="4252904" y="1840441"/>
                    <a:pt x="4261478" y="1854920"/>
                    <a:pt x="4261478" y="1869780"/>
                  </a:cubicBezTo>
                  <a:cubicBezTo>
                    <a:pt x="4261478" y="1909408"/>
                    <a:pt x="4271574" y="1944649"/>
                    <a:pt x="4292149" y="1978940"/>
                  </a:cubicBezTo>
                  <a:cubicBezTo>
                    <a:pt x="4300150" y="1992279"/>
                    <a:pt x="4294815" y="2013043"/>
                    <a:pt x="4296911" y="2030378"/>
                  </a:cubicBezTo>
                  <a:cubicBezTo>
                    <a:pt x="4299388" y="2048668"/>
                    <a:pt x="4301673" y="2067525"/>
                    <a:pt x="4307201" y="2085054"/>
                  </a:cubicBezTo>
                  <a:cubicBezTo>
                    <a:pt x="4321679" y="2130393"/>
                    <a:pt x="4338062" y="2175163"/>
                    <a:pt x="4353302" y="2220312"/>
                  </a:cubicBezTo>
                  <a:cubicBezTo>
                    <a:pt x="4365877" y="2257459"/>
                    <a:pt x="4355970" y="2294039"/>
                    <a:pt x="4350636" y="2330806"/>
                  </a:cubicBezTo>
                  <a:cubicBezTo>
                    <a:pt x="4347205" y="2353859"/>
                    <a:pt x="4339013" y="2375383"/>
                    <a:pt x="4351206" y="2401292"/>
                  </a:cubicBezTo>
                  <a:cubicBezTo>
                    <a:pt x="4362828" y="2426059"/>
                    <a:pt x="4360160" y="2457492"/>
                    <a:pt x="4366446" y="2485307"/>
                  </a:cubicBezTo>
                  <a:cubicBezTo>
                    <a:pt x="4371781" y="2508742"/>
                    <a:pt x="4380354" y="2531409"/>
                    <a:pt x="4388736" y="2554079"/>
                  </a:cubicBezTo>
                  <a:cubicBezTo>
                    <a:pt x="4400168" y="2584942"/>
                    <a:pt x="4412167" y="2615421"/>
                    <a:pt x="4406453" y="2649143"/>
                  </a:cubicBezTo>
                  <a:cubicBezTo>
                    <a:pt x="4399976" y="2687436"/>
                    <a:pt x="4424359" y="2713723"/>
                    <a:pt x="4440554" y="2743826"/>
                  </a:cubicBezTo>
                  <a:cubicBezTo>
                    <a:pt x="4451603" y="2764590"/>
                    <a:pt x="4459795" y="2787259"/>
                    <a:pt x="4466653" y="2809930"/>
                  </a:cubicBezTo>
                  <a:cubicBezTo>
                    <a:pt x="4475607" y="2840219"/>
                    <a:pt x="4480941" y="2871462"/>
                    <a:pt x="4489705" y="2901943"/>
                  </a:cubicBezTo>
                  <a:cubicBezTo>
                    <a:pt x="4502848" y="2948047"/>
                    <a:pt x="4513137" y="2994722"/>
                    <a:pt x="4505897" y="3042728"/>
                  </a:cubicBezTo>
                  <a:cubicBezTo>
                    <a:pt x="4502659" y="3064827"/>
                    <a:pt x="4502848" y="3085403"/>
                    <a:pt x="4507613" y="3107500"/>
                  </a:cubicBezTo>
                  <a:cubicBezTo>
                    <a:pt x="4515422" y="3143695"/>
                    <a:pt x="4516376" y="3180844"/>
                    <a:pt x="4545521" y="3209993"/>
                  </a:cubicBezTo>
                  <a:cubicBezTo>
                    <a:pt x="4555811" y="3220280"/>
                    <a:pt x="4558477" y="3238758"/>
                    <a:pt x="4563811" y="3253809"/>
                  </a:cubicBezTo>
                  <a:cubicBezTo>
                    <a:pt x="4570099" y="3271145"/>
                    <a:pt x="4566858" y="3283908"/>
                    <a:pt x="4548570" y="3293244"/>
                  </a:cubicBezTo>
                  <a:cubicBezTo>
                    <a:pt x="4540379" y="3297434"/>
                    <a:pt x="4532378" y="3309437"/>
                    <a:pt x="4531043" y="3318771"/>
                  </a:cubicBezTo>
                  <a:cubicBezTo>
                    <a:pt x="4527043" y="3346776"/>
                    <a:pt x="4532950" y="3372495"/>
                    <a:pt x="4545904" y="3399546"/>
                  </a:cubicBezTo>
                  <a:cubicBezTo>
                    <a:pt x="4558096" y="3424883"/>
                    <a:pt x="4556762" y="3456508"/>
                    <a:pt x="4561524" y="3485275"/>
                  </a:cubicBezTo>
                  <a:cubicBezTo>
                    <a:pt x="4564954" y="3505657"/>
                    <a:pt x="4572002" y="3526042"/>
                    <a:pt x="4572002" y="3546617"/>
                  </a:cubicBezTo>
                  <a:cubicBezTo>
                    <a:pt x="4572002" y="3572146"/>
                    <a:pt x="4565907" y="3597482"/>
                    <a:pt x="4563620" y="3623201"/>
                  </a:cubicBezTo>
                  <a:cubicBezTo>
                    <a:pt x="4561716" y="3643204"/>
                    <a:pt x="4562478" y="3663589"/>
                    <a:pt x="4560192" y="3683591"/>
                  </a:cubicBezTo>
                  <a:cubicBezTo>
                    <a:pt x="4558477" y="3699976"/>
                    <a:pt x="4554096" y="3716168"/>
                    <a:pt x="4550476" y="3732361"/>
                  </a:cubicBezTo>
                  <a:cubicBezTo>
                    <a:pt x="4549142" y="3738267"/>
                    <a:pt x="4543998" y="3744173"/>
                    <a:pt x="4544759" y="3749506"/>
                  </a:cubicBezTo>
                  <a:cubicBezTo>
                    <a:pt x="4552953" y="3802467"/>
                    <a:pt x="4516376" y="3840569"/>
                    <a:pt x="4500182" y="3885338"/>
                  </a:cubicBezTo>
                  <a:cubicBezTo>
                    <a:pt x="4483035" y="3932394"/>
                    <a:pt x="4456748" y="3977925"/>
                    <a:pt x="4464557" y="4030503"/>
                  </a:cubicBezTo>
                  <a:cubicBezTo>
                    <a:pt x="4469319" y="4062318"/>
                    <a:pt x="4480369" y="4092989"/>
                    <a:pt x="4487039" y="4124614"/>
                  </a:cubicBezTo>
                  <a:cubicBezTo>
                    <a:pt x="4489324" y="4135854"/>
                    <a:pt x="4488943" y="4148427"/>
                    <a:pt x="4486656" y="4159667"/>
                  </a:cubicBezTo>
                  <a:cubicBezTo>
                    <a:pt x="4476177" y="4213961"/>
                    <a:pt x="4474653" y="4267493"/>
                    <a:pt x="4491801" y="4320837"/>
                  </a:cubicBezTo>
                  <a:cubicBezTo>
                    <a:pt x="4494659" y="4329979"/>
                    <a:pt x="4497325" y="4339695"/>
                    <a:pt x="4497325" y="4349222"/>
                  </a:cubicBezTo>
                  <a:cubicBezTo>
                    <a:pt x="4497325" y="4401419"/>
                    <a:pt x="4493324" y="4452665"/>
                    <a:pt x="4474653" y="4502579"/>
                  </a:cubicBezTo>
                  <a:cubicBezTo>
                    <a:pt x="4468368" y="4519343"/>
                    <a:pt x="4472368" y="4539728"/>
                    <a:pt x="4470844" y="4558207"/>
                  </a:cubicBezTo>
                  <a:cubicBezTo>
                    <a:pt x="4469511" y="4575351"/>
                    <a:pt x="4468940" y="4592878"/>
                    <a:pt x="4464557" y="4609452"/>
                  </a:cubicBezTo>
                  <a:cubicBezTo>
                    <a:pt x="4458082" y="4633647"/>
                    <a:pt x="4457320" y="4656126"/>
                    <a:pt x="4463033" y="4681083"/>
                  </a:cubicBezTo>
                  <a:cubicBezTo>
                    <a:pt x="4468368" y="4704895"/>
                    <a:pt x="4465702" y="4730614"/>
                    <a:pt x="4465891" y="4755381"/>
                  </a:cubicBezTo>
                  <a:cubicBezTo>
                    <a:pt x="4466082" y="4783004"/>
                    <a:pt x="4466272" y="4810627"/>
                    <a:pt x="4465319" y="4838250"/>
                  </a:cubicBezTo>
                  <a:cubicBezTo>
                    <a:pt x="4464940" y="4849300"/>
                    <a:pt x="4457320" y="4861873"/>
                    <a:pt x="4460367" y="4871019"/>
                  </a:cubicBezTo>
                  <a:cubicBezTo>
                    <a:pt x="4470653" y="4900546"/>
                    <a:pt x="4458271" y="4930075"/>
                    <a:pt x="4463795" y="4959602"/>
                  </a:cubicBezTo>
                  <a:cubicBezTo>
                    <a:pt x="4466653" y="4974082"/>
                    <a:pt x="4458844" y="4990465"/>
                    <a:pt x="4458082" y="5006086"/>
                  </a:cubicBezTo>
                  <a:cubicBezTo>
                    <a:pt x="4456748" y="5031614"/>
                    <a:pt x="4457320" y="5057141"/>
                    <a:pt x="4456937" y="5082670"/>
                  </a:cubicBezTo>
                  <a:cubicBezTo>
                    <a:pt x="4456748" y="5091052"/>
                    <a:pt x="4455986" y="5099245"/>
                    <a:pt x="4455603" y="5107627"/>
                  </a:cubicBezTo>
                  <a:cubicBezTo>
                    <a:pt x="4455223" y="5115057"/>
                    <a:pt x="4453508" y="5122867"/>
                    <a:pt x="4454840" y="5129916"/>
                  </a:cubicBezTo>
                  <a:cubicBezTo>
                    <a:pt x="4459605" y="5155445"/>
                    <a:pt x="4467415" y="5180591"/>
                    <a:pt x="4470464" y="5206308"/>
                  </a:cubicBezTo>
                  <a:cubicBezTo>
                    <a:pt x="4473130" y="5228597"/>
                    <a:pt x="4469511" y="5251650"/>
                    <a:pt x="4471415" y="5274129"/>
                  </a:cubicBezTo>
                  <a:cubicBezTo>
                    <a:pt x="4474653" y="5313754"/>
                    <a:pt x="4480369" y="5353379"/>
                    <a:pt x="4483990" y="5393005"/>
                  </a:cubicBezTo>
                  <a:cubicBezTo>
                    <a:pt x="4484752" y="5401579"/>
                    <a:pt x="4479988" y="5410531"/>
                    <a:pt x="4479607" y="5419295"/>
                  </a:cubicBezTo>
                  <a:cubicBezTo>
                    <a:pt x="4478656" y="5446728"/>
                    <a:pt x="4478464" y="5474161"/>
                    <a:pt x="4477894" y="5501594"/>
                  </a:cubicBezTo>
                  <a:cubicBezTo>
                    <a:pt x="4477702" y="5517215"/>
                    <a:pt x="4478273" y="5533027"/>
                    <a:pt x="4476560" y="5548460"/>
                  </a:cubicBezTo>
                  <a:cubicBezTo>
                    <a:pt x="4474273" y="5568842"/>
                    <a:pt x="4470844" y="5587321"/>
                    <a:pt x="4485703" y="5606372"/>
                  </a:cubicBezTo>
                  <a:cubicBezTo>
                    <a:pt x="4508755" y="5635711"/>
                    <a:pt x="4499801" y="5673050"/>
                    <a:pt x="4505134" y="5706959"/>
                  </a:cubicBezTo>
                  <a:cubicBezTo>
                    <a:pt x="4506468" y="5715723"/>
                    <a:pt x="4506659" y="5724678"/>
                    <a:pt x="4508183" y="5733440"/>
                  </a:cubicBezTo>
                  <a:cubicBezTo>
                    <a:pt x="4511041" y="5749634"/>
                    <a:pt x="4514279" y="5765635"/>
                    <a:pt x="4517519" y="5781830"/>
                  </a:cubicBezTo>
                  <a:cubicBezTo>
                    <a:pt x="4518089" y="5784686"/>
                    <a:pt x="4518281" y="5787924"/>
                    <a:pt x="4519234" y="5790592"/>
                  </a:cubicBezTo>
                  <a:cubicBezTo>
                    <a:pt x="4527233" y="5815169"/>
                    <a:pt x="4536378" y="5839361"/>
                    <a:pt x="4542855" y="5864318"/>
                  </a:cubicBezTo>
                  <a:cubicBezTo>
                    <a:pt x="4546095" y="5876511"/>
                    <a:pt x="4546476" y="5890037"/>
                    <a:pt x="4544759" y="5902610"/>
                  </a:cubicBezTo>
                  <a:cubicBezTo>
                    <a:pt x="4539808" y="5939377"/>
                    <a:pt x="4537712" y="5975764"/>
                    <a:pt x="4544951" y="6012723"/>
                  </a:cubicBezTo>
                  <a:cubicBezTo>
                    <a:pt x="4547808" y="6027392"/>
                    <a:pt x="4543045" y="6043776"/>
                    <a:pt x="4541332" y="6059397"/>
                  </a:cubicBezTo>
                  <a:cubicBezTo>
                    <a:pt x="4536759" y="6096736"/>
                    <a:pt x="4531805" y="6134075"/>
                    <a:pt x="4527426" y="6171605"/>
                  </a:cubicBezTo>
                  <a:cubicBezTo>
                    <a:pt x="4524758" y="6195037"/>
                    <a:pt x="4523234" y="6218660"/>
                    <a:pt x="4520568" y="6242093"/>
                  </a:cubicBezTo>
                  <a:cubicBezTo>
                    <a:pt x="4517327" y="6269144"/>
                    <a:pt x="4512375" y="6296005"/>
                    <a:pt x="4509706" y="6323058"/>
                  </a:cubicBezTo>
                  <a:cubicBezTo>
                    <a:pt x="4506659" y="6353919"/>
                    <a:pt x="4506089" y="6384972"/>
                    <a:pt x="4502848" y="6415833"/>
                  </a:cubicBezTo>
                  <a:cubicBezTo>
                    <a:pt x="4496563" y="6472225"/>
                    <a:pt x="4489132" y="6528424"/>
                    <a:pt x="4482084" y="6584812"/>
                  </a:cubicBezTo>
                  <a:cubicBezTo>
                    <a:pt x="4475226" y="6639488"/>
                    <a:pt x="4469129" y="6694164"/>
                    <a:pt x="4460557" y="6748458"/>
                  </a:cubicBezTo>
                  <a:cubicBezTo>
                    <a:pt x="4456937" y="6771319"/>
                    <a:pt x="4447030" y="6793035"/>
                    <a:pt x="4441507" y="6815516"/>
                  </a:cubicBezTo>
                  <a:lnTo>
                    <a:pt x="4431806" y="6858001"/>
                  </a:lnTo>
                  <a:lnTo>
                    <a:pt x="4259554" y="6858001"/>
                  </a:lnTo>
                  <a:lnTo>
                    <a:pt x="4259554" y="6858002"/>
                  </a:lnTo>
                  <a:lnTo>
                    <a:pt x="0" y="6858002"/>
                  </a:lnTo>
                  <a:lnTo>
                    <a:pt x="0" y="2"/>
                  </a:lnTo>
                  <a:lnTo>
                    <a:pt x="3766492" y="1"/>
                  </a:lnTo>
                  <a:lnTo>
                    <a:pt x="3769210" y="21486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CEDE579A-0A12-4A10-85D4-A8DA1663B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15CA79E3-BA58-419A-8541-7498AC2633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2348C622-BC44-4959-B64E-427015FD1FF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Freeform: Shape 18">
                  <a:extLst>
                    <a:ext uri="{FF2B5EF4-FFF2-40B4-BE49-F238E27FC236}">
                      <a16:creationId xmlns:a16="http://schemas.microsoft.com/office/drawing/2014/main" id="{F8841A98-AA1D-4F65-A368-EF31110B07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E6609F08-9B2C-4879-AC68-E3E537BED7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6910EFC9-D70D-42FD-BCCD-AB1F710BFD4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83BEF371-1E22-4C4F-A62F-AC6B92CAE0B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00" y="1641752"/>
            <a:ext cx="1991915" cy="4384188"/>
          </a:xfrm>
        </p:spPr>
        <p:txBody>
          <a:bodyPr anchor="t">
            <a:normAutofit/>
          </a:bodyPr>
          <a:lstStyle/>
          <a:p>
            <a:r>
              <a:rPr lang="el-GR" sz="3500">
                <a:solidFill>
                  <a:schemeClr val="bg1"/>
                </a:solidFill>
              </a:rPr>
              <a:t>Θεματικά Κέντρα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331B713-7809-CB13-7382-1B3E9D5D1A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414927"/>
              </p:ext>
            </p:extLst>
          </p:nvPr>
        </p:nvGraphicFramePr>
        <p:xfrm>
          <a:off x="3924300" y="841375"/>
          <a:ext cx="4591050" cy="5184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l-GR" sz="3000">
                <a:solidFill>
                  <a:srgbClr val="FFFFFF"/>
                </a:solidFill>
              </a:rPr>
              <a:t>Λογοτεχνικές Αξίες</a:t>
            </a:r>
          </a:p>
        </p:txBody>
      </p:sp>
      <p:graphicFrame>
        <p:nvGraphicFramePr>
          <p:cNvPr id="46" name="Content Placeholder 2">
            <a:extLst>
              <a:ext uri="{FF2B5EF4-FFF2-40B4-BE49-F238E27FC236}">
                <a16:creationId xmlns:a16="http://schemas.microsoft.com/office/drawing/2014/main" id="{224EDE7E-F2BF-FBC3-02CF-289BA73588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346711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709BA1D-CC1F-FF2F-C71A-74CB6ADB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l-GR" sz="3500">
                <a:solidFill>
                  <a:srgbClr val="FFFFFF"/>
                </a:solidFill>
              </a:rPr>
              <a:t>Σχήματα λόγου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A77DC08F-99ED-DC91-E039-885B095FEB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027024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4992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487DDA1-8212-0BF1-7008-E4DA3566A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Αφηγηματικοί τρόποι</a:t>
            </a:r>
          </a:p>
        </p:txBody>
      </p: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76569CEA-B6CA-01B1-7BDB-AC0AA3382E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383392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8140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422</Words>
  <Application>Microsoft Office PowerPoint</Application>
  <PresentationFormat>Προβολή στην οθόνη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Η Ελισάβετ Μουτζάν-Μαρτινέγκου: Μια Τραγική Φιγούρα της Νεοελληνικής Λογοτεχνίας</vt:lpstr>
      <vt:lpstr>Σύντομο Βιογραφικό</vt:lpstr>
      <vt:lpstr>Το Έργο της</vt:lpstr>
      <vt:lpstr>Κοινωνικό Πλαίσιο</vt:lpstr>
      <vt:lpstr>Η Αυτοβιογραφία</vt:lpstr>
      <vt:lpstr>Θεματικά Κέντρα</vt:lpstr>
      <vt:lpstr>Λογοτεχνικές Αξίες</vt:lpstr>
      <vt:lpstr>Σχήματα λόγου</vt:lpstr>
      <vt:lpstr>Αφηγηματικοί τρόποι</vt:lpstr>
      <vt:lpstr>Σημασία και Κληρονομιά</vt:lpstr>
      <vt:lpstr>Συμπεράσματα</vt:lpstr>
      <vt:lpstr>Πηγές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Ioanna Lazarou</dc:creator>
  <cp:keywords/>
  <dc:description>generated using python-pptx</dc:description>
  <cp:lastModifiedBy>ioanna lazarou</cp:lastModifiedBy>
  <cp:revision>2</cp:revision>
  <dcterms:created xsi:type="dcterms:W3CDTF">2013-01-27T09:14:16Z</dcterms:created>
  <dcterms:modified xsi:type="dcterms:W3CDTF">2024-11-17T09:50:11Z</dcterms:modified>
  <cp:category/>
</cp:coreProperties>
</file>