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Όσο μπορείς - Κ.Π. Καβάφης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Λογοτεχνία Γ' Γυμνασίου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Κ.Π. Καβάφης (1863-1933)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Γεννήθηκε στην Αλεξάνδρεια, Αίγυπτος.</a:t>
            </a:r>
          </a:p>
          <a:p>
            <a:r>
              <a:t>Μελέτησε ελληνική και ευρωπαϊκή λογοτεχνία.</a:t>
            </a:r>
          </a:p>
          <a:p>
            <a:r>
              <a:t>Θεωρείται πρόδρομος της μοντέρνας ποίησης.</a:t>
            </a:r>
          </a:p>
          <a:p>
            <a:r>
              <a:t>Ο πιο γνωστός και μεταφρασμένος Νεοέλληνας ποιητής εκτός Ελλάδας.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Χαρακτηριστικά της ποίησης του Καβάφη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Ιστορική αναδρομή</a:t>
            </a:r>
          </a:p>
          <a:p>
            <a:r>
              <a:t>- Συμβολισμός</a:t>
            </a:r>
          </a:p>
          <a:p>
            <a:r>
              <a:t>- Διδακτικός τόνος</a:t>
            </a:r>
          </a:p>
          <a:p>
            <a:r>
              <a:t>- Θεατρικότητα</a:t>
            </a:r>
          </a:p>
          <a:p>
            <a:r>
              <a:t>- Λεπτή ειρωνεία</a:t>
            </a:r>
          </a:p>
          <a:p>
            <a:r>
              <a:t>- Ρεαλισμός</a:t>
            </a:r>
          </a:p>
          <a:p>
            <a:r>
              <a:t>- Υποβολή – υπαινικτικότητα</a:t>
            </a:r>
          </a:p>
          <a:p>
            <a:r>
              <a:t>- Αίσθηση του τραγικού</a:t>
            </a:r>
          </a:p>
          <a:p>
            <a:r>
              <a:t>- Φιλοσοφική διάθεση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Κατηγορίες ποιημάτων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Ιστορικά: αναφέρονται σε ιστορικά γεγονότα.</a:t>
            </a:r>
          </a:p>
          <a:p>
            <a:r>
              <a:t>- Φιλοσοφικά-Διδακτικά: εκφράζουν απόψεις για τη ζωή.</a:t>
            </a:r>
          </a:p>
          <a:p>
            <a:r>
              <a:t>- Ερωτικά: συνδυάζουν τον ερωτισμό με τον αισθητισμό.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Ανάλυση: «Όσο μπορείς»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Παραινετικό ποίημα με ηθικές συμβουλές.</a:t>
            </a:r>
          </a:p>
          <a:p>
            <a:r>
              <a:t>- Δομή: </a:t>
            </a:r>
          </a:p>
          <a:p>
            <a:r>
              <a:t>  1η στροφή: Συμβουλές για διατήρηση της αξιοπρέπειας.</a:t>
            </a:r>
          </a:p>
          <a:p>
            <a:r>
              <a:t>  2η στροφή: Κίνδυνοι της κοινωνικής μαζοποίησης.</a:t>
            </a:r>
          </a:p>
          <a:p>
            <a:r>
              <a:t>- Βασικά μηνύματα:</a:t>
            </a:r>
          </a:p>
          <a:p>
            <a:r>
              <a:t>  - Προσωπική ελευθερία</a:t>
            </a:r>
          </a:p>
          <a:p>
            <a:r>
              <a:t>  - Διατήρηση αξιοπρέπειας</a:t>
            </a:r>
          </a:p>
          <a:p>
            <a:r>
              <a:t>  - Αποφυγή ρηχών κοινωνικών σχέσεων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Σχήματα λόγου και γλώσσα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Προσωποποίηση: «Μην την εξευτελίζεις…»</a:t>
            </a:r>
          </a:p>
          <a:p>
            <a:r>
              <a:t>- Παρομοίωση: «Σα μια ξένη φορτική»</a:t>
            </a:r>
          </a:p>
          <a:p>
            <a:r>
              <a:t>- Επαναλήψεις: «Μην την εξευτελίζεις»</a:t>
            </a:r>
          </a:p>
          <a:p>
            <a:r>
              <a:t>- Γλώσσα: Ιδιότυπη, δημοτική με στοιχεία καθαρεύουσας.</a:t>
            </a:r>
          </a:p>
          <a:p>
            <a:r>
              <a:t>- Ύφος: Λιτό, καθημερινό, αντιποιητικό, πεζολογικό.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Το ποίημα «Όσο μπορείς» προβάλλει την ανάγκη υπεράσπισης της ατομικής ελευθερίας και αξιοπρέπειας.</a:t>
            </a:r>
          </a:p>
          <a:p>
            <a:r>
              <a:t>- Αποτρέπει τον άνθρωπο από τη μαζοποίηση και τις ανούσιες σχέσεις.</a:t>
            </a:r>
          </a:p>
          <a:p>
            <a:r>
              <a:t>- Χρησιμοποιεί λιτό ύφος, ρεαλισμό και υπαινικτική θεατρικότητα.</a:t>
            </a:r>
          </a:p>
          <a:p>
            <a:r>
              <a:t>- Ο Καβάφης θεωρείται ένας από τους σημαντικότερους ποιητές της ελληνικής και ευρωπαϊκής λογοτεχνίας.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