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Παραδοσιακή και Μοντέρνα Ποίηση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Διάκριση και Χαρακτηριστικά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Εισαγωγή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Η νεωτερική ποίηση καθιερώθηκε στην Ελλάδα τη δεκαετία του 1930.</a:t>
            </a:r>
          </a:p>
          <a:p>
            <a:r>
              <a:t>Ο Γιώργος Σεφέρης με τη συλλογή 'Στροφή' (1931) θεωρείται αφετηρία.</a:t>
            </a:r>
          </a:p>
          <a:p>
            <a:r>
              <a:t>Το πέρασμα από την παραδοσιακή στη μοντέρνα ποίηση ήταν σταδιακό, με ποιητές όπως ο Καβάφης και ο Καρυωτάκης να αμφισβητούν τα παραδοσιακά στοιχεία.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Παραδοσιακή Ποίηση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Σεβασμός στο μέτρο και την ομοιοκαταληξία.</a:t>
            </a:r>
          </a:p>
          <a:p>
            <a:r>
              <a:t>- Χωρισμός σε στροφές με ίσο αριθμό στίχων.</a:t>
            </a:r>
          </a:p>
          <a:p>
            <a:r>
              <a:t>- Προσεκτική επιλογή λέξεων, αποφυγή καθημερινών όρων.</a:t>
            </a:r>
          </a:p>
          <a:p>
            <a:r>
              <a:t>- Λογική ανάπτυξη και σαφήνεια νοημάτων.</a:t>
            </a:r>
          </a:p>
          <a:p>
            <a:r>
              <a:t>- Χρήση σημείων στίξης κανονικά.</a:t>
            </a:r>
          </a:p>
          <a:p>
            <a:r>
              <a:t>- Ο τίτλος αποκαλύπτει το περιεχόμενο του ποιήματος.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Μοντέρνα Ποίηση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Ελεύθερος στίχος, χωρίς μέτρο και ομοιοκαταληξία.</a:t>
            </a:r>
          </a:p>
          <a:p>
            <a:r>
              <a:t>- Χρήση καθημερινών ή και κακόηχων λέξεων.</a:t>
            </a:r>
          </a:p>
          <a:p>
            <a:r>
              <a:t>- Ασαφής ή χαλαρή χρήση σημείων στίξης.</a:t>
            </a:r>
          </a:p>
          <a:p>
            <a:r>
              <a:t>- Σκοτεινότητα και ασάφεια νοημάτων.</a:t>
            </a:r>
          </a:p>
          <a:p>
            <a:r>
              <a:t>- Στίχοι που δεν συνδέονται λογικά μεταξύ τους.</a:t>
            </a:r>
          </a:p>
          <a:p>
            <a:r>
              <a:t>- Ο τίτλος μπορεί να είναι αινιγματικός ή χωρίς προφανές νόημα.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Σύγκριση Παραδοσιακής &amp; Μοντέρνας Ποίησης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Η παραδοσιακή ποίηση χαρακτηρίζεται από αυστηρούς κανόνες μορφής.</a:t>
            </a:r>
          </a:p>
          <a:p>
            <a:r>
              <a:t>- Η μοντέρνα ποίηση απομακρύνεται από αυτούς, δίνοντας έμφαση στο συναίσθημα.</a:t>
            </a:r>
          </a:p>
          <a:p>
            <a:r>
              <a:t>- Η παραδοσιακή ποίηση προσπαθεί να διατηρήσει τη λογική αλληλουχία.</a:t>
            </a:r>
          </a:p>
          <a:p>
            <a:r>
              <a:t>- Η μοντέρνα ποίηση συχνά προκαλεί το κοινό αίσθημα και τη λογική.</a:t>
            </a:r>
          </a:p>
          <a:p>
            <a:r>
              <a:t>- Και τα δύο είδη έχουν προσφέρει σημαντικά έργα στην ελληνική και παγκόσμια λογοτεχνία.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Συμπεράσματα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Η παραδοσιακή ποίηση διατηρεί τη δομή και την αυστηρή μορφή.</a:t>
            </a:r>
          </a:p>
          <a:p>
            <a:r>
              <a:t>- Η μοντέρνα ποίηση προωθεί την ελευθερία έκφρασης.</a:t>
            </a:r>
          </a:p>
          <a:p>
            <a:r>
              <a:t>- Και οι δύο μορφές έχουν συνεισφέρει στη λογοτεχνία με μοναδικούς τρόπους.</a:t>
            </a:r>
          </a:p>
          <a:p>
            <a:r>
              <a:t>- Η κατανόηση της διαφοράς τους βοηθά στην εκτίμηση της εξέλιξης της ποίησης.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