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Τα Βασικά Σχήματα Λόγου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Μια εισαγωγή στα σχήματα λόγου στην ελληνική γλώσσα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Παρομοίωση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Σχήμα λόγου κατά το οποίο συγκρίνονται δύο έννοιες με λέξεις όπως 'σαν', 'όπως', 'όμοιος με'. Παράδειγμα: 'Είναι δυνατός σαν ταύρος.'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Μεταφορά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Μεταφορά σημαίνει τη χρήση μιας λέξης ή φράσης σε διαφορετικό πλαίσιο από το αρχικό της νόημα. Παράδειγμα: 'Ο καιρός σήμερα είναι θλιβερός.'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Υπερβολή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Ένα σχήμα λόγου όπου τονίζεται μια ιδιότητα ή έννοια σε υπερβολικό βαθμό. Παράδειγμα: 'Περίμενα αιώνες να φτάσεις.'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Ειρωνεία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Είναι όταν λέγεται κάτι αντίθετο από αυτό που πραγματικά εννοείται. Παράδειγμα: 'Τι ωραία που έβρεξε!' ενώ ο ομιλητής είναι μούσκεμα.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Συμβολισμός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Χρήση συμβόλων για να εκφραστούν ιδέες και έννοιες. Παράδειγμα: 'Το περιστέρι είναι σύμβολο της ειρήνης.'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Αντίθεση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Αντίθεση σημαίνει τη χρήση αντιθετικών λέξεων ή φράσεων στην ίδια πρόταση. Παράδειγμα: 'Η ζωή είναι μικρή, η τέχνη μεγάλη.'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Προσωποποίηση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Απόδοση ανθρώπινων χαρακτηριστικών σε άψυχα αντικείμενα ή αφηρημένες έννοιες. Παράδειγμα: 'Ο άνεμος τραγουδούσε.'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