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3"/>
    <p:sldMasterId id="2147483693" r:id="rId4"/>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8000" cx="9144000"/>
  <p:notesSz cx="6858000" cy="9144000"/>
  <p:embeddedFontLst>
    <p:embeddedFont>
      <p:font typeface="Mate"/>
      <p:regular r:id="rId27"/>
      <p: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Mate-italic.fntdata"/><Relationship Id="rId27" Type="http://schemas.openxmlformats.org/officeDocument/2006/relationships/font" Target="fonts/Mate-regular.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OpenSans-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OpenSans-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pic>
        <p:nvPicPr>
          <p:cNvPr descr="C:\Roomates\docs\Presentation_cover.jpg" id="16" name="Google Shape;16;p2"/>
          <p:cNvPicPr preferRelativeResize="0"/>
          <p:nvPr/>
        </p:nvPicPr>
        <p:blipFill rotWithShape="1">
          <a:blip r:embed="rId2">
            <a:alphaModFix/>
          </a:blip>
          <a:srcRect b="0" l="0" r="0" t="0"/>
          <a:stretch/>
        </p:blipFill>
        <p:spPr>
          <a:xfrm>
            <a:off x="-36512" y="-27383"/>
            <a:ext cx="9180512" cy="6885384"/>
          </a:xfrm>
          <a:prstGeom prst="rect">
            <a:avLst/>
          </a:prstGeom>
          <a:noFill/>
          <a:ln>
            <a:noFill/>
          </a:ln>
        </p:spPr>
      </p:pic>
      <p:sp>
        <p:nvSpPr>
          <p:cNvPr id="17" name="Google Shape;17;p2"/>
          <p:cNvSpPr txBox="1"/>
          <p:nvPr>
            <p:ph type="ctrTitle"/>
          </p:nvPr>
        </p:nvSpPr>
        <p:spPr>
          <a:xfrm>
            <a:off x="3609974" y="733426"/>
            <a:ext cx="4848225" cy="2552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143000" y="3602038"/>
            <a:ext cx="6858000" cy="22272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92D050"/>
              </a:buClr>
              <a:buSzPts val="2400"/>
              <a:buNone/>
              <a:defRPr b="1" sz="2400">
                <a:solidFill>
                  <a:srgbClr val="92D05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 name="Shape 87"/>
        <p:cNvGrpSpPr/>
        <p:nvPr/>
      </p:nvGrpSpPr>
      <p:grpSpPr>
        <a:xfrm>
          <a:off x="0" y="0"/>
          <a:ext cx="0" cy="0"/>
          <a:chOff x="0" y="0"/>
          <a:chExt cx="0" cy="0"/>
        </a:xfrm>
      </p:grpSpPr>
      <p:sp>
        <p:nvSpPr>
          <p:cNvPr id="88" name="Google Shape;88;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2" type="sldNum"/>
          </p:nvPr>
        </p:nvSpPr>
        <p:spPr>
          <a:xfrm>
            <a:off x="6254824" y="605662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6" name="Google Shape;9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9" name="Shape 99"/>
        <p:cNvGrpSpPr/>
        <p:nvPr/>
      </p:nvGrpSpPr>
      <p:grpSpPr>
        <a:xfrm>
          <a:off x="0" y="0"/>
          <a:ext cx="0" cy="0"/>
          <a:chOff x="0" y="0"/>
          <a:chExt cx="0" cy="0"/>
        </a:xfrm>
      </p:grpSpPr>
      <p:sp>
        <p:nvSpPr>
          <p:cNvPr id="100" name="Google Shape;100;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2" name="Google Shape;10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2" type="sldNum"/>
          </p:nvPr>
        </p:nvSpPr>
        <p:spPr>
          <a:xfrm>
            <a:off x="5796136" y="509143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8" name="Google Shape;108;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9" name="Google Shape;109;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 name="Shape 112"/>
        <p:cNvGrpSpPr/>
        <p:nvPr/>
      </p:nvGrpSpPr>
      <p:grpSpPr>
        <a:xfrm>
          <a:off x="0" y="0"/>
          <a:ext cx="0" cy="0"/>
          <a:chOff x="0" y="0"/>
          <a:chExt cx="0" cy="0"/>
        </a:xfrm>
      </p:grpSpPr>
      <p:sp>
        <p:nvSpPr>
          <p:cNvPr id="113" name="Google Shape;11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5" name="Google Shape;115;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6" name="Google Shape;116;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7" name="Google Shape;117;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8" name="Google Shape;1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8"/>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9"/>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
        <p:nvSpPr>
          <p:cNvPr id="127" name="Google Shape;12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0"/>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0" name="Shape 130"/>
        <p:cNvGrpSpPr/>
        <p:nvPr/>
      </p:nvGrpSpPr>
      <p:grpSpPr>
        <a:xfrm>
          <a:off x="0" y="0"/>
          <a:ext cx="0" cy="0"/>
          <a:chOff x="0" y="0"/>
          <a:chExt cx="0" cy="0"/>
        </a:xfrm>
      </p:grpSpPr>
      <p:sp>
        <p:nvSpPr>
          <p:cNvPr id="131" name="Google Shape;131;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3" name="Google Shape;133;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4" name="Google Shape;13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1"/>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pic>
        <p:nvPicPr>
          <p:cNvPr descr="C:\Roomates\docs\Presentation.jpg" id="20" name="Google Shape;20;p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1" name="Google Shape;21;p3"/>
          <p:cNvSpPr txBox="1"/>
          <p:nvPr>
            <p:ph type="title"/>
          </p:nvPr>
        </p:nvSpPr>
        <p:spPr>
          <a:xfrm>
            <a:off x="628650" y="581025"/>
            <a:ext cx="7886700" cy="125253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92D050"/>
              </a:buClr>
              <a:buSzPts val="4000"/>
              <a:buFont typeface="Open Sans"/>
              <a:buNone/>
              <a:defRPr sz="4000">
                <a:solidFill>
                  <a:srgbClr val="92D050"/>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628650" y="1920874"/>
            <a:ext cx="7886700" cy="4270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Calibri"/>
                <a:ea typeface="Calibri"/>
                <a:cs typeface="Calibri"/>
                <a:sym typeface="Calibri"/>
              </a:defRPr>
            </a:lvl1pPr>
            <a:lvl2pPr indent="0" lvl="1" marL="0" algn="r">
              <a:spcBef>
                <a:spcPts val="0"/>
              </a:spcBef>
              <a:buNone/>
              <a:defRPr sz="1200">
                <a:solidFill>
                  <a:srgbClr val="888888"/>
                </a:solidFill>
                <a:latin typeface="Calibri"/>
                <a:ea typeface="Calibri"/>
                <a:cs typeface="Calibri"/>
                <a:sym typeface="Calibri"/>
              </a:defRPr>
            </a:lvl2pPr>
            <a:lvl3pPr indent="0" lvl="2" marL="0" algn="r">
              <a:spcBef>
                <a:spcPts val="0"/>
              </a:spcBef>
              <a:buNone/>
              <a:defRPr sz="1200">
                <a:solidFill>
                  <a:srgbClr val="888888"/>
                </a:solidFill>
                <a:latin typeface="Calibri"/>
                <a:ea typeface="Calibri"/>
                <a:cs typeface="Calibri"/>
                <a:sym typeface="Calibri"/>
              </a:defRPr>
            </a:lvl3pPr>
            <a:lvl4pPr indent="0" lvl="3" marL="0" algn="r">
              <a:spcBef>
                <a:spcPts val="0"/>
              </a:spcBef>
              <a:buNone/>
              <a:defRPr sz="1200">
                <a:solidFill>
                  <a:srgbClr val="888888"/>
                </a:solidFill>
                <a:latin typeface="Calibri"/>
                <a:ea typeface="Calibri"/>
                <a:cs typeface="Calibri"/>
                <a:sym typeface="Calibri"/>
              </a:defRPr>
            </a:lvl4pPr>
            <a:lvl5pPr indent="0" lvl="4" marL="0" algn="r">
              <a:spcBef>
                <a:spcPts val="0"/>
              </a:spcBef>
              <a:buNone/>
              <a:defRPr sz="1200">
                <a:solidFill>
                  <a:srgbClr val="888888"/>
                </a:solidFill>
                <a:latin typeface="Calibri"/>
                <a:ea typeface="Calibri"/>
                <a:cs typeface="Calibri"/>
                <a:sym typeface="Calibri"/>
              </a:defRPr>
            </a:lvl5pPr>
            <a:lvl6pPr indent="0" lvl="5" marL="0" algn="r">
              <a:spcBef>
                <a:spcPts val="0"/>
              </a:spcBef>
              <a:buNone/>
              <a:defRPr sz="1200">
                <a:solidFill>
                  <a:srgbClr val="888888"/>
                </a:solidFill>
                <a:latin typeface="Calibri"/>
                <a:ea typeface="Calibri"/>
                <a:cs typeface="Calibri"/>
                <a:sym typeface="Calibri"/>
              </a:defRPr>
            </a:lvl6pPr>
            <a:lvl7pPr indent="0" lvl="6" marL="0" algn="r">
              <a:spcBef>
                <a:spcPts val="0"/>
              </a:spcBef>
              <a:buNone/>
              <a:defRPr sz="1200">
                <a:solidFill>
                  <a:srgbClr val="888888"/>
                </a:solidFill>
                <a:latin typeface="Calibri"/>
                <a:ea typeface="Calibri"/>
                <a:cs typeface="Calibri"/>
                <a:sym typeface="Calibri"/>
              </a:defRPr>
            </a:lvl7pPr>
            <a:lvl8pPr indent="0" lvl="7" marL="0" algn="r">
              <a:spcBef>
                <a:spcPts val="0"/>
              </a:spcBef>
              <a:buNone/>
              <a:defRPr sz="1200">
                <a:solidFill>
                  <a:srgbClr val="888888"/>
                </a:solidFill>
                <a:latin typeface="Calibri"/>
                <a:ea typeface="Calibri"/>
                <a:cs typeface="Calibri"/>
                <a:sym typeface="Calibri"/>
              </a:defRPr>
            </a:lvl8pPr>
            <a:lvl9pPr indent="0" lvl="8" mar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7" name="Shape 137"/>
        <p:cNvGrpSpPr/>
        <p:nvPr/>
      </p:nvGrpSpPr>
      <p:grpSpPr>
        <a:xfrm>
          <a:off x="0" y="0"/>
          <a:ext cx="0" cy="0"/>
          <a:chOff x="0" y="0"/>
          <a:chExt cx="0" cy="0"/>
        </a:xfrm>
      </p:grpSpPr>
      <p:sp>
        <p:nvSpPr>
          <p:cNvPr id="138" name="Google Shape;138;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22"/>
          <p:cNvSpPr/>
          <p:nvPr>
            <p:ph idx="2" type="pic"/>
          </p:nvPr>
        </p:nvSpPr>
        <p:spPr>
          <a:xfrm>
            <a:off x="1792288" y="612775"/>
            <a:ext cx="5486400" cy="4114800"/>
          </a:xfrm>
          <a:prstGeom prst="rect">
            <a:avLst/>
          </a:prstGeom>
          <a:noFill/>
          <a:ln>
            <a:noFill/>
          </a:ln>
        </p:spPr>
      </p:sp>
      <p:sp>
        <p:nvSpPr>
          <p:cNvPr id="140" name="Google Shape;140;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1" name="Google Shape;14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2"/>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4" name="Shape 144"/>
        <p:cNvGrpSpPr/>
        <p:nvPr/>
      </p:nvGrpSpPr>
      <p:grpSpPr>
        <a:xfrm>
          <a:off x="0" y="0"/>
          <a:ext cx="0" cy="0"/>
          <a:chOff x="0" y="0"/>
          <a:chExt cx="0" cy="0"/>
        </a:xfrm>
      </p:grpSpPr>
      <p:sp>
        <p:nvSpPr>
          <p:cNvPr id="145" name="Google Shape;145;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3"/>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0" name="Shape 150"/>
        <p:cNvGrpSpPr/>
        <p:nvPr/>
      </p:nvGrpSpPr>
      <p:grpSpPr>
        <a:xfrm>
          <a:off x="0" y="0"/>
          <a:ext cx="0" cy="0"/>
          <a:chOff x="0" y="0"/>
          <a:chExt cx="0" cy="0"/>
        </a:xfrm>
      </p:grpSpPr>
      <p:sp>
        <p:nvSpPr>
          <p:cNvPr id="151" name="Google Shape;151;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4"/>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Calibri"/>
                <a:ea typeface="Calibri"/>
                <a:cs typeface="Calibri"/>
                <a:sym typeface="Calibri"/>
              </a:defRPr>
            </a:lvl1pPr>
            <a:lvl2pPr indent="0" lvl="1" marL="0" algn="r">
              <a:spcBef>
                <a:spcPts val="0"/>
              </a:spcBef>
              <a:buNone/>
              <a:defRPr sz="1200">
                <a:solidFill>
                  <a:srgbClr val="888888"/>
                </a:solidFill>
                <a:latin typeface="Calibri"/>
                <a:ea typeface="Calibri"/>
                <a:cs typeface="Calibri"/>
                <a:sym typeface="Calibri"/>
              </a:defRPr>
            </a:lvl2pPr>
            <a:lvl3pPr indent="0" lvl="2" marL="0" algn="r">
              <a:spcBef>
                <a:spcPts val="0"/>
              </a:spcBef>
              <a:buNone/>
              <a:defRPr sz="1200">
                <a:solidFill>
                  <a:srgbClr val="888888"/>
                </a:solidFill>
                <a:latin typeface="Calibri"/>
                <a:ea typeface="Calibri"/>
                <a:cs typeface="Calibri"/>
                <a:sym typeface="Calibri"/>
              </a:defRPr>
            </a:lvl3pPr>
            <a:lvl4pPr indent="0" lvl="3" marL="0" algn="r">
              <a:spcBef>
                <a:spcPts val="0"/>
              </a:spcBef>
              <a:buNone/>
              <a:defRPr sz="1200">
                <a:solidFill>
                  <a:srgbClr val="888888"/>
                </a:solidFill>
                <a:latin typeface="Calibri"/>
                <a:ea typeface="Calibri"/>
                <a:cs typeface="Calibri"/>
                <a:sym typeface="Calibri"/>
              </a:defRPr>
            </a:lvl4pPr>
            <a:lvl5pPr indent="0" lvl="4" marL="0" algn="r">
              <a:spcBef>
                <a:spcPts val="0"/>
              </a:spcBef>
              <a:buNone/>
              <a:defRPr sz="1200">
                <a:solidFill>
                  <a:srgbClr val="888888"/>
                </a:solidFill>
                <a:latin typeface="Calibri"/>
                <a:ea typeface="Calibri"/>
                <a:cs typeface="Calibri"/>
                <a:sym typeface="Calibri"/>
              </a:defRPr>
            </a:lvl5pPr>
            <a:lvl6pPr indent="0" lvl="5" marL="0" algn="r">
              <a:spcBef>
                <a:spcPts val="0"/>
              </a:spcBef>
              <a:buNone/>
              <a:defRPr sz="1200">
                <a:solidFill>
                  <a:srgbClr val="888888"/>
                </a:solidFill>
                <a:latin typeface="Calibri"/>
                <a:ea typeface="Calibri"/>
                <a:cs typeface="Calibri"/>
                <a:sym typeface="Calibri"/>
              </a:defRPr>
            </a:lvl6pPr>
            <a:lvl7pPr indent="0" lvl="6" marL="0" algn="r">
              <a:spcBef>
                <a:spcPts val="0"/>
              </a:spcBef>
              <a:buNone/>
              <a:defRPr sz="1200">
                <a:solidFill>
                  <a:srgbClr val="888888"/>
                </a:solidFill>
                <a:latin typeface="Calibri"/>
                <a:ea typeface="Calibri"/>
                <a:cs typeface="Calibri"/>
                <a:sym typeface="Calibri"/>
              </a:defRPr>
            </a:lvl7pPr>
            <a:lvl8pPr indent="0" lvl="7" marL="0" algn="r">
              <a:spcBef>
                <a:spcPts val="0"/>
              </a:spcBef>
              <a:buNone/>
              <a:defRPr sz="1200">
                <a:solidFill>
                  <a:srgbClr val="888888"/>
                </a:solidFill>
                <a:latin typeface="Calibri"/>
                <a:ea typeface="Calibri"/>
                <a:cs typeface="Calibri"/>
                <a:sym typeface="Calibri"/>
              </a:defRPr>
            </a:lvl8pPr>
            <a:lvl9pPr indent="0" lvl="8" mar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fld id="{00000000-1234-1234-1234-123412341234}" type="slidenum">
              <a:rPr lang="el-G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2" name="Shape 162"/>
        <p:cNvGrpSpPr/>
        <p:nvPr/>
      </p:nvGrpSpPr>
      <p:grpSpPr>
        <a:xfrm>
          <a:off x="0" y="0"/>
          <a:ext cx="0" cy="0"/>
          <a:chOff x="0" y="0"/>
          <a:chExt cx="0" cy="0"/>
        </a:xfrm>
      </p:grpSpPr>
      <p:sp>
        <p:nvSpPr>
          <p:cNvPr id="163" name="Google Shape;16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 name="Google Shape;16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6"/>
          <p:cNvSpPr txBox="1"/>
          <p:nvPr>
            <p:ph idx="12" type="sldNum"/>
          </p:nvPr>
        </p:nvSpPr>
        <p:spPr>
          <a:xfrm>
            <a:off x="6254824" y="605662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8" name="Shape 168"/>
        <p:cNvGrpSpPr/>
        <p:nvPr/>
      </p:nvGrpSpPr>
      <p:grpSpPr>
        <a:xfrm>
          <a:off x="0" y="0"/>
          <a:ext cx="0" cy="0"/>
          <a:chOff x="0" y="0"/>
          <a:chExt cx="0" cy="0"/>
        </a:xfrm>
      </p:grpSpPr>
      <p:sp>
        <p:nvSpPr>
          <p:cNvPr id="169" name="Google Shape;169;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1" name="Google Shape;17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7"/>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4" name="Shape 174"/>
        <p:cNvGrpSpPr/>
        <p:nvPr/>
      </p:nvGrpSpPr>
      <p:grpSpPr>
        <a:xfrm>
          <a:off x="0" y="0"/>
          <a:ext cx="0" cy="0"/>
          <a:chOff x="0" y="0"/>
          <a:chExt cx="0" cy="0"/>
        </a:xfrm>
      </p:grpSpPr>
      <p:sp>
        <p:nvSpPr>
          <p:cNvPr id="175" name="Google Shape;175;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77" name="Google Shape;177;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8"/>
          <p:cNvSpPr txBox="1"/>
          <p:nvPr>
            <p:ph idx="12" type="sldNum"/>
          </p:nvPr>
        </p:nvSpPr>
        <p:spPr>
          <a:xfrm>
            <a:off x="5796136" y="5091431"/>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0" name="Shape 180"/>
        <p:cNvGrpSpPr/>
        <p:nvPr/>
      </p:nvGrpSpPr>
      <p:grpSpPr>
        <a:xfrm>
          <a:off x="0" y="0"/>
          <a:ext cx="0" cy="0"/>
          <a:chOff x="0" y="0"/>
          <a:chExt cx="0" cy="0"/>
        </a:xfrm>
      </p:grpSpPr>
      <p:sp>
        <p:nvSpPr>
          <p:cNvPr id="181" name="Google Shape;181;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3" name="Google Shape;183;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4" name="Google Shape;18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9"/>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7" name="Shape 187"/>
        <p:cNvGrpSpPr/>
        <p:nvPr/>
      </p:nvGrpSpPr>
      <p:grpSpPr>
        <a:xfrm>
          <a:off x="0" y="0"/>
          <a:ext cx="0" cy="0"/>
          <a:chOff x="0" y="0"/>
          <a:chExt cx="0" cy="0"/>
        </a:xfrm>
      </p:grpSpPr>
      <p:sp>
        <p:nvSpPr>
          <p:cNvPr id="188" name="Google Shape;188;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0" name="Google Shape;190;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1" name="Google Shape;191;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2" name="Google Shape;192;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3" name="Google Shape;193;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30"/>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6" name="Shape 196"/>
        <p:cNvGrpSpPr/>
        <p:nvPr/>
      </p:nvGrpSpPr>
      <p:grpSpPr>
        <a:xfrm>
          <a:off x="0" y="0"/>
          <a:ext cx="0" cy="0"/>
          <a:chOff x="0" y="0"/>
          <a:chExt cx="0" cy="0"/>
        </a:xfrm>
      </p:grpSpPr>
      <p:sp>
        <p:nvSpPr>
          <p:cNvPr id="197" name="Google Shape;197;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31"/>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1" name="Shape 201"/>
        <p:cNvGrpSpPr/>
        <p:nvPr/>
      </p:nvGrpSpPr>
      <p:grpSpPr>
        <a:xfrm>
          <a:off x="0" y="0"/>
          <a:ext cx="0" cy="0"/>
          <a:chOff x="0" y="0"/>
          <a:chExt cx="0" cy="0"/>
        </a:xfrm>
      </p:grpSpPr>
      <p:sp>
        <p:nvSpPr>
          <p:cNvPr id="202" name="Google Shape;20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2"/>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5" name="Shape 205"/>
        <p:cNvGrpSpPr/>
        <p:nvPr/>
      </p:nvGrpSpPr>
      <p:grpSpPr>
        <a:xfrm>
          <a:off x="0" y="0"/>
          <a:ext cx="0" cy="0"/>
          <a:chOff x="0" y="0"/>
          <a:chExt cx="0" cy="0"/>
        </a:xfrm>
      </p:grpSpPr>
      <p:sp>
        <p:nvSpPr>
          <p:cNvPr id="206" name="Google Shape;206;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08" name="Google Shape;208;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09" name="Google Shape;20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3"/>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2" name="Shape 212"/>
        <p:cNvGrpSpPr/>
        <p:nvPr/>
      </p:nvGrpSpPr>
      <p:grpSpPr>
        <a:xfrm>
          <a:off x="0" y="0"/>
          <a:ext cx="0" cy="0"/>
          <a:chOff x="0" y="0"/>
          <a:chExt cx="0" cy="0"/>
        </a:xfrm>
      </p:grpSpPr>
      <p:sp>
        <p:nvSpPr>
          <p:cNvPr id="213" name="Google Shape;213;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34"/>
          <p:cNvSpPr/>
          <p:nvPr>
            <p:ph idx="2" type="pic"/>
          </p:nvPr>
        </p:nvSpPr>
        <p:spPr>
          <a:xfrm>
            <a:off x="1792288" y="612775"/>
            <a:ext cx="5486400" cy="4114800"/>
          </a:xfrm>
          <a:prstGeom prst="rect">
            <a:avLst/>
          </a:prstGeom>
          <a:noFill/>
          <a:ln>
            <a:noFill/>
          </a:ln>
        </p:spPr>
      </p:sp>
      <p:sp>
        <p:nvSpPr>
          <p:cNvPr id="215" name="Google Shape;215;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6" name="Google Shape;216;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34"/>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9" name="Shape 219"/>
        <p:cNvGrpSpPr/>
        <p:nvPr/>
      </p:nvGrpSpPr>
      <p:grpSpPr>
        <a:xfrm>
          <a:off x="0" y="0"/>
          <a:ext cx="0" cy="0"/>
          <a:chOff x="0" y="0"/>
          <a:chExt cx="0" cy="0"/>
        </a:xfrm>
      </p:grpSpPr>
      <p:sp>
        <p:nvSpPr>
          <p:cNvPr id="220" name="Google Shape;22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2" name="Google Shape;22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5"/>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5" name="Shape 225"/>
        <p:cNvGrpSpPr/>
        <p:nvPr/>
      </p:nvGrpSpPr>
      <p:grpSpPr>
        <a:xfrm>
          <a:off x="0" y="0"/>
          <a:ext cx="0" cy="0"/>
          <a:chOff x="0" y="0"/>
          <a:chExt cx="0" cy="0"/>
        </a:xfrm>
      </p:grpSpPr>
      <p:sp>
        <p:nvSpPr>
          <p:cNvPr id="226" name="Google Shape;226;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8" name="Google Shape;22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6"/>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Calibri"/>
                <a:ea typeface="Calibri"/>
                <a:cs typeface="Calibri"/>
                <a:sym typeface="Calibri"/>
              </a:defRPr>
            </a:lvl1pPr>
            <a:lvl2pPr indent="0" lvl="1" marL="0" algn="r">
              <a:spcBef>
                <a:spcPts val="0"/>
              </a:spcBef>
              <a:buNone/>
              <a:defRPr sz="1200">
                <a:solidFill>
                  <a:srgbClr val="888888"/>
                </a:solidFill>
                <a:latin typeface="Calibri"/>
                <a:ea typeface="Calibri"/>
                <a:cs typeface="Calibri"/>
                <a:sym typeface="Calibri"/>
              </a:defRPr>
            </a:lvl2pPr>
            <a:lvl3pPr indent="0" lvl="2" marL="0" algn="r">
              <a:spcBef>
                <a:spcPts val="0"/>
              </a:spcBef>
              <a:buNone/>
              <a:defRPr sz="1200">
                <a:solidFill>
                  <a:srgbClr val="888888"/>
                </a:solidFill>
                <a:latin typeface="Calibri"/>
                <a:ea typeface="Calibri"/>
                <a:cs typeface="Calibri"/>
                <a:sym typeface="Calibri"/>
              </a:defRPr>
            </a:lvl3pPr>
            <a:lvl4pPr indent="0" lvl="3" marL="0" algn="r">
              <a:spcBef>
                <a:spcPts val="0"/>
              </a:spcBef>
              <a:buNone/>
              <a:defRPr sz="1200">
                <a:solidFill>
                  <a:srgbClr val="888888"/>
                </a:solidFill>
                <a:latin typeface="Calibri"/>
                <a:ea typeface="Calibri"/>
                <a:cs typeface="Calibri"/>
                <a:sym typeface="Calibri"/>
              </a:defRPr>
            </a:lvl4pPr>
            <a:lvl5pPr indent="0" lvl="4" marL="0" algn="r">
              <a:spcBef>
                <a:spcPts val="0"/>
              </a:spcBef>
              <a:buNone/>
              <a:defRPr sz="1200">
                <a:solidFill>
                  <a:srgbClr val="888888"/>
                </a:solidFill>
                <a:latin typeface="Calibri"/>
                <a:ea typeface="Calibri"/>
                <a:cs typeface="Calibri"/>
                <a:sym typeface="Calibri"/>
              </a:defRPr>
            </a:lvl5pPr>
            <a:lvl6pPr indent="0" lvl="5" marL="0" algn="r">
              <a:spcBef>
                <a:spcPts val="0"/>
              </a:spcBef>
              <a:buNone/>
              <a:defRPr sz="1200">
                <a:solidFill>
                  <a:srgbClr val="888888"/>
                </a:solidFill>
                <a:latin typeface="Calibri"/>
                <a:ea typeface="Calibri"/>
                <a:cs typeface="Calibri"/>
                <a:sym typeface="Calibri"/>
              </a:defRPr>
            </a:lvl6pPr>
            <a:lvl7pPr indent="0" lvl="6" marL="0" algn="r">
              <a:spcBef>
                <a:spcPts val="0"/>
              </a:spcBef>
              <a:buNone/>
              <a:defRPr sz="1200">
                <a:solidFill>
                  <a:srgbClr val="888888"/>
                </a:solidFill>
                <a:latin typeface="Calibri"/>
                <a:ea typeface="Calibri"/>
                <a:cs typeface="Calibri"/>
                <a:sym typeface="Calibri"/>
              </a:defRPr>
            </a:lvl7pPr>
            <a:lvl8pPr indent="0" lvl="7" marL="0" algn="r">
              <a:spcBef>
                <a:spcPts val="0"/>
              </a:spcBef>
              <a:buNone/>
              <a:defRPr sz="1200">
                <a:solidFill>
                  <a:srgbClr val="888888"/>
                </a:solidFill>
                <a:latin typeface="Calibri"/>
                <a:ea typeface="Calibri"/>
                <a:cs typeface="Calibri"/>
                <a:sym typeface="Calibri"/>
              </a:defRPr>
            </a:lvl8pPr>
            <a:lvl9pPr indent="0" lvl="8" mar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fld id="{00000000-1234-1234-1234-123412341234}" type="slidenum">
              <a:rPr lang="el-G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7" name="Shape 237"/>
        <p:cNvGrpSpPr/>
        <p:nvPr/>
      </p:nvGrpSpPr>
      <p:grpSpPr>
        <a:xfrm>
          <a:off x="0" y="0"/>
          <a:ext cx="0" cy="0"/>
          <a:chOff x="0" y="0"/>
          <a:chExt cx="0" cy="0"/>
        </a:xfrm>
      </p:grpSpPr>
      <p:sp>
        <p:nvSpPr>
          <p:cNvPr id="238" name="Google Shape;23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1" name="Shape 241"/>
        <p:cNvGrpSpPr/>
        <p:nvPr/>
      </p:nvGrpSpPr>
      <p:grpSpPr>
        <a:xfrm>
          <a:off x="0" y="0"/>
          <a:ext cx="0" cy="0"/>
          <a:chOff x="0" y="0"/>
          <a:chExt cx="0" cy="0"/>
        </a:xfrm>
      </p:grpSpPr>
      <p:sp>
        <p:nvSpPr>
          <p:cNvPr id="242" name="Google Shape;242;p3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4" name="Google Shape;244;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7" name="Shape 247"/>
        <p:cNvGrpSpPr/>
        <p:nvPr/>
      </p:nvGrpSpPr>
      <p:grpSpPr>
        <a:xfrm>
          <a:off x="0" y="0"/>
          <a:ext cx="0" cy="0"/>
          <a:chOff x="0" y="0"/>
          <a:chExt cx="0" cy="0"/>
        </a:xfrm>
      </p:grpSpPr>
      <p:pic>
        <p:nvPicPr>
          <p:cNvPr descr="C:\Roomates\docs\Presentation.jpg" id="248" name="Google Shape;248;p4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49" name="Google Shape;249;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1" name="Google Shape;251;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40"/>
          <p:cNvSpPr txBox="1"/>
          <p:nvPr>
            <p:ph idx="12" type="sldNum"/>
          </p:nvPr>
        </p:nvSpPr>
        <p:spPr>
          <a:xfrm>
            <a:off x="6326832" y="606589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4" name="Shape 254"/>
        <p:cNvGrpSpPr/>
        <p:nvPr/>
      </p:nvGrpSpPr>
      <p:grpSpPr>
        <a:xfrm>
          <a:off x="0" y="0"/>
          <a:ext cx="0" cy="0"/>
          <a:chOff x="0" y="0"/>
          <a:chExt cx="0" cy="0"/>
        </a:xfrm>
      </p:grpSpPr>
      <p:sp>
        <p:nvSpPr>
          <p:cNvPr id="255" name="Google Shape;255;p4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57" name="Google Shape;257;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0" name="Shape 260"/>
        <p:cNvGrpSpPr/>
        <p:nvPr/>
      </p:nvGrpSpPr>
      <p:grpSpPr>
        <a:xfrm>
          <a:off x="0" y="0"/>
          <a:ext cx="0" cy="0"/>
          <a:chOff x="0" y="0"/>
          <a:chExt cx="0" cy="0"/>
        </a:xfrm>
      </p:grpSpPr>
      <p:sp>
        <p:nvSpPr>
          <p:cNvPr id="261" name="Google Shape;261;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4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3" name="Google Shape;263;p4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4" name="Google Shape;264;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7" name="Shape 267"/>
        <p:cNvGrpSpPr/>
        <p:nvPr/>
      </p:nvGrpSpPr>
      <p:grpSpPr>
        <a:xfrm>
          <a:off x="0" y="0"/>
          <a:ext cx="0" cy="0"/>
          <a:chOff x="0" y="0"/>
          <a:chExt cx="0" cy="0"/>
        </a:xfrm>
      </p:grpSpPr>
      <p:sp>
        <p:nvSpPr>
          <p:cNvPr id="268" name="Google Shape;26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0" name="Google Shape;270;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1" name="Google Shape;271;p4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2" name="Google Shape;272;p4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3" name="Google Shape;273;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6" name="Shape 276"/>
        <p:cNvGrpSpPr/>
        <p:nvPr/>
      </p:nvGrpSpPr>
      <p:grpSpPr>
        <a:xfrm>
          <a:off x="0" y="0"/>
          <a:ext cx="0" cy="0"/>
          <a:chOff x="0" y="0"/>
          <a:chExt cx="0" cy="0"/>
        </a:xfrm>
      </p:grpSpPr>
      <p:sp>
        <p:nvSpPr>
          <p:cNvPr id="277" name="Google Shape;277;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8" name="Google Shape;278;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1" name="Shape 281"/>
        <p:cNvGrpSpPr/>
        <p:nvPr/>
      </p:nvGrpSpPr>
      <p:grpSpPr>
        <a:xfrm>
          <a:off x="0" y="0"/>
          <a:ext cx="0" cy="0"/>
          <a:chOff x="0" y="0"/>
          <a:chExt cx="0" cy="0"/>
        </a:xfrm>
      </p:grpSpPr>
      <p:sp>
        <p:nvSpPr>
          <p:cNvPr id="282" name="Google Shape;282;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84" name="Google Shape;284;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85" name="Google Shape;28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8" name="Shape 288"/>
        <p:cNvGrpSpPr/>
        <p:nvPr/>
      </p:nvGrpSpPr>
      <p:grpSpPr>
        <a:xfrm>
          <a:off x="0" y="0"/>
          <a:ext cx="0" cy="0"/>
          <a:chOff x="0" y="0"/>
          <a:chExt cx="0" cy="0"/>
        </a:xfrm>
      </p:grpSpPr>
      <p:sp>
        <p:nvSpPr>
          <p:cNvPr id="289" name="Google Shape;289;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0" name="Google Shape;290;p46"/>
          <p:cNvSpPr/>
          <p:nvPr>
            <p:ph idx="2" type="pic"/>
          </p:nvPr>
        </p:nvSpPr>
        <p:spPr>
          <a:xfrm>
            <a:off x="1792288" y="612775"/>
            <a:ext cx="5486400" cy="4114800"/>
          </a:xfrm>
          <a:prstGeom prst="rect">
            <a:avLst/>
          </a:prstGeom>
          <a:noFill/>
          <a:ln>
            <a:noFill/>
          </a:ln>
        </p:spPr>
      </p:sp>
      <p:sp>
        <p:nvSpPr>
          <p:cNvPr id="291" name="Google Shape;291;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2" name="Google Shape;292;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5" name="Shape 295"/>
        <p:cNvGrpSpPr/>
        <p:nvPr/>
      </p:nvGrpSpPr>
      <p:grpSpPr>
        <a:xfrm>
          <a:off x="0" y="0"/>
          <a:ext cx="0" cy="0"/>
          <a:chOff x="0" y="0"/>
          <a:chExt cx="0" cy="0"/>
        </a:xfrm>
      </p:grpSpPr>
      <p:sp>
        <p:nvSpPr>
          <p:cNvPr id="296" name="Google Shape;296;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4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8" name="Google Shape;298;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1" name="Shape 301"/>
        <p:cNvGrpSpPr/>
        <p:nvPr/>
      </p:nvGrpSpPr>
      <p:grpSpPr>
        <a:xfrm>
          <a:off x="0" y="0"/>
          <a:ext cx="0" cy="0"/>
          <a:chOff x="0" y="0"/>
          <a:chExt cx="0" cy="0"/>
        </a:xfrm>
      </p:grpSpPr>
      <p:sp>
        <p:nvSpPr>
          <p:cNvPr id="302" name="Google Shape;302;p4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4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4" name="Google Shape;304;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3887391" y="987426"/>
            <a:ext cx="4629150" cy="4873625"/>
          </a:xfrm>
          <a:prstGeom prst="rect">
            <a:avLst/>
          </a:prstGeom>
          <a:noFill/>
          <a:ln>
            <a:noFill/>
          </a:ln>
        </p:spPr>
      </p:sp>
      <p:sp>
        <p:nvSpPr>
          <p:cNvPr id="65" name="Google Shape;65;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5.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600">
        <p14:gallery dir="l"/>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3"/>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8" name="Google Shape;158;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9" name="Google Shape;15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1" name="Google Shape;161;p25"/>
          <p:cNvSpPr txBox="1"/>
          <p:nvPr>
            <p:ph idx="12" type="sldNum"/>
          </p:nvPr>
        </p:nvSpPr>
        <p:spPr>
          <a:xfrm>
            <a:off x="5796136" y="5085184"/>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3" name="Google Shape;233;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4" name="Google Shape;234;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5" name="Google Shape;235;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6" name="Google Shape;236;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mc:Choice Requires="p14">
      <p:transition spd="slow" p14:dur="1600">
        <p14:gallery dir="l"/>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hyperlink" Target="https://youtu.be/74JL0tQzVB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hyperlink" Target="https://youtu.be/Ju4K88o7Qi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jpg"/><Relationship Id="rId4" Type="http://schemas.openxmlformats.org/officeDocument/2006/relationships/image" Target="../media/image34.jpg"/><Relationship Id="rId5" Type="http://schemas.openxmlformats.org/officeDocument/2006/relationships/image" Target="../media/image3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jp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40.png"/><Relationship Id="rId5"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2.jpg"/><Relationship Id="rId8"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8.png"/><Relationship Id="rId5" Type="http://schemas.openxmlformats.org/officeDocument/2006/relationships/image" Target="../media/image23.jpg"/><Relationship Id="rId6"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9"/>
          <p:cNvSpPr txBox="1"/>
          <p:nvPr/>
        </p:nvSpPr>
        <p:spPr>
          <a:xfrm>
            <a:off x="2735580" y="861060"/>
            <a:ext cx="7101840" cy="19697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l-GR" sz="3600" u="none" cap="none" strike="noStrike">
                <a:solidFill>
                  <a:schemeClr val="lt1"/>
                </a:solidFill>
                <a:latin typeface="Comic Sans MS"/>
                <a:ea typeface="Comic Sans MS"/>
                <a:cs typeface="Comic Sans MS"/>
                <a:sym typeface="Comic Sans MS"/>
              </a:rPr>
              <a:t>H διαδικτυακή μας εικόνα: </a:t>
            </a:r>
            <a:endParaRPr b="0" i="0" sz="3600" u="none" cap="none" strike="noStrike">
              <a:solidFill>
                <a:schemeClr val="lt1"/>
              </a:solidFill>
              <a:latin typeface="Comic Sans MS"/>
              <a:ea typeface="Comic Sans MS"/>
              <a:cs typeface="Comic Sans MS"/>
              <a:sym typeface="Comic Sans MS"/>
            </a:endParaRPr>
          </a:p>
          <a:p>
            <a:pPr indent="0" lvl="0" marL="0" marR="0" rtl="0" algn="ctr">
              <a:spcBef>
                <a:spcPts val="0"/>
              </a:spcBef>
              <a:spcAft>
                <a:spcPts val="0"/>
              </a:spcAft>
              <a:buNone/>
            </a:pPr>
            <a:r>
              <a:rPr b="0" i="0" lang="el-GR" sz="3600" u="none" cap="none" strike="noStrike">
                <a:solidFill>
                  <a:schemeClr val="lt1"/>
                </a:solidFill>
                <a:latin typeface="Comic Sans MS"/>
                <a:ea typeface="Comic Sans MS"/>
                <a:cs typeface="Comic Sans MS"/>
                <a:sym typeface="Comic Sans MS"/>
              </a:rPr>
              <a:t>Μύθοι και πραγματικότητα</a:t>
            </a:r>
            <a:endParaRPr b="0" i="0" sz="3600" u="none" cap="none" strike="noStrike">
              <a:solidFill>
                <a:schemeClr val="lt1"/>
              </a:solidFill>
              <a:latin typeface="Comic Sans MS"/>
              <a:ea typeface="Comic Sans MS"/>
              <a:cs typeface="Comic Sans MS"/>
              <a:sym typeface="Comic Sans MS"/>
            </a:endParaRPr>
          </a:p>
          <a:p>
            <a:pPr indent="0" lvl="0" marL="0" marR="0" rtl="0" algn="ctr">
              <a:spcBef>
                <a:spcPts val="0"/>
              </a:spcBef>
              <a:spcAft>
                <a:spcPts val="0"/>
              </a:spcAft>
              <a:buNone/>
            </a:pPr>
            <a:r>
              <a:t/>
            </a:r>
            <a:endParaRPr b="0" i="0" sz="3600" u="none" cap="none" strike="noStrike">
              <a:solidFill>
                <a:schemeClr val="lt1"/>
              </a:solidFill>
              <a:latin typeface="Comic Sans MS"/>
              <a:ea typeface="Comic Sans MS"/>
              <a:cs typeface="Comic Sans MS"/>
              <a:sym typeface="Comic Sans MS"/>
            </a:endParaRPr>
          </a:p>
          <a:p>
            <a:pPr indent="0" lvl="0" marL="0" marR="0" rtl="0" algn="ctr">
              <a:spcBef>
                <a:spcPts val="0"/>
              </a:spcBef>
              <a:spcAft>
                <a:spcPts val="0"/>
              </a:spcAft>
              <a:buNone/>
            </a:pPr>
            <a:r>
              <a:rPr b="0" i="0" lang="el-GR" sz="1400" u="none" cap="none" strike="noStrike">
                <a:solidFill>
                  <a:schemeClr val="lt1"/>
                </a:solidFill>
                <a:latin typeface="Comic Sans MS"/>
                <a:ea typeface="Comic Sans MS"/>
                <a:cs typeface="Comic Sans MS"/>
                <a:sym typeface="Comic Sans MS"/>
              </a:rPr>
              <a:t>(βασισμένο στην καμπάνια “Body Image” του Childnet International)</a:t>
            </a:r>
            <a:endParaRPr/>
          </a:p>
        </p:txBody>
      </p:sp>
      <p:pic>
        <p:nvPicPr>
          <p:cNvPr id="312" name="Google Shape;312;p49"/>
          <p:cNvPicPr preferRelativeResize="0"/>
          <p:nvPr/>
        </p:nvPicPr>
        <p:blipFill rotWithShape="1">
          <a:blip r:embed="rId3">
            <a:alphaModFix/>
          </a:blip>
          <a:srcRect b="0" l="0" r="0" t="0"/>
          <a:stretch/>
        </p:blipFill>
        <p:spPr>
          <a:xfrm>
            <a:off x="0" y="590163"/>
            <a:ext cx="9144000" cy="6096000"/>
          </a:xfrm>
          <a:prstGeom prst="rect">
            <a:avLst/>
          </a:prstGeom>
          <a:noFill/>
          <a:ln>
            <a:noFill/>
          </a:ln>
        </p:spPr>
      </p:pic>
      <p:sp>
        <p:nvSpPr>
          <p:cNvPr id="313" name="Google Shape;313;p49"/>
          <p:cNvSpPr txBox="1"/>
          <p:nvPr/>
        </p:nvSpPr>
        <p:spPr>
          <a:xfrm>
            <a:off x="609600" y="83820"/>
            <a:ext cx="288798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l-GR" sz="4000" u="sng" cap="none" strike="noStrike">
                <a:solidFill>
                  <a:schemeClr val="lt1"/>
                </a:solidFill>
                <a:latin typeface="Calibri"/>
                <a:ea typeface="Calibri"/>
                <a:cs typeface="Calibri"/>
                <a:sym typeface="Calibri"/>
              </a:rPr>
              <a:t>Lesson Plan</a:t>
            </a:r>
            <a:endParaRPr/>
          </a:p>
        </p:txBody>
      </p:sp>
      <p:pic>
        <p:nvPicPr>
          <p:cNvPr id="314" name="Google Shape;314;p49"/>
          <p:cNvPicPr preferRelativeResize="0"/>
          <p:nvPr/>
        </p:nvPicPr>
        <p:blipFill rotWithShape="1">
          <a:blip r:embed="rId4">
            <a:alphaModFix/>
          </a:blip>
          <a:srcRect b="0" l="0" r="0" t="0"/>
          <a:stretch/>
        </p:blipFill>
        <p:spPr>
          <a:xfrm rot="2983315">
            <a:off x="2999026" y="244990"/>
            <a:ext cx="1690528" cy="725800"/>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descr="C:\Roomates\newsletter\ppt.jpg" id="446" name="Google Shape;446;p58"/>
          <p:cNvPicPr preferRelativeResize="0"/>
          <p:nvPr/>
        </p:nvPicPr>
        <p:blipFill rotWithShape="1">
          <a:blip r:embed="rId3">
            <a:alphaModFix/>
          </a:blip>
          <a:srcRect b="0" l="0" r="0" t="0"/>
          <a:stretch/>
        </p:blipFill>
        <p:spPr>
          <a:xfrm>
            <a:off x="17255" y="12700"/>
            <a:ext cx="9126745" cy="6885384"/>
          </a:xfrm>
          <a:prstGeom prst="rect">
            <a:avLst/>
          </a:prstGeom>
          <a:noFill/>
          <a:ln>
            <a:noFill/>
          </a:ln>
        </p:spPr>
      </p:pic>
      <p:pic>
        <p:nvPicPr>
          <p:cNvPr id="447" name="Google Shape;447;p58"/>
          <p:cNvPicPr preferRelativeResize="0"/>
          <p:nvPr/>
        </p:nvPicPr>
        <p:blipFill rotWithShape="1">
          <a:blip r:embed="rId4">
            <a:alphaModFix/>
          </a:blip>
          <a:srcRect b="0" l="0" r="0" t="0"/>
          <a:stretch/>
        </p:blipFill>
        <p:spPr>
          <a:xfrm>
            <a:off x="3035796" y="628607"/>
            <a:ext cx="2764335" cy="5610576"/>
          </a:xfrm>
          <a:prstGeom prst="rect">
            <a:avLst/>
          </a:prstGeom>
          <a:noFill/>
          <a:ln>
            <a:noFill/>
          </a:ln>
        </p:spPr>
      </p:pic>
      <p:sp>
        <p:nvSpPr>
          <p:cNvPr id="448" name="Google Shape;448;p58"/>
          <p:cNvSpPr txBox="1"/>
          <p:nvPr>
            <p:ph idx="12" type="sldNum"/>
          </p:nvPr>
        </p:nvSpPr>
        <p:spPr>
          <a:xfrm>
            <a:off x="6299274" y="605662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solidFill>
                  <a:srgbClr val="888888"/>
                </a:solidFill>
              </a:rPr>
              <a:t>‹#›</a:t>
            </a:fld>
            <a:endParaRPr>
              <a:solidFill>
                <a:srgbClr val="8888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9"/>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
        <p:nvSpPr>
          <p:cNvPr id="454" name="Google Shape;454;p59"/>
          <p:cNvSpPr txBox="1"/>
          <p:nvPr/>
        </p:nvSpPr>
        <p:spPr>
          <a:xfrm>
            <a:off x="860932" y="569563"/>
            <a:ext cx="7145511"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4800">
                <a:solidFill>
                  <a:schemeClr val="dk1"/>
                </a:solidFill>
                <a:latin typeface="Calibri"/>
                <a:ea typeface="Calibri"/>
                <a:cs typeface="Calibri"/>
                <a:sym typeface="Calibri"/>
              </a:rPr>
              <a:t>Video Μαρίνας</a:t>
            </a:r>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pic>
        <p:nvPicPr>
          <p:cNvPr id="455" name="Google Shape;455;p59"/>
          <p:cNvPicPr preferRelativeResize="0"/>
          <p:nvPr/>
        </p:nvPicPr>
        <p:blipFill rotWithShape="1">
          <a:blip r:embed="rId3">
            <a:alphaModFix/>
          </a:blip>
          <a:srcRect b="0" l="0" r="0" t="0"/>
          <a:stretch/>
        </p:blipFill>
        <p:spPr>
          <a:xfrm>
            <a:off x="1068934" y="1452281"/>
            <a:ext cx="6729506" cy="3785347"/>
          </a:xfrm>
          <a:prstGeom prst="rect">
            <a:avLst/>
          </a:prstGeom>
          <a:noFill/>
          <a:ln>
            <a:noFill/>
          </a:ln>
        </p:spPr>
      </p:pic>
      <p:sp>
        <p:nvSpPr>
          <p:cNvPr id="456" name="Google Shape;456;p59"/>
          <p:cNvSpPr txBox="1"/>
          <p:nvPr/>
        </p:nvSpPr>
        <p:spPr>
          <a:xfrm>
            <a:off x="1506070" y="5540188"/>
            <a:ext cx="5855234" cy="3765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800" u="sng">
                <a:solidFill>
                  <a:schemeClr val="hlink"/>
                </a:solidFill>
                <a:latin typeface="Calibri"/>
                <a:ea typeface="Calibri"/>
                <a:cs typeface="Calibri"/>
                <a:sym typeface="Calibri"/>
                <a:hlinkClick r:id="rId4"/>
              </a:rPr>
              <a:t>https://youtu.be/74JL0tQzVBg</a:t>
            </a:r>
            <a:endParaRPr sz="1800">
              <a:solidFill>
                <a:schemeClr val="accent1"/>
              </a:solidFill>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0"/>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pic>
        <p:nvPicPr>
          <p:cNvPr id="462" name="Google Shape;462;p60"/>
          <p:cNvPicPr preferRelativeResize="0"/>
          <p:nvPr/>
        </p:nvPicPr>
        <p:blipFill rotWithShape="1">
          <a:blip r:embed="rId3">
            <a:alphaModFix/>
          </a:blip>
          <a:srcRect b="0" l="0" r="0" t="0"/>
          <a:stretch/>
        </p:blipFill>
        <p:spPr>
          <a:xfrm flipH="1">
            <a:off x="111442" y="915031"/>
            <a:ext cx="4274818" cy="3896729"/>
          </a:xfrm>
          <a:prstGeom prst="rect">
            <a:avLst/>
          </a:prstGeom>
          <a:noFill/>
          <a:ln>
            <a:noFill/>
          </a:ln>
        </p:spPr>
      </p:pic>
      <p:sp>
        <p:nvSpPr>
          <p:cNvPr id="463" name="Google Shape;463;p60"/>
          <p:cNvSpPr txBox="1"/>
          <p:nvPr/>
        </p:nvSpPr>
        <p:spPr>
          <a:xfrm>
            <a:off x="443861" y="1424940"/>
            <a:ext cx="3609980" cy="1600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400">
                <a:solidFill>
                  <a:schemeClr val="lt1"/>
                </a:solidFill>
                <a:latin typeface="Calibri"/>
                <a:ea typeface="Calibri"/>
                <a:cs typeface="Calibri"/>
                <a:sym typeface="Calibri"/>
              </a:rPr>
              <a:t>Η Μαρίνα λέει ότι πολλοί άνθρωποι δε νιώθουν καλά με την εμφάνισή τους μόνο και μόνο επειδή δεν παίρνουν πολλά “like” στις φωτογραφίες που ανεβάζουν. Και ξεκινούν εξαντλητικές δίαιτες χωρίς ιδιαίτερο λόγο. Τι συμβουλή θα έδινες σε κάποιον που νιώθει έτσι;</a:t>
            </a:r>
            <a:endParaRPr sz="1400">
              <a:solidFill>
                <a:schemeClr val="lt1"/>
              </a:solidFill>
              <a:latin typeface="Calibri"/>
              <a:ea typeface="Calibri"/>
              <a:cs typeface="Calibri"/>
              <a:sym typeface="Calibri"/>
            </a:endParaRPr>
          </a:p>
        </p:txBody>
      </p:sp>
      <p:pic>
        <p:nvPicPr>
          <p:cNvPr id="464" name="Google Shape;464;p60"/>
          <p:cNvPicPr preferRelativeResize="0"/>
          <p:nvPr/>
        </p:nvPicPr>
        <p:blipFill rotWithShape="1">
          <a:blip r:embed="rId4">
            <a:alphaModFix/>
          </a:blip>
          <a:srcRect b="0" l="0" r="0" t="0"/>
          <a:stretch/>
        </p:blipFill>
        <p:spPr>
          <a:xfrm flipH="1">
            <a:off x="4852641" y="1749167"/>
            <a:ext cx="4238017" cy="4072256"/>
          </a:xfrm>
          <a:prstGeom prst="rect">
            <a:avLst/>
          </a:prstGeom>
          <a:noFill/>
          <a:ln>
            <a:noFill/>
          </a:ln>
        </p:spPr>
      </p:pic>
      <p:sp>
        <p:nvSpPr>
          <p:cNvPr id="465" name="Google Shape;465;p60"/>
          <p:cNvSpPr txBox="1"/>
          <p:nvPr/>
        </p:nvSpPr>
        <p:spPr>
          <a:xfrm>
            <a:off x="5173981" y="2400300"/>
            <a:ext cx="376753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400">
                <a:solidFill>
                  <a:schemeClr val="lt1"/>
                </a:solidFill>
                <a:latin typeface="Calibri"/>
                <a:ea typeface="Calibri"/>
                <a:cs typeface="Calibri"/>
                <a:sym typeface="Calibri"/>
              </a:rPr>
              <a:t>Η Μαρίνα λέει ότι μπορεί να βγάλει δεκάδες φωτογραφίες προκειμένου να επιλέξει μια που την ικανοποιεί για να την κοινοποιήσει. Το κάνεις κι εσύ αυτό; Τι άλλο μπορεί να κάνει κάποιος προκειμένου να ικανοποιηθεί από το αποτέλεσμα μιας φωτογραφίας; </a:t>
            </a:r>
            <a:endParaRPr sz="1400">
              <a:solidFill>
                <a:schemeClr val="lt1"/>
              </a:solidFill>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1"/>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
        <p:nvSpPr>
          <p:cNvPr id="471" name="Google Shape;471;p61"/>
          <p:cNvSpPr txBox="1"/>
          <p:nvPr/>
        </p:nvSpPr>
        <p:spPr>
          <a:xfrm>
            <a:off x="1649025" y="492723"/>
            <a:ext cx="56769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4800">
                <a:solidFill>
                  <a:schemeClr val="dk1"/>
                </a:solidFill>
                <a:latin typeface="Calibri"/>
                <a:ea typeface="Calibri"/>
                <a:cs typeface="Calibri"/>
                <a:sym typeface="Calibri"/>
              </a:rPr>
              <a:t>Video Λίνας</a:t>
            </a:r>
            <a:endParaRPr sz="4800">
              <a:solidFill>
                <a:schemeClr val="dk1"/>
              </a:solidFill>
              <a:latin typeface="Calibri"/>
              <a:ea typeface="Calibri"/>
              <a:cs typeface="Calibri"/>
              <a:sym typeface="Calibri"/>
            </a:endParaRPr>
          </a:p>
        </p:txBody>
      </p:sp>
      <p:pic>
        <p:nvPicPr>
          <p:cNvPr id="472" name="Google Shape;472;p61"/>
          <p:cNvPicPr preferRelativeResize="0"/>
          <p:nvPr/>
        </p:nvPicPr>
        <p:blipFill rotWithShape="1">
          <a:blip r:embed="rId3">
            <a:alphaModFix/>
          </a:blip>
          <a:srcRect b="0" l="0" r="0" t="0"/>
          <a:stretch/>
        </p:blipFill>
        <p:spPr>
          <a:xfrm>
            <a:off x="1090537" y="1423612"/>
            <a:ext cx="6800965" cy="3825543"/>
          </a:xfrm>
          <a:prstGeom prst="rect">
            <a:avLst/>
          </a:prstGeom>
          <a:noFill/>
          <a:ln>
            <a:noFill/>
          </a:ln>
        </p:spPr>
      </p:pic>
      <p:sp>
        <p:nvSpPr>
          <p:cNvPr id="473" name="Google Shape;473;p61"/>
          <p:cNvSpPr txBox="1"/>
          <p:nvPr/>
        </p:nvSpPr>
        <p:spPr>
          <a:xfrm>
            <a:off x="2259105" y="5417244"/>
            <a:ext cx="445673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800" u="sng">
                <a:solidFill>
                  <a:schemeClr val="hlink"/>
                </a:solidFill>
                <a:latin typeface="Calibri"/>
                <a:ea typeface="Calibri"/>
                <a:cs typeface="Calibri"/>
                <a:sym typeface="Calibri"/>
                <a:hlinkClick r:id="rId4"/>
              </a:rPr>
              <a:t>https://youtu.be/Ju4K88o7QiE</a:t>
            </a:r>
            <a:endParaRPr sz="1800">
              <a:solidFill>
                <a:schemeClr val="accent1"/>
              </a:solidFill>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2"/>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pic>
        <p:nvPicPr>
          <p:cNvPr id="479" name="Google Shape;479;p62"/>
          <p:cNvPicPr preferRelativeResize="0"/>
          <p:nvPr/>
        </p:nvPicPr>
        <p:blipFill rotWithShape="1">
          <a:blip r:embed="rId3">
            <a:alphaModFix/>
          </a:blip>
          <a:srcRect b="0" l="0" r="0" t="0"/>
          <a:stretch/>
        </p:blipFill>
        <p:spPr>
          <a:xfrm flipH="1">
            <a:off x="196779" y="1016339"/>
            <a:ext cx="4382840" cy="3895682"/>
          </a:xfrm>
          <a:prstGeom prst="rect">
            <a:avLst/>
          </a:prstGeom>
          <a:noFill/>
          <a:ln>
            <a:noFill/>
          </a:ln>
        </p:spPr>
      </p:pic>
      <p:sp>
        <p:nvSpPr>
          <p:cNvPr id="480" name="Google Shape;480;p62"/>
          <p:cNvSpPr txBox="1"/>
          <p:nvPr/>
        </p:nvSpPr>
        <p:spPr>
          <a:xfrm>
            <a:off x="547219" y="1414220"/>
            <a:ext cx="3887621"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600">
                <a:solidFill>
                  <a:schemeClr val="lt1"/>
                </a:solidFill>
                <a:latin typeface="Calibri"/>
                <a:ea typeface="Calibri"/>
                <a:cs typeface="Calibri"/>
                <a:sym typeface="Calibri"/>
              </a:rPr>
              <a:t>Η Λίνα λέει ότι οι άνθρωποι επηρεάζονται από κάποιο άσχημο σχόλιο κάτω από μια φωτογραφία τους στο διαδίκτυο και πως αυτό μπορεί να επιδράσει στη ψυχολογία τους. Τι έχει περισσότερη σημασία ένα θετικό ή ένα αρνητικό σχόλιο στο διαδίκτυο και γιατί συμβαίνει αυτό;</a:t>
            </a:r>
            <a:endParaRPr sz="1600">
              <a:solidFill>
                <a:schemeClr val="lt1"/>
              </a:solidFill>
              <a:latin typeface="Calibri"/>
              <a:ea typeface="Calibri"/>
              <a:cs typeface="Calibri"/>
              <a:sym typeface="Calibri"/>
            </a:endParaRPr>
          </a:p>
        </p:txBody>
      </p:sp>
      <p:pic>
        <p:nvPicPr>
          <p:cNvPr id="481" name="Google Shape;481;p62"/>
          <p:cNvPicPr preferRelativeResize="0"/>
          <p:nvPr/>
        </p:nvPicPr>
        <p:blipFill rotWithShape="1">
          <a:blip r:embed="rId4">
            <a:alphaModFix/>
          </a:blip>
          <a:srcRect b="0" l="0" r="0" t="0"/>
          <a:stretch/>
        </p:blipFill>
        <p:spPr>
          <a:xfrm flipH="1">
            <a:off x="5282381" y="230553"/>
            <a:ext cx="3896678" cy="3895682"/>
          </a:xfrm>
          <a:prstGeom prst="rect">
            <a:avLst/>
          </a:prstGeom>
          <a:noFill/>
          <a:ln>
            <a:noFill/>
          </a:ln>
        </p:spPr>
      </p:pic>
      <p:sp>
        <p:nvSpPr>
          <p:cNvPr id="482" name="Google Shape;482;p62"/>
          <p:cNvSpPr txBox="1"/>
          <p:nvPr/>
        </p:nvSpPr>
        <p:spPr>
          <a:xfrm>
            <a:off x="5372019" y="795961"/>
            <a:ext cx="360426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600">
                <a:solidFill>
                  <a:schemeClr val="lt1"/>
                </a:solidFill>
                <a:latin typeface="Calibri"/>
                <a:ea typeface="Calibri"/>
                <a:cs typeface="Calibri"/>
                <a:sym typeface="Calibri"/>
              </a:rPr>
              <a:t>Η Λίνα αναρωτιέται τι είναι η ομορφιά και ποιος είναι αυτός που θα κρίνει ποιος είναι άσχημος και ποιος όμορφος μόνο από μια ή περισσότερες φωτογραφίες; Ποια είναι η άποψή σου; </a:t>
            </a:r>
            <a:endParaRPr sz="1600">
              <a:solidFill>
                <a:schemeClr val="lt1"/>
              </a:solidFill>
              <a:latin typeface="Calibri"/>
              <a:ea typeface="Calibri"/>
              <a:cs typeface="Calibri"/>
              <a:sym typeface="Calibri"/>
            </a:endParaRPr>
          </a:p>
        </p:txBody>
      </p:sp>
      <p:pic>
        <p:nvPicPr>
          <p:cNvPr id="483" name="Google Shape;483;p62"/>
          <p:cNvPicPr preferRelativeResize="0"/>
          <p:nvPr/>
        </p:nvPicPr>
        <p:blipFill rotWithShape="1">
          <a:blip r:embed="rId5">
            <a:alphaModFix/>
          </a:blip>
          <a:srcRect b="0" l="0" r="0" t="0"/>
          <a:stretch/>
        </p:blipFill>
        <p:spPr>
          <a:xfrm flipH="1" rot="10800000">
            <a:off x="4699169" y="2910840"/>
            <a:ext cx="4134781" cy="3241676"/>
          </a:xfrm>
          <a:prstGeom prst="rect">
            <a:avLst/>
          </a:prstGeom>
          <a:noFill/>
          <a:ln>
            <a:noFill/>
          </a:ln>
        </p:spPr>
      </p:pic>
      <p:sp>
        <p:nvSpPr>
          <p:cNvPr id="484" name="Google Shape;484;p62"/>
          <p:cNvSpPr txBox="1"/>
          <p:nvPr/>
        </p:nvSpPr>
        <p:spPr>
          <a:xfrm>
            <a:off x="4991100" y="4231434"/>
            <a:ext cx="3383280"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600">
                <a:solidFill>
                  <a:schemeClr val="lt1"/>
                </a:solidFill>
                <a:latin typeface="Calibri"/>
                <a:ea typeface="Calibri"/>
                <a:cs typeface="Calibri"/>
                <a:sym typeface="Calibri"/>
              </a:rPr>
              <a:t>Η Λίνα αντιδρά στο ότι μόνο οι εμφανίσιμοι άνθρωποι μπορούν να δημοσιεύουν φωτογραφίες τους στο διαδίκτυο και νιώθει δυνατή στο να μην ακολουθεί τα πρότυπα που άλλοι της επιβάλλουν. Πως πιστεύεις ότι το καταφέρνει αυτό;</a:t>
            </a:r>
            <a:endParaRPr sz="1600">
              <a:solidFill>
                <a:schemeClr val="lt1"/>
              </a:solidFill>
              <a:latin typeface="Calibri"/>
              <a:ea typeface="Calibri"/>
              <a:cs typeface="Calibri"/>
              <a:sym typeface="Calibri"/>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3"/>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grpSp>
        <p:nvGrpSpPr>
          <p:cNvPr id="490" name="Google Shape;490;p63"/>
          <p:cNvGrpSpPr/>
          <p:nvPr/>
        </p:nvGrpSpPr>
        <p:grpSpPr>
          <a:xfrm>
            <a:off x="1563365" y="1882140"/>
            <a:ext cx="6024888" cy="4135120"/>
            <a:chOff x="1265" y="0"/>
            <a:chExt cx="6024888" cy="4135120"/>
          </a:xfrm>
        </p:grpSpPr>
        <p:sp>
          <p:nvSpPr>
            <p:cNvPr id="491" name="Google Shape;491;p63"/>
            <p:cNvSpPr/>
            <p:nvPr/>
          </p:nvSpPr>
          <p:spPr>
            <a:xfrm>
              <a:off x="1265" y="0"/>
              <a:ext cx="1968917" cy="4135120"/>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3"/>
            <p:cNvSpPr txBox="1"/>
            <p:nvPr/>
          </p:nvSpPr>
          <p:spPr>
            <a:xfrm>
              <a:off x="1265" y="1654048"/>
              <a:ext cx="1968917" cy="1654048"/>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chemeClr val="lt1"/>
                </a:buClr>
                <a:buSzPts val="1600"/>
                <a:buFont typeface="Calibri"/>
                <a:buNone/>
              </a:pPr>
              <a:r>
                <a:rPr lang="el-GR" sz="1600">
                  <a:solidFill>
                    <a:schemeClr val="lt1"/>
                  </a:solidFill>
                  <a:latin typeface="Calibri"/>
                  <a:ea typeface="Calibri"/>
                  <a:cs typeface="Calibri"/>
                  <a:sym typeface="Calibri"/>
                </a:rPr>
                <a:t>Είναι πιο σημαντικό να δείχνεις ωραίος στο διαδίκτυο παρά στην πραγματικότητα.</a:t>
              </a:r>
              <a:endParaRPr sz="1600">
                <a:solidFill>
                  <a:schemeClr val="lt1"/>
                </a:solidFill>
                <a:latin typeface="Calibri"/>
                <a:ea typeface="Calibri"/>
                <a:cs typeface="Calibri"/>
                <a:sym typeface="Calibri"/>
              </a:endParaRPr>
            </a:p>
          </p:txBody>
        </p:sp>
        <p:sp>
          <p:nvSpPr>
            <p:cNvPr id="493" name="Google Shape;493;p63"/>
            <p:cNvSpPr/>
            <p:nvPr/>
          </p:nvSpPr>
          <p:spPr>
            <a:xfrm>
              <a:off x="297227" y="248107"/>
              <a:ext cx="1376994" cy="1376994"/>
            </a:xfrm>
            <a:prstGeom prst="ellipse">
              <a:avLst/>
            </a:prstGeom>
            <a:blipFill rotWithShape="1">
              <a:blip r:embed="rId3">
                <a:alphaModFix/>
              </a:blip>
              <a:stretch>
                <a:fillRect b="0" l="-25001" r="-2500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3"/>
            <p:cNvSpPr/>
            <p:nvPr/>
          </p:nvSpPr>
          <p:spPr>
            <a:xfrm>
              <a:off x="2029251" y="0"/>
              <a:ext cx="1968917" cy="4135120"/>
            </a:xfrm>
            <a:prstGeom prst="roundRect">
              <a:avLst>
                <a:gd fmla="val 10000" name="adj"/>
              </a:avLst>
            </a:prstGeom>
            <a:gradFill>
              <a:gsLst>
                <a:gs pos="0">
                  <a:srgbClr val="5DC098"/>
                </a:gs>
                <a:gs pos="50000">
                  <a:srgbClr val="3EBB8C"/>
                </a:gs>
                <a:gs pos="100000">
                  <a:srgbClr val="31AB7D"/>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3"/>
            <p:cNvSpPr txBox="1"/>
            <p:nvPr/>
          </p:nvSpPr>
          <p:spPr>
            <a:xfrm>
              <a:off x="2029251" y="1654048"/>
              <a:ext cx="1968917" cy="1654048"/>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chemeClr val="lt1"/>
                </a:buClr>
                <a:buSzPts val="1600"/>
                <a:buFont typeface="Calibri"/>
                <a:buNone/>
              </a:pPr>
              <a:r>
                <a:rPr lang="el-GR" sz="1600">
                  <a:solidFill>
                    <a:schemeClr val="lt1"/>
                  </a:solidFill>
                  <a:latin typeface="Calibri"/>
                  <a:ea typeface="Calibri"/>
                  <a:cs typeface="Calibri"/>
                  <a:sym typeface="Calibri"/>
                </a:rPr>
                <a:t>Οι νέοι άνθρωποι έχουν εμμονή με τη διαδικτυακή τους εικόνα. </a:t>
              </a:r>
              <a:endParaRPr sz="1600">
                <a:solidFill>
                  <a:schemeClr val="lt1"/>
                </a:solidFill>
                <a:latin typeface="Calibri"/>
                <a:ea typeface="Calibri"/>
                <a:cs typeface="Calibri"/>
                <a:sym typeface="Calibri"/>
              </a:endParaRPr>
            </a:p>
          </p:txBody>
        </p:sp>
        <p:sp>
          <p:nvSpPr>
            <p:cNvPr id="496" name="Google Shape;496;p63"/>
            <p:cNvSpPr/>
            <p:nvPr/>
          </p:nvSpPr>
          <p:spPr>
            <a:xfrm>
              <a:off x="2325212" y="248107"/>
              <a:ext cx="1376994" cy="1376994"/>
            </a:xfrm>
            <a:prstGeom prst="ellipse">
              <a:avLst/>
            </a:prstGeom>
            <a:blipFill rotWithShape="1">
              <a:blip r:embed="rId4">
                <a:alphaModFix/>
              </a:blip>
              <a:stretch>
                <a:fillRect b="0" l="-25001" r="-2500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3"/>
            <p:cNvSpPr/>
            <p:nvPr/>
          </p:nvSpPr>
          <p:spPr>
            <a:xfrm>
              <a:off x="4057236" y="0"/>
              <a:ext cx="1968917" cy="4135120"/>
            </a:xfrm>
            <a:prstGeom prst="roundRect">
              <a:avLst>
                <a:gd fmla="val 10000" name="adj"/>
              </a:avLst>
            </a:prstGeom>
            <a:gradFill>
              <a:gsLst>
                <a:gs pos="0">
                  <a:srgbClr val="7EB45F"/>
                </a:gs>
                <a:gs pos="50000">
                  <a:srgbClr val="6EAE41"/>
                </a:gs>
                <a:gs pos="100000">
                  <a:srgbClr val="5F9E3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3"/>
            <p:cNvSpPr txBox="1"/>
            <p:nvPr/>
          </p:nvSpPr>
          <p:spPr>
            <a:xfrm>
              <a:off x="4057236" y="1654048"/>
              <a:ext cx="1968917" cy="1654048"/>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chemeClr val="lt1"/>
                </a:buClr>
                <a:buSzPts val="1600"/>
                <a:buFont typeface="Calibri"/>
                <a:buNone/>
              </a:pPr>
              <a:r>
                <a:rPr lang="el-GR" sz="1600">
                  <a:solidFill>
                    <a:schemeClr val="lt1"/>
                  </a:solidFill>
                  <a:latin typeface="Calibri"/>
                  <a:ea typeface="Calibri"/>
                  <a:cs typeface="Calibri"/>
                  <a:sym typeface="Calibri"/>
                </a:rPr>
                <a:t>Μόνο τα κορίτσια ενδιαφέρονται για τη διαδικτυακή τους εικόνα. </a:t>
              </a:r>
              <a:endParaRPr sz="1600">
                <a:solidFill>
                  <a:schemeClr val="lt1"/>
                </a:solidFill>
                <a:latin typeface="Calibri"/>
                <a:ea typeface="Calibri"/>
                <a:cs typeface="Calibri"/>
                <a:sym typeface="Calibri"/>
              </a:endParaRPr>
            </a:p>
          </p:txBody>
        </p:sp>
        <p:sp>
          <p:nvSpPr>
            <p:cNvPr id="499" name="Google Shape;499;p63"/>
            <p:cNvSpPr/>
            <p:nvPr/>
          </p:nvSpPr>
          <p:spPr>
            <a:xfrm>
              <a:off x="4353198" y="248107"/>
              <a:ext cx="1376994" cy="1376994"/>
            </a:xfrm>
            <a:prstGeom prst="ellipse">
              <a:avLst/>
            </a:prstGeom>
            <a:blipFill rotWithShape="1">
              <a:blip r:embed="rId5">
                <a:alphaModFix/>
              </a:blip>
              <a:stretch>
                <a:fillRect b="0" l="-25001" r="-2500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3"/>
            <p:cNvSpPr/>
            <p:nvPr/>
          </p:nvSpPr>
          <p:spPr>
            <a:xfrm>
              <a:off x="241096" y="3308096"/>
              <a:ext cx="5545226" cy="620268"/>
            </a:xfrm>
            <a:prstGeom prst="leftRightArrow">
              <a:avLst>
                <a:gd fmla="val 50000" name="adj1"/>
                <a:gd fmla="val 50000" name="adj2"/>
              </a:avLst>
            </a:prstGeom>
            <a:solidFill>
              <a:srgbClr val="CCD3EA"/>
            </a:solidFill>
            <a:ln>
              <a:noFill/>
            </a:ln>
            <a:effectLst>
              <a:outerShdw blurRad="57150" rotWithShape="0" algn="ctr" dir="5400000" dist="19050">
                <a:srgbClr val="000000">
                  <a:alpha val="6313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1" name="Google Shape;501;p63"/>
          <p:cNvSpPr txBox="1"/>
          <p:nvPr/>
        </p:nvSpPr>
        <p:spPr>
          <a:xfrm>
            <a:off x="236219" y="662940"/>
            <a:ext cx="658736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6000">
                <a:solidFill>
                  <a:schemeClr val="accent4"/>
                </a:solidFill>
                <a:latin typeface="Mate"/>
                <a:ea typeface="Mate"/>
                <a:cs typeface="Mate"/>
                <a:sym typeface="Mate"/>
              </a:rPr>
              <a:t>Μύθος ή Αλήθεια;</a:t>
            </a:r>
            <a:endParaRPr b="1" sz="6000">
              <a:solidFill>
                <a:schemeClr val="accent4"/>
              </a:solidFill>
              <a:latin typeface="Mate"/>
              <a:ea typeface="Mate"/>
              <a:cs typeface="Mate"/>
              <a:sym typeface="Mate"/>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4"/>
          <p:cNvSpPr txBox="1"/>
          <p:nvPr>
            <p:ph type="title"/>
          </p:nvPr>
        </p:nvSpPr>
        <p:spPr>
          <a:xfrm>
            <a:off x="628650" y="581025"/>
            <a:ext cx="7886700" cy="125253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4"/>
              </a:buClr>
              <a:buSzPct val="100000"/>
              <a:buFont typeface="Mate"/>
              <a:buNone/>
            </a:pPr>
            <a:r>
              <a:rPr b="1" lang="el-GR" sz="6000">
                <a:solidFill>
                  <a:schemeClr val="accent4"/>
                </a:solidFill>
                <a:latin typeface="Mate"/>
                <a:ea typeface="Mate"/>
                <a:cs typeface="Mate"/>
                <a:sym typeface="Mate"/>
              </a:rPr>
              <a:t>Μύθος ή Αλήθεια;</a:t>
            </a:r>
            <a:br>
              <a:rPr lang="el-GR"/>
            </a:br>
            <a:endParaRPr/>
          </a:p>
        </p:txBody>
      </p:sp>
      <p:sp>
        <p:nvSpPr>
          <p:cNvPr id="507" name="Google Shape;507;p64"/>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grpSp>
        <p:nvGrpSpPr>
          <p:cNvPr id="508" name="Google Shape;508;p64"/>
          <p:cNvGrpSpPr/>
          <p:nvPr/>
        </p:nvGrpSpPr>
        <p:grpSpPr>
          <a:xfrm>
            <a:off x="1400" y="2206100"/>
            <a:ext cx="9141199" cy="2910618"/>
            <a:chOff x="1400" y="1489821"/>
            <a:chExt cx="9141199" cy="2910618"/>
          </a:xfrm>
        </p:grpSpPr>
        <p:sp>
          <p:nvSpPr>
            <p:cNvPr id="509" name="Google Shape;509;p64"/>
            <p:cNvSpPr/>
            <p:nvPr/>
          </p:nvSpPr>
          <p:spPr>
            <a:xfrm>
              <a:off x="5111172" y="1489821"/>
              <a:ext cx="4031427" cy="2488577"/>
            </a:xfrm>
            <a:prstGeom prst="rect">
              <a:avLst/>
            </a:prstGeom>
            <a:blipFill rotWithShape="1">
              <a:blip r:embed="rId3">
                <a:alphaModFix/>
              </a:blip>
              <a:stretch>
                <a:fillRect b="-3000" l="0" r="0" t="-300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4"/>
            <p:cNvSpPr/>
            <p:nvPr/>
          </p:nvSpPr>
          <p:spPr>
            <a:xfrm>
              <a:off x="314651" y="1489821"/>
              <a:ext cx="4031427" cy="2488577"/>
            </a:xfrm>
            <a:prstGeom prst="rect">
              <a:avLst/>
            </a:prstGeom>
            <a:blipFill rotWithShape="1">
              <a:blip r:embed="rId4">
                <a:alphaModFix/>
              </a:blip>
              <a:stretch>
                <a:fillRect b="-4000" l="0" r="0" t="-400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4"/>
            <p:cNvSpPr/>
            <p:nvPr/>
          </p:nvSpPr>
          <p:spPr>
            <a:xfrm>
              <a:off x="1400" y="3963846"/>
              <a:ext cx="4023172" cy="42582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4"/>
            <p:cNvSpPr txBox="1"/>
            <p:nvPr/>
          </p:nvSpPr>
          <p:spPr>
            <a:xfrm>
              <a:off x="1400" y="3963846"/>
              <a:ext cx="4023172" cy="425823"/>
            </a:xfrm>
            <a:prstGeom prst="rect">
              <a:avLst/>
            </a:prstGeom>
            <a:noFill/>
            <a:ln>
              <a:noFill/>
            </a:ln>
          </p:spPr>
          <p:txBody>
            <a:bodyPr anchorCtr="0" anchor="b" bIns="0" lIns="57150" spcFirstLastPara="1" rIns="57150" wrap="square" tIns="0">
              <a:noAutofit/>
            </a:bodyPr>
            <a:lstStyle/>
            <a:p>
              <a:pPr indent="0" lvl="0" marL="0" marR="0" rtl="0" algn="l">
                <a:lnSpc>
                  <a:spcPct val="90000"/>
                </a:lnSpc>
                <a:spcBef>
                  <a:spcPts val="0"/>
                </a:spcBef>
                <a:spcAft>
                  <a:spcPts val="0"/>
                </a:spcAft>
                <a:buClr>
                  <a:srgbClr val="2E75B5"/>
                </a:buClr>
                <a:buSzPts val="1500"/>
                <a:buFont typeface="Calibri"/>
                <a:buNone/>
              </a:pPr>
              <a:r>
                <a:rPr lang="el-GR" sz="1500">
                  <a:solidFill>
                    <a:srgbClr val="2E75B5"/>
                  </a:solidFill>
                  <a:latin typeface="Calibri"/>
                  <a:ea typeface="Calibri"/>
                  <a:cs typeface="Calibri"/>
                  <a:sym typeface="Calibri"/>
                </a:rPr>
                <a:t>Πως προέκυψαν αυτοί οι μύθοι και ποιος τους ενισχύει;</a:t>
              </a:r>
              <a:endParaRPr sz="1500">
                <a:solidFill>
                  <a:srgbClr val="2E75B5"/>
                </a:solidFill>
                <a:latin typeface="Calibri"/>
                <a:ea typeface="Calibri"/>
                <a:cs typeface="Calibri"/>
                <a:sym typeface="Calibri"/>
              </a:endParaRPr>
            </a:p>
          </p:txBody>
        </p:sp>
        <p:sp>
          <p:nvSpPr>
            <p:cNvPr id="513" name="Google Shape;513;p64"/>
            <p:cNvSpPr/>
            <p:nvPr/>
          </p:nvSpPr>
          <p:spPr>
            <a:xfrm>
              <a:off x="1400" y="1811154"/>
              <a:ext cx="4030123" cy="2589285"/>
            </a:xfrm>
            <a:prstGeom prst="rect">
              <a:avLst/>
            </a:prstGeom>
            <a:no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4"/>
            <p:cNvSpPr/>
            <p:nvPr/>
          </p:nvSpPr>
          <p:spPr>
            <a:xfrm>
              <a:off x="4797921" y="3963846"/>
              <a:ext cx="4023172" cy="42582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4"/>
            <p:cNvSpPr txBox="1"/>
            <p:nvPr/>
          </p:nvSpPr>
          <p:spPr>
            <a:xfrm>
              <a:off x="4797921" y="3963846"/>
              <a:ext cx="4023172" cy="425823"/>
            </a:xfrm>
            <a:prstGeom prst="rect">
              <a:avLst/>
            </a:prstGeom>
            <a:noFill/>
            <a:ln>
              <a:noFill/>
            </a:ln>
          </p:spPr>
          <p:txBody>
            <a:bodyPr anchorCtr="0" anchor="b" bIns="0" lIns="57150" spcFirstLastPara="1" rIns="57150" wrap="square" tIns="0">
              <a:noAutofit/>
            </a:bodyPr>
            <a:lstStyle/>
            <a:p>
              <a:pPr indent="0" lvl="0" marL="0" marR="0" rtl="0" algn="l">
                <a:lnSpc>
                  <a:spcPct val="90000"/>
                </a:lnSpc>
                <a:spcBef>
                  <a:spcPts val="0"/>
                </a:spcBef>
                <a:spcAft>
                  <a:spcPts val="0"/>
                </a:spcAft>
                <a:buClr>
                  <a:srgbClr val="2E75B5"/>
                </a:buClr>
                <a:buSzPts val="1500"/>
                <a:buFont typeface="Calibri"/>
                <a:buNone/>
              </a:pPr>
              <a:r>
                <a:rPr lang="el-GR" sz="1500">
                  <a:solidFill>
                    <a:srgbClr val="2E75B5"/>
                  </a:solidFill>
                  <a:latin typeface="Calibri"/>
                  <a:ea typeface="Calibri"/>
                  <a:cs typeface="Calibri"/>
                  <a:sym typeface="Calibri"/>
                </a:rPr>
                <a:t>Αν κάποιος πιστεύει σε αυτούς τους μύθους με ποια ζητήματα θα έρθει αντιμέτωπος;</a:t>
              </a:r>
              <a:endParaRPr sz="1500">
                <a:solidFill>
                  <a:srgbClr val="2E75B5"/>
                </a:solidFill>
                <a:latin typeface="Calibri"/>
                <a:ea typeface="Calibri"/>
                <a:cs typeface="Calibri"/>
                <a:sym typeface="Calibri"/>
              </a:endParaRPr>
            </a:p>
          </p:txBody>
        </p:sp>
        <p:sp>
          <p:nvSpPr>
            <p:cNvPr id="516" name="Google Shape;516;p64"/>
            <p:cNvSpPr/>
            <p:nvPr/>
          </p:nvSpPr>
          <p:spPr>
            <a:xfrm>
              <a:off x="4797921" y="1811154"/>
              <a:ext cx="4030123" cy="2589285"/>
            </a:xfrm>
            <a:prstGeom prst="rect">
              <a:avLst/>
            </a:prstGeom>
            <a:no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5"/>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grpSp>
        <p:nvGrpSpPr>
          <p:cNvPr id="522" name="Google Shape;522;p65"/>
          <p:cNvGrpSpPr/>
          <p:nvPr/>
        </p:nvGrpSpPr>
        <p:grpSpPr>
          <a:xfrm>
            <a:off x="60959" y="495300"/>
            <a:ext cx="8930639" cy="5699759"/>
            <a:chOff x="-1" y="0"/>
            <a:chExt cx="8930639" cy="5699759"/>
          </a:xfrm>
        </p:grpSpPr>
        <p:sp>
          <p:nvSpPr>
            <p:cNvPr id="523" name="Google Shape;523;p65"/>
            <p:cNvSpPr/>
            <p:nvPr/>
          </p:nvSpPr>
          <p:spPr>
            <a:xfrm rot="-300000">
              <a:off x="27405" y="2341671"/>
              <a:ext cx="8875828" cy="1016416"/>
            </a:xfrm>
            <a:prstGeom prst="mathMinus">
              <a:avLst>
                <a:gd fmla="val 23520" name="adj1"/>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5"/>
            <p:cNvSpPr/>
            <p:nvPr/>
          </p:nvSpPr>
          <p:spPr>
            <a:xfrm>
              <a:off x="1071676" y="284988"/>
              <a:ext cx="2679192" cy="2279904"/>
            </a:xfrm>
            <a:prstGeom prst="downArrow">
              <a:avLst>
                <a:gd fmla="val 50000" name="adj1"/>
                <a:gd fmla="val 50000" name="adj2"/>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5"/>
            <p:cNvSpPr/>
            <p:nvPr/>
          </p:nvSpPr>
          <p:spPr>
            <a:xfrm>
              <a:off x="3954773" y="0"/>
              <a:ext cx="4414736" cy="23938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5"/>
            <p:cNvSpPr txBox="1"/>
            <p:nvPr/>
          </p:nvSpPr>
          <p:spPr>
            <a:xfrm>
              <a:off x="3954773" y="0"/>
              <a:ext cx="4414736" cy="2393899"/>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2E75B5"/>
                </a:buClr>
                <a:buSzPts val="2400"/>
                <a:buFont typeface="Calibri"/>
                <a:buNone/>
              </a:pPr>
              <a:r>
                <a:rPr lang="el-GR" sz="2400">
                  <a:solidFill>
                    <a:srgbClr val="2E75B5"/>
                  </a:solidFill>
                  <a:latin typeface="Calibri"/>
                  <a:ea typeface="Calibri"/>
                  <a:cs typeface="Calibri"/>
                  <a:sym typeface="Calibri"/>
                </a:rPr>
                <a:t>«Όλοι στο σχολείο μας, νιώθουν θετικά για τον εαυτό τους και όμορφα με το σώμα τους»</a:t>
              </a:r>
              <a:endParaRPr sz="2400">
                <a:solidFill>
                  <a:srgbClr val="2E75B5"/>
                </a:solidFill>
                <a:latin typeface="Calibri"/>
                <a:ea typeface="Calibri"/>
                <a:cs typeface="Calibri"/>
                <a:sym typeface="Calibri"/>
              </a:endParaRPr>
            </a:p>
          </p:txBody>
        </p:sp>
        <p:sp>
          <p:nvSpPr>
            <p:cNvPr id="527" name="Google Shape;527;p65"/>
            <p:cNvSpPr/>
            <p:nvPr/>
          </p:nvSpPr>
          <p:spPr>
            <a:xfrm>
              <a:off x="5179771" y="3134868"/>
              <a:ext cx="2679192" cy="2279904"/>
            </a:xfrm>
            <a:prstGeom prst="upArrow">
              <a:avLst>
                <a:gd fmla="val 50000" name="adj1"/>
                <a:gd fmla="val 50000" name="adj2"/>
              </a:avLst>
            </a:prstGeom>
            <a:gradFill>
              <a:gsLst>
                <a:gs pos="0">
                  <a:srgbClr val="7EB45F"/>
                </a:gs>
                <a:gs pos="50000">
                  <a:srgbClr val="6EAE41"/>
                </a:gs>
                <a:gs pos="100000">
                  <a:srgbClr val="5F9E3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65"/>
            <p:cNvSpPr/>
            <p:nvPr/>
          </p:nvSpPr>
          <p:spPr>
            <a:xfrm>
              <a:off x="899165" y="3305860"/>
              <a:ext cx="3738665" cy="23938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65"/>
            <p:cNvSpPr txBox="1"/>
            <p:nvPr/>
          </p:nvSpPr>
          <p:spPr>
            <a:xfrm>
              <a:off x="899165" y="3305860"/>
              <a:ext cx="3738665" cy="2393899"/>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2E75B5"/>
                </a:buClr>
                <a:buSzPts val="2400"/>
                <a:buFont typeface="Calibri"/>
                <a:buNone/>
              </a:pPr>
              <a:r>
                <a:rPr lang="el-GR" sz="2400">
                  <a:solidFill>
                    <a:srgbClr val="2E75B5"/>
                  </a:solidFill>
                  <a:latin typeface="Calibri"/>
                  <a:ea typeface="Calibri"/>
                  <a:cs typeface="Calibri"/>
                  <a:sym typeface="Calibri"/>
                </a:rPr>
                <a:t>Πόσο αλήθεια είναι αυτό και αν όχι πως μπορούμε να καταφέρουμε να νιώθουμε έτσι;</a:t>
              </a:r>
              <a:endParaRPr sz="2400">
                <a:solidFill>
                  <a:srgbClr val="2E75B5"/>
                </a:solidFill>
                <a:latin typeface="Calibri"/>
                <a:ea typeface="Calibri"/>
                <a:cs typeface="Calibri"/>
                <a:sym typeface="Calibri"/>
              </a:endParaRPr>
            </a:p>
          </p:txBody>
        </p:sp>
      </p:grpSp>
    </p:spTree>
  </p:cSld>
  <p:clrMapOvr>
    <a:masterClrMapping/>
  </p:clrMapOvr>
  <mc:AlternateContent>
    <mc:Choice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6"/>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grpSp>
        <p:nvGrpSpPr>
          <p:cNvPr id="535" name="Google Shape;535;p66"/>
          <p:cNvGrpSpPr/>
          <p:nvPr/>
        </p:nvGrpSpPr>
        <p:grpSpPr>
          <a:xfrm>
            <a:off x="60959" y="495300"/>
            <a:ext cx="8930639" cy="5699759"/>
            <a:chOff x="-1" y="0"/>
            <a:chExt cx="8930639" cy="5699759"/>
          </a:xfrm>
        </p:grpSpPr>
        <p:sp>
          <p:nvSpPr>
            <p:cNvPr id="536" name="Google Shape;536;p66"/>
            <p:cNvSpPr/>
            <p:nvPr/>
          </p:nvSpPr>
          <p:spPr>
            <a:xfrm rot="-300000">
              <a:off x="27405" y="2341671"/>
              <a:ext cx="8875828" cy="1016416"/>
            </a:xfrm>
            <a:prstGeom prst="mathMinus">
              <a:avLst>
                <a:gd fmla="val 23520" name="adj1"/>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6"/>
            <p:cNvSpPr/>
            <p:nvPr/>
          </p:nvSpPr>
          <p:spPr>
            <a:xfrm>
              <a:off x="1071676" y="284988"/>
              <a:ext cx="2679192" cy="2279904"/>
            </a:xfrm>
            <a:prstGeom prst="downArrow">
              <a:avLst>
                <a:gd fmla="val 50000" name="adj1"/>
                <a:gd fmla="val 50000" name="adj2"/>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6"/>
            <p:cNvSpPr/>
            <p:nvPr/>
          </p:nvSpPr>
          <p:spPr>
            <a:xfrm>
              <a:off x="3596647" y="0"/>
              <a:ext cx="5130988" cy="23938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6"/>
            <p:cNvSpPr txBox="1"/>
            <p:nvPr/>
          </p:nvSpPr>
          <p:spPr>
            <a:xfrm>
              <a:off x="3596647" y="0"/>
              <a:ext cx="5130988" cy="2393899"/>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Clr>
                  <a:srgbClr val="0070C0"/>
                </a:buClr>
                <a:buSzPts val="2000"/>
                <a:buFont typeface="Calibri"/>
                <a:buNone/>
              </a:pPr>
              <a:r>
                <a:rPr lang="el-GR" sz="2000">
                  <a:solidFill>
                    <a:srgbClr val="0070C0"/>
                  </a:solidFill>
                  <a:latin typeface="Calibri"/>
                  <a:ea typeface="Calibri"/>
                  <a:cs typeface="Calibri"/>
                  <a:sym typeface="Calibri"/>
                </a:rPr>
                <a:t>«</a:t>
              </a:r>
              <a:r>
                <a:rPr lang="el-GR" sz="2400">
                  <a:solidFill>
                    <a:srgbClr val="0070C0"/>
                  </a:solidFill>
                  <a:latin typeface="Calibri"/>
                  <a:ea typeface="Calibri"/>
                  <a:cs typeface="Calibri"/>
                  <a:sym typeface="Calibri"/>
                </a:rPr>
                <a:t>Οι φίλοι μου, οι άνθρωποι που ακολουθώ, όλοι δείχνουν καλύτεροι από εμένα. Είναι αδύνατο να μη συγκρίνεις τον εαυτό σου με τους άλλους.»</a:t>
              </a:r>
              <a:endParaRPr sz="2400">
                <a:solidFill>
                  <a:srgbClr val="0070C0"/>
                </a:solidFill>
                <a:latin typeface="Calibri"/>
                <a:ea typeface="Calibri"/>
                <a:cs typeface="Calibri"/>
                <a:sym typeface="Calibri"/>
              </a:endParaRPr>
            </a:p>
          </p:txBody>
        </p:sp>
        <p:sp>
          <p:nvSpPr>
            <p:cNvPr id="540" name="Google Shape;540;p66"/>
            <p:cNvSpPr/>
            <p:nvPr/>
          </p:nvSpPr>
          <p:spPr>
            <a:xfrm>
              <a:off x="5179771" y="3134868"/>
              <a:ext cx="2679192" cy="2279904"/>
            </a:xfrm>
            <a:prstGeom prst="upArrow">
              <a:avLst>
                <a:gd fmla="val 50000" name="adj1"/>
                <a:gd fmla="val 50000" name="adj2"/>
              </a:avLst>
            </a:prstGeom>
            <a:gradFill>
              <a:gsLst>
                <a:gs pos="0">
                  <a:srgbClr val="7EB45F"/>
                </a:gs>
                <a:gs pos="50000">
                  <a:srgbClr val="6EAE41"/>
                </a:gs>
                <a:gs pos="100000">
                  <a:srgbClr val="5F9E3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6"/>
            <p:cNvSpPr/>
            <p:nvPr/>
          </p:nvSpPr>
          <p:spPr>
            <a:xfrm>
              <a:off x="1339596" y="3305860"/>
              <a:ext cx="2857804" cy="23938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6"/>
            <p:cNvSpPr txBox="1"/>
            <p:nvPr/>
          </p:nvSpPr>
          <p:spPr>
            <a:xfrm>
              <a:off x="1339596" y="3305860"/>
              <a:ext cx="2857804" cy="2393899"/>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2E75B5"/>
                </a:buClr>
                <a:buSzPts val="2400"/>
                <a:buFont typeface="Calibri"/>
                <a:buNone/>
              </a:pPr>
              <a:r>
                <a:rPr lang="el-GR" sz="2400">
                  <a:solidFill>
                    <a:srgbClr val="2E75B5"/>
                  </a:solidFill>
                  <a:latin typeface="Calibri"/>
                  <a:ea typeface="Calibri"/>
                  <a:cs typeface="Calibri"/>
                  <a:sym typeface="Calibri"/>
                </a:rPr>
                <a:t>Ποια είναι η άποψή σου; Τι συμβουλή θα έδινες;</a:t>
              </a:r>
              <a:endParaRPr sz="2400">
                <a:solidFill>
                  <a:srgbClr val="2E75B5"/>
                </a:solidFill>
                <a:latin typeface="Calibri"/>
                <a:ea typeface="Calibri"/>
                <a:cs typeface="Calibri"/>
                <a:sym typeface="Calibri"/>
              </a:endParaRPr>
            </a:p>
          </p:txBody>
        </p:sp>
      </p:grpSp>
    </p:spTree>
  </p:cSld>
  <p:clrMapOvr>
    <a:masterClrMapping/>
  </p:clrMapOvr>
  <mc:AlternateContent>
    <mc:Choice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solidFill>
                  <a:srgbClr val="888888"/>
                </a:solidFill>
              </a:rPr>
              <a:t>‹#›</a:t>
            </a:fld>
            <a:endParaRPr>
              <a:solidFill>
                <a:srgbClr val="888888"/>
              </a:solidFill>
            </a:endParaRPr>
          </a:p>
        </p:txBody>
      </p:sp>
      <p:sp>
        <p:nvSpPr>
          <p:cNvPr id="548" name="Google Shape;548;p67"/>
          <p:cNvSpPr/>
          <p:nvPr/>
        </p:nvSpPr>
        <p:spPr>
          <a:xfrm>
            <a:off x="0" y="-1"/>
            <a:ext cx="9492712" cy="7028481"/>
          </a:xfrm>
          <a:prstGeom prst="rect">
            <a:avLst/>
          </a:prstGeom>
          <a:solidFill>
            <a:srgbClr val="0072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pic>
        <p:nvPicPr>
          <p:cNvPr id="549" name="Google Shape;549;p67"/>
          <p:cNvPicPr preferRelativeResize="0"/>
          <p:nvPr/>
        </p:nvPicPr>
        <p:blipFill rotWithShape="1">
          <a:blip r:embed="rId3">
            <a:alphaModFix/>
          </a:blip>
          <a:srcRect b="0" l="0" r="0" t="0"/>
          <a:stretch/>
        </p:blipFill>
        <p:spPr>
          <a:xfrm>
            <a:off x="0" y="846324"/>
            <a:ext cx="9144000" cy="1948565"/>
          </a:xfrm>
          <a:prstGeom prst="rect">
            <a:avLst/>
          </a:prstGeom>
          <a:solidFill>
            <a:srgbClr val="538CD5"/>
          </a:solidFill>
          <a:ln>
            <a:noFill/>
          </a:ln>
        </p:spPr>
      </p:pic>
      <p:pic>
        <p:nvPicPr>
          <p:cNvPr id="550" name="Google Shape;550;p67"/>
          <p:cNvPicPr preferRelativeResize="0"/>
          <p:nvPr/>
        </p:nvPicPr>
        <p:blipFill rotWithShape="1">
          <a:blip r:embed="rId4">
            <a:alphaModFix/>
          </a:blip>
          <a:srcRect b="0" l="0" r="0" t="0"/>
          <a:stretch/>
        </p:blipFill>
        <p:spPr>
          <a:xfrm>
            <a:off x="0" y="2932049"/>
            <a:ext cx="9144000" cy="1425780"/>
          </a:xfrm>
          <a:prstGeom prst="rect">
            <a:avLst/>
          </a:prstGeom>
          <a:noFill/>
          <a:ln>
            <a:noFill/>
          </a:ln>
        </p:spPr>
      </p:pic>
      <p:pic>
        <p:nvPicPr>
          <p:cNvPr id="551" name="Google Shape;551;p67"/>
          <p:cNvPicPr preferRelativeResize="0"/>
          <p:nvPr/>
        </p:nvPicPr>
        <p:blipFill rotWithShape="1">
          <a:blip r:embed="rId5">
            <a:alphaModFix/>
          </a:blip>
          <a:srcRect b="0" l="0" r="0" t="0"/>
          <a:stretch/>
        </p:blipFill>
        <p:spPr>
          <a:xfrm>
            <a:off x="0" y="4494989"/>
            <a:ext cx="9144000" cy="1463801"/>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1000"/>
                                        <p:tgtEl>
                                          <p:spTgt spid="54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1000"/>
                                        <p:tgtEl>
                                          <p:spTgt spid="55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2000"/>
                                        <p:tgtEl>
                                          <p:spTgt spid="5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0"/>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grpSp>
        <p:nvGrpSpPr>
          <p:cNvPr id="320" name="Google Shape;320;p50"/>
          <p:cNvGrpSpPr/>
          <p:nvPr/>
        </p:nvGrpSpPr>
        <p:grpSpPr>
          <a:xfrm>
            <a:off x="99060" y="1187629"/>
            <a:ext cx="6675115" cy="4272280"/>
            <a:chOff x="0" y="0"/>
            <a:chExt cx="6675115" cy="4272280"/>
          </a:xfrm>
        </p:grpSpPr>
        <p:sp>
          <p:nvSpPr>
            <p:cNvPr id="321" name="Google Shape;321;p50"/>
            <p:cNvSpPr/>
            <p:nvPr/>
          </p:nvSpPr>
          <p:spPr>
            <a:xfrm>
              <a:off x="2647183" y="0"/>
              <a:ext cx="4027932" cy="4272280"/>
            </a:xfrm>
            <a:prstGeom prst="rightArrow">
              <a:avLst>
                <a:gd fmla="val 75000" name="adj1"/>
                <a:gd fmla="val 50000" name="adj2"/>
              </a:avLst>
            </a:prstGeom>
            <a:solidFill>
              <a:srgbClr val="CFDEEF">
                <a:alpha val="9019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0"/>
            <p:cNvSpPr/>
            <p:nvPr/>
          </p:nvSpPr>
          <p:spPr>
            <a:xfrm>
              <a:off x="0" y="0"/>
              <a:ext cx="2685288" cy="427228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0"/>
            <p:cNvSpPr txBox="1"/>
            <p:nvPr/>
          </p:nvSpPr>
          <p:spPr>
            <a:xfrm>
              <a:off x="131085" y="131085"/>
              <a:ext cx="2423118" cy="4010110"/>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lang="el-GR" sz="4000">
                  <a:solidFill>
                    <a:schemeClr val="lt1"/>
                  </a:solidFill>
                  <a:latin typeface="Calibri"/>
                  <a:ea typeface="Calibri"/>
                  <a:cs typeface="Calibri"/>
                  <a:sym typeface="Calibri"/>
                </a:rPr>
                <a:t>Τι σημαίνει ο όρος «εικόνα σώματος»  για σένα;</a:t>
              </a:r>
              <a:endParaRPr sz="4000">
                <a:solidFill>
                  <a:schemeClr val="lt1"/>
                </a:solidFill>
                <a:latin typeface="Calibri"/>
                <a:ea typeface="Calibri"/>
                <a:cs typeface="Calibri"/>
                <a:sym typeface="Calibri"/>
              </a:endParaRPr>
            </a:p>
          </p:txBody>
        </p:sp>
      </p:grpSp>
      <p:sp>
        <p:nvSpPr>
          <p:cNvPr id="324" name="Google Shape;324;p50"/>
          <p:cNvSpPr txBox="1"/>
          <p:nvPr/>
        </p:nvSpPr>
        <p:spPr>
          <a:xfrm>
            <a:off x="6271260" y="2697480"/>
            <a:ext cx="297942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400">
                <a:solidFill>
                  <a:srgbClr val="009900"/>
                </a:solidFill>
                <a:latin typeface="Calibri"/>
                <a:ea typeface="Calibri"/>
                <a:cs typeface="Calibri"/>
                <a:sym typeface="Calibri"/>
              </a:rPr>
              <a:t>Σκέψου λέξεις, φράσεις, #hashtags που προσδιορίζουν τον όρο «εικόνα σώματος». </a:t>
            </a:r>
            <a:endParaRPr sz="2400">
              <a:solidFill>
                <a:srgbClr val="009900"/>
              </a:solidFill>
              <a:latin typeface="Calibri"/>
              <a:ea typeface="Calibri"/>
              <a:cs typeface="Calibri"/>
              <a:sym typeface="Calibri"/>
            </a:endParaRPr>
          </a:p>
        </p:txBody>
      </p:sp>
      <p:pic>
        <p:nvPicPr>
          <p:cNvPr id="325" name="Google Shape;325;p50"/>
          <p:cNvPicPr preferRelativeResize="0"/>
          <p:nvPr/>
        </p:nvPicPr>
        <p:blipFill rotWithShape="1">
          <a:blip r:embed="rId3">
            <a:alphaModFix/>
          </a:blip>
          <a:srcRect b="0" l="0" r="0" t="0"/>
          <a:stretch/>
        </p:blipFill>
        <p:spPr>
          <a:xfrm>
            <a:off x="6400800" y="373379"/>
            <a:ext cx="2283792" cy="2196327"/>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pSp>
        <p:nvGrpSpPr>
          <p:cNvPr id="330" name="Google Shape;330;p51"/>
          <p:cNvGrpSpPr/>
          <p:nvPr/>
        </p:nvGrpSpPr>
        <p:grpSpPr>
          <a:xfrm>
            <a:off x="731520" y="624840"/>
            <a:ext cx="8328659" cy="5417818"/>
            <a:chOff x="0" y="0"/>
            <a:chExt cx="8328659" cy="5417818"/>
          </a:xfrm>
        </p:grpSpPr>
        <p:sp>
          <p:nvSpPr>
            <p:cNvPr id="331" name="Google Shape;331;p51"/>
            <p:cNvSpPr/>
            <p:nvPr/>
          </p:nvSpPr>
          <p:spPr>
            <a:xfrm>
              <a:off x="0" y="0"/>
              <a:ext cx="6413068" cy="975207"/>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1"/>
            <p:cNvSpPr txBox="1"/>
            <p:nvPr/>
          </p:nvSpPr>
          <p:spPr>
            <a:xfrm>
              <a:off x="28563" y="28563"/>
              <a:ext cx="5246643" cy="9180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alibri"/>
                <a:buNone/>
              </a:pPr>
              <a:r>
                <a:rPr lang="el-GR" sz="1600">
                  <a:solidFill>
                    <a:schemeClr val="lt1"/>
                  </a:solidFill>
                  <a:latin typeface="Calibri"/>
                  <a:ea typeface="Calibri"/>
                  <a:cs typeface="Calibri"/>
                  <a:sym typeface="Calibri"/>
                </a:rPr>
                <a:t>Πιστεύεις ότι οι άνθρωποι φροντίζουν περισσότερο για την πραγματική εικόνα τους ή για την εικόνα τους στο διαδίκτυο; Γιατί συμβαίνει αυτό;</a:t>
              </a:r>
              <a:endParaRPr sz="1600">
                <a:solidFill>
                  <a:schemeClr val="lt1"/>
                </a:solidFill>
                <a:latin typeface="Calibri"/>
                <a:ea typeface="Calibri"/>
                <a:cs typeface="Calibri"/>
                <a:sym typeface="Calibri"/>
              </a:endParaRPr>
            </a:p>
          </p:txBody>
        </p:sp>
        <p:sp>
          <p:nvSpPr>
            <p:cNvPr id="333" name="Google Shape;333;p51"/>
            <p:cNvSpPr/>
            <p:nvPr/>
          </p:nvSpPr>
          <p:spPr>
            <a:xfrm>
              <a:off x="478897" y="1110652"/>
              <a:ext cx="6413068" cy="975207"/>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1"/>
            <p:cNvSpPr txBox="1"/>
            <p:nvPr/>
          </p:nvSpPr>
          <p:spPr>
            <a:xfrm>
              <a:off x="507460" y="1139215"/>
              <a:ext cx="5243159" cy="9180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alibri"/>
                <a:buNone/>
              </a:pPr>
              <a:r>
                <a:rPr lang="el-GR" sz="1600">
                  <a:solidFill>
                    <a:schemeClr val="lt1"/>
                  </a:solidFill>
                  <a:latin typeface="Calibri"/>
                  <a:ea typeface="Calibri"/>
                  <a:cs typeface="Calibri"/>
                  <a:sym typeface="Calibri"/>
                </a:rPr>
                <a:t>Πόσο σε επηρεάζουν οι φωτογραφίες των φίλων σου που βλέπεις στο διαδίκτυο; </a:t>
              </a:r>
              <a:endParaRPr sz="1600">
                <a:solidFill>
                  <a:schemeClr val="lt1"/>
                </a:solidFill>
                <a:latin typeface="Calibri"/>
                <a:ea typeface="Calibri"/>
                <a:cs typeface="Calibri"/>
                <a:sym typeface="Calibri"/>
              </a:endParaRPr>
            </a:p>
          </p:txBody>
        </p:sp>
        <p:sp>
          <p:nvSpPr>
            <p:cNvPr id="335" name="Google Shape;335;p51"/>
            <p:cNvSpPr/>
            <p:nvPr/>
          </p:nvSpPr>
          <p:spPr>
            <a:xfrm>
              <a:off x="957795" y="2221305"/>
              <a:ext cx="6413068" cy="975207"/>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1"/>
            <p:cNvSpPr txBox="1"/>
            <p:nvPr/>
          </p:nvSpPr>
          <p:spPr>
            <a:xfrm>
              <a:off x="986358" y="2249868"/>
              <a:ext cx="5243159" cy="9180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alibri"/>
                <a:buNone/>
              </a:pPr>
              <a:r>
                <a:rPr lang="el-GR" sz="1600">
                  <a:solidFill>
                    <a:schemeClr val="lt1"/>
                  </a:solidFill>
                  <a:latin typeface="Calibri"/>
                  <a:ea typeface="Calibri"/>
                  <a:cs typeface="Calibri"/>
                  <a:sym typeface="Calibri"/>
                </a:rPr>
                <a:t>Σε επηρεάζουν περισσότερο οι φωτογραφίες των φίλων σου ή οι φωτογραφίες διάσημων;</a:t>
              </a:r>
              <a:endParaRPr sz="1600">
                <a:solidFill>
                  <a:schemeClr val="lt1"/>
                </a:solidFill>
                <a:latin typeface="Calibri"/>
                <a:ea typeface="Calibri"/>
                <a:cs typeface="Calibri"/>
                <a:sym typeface="Calibri"/>
              </a:endParaRPr>
            </a:p>
          </p:txBody>
        </p:sp>
        <p:sp>
          <p:nvSpPr>
            <p:cNvPr id="337" name="Google Shape;337;p51"/>
            <p:cNvSpPr/>
            <p:nvPr/>
          </p:nvSpPr>
          <p:spPr>
            <a:xfrm>
              <a:off x="1436693" y="3331958"/>
              <a:ext cx="6413068" cy="975207"/>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1"/>
            <p:cNvSpPr txBox="1"/>
            <p:nvPr/>
          </p:nvSpPr>
          <p:spPr>
            <a:xfrm>
              <a:off x="1465256" y="3360521"/>
              <a:ext cx="5243159" cy="9180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alibri"/>
                <a:buNone/>
              </a:pPr>
              <a:r>
                <a:rPr lang="el-GR" sz="1600">
                  <a:solidFill>
                    <a:schemeClr val="lt1"/>
                  </a:solidFill>
                  <a:latin typeface="Calibri"/>
                  <a:ea typeface="Calibri"/>
                  <a:cs typeface="Calibri"/>
                  <a:sym typeface="Calibri"/>
                </a:rPr>
                <a:t>Πόσο σημαντική είναι η εξωτερική εμφάνιση για τους νέους; Απάντησε χρησιμοποιώντας μια κλίμακα διαβάθμισης από το 1-5 όπου το 5 είναι το εξαιρετικά σημαντική. Γιατί; </a:t>
              </a:r>
              <a:endParaRPr sz="1600">
                <a:solidFill>
                  <a:schemeClr val="lt1"/>
                </a:solidFill>
                <a:latin typeface="Calibri"/>
                <a:ea typeface="Calibri"/>
                <a:cs typeface="Calibri"/>
                <a:sym typeface="Calibri"/>
              </a:endParaRPr>
            </a:p>
          </p:txBody>
        </p:sp>
        <p:sp>
          <p:nvSpPr>
            <p:cNvPr id="339" name="Google Shape;339;p51"/>
            <p:cNvSpPr/>
            <p:nvPr/>
          </p:nvSpPr>
          <p:spPr>
            <a:xfrm>
              <a:off x="1915591" y="4442611"/>
              <a:ext cx="6413068" cy="975207"/>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1"/>
            <p:cNvSpPr txBox="1"/>
            <p:nvPr/>
          </p:nvSpPr>
          <p:spPr>
            <a:xfrm>
              <a:off x="1944154" y="4471174"/>
              <a:ext cx="5243159" cy="9180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alibri"/>
                <a:buNone/>
              </a:pPr>
              <a:r>
                <a:rPr lang="el-GR" sz="1600">
                  <a:solidFill>
                    <a:schemeClr val="lt1"/>
                  </a:solidFill>
                  <a:latin typeface="Calibri"/>
                  <a:ea typeface="Calibri"/>
                  <a:cs typeface="Calibri"/>
                  <a:sym typeface="Calibri"/>
                </a:rPr>
                <a:t>Με ποιο τρόπο μπορεί κάποιος να «βελτιώσει» τη διαδικτυακή εμφάνισή του;</a:t>
              </a:r>
              <a:endParaRPr sz="1600">
                <a:solidFill>
                  <a:schemeClr val="lt1"/>
                </a:solidFill>
                <a:latin typeface="Calibri"/>
                <a:ea typeface="Calibri"/>
                <a:cs typeface="Calibri"/>
                <a:sym typeface="Calibri"/>
              </a:endParaRPr>
            </a:p>
          </p:txBody>
        </p:sp>
        <p:sp>
          <p:nvSpPr>
            <p:cNvPr id="341" name="Google Shape;341;p51"/>
            <p:cNvSpPr/>
            <p:nvPr/>
          </p:nvSpPr>
          <p:spPr>
            <a:xfrm>
              <a:off x="5779183" y="712443"/>
              <a:ext cx="633884" cy="633884"/>
            </a:xfrm>
            <a:prstGeom prst="downArrow">
              <a:avLst>
                <a:gd fmla="val 55000" name="adj1"/>
                <a:gd fmla="val 45000" name="adj2"/>
              </a:avLst>
            </a:prstGeom>
            <a:solidFill>
              <a:srgbClr val="CCD3EA">
                <a:alpha val="90196"/>
              </a:srgbClr>
            </a:solidFill>
            <a:ln cap="flat" cmpd="sng" w="9525">
              <a:solidFill>
                <a:srgbClr val="CCD3EA">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1"/>
            <p:cNvSpPr txBox="1"/>
            <p:nvPr/>
          </p:nvSpPr>
          <p:spPr>
            <a:xfrm>
              <a:off x="5921807" y="712443"/>
              <a:ext cx="348636" cy="476998"/>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3" name="Google Shape;343;p51"/>
            <p:cNvSpPr/>
            <p:nvPr/>
          </p:nvSpPr>
          <p:spPr>
            <a:xfrm>
              <a:off x="6258081" y="1823096"/>
              <a:ext cx="633884" cy="633884"/>
            </a:xfrm>
            <a:prstGeom prst="downArrow">
              <a:avLst>
                <a:gd fmla="val 55000" name="adj1"/>
                <a:gd fmla="val 45000" name="adj2"/>
              </a:avLst>
            </a:prstGeom>
            <a:solidFill>
              <a:srgbClr val="CCD3EA">
                <a:alpha val="90196"/>
              </a:srgbClr>
            </a:solidFill>
            <a:ln cap="flat" cmpd="sng" w="9525">
              <a:solidFill>
                <a:srgbClr val="CCD3EA">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1"/>
            <p:cNvSpPr txBox="1"/>
            <p:nvPr/>
          </p:nvSpPr>
          <p:spPr>
            <a:xfrm>
              <a:off x="6400705" y="1823096"/>
              <a:ext cx="348636" cy="476998"/>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5" name="Google Shape;345;p51"/>
            <p:cNvSpPr/>
            <p:nvPr/>
          </p:nvSpPr>
          <p:spPr>
            <a:xfrm>
              <a:off x="6736979" y="2917495"/>
              <a:ext cx="633884" cy="633884"/>
            </a:xfrm>
            <a:prstGeom prst="downArrow">
              <a:avLst>
                <a:gd fmla="val 55000" name="adj1"/>
                <a:gd fmla="val 45000" name="adj2"/>
              </a:avLst>
            </a:prstGeom>
            <a:solidFill>
              <a:srgbClr val="CCD3EA">
                <a:alpha val="90196"/>
              </a:srgbClr>
            </a:solidFill>
            <a:ln cap="flat" cmpd="sng" w="9525">
              <a:solidFill>
                <a:srgbClr val="CCD3EA">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1"/>
            <p:cNvSpPr txBox="1"/>
            <p:nvPr/>
          </p:nvSpPr>
          <p:spPr>
            <a:xfrm>
              <a:off x="6879603" y="2917495"/>
              <a:ext cx="348636" cy="476998"/>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7" name="Google Shape;347;p51"/>
            <p:cNvSpPr/>
            <p:nvPr/>
          </p:nvSpPr>
          <p:spPr>
            <a:xfrm>
              <a:off x="7215877" y="4038984"/>
              <a:ext cx="633884" cy="633884"/>
            </a:xfrm>
            <a:prstGeom prst="downArrow">
              <a:avLst>
                <a:gd fmla="val 55000" name="adj1"/>
                <a:gd fmla="val 45000" name="adj2"/>
              </a:avLst>
            </a:prstGeom>
            <a:solidFill>
              <a:srgbClr val="CCD3EA">
                <a:alpha val="90196"/>
              </a:srgbClr>
            </a:solidFill>
            <a:ln cap="flat" cmpd="sng" w="9525">
              <a:solidFill>
                <a:srgbClr val="CCD3EA">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1"/>
            <p:cNvSpPr txBox="1"/>
            <p:nvPr/>
          </p:nvSpPr>
          <p:spPr>
            <a:xfrm>
              <a:off x="7358501" y="4038984"/>
              <a:ext cx="348636" cy="476998"/>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grpSp>
      <p:sp>
        <p:nvSpPr>
          <p:cNvPr id="349" name="Google Shape;349;p51"/>
          <p:cNvSpPr txBox="1"/>
          <p:nvPr>
            <p:ph idx="12" type="sldNum"/>
          </p:nvPr>
        </p:nvSpPr>
        <p:spPr>
          <a:xfrm>
            <a:off x="6400800" y="609917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pic>
        <p:nvPicPr>
          <p:cNvPr id="350" name="Google Shape;350;p51"/>
          <p:cNvPicPr preferRelativeResize="0"/>
          <p:nvPr/>
        </p:nvPicPr>
        <p:blipFill rotWithShape="1">
          <a:blip r:embed="rId3">
            <a:alphaModFix/>
          </a:blip>
          <a:srcRect b="0" l="0" r="0" t="0"/>
          <a:stretch/>
        </p:blipFill>
        <p:spPr>
          <a:xfrm>
            <a:off x="-129541" y="3611880"/>
            <a:ext cx="2443659" cy="2487296"/>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C:\Roomates\newsletter\ppt.jpg" id="355" name="Google Shape;355;p52"/>
          <p:cNvPicPr preferRelativeResize="0"/>
          <p:nvPr/>
        </p:nvPicPr>
        <p:blipFill rotWithShape="1">
          <a:blip r:embed="rId3">
            <a:alphaModFix/>
          </a:blip>
          <a:srcRect b="0" l="0" r="0" t="0"/>
          <a:stretch/>
        </p:blipFill>
        <p:spPr>
          <a:xfrm>
            <a:off x="17256" y="0"/>
            <a:ext cx="9126745" cy="6885384"/>
          </a:xfrm>
          <a:prstGeom prst="rect">
            <a:avLst/>
          </a:prstGeom>
          <a:noFill/>
          <a:ln>
            <a:noFill/>
          </a:ln>
        </p:spPr>
      </p:pic>
      <p:sp>
        <p:nvSpPr>
          <p:cNvPr id="356" name="Google Shape;356;p52"/>
          <p:cNvSpPr txBox="1"/>
          <p:nvPr>
            <p:ph type="title"/>
          </p:nvPr>
        </p:nvSpPr>
        <p:spPr>
          <a:xfrm>
            <a:off x="70596" y="665670"/>
            <a:ext cx="912674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CC33"/>
              </a:buClr>
              <a:buSzPts val="4000"/>
              <a:buFont typeface="Comic Sans MS"/>
              <a:buNone/>
            </a:pPr>
            <a:r>
              <a:rPr b="1" lang="el-GR" sz="4000">
                <a:solidFill>
                  <a:srgbClr val="33CC33"/>
                </a:solidFill>
                <a:latin typeface="Comic Sans MS"/>
                <a:ea typeface="Comic Sans MS"/>
                <a:cs typeface="Comic Sans MS"/>
                <a:sym typeface="Comic Sans MS"/>
              </a:rPr>
              <a:t>Τι μηνύματα λαμβάνουμε  στην παιδική ηλικία;</a:t>
            </a:r>
            <a:endParaRPr/>
          </a:p>
        </p:txBody>
      </p:sp>
      <p:sp>
        <p:nvSpPr>
          <p:cNvPr id="357" name="Google Shape;357;p52"/>
          <p:cNvSpPr txBox="1"/>
          <p:nvPr>
            <p:ph idx="1" type="body"/>
          </p:nvPr>
        </p:nvSpPr>
        <p:spPr>
          <a:xfrm>
            <a:off x="448572" y="1700808"/>
            <a:ext cx="8229600" cy="432048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chemeClr val="dk1"/>
              </a:buClr>
              <a:buSzPts val="3200"/>
              <a:buNone/>
            </a:pPr>
            <a:r>
              <a:rPr lang="el-GR"/>
              <a:t>     </a:t>
            </a:r>
            <a:endParaRPr/>
          </a:p>
        </p:txBody>
      </p:sp>
      <p:pic>
        <p:nvPicPr>
          <p:cNvPr id="358" name="Google Shape;358;p52"/>
          <p:cNvPicPr preferRelativeResize="0"/>
          <p:nvPr/>
        </p:nvPicPr>
        <p:blipFill rotWithShape="1">
          <a:blip r:embed="rId4">
            <a:alphaModFix/>
          </a:blip>
          <a:srcRect b="0" l="0" r="0" t="0"/>
          <a:stretch/>
        </p:blipFill>
        <p:spPr>
          <a:xfrm>
            <a:off x="395536" y="2348880"/>
            <a:ext cx="4464496" cy="2609850"/>
          </a:xfrm>
          <a:prstGeom prst="rect">
            <a:avLst/>
          </a:prstGeom>
          <a:noFill/>
          <a:ln>
            <a:noFill/>
          </a:ln>
        </p:spPr>
      </p:pic>
      <p:pic>
        <p:nvPicPr>
          <p:cNvPr id="359" name="Google Shape;359;p52"/>
          <p:cNvPicPr preferRelativeResize="0"/>
          <p:nvPr/>
        </p:nvPicPr>
        <p:blipFill rotWithShape="1">
          <a:blip r:embed="rId5">
            <a:alphaModFix/>
          </a:blip>
          <a:srcRect b="0" l="0" r="0" t="0"/>
          <a:stretch/>
        </p:blipFill>
        <p:spPr>
          <a:xfrm>
            <a:off x="4932041" y="1851025"/>
            <a:ext cx="4211960" cy="4321175"/>
          </a:xfrm>
          <a:prstGeom prst="rect">
            <a:avLst/>
          </a:prstGeom>
          <a:noFill/>
          <a:ln>
            <a:noFill/>
          </a:ln>
        </p:spPr>
      </p:pic>
      <p:sp>
        <p:nvSpPr>
          <p:cNvPr id="360" name="Google Shape;360;p52"/>
          <p:cNvSpPr txBox="1"/>
          <p:nvPr>
            <p:ph idx="12" type="sldNum"/>
          </p:nvPr>
        </p:nvSpPr>
        <p:spPr>
          <a:xfrm>
            <a:off x="6261174" y="6154638"/>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solidFill>
                  <a:srgbClr val="888888"/>
                </a:solidFill>
              </a:rPr>
              <a:t>‹#›</a:t>
            </a:fld>
            <a:endParaRPr>
              <a:solidFill>
                <a:srgbClr val="88888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descr="C:\Roomates\newsletter\ppt.jpg" id="365" name="Google Shape;365;p53"/>
          <p:cNvPicPr preferRelativeResize="0"/>
          <p:nvPr/>
        </p:nvPicPr>
        <p:blipFill rotWithShape="1">
          <a:blip r:embed="rId3">
            <a:alphaModFix/>
          </a:blip>
          <a:srcRect b="0" l="0" r="0" t="0"/>
          <a:stretch/>
        </p:blipFill>
        <p:spPr>
          <a:xfrm>
            <a:off x="0" y="0"/>
            <a:ext cx="9126745" cy="6885384"/>
          </a:xfrm>
          <a:prstGeom prst="rect">
            <a:avLst/>
          </a:prstGeom>
          <a:noFill/>
          <a:ln>
            <a:noFill/>
          </a:ln>
        </p:spPr>
      </p:pic>
      <p:sp>
        <p:nvSpPr>
          <p:cNvPr id="366" name="Google Shape;366;p53"/>
          <p:cNvSpPr txBox="1"/>
          <p:nvPr>
            <p:ph type="title"/>
          </p:nvPr>
        </p:nvSpPr>
        <p:spPr>
          <a:xfrm>
            <a:off x="107504" y="444926"/>
            <a:ext cx="9091248" cy="141514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CC33"/>
              </a:buClr>
              <a:buSzPts val="4000"/>
              <a:buFont typeface="Comic Sans MS"/>
              <a:buNone/>
            </a:pPr>
            <a:r>
              <a:rPr b="1" lang="el-GR" sz="4000">
                <a:solidFill>
                  <a:srgbClr val="33CC33"/>
                </a:solidFill>
                <a:latin typeface="Comic Sans MS"/>
                <a:ea typeface="Comic Sans MS"/>
                <a:cs typeface="Comic Sans MS"/>
                <a:sym typeface="Comic Sans MS"/>
              </a:rPr>
              <a:t>Τι μηνύματα λαμβάνουμε  στην παιδική ηλικία;</a:t>
            </a:r>
            <a:endParaRPr/>
          </a:p>
        </p:txBody>
      </p:sp>
      <p:sp>
        <p:nvSpPr>
          <p:cNvPr id="367" name="Google Shape;367;p53"/>
          <p:cNvSpPr txBox="1"/>
          <p:nvPr>
            <p:ph idx="1" type="body"/>
          </p:nvPr>
        </p:nvSpPr>
        <p:spPr>
          <a:xfrm>
            <a:off x="448572" y="1700808"/>
            <a:ext cx="8229600" cy="432048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chemeClr val="dk1"/>
              </a:buClr>
              <a:buSzPts val="3200"/>
              <a:buNone/>
            </a:pPr>
            <a:r>
              <a:rPr lang="el-GR"/>
              <a:t>     </a:t>
            </a:r>
            <a:endParaRPr/>
          </a:p>
        </p:txBody>
      </p:sp>
      <p:pic>
        <p:nvPicPr>
          <p:cNvPr descr="bratz+babies" id="368" name="Google Shape;368;p53"/>
          <p:cNvPicPr preferRelativeResize="0"/>
          <p:nvPr/>
        </p:nvPicPr>
        <p:blipFill rotWithShape="1">
          <a:blip r:embed="rId4">
            <a:alphaModFix/>
          </a:blip>
          <a:srcRect b="0" l="0" r="0" t="-13913"/>
          <a:stretch/>
        </p:blipFill>
        <p:spPr>
          <a:xfrm>
            <a:off x="505177" y="1356475"/>
            <a:ext cx="2592787" cy="2952353"/>
          </a:xfrm>
          <a:prstGeom prst="rect">
            <a:avLst/>
          </a:prstGeom>
          <a:noFill/>
          <a:ln>
            <a:noFill/>
          </a:ln>
        </p:spPr>
      </p:pic>
      <p:pic>
        <p:nvPicPr>
          <p:cNvPr descr="ANd9GcQTs6VBxwOASin0slj7Xpdx_kG_pKW7BSDEvcP9nDi8P7dWtjQiSg" id="369" name="Google Shape;369;p53"/>
          <p:cNvPicPr preferRelativeResize="0"/>
          <p:nvPr/>
        </p:nvPicPr>
        <p:blipFill rotWithShape="1">
          <a:blip r:embed="rId5">
            <a:alphaModFix/>
          </a:blip>
          <a:srcRect b="0" l="0" r="0" t="0"/>
          <a:stretch/>
        </p:blipFill>
        <p:spPr>
          <a:xfrm>
            <a:off x="3089170" y="1710242"/>
            <a:ext cx="2247900" cy="2150806"/>
          </a:xfrm>
          <a:prstGeom prst="rect">
            <a:avLst/>
          </a:prstGeom>
          <a:noFill/>
          <a:ln>
            <a:noFill/>
          </a:ln>
        </p:spPr>
      </p:pic>
      <p:pic>
        <p:nvPicPr>
          <p:cNvPr descr="bratz-hero" id="370" name="Google Shape;370;p53"/>
          <p:cNvPicPr preferRelativeResize="0"/>
          <p:nvPr/>
        </p:nvPicPr>
        <p:blipFill rotWithShape="1">
          <a:blip r:embed="rId6">
            <a:alphaModFix/>
          </a:blip>
          <a:srcRect b="0" l="0" r="0" t="0"/>
          <a:stretch/>
        </p:blipFill>
        <p:spPr>
          <a:xfrm>
            <a:off x="611560" y="3964495"/>
            <a:ext cx="4429125" cy="2211873"/>
          </a:xfrm>
          <a:prstGeom prst="rect">
            <a:avLst/>
          </a:prstGeom>
          <a:noFill/>
          <a:ln>
            <a:noFill/>
          </a:ln>
        </p:spPr>
      </p:pic>
      <p:pic>
        <p:nvPicPr>
          <p:cNvPr descr="430c9a74b0fe1c053999ff7b9fafb451" id="371" name="Google Shape;371;p53"/>
          <p:cNvPicPr preferRelativeResize="0"/>
          <p:nvPr/>
        </p:nvPicPr>
        <p:blipFill rotWithShape="1">
          <a:blip r:embed="rId7">
            <a:alphaModFix/>
          </a:blip>
          <a:srcRect b="0" l="0" r="0" t="0"/>
          <a:stretch/>
        </p:blipFill>
        <p:spPr>
          <a:xfrm>
            <a:off x="5652245" y="2569086"/>
            <a:ext cx="2247900" cy="3362325"/>
          </a:xfrm>
          <a:prstGeom prst="rect">
            <a:avLst/>
          </a:prstGeom>
          <a:noFill/>
          <a:ln>
            <a:noFill/>
          </a:ln>
        </p:spPr>
      </p:pic>
      <p:sp>
        <p:nvSpPr>
          <p:cNvPr id="372" name="Google Shape;372;p53"/>
          <p:cNvSpPr txBox="1"/>
          <p:nvPr>
            <p:ph idx="12" type="sldNum"/>
          </p:nvPr>
        </p:nvSpPr>
        <p:spPr>
          <a:xfrm>
            <a:off x="6254824" y="6056621"/>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solidFill>
                  <a:srgbClr val="888888"/>
                </a:solidFill>
              </a:rPr>
              <a:t>‹#›</a:t>
            </a:fld>
            <a:endParaRPr>
              <a:solidFill>
                <a:srgbClr val="8888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C:\Roomates\newsletter\ppt.jpg" id="377" name="Google Shape;377;p54"/>
          <p:cNvPicPr preferRelativeResize="0"/>
          <p:nvPr/>
        </p:nvPicPr>
        <p:blipFill rotWithShape="1">
          <a:blip r:embed="rId3">
            <a:alphaModFix/>
          </a:blip>
          <a:srcRect b="0" l="0" r="0" t="0"/>
          <a:stretch/>
        </p:blipFill>
        <p:spPr>
          <a:xfrm>
            <a:off x="0" y="1"/>
            <a:ext cx="9126745" cy="6885384"/>
          </a:xfrm>
          <a:prstGeom prst="rect">
            <a:avLst/>
          </a:prstGeom>
          <a:noFill/>
          <a:ln>
            <a:noFill/>
          </a:ln>
        </p:spPr>
      </p:pic>
      <p:sp>
        <p:nvSpPr>
          <p:cNvPr id="378" name="Google Shape;378;p54"/>
          <p:cNvSpPr txBox="1"/>
          <p:nvPr>
            <p:ph type="title"/>
          </p:nvPr>
        </p:nvSpPr>
        <p:spPr>
          <a:xfrm>
            <a:off x="137985" y="497533"/>
            <a:ext cx="885077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CC33"/>
              </a:buClr>
              <a:buSzPts val="3200"/>
              <a:buFont typeface="Comic Sans MS"/>
              <a:buNone/>
            </a:pPr>
            <a:r>
              <a:rPr b="1" lang="el-GR" sz="3200">
                <a:solidFill>
                  <a:srgbClr val="33CC33"/>
                </a:solidFill>
                <a:latin typeface="Comic Sans MS"/>
                <a:ea typeface="Comic Sans MS"/>
                <a:cs typeface="Comic Sans MS"/>
                <a:sym typeface="Comic Sans MS"/>
              </a:rPr>
              <a:t>Τι μηνύματα λαμβάνουμε στην εφηβική ηλικία;</a:t>
            </a:r>
            <a:endParaRPr/>
          </a:p>
        </p:txBody>
      </p:sp>
      <p:pic>
        <p:nvPicPr>
          <p:cNvPr id="379" name="Google Shape;379;p54"/>
          <p:cNvPicPr preferRelativeResize="0"/>
          <p:nvPr>
            <p:ph idx="1" type="body"/>
          </p:nvPr>
        </p:nvPicPr>
        <p:blipFill rotWithShape="1">
          <a:blip r:embed="rId4">
            <a:alphaModFix/>
          </a:blip>
          <a:srcRect b="0" l="0" r="0" t="0"/>
          <a:stretch/>
        </p:blipFill>
        <p:spPr>
          <a:xfrm>
            <a:off x="755576" y="1988840"/>
            <a:ext cx="1800200" cy="4248472"/>
          </a:xfrm>
          <a:prstGeom prst="rect">
            <a:avLst/>
          </a:prstGeom>
          <a:noFill/>
          <a:ln>
            <a:noFill/>
          </a:ln>
        </p:spPr>
      </p:pic>
      <p:pic>
        <p:nvPicPr>
          <p:cNvPr id="380" name="Google Shape;380;p54"/>
          <p:cNvPicPr preferRelativeResize="0"/>
          <p:nvPr/>
        </p:nvPicPr>
        <p:blipFill rotWithShape="1">
          <a:blip r:embed="rId5">
            <a:alphaModFix/>
          </a:blip>
          <a:srcRect b="0" l="0" r="0" t="0"/>
          <a:stretch/>
        </p:blipFill>
        <p:spPr>
          <a:xfrm>
            <a:off x="2555776" y="1988840"/>
            <a:ext cx="2448272" cy="4176464"/>
          </a:xfrm>
          <a:prstGeom prst="rect">
            <a:avLst/>
          </a:prstGeom>
          <a:noFill/>
          <a:ln>
            <a:noFill/>
          </a:ln>
        </p:spPr>
      </p:pic>
      <p:pic>
        <p:nvPicPr>
          <p:cNvPr descr="https://cdn-02.independent.ie/life/article35201645.ece/d5f3d/AUTOCROP/w620/2016-11-12_lif_26050525_I7.JPG" id="381" name="Google Shape;381;p54"/>
          <p:cNvPicPr preferRelativeResize="0"/>
          <p:nvPr/>
        </p:nvPicPr>
        <p:blipFill rotWithShape="1">
          <a:blip r:embed="rId6">
            <a:alphaModFix/>
          </a:blip>
          <a:srcRect b="0" l="0" r="0" t="0"/>
          <a:stretch/>
        </p:blipFill>
        <p:spPr>
          <a:xfrm>
            <a:off x="5004048" y="1988840"/>
            <a:ext cx="3745260" cy="2520280"/>
          </a:xfrm>
          <a:prstGeom prst="rect">
            <a:avLst/>
          </a:prstGeom>
          <a:noFill/>
          <a:ln>
            <a:noFill/>
          </a:ln>
        </p:spPr>
      </p:pic>
      <p:sp>
        <p:nvSpPr>
          <p:cNvPr descr="ÎÏÎ¿ÏÎ­Î»ÎµÏÎ¼Î± ÎµÎ¹ÎºÏÎ½Î±Ï Î³Î¹Î± selfies affect body image kardashian" id="382" name="Google Shape;382;p5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383" name="Google Shape;383;p5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384" name="Google Shape;384;p5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385" name="Google Shape;385;p5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386" name="Google Shape;386;p5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Î£ÏÎµÏÎ¹ÎºÎ® ÎµÎ¹ÎºÏÎ½Î±" id="387" name="Google Shape;387;p54"/>
          <p:cNvPicPr preferRelativeResize="0"/>
          <p:nvPr/>
        </p:nvPicPr>
        <p:blipFill rotWithShape="1">
          <a:blip r:embed="rId7">
            <a:alphaModFix/>
          </a:blip>
          <a:srcRect b="0" l="0" r="0" t="0"/>
          <a:stretch/>
        </p:blipFill>
        <p:spPr>
          <a:xfrm>
            <a:off x="5076056" y="4509120"/>
            <a:ext cx="3600400" cy="1817390"/>
          </a:xfrm>
          <a:prstGeom prst="rect">
            <a:avLst/>
          </a:prstGeom>
          <a:noFill/>
          <a:ln>
            <a:noFill/>
          </a:ln>
        </p:spPr>
      </p:pic>
      <p:sp>
        <p:nvSpPr>
          <p:cNvPr id="388" name="Google Shape;388;p54"/>
          <p:cNvSpPr txBox="1"/>
          <p:nvPr>
            <p:ph idx="12" type="sldNum"/>
          </p:nvPr>
        </p:nvSpPr>
        <p:spPr>
          <a:xfrm>
            <a:off x="6254824" y="6056621"/>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solidFill>
                  <a:srgbClr val="888888"/>
                </a:solidFill>
              </a:rPr>
              <a:t>‹#›</a:t>
            </a:fld>
            <a:endParaRPr>
              <a:solidFill>
                <a:srgbClr val="88888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C:\Roomates\newsletter\ppt.jpg" id="393" name="Google Shape;393;p55"/>
          <p:cNvPicPr preferRelativeResize="0"/>
          <p:nvPr/>
        </p:nvPicPr>
        <p:blipFill rotWithShape="1">
          <a:blip r:embed="rId3">
            <a:alphaModFix/>
          </a:blip>
          <a:srcRect b="0" l="0" r="0" t="0"/>
          <a:stretch/>
        </p:blipFill>
        <p:spPr>
          <a:xfrm>
            <a:off x="-6369" y="0"/>
            <a:ext cx="9126745" cy="6885384"/>
          </a:xfrm>
          <a:prstGeom prst="rect">
            <a:avLst/>
          </a:prstGeom>
          <a:noFill/>
          <a:ln>
            <a:noFill/>
          </a:ln>
        </p:spPr>
      </p:pic>
      <p:sp>
        <p:nvSpPr>
          <p:cNvPr id="394" name="Google Shape;394;p55"/>
          <p:cNvSpPr txBox="1"/>
          <p:nvPr>
            <p:ph type="title"/>
          </p:nvPr>
        </p:nvSpPr>
        <p:spPr>
          <a:xfrm>
            <a:off x="268213" y="548456"/>
            <a:ext cx="8229600" cy="115212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CC33"/>
              </a:buClr>
              <a:buSzPts val="4000"/>
              <a:buFont typeface="Comic Sans MS"/>
              <a:buNone/>
            </a:pPr>
            <a:r>
              <a:rPr b="1" lang="el-GR" sz="4000">
                <a:solidFill>
                  <a:srgbClr val="33CC33"/>
                </a:solidFill>
                <a:latin typeface="Comic Sans MS"/>
                <a:ea typeface="Comic Sans MS"/>
                <a:cs typeface="Comic Sans MS"/>
                <a:sym typeface="Comic Sans MS"/>
              </a:rPr>
              <a:t>Τι μηνύματα λαμβάνουμε;</a:t>
            </a:r>
            <a:br>
              <a:rPr b="1" lang="el-GR" sz="3600">
                <a:solidFill>
                  <a:srgbClr val="008000"/>
                </a:solidFill>
                <a:latin typeface="Open Sans"/>
                <a:ea typeface="Open Sans"/>
                <a:cs typeface="Open Sans"/>
                <a:sym typeface="Open Sans"/>
              </a:rPr>
            </a:br>
            <a:endParaRPr b="1" i="1" sz="3600">
              <a:solidFill>
                <a:srgbClr val="008000"/>
              </a:solidFill>
              <a:latin typeface="Open Sans"/>
              <a:ea typeface="Open Sans"/>
              <a:cs typeface="Open Sans"/>
              <a:sym typeface="Open Sans"/>
            </a:endParaRPr>
          </a:p>
        </p:txBody>
      </p:sp>
      <p:sp>
        <p:nvSpPr>
          <p:cNvPr descr="ÎÏÎ¿ÏÎ­Î»ÎµÏÎ¼Î± ÎµÎ¹ÎºÏÎ½Î±Ï Î³Î¹Î± selfies affect body image kardashian" id="395" name="Google Shape;395;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396" name="Google Shape;396;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397" name="Google Shape;397;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398" name="Google Shape;398;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399" name="Google Shape;399;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55"/>
          <p:cNvSpPr/>
          <p:nvPr/>
        </p:nvSpPr>
        <p:spPr>
          <a:xfrm>
            <a:off x="5350361" y="1383382"/>
            <a:ext cx="39604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l-GR" sz="2400" u="sng">
                <a:solidFill>
                  <a:srgbClr val="0070C0"/>
                </a:solidFill>
                <a:latin typeface="Open Sans"/>
                <a:ea typeface="Open Sans"/>
                <a:cs typeface="Open Sans"/>
                <a:sym typeface="Open Sans"/>
              </a:rPr>
              <a:t>Fitness Influencers</a:t>
            </a:r>
            <a:endParaRPr b="1" sz="2400" u="sng">
              <a:solidFill>
                <a:srgbClr val="0070C0"/>
              </a:solidFill>
              <a:latin typeface="Calibri"/>
              <a:ea typeface="Calibri"/>
              <a:cs typeface="Calibri"/>
              <a:sym typeface="Calibri"/>
            </a:endParaRPr>
          </a:p>
        </p:txBody>
      </p:sp>
      <p:pic>
        <p:nvPicPr>
          <p:cNvPr descr="C:\Users\MARIA\Desktop\images.jpg" id="401" name="Google Shape;401;p55"/>
          <p:cNvPicPr preferRelativeResize="0"/>
          <p:nvPr>
            <p:ph idx="1" type="body"/>
          </p:nvPr>
        </p:nvPicPr>
        <p:blipFill rotWithShape="1">
          <a:blip r:embed="rId4">
            <a:alphaModFix/>
          </a:blip>
          <a:srcRect b="0" l="0" r="0" t="0"/>
          <a:stretch/>
        </p:blipFill>
        <p:spPr>
          <a:xfrm>
            <a:off x="827584" y="1988840"/>
            <a:ext cx="3190875" cy="1428750"/>
          </a:xfrm>
          <a:prstGeom prst="rect">
            <a:avLst/>
          </a:prstGeom>
          <a:noFill/>
          <a:ln>
            <a:noFill/>
          </a:ln>
        </p:spPr>
      </p:pic>
      <p:pic>
        <p:nvPicPr>
          <p:cNvPr descr="Standing fitness woman with athletic body isolated on black backround Stock Photo - 19810078" id="402" name="Google Shape;402;p55"/>
          <p:cNvPicPr preferRelativeResize="0"/>
          <p:nvPr/>
        </p:nvPicPr>
        <p:blipFill rotWithShape="1">
          <a:blip r:embed="rId5">
            <a:alphaModFix/>
          </a:blip>
          <a:srcRect b="0" l="0" r="0" t="0"/>
          <a:stretch/>
        </p:blipFill>
        <p:spPr>
          <a:xfrm>
            <a:off x="6660232" y="2204864"/>
            <a:ext cx="1837581" cy="3888432"/>
          </a:xfrm>
          <a:prstGeom prst="rect">
            <a:avLst/>
          </a:prstGeom>
          <a:noFill/>
          <a:ln>
            <a:noFill/>
          </a:ln>
        </p:spPr>
      </p:pic>
      <p:sp>
        <p:nvSpPr>
          <p:cNvPr descr="data:image/jpeg;base64,/9j/4AAQSkZJRgABAQAAAQABAAD/2wCEAAkGBxITEhUSEhIVFRUXGRgYFRUVFRUVFRUVFxoWFxcVFxUYHSggGBolGxUVITEhJSkrLi4uFx8zODMtNygtLisBCgoKDg0OGxAQGC0dHR8tLS0tLS0tLS0tLS0tLS0tLS0tLS0tKy0tLS0tLS0tLS0tLS0tLS0tLS0tLS0tLS0tLf/AABEIALEBHAMBIgACEQEDEQH/xAAbAAABBQEBAAAAAAAAAAAAAAAEAAIDBQYHAf/EAEgQAAEDAQMGCgcFBgYDAQEAAAEAAgMRBAUhEiIxUWFxBiNBc4GRsbLB0RMyM0KSofAHNFNywhQkQ1KC4RVik6LS8WN0g1QI/8QAGQEAAwEBAQAAAAAAAAAAAAAAAAIDAQQF/8QAJREAAgICAgEFAAMBAAAAAAAAAAECEQMhEjFBBBQiMlEzYXET/9oADAMBAAIRAxEAPwDYXreEwllAmkFHuAAe4ADKOAxVHed72kRgi0TA5YFRI8e84U0q1vdvHS84/vFUF7Dihzg7707BFnd962gxsJnlJOmsjq8u1GRXhOf40vxu361VXb7KOmr5o6IGmzCvb4JRif8AxKentpNP87vNetvKegrLJsOW6p+ahDc0nb5+SkEdBiPy+PYEGDnXjPhx0mj+d2s7VI+8ZsKTSYivru1nTjsCFnc1rQXGgDaknQAC6pK5Lw04RS2iYticWwMq1uS7CQ+88kaa6B/dAHRbT9okUT3MM8zyDkkx5T2tJ0mtcactKpl1faDHaJhEyedric0PLmh+wY6dhXGbPCR71NVNiJtFlkYA/EEEEO0UOkUOuqXkNxO/Wi8Z+SWT43eah/xOf8aT43eayvAnhE61xFsvtoqB5wGWD6r8NBNDXbvWhotMJzeU/wCNLy++7ZtUZvS0fjy/6jvNRyN+t2BUDysAKF6T09vL/qO81DJe1o/Hl/1HeagahpXePYULs0sm3raM7j5cCP4j9u1G3Jec7mPLppDxbiKvcaHKbjidRVODg/eO8PNG8H/UdzJ7zFQmSG87RlDj5eX+I7btVXdV8WoyOBtExGdgZHn+TbvRpGe3p/Uqm5G8a/Zl9rFjNiaEXlP+NJ8bvNP/AMRnqOOk+N3mhYho6PFSkYin/e3p09KVIYnivGYg1nk0YZ7tu1I3jPQ8dJye+7zQzI6+G0/R+SkLMDvC0wnbeM9PbSfG7zTorfMSOOk+N3mq622tsML5HkBrRUmtNAOArrJp0rlF48PrZISIyIW/+MVfT858AEGnZbTeE4OE0mk++7zTn2+alfTSfG7zXA4LzmAo18gqak+kflF2s44rpXAbhA60xOjlcDLHShODns5HEawcDTZrWWaav/E5/wAaT43ea8dec9PbS/G7bt2KAheOH18vFYYSOvOf8eX/AFHeaaL0tH48v+o/z2KB4TAdKDSV962ivt5dI/iP170mXraKe3l0D+I/UdqEkOPSO1esGDv6exyaJkg6yXraCwEzynT/ABHfzHattwQne+Fxe5zjlkVcSTSjcKlc7sZzG9PaVv8AgR93dzju6xDFM3e3tpfzv7xWfvkcSOcHeetFeo46X87+0rO3v7FvOjvOTAgm7PYxbvI+JR0Aw20oNW09WHSg7mHER7j9fWpWUAw0Hw6esdexYjT1rMw/m8D5qf0YyQ4mvINh0E9IaOtRsOYRtB8Co2POI5KA05K5tT8loEdtiDhkOGBaQRrBLvBYax8FYDLO2QOIZK5jcaUaKU0aVvpDnt3DsKy/CSS0RTl1na1zSA4teKOc7AEVBwJGOOpJNaKYu9hguazNaA2FlRoJbUrPcJoh6IgNrspoGuiMvX08hja2UxtcAX5Ixx5O1CQWCUQl0poRhSrjXbnLnrydTXgofs8kpbSBodG8Ebi1w7PmumjT9bVhODdiDH5TSA7KcS7DKIBbmbG53Tgt4zSrRlZzThxodKBp1/28UJKURK+tNg8kJO5MIR5SEe/sPYVNKUA9+PX2FYuwZZ5eEm/9TVY8HfUdzJ7WKky81+89rVc8HNDuZ8Y1QQeG57On9Sprjr6Z4/P2s/76Fd/xGdP6lR3H7Z+5/wCkeKxmou4js1eKJjbngde/l+dVFC01w069yLs7c9v1pwQgIo2YHTXkprPq9h617K2gdvHipLPLknfhucaU7E2c5p3jxwQBiftLu4ugbNjRpDAASKuca1I0HAfNU918BRLE0+mycoVwbUY9K2vDCzmWx+hANSQ8O5Mw5Th8OHSqU31+zFsXoHluDQWkVGBOg6cBrUpvei2OOrZVz/Z81oxnNaY0bgabzgqWWB1hnjnY/wBU0eCPWYfXHSPmAtjf9+mJjcmIve4FwFaUYASSTjoAWRvVzp2B0jKZwqBXRUZQx5aJE32VnGPS7OoJzxydP9usKCyztka17fVc0OG4gEIl5zRvPirHMCzKLKxUk6Ge6iwERzPUjHYP3jtogZZMevsUvpPafm7HBNExhNjPFt3BdB4D/d3c47usXOrIcxv5R2LofAT7u7nHd1iBShvT20v539rlnL4+7g/+Ud5y0l6Hjpfzv7Ss1fX3b/6jvOTPoxBdy/d49xVgzTpwpWnJWoHiVW3K7iI9xR5cMceinJpqsGHMcadHiFOxuYTsHzJ/4oaF3Z4hSCTCmwdjv+S0D0nObuHYVU3y8B4GgFnLrBIPyLetWhGI3DsCreENhErKY1bnCmkjlb0+ASTVqh8cuMrM/Z73Y6ZtM1gGlxFDQaB00Ul+W4BtK4HRTwVc2FpplyAx0rXLOOymhU153g2SQRQCtMGgerjpO4LlO6TL3gU/PkacQBX+oFuK1TrSAshcFlMDxjXNLXHa7EfNquJJCSrY2mtHJlTT2WD7aKpkkoKqnnFJk6axA2XQVXyuxG/wKNy6hV9o0hagCmuzTvPgtFwe9/mT2xrMtOZ9alpuDwxk5l3eYnJsmd7WPp/UqK4Tx7tz+0K+/ixdPa5Z64T+8P3P7WrWajRxkA1NabNNNaly6GugjEDqwUJGHRyL2R1SfrlPmsAmDaup/m/5JknqneOwqWJ1H9I8SoX6DvHj5oAFvth9EXcjWnDqOj+koTKa5laA4YFWdqYHMLeRwIPVRYmyyOeDAX5D2kmnI7k1jN5elRya2dOGXhk09rjfaI2g5WZiADgMdJpgg73iMzm2eJorjQYClMSa9CGtFidlY8UG6XABpp/l/upeB8npbVJJWoYwhp1kkNr1V61NK2VyPijY2CH0cbIyfVaG13YKSSYfW1A2q0KvlmOtXOPvZbSyAod5wVcLSUS2WoQaC2h3YewqUv8AX2k9rUNaz49hTwcD0/pTRFZZWf1W7h2LofAP7u7nHd1i55FoG4LofAL7u7nHd1iBSgvU8bL+d/aVmL7P7v8A/T9RWkvg8bN+d/aVmL6PEH8/6imfQIPuf2Ee5GyAUGvXr3IC5XcRHuRr3YDH+yVDHsR5U/krrGHQWqCN2BUrzmj+rtHkgB8T85e2iTEIcOoVDeNuZE3Ke6g+ZOoDlKLAxvCi5mmV5aKBxxAJGLqGtBtJU9w3NFEKgVccCT2Ly02587qhlBoA5aAilduCJhhIFXEkk6K0x3BefkbcnvR6EElFa2HCNuSQeU/9KB7S3HSNererazXaDTKxXlsu4aAKbkY24mTSl2U70OdKlfEWUadFcPJQTOXXGVo5JRcXTDYTghbVyKSJ+CgtjvrpCZCsnrmfWorU8H9MnNO7zFkC7CmzwK13B850vNO7zE6JsmLuNi6f1LPXEf3iT+rwV5I7jWdP6lQ3CePk3O/StkbE0bK8h0Y6UzKxTxtHJ1bVFXOWGhBOPSPFeZfb5IaW2taTWpOochw6kFJK5xqaU5BUjr1qc8kYlI4pSLO12tobhidmjpKy143ZHKA51Wvb6r2mjh08o2FWFpncBgyu4qFpqNWGhc08rbOqGJJGPvK553HJMrnjbQV3lWHBpos8lHe82mHJiDo6FcuZUVAxOhBego+tD0BKsjGeJUWc7wdBwQ714wl7sBo6F5Mxw0/JXjlT7OaWJroHncprPMgbRIpbM7BUskTWt2HX2FSNOb9aghbQdCnDsz61J0Yy5jGA3LoPAP7u7nHd1i58wroPAP7u7nHd1i0QzF+HjZvzv7xWYvl3En836lpOEB4yb87+8Vlr4PFHeO1a+gRYXKeJj3KwJwVXc54pm5Hh2CQehzSpHu0bkPVPLsUWFA942wR46ScANeA+SzVqypZKvNSOoV5AFZXrJxxroa0dVMT9akLYRlGuvHyXHmyNujsw40lZPDFkjBDftvGsG1XbIwQqO9LCGvY5pxyhQdq593s6NUbKymqltLQAq66Xu5U69rSQDRXg1xsjJboynCa10OHIa9SH9NWh1qsvt5qKnScV6bTRyrjI5i/jdghLXJ9dITIbRgo7Q766QrIgwuv11rXcHXZ8vNO7zFjarW8Gzny8y7vRqiEZLI7jG9PiqK5H/vD9x/Sred3GBUdznj37j+lbIImpY7ahLVNTRpOA2aypWvVfeE9JGjYe1SySqLK443JE+SAFEalAWi8RlBg0lW9mZgvPO8DnY6mCZC40odPJgrJwHKgrc4NbULbRqIo8oA0A2YciYKnSArCAhzRh06156MBMLZXtjLTlfRRHpAQorY7Ss3eN5mM7Et30FFnesAIryjlQdmfgom3nltSsjqiq6MT8HPmS7J7S9TZWFNngUDaHIkO+utdKOZmga9dE4AH92dzju6xc0y10f7O3fuzucd3WJhDL8Ijxk3OP75WVvg8Ud/6lpeER42fnH98rMXweKO8d5a+gQfc54pm5G1Vfc54pm5GZWCmUJQV5lYqMFek4oArr6hDnMPvaN7dR6fFVj7OTVoJANDhpBVnbcZNOILadNfNeR2fErhzS+Z24V8USQy6AVPZ4wXFx5MB4oWeOmKLsbaADrUypZ2V2oIC+7RgQEY+XJbgNKy1tmc95rgB81RqkKuzO3yeMahJHYoiaXKc53QPHwQbjir41SOXK7YRHaiES21Vp9coVVIcFHBNRw6FVMka5rsRvHatXwZOfLzLu9GsVZZqlu9vaFr+C7uMm5l3eiT2I0STuz/rUqa5zx8m49jVbTnPKproPHv3H9KaQRNG0qlvR+VK0D3RQ7zjTqorbKVTZxlEvPKSetc2eVRo6cEbd/hU3tD6M+kqatxG3Yru6b0a9rSDgQFleFlsPqjEnAAaSdS8Fne0iPQWBoIr7zRpBC5+Pxs6b3R0IOBVZfMoa1V9nfaT/ACjbVGQ2F5NZXVAxoBQdanaGoJsUxoGnTQKSeXSoHNHo2mtNOKp7faXtFa1W2FE9qtOBqsVwht4cchvrHQn3heT3O0kDUqlsdZmO247+TsVoQrbIznekXUMLmModKLhtWQA0oqVlRTYqq8uRGOWzMsfiWD7UCNP1UKwBWLNoINFoLDa6kA6wutHIzUly6X9mx/dXc67usXKnSacfqgXUvswP7o7nXd2NHK3QjRluEZ42fnH98rL3weKO8d4LTcI/az84/vlZe9zxR3jvBUZiDboPFM3IwlVdgtGTCzWRh80HDfjsh7y0kNcQCQW4cjhhiFFySOiOKUlaNEwpOOKoLu4SRua4vqCCQGgEkt5Dq/6Q9tvYy4DMZyiuLt51bFjmkCxtuixtlqYXFzTWjmtJGioqTv0q1hoQCs1dQGLeSoPyIV3Z5PRnJJwpguLI7lZ1RVKie0szSBjgexNu6bKFeRC2q1uPqig/3HZsRthgLWVdhsWLb0P0thFokAHQsRftvOVkt0nALT2+fMc7YsM51S555cBuCtFWyc5cUMdgAPonlQ9VJI5QlXOSxsqEac7qRUpQjDndSZCsu7vlzhvC3fBFx9JNq9A7vRLn93esN/kt9wP9abmH9+NOhWTznPKprpPHv3H9KtpznlU10u49+7/imkCLm3y0YdZwHT/aqANpDW6V7b5Mp1ORvaVQXlC5zXFriBTrxPkuHK+Uq/DuxR4x/wBJLns3p7V6U+pDjsMh9UdGnqVte9n45rx7zaHowr1EdSl4NWcR2WIUxcA92sudjU9YHQpbxNXs3H508k+RVjJwk3lJIASG01Ix7s0g4IOLMcNRHUUZaWghciXk6WyKCOsIBVPbIhShVsCcigVDe0mSDU48i2rCzOXpGMogIaCPNB5a16tCsrbZy0VdpI0aqoXJXTi6OfK9mhhIyaqpvdmGC8sUUjgck4DWrCW7DkVJJNEn1ZT7RMe7SrSxOzxvCrZmZLyFY2D2g6F1ro4no08bq1Br0A6hqXWvssP7o/nXd2NcqswwXWPsw+6O513djWqO7FbMlwkPGz84/vlZa+DxR3jvBafhKeOn5x/fKyt7nijvHeCoxUReiL4o2guGgktwIFDWuw1p0lESwkMySTTJxadgq2nQvbHEXRM9XRjUcmw608uccDhTkPUKbFx5Iuz0cWRcaMRe1nex+aCd1To5aBKzC0P9WGQ/0kDrOCtb9sL5ZYWggUIqKmpLjSujQAO1axjoWANL2toKUBGAWXpeWDj8n4Ki4rFKxpMjaOJFMa4AUphvV1FZ3OOA6T4KB9+QMw0oC1cLQPVaexT4N7ZvJLov3WWNmJ06+XrQsk7n5oc/JH5SfkFj7XwqedFEK3hBaDgHAD8uKdQr+hOa8mmvuekbmg8lNKzUmFBqCgjcSQXEk1riVJKqQRPLKyMqNxTimSBORIhI11cQCPnuQ0Rzh0JxFA4ZINTWp0g7FHD6ydGF3dvrBbzgf603MP78awV3HOC3fA8503MP78aZCyJJznlUt1upNITyAnqDVb2g55Wfsx4yUa8OvJHZVE9IIK3RYsNWknlx68VT3s4+jyG6XnJG9xp4q8lOSxU13s9NaQfcizjqL/dHj0BcGOPJno5JKKNWG5LQ0cgAHRggmHKkcdRyehuHbVFuKAsU7SXY+8SNuJoVXP8AU58H2CJoxWldycWuA1qB8lSppM5hbWlRRcaOxj2TgM61nLS4ySAUwqtBkBsYGVXqVZARlk6lQQAvqI0JKq3BWt+WkUKrXhXw9HPm7DLiko5zdavpcWlZGy2jIkB6CtlE4ObUakuRbHxS+Jgr4jpID0L2xHPCP4QQiu4g+CrrL6yvidxIZVUjW2N+C639l/3R/Ou7sa45d8mC7H9l33R/Ou7sat4IMx3CU8daOdf3ystfJ4o7x3gtPwmPHWjnX98rK3yeKO8d4JmYgy7DxTNwU88TXDEfMg9YxQt2Hi2bgi3FTKFbbLhZIQfSSNphg6ppqBOI5etER3NAMAz/AHP80ZVKqykbyf6ZvhVY42RNyAWkvAqCdGS7A1OwKnsNxF+LjhtKN4U2rKlDNIaNHJU4k76UHWq+OZw0OcOvwVfbuS06Iv1Kg9qzSWTgzFTEJ1pu+zxjHJG8rNutbz77+tyFkdrBKT2T8yN9+vEQu8rYytIx9bkyyvLm46RgUDju3aekqSzS5LthwKf/AIRjHQq9RKUthjgoXlTyIaQqBchmQ8IzlNIVHZhnJkYXF3DOC3PBD1puYf34ljLAzOH1yFbTgp60/MP78SdCMbaDnlUVgFZ3b/BXU5zyqy62UfI86KnsSZn8SuBXIV/zmjY2YucaNG0/VehH3TYxCwMGJ0ud/M46T4bgEFdbMt7p3bWx7ved0nDoOtWjCkxxpD5ZWyC9rTkRPcDQ0wO04LNWG9AygeDhgHDVt1qXhPaSXiPkaAf6j/aipKdC7I4YyhUkefPPKE7i+jZQWyN1MmRp2E0PUUTJMaYLAGuw/JSC0vbg1zh0/LBc8vQrwzpj6+VbRt5ZDkjcgK4FxwCzD7fIffeeQ6q8tMdCidI46co7yFi9F+yNfrvyJYXg5ukuynagagbEmS1aCdPLvCrTXd29ZU9ldgRXlVJYFCOicfUPJLZ7OVf8HbxJzCcadazcpSs05Y4OGkFc8laOiEuLNVwhslG5W3FZmDBy2M8gms5OyqxzBnLMPlFM3hl1YJMV237LDWxu513djXCLO7ELuX2SOrYnc87uxroRysyHCc8daOdk75WUvh3F9I7QtPwodx9o52TvlZS9zxfSO1N4MQddp4tm4It5QN3Hi2flCKeVMoTVwCaTgmZSRKAMRb3kzyH/ADU6AmghQyS1e46zXrTwV3x6PMntnr3KB7zsTpDndB7R5LyqGCVEL310tXhcKYCimqFDKa4DlSPRSO2WLnYA7ELIVPKaYIVy4TvGSJ1iGcmPUthbndfgmQF5YvWHT2Fa/gqc6fmH9+JZCyesOnsK1fBV2dP/AOu/vxJ0Ixk7s8oKwxExOGsHroaeCmtsmLj9aFJE4NjbU0rh0nAKObwdPpl2z2ytAY0DQAAOpSsKHiwyhyBxpsqAadZKewpkSkqZjrymypXn/MadGA7EGXUXryakHTU138qY4rvXR5cuySqY4YtO3tFfBRZZG5e+lBpvHaPMrWzVHZ7DoG6vScU9yZDybgvZCjwY+z1yUTqJrzoTcqiWW1Q8NMdK5MqkSmlcFHoGjuKaRzXRsoRSp0YA79qrp3cYRkltN1K9a0fBqMMgyveedOwciqrdHxx24/I1U19zol/GDROXdPscdWwu55/cjXB34Fdz+xN1bA/n39yJXRysx3Cl/wC8WnnZO+Vlr2fxfSO1X3Ckv/abVRrvbS+6fxHLNXkx5Z6j9I912vcnYiLG7n8WzcES56rrC14Y3Mdo/ld5Kch/8jvhKmVDMtNlkzXbj2IbP/kd8J8l5Jl0OY7QfdOrctMZiy7wUzXKEWaTDi3/AAP8lKYJPw5Pgd5LrTOGUSJz88/lHaUiU11llyq+jk1eo7yTjZpPw5Pgd5I5G8Rr3Lywkufj7uPkvHWaX8KT4HeSNstmcGCkT8dOY6tepSyS0VxQ2eTOQxKmlgk/Dk+B3kov2eT8OT4H+SgdI2qKsYx6/BCmzyfhSfA/yRNkikr7N/wO2bEAWsD84dK03BSTOtH/AK7+/EsnHFJX2b+X3XeS0XBNrw601Y4fu0mlp0+khw0J0TZ7a3VcQoX5wjyqGlafmFC09VSmyh+Ucx3wnyVRxxqPRvOSQW5hwpoNKYpMit2WwzpNGhbMS51dTSOmvkE9r0FFlloPo3AkAkZJ09SeMv8Akd8J8kJUZKVuzKWyXKke7W49qhLk+azyZTuLfpPuO17lF+zyfhyfA7yXYno89x2NdLrCY2UVT32eT8KQ/wBDvJQOs81fYv8Agf5LHIeMCWOagp0dWCc1xTWWWT8J/Sx3kn/s8v4T/gd5IUhXERch3uxoFMbNJ+FJ8DvJR/sslRxUnwP8lkpaHhHZLVMc5PNnk/Dk+B3kmus0n4UnwP8AJcp1mkitRZDBsxO2tSn3iR6WMj3gSeo/2VHZ/wBoeWsLJKNwHFuFBtNFaWhsmUwejfmtp6rvLYkUdlnO4MittF2P7Api+7pCf/0yD/ZEuNzQyEezf8LvJdg//n2NzbtkDmlp/aZMHAg09HDyFWOY6ekkksMEkkkgBJJJIASSSSAEkkkgBJJJIASSSSAEkkkgBJJJIASSSSAEkkkgBJJJIASSSSAEkkkgBJJJIASSSSAEkkkgBJJJIA//2Q==" id="403" name="Google Shape;403;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data:image/jpeg;base64,/9j/4AAQSkZJRgABAQAAAQABAAD/2wCEAAkGBxITEhUSEhIVFRUXGRgYFRUVFRUVFRUVFxoWFxcVFxUYHSggGBolGxUVITEhJSkrLi4uFx8zODMtNygtLisBCgoKDg0OGxAQGC0dHR8tLS0tLS0tLS0tLS0tLS0tLS0tLS0tKy0tLS0tLS0tLS0tLS0tLS0tLS0tLS0tLS0tLf/AABEIALEBHAMBIgACEQEDEQH/xAAbAAABBQEBAAAAAAAAAAAAAAAEAAIDBQYHAf/EAEgQAAEDAQMGCgcFBgYDAQEAAAEAAgMRBAUhEiIxUWFxBiNBc4GRsbLB0RMyM0KSofAHNFNywhQkQ1KC4RVik6LS8WN0g1QI/8QAGQEAAwEBAQAAAAAAAAAAAAAAAAIDAQQF/8QAJREAAgICAgEFAAMBAAAAAAAAAAECEQMhEjFBBBQiMlEzYXET/9oADAMBAAIRAxEAPwDYXreEwllAmkFHuAAe4ADKOAxVHed72kRgi0TA5YFRI8e84U0q1vdvHS84/vFUF7Dihzg7707BFnd962gxsJnlJOmsjq8u1GRXhOf40vxu361VXb7KOmr5o6IGmzCvb4JRif8AxKentpNP87vNetvKegrLJsOW6p+ahDc0nb5+SkEdBiPy+PYEGDnXjPhx0mj+d2s7VI+8ZsKTSYivru1nTjsCFnc1rQXGgDaknQAC6pK5Lw04RS2iYticWwMq1uS7CQ+88kaa6B/dAHRbT9okUT3MM8zyDkkx5T2tJ0mtcactKpl1faDHaJhEyedric0PLmh+wY6dhXGbPCR71NVNiJtFlkYA/EEEEO0UOkUOuqXkNxO/Wi8Z+SWT43eah/xOf8aT43eayvAnhE61xFsvtoqB5wGWD6r8NBNDXbvWhotMJzeU/wCNLy++7ZtUZvS0fjy/6jvNRyN+t2BUDysAKF6T09vL/qO81DJe1o/Hl/1HeagahpXePYULs0sm3raM7j5cCP4j9u1G3Jec7mPLppDxbiKvcaHKbjidRVODg/eO8PNG8H/UdzJ7zFQmSG87RlDj5eX+I7btVXdV8WoyOBtExGdgZHn+TbvRpGe3p/Uqm5G8a/Zl9rFjNiaEXlP+NJ8bvNP/AMRnqOOk+N3mhYho6PFSkYin/e3p09KVIYnivGYg1nk0YZ7tu1I3jPQ8dJye+7zQzI6+G0/R+SkLMDvC0wnbeM9PbSfG7zTorfMSOOk+N3mq622tsML5HkBrRUmtNAOArrJp0rlF48PrZISIyIW/+MVfT858AEGnZbTeE4OE0mk++7zTn2+alfTSfG7zXA4LzmAo18gqak+kflF2s44rpXAbhA60xOjlcDLHShODns5HEawcDTZrWWaav/E5/wAaT43ea8dec9PbS/G7bt2KAheOH18vFYYSOvOf8eX/AFHeaaL0tH48v+o/z2KB4TAdKDSV962ivt5dI/iP170mXraKe3l0D+I/UdqEkOPSO1esGDv6exyaJkg6yXraCwEzynT/ABHfzHattwQne+Fxe5zjlkVcSTSjcKlc7sZzG9PaVv8AgR93dzju6xDFM3e3tpfzv7xWfvkcSOcHeetFeo46X87+0rO3v7FvOjvOTAgm7PYxbvI+JR0Aw20oNW09WHSg7mHER7j9fWpWUAw0Hw6esdexYjT1rMw/m8D5qf0YyQ4mvINh0E9IaOtRsOYRtB8Co2POI5KA05K5tT8loEdtiDhkOGBaQRrBLvBYax8FYDLO2QOIZK5jcaUaKU0aVvpDnt3DsKy/CSS0RTl1na1zSA4teKOc7AEVBwJGOOpJNaKYu9hguazNaA2FlRoJbUrPcJoh6IgNrspoGuiMvX08hja2UxtcAX5Ixx5O1CQWCUQl0poRhSrjXbnLnrydTXgofs8kpbSBodG8Ebi1w7PmumjT9bVhODdiDH5TSA7KcS7DKIBbmbG53Tgt4zSrRlZzThxodKBp1/28UJKURK+tNg8kJO5MIR5SEe/sPYVNKUA9+PX2FYuwZZ5eEm/9TVY8HfUdzJ7WKky81+89rVc8HNDuZ8Y1QQeG57On9Sprjr6Z4/P2s/76Fd/xGdP6lR3H7Z+5/wCkeKxmou4js1eKJjbngde/l+dVFC01w069yLs7c9v1pwQgIo2YHTXkprPq9h617K2gdvHipLPLknfhucaU7E2c5p3jxwQBiftLu4ugbNjRpDAASKuca1I0HAfNU918BRLE0+mycoVwbUY9K2vDCzmWx+hANSQ8O5Mw5Th8OHSqU31+zFsXoHluDQWkVGBOg6cBrUpvei2OOrZVz/Z81oxnNaY0bgabzgqWWB1hnjnY/wBU0eCPWYfXHSPmAtjf9+mJjcmIve4FwFaUYASSTjoAWRvVzp2B0jKZwqBXRUZQx5aJE32VnGPS7OoJzxydP9usKCyztka17fVc0OG4gEIl5zRvPirHMCzKLKxUk6Ge6iwERzPUjHYP3jtogZZMevsUvpPafm7HBNExhNjPFt3BdB4D/d3c47usXOrIcxv5R2LofAT7u7nHd1iBShvT20v539rlnL4+7g/+Ud5y0l6Hjpfzv7Ss1fX3b/6jvOTPoxBdy/d49xVgzTpwpWnJWoHiVW3K7iI9xR5cMceinJpqsGHMcadHiFOxuYTsHzJ/4oaF3Z4hSCTCmwdjv+S0D0nObuHYVU3y8B4GgFnLrBIPyLetWhGI3DsCreENhErKY1bnCmkjlb0+ASTVqh8cuMrM/Z73Y6ZtM1gGlxFDQaB00Ul+W4BtK4HRTwVc2FpplyAx0rXLOOymhU153g2SQRQCtMGgerjpO4LlO6TL3gU/PkacQBX+oFuK1TrSAshcFlMDxjXNLXHa7EfNquJJCSrY2mtHJlTT2WD7aKpkkoKqnnFJk6axA2XQVXyuxG/wKNy6hV9o0hagCmuzTvPgtFwe9/mT2xrMtOZ9alpuDwxk5l3eYnJsmd7WPp/UqK4Tx7tz+0K+/ixdPa5Z64T+8P3P7WrWajRxkA1NabNNNaly6GugjEDqwUJGHRyL2R1SfrlPmsAmDaup/m/5JknqneOwqWJ1H9I8SoX6DvHj5oAFvth9EXcjWnDqOj+koTKa5laA4YFWdqYHMLeRwIPVRYmyyOeDAX5D2kmnI7k1jN5elRya2dOGXhk09rjfaI2g5WZiADgMdJpgg73iMzm2eJorjQYClMSa9CGtFidlY8UG6XABpp/l/upeB8npbVJJWoYwhp1kkNr1V61NK2VyPijY2CH0cbIyfVaG13YKSSYfW1A2q0KvlmOtXOPvZbSyAod5wVcLSUS2WoQaC2h3YewqUv8AX2k9rUNaz49hTwcD0/pTRFZZWf1W7h2LofAP7u7nHd1i55FoG4LofAL7u7nHd1iBSgvU8bL+d/aVmL7P7v8A/T9RWkvg8bN+d/aVmL6PEH8/6imfQIPuf2Ee5GyAUGvXr3IC5XcRHuRr3YDH+yVDHsR5U/krrGHQWqCN2BUrzmj+rtHkgB8T85e2iTEIcOoVDeNuZE3Ke6g+ZOoDlKLAxvCi5mmV5aKBxxAJGLqGtBtJU9w3NFEKgVccCT2Ly02587qhlBoA5aAilduCJhhIFXEkk6K0x3BefkbcnvR6EElFa2HCNuSQeU/9KB7S3HSNererazXaDTKxXlsu4aAKbkY24mTSl2U70OdKlfEWUadFcPJQTOXXGVo5JRcXTDYTghbVyKSJ+CgtjvrpCZCsnrmfWorU8H9MnNO7zFkC7CmzwK13B850vNO7zE6JsmLuNi6f1LPXEf3iT+rwV5I7jWdP6lQ3CePk3O/StkbE0bK8h0Y6UzKxTxtHJ1bVFXOWGhBOPSPFeZfb5IaW2taTWpOochw6kFJK5xqaU5BUjr1qc8kYlI4pSLO12tobhidmjpKy143ZHKA51Wvb6r2mjh08o2FWFpncBgyu4qFpqNWGhc08rbOqGJJGPvK553HJMrnjbQV3lWHBpos8lHe82mHJiDo6FcuZUVAxOhBego+tD0BKsjGeJUWc7wdBwQ714wl7sBo6F5Mxw0/JXjlT7OaWJroHncprPMgbRIpbM7BUskTWt2HX2FSNOb9aghbQdCnDsz61J0Yy5jGA3LoPAP7u7nHd1i58wroPAP7u7nHd1i0QzF+HjZvzv7xWYvl3En836lpOEB4yb87+8Vlr4PFHeO1a+gRYXKeJj3KwJwVXc54pm5Hh2CQehzSpHu0bkPVPLsUWFA942wR46ScANeA+SzVqypZKvNSOoV5AFZXrJxxroa0dVMT9akLYRlGuvHyXHmyNujsw40lZPDFkjBDftvGsG1XbIwQqO9LCGvY5pxyhQdq593s6NUbKymqltLQAq66Xu5U69rSQDRXg1xsjJboynCa10OHIa9SH9NWh1qsvt5qKnScV6bTRyrjI5i/jdghLXJ9dITIbRgo7Q766QrIgwuv11rXcHXZ8vNO7zFjarW8Gzny8y7vRqiEZLI7jG9PiqK5H/vD9x/Sred3GBUdznj37j+lbIImpY7ahLVNTRpOA2aypWvVfeE9JGjYe1SySqLK443JE+SAFEalAWi8RlBg0lW9mZgvPO8DnY6mCZC40odPJgrJwHKgrc4NbULbRqIo8oA0A2YciYKnSArCAhzRh06156MBMLZXtjLTlfRRHpAQorY7Ss3eN5mM7Et30FFnesAIryjlQdmfgom3nltSsjqiq6MT8HPmS7J7S9TZWFNngUDaHIkO+utdKOZmga9dE4AH92dzju6xc0y10f7O3fuzucd3WJhDL8Ijxk3OP75WVvg8Ud/6lpeER42fnH98rMXweKO8d5a+gQfc54pm5G1Vfc54pm5GZWCmUJQV5lYqMFek4oArr6hDnMPvaN7dR6fFVj7OTVoJANDhpBVnbcZNOILadNfNeR2fErhzS+Z24V8USQy6AVPZ4wXFx5MB4oWeOmKLsbaADrUypZ2V2oIC+7RgQEY+XJbgNKy1tmc95rgB81RqkKuzO3yeMahJHYoiaXKc53QPHwQbjir41SOXK7YRHaiES21Vp9coVVIcFHBNRw6FVMka5rsRvHatXwZOfLzLu9GsVZZqlu9vaFr+C7uMm5l3eiT2I0STuz/rUqa5zx8m49jVbTnPKproPHv3H9KaQRNG0qlvR+VK0D3RQ7zjTqorbKVTZxlEvPKSetc2eVRo6cEbd/hU3tD6M+kqatxG3Yru6b0a9rSDgQFleFlsPqjEnAAaSdS8Fne0iPQWBoIr7zRpBC5+Pxs6b3R0IOBVZfMoa1V9nfaT/ACjbVGQ2F5NZXVAxoBQdanaGoJsUxoGnTQKSeXSoHNHo2mtNOKp7faXtFa1W2FE9qtOBqsVwht4cchvrHQn3heT3O0kDUqlsdZmO247+TsVoQrbIznekXUMLmModKLhtWQA0oqVlRTYqq8uRGOWzMsfiWD7UCNP1UKwBWLNoINFoLDa6kA6wutHIzUly6X9mx/dXc67usXKnSacfqgXUvswP7o7nXd2NHK3QjRluEZ42fnH98rL3weKO8d4LTcI/az84/vlZe9zxR3jvBUZiDboPFM3IwlVdgtGTCzWRh80HDfjsh7y0kNcQCQW4cjhhiFFySOiOKUlaNEwpOOKoLu4SRua4vqCCQGgEkt5Dq/6Q9tvYy4DMZyiuLt51bFjmkCxtuixtlqYXFzTWjmtJGioqTv0q1hoQCs1dQGLeSoPyIV3Z5PRnJJwpguLI7lZ1RVKie0szSBjgexNu6bKFeRC2q1uPqig/3HZsRthgLWVdhsWLb0P0thFokAHQsRftvOVkt0nALT2+fMc7YsM51S555cBuCtFWyc5cUMdgAPonlQ9VJI5QlXOSxsqEac7qRUpQjDndSZCsu7vlzhvC3fBFx9JNq9A7vRLn93esN/kt9wP9abmH9+NOhWTznPKprpPHv3H9KtpznlU10u49+7/imkCLm3y0YdZwHT/aqANpDW6V7b5Mp1ORvaVQXlC5zXFriBTrxPkuHK+Uq/DuxR4x/wBJLns3p7V6U+pDjsMh9UdGnqVte9n45rx7zaHowr1EdSl4NWcR2WIUxcA92sudjU9YHQpbxNXs3H508k+RVjJwk3lJIASG01Ix7s0g4IOLMcNRHUUZaWghciXk6WyKCOsIBVPbIhShVsCcigVDe0mSDU48i2rCzOXpGMogIaCPNB5a16tCsrbZy0VdpI0aqoXJXTi6OfK9mhhIyaqpvdmGC8sUUjgck4DWrCW7DkVJJNEn1ZT7RMe7SrSxOzxvCrZmZLyFY2D2g6F1ro4no08bq1Br0A6hqXWvssP7o/nXd2NcqswwXWPsw+6O513djWqO7FbMlwkPGz84/vlZa+DxR3jvBafhKeOn5x/fKyt7nijvHeCoxUReiL4o2guGgktwIFDWuw1p0lESwkMySTTJxadgq2nQvbHEXRM9XRjUcmw608uccDhTkPUKbFx5Iuz0cWRcaMRe1nex+aCd1To5aBKzC0P9WGQ/0kDrOCtb9sL5ZYWggUIqKmpLjSujQAO1axjoWANL2toKUBGAWXpeWDj8n4Ki4rFKxpMjaOJFMa4AUphvV1FZ3OOA6T4KB9+QMw0oC1cLQPVaexT4N7ZvJLov3WWNmJ06+XrQsk7n5oc/JH5SfkFj7XwqedFEK3hBaDgHAD8uKdQr+hOa8mmvuekbmg8lNKzUmFBqCgjcSQXEk1riVJKqQRPLKyMqNxTimSBORIhI11cQCPnuQ0Rzh0JxFA4ZINTWp0g7FHD6ydGF3dvrBbzgf603MP78awV3HOC3fA8503MP78aZCyJJznlUt1upNITyAnqDVb2g55Wfsx4yUa8OvJHZVE9IIK3RYsNWknlx68VT3s4+jyG6XnJG9xp4q8lOSxU13s9NaQfcizjqL/dHj0BcGOPJno5JKKNWG5LQ0cgAHRggmHKkcdRyehuHbVFuKAsU7SXY+8SNuJoVXP8AU58H2CJoxWldycWuA1qB8lSppM5hbWlRRcaOxj2TgM61nLS4ySAUwqtBkBsYGVXqVZARlk6lQQAvqI0JKq3BWt+WkUKrXhXw9HPm7DLiko5zdavpcWlZGy2jIkB6CtlE4ObUakuRbHxS+Jgr4jpID0L2xHPCP4QQiu4g+CrrL6yvidxIZVUjW2N+C639l/3R/Ou7sa45d8mC7H9l33R/Ou7sat4IMx3CU8daOdf3ystfJ4o7x3gtPwmPHWjnX98rK3yeKO8d4JmYgy7DxTNwU88TXDEfMg9YxQt2Hi2bgi3FTKFbbLhZIQfSSNphg6ppqBOI5etER3NAMAz/AHP80ZVKqykbyf6ZvhVY42RNyAWkvAqCdGS7A1OwKnsNxF+LjhtKN4U2rKlDNIaNHJU4k76UHWq+OZw0OcOvwVfbuS06Iv1Kg9qzSWTgzFTEJ1pu+zxjHJG8rNutbz77+tyFkdrBKT2T8yN9+vEQu8rYytIx9bkyyvLm46RgUDju3aekqSzS5LthwKf/AIRjHQq9RKUthjgoXlTyIaQqBchmQ8IzlNIVHZhnJkYXF3DOC3PBD1puYf34ljLAzOH1yFbTgp60/MP78SdCMbaDnlUVgFZ3b/BXU5zyqy62UfI86KnsSZn8SuBXIV/zmjY2YucaNG0/VehH3TYxCwMGJ0ud/M46T4bgEFdbMt7p3bWx7ved0nDoOtWjCkxxpD5ZWyC9rTkRPcDQ0wO04LNWG9AygeDhgHDVt1qXhPaSXiPkaAf6j/aipKdC7I4YyhUkefPPKE7i+jZQWyN1MmRp2E0PUUTJMaYLAGuw/JSC0vbg1zh0/LBc8vQrwzpj6+VbRt5ZDkjcgK4FxwCzD7fIffeeQ6q8tMdCidI46co7yFi9F+yNfrvyJYXg5ukuynagagbEmS1aCdPLvCrTXd29ZU9ldgRXlVJYFCOicfUPJLZ7OVf8HbxJzCcadazcpSs05Y4OGkFc8laOiEuLNVwhslG5W3FZmDBy2M8gms5OyqxzBnLMPlFM3hl1YJMV237LDWxu513djXCLO7ELuX2SOrYnc87uxroRysyHCc8daOdk75WUvh3F9I7QtPwodx9o52TvlZS9zxfSO1N4MQddp4tm4It5QN3Hi2flCKeVMoTVwCaTgmZSRKAMRb3kzyH/ADU6AmghQyS1e46zXrTwV3x6PMntnr3KB7zsTpDndB7R5LyqGCVEL310tXhcKYCimqFDKa4DlSPRSO2WLnYA7ELIVPKaYIVy4TvGSJ1iGcmPUthbndfgmQF5YvWHT2Fa/gqc6fmH9+JZCyesOnsK1fBV2dP/AOu/vxJ0Ixk7s8oKwxExOGsHroaeCmtsmLj9aFJE4NjbU0rh0nAKObwdPpl2z2ytAY0DQAAOpSsKHiwyhyBxpsqAadZKewpkSkqZjrymypXn/MadGA7EGXUXryakHTU138qY4rvXR5cuySqY4YtO3tFfBRZZG5e+lBpvHaPMrWzVHZ7DoG6vScU9yZDybgvZCjwY+z1yUTqJrzoTcqiWW1Q8NMdK5MqkSmlcFHoGjuKaRzXRsoRSp0YA79qrp3cYRkltN1K9a0fBqMMgyveedOwciqrdHxx24/I1U19zol/GDROXdPscdWwu55/cjXB34Fdz+xN1bA/n39yJXRysx3Cl/wC8WnnZO+Vlr2fxfSO1X3Ckv/abVRrvbS+6fxHLNXkx5Z6j9I912vcnYiLG7n8WzcES56rrC14Y3Mdo/ld5Kch/8jvhKmVDMtNlkzXbj2IbP/kd8J8l5Jl0OY7QfdOrctMZiy7wUzXKEWaTDi3/AAP8lKYJPw5Pgd5LrTOGUSJz88/lHaUiU11llyq+jk1eo7yTjZpPw5Pgd5I5G8Rr3Lywkufj7uPkvHWaX8KT4HeSNstmcGCkT8dOY6tepSyS0VxQ2eTOQxKmlgk/Dk+B3kov2eT8OT4H+SgdI2qKsYx6/BCmzyfhSfA/yRNkikr7N/wO2bEAWsD84dK03BSTOtH/AK7+/EsnHFJX2b+X3XeS0XBNrw601Y4fu0mlp0+khw0J0TZ7a3VcQoX5wjyqGlafmFC09VSmyh+Ucx3wnyVRxxqPRvOSQW5hwpoNKYpMit2WwzpNGhbMS51dTSOmvkE9r0FFlloPo3AkAkZJ09SeMv8Akd8J8kJUZKVuzKWyXKke7W49qhLk+azyZTuLfpPuO17lF+zyfhyfA7yXYno89x2NdLrCY2UVT32eT8KQ/wBDvJQOs81fYv8Agf5LHIeMCWOagp0dWCc1xTWWWT8J/Sx3kn/s8v4T/gd5IUhXERch3uxoFMbNJ+FJ8DvJR/sslRxUnwP8lkpaHhHZLVMc5PNnk/Dk+B3kmus0n4UnwP8AJcp1mkitRZDBsxO2tSn3iR6WMj3gSeo/2VHZ/wBoeWsLJKNwHFuFBtNFaWhsmUwejfmtp6rvLYkUdlnO4MittF2P7Api+7pCf/0yD/ZEuNzQyEezf8LvJdg//n2NzbtkDmlp/aZMHAg09HDyFWOY6ekkksMEkkkgBJJJIASSSSAEkkkgBJJJIASSSSAEkkkgBJJJIASSSSAEkkkgBJJJIASSSSAEkkkgBJJJIASSSSAEkkkgBJJJIA//2Q==" id="404" name="Google Shape;404;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C:\Users\MARIA\Desktop\download.jpg" id="405" name="Google Shape;405;p55"/>
          <p:cNvPicPr preferRelativeResize="0"/>
          <p:nvPr/>
        </p:nvPicPr>
        <p:blipFill rotWithShape="1">
          <a:blip r:embed="rId6">
            <a:alphaModFix/>
          </a:blip>
          <a:srcRect b="0" l="0" r="0" t="0"/>
          <a:stretch/>
        </p:blipFill>
        <p:spPr>
          <a:xfrm>
            <a:off x="827584" y="3356992"/>
            <a:ext cx="3168352" cy="1685925"/>
          </a:xfrm>
          <a:prstGeom prst="rect">
            <a:avLst/>
          </a:prstGeom>
          <a:noFill/>
          <a:ln>
            <a:noFill/>
          </a:ln>
        </p:spPr>
      </p:pic>
      <p:pic>
        <p:nvPicPr>
          <p:cNvPr descr="Î£ÏÎµÏÎ¹ÎºÎ® ÎµÎ¹ÎºÏÎ½Î±" id="406" name="Google Shape;406;p55"/>
          <p:cNvPicPr preferRelativeResize="0"/>
          <p:nvPr/>
        </p:nvPicPr>
        <p:blipFill rotWithShape="1">
          <a:blip r:embed="rId7">
            <a:alphaModFix/>
          </a:blip>
          <a:srcRect b="0" l="0" r="29412" t="0"/>
          <a:stretch/>
        </p:blipFill>
        <p:spPr>
          <a:xfrm>
            <a:off x="4139952" y="2204864"/>
            <a:ext cx="2520280" cy="3888432"/>
          </a:xfrm>
          <a:prstGeom prst="rect">
            <a:avLst/>
          </a:prstGeom>
          <a:noFill/>
          <a:ln>
            <a:noFill/>
          </a:ln>
        </p:spPr>
      </p:pic>
      <p:sp>
        <p:nvSpPr>
          <p:cNvPr descr="data:image/jpeg;base64,/9j/4AAQSkZJRgABAQAAAQABAAD/2wCEAAkGBxMTEhUTEhIVFRUVFxUYFRcXGBUYFhcVFRUYFhUVFRYaHSggGBolGxUXITEhJSkrLi4uFx8zODMtNygtLisBCgoKDg0OGxAQGy0lHyUrLS0tLS0tLS0tLS0tLS0tLS0tLS0tLS0tLS0tLS0tLS0tLy0tLS0tLS0tLS0tLS0tLf/AABEIAOEA4QMBIgACEQEDEQH/xAAbAAEAAgMBAQAAAAAAAAAAAAAAAwQCBQYBB//EAEIQAAIBAgQDBQQHBAoCAwAAAAECAAMRBBIhMQVBUQYiYXGBEzKRoUJykrHB0fBSU2KCBxQjMzRDc6LS4RazFbLx/8QAGQEBAQEBAQEAAAAAAAAAAAAAAAECAwQF/8QAJREBAQACAgIBBQADAQAAAAAAAAECEQMSITFRBBMiQWEUM1Iy/9oADAMBAAIRAxEAPwD7jERAREQEREBIWxSD6Xw1mWI91vIzTiefn5rh4jphhMmzONXoZicd/D85RE9nkv1PJ8uv28V0Ys9J6cSeglVZmZPv8nydMUj4thyEr1OJMOS/P855UlOrH3s/lemPwnbjD9F+f5yJuOOPor8/zlN5XqS/dz+U6Y/DYHtE4+gvzmB7UsN6Q+0fymoqSrUm5zZ/LPWOh/8ALxzon0YH8JmnbKh9JKg9FI++chVlSpNzmzTpH0nCdocPU0WpY9GBX5kWm0BnyrhnvCfUMF/dr5CejjzuXtjLHSaIlF8U7sVogd02ao1ygYbqqgguw2OoA63BE6sL0SkME/PEVfQUgB5DJt53mLLWp6hvbLzVgq1P5WFkP1SB9aBfiRYbEK6hlNwb9QQQbEEHUEEEEHUESWAiIgIiICIiAiIgR4j3T5GacCbXG5vZtkGZrGwva56X5TlxUxJ3FNPO7H77TxfVTzHbi9NuFnuWaoJW54gDyVfxg0jzxLemUfcJ49OzcoJnl8RNGKK88TU+0fwnhoUeeIq/baWRmt1UXxlKsvjNa9Ch++q/bb85Wq0KPKrU+035y6XbYOJXqCa56NL94/2mld6NP96/2ml0bbCovjKtRfKUalJOVZ/tGValPpXb4makZXaqypUUynUD8qx+UrO1X94D6CbkRveGocw0M+m4L+7XyE+Q8MbElhkyE9L2+6fWODmr7FfbKFfmA2byN56eGOebLidRglkNmcqinmCxsWHUqLt/LK3Eqfs6aBcQuGpr3SSEJO2UBqhyjY7gk/fPxI2NJjstVb/zhqQ/3VBHE6rqBkoe2GuYBkDDa2UPZTz+kLW5307sOfp8drKtYJUTEgPh6eHrWGQ1K7+zZamQ5X9mbOxS2jZdCJdxVTEYY06lSv7am9WnSqBqaIVNZxSpvSKcvaOoKtfRib6a0n4JXqNWqhEw7N/Vmo08wINXDVDUz18gyqXuKZy5jlW9zoBdxNPEYo06dTD+xppVp1ahaorljRcVaa0gnL2iISzW0Ui2uka8NkR7OuCPdrAg/wCqgupHiUDX/wBNZelHG61aAG4d3P1RSdCftVEHrL00wREQEREBERAREQBnJV+FsHYFyRc2v05Tq6jgC5mprG5Jnk+qynift14o1qcNElHD16SzlM8yHrPE7olwCeEk/wDjk6j5QUmJpwPH4cnUfKVauBTwk7JI2pxtNKVTBr0lapgl6TYtTkT05rZpqKuBHSU62AE3j05A9OWVlzlbASlUwU6l6QmCU1vqJ0mSNVwXs89V1AcpruAbjy1n1yjTyqq3JsALnc2FrnxnMcErU1INrTqVa4uJ6+KxyzYYiiHVkbZgQeR16HkfGanE02qgUKlapRqDNZ6bZPagoy5lO19cxXdSoO2VjupHXoK4yuoZTuCARptoZ2ZaylwQgg/1nEHW9i5I90Lby0B879TKz8JFEK743E2XIAC98xVw4GUC7sQuSwuSCRqZsxw1Rs9UDp7Rz/8AYm3pJMPgKaHMAS22ZiztY7gMxJA8BpJo2wwVJixq1BZmFlXfIg1seWYnU200Ua5bm5ESoREQEREBERAREixL2HnM55dcbVk3dKuIqXMhCz2ZT5OeVt3Xqk1NMcsZZlJKVImZmNyuoW6QezmS4YnYS+lECST2YfSf9VyvL8NeOHnmRMW4eOpmwqVAouxAHUm0rnFUySA63DZN/pWvlHU+E7fY45+me+VUKmBHUyrVwZ5WMtUuK0XClXBz5suhF8u+409Z6tdXF0YMOoIP3eR+Ez9njvprtlGnrUyNxaVnE3lS3Oa7EYYfR+E5Z/T2elme/bWPIHliqLbys5nKNMqFexnVcE4hfukzi3aXeG4qxE6YZaqWbj6JEr4CvnQGWJ75dzbz0iIlCIiAiIgIiICIiAlLiDbS7IMQBz2nLlx7Y6awuq16tJaak7C8sJRXe0nU/oTyT6bz+VdbyfCKnhuvwk4kSVLmwv6j9XlDtFxkYWmtQoXzOEsCBurNf/b856sJhhjuenP8srptZrDjzVOWje13R30BpsALMAws2pI9D0mXAeKjE0hVClbkixN9vGaXi/bJKNRqdOl7TKe8wbKM/MDum/n1vNZckk3vwuOGVuteW6fhatm9qS2cJdbmwK69072vf4mSikqliosWN2PU7XMqtxXJQFbEqKNxcrfMRf3V2BLEcraek4zH/wBIBv8A2VEW5F2Nz/Ku3xMxlyYY+2sePPL07J8NT7pyL3AQndHdBFiF6adJrBwekmUUxkCOXABJBfLlBa+pt59ZzuD7fXNq1Gw/aQ3t/KfznVUMStRA9NgysLgj9fKMcsM/Rljnh7ao4upQUCuc6qpLVdAWYvZFVeRta9+u+kutUuLjY6/GaTtD2op0GNNV9o494Xsq35E2Nz4WmjTtw1+/RFv4WN/mNflJ93HG6tX7eWU3p1mIIOhmuxFDpMqWOp1UV1uQ+3dNwRYWa3umG03JlyxmXtjdjW1bjeeYeprLTNIVOsxOGfK93c9mqndIO+83U5vstufKdJPRjNRzpERNIREQEREBERAREQEr4gSxIa28zl6WIHcqpvrbb7pPRbS5+fLzngEz5GcpLLtq14ja79f+py39JX+Gp/6y/wDrqTqEBv8A9Ccv/SV/hqf+sv8A66kzn/rrfF/sjRYHtB7HBCjTP9qzPc/sKed+p5dN5f7E9n8xGIqjug/2SnmR9M+A5fHpNBR4I7YX+sqQVBIZbagA2zeI+6db2E4yXU0HPeQXQ9U2y/y6eh8Jx4/OU7fHh6OTxjenz5c5/SDxE1MQad+5SAAH8RALHz1A9Jv+C9kqFKmDVprUqEAsWFwCfoqp0067zmO3OGani6h5PZ1PgQAf9wM73hPFExFMVEIvYZl5q3MEfq81hJeS9vbPJbOPHr6cz2r7L0vZNVooKboCxC6KyjUjLsDbpNL2A4gVqtRJ7rgsB0dd7ea3+yJ1va7iqUaDgkZ3VlReZzC2a3QXvecX2DwpbEl+VNGufFhlA+Gb4RlJOWdTG28V7NLxMZcU/tQTasxcftDPcj1H3zo8bicDiqeQMtFtMpKBSuu1xYEcrXlri2J4fiaiqzE1GIUOgZd9gWIsR53mo452S9lTaolW4UXKsLG1+TDn6SdbN61Ytyl1vcre8G4SuHRgrlwxB1tba11A66c+Qk9YTQdh8UxWpTJuqZSvhmzXHlpf4zfVgeU9GFlx8PPnLMvKoR1kSHWT1TKwXvDwl9Mux7K7nynSzmeyu58p006RmkREqEREBERAREQEREBIMRJ5XxJ8LzOXpZ7A1t5IzSubm0ntacpa1Xof9WM0HbfhlXEUESiuZhUViLqNMjg6kgbsJvh5ySa69pqmOXW7jR9k+GvSwvsqygEs91uCLN1tcTh+LYSpgcUClwAc1JjsV/ZPXfKf+59UlDjPCqeJplKg8VYbqeo/KYz4t4yT9OnHy6ytvq+2mxNKhxOgCDldfVqbHcEc1NvW04rF9kMZTbuLn6NTcDTyJBEl4lwbF4N86ZrDarTva38Q5eR0857R7d4kCzCk/iQQfXKbfKefK42/nNV6Mccp/wCLuK2E7G4qo16gFMHdmYM3oFJufMidhgcPQwipQDgM50zEZ6jcz+A+E5HF9t8S+i+zp35qpLemYkfKV+H9ncTiX9pVzIpNzUe+Y/VB1PyEuGWON/CbqZ45WfndRd7RdkHLtUw9iGJJpk2IJ1OUnS3gbWmofg2PcBHFQr0eoCo9C0+khMqgXJsALnUmwtcnmZDUna8GNu3Cc2Ummh4FwgYemQTmdjdyNtNlHgNfiZZqy1Wa0pOxnTxj4jnbbd1XcmQqdZNWOl5Au8qOv7KjU+U6acx2U3PlOnm4lIiJUIiICIiAiIgIiICQV95PIK+/pM5elgNr9J7Qq3AJ3mKaj4iMmVfKct3e2koI6iYLW71v1y/OYUGzajbxEySjZieUdrdWJqT2miJFilYowQ2axt5+fLznWsjzWYrhtFzd6NNj1KKT8SJhicNWK2QsurFQzksBlAALBu8c2YgEkagHwxdavtc1iVvfVtAvs/dyhgM2e+tjvuLWmLfmOkn9KWBpJ7lJE+qqj7hPXlMUcRYAsAc4bMDmFijXQggErntp0IsdLyJqVbLre9kuA2v94xcK2muUqL6enJL/AAs/qzUlapJaakKL3/mIJ30BPP8AWp3kVSaZUsTflKlVdDL1USjUGkzZ5VWqjS0hXlJsR+vhIQdoHXdlN/SdPOX7Ke8fKdROkZpERKhERAREQEREBERASvX94SxK1Y96361mcvSwpg2kh2/XWRFjfp/+Txa3jf0M49pPDWk9Mb+kyU3mKnqLQk6Rmo8dRZ0yqbG6am9rBwW2IOwPOQU6VVLgEN3AFZmPvgHca6XtzvL0wqrdSBzBHyls/ZL+mpfB1goAqaoKliS3fzZSofn+0L7jQ+E8XCMGzZjfIo95yM4uGOQm21phX4Q2QKHF9SdLAEoF7g1y7E5uRN/CHwbmpmOXUgk5mLBcgU0gLWKk3N9N9r6zGv46K9bDVfbBw11AW4zEA2Vw3d23Kn08JUqYStkILXbMGFnYC5U5lPPJm1ABG/hJsRww5VVculR2IvYFWL5RqjbBlG3KeV8I5YsHy94supsP7NECkcxdW08b6HZo2q18LUvVN/eHc77ADuKNuWoOvjMqKEA36kgXLWHTMdT/AN25S3SplUVSbkKoJ6kAAmRVJqRm1UqGVKq7y3WW8qOd4qKleRCS1TIVOsDrOynvek6mcr2T970nVTcSkREqEREBERAREQEREBKVc98+Q/GXZQxR7/oPxmc/SxOlrTJSP1aRkc56qCcrtpJe1zMka4ni22mFA6W6X+F5ZfKPWLFiAbWAO19y35SB8QRu1hqM2Q2JUEkCzX5Hlykynvt9VPvea6viVZmBYaXC2Dd0g5b5bd45tN/DTW+rVkTtWOtzltYkFDex0FrNr5DWRZmYXDLbUe4w1BsdC3USN8UrZi5FspFgGIy3IJ1XW5G1uXO8loBQoyarrY9bk3PxvJPK1XrFhqWX7DH5BpTbEE7G/PSm1wLkajN1B030lwPlVA17kKOZObLrt5HWallWxIKOGuLnMbG7G40PI67e7v0USvWN7XG9r5Da/S+brp56byKoWBAJBvflbb1kXt1sBnBW+fNZs1g+Y3Fre9zvtyk1b3l/m/CWVLEFW/KVMQZbqynVB6xUVKzSAtYjpJ8R4Ss0Dreyh73pOsnDdmMV3lHMso+YM7mbiUiIlQiIgIiICIiAiIgJQxXv+gl+UMWO/wCgmc/SxKg0mV9Ph+dpgmmvpJ1WctbaYrv933TK4hPmBFtfnNRGFSlc3DEaAG2Xle24PUyN6F93J8wn/GWDMTLoU3ofxH4J/wAZG1M/tn4L+UtNNfiMTZbmwHPXUW3B09PjHiKxq0Sd2v5hfyld8P4/7U5bcpgccoBJawG1hqdPoi2pOugE1SYjEsxcUah3C5yiKoPP2dwzt4m3haZ7RrrWwqYfx/2pz35SF6etyxNr9OfkJaubC4sbC43seYvIKk2wp1BKddN9d/ylp82bcFT8RK9aY8WKquZVqGWanOVSdZdjZdnv8RS+sJ9JnzXs7/iaX1hPpU3izSeAzkePcetVKE2VTa21yNyfXT0ms4Zx8pXUXursqka2sSB+M8X+fh9zpJ+9beb/ACJ20+hRET3vQREQEREBERAShivf9BL8oYo9/XoPxmcvSxnaSgXA8JgontRdl8Cddja1gfC5v6Tlry09p1FJ0YE8td/LrDHX4Sj/APIFlbuBgly5DEDKNboCL5t9NLFd9peS5FjqQbE+lwfgRF8+jWkmYTCqTY5bE2Nr6C/K56TPSV8S7i2RQdDudiBpz5mbI5vFDEr3FrZABZU7lSqegXKAT9ZiPE7mYYXhLqC1Vy1UnS7tYCwKrbZjc87j0m8arVuT7IbdRe+UHKf5riY1arXuKZPeAvoDktcnXobi059I6dqo08F7O1tB3r2JY943te17ctPDpJ76a/rxtMnqNmN17uawI3tlvc+ukqNXqW1p2NtdQbd61tDrpr8RNzUYvllUlapM6buScy5dBbW/LUehkdfYzW/DKo4sDKrjrLDiVsUJj9KrVpTMtNt5Ss0DZ9nf8RS+sPxn0ifN+zn+Ip/Wnf8AEq+Sk7AhSAbFvdDHRS3hcidIzXE9p+AVa+Jf+qlWtY1gxsEcgELm1uzA5sttNz7wkfBey9SliKLYxlC3/swpupqDvKrNYW2JtzsNdxOs4XRdAwp01CM2YM7EO11UF2XLe5IOpIPUTLiDFgqVadszqA6m6jXmbAoSLgaWuwF7mcJ9LxTO5yeXL7OHbbaxIMDVL00Y7sik+ZUEyeel0IiICIiAiIgJruIGzjow+YP/AHNjKfFad0v+yb+mx/XhJlNxYjo1wBJKtUbjXQje3vba8tQB6zWKxteWEfQ/oWnH+NIzSJBzLXBa4cg0mLggCxttoLCwB35zZUn94j6R09AFuPhfylJUBGpa3Qk2/MjwvM3a/wArb/GX1FvlaPw/Ges4FpUqbaE+n/cM1xJNxDHNUFjTyW+lnuNNNiNucpVatfKLexzXFwS1guUXPUkMGHl5Sw7m3WVywOth+M0u2FWtUsMpp5rm+umTWxGt72A+cxpM5zZgoGmWxudtb+swquOg+UiL2Gmgie0r2rUPISBnDA/dMXeVarxqj1/H9ecrVyOsjrVJVq1I8DJ2Ft5VaoJizyAGXSOi7ILnxKfwgsfQW+8idxxIXyLYEM+oPPKjVAPtIPnOf7BYOyPVP0jlXyGrfMj4TpcZSLLdfeUhl8xyPQEErfxm56SuEwf9JmEU1DUWsjlgHp5adkcdxwD3SSCNb9JsOyvatcdVelTp1KlNVY1atSwFmJCU8gFrm58wpvymxHA8FiagxPsk9qVGYlVzWYC2dGBGawFmte2xsZap0KOEQUMMiU2cn2aAbsQSaj8yAASSf2bDWwjyeF3hX9zT+oo+AAlqRYaiERUBJCqFBO9lFtfhJZUIiICIiAiIgJ4wuLHnPYgc5i1NFrNfKfdbkfA9DM6WJXkRN+ygixFwdwdpra/AqLahSh/gJA+z7vyk0u0AbTSei0ifs6R7ldh9ZVb7ssibg2IHu1aZ886/deZ6RdrPkZiWlQ8OxY5Uz5O34rI2wuMH+Vfyen+MdDsuVDK1rSu2Hxn7hvtUvzkbYfGfuH+1S/5R0NrDvK1YyNsJjP3D/apf8pgeG40/5Dfao/8AKLjtNsHvIKjSc8Exp/y7eb0/wnn/AIvjW50x5u34LEx0ba6qZUqtN+vYnEH3q1MeWdvvtLFL+j9f8zEMfqoq/Mlpeptxr1R1EucI4fUxDhKak9W+io6sZ3WD7GYRN0ZyP22J+QsD8JvaFFUGVFCqNgoAHwEujaPAYQUqa012UW8zzPqdZHxTGCmlyrtfQBBckkH4bby5PGUHeVHPYLEUkpr7dVNUqDUNgQGI1VSforsPASLG46kmV6SWUvT9rlUABVYN7QgbkZSumpzjoJv2wSHdRPUwiDZRAkp1AwuJnPFW209gIiICIiAiIgIiICIiAiIgIiICIiAiIgIiICIiAiIgIiICIiAiIgIiIH//2Q==" id="407" name="Google Shape;407;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data:image/jpeg;base64,/9j/4AAQSkZJRgABAQAAAQABAAD/2wCEAAkGBxMTEhUTEhIVFRUVFxUYFRcXGBUYFhcVFRUYFhUVFRYaHSggGBolGxUXITEhJSkrLi4uFx8zODMtNygtLisBCgoKDg0OGxAQGy0lHyUrLS0tLS0tLS0tLS0tLS0tLS0tLS0tLS0tLS0tLS0tLS0tLy0tLS0tLS0tLS0tLS0tLf/AABEIAOEA4QMBIgACEQEDEQH/xAAbAAEAAgMBAQAAAAAAAAAAAAAAAwQCBQYBB//EAEIQAAIBAgQDBQQHBAoCAwAAAAECAAMRBBIhMQVBUQYiYXGBEzKRoUJykrHB0fBSU2KCBxQjMzRDc6LS4RazFbLx/8QAGQEBAQEBAQEAAAAAAAAAAAAAAAECAwQF/8QAJREBAQACAgIBBQADAQAAAAAAAAECEQMSITFRBBMiQWEUM1Iy/9oADAMBAAIRAxEAPwD7jERAREQEREBIWxSD6Xw1mWI91vIzTiefn5rh4jphhMmzONXoZicd/D85RE9nkv1PJ8uv28V0Ys9J6cSeglVZmZPv8nydMUj4thyEr1OJMOS/P855UlOrH3s/lemPwnbjD9F+f5yJuOOPor8/zlN5XqS/dz+U6Y/DYHtE4+gvzmB7UsN6Q+0fymoqSrUm5zZ/LPWOh/8ALxzon0YH8JmnbKh9JKg9FI++chVlSpNzmzTpH0nCdocPU0WpY9GBX5kWm0BnyrhnvCfUMF/dr5CejjzuXtjLHSaIlF8U7sVogd02ao1ygYbqqgguw2OoA63BE6sL0SkME/PEVfQUgB5DJt53mLLWp6hvbLzVgq1P5WFkP1SB9aBfiRYbEK6hlNwb9QQQbEEHUEEEEHUESWAiIgIiICIiAiIgR4j3T5GacCbXG5vZtkGZrGwva56X5TlxUxJ3FNPO7H77TxfVTzHbi9NuFnuWaoJW54gDyVfxg0jzxLemUfcJ49OzcoJnl8RNGKK88TU+0fwnhoUeeIq/baWRmt1UXxlKsvjNa9Ch++q/bb85Wq0KPKrU+035y6XbYOJXqCa56NL94/2mld6NP96/2ml0bbCovjKtRfKUalJOVZ/tGValPpXb4makZXaqypUUynUD8qx+UrO1X94D6CbkRveGocw0M+m4L+7XyE+Q8MbElhkyE9L2+6fWODmr7FfbKFfmA2byN56eGOebLidRglkNmcqinmCxsWHUqLt/LK3Eqfs6aBcQuGpr3SSEJO2UBqhyjY7gk/fPxI2NJjstVb/zhqQ/3VBHE6rqBkoe2GuYBkDDa2UPZTz+kLW5307sOfp8drKtYJUTEgPh6eHrWGQ1K7+zZamQ5X9mbOxS2jZdCJdxVTEYY06lSv7am9WnSqBqaIVNZxSpvSKcvaOoKtfRib6a0n4JXqNWqhEw7N/Vmo08wINXDVDUz18gyqXuKZy5jlW9zoBdxNPEYo06dTD+xppVp1ahaorljRcVaa0gnL2iISzW0Ui2uka8NkR7OuCPdrAg/wCqgupHiUDX/wBNZelHG61aAG4d3P1RSdCftVEHrL00wREQEREBERAREQBnJV+FsHYFyRc2v05Tq6jgC5mprG5Jnk+qynift14o1qcNElHD16SzlM8yHrPE7olwCeEk/wDjk6j5QUmJpwPH4cnUfKVauBTwk7JI2pxtNKVTBr0lapgl6TYtTkT05rZpqKuBHSU62AE3j05A9OWVlzlbASlUwU6l6QmCU1vqJ0mSNVwXs89V1AcpruAbjy1n1yjTyqq3JsALnc2FrnxnMcErU1INrTqVa4uJ6+KxyzYYiiHVkbZgQeR16HkfGanE02qgUKlapRqDNZ6bZPagoy5lO19cxXdSoO2VjupHXoK4yuoZTuCARptoZ2ZaylwQgg/1nEHW9i5I90Lby0B879TKz8JFEK743E2XIAC98xVw4GUC7sQuSwuSCRqZsxw1Rs9UDp7Rz/8AYm3pJMPgKaHMAS22ZiztY7gMxJA8BpJo2wwVJixq1BZmFlXfIg1seWYnU200Ua5bm5ESoREQEREBERAREixL2HnM55dcbVk3dKuIqXMhCz2ZT5OeVt3Xqk1NMcsZZlJKVImZmNyuoW6QezmS4YnYS+lECST2YfSf9VyvL8NeOHnmRMW4eOpmwqVAouxAHUm0rnFUySA63DZN/pWvlHU+E7fY45+me+VUKmBHUyrVwZ5WMtUuK0XClXBz5suhF8u+409Z6tdXF0YMOoIP3eR+Ez9njvprtlGnrUyNxaVnE3lS3Oa7EYYfR+E5Z/T2elme/bWPIHliqLbys5nKNMqFexnVcE4hfukzi3aXeG4qxE6YZaqWbj6JEr4CvnQGWJ75dzbz0iIlCIiAiIgIiICIiAlLiDbS7IMQBz2nLlx7Y6awuq16tJaak7C8sJRXe0nU/oTyT6bz+VdbyfCKnhuvwk4kSVLmwv6j9XlDtFxkYWmtQoXzOEsCBurNf/b856sJhhjuenP8srptZrDjzVOWje13R30BpsALMAws2pI9D0mXAeKjE0hVClbkixN9vGaXi/bJKNRqdOl7TKe8wbKM/MDum/n1vNZckk3vwuOGVuteW6fhatm9qS2cJdbmwK69072vf4mSikqliosWN2PU7XMqtxXJQFbEqKNxcrfMRf3V2BLEcraek4zH/wBIBv8A2VEW5F2Nz/Ku3xMxlyYY+2sePPL07J8NT7pyL3AQndHdBFiF6adJrBwekmUUxkCOXABJBfLlBa+pt59ZzuD7fXNq1Gw/aQ3t/KfznVUMStRA9NgysLgj9fKMcsM/Rljnh7ao4upQUCuc6qpLVdAWYvZFVeRta9+u+kutUuLjY6/GaTtD2op0GNNV9o494Xsq35E2Nz4WmjTtw1+/RFv4WN/mNflJ93HG6tX7eWU3p1mIIOhmuxFDpMqWOp1UV1uQ+3dNwRYWa3umG03JlyxmXtjdjW1bjeeYeprLTNIVOsxOGfK93c9mqndIO+83U5vstufKdJPRjNRzpERNIREQEREBERAREQEr4gSxIa28zl6WIHcqpvrbb7pPRbS5+fLzngEz5GcpLLtq14ja79f+py39JX+Gp/6y/wDrqTqEBv8A9Ccv/SV/hqf+sv8A66kzn/rrfF/sjRYHtB7HBCjTP9qzPc/sKed+p5dN5f7E9n8xGIqjug/2SnmR9M+A5fHpNBR4I7YX+sqQVBIZbagA2zeI+6db2E4yXU0HPeQXQ9U2y/y6eh8Jx4/OU7fHh6OTxjenz5c5/SDxE1MQad+5SAAH8RALHz1A9Jv+C9kqFKmDVprUqEAsWFwCfoqp0067zmO3OGani6h5PZ1PgQAf9wM73hPFExFMVEIvYZl5q3MEfq81hJeS9vbPJbOPHr6cz2r7L0vZNVooKboCxC6KyjUjLsDbpNL2A4gVqtRJ7rgsB0dd7ea3+yJ1va7iqUaDgkZ3VlReZzC2a3QXvecX2DwpbEl+VNGufFhlA+Gb4RlJOWdTG28V7NLxMZcU/tQTasxcftDPcj1H3zo8bicDiqeQMtFtMpKBSuu1xYEcrXlri2J4fiaiqzE1GIUOgZd9gWIsR53mo452S9lTaolW4UXKsLG1+TDn6SdbN61Ytyl1vcre8G4SuHRgrlwxB1tba11A66c+Qk9YTQdh8UxWpTJuqZSvhmzXHlpf4zfVgeU9GFlx8PPnLMvKoR1kSHWT1TKwXvDwl9Mux7K7nynSzmeyu58p006RmkREqEREBERAREQEREBIMRJ5XxJ8LzOXpZ7A1t5IzSubm0ntacpa1Xof9WM0HbfhlXEUESiuZhUViLqNMjg6kgbsJvh5ySa69pqmOXW7jR9k+GvSwvsqygEs91uCLN1tcTh+LYSpgcUClwAc1JjsV/ZPXfKf+59UlDjPCqeJplKg8VYbqeo/KYz4t4yT9OnHy6ytvq+2mxNKhxOgCDldfVqbHcEc1NvW04rF9kMZTbuLn6NTcDTyJBEl4lwbF4N86ZrDarTva38Q5eR0857R7d4kCzCk/iQQfXKbfKefK42/nNV6Mccp/wCLuK2E7G4qo16gFMHdmYM3oFJufMidhgcPQwipQDgM50zEZ6jcz+A+E5HF9t8S+i+zp35qpLemYkfKV+H9ncTiX9pVzIpNzUe+Y/VB1PyEuGWON/CbqZ45WfndRd7RdkHLtUw9iGJJpk2IJ1OUnS3gbWmofg2PcBHFQr0eoCo9C0+khMqgXJsALnUmwtcnmZDUna8GNu3Cc2Ummh4FwgYemQTmdjdyNtNlHgNfiZZqy1Wa0pOxnTxj4jnbbd1XcmQqdZNWOl5Au8qOv7KjU+U6acx2U3PlOnm4lIiJUIiICIiAiIgIiICQV95PIK+/pM5elgNr9J7Qq3AJ3mKaj4iMmVfKct3e2koI6iYLW71v1y/OYUGzajbxEySjZieUdrdWJqT2miJFilYowQ2axt5+fLznWsjzWYrhtFzd6NNj1KKT8SJhicNWK2QsurFQzksBlAALBu8c2YgEkagHwxdavtc1iVvfVtAvs/dyhgM2e+tjvuLWmLfmOkn9KWBpJ7lJE+qqj7hPXlMUcRYAsAc4bMDmFijXQggErntp0IsdLyJqVbLre9kuA2v94xcK2muUqL6enJL/AAs/qzUlapJaakKL3/mIJ30BPP8AWp3kVSaZUsTflKlVdDL1USjUGkzZ5VWqjS0hXlJsR+vhIQdoHXdlN/SdPOX7Ke8fKdROkZpERKhERAREQEREBERASvX94SxK1Y96361mcvSwpg2kh2/XWRFjfp/+Txa3jf0M49pPDWk9Mb+kyU3mKnqLQk6Rmo8dRZ0yqbG6am9rBwW2IOwPOQU6VVLgEN3AFZmPvgHca6XtzvL0wqrdSBzBHyls/ZL+mpfB1goAqaoKliS3fzZSofn+0L7jQ+E8XCMGzZjfIo95yM4uGOQm21phX4Q2QKHF9SdLAEoF7g1y7E5uRN/CHwbmpmOXUgk5mLBcgU0gLWKk3N9N9r6zGv46K9bDVfbBw11AW4zEA2Vw3d23Kn08JUqYStkILXbMGFnYC5U5lPPJm1ABG/hJsRww5VVculR2IvYFWL5RqjbBlG3KeV8I5YsHy94supsP7NECkcxdW08b6HZo2q18LUvVN/eHc77ADuKNuWoOvjMqKEA36kgXLWHTMdT/AN25S3SplUVSbkKoJ6kAAmRVJqRm1UqGVKq7y3WW8qOd4qKleRCS1TIVOsDrOynvek6mcr2T970nVTcSkREqEREBERAREQEREBKVc98+Q/GXZQxR7/oPxmc/SxOlrTJSP1aRkc56qCcrtpJe1zMka4ni22mFA6W6X+F5ZfKPWLFiAbWAO19y35SB8QRu1hqM2Q2JUEkCzX5Hlykynvt9VPvea6viVZmBYaXC2Dd0g5b5bd45tN/DTW+rVkTtWOtzltYkFDex0FrNr5DWRZmYXDLbUe4w1BsdC3USN8UrZi5FspFgGIy3IJ1XW5G1uXO8loBQoyarrY9bk3PxvJPK1XrFhqWX7DH5BpTbEE7G/PSm1wLkajN1B030lwPlVA17kKOZObLrt5HWallWxIKOGuLnMbG7G40PI67e7v0USvWN7XG9r5Da/S+brp56byKoWBAJBvflbb1kXt1sBnBW+fNZs1g+Y3Fre9zvtyk1b3l/m/CWVLEFW/KVMQZbqynVB6xUVKzSAtYjpJ8R4Ss0Dreyh73pOsnDdmMV3lHMso+YM7mbiUiIlQiIgIiICIiAiIgJQxXv+gl+UMWO/wCgmc/SxKg0mV9Ph+dpgmmvpJ1WctbaYrv933TK4hPmBFtfnNRGFSlc3DEaAG2Xle24PUyN6F93J8wn/GWDMTLoU3ofxH4J/wAZG1M/tn4L+UtNNfiMTZbmwHPXUW3B09PjHiKxq0Sd2v5hfyld8P4/7U5bcpgccoBJawG1hqdPoi2pOugE1SYjEsxcUah3C5yiKoPP2dwzt4m3haZ7RrrWwqYfx/2pz35SF6etyxNr9OfkJaubC4sbC43seYvIKk2wp1BKddN9d/ylp82bcFT8RK9aY8WKquZVqGWanOVSdZdjZdnv8RS+sJ9JnzXs7/iaX1hPpU3izSeAzkePcetVKE2VTa21yNyfXT0ms4Zx8pXUXursqka2sSB+M8X+fh9zpJ+9beb/ACJ20+hRET3vQREQEREBERAShivf9BL8oYo9/XoPxmcvSxnaSgXA8JgontRdl8Cddja1gfC5v6Tlry09p1FJ0YE8td/LrDHX4Sj/APIFlbuBgly5DEDKNboCL5t9NLFd9peS5FjqQbE+lwfgRF8+jWkmYTCqTY5bE2Nr6C/K56TPSV8S7i2RQdDudiBpz5mbI5vFDEr3FrZABZU7lSqegXKAT9ZiPE7mYYXhLqC1Vy1UnS7tYCwKrbZjc87j0m8arVuT7IbdRe+UHKf5riY1arXuKZPeAvoDktcnXobi059I6dqo08F7O1tB3r2JY943te17ctPDpJ76a/rxtMnqNmN17uawI3tlvc+ukqNXqW1p2NtdQbd61tDrpr8RNzUYvllUlapM6buScy5dBbW/LUehkdfYzW/DKo4sDKrjrLDiVsUJj9KrVpTMtNt5Ss0DZ9nf8RS+sPxn0ifN+zn+Ip/Wnf8AEq+Sk7AhSAbFvdDHRS3hcidIzXE9p+AVa+Jf+qlWtY1gxsEcgELm1uzA5sttNz7wkfBey9SliKLYxlC3/swpupqDvKrNYW2JtzsNdxOs4XRdAwp01CM2YM7EO11UF2XLe5IOpIPUTLiDFgqVadszqA6m6jXmbAoSLgaWuwF7mcJ9LxTO5yeXL7OHbbaxIMDVL00Y7sik+ZUEyeel0IiICIiAiIgJruIGzjow+YP/AHNjKfFad0v+yb+mx/XhJlNxYjo1wBJKtUbjXQje3vba8tQB6zWKxteWEfQ/oWnH+NIzSJBzLXBa4cg0mLggCxttoLCwB35zZUn94j6R09AFuPhfylJUBGpa3Qk2/MjwvM3a/wArb/GX1FvlaPw/Ges4FpUqbaE+n/cM1xJNxDHNUFjTyW+lnuNNNiNucpVatfKLexzXFwS1guUXPUkMGHl5Sw7m3WVywOth+M0u2FWtUsMpp5rm+umTWxGt72A+cxpM5zZgoGmWxudtb+swquOg+UiL2Gmgie0r2rUPISBnDA/dMXeVarxqj1/H9ecrVyOsjrVJVq1I8DJ2Ft5VaoJizyAGXSOi7ILnxKfwgsfQW+8idxxIXyLYEM+oPPKjVAPtIPnOf7BYOyPVP0jlXyGrfMj4TpcZSLLdfeUhl8xyPQEErfxm56SuEwf9JmEU1DUWsjlgHp5adkcdxwD3SSCNb9JsOyvatcdVelTp1KlNVY1atSwFmJCU8gFrm58wpvymxHA8FiagxPsk9qVGYlVzWYC2dGBGawFmte2xsZap0KOEQUMMiU2cn2aAbsQSaj8yAASSf2bDWwjyeF3hX9zT+oo+AAlqRYaiERUBJCqFBO9lFtfhJZUIiICIiAiIgJ4wuLHnPYgc5i1NFrNfKfdbkfA9DM6WJXkRN+ygixFwdwdpra/AqLahSh/gJA+z7vyk0u0AbTSei0ifs6R7ldh9ZVb7ssibg2IHu1aZ886/deZ6RdrPkZiWlQ8OxY5Uz5O34rI2wuMH+Vfyen+MdDsuVDK1rSu2Hxn7hvtUvzkbYfGfuH+1S/5R0NrDvK1YyNsJjP3D/apf8pgeG40/5Dfao/8AKLjtNsHvIKjSc8Exp/y7eb0/wnn/AIvjW50x5u34LEx0ba6qZUqtN+vYnEH3q1MeWdvvtLFL+j9f8zEMfqoq/Mlpeptxr1R1EucI4fUxDhKak9W+io6sZ3WD7GYRN0ZyP22J+QsD8JvaFFUGVFCqNgoAHwEujaPAYQUqa012UW8zzPqdZHxTGCmlyrtfQBBckkH4bby5PGUHeVHPYLEUkpr7dVNUqDUNgQGI1VSforsPASLG46kmV6SWUvT9rlUABVYN7QgbkZSumpzjoJv2wSHdRPUwiDZRAkp1AwuJnPFW209gIiICIiAiIgIiICIiAiIgIiICIiAiIgIiICIiAiIgIiICIiAiIgIiIH//2Q==" id="408" name="Google Shape;408;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C:\Users\MARIA\Desktop\download (1).jpg" id="409" name="Google Shape;409;p55"/>
          <p:cNvPicPr preferRelativeResize="0"/>
          <p:nvPr/>
        </p:nvPicPr>
        <p:blipFill rotWithShape="1">
          <a:blip r:embed="rId8">
            <a:alphaModFix/>
          </a:blip>
          <a:srcRect b="0" l="0" r="0" t="0"/>
          <a:stretch/>
        </p:blipFill>
        <p:spPr>
          <a:xfrm>
            <a:off x="1259632" y="5013177"/>
            <a:ext cx="2232248" cy="1224136"/>
          </a:xfrm>
          <a:prstGeom prst="rect">
            <a:avLst/>
          </a:prstGeom>
          <a:noFill/>
          <a:ln>
            <a:noFill/>
          </a:ln>
        </p:spPr>
      </p:pic>
      <p:sp>
        <p:nvSpPr>
          <p:cNvPr id="410" name="Google Shape;410;p55"/>
          <p:cNvSpPr txBox="1"/>
          <p:nvPr>
            <p:ph idx="12" type="sldNum"/>
          </p:nvPr>
        </p:nvSpPr>
        <p:spPr>
          <a:xfrm>
            <a:off x="6254824" y="6056621"/>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solidFill>
                  <a:srgbClr val="888888"/>
                </a:solidFill>
              </a:rPr>
              <a:t>‹#›</a:t>
            </a:fld>
            <a:endParaRPr>
              <a:solidFill>
                <a:srgbClr val="8888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descr="C:\Roomates\newsletter\ppt.jpg" id="415" name="Google Shape;415;p56"/>
          <p:cNvPicPr preferRelativeResize="0"/>
          <p:nvPr/>
        </p:nvPicPr>
        <p:blipFill rotWithShape="1">
          <a:blip r:embed="rId3">
            <a:alphaModFix/>
          </a:blip>
          <a:srcRect b="0" l="0" r="0" t="0"/>
          <a:stretch/>
        </p:blipFill>
        <p:spPr>
          <a:xfrm>
            <a:off x="0" y="1"/>
            <a:ext cx="9126745" cy="6885384"/>
          </a:xfrm>
          <a:prstGeom prst="rect">
            <a:avLst/>
          </a:prstGeom>
          <a:noFill/>
          <a:ln>
            <a:noFill/>
          </a:ln>
        </p:spPr>
      </p:pic>
      <p:sp>
        <p:nvSpPr>
          <p:cNvPr id="416" name="Google Shape;416;p56"/>
          <p:cNvSpPr txBox="1"/>
          <p:nvPr>
            <p:ph type="title"/>
          </p:nvPr>
        </p:nvSpPr>
        <p:spPr>
          <a:xfrm>
            <a:off x="307975" y="650305"/>
            <a:ext cx="8229600" cy="115212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CC33"/>
              </a:buClr>
              <a:buSzPts val="4000"/>
              <a:buFont typeface="Comic Sans MS"/>
              <a:buNone/>
            </a:pPr>
            <a:r>
              <a:rPr b="1" lang="el-GR" sz="4000">
                <a:solidFill>
                  <a:srgbClr val="33CC33"/>
                </a:solidFill>
                <a:latin typeface="Comic Sans MS"/>
                <a:ea typeface="Comic Sans MS"/>
                <a:cs typeface="Comic Sans MS"/>
                <a:sym typeface="Comic Sans MS"/>
              </a:rPr>
              <a:t>Τι μηνύματα λαμβάνουμε;</a:t>
            </a:r>
            <a:br>
              <a:rPr b="1" lang="el-GR" sz="4000">
                <a:solidFill>
                  <a:srgbClr val="008000"/>
                </a:solidFill>
                <a:latin typeface="Open Sans"/>
                <a:ea typeface="Open Sans"/>
                <a:cs typeface="Open Sans"/>
                <a:sym typeface="Open Sans"/>
              </a:rPr>
            </a:br>
            <a:endParaRPr b="1" i="1" sz="4000">
              <a:solidFill>
                <a:srgbClr val="008000"/>
              </a:solidFill>
              <a:latin typeface="Open Sans"/>
              <a:ea typeface="Open Sans"/>
              <a:cs typeface="Open Sans"/>
              <a:sym typeface="Open Sans"/>
            </a:endParaRPr>
          </a:p>
        </p:txBody>
      </p:sp>
      <p:sp>
        <p:nvSpPr>
          <p:cNvPr descr="ÎÏÎ¿ÏÎ­Î»ÎµÏÎ¼Î± ÎµÎ¹ÎºÏÎ½Î±Ï Î³Î¹Î± selfies affect body image kardashian" id="417" name="Google Shape;417;p5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418" name="Google Shape;418;p5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419" name="Google Shape;419;p5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420" name="Google Shape;420;p5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ÎÏÎ¿ÏÎ­Î»ÎµÏÎ¼Î± ÎµÎ¹ÎºÏÎ½Î±Ï Î³Î¹Î± selfies affect body image kardashian" id="421" name="Google Shape;421;p5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photoshop mess up 3.tiff" id="422" name="Google Shape;422;p56"/>
          <p:cNvPicPr preferRelativeResize="0"/>
          <p:nvPr>
            <p:ph idx="1" type="body"/>
          </p:nvPr>
        </p:nvPicPr>
        <p:blipFill rotWithShape="1">
          <a:blip r:embed="rId4">
            <a:alphaModFix/>
          </a:blip>
          <a:srcRect b="0" l="0" r="0" t="0"/>
          <a:stretch/>
        </p:blipFill>
        <p:spPr>
          <a:xfrm>
            <a:off x="395536" y="1628800"/>
            <a:ext cx="3528392" cy="1872208"/>
          </a:xfrm>
          <a:prstGeom prst="rect">
            <a:avLst/>
          </a:prstGeom>
          <a:noFill/>
          <a:ln>
            <a:noFill/>
          </a:ln>
        </p:spPr>
      </p:pic>
      <p:pic>
        <p:nvPicPr>
          <p:cNvPr descr="https://secure.i.telegraph.co.uk/multimedia/archive/01502/ralph-lauren_1502268c.jpg" id="423" name="Google Shape;423;p56"/>
          <p:cNvPicPr preferRelativeResize="0"/>
          <p:nvPr/>
        </p:nvPicPr>
        <p:blipFill rotWithShape="1">
          <a:blip r:embed="rId5">
            <a:alphaModFix/>
          </a:blip>
          <a:srcRect b="0" l="0" r="0" t="0"/>
          <a:stretch/>
        </p:blipFill>
        <p:spPr>
          <a:xfrm>
            <a:off x="4355976" y="3356992"/>
            <a:ext cx="4381500" cy="2743201"/>
          </a:xfrm>
          <a:prstGeom prst="rect">
            <a:avLst/>
          </a:prstGeom>
          <a:noFill/>
          <a:ln>
            <a:noFill/>
          </a:ln>
        </p:spPr>
      </p:pic>
      <p:pic>
        <p:nvPicPr>
          <p:cNvPr descr="https://prod-filesbucket-7hmmorphht20.s3-ap-southeast-2.amazonaws.com/legacyfiles-smooth/screen20shot202015-02-0220at203.16.1120pm.png" id="424" name="Google Shape;424;p56"/>
          <p:cNvPicPr preferRelativeResize="0"/>
          <p:nvPr/>
        </p:nvPicPr>
        <p:blipFill rotWithShape="1">
          <a:blip r:embed="rId6">
            <a:alphaModFix/>
          </a:blip>
          <a:srcRect b="0" l="0" r="0" t="0"/>
          <a:stretch/>
        </p:blipFill>
        <p:spPr>
          <a:xfrm>
            <a:off x="467544" y="3573016"/>
            <a:ext cx="3514725" cy="2592288"/>
          </a:xfrm>
          <a:prstGeom prst="rect">
            <a:avLst/>
          </a:prstGeom>
          <a:noFill/>
          <a:ln>
            <a:noFill/>
          </a:ln>
        </p:spPr>
      </p:pic>
      <p:sp>
        <p:nvSpPr>
          <p:cNvPr id="425" name="Google Shape;425;p56"/>
          <p:cNvSpPr/>
          <p:nvPr/>
        </p:nvSpPr>
        <p:spPr>
          <a:xfrm>
            <a:off x="4932040" y="1802432"/>
            <a:ext cx="36004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l-GR" sz="2800" u="sng">
                <a:solidFill>
                  <a:srgbClr val="0070C0"/>
                </a:solidFill>
                <a:latin typeface="Open Sans"/>
                <a:ea typeface="Open Sans"/>
                <a:cs typeface="Open Sans"/>
                <a:sym typeface="Open Sans"/>
              </a:rPr>
              <a:t>Η δύναμη του photoshop</a:t>
            </a:r>
            <a:endParaRPr b="1" sz="2800" u="sng">
              <a:solidFill>
                <a:srgbClr val="0070C0"/>
              </a:solidFill>
              <a:latin typeface="Calibri"/>
              <a:ea typeface="Calibri"/>
              <a:cs typeface="Calibri"/>
              <a:sym typeface="Calibri"/>
            </a:endParaRPr>
          </a:p>
        </p:txBody>
      </p:sp>
      <p:sp>
        <p:nvSpPr>
          <p:cNvPr id="426" name="Google Shape;426;p56"/>
          <p:cNvSpPr txBox="1"/>
          <p:nvPr>
            <p:ph idx="12" type="sldNum"/>
          </p:nvPr>
        </p:nvSpPr>
        <p:spPr>
          <a:xfrm>
            <a:off x="6254824" y="6056621"/>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solidFill>
                  <a:srgbClr val="888888"/>
                </a:solidFill>
              </a:rPr>
              <a:t>‹#›</a:t>
            </a:fld>
            <a:endParaRPr>
              <a:solidFill>
                <a:srgbClr val="8888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C:\Roomates\newsletter\ppt.jpg" id="431" name="Google Shape;431;p57"/>
          <p:cNvPicPr preferRelativeResize="0"/>
          <p:nvPr/>
        </p:nvPicPr>
        <p:blipFill rotWithShape="1">
          <a:blip r:embed="rId3">
            <a:alphaModFix/>
          </a:blip>
          <a:srcRect b="0" l="0" r="0" t="0"/>
          <a:stretch/>
        </p:blipFill>
        <p:spPr>
          <a:xfrm>
            <a:off x="17255" y="0"/>
            <a:ext cx="9126745" cy="6885384"/>
          </a:xfrm>
          <a:prstGeom prst="rect">
            <a:avLst/>
          </a:prstGeom>
          <a:noFill/>
          <a:ln>
            <a:noFill/>
          </a:ln>
        </p:spPr>
      </p:pic>
      <p:pic>
        <p:nvPicPr>
          <p:cNvPr id="432" name="Google Shape;432;p57"/>
          <p:cNvPicPr preferRelativeResize="0"/>
          <p:nvPr/>
        </p:nvPicPr>
        <p:blipFill rotWithShape="1">
          <a:blip r:embed="rId4">
            <a:alphaModFix/>
          </a:blip>
          <a:srcRect b="0" l="0" r="0" t="0"/>
          <a:stretch/>
        </p:blipFill>
        <p:spPr>
          <a:xfrm>
            <a:off x="3019264" y="3654801"/>
            <a:ext cx="3899333" cy="2599555"/>
          </a:xfrm>
          <a:prstGeom prst="rect">
            <a:avLst/>
          </a:prstGeom>
          <a:noFill/>
          <a:ln>
            <a:noFill/>
          </a:ln>
        </p:spPr>
      </p:pic>
      <p:sp>
        <p:nvSpPr>
          <p:cNvPr id="433" name="Google Shape;433;p57"/>
          <p:cNvSpPr/>
          <p:nvPr/>
        </p:nvSpPr>
        <p:spPr>
          <a:xfrm>
            <a:off x="323528" y="3645024"/>
            <a:ext cx="2016224" cy="936104"/>
          </a:xfrm>
          <a:prstGeom prst="wedgeRectCallout">
            <a:avLst>
              <a:gd fmla="val 51126" name="adj1"/>
              <a:gd fmla="val 121584" name="adj2"/>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l-GR" sz="1400">
                <a:solidFill>
                  <a:srgbClr val="FFFFFF"/>
                </a:solidFill>
                <a:latin typeface="Calibri"/>
                <a:ea typeface="Calibri"/>
                <a:cs typeface="Calibri"/>
                <a:sym typeface="Calibri"/>
              </a:rPr>
              <a:t>Από τότε που θυμάμαι τον εαυτό μου νιώθω άσχημα με το σώμα μου…</a:t>
            </a:r>
            <a:endParaRPr/>
          </a:p>
        </p:txBody>
      </p:sp>
      <p:sp>
        <p:nvSpPr>
          <p:cNvPr id="434" name="Google Shape;434;p57"/>
          <p:cNvSpPr/>
          <p:nvPr/>
        </p:nvSpPr>
        <p:spPr>
          <a:xfrm>
            <a:off x="749288" y="1551217"/>
            <a:ext cx="2513628" cy="1272697"/>
          </a:xfrm>
          <a:prstGeom prst="wedgeRectCallout">
            <a:avLst>
              <a:gd fmla="val 57403" name="adj1"/>
              <a:gd fmla="val 129068" name="adj2"/>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5" name="Google Shape;435;p57"/>
          <p:cNvSpPr/>
          <p:nvPr/>
        </p:nvSpPr>
        <p:spPr>
          <a:xfrm>
            <a:off x="3474877" y="1846543"/>
            <a:ext cx="2540044" cy="1261493"/>
          </a:xfrm>
          <a:prstGeom prst="wedgeRectCallout">
            <a:avLst>
              <a:gd fmla="val -20952" name="adj1"/>
              <a:gd fmla="val 120082" name="adj2"/>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6" name="Google Shape;436;p57"/>
          <p:cNvSpPr/>
          <p:nvPr/>
        </p:nvSpPr>
        <p:spPr>
          <a:xfrm>
            <a:off x="6720538" y="1551217"/>
            <a:ext cx="2339752" cy="828519"/>
          </a:xfrm>
          <a:prstGeom prst="wedgeRectCallout">
            <a:avLst>
              <a:gd fmla="val -65125" name="adj1"/>
              <a:gd fmla="val 221776" name="adj2"/>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7" name="Google Shape;437;p57"/>
          <p:cNvSpPr txBox="1"/>
          <p:nvPr/>
        </p:nvSpPr>
        <p:spPr>
          <a:xfrm>
            <a:off x="658812" y="1617356"/>
            <a:ext cx="2656486"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400">
                <a:solidFill>
                  <a:srgbClr val="FFFFFF"/>
                </a:solidFill>
                <a:latin typeface="Calibri"/>
                <a:ea typeface="Calibri"/>
                <a:cs typeface="Calibri"/>
                <a:sym typeface="Calibri"/>
              </a:rPr>
              <a:t>Οι άνθρωποι γίνονται αντικείμενο θετικής προσοχής όταν χάνουν κιλά. Στο INSTAGRAM κάτι τέτοιο έχει ακόμα μεγαλύτερη απήχηση!</a:t>
            </a:r>
            <a:endParaRPr/>
          </a:p>
        </p:txBody>
      </p:sp>
      <p:sp>
        <p:nvSpPr>
          <p:cNvPr id="438" name="Google Shape;438;p57"/>
          <p:cNvSpPr txBox="1"/>
          <p:nvPr/>
        </p:nvSpPr>
        <p:spPr>
          <a:xfrm>
            <a:off x="3520763" y="1892515"/>
            <a:ext cx="2448272"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400">
                <a:solidFill>
                  <a:srgbClr val="FFFFFF"/>
                </a:solidFill>
                <a:latin typeface="Calibri"/>
                <a:ea typeface="Calibri"/>
                <a:cs typeface="Calibri"/>
                <a:sym typeface="Calibri"/>
              </a:rPr>
              <a:t>Όταν κοιτάω φωτογραφίες άλλων χρηστών τότε η σύγκριση είναι αναπόφευκτη και πάντα καταλήγω να νιώθω χάλια…</a:t>
            </a:r>
            <a:endParaRPr sz="1400">
              <a:solidFill>
                <a:srgbClr val="FFFFFF"/>
              </a:solidFill>
              <a:latin typeface="Calibri"/>
              <a:ea typeface="Calibri"/>
              <a:cs typeface="Calibri"/>
              <a:sym typeface="Calibri"/>
            </a:endParaRPr>
          </a:p>
        </p:txBody>
      </p:sp>
      <p:sp>
        <p:nvSpPr>
          <p:cNvPr id="439" name="Google Shape;439;p57"/>
          <p:cNvSpPr txBox="1"/>
          <p:nvPr/>
        </p:nvSpPr>
        <p:spPr>
          <a:xfrm>
            <a:off x="6720538" y="1625961"/>
            <a:ext cx="2193093"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400">
                <a:solidFill>
                  <a:srgbClr val="FFFFFF"/>
                </a:solidFill>
                <a:latin typeface="Calibri"/>
                <a:ea typeface="Calibri"/>
                <a:cs typeface="Calibri"/>
                <a:sym typeface="Calibri"/>
              </a:rPr>
              <a:t>Όσο λιγότερα ρούχα φοράς σε μια φωτογραφία, τόσο πιο διάσημος γίνεσαι…</a:t>
            </a:r>
            <a:endParaRPr sz="1400">
              <a:solidFill>
                <a:srgbClr val="FFFFFF"/>
              </a:solidFill>
              <a:latin typeface="Calibri"/>
              <a:ea typeface="Calibri"/>
              <a:cs typeface="Calibri"/>
              <a:sym typeface="Calibri"/>
            </a:endParaRPr>
          </a:p>
        </p:txBody>
      </p:sp>
      <p:sp>
        <p:nvSpPr>
          <p:cNvPr id="440" name="Google Shape;440;p57"/>
          <p:cNvSpPr txBox="1"/>
          <p:nvPr>
            <p:ph idx="12" type="sldNum"/>
          </p:nvPr>
        </p:nvSpPr>
        <p:spPr>
          <a:xfrm>
            <a:off x="6254824" y="6056621"/>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GR">
                <a:solidFill>
                  <a:srgbClr val="888888"/>
                </a:solidFill>
              </a:rPr>
              <a:t>‹#›</a:t>
            </a:fld>
            <a:endParaRPr>
              <a:solidFill>
                <a:srgbClr val="888888"/>
              </a:solidFill>
            </a:endParaRPr>
          </a:p>
        </p:txBody>
      </p:sp>
      <p:sp>
        <p:nvSpPr>
          <p:cNvPr id="441" name="Google Shape;441;p57"/>
          <p:cNvSpPr txBox="1"/>
          <p:nvPr/>
        </p:nvSpPr>
        <p:spPr>
          <a:xfrm>
            <a:off x="323528" y="716280"/>
            <a:ext cx="539147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4000">
                <a:solidFill>
                  <a:srgbClr val="33CC33"/>
                </a:solidFill>
                <a:latin typeface="Comic Sans MS"/>
                <a:ea typeface="Comic Sans MS"/>
                <a:cs typeface="Comic Sans MS"/>
                <a:sym typeface="Comic Sans MS"/>
              </a:rPr>
              <a:t>Μαρτυρίες εφήβων…</a:t>
            </a:r>
            <a:endParaRPr b="1" sz="4000">
              <a:solidFill>
                <a:srgbClr val="33CC33"/>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