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6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CF35C-E8CB-4D6C-A59C-E8249B9B096B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F9F4-0434-4500-A411-7C1D197785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338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CF35C-E8CB-4D6C-A59C-E8249B9B096B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F9F4-0434-4500-A411-7C1D197785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3723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CF35C-E8CB-4D6C-A59C-E8249B9B096B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F9F4-0434-4500-A411-7C1D197785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40195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CF35C-E8CB-4D6C-A59C-E8249B9B096B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F9F4-0434-4500-A411-7C1D197785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3740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CF35C-E8CB-4D6C-A59C-E8249B9B096B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F9F4-0434-4500-A411-7C1D197785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5973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CF35C-E8CB-4D6C-A59C-E8249B9B096B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F9F4-0434-4500-A411-7C1D197785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0580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CF35C-E8CB-4D6C-A59C-E8249B9B096B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F9F4-0434-4500-A411-7C1D197785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68744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CF35C-E8CB-4D6C-A59C-E8249B9B096B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F9F4-0434-4500-A411-7C1D197785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7637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CF35C-E8CB-4D6C-A59C-E8249B9B096B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F9F4-0434-4500-A411-7C1D197785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4172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CF35C-E8CB-4D6C-A59C-E8249B9B096B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F9F4-0434-4500-A411-7C1D197785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9345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CF35C-E8CB-4D6C-A59C-E8249B9B096B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7F9F4-0434-4500-A411-7C1D197785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73057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BCF35C-E8CB-4D6C-A59C-E8249B9B096B}" type="datetimeFigureOut">
              <a:rPr lang="el-GR" smtClean="0"/>
              <a:t>7/5/2026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7F9F4-0434-4500-A411-7C1D1977851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495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4400" b="1" dirty="0" smtClean="0">
                <a:solidFill>
                  <a:srgbClr val="FF0000"/>
                </a:solidFill>
              </a:rPr>
              <a:t>2.11 Χημική εξίσωση</a:t>
            </a:r>
            <a:endParaRPr lang="el-GR" sz="4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260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6202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 smtClean="0">
                <a:solidFill>
                  <a:srgbClr val="FF0000"/>
                </a:solidFill>
              </a:rPr>
              <a:t>Τι δείχνει μια χημική εξίσωση;</a:t>
            </a:r>
            <a:endParaRPr lang="el-GR" sz="3200" b="1" dirty="0">
              <a:solidFill>
                <a:srgbClr val="FF0000"/>
              </a:solidFill>
            </a:endParaRPr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87941" y="1727778"/>
            <a:ext cx="7645940" cy="25853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Μια χημική εξίσωση δείχνει τα </a:t>
            </a:r>
            <a:r>
              <a:rPr kumimoji="0" lang="el-GR" altLang="el-G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αντιδρώντα</a:t>
            </a: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(ουσίες πριν την αντίδραση) και τα </a:t>
            </a:r>
            <a:r>
              <a:rPr kumimoji="0" lang="el-GR" altLang="el-GR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προϊόντα</a:t>
            </a: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(ουσίες που παράγονται).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Τα δύο μέρη χωρίζονται με βέλος.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l-GR" alt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Πώς αναπαριστούμε μια χημική αντίδραση: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7" name="Picture 3" descr="Το νερό διασπάται σε οξυγόνο και υδρογόνο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520" y="2856520"/>
            <a:ext cx="2819400" cy="78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836578" y="3897857"/>
            <a:ext cx="8151779" cy="946118"/>
            <a:chOff x="836578" y="3897857"/>
            <a:chExt cx="8151779" cy="946118"/>
          </a:xfrm>
        </p:grpSpPr>
        <p:sp>
          <p:nvSpPr>
            <p:cNvPr id="7" name="Rectangle 6"/>
            <p:cNvSpPr/>
            <p:nvPr/>
          </p:nvSpPr>
          <p:spPr>
            <a:xfrm>
              <a:off x="836578" y="3920645"/>
              <a:ext cx="4572000" cy="92333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lvl="0" defTabSz="914400" eaLnBrk="0" fontAlgn="base" hangingPunct="0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  <a:buFontTx/>
                <a:buChar char="•"/>
              </a:pPr>
              <a:r>
                <a:rPr lang="el-GR" altLang="el-GR" dirty="0">
                  <a:latin typeface="Arial" panose="020B0604020202020204" pitchFamily="34" charset="0"/>
                </a:rPr>
                <a:t>Με μοριακούς τύπους γιατί είναι σύντομοι και ακριβείς.</a:t>
              </a:r>
            </a:p>
          </p:txBody>
        </p:sp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19966" y="3897857"/>
              <a:ext cx="3668391" cy="63798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40166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2891" y="5388604"/>
            <a:ext cx="5823992" cy="3044063"/>
          </a:xfrm>
        </p:spPr>
        <p:txBody>
          <a:bodyPr>
            <a:normAutofit/>
          </a:bodyPr>
          <a:lstStyle/>
          <a:p>
            <a:pPr marL="27675" indent="0">
              <a:buNone/>
            </a:pPr>
            <a:r>
              <a:rPr lang="en-US" sz="1800" i="1" dirty="0"/>
              <a:t>https://users.sch.gr/pvyridis/bx/bx29b/index.html</a:t>
            </a:r>
            <a:endParaRPr lang="el-GR" sz="1800" i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16202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>
                <a:solidFill>
                  <a:srgbClr val="FF0000"/>
                </a:solidFill>
              </a:rPr>
              <a:t>Βήματα για να γράψουμε μια χημική εξίσωση:</a:t>
            </a: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25293" y="886268"/>
            <a:ext cx="5253489" cy="21185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alt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Βρίσκουμε αντιδρώντα και προϊόντα.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Γράφουμε τους χημικούς τύπους.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Εξισώνουμε τα άτομα με συντελεστές.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l-GR" alt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Προσθέτουμε τη φυσική κατάσταση των ουσιών. 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0077" y="1282829"/>
            <a:ext cx="3095090" cy="368597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2482299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</TotalTime>
  <Words>85</Words>
  <Application>Microsoft Office PowerPoint</Application>
  <PresentationFormat>On-screen Show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Τι δείχνει μια χημική εξίσωση;</vt:lpstr>
      <vt:lpstr>Βήματα για να γράψουμε μια χημική εξίσωση: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Μαρία Τσουμάνη</dc:creator>
  <cp:lastModifiedBy>Μαρία Τσουμάνη</cp:lastModifiedBy>
  <cp:revision>2</cp:revision>
  <dcterms:created xsi:type="dcterms:W3CDTF">2026-05-07T15:55:51Z</dcterms:created>
  <dcterms:modified xsi:type="dcterms:W3CDTF">2026-05-07T19:11:47Z</dcterms:modified>
</cp:coreProperties>
</file>