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1BCADD-1198-4FF7-A631-B6010A353AC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1C066E-8607-49F2-858F-57B9A65C9893}">
      <dgm:prSet phldrT="[Text]" custT="1"/>
      <dgm:spPr/>
      <dgm:t>
        <a:bodyPr/>
        <a:lstStyle/>
        <a:p>
          <a:r>
            <a:rPr lang="el-GR" sz="2800" dirty="0" smtClean="0"/>
            <a:t>Ιόντα</a:t>
          </a:r>
          <a:endParaRPr lang="en-US" sz="2800" dirty="0"/>
        </a:p>
      </dgm:t>
    </dgm:pt>
    <dgm:pt modelId="{CD13C321-5EC8-4FB8-B731-4BD40AD92BB4}" type="parTrans" cxnId="{5C8DC472-FD18-4BFA-BB68-4803A90D425F}">
      <dgm:prSet/>
      <dgm:spPr/>
      <dgm:t>
        <a:bodyPr/>
        <a:lstStyle/>
        <a:p>
          <a:endParaRPr lang="en-US" sz="1400"/>
        </a:p>
      </dgm:t>
    </dgm:pt>
    <dgm:pt modelId="{F14540DD-4A60-46C6-8CFD-084C206844D0}" type="sibTrans" cxnId="{5C8DC472-FD18-4BFA-BB68-4803A90D425F}">
      <dgm:prSet/>
      <dgm:spPr/>
      <dgm:t>
        <a:bodyPr/>
        <a:lstStyle/>
        <a:p>
          <a:endParaRPr lang="en-US" sz="1400"/>
        </a:p>
      </dgm:t>
    </dgm:pt>
    <dgm:pt modelId="{0C257080-D16D-4909-A108-23FE89B91AFF}">
      <dgm:prSet phldrT="[Text]" custT="1"/>
      <dgm:spPr/>
      <dgm:t>
        <a:bodyPr/>
        <a:lstStyle/>
        <a:p>
          <a:r>
            <a:rPr lang="el-GR" sz="3200" dirty="0" err="1" smtClean="0"/>
            <a:t>Κατιόντα</a:t>
          </a:r>
          <a:endParaRPr lang="en-US" sz="3200" dirty="0"/>
        </a:p>
      </dgm:t>
    </dgm:pt>
    <dgm:pt modelId="{6E2C58DB-B599-44F1-BAE3-C8A12FAE0B25}" type="parTrans" cxnId="{0A0F34BD-EFEE-4F25-A3C4-1D17C2F219C3}">
      <dgm:prSet/>
      <dgm:spPr/>
      <dgm:t>
        <a:bodyPr/>
        <a:lstStyle/>
        <a:p>
          <a:endParaRPr lang="en-US" sz="1400"/>
        </a:p>
      </dgm:t>
    </dgm:pt>
    <dgm:pt modelId="{4370F55D-7051-4F8D-A994-B6446E3BFAE5}" type="sibTrans" cxnId="{0A0F34BD-EFEE-4F25-A3C4-1D17C2F219C3}">
      <dgm:prSet/>
      <dgm:spPr/>
      <dgm:t>
        <a:bodyPr/>
        <a:lstStyle/>
        <a:p>
          <a:endParaRPr lang="en-US" sz="1400"/>
        </a:p>
      </dgm:t>
    </dgm:pt>
    <dgm:pt modelId="{EB8F0401-3916-4A41-83E4-1B53AFBEBD97}">
      <dgm:prSet phldrT="[Text]" custT="1"/>
      <dgm:spPr/>
      <dgm:t>
        <a:bodyPr/>
        <a:lstStyle/>
        <a:p>
          <a:r>
            <a:rPr lang="el-GR" sz="3200" dirty="0" smtClean="0"/>
            <a:t>Ανιόντα</a:t>
          </a:r>
          <a:endParaRPr lang="en-US" sz="3200" dirty="0"/>
        </a:p>
      </dgm:t>
    </dgm:pt>
    <dgm:pt modelId="{5D3E6659-7152-4A88-AEAE-0C95ADFE61C3}" type="parTrans" cxnId="{EF9901D7-6B92-447C-862A-85896D4E9D5E}">
      <dgm:prSet/>
      <dgm:spPr/>
      <dgm:t>
        <a:bodyPr/>
        <a:lstStyle/>
        <a:p>
          <a:endParaRPr lang="en-US" sz="1400"/>
        </a:p>
      </dgm:t>
    </dgm:pt>
    <dgm:pt modelId="{BCC864B4-9FB8-49FF-B875-348E45D7E192}" type="sibTrans" cxnId="{EF9901D7-6B92-447C-862A-85896D4E9D5E}">
      <dgm:prSet/>
      <dgm:spPr/>
      <dgm:t>
        <a:bodyPr/>
        <a:lstStyle/>
        <a:p>
          <a:endParaRPr lang="en-US" sz="1400"/>
        </a:p>
      </dgm:t>
    </dgm:pt>
    <dgm:pt modelId="{94383C93-3447-485E-89A6-59E4DC7C2CC3}" type="pres">
      <dgm:prSet presAssocID="{8E1BCADD-1198-4FF7-A631-B6010A353AC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AD7B973-B459-44AA-8C38-E9577EFDB0BE}" type="pres">
      <dgm:prSet presAssocID="{AE1C066E-8607-49F2-858F-57B9A65C9893}" presName="hierRoot1" presStyleCnt="0">
        <dgm:presLayoutVars>
          <dgm:hierBranch val="init"/>
        </dgm:presLayoutVars>
      </dgm:prSet>
      <dgm:spPr/>
    </dgm:pt>
    <dgm:pt modelId="{18F154BE-995D-4670-9821-45C720C5C701}" type="pres">
      <dgm:prSet presAssocID="{AE1C066E-8607-49F2-858F-57B9A65C9893}" presName="rootComposite1" presStyleCnt="0"/>
      <dgm:spPr/>
    </dgm:pt>
    <dgm:pt modelId="{7E0D727B-7A6F-48EF-82BB-1E3404497C26}" type="pres">
      <dgm:prSet presAssocID="{AE1C066E-8607-49F2-858F-57B9A65C9893}" presName="rootText1" presStyleLbl="node0" presStyleIdx="0" presStyleCnt="1" custScaleX="34540" custScaleY="34293">
        <dgm:presLayoutVars>
          <dgm:chPref val="3"/>
        </dgm:presLayoutVars>
      </dgm:prSet>
      <dgm:spPr/>
    </dgm:pt>
    <dgm:pt modelId="{DA7D8D70-72C8-4DA1-90BD-14AAB0D3DBB7}" type="pres">
      <dgm:prSet presAssocID="{AE1C066E-8607-49F2-858F-57B9A65C9893}" presName="rootConnector1" presStyleLbl="node1" presStyleIdx="0" presStyleCnt="0"/>
      <dgm:spPr/>
    </dgm:pt>
    <dgm:pt modelId="{2D414C95-4F8F-42E5-AF4D-B5AAF3CB5B5B}" type="pres">
      <dgm:prSet presAssocID="{AE1C066E-8607-49F2-858F-57B9A65C9893}" presName="hierChild2" presStyleCnt="0"/>
      <dgm:spPr/>
    </dgm:pt>
    <dgm:pt modelId="{A2EE74F8-3DF5-4135-9A16-92C05A3DDEC3}" type="pres">
      <dgm:prSet presAssocID="{6E2C58DB-B599-44F1-BAE3-C8A12FAE0B25}" presName="Name37" presStyleLbl="parChTrans1D2" presStyleIdx="0" presStyleCnt="2"/>
      <dgm:spPr/>
    </dgm:pt>
    <dgm:pt modelId="{1E7EB420-0FDD-4D9B-8800-720F39501B9C}" type="pres">
      <dgm:prSet presAssocID="{0C257080-D16D-4909-A108-23FE89B91AFF}" presName="hierRoot2" presStyleCnt="0">
        <dgm:presLayoutVars>
          <dgm:hierBranch val="init"/>
        </dgm:presLayoutVars>
      </dgm:prSet>
      <dgm:spPr/>
    </dgm:pt>
    <dgm:pt modelId="{632942DD-CAA6-4F56-AE7C-118AC71493BF}" type="pres">
      <dgm:prSet presAssocID="{0C257080-D16D-4909-A108-23FE89B91AFF}" presName="rootComposite" presStyleCnt="0"/>
      <dgm:spPr/>
    </dgm:pt>
    <dgm:pt modelId="{520E291D-F76F-438F-944D-1E0A8EBEB164}" type="pres">
      <dgm:prSet presAssocID="{0C257080-D16D-4909-A108-23FE89B91AFF}" presName="rootText" presStyleLbl="node2" presStyleIdx="0" presStyleCnt="2" custScaleX="61019" custScaleY="45542">
        <dgm:presLayoutVars>
          <dgm:chPref val="3"/>
        </dgm:presLayoutVars>
      </dgm:prSet>
      <dgm:spPr/>
    </dgm:pt>
    <dgm:pt modelId="{E225B884-2E0A-4488-8D30-969D095F798D}" type="pres">
      <dgm:prSet presAssocID="{0C257080-D16D-4909-A108-23FE89B91AFF}" presName="rootConnector" presStyleLbl="node2" presStyleIdx="0" presStyleCnt="2"/>
      <dgm:spPr/>
    </dgm:pt>
    <dgm:pt modelId="{CF987618-1FC7-4DBE-BD9E-90EF332C18D6}" type="pres">
      <dgm:prSet presAssocID="{0C257080-D16D-4909-A108-23FE89B91AFF}" presName="hierChild4" presStyleCnt="0"/>
      <dgm:spPr/>
    </dgm:pt>
    <dgm:pt modelId="{A072E565-C803-418D-ADA7-51BF0C215282}" type="pres">
      <dgm:prSet presAssocID="{0C257080-D16D-4909-A108-23FE89B91AFF}" presName="hierChild5" presStyleCnt="0"/>
      <dgm:spPr/>
    </dgm:pt>
    <dgm:pt modelId="{477CDF93-8612-48F1-AAE0-C7A87F15BF2B}" type="pres">
      <dgm:prSet presAssocID="{5D3E6659-7152-4A88-AEAE-0C95ADFE61C3}" presName="Name37" presStyleLbl="parChTrans1D2" presStyleIdx="1" presStyleCnt="2"/>
      <dgm:spPr/>
    </dgm:pt>
    <dgm:pt modelId="{C0AB2B14-7BDD-4783-A085-7222AC49BF8F}" type="pres">
      <dgm:prSet presAssocID="{EB8F0401-3916-4A41-83E4-1B53AFBEBD97}" presName="hierRoot2" presStyleCnt="0">
        <dgm:presLayoutVars>
          <dgm:hierBranch val="init"/>
        </dgm:presLayoutVars>
      </dgm:prSet>
      <dgm:spPr/>
    </dgm:pt>
    <dgm:pt modelId="{06573802-9024-480D-B1D6-66E7D7390D11}" type="pres">
      <dgm:prSet presAssocID="{EB8F0401-3916-4A41-83E4-1B53AFBEBD97}" presName="rootComposite" presStyleCnt="0"/>
      <dgm:spPr/>
    </dgm:pt>
    <dgm:pt modelId="{8B5B9535-4B62-49F6-B120-BEA7B08FBCF5}" type="pres">
      <dgm:prSet presAssocID="{EB8F0401-3916-4A41-83E4-1B53AFBEBD97}" presName="rootText" presStyleLbl="node2" presStyleIdx="1" presStyleCnt="2" custScaleX="68075" custScaleY="474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6DDDC3-D646-4770-AFC5-75CED5016E0E}" type="pres">
      <dgm:prSet presAssocID="{EB8F0401-3916-4A41-83E4-1B53AFBEBD97}" presName="rootConnector" presStyleLbl="node2" presStyleIdx="1" presStyleCnt="2"/>
      <dgm:spPr/>
    </dgm:pt>
    <dgm:pt modelId="{E6955B80-D2CD-40A9-89E2-257C091CD049}" type="pres">
      <dgm:prSet presAssocID="{EB8F0401-3916-4A41-83E4-1B53AFBEBD97}" presName="hierChild4" presStyleCnt="0"/>
      <dgm:spPr/>
    </dgm:pt>
    <dgm:pt modelId="{D629D7CF-1D3A-4000-9D73-A83E503ECD52}" type="pres">
      <dgm:prSet presAssocID="{EB8F0401-3916-4A41-83E4-1B53AFBEBD97}" presName="hierChild5" presStyleCnt="0"/>
      <dgm:spPr/>
    </dgm:pt>
    <dgm:pt modelId="{EB264689-3BB6-45B4-9AEA-EC19AD256D62}" type="pres">
      <dgm:prSet presAssocID="{AE1C066E-8607-49F2-858F-57B9A65C9893}" presName="hierChild3" presStyleCnt="0"/>
      <dgm:spPr/>
    </dgm:pt>
  </dgm:ptLst>
  <dgm:cxnLst>
    <dgm:cxn modelId="{C3478861-1310-4C60-BE1A-0A88F114C4C5}" type="presOf" srcId="{EB8F0401-3916-4A41-83E4-1B53AFBEBD97}" destId="{8B5B9535-4B62-49F6-B120-BEA7B08FBCF5}" srcOrd="0" destOrd="0" presId="urn:microsoft.com/office/officeart/2005/8/layout/orgChart1"/>
    <dgm:cxn modelId="{D59F527D-590D-4AEE-8563-ED37AD0A8951}" type="presOf" srcId="{0C257080-D16D-4909-A108-23FE89B91AFF}" destId="{E225B884-2E0A-4488-8D30-969D095F798D}" srcOrd="1" destOrd="0" presId="urn:microsoft.com/office/officeart/2005/8/layout/orgChart1"/>
    <dgm:cxn modelId="{E18AB6A6-099B-45EE-914D-6BF065EC44A3}" type="presOf" srcId="{AE1C066E-8607-49F2-858F-57B9A65C9893}" destId="{7E0D727B-7A6F-48EF-82BB-1E3404497C26}" srcOrd="0" destOrd="0" presId="urn:microsoft.com/office/officeart/2005/8/layout/orgChart1"/>
    <dgm:cxn modelId="{4DC8C90D-AFDF-4A64-B6A7-5D781E97D900}" type="presOf" srcId="{6E2C58DB-B599-44F1-BAE3-C8A12FAE0B25}" destId="{A2EE74F8-3DF5-4135-9A16-92C05A3DDEC3}" srcOrd="0" destOrd="0" presId="urn:microsoft.com/office/officeart/2005/8/layout/orgChart1"/>
    <dgm:cxn modelId="{EF9901D7-6B92-447C-862A-85896D4E9D5E}" srcId="{AE1C066E-8607-49F2-858F-57B9A65C9893}" destId="{EB8F0401-3916-4A41-83E4-1B53AFBEBD97}" srcOrd="1" destOrd="0" parTransId="{5D3E6659-7152-4A88-AEAE-0C95ADFE61C3}" sibTransId="{BCC864B4-9FB8-49FF-B875-348E45D7E192}"/>
    <dgm:cxn modelId="{5C8DC472-FD18-4BFA-BB68-4803A90D425F}" srcId="{8E1BCADD-1198-4FF7-A631-B6010A353AC9}" destId="{AE1C066E-8607-49F2-858F-57B9A65C9893}" srcOrd="0" destOrd="0" parTransId="{CD13C321-5EC8-4FB8-B731-4BD40AD92BB4}" sibTransId="{F14540DD-4A60-46C6-8CFD-084C206844D0}"/>
    <dgm:cxn modelId="{9E288E32-45EB-4BC5-85EA-509A46F2BC95}" type="presOf" srcId="{8E1BCADD-1198-4FF7-A631-B6010A353AC9}" destId="{94383C93-3447-485E-89A6-59E4DC7C2CC3}" srcOrd="0" destOrd="0" presId="urn:microsoft.com/office/officeart/2005/8/layout/orgChart1"/>
    <dgm:cxn modelId="{A5EB7BA6-A7BF-4984-BE1E-62C29DA364D6}" type="presOf" srcId="{0C257080-D16D-4909-A108-23FE89B91AFF}" destId="{520E291D-F76F-438F-944D-1E0A8EBEB164}" srcOrd="0" destOrd="0" presId="urn:microsoft.com/office/officeart/2005/8/layout/orgChart1"/>
    <dgm:cxn modelId="{75BAEAFE-5A4F-4D0B-B457-21296DE51427}" type="presOf" srcId="{EB8F0401-3916-4A41-83E4-1B53AFBEBD97}" destId="{776DDDC3-D646-4770-AFC5-75CED5016E0E}" srcOrd="1" destOrd="0" presId="urn:microsoft.com/office/officeart/2005/8/layout/orgChart1"/>
    <dgm:cxn modelId="{5E271FBA-BC9D-4DFD-A9E9-D9D5C38977EE}" type="presOf" srcId="{5D3E6659-7152-4A88-AEAE-0C95ADFE61C3}" destId="{477CDF93-8612-48F1-AAE0-C7A87F15BF2B}" srcOrd="0" destOrd="0" presId="urn:microsoft.com/office/officeart/2005/8/layout/orgChart1"/>
    <dgm:cxn modelId="{0E280F2C-9544-49B0-BCBB-9B8186D3CB58}" type="presOf" srcId="{AE1C066E-8607-49F2-858F-57B9A65C9893}" destId="{DA7D8D70-72C8-4DA1-90BD-14AAB0D3DBB7}" srcOrd="1" destOrd="0" presId="urn:microsoft.com/office/officeart/2005/8/layout/orgChart1"/>
    <dgm:cxn modelId="{0A0F34BD-EFEE-4F25-A3C4-1D17C2F219C3}" srcId="{AE1C066E-8607-49F2-858F-57B9A65C9893}" destId="{0C257080-D16D-4909-A108-23FE89B91AFF}" srcOrd="0" destOrd="0" parTransId="{6E2C58DB-B599-44F1-BAE3-C8A12FAE0B25}" sibTransId="{4370F55D-7051-4F8D-A994-B6446E3BFAE5}"/>
    <dgm:cxn modelId="{9DE66620-0DAB-4A68-8B5E-1E8ECDD01175}" type="presParOf" srcId="{94383C93-3447-485E-89A6-59E4DC7C2CC3}" destId="{2AD7B973-B459-44AA-8C38-E9577EFDB0BE}" srcOrd="0" destOrd="0" presId="urn:microsoft.com/office/officeart/2005/8/layout/orgChart1"/>
    <dgm:cxn modelId="{2E6B09FD-BFA0-4B7B-AA2B-F7F98FC49900}" type="presParOf" srcId="{2AD7B973-B459-44AA-8C38-E9577EFDB0BE}" destId="{18F154BE-995D-4670-9821-45C720C5C701}" srcOrd="0" destOrd="0" presId="urn:microsoft.com/office/officeart/2005/8/layout/orgChart1"/>
    <dgm:cxn modelId="{F8369136-E5EF-476F-863D-0766C7131CDB}" type="presParOf" srcId="{18F154BE-995D-4670-9821-45C720C5C701}" destId="{7E0D727B-7A6F-48EF-82BB-1E3404497C26}" srcOrd="0" destOrd="0" presId="urn:microsoft.com/office/officeart/2005/8/layout/orgChart1"/>
    <dgm:cxn modelId="{4C2B26B5-D418-4F9F-B3AE-4C27B4267EA1}" type="presParOf" srcId="{18F154BE-995D-4670-9821-45C720C5C701}" destId="{DA7D8D70-72C8-4DA1-90BD-14AAB0D3DBB7}" srcOrd="1" destOrd="0" presId="urn:microsoft.com/office/officeart/2005/8/layout/orgChart1"/>
    <dgm:cxn modelId="{D123BF47-767A-437D-AE83-F23427B3AC76}" type="presParOf" srcId="{2AD7B973-B459-44AA-8C38-E9577EFDB0BE}" destId="{2D414C95-4F8F-42E5-AF4D-B5AAF3CB5B5B}" srcOrd="1" destOrd="0" presId="urn:microsoft.com/office/officeart/2005/8/layout/orgChart1"/>
    <dgm:cxn modelId="{ED1B5F7C-C848-400E-BF6C-5272C1B44A8B}" type="presParOf" srcId="{2D414C95-4F8F-42E5-AF4D-B5AAF3CB5B5B}" destId="{A2EE74F8-3DF5-4135-9A16-92C05A3DDEC3}" srcOrd="0" destOrd="0" presId="urn:microsoft.com/office/officeart/2005/8/layout/orgChart1"/>
    <dgm:cxn modelId="{ECF4407B-4160-4395-B897-8F39B03A45E1}" type="presParOf" srcId="{2D414C95-4F8F-42E5-AF4D-B5AAF3CB5B5B}" destId="{1E7EB420-0FDD-4D9B-8800-720F39501B9C}" srcOrd="1" destOrd="0" presId="urn:microsoft.com/office/officeart/2005/8/layout/orgChart1"/>
    <dgm:cxn modelId="{E149FD27-B231-49C8-B716-8742C9339762}" type="presParOf" srcId="{1E7EB420-0FDD-4D9B-8800-720F39501B9C}" destId="{632942DD-CAA6-4F56-AE7C-118AC71493BF}" srcOrd="0" destOrd="0" presId="urn:microsoft.com/office/officeart/2005/8/layout/orgChart1"/>
    <dgm:cxn modelId="{04AD7A37-FFE1-4D12-A172-B81D1AFDD3E3}" type="presParOf" srcId="{632942DD-CAA6-4F56-AE7C-118AC71493BF}" destId="{520E291D-F76F-438F-944D-1E0A8EBEB164}" srcOrd="0" destOrd="0" presId="urn:microsoft.com/office/officeart/2005/8/layout/orgChart1"/>
    <dgm:cxn modelId="{524D435D-7358-4B4B-A1F5-F2B00D0880F4}" type="presParOf" srcId="{632942DD-CAA6-4F56-AE7C-118AC71493BF}" destId="{E225B884-2E0A-4488-8D30-969D095F798D}" srcOrd="1" destOrd="0" presId="urn:microsoft.com/office/officeart/2005/8/layout/orgChart1"/>
    <dgm:cxn modelId="{257307C0-72CC-4F03-BC04-02EB4AF19848}" type="presParOf" srcId="{1E7EB420-0FDD-4D9B-8800-720F39501B9C}" destId="{CF987618-1FC7-4DBE-BD9E-90EF332C18D6}" srcOrd="1" destOrd="0" presId="urn:microsoft.com/office/officeart/2005/8/layout/orgChart1"/>
    <dgm:cxn modelId="{67DB3D37-D5D1-4B28-B691-E0E1AF78ED88}" type="presParOf" srcId="{1E7EB420-0FDD-4D9B-8800-720F39501B9C}" destId="{A072E565-C803-418D-ADA7-51BF0C215282}" srcOrd="2" destOrd="0" presId="urn:microsoft.com/office/officeart/2005/8/layout/orgChart1"/>
    <dgm:cxn modelId="{5748771D-D9EE-4A03-B45B-638051FFB793}" type="presParOf" srcId="{2D414C95-4F8F-42E5-AF4D-B5AAF3CB5B5B}" destId="{477CDF93-8612-48F1-AAE0-C7A87F15BF2B}" srcOrd="2" destOrd="0" presId="urn:microsoft.com/office/officeart/2005/8/layout/orgChart1"/>
    <dgm:cxn modelId="{8D79A045-9036-4361-87A9-4FF42B8A6927}" type="presParOf" srcId="{2D414C95-4F8F-42E5-AF4D-B5AAF3CB5B5B}" destId="{C0AB2B14-7BDD-4783-A085-7222AC49BF8F}" srcOrd="3" destOrd="0" presId="urn:microsoft.com/office/officeart/2005/8/layout/orgChart1"/>
    <dgm:cxn modelId="{8E0217CB-BB1D-49C9-AF4D-9F1384E40EF8}" type="presParOf" srcId="{C0AB2B14-7BDD-4783-A085-7222AC49BF8F}" destId="{06573802-9024-480D-B1D6-66E7D7390D11}" srcOrd="0" destOrd="0" presId="urn:microsoft.com/office/officeart/2005/8/layout/orgChart1"/>
    <dgm:cxn modelId="{C932DAB4-41BB-4C8B-A723-8B0D1ECAE44C}" type="presParOf" srcId="{06573802-9024-480D-B1D6-66E7D7390D11}" destId="{8B5B9535-4B62-49F6-B120-BEA7B08FBCF5}" srcOrd="0" destOrd="0" presId="urn:microsoft.com/office/officeart/2005/8/layout/orgChart1"/>
    <dgm:cxn modelId="{13B9250C-E719-42AF-AB62-2A852A0EC1D9}" type="presParOf" srcId="{06573802-9024-480D-B1D6-66E7D7390D11}" destId="{776DDDC3-D646-4770-AFC5-75CED5016E0E}" srcOrd="1" destOrd="0" presId="urn:microsoft.com/office/officeart/2005/8/layout/orgChart1"/>
    <dgm:cxn modelId="{942991E6-9E68-49DE-9509-7B0C9CF85C7C}" type="presParOf" srcId="{C0AB2B14-7BDD-4783-A085-7222AC49BF8F}" destId="{E6955B80-D2CD-40A9-89E2-257C091CD049}" srcOrd="1" destOrd="0" presId="urn:microsoft.com/office/officeart/2005/8/layout/orgChart1"/>
    <dgm:cxn modelId="{8A672C9D-1092-49D2-B306-C3BD75027A12}" type="presParOf" srcId="{C0AB2B14-7BDD-4783-A085-7222AC49BF8F}" destId="{D629D7CF-1D3A-4000-9D73-A83E503ECD52}" srcOrd="2" destOrd="0" presId="urn:microsoft.com/office/officeart/2005/8/layout/orgChart1"/>
    <dgm:cxn modelId="{FB6E35B1-EB7E-4619-AC41-3E92CFFED271}" type="presParOf" srcId="{2AD7B973-B459-44AA-8C38-E9577EFDB0BE}" destId="{EB264689-3BB6-45B4-9AEA-EC19AD256D6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CDF93-8612-48F1-AAE0-C7A87F15BF2B}">
      <dsp:nvSpPr>
        <dsp:cNvPr id="0" name=""/>
        <dsp:cNvSpPr/>
      </dsp:nvSpPr>
      <dsp:spPr>
        <a:xfrm>
          <a:off x="3047999" y="1472656"/>
          <a:ext cx="1663167" cy="851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834"/>
              </a:lnTo>
              <a:lnTo>
                <a:pt x="1663167" y="425834"/>
              </a:lnTo>
              <a:lnTo>
                <a:pt x="1663167" y="85166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E74F8-3DF5-4135-9A16-92C05A3DDEC3}">
      <dsp:nvSpPr>
        <dsp:cNvPr id="0" name=""/>
        <dsp:cNvSpPr/>
      </dsp:nvSpPr>
      <dsp:spPr>
        <a:xfrm>
          <a:off x="1241752" y="1472656"/>
          <a:ext cx="1806247" cy="851668"/>
        </a:xfrm>
        <a:custGeom>
          <a:avLst/>
          <a:gdLst/>
          <a:ahLst/>
          <a:cxnLst/>
          <a:rect l="0" t="0" r="0" b="0"/>
          <a:pathLst>
            <a:path>
              <a:moveTo>
                <a:pt x="1806247" y="0"/>
              </a:moveTo>
              <a:lnTo>
                <a:pt x="1806247" y="425834"/>
              </a:lnTo>
              <a:lnTo>
                <a:pt x="0" y="425834"/>
              </a:lnTo>
              <a:lnTo>
                <a:pt x="0" y="85166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D727B-7A6F-48EF-82BB-1E3404497C26}">
      <dsp:nvSpPr>
        <dsp:cNvPr id="0" name=""/>
        <dsp:cNvSpPr/>
      </dsp:nvSpPr>
      <dsp:spPr>
        <a:xfrm>
          <a:off x="2347603" y="777268"/>
          <a:ext cx="1400792" cy="695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Ιόντα</a:t>
          </a:r>
          <a:endParaRPr lang="en-US" sz="2800" kern="1200" dirty="0"/>
        </a:p>
      </dsp:txBody>
      <dsp:txXfrm>
        <a:off x="2347603" y="777268"/>
        <a:ext cx="1400792" cy="695387"/>
      </dsp:txXfrm>
    </dsp:sp>
    <dsp:sp modelId="{520E291D-F76F-438F-944D-1E0A8EBEB164}">
      <dsp:nvSpPr>
        <dsp:cNvPr id="0" name=""/>
        <dsp:cNvSpPr/>
      </dsp:nvSpPr>
      <dsp:spPr>
        <a:xfrm>
          <a:off x="4419" y="2324325"/>
          <a:ext cx="2474666" cy="9234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err="1" smtClean="0"/>
            <a:t>Κατιόντα</a:t>
          </a:r>
          <a:endParaRPr lang="en-US" sz="3200" kern="1200" dirty="0"/>
        </a:p>
      </dsp:txBody>
      <dsp:txXfrm>
        <a:off x="4419" y="2324325"/>
        <a:ext cx="2474666" cy="923493"/>
      </dsp:txXfrm>
    </dsp:sp>
    <dsp:sp modelId="{8B5B9535-4B62-49F6-B120-BEA7B08FBCF5}">
      <dsp:nvSpPr>
        <dsp:cNvPr id="0" name=""/>
        <dsp:cNvSpPr/>
      </dsp:nvSpPr>
      <dsp:spPr>
        <a:xfrm>
          <a:off x="3330754" y="2324325"/>
          <a:ext cx="2760826" cy="9624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Ανιόντα</a:t>
          </a:r>
          <a:endParaRPr lang="en-US" sz="3200" kern="1200" dirty="0"/>
        </a:p>
      </dsp:txBody>
      <dsp:txXfrm>
        <a:off x="3330754" y="2324325"/>
        <a:ext cx="2760826" cy="962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3322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776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4586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4493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9451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372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307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449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662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227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921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2598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423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0745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643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7366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1473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15ADFBC-F5A0-4C22-82F1-2819D0B0DA63}" type="datetimeFigureOut">
              <a:rPr lang="el-GR" smtClean="0"/>
              <a:t>26/3/2026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EED4D-AC96-423E-A9E2-DDBC492BB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8203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6" descr="https://euc-powerpoint.officeapps.live.com/pods/GetClipboardImage.ashx?Id=3e73cfcc-608e-44b2-8920-60ea3801d648&amp;DC=GEU9&amp;pkey=75899d85-ac7f-4111-aeba-e303d11e2314&amp;wdwaccluster=GEU9"/>
          <p:cNvSpPr>
            <a:spLocks noChangeAspect="1" noChangeArrowheads="1"/>
          </p:cNvSpPr>
          <p:nvPr/>
        </p:nvSpPr>
        <p:spPr bwMode="auto">
          <a:xfrm>
            <a:off x="-1311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81625" y="3136613"/>
            <a:ext cx="62853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/>
              <a:t>Ενότητα </a:t>
            </a:r>
            <a:r>
              <a:rPr lang="el-GR" sz="3200" b="1" dirty="0" smtClean="0"/>
              <a:t>2.</a:t>
            </a:r>
            <a:r>
              <a:rPr lang="en-US" sz="3200" b="1" dirty="0" smtClean="0"/>
              <a:t>9</a:t>
            </a:r>
            <a:r>
              <a:rPr lang="el-GR" sz="3200" b="1" dirty="0"/>
              <a:t>  Υποατομικά σωματίδια – Ιόντα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229712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16740" y="433683"/>
            <a:ext cx="37937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Palatino Linotype" panose="02040502050505030304" pitchFamily="18" charset="0"/>
              </a:rPr>
              <a:t>Δομή του ατόμου</a:t>
            </a:r>
            <a:endParaRPr lang="el-GR" sz="3200" b="1" dirty="0">
              <a:solidFill>
                <a:schemeClr val="accent3">
                  <a:lumMod val="20000"/>
                  <a:lumOff val="80000"/>
                </a:schemeClr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26" name="Picture 2" descr="Ηλεκτρονιακή δομή των ατόμων | My School La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7"/>
          <a:stretch/>
        </p:blipFill>
        <p:spPr bwMode="auto">
          <a:xfrm>
            <a:off x="1846332" y="1251553"/>
            <a:ext cx="5410778" cy="291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00402" y="3968886"/>
            <a:ext cx="42966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chemeClr val="bg1"/>
                </a:solidFill>
              </a:rPr>
              <a:t>https://myschlab.com/2024/12/16/electroniki-domi-ton-atomon/</a:t>
            </a:r>
            <a:endParaRPr lang="el-GR" sz="1000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0308" y="4272677"/>
            <a:ext cx="869267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700" b="1" dirty="0" smtClean="0"/>
              <a:t>Πρωτόνια </a:t>
            </a:r>
            <a:r>
              <a:rPr lang="el-GR" sz="1700" b="1" dirty="0"/>
              <a:t>(p</a:t>
            </a:r>
            <a:r>
              <a:rPr lang="el-GR" sz="1700" b="1" dirty="0" smtClean="0"/>
              <a:t>)</a:t>
            </a:r>
            <a:r>
              <a:rPr lang="el-GR" sz="1700" dirty="0" smtClean="0"/>
              <a:t>:  Θετικά </a:t>
            </a:r>
            <a:r>
              <a:rPr lang="el-GR" sz="1700" dirty="0"/>
              <a:t>φορτισμένο σωματίδιο με μία μονάδα θετικού ηλεκτρικού φορτίου (στοιχειώδες θετικό φορτίο).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700" b="1" dirty="0"/>
              <a:t>Ν</a:t>
            </a:r>
            <a:r>
              <a:rPr lang="el-GR" sz="1700" b="1" dirty="0" smtClean="0"/>
              <a:t>ετρόνια </a:t>
            </a:r>
            <a:r>
              <a:rPr lang="el-GR" sz="1700" b="1" dirty="0"/>
              <a:t>(</a:t>
            </a:r>
            <a:r>
              <a:rPr lang="el-GR" sz="1700" b="1" dirty="0" smtClean="0"/>
              <a:t>η)</a:t>
            </a:r>
            <a:r>
              <a:rPr lang="el-GR" sz="1700" dirty="0" smtClean="0"/>
              <a:t>: Ηλεκτρικά </a:t>
            </a:r>
            <a:r>
              <a:rPr lang="el-GR" sz="1700" dirty="0"/>
              <a:t>ουδέτερο σωματίδιο. Η μάζα του είναι σχεδόν όση και η μάζα του πρωτονίου.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700" b="1" dirty="0"/>
              <a:t>Η</a:t>
            </a:r>
            <a:r>
              <a:rPr lang="el-GR" sz="1700" b="1" dirty="0" smtClean="0"/>
              <a:t>λεκτρόνια </a:t>
            </a:r>
            <a:r>
              <a:rPr lang="el-GR" sz="1700" b="1" dirty="0"/>
              <a:t>(e</a:t>
            </a:r>
            <a:r>
              <a:rPr lang="el-GR" sz="1700" b="1" dirty="0" smtClean="0"/>
              <a:t>)</a:t>
            </a:r>
            <a:r>
              <a:rPr lang="el-GR" sz="1700" dirty="0"/>
              <a:t>:</a:t>
            </a:r>
            <a:r>
              <a:rPr lang="el-GR" sz="1700" dirty="0" smtClean="0"/>
              <a:t> </a:t>
            </a:r>
            <a:r>
              <a:rPr lang="el-GR" sz="1700" dirty="0"/>
              <a:t>Α</a:t>
            </a:r>
            <a:r>
              <a:rPr lang="el-GR" sz="1700" dirty="0" smtClean="0"/>
              <a:t>ρνητικά </a:t>
            </a:r>
            <a:r>
              <a:rPr lang="el-GR" sz="1700" dirty="0"/>
              <a:t>φορτισμένο σωματίδιο με φορτίο αντίθετο του πρωτονίου (μία μονάδα αρνητικού ηλεκτρικού φορτίου: στοιχειώδες αρνητικό φορτίο). </a:t>
            </a:r>
            <a:endParaRPr lang="el-GR" sz="1700" dirty="0" smtClean="0"/>
          </a:p>
          <a:p>
            <a:r>
              <a:rPr lang="el-GR" sz="1700" dirty="0" smtClean="0"/>
              <a:t>Το </a:t>
            </a:r>
            <a:r>
              <a:rPr lang="el-GR" sz="1700" dirty="0"/>
              <a:t>ηλεκτρόνιο έχει 1.836 φορές μικρότερη μάζα από το πρωτόνιο ή το νετρόνιο.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1700" dirty="0"/>
          </a:p>
        </p:txBody>
      </p:sp>
    </p:spTree>
    <p:extLst>
      <p:ext uri="{BB962C8B-B14F-4D97-AF65-F5344CB8AC3E}">
        <p14:creationId xmlns:p14="http://schemas.microsoft.com/office/powerpoint/2010/main" val="178214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5217" y="287768"/>
            <a:ext cx="73735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Palatino Linotype" panose="02040502050505030304" pitchFamily="18" charset="0"/>
              </a:rPr>
              <a:t>Γιατί λέμε ότι ένα άτομο είναι ηλεκτρικά ουδέτερο;</a:t>
            </a:r>
            <a:endParaRPr lang="el-GR" sz="2800" b="1" dirty="0">
              <a:solidFill>
                <a:schemeClr val="accent3">
                  <a:lumMod val="20000"/>
                  <a:lumOff val="8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823" y="2003577"/>
            <a:ext cx="8297032" cy="377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b="1" u="sng" dirty="0"/>
              <a:t>Τα ηλεκτρόνια ενός ατόμου είναι όσα και τα πρωτόνιά του. </a:t>
            </a:r>
            <a:endParaRPr lang="el-GR" b="1" u="sng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Συνεπώς </a:t>
            </a:r>
            <a:r>
              <a:rPr lang="el-GR" dirty="0"/>
              <a:t>κάθε άτομο είναι ηλεκτρικά ουδέτερο, δηλαδή έχει φορτίο μηδέν.</a:t>
            </a:r>
          </a:p>
          <a:p>
            <a:pPr>
              <a:lnSpc>
                <a:spcPct val="150000"/>
              </a:lnSpc>
            </a:pPr>
            <a:endParaRPr lang="el-GR" b="1" dirty="0" smtClean="0"/>
          </a:p>
          <a:p>
            <a:pPr algn="ctr">
              <a:lnSpc>
                <a:spcPct val="150000"/>
              </a:lnSpc>
            </a:pPr>
            <a:r>
              <a:rPr lang="el-GR" b="1" dirty="0" smtClean="0"/>
              <a:t>Παράδειγμα</a:t>
            </a:r>
            <a:r>
              <a:rPr lang="el-GR" b="1" dirty="0"/>
              <a:t>:</a:t>
            </a:r>
            <a:r>
              <a:rPr lang="el-GR" dirty="0"/>
              <a:t> το άτομο του αζώτου που περιέχει 5 πρωτόνια και 5 ηλεκτρόνια έχει συνολικό φορτίο</a:t>
            </a:r>
            <a:br>
              <a:rPr lang="el-GR" dirty="0"/>
            </a:br>
            <a:r>
              <a:rPr lang="el-GR" dirty="0"/>
              <a:t>5(+) + 5(-) = </a:t>
            </a:r>
            <a:r>
              <a:rPr lang="el-GR" dirty="0" smtClean="0"/>
              <a:t>0</a:t>
            </a:r>
            <a:endParaRPr lang="el-GR" dirty="0"/>
          </a:p>
          <a:p>
            <a:pPr>
              <a:lnSpc>
                <a:spcPct val="150000"/>
              </a:lnSpc>
            </a:pPr>
            <a:r>
              <a:rPr lang="el-GR" dirty="0"/>
              <a:t>👉 </a:t>
            </a:r>
            <a:r>
              <a:rPr lang="el-GR" dirty="0" smtClean="0"/>
              <a:t>Επειδή </a:t>
            </a:r>
            <a:r>
              <a:rPr lang="el-GR" dirty="0"/>
              <a:t>τα θετικά και τα αρνητικά φορτία είναι </a:t>
            </a:r>
            <a:r>
              <a:rPr lang="el-GR" dirty="0" smtClean="0"/>
              <a:t>ίσα, </a:t>
            </a:r>
            <a:r>
              <a:rPr lang="el-GR" dirty="0" err="1" smtClean="0"/>
              <a:t>αλληλοεξουδετερώνονται</a:t>
            </a:r>
            <a:r>
              <a:rPr lang="el-GR" dirty="0"/>
              <a:t>.</a:t>
            </a:r>
          </a:p>
          <a:p>
            <a:pPr>
              <a:lnSpc>
                <a:spcPct val="150000"/>
              </a:lnSpc>
            </a:pPr>
            <a:endParaRPr lang="el-GR" dirty="0"/>
          </a:p>
        </p:txBody>
      </p:sp>
      <p:sp>
        <p:nvSpPr>
          <p:cNvPr id="5" name="Right Arrow 4"/>
          <p:cNvSpPr/>
          <p:nvPr/>
        </p:nvSpPr>
        <p:spPr>
          <a:xfrm>
            <a:off x="291830" y="2354094"/>
            <a:ext cx="282102" cy="214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854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5217" y="287768"/>
            <a:ext cx="7373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Palatino Linotype" panose="02040502050505030304" pitchFamily="18" charset="0"/>
              </a:rPr>
              <a:t>Ατομικός και μαζικός αριθμός</a:t>
            </a:r>
            <a:endParaRPr lang="el-GR" sz="2800" b="1" dirty="0">
              <a:solidFill>
                <a:schemeClr val="accent3">
                  <a:lumMod val="20000"/>
                  <a:lumOff val="8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7669" y="1245140"/>
            <a:ext cx="7597302" cy="2532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Ο </a:t>
            </a:r>
            <a:r>
              <a:rPr lang="el-GR" i="1" dirty="0"/>
              <a:t>ατομικός αριθμός</a:t>
            </a:r>
            <a:r>
              <a:rPr lang="el-GR" dirty="0"/>
              <a:t> (Ζ) εκφράζει το </a:t>
            </a:r>
            <a:r>
              <a:rPr lang="el-GR" i="1" dirty="0"/>
              <a:t>πλήθος των πρωτονίων </a:t>
            </a:r>
            <a:r>
              <a:rPr lang="el-GR" dirty="0"/>
              <a:t>του πυρήνα ενός ατόμου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Ο </a:t>
            </a:r>
            <a:r>
              <a:rPr lang="el-GR" i="1" dirty="0"/>
              <a:t>μαζικός αριθμός</a:t>
            </a:r>
            <a:r>
              <a:rPr lang="el-GR" dirty="0"/>
              <a:t> (Α) εκφράζει το </a:t>
            </a:r>
            <a:r>
              <a:rPr lang="el-GR" i="1" dirty="0"/>
              <a:t>άθροισμα πρωτονίων</a:t>
            </a:r>
            <a:r>
              <a:rPr lang="el-GR" dirty="0"/>
              <a:t> (Ζ) και </a:t>
            </a:r>
            <a:r>
              <a:rPr lang="el-GR" i="1" dirty="0"/>
              <a:t>νετρονίων </a:t>
            </a:r>
            <a:r>
              <a:rPr lang="el-GR" dirty="0"/>
              <a:t>(Ν), δηλαδή Α=Ζ+Ν.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Όλα τα</a:t>
            </a:r>
            <a:r>
              <a:rPr lang="el-GR" i="1" dirty="0"/>
              <a:t> άτομα ενός στοιχείου έχουν τον ίδιο ατομικό αριθμό </a:t>
            </a:r>
            <a:r>
              <a:rPr lang="el-GR" dirty="0"/>
              <a:t>(Ζ). 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dirty="0"/>
          </a:p>
        </p:txBody>
      </p:sp>
      <p:pic>
        <p:nvPicPr>
          <p:cNvPr id="2050" name="Picture 2" descr="Ατομικός και μαζικός αριθμός | CHEMNOE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826" y="3798313"/>
            <a:ext cx="5146000" cy="1543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81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5217" y="287768"/>
            <a:ext cx="7373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Palatino Linotype" panose="02040502050505030304" pitchFamily="18" charset="0"/>
              </a:rPr>
              <a:t>Ιόντα</a:t>
            </a:r>
            <a:endParaRPr lang="el-GR" sz="2800" b="1" dirty="0">
              <a:solidFill>
                <a:schemeClr val="accent3">
                  <a:lumMod val="20000"/>
                  <a:lumOff val="8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6384" y="943584"/>
            <a:ext cx="75973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Όταν τα άτομα </a:t>
            </a:r>
            <a:r>
              <a:rPr lang="el-GR" i="1" dirty="0"/>
              <a:t>αποβάλλουν </a:t>
            </a:r>
            <a:r>
              <a:rPr lang="el-GR" dirty="0"/>
              <a:t>ή π</a:t>
            </a:r>
            <a:r>
              <a:rPr lang="el-GR" i="1" dirty="0"/>
              <a:t>ροσλαμβάνουν ηλεκτρόνια </a:t>
            </a:r>
            <a:r>
              <a:rPr lang="el-GR" dirty="0"/>
              <a:t>αποκτούν </a:t>
            </a:r>
            <a:r>
              <a:rPr lang="el-GR" i="1" dirty="0"/>
              <a:t>θετικό </a:t>
            </a:r>
            <a:r>
              <a:rPr lang="el-GR" dirty="0"/>
              <a:t>ή α</a:t>
            </a:r>
            <a:r>
              <a:rPr lang="el-GR" i="1" dirty="0"/>
              <a:t>ρνητικό φορτίο</a:t>
            </a:r>
            <a:r>
              <a:rPr lang="el-GR" dirty="0"/>
              <a:t> αντιστοίχως. Τα φορτισμένα αυτά άτομα καλούνται </a:t>
            </a:r>
            <a:r>
              <a:rPr lang="el-GR" i="1" dirty="0"/>
              <a:t>ιόντα</a:t>
            </a:r>
            <a:r>
              <a:rPr lang="el-GR" dirty="0"/>
              <a:t>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Το </a:t>
            </a:r>
            <a:r>
              <a:rPr lang="el-GR" i="1" dirty="0"/>
              <a:t>φορτίο των ιόντων είναι ίσο σε απόλυτη τιμή με το πλήθος των ηλεκτρονίων που προσλαμβάνονται ή </a:t>
            </a:r>
            <a:r>
              <a:rPr lang="el-GR" i="1" dirty="0" err="1"/>
              <a:t>αποβαλλόνται</a:t>
            </a:r>
            <a:r>
              <a:rPr lang="el-GR" dirty="0"/>
              <a:t> από το ουδέτερο άτομο.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24737192"/>
              </p:ext>
            </p:extLst>
          </p:nvPr>
        </p:nvGraphicFramePr>
        <p:xfrm>
          <a:off x="1095983" y="244758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98059" y="5398850"/>
            <a:ext cx="157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++++++++++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5006502" y="5415062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- - - - - - - - - - -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2776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</TotalTime>
  <Words>162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Palatino Linotype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Μαρία Τσουμάνη</dc:creator>
  <cp:lastModifiedBy>Μαρία Τσουμάνη</cp:lastModifiedBy>
  <cp:revision>15</cp:revision>
  <dcterms:created xsi:type="dcterms:W3CDTF">2026-03-19T18:03:14Z</dcterms:created>
  <dcterms:modified xsi:type="dcterms:W3CDTF">2026-03-26T08:25:55Z</dcterms:modified>
</cp:coreProperties>
</file>