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263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8CE8-0E25-48BB-9A34-1B65C97E97AC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9443-E432-4BCD-8636-17B6B21A33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298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8CE8-0E25-48BB-9A34-1B65C97E97AC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9443-E432-4BCD-8636-17B6B21A33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59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8CE8-0E25-48BB-9A34-1B65C97E97AC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9443-E432-4BCD-8636-17B6B21A33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192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8CE8-0E25-48BB-9A34-1B65C97E97AC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9443-E432-4BCD-8636-17B6B21A33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77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8CE8-0E25-48BB-9A34-1B65C97E97AC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9443-E432-4BCD-8636-17B6B21A33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693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8CE8-0E25-48BB-9A34-1B65C97E97AC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9443-E432-4BCD-8636-17B6B21A33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662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8CE8-0E25-48BB-9A34-1B65C97E97AC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9443-E432-4BCD-8636-17B6B21A33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26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8CE8-0E25-48BB-9A34-1B65C97E97AC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9443-E432-4BCD-8636-17B6B21A33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84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8CE8-0E25-48BB-9A34-1B65C97E97AC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9443-E432-4BCD-8636-17B6B21A33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219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8CE8-0E25-48BB-9A34-1B65C97E97AC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9443-E432-4BCD-8636-17B6B21A33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618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8CE8-0E25-48BB-9A34-1B65C97E97AC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D9443-E432-4BCD-8636-17B6B21A33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735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F8CE8-0E25-48BB-9A34-1B65C97E97AC}" type="datetimeFigureOut">
              <a:rPr lang="el-GR" smtClean="0"/>
              <a:t>11/5/2026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9443-E432-4BCD-8636-17B6B21A33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14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5997"/>
            <a:ext cx="7886700" cy="66600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4.4 Τρόπος ζωής και ασθένειες</a:t>
            </a:r>
            <a:br>
              <a:rPr lang="el-GR" b="1" dirty="0">
                <a:solidFill>
                  <a:srgbClr val="FF0000"/>
                </a:solidFill>
              </a:rPr>
            </a:b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14" y="1230439"/>
            <a:ext cx="7292972" cy="43971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0043" y="4367719"/>
            <a:ext cx="5068110" cy="875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err="1"/>
              <a:t>Ε</a:t>
            </a:r>
            <a:r>
              <a:rPr lang="el-GR" b="1" dirty="0" err="1" smtClean="0"/>
              <a:t>ξαρτησιογόνες</a:t>
            </a:r>
            <a:r>
              <a:rPr lang="el-GR" b="1" dirty="0" smtClean="0"/>
              <a:t> </a:t>
            </a:r>
            <a:r>
              <a:rPr lang="el-GR" b="1" dirty="0"/>
              <a:t>ουσίες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83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73" r="2097" b="52149"/>
          <a:stretch/>
        </p:blipFill>
        <p:spPr>
          <a:xfrm>
            <a:off x="0" y="1333500"/>
            <a:ext cx="9144000" cy="30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3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4.4 Τρόπος ζωής και ασθένειες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4.4 Τρόπος ζωής και ασθένειες</dc:title>
  <dc:creator>Μαρία Τσουμάνη</dc:creator>
  <cp:lastModifiedBy>Μαρία Τσουμάνη</cp:lastModifiedBy>
  <cp:revision>2</cp:revision>
  <dcterms:created xsi:type="dcterms:W3CDTF">2026-05-11T12:21:01Z</dcterms:created>
  <dcterms:modified xsi:type="dcterms:W3CDTF">2026-05-11T12:31:21Z</dcterms:modified>
</cp:coreProperties>
</file>