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62" r:id="rId5"/>
    <p:sldId id="257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29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31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70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6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24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61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1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42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4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94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DC1E-6F9B-4022-8E43-9A7AAAAEF8FF}" type="datetimeFigureOut">
              <a:rPr lang="el-GR" smtClean="0"/>
              <a:t>28/9/2025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6613-7C0A-4CAA-B8F8-355B23A34E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7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Κεφάλαιο 5: Στήριξη και κίνηση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Ενότητες 5.1, 5.2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2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983" y="412243"/>
            <a:ext cx="7772400" cy="51188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Κίνηση και μετακίνηση: τι διαφορά έχουν;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8290" y="1233195"/>
            <a:ext cx="6492098" cy="222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Κίνηση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Όταν αλλάζει η θέση ενός μέρους του σώματός μας.</a:t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➝ Παράδειγμα: σηκώνω το χέρι μου.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Μετακίνηση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Όταν αλλάζει η θέση όλου του σώματός μας.</a:t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➝ Παράδειγμα: περπατάω από την τάξη στο προαύλιο.</a:t>
            </a:r>
          </a:p>
        </p:txBody>
      </p:sp>
      <p:pic>
        <p:nvPicPr>
          <p:cNvPr id="1027" name="Picture 3" descr="Άριστος μαθητής που σκέφτεται πέρα από τη συνεδρίαση γρίφων στο Studing  γραφείο με το άσπρο υπόβαθρο Στοκ Εικόνα - εικόνα από : 104989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 bwMode="auto">
          <a:xfrm>
            <a:off x="2275071" y="4240404"/>
            <a:ext cx="3544425" cy="23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287653" y="3453855"/>
            <a:ext cx="3670427" cy="179961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Τα φυτά κινούνται;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Όλα τα ζώα κινούνται;;</a:t>
            </a:r>
          </a:p>
        </p:txBody>
      </p:sp>
    </p:spTree>
    <p:extLst>
      <p:ext uri="{BB962C8B-B14F-4D97-AF65-F5344CB8AC3E}">
        <p14:creationId xmlns:p14="http://schemas.microsoft.com/office/powerpoint/2010/main" val="30348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013" y="0"/>
            <a:ext cx="7365442" cy="867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l-G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Γιατί χρειάζονται μετακίνηση οι οργανισμοί;;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64" y="1375663"/>
            <a:ext cx="4709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 smtClean="0"/>
              <a:t> Αναπαραγωγή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 </a:t>
            </a:r>
            <a:r>
              <a:rPr lang="el-GR" sz="2400" dirty="0" smtClean="0"/>
              <a:t>Εξασφάλιση τροφής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 </a:t>
            </a:r>
            <a:r>
              <a:rPr lang="el-GR" sz="2400" dirty="0" smtClean="0"/>
              <a:t>Αποφυγή εχθρών</a:t>
            </a:r>
            <a:r>
              <a:rPr lang="en-US" sz="2400" dirty="0" smtClean="0"/>
              <a:t>/ </a:t>
            </a:r>
            <a:r>
              <a:rPr lang="el-GR" sz="2400" dirty="0" smtClean="0"/>
              <a:t>κινδύνων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Αναζήτηση καλύτερων συνθηκών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872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Μέλισσες που πετούν γύρω από τα λουλούδια Στοκ Εικόνα - εικόνα από :  3245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0" y="3863278"/>
            <a:ext cx="3877330" cy="25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Άσπρο κουνέλι και ένα λαγούμι Στοκ Εικόνες - εικόνα από wildlife: 1374059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3462" r="12821" b="21664"/>
          <a:stretch/>
        </p:blipFill>
        <p:spPr bwMode="auto">
          <a:xfrm>
            <a:off x="4772967" y="3848518"/>
            <a:ext cx="3446585" cy="26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Εκπληκτικό θέαμα. Εδώ είναι το σπίτι της χελώνας Caretta-Caretta. Στις  παραλίες γεννούν 93.000 αυγ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4" y="985651"/>
            <a:ext cx="3703898" cy="23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6876"/>
          <a:stretch/>
        </p:blipFill>
        <p:spPr>
          <a:xfrm>
            <a:off x="4428392" y="961398"/>
            <a:ext cx="3817826" cy="2304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3393" y="321547"/>
            <a:ext cx="319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Γιατί μετακινείται;</a:t>
            </a:r>
          </a:p>
        </p:txBody>
      </p:sp>
    </p:spTree>
    <p:extLst>
      <p:ext uri="{BB962C8B-B14F-4D97-AF65-F5344CB8AC3E}">
        <p14:creationId xmlns:p14="http://schemas.microsoft.com/office/powerpoint/2010/main" val="119049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412243"/>
            <a:ext cx="7772400" cy="511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Πως στηρίζονται  και πως μετακινούνται οι μονοκύτταροι οργανισμοί;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ΒΑΚΤΗΡΙΑ: Είδη και gram - HealthyLiving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80" y="1389167"/>
            <a:ext cx="47053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316334" y="3436538"/>
            <a:ext cx="1004835" cy="4421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779855" y="1207479"/>
            <a:ext cx="1004835" cy="4421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523049" y="4394658"/>
            <a:ext cx="4218562" cy="2077565"/>
            <a:chOff x="535021" y="3677055"/>
            <a:chExt cx="4218562" cy="20775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26525"/>
            <a:stretch/>
          </p:blipFill>
          <p:spPr>
            <a:xfrm>
              <a:off x="636983" y="3677055"/>
              <a:ext cx="4100387" cy="207756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5021" y="3861881"/>
              <a:ext cx="1429966" cy="3307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Βλεφαρίδες</a:t>
              </a:r>
              <a:endParaRPr lang="el-G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23617" y="3839183"/>
              <a:ext cx="1429966" cy="3307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Ψευδοπόδια</a:t>
              </a:r>
              <a:endParaRPr lang="el-GR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394" l="12759" r="899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776" y="4601182"/>
            <a:ext cx="2823896" cy="1546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3405" y="4435812"/>
            <a:ext cx="95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Euglena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31277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12243"/>
            <a:ext cx="7772400" cy="511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στήριξη στα φυτά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468" y="1003745"/>
            <a:ext cx="72957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Τα φυτά δεν έχουν σκελετό όπως τα ζώα.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Στηρίζονται με άλλους τρόπους για να στέκονται όρθια και να αναπτύσσονται προς το φως.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1889" y="1774101"/>
            <a:ext cx="2782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/>
          </a:p>
          <a:p>
            <a:r>
              <a:rPr lang="el-GR" b="1" dirty="0" err="1" smtClean="0"/>
              <a:t>Ξύλωμα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Ειδικός ιστός του φυτού.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Στηρίζει μηχανικά το φυτό.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Μεταφέρει το νερό από τις ρίζες στα φύλλα.</a:t>
            </a:r>
          </a:p>
        </p:txBody>
      </p:sp>
      <p:pic>
        <p:nvPicPr>
          <p:cNvPr id="3075" name="Picture 3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/>
          <a:stretch/>
        </p:blipFill>
        <p:spPr bwMode="auto">
          <a:xfrm>
            <a:off x="-1" y="2324912"/>
            <a:ext cx="5387125" cy="42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3940" y="3083669"/>
            <a:ext cx="213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Φωτοσύνθεση-ήλιος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2548647" y="4273154"/>
            <a:ext cx="3579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Είναι το υπέργειο μέρος του </a:t>
            </a:r>
            <a:r>
              <a:rPr lang="el-GR" dirty="0" smtClean="0"/>
              <a:t>φυτού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Στηρίζει τα φύλλα, τα άνθη και τους </a:t>
            </a:r>
            <a:r>
              <a:rPr lang="el-GR" dirty="0" smtClean="0"/>
              <a:t>καρπούς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626468" y="5849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Είναι το υπόγειο μέρος του φυτού.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Στερεώνει το φυτό στο έδαφος.</a:t>
            </a:r>
          </a:p>
        </p:txBody>
      </p:sp>
      <p:pic>
        <p:nvPicPr>
          <p:cNvPr id="3077" name="Picture 5" descr="Τομή βλαστο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02" y="343484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λιοτροπισμός, το &quot;μαγικό&quot; φαινόμενο της φύσης! - Garden For 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2"/>
          <a:stretch/>
        </p:blipFill>
        <p:spPr bwMode="auto">
          <a:xfrm>
            <a:off x="466861" y="930107"/>
            <a:ext cx="4162425" cy="32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932" y="1099226"/>
            <a:ext cx="2801566" cy="476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ΦΩΤΟΤΡΟΠΙΣΜΟΣ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12243"/>
            <a:ext cx="7772400" cy="511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κίνηση στα φυτά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Geotropism. Directional growth of plant in response to gravity. Shoot grows away from gravity. Root grows towards gravity. Plant orientation. vector illu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3"/>
          <a:stretch/>
        </p:blipFill>
        <p:spPr bwMode="auto">
          <a:xfrm>
            <a:off x="5224312" y="2833635"/>
            <a:ext cx="3540908" cy="3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30411" y="3040232"/>
            <a:ext cx="2801566" cy="476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ΓΕΩΤΡΟΠΙΣΜΟΣ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2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1994</TotalTime>
  <Words>157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Κεφάλαιο 5: Στήριξη και κίνηση </vt:lpstr>
      <vt:lpstr>Κίνηση και μετακίνηση: τι διαφορά έχουν;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Κίνηση και μετακίνηση: τι διαφορά έχουν;</dc:title>
  <dc:creator>Μαρία Τσουμάνη</dc:creator>
  <cp:lastModifiedBy>Μαρία Τσουμάνη</cp:lastModifiedBy>
  <cp:revision>15</cp:revision>
  <dcterms:created xsi:type="dcterms:W3CDTF">2025-09-21T15:27:41Z</dcterms:created>
  <dcterms:modified xsi:type="dcterms:W3CDTF">2025-09-29T15:08:08Z</dcterms:modified>
</cp:coreProperties>
</file>