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7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8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3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06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6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1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71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6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45EA-7FA4-4BC5-8481-C6D217A343E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3C456-98C0-4548-A992-51A4E875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0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552426" cy="2332007"/>
          </a:xfrm>
        </p:spPr>
        <p:txBody>
          <a:bodyPr/>
          <a:lstStyle/>
          <a:p>
            <a:r>
              <a:rPr lang="el-GR" dirty="0" smtClean="0"/>
              <a:t>Η ΕΥΤΥΧΙΣΜΕΝΗ ΖΩΗ ΤΟΥ ΦΤΩΧΟΥ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26384"/>
            <a:ext cx="6629400" cy="3012416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457450"/>
            <a:ext cx="38100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435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ΔΥΟ ΚΟΣΜΟΙ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362200"/>
            <a:ext cx="5410200" cy="3810000"/>
          </a:xfrm>
        </p:spPr>
      </p:pic>
    </p:spTree>
    <p:extLst>
      <p:ext uri="{BB962C8B-B14F-4D97-AF65-F5344CB8AC3E}">
        <p14:creationId xmlns:p14="http://schemas.microsoft.com/office/powerpoint/2010/main" val="54797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ΖΩΗ ΤΟΥ ΦΤΩΧΟΥ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067719"/>
            <a:ext cx="3810000" cy="3590925"/>
          </a:xfrm>
        </p:spPr>
      </p:pic>
    </p:spTree>
    <p:extLst>
      <p:ext uri="{BB962C8B-B14F-4D97-AF65-F5344CB8AC3E}">
        <p14:creationId xmlns:p14="http://schemas.microsoft.com/office/powerpoint/2010/main" val="297198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ΑΠΟΡΙΑ ΤΟΥ ΠΛΟΥΣΙΟΥ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514600"/>
            <a:ext cx="4724400" cy="3762375"/>
          </a:xfrm>
        </p:spPr>
      </p:pic>
    </p:spTree>
    <p:extLst>
      <p:ext uri="{BB962C8B-B14F-4D97-AF65-F5344CB8AC3E}">
        <p14:creationId xmlns:p14="http://schemas.microsoft.com/office/powerpoint/2010/main" val="13669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 ΠΛΟΥΣΙΟΣ ΔΙΝΕΙ ΓΡΟΣΙΑ ΣΤΟΝ ΦΤΩΧΟ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133601"/>
            <a:ext cx="6172200" cy="4191000"/>
          </a:xfrm>
        </p:spPr>
      </p:pic>
    </p:spTree>
    <p:extLst>
      <p:ext uri="{BB962C8B-B14F-4D97-AF65-F5344CB8AC3E}">
        <p14:creationId xmlns:p14="http://schemas.microsoft.com/office/powerpoint/2010/main" val="48848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ΠΛΟΥΣΙΟΣ ΚΑΙ Ο ΦΤΩΧΟΣ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133600"/>
            <a:ext cx="4800600" cy="38004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057400"/>
            <a:ext cx="3810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2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ΠΡΟΒΛΗΜΑΤΙΣΜΟΣ ΤΟΥ ΦΤΩΧΟΥ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05000"/>
            <a:ext cx="5105400" cy="3962400"/>
          </a:xfrm>
        </p:spPr>
      </p:pic>
    </p:spTree>
    <p:extLst>
      <p:ext uri="{BB962C8B-B14F-4D97-AF65-F5344CB8AC3E}">
        <p14:creationId xmlns:p14="http://schemas.microsoft.com/office/powerpoint/2010/main" val="79689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ΠΡΟΒΛΗΜΑΤΙΣΜΟΣ ΤΟΥ ΦΤΩΧΟΥ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362200"/>
            <a:ext cx="5867400" cy="3886200"/>
          </a:xfrm>
        </p:spPr>
      </p:pic>
    </p:spTree>
    <p:extLst>
      <p:ext uri="{BB962C8B-B14F-4D97-AF65-F5344CB8AC3E}">
        <p14:creationId xmlns:p14="http://schemas.microsoft.com/office/powerpoint/2010/main" val="2911085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ΑΛΛΑΓΗ ΣΤΗΝ ΨΥΧΟΛΟΓΙΑ ΤΟΥ ΦΤΩΧΟΥ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05000"/>
            <a:ext cx="4953000" cy="3810000"/>
          </a:xfrm>
        </p:spPr>
      </p:pic>
    </p:spTree>
    <p:extLst>
      <p:ext uri="{BB962C8B-B14F-4D97-AF65-F5344CB8AC3E}">
        <p14:creationId xmlns:p14="http://schemas.microsoft.com/office/powerpoint/2010/main" val="129834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ΑΠΟΦΑΣΗ ΤΟΥ ΦΤΩΧΟΥ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129631"/>
            <a:ext cx="5334000" cy="3467100"/>
          </a:xfrm>
        </p:spPr>
      </p:pic>
    </p:spTree>
    <p:extLst>
      <p:ext uri="{BB962C8B-B14F-4D97-AF65-F5344CB8AC3E}">
        <p14:creationId xmlns:p14="http://schemas.microsoft.com/office/powerpoint/2010/main" val="338206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44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Η ΕΥΤΥΧΙΣΜΕΝΗ ΖΩΗ ΤΟΥ ΦΤΩΧΟΥ</vt:lpstr>
      <vt:lpstr>Η ΖΩΗ ΤΟΥ ΦΤΩΧΟΥ</vt:lpstr>
      <vt:lpstr>Η ΑΠΟΡΙΑ ΤΟΥ ΠΛΟΥΣΙΟΥ</vt:lpstr>
      <vt:lpstr>Ο ΠΛΟΥΣΙΟΣ ΔΙΝΕΙ ΓΡΟΣΙΑ ΣΤΟΝ ΦΤΩΧΟ</vt:lpstr>
      <vt:lpstr>Ο ΠΛΟΥΣΙΟΣ ΚΑΙ Ο ΦΤΩΧΟΣ</vt:lpstr>
      <vt:lpstr>Ο ΠΡΟΒΛΗΜΑΤΙΣΜΟΣ ΤΟΥ ΦΤΩΧΟΥ</vt:lpstr>
      <vt:lpstr>Ο ΠΡΟΒΛΗΜΑΤΙΣΜΟΣ ΤΟΥ ΦΤΩΧΟΥ</vt:lpstr>
      <vt:lpstr>Η ΑΛΛΑΓΗ ΣΤΗΝ ΨΥΧΟΛΟΓΙΑ ΤΟΥ ΦΤΩΧΟΥ</vt:lpstr>
      <vt:lpstr>Η ΑΠΟΦΑΣΗ ΤΟΥ ΦΤΩΧΟΥ</vt:lpstr>
      <vt:lpstr>ΔΥΟ ΚΟΣΜΟΙ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ΕΥΤΥΧΙΣΜΕΝΗ ΖΩΗ ΤΟΥ ΦΤΩΧΟΥ</dc:title>
  <dc:creator>Ελένη</dc:creator>
  <cp:lastModifiedBy>Ελένη</cp:lastModifiedBy>
  <cp:revision>2</cp:revision>
  <dcterms:created xsi:type="dcterms:W3CDTF">2026-04-19T18:26:36Z</dcterms:created>
  <dcterms:modified xsi:type="dcterms:W3CDTF">2026-04-19T18:42:27Z</dcterms:modified>
</cp:coreProperties>
</file>