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6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7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7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CAB1-7263-4C75-AE67-28684839827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88DB-9472-4826-850A-FB891B93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ΦΕΛΛΟΠΟΔΕΣ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ΕΝΟΤΗΤΑ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5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ΞΕΚΙΝΗΣΑΝ ΟΛΑ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319765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ΦΕΛΛΟΠΟΔΕΣ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9" y="1600200"/>
            <a:ext cx="7313602" cy="4525963"/>
          </a:xfrm>
        </p:spPr>
      </p:pic>
    </p:spTree>
    <p:extLst>
      <p:ext uri="{BB962C8B-B14F-4D97-AF65-F5344CB8AC3E}">
        <p14:creationId xmlns:p14="http://schemas.microsoft.com/office/powerpoint/2010/main" val="97048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ΑΛΛΗ ΑΠΟΨΗ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82" y="1600200"/>
            <a:ext cx="6488835" cy="4525963"/>
          </a:xfrm>
        </p:spPr>
      </p:pic>
    </p:spTree>
    <p:extLst>
      <p:ext uri="{BB962C8B-B14F-4D97-AF65-F5344CB8AC3E}">
        <p14:creationId xmlns:p14="http://schemas.microsoft.com/office/powerpoint/2010/main" val="73775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ΜΙΑ ΑΚΟΜΗ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32" y="1600200"/>
            <a:ext cx="3499135" cy="4525963"/>
          </a:xfrm>
        </p:spPr>
      </p:pic>
    </p:spTree>
    <p:extLst>
      <p:ext uri="{BB962C8B-B14F-4D97-AF65-F5344CB8AC3E}">
        <p14:creationId xmlns:p14="http://schemas.microsoft.com/office/powerpoint/2010/main" val="411360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ΣΥΝΑΝΤΗΣΗ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967706"/>
            <a:ext cx="4857750" cy="3790950"/>
          </a:xfrm>
        </p:spPr>
      </p:pic>
    </p:spTree>
    <p:extLst>
      <p:ext uri="{BB962C8B-B14F-4D97-AF65-F5344CB8AC3E}">
        <p14:creationId xmlns:p14="http://schemas.microsoft.com/office/powerpoint/2010/main" val="178539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ΘΑΥΜΑΣΜΟΣ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08429"/>
            <a:ext cx="5113742" cy="3830371"/>
          </a:xfrm>
        </p:spPr>
      </p:pic>
    </p:spTree>
    <p:extLst>
      <p:ext uri="{BB962C8B-B14F-4D97-AF65-F5344CB8AC3E}">
        <p14:creationId xmlns:p14="http://schemas.microsoft.com/office/powerpoint/2010/main" val="4083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 ΑΠΟΧΩΡΙΣΜΟΣ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9" y="1600200"/>
            <a:ext cx="8052442" cy="4525963"/>
          </a:xfrm>
        </p:spPr>
      </p:pic>
    </p:spTree>
    <p:extLst>
      <p:ext uri="{BB962C8B-B14F-4D97-AF65-F5344CB8AC3E}">
        <p14:creationId xmlns:p14="http://schemas.microsoft.com/office/powerpoint/2010/main" val="321855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ΦΕΛΛΟΠΟΔΕΣ</vt:lpstr>
      <vt:lpstr>ΠΩΣ ΞΕΚΙΝΗΣΑΝ ΟΛΑ</vt:lpstr>
      <vt:lpstr>ΟΙ ΦΕΛΛΟΠΟΔΕΣ</vt:lpstr>
      <vt:lpstr>ΜΙΑ ΑΛΛΗ ΑΠΟΨΗ</vt:lpstr>
      <vt:lpstr>ΚΑΙ ΜΙΑ ΑΚΟΜΗ</vt:lpstr>
      <vt:lpstr>Η ΣΥΝΑΝΤΗΣΗ</vt:lpstr>
      <vt:lpstr>Ο ΘΑΥΜΑΣΜΟΣ</vt:lpstr>
      <vt:lpstr>Ο ΑΠΟΧΩΡΙΣΜΟΣ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ΦΕΛΛΟΠΟΔΕΣ</dc:title>
  <dc:creator>Ελένη</dc:creator>
  <cp:lastModifiedBy>Ελένη</cp:lastModifiedBy>
  <cp:revision>1</cp:revision>
  <dcterms:created xsi:type="dcterms:W3CDTF">2023-10-30T13:44:01Z</dcterms:created>
  <dcterms:modified xsi:type="dcterms:W3CDTF">2023-10-30T13:51:36Z</dcterms:modified>
</cp:coreProperties>
</file>