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-78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887DE-8894-4496-81DB-2541593F0BDE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5B47A-709A-481A-8D45-217F2AAA3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788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887DE-8894-4496-81DB-2541593F0BDE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5B47A-709A-481A-8D45-217F2AAA3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623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887DE-8894-4496-81DB-2541593F0BDE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5B47A-709A-481A-8D45-217F2AAA3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408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887DE-8894-4496-81DB-2541593F0BDE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5B47A-709A-481A-8D45-217F2AAA3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674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887DE-8894-4496-81DB-2541593F0BDE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5B47A-709A-481A-8D45-217F2AAA3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09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887DE-8894-4496-81DB-2541593F0BDE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5B47A-709A-481A-8D45-217F2AAA3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269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887DE-8894-4496-81DB-2541593F0BDE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5B47A-709A-481A-8D45-217F2AAA3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791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887DE-8894-4496-81DB-2541593F0BDE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5B47A-709A-481A-8D45-217F2AAA3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340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887DE-8894-4496-81DB-2541593F0BDE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5B47A-709A-481A-8D45-217F2AAA3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295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887DE-8894-4496-81DB-2541593F0BDE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5B47A-709A-481A-8D45-217F2AAA3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571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887DE-8894-4496-81DB-2541593F0BDE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5B47A-709A-481A-8D45-217F2AAA3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852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B887DE-8894-4496-81DB-2541593F0BDE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B5B47A-709A-481A-8D45-217F2AAA3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616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714500"/>
            <a:ext cx="60960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8341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148681"/>
            <a:ext cx="6096000" cy="3429000"/>
          </a:xfrm>
        </p:spPr>
      </p:pic>
    </p:spTree>
    <p:extLst>
      <p:ext uri="{BB962C8B-B14F-4D97-AF65-F5344CB8AC3E}">
        <p14:creationId xmlns:p14="http://schemas.microsoft.com/office/powerpoint/2010/main" val="1054471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148681"/>
            <a:ext cx="6096000" cy="3429000"/>
          </a:xfrm>
        </p:spPr>
      </p:pic>
    </p:spTree>
    <p:extLst>
      <p:ext uri="{BB962C8B-B14F-4D97-AF65-F5344CB8AC3E}">
        <p14:creationId xmlns:p14="http://schemas.microsoft.com/office/powerpoint/2010/main" val="1042660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148681"/>
            <a:ext cx="6096000" cy="3429000"/>
          </a:xfrm>
        </p:spPr>
      </p:pic>
    </p:spTree>
    <p:extLst>
      <p:ext uri="{BB962C8B-B14F-4D97-AF65-F5344CB8AC3E}">
        <p14:creationId xmlns:p14="http://schemas.microsoft.com/office/powerpoint/2010/main" val="6810501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148681"/>
            <a:ext cx="6096000" cy="3429000"/>
          </a:xfrm>
        </p:spPr>
      </p:pic>
    </p:spTree>
    <p:extLst>
      <p:ext uri="{BB962C8B-B14F-4D97-AF65-F5344CB8AC3E}">
        <p14:creationId xmlns:p14="http://schemas.microsoft.com/office/powerpoint/2010/main" val="24966241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148681"/>
            <a:ext cx="6096000" cy="3429000"/>
          </a:xfrm>
        </p:spPr>
      </p:pic>
    </p:spTree>
    <p:extLst>
      <p:ext uri="{BB962C8B-B14F-4D97-AF65-F5344CB8AC3E}">
        <p14:creationId xmlns:p14="http://schemas.microsoft.com/office/powerpoint/2010/main" val="38979193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On-screen Show (4:3)</PresentationFormat>
  <Paragraphs>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Ελένη</dc:creator>
  <cp:lastModifiedBy>Ελένη</cp:lastModifiedBy>
  <cp:revision>1</cp:revision>
  <dcterms:created xsi:type="dcterms:W3CDTF">2025-10-23T04:15:12Z</dcterms:created>
  <dcterms:modified xsi:type="dcterms:W3CDTF">2025-10-23T04:18:08Z</dcterms:modified>
</cp:coreProperties>
</file>