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83" r:id="rId24"/>
    <p:sldId id="276" r:id="rId25"/>
    <p:sldId id="27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nna Criscione" userId="ad21da864ed55600" providerId="LiveId" clId="{6A6FC479-CD0D-4A09-A3C3-644085635BD8}"/>
    <pc:docChg chg="custSel delSld modSld sldOrd">
      <pc:chgData name="Arianna Criscione" userId="ad21da864ed55600" providerId="LiveId" clId="{6A6FC479-CD0D-4A09-A3C3-644085635BD8}" dt="2024-02-20T08:28:55.132" v="1261" actId="1076"/>
      <pc:docMkLst>
        <pc:docMk/>
      </pc:docMkLst>
      <pc:sldChg chg="modSp mod">
        <pc:chgData name="Arianna Criscione" userId="ad21da864ed55600" providerId="LiveId" clId="{6A6FC479-CD0D-4A09-A3C3-644085635BD8}" dt="2024-02-20T08:20:10.269" v="1137" actId="2711"/>
        <pc:sldMkLst>
          <pc:docMk/>
          <pc:sldMk cId="0" sldId="273"/>
        </pc:sldMkLst>
        <pc:spChg chg="mod">
          <ac:chgData name="Arianna Criscione" userId="ad21da864ed55600" providerId="LiveId" clId="{6A6FC479-CD0D-4A09-A3C3-644085635BD8}" dt="2024-02-20T08:20:10.269" v="1137" actId="2711"/>
          <ac:spMkLst>
            <pc:docMk/>
            <pc:sldMk cId="0" sldId="273"/>
            <ac:spMk id="5" creationId="{00000000-0000-0000-0000-000000000000}"/>
          </ac:spMkLst>
        </pc:spChg>
      </pc:sldChg>
      <pc:sldChg chg="delSp modSp mod">
        <pc:chgData name="Arianna Criscione" userId="ad21da864ed55600" providerId="LiveId" clId="{6A6FC479-CD0D-4A09-A3C3-644085635BD8}" dt="2024-02-20T08:28:55.132" v="1261" actId="1076"/>
        <pc:sldMkLst>
          <pc:docMk/>
          <pc:sldMk cId="0" sldId="274"/>
        </pc:sldMkLst>
        <pc:spChg chg="del mod">
          <ac:chgData name="Arianna Criscione" userId="ad21da864ed55600" providerId="LiveId" clId="{6A6FC479-CD0D-4A09-A3C3-644085635BD8}" dt="2024-02-18T16:03:54.167" v="4" actId="478"/>
          <ac:spMkLst>
            <pc:docMk/>
            <pc:sldMk cId="0" sldId="274"/>
            <ac:spMk id="150" creationId="{00000000-0000-0000-0000-000000000000}"/>
          </ac:spMkLst>
        </pc:spChg>
        <pc:spChg chg="mod">
          <ac:chgData name="Arianna Criscione" userId="ad21da864ed55600" providerId="LiveId" clId="{6A6FC479-CD0D-4A09-A3C3-644085635BD8}" dt="2024-02-20T08:28:55.132" v="1261" actId="1076"/>
          <ac:spMkLst>
            <pc:docMk/>
            <pc:sldMk cId="0" sldId="274"/>
            <ac:spMk id="151" creationId="{00000000-0000-0000-0000-000000000000}"/>
          </ac:spMkLst>
        </pc:spChg>
      </pc:sldChg>
      <pc:sldChg chg="delSp modSp mod">
        <pc:chgData name="Arianna Criscione" userId="ad21da864ed55600" providerId="LiveId" clId="{6A6FC479-CD0D-4A09-A3C3-644085635BD8}" dt="2024-02-20T08:21:35.106" v="1162" actId="20577"/>
        <pc:sldMkLst>
          <pc:docMk/>
          <pc:sldMk cId="0" sldId="275"/>
        </pc:sldMkLst>
        <pc:spChg chg="del">
          <ac:chgData name="Arianna Criscione" userId="ad21da864ed55600" providerId="LiveId" clId="{6A6FC479-CD0D-4A09-A3C3-644085635BD8}" dt="2024-02-18T16:27:30.152" v="1089" actId="478"/>
          <ac:spMkLst>
            <pc:docMk/>
            <pc:sldMk cId="0" sldId="275"/>
            <ac:spMk id="156" creationId="{00000000-0000-0000-0000-000000000000}"/>
          </ac:spMkLst>
        </pc:spChg>
        <pc:spChg chg="mod">
          <ac:chgData name="Arianna Criscione" userId="ad21da864ed55600" providerId="LiveId" clId="{6A6FC479-CD0D-4A09-A3C3-644085635BD8}" dt="2024-02-20T08:21:35.106" v="1162" actId="20577"/>
          <ac:spMkLst>
            <pc:docMk/>
            <pc:sldMk cId="0" sldId="275"/>
            <ac:spMk id="157" creationId="{00000000-0000-0000-0000-000000000000}"/>
          </ac:spMkLst>
        </pc:spChg>
      </pc:sldChg>
      <pc:sldChg chg="delSp modSp mod ord modNotes">
        <pc:chgData name="Arianna Criscione" userId="ad21da864ed55600" providerId="LiveId" clId="{6A6FC479-CD0D-4A09-A3C3-644085635BD8}" dt="2024-02-20T08:25:04.930" v="1206" actId="20577"/>
        <pc:sldMkLst>
          <pc:docMk/>
          <pc:sldMk cId="0" sldId="277"/>
        </pc:sldMkLst>
        <pc:spChg chg="del">
          <ac:chgData name="Arianna Criscione" userId="ad21da864ed55600" providerId="LiveId" clId="{6A6FC479-CD0D-4A09-A3C3-644085635BD8}" dt="2024-02-20T08:22:41.772" v="1163" actId="478"/>
          <ac:spMkLst>
            <pc:docMk/>
            <pc:sldMk cId="0" sldId="277"/>
            <ac:spMk id="174" creationId="{00000000-0000-0000-0000-000000000000}"/>
          </ac:spMkLst>
        </pc:spChg>
        <pc:spChg chg="mod">
          <ac:chgData name="Arianna Criscione" userId="ad21da864ed55600" providerId="LiveId" clId="{6A6FC479-CD0D-4A09-A3C3-644085635BD8}" dt="2024-02-20T08:25:04.930" v="1206" actId="20577"/>
          <ac:spMkLst>
            <pc:docMk/>
            <pc:sldMk cId="0" sldId="277"/>
            <ac:spMk id="175" creationId="{00000000-0000-0000-0000-000000000000}"/>
          </ac:spMkLst>
        </pc:spChg>
      </pc:sldChg>
      <pc:sldChg chg="delSp modSp mod ord modNotes">
        <pc:chgData name="Arianna Criscione" userId="ad21da864ed55600" providerId="LiveId" clId="{6A6FC479-CD0D-4A09-A3C3-644085635BD8}" dt="2024-02-20T08:26:17.146" v="1225" actId="120"/>
        <pc:sldMkLst>
          <pc:docMk/>
          <pc:sldMk cId="0" sldId="278"/>
        </pc:sldMkLst>
        <pc:spChg chg="del">
          <ac:chgData name="Arianna Criscione" userId="ad21da864ed55600" providerId="LiveId" clId="{6A6FC479-CD0D-4A09-A3C3-644085635BD8}" dt="2024-02-20T08:25:34.882" v="1207" actId="478"/>
          <ac:spMkLst>
            <pc:docMk/>
            <pc:sldMk cId="0" sldId="278"/>
            <ac:spMk id="180" creationId="{00000000-0000-0000-0000-000000000000}"/>
          </ac:spMkLst>
        </pc:spChg>
        <pc:spChg chg="mod">
          <ac:chgData name="Arianna Criscione" userId="ad21da864ed55600" providerId="LiveId" clId="{6A6FC479-CD0D-4A09-A3C3-644085635BD8}" dt="2024-02-20T08:26:17.146" v="1225" actId="120"/>
          <ac:spMkLst>
            <pc:docMk/>
            <pc:sldMk cId="0" sldId="278"/>
            <ac:spMk id="181" creationId="{00000000-0000-0000-0000-000000000000}"/>
          </ac:spMkLst>
        </pc:spChg>
      </pc:sldChg>
      <pc:sldChg chg="del ord modNotes">
        <pc:chgData name="Arianna Criscione" userId="ad21da864ed55600" providerId="LiveId" clId="{6A6FC479-CD0D-4A09-A3C3-644085635BD8}" dt="2024-02-20T08:27:38.676" v="1252" actId="47"/>
        <pc:sldMkLst>
          <pc:docMk/>
          <pc:sldMk cId="0" sldId="280"/>
        </pc:sldMkLst>
      </pc:sldChg>
      <pc:sldChg chg="del ord modNotes">
        <pc:chgData name="Arianna Criscione" userId="ad21da864ed55600" providerId="LiveId" clId="{6A6FC479-CD0D-4A09-A3C3-644085635BD8}" dt="2024-02-20T08:27:41.886" v="1254" actId="47"/>
        <pc:sldMkLst>
          <pc:docMk/>
          <pc:sldMk cId="0" sldId="281"/>
        </pc:sldMkLst>
      </pc:sldChg>
      <pc:sldChg chg="del ord modNotes">
        <pc:chgData name="Arianna Criscione" userId="ad21da864ed55600" providerId="LiveId" clId="{6A6FC479-CD0D-4A09-A3C3-644085635BD8}" dt="2024-02-20T08:27:40.370" v="1253" actId="47"/>
        <pc:sldMkLst>
          <pc:docMk/>
          <pc:sldMk cId="0" sldId="282"/>
        </pc:sldMkLst>
      </pc:sldChg>
      <pc:sldChg chg="delSp modSp mod ord modNotes">
        <pc:chgData name="Arianna Criscione" userId="ad21da864ed55600" providerId="LiveId" clId="{6A6FC479-CD0D-4A09-A3C3-644085635BD8}" dt="2024-02-20T08:27:21.098" v="1251" actId="20577"/>
        <pc:sldMkLst>
          <pc:docMk/>
          <pc:sldMk cId="0" sldId="283"/>
        </pc:sldMkLst>
        <pc:spChg chg="del mod">
          <ac:chgData name="Arianna Criscione" userId="ad21da864ed55600" providerId="LiveId" clId="{6A6FC479-CD0D-4A09-A3C3-644085635BD8}" dt="2024-02-20T08:26:40.827" v="1227" actId="478"/>
          <ac:spMkLst>
            <pc:docMk/>
            <pc:sldMk cId="0" sldId="283"/>
            <ac:spMk id="204" creationId="{00000000-0000-0000-0000-000000000000}"/>
          </ac:spMkLst>
        </pc:spChg>
        <pc:spChg chg="mod">
          <ac:chgData name="Arianna Criscione" userId="ad21da864ed55600" providerId="LiveId" clId="{6A6FC479-CD0D-4A09-A3C3-644085635BD8}" dt="2024-02-20T08:27:21.098" v="1251" actId="20577"/>
          <ac:spMkLst>
            <pc:docMk/>
            <pc:sldMk cId="0" sldId="283"/>
            <ac:spMk id="20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b6507c837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b6507c837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b6507c83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b6507c83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b6507c837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b6507c837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b6507c837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b6507c837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b497adf8ac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b497adf8a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b32d870fd3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b32d870fd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b6507c837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b6507c837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b6507c837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b6507c837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b6507c837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b6507c837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b6507c837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b6507c837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b32d870fd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b32d870fd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6507c837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b6507c837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497adf8a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b497adf8a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b6507c837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b6507c837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b6507c837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b6507c837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b32d870fd3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b32d870fd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32d870fd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b32d870fd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b32d870fd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b32d870fd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b3d430c9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b3d430c9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b5cfdb50b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b5cfdb50b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b5cfdb50b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b5cfdb50b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b6507c8379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b6507c837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b6507c8379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b6507c837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6507c837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b6507c837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33337"/>
            <a:ext cx="9144000" cy="52101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00"/>
        <p:cNvGrpSpPr/>
        <p:nvPr/>
      </p:nvGrpSpPr>
      <p:grpSpPr>
        <a:xfrm>
          <a:off x="0" y="0"/>
          <a:ext cx="0" cy="0"/>
          <a:chOff x="0" y="0"/>
          <a:chExt cx="0" cy="0"/>
        </a:xfrm>
      </p:grpSpPr>
      <p:sp>
        <p:nvSpPr>
          <p:cNvPr id="101" name="Google Shape;101;p22"/>
          <p:cNvSpPr txBox="1">
            <a:spLocks noGrp="1"/>
          </p:cNvSpPr>
          <p:nvPr>
            <p:ph type="subTitle" idx="1"/>
          </p:nvPr>
        </p:nvSpPr>
        <p:spPr>
          <a:xfrm>
            <a:off x="0" y="50175"/>
            <a:ext cx="8832300" cy="5223300"/>
          </a:xfrm>
          <a:prstGeom prst="rect">
            <a:avLst/>
          </a:prstGeom>
        </p:spPr>
        <p:txBody>
          <a:bodyPr spcFirstLastPara="1" wrap="square" lIns="91425" tIns="91425" rIns="91425" bIns="91425" anchor="t" anchorCtr="0">
            <a:noAutofit/>
          </a:bodyPr>
          <a:lstStyle/>
          <a:p>
            <a:pPr marL="647700" lvl="0" indent="0" algn="l" rtl="0">
              <a:lnSpc>
                <a:spcPct val="95000"/>
              </a:lnSpc>
              <a:spcBef>
                <a:spcPts val="1200"/>
              </a:spcBef>
              <a:spcAft>
                <a:spcPts val="0"/>
              </a:spcAft>
              <a:buClr>
                <a:schemeClr val="dk1"/>
              </a:buClr>
              <a:buSzPts val="275"/>
              <a:buFont typeface="Arial"/>
              <a:buNone/>
            </a:pPr>
            <a:r>
              <a:rPr lang="el" sz="2400"/>
              <a:t/>
            </a:r>
            <a:br>
              <a:rPr lang="el" sz="2400"/>
            </a:br>
            <a:r>
              <a:rPr lang="el" sz="2400">
                <a:solidFill>
                  <a:schemeClr val="dk1"/>
                </a:solidFill>
              </a:rPr>
              <a:t> </a:t>
            </a:r>
            <a:r>
              <a:rPr lang="el" sz="2400">
                <a:solidFill>
                  <a:schemeClr val="dk1"/>
                </a:solidFill>
                <a:latin typeface="Comic Sans MS"/>
                <a:ea typeface="Comic Sans MS"/>
                <a:cs typeface="Comic Sans MS"/>
                <a:sym typeface="Comic Sans MS"/>
              </a:rPr>
              <a:t>Knock knock… Matilde knocks on the door.</a:t>
            </a:r>
            <a:endParaRPr sz="2400">
              <a:solidFill>
                <a:schemeClr val="dk1"/>
              </a:solidFill>
              <a:latin typeface="Comic Sans MS"/>
              <a:ea typeface="Comic Sans MS"/>
              <a:cs typeface="Comic Sans MS"/>
              <a:sym typeface="Comic Sans MS"/>
            </a:endParaRPr>
          </a:p>
          <a:p>
            <a:pPr marL="647700" lvl="0" indent="-228600" algn="l" rtl="0">
              <a:lnSpc>
                <a:spcPct val="95000"/>
              </a:lnSpc>
              <a:spcBef>
                <a:spcPts val="0"/>
              </a:spcBef>
              <a:spcAft>
                <a:spcPts val="0"/>
              </a:spcAft>
              <a:buClr>
                <a:schemeClr val="dk1"/>
              </a:buClr>
              <a:buSzPts val="275"/>
              <a:buFont typeface="Arial"/>
              <a:buNone/>
            </a:pPr>
            <a:r>
              <a:rPr lang="el" sz="2400">
                <a:solidFill>
                  <a:schemeClr val="dk1"/>
                </a:solidFill>
                <a:latin typeface="Comic Sans MS"/>
                <a:ea typeface="Comic Sans MS"/>
                <a:cs typeface="Comic Sans MS"/>
                <a:sym typeface="Comic Sans MS"/>
              </a:rPr>
              <a:t>   </a:t>
            </a:r>
            <a:r>
              <a:rPr lang="el" sz="2400" b="1">
                <a:solidFill>
                  <a:schemeClr val="dk1"/>
                </a:solidFill>
                <a:latin typeface="Comic Sans MS"/>
                <a:ea typeface="Comic Sans MS"/>
                <a:cs typeface="Comic Sans MS"/>
                <a:sym typeface="Comic Sans MS"/>
              </a:rPr>
              <a:t> "Mom and I have prepared some cookies for you!"</a:t>
            </a:r>
            <a:endParaRPr sz="2400" b="1">
              <a:solidFill>
                <a:schemeClr val="dk1"/>
              </a:solidFill>
              <a:latin typeface="Comic Sans MS"/>
              <a:ea typeface="Comic Sans MS"/>
              <a:cs typeface="Comic Sans MS"/>
              <a:sym typeface="Comic Sans MS"/>
            </a:endParaRPr>
          </a:p>
          <a:p>
            <a:pPr marL="647700" lvl="0" indent="-228600" algn="l" rtl="0">
              <a:lnSpc>
                <a:spcPct val="95000"/>
              </a:lnSpc>
              <a:spcBef>
                <a:spcPts val="0"/>
              </a:spcBef>
              <a:spcAft>
                <a:spcPts val="0"/>
              </a:spcAft>
              <a:buSzPts val="275"/>
              <a:buNone/>
            </a:pPr>
            <a:r>
              <a:rPr lang="el" sz="2400" b="1">
                <a:solidFill>
                  <a:schemeClr val="dk1"/>
                </a:solidFill>
                <a:latin typeface="Comic Sans MS"/>
                <a:ea typeface="Comic Sans MS"/>
                <a:cs typeface="Comic Sans MS"/>
                <a:sym typeface="Comic Sans MS"/>
              </a:rPr>
              <a:t>    "Thank you, that's very kind," </a:t>
            </a:r>
            <a:r>
              <a:rPr lang="el" sz="2400">
                <a:solidFill>
                  <a:schemeClr val="dk1"/>
                </a:solidFill>
                <a:latin typeface="Comic Sans MS"/>
                <a:ea typeface="Comic Sans MS"/>
                <a:cs typeface="Comic Sans MS"/>
                <a:sym typeface="Comic Sans MS"/>
              </a:rPr>
              <a:t>says Lou.</a:t>
            </a:r>
            <a:br>
              <a:rPr lang="el" sz="2400">
                <a:solidFill>
                  <a:schemeClr val="dk1"/>
                </a:solidFill>
                <a:latin typeface="Comic Sans MS"/>
                <a:ea typeface="Comic Sans MS"/>
                <a:cs typeface="Comic Sans MS"/>
                <a:sym typeface="Comic Sans MS"/>
              </a:rPr>
            </a:br>
            <a:r>
              <a:rPr lang="el" sz="2400">
                <a:solidFill>
                  <a:schemeClr val="dk1"/>
                </a:solidFill>
                <a:latin typeface="Comic Sans MS"/>
                <a:ea typeface="Comic Sans MS"/>
                <a:cs typeface="Comic Sans MS"/>
                <a:sym typeface="Comic Sans MS"/>
              </a:rPr>
              <a:t> The smell of the cookies is delicious. Lou, being very  </a:t>
            </a:r>
            <a:endParaRPr sz="2400">
              <a:solidFill>
                <a:schemeClr val="dk1"/>
              </a:solidFill>
              <a:latin typeface="Comic Sans MS"/>
              <a:ea typeface="Comic Sans MS"/>
              <a:cs typeface="Comic Sans MS"/>
              <a:sym typeface="Comic Sans MS"/>
            </a:endParaRPr>
          </a:p>
          <a:p>
            <a:pPr marL="647700" lvl="0" indent="-228600" algn="l" rtl="0">
              <a:lnSpc>
                <a:spcPct val="95000"/>
              </a:lnSpc>
              <a:spcBef>
                <a:spcPts val="0"/>
              </a:spcBef>
              <a:spcAft>
                <a:spcPts val="0"/>
              </a:spcAft>
              <a:buClr>
                <a:schemeClr val="dk1"/>
              </a:buClr>
              <a:buSzPts val="275"/>
              <a:buFont typeface="Arial"/>
              <a:buNone/>
            </a:pPr>
            <a:r>
              <a:rPr lang="el" sz="2400">
                <a:solidFill>
                  <a:schemeClr val="dk1"/>
                </a:solidFill>
                <a:latin typeface="Comic Sans MS"/>
                <a:ea typeface="Comic Sans MS"/>
                <a:cs typeface="Comic Sans MS"/>
                <a:sym typeface="Comic Sans MS"/>
              </a:rPr>
              <a:t>    greedy, takes a cookie and…</a:t>
            </a:r>
            <a:br>
              <a:rPr lang="el" sz="2400">
                <a:solidFill>
                  <a:schemeClr val="dk1"/>
                </a:solidFill>
                <a:latin typeface="Comic Sans MS"/>
                <a:ea typeface="Comic Sans MS"/>
                <a:cs typeface="Comic Sans MS"/>
                <a:sym typeface="Comic Sans MS"/>
              </a:rPr>
            </a:br>
            <a:r>
              <a:rPr lang="el" sz="2400">
                <a:solidFill>
                  <a:schemeClr val="dk1"/>
                </a:solidFill>
                <a:latin typeface="Comic Sans MS"/>
                <a:ea typeface="Comic Sans MS"/>
                <a:cs typeface="Comic Sans MS"/>
                <a:sym typeface="Comic Sans MS"/>
              </a:rPr>
              <a:t> </a:t>
            </a:r>
            <a:r>
              <a:rPr lang="el" sz="2400" b="1">
                <a:solidFill>
                  <a:schemeClr val="dk1"/>
                </a:solidFill>
                <a:latin typeface="Comic Sans MS"/>
                <a:ea typeface="Comic Sans MS"/>
                <a:cs typeface="Comic Sans MS"/>
                <a:sym typeface="Comic Sans MS"/>
              </a:rPr>
              <a:t>"But Matilde! You're a true baker!"</a:t>
            </a:r>
            <a:br>
              <a:rPr lang="el" sz="2400" b="1">
                <a:solidFill>
                  <a:schemeClr val="dk1"/>
                </a:solidFill>
                <a:latin typeface="Comic Sans MS"/>
                <a:ea typeface="Comic Sans MS"/>
                <a:cs typeface="Comic Sans MS"/>
                <a:sym typeface="Comic Sans MS"/>
              </a:rPr>
            </a:br>
            <a:r>
              <a:rPr lang="el" sz="2400">
                <a:solidFill>
                  <a:schemeClr val="dk1"/>
                </a:solidFill>
                <a:latin typeface="Comic Sans MS"/>
                <a:ea typeface="Comic Sans MS"/>
                <a:cs typeface="Comic Sans MS"/>
                <a:sym typeface="Comic Sans MS"/>
              </a:rPr>
              <a:t> Yannick looks at his friend and laughs:</a:t>
            </a:r>
            <a:endParaRPr sz="2400">
              <a:solidFill>
                <a:schemeClr val="dk1"/>
              </a:solidFill>
              <a:latin typeface="Comic Sans MS"/>
              <a:ea typeface="Comic Sans MS"/>
              <a:cs typeface="Comic Sans MS"/>
              <a:sym typeface="Comic Sans MS"/>
            </a:endParaRPr>
          </a:p>
          <a:p>
            <a:pPr marL="647700" lvl="0" indent="-228600" algn="l" rtl="0">
              <a:lnSpc>
                <a:spcPct val="95000"/>
              </a:lnSpc>
              <a:spcBef>
                <a:spcPts val="0"/>
              </a:spcBef>
              <a:spcAft>
                <a:spcPts val="0"/>
              </a:spcAft>
              <a:buClr>
                <a:schemeClr val="dk1"/>
              </a:buClr>
              <a:buSzPts val="275"/>
              <a:buFont typeface="Arial"/>
              <a:buNone/>
            </a:pPr>
            <a:r>
              <a:rPr lang="el" sz="2400">
                <a:solidFill>
                  <a:schemeClr val="dk1"/>
                </a:solidFill>
                <a:latin typeface="Comic Sans MS"/>
                <a:ea typeface="Comic Sans MS"/>
                <a:cs typeface="Comic Sans MS"/>
                <a:sym typeface="Comic Sans MS"/>
              </a:rPr>
              <a:t>    </a:t>
            </a:r>
            <a:r>
              <a:rPr lang="el" sz="2400" b="1">
                <a:solidFill>
                  <a:schemeClr val="dk1"/>
                </a:solidFill>
                <a:latin typeface="Comic Sans MS"/>
                <a:ea typeface="Comic Sans MS"/>
                <a:cs typeface="Comic Sans MS"/>
                <a:sym typeface="Comic Sans MS"/>
              </a:rPr>
              <a:t>"See, Matilde has many gifts!"</a:t>
            </a:r>
            <a:endParaRPr sz="2400" b="1">
              <a:solidFill>
                <a:schemeClr val="dk1"/>
              </a:solidFill>
              <a:latin typeface="Comic Sans MS"/>
              <a:ea typeface="Comic Sans MS"/>
              <a:cs typeface="Comic Sans MS"/>
              <a:sym typeface="Comic Sans MS"/>
            </a:endParaRPr>
          </a:p>
          <a:p>
            <a:pPr marL="0" lvl="0" indent="0" algn="ctr" rtl="0">
              <a:lnSpc>
                <a:spcPct val="80000"/>
              </a:lnSpc>
              <a:spcBef>
                <a:spcPts val="1400"/>
              </a:spcBef>
              <a:spcAft>
                <a:spcPts val="0"/>
              </a:spcAft>
              <a:buSzPts val="275"/>
              <a:buNone/>
            </a:pP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05"/>
        <p:cNvGrpSpPr/>
        <p:nvPr/>
      </p:nvGrpSpPr>
      <p:grpSpPr>
        <a:xfrm>
          <a:off x="0" y="0"/>
          <a:ext cx="0" cy="0"/>
          <a:chOff x="0" y="0"/>
          <a:chExt cx="0" cy="0"/>
        </a:xfrm>
      </p:grpSpPr>
      <p:sp>
        <p:nvSpPr>
          <p:cNvPr id="106" name="Google Shape;106;p23"/>
          <p:cNvSpPr txBox="1"/>
          <p:nvPr/>
        </p:nvSpPr>
        <p:spPr>
          <a:xfrm>
            <a:off x="517475" y="454750"/>
            <a:ext cx="81699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2400">
                <a:solidFill>
                  <a:schemeClr val="dk2"/>
                </a:solidFill>
                <a:latin typeface="Comic Sans MS"/>
                <a:ea typeface="Comic Sans MS"/>
                <a:cs typeface="Comic Sans MS"/>
                <a:sym typeface="Comic Sans MS"/>
              </a:rPr>
              <a:t>After the break, the two classmates continue studying science. They study for hours and around 10:00 p.m., Lou returns home. It was a long but full day with a new friend, Matilde. </a:t>
            </a:r>
            <a:endParaRPr sz="2400">
              <a:solidFill>
                <a:schemeClr val="dk2"/>
              </a:solidFill>
              <a:latin typeface="Comic Sans MS"/>
              <a:ea typeface="Comic Sans MS"/>
              <a:cs typeface="Comic Sans MS"/>
              <a:sym typeface="Comic Sans MS"/>
            </a:endParaRPr>
          </a:p>
          <a:p>
            <a:pPr marL="0" lvl="0" indent="0" algn="l" rtl="0">
              <a:spcBef>
                <a:spcPts val="0"/>
              </a:spcBef>
              <a:spcAft>
                <a:spcPts val="0"/>
              </a:spcAft>
              <a:buNone/>
            </a:pPr>
            <a:endParaRPr sz="2400">
              <a:solidFill>
                <a:schemeClr val="dk2"/>
              </a:solidFill>
              <a:latin typeface="Comic Sans MS"/>
              <a:ea typeface="Comic Sans MS"/>
              <a:cs typeface="Comic Sans MS"/>
              <a:sym typeface="Comic Sans MS"/>
            </a:endParaRPr>
          </a:p>
          <a:p>
            <a:pPr marL="0" lvl="0" indent="0" algn="l" rtl="0">
              <a:spcBef>
                <a:spcPts val="0"/>
              </a:spcBef>
              <a:spcAft>
                <a:spcPts val="0"/>
              </a:spcAft>
              <a:buNone/>
            </a:pPr>
            <a:r>
              <a:rPr lang="el" sz="2400">
                <a:solidFill>
                  <a:schemeClr val="dk2"/>
                </a:solidFill>
                <a:latin typeface="Comic Sans MS"/>
                <a:ea typeface="Comic Sans MS"/>
                <a:cs typeface="Comic Sans MS"/>
                <a:sym typeface="Comic Sans MS"/>
              </a:rPr>
              <a:t>Next day at school they both try their best in the quiz. Yannick finds it easy, but Lou finds it very, very difficult. </a:t>
            </a:r>
            <a:endParaRPr sz="2400">
              <a:solidFill>
                <a:schemeClr val="dk2"/>
              </a:solidFill>
              <a:latin typeface="Comic Sans MS"/>
              <a:ea typeface="Comic Sans MS"/>
              <a:cs typeface="Comic Sans MS"/>
              <a:sym typeface="Comic Sans MS"/>
            </a:endParaRPr>
          </a:p>
          <a:p>
            <a:pPr marL="0" lvl="0" indent="0" algn="l" rtl="0">
              <a:spcBef>
                <a:spcPts val="0"/>
              </a:spcBef>
              <a:spcAft>
                <a:spcPts val="0"/>
              </a:spcAft>
              <a:buNone/>
            </a:pPr>
            <a:endParaRPr sz="2400">
              <a:solidFill>
                <a:schemeClr val="dk2"/>
              </a:solidFill>
              <a:latin typeface="Comic Sans MS"/>
              <a:ea typeface="Comic Sans MS"/>
              <a:cs typeface="Comic Sans MS"/>
              <a:sym typeface="Comic Sans MS"/>
            </a:endParaRPr>
          </a:p>
          <a:p>
            <a:pPr marL="0" lvl="0" indent="0" algn="l" rtl="0">
              <a:spcBef>
                <a:spcPts val="0"/>
              </a:spcBef>
              <a:spcAft>
                <a:spcPts val="0"/>
              </a:spcAft>
              <a:buNone/>
            </a:pPr>
            <a:r>
              <a:rPr lang="el" sz="2400">
                <a:solidFill>
                  <a:schemeClr val="dk2"/>
                </a:solidFill>
                <a:latin typeface="Comic Sans MS"/>
                <a:ea typeface="Comic Sans MS"/>
                <a:cs typeface="Comic Sans MS"/>
                <a:sym typeface="Comic Sans MS"/>
              </a:rPr>
              <a:t>During the school break….</a:t>
            </a:r>
            <a:endParaRPr sz="2400">
              <a:solidFill>
                <a:schemeClr val="dk2"/>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10"/>
        <p:cNvGrpSpPr/>
        <p:nvPr/>
      </p:nvGrpSpPr>
      <p:grpSpPr>
        <a:xfrm>
          <a:off x="0" y="0"/>
          <a:ext cx="0" cy="0"/>
          <a:chOff x="0" y="0"/>
          <a:chExt cx="0" cy="0"/>
        </a:xfrm>
      </p:grpSpPr>
      <p:sp>
        <p:nvSpPr>
          <p:cNvPr id="111" name="Google Shape;111;p24"/>
          <p:cNvSpPr txBox="1"/>
          <p:nvPr/>
        </p:nvSpPr>
        <p:spPr>
          <a:xfrm>
            <a:off x="439075" y="580200"/>
            <a:ext cx="83112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2400" b="1">
                <a:solidFill>
                  <a:schemeClr val="dk2"/>
                </a:solidFill>
                <a:latin typeface="Comic Sans MS"/>
                <a:ea typeface="Comic Sans MS"/>
                <a:cs typeface="Comic Sans MS"/>
                <a:sym typeface="Comic Sans MS"/>
              </a:rPr>
              <a:t>“How did it go? I suppose you did well!” </a:t>
            </a:r>
            <a:r>
              <a:rPr lang="el" sz="2400">
                <a:solidFill>
                  <a:schemeClr val="dk2"/>
                </a:solidFill>
                <a:latin typeface="Comic Sans MS"/>
                <a:ea typeface="Comic Sans MS"/>
                <a:cs typeface="Comic Sans MS"/>
                <a:sym typeface="Comic Sans MS"/>
              </a:rPr>
              <a:t>says Lou.</a:t>
            </a:r>
            <a:endParaRPr sz="2400">
              <a:solidFill>
                <a:schemeClr val="dk2"/>
              </a:solidFill>
              <a:latin typeface="Comic Sans MS"/>
              <a:ea typeface="Comic Sans MS"/>
              <a:cs typeface="Comic Sans MS"/>
              <a:sym typeface="Comic Sans MS"/>
            </a:endParaRPr>
          </a:p>
          <a:p>
            <a:pPr marL="0" lvl="0" indent="0" algn="l" rtl="0">
              <a:spcBef>
                <a:spcPts val="0"/>
              </a:spcBef>
              <a:spcAft>
                <a:spcPts val="0"/>
              </a:spcAft>
              <a:buNone/>
            </a:pPr>
            <a:r>
              <a:rPr lang="el" sz="2400" b="1">
                <a:solidFill>
                  <a:schemeClr val="dk2"/>
                </a:solidFill>
                <a:latin typeface="Comic Sans MS"/>
                <a:ea typeface="Comic Sans MS"/>
                <a:cs typeface="Comic Sans MS"/>
                <a:sym typeface="Comic Sans MS"/>
              </a:rPr>
              <a:t>“Yes, I think I did! What about you?”, </a:t>
            </a:r>
            <a:r>
              <a:rPr lang="el" sz="2400">
                <a:solidFill>
                  <a:schemeClr val="dk2"/>
                </a:solidFill>
                <a:latin typeface="Comic Sans MS"/>
                <a:ea typeface="Comic Sans MS"/>
                <a:cs typeface="Comic Sans MS"/>
                <a:sym typeface="Comic Sans MS"/>
              </a:rPr>
              <a:t>asks Yannick.</a:t>
            </a:r>
            <a:endParaRPr sz="2400">
              <a:solidFill>
                <a:schemeClr val="dk2"/>
              </a:solidFill>
              <a:latin typeface="Comic Sans MS"/>
              <a:ea typeface="Comic Sans MS"/>
              <a:cs typeface="Comic Sans MS"/>
              <a:sym typeface="Comic Sans MS"/>
            </a:endParaRPr>
          </a:p>
          <a:p>
            <a:pPr marL="0" lvl="0" indent="0" algn="l" rtl="0">
              <a:spcBef>
                <a:spcPts val="0"/>
              </a:spcBef>
              <a:spcAft>
                <a:spcPts val="0"/>
              </a:spcAft>
              <a:buNone/>
            </a:pPr>
            <a:r>
              <a:rPr lang="el" sz="2400" b="1">
                <a:solidFill>
                  <a:schemeClr val="dk2"/>
                </a:solidFill>
                <a:latin typeface="Comic Sans MS"/>
                <a:ea typeface="Comic Sans MS"/>
                <a:cs typeface="Comic Sans MS"/>
                <a:sym typeface="Comic Sans MS"/>
              </a:rPr>
              <a:t>“Hm… I don’t know. It was a bit difficult for me”, </a:t>
            </a:r>
            <a:r>
              <a:rPr lang="el" sz="2400">
                <a:solidFill>
                  <a:schemeClr val="dk2"/>
                </a:solidFill>
                <a:latin typeface="Comic Sans MS"/>
                <a:ea typeface="Comic Sans MS"/>
                <a:cs typeface="Comic Sans MS"/>
                <a:sym typeface="Comic Sans MS"/>
              </a:rPr>
              <a:t>says Lou.</a:t>
            </a:r>
            <a:endParaRPr sz="2400">
              <a:solidFill>
                <a:schemeClr val="dk2"/>
              </a:solidFill>
              <a:latin typeface="Comic Sans MS"/>
              <a:ea typeface="Comic Sans MS"/>
              <a:cs typeface="Comic Sans MS"/>
              <a:sym typeface="Comic Sans MS"/>
            </a:endParaRPr>
          </a:p>
          <a:p>
            <a:pPr marL="0" lvl="0" indent="0" algn="l" rtl="0">
              <a:spcBef>
                <a:spcPts val="0"/>
              </a:spcBef>
              <a:spcAft>
                <a:spcPts val="0"/>
              </a:spcAft>
              <a:buNone/>
            </a:pPr>
            <a:endParaRPr sz="2400">
              <a:solidFill>
                <a:schemeClr val="dk2"/>
              </a:solidFill>
              <a:latin typeface="Comic Sans MS"/>
              <a:ea typeface="Comic Sans MS"/>
              <a:cs typeface="Comic Sans MS"/>
              <a:sym typeface="Comic Sans MS"/>
            </a:endParaRPr>
          </a:p>
          <a:p>
            <a:pPr marL="0" lvl="0" indent="0" algn="l" rtl="0">
              <a:spcBef>
                <a:spcPts val="0"/>
              </a:spcBef>
              <a:spcAft>
                <a:spcPts val="0"/>
              </a:spcAft>
              <a:buNone/>
            </a:pPr>
            <a:r>
              <a:rPr lang="el" sz="2400">
                <a:solidFill>
                  <a:schemeClr val="dk2"/>
                </a:solidFill>
                <a:latin typeface="Comic Sans MS"/>
                <a:ea typeface="Comic Sans MS"/>
                <a:cs typeface="Comic Sans MS"/>
                <a:sym typeface="Comic Sans MS"/>
              </a:rPr>
              <a:t>Jessica hears that and starts laughing…</a:t>
            </a:r>
            <a:endParaRPr sz="2400">
              <a:solidFill>
                <a:schemeClr val="dk2"/>
              </a:solidFill>
              <a:latin typeface="Comic Sans MS"/>
              <a:ea typeface="Comic Sans MS"/>
              <a:cs typeface="Comic Sans MS"/>
              <a:sym typeface="Comic Sans MS"/>
            </a:endParaRPr>
          </a:p>
          <a:p>
            <a:pPr marL="0" lvl="0" indent="0" algn="l" rtl="0">
              <a:spcBef>
                <a:spcPts val="0"/>
              </a:spcBef>
              <a:spcAft>
                <a:spcPts val="0"/>
              </a:spcAft>
              <a:buNone/>
            </a:pPr>
            <a:r>
              <a:rPr lang="el" sz="2400" b="1">
                <a:solidFill>
                  <a:schemeClr val="dk2"/>
                </a:solidFill>
                <a:latin typeface="Comic Sans MS"/>
                <a:ea typeface="Comic Sans MS"/>
                <a:cs typeface="Comic Sans MS"/>
                <a:sym typeface="Comic Sans MS"/>
              </a:rPr>
              <a:t>“What? Did you find the quiz difficult?”, </a:t>
            </a:r>
            <a:r>
              <a:rPr lang="el" sz="2400">
                <a:solidFill>
                  <a:schemeClr val="dk2"/>
                </a:solidFill>
                <a:latin typeface="Comic Sans MS"/>
                <a:ea typeface="Comic Sans MS"/>
                <a:cs typeface="Comic Sans MS"/>
                <a:sym typeface="Comic Sans MS"/>
              </a:rPr>
              <a:t>shouts too loud to make sure that everyone can hear it</a:t>
            </a:r>
            <a:r>
              <a:rPr lang="el" sz="2400" b="1">
                <a:solidFill>
                  <a:schemeClr val="dk2"/>
                </a:solidFill>
                <a:latin typeface="Comic Sans MS"/>
                <a:ea typeface="Comic Sans MS"/>
                <a:cs typeface="Comic Sans MS"/>
                <a:sym typeface="Comic Sans MS"/>
              </a:rPr>
              <a:t>.</a:t>
            </a:r>
            <a:endParaRPr sz="2400" b="1">
              <a:solidFill>
                <a:schemeClr val="dk2"/>
              </a:solidFill>
              <a:latin typeface="Comic Sans MS"/>
              <a:ea typeface="Comic Sans MS"/>
              <a:cs typeface="Comic Sans MS"/>
              <a:sym typeface="Comic Sans MS"/>
            </a:endParaRPr>
          </a:p>
          <a:p>
            <a:pPr marL="0" lvl="0" indent="0" algn="l" rtl="0">
              <a:spcBef>
                <a:spcPts val="0"/>
              </a:spcBef>
              <a:spcAft>
                <a:spcPts val="0"/>
              </a:spcAft>
              <a:buNone/>
            </a:pPr>
            <a:endParaRPr sz="2400" b="1">
              <a:solidFill>
                <a:schemeClr val="dk2"/>
              </a:solidFill>
              <a:latin typeface="Comic Sans MS"/>
              <a:ea typeface="Comic Sans MS"/>
              <a:cs typeface="Comic Sans MS"/>
              <a:sym typeface="Comic Sans MS"/>
            </a:endParaRPr>
          </a:p>
          <a:p>
            <a:pPr marL="0" lvl="0" indent="0" algn="l" rtl="0">
              <a:spcBef>
                <a:spcPts val="0"/>
              </a:spcBef>
              <a:spcAft>
                <a:spcPts val="0"/>
              </a:spcAft>
              <a:buNone/>
            </a:pPr>
            <a:endParaRPr sz="2400">
              <a:solidFill>
                <a:schemeClr val="dk2"/>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15"/>
        <p:cNvGrpSpPr/>
        <p:nvPr/>
      </p:nvGrpSpPr>
      <p:grpSpPr>
        <a:xfrm>
          <a:off x="0" y="0"/>
          <a:ext cx="0" cy="0"/>
          <a:chOff x="0" y="0"/>
          <a:chExt cx="0" cy="0"/>
        </a:xfrm>
      </p:grpSpPr>
      <p:sp>
        <p:nvSpPr>
          <p:cNvPr id="116" name="Google Shape;116;p25"/>
          <p:cNvSpPr txBox="1"/>
          <p:nvPr/>
        </p:nvSpPr>
        <p:spPr>
          <a:xfrm>
            <a:off x="282275" y="642950"/>
            <a:ext cx="85620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2400">
                <a:solidFill>
                  <a:schemeClr val="dk2"/>
                </a:solidFill>
                <a:latin typeface="Comic Sans MS"/>
                <a:ea typeface="Comic Sans MS"/>
                <a:cs typeface="Comic Sans MS"/>
                <a:sym typeface="Comic Sans MS"/>
              </a:rPr>
              <a:t>Jessica is a brunette girl, quite tall but with a very bad attitude. She is jealous, behaves in a selfish and impolite way and wants to be better than anyone else. Lou and Yannick along with other kids hate her and in general, they don’t want to speak to her at all!</a:t>
            </a:r>
            <a:endParaRPr sz="2400">
              <a:solidFill>
                <a:schemeClr val="dk2"/>
              </a:solidFill>
              <a:latin typeface="Comic Sans MS"/>
              <a:ea typeface="Comic Sans MS"/>
              <a:cs typeface="Comic Sans MS"/>
              <a:sym typeface="Comic Sans MS"/>
            </a:endParaRPr>
          </a:p>
          <a:p>
            <a:pPr marL="0" lvl="0" indent="0" algn="l" rtl="0">
              <a:spcBef>
                <a:spcPts val="0"/>
              </a:spcBef>
              <a:spcAft>
                <a:spcPts val="0"/>
              </a:spcAft>
              <a:buNone/>
            </a:pPr>
            <a:endParaRPr sz="2400">
              <a:solidFill>
                <a:schemeClr val="dk2"/>
              </a:solidFill>
              <a:latin typeface="Comic Sans MS"/>
              <a:ea typeface="Comic Sans MS"/>
              <a:cs typeface="Comic Sans MS"/>
              <a:sym typeface="Comic Sans MS"/>
            </a:endParaRPr>
          </a:p>
          <a:p>
            <a:pPr marL="0" lvl="0" indent="0" algn="l" rtl="0">
              <a:spcBef>
                <a:spcPts val="0"/>
              </a:spcBef>
              <a:spcAft>
                <a:spcPts val="0"/>
              </a:spcAft>
              <a:buNone/>
            </a:pPr>
            <a:r>
              <a:rPr lang="el" sz="2400" b="1">
                <a:solidFill>
                  <a:schemeClr val="dk2"/>
                </a:solidFill>
                <a:latin typeface="Comic Sans MS"/>
                <a:ea typeface="Comic Sans MS"/>
                <a:cs typeface="Comic Sans MS"/>
                <a:sym typeface="Comic Sans MS"/>
              </a:rPr>
              <a:t>“The quiz was soooo easy! If you get a mark below borderline, you are really dumb. Maybe you should hang out with Yannick’s sister, you know the girl with the Down syndrome”, </a:t>
            </a:r>
            <a:r>
              <a:rPr lang="el" sz="2400">
                <a:solidFill>
                  <a:schemeClr val="dk2"/>
                </a:solidFill>
                <a:latin typeface="Comic Sans MS"/>
                <a:ea typeface="Comic Sans MS"/>
                <a:cs typeface="Comic Sans MS"/>
                <a:sym typeface="Comic Sans MS"/>
              </a:rPr>
              <a:t>says laughing and walks away.</a:t>
            </a:r>
            <a:r>
              <a:rPr lang="el" sz="2400" b="1">
                <a:solidFill>
                  <a:schemeClr val="dk2"/>
                </a:solidFill>
                <a:latin typeface="Comic Sans MS"/>
                <a:ea typeface="Comic Sans MS"/>
                <a:cs typeface="Comic Sans MS"/>
                <a:sym typeface="Comic Sans MS"/>
              </a:rPr>
              <a:t> </a:t>
            </a:r>
            <a:endParaRPr sz="2400" b="1">
              <a:solidFill>
                <a:schemeClr val="dk2"/>
              </a:solidFill>
              <a:latin typeface="Comic Sans MS"/>
              <a:ea typeface="Comic Sans MS"/>
              <a:cs typeface="Comic Sans MS"/>
              <a:sym typeface="Comic Sans MS"/>
            </a:endParaRPr>
          </a:p>
          <a:p>
            <a:pPr marL="0" lvl="0" indent="0" algn="l" rtl="0">
              <a:spcBef>
                <a:spcPts val="0"/>
              </a:spcBef>
              <a:spcAft>
                <a:spcPts val="0"/>
              </a:spcAft>
              <a:buNone/>
            </a:pPr>
            <a:endParaRPr sz="2400" b="1">
              <a:solidFill>
                <a:schemeClr val="dk2"/>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120"/>
        <p:cNvGrpSpPr/>
        <p:nvPr/>
      </p:nvGrpSpPr>
      <p:grpSpPr>
        <a:xfrm>
          <a:off x="0" y="0"/>
          <a:ext cx="0" cy="0"/>
          <a:chOff x="0" y="0"/>
          <a:chExt cx="0" cy="0"/>
        </a:xfrm>
      </p:grpSpPr>
      <p:sp>
        <p:nvSpPr>
          <p:cNvPr id="121" name="Google Shape;121;p26"/>
          <p:cNvSpPr txBox="1"/>
          <p:nvPr/>
        </p:nvSpPr>
        <p:spPr>
          <a:xfrm>
            <a:off x="306500" y="611575"/>
            <a:ext cx="84366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2400" dirty="0">
                <a:solidFill>
                  <a:schemeClr val="dk2"/>
                </a:solidFill>
                <a:latin typeface="Comic Sans MS"/>
                <a:ea typeface="Comic Sans MS"/>
                <a:cs typeface="Comic Sans MS"/>
                <a:sym typeface="Comic Sans MS"/>
              </a:rPr>
              <a:t>Yannick is ready to throw a punch at her. He is furious with what Jessica just said! Lou tries to calm him down. She reminds him that if he hits her, he will have to go to the Principal's office. </a:t>
            </a:r>
            <a:endParaRPr sz="2400" dirty="0">
              <a:solidFill>
                <a:schemeClr val="dk2"/>
              </a:solidFill>
              <a:latin typeface="Comic Sans MS"/>
              <a:ea typeface="Comic Sans MS"/>
              <a:cs typeface="Comic Sans MS"/>
              <a:sym typeface="Comic Sans MS"/>
            </a:endParaRPr>
          </a:p>
          <a:p>
            <a:pPr marL="0" lvl="0" indent="0" algn="l" rtl="0">
              <a:spcBef>
                <a:spcPts val="0"/>
              </a:spcBef>
              <a:spcAft>
                <a:spcPts val="0"/>
              </a:spcAft>
              <a:buNone/>
            </a:pPr>
            <a:r>
              <a:rPr lang="el" sz="2400" dirty="0">
                <a:solidFill>
                  <a:schemeClr val="dk2"/>
                </a:solidFill>
                <a:latin typeface="Comic Sans MS"/>
                <a:ea typeface="Comic Sans MS"/>
                <a:cs typeface="Comic Sans MS"/>
                <a:sym typeface="Comic Sans MS"/>
              </a:rPr>
              <a:t> </a:t>
            </a:r>
            <a:endParaRPr sz="2400" dirty="0">
              <a:solidFill>
                <a:schemeClr val="dk2"/>
              </a:solidFill>
              <a:latin typeface="Comic Sans MS"/>
              <a:ea typeface="Comic Sans MS"/>
              <a:cs typeface="Comic Sans MS"/>
              <a:sym typeface="Comic Sans MS"/>
            </a:endParaRPr>
          </a:p>
          <a:p>
            <a:pPr marL="0" lvl="0" indent="0" algn="l" rtl="0">
              <a:spcBef>
                <a:spcPts val="0"/>
              </a:spcBef>
              <a:spcAft>
                <a:spcPts val="0"/>
              </a:spcAft>
              <a:buNone/>
            </a:pPr>
            <a:r>
              <a:rPr lang="el" sz="2400" dirty="0">
                <a:solidFill>
                  <a:schemeClr val="dk2"/>
                </a:solidFill>
                <a:latin typeface="Comic Sans MS"/>
                <a:ea typeface="Comic Sans MS"/>
                <a:cs typeface="Comic Sans MS"/>
                <a:sym typeface="Comic Sans MS"/>
              </a:rPr>
              <a:t>Lou really wants to beat her too but she tells Yannick: </a:t>
            </a:r>
            <a:endParaRPr sz="2400" dirty="0">
              <a:solidFill>
                <a:schemeClr val="dk2"/>
              </a:solidFill>
              <a:latin typeface="Comic Sans MS"/>
              <a:ea typeface="Comic Sans MS"/>
              <a:cs typeface="Comic Sans MS"/>
              <a:sym typeface="Comic Sans MS"/>
            </a:endParaRPr>
          </a:p>
          <a:p>
            <a:pPr marL="0" lvl="0" indent="0" algn="l" rtl="0">
              <a:spcBef>
                <a:spcPts val="0"/>
              </a:spcBef>
              <a:spcAft>
                <a:spcPts val="0"/>
              </a:spcAft>
              <a:buNone/>
            </a:pPr>
            <a:r>
              <a:rPr lang="el" sz="2400" dirty="0">
                <a:solidFill>
                  <a:schemeClr val="dk2"/>
                </a:solidFill>
                <a:latin typeface="Comic Sans MS"/>
                <a:ea typeface="Comic Sans MS"/>
                <a:cs typeface="Comic Sans MS"/>
                <a:sym typeface="Comic Sans MS"/>
              </a:rPr>
              <a:t>“</a:t>
            </a:r>
            <a:r>
              <a:rPr lang="el" sz="2400" b="1" dirty="0">
                <a:solidFill>
                  <a:schemeClr val="dk2"/>
                </a:solidFill>
                <a:latin typeface="Comic Sans MS"/>
                <a:ea typeface="Comic Sans MS"/>
                <a:cs typeface="Comic Sans MS"/>
                <a:sym typeface="Comic Sans MS"/>
              </a:rPr>
              <a:t>I don’t want to get punished for her sake!”</a:t>
            </a:r>
            <a:endParaRPr sz="2400" b="1" dirty="0">
              <a:solidFill>
                <a:schemeClr val="dk2"/>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7"/>
          <p:cNvPicPr preferRelativeResize="0"/>
          <p:nvPr/>
        </p:nvPicPr>
        <p:blipFill>
          <a:blip r:embed="rId3">
            <a:alphaModFix amt="71000"/>
          </a:blip>
          <a:stretch>
            <a:fillRect/>
          </a:stretch>
        </p:blipFill>
        <p:spPr>
          <a:xfrm>
            <a:off x="0" y="0"/>
            <a:ext cx="9144000" cy="5143500"/>
          </a:xfrm>
          <a:prstGeom prst="rect">
            <a:avLst/>
          </a:prstGeom>
          <a:noFill/>
          <a:ln>
            <a:noFill/>
          </a:ln>
        </p:spPr>
      </p:pic>
      <p:sp>
        <p:nvSpPr>
          <p:cNvPr id="127" name="Google Shape;127;p27"/>
          <p:cNvSpPr txBox="1">
            <a:spLocks noGrp="1"/>
          </p:cNvSpPr>
          <p:nvPr>
            <p:ph type="ctrTitle"/>
          </p:nvPr>
        </p:nvSpPr>
        <p:spPr>
          <a:xfrm>
            <a:off x="2730575" y="216325"/>
            <a:ext cx="3914400" cy="951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l"/>
              <a:t>Team 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31"/>
        <p:cNvGrpSpPr/>
        <p:nvPr/>
      </p:nvGrpSpPr>
      <p:grpSpPr>
        <a:xfrm>
          <a:off x="0" y="0"/>
          <a:ext cx="0" cy="0"/>
          <a:chOff x="0" y="0"/>
          <a:chExt cx="0" cy="0"/>
        </a:xfrm>
      </p:grpSpPr>
      <p:sp>
        <p:nvSpPr>
          <p:cNvPr id="4" name="TextBox 3"/>
          <p:cNvSpPr txBox="1"/>
          <p:nvPr/>
        </p:nvSpPr>
        <p:spPr>
          <a:xfrm>
            <a:off x="578069" y="1103586"/>
            <a:ext cx="7493876" cy="2677656"/>
          </a:xfrm>
          <a:prstGeom prst="rect">
            <a:avLst/>
          </a:prstGeom>
          <a:noFill/>
        </p:spPr>
        <p:txBody>
          <a:bodyPr wrap="square" rtlCol="0">
            <a:spAutoFit/>
          </a:bodyPr>
          <a:lstStyle/>
          <a:p>
            <a:r>
              <a:rPr lang="en-US" sz="2400" dirty="0" smtClean="0">
                <a:latin typeface="Comic Sans MS" pitchFamily="66" charset="0"/>
              </a:rPr>
              <a:t>2. At the park </a:t>
            </a:r>
          </a:p>
          <a:p>
            <a:endParaRPr lang="en-US" sz="2400" dirty="0" smtClean="0">
              <a:latin typeface="Comic Sans MS" pitchFamily="66" charset="0"/>
            </a:endParaRPr>
          </a:p>
          <a:p>
            <a:r>
              <a:rPr lang="en-US" sz="2400" dirty="0" err="1" smtClean="0">
                <a:latin typeface="Comic Sans MS" pitchFamily="66" charset="0"/>
              </a:rPr>
              <a:t>Yannick</a:t>
            </a:r>
            <a:r>
              <a:rPr lang="en-US" sz="2400" dirty="0" smtClean="0">
                <a:latin typeface="Comic Sans MS" pitchFamily="66" charset="0"/>
              </a:rPr>
              <a:t> </a:t>
            </a:r>
            <a:r>
              <a:rPr lang="en-US" sz="2400" dirty="0">
                <a:latin typeface="Comic Sans MS" pitchFamily="66" charset="0"/>
              </a:rPr>
              <a:t>doesn’t listen to Lou and punches Jessica. Then, he is taken to the Principal’s office and gets punished. Jessica is crying and secretly plans to get revenge…</a:t>
            </a:r>
          </a:p>
          <a:p>
            <a:endParaRPr lang="en-US" sz="2400" dirty="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37"/>
        <p:cNvGrpSpPr/>
        <p:nvPr/>
      </p:nvGrpSpPr>
      <p:grpSpPr>
        <a:xfrm>
          <a:off x="0" y="0"/>
          <a:ext cx="0" cy="0"/>
          <a:chOff x="0" y="0"/>
          <a:chExt cx="0" cy="0"/>
        </a:xfrm>
      </p:grpSpPr>
      <p:sp>
        <p:nvSpPr>
          <p:cNvPr id="6" name="Rectangle 5"/>
          <p:cNvSpPr/>
          <p:nvPr/>
        </p:nvSpPr>
        <p:spPr>
          <a:xfrm>
            <a:off x="704193" y="399393"/>
            <a:ext cx="7693573" cy="4154984"/>
          </a:xfrm>
          <a:prstGeom prst="rect">
            <a:avLst/>
          </a:prstGeom>
        </p:spPr>
        <p:txBody>
          <a:bodyPr wrap="square">
            <a:spAutoFit/>
          </a:bodyPr>
          <a:lstStyle/>
          <a:p>
            <a:r>
              <a:rPr lang="en-US" sz="2400" dirty="0">
                <a:latin typeface="Comic Sans MS" pitchFamily="66" charset="0"/>
              </a:rPr>
              <a:t>It is Friday and all the classmates go to the nearby park to do some roller skating. All of Lou and </a:t>
            </a:r>
            <a:r>
              <a:rPr lang="en-US" sz="2400" dirty="0" err="1">
                <a:latin typeface="Comic Sans MS" pitchFamily="66" charset="0"/>
              </a:rPr>
              <a:t>Yannick’s</a:t>
            </a:r>
            <a:r>
              <a:rPr lang="en-US" sz="2400" dirty="0">
                <a:latin typeface="Comic Sans MS" pitchFamily="66" charset="0"/>
              </a:rPr>
              <a:t> friends are there but so is Jessica. Lou suggested that </a:t>
            </a:r>
            <a:r>
              <a:rPr lang="en-US" sz="2400" dirty="0" err="1">
                <a:latin typeface="Comic Sans MS" pitchFamily="66" charset="0"/>
              </a:rPr>
              <a:t>Yannick</a:t>
            </a:r>
            <a:r>
              <a:rPr lang="en-US" sz="2400" dirty="0">
                <a:latin typeface="Comic Sans MS" pitchFamily="66" charset="0"/>
              </a:rPr>
              <a:t> brings his sister in order to make new friends. </a:t>
            </a:r>
          </a:p>
          <a:p>
            <a:endParaRPr lang="en-US" sz="2400" dirty="0">
              <a:latin typeface="Comic Sans MS" pitchFamily="66" charset="0"/>
            </a:endParaRPr>
          </a:p>
          <a:p>
            <a:r>
              <a:rPr lang="en-US" sz="2400" dirty="0">
                <a:latin typeface="Comic Sans MS" pitchFamily="66" charset="0"/>
              </a:rPr>
              <a:t>Lou and </a:t>
            </a:r>
            <a:r>
              <a:rPr lang="en-US" sz="2400" dirty="0" err="1">
                <a:latin typeface="Comic Sans MS" pitchFamily="66" charset="0"/>
              </a:rPr>
              <a:t>Yannick</a:t>
            </a:r>
            <a:r>
              <a:rPr lang="en-US" sz="2400" dirty="0">
                <a:latin typeface="Comic Sans MS" pitchFamily="66" charset="0"/>
              </a:rPr>
              <a:t> are skating when suddenly Jessica kicks </a:t>
            </a:r>
            <a:r>
              <a:rPr lang="en-US" sz="2400" dirty="0" err="1">
                <a:latin typeface="Comic Sans MS" pitchFamily="66" charset="0"/>
              </a:rPr>
              <a:t>Yannick</a:t>
            </a:r>
            <a:r>
              <a:rPr lang="en-US" sz="2400" dirty="0">
                <a:latin typeface="Comic Sans MS" pitchFamily="66" charset="0"/>
              </a:rPr>
              <a:t> and he falls down. Lou quickly helps him to stand up. Luckily, he is not hurt. </a:t>
            </a:r>
            <a:r>
              <a:rPr lang="en-US" sz="2400" dirty="0" err="1">
                <a:latin typeface="Comic Sans MS" pitchFamily="66" charset="0"/>
              </a:rPr>
              <a:t>Matilde</a:t>
            </a:r>
            <a:r>
              <a:rPr lang="en-US" sz="2400" dirty="0">
                <a:latin typeface="Comic Sans MS" pitchFamily="66" charset="0"/>
              </a:rPr>
              <a:t>, who sees the incident, is really mad at Jessica, so she decides to ask her why Jessica kicked her brother.</a:t>
            </a:r>
            <a:endParaRPr lang="el-G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43"/>
        <p:cNvGrpSpPr/>
        <p:nvPr/>
      </p:nvGrpSpPr>
      <p:grpSpPr>
        <a:xfrm>
          <a:off x="0" y="0"/>
          <a:ext cx="0" cy="0"/>
          <a:chOff x="0" y="0"/>
          <a:chExt cx="0" cy="0"/>
        </a:xfrm>
      </p:grpSpPr>
      <p:sp>
        <p:nvSpPr>
          <p:cNvPr id="5" name="Rectangle 4"/>
          <p:cNvSpPr/>
          <p:nvPr/>
        </p:nvSpPr>
        <p:spPr>
          <a:xfrm>
            <a:off x="399392" y="420410"/>
            <a:ext cx="8082455" cy="4524315"/>
          </a:xfrm>
          <a:prstGeom prst="rect">
            <a:avLst/>
          </a:prstGeom>
        </p:spPr>
        <p:txBody>
          <a:bodyPr wrap="square">
            <a:spAutoFit/>
          </a:bodyPr>
          <a:lstStyle/>
          <a:p>
            <a:r>
              <a:rPr lang="en-US" sz="2400" dirty="0" err="1">
                <a:latin typeface="Comic Sans MS" pitchFamily="66" charset="0"/>
              </a:rPr>
              <a:t>Matilde</a:t>
            </a:r>
            <a:r>
              <a:rPr lang="en-US" sz="2400" dirty="0">
                <a:latin typeface="Comic Sans MS" pitchFamily="66" charset="0"/>
              </a:rPr>
              <a:t> notices that Jessica has already left and without telling </a:t>
            </a:r>
            <a:r>
              <a:rPr lang="en-US" sz="2400" dirty="0" err="1">
                <a:latin typeface="Comic Sans MS" pitchFamily="66" charset="0"/>
              </a:rPr>
              <a:t>Yannick</a:t>
            </a:r>
            <a:r>
              <a:rPr lang="en-US" sz="2400" dirty="0">
                <a:latin typeface="Comic Sans MS" pitchFamily="66" charset="0"/>
              </a:rPr>
              <a:t>, she leaves to find Jessica. When Lou and </a:t>
            </a:r>
            <a:r>
              <a:rPr lang="en-US" sz="2400" dirty="0" err="1">
                <a:latin typeface="Comic Sans MS" pitchFamily="66" charset="0"/>
              </a:rPr>
              <a:t>Yannick</a:t>
            </a:r>
            <a:r>
              <a:rPr lang="en-US" sz="2400" dirty="0">
                <a:latin typeface="Comic Sans MS" pitchFamily="66" charset="0"/>
              </a:rPr>
              <a:t> </a:t>
            </a:r>
            <a:r>
              <a:rPr lang="en-US" sz="2400" dirty="0" err="1">
                <a:latin typeface="Comic Sans MS" pitchFamily="66" charset="0"/>
              </a:rPr>
              <a:t>realise</a:t>
            </a:r>
            <a:r>
              <a:rPr lang="en-US" sz="2400" dirty="0">
                <a:latin typeface="Comic Sans MS" pitchFamily="66" charset="0"/>
              </a:rPr>
              <a:t> that </a:t>
            </a:r>
            <a:r>
              <a:rPr lang="en-US" sz="2400" dirty="0" err="1">
                <a:latin typeface="Comic Sans MS" pitchFamily="66" charset="0"/>
              </a:rPr>
              <a:t>Matilde</a:t>
            </a:r>
            <a:r>
              <a:rPr lang="en-US" sz="2400" dirty="0">
                <a:latin typeface="Comic Sans MS" pitchFamily="66" charset="0"/>
              </a:rPr>
              <a:t> is not there, they decide to call their parents and they immediately start searching for her.</a:t>
            </a:r>
          </a:p>
          <a:p>
            <a:endParaRPr lang="en-US" sz="2400" dirty="0">
              <a:latin typeface="Comic Sans MS" pitchFamily="66" charset="0"/>
            </a:endParaRPr>
          </a:p>
          <a:p>
            <a:r>
              <a:rPr lang="en-US" sz="2400" dirty="0">
                <a:latin typeface="Comic Sans MS" pitchFamily="66" charset="0"/>
              </a:rPr>
              <a:t>As Lou and Yannick are looking all over the park, Lou sees Matilde and Jessica sitting together on a bench eating cookies and </a:t>
            </a:r>
            <a:r>
              <a:rPr lang="en-US" sz="2400" dirty="0" smtClean="0">
                <a:latin typeface="Comic Sans MS" pitchFamily="66" charset="0"/>
              </a:rPr>
              <a:t>laughing…</a:t>
            </a:r>
            <a:r>
              <a:rPr lang="en-GB" sz="2400" dirty="0" err="1" smtClean="0">
                <a:latin typeface="Comic Sans MS" pitchFamily="66" charset="0"/>
              </a:rPr>
              <a:t>Yannick</a:t>
            </a:r>
            <a:r>
              <a:rPr lang="en-GB" sz="2400" dirty="0" smtClean="0">
                <a:latin typeface="Comic Sans MS" pitchFamily="66" charset="0"/>
              </a:rPr>
              <a:t> comes along and they both</a:t>
            </a:r>
            <a:r>
              <a:rPr lang="en-GB" sz="2400" dirty="0" smtClean="0">
                <a:effectLst/>
                <a:latin typeface="Comic Sans MS" pitchFamily="66" charset="0"/>
                <a:ea typeface="Calibri" panose="020F0502020204030204" pitchFamily="34" charset="0"/>
              </a:rPr>
              <a:t> feel a bit </a:t>
            </a:r>
            <a:r>
              <a:rPr lang="en-GB" sz="2400" dirty="0">
                <a:effectLst/>
                <a:latin typeface="Comic Sans MS" pitchFamily="66" charset="0"/>
                <a:ea typeface="Calibri" panose="020F0502020204030204" pitchFamily="34" charset="0"/>
              </a:rPr>
              <a:t>scared, but Matilde's smile </a:t>
            </a:r>
            <a:r>
              <a:rPr lang="en-GB" sz="2400" dirty="0" smtClean="0">
                <a:latin typeface="Comic Sans MS" pitchFamily="66" charset="0"/>
                <a:ea typeface="Calibri" panose="020F0502020204030204" pitchFamily="34" charset="0"/>
              </a:rPr>
              <a:t>makes</a:t>
            </a:r>
            <a:r>
              <a:rPr lang="en-GB" sz="2400" dirty="0" smtClean="0">
                <a:effectLst/>
                <a:latin typeface="Comic Sans MS" pitchFamily="66" charset="0"/>
                <a:ea typeface="Calibri" panose="020F0502020204030204" pitchFamily="34" charset="0"/>
              </a:rPr>
              <a:t> </a:t>
            </a:r>
            <a:r>
              <a:rPr lang="en-GB" sz="2400" dirty="0">
                <a:effectLst/>
                <a:latin typeface="Comic Sans MS" pitchFamily="66" charset="0"/>
                <a:ea typeface="Calibri" panose="020F0502020204030204" pitchFamily="34" charset="0"/>
              </a:rPr>
              <a:t>them </a:t>
            </a:r>
            <a:r>
              <a:rPr lang="en-GB" sz="2400" dirty="0" smtClean="0">
                <a:effectLst/>
                <a:latin typeface="Comic Sans MS" pitchFamily="66" charset="0"/>
                <a:ea typeface="Calibri" panose="020F0502020204030204" pitchFamily="34" charset="0"/>
              </a:rPr>
              <a:t>feel at ease and </a:t>
            </a:r>
            <a:r>
              <a:rPr lang="en-GB" sz="2400" dirty="0">
                <a:effectLst/>
                <a:latin typeface="Comic Sans MS" pitchFamily="66" charset="0"/>
                <a:ea typeface="Calibri" panose="020F0502020204030204" pitchFamily="34" charset="0"/>
              </a:rPr>
              <a:t>they </a:t>
            </a:r>
            <a:r>
              <a:rPr lang="en-GB" sz="2400" dirty="0" smtClean="0">
                <a:latin typeface="Comic Sans MS" pitchFamily="66" charset="0"/>
                <a:ea typeface="Calibri" panose="020F0502020204030204" pitchFamily="34" charset="0"/>
              </a:rPr>
              <a:t>go</a:t>
            </a:r>
            <a:r>
              <a:rPr lang="en-GB" sz="2400" dirty="0" smtClean="0">
                <a:effectLst/>
                <a:latin typeface="Comic Sans MS" pitchFamily="66" charset="0"/>
                <a:ea typeface="Calibri" panose="020F0502020204030204" pitchFamily="34" charset="0"/>
              </a:rPr>
              <a:t> closer.</a:t>
            </a:r>
            <a:endParaRPr lang="it-IT" sz="2400" dirty="0">
              <a:effectLst/>
              <a:latin typeface="Comic Sans MS" pitchFamily="66" charset="0"/>
              <a:ea typeface="Calibri" panose="020F0502020204030204" pitchFamily="34" charset="0"/>
            </a:endParaRPr>
          </a:p>
          <a:p>
            <a:endParaRPr lang="el-GR" sz="2400" dirty="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49"/>
        <p:cNvGrpSpPr/>
        <p:nvPr/>
      </p:nvGrpSpPr>
      <p:grpSpPr>
        <a:xfrm>
          <a:off x="0" y="0"/>
          <a:ext cx="0" cy="0"/>
          <a:chOff x="0" y="0"/>
          <a:chExt cx="0" cy="0"/>
        </a:xfrm>
      </p:grpSpPr>
      <p:sp>
        <p:nvSpPr>
          <p:cNvPr id="151" name="Google Shape;151;p31"/>
          <p:cNvSpPr txBox="1">
            <a:spLocks noGrp="1"/>
          </p:cNvSpPr>
          <p:nvPr>
            <p:ph type="subTitle" idx="1"/>
          </p:nvPr>
        </p:nvSpPr>
        <p:spPr>
          <a:xfrm>
            <a:off x="754565" y="401444"/>
            <a:ext cx="7634869" cy="37988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2400" dirty="0" err="1">
                <a:latin typeface="Comic Sans MS" panose="030F0702030302020204" pitchFamily="66" charset="0"/>
              </a:rPr>
              <a:t>Something</a:t>
            </a:r>
            <a:r>
              <a:rPr lang="it-IT" sz="2400" dirty="0">
                <a:latin typeface="Comic Sans MS" panose="030F0702030302020204" pitchFamily="66" charset="0"/>
              </a:rPr>
              <a:t> special </a:t>
            </a:r>
            <a:r>
              <a:rPr lang="it-IT" sz="2400" dirty="0" err="1">
                <a:latin typeface="Comic Sans MS" panose="030F0702030302020204" pitchFamily="66" charset="0"/>
              </a:rPr>
              <a:t>had</a:t>
            </a:r>
            <a:r>
              <a:rPr lang="it-IT" sz="2400" dirty="0">
                <a:latin typeface="Comic Sans MS" panose="030F0702030302020204" pitchFamily="66" charset="0"/>
              </a:rPr>
              <a:t> </a:t>
            </a:r>
            <a:r>
              <a:rPr lang="it-IT" sz="2400" dirty="0" err="1">
                <a:latin typeface="Comic Sans MS" panose="030F0702030302020204" pitchFamily="66" charset="0"/>
              </a:rPr>
              <a:t>happened</a:t>
            </a:r>
            <a:r>
              <a:rPr lang="it-IT" sz="2400" dirty="0">
                <a:latin typeface="Comic Sans MS" panose="030F0702030302020204" pitchFamily="66" charset="0"/>
              </a:rPr>
              <a:t> </a:t>
            </a:r>
            <a:r>
              <a:rPr lang="it-IT" sz="2400" dirty="0" err="1">
                <a:latin typeface="Comic Sans MS" panose="030F0702030302020204" pitchFamily="66" charset="0"/>
              </a:rPr>
              <a:t>before</a:t>
            </a:r>
            <a:r>
              <a:rPr lang="it-IT" sz="2400" dirty="0">
                <a:latin typeface="Comic Sans MS" panose="030F0702030302020204" pitchFamily="66" charset="0"/>
              </a:rPr>
              <a:t>…</a:t>
            </a:r>
          </a:p>
          <a:p>
            <a:pPr marL="0" lvl="0" indent="0" algn="ctr" rtl="0">
              <a:spcBef>
                <a:spcPts val="0"/>
              </a:spcBef>
              <a:spcAft>
                <a:spcPts val="0"/>
              </a:spcAft>
              <a:buNone/>
            </a:pPr>
            <a:endParaRPr lang="it-IT" sz="2400" dirty="0">
              <a:latin typeface="Comic Sans MS" panose="030F0702030302020204" pitchFamily="66" charset="0"/>
            </a:endParaRPr>
          </a:p>
          <a:p>
            <a:pPr marL="0" lvl="0" indent="0" algn="just" rtl="0">
              <a:spcBef>
                <a:spcPts val="0"/>
              </a:spcBef>
              <a:spcAft>
                <a:spcPts val="0"/>
              </a:spcAft>
              <a:buNone/>
            </a:pPr>
            <a:r>
              <a:rPr lang="it-IT" sz="2400" dirty="0">
                <a:latin typeface="Comic Sans MS" panose="030F0702030302020204" pitchFamily="66" charset="0"/>
              </a:rPr>
              <a:t>Jessica </a:t>
            </a:r>
            <a:r>
              <a:rPr lang="it-IT" sz="2400" dirty="0" err="1">
                <a:latin typeface="Comic Sans MS" panose="030F0702030302020204" pitchFamily="66" charset="0"/>
              </a:rPr>
              <a:t>is</a:t>
            </a:r>
            <a:r>
              <a:rPr lang="it-IT" sz="2400" dirty="0">
                <a:latin typeface="Comic Sans MS" panose="030F0702030302020204" pitchFamily="66" charset="0"/>
              </a:rPr>
              <a:t> </a:t>
            </a:r>
            <a:r>
              <a:rPr lang="it-IT" sz="2400" dirty="0" err="1">
                <a:latin typeface="Comic Sans MS" panose="030F0702030302020204" pitchFamily="66" charset="0"/>
              </a:rPr>
              <a:t>sitting</a:t>
            </a:r>
            <a:r>
              <a:rPr lang="it-IT" sz="2400" dirty="0">
                <a:latin typeface="Comic Sans MS" panose="030F0702030302020204" pitchFamily="66" charset="0"/>
              </a:rPr>
              <a:t> alone on the </a:t>
            </a:r>
            <a:r>
              <a:rPr lang="it-IT" sz="2400" dirty="0" err="1">
                <a:latin typeface="Comic Sans MS" panose="030F0702030302020204" pitchFamily="66" charset="0"/>
              </a:rPr>
              <a:t>bench</a:t>
            </a:r>
            <a:r>
              <a:rPr lang="it-IT" sz="2400" dirty="0">
                <a:latin typeface="Comic Sans MS" panose="030F0702030302020204" pitchFamily="66" charset="0"/>
              </a:rPr>
              <a:t> and </a:t>
            </a:r>
            <a:r>
              <a:rPr lang="it-IT" sz="2400" dirty="0" err="1">
                <a:latin typeface="Comic Sans MS" panose="030F0702030302020204" pitchFamily="66" charset="0"/>
              </a:rPr>
              <a:t>she’s</a:t>
            </a:r>
            <a:r>
              <a:rPr lang="it-IT" sz="2400" dirty="0">
                <a:latin typeface="Comic Sans MS" panose="030F0702030302020204" pitchFamily="66" charset="0"/>
              </a:rPr>
              <a:t> </a:t>
            </a:r>
            <a:r>
              <a:rPr lang="it-IT" sz="2400" dirty="0" err="1">
                <a:latin typeface="Comic Sans MS" panose="030F0702030302020204" pitchFamily="66" charset="0"/>
              </a:rPr>
              <a:t>crying</a:t>
            </a:r>
            <a:r>
              <a:rPr lang="it-IT" sz="2400" dirty="0">
                <a:latin typeface="Comic Sans MS" panose="030F0702030302020204" pitchFamily="66" charset="0"/>
              </a:rPr>
              <a:t>. </a:t>
            </a:r>
            <a:r>
              <a:rPr lang="it-IT" sz="2400" dirty="0" err="1">
                <a:latin typeface="Comic Sans MS" panose="030F0702030302020204" pitchFamily="66" charset="0"/>
              </a:rPr>
              <a:t>She</a:t>
            </a:r>
            <a:r>
              <a:rPr lang="it-IT" sz="2400" dirty="0">
                <a:latin typeface="Comic Sans MS" panose="030F0702030302020204" pitchFamily="66" charset="0"/>
              </a:rPr>
              <a:t> </a:t>
            </a:r>
            <a:r>
              <a:rPr lang="it-IT" sz="2400" dirty="0" err="1">
                <a:latin typeface="Comic Sans MS" panose="030F0702030302020204" pitchFamily="66" charset="0"/>
              </a:rPr>
              <a:t>feels</a:t>
            </a:r>
            <a:r>
              <a:rPr lang="it-IT" sz="2400" dirty="0">
                <a:latin typeface="Comic Sans MS" panose="030F0702030302020204" pitchFamily="66" charset="0"/>
              </a:rPr>
              <a:t> </a:t>
            </a:r>
            <a:r>
              <a:rPr lang="it-IT" sz="2400" dirty="0" err="1">
                <a:latin typeface="Comic Sans MS" panose="030F0702030302020204" pitchFamily="66" charset="0"/>
              </a:rPr>
              <a:t>bad</a:t>
            </a:r>
            <a:r>
              <a:rPr lang="it-IT" sz="2400" dirty="0">
                <a:latin typeface="Comic Sans MS" panose="030F0702030302020204" pitchFamily="66" charset="0"/>
              </a:rPr>
              <a:t> for </a:t>
            </a:r>
            <a:r>
              <a:rPr lang="it-IT" sz="2400" dirty="0" err="1">
                <a:latin typeface="Comic Sans MS" panose="030F0702030302020204" pitchFamily="66" charset="0"/>
              </a:rPr>
              <a:t>what</a:t>
            </a:r>
            <a:r>
              <a:rPr lang="it-IT" sz="2400" dirty="0">
                <a:latin typeface="Comic Sans MS" panose="030F0702030302020204" pitchFamily="66" charset="0"/>
              </a:rPr>
              <a:t> </a:t>
            </a:r>
            <a:r>
              <a:rPr lang="it-IT" sz="2400" dirty="0" err="1">
                <a:latin typeface="Comic Sans MS" panose="030F0702030302020204" pitchFamily="66" charset="0"/>
              </a:rPr>
              <a:t>she</a:t>
            </a:r>
            <a:r>
              <a:rPr lang="it-IT" sz="2400" dirty="0">
                <a:latin typeface="Comic Sans MS" panose="030F0702030302020204" pitchFamily="66" charset="0"/>
              </a:rPr>
              <a:t> </a:t>
            </a:r>
            <a:r>
              <a:rPr lang="it-IT" sz="2400" dirty="0" err="1">
                <a:latin typeface="Comic Sans MS" panose="030F0702030302020204" pitchFamily="66" charset="0"/>
              </a:rPr>
              <a:t>did</a:t>
            </a:r>
            <a:r>
              <a:rPr lang="it-IT" sz="2400" dirty="0">
                <a:latin typeface="Comic Sans MS" panose="030F0702030302020204" pitchFamily="66" charset="0"/>
              </a:rPr>
              <a:t>. Matilde </a:t>
            </a:r>
            <a:r>
              <a:rPr lang="it-IT" sz="2400" dirty="0" err="1">
                <a:latin typeface="Comic Sans MS" panose="030F0702030302020204" pitchFamily="66" charset="0"/>
              </a:rPr>
              <a:t>sits</a:t>
            </a:r>
            <a:r>
              <a:rPr lang="it-IT" sz="2400" dirty="0">
                <a:latin typeface="Comic Sans MS" panose="030F0702030302020204" pitchFamily="66" charset="0"/>
              </a:rPr>
              <a:t> </a:t>
            </a:r>
            <a:r>
              <a:rPr lang="it-IT" sz="2400" dirty="0" err="1">
                <a:latin typeface="Comic Sans MS" panose="030F0702030302020204" pitchFamily="66" charset="0"/>
              </a:rPr>
              <a:t>next</a:t>
            </a:r>
            <a:r>
              <a:rPr lang="it-IT" sz="2400" dirty="0">
                <a:latin typeface="Comic Sans MS" panose="030F0702030302020204" pitchFamily="66" charset="0"/>
              </a:rPr>
              <a:t> to </a:t>
            </a:r>
            <a:r>
              <a:rPr lang="it-IT" sz="2400" dirty="0" err="1">
                <a:latin typeface="Comic Sans MS" panose="030F0702030302020204" pitchFamily="66" charset="0"/>
              </a:rPr>
              <a:t>her</a:t>
            </a:r>
            <a:r>
              <a:rPr lang="it-IT" sz="2400" dirty="0">
                <a:latin typeface="Comic Sans MS" panose="030F0702030302020204" pitchFamily="66" charset="0"/>
              </a:rPr>
              <a:t> and </a:t>
            </a:r>
            <a:r>
              <a:rPr lang="it-IT" sz="2400" dirty="0" err="1">
                <a:latin typeface="Comic Sans MS" panose="030F0702030302020204" pitchFamily="66" charset="0"/>
              </a:rPr>
              <a:t>asks</a:t>
            </a:r>
            <a:r>
              <a:rPr lang="it-IT" sz="2400" dirty="0">
                <a:latin typeface="Comic Sans MS" panose="030F0702030302020204" pitchFamily="66" charset="0"/>
              </a:rPr>
              <a:t>: « </a:t>
            </a:r>
            <a:r>
              <a:rPr lang="it-IT" sz="2400" dirty="0" err="1">
                <a:latin typeface="Comic Sans MS" panose="030F0702030302020204" pitchFamily="66" charset="0"/>
              </a:rPr>
              <a:t>Why</a:t>
            </a:r>
            <a:r>
              <a:rPr lang="it-IT" sz="2400" dirty="0">
                <a:latin typeface="Comic Sans MS" panose="030F0702030302020204" pitchFamily="66" charset="0"/>
              </a:rPr>
              <a:t> </a:t>
            </a:r>
            <a:r>
              <a:rPr lang="it-IT" sz="2400" dirty="0" err="1">
                <a:latin typeface="Comic Sans MS" panose="030F0702030302020204" pitchFamily="66" charset="0"/>
              </a:rPr>
              <a:t>did</a:t>
            </a:r>
            <a:r>
              <a:rPr lang="it-IT" sz="2400" dirty="0">
                <a:latin typeface="Comic Sans MS" panose="030F0702030302020204" pitchFamily="66" charset="0"/>
              </a:rPr>
              <a:t> </a:t>
            </a:r>
            <a:r>
              <a:rPr lang="it-IT" sz="2400" dirty="0" err="1">
                <a:latin typeface="Comic Sans MS" panose="030F0702030302020204" pitchFamily="66" charset="0"/>
              </a:rPr>
              <a:t>you</a:t>
            </a:r>
            <a:r>
              <a:rPr lang="it-IT" sz="2400" dirty="0">
                <a:latin typeface="Comic Sans MS" panose="030F0702030302020204" pitchFamily="66" charset="0"/>
              </a:rPr>
              <a:t> kick </a:t>
            </a:r>
            <a:r>
              <a:rPr lang="it-IT" sz="2400" dirty="0" err="1">
                <a:latin typeface="Comic Sans MS" panose="030F0702030302020204" pitchFamily="66" charset="0"/>
              </a:rPr>
              <a:t>my</a:t>
            </a:r>
            <a:r>
              <a:rPr lang="it-IT" sz="2400" dirty="0">
                <a:latin typeface="Comic Sans MS" panose="030F0702030302020204" pitchFamily="66" charset="0"/>
              </a:rPr>
              <a:t> </a:t>
            </a:r>
            <a:r>
              <a:rPr lang="it-IT" sz="2400" dirty="0" err="1">
                <a:latin typeface="Comic Sans MS" panose="030F0702030302020204" pitchFamily="66" charset="0"/>
              </a:rPr>
              <a:t>brother</a:t>
            </a:r>
            <a:r>
              <a:rPr lang="it-IT" sz="2400" dirty="0">
                <a:latin typeface="Comic Sans MS" panose="030F0702030302020204" pitchFamily="66" charset="0"/>
              </a:rPr>
              <a:t>?». Jessica </a:t>
            </a:r>
            <a:r>
              <a:rPr lang="it-IT" sz="2400" dirty="0" err="1">
                <a:latin typeface="Comic Sans MS" panose="030F0702030302020204" pitchFamily="66" charset="0"/>
              </a:rPr>
              <a:t>confesses</a:t>
            </a:r>
            <a:r>
              <a:rPr lang="it-IT" sz="2400" dirty="0">
                <a:latin typeface="Comic Sans MS" panose="030F0702030302020204" pitchFamily="66" charset="0"/>
              </a:rPr>
              <a:t> to Matilde </a:t>
            </a:r>
            <a:r>
              <a:rPr lang="it-IT" sz="2400" dirty="0" err="1">
                <a:latin typeface="Comic Sans MS" panose="030F0702030302020204" pitchFamily="66" charset="0"/>
              </a:rPr>
              <a:t>that</a:t>
            </a:r>
            <a:r>
              <a:rPr lang="it-IT" sz="2400" dirty="0">
                <a:latin typeface="Comic Sans MS" panose="030F0702030302020204" pitchFamily="66" charset="0"/>
              </a:rPr>
              <a:t> </a:t>
            </a:r>
            <a:r>
              <a:rPr lang="it-IT" sz="2400" dirty="0" err="1">
                <a:latin typeface="Comic Sans MS" panose="030F0702030302020204" pitchFamily="66" charset="0"/>
              </a:rPr>
              <a:t>she</a:t>
            </a:r>
            <a:r>
              <a:rPr lang="it-IT" sz="2400" dirty="0">
                <a:latin typeface="Comic Sans MS" panose="030F0702030302020204" pitchFamily="66" charset="0"/>
              </a:rPr>
              <a:t> </a:t>
            </a:r>
            <a:r>
              <a:rPr lang="it-IT" sz="2400" dirty="0" err="1">
                <a:latin typeface="Comic Sans MS" panose="030F0702030302020204" pitchFamily="66" charset="0"/>
              </a:rPr>
              <a:t>has</a:t>
            </a:r>
            <a:r>
              <a:rPr lang="it-IT" sz="2400" dirty="0">
                <a:latin typeface="Comic Sans MS" panose="030F0702030302020204" pitchFamily="66" charset="0"/>
              </a:rPr>
              <a:t> anger </a:t>
            </a:r>
            <a:r>
              <a:rPr lang="it-IT" sz="2400" dirty="0" err="1">
                <a:latin typeface="Comic Sans MS" panose="030F0702030302020204" pitchFamily="66" charset="0"/>
              </a:rPr>
              <a:t>issues</a:t>
            </a:r>
            <a:r>
              <a:rPr lang="it-IT" sz="2400" dirty="0">
                <a:latin typeface="Comic Sans MS" panose="030F0702030302020204" pitchFamily="66" charset="0"/>
              </a:rPr>
              <a:t> and </a:t>
            </a:r>
            <a:r>
              <a:rPr lang="it-IT" sz="2400" dirty="0" err="1">
                <a:latin typeface="Comic Sans MS" panose="030F0702030302020204" pitchFamily="66" charset="0"/>
              </a:rPr>
              <a:t>that</a:t>
            </a:r>
            <a:r>
              <a:rPr lang="it-IT" sz="2400" dirty="0">
                <a:latin typeface="Comic Sans MS" panose="030F0702030302020204" pitchFamily="66" charset="0"/>
              </a:rPr>
              <a:t> </a:t>
            </a:r>
            <a:r>
              <a:rPr lang="it-IT" sz="2400" dirty="0" err="1">
                <a:latin typeface="Comic Sans MS" panose="030F0702030302020204" pitchFamily="66" charset="0"/>
              </a:rPr>
              <a:t>she</a:t>
            </a:r>
            <a:r>
              <a:rPr lang="it-IT" sz="2400" dirty="0">
                <a:latin typeface="Comic Sans MS" panose="030F0702030302020204" pitchFamily="66" charset="0"/>
              </a:rPr>
              <a:t> </a:t>
            </a:r>
            <a:r>
              <a:rPr lang="it-IT" sz="2400" dirty="0" err="1">
                <a:latin typeface="Comic Sans MS" panose="030F0702030302020204" pitchFamily="66" charset="0"/>
              </a:rPr>
              <a:t>doesn’t</a:t>
            </a:r>
            <a:r>
              <a:rPr lang="it-IT" sz="2400" dirty="0">
                <a:latin typeface="Comic Sans MS" panose="030F0702030302020204" pitchFamily="66" charset="0"/>
              </a:rPr>
              <a:t> control </a:t>
            </a:r>
            <a:r>
              <a:rPr lang="it-IT" sz="2400" dirty="0" err="1">
                <a:latin typeface="Comic Sans MS" panose="030F0702030302020204" pitchFamily="66" charset="0"/>
              </a:rPr>
              <a:t>herself</a:t>
            </a:r>
            <a:r>
              <a:rPr lang="it-IT" sz="2400" dirty="0">
                <a:latin typeface="Comic Sans MS" panose="030F0702030302020204" pitchFamily="66" charset="0"/>
              </a:rPr>
              <a:t>. </a:t>
            </a:r>
            <a:r>
              <a:rPr lang="it-IT" sz="2400" dirty="0" err="1">
                <a:latin typeface="Comic Sans MS" panose="030F0702030302020204" pitchFamily="66" charset="0"/>
              </a:rPr>
              <a:t>She</a:t>
            </a:r>
            <a:r>
              <a:rPr lang="it-IT" sz="2400" dirty="0">
                <a:latin typeface="Comic Sans MS" panose="030F0702030302020204" pitchFamily="66" charset="0"/>
              </a:rPr>
              <a:t> </a:t>
            </a:r>
            <a:r>
              <a:rPr lang="it-IT" sz="2400" dirty="0" err="1">
                <a:latin typeface="Comic Sans MS" panose="030F0702030302020204" pitchFamily="66" charset="0"/>
              </a:rPr>
              <a:t>feels</a:t>
            </a:r>
            <a:r>
              <a:rPr lang="it-IT" sz="2400" dirty="0">
                <a:latin typeface="Comic Sans MS" panose="030F0702030302020204" pitchFamily="66" charset="0"/>
              </a:rPr>
              <a:t> </a:t>
            </a:r>
            <a:r>
              <a:rPr lang="it-IT" sz="2400" dirty="0" err="1">
                <a:latin typeface="Comic Sans MS" panose="030F0702030302020204" pitchFamily="66" charset="0"/>
              </a:rPr>
              <a:t>lonely</a:t>
            </a:r>
            <a:r>
              <a:rPr lang="it-IT" sz="2400" dirty="0">
                <a:latin typeface="Comic Sans MS" panose="030F0702030302020204" pitchFamily="66" charset="0"/>
              </a:rPr>
              <a:t> </a:t>
            </a:r>
            <a:r>
              <a:rPr lang="it-IT" sz="2400" dirty="0" err="1">
                <a:latin typeface="Comic Sans MS" panose="030F0702030302020204" pitchFamily="66" charset="0"/>
              </a:rPr>
              <a:t>because</a:t>
            </a:r>
            <a:r>
              <a:rPr lang="it-IT" sz="2400" dirty="0">
                <a:latin typeface="Comic Sans MS" panose="030F0702030302020204" pitchFamily="66" charset="0"/>
              </a:rPr>
              <a:t> </a:t>
            </a:r>
            <a:r>
              <a:rPr lang="it-IT" sz="2400" dirty="0" err="1">
                <a:latin typeface="Comic Sans MS" panose="030F0702030302020204" pitchFamily="66" charset="0"/>
              </a:rPr>
              <a:t>not</a:t>
            </a:r>
            <a:r>
              <a:rPr lang="it-IT" sz="2400" dirty="0">
                <a:latin typeface="Comic Sans MS" panose="030F0702030302020204" pitchFamily="66" charset="0"/>
              </a:rPr>
              <a:t> </a:t>
            </a:r>
            <a:r>
              <a:rPr lang="it-IT" sz="2400" dirty="0" err="1">
                <a:latin typeface="Comic Sans MS" panose="030F0702030302020204" pitchFamily="66" charset="0"/>
              </a:rPr>
              <a:t>controlling</a:t>
            </a:r>
            <a:r>
              <a:rPr lang="it-IT" sz="2400" dirty="0">
                <a:latin typeface="Comic Sans MS" panose="030F0702030302020204" pitchFamily="66" charset="0"/>
              </a:rPr>
              <a:t> </a:t>
            </a:r>
            <a:r>
              <a:rPr lang="it-IT" sz="2400" dirty="0" err="1">
                <a:latin typeface="Comic Sans MS" panose="030F0702030302020204" pitchFamily="66" charset="0"/>
              </a:rPr>
              <a:t>her</a:t>
            </a:r>
            <a:r>
              <a:rPr lang="it-IT" sz="2400" dirty="0">
                <a:latin typeface="Comic Sans MS" panose="030F0702030302020204" pitchFamily="66" charset="0"/>
              </a:rPr>
              <a:t> anger </a:t>
            </a:r>
            <a:r>
              <a:rPr lang="it-IT" sz="2400" dirty="0" err="1">
                <a:latin typeface="Comic Sans MS" panose="030F0702030302020204" pitchFamily="66" charset="0"/>
              </a:rPr>
              <a:t>doesn’t</a:t>
            </a:r>
            <a:r>
              <a:rPr lang="it-IT" sz="2400" dirty="0">
                <a:latin typeface="Comic Sans MS" panose="030F0702030302020204" pitchFamily="66" charset="0"/>
              </a:rPr>
              <a:t> help </a:t>
            </a:r>
            <a:r>
              <a:rPr lang="it-IT" sz="2400" dirty="0" err="1">
                <a:latin typeface="Comic Sans MS" panose="030F0702030302020204" pitchFamily="66" charset="0"/>
              </a:rPr>
              <a:t>her</a:t>
            </a:r>
            <a:r>
              <a:rPr lang="it-IT" sz="2400" dirty="0">
                <a:latin typeface="Comic Sans MS" panose="030F0702030302020204" pitchFamily="66" charset="0"/>
              </a:rPr>
              <a:t> to make friends. «Do </a:t>
            </a:r>
            <a:r>
              <a:rPr lang="it-IT" sz="2400" dirty="0" err="1">
                <a:latin typeface="Comic Sans MS" panose="030F0702030302020204" pitchFamily="66" charset="0"/>
              </a:rPr>
              <a:t>you</a:t>
            </a:r>
            <a:r>
              <a:rPr lang="it-IT" sz="2400" dirty="0">
                <a:latin typeface="Comic Sans MS" panose="030F0702030302020204" pitchFamily="66" charset="0"/>
              </a:rPr>
              <a:t> </a:t>
            </a:r>
            <a:r>
              <a:rPr lang="it-IT" sz="2400" dirty="0" err="1">
                <a:latin typeface="Comic Sans MS" panose="030F0702030302020204" pitchFamily="66" charset="0"/>
              </a:rPr>
              <a:t>wanna</a:t>
            </a:r>
            <a:r>
              <a:rPr lang="it-IT" sz="2400" dirty="0">
                <a:latin typeface="Comic Sans MS" panose="030F0702030302020204" pitchFamily="66" charset="0"/>
              </a:rPr>
              <a:t> be friends»? </a:t>
            </a:r>
            <a:r>
              <a:rPr lang="it-IT" sz="2400" dirty="0" err="1">
                <a:latin typeface="Comic Sans MS" panose="030F0702030302020204" pitchFamily="66" charset="0"/>
              </a:rPr>
              <a:t>says</a:t>
            </a:r>
            <a:r>
              <a:rPr lang="it-IT" sz="2400" dirty="0">
                <a:latin typeface="Comic Sans MS" panose="030F0702030302020204" pitchFamily="66" charset="0"/>
              </a:rPr>
              <a:t> Matilde and </a:t>
            </a:r>
            <a:r>
              <a:rPr lang="it-IT" sz="2400" dirty="0" err="1">
                <a:latin typeface="Comic Sans MS" panose="030F0702030302020204" pitchFamily="66" charset="0"/>
              </a:rPr>
              <a:t>offers</a:t>
            </a:r>
            <a:r>
              <a:rPr lang="it-IT" sz="2400" dirty="0">
                <a:latin typeface="Comic Sans MS" panose="030F0702030302020204" pitchFamily="66" charset="0"/>
              </a:rPr>
              <a:t> </a:t>
            </a:r>
            <a:r>
              <a:rPr lang="it-IT" sz="2400" dirty="0" err="1">
                <a:latin typeface="Comic Sans MS" panose="030F0702030302020204" pitchFamily="66" charset="0"/>
              </a:rPr>
              <a:t>her</a:t>
            </a:r>
            <a:r>
              <a:rPr lang="it-IT" sz="2400" dirty="0">
                <a:latin typeface="Comic Sans MS" panose="030F0702030302020204" pitchFamily="66" charset="0"/>
              </a:rPr>
              <a:t> cookies. </a:t>
            </a:r>
            <a:r>
              <a:rPr lang="it-IT" sz="2400" dirty="0" err="1">
                <a:latin typeface="Comic Sans MS" panose="030F0702030302020204" pitchFamily="66" charset="0"/>
              </a:rPr>
              <a:t>Everyone</a:t>
            </a:r>
            <a:r>
              <a:rPr lang="it-IT" sz="2400" dirty="0">
                <a:latin typeface="Comic Sans MS" panose="030F0702030302020204" pitchFamily="66" charset="0"/>
              </a:rPr>
              <a:t> </a:t>
            </a:r>
            <a:r>
              <a:rPr lang="it-IT" sz="2400" dirty="0" err="1">
                <a:latin typeface="Comic Sans MS" panose="030F0702030302020204" pitchFamily="66" charset="0"/>
              </a:rPr>
              <a:t>is</a:t>
            </a:r>
            <a:r>
              <a:rPr lang="it-IT" sz="2400" dirty="0">
                <a:latin typeface="Comic Sans MS" panose="030F0702030302020204" pitchFamily="66" charset="0"/>
              </a:rPr>
              <a:t> happy to </a:t>
            </a:r>
            <a:r>
              <a:rPr lang="it-IT" sz="2400" dirty="0" err="1">
                <a:latin typeface="Comic Sans MS" panose="030F0702030302020204" pitchFamily="66" charset="0"/>
              </a:rPr>
              <a:t>see</a:t>
            </a:r>
            <a:r>
              <a:rPr lang="it-IT" sz="2400" dirty="0">
                <a:latin typeface="Comic Sans MS" panose="030F0702030302020204" pitchFamily="66" charset="0"/>
              </a:rPr>
              <a:t> a new </a:t>
            </a:r>
            <a:r>
              <a:rPr lang="it-IT" sz="2400" dirty="0" err="1">
                <a:latin typeface="Comic Sans MS" panose="030F0702030302020204" pitchFamily="66" charset="0"/>
              </a:rPr>
              <a:t>friendship</a:t>
            </a:r>
            <a:r>
              <a:rPr lang="it-IT" sz="2400" dirty="0">
                <a:latin typeface="Comic Sans MS" panose="030F0702030302020204" pitchFamily="66" charset="0"/>
              </a:rPr>
              <a:t> </a:t>
            </a:r>
            <a:r>
              <a:rPr lang="it-IT" sz="2400" dirty="0" err="1">
                <a:latin typeface="Comic Sans MS" panose="030F0702030302020204" pitchFamily="66" charset="0"/>
              </a:rPr>
              <a:t>being</a:t>
            </a:r>
            <a:r>
              <a:rPr lang="it-IT" sz="2400" dirty="0">
                <a:latin typeface="Comic Sans MS" panose="030F0702030302020204" pitchFamily="66" charset="0"/>
              </a:rPr>
              <a:t> </a:t>
            </a:r>
            <a:r>
              <a:rPr lang="it-IT" sz="2400" dirty="0" err="1">
                <a:latin typeface="Comic Sans MS" panose="030F0702030302020204" pitchFamily="66" charset="0"/>
              </a:rPr>
              <a:t>born</a:t>
            </a:r>
            <a:r>
              <a:rPr lang="it-IT" sz="2400" dirty="0">
                <a:latin typeface="Comic Sans MS" panose="030F0702030302020204" pitchFamily="66" charset="0"/>
              </a:rPr>
              <a:t>!</a:t>
            </a:r>
            <a:endParaRPr sz="2400" dirty="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1"/>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55"/>
        <p:cNvGrpSpPr/>
        <p:nvPr/>
      </p:nvGrpSpPr>
      <p:grpSpPr>
        <a:xfrm>
          <a:off x="0" y="0"/>
          <a:ext cx="0" cy="0"/>
          <a:chOff x="0" y="0"/>
          <a:chExt cx="0" cy="0"/>
        </a:xfrm>
      </p:grpSpPr>
      <p:sp>
        <p:nvSpPr>
          <p:cNvPr id="157" name="Google Shape;157;p32"/>
          <p:cNvSpPr txBox="1">
            <a:spLocks noGrp="1"/>
          </p:cNvSpPr>
          <p:nvPr>
            <p:ph type="subTitle" idx="1"/>
          </p:nvPr>
        </p:nvSpPr>
        <p:spPr>
          <a:xfrm>
            <a:off x="349404" y="386576"/>
            <a:ext cx="8482895" cy="3628376"/>
          </a:xfrm>
          <a:prstGeom prst="rect">
            <a:avLst/>
          </a:prstGeom>
        </p:spPr>
        <p:txBody>
          <a:bodyPr spcFirstLastPara="1" wrap="square" lIns="91425" tIns="91425" rIns="91425" bIns="91425" anchor="t" anchorCtr="0">
            <a:normAutofit fontScale="92500" lnSpcReduction="20000"/>
          </a:bodyPr>
          <a:lstStyle/>
          <a:p>
            <a:pPr algn="l">
              <a:lnSpc>
                <a:spcPct val="107000"/>
              </a:lnSpc>
              <a:spcAft>
                <a:spcPts val="800"/>
              </a:spcAft>
            </a:pPr>
            <a:r>
              <a:rPr lang="en-GB" sz="2400" dirty="0" smtClean="0">
                <a:solidFill>
                  <a:schemeClr val="tx1"/>
                </a:solidFill>
                <a:effectLst/>
                <a:latin typeface="Comic Sans MS" pitchFamily="66" charset="0"/>
                <a:ea typeface="Calibri" panose="020F0502020204030204" pitchFamily="34" charset="0"/>
              </a:rPr>
              <a:t>    3. Making the school more green </a:t>
            </a:r>
          </a:p>
          <a:p>
            <a:pPr>
              <a:lnSpc>
                <a:spcPct val="107000"/>
              </a:lnSpc>
              <a:spcAft>
                <a:spcPts val="800"/>
              </a:spcAft>
            </a:pPr>
            <a:endParaRPr lang="en-GB" sz="2400" dirty="0" smtClean="0">
              <a:solidFill>
                <a:schemeClr val="tx1"/>
              </a:solidFill>
              <a:effectLst/>
              <a:latin typeface="Comic Sans MS" pitchFamily="66" charset="0"/>
              <a:ea typeface="Calibri" panose="020F0502020204030204" pitchFamily="34" charset="0"/>
            </a:endParaRPr>
          </a:p>
          <a:p>
            <a:pPr algn="just">
              <a:lnSpc>
                <a:spcPct val="107000"/>
              </a:lnSpc>
              <a:spcAft>
                <a:spcPts val="800"/>
              </a:spcAft>
            </a:pPr>
            <a:r>
              <a:rPr lang="en-GB" sz="2400" dirty="0" smtClean="0">
                <a:solidFill>
                  <a:schemeClr val="tx1"/>
                </a:solidFill>
                <a:effectLst/>
                <a:latin typeface="Comic Sans MS" pitchFamily="66" charset="0"/>
                <a:ea typeface="Calibri" panose="020F0502020204030204" pitchFamily="34" charset="0"/>
              </a:rPr>
              <a:t>    One </a:t>
            </a:r>
            <a:r>
              <a:rPr lang="en-GB" sz="2400" dirty="0">
                <a:solidFill>
                  <a:schemeClr val="tx1"/>
                </a:solidFill>
                <a:effectLst/>
                <a:latin typeface="Comic Sans MS" pitchFamily="66" charset="0"/>
                <a:ea typeface="Calibri" panose="020F0502020204030204" pitchFamily="34" charset="0"/>
              </a:rPr>
              <a:t>day they decide to organize an </a:t>
            </a:r>
            <a:r>
              <a:rPr lang="en-GB" sz="2400" dirty="0" smtClean="0">
                <a:solidFill>
                  <a:schemeClr val="tx1"/>
                </a:solidFill>
                <a:effectLst/>
                <a:latin typeface="Comic Sans MS" pitchFamily="66" charset="0"/>
                <a:ea typeface="Calibri" panose="020F0502020204030204" pitchFamily="34" charset="0"/>
              </a:rPr>
              <a:t>event for the World Earth </a:t>
            </a:r>
            <a:r>
              <a:rPr lang="en-GB" sz="2400" dirty="0" smtClean="0">
                <a:solidFill>
                  <a:schemeClr val="tx1"/>
                </a:solidFill>
                <a:latin typeface="Comic Sans MS" pitchFamily="66" charset="0"/>
                <a:ea typeface="Calibri" panose="020F0502020204030204" pitchFamily="34" charset="0"/>
              </a:rPr>
              <a:t>D</a:t>
            </a:r>
            <a:r>
              <a:rPr lang="en-GB" sz="2400" dirty="0" smtClean="0">
                <a:solidFill>
                  <a:schemeClr val="tx1"/>
                </a:solidFill>
                <a:effectLst/>
                <a:latin typeface="Comic Sans MS" pitchFamily="66" charset="0"/>
                <a:ea typeface="Calibri" panose="020F0502020204030204" pitchFamily="34" charset="0"/>
              </a:rPr>
              <a:t>ay </a:t>
            </a:r>
            <a:r>
              <a:rPr lang="en-GB" sz="2400" dirty="0">
                <a:solidFill>
                  <a:schemeClr val="tx1"/>
                </a:solidFill>
                <a:effectLst/>
                <a:latin typeface="Comic Sans MS" pitchFamily="66" charset="0"/>
                <a:ea typeface="Calibri" panose="020F0502020204030204" pitchFamily="34" charset="0"/>
              </a:rPr>
              <a:t>at their school, involving all students to clean up the area around the campus and raise awareness about the importance of caring for the environment</a:t>
            </a:r>
            <a:r>
              <a:rPr lang="en-GB" sz="2400" dirty="0" smtClean="0">
                <a:solidFill>
                  <a:schemeClr val="tx1"/>
                </a:solidFill>
                <a:effectLst/>
                <a:latin typeface="Comic Sans MS" pitchFamily="66" charset="0"/>
                <a:ea typeface="Calibri" panose="020F0502020204030204" pitchFamily="34" charset="0"/>
              </a:rPr>
              <a:t>.</a:t>
            </a:r>
          </a:p>
          <a:p>
            <a:pPr algn="just">
              <a:lnSpc>
                <a:spcPct val="107000"/>
              </a:lnSpc>
              <a:spcAft>
                <a:spcPts val="800"/>
              </a:spcAft>
            </a:pPr>
            <a:endParaRPr lang="it-IT" sz="2400" dirty="0">
              <a:latin typeface="Comic Sans MS" pitchFamily="66" charset="0"/>
              <a:ea typeface="Calibri" panose="020F0502020204030204" pitchFamily="34" charset="0"/>
            </a:endParaRPr>
          </a:p>
          <a:p>
            <a:pPr algn="just">
              <a:lnSpc>
                <a:spcPct val="107000"/>
              </a:lnSpc>
              <a:spcAft>
                <a:spcPts val="800"/>
              </a:spcAft>
            </a:pPr>
            <a:r>
              <a:rPr lang="en-GB" sz="2400" dirty="0">
                <a:solidFill>
                  <a:srgbClr val="000000"/>
                </a:solidFill>
                <a:effectLst/>
                <a:latin typeface="Comic Sans MS" pitchFamily="66" charset="0"/>
                <a:ea typeface="Times New Roman" panose="02020603050405020304" pitchFamily="18" charset="0"/>
              </a:rPr>
              <a:t>    Jessica says: "I have a </a:t>
            </a:r>
            <a:r>
              <a:rPr lang="en-GB" sz="2400" dirty="0" smtClean="0">
                <a:solidFill>
                  <a:srgbClr val="000000"/>
                </a:solidFill>
                <a:latin typeface="Comic Sans MS" pitchFamily="66" charset="0"/>
                <a:ea typeface="Times New Roman" panose="02020603050405020304" pitchFamily="18" charset="0"/>
              </a:rPr>
              <a:t>suggestion</a:t>
            </a:r>
            <a:r>
              <a:rPr lang="en-GB" sz="2400" dirty="0" smtClean="0">
                <a:solidFill>
                  <a:srgbClr val="000000"/>
                </a:solidFill>
                <a:effectLst/>
                <a:latin typeface="Comic Sans MS" pitchFamily="66" charset="0"/>
                <a:ea typeface="Times New Roman" panose="02020603050405020304" pitchFamily="18" charset="0"/>
              </a:rPr>
              <a:t>: </a:t>
            </a:r>
            <a:r>
              <a:rPr lang="en-GB" sz="2400" dirty="0">
                <a:solidFill>
                  <a:srgbClr val="000000"/>
                </a:solidFill>
                <a:effectLst/>
                <a:latin typeface="Comic Sans MS" pitchFamily="66" charset="0"/>
                <a:ea typeface="Times New Roman" panose="02020603050405020304" pitchFamily="18" charset="0"/>
              </a:rPr>
              <a:t>a tree in front of the school”. “And let's also plant flowers around the tree," adds Yannick.</a:t>
            </a:r>
            <a:endParaRPr lang="it-IT" sz="2400" dirty="0">
              <a:effectLst/>
              <a:latin typeface="Comic Sans MS" pitchFamily="66" charset="0"/>
              <a:ea typeface="Times New Roman" panose="02020603050405020304" pitchFamily="18" charset="0"/>
            </a:endParaRPr>
          </a:p>
          <a:p>
            <a:pPr marL="0" lvl="0" indent="0" algn="ctr" rtl="0">
              <a:spcBef>
                <a:spcPts val="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173"/>
        <p:cNvGrpSpPr/>
        <p:nvPr/>
      </p:nvGrpSpPr>
      <p:grpSpPr>
        <a:xfrm>
          <a:off x="0" y="0"/>
          <a:ext cx="0" cy="0"/>
          <a:chOff x="0" y="0"/>
          <a:chExt cx="0" cy="0"/>
        </a:xfrm>
      </p:grpSpPr>
      <p:sp>
        <p:nvSpPr>
          <p:cNvPr id="175" name="Google Shape;175;p35"/>
          <p:cNvSpPr txBox="1">
            <a:spLocks noGrp="1"/>
          </p:cNvSpPr>
          <p:nvPr>
            <p:ph type="subTitle" idx="1"/>
          </p:nvPr>
        </p:nvSpPr>
        <p:spPr>
          <a:xfrm>
            <a:off x="267629" y="535259"/>
            <a:ext cx="8564671" cy="3091466"/>
          </a:xfrm>
          <a:prstGeom prst="rect">
            <a:avLst/>
          </a:prstGeom>
        </p:spPr>
        <p:txBody>
          <a:bodyPr spcFirstLastPara="1" wrap="square" lIns="91425" tIns="91425" rIns="91425" bIns="91425" anchor="t" anchorCtr="0">
            <a:normAutofit fontScale="25000" lnSpcReduction="20000"/>
          </a:bodyPr>
          <a:lstStyle/>
          <a:p>
            <a:pPr algn="just">
              <a:spcBef>
                <a:spcPts val="1560"/>
              </a:spcBef>
            </a:pPr>
            <a:r>
              <a:rPr lang="en-GB" sz="7400" dirty="0">
                <a:solidFill>
                  <a:srgbClr val="000000"/>
                </a:solidFill>
                <a:effectLst/>
                <a:latin typeface="+mj-lt"/>
                <a:ea typeface="Times New Roman" panose="02020603050405020304" pitchFamily="18" charset="0"/>
              </a:rPr>
              <a:t>     </a:t>
            </a:r>
            <a:r>
              <a:rPr lang="en-GB" sz="9600" dirty="0">
                <a:solidFill>
                  <a:srgbClr val="000000"/>
                </a:solidFill>
                <a:effectLst/>
                <a:latin typeface="Comic Sans MS" pitchFamily="66" charset="0"/>
                <a:ea typeface="Times New Roman" panose="02020603050405020304" pitchFamily="18" charset="0"/>
              </a:rPr>
              <a:t>Lou </a:t>
            </a:r>
            <a:r>
              <a:rPr lang="en-GB" sz="9600" dirty="0" smtClean="0">
                <a:solidFill>
                  <a:srgbClr val="000000"/>
                </a:solidFill>
                <a:latin typeface="Comic Sans MS" pitchFamily="66" charset="0"/>
                <a:ea typeface="Times New Roman" panose="02020603050405020304" pitchFamily="18" charset="0"/>
              </a:rPr>
              <a:t>continues</a:t>
            </a:r>
            <a:r>
              <a:rPr lang="en-GB" sz="9600" dirty="0" smtClean="0">
                <a:solidFill>
                  <a:srgbClr val="000000"/>
                </a:solidFill>
                <a:effectLst/>
                <a:latin typeface="Comic Sans MS" pitchFamily="66" charset="0"/>
                <a:ea typeface="Times New Roman" panose="02020603050405020304" pitchFamily="18" charset="0"/>
              </a:rPr>
              <a:t>: </a:t>
            </a:r>
            <a:r>
              <a:rPr lang="en-GB" sz="9600" dirty="0">
                <a:solidFill>
                  <a:srgbClr val="000000"/>
                </a:solidFill>
                <a:effectLst/>
                <a:latin typeface="Comic Sans MS" pitchFamily="66" charset="0"/>
                <a:ea typeface="Times New Roman" panose="02020603050405020304" pitchFamily="18" charset="0"/>
              </a:rPr>
              <a:t>"Let's create a garden and </a:t>
            </a:r>
            <a:r>
              <a:rPr lang="en-GB" sz="9600" dirty="0" smtClean="0">
                <a:solidFill>
                  <a:srgbClr val="000000"/>
                </a:solidFill>
                <a:latin typeface="Comic Sans MS" pitchFamily="66" charset="0"/>
                <a:ea typeface="Times New Roman" panose="02020603050405020304" pitchFamily="18" charset="0"/>
              </a:rPr>
              <a:t>everyone will take care of it</a:t>
            </a:r>
            <a:r>
              <a:rPr lang="en-GB" sz="9600" dirty="0" smtClean="0">
                <a:solidFill>
                  <a:srgbClr val="000000"/>
                </a:solidFill>
                <a:effectLst/>
                <a:latin typeface="Comic Sans MS" pitchFamily="66" charset="0"/>
                <a:ea typeface="Times New Roman" panose="02020603050405020304" pitchFamily="18" charset="0"/>
              </a:rPr>
              <a:t>: </a:t>
            </a:r>
            <a:r>
              <a:rPr lang="en-GB" sz="9600" dirty="0">
                <a:solidFill>
                  <a:srgbClr val="000000"/>
                </a:solidFill>
                <a:effectLst/>
                <a:latin typeface="Comic Sans MS" pitchFamily="66" charset="0"/>
                <a:ea typeface="Times New Roman" panose="02020603050405020304" pitchFamily="18" charset="0"/>
              </a:rPr>
              <a:t>planting, watering, pruning branches… </a:t>
            </a:r>
            <a:r>
              <a:rPr lang="en-GB" sz="9600" dirty="0" smtClean="0">
                <a:solidFill>
                  <a:srgbClr val="000000"/>
                </a:solidFill>
                <a:latin typeface="Comic Sans MS" pitchFamily="66" charset="0"/>
                <a:ea typeface="Times New Roman" panose="02020603050405020304" pitchFamily="18" charset="0"/>
              </a:rPr>
              <a:t>doing something good</a:t>
            </a:r>
            <a:r>
              <a:rPr lang="en-GB" sz="9600" dirty="0" smtClean="0">
                <a:solidFill>
                  <a:srgbClr val="000000"/>
                </a:solidFill>
                <a:effectLst/>
                <a:latin typeface="Comic Sans MS" pitchFamily="66" charset="0"/>
                <a:ea typeface="Times New Roman" panose="02020603050405020304" pitchFamily="18" charset="0"/>
              </a:rPr>
              <a:t> </a:t>
            </a:r>
            <a:r>
              <a:rPr lang="en-GB" sz="9600" dirty="0">
                <a:solidFill>
                  <a:srgbClr val="000000"/>
                </a:solidFill>
                <a:effectLst/>
                <a:latin typeface="Comic Sans MS" pitchFamily="66" charset="0"/>
                <a:ea typeface="Times New Roman" panose="02020603050405020304" pitchFamily="18" charset="0"/>
              </a:rPr>
              <a:t>for April 22</a:t>
            </a:r>
            <a:r>
              <a:rPr lang="en-GB" sz="9600" baseline="30000" dirty="0">
                <a:solidFill>
                  <a:srgbClr val="000000"/>
                </a:solidFill>
                <a:effectLst/>
                <a:latin typeface="Comic Sans MS" pitchFamily="66" charset="0"/>
                <a:ea typeface="Times New Roman" panose="02020603050405020304" pitchFamily="18" charset="0"/>
              </a:rPr>
              <a:t>nd</a:t>
            </a:r>
            <a:r>
              <a:rPr lang="en-GB" sz="9600" dirty="0">
                <a:solidFill>
                  <a:srgbClr val="000000"/>
                </a:solidFill>
                <a:effectLst/>
                <a:latin typeface="Comic Sans MS" pitchFamily="66" charset="0"/>
                <a:ea typeface="Times New Roman" panose="02020603050405020304" pitchFamily="18" charset="0"/>
              </a:rPr>
              <a:t>  is </a:t>
            </a:r>
            <a:r>
              <a:rPr lang="en-GB" sz="9600" dirty="0" smtClean="0">
                <a:solidFill>
                  <a:srgbClr val="000000"/>
                </a:solidFill>
                <a:latin typeface="Comic Sans MS" pitchFamily="66" charset="0"/>
                <a:ea typeface="Times New Roman" panose="02020603050405020304" pitchFamily="18" charset="0"/>
              </a:rPr>
              <a:t>nice</a:t>
            </a:r>
            <a:r>
              <a:rPr lang="en-GB" sz="9600" dirty="0" smtClean="0">
                <a:solidFill>
                  <a:srgbClr val="000000"/>
                </a:solidFill>
                <a:effectLst/>
                <a:latin typeface="Comic Sans MS" pitchFamily="66" charset="0"/>
                <a:ea typeface="Times New Roman" panose="02020603050405020304" pitchFamily="18" charset="0"/>
              </a:rPr>
              <a:t>, </a:t>
            </a:r>
            <a:r>
              <a:rPr lang="en-GB" sz="9600" dirty="0">
                <a:solidFill>
                  <a:srgbClr val="000000"/>
                </a:solidFill>
                <a:effectLst/>
                <a:latin typeface="Comic Sans MS" pitchFamily="66" charset="0"/>
                <a:ea typeface="Times New Roman" panose="02020603050405020304" pitchFamily="18" charset="0"/>
              </a:rPr>
              <a:t>but acting every day for the planet is even better! </a:t>
            </a:r>
          </a:p>
          <a:p>
            <a:pPr algn="just">
              <a:spcBef>
                <a:spcPts val="1560"/>
              </a:spcBef>
            </a:pPr>
            <a:r>
              <a:rPr lang="en-GB" sz="9600" dirty="0">
                <a:solidFill>
                  <a:srgbClr val="000000"/>
                </a:solidFill>
                <a:effectLst/>
                <a:latin typeface="Comic Sans MS" pitchFamily="66" charset="0"/>
                <a:ea typeface="Times New Roman" panose="02020603050405020304" pitchFamily="18" charset="0"/>
              </a:rPr>
              <a:t>    Then other students </a:t>
            </a:r>
            <a:r>
              <a:rPr lang="en-GB" sz="9600" dirty="0" smtClean="0">
                <a:solidFill>
                  <a:srgbClr val="000000"/>
                </a:solidFill>
                <a:latin typeface="Comic Sans MS" pitchFamily="66" charset="0"/>
                <a:ea typeface="Times New Roman" panose="02020603050405020304" pitchFamily="18" charset="0"/>
              </a:rPr>
              <a:t>make </a:t>
            </a:r>
            <a:r>
              <a:rPr lang="en-GB" sz="9600" dirty="0" smtClean="0">
                <a:solidFill>
                  <a:srgbClr val="000000"/>
                </a:solidFill>
                <a:effectLst/>
                <a:latin typeface="Comic Sans MS" pitchFamily="66" charset="0"/>
                <a:ea typeface="Times New Roman" panose="02020603050405020304" pitchFamily="18" charset="0"/>
              </a:rPr>
              <a:t>suggestions</a:t>
            </a:r>
            <a:r>
              <a:rPr lang="en-GB" sz="9600" dirty="0">
                <a:solidFill>
                  <a:srgbClr val="000000"/>
                </a:solidFill>
                <a:effectLst/>
                <a:latin typeface="Comic Sans MS" pitchFamily="66" charset="0"/>
                <a:ea typeface="Times New Roman" panose="02020603050405020304" pitchFamily="18" charset="0"/>
              </a:rPr>
              <a:t>: </a:t>
            </a:r>
            <a:r>
              <a:rPr lang="en-GB" sz="9600" dirty="0" smtClean="0">
                <a:solidFill>
                  <a:srgbClr val="000000"/>
                </a:solidFill>
                <a:effectLst/>
                <a:latin typeface="Comic Sans MS" pitchFamily="66" charset="0"/>
                <a:ea typeface="Times New Roman" panose="02020603050405020304" pitchFamily="18" charset="0"/>
              </a:rPr>
              <a:t>“</a:t>
            </a:r>
            <a:r>
              <a:rPr lang="en-GB" sz="9600" dirty="0" smtClean="0">
                <a:solidFill>
                  <a:srgbClr val="000000"/>
                </a:solidFill>
                <a:latin typeface="Comic Sans MS" pitchFamily="66" charset="0"/>
                <a:ea typeface="Times New Roman" panose="02020603050405020304" pitchFamily="18" charset="0"/>
              </a:rPr>
              <a:t>We could</a:t>
            </a:r>
            <a:r>
              <a:rPr lang="en-GB" sz="9600" dirty="0" smtClean="0">
                <a:solidFill>
                  <a:srgbClr val="000000"/>
                </a:solidFill>
                <a:effectLst/>
                <a:latin typeface="Comic Sans MS" pitchFamily="66" charset="0"/>
                <a:ea typeface="Times New Roman" panose="02020603050405020304" pitchFamily="18" charset="0"/>
              </a:rPr>
              <a:t> </a:t>
            </a:r>
            <a:r>
              <a:rPr lang="en-GB" sz="9600" dirty="0">
                <a:solidFill>
                  <a:srgbClr val="000000"/>
                </a:solidFill>
                <a:effectLst/>
                <a:latin typeface="Comic Sans MS" pitchFamily="66" charset="0"/>
                <a:ea typeface="Times New Roman" panose="02020603050405020304" pitchFamily="18" charset="0"/>
              </a:rPr>
              <a:t>make sure students walk to school. </a:t>
            </a:r>
            <a:r>
              <a:rPr lang="en-GB" sz="9600" dirty="0" smtClean="0">
                <a:solidFill>
                  <a:srgbClr val="000000"/>
                </a:solidFill>
                <a:effectLst/>
                <a:latin typeface="Comic Sans MS" pitchFamily="66" charset="0"/>
                <a:ea typeface="Times New Roman" panose="02020603050405020304" pitchFamily="18" charset="0"/>
              </a:rPr>
              <a:t>– </a:t>
            </a:r>
            <a:r>
              <a:rPr lang="en-GB" sz="9600" dirty="0" smtClean="0">
                <a:solidFill>
                  <a:srgbClr val="000000"/>
                </a:solidFill>
                <a:latin typeface="Comic Sans MS" pitchFamily="66" charset="0"/>
                <a:ea typeface="Times New Roman" panose="02020603050405020304" pitchFamily="18" charset="0"/>
              </a:rPr>
              <a:t>Why don’t we</a:t>
            </a:r>
            <a:r>
              <a:rPr lang="en-GB" sz="9600" dirty="0" smtClean="0">
                <a:solidFill>
                  <a:srgbClr val="000000"/>
                </a:solidFill>
                <a:effectLst/>
                <a:latin typeface="Comic Sans MS" pitchFamily="66" charset="0"/>
                <a:ea typeface="Times New Roman" panose="02020603050405020304" pitchFamily="18" charset="0"/>
              </a:rPr>
              <a:t> </a:t>
            </a:r>
            <a:r>
              <a:rPr lang="en-GB" sz="9600" dirty="0">
                <a:solidFill>
                  <a:srgbClr val="000000"/>
                </a:solidFill>
                <a:effectLst/>
                <a:latin typeface="Comic Sans MS" pitchFamily="66" charset="0"/>
                <a:ea typeface="Times New Roman" panose="02020603050405020304" pitchFamily="18" charset="0"/>
              </a:rPr>
              <a:t>have a small market to recycle old </a:t>
            </a:r>
            <a:r>
              <a:rPr lang="en-GB" sz="9600" dirty="0" smtClean="0">
                <a:solidFill>
                  <a:srgbClr val="000000"/>
                </a:solidFill>
                <a:effectLst/>
                <a:latin typeface="Comic Sans MS" pitchFamily="66" charset="0"/>
                <a:ea typeface="Times New Roman" panose="02020603050405020304" pitchFamily="18" charset="0"/>
              </a:rPr>
              <a:t>items or </a:t>
            </a:r>
            <a:r>
              <a:rPr lang="en-GB" sz="9600" dirty="0">
                <a:solidFill>
                  <a:srgbClr val="000000"/>
                </a:solidFill>
                <a:effectLst/>
                <a:latin typeface="Comic Sans MS" pitchFamily="66" charset="0"/>
                <a:ea typeface="Times New Roman" panose="02020603050405020304" pitchFamily="18" charset="0"/>
              </a:rPr>
              <a:t>a market for organic </a:t>
            </a:r>
            <a:r>
              <a:rPr lang="en-GB" sz="9600" dirty="0" smtClean="0">
                <a:solidFill>
                  <a:srgbClr val="000000"/>
                </a:solidFill>
                <a:latin typeface="Comic Sans MS" pitchFamily="66" charset="0"/>
                <a:ea typeface="Times New Roman" panose="02020603050405020304" pitchFamily="18" charset="0"/>
              </a:rPr>
              <a:t>and fair </a:t>
            </a:r>
            <a:r>
              <a:rPr lang="en-GB" sz="9600" dirty="0" smtClean="0">
                <a:solidFill>
                  <a:srgbClr val="000000"/>
                </a:solidFill>
                <a:latin typeface="Comic Sans MS" pitchFamily="66" charset="0"/>
                <a:ea typeface="Times New Roman" panose="02020603050405020304" pitchFamily="18" charset="0"/>
              </a:rPr>
              <a:t>trade products?”. </a:t>
            </a:r>
            <a:r>
              <a:rPr lang="en-GB" sz="9600" dirty="0">
                <a:solidFill>
                  <a:srgbClr val="000000"/>
                </a:solidFill>
                <a:effectLst/>
                <a:latin typeface="Comic Sans MS" pitchFamily="66" charset="0"/>
                <a:ea typeface="Times New Roman" panose="02020603050405020304" pitchFamily="18" charset="0"/>
              </a:rPr>
              <a:t>The ideas are endless.</a:t>
            </a:r>
            <a:endParaRPr lang="it-IT" sz="9600" dirty="0">
              <a:effectLst/>
              <a:latin typeface="Comic Sans MS" pitchFamily="66" charset="0"/>
              <a:ea typeface="Times New Roman" panose="02020603050405020304" pitchFamily="18" charset="0"/>
            </a:endParaRPr>
          </a:p>
          <a:p>
            <a:pPr algn="just">
              <a:spcBef>
                <a:spcPts val="1560"/>
              </a:spcBef>
            </a:pPr>
            <a:endParaRPr lang="it-IT" sz="9600" dirty="0">
              <a:effectLst/>
              <a:latin typeface="+mj-lt"/>
              <a:ea typeface="Times New Roman" panose="02020603050405020304" pitchFamily="18" charset="0"/>
            </a:endParaRPr>
          </a:p>
          <a:p>
            <a:pPr>
              <a:spcBef>
                <a:spcPts val="1560"/>
              </a:spcBef>
            </a:pPr>
            <a:r>
              <a:rPr lang="en-GB" sz="2400" dirty="0">
                <a:effectLst/>
                <a:latin typeface="+mj-lt"/>
                <a:ea typeface="Times New Roman" panose="02020603050405020304" pitchFamily="18" charset="0"/>
              </a:rPr>
              <a:t> </a:t>
            </a:r>
            <a:endParaRPr lang="it-IT" sz="2400" dirty="0">
              <a:effectLst/>
              <a:latin typeface="+mj-lt"/>
              <a:ea typeface="Times New Roman" panose="02020603050405020304" pitchFamily="18" charset="0"/>
            </a:endParaRPr>
          </a:p>
          <a:p>
            <a:pPr marL="0" lvl="0" indent="0" algn="ctr" rtl="0">
              <a:spcBef>
                <a:spcPts val="0"/>
              </a:spcBef>
              <a:spcAft>
                <a:spcPts val="0"/>
              </a:spcAft>
              <a:buNone/>
            </a:pPr>
            <a:endParaRP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9"/>
        <p:cNvGrpSpPr/>
        <p:nvPr/>
      </p:nvGrpSpPr>
      <p:grpSpPr>
        <a:xfrm>
          <a:off x="0" y="0"/>
          <a:ext cx="0" cy="0"/>
          <a:chOff x="0" y="0"/>
          <a:chExt cx="0" cy="0"/>
        </a:xfrm>
      </p:grpSpPr>
      <p:sp>
        <p:nvSpPr>
          <p:cNvPr id="181" name="Google Shape;181;p36"/>
          <p:cNvSpPr txBox="1">
            <a:spLocks noGrp="1"/>
          </p:cNvSpPr>
          <p:nvPr>
            <p:ph type="subTitle" idx="1"/>
          </p:nvPr>
        </p:nvSpPr>
        <p:spPr>
          <a:xfrm>
            <a:off x="289932" y="304800"/>
            <a:ext cx="8542368" cy="4415883"/>
          </a:xfrm>
          <a:prstGeom prst="rect">
            <a:avLst/>
          </a:prstGeom>
        </p:spPr>
        <p:txBody>
          <a:bodyPr spcFirstLastPara="1" wrap="square" lIns="91425" tIns="91425" rIns="91425" bIns="91425" anchor="t" anchorCtr="0">
            <a:normAutofit fontScale="25000" lnSpcReduction="20000"/>
          </a:bodyPr>
          <a:lstStyle/>
          <a:p>
            <a:pPr algn="just">
              <a:spcBef>
                <a:spcPts val="1560"/>
              </a:spcBef>
            </a:pPr>
            <a:r>
              <a:rPr lang="en-GB" sz="9600" dirty="0">
                <a:solidFill>
                  <a:srgbClr val="000000"/>
                </a:solidFill>
                <a:effectLst/>
                <a:latin typeface="+mj-lt"/>
                <a:ea typeface="Times New Roman" panose="02020603050405020304" pitchFamily="18" charset="0"/>
              </a:rPr>
              <a:t>    </a:t>
            </a:r>
            <a:r>
              <a:rPr lang="en-GB" sz="9600" dirty="0">
                <a:solidFill>
                  <a:srgbClr val="000000"/>
                </a:solidFill>
                <a:effectLst/>
                <a:latin typeface="Comic Sans MS" pitchFamily="66" charset="0"/>
                <a:ea typeface="Times New Roman" panose="02020603050405020304" pitchFamily="18" charset="0"/>
              </a:rPr>
              <a:t>The class </a:t>
            </a:r>
            <a:r>
              <a:rPr lang="en-GB" sz="9600" dirty="0" smtClean="0">
                <a:solidFill>
                  <a:srgbClr val="000000"/>
                </a:solidFill>
                <a:latin typeface="Comic Sans MS" pitchFamily="66" charset="0"/>
                <a:ea typeface="Times New Roman" panose="02020603050405020304" pitchFamily="18" charset="0"/>
              </a:rPr>
              <a:t>council</a:t>
            </a:r>
            <a:r>
              <a:rPr lang="en-GB" sz="9600" dirty="0" smtClean="0">
                <a:solidFill>
                  <a:srgbClr val="000000"/>
                </a:solidFill>
                <a:effectLst/>
                <a:latin typeface="Comic Sans MS" pitchFamily="66" charset="0"/>
                <a:ea typeface="Times New Roman" panose="02020603050405020304" pitchFamily="18" charset="0"/>
              </a:rPr>
              <a:t> </a:t>
            </a:r>
            <a:r>
              <a:rPr lang="en-GB" sz="9600" dirty="0" smtClean="0">
                <a:solidFill>
                  <a:srgbClr val="000000"/>
                </a:solidFill>
                <a:latin typeface="Comic Sans MS" pitchFamily="66" charset="0"/>
                <a:ea typeface="Times New Roman" panose="02020603050405020304" pitchFamily="18" charset="0"/>
              </a:rPr>
              <a:t>ask</a:t>
            </a:r>
            <a:r>
              <a:rPr lang="en-US" sz="9600" dirty="0" smtClean="0">
                <a:solidFill>
                  <a:srgbClr val="000000"/>
                </a:solidFill>
                <a:latin typeface="Comic Sans MS" pitchFamily="66" charset="0"/>
                <a:ea typeface="Times New Roman" panose="02020603050405020304" pitchFamily="18" charset="0"/>
              </a:rPr>
              <a:t>s</a:t>
            </a:r>
            <a:r>
              <a:rPr lang="en-GB" sz="9600" dirty="0" smtClean="0">
                <a:solidFill>
                  <a:srgbClr val="000000"/>
                </a:solidFill>
                <a:latin typeface="Comic Sans MS" pitchFamily="66" charset="0"/>
                <a:ea typeface="Times New Roman" panose="02020603050405020304" pitchFamily="18" charset="0"/>
              </a:rPr>
              <a:t> for</a:t>
            </a:r>
            <a:r>
              <a:rPr lang="en-GB" sz="9600" dirty="0" smtClean="0">
                <a:solidFill>
                  <a:srgbClr val="000000"/>
                </a:solidFill>
                <a:effectLst/>
                <a:latin typeface="Comic Sans MS" pitchFamily="66" charset="0"/>
                <a:ea typeface="Times New Roman" panose="02020603050405020304" pitchFamily="18" charset="0"/>
              </a:rPr>
              <a:t> </a:t>
            </a:r>
            <a:r>
              <a:rPr lang="en-GB" sz="9600" dirty="0">
                <a:solidFill>
                  <a:srgbClr val="000000"/>
                </a:solidFill>
                <a:effectLst/>
                <a:latin typeface="Comic Sans MS" pitchFamily="66" charset="0"/>
                <a:ea typeface="Times New Roman" panose="02020603050405020304" pitchFamily="18" charset="0"/>
              </a:rPr>
              <a:t>a meeting with the Principal </a:t>
            </a:r>
            <a:r>
              <a:rPr lang="en-GB" sz="9600" dirty="0" smtClean="0">
                <a:solidFill>
                  <a:srgbClr val="000000"/>
                </a:solidFill>
                <a:effectLst/>
                <a:latin typeface="Comic Sans MS" pitchFamily="66" charset="0"/>
                <a:ea typeface="Times New Roman" panose="02020603050405020304" pitchFamily="18" charset="0"/>
              </a:rPr>
              <a:t> to inform him on their </a:t>
            </a:r>
            <a:r>
              <a:rPr lang="en-GB" sz="9600" dirty="0">
                <a:solidFill>
                  <a:srgbClr val="000000"/>
                </a:solidFill>
                <a:effectLst/>
                <a:latin typeface="Comic Sans MS" pitchFamily="66" charset="0"/>
                <a:ea typeface="Times New Roman" panose="02020603050405020304" pitchFamily="18" charset="0"/>
              </a:rPr>
              <a:t>idea, and </a:t>
            </a:r>
            <a:r>
              <a:rPr lang="en-GB" sz="9600" dirty="0" smtClean="0">
                <a:solidFill>
                  <a:srgbClr val="000000"/>
                </a:solidFill>
                <a:effectLst/>
                <a:latin typeface="Comic Sans MS" pitchFamily="66" charset="0"/>
                <a:ea typeface="Times New Roman" panose="02020603050405020304" pitchFamily="18" charset="0"/>
              </a:rPr>
              <a:t>of course, he </a:t>
            </a:r>
            <a:r>
              <a:rPr lang="en-GB" sz="9600" dirty="0">
                <a:solidFill>
                  <a:srgbClr val="000000"/>
                </a:solidFill>
                <a:effectLst/>
                <a:latin typeface="Comic Sans MS" pitchFamily="66" charset="0"/>
                <a:ea typeface="Times New Roman" panose="02020603050405020304" pitchFamily="18" charset="0"/>
              </a:rPr>
              <a:t>approves of creating a garden at </a:t>
            </a:r>
            <a:r>
              <a:rPr lang="en-GB" sz="9600" dirty="0" smtClean="0">
                <a:solidFill>
                  <a:srgbClr val="000000"/>
                </a:solidFill>
                <a:effectLst/>
                <a:latin typeface="Comic Sans MS" pitchFamily="66" charset="0"/>
                <a:ea typeface="Times New Roman" panose="02020603050405020304" pitchFamily="18" charset="0"/>
              </a:rPr>
              <a:t>school</a:t>
            </a:r>
            <a:r>
              <a:rPr lang="en-GB" sz="9600" dirty="0">
                <a:solidFill>
                  <a:srgbClr val="000000"/>
                </a:solidFill>
                <a:effectLst/>
                <a:latin typeface="Comic Sans MS" pitchFamily="66" charset="0"/>
                <a:ea typeface="Times New Roman" panose="02020603050405020304" pitchFamily="18" charset="0"/>
              </a:rPr>
              <a:t>.</a:t>
            </a:r>
            <a:endParaRPr lang="it-IT" sz="9600" dirty="0">
              <a:effectLst/>
              <a:latin typeface="Comic Sans MS" pitchFamily="66" charset="0"/>
              <a:ea typeface="Times New Roman" panose="02020603050405020304" pitchFamily="18" charset="0"/>
            </a:endParaRPr>
          </a:p>
          <a:p>
            <a:pPr algn="just">
              <a:spcBef>
                <a:spcPts val="1560"/>
              </a:spcBef>
            </a:pPr>
            <a:r>
              <a:rPr lang="en-GB" sz="9600" dirty="0">
                <a:effectLst/>
                <a:latin typeface="Comic Sans MS" pitchFamily="66" charset="0"/>
                <a:ea typeface="Times New Roman" panose="02020603050405020304" pitchFamily="18" charset="0"/>
              </a:rPr>
              <a:t> </a:t>
            </a:r>
            <a:endParaRPr lang="it-IT" sz="9600" dirty="0">
              <a:effectLst/>
              <a:latin typeface="Comic Sans MS" pitchFamily="66" charset="0"/>
              <a:ea typeface="Times New Roman" panose="02020603050405020304" pitchFamily="18" charset="0"/>
            </a:endParaRPr>
          </a:p>
          <a:p>
            <a:pPr algn="l"/>
            <a:r>
              <a:rPr lang="en-GB" sz="9600" dirty="0">
                <a:solidFill>
                  <a:srgbClr val="000000"/>
                </a:solidFill>
                <a:effectLst/>
                <a:latin typeface="Comic Sans MS" pitchFamily="66" charset="0"/>
                <a:ea typeface="Times New Roman" panose="02020603050405020304" pitchFamily="18" charset="0"/>
              </a:rPr>
              <a:t>    World Earth Day has finally arrived</a:t>
            </a:r>
            <a:r>
              <a:rPr lang="en-GB" sz="9600" dirty="0" smtClean="0">
                <a:solidFill>
                  <a:srgbClr val="000000"/>
                </a:solidFill>
                <a:effectLst/>
                <a:latin typeface="Comic Sans MS" pitchFamily="66" charset="0"/>
                <a:ea typeface="Times New Roman" panose="02020603050405020304" pitchFamily="18" charset="0"/>
              </a:rPr>
              <a:t>…</a:t>
            </a:r>
          </a:p>
          <a:p>
            <a:pPr algn="l"/>
            <a:r>
              <a:rPr lang="en-GB" sz="9600" dirty="0">
                <a:solidFill>
                  <a:srgbClr val="000000"/>
                </a:solidFill>
                <a:effectLst/>
                <a:latin typeface="Comic Sans MS" pitchFamily="66" charset="0"/>
                <a:ea typeface="Times New Roman" panose="02020603050405020304" pitchFamily="18" charset="0"/>
              </a:rPr>
              <a:t/>
            </a:r>
            <a:br>
              <a:rPr lang="en-GB" sz="9600" dirty="0">
                <a:solidFill>
                  <a:srgbClr val="000000"/>
                </a:solidFill>
                <a:effectLst/>
                <a:latin typeface="Comic Sans MS" pitchFamily="66" charset="0"/>
                <a:ea typeface="Times New Roman" panose="02020603050405020304" pitchFamily="18" charset="0"/>
              </a:rPr>
            </a:br>
            <a:r>
              <a:rPr lang="en-GB" sz="9600" dirty="0">
                <a:solidFill>
                  <a:srgbClr val="000000"/>
                </a:solidFill>
                <a:effectLst/>
                <a:latin typeface="Comic Sans MS" pitchFamily="66" charset="0"/>
                <a:ea typeface="Times New Roman" panose="02020603050405020304" pitchFamily="18" charset="0"/>
              </a:rPr>
              <a:t>It's April 22</a:t>
            </a:r>
            <a:r>
              <a:rPr lang="en-GB" sz="9600" baseline="30000" dirty="0">
                <a:solidFill>
                  <a:srgbClr val="000000"/>
                </a:solidFill>
                <a:effectLst/>
                <a:latin typeface="Comic Sans MS" pitchFamily="66" charset="0"/>
                <a:ea typeface="Times New Roman" panose="02020603050405020304" pitchFamily="18" charset="0"/>
              </a:rPr>
              <a:t>nd</a:t>
            </a:r>
            <a:r>
              <a:rPr lang="en-GB" sz="9600" dirty="0">
                <a:solidFill>
                  <a:srgbClr val="000000"/>
                </a:solidFill>
                <a:effectLst/>
                <a:latin typeface="Comic Sans MS" pitchFamily="66" charset="0"/>
                <a:ea typeface="Times New Roman" panose="02020603050405020304" pitchFamily="18" charset="0"/>
              </a:rPr>
              <a:t> , all the students are in front of the school, the Principal is there and the teacher explains the project of his class: there is the ground and a hole in the </a:t>
            </a:r>
            <a:r>
              <a:rPr lang="en-GB" sz="9600" dirty="0" smtClean="0">
                <a:solidFill>
                  <a:srgbClr val="000000"/>
                </a:solidFill>
                <a:latin typeface="Comic Sans MS" pitchFamily="66" charset="0"/>
                <a:ea typeface="Times New Roman" panose="02020603050405020304" pitchFamily="18" charset="0"/>
              </a:rPr>
              <a:t>soil</a:t>
            </a:r>
            <a:r>
              <a:rPr lang="en-GB" sz="9600" dirty="0" smtClean="0">
                <a:solidFill>
                  <a:srgbClr val="000000"/>
                </a:solidFill>
                <a:effectLst/>
                <a:latin typeface="Comic Sans MS" pitchFamily="66" charset="0"/>
                <a:ea typeface="Times New Roman" panose="02020603050405020304" pitchFamily="18" charset="0"/>
              </a:rPr>
              <a:t>. </a:t>
            </a:r>
            <a:r>
              <a:rPr lang="en-GB" sz="9600" dirty="0">
                <a:solidFill>
                  <a:srgbClr val="000000"/>
                </a:solidFill>
                <a:effectLst/>
                <a:latin typeface="Comic Sans MS" pitchFamily="66" charset="0"/>
                <a:ea typeface="Times New Roman" panose="02020603050405020304" pitchFamily="18" charset="0"/>
              </a:rPr>
              <a:t>It's the big moment: Lou, Yannick, his sister Matilde and Jessica plant the tree. The </a:t>
            </a:r>
            <a:r>
              <a:rPr lang="en-GB" sz="9600" dirty="0" smtClean="0">
                <a:solidFill>
                  <a:srgbClr val="000000"/>
                </a:solidFill>
                <a:latin typeface="Comic Sans MS" pitchFamily="66" charset="0"/>
                <a:ea typeface="Times New Roman" panose="02020603050405020304" pitchFamily="18" charset="0"/>
              </a:rPr>
              <a:t>procedure</a:t>
            </a:r>
            <a:r>
              <a:rPr lang="en-GB" sz="9600" dirty="0" smtClean="0">
                <a:solidFill>
                  <a:srgbClr val="000000"/>
                </a:solidFill>
                <a:effectLst/>
                <a:latin typeface="Comic Sans MS" pitchFamily="66" charset="0"/>
                <a:ea typeface="Times New Roman" panose="02020603050405020304" pitchFamily="18" charset="0"/>
              </a:rPr>
              <a:t> </a:t>
            </a:r>
            <a:r>
              <a:rPr lang="en-GB" sz="9600" dirty="0">
                <a:solidFill>
                  <a:srgbClr val="000000"/>
                </a:solidFill>
                <a:effectLst/>
                <a:latin typeface="Comic Sans MS" pitchFamily="66" charset="0"/>
                <a:ea typeface="Times New Roman" panose="02020603050405020304" pitchFamily="18" charset="0"/>
              </a:rPr>
              <a:t>is not difficult: the tree is small but the gesture is important. </a:t>
            </a:r>
            <a:endParaRPr lang="it-IT" sz="9600" dirty="0">
              <a:effectLst/>
              <a:latin typeface="Comic Sans MS" pitchFamily="66" charset="0"/>
              <a:ea typeface="Times New Roman" panose="02020603050405020304" pitchFamily="18" charset="0"/>
            </a:endParaRPr>
          </a:p>
          <a:p>
            <a:pPr algn="just"/>
            <a:r>
              <a:rPr lang="en-GB" sz="1800" dirty="0">
                <a:effectLst/>
                <a:latin typeface="Comic Sans MS" pitchFamily="66" charset="0"/>
                <a:ea typeface="Times New Roman" panose="02020603050405020304" pitchFamily="18" charset="0"/>
              </a:rPr>
              <a:t> </a:t>
            </a:r>
            <a:endParaRPr lang="it-IT" sz="1800" dirty="0">
              <a:effectLst/>
              <a:latin typeface="Comic Sans MS" pitchFamily="66" charset="0"/>
              <a:ea typeface="Times New Roman" panose="02020603050405020304" pitchFamily="18" charset="0"/>
            </a:endParaRPr>
          </a:p>
          <a:p>
            <a:pPr marL="0" lvl="0" indent="0" algn="ctr" rtl="0">
              <a:spcBef>
                <a:spcPts val="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203"/>
        <p:cNvGrpSpPr/>
        <p:nvPr/>
      </p:nvGrpSpPr>
      <p:grpSpPr>
        <a:xfrm>
          <a:off x="0" y="0"/>
          <a:ext cx="0" cy="0"/>
          <a:chOff x="0" y="0"/>
          <a:chExt cx="0" cy="0"/>
        </a:xfrm>
      </p:grpSpPr>
      <p:sp>
        <p:nvSpPr>
          <p:cNvPr id="205" name="Google Shape;205;p40"/>
          <p:cNvSpPr txBox="1">
            <a:spLocks noGrp="1"/>
          </p:cNvSpPr>
          <p:nvPr>
            <p:ph type="subTitle" idx="1"/>
          </p:nvPr>
        </p:nvSpPr>
        <p:spPr>
          <a:xfrm>
            <a:off x="245327" y="401444"/>
            <a:ext cx="8586973" cy="3225281"/>
          </a:xfrm>
          <a:prstGeom prst="rect">
            <a:avLst/>
          </a:prstGeom>
        </p:spPr>
        <p:txBody>
          <a:bodyPr spcFirstLastPara="1" wrap="square" lIns="91425" tIns="91425" rIns="91425" bIns="91425" anchor="t" anchorCtr="0">
            <a:normAutofit fontScale="55000" lnSpcReduction="20000"/>
          </a:bodyPr>
          <a:lstStyle/>
          <a:p>
            <a:pPr algn="just"/>
            <a:r>
              <a:rPr lang="en-GB" sz="4400" dirty="0">
                <a:solidFill>
                  <a:srgbClr val="000000"/>
                </a:solidFill>
                <a:effectLst/>
                <a:latin typeface="Comic Sans MS" pitchFamily="66" charset="0"/>
                <a:ea typeface="Times New Roman" panose="02020603050405020304" pitchFamily="18" charset="0"/>
              </a:rPr>
              <a:t>    Everyone applauds and Lou </a:t>
            </a:r>
            <a:r>
              <a:rPr lang="en-GB" sz="4400" dirty="0" smtClean="0">
                <a:solidFill>
                  <a:srgbClr val="000000"/>
                </a:solidFill>
                <a:latin typeface="Comic Sans MS" pitchFamily="66" charset="0"/>
                <a:ea typeface="Times New Roman" panose="02020603050405020304" pitchFamily="18" charset="0"/>
              </a:rPr>
              <a:t>with</a:t>
            </a:r>
            <a:r>
              <a:rPr lang="en-GB" sz="4400" dirty="0" smtClean="0">
                <a:solidFill>
                  <a:srgbClr val="000000"/>
                </a:solidFill>
                <a:effectLst/>
                <a:latin typeface="Comic Sans MS" pitchFamily="66" charset="0"/>
                <a:ea typeface="Times New Roman" panose="02020603050405020304" pitchFamily="18" charset="0"/>
              </a:rPr>
              <a:t> </a:t>
            </a:r>
            <a:r>
              <a:rPr lang="en-GB" sz="4400" dirty="0">
                <a:solidFill>
                  <a:srgbClr val="000000"/>
                </a:solidFill>
                <a:effectLst/>
                <a:latin typeface="Comic Sans MS" pitchFamily="66" charset="0"/>
                <a:ea typeface="Times New Roman" panose="02020603050405020304" pitchFamily="18" charset="0"/>
              </a:rPr>
              <a:t>his classmates are very happy. The Principal is proud of his students:" Congratulations, guys!" And he exclaims: "Do you have a slogan for the World Earth Day?" </a:t>
            </a:r>
          </a:p>
          <a:p>
            <a:pPr algn="just"/>
            <a:r>
              <a:rPr lang="en-GB" sz="4400" dirty="0">
                <a:solidFill>
                  <a:srgbClr val="000000"/>
                </a:solidFill>
                <a:latin typeface="Comic Sans MS" pitchFamily="66" charset="0"/>
                <a:ea typeface="Times New Roman" panose="02020603050405020304" pitchFamily="18" charset="0"/>
              </a:rPr>
              <a:t>    </a:t>
            </a:r>
          </a:p>
          <a:p>
            <a:pPr algn="just"/>
            <a:r>
              <a:rPr lang="en-GB" sz="4400" dirty="0">
                <a:solidFill>
                  <a:srgbClr val="000000"/>
                </a:solidFill>
                <a:effectLst/>
                <a:latin typeface="Comic Sans MS" pitchFamily="66" charset="0"/>
                <a:ea typeface="Times New Roman" panose="02020603050405020304" pitchFamily="18" charset="0"/>
              </a:rPr>
              <a:t>    Lou, Yannick, and Jessica look </a:t>
            </a:r>
            <a:r>
              <a:rPr lang="en-GB" sz="4400" dirty="0" smtClean="0">
                <a:solidFill>
                  <a:srgbClr val="000000"/>
                </a:solidFill>
                <a:effectLst/>
                <a:latin typeface="Comic Sans MS" pitchFamily="66" charset="0"/>
                <a:ea typeface="Times New Roman" panose="02020603050405020304" pitchFamily="18" charset="0"/>
              </a:rPr>
              <a:t>puzzled. </a:t>
            </a:r>
            <a:r>
              <a:rPr lang="en-GB" sz="4400" dirty="0" err="1">
                <a:solidFill>
                  <a:srgbClr val="000000"/>
                </a:solidFill>
                <a:effectLst/>
                <a:latin typeface="Comic Sans MS" pitchFamily="66" charset="0"/>
                <a:ea typeface="Times New Roman" panose="02020603050405020304" pitchFamily="18" charset="0"/>
              </a:rPr>
              <a:t>Matilde</a:t>
            </a:r>
            <a:r>
              <a:rPr lang="en-GB" sz="4400" dirty="0">
                <a:solidFill>
                  <a:srgbClr val="000000"/>
                </a:solidFill>
                <a:effectLst/>
                <a:latin typeface="Comic Sans MS" pitchFamily="66" charset="0"/>
                <a:ea typeface="Times New Roman" panose="02020603050405020304" pitchFamily="18" charset="0"/>
              </a:rPr>
              <a:t> </a:t>
            </a:r>
            <a:r>
              <a:rPr lang="en-GB" sz="4400" dirty="0" smtClean="0">
                <a:solidFill>
                  <a:srgbClr val="000000"/>
                </a:solidFill>
                <a:effectLst/>
                <a:latin typeface="Comic Sans MS" pitchFamily="66" charset="0"/>
                <a:ea typeface="Times New Roman" panose="02020603050405020304" pitchFamily="18" charset="0"/>
              </a:rPr>
              <a:t>hesitates for a moment and then </a:t>
            </a:r>
            <a:r>
              <a:rPr lang="en-GB" sz="4400" dirty="0">
                <a:solidFill>
                  <a:srgbClr val="000000"/>
                </a:solidFill>
                <a:effectLst/>
                <a:latin typeface="Comic Sans MS" pitchFamily="66" charset="0"/>
                <a:ea typeface="Times New Roman" panose="02020603050405020304" pitchFamily="18" charset="0"/>
              </a:rPr>
              <a:t>she says: "Our slogan is: One day for the Earth and a tree every day!"</a:t>
            </a:r>
            <a:endParaRPr lang="it-IT" sz="4400" dirty="0">
              <a:effectLst/>
              <a:latin typeface="Comic Sans MS" pitchFamily="66" charset="0"/>
              <a:ea typeface="Times New Roman" panose="02020603050405020304" pitchFamily="18" charset="0"/>
            </a:endParaRPr>
          </a:p>
          <a:p>
            <a:pPr algn="just">
              <a:lnSpc>
                <a:spcPct val="107000"/>
              </a:lnSpc>
              <a:spcAft>
                <a:spcPts val="800"/>
              </a:spcAft>
            </a:pPr>
            <a:r>
              <a:rPr lang="en-GB" sz="4400" dirty="0">
                <a:effectLst/>
                <a:latin typeface="Comic Sans MS" pitchFamily="66" charset="0"/>
                <a:ea typeface="Arial" panose="020B0604020202020204" pitchFamily="34" charset="0"/>
              </a:rPr>
              <a:t> </a:t>
            </a:r>
            <a:endParaRPr lang="it-IT" sz="4400" dirty="0">
              <a:effectLst/>
              <a:latin typeface="Comic Sans MS" pitchFamily="66" charset="0"/>
              <a:ea typeface="Calibri" panose="020F0502020204030204" pitchFamily="34" charset="0"/>
            </a:endParaRPr>
          </a:p>
          <a:p>
            <a:pPr marL="0" lvl="0" indent="0" algn="ctr" rtl="0">
              <a:spcBef>
                <a:spcPts val="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33"/>
          <p:cNvPicPr preferRelativeResize="0"/>
          <p:nvPr/>
        </p:nvPicPr>
        <p:blipFill>
          <a:blip r:embed="rId3">
            <a:alphaModFix amt="67000"/>
          </a:blip>
          <a:stretch>
            <a:fillRect/>
          </a:stretch>
        </p:blipFill>
        <p:spPr>
          <a:xfrm>
            <a:off x="0" y="0"/>
            <a:ext cx="9144000" cy="5143500"/>
          </a:xfrm>
          <a:prstGeom prst="rect">
            <a:avLst/>
          </a:prstGeom>
          <a:noFill/>
          <a:ln>
            <a:noFill/>
          </a:ln>
        </p:spPr>
      </p:pic>
      <p:sp>
        <p:nvSpPr>
          <p:cNvPr id="163" name="Google Shape;163;p33"/>
          <p:cNvSpPr txBox="1">
            <a:spLocks noGrp="1"/>
          </p:cNvSpPr>
          <p:nvPr>
            <p:ph type="ctrTitle"/>
          </p:nvPr>
        </p:nvSpPr>
        <p:spPr>
          <a:xfrm>
            <a:off x="2140800" y="327525"/>
            <a:ext cx="5060100" cy="882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l"/>
              <a:t>Team 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4"/>
          <p:cNvPicPr preferRelativeResize="0"/>
          <p:nvPr/>
        </p:nvPicPr>
        <p:blipFill>
          <a:blip r:embed="rId3">
            <a:alphaModFix amt="51000"/>
          </a:blip>
          <a:stretch>
            <a:fillRect/>
          </a:stretch>
        </p:blipFill>
        <p:spPr>
          <a:xfrm>
            <a:off x="0" y="0"/>
            <a:ext cx="9144001" cy="5143499"/>
          </a:xfrm>
          <a:prstGeom prst="rect">
            <a:avLst/>
          </a:prstGeom>
          <a:noFill/>
          <a:ln>
            <a:noFill/>
          </a:ln>
        </p:spPr>
      </p:pic>
      <p:sp>
        <p:nvSpPr>
          <p:cNvPr id="169" name="Google Shape;169;p34"/>
          <p:cNvSpPr txBox="1">
            <a:spLocks noGrp="1"/>
          </p:cNvSpPr>
          <p:nvPr>
            <p:ph type="ctrTitle"/>
          </p:nvPr>
        </p:nvSpPr>
        <p:spPr>
          <a:xfrm>
            <a:off x="2960975" y="174625"/>
            <a:ext cx="4323300" cy="1118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l"/>
              <a:t>Team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5"/>
          <p:cNvPicPr preferRelativeResize="0"/>
          <p:nvPr/>
        </p:nvPicPr>
        <p:blipFill>
          <a:blip r:embed="rId3">
            <a:alphaModFix amt="46000"/>
          </a:blip>
          <a:stretch>
            <a:fillRect/>
          </a:stretch>
        </p:blipFill>
        <p:spPr>
          <a:xfrm>
            <a:off x="0" y="0"/>
            <a:ext cx="9216601" cy="5143500"/>
          </a:xfrm>
          <a:prstGeom prst="rect">
            <a:avLst/>
          </a:prstGeom>
          <a:noFill/>
          <a:ln>
            <a:noFill/>
          </a:ln>
        </p:spPr>
      </p:pic>
      <p:sp>
        <p:nvSpPr>
          <p:cNvPr id="65" name="Google Shape;65;p15"/>
          <p:cNvSpPr txBox="1">
            <a:spLocks noGrp="1"/>
          </p:cNvSpPr>
          <p:nvPr>
            <p:ph type="ctrTitle"/>
          </p:nvPr>
        </p:nvSpPr>
        <p:spPr>
          <a:xfrm>
            <a:off x="2780250" y="244125"/>
            <a:ext cx="4128600" cy="729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l"/>
              <a:t>Team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ctrTitle"/>
          </p:nvPr>
        </p:nvSpPr>
        <p:spPr>
          <a:xfrm>
            <a:off x="458475" y="525517"/>
            <a:ext cx="8373900" cy="861849"/>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l" dirty="0">
                <a:latin typeface="Impact"/>
                <a:ea typeface="Impact"/>
                <a:cs typeface="Impact"/>
                <a:sym typeface="Impact"/>
              </a:rPr>
              <a:t>A SPECIAL </a:t>
            </a:r>
            <a:r>
              <a:rPr lang="el" dirty="0" smtClean="0">
                <a:latin typeface="Impact"/>
                <a:ea typeface="Impact"/>
                <a:cs typeface="Impact"/>
                <a:sym typeface="Impact"/>
              </a:rPr>
              <a:t>FRIEND</a:t>
            </a:r>
            <a:endParaRPr dirty="0">
              <a:latin typeface="Impact"/>
              <a:ea typeface="Impact"/>
              <a:cs typeface="Impact"/>
              <a:sym typeface="Impact"/>
            </a:endParaRPr>
          </a:p>
        </p:txBody>
      </p:sp>
      <p:sp>
        <p:nvSpPr>
          <p:cNvPr id="71" name="Google Shape;71;p16"/>
          <p:cNvSpPr txBox="1">
            <a:spLocks noGrp="1"/>
          </p:cNvSpPr>
          <p:nvPr>
            <p:ph type="subTitle" idx="1"/>
          </p:nvPr>
        </p:nvSpPr>
        <p:spPr>
          <a:xfrm>
            <a:off x="264600" y="1716475"/>
            <a:ext cx="8430900" cy="2393700"/>
          </a:xfrm>
          <a:prstGeom prst="rect">
            <a:avLst/>
          </a:prstGeom>
        </p:spPr>
        <p:txBody>
          <a:bodyPr spcFirstLastPara="1" wrap="square" lIns="91425" tIns="91425" rIns="91425" bIns="91425" anchor="t" anchorCtr="0">
            <a:noAutofit/>
          </a:bodyPr>
          <a:lstStyle/>
          <a:p>
            <a:pPr lvl="0" indent="-457200" algn="l" rtl="0">
              <a:spcBef>
                <a:spcPts val="0"/>
              </a:spcBef>
              <a:spcAft>
                <a:spcPts val="0"/>
              </a:spcAft>
              <a:buAutoNum type="arabicPeriod"/>
            </a:pPr>
            <a:r>
              <a:rPr lang="en-US" sz="2400" dirty="0" smtClean="0">
                <a:solidFill>
                  <a:schemeClr val="dk1"/>
                </a:solidFill>
                <a:highlight>
                  <a:srgbClr val="6D9EEB"/>
                </a:highlight>
                <a:latin typeface="Comic Sans MS"/>
                <a:ea typeface="Comic Sans MS"/>
                <a:cs typeface="Comic Sans MS"/>
                <a:sym typeface="Comic Sans MS"/>
              </a:rPr>
              <a:t>The Science Quiz</a:t>
            </a:r>
          </a:p>
          <a:p>
            <a:pPr lvl="0" indent="-457200" algn="l" rtl="0">
              <a:spcBef>
                <a:spcPts val="0"/>
              </a:spcBef>
              <a:spcAft>
                <a:spcPts val="0"/>
              </a:spcAft>
            </a:pPr>
            <a:endParaRPr sz="2400" dirty="0">
              <a:solidFill>
                <a:schemeClr val="dk1"/>
              </a:solidFill>
              <a:highlight>
                <a:srgbClr val="6D9EEB"/>
              </a:highlight>
              <a:latin typeface="Comic Sans MS"/>
              <a:ea typeface="Comic Sans MS"/>
              <a:cs typeface="Comic Sans MS"/>
              <a:sym typeface="Comic Sans MS"/>
            </a:endParaRPr>
          </a:p>
          <a:p>
            <a:pPr marL="0" lvl="0" indent="0" algn="l" rtl="0">
              <a:spcBef>
                <a:spcPts val="0"/>
              </a:spcBef>
              <a:spcAft>
                <a:spcPts val="0"/>
              </a:spcAft>
              <a:buNone/>
            </a:pPr>
            <a:r>
              <a:rPr lang="el" sz="2400" dirty="0">
                <a:solidFill>
                  <a:schemeClr val="dk1"/>
                </a:solidFill>
                <a:highlight>
                  <a:srgbClr val="6D9EEB"/>
                </a:highlight>
                <a:latin typeface="Comic Sans MS"/>
                <a:ea typeface="Comic Sans MS"/>
                <a:cs typeface="Comic Sans MS"/>
                <a:sym typeface="Comic Sans MS"/>
              </a:rPr>
              <a:t>On Wednesday afternoon, Lou goes to Yannick's house, a classmate of hers. Yannick is very friendly and very good at science. Tomorrow they’re taking a quiz and they’ve decided to study together. It's the first time Lou goes to Yannick's house, so she checks the address on her phone: 25 Theater Street.</a:t>
            </a:r>
            <a:endParaRPr sz="32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subTitle" idx="1"/>
          </p:nvPr>
        </p:nvSpPr>
        <p:spPr>
          <a:xfrm>
            <a:off x="618125" y="437950"/>
            <a:ext cx="7857900" cy="40827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0"/>
              </a:spcAft>
              <a:buNone/>
            </a:pPr>
            <a:r>
              <a:rPr lang="el" sz="2400">
                <a:solidFill>
                  <a:schemeClr val="dk1"/>
                </a:solidFill>
                <a:highlight>
                  <a:srgbClr val="FFF2CC"/>
                </a:highlight>
                <a:latin typeface="Comic Sans MS"/>
                <a:ea typeface="Comic Sans MS"/>
                <a:cs typeface="Comic Sans MS"/>
                <a:sym typeface="Comic Sans MS"/>
              </a:rPr>
              <a:t>Lou rings the intercom: Driiiiiin.</a:t>
            </a:r>
            <a:endParaRPr sz="2400">
              <a:solidFill>
                <a:schemeClr val="dk1"/>
              </a:solidFill>
              <a:highlight>
                <a:srgbClr val="FFF2CC"/>
              </a:highlight>
              <a:latin typeface="Comic Sans MS"/>
              <a:ea typeface="Comic Sans MS"/>
              <a:cs typeface="Comic Sans MS"/>
              <a:sym typeface="Comic Sans MS"/>
            </a:endParaRPr>
          </a:p>
          <a:p>
            <a:pPr marL="0" lvl="0" indent="0" algn="l" rtl="0">
              <a:lnSpc>
                <a:spcPct val="115000"/>
              </a:lnSpc>
              <a:spcBef>
                <a:spcPts val="0"/>
              </a:spcBef>
              <a:spcAft>
                <a:spcPts val="0"/>
              </a:spcAft>
              <a:buNone/>
            </a:pPr>
            <a:r>
              <a:rPr lang="el" sz="2400" b="1">
                <a:solidFill>
                  <a:schemeClr val="dk1"/>
                </a:solidFill>
                <a:highlight>
                  <a:srgbClr val="FFF2CC"/>
                </a:highlight>
                <a:latin typeface="Comic Sans MS"/>
                <a:ea typeface="Comic Sans MS"/>
                <a:cs typeface="Comic Sans MS"/>
                <a:sym typeface="Comic Sans MS"/>
              </a:rPr>
              <a:t>"Is it you, Lou?"</a:t>
            </a:r>
            <a:r>
              <a:rPr lang="el" sz="2400">
                <a:solidFill>
                  <a:schemeClr val="dk1"/>
                </a:solidFill>
                <a:highlight>
                  <a:srgbClr val="FFF2CC"/>
                </a:highlight>
                <a:latin typeface="Comic Sans MS"/>
                <a:ea typeface="Comic Sans MS"/>
                <a:cs typeface="Comic Sans MS"/>
                <a:sym typeface="Comic Sans MS"/>
              </a:rPr>
              <a:t> a voice answers. </a:t>
            </a:r>
            <a:endParaRPr sz="2400">
              <a:solidFill>
                <a:schemeClr val="dk1"/>
              </a:solidFill>
              <a:highlight>
                <a:srgbClr val="FFF2CC"/>
              </a:highlight>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l" sz="2400" b="1">
                <a:solidFill>
                  <a:schemeClr val="dk1"/>
                </a:solidFill>
                <a:highlight>
                  <a:srgbClr val="FFF2CC"/>
                </a:highlight>
                <a:latin typeface="Comic Sans MS"/>
                <a:ea typeface="Comic Sans MS"/>
                <a:cs typeface="Comic Sans MS"/>
                <a:sym typeface="Comic Sans MS"/>
              </a:rPr>
              <a:t>"We're on the second floor."</a:t>
            </a:r>
            <a:br>
              <a:rPr lang="el" sz="2400" b="1">
                <a:solidFill>
                  <a:schemeClr val="dk1"/>
                </a:solidFill>
                <a:highlight>
                  <a:srgbClr val="FFF2CC"/>
                </a:highlight>
                <a:latin typeface="Comic Sans MS"/>
                <a:ea typeface="Comic Sans MS"/>
                <a:cs typeface="Comic Sans MS"/>
                <a:sym typeface="Comic Sans MS"/>
              </a:rPr>
            </a:br>
            <a:r>
              <a:rPr lang="el" sz="2400">
                <a:solidFill>
                  <a:schemeClr val="dk1"/>
                </a:solidFill>
                <a:highlight>
                  <a:srgbClr val="FFF2CC"/>
                </a:highlight>
                <a:latin typeface="Comic Sans MS"/>
                <a:ea typeface="Comic Sans MS"/>
                <a:cs typeface="Comic Sans MS"/>
                <a:sym typeface="Comic Sans MS"/>
              </a:rPr>
              <a:t> It's not Yannick's voice, it's a girl's voice.</a:t>
            </a:r>
            <a:br>
              <a:rPr lang="el" sz="2400">
                <a:solidFill>
                  <a:schemeClr val="dk1"/>
                </a:solidFill>
                <a:highlight>
                  <a:srgbClr val="FFF2CC"/>
                </a:highlight>
                <a:latin typeface="Comic Sans MS"/>
                <a:ea typeface="Comic Sans MS"/>
                <a:cs typeface="Comic Sans MS"/>
                <a:sym typeface="Comic Sans MS"/>
              </a:rPr>
            </a:br>
            <a:r>
              <a:rPr lang="el" sz="2400">
                <a:solidFill>
                  <a:schemeClr val="dk1"/>
                </a:solidFill>
                <a:highlight>
                  <a:srgbClr val="FFF2CC"/>
                </a:highlight>
                <a:latin typeface="Comic Sans MS"/>
                <a:ea typeface="Comic Sans MS"/>
                <a:cs typeface="Comic Sans MS"/>
                <a:sym typeface="Comic Sans MS"/>
              </a:rPr>
              <a:t> </a:t>
            </a:r>
            <a:r>
              <a:rPr lang="el" sz="2400" b="1">
                <a:solidFill>
                  <a:schemeClr val="dk1"/>
                </a:solidFill>
                <a:highlight>
                  <a:srgbClr val="FFF2CC"/>
                </a:highlight>
                <a:latin typeface="Comic Sans MS"/>
                <a:ea typeface="Comic Sans MS"/>
                <a:cs typeface="Comic Sans MS"/>
                <a:sym typeface="Comic Sans MS"/>
              </a:rPr>
              <a:t>"So Yannick has a sister?"</a:t>
            </a:r>
            <a:r>
              <a:rPr lang="el" sz="2400">
                <a:solidFill>
                  <a:schemeClr val="dk1"/>
                </a:solidFill>
                <a:highlight>
                  <a:srgbClr val="FFF2CC"/>
                </a:highlight>
                <a:latin typeface="Comic Sans MS"/>
                <a:ea typeface="Comic Sans MS"/>
                <a:cs typeface="Comic Sans MS"/>
                <a:sym typeface="Comic Sans MS"/>
              </a:rPr>
              <a:t> Lou wonders.</a:t>
            </a:r>
            <a:br>
              <a:rPr lang="el" sz="2400">
                <a:solidFill>
                  <a:schemeClr val="dk1"/>
                </a:solidFill>
                <a:highlight>
                  <a:srgbClr val="FFF2CC"/>
                </a:highlight>
                <a:latin typeface="Comic Sans MS"/>
                <a:ea typeface="Comic Sans MS"/>
                <a:cs typeface="Comic Sans MS"/>
                <a:sym typeface="Comic Sans MS"/>
              </a:rPr>
            </a:br>
            <a:r>
              <a:rPr lang="el" sz="2400">
                <a:solidFill>
                  <a:schemeClr val="dk1"/>
                </a:solidFill>
                <a:highlight>
                  <a:srgbClr val="FFF2CC"/>
                </a:highlight>
                <a:latin typeface="Comic Sans MS"/>
                <a:ea typeface="Comic Sans MS"/>
                <a:cs typeface="Comic Sans MS"/>
                <a:sym typeface="Comic Sans MS"/>
              </a:rPr>
              <a:t> She climbs the stairs; on the second floor, a door is open. A blonde girl greets Lou.</a:t>
            </a:r>
            <a:endParaRPr sz="2400">
              <a:solidFill>
                <a:schemeClr val="dk1"/>
              </a:solidFill>
              <a:highlight>
                <a:srgbClr val="FFF2CC"/>
              </a:highlight>
              <a:latin typeface="Comic Sans MS"/>
              <a:ea typeface="Comic Sans MS"/>
              <a:cs typeface="Comic Sans MS"/>
              <a:sym typeface="Comic Sans MS"/>
            </a:endParaRPr>
          </a:p>
          <a:p>
            <a:pPr marL="0" lvl="0" indent="0" algn="ctr" rtl="0">
              <a:spcBef>
                <a:spcPts val="0"/>
              </a:spcBef>
              <a:spcAft>
                <a:spcPts val="0"/>
              </a:spcAft>
              <a:buNone/>
            </a:pPr>
            <a:endParaRPr>
              <a:highlight>
                <a:srgbClr val="FFF2CC"/>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80"/>
        <p:cNvGrpSpPr/>
        <p:nvPr/>
      </p:nvGrpSpPr>
      <p:grpSpPr>
        <a:xfrm>
          <a:off x="0" y="0"/>
          <a:ext cx="0" cy="0"/>
          <a:chOff x="0" y="0"/>
          <a:chExt cx="0" cy="0"/>
        </a:xfrm>
      </p:grpSpPr>
      <p:sp>
        <p:nvSpPr>
          <p:cNvPr id="81" name="Google Shape;81;p18"/>
          <p:cNvSpPr txBox="1">
            <a:spLocks noGrp="1"/>
          </p:cNvSpPr>
          <p:nvPr>
            <p:ph type="subTitle" idx="1"/>
          </p:nvPr>
        </p:nvSpPr>
        <p:spPr>
          <a:xfrm>
            <a:off x="447050" y="175625"/>
            <a:ext cx="8385300" cy="4493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endParaRPr sz="2400">
              <a:solidFill>
                <a:schemeClr val="dk1"/>
              </a:solidFill>
              <a:highlight>
                <a:srgbClr val="B6D7A8"/>
              </a:highlight>
              <a:latin typeface="Comic Sans MS"/>
              <a:ea typeface="Comic Sans MS"/>
              <a:cs typeface="Comic Sans MS"/>
              <a:sym typeface="Comic Sans MS"/>
            </a:endParaRPr>
          </a:p>
          <a:p>
            <a:pPr marL="0" lvl="0" indent="0" algn="l" rtl="0">
              <a:lnSpc>
                <a:spcPct val="115000"/>
              </a:lnSpc>
              <a:spcBef>
                <a:spcPts val="0"/>
              </a:spcBef>
              <a:spcAft>
                <a:spcPts val="0"/>
              </a:spcAft>
              <a:buNone/>
            </a:pPr>
            <a:r>
              <a:rPr lang="el" sz="2400" b="1">
                <a:solidFill>
                  <a:schemeClr val="dk1"/>
                </a:solidFill>
                <a:highlight>
                  <a:srgbClr val="B6D7A8"/>
                </a:highlight>
                <a:latin typeface="Comic Sans MS"/>
                <a:ea typeface="Comic Sans MS"/>
                <a:cs typeface="Comic Sans MS"/>
                <a:sym typeface="Comic Sans MS"/>
              </a:rPr>
              <a:t>"Good morning, I'm Matilde, Yannick's sister."</a:t>
            </a:r>
            <a:endParaRPr sz="2400" b="1">
              <a:solidFill>
                <a:schemeClr val="dk1"/>
              </a:solidFill>
              <a:highlight>
                <a:srgbClr val="B6D7A8"/>
              </a:highlight>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l" sz="2400" b="1">
                <a:solidFill>
                  <a:schemeClr val="dk1"/>
                </a:solidFill>
                <a:highlight>
                  <a:srgbClr val="B6D7A8"/>
                </a:highlight>
                <a:latin typeface="Comic Sans MS"/>
                <a:ea typeface="Comic Sans MS"/>
                <a:cs typeface="Comic Sans MS"/>
                <a:sym typeface="Comic Sans MS"/>
              </a:rPr>
              <a:t>"Hi Matilde, I'm…"</a:t>
            </a:r>
            <a:endParaRPr sz="2400" b="1">
              <a:solidFill>
                <a:schemeClr val="dk1"/>
              </a:solidFill>
              <a:highlight>
                <a:srgbClr val="B6D7A8"/>
              </a:highlight>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l" sz="2400" b="1">
                <a:solidFill>
                  <a:schemeClr val="dk1"/>
                </a:solidFill>
                <a:highlight>
                  <a:srgbClr val="B6D7A8"/>
                </a:highlight>
                <a:latin typeface="Comic Sans MS"/>
                <a:ea typeface="Comic Sans MS"/>
                <a:cs typeface="Comic Sans MS"/>
                <a:sym typeface="Comic Sans MS"/>
              </a:rPr>
              <a:t>"I know, you're Lou, my brother's classmate."</a:t>
            </a:r>
            <a:endParaRPr sz="2400" b="1">
              <a:solidFill>
                <a:schemeClr val="dk1"/>
              </a:solidFill>
              <a:highlight>
                <a:srgbClr val="B6D7A8"/>
              </a:highlight>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l" sz="2400" b="1">
                <a:solidFill>
                  <a:schemeClr val="dk1"/>
                </a:solidFill>
                <a:highlight>
                  <a:srgbClr val="B6D7A8"/>
                </a:highlight>
                <a:latin typeface="Comic Sans MS"/>
                <a:ea typeface="Comic Sans MS"/>
                <a:cs typeface="Comic Sans MS"/>
                <a:sym typeface="Comic Sans MS"/>
              </a:rPr>
              <a:t>"Is Yannick here?" </a:t>
            </a:r>
            <a:r>
              <a:rPr lang="el" sz="2400">
                <a:solidFill>
                  <a:schemeClr val="dk1"/>
                </a:solidFill>
                <a:highlight>
                  <a:srgbClr val="B6D7A8"/>
                </a:highlight>
                <a:latin typeface="Comic Sans MS"/>
                <a:ea typeface="Comic Sans MS"/>
                <a:cs typeface="Comic Sans MS"/>
                <a:sym typeface="Comic Sans MS"/>
              </a:rPr>
              <a:t>Lou asks.</a:t>
            </a:r>
            <a:endParaRPr sz="2400">
              <a:solidFill>
                <a:schemeClr val="dk1"/>
              </a:solidFill>
              <a:highlight>
                <a:srgbClr val="B6D7A8"/>
              </a:highlight>
              <a:latin typeface="Comic Sans MS"/>
              <a:ea typeface="Comic Sans MS"/>
              <a:cs typeface="Comic Sans MS"/>
              <a:sym typeface="Comic Sans MS"/>
            </a:endParaRPr>
          </a:p>
          <a:p>
            <a:pPr marL="0" lvl="0" indent="0" algn="l" rtl="0">
              <a:lnSpc>
                <a:spcPct val="115000"/>
              </a:lnSpc>
              <a:spcBef>
                <a:spcPts val="0"/>
              </a:spcBef>
              <a:spcAft>
                <a:spcPts val="0"/>
              </a:spcAft>
              <a:buNone/>
            </a:pPr>
            <a:r>
              <a:rPr lang="el" sz="2400" b="1">
                <a:solidFill>
                  <a:schemeClr val="dk1"/>
                </a:solidFill>
                <a:highlight>
                  <a:srgbClr val="B6D7A8"/>
                </a:highlight>
                <a:latin typeface="Comic Sans MS"/>
                <a:ea typeface="Comic Sans MS"/>
                <a:cs typeface="Comic Sans MS"/>
                <a:sym typeface="Comic Sans MS"/>
              </a:rPr>
              <a:t>"Not yet, he's running late."</a:t>
            </a:r>
            <a:endParaRPr sz="2400" b="1">
              <a:solidFill>
                <a:schemeClr val="dk1"/>
              </a:solidFill>
              <a:highlight>
                <a:srgbClr val="B6D7A8"/>
              </a:highlight>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l" sz="2400" b="1">
                <a:solidFill>
                  <a:schemeClr val="dk1"/>
                </a:solidFill>
                <a:highlight>
                  <a:srgbClr val="B6D7A8"/>
                </a:highlight>
                <a:latin typeface="Comic Sans MS"/>
                <a:ea typeface="Comic Sans MS"/>
                <a:cs typeface="Comic Sans MS"/>
                <a:sym typeface="Comic Sans MS"/>
              </a:rPr>
              <a:t>"Ah, okay…"</a:t>
            </a:r>
            <a:endParaRPr sz="2400" b="1">
              <a:solidFill>
                <a:schemeClr val="dk1"/>
              </a:solidFill>
              <a:highlight>
                <a:srgbClr val="B6D7A8"/>
              </a:highlight>
              <a:latin typeface="Comic Sans MS"/>
              <a:ea typeface="Comic Sans MS"/>
              <a:cs typeface="Comic Sans MS"/>
              <a:sym typeface="Comic Sans MS"/>
            </a:endParaRPr>
          </a:p>
          <a:p>
            <a:pPr marL="0" lvl="0" indent="0" algn="l" rtl="0">
              <a:lnSpc>
                <a:spcPct val="107000"/>
              </a:lnSpc>
              <a:spcBef>
                <a:spcPts val="0"/>
              </a:spcBef>
              <a:spcAft>
                <a:spcPts val="0"/>
              </a:spcAft>
              <a:buClr>
                <a:schemeClr val="dk1"/>
              </a:buClr>
              <a:buSzPts val="1100"/>
              <a:buFont typeface="Arial"/>
              <a:buNone/>
            </a:pPr>
            <a:r>
              <a:rPr lang="el" sz="2400" b="1">
                <a:solidFill>
                  <a:schemeClr val="dk1"/>
                </a:solidFill>
                <a:latin typeface="Comic Sans MS"/>
                <a:ea typeface="Comic Sans MS"/>
                <a:cs typeface="Comic Sans MS"/>
                <a:sym typeface="Comic Sans MS"/>
              </a:rPr>
              <a:t>"Come to the living room, let's wait together."</a:t>
            </a:r>
            <a:endParaRPr sz="2400" b="1">
              <a:solidFill>
                <a:schemeClr val="dk1"/>
              </a:solidFill>
              <a:latin typeface="Comic Sans MS"/>
              <a:ea typeface="Comic Sans MS"/>
              <a:cs typeface="Comic Sans MS"/>
              <a:sym typeface="Comic Sans MS"/>
            </a:endParaRPr>
          </a:p>
          <a:p>
            <a:pPr marL="0" lvl="0" indent="0" algn="l" rtl="0">
              <a:lnSpc>
                <a:spcPct val="107000"/>
              </a:lnSpc>
              <a:spcBef>
                <a:spcPts val="0"/>
              </a:spcBef>
              <a:spcAft>
                <a:spcPts val="0"/>
              </a:spcAft>
              <a:buClr>
                <a:schemeClr val="dk1"/>
              </a:buClr>
              <a:buSzPts val="1100"/>
              <a:buFont typeface="Arial"/>
              <a:buNone/>
            </a:pP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85"/>
        <p:cNvGrpSpPr/>
        <p:nvPr/>
      </p:nvGrpSpPr>
      <p:grpSpPr>
        <a:xfrm>
          <a:off x="0" y="0"/>
          <a:ext cx="0" cy="0"/>
          <a:chOff x="0" y="0"/>
          <a:chExt cx="0" cy="0"/>
        </a:xfrm>
      </p:grpSpPr>
      <p:sp>
        <p:nvSpPr>
          <p:cNvPr id="86" name="Google Shape;86;p19"/>
          <p:cNvSpPr txBox="1">
            <a:spLocks noGrp="1"/>
          </p:cNvSpPr>
          <p:nvPr>
            <p:ph type="subTitle" idx="1"/>
          </p:nvPr>
        </p:nvSpPr>
        <p:spPr>
          <a:xfrm>
            <a:off x="161950" y="107300"/>
            <a:ext cx="8804400" cy="5036100"/>
          </a:xfrm>
          <a:prstGeom prst="rect">
            <a:avLst/>
          </a:prstGeom>
        </p:spPr>
        <p:txBody>
          <a:bodyPr spcFirstLastPara="1" wrap="square" lIns="91425" tIns="91425" rIns="91425" bIns="91425" anchor="t" anchorCtr="0">
            <a:noAutofit/>
          </a:bodyPr>
          <a:lstStyle/>
          <a:p>
            <a:pPr marL="647700" lvl="0" indent="0" algn="l" rtl="0">
              <a:lnSpc>
                <a:spcPct val="95000"/>
              </a:lnSpc>
              <a:spcBef>
                <a:spcPts val="1200"/>
              </a:spcBef>
              <a:spcAft>
                <a:spcPts val="0"/>
              </a:spcAft>
              <a:buClr>
                <a:schemeClr val="dk1"/>
              </a:buClr>
              <a:buSzPts val="358"/>
              <a:buFont typeface="Arial"/>
              <a:buNone/>
            </a:pPr>
            <a:r>
              <a:rPr lang="el" sz="2400">
                <a:solidFill>
                  <a:schemeClr val="dk1"/>
                </a:solidFill>
                <a:highlight>
                  <a:srgbClr val="D9D2E9"/>
                </a:highlight>
                <a:latin typeface="Comic Sans MS"/>
                <a:ea typeface="Comic Sans MS"/>
                <a:cs typeface="Comic Sans MS"/>
                <a:sym typeface="Comic Sans MS"/>
              </a:rPr>
              <a:t>Matilde seems really kind. Lou takes the opportunity to get to know her.</a:t>
            </a:r>
            <a:endParaRPr sz="2400">
              <a:solidFill>
                <a:schemeClr val="dk1"/>
              </a:solidFill>
              <a:highlight>
                <a:srgbClr val="D9D2E9"/>
              </a:highlight>
              <a:latin typeface="Comic Sans MS"/>
              <a:ea typeface="Comic Sans MS"/>
              <a:cs typeface="Comic Sans MS"/>
              <a:sym typeface="Comic Sans MS"/>
            </a:endParaRPr>
          </a:p>
          <a:p>
            <a:pPr marL="647700" lvl="0" indent="-228600" algn="l" rtl="0">
              <a:lnSpc>
                <a:spcPct val="95000"/>
              </a:lnSpc>
              <a:spcBef>
                <a:spcPts val="0"/>
              </a:spcBef>
              <a:spcAft>
                <a:spcPts val="0"/>
              </a:spcAft>
              <a:buClr>
                <a:schemeClr val="dk1"/>
              </a:buClr>
              <a:buSzPts val="358"/>
              <a:buFont typeface="Arial"/>
              <a:buNone/>
            </a:pPr>
            <a:r>
              <a:rPr lang="el" sz="2400">
                <a:solidFill>
                  <a:schemeClr val="dk1"/>
                </a:solidFill>
                <a:highlight>
                  <a:srgbClr val="D9D2E9"/>
                </a:highlight>
                <a:latin typeface="Comic Sans MS"/>
                <a:ea typeface="Comic Sans MS"/>
                <a:cs typeface="Comic Sans MS"/>
                <a:sym typeface="Comic Sans MS"/>
              </a:rPr>
              <a:t> </a:t>
            </a:r>
            <a:r>
              <a:rPr lang="el" sz="2400" b="1">
                <a:solidFill>
                  <a:schemeClr val="dk1"/>
                </a:solidFill>
                <a:highlight>
                  <a:srgbClr val="D9D2E9"/>
                </a:highlight>
                <a:latin typeface="Comic Sans MS"/>
                <a:ea typeface="Comic Sans MS"/>
                <a:cs typeface="Comic Sans MS"/>
                <a:sym typeface="Comic Sans MS"/>
              </a:rPr>
              <a:t>"How old are you, Matilde?"</a:t>
            </a:r>
            <a:endParaRPr sz="2400" b="1">
              <a:solidFill>
                <a:schemeClr val="dk1"/>
              </a:solidFill>
              <a:highlight>
                <a:srgbClr val="D9D2E9"/>
              </a:highlight>
              <a:latin typeface="Comic Sans MS"/>
              <a:ea typeface="Comic Sans MS"/>
              <a:cs typeface="Comic Sans MS"/>
              <a:sym typeface="Comic Sans MS"/>
            </a:endParaRPr>
          </a:p>
          <a:p>
            <a:pPr marL="647700" lvl="0" indent="-228600" algn="l" rtl="0">
              <a:lnSpc>
                <a:spcPct val="95000"/>
              </a:lnSpc>
              <a:spcBef>
                <a:spcPts val="0"/>
              </a:spcBef>
              <a:spcAft>
                <a:spcPts val="0"/>
              </a:spcAft>
              <a:buClr>
                <a:schemeClr val="dk1"/>
              </a:buClr>
              <a:buSzPts val="358"/>
              <a:buFont typeface="Arial"/>
              <a:buNone/>
            </a:pPr>
            <a:r>
              <a:rPr lang="el" sz="2400">
                <a:solidFill>
                  <a:schemeClr val="dk1"/>
                </a:solidFill>
                <a:highlight>
                  <a:srgbClr val="D9D2E9"/>
                </a:highlight>
                <a:latin typeface="Comic Sans MS"/>
                <a:ea typeface="Comic Sans MS"/>
                <a:cs typeface="Comic Sans MS"/>
                <a:sym typeface="Comic Sans MS"/>
              </a:rPr>
              <a:t> </a:t>
            </a:r>
            <a:r>
              <a:rPr lang="el" sz="2400" b="1">
                <a:solidFill>
                  <a:schemeClr val="dk1"/>
                </a:solidFill>
                <a:highlight>
                  <a:srgbClr val="D9D2E9"/>
                </a:highlight>
                <a:latin typeface="Comic Sans MS"/>
                <a:ea typeface="Comic Sans MS"/>
                <a:cs typeface="Comic Sans MS"/>
                <a:sym typeface="Comic Sans MS"/>
              </a:rPr>
              <a:t>"I'm 11 years old."</a:t>
            </a:r>
            <a:endParaRPr sz="2400" b="1">
              <a:solidFill>
                <a:schemeClr val="dk1"/>
              </a:solidFill>
              <a:highlight>
                <a:srgbClr val="D9D2E9"/>
              </a:highlight>
              <a:latin typeface="Comic Sans MS"/>
              <a:ea typeface="Comic Sans MS"/>
              <a:cs typeface="Comic Sans MS"/>
              <a:sym typeface="Comic Sans MS"/>
            </a:endParaRPr>
          </a:p>
          <a:p>
            <a:pPr marL="647700" lvl="0" indent="-228600" algn="l" rtl="0">
              <a:lnSpc>
                <a:spcPct val="95000"/>
              </a:lnSpc>
              <a:spcBef>
                <a:spcPts val="0"/>
              </a:spcBef>
              <a:spcAft>
                <a:spcPts val="0"/>
              </a:spcAft>
              <a:buClr>
                <a:schemeClr val="dk1"/>
              </a:buClr>
              <a:buSzPts val="358"/>
              <a:buFont typeface="Arial"/>
              <a:buNone/>
            </a:pPr>
            <a:r>
              <a:rPr lang="el" sz="2400">
                <a:solidFill>
                  <a:schemeClr val="dk1"/>
                </a:solidFill>
                <a:highlight>
                  <a:srgbClr val="D9D2E9"/>
                </a:highlight>
                <a:latin typeface="Comic Sans MS"/>
                <a:ea typeface="Comic Sans MS"/>
                <a:cs typeface="Comic Sans MS"/>
                <a:sym typeface="Comic Sans MS"/>
              </a:rPr>
              <a:t> </a:t>
            </a:r>
            <a:r>
              <a:rPr lang="el" sz="2400" b="1">
                <a:solidFill>
                  <a:schemeClr val="dk1"/>
                </a:solidFill>
                <a:highlight>
                  <a:srgbClr val="D9D2E9"/>
                </a:highlight>
                <a:latin typeface="Comic Sans MS"/>
                <a:ea typeface="Comic Sans MS"/>
                <a:cs typeface="Comic Sans MS"/>
                <a:sym typeface="Comic Sans MS"/>
              </a:rPr>
              <a:t>"You really look like Yannick!"</a:t>
            </a:r>
            <a:endParaRPr sz="2400" b="1">
              <a:solidFill>
                <a:schemeClr val="dk1"/>
              </a:solidFill>
              <a:highlight>
                <a:srgbClr val="D9D2E9"/>
              </a:highlight>
              <a:latin typeface="Comic Sans MS"/>
              <a:ea typeface="Comic Sans MS"/>
              <a:cs typeface="Comic Sans MS"/>
              <a:sym typeface="Comic Sans MS"/>
            </a:endParaRPr>
          </a:p>
          <a:p>
            <a:pPr marL="647700" lvl="0" indent="-228600" algn="l" rtl="0">
              <a:lnSpc>
                <a:spcPct val="95000"/>
              </a:lnSpc>
              <a:spcBef>
                <a:spcPts val="0"/>
              </a:spcBef>
              <a:spcAft>
                <a:spcPts val="0"/>
              </a:spcAft>
              <a:buSzPts val="358"/>
              <a:buNone/>
            </a:pPr>
            <a:r>
              <a:rPr lang="el" sz="2400">
                <a:solidFill>
                  <a:schemeClr val="dk1"/>
                </a:solidFill>
                <a:highlight>
                  <a:srgbClr val="D9D2E9"/>
                </a:highlight>
                <a:latin typeface="Comic Sans MS"/>
                <a:ea typeface="Comic Sans MS"/>
                <a:cs typeface="Comic Sans MS"/>
                <a:sym typeface="Comic Sans MS"/>
              </a:rPr>
              <a:t> </a:t>
            </a:r>
            <a:r>
              <a:rPr lang="el" sz="2400" b="1">
                <a:solidFill>
                  <a:schemeClr val="dk1"/>
                </a:solidFill>
                <a:highlight>
                  <a:srgbClr val="D9D2E9"/>
                </a:highlight>
                <a:latin typeface="Comic Sans MS"/>
                <a:ea typeface="Comic Sans MS"/>
                <a:cs typeface="Comic Sans MS"/>
                <a:sym typeface="Comic Sans MS"/>
              </a:rPr>
              <a:t>"Do you think so? I'm happy: Yannick is my favourite brother!"</a:t>
            </a:r>
            <a:endParaRPr sz="2400" b="1">
              <a:solidFill>
                <a:schemeClr val="dk1"/>
              </a:solidFill>
              <a:highlight>
                <a:srgbClr val="D9D2E9"/>
              </a:highlight>
              <a:latin typeface="Comic Sans MS"/>
              <a:ea typeface="Comic Sans MS"/>
              <a:cs typeface="Comic Sans MS"/>
              <a:sym typeface="Comic Sans MS"/>
            </a:endParaRPr>
          </a:p>
          <a:p>
            <a:pPr marL="647700" lvl="0" indent="-228600" algn="l" rtl="0">
              <a:lnSpc>
                <a:spcPct val="95000"/>
              </a:lnSpc>
              <a:spcBef>
                <a:spcPts val="0"/>
              </a:spcBef>
              <a:spcAft>
                <a:spcPts val="0"/>
              </a:spcAft>
              <a:buSzPts val="358"/>
              <a:buNone/>
            </a:pPr>
            <a:r>
              <a:rPr lang="el" sz="2400">
                <a:solidFill>
                  <a:schemeClr val="dk1"/>
                </a:solidFill>
                <a:highlight>
                  <a:srgbClr val="D9D2E9"/>
                </a:highlight>
                <a:latin typeface="Comic Sans MS"/>
                <a:ea typeface="Comic Sans MS"/>
                <a:cs typeface="Comic Sans MS"/>
                <a:sym typeface="Comic Sans MS"/>
              </a:rPr>
              <a:t>  She laughs: </a:t>
            </a:r>
            <a:r>
              <a:rPr lang="el" sz="2400" b="1">
                <a:solidFill>
                  <a:schemeClr val="dk1"/>
                </a:solidFill>
                <a:highlight>
                  <a:srgbClr val="D9D2E9"/>
                </a:highlight>
                <a:latin typeface="Comic Sans MS"/>
                <a:ea typeface="Comic Sans MS"/>
                <a:cs typeface="Comic Sans MS"/>
                <a:sym typeface="Comic Sans MS"/>
              </a:rPr>
              <a:t>"Actually, he's my only brother… I like joking!"</a:t>
            </a:r>
            <a:endParaRPr sz="2400" b="1">
              <a:solidFill>
                <a:schemeClr val="dk1"/>
              </a:solidFill>
              <a:highlight>
                <a:srgbClr val="D9D2E9"/>
              </a:highlight>
              <a:latin typeface="Comic Sans MS"/>
              <a:ea typeface="Comic Sans MS"/>
              <a:cs typeface="Comic Sans MS"/>
              <a:sym typeface="Comic Sans MS"/>
            </a:endParaRPr>
          </a:p>
          <a:p>
            <a:pPr marL="647700" lvl="0" indent="-228600" algn="l" rtl="0">
              <a:lnSpc>
                <a:spcPct val="95000"/>
              </a:lnSpc>
              <a:spcBef>
                <a:spcPts val="0"/>
              </a:spcBef>
              <a:spcAft>
                <a:spcPts val="0"/>
              </a:spcAft>
              <a:buSzPts val="358"/>
              <a:buNone/>
            </a:pPr>
            <a:r>
              <a:rPr lang="el" sz="2400">
                <a:solidFill>
                  <a:schemeClr val="dk1"/>
                </a:solidFill>
                <a:highlight>
                  <a:srgbClr val="D9D2E9"/>
                </a:highlight>
                <a:latin typeface="Comic Sans MS"/>
                <a:ea typeface="Comic Sans MS"/>
                <a:cs typeface="Comic Sans MS"/>
                <a:sym typeface="Comic Sans MS"/>
              </a:rPr>
              <a:t>   Lou also laughs:</a:t>
            </a:r>
            <a:endParaRPr sz="2400">
              <a:solidFill>
                <a:schemeClr val="dk1"/>
              </a:solidFill>
              <a:highlight>
                <a:srgbClr val="D9D2E9"/>
              </a:highlight>
              <a:latin typeface="Comic Sans MS"/>
              <a:ea typeface="Comic Sans MS"/>
              <a:cs typeface="Comic Sans MS"/>
              <a:sym typeface="Comic Sans MS"/>
            </a:endParaRPr>
          </a:p>
          <a:p>
            <a:pPr marL="419100" lvl="0" indent="0" algn="l" rtl="0">
              <a:lnSpc>
                <a:spcPct val="115000"/>
              </a:lnSpc>
              <a:spcBef>
                <a:spcPts val="0"/>
              </a:spcBef>
              <a:spcAft>
                <a:spcPts val="0"/>
              </a:spcAft>
              <a:buClr>
                <a:schemeClr val="dk1"/>
              </a:buClr>
              <a:buSzPts val="1100"/>
              <a:buFont typeface="Arial"/>
              <a:buNone/>
            </a:pPr>
            <a:r>
              <a:rPr lang="el" sz="2400">
                <a:solidFill>
                  <a:schemeClr val="dk1"/>
                </a:solidFill>
                <a:highlight>
                  <a:srgbClr val="D9D2E9"/>
                </a:highlight>
                <a:latin typeface="Comic Sans MS"/>
                <a:ea typeface="Comic Sans MS"/>
                <a:cs typeface="Comic Sans MS"/>
                <a:sym typeface="Comic Sans MS"/>
              </a:rPr>
              <a:t>   </a:t>
            </a:r>
            <a:r>
              <a:rPr lang="el" sz="2400" b="1">
                <a:solidFill>
                  <a:schemeClr val="dk1"/>
                </a:solidFill>
                <a:highlight>
                  <a:srgbClr val="D9D2E9"/>
                </a:highlight>
                <a:latin typeface="Comic Sans MS"/>
                <a:ea typeface="Comic Sans MS"/>
                <a:cs typeface="Comic Sans MS"/>
                <a:sym typeface="Comic Sans MS"/>
              </a:rPr>
              <a:t>"I like joking, too!"</a:t>
            </a:r>
            <a:endParaRPr sz="2400" b="1">
              <a:solidFill>
                <a:schemeClr val="dk1"/>
              </a:solidFill>
              <a:highlight>
                <a:srgbClr val="D9D2E9"/>
              </a:highlight>
              <a:latin typeface="Comic Sans MS"/>
              <a:ea typeface="Comic Sans MS"/>
              <a:cs typeface="Comic Sans MS"/>
              <a:sym typeface="Comic Sans MS"/>
            </a:endParaRPr>
          </a:p>
          <a:p>
            <a:pPr marL="647700" lvl="0" indent="-228600" algn="l" rtl="0">
              <a:lnSpc>
                <a:spcPct val="115000"/>
              </a:lnSpc>
              <a:spcBef>
                <a:spcPts val="0"/>
              </a:spcBef>
              <a:spcAft>
                <a:spcPts val="0"/>
              </a:spcAft>
              <a:buClr>
                <a:schemeClr val="dk1"/>
              </a:buClr>
              <a:buSzPts val="1100"/>
              <a:buFont typeface="Arial"/>
              <a:buNone/>
            </a:pPr>
            <a:r>
              <a:rPr lang="el" sz="2400" b="1">
                <a:solidFill>
                  <a:schemeClr val="dk1"/>
                </a:solidFill>
                <a:highlight>
                  <a:srgbClr val="D9D2E9"/>
                </a:highlight>
                <a:latin typeface="Comic Sans MS"/>
                <a:ea typeface="Comic Sans MS"/>
                <a:cs typeface="Comic Sans MS"/>
                <a:sym typeface="Comic Sans MS"/>
              </a:rPr>
              <a:t>  "I like playing …"</a:t>
            </a:r>
            <a:endParaRPr sz="2400" b="1">
              <a:solidFill>
                <a:schemeClr val="dk1"/>
              </a:solidFill>
              <a:highlight>
                <a:srgbClr val="D9D2E9"/>
              </a:highlight>
              <a:latin typeface="Comic Sans MS"/>
              <a:ea typeface="Comic Sans MS"/>
              <a:cs typeface="Comic Sans MS"/>
              <a:sym typeface="Comic Sans MS"/>
            </a:endParaRPr>
          </a:p>
          <a:p>
            <a:pPr marL="647700" lvl="0" indent="-228600" algn="l" rtl="0">
              <a:lnSpc>
                <a:spcPct val="115000"/>
              </a:lnSpc>
              <a:spcBef>
                <a:spcPts val="0"/>
              </a:spcBef>
              <a:spcAft>
                <a:spcPts val="0"/>
              </a:spcAft>
              <a:buClr>
                <a:schemeClr val="dk1"/>
              </a:buClr>
              <a:buSzPts val="1100"/>
              <a:buFont typeface="Arial"/>
              <a:buNone/>
            </a:pPr>
            <a:r>
              <a:rPr lang="el" sz="2400" b="1">
                <a:solidFill>
                  <a:schemeClr val="dk1"/>
                </a:solidFill>
                <a:highlight>
                  <a:srgbClr val="D9D2E9"/>
                </a:highlight>
                <a:latin typeface="Comic Sans MS"/>
                <a:ea typeface="Comic Sans MS"/>
                <a:cs typeface="Comic Sans MS"/>
                <a:sym typeface="Comic Sans MS"/>
              </a:rPr>
              <a:t>  "I also like playing, singing and dancing."</a:t>
            </a:r>
            <a:endParaRPr sz="2400" b="1">
              <a:solidFill>
                <a:schemeClr val="dk1"/>
              </a:solidFill>
              <a:highlight>
                <a:srgbClr val="D9D2E9"/>
              </a:highlight>
              <a:latin typeface="Comic Sans MS"/>
              <a:ea typeface="Comic Sans MS"/>
              <a:cs typeface="Comic Sans MS"/>
              <a:sym typeface="Comic Sans MS"/>
            </a:endParaRPr>
          </a:p>
          <a:p>
            <a:pPr marL="647700" lvl="0" indent="-228600" algn="l" rtl="0">
              <a:lnSpc>
                <a:spcPct val="95000"/>
              </a:lnSpc>
              <a:spcBef>
                <a:spcPts val="0"/>
              </a:spcBef>
              <a:spcAft>
                <a:spcPts val="0"/>
              </a:spcAft>
              <a:buClr>
                <a:schemeClr val="dk1"/>
              </a:buClr>
              <a:buSzPts val="358"/>
              <a:buFont typeface="Arial"/>
              <a:buNone/>
            </a:pPr>
            <a:endParaRPr sz="2400">
              <a:solidFill>
                <a:schemeClr val="dk1"/>
              </a:solidFill>
              <a:highlight>
                <a:srgbClr val="D9D2E9"/>
              </a:highlight>
              <a:latin typeface="Comic Sans MS"/>
              <a:ea typeface="Comic Sans MS"/>
              <a:cs typeface="Comic Sans MS"/>
              <a:sym typeface="Comic Sans MS"/>
            </a:endParaRPr>
          </a:p>
          <a:p>
            <a:pPr marL="647700" lvl="0" indent="0" algn="l" rtl="0">
              <a:lnSpc>
                <a:spcPct val="95000"/>
              </a:lnSpc>
              <a:spcBef>
                <a:spcPts val="1200"/>
              </a:spcBef>
              <a:spcAft>
                <a:spcPts val="0"/>
              </a:spcAft>
              <a:buClr>
                <a:schemeClr val="dk1"/>
              </a:buClr>
              <a:buSzPts val="358"/>
              <a:buFont typeface="Arial"/>
              <a:buNone/>
            </a:pPr>
            <a:r>
              <a:rPr lang="el" sz="2400">
                <a:solidFill>
                  <a:schemeClr val="dk1"/>
                </a:solidFill>
                <a:highlight>
                  <a:srgbClr val="FFFFFF"/>
                </a:highlight>
                <a:latin typeface="Comic Sans MS"/>
                <a:ea typeface="Comic Sans MS"/>
                <a:cs typeface="Comic Sans MS"/>
                <a:sym typeface="Comic Sans MS"/>
              </a:rPr>
              <a:t> </a:t>
            </a:r>
            <a:endParaRPr sz="2400">
              <a:solidFill>
                <a:schemeClr val="dk1"/>
              </a:solidFill>
              <a:highlight>
                <a:srgbClr val="FFFFFF"/>
              </a:highlight>
              <a:latin typeface="Comic Sans MS"/>
              <a:ea typeface="Comic Sans MS"/>
              <a:cs typeface="Comic Sans MS"/>
              <a:sym typeface="Comic Sans MS"/>
            </a:endParaRPr>
          </a:p>
          <a:p>
            <a:pPr marL="0" lvl="0" indent="0" algn="ctr" rtl="0">
              <a:lnSpc>
                <a:spcPct val="80000"/>
              </a:lnSpc>
              <a:spcBef>
                <a:spcPts val="0"/>
              </a:spcBef>
              <a:spcAft>
                <a:spcPts val="0"/>
              </a:spcAft>
              <a:buSzPts val="358"/>
              <a:buNone/>
            </a:pPr>
            <a:endParaRPr sz="91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0"/>
        <p:cNvGrpSpPr/>
        <p:nvPr/>
      </p:nvGrpSpPr>
      <p:grpSpPr>
        <a:xfrm>
          <a:off x="0" y="0"/>
          <a:ext cx="0" cy="0"/>
          <a:chOff x="0" y="0"/>
          <a:chExt cx="0" cy="0"/>
        </a:xfrm>
      </p:grpSpPr>
      <p:sp>
        <p:nvSpPr>
          <p:cNvPr id="91" name="Google Shape;91;p20"/>
          <p:cNvSpPr txBox="1">
            <a:spLocks noGrp="1"/>
          </p:cNvSpPr>
          <p:nvPr>
            <p:ph type="subTitle" idx="1"/>
          </p:nvPr>
        </p:nvSpPr>
        <p:spPr>
          <a:xfrm>
            <a:off x="0" y="148250"/>
            <a:ext cx="8615400" cy="5079600"/>
          </a:xfrm>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0"/>
              </a:spcAft>
              <a:buClr>
                <a:schemeClr val="dk1"/>
              </a:buClr>
              <a:buSzPts val="1100"/>
              <a:buFont typeface="Arial"/>
              <a:buNone/>
            </a:pPr>
            <a:r>
              <a:rPr lang="el" sz="2400">
                <a:solidFill>
                  <a:schemeClr val="dk1"/>
                </a:solidFill>
              </a:rPr>
              <a:t>   </a:t>
            </a:r>
            <a:r>
              <a:rPr lang="el" sz="2400">
                <a:solidFill>
                  <a:schemeClr val="dk1"/>
                </a:solidFill>
                <a:latin typeface="Comic Sans MS"/>
                <a:ea typeface="Comic Sans MS"/>
                <a:cs typeface="Comic Sans MS"/>
                <a:sym typeface="Comic Sans MS"/>
              </a:rPr>
              <a:t> Lou is happy: Yannick's sister is a very cheerful girl!</a:t>
            </a:r>
            <a:br>
              <a:rPr lang="el" sz="2400">
                <a:solidFill>
                  <a:schemeClr val="dk1"/>
                </a:solidFill>
                <a:latin typeface="Comic Sans MS"/>
                <a:ea typeface="Comic Sans MS"/>
                <a:cs typeface="Comic Sans MS"/>
                <a:sym typeface="Comic Sans MS"/>
              </a:rPr>
            </a:br>
            <a:r>
              <a:rPr lang="el" sz="2400">
                <a:solidFill>
                  <a:schemeClr val="dk1"/>
                </a:solidFill>
                <a:latin typeface="Comic Sans MS"/>
                <a:ea typeface="Comic Sans MS"/>
                <a:cs typeface="Comic Sans MS"/>
                <a:sym typeface="Comic Sans MS"/>
              </a:rPr>
              <a:t>    But suddenly, Matilde's face turns sad.</a:t>
            </a:r>
            <a:endParaRPr sz="2400">
              <a:solidFill>
                <a:schemeClr val="dk1"/>
              </a:solidFill>
              <a:latin typeface="Comic Sans MS"/>
              <a:ea typeface="Comic Sans MS"/>
              <a:cs typeface="Comic Sans MS"/>
              <a:sym typeface="Comic Sans MS"/>
            </a:endParaRPr>
          </a:p>
          <a:p>
            <a:pPr marL="228600" lvl="0" indent="0" algn="l" rtl="0">
              <a:lnSpc>
                <a:spcPct val="115000"/>
              </a:lnSpc>
              <a:spcBef>
                <a:spcPts val="1200"/>
              </a:spcBef>
              <a:spcAft>
                <a:spcPts val="0"/>
              </a:spcAft>
              <a:buClr>
                <a:schemeClr val="dk1"/>
              </a:buClr>
              <a:buSzPts val="1100"/>
              <a:buFont typeface="Arial"/>
              <a:buNone/>
            </a:pPr>
            <a:r>
              <a:rPr lang="el" sz="2400" b="1">
                <a:solidFill>
                  <a:schemeClr val="dk1"/>
                </a:solidFill>
                <a:latin typeface="Comic Sans MS"/>
                <a:ea typeface="Comic Sans MS"/>
                <a:cs typeface="Comic Sans MS"/>
                <a:sym typeface="Comic Sans MS"/>
              </a:rPr>
              <a:t>"I love my friends very much, they are very important    to me. Lisa, my dance friend, left with her family: now they live   in Bordeaux."</a:t>
            </a:r>
            <a:endParaRPr sz="2400" b="1">
              <a:solidFill>
                <a:schemeClr val="dk1"/>
              </a:solidFill>
              <a:latin typeface="Comic Sans MS"/>
              <a:ea typeface="Comic Sans MS"/>
              <a:cs typeface="Comic Sans MS"/>
              <a:sym typeface="Comic Sans MS"/>
            </a:endParaRPr>
          </a:p>
          <a:p>
            <a:pPr marL="0" lvl="0" indent="0" algn="l" rtl="0">
              <a:lnSpc>
                <a:spcPct val="115000"/>
              </a:lnSpc>
              <a:spcBef>
                <a:spcPts val="120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  </a:t>
            </a:r>
            <a:r>
              <a:rPr lang="el" sz="2400" b="1">
                <a:solidFill>
                  <a:schemeClr val="dk1"/>
                </a:solidFill>
                <a:latin typeface="Comic Sans MS"/>
                <a:ea typeface="Comic Sans MS"/>
                <a:cs typeface="Comic Sans MS"/>
                <a:sym typeface="Comic Sans MS"/>
              </a:rPr>
              <a:t>"Bordeaux? It's quite far!"</a:t>
            </a:r>
            <a:br>
              <a:rPr lang="el" sz="2400" b="1">
                <a:solidFill>
                  <a:schemeClr val="dk1"/>
                </a:solidFill>
                <a:latin typeface="Comic Sans MS"/>
                <a:ea typeface="Comic Sans MS"/>
                <a:cs typeface="Comic Sans MS"/>
                <a:sym typeface="Comic Sans MS"/>
              </a:rPr>
            </a:br>
            <a:r>
              <a:rPr lang="el" sz="2400">
                <a:solidFill>
                  <a:schemeClr val="dk1"/>
                </a:solidFill>
                <a:latin typeface="Comic Sans MS"/>
                <a:ea typeface="Comic Sans MS"/>
                <a:cs typeface="Comic Sans MS"/>
                <a:sym typeface="Comic Sans MS"/>
              </a:rPr>
              <a:t> Lou understands Matilde well because her friend moved to      Canada, as well! She also becomes sad.</a:t>
            </a:r>
            <a:br>
              <a:rPr lang="el" sz="2400">
                <a:solidFill>
                  <a:schemeClr val="dk1"/>
                </a:solidFill>
                <a:latin typeface="Comic Sans MS"/>
                <a:ea typeface="Comic Sans MS"/>
                <a:cs typeface="Comic Sans MS"/>
                <a:sym typeface="Comic Sans MS"/>
              </a:rPr>
            </a:br>
            <a:r>
              <a:rPr lang="el" sz="2400">
                <a:solidFill>
                  <a:schemeClr val="dk1"/>
                </a:solidFill>
                <a:latin typeface="Comic Sans MS"/>
                <a:ea typeface="Comic Sans MS"/>
                <a:cs typeface="Comic Sans MS"/>
                <a:sym typeface="Comic Sans MS"/>
              </a:rPr>
              <a:t> Matilde looks at Lou and changes the subject.</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endParaRPr sz="2400">
              <a:highlight>
                <a:srgbClr val="D9D2E9"/>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95"/>
        <p:cNvGrpSpPr/>
        <p:nvPr/>
      </p:nvGrpSpPr>
      <p:grpSpPr>
        <a:xfrm>
          <a:off x="0" y="0"/>
          <a:ext cx="0" cy="0"/>
          <a:chOff x="0" y="0"/>
          <a:chExt cx="0" cy="0"/>
        </a:xfrm>
      </p:grpSpPr>
      <p:sp>
        <p:nvSpPr>
          <p:cNvPr id="96" name="Google Shape;96;p21"/>
          <p:cNvSpPr txBox="1">
            <a:spLocks noGrp="1"/>
          </p:cNvSpPr>
          <p:nvPr>
            <p:ph type="subTitle" idx="1"/>
          </p:nvPr>
        </p:nvSpPr>
        <p:spPr>
          <a:xfrm>
            <a:off x="-54750" y="346700"/>
            <a:ext cx="9488700" cy="4796700"/>
          </a:xfrm>
          <a:prstGeom prst="rect">
            <a:avLst/>
          </a:prstGeom>
        </p:spPr>
        <p:txBody>
          <a:bodyPr spcFirstLastPara="1" wrap="square" lIns="91425" tIns="91425" rIns="91425" bIns="91425" anchor="t" anchorCtr="0">
            <a:noAutofit/>
          </a:bodyPr>
          <a:lstStyle/>
          <a:p>
            <a:pPr marL="647700" lvl="0" indent="0" algn="l" rtl="0">
              <a:lnSpc>
                <a:spcPct val="115000"/>
              </a:lnSpc>
              <a:spcBef>
                <a:spcPts val="120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Yannick is happy, he loves his sister very much. Matilde is a radiant girl with Down syndrome. She has a full life, and she and her brother are very close and share many things.</a:t>
            </a:r>
            <a:endParaRPr sz="2400">
              <a:solidFill>
                <a:schemeClr val="dk1"/>
              </a:solidFill>
              <a:latin typeface="Comic Sans MS"/>
              <a:ea typeface="Comic Sans MS"/>
              <a:cs typeface="Comic Sans MS"/>
              <a:sym typeface="Comic Sans MS"/>
            </a:endParaRPr>
          </a:p>
          <a:p>
            <a:pPr marL="0" lvl="0" indent="0" algn="l" rtl="0">
              <a:lnSpc>
                <a:spcPct val="115000"/>
              </a:lnSpc>
              <a:spcBef>
                <a:spcPts val="120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        Later, in Yannick's room, the two classmates study science.</a:t>
            </a:r>
            <a:endParaRPr sz="2400">
              <a:solidFill>
                <a:schemeClr val="dk1"/>
              </a:solidFill>
              <a:latin typeface="Comic Sans MS"/>
              <a:ea typeface="Comic Sans MS"/>
              <a:cs typeface="Comic Sans MS"/>
              <a:sym typeface="Comic Sans MS"/>
            </a:endParaRPr>
          </a:p>
          <a:p>
            <a:pPr marL="647700" lvl="0" indent="-228600" algn="l" rtl="0">
              <a:lnSpc>
                <a:spcPct val="115000"/>
              </a:lnSpc>
              <a:spcBef>
                <a:spcPts val="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  </a:t>
            </a:r>
            <a:r>
              <a:rPr lang="el" sz="2400" b="1">
                <a:solidFill>
                  <a:schemeClr val="dk1"/>
                </a:solidFill>
                <a:latin typeface="Comic Sans MS"/>
                <a:ea typeface="Comic Sans MS"/>
                <a:cs typeface="Comic Sans MS"/>
                <a:sym typeface="Comic Sans MS"/>
              </a:rPr>
              <a:t> "Do you want to take a break?" </a:t>
            </a:r>
            <a:r>
              <a:rPr lang="el" sz="2400">
                <a:solidFill>
                  <a:schemeClr val="dk1"/>
                </a:solidFill>
                <a:latin typeface="Comic Sans MS"/>
                <a:ea typeface="Comic Sans MS"/>
                <a:cs typeface="Comic Sans MS"/>
                <a:sym typeface="Comic Sans MS"/>
              </a:rPr>
              <a:t>Yannick asks.</a:t>
            </a:r>
            <a:endParaRPr sz="2400">
              <a:solidFill>
                <a:schemeClr val="dk1"/>
              </a:solidFill>
              <a:latin typeface="Comic Sans MS"/>
              <a:ea typeface="Comic Sans MS"/>
              <a:cs typeface="Comic Sans MS"/>
              <a:sym typeface="Comic Sans MS"/>
            </a:endParaRPr>
          </a:p>
          <a:p>
            <a:pPr marL="647700" lvl="0" indent="-228600" algn="l" rtl="0">
              <a:lnSpc>
                <a:spcPct val="115000"/>
              </a:lnSpc>
              <a:spcBef>
                <a:spcPts val="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   </a:t>
            </a:r>
            <a:r>
              <a:rPr lang="el" sz="2400" b="1">
                <a:solidFill>
                  <a:schemeClr val="dk1"/>
                </a:solidFill>
                <a:latin typeface="Comic Sans MS"/>
                <a:ea typeface="Comic Sans MS"/>
                <a:cs typeface="Comic Sans MS"/>
                <a:sym typeface="Comic Sans MS"/>
              </a:rPr>
              <a:t>"Sure! You know, your sister is really nice!"</a:t>
            </a:r>
            <a:endParaRPr sz="2400" b="1">
              <a:solidFill>
                <a:schemeClr val="dk1"/>
              </a:solidFill>
              <a:latin typeface="Comic Sans MS"/>
              <a:ea typeface="Comic Sans MS"/>
              <a:cs typeface="Comic Sans MS"/>
              <a:sym typeface="Comic Sans MS"/>
            </a:endParaRPr>
          </a:p>
          <a:p>
            <a:pPr marL="647700" lvl="0" indent="-228600" algn="l" rtl="0">
              <a:lnSpc>
                <a:spcPct val="115000"/>
              </a:lnSpc>
              <a:spcBef>
                <a:spcPts val="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   </a:t>
            </a:r>
            <a:r>
              <a:rPr lang="el" sz="2400" b="1">
                <a:solidFill>
                  <a:schemeClr val="dk1"/>
                </a:solidFill>
                <a:latin typeface="Comic Sans MS"/>
                <a:ea typeface="Comic Sans MS"/>
                <a:cs typeface="Comic Sans MS"/>
                <a:sym typeface="Comic Sans MS"/>
              </a:rPr>
              <a:t>"True, Matilde is sweet, patient…"</a:t>
            </a:r>
            <a:endParaRPr sz="2400" b="1">
              <a:solidFill>
                <a:schemeClr val="dk1"/>
              </a:solidFill>
              <a:latin typeface="Comic Sans MS"/>
              <a:ea typeface="Comic Sans MS"/>
              <a:cs typeface="Comic Sans MS"/>
              <a:sym typeface="Comic Sans MS"/>
            </a:endParaRPr>
          </a:p>
          <a:p>
            <a:pPr marL="647700" lvl="0" indent="-228600" algn="l" rtl="0">
              <a:lnSpc>
                <a:spcPct val="115000"/>
              </a:lnSpc>
              <a:spcBef>
                <a:spcPts val="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  </a:t>
            </a:r>
            <a:r>
              <a:rPr lang="el" sz="2400" b="1">
                <a:solidFill>
                  <a:schemeClr val="dk1"/>
                </a:solidFill>
                <a:latin typeface="Comic Sans MS"/>
                <a:ea typeface="Comic Sans MS"/>
                <a:cs typeface="Comic Sans MS"/>
                <a:sym typeface="Comic Sans MS"/>
              </a:rPr>
              <a:t> "And also funny! We’ve  joked around before!!"</a:t>
            </a:r>
            <a:endParaRPr sz="2400" b="1">
              <a:solidFill>
                <a:schemeClr val="dk1"/>
              </a:solidFill>
              <a:latin typeface="Comic Sans MS"/>
              <a:ea typeface="Comic Sans MS"/>
              <a:cs typeface="Comic Sans MS"/>
              <a:sym typeface="Comic Sans MS"/>
            </a:endParaRPr>
          </a:p>
          <a:p>
            <a:pPr marL="647700" lvl="0" indent="-228600" algn="l" rtl="0">
              <a:lnSpc>
                <a:spcPct val="115000"/>
              </a:lnSpc>
              <a:spcBef>
                <a:spcPts val="0"/>
              </a:spcBef>
              <a:spcAft>
                <a:spcPts val="0"/>
              </a:spcAft>
              <a:buClr>
                <a:schemeClr val="dk1"/>
              </a:buClr>
              <a:buSzPts val="1100"/>
              <a:buFont typeface="Arial"/>
              <a:buNone/>
            </a:pPr>
            <a:r>
              <a:rPr lang="el" sz="2400" b="1">
                <a:solidFill>
                  <a:schemeClr val="dk1"/>
                </a:solidFill>
                <a:latin typeface="Comic Sans MS"/>
                <a:ea typeface="Comic Sans MS"/>
                <a:cs typeface="Comic Sans MS"/>
                <a:sym typeface="Comic Sans MS"/>
              </a:rPr>
              <a:t>   "You're right, she's different and so what?"</a:t>
            </a:r>
            <a:endParaRPr sz="2400" b="1">
              <a:solidFill>
                <a:schemeClr val="dk1"/>
              </a:solidFill>
              <a:latin typeface="Comic Sans MS"/>
              <a:ea typeface="Comic Sans MS"/>
              <a:cs typeface="Comic Sans MS"/>
              <a:sym typeface="Comic Sans MS"/>
            </a:endParaRPr>
          </a:p>
          <a:p>
            <a:pPr marL="647700" lvl="0" indent="-228600" algn="l" rtl="0">
              <a:lnSpc>
                <a:spcPct val="115000"/>
              </a:lnSpc>
              <a:spcBef>
                <a:spcPts val="0"/>
              </a:spcBef>
              <a:spcAft>
                <a:spcPts val="0"/>
              </a:spcAft>
              <a:buClr>
                <a:schemeClr val="dk1"/>
              </a:buClr>
              <a:buSzPts val="1100"/>
              <a:buFont typeface="Arial"/>
              <a:buNone/>
            </a:pPr>
            <a:r>
              <a:rPr lang="el" sz="2400" b="1">
                <a:solidFill>
                  <a:schemeClr val="dk1"/>
                </a:solidFill>
                <a:latin typeface="Comic Sans MS"/>
                <a:ea typeface="Comic Sans MS"/>
                <a:cs typeface="Comic Sans MS"/>
                <a:sym typeface="Comic Sans MS"/>
              </a:rPr>
              <a:t>   "Different? I don't think so!"</a:t>
            </a:r>
            <a:endParaRPr sz="2400" b="1">
              <a:solidFill>
                <a:schemeClr val="dk1"/>
              </a:solidFill>
              <a:latin typeface="Comic Sans MS"/>
              <a:ea typeface="Comic Sans MS"/>
              <a:cs typeface="Comic Sans MS"/>
              <a:sym typeface="Comic Sans MS"/>
            </a:endParaRPr>
          </a:p>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1313</Words>
  <Application>Microsoft Office PowerPoint</Application>
  <PresentationFormat>On-screen Show (16:9)</PresentationFormat>
  <Paragraphs>95</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Simple Light</vt:lpstr>
      <vt:lpstr>Slide 1</vt:lpstr>
      <vt:lpstr>Slide 2</vt:lpstr>
      <vt:lpstr>Team 1</vt:lpstr>
      <vt:lpstr>A SPECIAL FRIEND</vt:lpstr>
      <vt:lpstr>Slide 5</vt:lpstr>
      <vt:lpstr>Slide 6</vt:lpstr>
      <vt:lpstr>Slide 7</vt:lpstr>
      <vt:lpstr>Slide 8</vt:lpstr>
      <vt:lpstr>Slide 9</vt:lpstr>
      <vt:lpstr>Slide 10</vt:lpstr>
      <vt:lpstr>Slide 11</vt:lpstr>
      <vt:lpstr>Slide 12</vt:lpstr>
      <vt:lpstr>Slide 13</vt:lpstr>
      <vt:lpstr>Slide 14</vt:lpstr>
      <vt:lpstr>Team 2</vt:lpstr>
      <vt:lpstr>Slide 16</vt:lpstr>
      <vt:lpstr>Slide 17</vt:lpstr>
      <vt:lpstr>Slide 18</vt:lpstr>
      <vt:lpstr>Slide 19</vt:lpstr>
      <vt:lpstr>Slide 20</vt:lpstr>
      <vt:lpstr>Slide 21</vt:lpstr>
      <vt:lpstr>Slide 22</vt:lpstr>
      <vt:lpstr>Slide 23</vt:lpstr>
      <vt:lpstr>Team 3</vt:lpstr>
      <vt:lpstr>Team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Arianna Criscione</dc:creator>
  <cp:lastModifiedBy>Harris</cp:lastModifiedBy>
  <cp:revision>4</cp:revision>
  <dcterms:modified xsi:type="dcterms:W3CDTF">2024-02-20T22:36:38Z</dcterms:modified>
</cp:coreProperties>
</file>