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b6507c837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b6507c837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b6507c837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b6507c83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b6507c837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b6507c837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b6507c837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b6507c837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b497adf8a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b497adf8a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b32d870fd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b32d870fd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b6507c837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b6507c837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b6507c8379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b6507c837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b6507c8379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b6507c837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b6507c8379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b6507c8379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b32d870fd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b32d870fd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b6507c8379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b6507c8379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b32d870fd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b32d870fd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b32d870fd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b32d870fd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b497adf8ac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b497adf8ac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b6507c8379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b6507c8379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b6507c8379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b6507c8379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b6507c8379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b6507c8379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b6507c8379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b6507c8379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b6507c8379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b6507c8379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b32d870fd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b32d870fd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b3d430c9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b3d430c9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b5cfdb50b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b5cfdb50b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b5cfdb50b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b5cfdb50b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b6507c837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b6507c837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b6507c837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b6507c837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b6507c837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b6507c837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33337"/>
            <a:ext cx="9144000" cy="52101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00" name="Shape 100"/>
        <p:cNvGrpSpPr/>
        <p:nvPr/>
      </p:nvGrpSpPr>
      <p:grpSpPr>
        <a:xfrm>
          <a:off x="0" y="0"/>
          <a:ext cx="0" cy="0"/>
          <a:chOff x="0" y="0"/>
          <a:chExt cx="0" cy="0"/>
        </a:xfrm>
      </p:grpSpPr>
      <p:sp>
        <p:nvSpPr>
          <p:cNvPr id="101" name="Google Shape;101;p22"/>
          <p:cNvSpPr txBox="1"/>
          <p:nvPr>
            <p:ph idx="1" type="subTitle"/>
          </p:nvPr>
        </p:nvSpPr>
        <p:spPr>
          <a:xfrm>
            <a:off x="0" y="50175"/>
            <a:ext cx="8832300" cy="5223300"/>
          </a:xfrm>
          <a:prstGeom prst="rect">
            <a:avLst/>
          </a:prstGeom>
        </p:spPr>
        <p:txBody>
          <a:bodyPr anchorCtr="0" anchor="t" bIns="91425" lIns="91425" spcFirstLastPara="1" rIns="91425" wrap="square" tIns="91425">
            <a:noAutofit/>
          </a:bodyPr>
          <a:lstStyle/>
          <a:p>
            <a:pPr indent="0" lvl="0" marL="647700" rtl="0" algn="l">
              <a:lnSpc>
                <a:spcPct val="95000"/>
              </a:lnSpc>
              <a:spcBef>
                <a:spcPts val="1200"/>
              </a:spcBef>
              <a:spcAft>
                <a:spcPts val="0"/>
              </a:spcAft>
              <a:buClr>
                <a:schemeClr val="dk1"/>
              </a:buClr>
              <a:buSzPts val="275"/>
              <a:buFont typeface="Arial"/>
              <a:buNone/>
            </a:pPr>
            <a:br>
              <a:rPr lang="el" sz="2400"/>
            </a:br>
            <a:r>
              <a:rPr lang="el" sz="2400">
                <a:solidFill>
                  <a:schemeClr val="dk1"/>
                </a:solidFill>
              </a:rPr>
              <a:t> </a:t>
            </a:r>
            <a:r>
              <a:rPr lang="el" sz="2400">
                <a:solidFill>
                  <a:schemeClr val="dk1"/>
                </a:solidFill>
                <a:latin typeface="Comic Sans MS"/>
                <a:ea typeface="Comic Sans MS"/>
                <a:cs typeface="Comic Sans MS"/>
                <a:sym typeface="Comic Sans MS"/>
              </a:rPr>
              <a:t>Knock knock… Matilde knocks on the door.</a:t>
            </a:r>
            <a:endParaRPr sz="2400">
              <a:solidFill>
                <a:schemeClr val="dk1"/>
              </a:solidFill>
              <a:latin typeface="Comic Sans MS"/>
              <a:ea typeface="Comic Sans MS"/>
              <a:cs typeface="Comic Sans MS"/>
              <a:sym typeface="Comic Sans MS"/>
            </a:endParaRPr>
          </a:p>
          <a:p>
            <a:pPr indent="-228600" lvl="0" marL="647700" rtl="0" algn="l">
              <a:lnSpc>
                <a:spcPct val="95000"/>
              </a:lnSpc>
              <a:spcBef>
                <a:spcPts val="0"/>
              </a:spcBef>
              <a:spcAft>
                <a:spcPts val="0"/>
              </a:spcAft>
              <a:buClr>
                <a:schemeClr val="dk1"/>
              </a:buClr>
              <a:buSzPts val="275"/>
              <a:buFont typeface="Arial"/>
              <a:buNone/>
            </a:pPr>
            <a:r>
              <a:rPr lang="el" sz="2400">
                <a:solidFill>
                  <a:schemeClr val="dk1"/>
                </a:solidFill>
                <a:latin typeface="Comic Sans MS"/>
                <a:ea typeface="Comic Sans MS"/>
                <a:cs typeface="Comic Sans MS"/>
                <a:sym typeface="Comic Sans MS"/>
              </a:rPr>
              <a:t>   </a:t>
            </a:r>
            <a:r>
              <a:rPr b="1" lang="el" sz="2400">
                <a:solidFill>
                  <a:schemeClr val="dk1"/>
                </a:solidFill>
                <a:latin typeface="Comic Sans MS"/>
                <a:ea typeface="Comic Sans MS"/>
                <a:cs typeface="Comic Sans MS"/>
                <a:sym typeface="Comic Sans MS"/>
              </a:rPr>
              <a:t> "Mom and I have prepared some cookies for you!"</a:t>
            </a:r>
            <a:endParaRPr b="1" sz="2400">
              <a:solidFill>
                <a:schemeClr val="dk1"/>
              </a:solidFill>
              <a:latin typeface="Comic Sans MS"/>
              <a:ea typeface="Comic Sans MS"/>
              <a:cs typeface="Comic Sans MS"/>
              <a:sym typeface="Comic Sans MS"/>
            </a:endParaRPr>
          </a:p>
          <a:p>
            <a:pPr indent="-228600" lvl="0" marL="647700" rtl="0" algn="l">
              <a:lnSpc>
                <a:spcPct val="95000"/>
              </a:lnSpc>
              <a:spcBef>
                <a:spcPts val="0"/>
              </a:spcBef>
              <a:spcAft>
                <a:spcPts val="0"/>
              </a:spcAft>
              <a:buSzPts val="275"/>
              <a:buNone/>
            </a:pPr>
            <a:r>
              <a:rPr b="1" lang="el" sz="2400">
                <a:solidFill>
                  <a:schemeClr val="dk1"/>
                </a:solidFill>
                <a:latin typeface="Comic Sans MS"/>
                <a:ea typeface="Comic Sans MS"/>
                <a:cs typeface="Comic Sans MS"/>
                <a:sym typeface="Comic Sans MS"/>
              </a:rPr>
              <a:t>    "Thank you, that's very kind," </a:t>
            </a:r>
            <a:r>
              <a:rPr lang="el" sz="2400">
                <a:solidFill>
                  <a:schemeClr val="dk1"/>
                </a:solidFill>
                <a:latin typeface="Comic Sans MS"/>
                <a:ea typeface="Comic Sans MS"/>
                <a:cs typeface="Comic Sans MS"/>
                <a:sym typeface="Comic Sans MS"/>
              </a:rPr>
              <a:t>says Lou.</a:t>
            </a:r>
            <a:br>
              <a:rPr lang="el" sz="2400">
                <a:solidFill>
                  <a:schemeClr val="dk1"/>
                </a:solidFill>
                <a:latin typeface="Comic Sans MS"/>
                <a:ea typeface="Comic Sans MS"/>
                <a:cs typeface="Comic Sans MS"/>
                <a:sym typeface="Comic Sans MS"/>
              </a:rPr>
            </a:br>
            <a:r>
              <a:rPr lang="el" sz="2400">
                <a:solidFill>
                  <a:schemeClr val="dk1"/>
                </a:solidFill>
                <a:latin typeface="Comic Sans MS"/>
                <a:ea typeface="Comic Sans MS"/>
                <a:cs typeface="Comic Sans MS"/>
                <a:sym typeface="Comic Sans MS"/>
              </a:rPr>
              <a:t> The smell of the cookies is delicious. Lou, being very  </a:t>
            </a:r>
            <a:endParaRPr sz="2400">
              <a:solidFill>
                <a:schemeClr val="dk1"/>
              </a:solidFill>
              <a:latin typeface="Comic Sans MS"/>
              <a:ea typeface="Comic Sans MS"/>
              <a:cs typeface="Comic Sans MS"/>
              <a:sym typeface="Comic Sans MS"/>
            </a:endParaRPr>
          </a:p>
          <a:p>
            <a:pPr indent="-228600" lvl="0" marL="647700" rtl="0" algn="l">
              <a:lnSpc>
                <a:spcPct val="95000"/>
              </a:lnSpc>
              <a:spcBef>
                <a:spcPts val="0"/>
              </a:spcBef>
              <a:spcAft>
                <a:spcPts val="0"/>
              </a:spcAft>
              <a:buClr>
                <a:schemeClr val="dk1"/>
              </a:buClr>
              <a:buSzPts val="275"/>
              <a:buFont typeface="Arial"/>
              <a:buNone/>
            </a:pPr>
            <a:r>
              <a:rPr lang="el" sz="2400">
                <a:solidFill>
                  <a:schemeClr val="dk1"/>
                </a:solidFill>
                <a:latin typeface="Comic Sans MS"/>
                <a:ea typeface="Comic Sans MS"/>
                <a:cs typeface="Comic Sans MS"/>
                <a:sym typeface="Comic Sans MS"/>
              </a:rPr>
              <a:t>    greedy, takes a cookie and…</a:t>
            </a:r>
            <a:br>
              <a:rPr lang="el" sz="2400">
                <a:solidFill>
                  <a:schemeClr val="dk1"/>
                </a:solidFill>
                <a:latin typeface="Comic Sans MS"/>
                <a:ea typeface="Comic Sans MS"/>
                <a:cs typeface="Comic Sans MS"/>
                <a:sym typeface="Comic Sans MS"/>
              </a:rPr>
            </a:br>
            <a:r>
              <a:rPr lang="el" sz="2400">
                <a:solidFill>
                  <a:schemeClr val="dk1"/>
                </a:solidFill>
                <a:latin typeface="Comic Sans MS"/>
                <a:ea typeface="Comic Sans MS"/>
                <a:cs typeface="Comic Sans MS"/>
                <a:sym typeface="Comic Sans MS"/>
              </a:rPr>
              <a:t> </a:t>
            </a:r>
            <a:r>
              <a:rPr b="1" lang="el" sz="2400">
                <a:solidFill>
                  <a:schemeClr val="dk1"/>
                </a:solidFill>
                <a:latin typeface="Comic Sans MS"/>
                <a:ea typeface="Comic Sans MS"/>
                <a:cs typeface="Comic Sans MS"/>
                <a:sym typeface="Comic Sans MS"/>
              </a:rPr>
              <a:t>"But Matilde! You're a true baker!"</a:t>
            </a:r>
            <a:br>
              <a:rPr b="1" lang="el" sz="2400">
                <a:solidFill>
                  <a:schemeClr val="dk1"/>
                </a:solidFill>
                <a:latin typeface="Comic Sans MS"/>
                <a:ea typeface="Comic Sans MS"/>
                <a:cs typeface="Comic Sans MS"/>
                <a:sym typeface="Comic Sans MS"/>
              </a:rPr>
            </a:br>
            <a:r>
              <a:rPr lang="el" sz="2400">
                <a:solidFill>
                  <a:schemeClr val="dk1"/>
                </a:solidFill>
                <a:latin typeface="Comic Sans MS"/>
                <a:ea typeface="Comic Sans MS"/>
                <a:cs typeface="Comic Sans MS"/>
                <a:sym typeface="Comic Sans MS"/>
              </a:rPr>
              <a:t> Yannick looks at his friend and laughs:</a:t>
            </a:r>
            <a:endParaRPr sz="2400">
              <a:solidFill>
                <a:schemeClr val="dk1"/>
              </a:solidFill>
              <a:latin typeface="Comic Sans MS"/>
              <a:ea typeface="Comic Sans MS"/>
              <a:cs typeface="Comic Sans MS"/>
              <a:sym typeface="Comic Sans MS"/>
            </a:endParaRPr>
          </a:p>
          <a:p>
            <a:pPr indent="-228600" lvl="0" marL="647700" rtl="0" algn="l">
              <a:lnSpc>
                <a:spcPct val="95000"/>
              </a:lnSpc>
              <a:spcBef>
                <a:spcPts val="0"/>
              </a:spcBef>
              <a:spcAft>
                <a:spcPts val="0"/>
              </a:spcAft>
              <a:buClr>
                <a:schemeClr val="dk1"/>
              </a:buClr>
              <a:buSzPts val="275"/>
              <a:buFont typeface="Arial"/>
              <a:buNone/>
            </a:pPr>
            <a:r>
              <a:rPr lang="el" sz="2400">
                <a:solidFill>
                  <a:schemeClr val="dk1"/>
                </a:solidFill>
                <a:latin typeface="Comic Sans MS"/>
                <a:ea typeface="Comic Sans MS"/>
                <a:cs typeface="Comic Sans MS"/>
                <a:sym typeface="Comic Sans MS"/>
              </a:rPr>
              <a:t>    </a:t>
            </a:r>
            <a:r>
              <a:rPr b="1" lang="el" sz="2400">
                <a:solidFill>
                  <a:schemeClr val="dk1"/>
                </a:solidFill>
                <a:latin typeface="Comic Sans MS"/>
                <a:ea typeface="Comic Sans MS"/>
                <a:cs typeface="Comic Sans MS"/>
                <a:sym typeface="Comic Sans MS"/>
              </a:rPr>
              <a:t>"See, Matilde has many gifts!"</a:t>
            </a:r>
            <a:endParaRPr b="1" sz="2400">
              <a:solidFill>
                <a:schemeClr val="dk1"/>
              </a:solidFill>
              <a:latin typeface="Comic Sans MS"/>
              <a:ea typeface="Comic Sans MS"/>
              <a:cs typeface="Comic Sans MS"/>
              <a:sym typeface="Comic Sans MS"/>
            </a:endParaRPr>
          </a:p>
          <a:p>
            <a:pPr indent="0" lvl="0" marL="0" rtl="0" algn="ctr">
              <a:lnSpc>
                <a:spcPct val="80000"/>
              </a:lnSpc>
              <a:spcBef>
                <a:spcPts val="1400"/>
              </a:spcBef>
              <a:spcAft>
                <a:spcPts val="0"/>
              </a:spcAft>
              <a:buSzPts val="275"/>
              <a:buNone/>
            </a:pPr>
            <a:r>
              <a:t/>
            </a: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05" name="Shape 105"/>
        <p:cNvGrpSpPr/>
        <p:nvPr/>
      </p:nvGrpSpPr>
      <p:grpSpPr>
        <a:xfrm>
          <a:off x="0" y="0"/>
          <a:ext cx="0" cy="0"/>
          <a:chOff x="0" y="0"/>
          <a:chExt cx="0" cy="0"/>
        </a:xfrm>
      </p:grpSpPr>
      <p:sp>
        <p:nvSpPr>
          <p:cNvPr id="106" name="Google Shape;106;p23"/>
          <p:cNvSpPr txBox="1"/>
          <p:nvPr/>
        </p:nvSpPr>
        <p:spPr>
          <a:xfrm>
            <a:off x="517475" y="454750"/>
            <a:ext cx="81699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l" sz="2400">
                <a:solidFill>
                  <a:schemeClr val="dk2"/>
                </a:solidFill>
                <a:latin typeface="Comic Sans MS"/>
                <a:ea typeface="Comic Sans MS"/>
                <a:cs typeface="Comic Sans MS"/>
                <a:sym typeface="Comic Sans MS"/>
              </a:rPr>
              <a:t>After the break, the two classmates continue studying science. They study for hours and around 10:00 p.m., Lou returns home. It was a long but full day with a new friend, Matilde. </a:t>
            </a:r>
            <a:endParaRPr sz="2400">
              <a:solidFill>
                <a:schemeClr val="dk2"/>
              </a:solidFill>
              <a:latin typeface="Comic Sans MS"/>
              <a:ea typeface="Comic Sans MS"/>
              <a:cs typeface="Comic Sans MS"/>
              <a:sym typeface="Comic Sans MS"/>
            </a:endParaRPr>
          </a:p>
          <a:p>
            <a:pPr indent="0" lvl="0" marL="0" rtl="0" algn="l">
              <a:spcBef>
                <a:spcPts val="0"/>
              </a:spcBef>
              <a:spcAft>
                <a:spcPts val="0"/>
              </a:spcAft>
              <a:buNone/>
            </a:pPr>
            <a:r>
              <a:t/>
            </a:r>
            <a:endParaRPr sz="2400">
              <a:solidFill>
                <a:schemeClr val="dk2"/>
              </a:solidFill>
              <a:latin typeface="Comic Sans MS"/>
              <a:ea typeface="Comic Sans MS"/>
              <a:cs typeface="Comic Sans MS"/>
              <a:sym typeface="Comic Sans MS"/>
            </a:endParaRPr>
          </a:p>
          <a:p>
            <a:pPr indent="0" lvl="0" marL="0" rtl="0" algn="l">
              <a:spcBef>
                <a:spcPts val="0"/>
              </a:spcBef>
              <a:spcAft>
                <a:spcPts val="0"/>
              </a:spcAft>
              <a:buNone/>
            </a:pPr>
            <a:r>
              <a:rPr lang="el" sz="2400">
                <a:solidFill>
                  <a:schemeClr val="dk2"/>
                </a:solidFill>
                <a:latin typeface="Comic Sans MS"/>
                <a:ea typeface="Comic Sans MS"/>
                <a:cs typeface="Comic Sans MS"/>
                <a:sym typeface="Comic Sans MS"/>
              </a:rPr>
              <a:t>Next day at school they both </a:t>
            </a:r>
            <a:r>
              <a:rPr lang="el" sz="2400">
                <a:solidFill>
                  <a:schemeClr val="dk2"/>
                </a:solidFill>
                <a:latin typeface="Comic Sans MS"/>
                <a:ea typeface="Comic Sans MS"/>
                <a:cs typeface="Comic Sans MS"/>
                <a:sym typeface="Comic Sans MS"/>
              </a:rPr>
              <a:t>try</a:t>
            </a:r>
            <a:r>
              <a:rPr lang="el" sz="2400">
                <a:solidFill>
                  <a:schemeClr val="dk2"/>
                </a:solidFill>
                <a:latin typeface="Comic Sans MS"/>
                <a:ea typeface="Comic Sans MS"/>
                <a:cs typeface="Comic Sans MS"/>
                <a:sym typeface="Comic Sans MS"/>
              </a:rPr>
              <a:t> their best in the quiz. Yannick finds it easy, but Lou finds it very, very difficult. </a:t>
            </a:r>
            <a:endParaRPr sz="2400">
              <a:solidFill>
                <a:schemeClr val="dk2"/>
              </a:solidFill>
              <a:latin typeface="Comic Sans MS"/>
              <a:ea typeface="Comic Sans MS"/>
              <a:cs typeface="Comic Sans MS"/>
              <a:sym typeface="Comic Sans MS"/>
            </a:endParaRPr>
          </a:p>
          <a:p>
            <a:pPr indent="0" lvl="0" marL="0" rtl="0" algn="l">
              <a:spcBef>
                <a:spcPts val="0"/>
              </a:spcBef>
              <a:spcAft>
                <a:spcPts val="0"/>
              </a:spcAft>
              <a:buNone/>
            </a:pPr>
            <a:r>
              <a:t/>
            </a:r>
            <a:endParaRPr sz="2400">
              <a:solidFill>
                <a:schemeClr val="dk2"/>
              </a:solidFill>
              <a:latin typeface="Comic Sans MS"/>
              <a:ea typeface="Comic Sans MS"/>
              <a:cs typeface="Comic Sans MS"/>
              <a:sym typeface="Comic Sans MS"/>
            </a:endParaRPr>
          </a:p>
          <a:p>
            <a:pPr indent="0" lvl="0" marL="0" rtl="0" algn="l">
              <a:spcBef>
                <a:spcPts val="0"/>
              </a:spcBef>
              <a:spcAft>
                <a:spcPts val="0"/>
              </a:spcAft>
              <a:buNone/>
            </a:pPr>
            <a:r>
              <a:rPr lang="el" sz="2400">
                <a:solidFill>
                  <a:schemeClr val="dk2"/>
                </a:solidFill>
                <a:latin typeface="Comic Sans MS"/>
                <a:ea typeface="Comic Sans MS"/>
                <a:cs typeface="Comic Sans MS"/>
                <a:sym typeface="Comic Sans MS"/>
              </a:rPr>
              <a:t>During the school break….</a:t>
            </a:r>
            <a:endParaRPr sz="2400">
              <a:solidFill>
                <a:schemeClr val="dk2"/>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110" name="Shape 110"/>
        <p:cNvGrpSpPr/>
        <p:nvPr/>
      </p:nvGrpSpPr>
      <p:grpSpPr>
        <a:xfrm>
          <a:off x="0" y="0"/>
          <a:ext cx="0" cy="0"/>
          <a:chOff x="0" y="0"/>
          <a:chExt cx="0" cy="0"/>
        </a:xfrm>
      </p:grpSpPr>
      <p:sp>
        <p:nvSpPr>
          <p:cNvPr id="111" name="Google Shape;111;p24"/>
          <p:cNvSpPr txBox="1"/>
          <p:nvPr/>
        </p:nvSpPr>
        <p:spPr>
          <a:xfrm>
            <a:off x="439075" y="580200"/>
            <a:ext cx="83112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l" sz="2400">
                <a:solidFill>
                  <a:schemeClr val="dk2"/>
                </a:solidFill>
                <a:latin typeface="Comic Sans MS"/>
                <a:ea typeface="Comic Sans MS"/>
                <a:cs typeface="Comic Sans MS"/>
                <a:sym typeface="Comic Sans MS"/>
              </a:rPr>
              <a:t>“How did it go? I </a:t>
            </a:r>
            <a:r>
              <a:rPr b="1" lang="el" sz="2400">
                <a:solidFill>
                  <a:schemeClr val="dk2"/>
                </a:solidFill>
                <a:latin typeface="Comic Sans MS"/>
                <a:ea typeface="Comic Sans MS"/>
                <a:cs typeface="Comic Sans MS"/>
                <a:sym typeface="Comic Sans MS"/>
              </a:rPr>
              <a:t>suppose </a:t>
            </a:r>
            <a:r>
              <a:rPr b="1" lang="el" sz="2400">
                <a:solidFill>
                  <a:schemeClr val="dk2"/>
                </a:solidFill>
                <a:latin typeface="Comic Sans MS"/>
                <a:ea typeface="Comic Sans MS"/>
                <a:cs typeface="Comic Sans MS"/>
                <a:sym typeface="Comic Sans MS"/>
              </a:rPr>
              <a:t>you did well!” </a:t>
            </a:r>
            <a:r>
              <a:rPr lang="el" sz="2400">
                <a:solidFill>
                  <a:schemeClr val="dk2"/>
                </a:solidFill>
                <a:latin typeface="Comic Sans MS"/>
                <a:ea typeface="Comic Sans MS"/>
                <a:cs typeface="Comic Sans MS"/>
                <a:sym typeface="Comic Sans MS"/>
              </a:rPr>
              <a:t>says Lou.</a:t>
            </a:r>
            <a:endParaRPr sz="2400">
              <a:solidFill>
                <a:schemeClr val="dk2"/>
              </a:solidFill>
              <a:latin typeface="Comic Sans MS"/>
              <a:ea typeface="Comic Sans MS"/>
              <a:cs typeface="Comic Sans MS"/>
              <a:sym typeface="Comic Sans MS"/>
            </a:endParaRPr>
          </a:p>
          <a:p>
            <a:pPr indent="0" lvl="0" marL="0" rtl="0" algn="l">
              <a:spcBef>
                <a:spcPts val="0"/>
              </a:spcBef>
              <a:spcAft>
                <a:spcPts val="0"/>
              </a:spcAft>
              <a:buNone/>
            </a:pPr>
            <a:r>
              <a:rPr b="1" lang="el" sz="2400">
                <a:solidFill>
                  <a:schemeClr val="dk2"/>
                </a:solidFill>
                <a:latin typeface="Comic Sans MS"/>
                <a:ea typeface="Comic Sans MS"/>
                <a:cs typeface="Comic Sans MS"/>
                <a:sym typeface="Comic Sans MS"/>
              </a:rPr>
              <a:t>“Yes, I think I did! What about you?”, </a:t>
            </a:r>
            <a:r>
              <a:rPr lang="el" sz="2400">
                <a:solidFill>
                  <a:schemeClr val="dk2"/>
                </a:solidFill>
                <a:latin typeface="Comic Sans MS"/>
                <a:ea typeface="Comic Sans MS"/>
                <a:cs typeface="Comic Sans MS"/>
                <a:sym typeface="Comic Sans MS"/>
              </a:rPr>
              <a:t>asks Yannick.</a:t>
            </a:r>
            <a:endParaRPr sz="2400">
              <a:solidFill>
                <a:schemeClr val="dk2"/>
              </a:solidFill>
              <a:latin typeface="Comic Sans MS"/>
              <a:ea typeface="Comic Sans MS"/>
              <a:cs typeface="Comic Sans MS"/>
              <a:sym typeface="Comic Sans MS"/>
            </a:endParaRPr>
          </a:p>
          <a:p>
            <a:pPr indent="0" lvl="0" marL="0" rtl="0" algn="l">
              <a:spcBef>
                <a:spcPts val="0"/>
              </a:spcBef>
              <a:spcAft>
                <a:spcPts val="0"/>
              </a:spcAft>
              <a:buNone/>
            </a:pPr>
            <a:r>
              <a:rPr b="1" lang="el" sz="2400">
                <a:solidFill>
                  <a:schemeClr val="dk2"/>
                </a:solidFill>
                <a:latin typeface="Comic Sans MS"/>
                <a:ea typeface="Comic Sans MS"/>
                <a:cs typeface="Comic Sans MS"/>
                <a:sym typeface="Comic Sans MS"/>
              </a:rPr>
              <a:t>“Hm… I don’t know. It was a bit difficult for me”, </a:t>
            </a:r>
            <a:r>
              <a:rPr lang="el" sz="2400">
                <a:solidFill>
                  <a:schemeClr val="dk2"/>
                </a:solidFill>
                <a:latin typeface="Comic Sans MS"/>
                <a:ea typeface="Comic Sans MS"/>
                <a:cs typeface="Comic Sans MS"/>
                <a:sym typeface="Comic Sans MS"/>
              </a:rPr>
              <a:t>says Lou.</a:t>
            </a:r>
            <a:endParaRPr sz="2400">
              <a:solidFill>
                <a:schemeClr val="dk2"/>
              </a:solidFill>
              <a:latin typeface="Comic Sans MS"/>
              <a:ea typeface="Comic Sans MS"/>
              <a:cs typeface="Comic Sans MS"/>
              <a:sym typeface="Comic Sans MS"/>
            </a:endParaRPr>
          </a:p>
          <a:p>
            <a:pPr indent="0" lvl="0" marL="0" rtl="0" algn="l">
              <a:spcBef>
                <a:spcPts val="0"/>
              </a:spcBef>
              <a:spcAft>
                <a:spcPts val="0"/>
              </a:spcAft>
              <a:buNone/>
            </a:pPr>
            <a:r>
              <a:t/>
            </a:r>
            <a:endParaRPr sz="2400">
              <a:solidFill>
                <a:schemeClr val="dk2"/>
              </a:solidFill>
              <a:latin typeface="Comic Sans MS"/>
              <a:ea typeface="Comic Sans MS"/>
              <a:cs typeface="Comic Sans MS"/>
              <a:sym typeface="Comic Sans MS"/>
            </a:endParaRPr>
          </a:p>
          <a:p>
            <a:pPr indent="0" lvl="0" marL="0" rtl="0" algn="l">
              <a:spcBef>
                <a:spcPts val="0"/>
              </a:spcBef>
              <a:spcAft>
                <a:spcPts val="0"/>
              </a:spcAft>
              <a:buNone/>
            </a:pPr>
            <a:r>
              <a:rPr lang="el" sz="2400">
                <a:solidFill>
                  <a:schemeClr val="dk2"/>
                </a:solidFill>
                <a:latin typeface="Comic Sans MS"/>
                <a:ea typeface="Comic Sans MS"/>
                <a:cs typeface="Comic Sans MS"/>
                <a:sym typeface="Comic Sans MS"/>
              </a:rPr>
              <a:t>Jessica hears that and starts laughing…</a:t>
            </a:r>
            <a:endParaRPr sz="2400">
              <a:solidFill>
                <a:schemeClr val="dk2"/>
              </a:solidFill>
              <a:latin typeface="Comic Sans MS"/>
              <a:ea typeface="Comic Sans MS"/>
              <a:cs typeface="Comic Sans MS"/>
              <a:sym typeface="Comic Sans MS"/>
            </a:endParaRPr>
          </a:p>
          <a:p>
            <a:pPr indent="0" lvl="0" marL="0" rtl="0" algn="l">
              <a:spcBef>
                <a:spcPts val="0"/>
              </a:spcBef>
              <a:spcAft>
                <a:spcPts val="0"/>
              </a:spcAft>
              <a:buNone/>
            </a:pPr>
            <a:r>
              <a:rPr b="1" lang="el" sz="2400">
                <a:solidFill>
                  <a:schemeClr val="dk2"/>
                </a:solidFill>
                <a:latin typeface="Comic Sans MS"/>
                <a:ea typeface="Comic Sans MS"/>
                <a:cs typeface="Comic Sans MS"/>
                <a:sym typeface="Comic Sans MS"/>
              </a:rPr>
              <a:t>“What? Did you find the quiz difficult?”, </a:t>
            </a:r>
            <a:r>
              <a:rPr lang="el" sz="2400">
                <a:solidFill>
                  <a:schemeClr val="dk2"/>
                </a:solidFill>
                <a:latin typeface="Comic Sans MS"/>
                <a:ea typeface="Comic Sans MS"/>
                <a:cs typeface="Comic Sans MS"/>
                <a:sym typeface="Comic Sans MS"/>
              </a:rPr>
              <a:t>shouts too loud to make sure that everyone can hear it</a:t>
            </a:r>
            <a:r>
              <a:rPr b="1" lang="el" sz="2400">
                <a:solidFill>
                  <a:schemeClr val="dk2"/>
                </a:solidFill>
                <a:latin typeface="Comic Sans MS"/>
                <a:ea typeface="Comic Sans MS"/>
                <a:cs typeface="Comic Sans MS"/>
                <a:sym typeface="Comic Sans MS"/>
              </a:rPr>
              <a:t>.</a:t>
            </a:r>
            <a:endParaRPr b="1" sz="2400">
              <a:solidFill>
                <a:schemeClr val="dk2"/>
              </a:solidFill>
              <a:latin typeface="Comic Sans MS"/>
              <a:ea typeface="Comic Sans MS"/>
              <a:cs typeface="Comic Sans MS"/>
              <a:sym typeface="Comic Sans MS"/>
            </a:endParaRPr>
          </a:p>
          <a:p>
            <a:pPr indent="0" lvl="0" marL="0" rtl="0" algn="l">
              <a:spcBef>
                <a:spcPts val="0"/>
              </a:spcBef>
              <a:spcAft>
                <a:spcPts val="0"/>
              </a:spcAft>
              <a:buNone/>
            </a:pPr>
            <a:r>
              <a:t/>
            </a:r>
            <a:endParaRPr b="1" sz="2400">
              <a:solidFill>
                <a:schemeClr val="dk2"/>
              </a:solidFill>
              <a:latin typeface="Comic Sans MS"/>
              <a:ea typeface="Comic Sans MS"/>
              <a:cs typeface="Comic Sans MS"/>
              <a:sym typeface="Comic Sans MS"/>
            </a:endParaRPr>
          </a:p>
          <a:p>
            <a:pPr indent="0" lvl="0" marL="0" rtl="0" algn="l">
              <a:spcBef>
                <a:spcPts val="0"/>
              </a:spcBef>
              <a:spcAft>
                <a:spcPts val="0"/>
              </a:spcAft>
              <a:buNone/>
            </a:pPr>
            <a:r>
              <a:t/>
            </a:r>
            <a:endParaRPr sz="2400">
              <a:solidFill>
                <a:schemeClr val="dk2"/>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999"/>
        </a:solidFill>
      </p:bgPr>
    </p:bg>
    <p:spTree>
      <p:nvGrpSpPr>
        <p:cNvPr id="115" name="Shape 115"/>
        <p:cNvGrpSpPr/>
        <p:nvPr/>
      </p:nvGrpSpPr>
      <p:grpSpPr>
        <a:xfrm>
          <a:off x="0" y="0"/>
          <a:ext cx="0" cy="0"/>
          <a:chOff x="0" y="0"/>
          <a:chExt cx="0" cy="0"/>
        </a:xfrm>
      </p:grpSpPr>
      <p:sp>
        <p:nvSpPr>
          <p:cNvPr id="116" name="Google Shape;116;p25"/>
          <p:cNvSpPr txBox="1"/>
          <p:nvPr/>
        </p:nvSpPr>
        <p:spPr>
          <a:xfrm>
            <a:off x="282275" y="642950"/>
            <a:ext cx="8562000" cy="424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l" sz="2400">
                <a:solidFill>
                  <a:schemeClr val="dk2"/>
                </a:solidFill>
                <a:latin typeface="Comic Sans MS"/>
                <a:ea typeface="Comic Sans MS"/>
                <a:cs typeface="Comic Sans MS"/>
                <a:sym typeface="Comic Sans MS"/>
              </a:rPr>
              <a:t>Jessica is a brunette girl, quite tall but with a very bad attitude. She is jealous, behaves in a selfish and impolite way and wants to be better than anyone else. Lou and Yannick along with other kids hate her and in general, they don’t want to speak to her at all!</a:t>
            </a:r>
            <a:endParaRPr sz="2400">
              <a:solidFill>
                <a:schemeClr val="dk2"/>
              </a:solidFill>
              <a:latin typeface="Comic Sans MS"/>
              <a:ea typeface="Comic Sans MS"/>
              <a:cs typeface="Comic Sans MS"/>
              <a:sym typeface="Comic Sans MS"/>
            </a:endParaRPr>
          </a:p>
          <a:p>
            <a:pPr indent="0" lvl="0" marL="0" rtl="0" algn="l">
              <a:spcBef>
                <a:spcPts val="0"/>
              </a:spcBef>
              <a:spcAft>
                <a:spcPts val="0"/>
              </a:spcAft>
              <a:buNone/>
            </a:pPr>
            <a:r>
              <a:t/>
            </a:r>
            <a:endParaRPr sz="2400">
              <a:solidFill>
                <a:schemeClr val="dk2"/>
              </a:solidFill>
              <a:latin typeface="Comic Sans MS"/>
              <a:ea typeface="Comic Sans MS"/>
              <a:cs typeface="Comic Sans MS"/>
              <a:sym typeface="Comic Sans MS"/>
            </a:endParaRPr>
          </a:p>
          <a:p>
            <a:pPr indent="0" lvl="0" marL="0" rtl="0" algn="l">
              <a:spcBef>
                <a:spcPts val="0"/>
              </a:spcBef>
              <a:spcAft>
                <a:spcPts val="0"/>
              </a:spcAft>
              <a:buNone/>
            </a:pPr>
            <a:r>
              <a:rPr b="1" lang="el" sz="2400">
                <a:solidFill>
                  <a:schemeClr val="dk2"/>
                </a:solidFill>
                <a:latin typeface="Comic Sans MS"/>
                <a:ea typeface="Comic Sans MS"/>
                <a:cs typeface="Comic Sans MS"/>
                <a:sym typeface="Comic Sans MS"/>
              </a:rPr>
              <a:t>“The quiz was soooo easy! If you get a mark below borderline, you are really dumb. Maybe you should hang out with Yannick’s sister, you know the </a:t>
            </a:r>
            <a:r>
              <a:rPr b="1" lang="el" sz="2400">
                <a:solidFill>
                  <a:schemeClr val="dk2"/>
                </a:solidFill>
                <a:latin typeface="Comic Sans MS"/>
                <a:ea typeface="Comic Sans MS"/>
                <a:cs typeface="Comic Sans MS"/>
                <a:sym typeface="Comic Sans MS"/>
              </a:rPr>
              <a:t>girl</a:t>
            </a:r>
            <a:r>
              <a:rPr b="1" lang="el" sz="2400">
                <a:solidFill>
                  <a:schemeClr val="dk2"/>
                </a:solidFill>
                <a:latin typeface="Comic Sans MS"/>
                <a:ea typeface="Comic Sans MS"/>
                <a:cs typeface="Comic Sans MS"/>
                <a:sym typeface="Comic Sans MS"/>
              </a:rPr>
              <a:t> with the Down </a:t>
            </a:r>
            <a:r>
              <a:rPr b="1" lang="el" sz="2400">
                <a:solidFill>
                  <a:schemeClr val="dk2"/>
                </a:solidFill>
                <a:latin typeface="Comic Sans MS"/>
                <a:ea typeface="Comic Sans MS"/>
                <a:cs typeface="Comic Sans MS"/>
                <a:sym typeface="Comic Sans MS"/>
              </a:rPr>
              <a:t>syndrome”, </a:t>
            </a:r>
            <a:r>
              <a:rPr lang="el" sz="2400">
                <a:solidFill>
                  <a:schemeClr val="dk2"/>
                </a:solidFill>
                <a:latin typeface="Comic Sans MS"/>
                <a:ea typeface="Comic Sans MS"/>
                <a:cs typeface="Comic Sans MS"/>
                <a:sym typeface="Comic Sans MS"/>
              </a:rPr>
              <a:t>says laughing and walks away.</a:t>
            </a:r>
            <a:r>
              <a:rPr b="1" lang="el" sz="2400">
                <a:solidFill>
                  <a:schemeClr val="dk2"/>
                </a:solidFill>
                <a:latin typeface="Comic Sans MS"/>
                <a:ea typeface="Comic Sans MS"/>
                <a:cs typeface="Comic Sans MS"/>
                <a:sym typeface="Comic Sans MS"/>
              </a:rPr>
              <a:t> </a:t>
            </a:r>
            <a:endParaRPr b="1" sz="2400">
              <a:solidFill>
                <a:schemeClr val="dk2"/>
              </a:solidFill>
              <a:latin typeface="Comic Sans MS"/>
              <a:ea typeface="Comic Sans MS"/>
              <a:cs typeface="Comic Sans MS"/>
              <a:sym typeface="Comic Sans MS"/>
            </a:endParaRPr>
          </a:p>
          <a:p>
            <a:pPr indent="0" lvl="0" marL="0" rtl="0" algn="l">
              <a:spcBef>
                <a:spcPts val="0"/>
              </a:spcBef>
              <a:spcAft>
                <a:spcPts val="0"/>
              </a:spcAft>
              <a:buNone/>
            </a:pPr>
            <a:r>
              <a:t/>
            </a:r>
            <a:endParaRPr b="1" sz="2400">
              <a:solidFill>
                <a:schemeClr val="dk2"/>
              </a:solidFill>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120" name="Shape 120"/>
        <p:cNvGrpSpPr/>
        <p:nvPr/>
      </p:nvGrpSpPr>
      <p:grpSpPr>
        <a:xfrm>
          <a:off x="0" y="0"/>
          <a:ext cx="0" cy="0"/>
          <a:chOff x="0" y="0"/>
          <a:chExt cx="0" cy="0"/>
        </a:xfrm>
      </p:grpSpPr>
      <p:sp>
        <p:nvSpPr>
          <p:cNvPr id="121" name="Google Shape;121;p26"/>
          <p:cNvSpPr txBox="1"/>
          <p:nvPr/>
        </p:nvSpPr>
        <p:spPr>
          <a:xfrm>
            <a:off x="306500" y="611575"/>
            <a:ext cx="84366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l" sz="2400">
                <a:solidFill>
                  <a:schemeClr val="dk2"/>
                </a:solidFill>
                <a:latin typeface="Comic Sans MS"/>
                <a:ea typeface="Comic Sans MS"/>
                <a:cs typeface="Comic Sans MS"/>
                <a:sym typeface="Comic Sans MS"/>
              </a:rPr>
              <a:t>Yannick is ready to throw a punch at her. He is furious with what Jessica just said! Lou tries to </a:t>
            </a:r>
            <a:r>
              <a:rPr lang="el" sz="2400">
                <a:solidFill>
                  <a:schemeClr val="dk2"/>
                </a:solidFill>
                <a:latin typeface="Comic Sans MS"/>
                <a:ea typeface="Comic Sans MS"/>
                <a:cs typeface="Comic Sans MS"/>
                <a:sym typeface="Comic Sans MS"/>
              </a:rPr>
              <a:t>calm</a:t>
            </a:r>
            <a:r>
              <a:rPr lang="el" sz="2400">
                <a:solidFill>
                  <a:schemeClr val="dk2"/>
                </a:solidFill>
                <a:latin typeface="Comic Sans MS"/>
                <a:ea typeface="Comic Sans MS"/>
                <a:cs typeface="Comic Sans MS"/>
                <a:sym typeface="Comic Sans MS"/>
              </a:rPr>
              <a:t> him down. She </a:t>
            </a:r>
            <a:r>
              <a:rPr lang="el" sz="2400">
                <a:solidFill>
                  <a:schemeClr val="dk2"/>
                </a:solidFill>
                <a:latin typeface="Comic Sans MS"/>
                <a:ea typeface="Comic Sans MS"/>
                <a:cs typeface="Comic Sans MS"/>
                <a:sym typeface="Comic Sans MS"/>
              </a:rPr>
              <a:t>reminds him that if he hits her, he will have to go to the Principal's office. </a:t>
            </a:r>
            <a:endParaRPr sz="2400">
              <a:solidFill>
                <a:schemeClr val="dk2"/>
              </a:solidFill>
              <a:latin typeface="Comic Sans MS"/>
              <a:ea typeface="Comic Sans MS"/>
              <a:cs typeface="Comic Sans MS"/>
              <a:sym typeface="Comic Sans MS"/>
            </a:endParaRPr>
          </a:p>
          <a:p>
            <a:pPr indent="0" lvl="0" marL="0" rtl="0" algn="l">
              <a:spcBef>
                <a:spcPts val="0"/>
              </a:spcBef>
              <a:spcAft>
                <a:spcPts val="0"/>
              </a:spcAft>
              <a:buNone/>
            </a:pPr>
            <a:r>
              <a:rPr lang="el" sz="2400">
                <a:solidFill>
                  <a:schemeClr val="dk2"/>
                </a:solidFill>
                <a:latin typeface="Comic Sans MS"/>
                <a:ea typeface="Comic Sans MS"/>
                <a:cs typeface="Comic Sans MS"/>
                <a:sym typeface="Comic Sans MS"/>
              </a:rPr>
              <a:t> </a:t>
            </a:r>
            <a:endParaRPr sz="2400">
              <a:solidFill>
                <a:schemeClr val="dk2"/>
              </a:solidFill>
              <a:latin typeface="Comic Sans MS"/>
              <a:ea typeface="Comic Sans MS"/>
              <a:cs typeface="Comic Sans MS"/>
              <a:sym typeface="Comic Sans MS"/>
            </a:endParaRPr>
          </a:p>
          <a:p>
            <a:pPr indent="0" lvl="0" marL="0" rtl="0" algn="l">
              <a:spcBef>
                <a:spcPts val="0"/>
              </a:spcBef>
              <a:spcAft>
                <a:spcPts val="0"/>
              </a:spcAft>
              <a:buNone/>
            </a:pPr>
            <a:r>
              <a:rPr lang="el" sz="2400">
                <a:solidFill>
                  <a:schemeClr val="dk2"/>
                </a:solidFill>
                <a:latin typeface="Comic Sans MS"/>
                <a:ea typeface="Comic Sans MS"/>
                <a:cs typeface="Comic Sans MS"/>
                <a:sym typeface="Comic Sans MS"/>
              </a:rPr>
              <a:t>Lou really wants to beat her too but she tells Yannick: </a:t>
            </a:r>
            <a:endParaRPr sz="2400">
              <a:solidFill>
                <a:schemeClr val="dk2"/>
              </a:solidFill>
              <a:latin typeface="Comic Sans MS"/>
              <a:ea typeface="Comic Sans MS"/>
              <a:cs typeface="Comic Sans MS"/>
              <a:sym typeface="Comic Sans MS"/>
            </a:endParaRPr>
          </a:p>
          <a:p>
            <a:pPr indent="0" lvl="0" marL="0" rtl="0" algn="l">
              <a:spcBef>
                <a:spcPts val="0"/>
              </a:spcBef>
              <a:spcAft>
                <a:spcPts val="0"/>
              </a:spcAft>
              <a:buNone/>
            </a:pPr>
            <a:r>
              <a:rPr lang="el" sz="2400">
                <a:solidFill>
                  <a:schemeClr val="dk2"/>
                </a:solidFill>
                <a:latin typeface="Comic Sans MS"/>
                <a:ea typeface="Comic Sans MS"/>
                <a:cs typeface="Comic Sans MS"/>
                <a:sym typeface="Comic Sans MS"/>
              </a:rPr>
              <a:t>“</a:t>
            </a:r>
            <a:r>
              <a:rPr b="1" lang="el" sz="2400">
                <a:solidFill>
                  <a:schemeClr val="dk2"/>
                </a:solidFill>
                <a:latin typeface="Comic Sans MS"/>
                <a:ea typeface="Comic Sans MS"/>
                <a:cs typeface="Comic Sans MS"/>
                <a:sym typeface="Comic Sans MS"/>
              </a:rPr>
              <a:t>I don’t want to get punished for her sake!”</a:t>
            </a:r>
            <a:endParaRPr b="1" sz="2400">
              <a:solidFill>
                <a:schemeClr val="dk2"/>
              </a:solidFill>
              <a:latin typeface="Comic Sans MS"/>
              <a:ea typeface="Comic Sans MS"/>
              <a:cs typeface="Comic Sans MS"/>
              <a:sym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7"/>
          <p:cNvPicPr preferRelativeResize="0"/>
          <p:nvPr/>
        </p:nvPicPr>
        <p:blipFill>
          <a:blip r:embed="rId3">
            <a:alphaModFix amt="71000"/>
          </a:blip>
          <a:stretch>
            <a:fillRect/>
          </a:stretch>
        </p:blipFill>
        <p:spPr>
          <a:xfrm>
            <a:off x="0" y="0"/>
            <a:ext cx="9144000" cy="5143500"/>
          </a:xfrm>
          <a:prstGeom prst="rect">
            <a:avLst/>
          </a:prstGeom>
          <a:noFill/>
          <a:ln>
            <a:noFill/>
          </a:ln>
        </p:spPr>
      </p:pic>
      <p:sp>
        <p:nvSpPr>
          <p:cNvPr id="127" name="Google Shape;127;p27"/>
          <p:cNvSpPr txBox="1"/>
          <p:nvPr>
            <p:ph type="ctrTitle"/>
          </p:nvPr>
        </p:nvSpPr>
        <p:spPr>
          <a:xfrm>
            <a:off x="2730575" y="216325"/>
            <a:ext cx="3914400" cy="951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l"/>
              <a:t>Team 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131" name="Shape 131"/>
        <p:cNvGrpSpPr/>
        <p:nvPr/>
      </p:nvGrpSpPr>
      <p:grpSpPr>
        <a:xfrm>
          <a:off x="0" y="0"/>
          <a:ext cx="0" cy="0"/>
          <a:chOff x="0" y="0"/>
          <a:chExt cx="0" cy="0"/>
        </a:xfrm>
      </p:grpSpPr>
      <p:sp>
        <p:nvSpPr>
          <p:cNvPr id="132" name="Google Shape;132;p2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33" name="Google Shape;133;p2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37" name="Shape 137"/>
        <p:cNvGrpSpPr/>
        <p:nvPr/>
      </p:nvGrpSpPr>
      <p:grpSpPr>
        <a:xfrm>
          <a:off x="0" y="0"/>
          <a:ext cx="0" cy="0"/>
          <a:chOff x="0" y="0"/>
          <a:chExt cx="0" cy="0"/>
        </a:xfrm>
      </p:grpSpPr>
      <p:sp>
        <p:nvSpPr>
          <p:cNvPr id="138" name="Google Shape;138;p2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39" name="Google Shape;139;p2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43" name="Shape 143"/>
        <p:cNvGrpSpPr/>
        <p:nvPr/>
      </p:nvGrpSpPr>
      <p:grpSpPr>
        <a:xfrm>
          <a:off x="0" y="0"/>
          <a:ext cx="0" cy="0"/>
          <a:chOff x="0" y="0"/>
          <a:chExt cx="0" cy="0"/>
        </a:xfrm>
      </p:grpSpPr>
      <p:sp>
        <p:nvSpPr>
          <p:cNvPr id="144" name="Google Shape;144;p3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45" name="Google Shape;145;p3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149" name="Shape 149"/>
        <p:cNvGrpSpPr/>
        <p:nvPr/>
      </p:nvGrpSpPr>
      <p:grpSpPr>
        <a:xfrm>
          <a:off x="0" y="0"/>
          <a:ext cx="0" cy="0"/>
          <a:chOff x="0" y="0"/>
          <a:chExt cx="0" cy="0"/>
        </a:xfrm>
      </p:grpSpPr>
      <p:sp>
        <p:nvSpPr>
          <p:cNvPr id="150" name="Google Shape;150;p3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51" name="Google Shape;151;p3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1"/>
            <a:ext cx="914400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999"/>
        </a:solidFill>
      </p:bgPr>
    </p:bg>
    <p:spTree>
      <p:nvGrpSpPr>
        <p:cNvPr id="155" name="Shape 155"/>
        <p:cNvGrpSpPr/>
        <p:nvPr/>
      </p:nvGrpSpPr>
      <p:grpSpPr>
        <a:xfrm>
          <a:off x="0" y="0"/>
          <a:ext cx="0" cy="0"/>
          <a:chOff x="0" y="0"/>
          <a:chExt cx="0" cy="0"/>
        </a:xfrm>
      </p:grpSpPr>
      <p:sp>
        <p:nvSpPr>
          <p:cNvPr id="156" name="Google Shape;156;p3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57" name="Google Shape;157;p3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33"/>
          <p:cNvPicPr preferRelativeResize="0"/>
          <p:nvPr/>
        </p:nvPicPr>
        <p:blipFill>
          <a:blip r:embed="rId3">
            <a:alphaModFix amt="67000"/>
          </a:blip>
          <a:stretch>
            <a:fillRect/>
          </a:stretch>
        </p:blipFill>
        <p:spPr>
          <a:xfrm>
            <a:off x="0" y="0"/>
            <a:ext cx="9144000" cy="5143500"/>
          </a:xfrm>
          <a:prstGeom prst="rect">
            <a:avLst/>
          </a:prstGeom>
          <a:noFill/>
          <a:ln>
            <a:noFill/>
          </a:ln>
        </p:spPr>
      </p:pic>
      <p:sp>
        <p:nvSpPr>
          <p:cNvPr id="163" name="Google Shape;163;p33"/>
          <p:cNvSpPr txBox="1"/>
          <p:nvPr>
            <p:ph type="ctrTitle"/>
          </p:nvPr>
        </p:nvSpPr>
        <p:spPr>
          <a:xfrm>
            <a:off x="2140800" y="327525"/>
            <a:ext cx="5060100" cy="882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l"/>
              <a:t>Team 3</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34"/>
          <p:cNvPicPr preferRelativeResize="0"/>
          <p:nvPr/>
        </p:nvPicPr>
        <p:blipFill>
          <a:blip r:embed="rId3">
            <a:alphaModFix amt="51000"/>
          </a:blip>
          <a:stretch>
            <a:fillRect/>
          </a:stretch>
        </p:blipFill>
        <p:spPr>
          <a:xfrm>
            <a:off x="0" y="0"/>
            <a:ext cx="9144001" cy="5143499"/>
          </a:xfrm>
          <a:prstGeom prst="rect">
            <a:avLst/>
          </a:prstGeom>
          <a:noFill/>
          <a:ln>
            <a:noFill/>
          </a:ln>
        </p:spPr>
      </p:pic>
      <p:sp>
        <p:nvSpPr>
          <p:cNvPr id="169" name="Google Shape;169;p34"/>
          <p:cNvSpPr txBox="1"/>
          <p:nvPr>
            <p:ph type="ctrTitle"/>
          </p:nvPr>
        </p:nvSpPr>
        <p:spPr>
          <a:xfrm>
            <a:off x="2960975" y="174625"/>
            <a:ext cx="4323300" cy="1118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l"/>
              <a:t>Team 4</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173" name="Shape 173"/>
        <p:cNvGrpSpPr/>
        <p:nvPr/>
      </p:nvGrpSpPr>
      <p:grpSpPr>
        <a:xfrm>
          <a:off x="0" y="0"/>
          <a:ext cx="0" cy="0"/>
          <a:chOff x="0" y="0"/>
          <a:chExt cx="0" cy="0"/>
        </a:xfrm>
      </p:grpSpPr>
      <p:sp>
        <p:nvSpPr>
          <p:cNvPr id="174" name="Google Shape;174;p3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75" name="Google Shape;175;p3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79" name="Shape 179"/>
        <p:cNvGrpSpPr/>
        <p:nvPr/>
      </p:nvGrpSpPr>
      <p:grpSpPr>
        <a:xfrm>
          <a:off x="0" y="0"/>
          <a:ext cx="0" cy="0"/>
          <a:chOff x="0" y="0"/>
          <a:chExt cx="0" cy="0"/>
        </a:xfrm>
      </p:grpSpPr>
      <p:sp>
        <p:nvSpPr>
          <p:cNvPr id="180" name="Google Shape;180;p3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81" name="Google Shape;181;p3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85" name="Shape 185"/>
        <p:cNvGrpSpPr/>
        <p:nvPr/>
      </p:nvGrpSpPr>
      <p:grpSpPr>
        <a:xfrm>
          <a:off x="0" y="0"/>
          <a:ext cx="0" cy="0"/>
          <a:chOff x="0" y="0"/>
          <a:chExt cx="0" cy="0"/>
        </a:xfrm>
      </p:grpSpPr>
      <p:sp>
        <p:nvSpPr>
          <p:cNvPr id="186" name="Google Shape;186;p3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87" name="Google Shape;187;p3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91" name="Shape 191"/>
        <p:cNvGrpSpPr/>
        <p:nvPr/>
      </p:nvGrpSpPr>
      <p:grpSpPr>
        <a:xfrm>
          <a:off x="0" y="0"/>
          <a:ext cx="0" cy="0"/>
          <a:chOff x="0" y="0"/>
          <a:chExt cx="0" cy="0"/>
        </a:xfrm>
      </p:grpSpPr>
      <p:sp>
        <p:nvSpPr>
          <p:cNvPr id="192" name="Google Shape;192;p3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93" name="Google Shape;193;p3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197" name="Shape 197"/>
        <p:cNvGrpSpPr/>
        <p:nvPr/>
      </p:nvGrpSpPr>
      <p:grpSpPr>
        <a:xfrm>
          <a:off x="0" y="0"/>
          <a:ext cx="0" cy="0"/>
          <a:chOff x="0" y="0"/>
          <a:chExt cx="0" cy="0"/>
        </a:xfrm>
      </p:grpSpPr>
      <p:sp>
        <p:nvSpPr>
          <p:cNvPr id="198" name="Google Shape;198;p3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99" name="Google Shape;199;p3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999"/>
        </a:solidFill>
      </p:bgPr>
    </p:bg>
    <p:spTree>
      <p:nvGrpSpPr>
        <p:cNvPr id="203" name="Shape 203"/>
        <p:cNvGrpSpPr/>
        <p:nvPr/>
      </p:nvGrpSpPr>
      <p:grpSpPr>
        <a:xfrm>
          <a:off x="0" y="0"/>
          <a:ext cx="0" cy="0"/>
          <a:chOff x="0" y="0"/>
          <a:chExt cx="0" cy="0"/>
        </a:xfrm>
      </p:grpSpPr>
      <p:sp>
        <p:nvSpPr>
          <p:cNvPr id="204" name="Google Shape;204;p4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05" name="Google Shape;205;p4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5"/>
          <p:cNvPicPr preferRelativeResize="0"/>
          <p:nvPr/>
        </p:nvPicPr>
        <p:blipFill>
          <a:blip r:embed="rId3">
            <a:alphaModFix amt="46000"/>
          </a:blip>
          <a:stretch>
            <a:fillRect/>
          </a:stretch>
        </p:blipFill>
        <p:spPr>
          <a:xfrm>
            <a:off x="0" y="0"/>
            <a:ext cx="9216601" cy="5143500"/>
          </a:xfrm>
          <a:prstGeom prst="rect">
            <a:avLst/>
          </a:prstGeom>
          <a:noFill/>
          <a:ln>
            <a:noFill/>
          </a:ln>
        </p:spPr>
      </p:pic>
      <p:sp>
        <p:nvSpPr>
          <p:cNvPr id="65" name="Google Shape;65;p15"/>
          <p:cNvSpPr txBox="1"/>
          <p:nvPr>
            <p:ph type="ctrTitle"/>
          </p:nvPr>
        </p:nvSpPr>
        <p:spPr>
          <a:xfrm>
            <a:off x="2780250" y="244125"/>
            <a:ext cx="4128600" cy="729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l"/>
              <a:t>Team 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9" name="Shape 69"/>
        <p:cNvGrpSpPr/>
        <p:nvPr/>
      </p:nvGrpSpPr>
      <p:grpSpPr>
        <a:xfrm>
          <a:off x="0" y="0"/>
          <a:ext cx="0" cy="0"/>
          <a:chOff x="0" y="0"/>
          <a:chExt cx="0" cy="0"/>
        </a:xfrm>
      </p:grpSpPr>
      <p:sp>
        <p:nvSpPr>
          <p:cNvPr id="70" name="Google Shape;70;p16"/>
          <p:cNvSpPr txBox="1"/>
          <p:nvPr>
            <p:ph type="ctrTitle"/>
          </p:nvPr>
        </p:nvSpPr>
        <p:spPr>
          <a:xfrm>
            <a:off x="458475" y="744575"/>
            <a:ext cx="8373900" cy="79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l">
                <a:latin typeface="Impact"/>
                <a:ea typeface="Impact"/>
                <a:cs typeface="Impact"/>
                <a:sym typeface="Impact"/>
              </a:rPr>
              <a:t>A SPECIAL FRIEND</a:t>
            </a:r>
            <a:endParaRPr>
              <a:latin typeface="Impact"/>
              <a:ea typeface="Impact"/>
              <a:cs typeface="Impact"/>
              <a:sym typeface="Impact"/>
            </a:endParaRPr>
          </a:p>
        </p:txBody>
      </p:sp>
      <p:sp>
        <p:nvSpPr>
          <p:cNvPr id="71" name="Google Shape;71;p16"/>
          <p:cNvSpPr txBox="1"/>
          <p:nvPr>
            <p:ph idx="1" type="subTitle"/>
          </p:nvPr>
        </p:nvSpPr>
        <p:spPr>
          <a:xfrm>
            <a:off x="264600" y="1716475"/>
            <a:ext cx="8430900" cy="239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2400">
                <a:solidFill>
                  <a:schemeClr val="dk1"/>
                </a:solidFill>
                <a:highlight>
                  <a:srgbClr val="6D9EEB"/>
                </a:highlight>
                <a:latin typeface="Comic Sans MS"/>
                <a:ea typeface="Comic Sans MS"/>
                <a:cs typeface="Comic Sans MS"/>
                <a:sym typeface="Comic Sans MS"/>
              </a:rPr>
              <a:t>On Wednesday afternoon, Lou goes </a:t>
            </a:r>
            <a:r>
              <a:rPr lang="el" sz="2400">
                <a:solidFill>
                  <a:schemeClr val="dk1"/>
                </a:solidFill>
                <a:highlight>
                  <a:srgbClr val="6D9EEB"/>
                </a:highlight>
                <a:latin typeface="Comic Sans MS"/>
                <a:ea typeface="Comic Sans MS"/>
                <a:cs typeface="Comic Sans MS"/>
                <a:sym typeface="Comic Sans MS"/>
              </a:rPr>
              <a:t>to Yannick's house, a classmate of hers. Yannick is very friendly and very good at science. Tomorrow they’re taking a quiz and they’ve decided to study together. It's the first time Lou goes to Yannick's house, so she checks the address on her phone: 25 Theater Street.</a:t>
            </a:r>
            <a:endParaRPr sz="2400">
              <a:solidFill>
                <a:schemeClr val="dk1"/>
              </a:solidFill>
              <a:highlight>
                <a:srgbClr val="6D9EEB"/>
              </a:highlight>
              <a:latin typeface="Comic Sans MS"/>
              <a:ea typeface="Comic Sans MS"/>
              <a:cs typeface="Comic Sans MS"/>
              <a:sym typeface="Comic Sans MS"/>
            </a:endParaRPr>
          </a:p>
          <a:p>
            <a:pPr indent="0" lvl="0" marL="0" rtl="0" algn="ctr">
              <a:spcBef>
                <a:spcPts val="0"/>
              </a:spcBef>
              <a:spcAft>
                <a:spcPts val="0"/>
              </a:spcAft>
              <a:buNone/>
            </a:pPr>
            <a:r>
              <a:t/>
            </a:r>
            <a:endParaRPr sz="325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75" name="Shape 75"/>
        <p:cNvGrpSpPr/>
        <p:nvPr/>
      </p:nvGrpSpPr>
      <p:grpSpPr>
        <a:xfrm>
          <a:off x="0" y="0"/>
          <a:ext cx="0" cy="0"/>
          <a:chOff x="0" y="0"/>
          <a:chExt cx="0" cy="0"/>
        </a:xfrm>
      </p:grpSpPr>
      <p:sp>
        <p:nvSpPr>
          <p:cNvPr id="76" name="Google Shape;76;p17"/>
          <p:cNvSpPr txBox="1"/>
          <p:nvPr>
            <p:ph idx="1" type="subTitle"/>
          </p:nvPr>
        </p:nvSpPr>
        <p:spPr>
          <a:xfrm>
            <a:off x="618125" y="437950"/>
            <a:ext cx="7857900" cy="4082700"/>
          </a:xfrm>
          <a:prstGeom prst="rect">
            <a:avLst/>
          </a:prstGeom>
        </p:spPr>
        <p:txBody>
          <a:bodyPr anchorCtr="0" anchor="t" bIns="91425" lIns="91425" spcFirstLastPara="1" rIns="91425" wrap="square" tIns="91425">
            <a:noAutofit/>
          </a:bodyPr>
          <a:lstStyle/>
          <a:p>
            <a:pPr indent="0" lvl="0" marL="0" rtl="0" algn="l">
              <a:lnSpc>
                <a:spcPct val="115000"/>
              </a:lnSpc>
              <a:spcBef>
                <a:spcPts val="1600"/>
              </a:spcBef>
              <a:spcAft>
                <a:spcPts val="0"/>
              </a:spcAft>
              <a:buNone/>
            </a:pPr>
            <a:r>
              <a:rPr lang="el" sz="2400">
                <a:solidFill>
                  <a:schemeClr val="dk1"/>
                </a:solidFill>
                <a:highlight>
                  <a:srgbClr val="FFF2CC"/>
                </a:highlight>
                <a:latin typeface="Comic Sans MS"/>
                <a:ea typeface="Comic Sans MS"/>
                <a:cs typeface="Comic Sans MS"/>
                <a:sym typeface="Comic Sans MS"/>
              </a:rPr>
              <a:t>Lou rings the intercom: Driiiiiin.</a:t>
            </a:r>
            <a:endParaRPr sz="2400">
              <a:solidFill>
                <a:schemeClr val="dk1"/>
              </a:solidFill>
              <a:highlight>
                <a:srgbClr val="FFF2CC"/>
              </a:highlight>
              <a:latin typeface="Comic Sans MS"/>
              <a:ea typeface="Comic Sans MS"/>
              <a:cs typeface="Comic Sans MS"/>
              <a:sym typeface="Comic Sans MS"/>
            </a:endParaRPr>
          </a:p>
          <a:p>
            <a:pPr indent="0" lvl="0" marL="0" rtl="0" algn="l">
              <a:lnSpc>
                <a:spcPct val="115000"/>
              </a:lnSpc>
              <a:spcBef>
                <a:spcPts val="0"/>
              </a:spcBef>
              <a:spcAft>
                <a:spcPts val="0"/>
              </a:spcAft>
              <a:buNone/>
            </a:pPr>
            <a:r>
              <a:rPr b="1" lang="el" sz="2400">
                <a:solidFill>
                  <a:schemeClr val="dk1"/>
                </a:solidFill>
                <a:highlight>
                  <a:srgbClr val="FFF2CC"/>
                </a:highlight>
                <a:latin typeface="Comic Sans MS"/>
                <a:ea typeface="Comic Sans MS"/>
                <a:cs typeface="Comic Sans MS"/>
                <a:sym typeface="Comic Sans MS"/>
              </a:rPr>
              <a:t>"Is it you, Lou?"</a:t>
            </a:r>
            <a:r>
              <a:rPr lang="el" sz="2400">
                <a:solidFill>
                  <a:schemeClr val="dk1"/>
                </a:solidFill>
                <a:highlight>
                  <a:srgbClr val="FFF2CC"/>
                </a:highlight>
                <a:latin typeface="Comic Sans MS"/>
                <a:ea typeface="Comic Sans MS"/>
                <a:cs typeface="Comic Sans MS"/>
                <a:sym typeface="Comic Sans MS"/>
              </a:rPr>
              <a:t> a voice answers. </a:t>
            </a:r>
            <a:endParaRPr sz="2400">
              <a:solidFill>
                <a:schemeClr val="dk1"/>
              </a:solidFill>
              <a:highlight>
                <a:srgbClr val="FFF2CC"/>
              </a:highlight>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ts val="1100"/>
              <a:buFont typeface="Arial"/>
              <a:buNone/>
            </a:pPr>
            <a:r>
              <a:rPr b="1" lang="el" sz="2400">
                <a:solidFill>
                  <a:schemeClr val="dk1"/>
                </a:solidFill>
                <a:highlight>
                  <a:srgbClr val="FFF2CC"/>
                </a:highlight>
                <a:latin typeface="Comic Sans MS"/>
                <a:ea typeface="Comic Sans MS"/>
                <a:cs typeface="Comic Sans MS"/>
                <a:sym typeface="Comic Sans MS"/>
              </a:rPr>
              <a:t>"We're on the second floor."</a:t>
            </a:r>
            <a:br>
              <a:rPr b="1" lang="el" sz="2400">
                <a:solidFill>
                  <a:schemeClr val="dk1"/>
                </a:solidFill>
                <a:highlight>
                  <a:srgbClr val="FFF2CC"/>
                </a:highlight>
                <a:latin typeface="Comic Sans MS"/>
                <a:ea typeface="Comic Sans MS"/>
                <a:cs typeface="Comic Sans MS"/>
                <a:sym typeface="Comic Sans MS"/>
              </a:rPr>
            </a:br>
            <a:r>
              <a:rPr lang="el" sz="2400">
                <a:solidFill>
                  <a:schemeClr val="dk1"/>
                </a:solidFill>
                <a:highlight>
                  <a:srgbClr val="FFF2CC"/>
                </a:highlight>
                <a:latin typeface="Comic Sans MS"/>
                <a:ea typeface="Comic Sans MS"/>
                <a:cs typeface="Comic Sans MS"/>
                <a:sym typeface="Comic Sans MS"/>
              </a:rPr>
              <a:t> It's not Yannick's voice, it's a girl's voice.</a:t>
            </a:r>
            <a:br>
              <a:rPr lang="el" sz="2400">
                <a:solidFill>
                  <a:schemeClr val="dk1"/>
                </a:solidFill>
                <a:highlight>
                  <a:srgbClr val="FFF2CC"/>
                </a:highlight>
                <a:latin typeface="Comic Sans MS"/>
                <a:ea typeface="Comic Sans MS"/>
                <a:cs typeface="Comic Sans MS"/>
                <a:sym typeface="Comic Sans MS"/>
              </a:rPr>
            </a:br>
            <a:r>
              <a:rPr lang="el" sz="2400">
                <a:solidFill>
                  <a:schemeClr val="dk1"/>
                </a:solidFill>
                <a:highlight>
                  <a:srgbClr val="FFF2CC"/>
                </a:highlight>
                <a:latin typeface="Comic Sans MS"/>
                <a:ea typeface="Comic Sans MS"/>
                <a:cs typeface="Comic Sans MS"/>
                <a:sym typeface="Comic Sans MS"/>
              </a:rPr>
              <a:t> </a:t>
            </a:r>
            <a:r>
              <a:rPr b="1" lang="el" sz="2400">
                <a:solidFill>
                  <a:schemeClr val="dk1"/>
                </a:solidFill>
                <a:highlight>
                  <a:srgbClr val="FFF2CC"/>
                </a:highlight>
                <a:latin typeface="Comic Sans MS"/>
                <a:ea typeface="Comic Sans MS"/>
                <a:cs typeface="Comic Sans MS"/>
                <a:sym typeface="Comic Sans MS"/>
              </a:rPr>
              <a:t>"So Yannick has a sister?"</a:t>
            </a:r>
            <a:r>
              <a:rPr lang="el" sz="2400">
                <a:solidFill>
                  <a:schemeClr val="dk1"/>
                </a:solidFill>
                <a:highlight>
                  <a:srgbClr val="FFF2CC"/>
                </a:highlight>
                <a:latin typeface="Comic Sans MS"/>
                <a:ea typeface="Comic Sans MS"/>
                <a:cs typeface="Comic Sans MS"/>
                <a:sym typeface="Comic Sans MS"/>
              </a:rPr>
              <a:t> Lou wonders.</a:t>
            </a:r>
            <a:br>
              <a:rPr lang="el" sz="2400">
                <a:solidFill>
                  <a:schemeClr val="dk1"/>
                </a:solidFill>
                <a:highlight>
                  <a:srgbClr val="FFF2CC"/>
                </a:highlight>
                <a:latin typeface="Comic Sans MS"/>
                <a:ea typeface="Comic Sans MS"/>
                <a:cs typeface="Comic Sans MS"/>
                <a:sym typeface="Comic Sans MS"/>
              </a:rPr>
            </a:br>
            <a:r>
              <a:rPr lang="el" sz="2400">
                <a:solidFill>
                  <a:schemeClr val="dk1"/>
                </a:solidFill>
                <a:highlight>
                  <a:srgbClr val="FFF2CC"/>
                </a:highlight>
                <a:latin typeface="Comic Sans MS"/>
                <a:ea typeface="Comic Sans MS"/>
                <a:cs typeface="Comic Sans MS"/>
                <a:sym typeface="Comic Sans MS"/>
              </a:rPr>
              <a:t> She climbs the stairs; on the second floor, a door is open. A blonde girl greets Lou.</a:t>
            </a:r>
            <a:endParaRPr sz="2400">
              <a:solidFill>
                <a:schemeClr val="dk1"/>
              </a:solidFill>
              <a:highlight>
                <a:srgbClr val="FFF2CC"/>
              </a:highlight>
              <a:latin typeface="Comic Sans MS"/>
              <a:ea typeface="Comic Sans MS"/>
              <a:cs typeface="Comic Sans MS"/>
              <a:sym typeface="Comic Sans MS"/>
            </a:endParaRPr>
          </a:p>
          <a:p>
            <a:pPr indent="0" lvl="0" marL="0" rtl="0" algn="ctr">
              <a:spcBef>
                <a:spcPts val="0"/>
              </a:spcBef>
              <a:spcAft>
                <a:spcPts val="0"/>
              </a:spcAft>
              <a:buNone/>
            </a:pPr>
            <a:r>
              <a:t/>
            </a:r>
            <a:endParaRPr>
              <a:highlight>
                <a:srgbClr val="FFF2CC"/>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80" name="Shape 80"/>
        <p:cNvGrpSpPr/>
        <p:nvPr/>
      </p:nvGrpSpPr>
      <p:grpSpPr>
        <a:xfrm>
          <a:off x="0" y="0"/>
          <a:ext cx="0" cy="0"/>
          <a:chOff x="0" y="0"/>
          <a:chExt cx="0" cy="0"/>
        </a:xfrm>
      </p:grpSpPr>
      <p:sp>
        <p:nvSpPr>
          <p:cNvPr id="81" name="Google Shape;81;p18"/>
          <p:cNvSpPr txBox="1"/>
          <p:nvPr>
            <p:ph idx="1" type="subTitle"/>
          </p:nvPr>
        </p:nvSpPr>
        <p:spPr>
          <a:xfrm>
            <a:off x="447050" y="175625"/>
            <a:ext cx="8385300" cy="44934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t/>
            </a:r>
            <a:endParaRPr sz="2400">
              <a:solidFill>
                <a:schemeClr val="dk1"/>
              </a:solidFill>
              <a:highlight>
                <a:srgbClr val="B6D7A8"/>
              </a:highlight>
              <a:latin typeface="Comic Sans MS"/>
              <a:ea typeface="Comic Sans MS"/>
              <a:cs typeface="Comic Sans MS"/>
              <a:sym typeface="Comic Sans MS"/>
            </a:endParaRPr>
          </a:p>
          <a:p>
            <a:pPr indent="0" lvl="0" marL="0" rtl="0" algn="l">
              <a:lnSpc>
                <a:spcPct val="115000"/>
              </a:lnSpc>
              <a:spcBef>
                <a:spcPts val="0"/>
              </a:spcBef>
              <a:spcAft>
                <a:spcPts val="0"/>
              </a:spcAft>
              <a:buNone/>
            </a:pPr>
            <a:r>
              <a:rPr b="1" lang="el" sz="2400">
                <a:solidFill>
                  <a:schemeClr val="dk1"/>
                </a:solidFill>
                <a:highlight>
                  <a:srgbClr val="B6D7A8"/>
                </a:highlight>
                <a:latin typeface="Comic Sans MS"/>
                <a:ea typeface="Comic Sans MS"/>
                <a:cs typeface="Comic Sans MS"/>
                <a:sym typeface="Comic Sans MS"/>
              </a:rPr>
              <a:t>"Good morning, I'm Matilde, Yannick's sister."</a:t>
            </a:r>
            <a:endParaRPr b="1" sz="2400">
              <a:solidFill>
                <a:schemeClr val="dk1"/>
              </a:solidFill>
              <a:highlight>
                <a:srgbClr val="B6D7A8"/>
              </a:highlight>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ts val="1100"/>
              <a:buFont typeface="Arial"/>
              <a:buNone/>
            </a:pPr>
            <a:r>
              <a:rPr b="1" lang="el" sz="2400">
                <a:solidFill>
                  <a:schemeClr val="dk1"/>
                </a:solidFill>
                <a:highlight>
                  <a:srgbClr val="B6D7A8"/>
                </a:highlight>
                <a:latin typeface="Comic Sans MS"/>
                <a:ea typeface="Comic Sans MS"/>
                <a:cs typeface="Comic Sans MS"/>
                <a:sym typeface="Comic Sans MS"/>
              </a:rPr>
              <a:t>"Hi Matilde, I'm…"</a:t>
            </a:r>
            <a:endParaRPr b="1" sz="2400">
              <a:solidFill>
                <a:schemeClr val="dk1"/>
              </a:solidFill>
              <a:highlight>
                <a:srgbClr val="B6D7A8"/>
              </a:highlight>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ts val="1100"/>
              <a:buFont typeface="Arial"/>
              <a:buNone/>
            </a:pPr>
            <a:r>
              <a:rPr b="1" lang="el" sz="2400">
                <a:solidFill>
                  <a:schemeClr val="dk1"/>
                </a:solidFill>
                <a:highlight>
                  <a:srgbClr val="B6D7A8"/>
                </a:highlight>
                <a:latin typeface="Comic Sans MS"/>
                <a:ea typeface="Comic Sans MS"/>
                <a:cs typeface="Comic Sans MS"/>
                <a:sym typeface="Comic Sans MS"/>
              </a:rPr>
              <a:t>"I know, you're Lou, my brother's classmate."</a:t>
            </a:r>
            <a:endParaRPr b="1" sz="2400">
              <a:solidFill>
                <a:schemeClr val="dk1"/>
              </a:solidFill>
              <a:highlight>
                <a:srgbClr val="B6D7A8"/>
              </a:highlight>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ts val="1100"/>
              <a:buFont typeface="Arial"/>
              <a:buNone/>
            </a:pPr>
            <a:r>
              <a:rPr b="1" lang="el" sz="2400">
                <a:solidFill>
                  <a:schemeClr val="dk1"/>
                </a:solidFill>
                <a:highlight>
                  <a:srgbClr val="B6D7A8"/>
                </a:highlight>
                <a:latin typeface="Comic Sans MS"/>
                <a:ea typeface="Comic Sans MS"/>
                <a:cs typeface="Comic Sans MS"/>
                <a:sym typeface="Comic Sans MS"/>
              </a:rPr>
              <a:t>"Is Yannick here?" </a:t>
            </a:r>
            <a:r>
              <a:rPr lang="el" sz="2400">
                <a:solidFill>
                  <a:schemeClr val="dk1"/>
                </a:solidFill>
                <a:highlight>
                  <a:srgbClr val="B6D7A8"/>
                </a:highlight>
                <a:latin typeface="Comic Sans MS"/>
                <a:ea typeface="Comic Sans MS"/>
                <a:cs typeface="Comic Sans MS"/>
                <a:sym typeface="Comic Sans MS"/>
              </a:rPr>
              <a:t>Lou asks.</a:t>
            </a:r>
            <a:endParaRPr sz="2400">
              <a:solidFill>
                <a:schemeClr val="dk1"/>
              </a:solidFill>
              <a:highlight>
                <a:srgbClr val="B6D7A8"/>
              </a:highlight>
              <a:latin typeface="Comic Sans MS"/>
              <a:ea typeface="Comic Sans MS"/>
              <a:cs typeface="Comic Sans MS"/>
              <a:sym typeface="Comic Sans MS"/>
            </a:endParaRPr>
          </a:p>
          <a:p>
            <a:pPr indent="0" lvl="0" marL="0" rtl="0" algn="l">
              <a:lnSpc>
                <a:spcPct val="115000"/>
              </a:lnSpc>
              <a:spcBef>
                <a:spcPts val="0"/>
              </a:spcBef>
              <a:spcAft>
                <a:spcPts val="0"/>
              </a:spcAft>
              <a:buNone/>
            </a:pPr>
            <a:r>
              <a:rPr b="1" lang="el" sz="2400">
                <a:solidFill>
                  <a:schemeClr val="dk1"/>
                </a:solidFill>
                <a:highlight>
                  <a:srgbClr val="B6D7A8"/>
                </a:highlight>
                <a:latin typeface="Comic Sans MS"/>
                <a:ea typeface="Comic Sans MS"/>
                <a:cs typeface="Comic Sans MS"/>
                <a:sym typeface="Comic Sans MS"/>
              </a:rPr>
              <a:t>"Not yet, he's running late."</a:t>
            </a:r>
            <a:endParaRPr b="1" sz="2400">
              <a:solidFill>
                <a:schemeClr val="dk1"/>
              </a:solidFill>
              <a:highlight>
                <a:srgbClr val="B6D7A8"/>
              </a:highlight>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ts val="1100"/>
              <a:buFont typeface="Arial"/>
              <a:buNone/>
            </a:pPr>
            <a:r>
              <a:rPr b="1" lang="el" sz="2400">
                <a:solidFill>
                  <a:schemeClr val="dk1"/>
                </a:solidFill>
                <a:highlight>
                  <a:srgbClr val="B6D7A8"/>
                </a:highlight>
                <a:latin typeface="Comic Sans MS"/>
                <a:ea typeface="Comic Sans MS"/>
                <a:cs typeface="Comic Sans MS"/>
                <a:sym typeface="Comic Sans MS"/>
              </a:rPr>
              <a:t>"Ah, okay…"</a:t>
            </a:r>
            <a:endParaRPr b="1" sz="2400">
              <a:solidFill>
                <a:schemeClr val="dk1"/>
              </a:solidFill>
              <a:highlight>
                <a:srgbClr val="B6D7A8"/>
              </a:highlight>
              <a:latin typeface="Comic Sans MS"/>
              <a:ea typeface="Comic Sans MS"/>
              <a:cs typeface="Comic Sans MS"/>
              <a:sym typeface="Comic Sans MS"/>
            </a:endParaRPr>
          </a:p>
          <a:p>
            <a:pPr indent="0" lvl="0" marL="0" rtl="0" algn="l">
              <a:lnSpc>
                <a:spcPct val="107000"/>
              </a:lnSpc>
              <a:spcBef>
                <a:spcPts val="0"/>
              </a:spcBef>
              <a:spcAft>
                <a:spcPts val="0"/>
              </a:spcAft>
              <a:buClr>
                <a:schemeClr val="dk1"/>
              </a:buClr>
              <a:buSzPts val="1100"/>
              <a:buFont typeface="Arial"/>
              <a:buNone/>
            </a:pPr>
            <a:r>
              <a:rPr b="1" lang="el" sz="2400">
                <a:solidFill>
                  <a:schemeClr val="dk1"/>
                </a:solidFill>
                <a:latin typeface="Comic Sans MS"/>
                <a:ea typeface="Comic Sans MS"/>
                <a:cs typeface="Comic Sans MS"/>
                <a:sym typeface="Comic Sans MS"/>
              </a:rPr>
              <a:t>"Come to the living room, let's wait together."</a:t>
            </a:r>
            <a:endParaRPr b="1" sz="2400">
              <a:solidFill>
                <a:schemeClr val="dk1"/>
              </a:solidFill>
              <a:latin typeface="Comic Sans MS"/>
              <a:ea typeface="Comic Sans MS"/>
              <a:cs typeface="Comic Sans MS"/>
              <a:sym typeface="Comic Sans MS"/>
            </a:endParaRPr>
          </a:p>
          <a:p>
            <a:pPr indent="0" lvl="0" marL="0" rtl="0" algn="l">
              <a:lnSpc>
                <a:spcPct val="107000"/>
              </a:lnSpc>
              <a:spcBef>
                <a:spcPts val="0"/>
              </a:spcBef>
              <a:spcAft>
                <a:spcPts val="0"/>
              </a:spcAft>
              <a:buClr>
                <a:schemeClr val="dk1"/>
              </a:buClr>
              <a:buSzPts val="1100"/>
              <a:buFont typeface="Arial"/>
              <a:buNone/>
            </a:pPr>
            <a:r>
              <a:t/>
            </a:r>
            <a:endParaRPr sz="2400">
              <a:solidFill>
                <a:schemeClr val="dk1"/>
              </a:solidFill>
              <a:latin typeface="Comic Sans MS"/>
              <a:ea typeface="Comic Sans MS"/>
              <a:cs typeface="Comic Sans MS"/>
              <a:sym typeface="Comic Sans MS"/>
            </a:endParaRPr>
          </a:p>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85" name="Shape 85"/>
        <p:cNvGrpSpPr/>
        <p:nvPr/>
      </p:nvGrpSpPr>
      <p:grpSpPr>
        <a:xfrm>
          <a:off x="0" y="0"/>
          <a:ext cx="0" cy="0"/>
          <a:chOff x="0" y="0"/>
          <a:chExt cx="0" cy="0"/>
        </a:xfrm>
      </p:grpSpPr>
      <p:sp>
        <p:nvSpPr>
          <p:cNvPr id="86" name="Google Shape;86;p19"/>
          <p:cNvSpPr txBox="1"/>
          <p:nvPr>
            <p:ph idx="1" type="subTitle"/>
          </p:nvPr>
        </p:nvSpPr>
        <p:spPr>
          <a:xfrm>
            <a:off x="161950" y="107300"/>
            <a:ext cx="8804400" cy="5036100"/>
          </a:xfrm>
          <a:prstGeom prst="rect">
            <a:avLst/>
          </a:prstGeom>
        </p:spPr>
        <p:txBody>
          <a:bodyPr anchorCtr="0" anchor="t" bIns="91425" lIns="91425" spcFirstLastPara="1" rIns="91425" wrap="square" tIns="91425">
            <a:noAutofit/>
          </a:bodyPr>
          <a:lstStyle/>
          <a:p>
            <a:pPr indent="0" lvl="0" marL="647700" rtl="0" algn="l">
              <a:lnSpc>
                <a:spcPct val="95000"/>
              </a:lnSpc>
              <a:spcBef>
                <a:spcPts val="1200"/>
              </a:spcBef>
              <a:spcAft>
                <a:spcPts val="0"/>
              </a:spcAft>
              <a:buClr>
                <a:schemeClr val="dk1"/>
              </a:buClr>
              <a:buSzPts val="358"/>
              <a:buFont typeface="Arial"/>
              <a:buNone/>
            </a:pPr>
            <a:r>
              <a:rPr lang="el" sz="2400">
                <a:solidFill>
                  <a:schemeClr val="dk1"/>
                </a:solidFill>
                <a:highlight>
                  <a:srgbClr val="D9D2E9"/>
                </a:highlight>
                <a:latin typeface="Comic Sans MS"/>
                <a:ea typeface="Comic Sans MS"/>
                <a:cs typeface="Comic Sans MS"/>
                <a:sym typeface="Comic Sans MS"/>
              </a:rPr>
              <a:t>Matilde seems really kind. Lou takes the opportunity to get to know her.</a:t>
            </a:r>
            <a:endParaRPr sz="2400">
              <a:solidFill>
                <a:schemeClr val="dk1"/>
              </a:solidFill>
              <a:highlight>
                <a:srgbClr val="D9D2E9"/>
              </a:highlight>
              <a:latin typeface="Comic Sans MS"/>
              <a:ea typeface="Comic Sans MS"/>
              <a:cs typeface="Comic Sans MS"/>
              <a:sym typeface="Comic Sans MS"/>
            </a:endParaRPr>
          </a:p>
          <a:p>
            <a:pPr indent="-228600" lvl="0" marL="647700" rtl="0" algn="l">
              <a:lnSpc>
                <a:spcPct val="95000"/>
              </a:lnSpc>
              <a:spcBef>
                <a:spcPts val="0"/>
              </a:spcBef>
              <a:spcAft>
                <a:spcPts val="0"/>
              </a:spcAft>
              <a:buClr>
                <a:schemeClr val="dk1"/>
              </a:buClr>
              <a:buSzPts val="358"/>
              <a:buFont typeface="Arial"/>
              <a:buNone/>
            </a:pPr>
            <a:r>
              <a:rPr lang="el" sz="2400">
                <a:solidFill>
                  <a:schemeClr val="dk1"/>
                </a:solidFill>
                <a:highlight>
                  <a:srgbClr val="D9D2E9"/>
                </a:highlight>
                <a:latin typeface="Comic Sans MS"/>
                <a:ea typeface="Comic Sans MS"/>
                <a:cs typeface="Comic Sans MS"/>
                <a:sym typeface="Comic Sans MS"/>
              </a:rPr>
              <a:t> </a:t>
            </a:r>
            <a:r>
              <a:rPr b="1" lang="el" sz="2400">
                <a:solidFill>
                  <a:schemeClr val="dk1"/>
                </a:solidFill>
                <a:highlight>
                  <a:srgbClr val="D9D2E9"/>
                </a:highlight>
                <a:latin typeface="Comic Sans MS"/>
                <a:ea typeface="Comic Sans MS"/>
                <a:cs typeface="Comic Sans MS"/>
                <a:sym typeface="Comic Sans MS"/>
              </a:rPr>
              <a:t>"How old are you, Matilde?"</a:t>
            </a:r>
            <a:endParaRPr b="1" sz="2400">
              <a:solidFill>
                <a:schemeClr val="dk1"/>
              </a:solidFill>
              <a:highlight>
                <a:srgbClr val="D9D2E9"/>
              </a:highlight>
              <a:latin typeface="Comic Sans MS"/>
              <a:ea typeface="Comic Sans MS"/>
              <a:cs typeface="Comic Sans MS"/>
              <a:sym typeface="Comic Sans MS"/>
            </a:endParaRPr>
          </a:p>
          <a:p>
            <a:pPr indent="-228600" lvl="0" marL="647700" rtl="0" algn="l">
              <a:lnSpc>
                <a:spcPct val="95000"/>
              </a:lnSpc>
              <a:spcBef>
                <a:spcPts val="0"/>
              </a:spcBef>
              <a:spcAft>
                <a:spcPts val="0"/>
              </a:spcAft>
              <a:buClr>
                <a:schemeClr val="dk1"/>
              </a:buClr>
              <a:buSzPts val="358"/>
              <a:buFont typeface="Arial"/>
              <a:buNone/>
            </a:pPr>
            <a:r>
              <a:rPr lang="el" sz="2400">
                <a:solidFill>
                  <a:schemeClr val="dk1"/>
                </a:solidFill>
                <a:highlight>
                  <a:srgbClr val="D9D2E9"/>
                </a:highlight>
                <a:latin typeface="Comic Sans MS"/>
                <a:ea typeface="Comic Sans MS"/>
                <a:cs typeface="Comic Sans MS"/>
                <a:sym typeface="Comic Sans MS"/>
              </a:rPr>
              <a:t> </a:t>
            </a:r>
            <a:r>
              <a:rPr b="1" lang="el" sz="2400">
                <a:solidFill>
                  <a:schemeClr val="dk1"/>
                </a:solidFill>
                <a:highlight>
                  <a:srgbClr val="D9D2E9"/>
                </a:highlight>
                <a:latin typeface="Comic Sans MS"/>
                <a:ea typeface="Comic Sans MS"/>
                <a:cs typeface="Comic Sans MS"/>
                <a:sym typeface="Comic Sans MS"/>
              </a:rPr>
              <a:t>"I'm 11 years old."</a:t>
            </a:r>
            <a:endParaRPr b="1" sz="2400">
              <a:solidFill>
                <a:schemeClr val="dk1"/>
              </a:solidFill>
              <a:highlight>
                <a:srgbClr val="D9D2E9"/>
              </a:highlight>
              <a:latin typeface="Comic Sans MS"/>
              <a:ea typeface="Comic Sans MS"/>
              <a:cs typeface="Comic Sans MS"/>
              <a:sym typeface="Comic Sans MS"/>
            </a:endParaRPr>
          </a:p>
          <a:p>
            <a:pPr indent="-228600" lvl="0" marL="647700" rtl="0" algn="l">
              <a:lnSpc>
                <a:spcPct val="95000"/>
              </a:lnSpc>
              <a:spcBef>
                <a:spcPts val="0"/>
              </a:spcBef>
              <a:spcAft>
                <a:spcPts val="0"/>
              </a:spcAft>
              <a:buClr>
                <a:schemeClr val="dk1"/>
              </a:buClr>
              <a:buSzPts val="358"/>
              <a:buFont typeface="Arial"/>
              <a:buNone/>
            </a:pPr>
            <a:r>
              <a:rPr lang="el" sz="2400">
                <a:solidFill>
                  <a:schemeClr val="dk1"/>
                </a:solidFill>
                <a:highlight>
                  <a:srgbClr val="D9D2E9"/>
                </a:highlight>
                <a:latin typeface="Comic Sans MS"/>
                <a:ea typeface="Comic Sans MS"/>
                <a:cs typeface="Comic Sans MS"/>
                <a:sym typeface="Comic Sans MS"/>
              </a:rPr>
              <a:t> </a:t>
            </a:r>
            <a:r>
              <a:rPr b="1" lang="el" sz="2400">
                <a:solidFill>
                  <a:schemeClr val="dk1"/>
                </a:solidFill>
                <a:highlight>
                  <a:srgbClr val="D9D2E9"/>
                </a:highlight>
                <a:latin typeface="Comic Sans MS"/>
                <a:ea typeface="Comic Sans MS"/>
                <a:cs typeface="Comic Sans MS"/>
                <a:sym typeface="Comic Sans MS"/>
              </a:rPr>
              <a:t>"You really look like Yannick!"</a:t>
            </a:r>
            <a:endParaRPr b="1" sz="2400">
              <a:solidFill>
                <a:schemeClr val="dk1"/>
              </a:solidFill>
              <a:highlight>
                <a:srgbClr val="D9D2E9"/>
              </a:highlight>
              <a:latin typeface="Comic Sans MS"/>
              <a:ea typeface="Comic Sans MS"/>
              <a:cs typeface="Comic Sans MS"/>
              <a:sym typeface="Comic Sans MS"/>
            </a:endParaRPr>
          </a:p>
          <a:p>
            <a:pPr indent="-228600" lvl="0" marL="647700" rtl="0" algn="l">
              <a:lnSpc>
                <a:spcPct val="95000"/>
              </a:lnSpc>
              <a:spcBef>
                <a:spcPts val="0"/>
              </a:spcBef>
              <a:spcAft>
                <a:spcPts val="0"/>
              </a:spcAft>
              <a:buSzPts val="358"/>
              <a:buNone/>
            </a:pPr>
            <a:r>
              <a:rPr lang="el" sz="2400">
                <a:solidFill>
                  <a:schemeClr val="dk1"/>
                </a:solidFill>
                <a:highlight>
                  <a:srgbClr val="D9D2E9"/>
                </a:highlight>
                <a:latin typeface="Comic Sans MS"/>
                <a:ea typeface="Comic Sans MS"/>
                <a:cs typeface="Comic Sans MS"/>
                <a:sym typeface="Comic Sans MS"/>
              </a:rPr>
              <a:t> </a:t>
            </a:r>
            <a:r>
              <a:rPr b="1" lang="el" sz="2400">
                <a:solidFill>
                  <a:schemeClr val="dk1"/>
                </a:solidFill>
                <a:highlight>
                  <a:srgbClr val="D9D2E9"/>
                </a:highlight>
                <a:latin typeface="Comic Sans MS"/>
                <a:ea typeface="Comic Sans MS"/>
                <a:cs typeface="Comic Sans MS"/>
                <a:sym typeface="Comic Sans MS"/>
              </a:rPr>
              <a:t>"Do you think so? I'm happy: Yannick is my favourite brother!"</a:t>
            </a:r>
            <a:endParaRPr b="1" sz="2400">
              <a:solidFill>
                <a:schemeClr val="dk1"/>
              </a:solidFill>
              <a:highlight>
                <a:srgbClr val="D9D2E9"/>
              </a:highlight>
              <a:latin typeface="Comic Sans MS"/>
              <a:ea typeface="Comic Sans MS"/>
              <a:cs typeface="Comic Sans MS"/>
              <a:sym typeface="Comic Sans MS"/>
            </a:endParaRPr>
          </a:p>
          <a:p>
            <a:pPr indent="-228600" lvl="0" marL="647700" rtl="0" algn="l">
              <a:lnSpc>
                <a:spcPct val="95000"/>
              </a:lnSpc>
              <a:spcBef>
                <a:spcPts val="0"/>
              </a:spcBef>
              <a:spcAft>
                <a:spcPts val="0"/>
              </a:spcAft>
              <a:buSzPts val="358"/>
              <a:buNone/>
            </a:pPr>
            <a:r>
              <a:rPr lang="el" sz="2400">
                <a:solidFill>
                  <a:schemeClr val="dk1"/>
                </a:solidFill>
                <a:highlight>
                  <a:srgbClr val="D9D2E9"/>
                </a:highlight>
                <a:latin typeface="Comic Sans MS"/>
                <a:ea typeface="Comic Sans MS"/>
                <a:cs typeface="Comic Sans MS"/>
                <a:sym typeface="Comic Sans MS"/>
              </a:rPr>
              <a:t>  She laughs: </a:t>
            </a:r>
            <a:r>
              <a:rPr b="1" lang="el" sz="2400">
                <a:solidFill>
                  <a:schemeClr val="dk1"/>
                </a:solidFill>
                <a:highlight>
                  <a:srgbClr val="D9D2E9"/>
                </a:highlight>
                <a:latin typeface="Comic Sans MS"/>
                <a:ea typeface="Comic Sans MS"/>
                <a:cs typeface="Comic Sans MS"/>
                <a:sym typeface="Comic Sans MS"/>
              </a:rPr>
              <a:t>"Actually, he's my only brother… I like joking!"</a:t>
            </a:r>
            <a:endParaRPr b="1" sz="2400">
              <a:solidFill>
                <a:schemeClr val="dk1"/>
              </a:solidFill>
              <a:highlight>
                <a:srgbClr val="D9D2E9"/>
              </a:highlight>
              <a:latin typeface="Comic Sans MS"/>
              <a:ea typeface="Comic Sans MS"/>
              <a:cs typeface="Comic Sans MS"/>
              <a:sym typeface="Comic Sans MS"/>
            </a:endParaRPr>
          </a:p>
          <a:p>
            <a:pPr indent="-228600" lvl="0" marL="647700" rtl="0" algn="l">
              <a:lnSpc>
                <a:spcPct val="95000"/>
              </a:lnSpc>
              <a:spcBef>
                <a:spcPts val="0"/>
              </a:spcBef>
              <a:spcAft>
                <a:spcPts val="0"/>
              </a:spcAft>
              <a:buSzPts val="358"/>
              <a:buNone/>
            </a:pPr>
            <a:r>
              <a:rPr lang="el" sz="2400">
                <a:solidFill>
                  <a:schemeClr val="dk1"/>
                </a:solidFill>
                <a:highlight>
                  <a:srgbClr val="D9D2E9"/>
                </a:highlight>
                <a:latin typeface="Comic Sans MS"/>
                <a:ea typeface="Comic Sans MS"/>
                <a:cs typeface="Comic Sans MS"/>
                <a:sym typeface="Comic Sans MS"/>
              </a:rPr>
              <a:t>   Lou also laughs:</a:t>
            </a:r>
            <a:endParaRPr sz="2400">
              <a:solidFill>
                <a:schemeClr val="dk1"/>
              </a:solidFill>
              <a:highlight>
                <a:srgbClr val="D9D2E9"/>
              </a:highlight>
              <a:latin typeface="Comic Sans MS"/>
              <a:ea typeface="Comic Sans MS"/>
              <a:cs typeface="Comic Sans MS"/>
              <a:sym typeface="Comic Sans MS"/>
            </a:endParaRPr>
          </a:p>
          <a:p>
            <a:pPr indent="0" lvl="0" marL="419100" rtl="0" algn="l">
              <a:lnSpc>
                <a:spcPct val="115000"/>
              </a:lnSpc>
              <a:spcBef>
                <a:spcPts val="0"/>
              </a:spcBef>
              <a:spcAft>
                <a:spcPts val="0"/>
              </a:spcAft>
              <a:buClr>
                <a:schemeClr val="dk1"/>
              </a:buClr>
              <a:buSzPts val="1100"/>
              <a:buFont typeface="Arial"/>
              <a:buNone/>
            </a:pPr>
            <a:r>
              <a:rPr lang="el" sz="2400">
                <a:solidFill>
                  <a:schemeClr val="dk1"/>
                </a:solidFill>
                <a:highlight>
                  <a:srgbClr val="D9D2E9"/>
                </a:highlight>
                <a:latin typeface="Comic Sans MS"/>
                <a:ea typeface="Comic Sans MS"/>
                <a:cs typeface="Comic Sans MS"/>
                <a:sym typeface="Comic Sans MS"/>
              </a:rPr>
              <a:t>   </a:t>
            </a:r>
            <a:r>
              <a:rPr b="1" lang="el" sz="2400">
                <a:solidFill>
                  <a:schemeClr val="dk1"/>
                </a:solidFill>
                <a:highlight>
                  <a:srgbClr val="D9D2E9"/>
                </a:highlight>
                <a:latin typeface="Comic Sans MS"/>
                <a:ea typeface="Comic Sans MS"/>
                <a:cs typeface="Comic Sans MS"/>
                <a:sym typeface="Comic Sans MS"/>
              </a:rPr>
              <a:t>"I like joking, too!"</a:t>
            </a:r>
            <a:endParaRPr b="1" sz="2400">
              <a:solidFill>
                <a:schemeClr val="dk1"/>
              </a:solidFill>
              <a:highlight>
                <a:srgbClr val="D9D2E9"/>
              </a:highlight>
              <a:latin typeface="Comic Sans MS"/>
              <a:ea typeface="Comic Sans MS"/>
              <a:cs typeface="Comic Sans MS"/>
              <a:sym typeface="Comic Sans MS"/>
            </a:endParaRPr>
          </a:p>
          <a:p>
            <a:pPr indent="-228600" lvl="0" marL="647700" rtl="0" algn="l">
              <a:lnSpc>
                <a:spcPct val="115000"/>
              </a:lnSpc>
              <a:spcBef>
                <a:spcPts val="0"/>
              </a:spcBef>
              <a:spcAft>
                <a:spcPts val="0"/>
              </a:spcAft>
              <a:buClr>
                <a:schemeClr val="dk1"/>
              </a:buClr>
              <a:buSzPts val="1100"/>
              <a:buFont typeface="Arial"/>
              <a:buNone/>
            </a:pPr>
            <a:r>
              <a:rPr b="1" lang="el" sz="2400">
                <a:solidFill>
                  <a:schemeClr val="dk1"/>
                </a:solidFill>
                <a:highlight>
                  <a:srgbClr val="D9D2E9"/>
                </a:highlight>
                <a:latin typeface="Comic Sans MS"/>
                <a:ea typeface="Comic Sans MS"/>
                <a:cs typeface="Comic Sans MS"/>
                <a:sym typeface="Comic Sans MS"/>
              </a:rPr>
              <a:t>  "I like playing …"</a:t>
            </a:r>
            <a:endParaRPr b="1" sz="2400">
              <a:solidFill>
                <a:schemeClr val="dk1"/>
              </a:solidFill>
              <a:highlight>
                <a:srgbClr val="D9D2E9"/>
              </a:highlight>
              <a:latin typeface="Comic Sans MS"/>
              <a:ea typeface="Comic Sans MS"/>
              <a:cs typeface="Comic Sans MS"/>
              <a:sym typeface="Comic Sans MS"/>
            </a:endParaRPr>
          </a:p>
          <a:p>
            <a:pPr indent="-228600" lvl="0" marL="647700" rtl="0" algn="l">
              <a:lnSpc>
                <a:spcPct val="115000"/>
              </a:lnSpc>
              <a:spcBef>
                <a:spcPts val="0"/>
              </a:spcBef>
              <a:spcAft>
                <a:spcPts val="0"/>
              </a:spcAft>
              <a:buClr>
                <a:schemeClr val="dk1"/>
              </a:buClr>
              <a:buSzPts val="1100"/>
              <a:buFont typeface="Arial"/>
              <a:buNone/>
            </a:pPr>
            <a:r>
              <a:rPr b="1" lang="el" sz="2400">
                <a:solidFill>
                  <a:schemeClr val="dk1"/>
                </a:solidFill>
                <a:highlight>
                  <a:srgbClr val="D9D2E9"/>
                </a:highlight>
                <a:latin typeface="Comic Sans MS"/>
                <a:ea typeface="Comic Sans MS"/>
                <a:cs typeface="Comic Sans MS"/>
                <a:sym typeface="Comic Sans MS"/>
              </a:rPr>
              <a:t>  "I also like playing, singing and dancing."</a:t>
            </a:r>
            <a:endParaRPr b="1" sz="2400">
              <a:solidFill>
                <a:schemeClr val="dk1"/>
              </a:solidFill>
              <a:highlight>
                <a:srgbClr val="D9D2E9"/>
              </a:highlight>
              <a:latin typeface="Comic Sans MS"/>
              <a:ea typeface="Comic Sans MS"/>
              <a:cs typeface="Comic Sans MS"/>
              <a:sym typeface="Comic Sans MS"/>
            </a:endParaRPr>
          </a:p>
          <a:p>
            <a:pPr indent="-228600" lvl="0" marL="647700" rtl="0" algn="l">
              <a:lnSpc>
                <a:spcPct val="95000"/>
              </a:lnSpc>
              <a:spcBef>
                <a:spcPts val="0"/>
              </a:spcBef>
              <a:spcAft>
                <a:spcPts val="0"/>
              </a:spcAft>
              <a:buClr>
                <a:schemeClr val="dk1"/>
              </a:buClr>
              <a:buSzPts val="358"/>
              <a:buFont typeface="Arial"/>
              <a:buNone/>
            </a:pPr>
            <a:r>
              <a:t/>
            </a:r>
            <a:endParaRPr sz="2400">
              <a:solidFill>
                <a:schemeClr val="dk1"/>
              </a:solidFill>
              <a:highlight>
                <a:srgbClr val="D9D2E9"/>
              </a:highlight>
              <a:latin typeface="Comic Sans MS"/>
              <a:ea typeface="Comic Sans MS"/>
              <a:cs typeface="Comic Sans MS"/>
              <a:sym typeface="Comic Sans MS"/>
            </a:endParaRPr>
          </a:p>
          <a:p>
            <a:pPr indent="0" lvl="0" marL="647700" rtl="0" algn="l">
              <a:lnSpc>
                <a:spcPct val="95000"/>
              </a:lnSpc>
              <a:spcBef>
                <a:spcPts val="1200"/>
              </a:spcBef>
              <a:spcAft>
                <a:spcPts val="0"/>
              </a:spcAft>
              <a:buClr>
                <a:schemeClr val="dk1"/>
              </a:buClr>
              <a:buSzPts val="358"/>
              <a:buFont typeface="Arial"/>
              <a:buNone/>
            </a:pPr>
            <a:r>
              <a:rPr lang="el" sz="2400">
                <a:solidFill>
                  <a:schemeClr val="dk1"/>
                </a:solidFill>
                <a:highlight>
                  <a:srgbClr val="FFFFFF"/>
                </a:highlight>
                <a:latin typeface="Comic Sans MS"/>
                <a:ea typeface="Comic Sans MS"/>
                <a:cs typeface="Comic Sans MS"/>
                <a:sym typeface="Comic Sans MS"/>
              </a:rPr>
              <a:t> </a:t>
            </a:r>
            <a:endParaRPr sz="2400">
              <a:solidFill>
                <a:schemeClr val="dk1"/>
              </a:solidFill>
              <a:highlight>
                <a:srgbClr val="FFFFFF"/>
              </a:highlight>
              <a:latin typeface="Comic Sans MS"/>
              <a:ea typeface="Comic Sans MS"/>
              <a:cs typeface="Comic Sans MS"/>
              <a:sym typeface="Comic Sans MS"/>
            </a:endParaRPr>
          </a:p>
          <a:p>
            <a:pPr indent="0" lvl="0" marL="0" rtl="0" algn="ctr">
              <a:lnSpc>
                <a:spcPct val="80000"/>
              </a:lnSpc>
              <a:spcBef>
                <a:spcPts val="0"/>
              </a:spcBef>
              <a:spcAft>
                <a:spcPts val="0"/>
              </a:spcAft>
              <a:buSzPts val="358"/>
              <a:buNone/>
            </a:pPr>
            <a:r>
              <a:t/>
            </a:r>
            <a:endParaRPr sz="91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90" name="Shape 90"/>
        <p:cNvGrpSpPr/>
        <p:nvPr/>
      </p:nvGrpSpPr>
      <p:grpSpPr>
        <a:xfrm>
          <a:off x="0" y="0"/>
          <a:ext cx="0" cy="0"/>
          <a:chOff x="0" y="0"/>
          <a:chExt cx="0" cy="0"/>
        </a:xfrm>
      </p:grpSpPr>
      <p:sp>
        <p:nvSpPr>
          <p:cNvPr id="91" name="Google Shape;91;p20"/>
          <p:cNvSpPr txBox="1"/>
          <p:nvPr>
            <p:ph idx="1" type="subTitle"/>
          </p:nvPr>
        </p:nvSpPr>
        <p:spPr>
          <a:xfrm>
            <a:off x="0" y="148250"/>
            <a:ext cx="8615400" cy="50796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0"/>
              </a:spcAft>
              <a:buClr>
                <a:schemeClr val="dk1"/>
              </a:buClr>
              <a:buSzPts val="1100"/>
              <a:buFont typeface="Arial"/>
              <a:buNone/>
            </a:pPr>
            <a:r>
              <a:rPr lang="el" sz="2400">
                <a:solidFill>
                  <a:schemeClr val="dk1"/>
                </a:solidFill>
              </a:rPr>
              <a:t>   </a:t>
            </a:r>
            <a:r>
              <a:rPr lang="el" sz="2400">
                <a:solidFill>
                  <a:schemeClr val="dk1"/>
                </a:solidFill>
                <a:latin typeface="Comic Sans MS"/>
                <a:ea typeface="Comic Sans MS"/>
                <a:cs typeface="Comic Sans MS"/>
                <a:sym typeface="Comic Sans MS"/>
              </a:rPr>
              <a:t> Lou is happy: Yannick's sister is a very cheerful girl!</a:t>
            </a:r>
            <a:br>
              <a:rPr lang="el" sz="2400">
                <a:solidFill>
                  <a:schemeClr val="dk1"/>
                </a:solidFill>
                <a:latin typeface="Comic Sans MS"/>
                <a:ea typeface="Comic Sans MS"/>
                <a:cs typeface="Comic Sans MS"/>
                <a:sym typeface="Comic Sans MS"/>
              </a:rPr>
            </a:br>
            <a:r>
              <a:rPr lang="el" sz="2400">
                <a:solidFill>
                  <a:schemeClr val="dk1"/>
                </a:solidFill>
                <a:latin typeface="Comic Sans MS"/>
                <a:ea typeface="Comic Sans MS"/>
                <a:cs typeface="Comic Sans MS"/>
                <a:sym typeface="Comic Sans MS"/>
              </a:rPr>
              <a:t>    But suddenly, Matilde's face turns sad.</a:t>
            </a:r>
            <a:endParaRPr sz="2400">
              <a:solidFill>
                <a:schemeClr val="dk1"/>
              </a:solidFill>
              <a:latin typeface="Comic Sans MS"/>
              <a:ea typeface="Comic Sans MS"/>
              <a:cs typeface="Comic Sans MS"/>
              <a:sym typeface="Comic Sans MS"/>
            </a:endParaRPr>
          </a:p>
          <a:p>
            <a:pPr indent="0" lvl="0" marL="228600" rtl="0" algn="l">
              <a:lnSpc>
                <a:spcPct val="115000"/>
              </a:lnSpc>
              <a:spcBef>
                <a:spcPts val="1200"/>
              </a:spcBef>
              <a:spcAft>
                <a:spcPts val="0"/>
              </a:spcAft>
              <a:buClr>
                <a:schemeClr val="dk1"/>
              </a:buClr>
              <a:buSzPts val="1100"/>
              <a:buFont typeface="Arial"/>
              <a:buNone/>
            </a:pPr>
            <a:r>
              <a:rPr b="1" lang="el" sz="2400">
                <a:solidFill>
                  <a:schemeClr val="dk1"/>
                </a:solidFill>
                <a:latin typeface="Comic Sans MS"/>
                <a:ea typeface="Comic Sans MS"/>
                <a:cs typeface="Comic Sans MS"/>
                <a:sym typeface="Comic Sans MS"/>
              </a:rPr>
              <a:t>"I love my friends very much, they are very important    to me. Lisa, my dance friend, left with her family: now they live   in Bordeaux."</a:t>
            </a:r>
            <a:endParaRPr b="1" sz="2400">
              <a:solidFill>
                <a:schemeClr val="dk1"/>
              </a:solidFill>
              <a:latin typeface="Comic Sans MS"/>
              <a:ea typeface="Comic Sans MS"/>
              <a:cs typeface="Comic Sans MS"/>
              <a:sym typeface="Comic Sans MS"/>
            </a:endParaRPr>
          </a:p>
          <a:p>
            <a:pPr indent="0" lvl="0" marL="0" rtl="0" algn="l">
              <a:lnSpc>
                <a:spcPct val="115000"/>
              </a:lnSpc>
              <a:spcBef>
                <a:spcPts val="1200"/>
              </a:spcBef>
              <a:spcAft>
                <a:spcPts val="0"/>
              </a:spcAft>
              <a:buClr>
                <a:schemeClr val="dk1"/>
              </a:buClr>
              <a:buSzPts val="1100"/>
              <a:buFont typeface="Arial"/>
              <a:buNone/>
            </a:pPr>
            <a:r>
              <a:rPr lang="el" sz="2400">
                <a:solidFill>
                  <a:schemeClr val="dk1"/>
                </a:solidFill>
                <a:latin typeface="Comic Sans MS"/>
                <a:ea typeface="Comic Sans MS"/>
                <a:cs typeface="Comic Sans MS"/>
                <a:sym typeface="Comic Sans MS"/>
              </a:rPr>
              <a:t>  </a:t>
            </a:r>
            <a:r>
              <a:rPr b="1" lang="el" sz="2400">
                <a:solidFill>
                  <a:schemeClr val="dk1"/>
                </a:solidFill>
                <a:latin typeface="Comic Sans MS"/>
                <a:ea typeface="Comic Sans MS"/>
                <a:cs typeface="Comic Sans MS"/>
                <a:sym typeface="Comic Sans MS"/>
              </a:rPr>
              <a:t>"Bordeaux? It's quite far!"</a:t>
            </a:r>
            <a:br>
              <a:rPr b="1" lang="el" sz="2400">
                <a:solidFill>
                  <a:schemeClr val="dk1"/>
                </a:solidFill>
                <a:latin typeface="Comic Sans MS"/>
                <a:ea typeface="Comic Sans MS"/>
                <a:cs typeface="Comic Sans MS"/>
                <a:sym typeface="Comic Sans MS"/>
              </a:rPr>
            </a:br>
            <a:r>
              <a:rPr lang="el" sz="2400">
                <a:solidFill>
                  <a:schemeClr val="dk1"/>
                </a:solidFill>
                <a:latin typeface="Comic Sans MS"/>
                <a:ea typeface="Comic Sans MS"/>
                <a:cs typeface="Comic Sans MS"/>
                <a:sym typeface="Comic Sans MS"/>
              </a:rPr>
              <a:t> Lou understands Matilde well because her friend moved to      Canada, as well! She also becomes sad.</a:t>
            </a:r>
            <a:br>
              <a:rPr lang="el" sz="2400">
                <a:solidFill>
                  <a:schemeClr val="dk1"/>
                </a:solidFill>
                <a:latin typeface="Comic Sans MS"/>
                <a:ea typeface="Comic Sans MS"/>
                <a:cs typeface="Comic Sans MS"/>
                <a:sym typeface="Comic Sans MS"/>
              </a:rPr>
            </a:br>
            <a:r>
              <a:rPr lang="el" sz="2400">
                <a:solidFill>
                  <a:schemeClr val="dk1"/>
                </a:solidFill>
                <a:latin typeface="Comic Sans MS"/>
                <a:ea typeface="Comic Sans MS"/>
                <a:cs typeface="Comic Sans MS"/>
                <a:sym typeface="Comic Sans MS"/>
              </a:rPr>
              <a:t> Matilde looks at Lou and changes the subject.</a:t>
            </a:r>
            <a:endParaRPr sz="2400">
              <a:solidFill>
                <a:schemeClr val="dk1"/>
              </a:solidFill>
              <a:latin typeface="Comic Sans MS"/>
              <a:ea typeface="Comic Sans MS"/>
              <a:cs typeface="Comic Sans MS"/>
              <a:sym typeface="Comic Sans MS"/>
            </a:endParaRPr>
          </a:p>
          <a:p>
            <a:pPr indent="0" lvl="0" marL="0" rtl="0" algn="ctr">
              <a:spcBef>
                <a:spcPts val="0"/>
              </a:spcBef>
              <a:spcAft>
                <a:spcPts val="0"/>
              </a:spcAft>
              <a:buNone/>
            </a:pPr>
            <a:r>
              <a:t/>
            </a:r>
            <a:endParaRPr sz="2400">
              <a:highlight>
                <a:srgbClr val="D9D2E9"/>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999"/>
        </a:solidFill>
      </p:bgPr>
    </p:bg>
    <p:spTree>
      <p:nvGrpSpPr>
        <p:cNvPr id="95" name="Shape 95"/>
        <p:cNvGrpSpPr/>
        <p:nvPr/>
      </p:nvGrpSpPr>
      <p:grpSpPr>
        <a:xfrm>
          <a:off x="0" y="0"/>
          <a:ext cx="0" cy="0"/>
          <a:chOff x="0" y="0"/>
          <a:chExt cx="0" cy="0"/>
        </a:xfrm>
      </p:grpSpPr>
      <p:sp>
        <p:nvSpPr>
          <p:cNvPr id="96" name="Google Shape;96;p21"/>
          <p:cNvSpPr txBox="1"/>
          <p:nvPr>
            <p:ph idx="1" type="subTitle"/>
          </p:nvPr>
        </p:nvSpPr>
        <p:spPr>
          <a:xfrm>
            <a:off x="-54750" y="346700"/>
            <a:ext cx="9488700" cy="4796700"/>
          </a:xfrm>
          <a:prstGeom prst="rect">
            <a:avLst/>
          </a:prstGeom>
        </p:spPr>
        <p:txBody>
          <a:bodyPr anchorCtr="0" anchor="t" bIns="91425" lIns="91425" spcFirstLastPara="1" rIns="91425" wrap="square" tIns="91425">
            <a:noAutofit/>
          </a:bodyPr>
          <a:lstStyle/>
          <a:p>
            <a:pPr indent="0" lvl="0" marL="647700" rtl="0" algn="l">
              <a:lnSpc>
                <a:spcPct val="115000"/>
              </a:lnSpc>
              <a:spcBef>
                <a:spcPts val="1200"/>
              </a:spcBef>
              <a:spcAft>
                <a:spcPts val="0"/>
              </a:spcAft>
              <a:buClr>
                <a:schemeClr val="dk1"/>
              </a:buClr>
              <a:buSzPts val="1100"/>
              <a:buFont typeface="Arial"/>
              <a:buNone/>
            </a:pPr>
            <a:r>
              <a:rPr lang="el" sz="2400">
                <a:solidFill>
                  <a:schemeClr val="dk1"/>
                </a:solidFill>
                <a:latin typeface="Comic Sans MS"/>
                <a:ea typeface="Comic Sans MS"/>
                <a:cs typeface="Comic Sans MS"/>
                <a:sym typeface="Comic Sans MS"/>
              </a:rPr>
              <a:t>Yannick is happy, he loves his sister very much. Matilde is a radiant girl with Down syndrome. She has a full life, and she and her brother are very close and share many things.</a:t>
            </a:r>
            <a:endParaRPr sz="2400">
              <a:solidFill>
                <a:schemeClr val="dk1"/>
              </a:solidFill>
              <a:latin typeface="Comic Sans MS"/>
              <a:ea typeface="Comic Sans MS"/>
              <a:cs typeface="Comic Sans MS"/>
              <a:sym typeface="Comic Sans MS"/>
            </a:endParaRPr>
          </a:p>
          <a:p>
            <a:pPr indent="0" lvl="0" marL="0" rtl="0" algn="l">
              <a:lnSpc>
                <a:spcPct val="115000"/>
              </a:lnSpc>
              <a:spcBef>
                <a:spcPts val="1200"/>
              </a:spcBef>
              <a:spcAft>
                <a:spcPts val="0"/>
              </a:spcAft>
              <a:buClr>
                <a:schemeClr val="dk1"/>
              </a:buClr>
              <a:buSzPts val="1100"/>
              <a:buFont typeface="Arial"/>
              <a:buNone/>
            </a:pPr>
            <a:r>
              <a:rPr lang="el" sz="2400">
                <a:solidFill>
                  <a:schemeClr val="dk1"/>
                </a:solidFill>
                <a:latin typeface="Comic Sans MS"/>
                <a:ea typeface="Comic Sans MS"/>
                <a:cs typeface="Comic Sans MS"/>
                <a:sym typeface="Comic Sans MS"/>
              </a:rPr>
              <a:t>        Later, in Yannick's room, the two classmates study science.</a:t>
            </a:r>
            <a:endParaRPr sz="2400">
              <a:solidFill>
                <a:schemeClr val="dk1"/>
              </a:solidFill>
              <a:latin typeface="Comic Sans MS"/>
              <a:ea typeface="Comic Sans MS"/>
              <a:cs typeface="Comic Sans MS"/>
              <a:sym typeface="Comic Sans MS"/>
            </a:endParaRPr>
          </a:p>
          <a:p>
            <a:pPr indent="-228600" lvl="0" marL="647700" rtl="0" algn="l">
              <a:lnSpc>
                <a:spcPct val="115000"/>
              </a:lnSpc>
              <a:spcBef>
                <a:spcPts val="0"/>
              </a:spcBef>
              <a:spcAft>
                <a:spcPts val="0"/>
              </a:spcAft>
              <a:buClr>
                <a:schemeClr val="dk1"/>
              </a:buClr>
              <a:buSzPts val="1100"/>
              <a:buFont typeface="Arial"/>
              <a:buNone/>
            </a:pPr>
            <a:r>
              <a:rPr lang="el" sz="2400">
                <a:solidFill>
                  <a:schemeClr val="dk1"/>
                </a:solidFill>
                <a:latin typeface="Comic Sans MS"/>
                <a:ea typeface="Comic Sans MS"/>
                <a:cs typeface="Comic Sans MS"/>
                <a:sym typeface="Comic Sans MS"/>
              </a:rPr>
              <a:t>  </a:t>
            </a:r>
            <a:r>
              <a:rPr b="1" lang="el" sz="2400">
                <a:solidFill>
                  <a:schemeClr val="dk1"/>
                </a:solidFill>
                <a:latin typeface="Comic Sans MS"/>
                <a:ea typeface="Comic Sans MS"/>
                <a:cs typeface="Comic Sans MS"/>
                <a:sym typeface="Comic Sans MS"/>
              </a:rPr>
              <a:t> "Do you want to take a break?" </a:t>
            </a:r>
            <a:r>
              <a:rPr lang="el" sz="2400">
                <a:solidFill>
                  <a:schemeClr val="dk1"/>
                </a:solidFill>
                <a:latin typeface="Comic Sans MS"/>
                <a:ea typeface="Comic Sans MS"/>
                <a:cs typeface="Comic Sans MS"/>
                <a:sym typeface="Comic Sans MS"/>
              </a:rPr>
              <a:t>Yannick asks.</a:t>
            </a:r>
            <a:endParaRPr sz="2400">
              <a:solidFill>
                <a:schemeClr val="dk1"/>
              </a:solidFill>
              <a:latin typeface="Comic Sans MS"/>
              <a:ea typeface="Comic Sans MS"/>
              <a:cs typeface="Comic Sans MS"/>
              <a:sym typeface="Comic Sans MS"/>
            </a:endParaRPr>
          </a:p>
          <a:p>
            <a:pPr indent="-228600" lvl="0" marL="647700" rtl="0" algn="l">
              <a:lnSpc>
                <a:spcPct val="115000"/>
              </a:lnSpc>
              <a:spcBef>
                <a:spcPts val="0"/>
              </a:spcBef>
              <a:spcAft>
                <a:spcPts val="0"/>
              </a:spcAft>
              <a:buClr>
                <a:schemeClr val="dk1"/>
              </a:buClr>
              <a:buSzPts val="1100"/>
              <a:buFont typeface="Arial"/>
              <a:buNone/>
            </a:pPr>
            <a:r>
              <a:rPr lang="el" sz="2400">
                <a:solidFill>
                  <a:schemeClr val="dk1"/>
                </a:solidFill>
                <a:latin typeface="Comic Sans MS"/>
                <a:ea typeface="Comic Sans MS"/>
                <a:cs typeface="Comic Sans MS"/>
                <a:sym typeface="Comic Sans MS"/>
              </a:rPr>
              <a:t>   </a:t>
            </a:r>
            <a:r>
              <a:rPr b="1" lang="el" sz="2400">
                <a:solidFill>
                  <a:schemeClr val="dk1"/>
                </a:solidFill>
                <a:latin typeface="Comic Sans MS"/>
                <a:ea typeface="Comic Sans MS"/>
                <a:cs typeface="Comic Sans MS"/>
                <a:sym typeface="Comic Sans MS"/>
              </a:rPr>
              <a:t>"Sure! You know, your sister is really nice!"</a:t>
            </a:r>
            <a:endParaRPr b="1" sz="2400">
              <a:solidFill>
                <a:schemeClr val="dk1"/>
              </a:solidFill>
              <a:latin typeface="Comic Sans MS"/>
              <a:ea typeface="Comic Sans MS"/>
              <a:cs typeface="Comic Sans MS"/>
              <a:sym typeface="Comic Sans MS"/>
            </a:endParaRPr>
          </a:p>
          <a:p>
            <a:pPr indent="-228600" lvl="0" marL="647700" rtl="0" algn="l">
              <a:lnSpc>
                <a:spcPct val="115000"/>
              </a:lnSpc>
              <a:spcBef>
                <a:spcPts val="0"/>
              </a:spcBef>
              <a:spcAft>
                <a:spcPts val="0"/>
              </a:spcAft>
              <a:buClr>
                <a:schemeClr val="dk1"/>
              </a:buClr>
              <a:buSzPts val="1100"/>
              <a:buFont typeface="Arial"/>
              <a:buNone/>
            </a:pPr>
            <a:r>
              <a:rPr lang="el" sz="2400">
                <a:solidFill>
                  <a:schemeClr val="dk1"/>
                </a:solidFill>
                <a:latin typeface="Comic Sans MS"/>
                <a:ea typeface="Comic Sans MS"/>
                <a:cs typeface="Comic Sans MS"/>
                <a:sym typeface="Comic Sans MS"/>
              </a:rPr>
              <a:t>   </a:t>
            </a:r>
            <a:r>
              <a:rPr b="1" lang="el" sz="2400">
                <a:solidFill>
                  <a:schemeClr val="dk1"/>
                </a:solidFill>
                <a:latin typeface="Comic Sans MS"/>
                <a:ea typeface="Comic Sans MS"/>
                <a:cs typeface="Comic Sans MS"/>
                <a:sym typeface="Comic Sans MS"/>
              </a:rPr>
              <a:t>"True, Matilde is sweet, patient…"</a:t>
            </a:r>
            <a:endParaRPr b="1" sz="2400">
              <a:solidFill>
                <a:schemeClr val="dk1"/>
              </a:solidFill>
              <a:latin typeface="Comic Sans MS"/>
              <a:ea typeface="Comic Sans MS"/>
              <a:cs typeface="Comic Sans MS"/>
              <a:sym typeface="Comic Sans MS"/>
            </a:endParaRPr>
          </a:p>
          <a:p>
            <a:pPr indent="-228600" lvl="0" marL="647700" rtl="0" algn="l">
              <a:lnSpc>
                <a:spcPct val="115000"/>
              </a:lnSpc>
              <a:spcBef>
                <a:spcPts val="0"/>
              </a:spcBef>
              <a:spcAft>
                <a:spcPts val="0"/>
              </a:spcAft>
              <a:buClr>
                <a:schemeClr val="dk1"/>
              </a:buClr>
              <a:buSzPts val="1100"/>
              <a:buFont typeface="Arial"/>
              <a:buNone/>
            </a:pPr>
            <a:r>
              <a:rPr lang="el" sz="2400">
                <a:solidFill>
                  <a:schemeClr val="dk1"/>
                </a:solidFill>
                <a:latin typeface="Comic Sans MS"/>
                <a:ea typeface="Comic Sans MS"/>
                <a:cs typeface="Comic Sans MS"/>
                <a:sym typeface="Comic Sans MS"/>
              </a:rPr>
              <a:t>  </a:t>
            </a:r>
            <a:r>
              <a:rPr b="1" lang="el" sz="2400">
                <a:solidFill>
                  <a:schemeClr val="dk1"/>
                </a:solidFill>
                <a:latin typeface="Comic Sans MS"/>
                <a:ea typeface="Comic Sans MS"/>
                <a:cs typeface="Comic Sans MS"/>
                <a:sym typeface="Comic Sans MS"/>
              </a:rPr>
              <a:t> "And also funny! We’ve  joked around before!!"</a:t>
            </a:r>
            <a:endParaRPr b="1" sz="2400">
              <a:solidFill>
                <a:schemeClr val="dk1"/>
              </a:solidFill>
              <a:latin typeface="Comic Sans MS"/>
              <a:ea typeface="Comic Sans MS"/>
              <a:cs typeface="Comic Sans MS"/>
              <a:sym typeface="Comic Sans MS"/>
            </a:endParaRPr>
          </a:p>
          <a:p>
            <a:pPr indent="-228600" lvl="0" marL="647700" rtl="0" algn="l">
              <a:lnSpc>
                <a:spcPct val="115000"/>
              </a:lnSpc>
              <a:spcBef>
                <a:spcPts val="0"/>
              </a:spcBef>
              <a:spcAft>
                <a:spcPts val="0"/>
              </a:spcAft>
              <a:buClr>
                <a:schemeClr val="dk1"/>
              </a:buClr>
              <a:buSzPts val="1100"/>
              <a:buFont typeface="Arial"/>
              <a:buNone/>
            </a:pPr>
            <a:r>
              <a:rPr b="1" lang="el" sz="2400">
                <a:solidFill>
                  <a:schemeClr val="dk1"/>
                </a:solidFill>
                <a:latin typeface="Comic Sans MS"/>
                <a:ea typeface="Comic Sans MS"/>
                <a:cs typeface="Comic Sans MS"/>
                <a:sym typeface="Comic Sans MS"/>
              </a:rPr>
              <a:t>   "You're right, she's different and so what?"</a:t>
            </a:r>
            <a:endParaRPr b="1" sz="2400">
              <a:solidFill>
                <a:schemeClr val="dk1"/>
              </a:solidFill>
              <a:latin typeface="Comic Sans MS"/>
              <a:ea typeface="Comic Sans MS"/>
              <a:cs typeface="Comic Sans MS"/>
              <a:sym typeface="Comic Sans MS"/>
            </a:endParaRPr>
          </a:p>
          <a:p>
            <a:pPr indent="-228600" lvl="0" marL="647700" rtl="0" algn="l">
              <a:lnSpc>
                <a:spcPct val="115000"/>
              </a:lnSpc>
              <a:spcBef>
                <a:spcPts val="0"/>
              </a:spcBef>
              <a:spcAft>
                <a:spcPts val="0"/>
              </a:spcAft>
              <a:buClr>
                <a:schemeClr val="dk1"/>
              </a:buClr>
              <a:buSzPts val="1100"/>
              <a:buFont typeface="Arial"/>
              <a:buNone/>
            </a:pPr>
            <a:r>
              <a:rPr b="1" lang="el" sz="2400">
                <a:solidFill>
                  <a:schemeClr val="dk1"/>
                </a:solidFill>
                <a:latin typeface="Comic Sans MS"/>
                <a:ea typeface="Comic Sans MS"/>
                <a:cs typeface="Comic Sans MS"/>
                <a:sym typeface="Comic Sans MS"/>
              </a:rPr>
              <a:t>   "Different? I don't think so!"</a:t>
            </a:r>
            <a:endParaRPr b="1" sz="2400">
              <a:solidFill>
                <a:schemeClr val="dk1"/>
              </a:solidFill>
              <a:latin typeface="Comic Sans MS"/>
              <a:ea typeface="Comic Sans MS"/>
              <a:cs typeface="Comic Sans MS"/>
              <a:sym typeface="Comic Sans MS"/>
            </a:endParaRPr>
          </a:p>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