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Gelasio"/>
      <p:regular r:id="rId14"/>
    </p:embeddedFont>
    <p:embeddedFont>
      <p:font typeface="Gelasio"/>
      <p:regular r:id="rId15"/>
    </p:embeddedFont>
    <p:embeddedFont>
      <p:font typeface="Gelasio"/>
      <p:regular r:id="rId16"/>
    </p:embeddedFont>
    <p:embeddedFont>
      <p:font typeface="Gelasio"/>
      <p:regular r:id="rId17"/>
    </p:embeddedFont>
    <p:embeddedFont>
      <p:font typeface="Gelasio"/>
      <p:regular r:id="rId18"/>
    </p:embeddedFont>
    <p:embeddedFont>
      <p:font typeface="Gelasio"/>
      <p:regular r:id="rId19"/>
    </p:embeddedFont>
    <p:embeddedFont>
      <p:font typeface="Gelasio"/>
      <p:regular r:id="rId20"/>
    </p:embeddedFont>
    <p:embeddedFont>
      <p:font typeface="Gelasio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DmDnr-zLE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Presenting an Ancient Civilization -UNIT 2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Welcome, B’ Junior High School students! This presentation will guide you through the steps for your ancient civilization project.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285661"/>
            <a:ext cx="35590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9C2C0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by theodora bougioukou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7317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Successful Project Tips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Delivery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Remember your presentations skills. Check Extra 1 in e-class for helpful tips.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Content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21540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Research thoroughly. Use reliable sources. Include specific details.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Structure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21540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Organize your presentation logically. Use clear transitions. Keep it concise.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Visuals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21540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Add images, charts, or other visuals to enhance your presentation.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113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Team Roles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65227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73433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2765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49F8C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Project Advocate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255645"/>
            <a:ext cx="693277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49F8C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person oversees the project's planning and progress.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This a traditional </a:t>
            </a:r>
            <a:pPr indent="0" marL="0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project manager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type of role. As such, they take on the responsibility for having the general overview of the project, the general planning and ensuring that everything is on schedule.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518922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73433"/>
          </a:solidFill>
          <a:ln/>
        </p:spPr>
      </p:sp>
      <p:sp>
        <p:nvSpPr>
          <p:cNvPr id="8" name="Text 5"/>
          <p:cNvSpPr/>
          <p:nvPr/>
        </p:nvSpPr>
        <p:spPr>
          <a:xfrm>
            <a:off x="1417439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49F8C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Specialist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417439" y="5679638"/>
            <a:ext cx="693277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is a team member who is particularly good at something. This person has a specialized skillset and takes on a specific area of the project. If there is not one such person, you may skip it.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61207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Team Roles (Continued)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73433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49F8C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Researcher(s)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437096"/>
            <a:ext cx="693277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researcher(s) will have the responsibility to come up with ways to gather the information the team needs and ensure  the team can utilize it.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5007769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73433"/>
          </a:solidFill>
          <a:ln/>
        </p:spPr>
      </p:sp>
      <p:sp>
        <p:nvSpPr>
          <p:cNvPr id="8" name="Text 5"/>
          <p:cNvSpPr/>
          <p:nvPr/>
        </p:nvSpPr>
        <p:spPr>
          <a:xfrm>
            <a:off x="1417439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49F8C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Report Writer(s)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417439" y="5498187"/>
            <a:ext cx="693277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person types and edits the presentation so as to be presented in class. It can be more than one. They need to work closely with the researcher(s).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54643"/>
            <a:ext cx="61207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Team Roles (Continued)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158734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73433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4158734"/>
            <a:ext cx="30404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Project Presenter(s)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4649153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This person presents the final work to the class. It can be more than one. You decide!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65722"/>
            <a:ext cx="66725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Choosing Your Civilization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01466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Remember to use the GRAPES lens when researching your civilization: Geography, Religion, Achievements, Politics, Economy, Social Structure.</a:t>
            </a:r>
            <a:endParaRPr lang="en-US" sz="1750" dirty="0"/>
          </a:p>
        </p:txBody>
      </p:sp>
      <p:pic>
        <p:nvPicPr>
          <p:cNvPr id="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995618"/>
            <a:ext cx="7556421" cy="2268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59317" y="613529"/>
            <a:ext cx="6511766" cy="697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Best of luck to all teams!!! 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80812" y="1846064"/>
            <a:ext cx="3267313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0099" y="1896308"/>
            <a:ext cx="3261717" cy="49109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00099" y="7058263"/>
            <a:ext cx="92569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2025-02-25T13:10:49Z</dcterms:created>
  <dcterms:modified xsi:type="dcterms:W3CDTF">2025-02-25T13:10:49Z</dcterms:modified>
</cp:coreProperties>
</file>