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9E48-5FA3-4DF5-823D-6C73314B74AF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FD2E-3065-4851-8463-CF5EBC58D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42852"/>
            <a:ext cx="816151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ENOTHTA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ΕΝΕΡΓΕΙΑ-ΙΣΧΥΣ</a:t>
            </a:r>
            <a:endParaRPr lang="el-GR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072494" cy="1752600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Α. ΕΝΕΡΓΕΙΑ</a:t>
            </a:r>
          </a:p>
          <a:p>
            <a:pPr algn="l"/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Είναι το φυσικό μέγεθος που προκαλεί διάφορες μεταβολές στον υλικό κόσμο. 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endParaRPr lang="el-G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l-GR" sz="2400" dirty="0"/>
          </a:p>
        </p:txBody>
      </p:sp>
      <p:pic>
        <p:nvPicPr>
          <p:cNvPr id="4" name="3 - Εικόνα" descr="energ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14686"/>
            <a:ext cx="5453069" cy="30673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rgbClr val="92D050"/>
                </a:solidFill>
                <a:latin typeface="Comic Sans MS" pitchFamily="66" charset="0"/>
              </a:rPr>
              <a:t> Γεωθερμία</a:t>
            </a:r>
            <a:endParaRPr lang="el-GR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category_geother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Υδροδυναμική Ενέργεια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5 - Θέση περιεχομένου" descr="exhibit19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>
                <a:solidFill>
                  <a:srgbClr val="00B050"/>
                </a:solidFill>
                <a:latin typeface="Comic Sans MS" pitchFamily="66" charset="0"/>
              </a:rPr>
              <a:t>Βιομάζα</a:t>
            </a:r>
            <a:endParaRPr lang="el-G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3 - Θέση περιεχομένου" descr="20090707_biomass_pellets_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>
                <a:latin typeface="Comic Sans MS" pitchFamily="66" charset="0"/>
              </a:rPr>
              <a:t>Β. ΙΣΧΥΣ</a:t>
            </a:r>
            <a:endParaRPr lang="el-GR" sz="40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85860"/>
            <a:ext cx="8286808" cy="642942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Ισχύς είναι το μέγεθος που μας δείχνει πόση ενέργεια καταναλώνεται ή παράγεται σε ένα χρονικό διάστημα.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198884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Μορφές Ισχύος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1520" y="256490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Μηχανική Ισχύς (</a:t>
            </a:r>
            <a:r>
              <a:rPr lang="el-GR" sz="2400" dirty="0" err="1" smtClean="0">
                <a:solidFill>
                  <a:srgbClr val="00B050"/>
                </a:solidFill>
                <a:latin typeface="Comic Sans MS" pitchFamily="66" charset="0"/>
              </a:rPr>
              <a:t>π.χ</a:t>
            </a: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 μηχανές αυτοκινήτων – ίπποι)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6" name="5 - Εικόνα" descr="0aa6969a8d400fe94e992cd6fa12a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980215" cy="31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Θερμική Ισχύς (π.χ. Σώμα καλοριφέρ, καυστήρας, μάτι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κουζίνας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, air-condition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MONA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ΔΑ ΜΕΤΡΗΣΗΣ: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BTU/hour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 ,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kcal/hour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oikiaki xrisi mati kouzi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3411210" cy="1915151"/>
          </a:xfrm>
          <a:prstGeom prst="rect">
            <a:avLst/>
          </a:prstGeom>
        </p:spPr>
      </p:pic>
      <p:pic>
        <p:nvPicPr>
          <p:cNvPr id="5" name="4 - Εικόνα" descr="PP_347442_G.jpg"/>
          <p:cNvPicPr>
            <a:picLocks noChangeAspect="1"/>
          </p:cNvPicPr>
          <p:nvPr/>
        </p:nvPicPr>
        <p:blipFill>
          <a:blip r:embed="rId3"/>
          <a:srcRect t="7143"/>
          <a:stretch>
            <a:fillRect/>
          </a:stretch>
        </p:blipFill>
        <p:spPr>
          <a:xfrm>
            <a:off x="4572000" y="1714488"/>
            <a:ext cx="4355904" cy="2786082"/>
          </a:xfrm>
          <a:prstGeom prst="rect">
            <a:avLst/>
          </a:prstGeom>
        </p:spPr>
      </p:pic>
      <p:pic>
        <p:nvPicPr>
          <p:cNvPr id="6" name="5 - Εικόνα" descr="air_condi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429132"/>
            <a:ext cx="3467099" cy="20811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idx="1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pPr marL="514350" indent="-514350"/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H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λεκτρική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Ισχύς (π.χ. Ηλεκτρική Λάμπα, ηλεκτρική κουζίνα, ηλεκτρικό καλοριφέρ) 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MONA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ΔΑ ΜΕΤΡΗΣΗΣ είναι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το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Watt (W)</a:t>
            </a: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>
              <a:buNone/>
            </a:pPr>
            <a:endParaRPr lang="el-GR" dirty="0"/>
          </a:p>
        </p:txBody>
      </p:sp>
      <p:pic>
        <p:nvPicPr>
          <p:cNvPr id="5" name="4 - Εικόνα" descr="ku-big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5996177" cy="3368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Comic Sans MS" pitchFamily="66" charset="0"/>
              </a:rPr>
              <a:t>Οι μορφές της ενέργειας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Δυναμική 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ΔΥΝΑΜΙΚ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4229106" cy="452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64294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Κινητική 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κινητικ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5931199" cy="321471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071538" y="478632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ΚΙΝΗΤΙΚΗ ΕΝΕΡΓΕΙΑ + ΔΥΝΑΜΙΚΗ ΕΝΕΡΓΕΙΑ = ΜΗΧΑΝΙΚΗ ΕΝΕΡΓΕΙΑ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Ηλεκτρική 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battery circu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74819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Χημική 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χημικη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1400174"/>
            <a:ext cx="7439052" cy="429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Πυρηνική ή Ατομική 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Πυρηνική-ενέργει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643446"/>
            <a:ext cx="3150185" cy="1953115"/>
          </a:xfrm>
          <a:prstGeom prst="rect">
            <a:avLst/>
          </a:prstGeom>
        </p:spPr>
      </p:pic>
      <p:pic>
        <p:nvPicPr>
          <p:cNvPr id="5" name="4 - Εικόνα" descr="7098427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142984"/>
            <a:ext cx="5500726" cy="329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Ραδιενέργεια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κατάλογο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429000" cy="1333500"/>
          </a:xfrm>
          <a:prstGeom prst="rect">
            <a:avLst/>
          </a:prstGeom>
        </p:spPr>
      </p:pic>
      <p:pic>
        <p:nvPicPr>
          <p:cNvPr id="5" name="4 - Εικόνα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500042"/>
            <a:ext cx="2759468" cy="3571900"/>
          </a:xfrm>
          <a:prstGeom prst="rect">
            <a:avLst/>
          </a:prstGeom>
        </p:spPr>
      </p:pic>
      <p:pic>
        <p:nvPicPr>
          <p:cNvPr id="6" name="5 - Εικόνα" descr="mushroomradiation-602x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86124"/>
            <a:ext cx="4291627" cy="3429024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500694" y="45005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Ραδιενεργά στοιχεία: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Ουράνιο, Ράδιο,  Πλουτώνιο </a:t>
            </a:r>
            <a:r>
              <a:rPr lang="el-GR" dirty="0" err="1" smtClean="0">
                <a:solidFill>
                  <a:srgbClr val="FF0000"/>
                </a:solidFill>
              </a:rPr>
              <a:t>κ.λ.π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Ανανεώσιμες Πηγές Ενέργειας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9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048516" cy="494805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714348" y="92867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Ήλιος – Φωτοβολταϊκά Πάνελ </a:t>
            </a:r>
            <a:endParaRPr lang="el-GR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00B050"/>
                </a:solidFill>
                <a:latin typeface="Comic Sans MS" pitchFamily="66" charset="0"/>
              </a:rPr>
              <a:t>Άνεμος - Ανεμογεννήτριες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3 - Θέση περιεχομένου" descr="Wi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3861" y="2428868"/>
            <a:ext cx="3680139" cy="2428892"/>
          </a:xfrm>
        </p:spPr>
      </p:pic>
      <p:pic>
        <p:nvPicPr>
          <p:cNvPr id="5" name="4 - Εικόνα" descr="Ε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87" y="1571612"/>
            <a:ext cx="520894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148</Words>
  <Application>Microsoft Office PowerPoint</Application>
  <PresentationFormat>Προβολή στην οθόνη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ENOTHTA ΕΝΕΡΓΕΙΑ-ΙΣΧΥΣ</vt:lpstr>
      <vt:lpstr>Οι μορφές της ενέργειας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Άνεμος - Ανεμογεννήτριες</vt:lpstr>
      <vt:lpstr> Γεωθερμία</vt:lpstr>
      <vt:lpstr>Υδροδυναμική Ενέργεια</vt:lpstr>
      <vt:lpstr>Βιομάζα</vt:lpstr>
      <vt:lpstr>Β. ΙΣΧΥΣ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ENOTHTA ΕΝΕΡΓΕΙΑ-ΙΣΧΥΣ</dc:title>
  <dc:creator>Lampros</dc:creator>
  <cp:lastModifiedBy>Lampros Ntalis</cp:lastModifiedBy>
  <cp:revision>25</cp:revision>
  <dcterms:created xsi:type="dcterms:W3CDTF">2012-11-16T18:58:10Z</dcterms:created>
  <dcterms:modified xsi:type="dcterms:W3CDTF">2022-10-31T19:06:07Z</dcterms:modified>
</cp:coreProperties>
</file>