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3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56EFF-63CE-4CEE-B1E4-FA960A362E8C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B98E5-9815-4D3E-95A1-A787596DC2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B98E5-9815-4D3E-95A1-A787596DC22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67978-A3D5-4D46-A753-936B5DB6F4B1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ECE85-B82A-4D7C-9C68-62C01913CD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28662" y="214291"/>
            <a:ext cx="7772400" cy="1071570"/>
          </a:xfrm>
        </p:spPr>
        <p:txBody>
          <a:bodyPr/>
          <a:lstStyle/>
          <a:p>
            <a:r>
              <a:rPr lang="el-GR" b="1" dirty="0" smtClean="0"/>
              <a:t>ΥΛΙΚΑ ΓΙΑ ΤΙΣ ΚΑΤΑΣΚΕΥΕΣ</a:t>
            </a:r>
            <a:endParaRPr lang="en-US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428596" y="1357298"/>
            <a:ext cx="842968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Α. ΞΥΛΑ (ΦΥΣΙΚΑ ή ΤΕΧΝΗΤΑ)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ΞΥΛΙΝΕΣ ΒΑΣΕΙΣ </a:t>
            </a:r>
            <a:r>
              <a:rPr lang="en-US" sz="2800" dirty="0" smtClean="0"/>
              <a:t>(HARDBOARD – MDF Y</a:t>
            </a:r>
            <a:r>
              <a:rPr lang="el-GR" sz="2800" dirty="0" smtClean="0"/>
              <a:t>ΛΙΚΟ)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ΠΗΧΑΚΙΑ 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ΚΑΒΙΛΙΕΣ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ΣΑΝΙΔΕΣ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ΒΑ</a:t>
            </a:r>
            <a:r>
              <a:rPr lang="en-US" sz="2800" dirty="0" smtClean="0"/>
              <a:t>LSA</a:t>
            </a:r>
            <a:r>
              <a:rPr lang="el-GR" sz="2800" dirty="0" smtClean="0"/>
              <a:t> ΦΥΛΛΑ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59293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dirty="0"/>
              <a:t>Δ. ΦΙΝΙΡΙΣΜΑ-ΛΕΙΑΝΣΗ-ΓΥΑΛΙΣΜΑ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Εργαλεία:</a:t>
            </a:r>
            <a:endParaRPr lang="en-US" dirty="0"/>
          </a:p>
          <a:p>
            <a:r>
              <a:rPr lang="el-GR" dirty="0"/>
              <a:t>Ράσπες, γυαλόχαρτο, </a:t>
            </a:r>
            <a:r>
              <a:rPr lang="el-GR" dirty="0" smtClean="0"/>
              <a:t>,ηλεκτρικό </a:t>
            </a:r>
            <a:r>
              <a:rPr lang="el-GR" dirty="0" err="1" smtClean="0"/>
              <a:t>πολυεργαλείο</a:t>
            </a:r>
            <a:endParaRPr lang="el-GR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b="1" dirty="0"/>
              <a:t>Ε. ΣΥΝΑΡΜΟΛΟΓΗΣΗ  - ΚΟΛΛΗΣΕΙΣ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 - Υλικά:</a:t>
            </a:r>
            <a:endParaRPr lang="en-US" dirty="0"/>
          </a:p>
          <a:p>
            <a:r>
              <a:rPr lang="el-GR" dirty="0"/>
              <a:t>Σφυριά, πένσα, πιστόλι </a:t>
            </a:r>
            <a:r>
              <a:rPr lang="el-GR" dirty="0" err="1"/>
              <a:t>θερμοκόλλησης</a:t>
            </a:r>
            <a:r>
              <a:rPr lang="el-GR" dirty="0"/>
              <a:t>, κόλλες γενικής χρήσης, </a:t>
            </a:r>
            <a:r>
              <a:rPr lang="el-GR" dirty="0" err="1"/>
              <a:t>βενζινόκολλες</a:t>
            </a:r>
            <a:r>
              <a:rPr lang="el-GR" dirty="0"/>
              <a:t> , πιστόλι </a:t>
            </a:r>
            <a:r>
              <a:rPr lang="el-GR" dirty="0" err="1"/>
              <a:t>θερμοκόλλησης</a:t>
            </a:r>
            <a:r>
              <a:rPr lang="el-GR" dirty="0"/>
              <a:t>-σιλικόνης, λευκή κόλλα ξύλου (η καλύτερη) ,καρφιά, βίδες, ηλεκτρολογικά υλικά, κολλητήρι, γωνία μαραγκού, μέγγενη, </a:t>
            </a:r>
            <a:r>
              <a:rPr lang="el-GR" dirty="0" smtClean="0"/>
              <a:t>σφιγκτήρας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l-GR" b="1" dirty="0"/>
              <a:t>ΣΤ. ΤΕΛΙΚΟ ΦΙΝΙΡΙΣΜΑ-ΒΑΨΙΜΟ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 - Υλικά:</a:t>
            </a:r>
            <a:endParaRPr lang="en-US" dirty="0"/>
          </a:p>
          <a:p>
            <a:r>
              <a:rPr lang="el-GR" dirty="0"/>
              <a:t>Πινέλα, χρώματα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428604"/>
            <a:ext cx="84296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Β. ΠΛΑΣΤΙΚΑ ΥΛΙΚΑ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ΠΛΑΣΤΙΚΟΙ ΣΩΛΗΝΕΣ (ΗΛΕΚΤΡΟΛΟΓΙΚΟΙ ή ΥΔΡΑΥΛΙΚΟΙ)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ΑΦΡΟΛΕΞ  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ΦΕΛΙΖΟΛ</a:t>
            </a:r>
          </a:p>
        </p:txBody>
      </p:sp>
      <p:pic>
        <p:nvPicPr>
          <p:cNvPr id="6" name="5 - Εικόνα" descr="47987_5-416x418-350x350.jpg"/>
          <p:cNvPicPr>
            <a:picLocks noChangeAspect="1"/>
          </p:cNvPicPr>
          <p:nvPr/>
        </p:nvPicPr>
        <p:blipFill>
          <a:blip r:embed="rId2"/>
          <a:srcRect b="18823"/>
          <a:stretch>
            <a:fillRect/>
          </a:stretch>
        </p:blipFill>
        <p:spPr>
          <a:xfrm>
            <a:off x="571472" y="2000240"/>
            <a:ext cx="2024065" cy="1643074"/>
          </a:xfrm>
          <a:prstGeom prst="rect">
            <a:avLst/>
          </a:prstGeom>
        </p:spPr>
      </p:pic>
      <p:pic>
        <p:nvPicPr>
          <p:cNvPr id="7" name="6 - Εικόνα" descr="stratocell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3643314"/>
            <a:ext cx="2571744" cy="25717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428604"/>
            <a:ext cx="84296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Γ. ΜΕΤΑΛΛΙΚΑ ΥΛΙΚΑ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ΦΥΛΛΑ ΑΛΟΥΜΙΝΙΟΥ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ΑΛΟΥΜΙΝΟΧΑΡΤΟ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ΣΥΡΜΑΤΑ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ΚΑΛΩΔΙΑ ΧΑΛΚΟΥ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428604"/>
            <a:ext cx="84296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Δ. ΧΑΡΤΙΚΑ ΥΛΙΚΑ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ΜΑΚΕΤΟΧΑΡΤΟ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ΧΑΡΤΟΝΙ </a:t>
            </a:r>
            <a:r>
              <a:rPr lang="en-US" sz="2800" dirty="0" smtClean="0"/>
              <a:t>CANSON (MAT </a:t>
            </a:r>
            <a:r>
              <a:rPr lang="el-GR" sz="2800" dirty="0" smtClean="0"/>
              <a:t>ΥΦΗ)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ΧΑΡΤΟΝΙ ΟΝΤΟΥΛΕ (ΚΥΜΑΤΙΣΤΗ ΜΟΡΦΗ)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  <p:pic>
        <p:nvPicPr>
          <p:cNvPr id="3" name="2 - Εικόνα" descr="download.jpg"/>
          <p:cNvPicPr>
            <a:picLocks noChangeAspect="1"/>
          </p:cNvPicPr>
          <p:nvPr/>
        </p:nvPicPr>
        <p:blipFill>
          <a:blip r:embed="rId2"/>
          <a:srcRect t="13333"/>
          <a:stretch>
            <a:fillRect/>
          </a:stretch>
        </p:blipFill>
        <p:spPr>
          <a:xfrm>
            <a:off x="642910" y="3714752"/>
            <a:ext cx="321471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428604"/>
            <a:ext cx="842968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ΧΑΡΤΟΝΙ ΒΕΛΟΥΤΕ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ΧΑΡΤΟΝΙ ΓΛΑΣΕ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l-GR" sz="2800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ΧΑΡΤΟΝΙ ΜΕΤΑΛΛΙΖΕ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  <p:pic>
        <p:nvPicPr>
          <p:cNvPr id="5" name="4 - Εικόνα" descr="00360a-1200x1200.jpg"/>
          <p:cNvPicPr>
            <a:picLocks noChangeAspect="1"/>
          </p:cNvPicPr>
          <p:nvPr/>
        </p:nvPicPr>
        <p:blipFill>
          <a:blip r:embed="rId2" cstate="print"/>
          <a:srcRect l="37405"/>
          <a:stretch>
            <a:fillRect/>
          </a:stretch>
        </p:blipFill>
        <p:spPr>
          <a:xfrm rot="16200000">
            <a:off x="4231166" y="55060"/>
            <a:ext cx="1967531" cy="3143248"/>
          </a:xfrm>
          <a:prstGeom prst="rect">
            <a:avLst/>
          </a:prstGeom>
        </p:spPr>
      </p:pic>
      <p:pic>
        <p:nvPicPr>
          <p:cNvPr id="6" name="5 - Εικόνα" descr="xarti-glase-rolo-tetragono.jpg"/>
          <p:cNvPicPr>
            <a:picLocks noChangeAspect="1"/>
          </p:cNvPicPr>
          <p:nvPr/>
        </p:nvPicPr>
        <p:blipFill>
          <a:blip r:embed="rId3"/>
          <a:srcRect t="27451" b="29411"/>
          <a:stretch>
            <a:fillRect/>
          </a:stretch>
        </p:blipFill>
        <p:spPr>
          <a:xfrm>
            <a:off x="500034" y="3286124"/>
            <a:ext cx="3643314" cy="1571636"/>
          </a:xfrm>
          <a:prstGeom prst="rect">
            <a:avLst/>
          </a:prstGeom>
        </p:spPr>
      </p:pic>
      <p:pic>
        <p:nvPicPr>
          <p:cNvPr id="7" name="6 - Εικόνα" descr="00330b-1600x1200.jpg"/>
          <p:cNvPicPr>
            <a:picLocks noChangeAspect="1"/>
          </p:cNvPicPr>
          <p:nvPr/>
        </p:nvPicPr>
        <p:blipFill>
          <a:blip r:embed="rId4"/>
          <a:srcRect l="14371" t="8982" r="11975" b="19161"/>
          <a:stretch>
            <a:fillRect/>
          </a:stretch>
        </p:blipFill>
        <p:spPr>
          <a:xfrm>
            <a:off x="4857752" y="3786190"/>
            <a:ext cx="3710013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357166"/>
            <a:ext cx="8429684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Ε. ΔΙΑΦΟΡΑ ΥΛΙΚΑ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ΠΗΛΟΣ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ΑΦΡΟΣ ΠΟΛΥΟΥΡΕΘΑΝΗΣ (ΓΙΑ ΒΟΥΝΑ </a:t>
            </a:r>
            <a:r>
              <a:rPr lang="el-GR" sz="2800" dirty="0" err="1" smtClean="0"/>
              <a:t>κ.λ.π</a:t>
            </a:r>
            <a:r>
              <a:rPr lang="el-GR" sz="2800" dirty="0" smtClean="0"/>
              <a:t>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l-GR" sz="2800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/>
              <a:t> </a:t>
            </a:r>
            <a:r>
              <a:rPr lang="el-GR" sz="2800" dirty="0" smtClean="0"/>
              <a:t>ΚΟΛΛΕΣ – ΧΡΩΜΑΤΑ 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  <p:pic>
        <p:nvPicPr>
          <p:cNvPr id="5" name="4 - Εικόνα" descr="tekapur-bitumen-adhesive.jpg"/>
          <p:cNvPicPr>
            <a:picLocks noChangeAspect="1"/>
          </p:cNvPicPr>
          <p:nvPr/>
        </p:nvPicPr>
        <p:blipFill>
          <a:blip r:embed="rId2" cstate="print"/>
          <a:srcRect l="20937" t="40625" r="21875" b="41797"/>
          <a:stretch>
            <a:fillRect/>
          </a:stretch>
        </p:blipFill>
        <p:spPr>
          <a:xfrm>
            <a:off x="500034" y="2714620"/>
            <a:ext cx="4357718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357166"/>
            <a:ext cx="8429684" cy="926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Ε. ΗΛΕΚΤΡΟΝΙΚΑ ΥΛΙΚΑ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 ΜΟΤΕΡΑΚΙΑ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 smtClean="0"/>
              <a:t>ΜΠΑΤΑΡΙΟΘΗΚΗ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l-GR" sz="2800" dirty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l-GR" sz="2800" dirty="0"/>
              <a:t> </a:t>
            </a:r>
            <a:r>
              <a:rPr lang="el-GR" sz="2800" dirty="0" smtClean="0"/>
              <a:t>ΔΙΑΚΟΠΤΗΣ - ΚΑΛΩΔΙΟ</a:t>
            </a:r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  <p:pic>
        <p:nvPicPr>
          <p:cNvPr id="6" name="5 - Εικόνα" descr="523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643050"/>
            <a:ext cx="1214446" cy="1214446"/>
          </a:xfrm>
          <a:prstGeom prst="rect">
            <a:avLst/>
          </a:prstGeom>
        </p:spPr>
      </p:pic>
      <p:pic>
        <p:nvPicPr>
          <p:cNvPr id="7" name="6 - Εικόνα" descr="523546_2.jpg"/>
          <p:cNvPicPr>
            <a:picLocks noChangeAspect="1"/>
          </p:cNvPicPr>
          <p:nvPr/>
        </p:nvPicPr>
        <p:blipFill>
          <a:blip r:embed="rId3" cstate="print"/>
          <a:srcRect t="11719"/>
          <a:stretch>
            <a:fillRect/>
          </a:stretch>
        </p:blipFill>
        <p:spPr>
          <a:xfrm>
            <a:off x="428596" y="3500438"/>
            <a:ext cx="1928826" cy="1702790"/>
          </a:xfrm>
          <a:prstGeom prst="rect">
            <a:avLst/>
          </a:prstGeom>
        </p:spPr>
      </p:pic>
      <p:pic>
        <p:nvPicPr>
          <p:cNvPr id="8" name="7 - Εικόνα" descr="99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5286388"/>
            <a:ext cx="1357298" cy="1357298"/>
          </a:xfrm>
          <a:prstGeom prst="rect">
            <a:avLst/>
          </a:prstGeom>
        </p:spPr>
      </p:pic>
      <p:pic>
        <p:nvPicPr>
          <p:cNvPr id="9" name="8 - Εικόνα" descr="xlarge_20211213120901_kalodio_monoklono_nya_1ch1mm_mayro_006_006_131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7884" y="4429132"/>
            <a:ext cx="1957389" cy="2055002"/>
          </a:xfrm>
          <a:prstGeom prst="rect">
            <a:avLst/>
          </a:prstGeom>
        </p:spPr>
      </p:pic>
      <p:pic>
        <p:nvPicPr>
          <p:cNvPr id="10" name="9 - Εικόνα" descr="xlarge_20220909095211_edm_grupo_endiamesos_diakoptis_aplos_se_chryso_chroma_45023.jpe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12" y="2285992"/>
            <a:ext cx="2188037" cy="1744958"/>
          </a:xfrm>
          <a:prstGeom prst="rect">
            <a:avLst/>
          </a:prstGeom>
        </p:spPr>
      </p:pic>
      <p:pic>
        <p:nvPicPr>
          <p:cNvPr id="11" name="10 - Εικόνα" descr="xlarge_20220627100237_kalodio_reymatos_me_diatomi_2x0_75mm_se_leyko_chroma_1_5m_ldr03060.jpe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3372" y="1857364"/>
            <a:ext cx="1674120" cy="24986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357166"/>
            <a:ext cx="8429684" cy="104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/>
              <a:t>Ε. ΥΛΙΚΑ ΣΤΟ ΣΠΙΤΙ</a:t>
            </a:r>
            <a:endParaRPr lang="el-GR" sz="3600" b="1" dirty="0"/>
          </a:p>
          <a:p>
            <a:r>
              <a:rPr lang="el-GR" sz="3600" dirty="0"/>
              <a:t>Ρολά κουζίνας, σουβλάκια, πλαστικά ποτήρια, καλαμάκια πλαστικά-χάρτινα, κινητήρας από παλιό παιχνίδι, σύρμα, καλώδιο, σχοινί-σπάγκος, πινέζες, καρφάκια, χρώματα, πλαστικά διάφορα, άδεια κουτιά, μπουκάλια, φελλοί, σκουπόξυλα σε φέτες (για ρόδες), τενεκεδάκια, μπαταρίες, </a:t>
            </a:r>
            <a:r>
              <a:rPr lang="el-GR" sz="3600" dirty="0" err="1"/>
              <a:t>καλωδιάκια</a:t>
            </a:r>
            <a:r>
              <a:rPr lang="el-GR" sz="3600" dirty="0"/>
              <a:t>, οδοντογλυφίδες</a:t>
            </a:r>
            <a:endParaRPr lang="en-US" sz="3600" dirty="0"/>
          </a:p>
          <a:p>
            <a:endParaRPr lang="el-GR" sz="3600" b="1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  <a:p>
            <a:pPr>
              <a:lnSpc>
                <a:spcPct val="200000"/>
              </a:lnSpc>
            </a:pPr>
            <a:endParaRPr lang="el-GR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72560" cy="98903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ΣΕΙΡΑ ΤΩΝ ΕΡΓΑΣΙΩΝ ΚΑΙ ΤΑ ΕΡΓΑΛΕΙΑ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91174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/>
              <a:t>Α. ΜΕΤΡΗΣΗ - ΧΑΡΑΞΗ- ΣΗΜΑΔΕΜΑ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Εργαλεία: </a:t>
            </a:r>
            <a:endParaRPr lang="en-US" dirty="0"/>
          </a:p>
          <a:p>
            <a:r>
              <a:rPr lang="el-GR" dirty="0"/>
              <a:t>Σπαστό μέτρο, χάρακας, γωνία μαραγκού, μολύβι, μοιρογνωμόνιο, διαβήτης</a:t>
            </a:r>
            <a:endParaRPr lang="en-US" dirty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Β</a:t>
            </a:r>
            <a:r>
              <a:rPr lang="el-GR" b="1" dirty="0"/>
              <a:t>. ΚΟΠΗ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Εργαλεία:</a:t>
            </a:r>
            <a:endParaRPr lang="en-US" dirty="0"/>
          </a:p>
          <a:p>
            <a:r>
              <a:rPr lang="el-GR" dirty="0" err="1"/>
              <a:t>Σέγα</a:t>
            </a:r>
            <a:r>
              <a:rPr lang="el-GR" dirty="0"/>
              <a:t>, </a:t>
            </a:r>
            <a:r>
              <a:rPr lang="el-GR" dirty="0" smtClean="0"/>
              <a:t>πριονάκι</a:t>
            </a:r>
            <a:r>
              <a:rPr lang="el-GR" dirty="0"/>
              <a:t>, σιδηροπρίονο,  ψαλίδια, κοπίδια διάφορα, κόφτης καλωδίων, πένσα, </a:t>
            </a:r>
            <a:r>
              <a:rPr lang="el-GR" dirty="0" err="1"/>
              <a:t>απογυμνωτής</a:t>
            </a:r>
            <a:r>
              <a:rPr lang="el-GR" dirty="0"/>
              <a:t> καλωδίων </a:t>
            </a:r>
            <a:endParaRPr lang="en-US" dirty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Γ</a:t>
            </a:r>
            <a:r>
              <a:rPr lang="el-GR" b="1" dirty="0"/>
              <a:t>. ΔΗΜΙΟΥΡΓΙΑ ΑΝΟΙΓΜΑΤΩΝ ΚΑΙ ΕΓΚΟΠΩΝ </a:t>
            </a:r>
            <a:endParaRPr lang="en-US" dirty="0"/>
          </a:p>
          <a:p>
            <a:pPr>
              <a:buNone/>
            </a:pPr>
            <a:r>
              <a:rPr lang="el-GR" dirty="0"/>
              <a:t>Κατάλληλα Εργαλεία:</a:t>
            </a:r>
            <a:endParaRPr lang="en-US" dirty="0"/>
          </a:p>
          <a:p>
            <a:r>
              <a:rPr lang="el-GR" dirty="0"/>
              <a:t>Ηλεκτρικό </a:t>
            </a:r>
            <a:r>
              <a:rPr lang="el-GR" dirty="0" err="1"/>
              <a:t>Δράπανο</a:t>
            </a:r>
            <a:r>
              <a:rPr lang="el-GR" dirty="0"/>
              <a:t>, σκαρπέλα, κοπίδια, </a:t>
            </a:r>
            <a:r>
              <a:rPr lang="el-GR" dirty="0" smtClean="0"/>
              <a:t>ηλεκτρικό </a:t>
            </a:r>
            <a:r>
              <a:rPr lang="el-GR" dirty="0" err="1" smtClean="0"/>
              <a:t>πολυεργαλείο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308</Words>
  <Application>Microsoft Office PowerPoint</Application>
  <PresentationFormat>Προβολή στην οθόνη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ΥΛΙΚΑ ΓΙΑ ΤΙΣ ΚΑΤΑΣΚΕΥΕΣ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Η ΣΕΙΡΑ ΤΩΝ ΕΡΓΑΣΙΩΝ ΚΑΙ ΤΑ ΕΡΓΑΛΕΙΑ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ΥΛΙΚΑ ΓΙΑ ΤΙΣ ΚΑΤΑΣΚΕΥΕΣ</dc:title>
  <dc:creator>Lampros Ntalis</dc:creator>
  <cp:lastModifiedBy>Lampros Ntalis</cp:lastModifiedBy>
  <cp:revision>7</cp:revision>
  <dcterms:created xsi:type="dcterms:W3CDTF">2023-02-19T17:59:31Z</dcterms:created>
  <dcterms:modified xsi:type="dcterms:W3CDTF">2023-02-19T18:35:07Z</dcterms:modified>
</cp:coreProperties>
</file>