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430FB-6AFA-4064-8FCA-C41C853B2B55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EFC50-5C36-4628-BB0B-BEA73B037E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ΑΙΣΘΗΤΗΡΑΣ ΥΠΕΡΗΧΩΝ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HC – SR04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3 - Εικόνα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1428736"/>
            <a:ext cx="4631046" cy="4841548"/>
          </a:xfrm>
          <a:prstGeom prst="rect">
            <a:avLst/>
          </a:prstGeom>
        </p:spPr>
      </p:pic>
      <p:cxnSp>
        <p:nvCxnSpPr>
          <p:cNvPr id="6" name="5 - Ευθύγραμμο βέλος σύνδεσης"/>
          <p:cNvCxnSpPr/>
          <p:nvPr/>
        </p:nvCxnSpPr>
        <p:spPr>
          <a:xfrm rot="10800000">
            <a:off x="1357290" y="3500438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857224" y="364331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ΠΟΜΠΟΣ ΥΠΕΡΗΧΩΝ</a:t>
            </a:r>
            <a:endParaRPr lang="en-US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6000760" y="3571876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6500826" y="371475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ΔΕΚΤΗΣ ΥΠΕΡΗΧΩΝ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1142976" y="5934670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Εκκίνηση διαδικασίας μέτρησης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000628" y="6211669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Έξοδος αποτελέσματος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ΑΙΣΘΗΤΗΡΑΣ ΥΠΕΡΗΧΩΝ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HC – SR04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4 - Εικόνα" descr="HC-SR04-Ultrasonic-Distance-Sensor-Working-1024x517.png"/>
          <p:cNvPicPr>
            <a:picLocks noChangeAspect="1"/>
          </p:cNvPicPr>
          <p:nvPr/>
        </p:nvPicPr>
        <p:blipFill>
          <a:blip r:embed="rId2"/>
          <a:srcRect l="2344" t="6190" r="3906" b="17988"/>
          <a:stretch>
            <a:fillRect/>
          </a:stretch>
        </p:blipFill>
        <p:spPr>
          <a:xfrm>
            <a:off x="357158" y="1714488"/>
            <a:ext cx="8572528" cy="3500462"/>
          </a:xfrm>
          <a:prstGeom prst="rect">
            <a:avLst/>
          </a:prstGeom>
        </p:spPr>
      </p:pic>
      <p:sp>
        <p:nvSpPr>
          <p:cNvPr id="9" name="8 - TextBox"/>
          <p:cNvSpPr txBox="1"/>
          <p:nvPr/>
        </p:nvSpPr>
        <p:spPr>
          <a:xfrm>
            <a:off x="571472" y="4071942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ΠΑΛΜΟΣ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HIGH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4429132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ΣΗΜΑ ΕΞΟΔΟΥ</a:t>
            </a:r>
            <a:r>
              <a:rPr lang="en-US" dirty="0" smtClean="0">
                <a:solidFill>
                  <a:srgbClr val="FF0000"/>
                </a:solidFill>
              </a:rPr>
              <a:t> (ME</a:t>
            </a:r>
            <a:r>
              <a:rPr lang="el-GR" dirty="0" smtClean="0">
                <a:solidFill>
                  <a:srgbClr val="FF0000"/>
                </a:solidFill>
              </a:rPr>
              <a:t>ΤΡΑΕΙ ΤΗΝ ΑΠΟΣΤΑΣΗ)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3108" y="5500702"/>
            <a:ext cx="657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ΑΠΟΣΤΑΣΗ  = ΔΙΑΡΚΕΙΑ ΠΑΛΜΟΥ </a:t>
            </a:r>
            <a:r>
              <a:rPr lang="en-US" sz="2400" b="1" dirty="0" smtClean="0">
                <a:solidFill>
                  <a:srgbClr val="00B050"/>
                </a:solidFill>
              </a:rPr>
              <a:t>HIGH / 58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ΑΙΣΘΗΤΗΡΑΣ ΥΠΕΡΗΧΩΝ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HC – SR04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3 - Εικόνα" descr="b2fa0c80-7d53-11e9-8f6a-07114b1895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785926"/>
            <a:ext cx="8636000" cy="445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</Words>
  <Application>Microsoft Office PowerPoint</Application>
  <PresentationFormat>Προβολή στην οθόνη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ΑΙΣΘΗΤΗΡΑΣ ΥΠΕΡΗΧΩΝ HC – SR04</vt:lpstr>
      <vt:lpstr>ΑΙΣΘΗΤΗΡΑΣ ΥΠΕΡΗΧΩΝ HC – SR04</vt:lpstr>
      <vt:lpstr>ΑΙΣΘΗΤΗΡΑΣ ΥΠΕΡΗΧΩΝ HC – SR04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ΑΙΣΘΗΤΗΡΑΣ ΥΠΕΡΗΧΩΝ HC – SR04</dc:title>
  <dc:creator>Lampros Ntalis</dc:creator>
  <cp:lastModifiedBy>Lampros Ntalis</cp:lastModifiedBy>
  <cp:revision>3</cp:revision>
  <dcterms:created xsi:type="dcterms:W3CDTF">2023-10-17T18:39:22Z</dcterms:created>
  <dcterms:modified xsi:type="dcterms:W3CDTF">2023-10-17T19:04:57Z</dcterms:modified>
</cp:coreProperties>
</file>