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1F31-A04D-40AB-8B78-EEF7CEF4AC7E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D1D58-1B4B-44EB-BD44-7E21ACCAD0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282" y="285729"/>
            <a:ext cx="8558218" cy="857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ΚΩΔΙΚΑΣ ΣΤΟ </a:t>
            </a:r>
            <a:r>
              <a:rPr lang="en-US" sz="3200" dirty="0" smtClean="0">
                <a:solidFill>
                  <a:srgbClr val="FF0000"/>
                </a:solidFill>
              </a:rPr>
              <a:t>ARDUINO </a:t>
            </a:r>
            <a:r>
              <a:rPr lang="el-GR" sz="3200" dirty="0" smtClean="0">
                <a:solidFill>
                  <a:srgbClr val="FF0000"/>
                </a:solidFill>
              </a:rPr>
              <a:t>ΣΤΟ ΠΕΡΙΒΑΛΛΟΝ ΤΟΥ </a:t>
            </a:r>
            <a:r>
              <a:rPr lang="en-US" sz="3200" dirty="0" smtClean="0">
                <a:solidFill>
                  <a:srgbClr val="FF0000"/>
                </a:solidFill>
              </a:rPr>
              <a:t>IDE (Integrated Development Environment)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3 - Εικόνα" descr="Στιγμιότυπο οθόνης 2023-01-31 185918.jpg"/>
          <p:cNvPicPr>
            <a:picLocks noChangeAspect="1"/>
          </p:cNvPicPr>
          <p:nvPr/>
        </p:nvPicPr>
        <p:blipFill>
          <a:blip r:embed="rId2"/>
          <a:srcRect t="20179" r="25610" b="14237"/>
          <a:stretch>
            <a:fillRect/>
          </a:stretch>
        </p:blipFill>
        <p:spPr>
          <a:xfrm>
            <a:off x="428596" y="1214421"/>
            <a:ext cx="5572164" cy="2375021"/>
          </a:xfrm>
          <a:prstGeom prst="rect">
            <a:avLst/>
          </a:prstGeom>
        </p:spPr>
      </p:pic>
      <p:pic>
        <p:nvPicPr>
          <p:cNvPr id="5" name="4 - Εικόνα" descr="Στιγμιότυπο οθόνης 2023-01-31 190003.jpg"/>
          <p:cNvPicPr>
            <a:picLocks noChangeAspect="1"/>
          </p:cNvPicPr>
          <p:nvPr/>
        </p:nvPicPr>
        <p:blipFill>
          <a:blip r:embed="rId3"/>
          <a:srcRect t="14563"/>
          <a:stretch>
            <a:fillRect/>
          </a:stretch>
        </p:blipFill>
        <p:spPr>
          <a:xfrm>
            <a:off x="1643042" y="3643314"/>
            <a:ext cx="2954377" cy="2933700"/>
          </a:xfrm>
          <a:prstGeom prst="rect">
            <a:avLst/>
          </a:prstGeom>
        </p:spPr>
      </p:pic>
      <p:pic>
        <p:nvPicPr>
          <p:cNvPr id="6" name="5 - Εικόνα" descr="Στιγμιότυπο οθόνης 2023-01-31 19002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3714752"/>
            <a:ext cx="4162425" cy="2628900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357158" y="428625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orever – </a:t>
            </a:r>
            <a:r>
              <a:rPr lang="el-GR" dirty="0" smtClean="0">
                <a:solidFill>
                  <a:srgbClr val="FF0000"/>
                </a:solidFill>
              </a:rPr>
              <a:t>βρόγχος επανάληψης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</Words>
  <Application>Microsoft Office PowerPoint</Application>
  <PresentationFormat>Προβολή στην οθόνη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ΚΩΔΙΚΑΣ ΣΤΟ ARDUINO ΣΤΟ ΠΕΡΙΒΑΛΛΟΝ ΤΟΥ IDE (Integrated Development Environment)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ΚΩΔΙΚΑΣ ΣΤΟ ARDUINO ΣΤΟ ΠΕΡΙΒΑΛΛΟΝ ΤΟΥ IDE</dc:title>
  <dc:creator>Lampros Ntalis</dc:creator>
  <cp:lastModifiedBy>Lampros Ntalis</cp:lastModifiedBy>
  <cp:revision>17</cp:revision>
  <dcterms:created xsi:type="dcterms:W3CDTF">2023-01-31T16:56:27Z</dcterms:created>
  <dcterms:modified xsi:type="dcterms:W3CDTF">2023-01-31T20:20:37Z</dcterms:modified>
</cp:coreProperties>
</file>