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15D7-4830-4AA0-BC42-2C2A0DBE7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8C92-37E0-4132-A508-2655A74C28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285728"/>
            <a:ext cx="764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ΗΛΕΚΤΡΙΚΑ ΜΕΓΕΘΗ</a:t>
            </a:r>
          </a:p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Τάση (</a:t>
            </a:r>
            <a:r>
              <a:rPr lang="en-US" sz="2800" b="1" dirty="0" smtClean="0">
                <a:solidFill>
                  <a:srgbClr val="FF0000"/>
                </a:solidFill>
              </a:rPr>
              <a:t>Volt) – </a:t>
            </a:r>
            <a:r>
              <a:rPr lang="el-GR" sz="2800" b="1" dirty="0" smtClean="0">
                <a:solidFill>
                  <a:srgbClr val="FF0000"/>
                </a:solidFill>
              </a:rPr>
              <a:t>Ρεύμα (Αμπέρ) – Αντίσταση (Ωμ)</a:t>
            </a:r>
          </a:p>
          <a:p>
            <a:pPr algn="ctr"/>
            <a:endParaRPr lang="el-GR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4 - Εικόνα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8947899" cy="49666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ΒΑΣΙΚΟ ΗΛΕΚΤΡΙΚΟ ΚΥΚΛΩΜΑ – ΝΟΜΟΣ ΤΟΥ ΩΜ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786446" y="1214422"/>
            <a:ext cx="2857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Στο κύκλωμα εμφανίζονται 3 ηλεκτρικά μεγέθη: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dirty="0"/>
              <a:t> </a:t>
            </a:r>
            <a:r>
              <a:rPr lang="el-GR" b="1" dirty="0" smtClean="0"/>
              <a:t>Πηγή τάσης </a:t>
            </a:r>
            <a:r>
              <a:rPr lang="el-GR" dirty="0" smtClean="0"/>
              <a:t>(</a:t>
            </a:r>
            <a:r>
              <a:rPr lang="en-US" dirty="0" smtClean="0"/>
              <a:t>V=</a:t>
            </a:r>
            <a:r>
              <a:rPr lang="el-GR" dirty="0" smtClean="0"/>
              <a:t>1.5 </a:t>
            </a:r>
            <a:r>
              <a:rPr lang="en-US" dirty="0" smtClean="0"/>
              <a:t>Volt)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l-GR" b="1" dirty="0" smtClean="0"/>
              <a:t>Ρεύμα</a:t>
            </a:r>
            <a:r>
              <a:rPr lang="el-GR" dirty="0" smtClean="0"/>
              <a:t> (Ι=1.5</a:t>
            </a:r>
            <a:r>
              <a:rPr lang="en-US" dirty="0" err="1" smtClean="0"/>
              <a:t>mA</a:t>
            </a:r>
            <a:r>
              <a:rPr lang="el-GR" dirty="0" smtClean="0"/>
              <a:t>) που διαρρέει το κύκλωμα </a:t>
            </a:r>
            <a:endParaRPr lang="en-US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b="1" dirty="0" smtClean="0"/>
              <a:t>Αντιστάτης</a:t>
            </a:r>
            <a:r>
              <a:rPr lang="el-GR" dirty="0" smtClean="0"/>
              <a:t> (</a:t>
            </a:r>
            <a:r>
              <a:rPr lang="en-US" dirty="0" smtClean="0"/>
              <a:t>R=1</a:t>
            </a:r>
            <a:r>
              <a:rPr lang="el-GR" dirty="0" smtClean="0"/>
              <a:t>000Ω)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857884" y="4071942"/>
            <a:ext cx="30003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Νόμο του Ωμ ισχύει η σχέση:</a:t>
            </a:r>
          </a:p>
          <a:p>
            <a:endParaRPr lang="el-GR" dirty="0"/>
          </a:p>
          <a:p>
            <a:r>
              <a:rPr lang="el-GR" b="1" dirty="0" smtClean="0"/>
              <a:t>Ι = </a:t>
            </a:r>
            <a:r>
              <a:rPr lang="en-US" b="1" dirty="0" smtClean="0"/>
              <a:t>V/R </a:t>
            </a:r>
          </a:p>
          <a:p>
            <a:endParaRPr lang="en-US" b="1" dirty="0" smtClean="0"/>
          </a:p>
          <a:p>
            <a:r>
              <a:rPr lang="el-GR" dirty="0" smtClean="0"/>
              <a:t>Ρεύμα = </a:t>
            </a:r>
            <a:r>
              <a:rPr lang="el-GR" dirty="0" err="1" smtClean="0"/>
              <a:t>Ηλ</a:t>
            </a:r>
            <a:r>
              <a:rPr lang="el-GR" dirty="0" smtClean="0"/>
              <a:t>. τάση / αντίσταση</a:t>
            </a:r>
          </a:p>
          <a:p>
            <a:r>
              <a:rPr lang="el-GR" dirty="0" smtClean="0"/>
              <a:t>Άρα στο παράδειγμά μας:</a:t>
            </a:r>
          </a:p>
          <a:p>
            <a:r>
              <a:rPr lang="en-US" dirty="0" smtClean="0"/>
              <a:t>I = 1.5Volt/1000</a:t>
            </a:r>
            <a:r>
              <a:rPr lang="el-GR" dirty="0" smtClean="0"/>
              <a:t>Ω = 0,0015</a:t>
            </a:r>
            <a:r>
              <a:rPr lang="el-GR" baseline="30000" dirty="0"/>
              <a:t> </a:t>
            </a:r>
            <a:r>
              <a:rPr lang="el-GR" dirty="0" smtClean="0"/>
              <a:t>Α ή 1.5</a:t>
            </a:r>
            <a:r>
              <a:rPr lang="en-US" dirty="0" err="1" smtClean="0"/>
              <a:t>mA</a:t>
            </a:r>
            <a:endParaRPr lang="en-US" dirty="0"/>
          </a:p>
        </p:txBody>
      </p:sp>
      <p:pic>
        <p:nvPicPr>
          <p:cNvPr id="9" name="8 - Εικόνα" descr="Στιγμιότυπο οθόνης 2022-11-22 2213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928670"/>
            <a:ext cx="4643470" cy="5678893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3571868" y="4000504"/>
            <a:ext cx="2000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TO </a:t>
            </a:r>
            <a:r>
              <a:rPr lang="el-GR" b="1" dirty="0" smtClean="0">
                <a:solidFill>
                  <a:srgbClr val="C00000"/>
                </a:solidFill>
              </a:rPr>
              <a:t>ΑΜΠΕΡΟΜΕΤΡΟ ΣΥΝΔΕΕΤΑΙ ΣΕ ΣΕΙΡΑ ΕΝΩ ΤΟ ΒΟΛΤΟΜΕΤΡΟ ΠΑΡΑΛΛΗΛΑ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97</Words>
  <Application>Microsoft Office PowerPoint</Application>
  <PresentationFormat>Προβολή στην οθόνη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ΒΑΣΙΚΟ ΗΛΕΚΤΡΙΚΟ ΚΥΚΛΩΜΑ – ΝΟΜΟΣ ΤΟΥ ΩΜ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Lampros Ntalis</dc:creator>
  <cp:lastModifiedBy>Lampros Ntalis</cp:lastModifiedBy>
  <cp:revision>2</cp:revision>
  <dcterms:created xsi:type="dcterms:W3CDTF">2022-11-22T19:58:58Z</dcterms:created>
  <dcterms:modified xsi:type="dcterms:W3CDTF">2022-11-22T20:15:18Z</dcterms:modified>
</cp:coreProperties>
</file>