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2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088-498D-4B17-B0AE-03C6F4B734FF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31B-CD26-455B-ADA8-83034916D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088-498D-4B17-B0AE-03C6F4B734FF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31B-CD26-455B-ADA8-83034916D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088-498D-4B17-B0AE-03C6F4B734FF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31B-CD26-455B-ADA8-83034916D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088-498D-4B17-B0AE-03C6F4B734FF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31B-CD26-455B-ADA8-83034916D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088-498D-4B17-B0AE-03C6F4B734FF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31B-CD26-455B-ADA8-83034916D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088-498D-4B17-B0AE-03C6F4B734FF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31B-CD26-455B-ADA8-83034916D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088-498D-4B17-B0AE-03C6F4B734FF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31B-CD26-455B-ADA8-83034916D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088-498D-4B17-B0AE-03C6F4B734FF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31B-CD26-455B-ADA8-83034916D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088-498D-4B17-B0AE-03C6F4B734FF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31B-CD26-455B-ADA8-83034916D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088-498D-4B17-B0AE-03C6F4B734FF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31B-CD26-455B-ADA8-83034916D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088-498D-4B17-B0AE-03C6F4B734FF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31B-CD26-455B-ADA8-83034916D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B088-498D-4B17-B0AE-03C6F4B734FF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2A31B-CD26-455B-ADA8-83034916D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MOON CAMP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CHALLENGE</a:t>
            </a:r>
            <a:br>
              <a:rPr lang="el-GR" dirty="0">
                <a:solidFill>
                  <a:srgbClr val="FF0000"/>
                </a:solidFill>
              </a:rPr>
            </a:br>
            <a:r>
              <a:rPr lang="el-GR" dirty="0">
                <a:solidFill>
                  <a:srgbClr val="FF0000"/>
                </a:solidFill>
              </a:rPr>
              <a:t>ΔΙΑΓΩΝΙΣΤΙΚΑ ΠΡΟΓΡΑΜΜΑΤΑ</a:t>
            </a:r>
            <a:br>
              <a:rPr lang="el-GR" dirty="0">
                <a:solidFill>
                  <a:srgbClr val="FF0000"/>
                </a:solidFill>
              </a:rPr>
            </a:br>
            <a:r>
              <a:rPr lang="el-GR" dirty="0">
                <a:solidFill>
                  <a:srgbClr val="FF0000"/>
                </a:solidFill>
              </a:rPr>
              <a:t>(μέχρι </a:t>
            </a:r>
            <a:r>
              <a:rPr lang="en-US" dirty="0">
                <a:solidFill>
                  <a:srgbClr val="FF0000"/>
                </a:solidFill>
              </a:rPr>
              <a:t>28</a:t>
            </a:r>
            <a:r>
              <a:rPr lang="el-GR" dirty="0">
                <a:solidFill>
                  <a:srgbClr val="FF0000"/>
                </a:solidFill>
              </a:rPr>
              <a:t>/04/202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l-GR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785786" y="2000240"/>
            <a:ext cx="8001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>
                <a:solidFill>
                  <a:srgbClr val="00B050"/>
                </a:solidFill>
              </a:rPr>
              <a:t>MOON CAMP DISCOVERY</a:t>
            </a:r>
            <a:r>
              <a:rPr lang="el-GR" sz="2800" dirty="0">
                <a:solidFill>
                  <a:srgbClr val="00B050"/>
                </a:solidFill>
              </a:rPr>
              <a:t> – ΑΡΧΑΡΙΟΙ                          </a:t>
            </a:r>
          </a:p>
          <a:p>
            <a:pPr marL="514350" indent="-514350"/>
            <a:r>
              <a:rPr lang="el-GR" sz="2800" dirty="0">
                <a:solidFill>
                  <a:srgbClr val="00B050"/>
                </a:solidFill>
              </a:rPr>
              <a:t>ΤΙ ΠΡΕΠΕΙ ΝΑ ΣΧΕΔΙΑΣΩ;</a:t>
            </a:r>
          </a:p>
          <a:p>
            <a:endParaRPr lang="el-GR" sz="2800" dirty="0"/>
          </a:p>
          <a:p>
            <a:r>
              <a:rPr lang="el-GR" sz="2800" dirty="0"/>
              <a:t>Στο εκπαιδευτικό πρόγραμμα </a:t>
            </a:r>
            <a:r>
              <a:rPr lang="el-GR" sz="2800" dirty="0" err="1"/>
              <a:t>Moon</a:t>
            </a:r>
            <a:r>
              <a:rPr lang="el-GR" sz="2800" dirty="0"/>
              <a:t> </a:t>
            </a:r>
            <a:r>
              <a:rPr lang="el-GR" sz="2800" dirty="0" err="1"/>
              <a:t>Camp</a:t>
            </a:r>
            <a:r>
              <a:rPr lang="el-GR" sz="2800" dirty="0"/>
              <a:t> </a:t>
            </a:r>
            <a:r>
              <a:rPr lang="el-GR" sz="2800" dirty="0" err="1"/>
              <a:t>Discovery</a:t>
            </a:r>
            <a:r>
              <a:rPr lang="el-GR" sz="2800" dirty="0"/>
              <a:t>, η αποστολή της κάθε ομάδας είναι ο τρισδιάστατος σχεδιασμός χρησιμοποιώντας </a:t>
            </a:r>
            <a:r>
              <a:rPr lang="el-GR" sz="2800" dirty="0" err="1"/>
              <a:t>Tinkercad</a:t>
            </a:r>
            <a:r>
              <a:rPr lang="el-GR" sz="2800" dirty="0"/>
              <a:t> μόνο ενός από τα μέρη που μπορεί να αποτελούν μια βάση στην Σελήνη, ένα </a:t>
            </a:r>
            <a:r>
              <a:rPr lang="el-GR" sz="2800" dirty="0" err="1"/>
              <a:t>Moon</a:t>
            </a:r>
            <a:r>
              <a:rPr lang="el-GR" sz="2800" dirty="0"/>
              <a:t> </a:t>
            </a:r>
            <a:r>
              <a:rPr lang="el-GR" sz="2800" dirty="0" err="1"/>
              <a:t>Camp</a:t>
            </a:r>
            <a:r>
              <a:rPr lang="el-GR" sz="2800" dirty="0"/>
              <a:t>.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t725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500042"/>
            <a:ext cx="8702346" cy="54374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t725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7" y="428604"/>
            <a:ext cx="9032253" cy="56436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B. Moon Camp Explorers</a:t>
            </a:r>
            <a:r>
              <a:rPr lang="el-GR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l-GR" sz="3200" b="1" dirty="0">
                <a:solidFill>
                  <a:srgbClr val="FF0000"/>
                </a:solidFill>
              </a:rPr>
              <a:t>μεσαίο επίπεδο)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85720" y="1000108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Η αποστολή της κάθε ομάδας είναι να σχεδιάσει μια τρισδιάστατη βάση στη Σελήνη ικανή να φιλοξενήσει τουλάχιστον 2 αστροναύτες και να τους κρατήσει ασφαλείς από τους κινδύνους και το κενό του διαστήματος. Οι ομάδες </a:t>
            </a:r>
            <a:r>
              <a:rPr lang="el-GR" sz="2400" dirty="0">
                <a:solidFill>
                  <a:srgbClr val="FF0000"/>
                </a:solidFill>
              </a:rPr>
              <a:t>υποβάλλουν επίσης μια έκθεση που περιγράφει τις ιδέες και τον σχεδιασμό του δικού τους </a:t>
            </a:r>
            <a:r>
              <a:rPr lang="el-GR" sz="2400" dirty="0" err="1">
                <a:solidFill>
                  <a:srgbClr val="FF0000"/>
                </a:solidFill>
              </a:rPr>
              <a:t>πρότζεκτ</a:t>
            </a:r>
            <a:r>
              <a:rPr lang="el-GR" sz="2400" dirty="0"/>
              <a:t>. </a:t>
            </a:r>
          </a:p>
          <a:p>
            <a:r>
              <a:rPr lang="el-GR" sz="2400" dirty="0"/>
              <a:t>Το εκπαιδευτικό πρόγραμμα </a:t>
            </a:r>
            <a:r>
              <a:rPr lang="el-GR" sz="2400" dirty="0" err="1"/>
              <a:t>Moon</a:t>
            </a:r>
            <a:r>
              <a:rPr lang="el-GR" sz="2400" dirty="0"/>
              <a:t> </a:t>
            </a:r>
            <a:r>
              <a:rPr lang="el-GR" sz="2400" dirty="0" err="1"/>
              <a:t>Camp</a:t>
            </a:r>
            <a:r>
              <a:rPr lang="el-GR" sz="2400" dirty="0"/>
              <a:t> περιλαμβάνει: </a:t>
            </a:r>
          </a:p>
          <a:p>
            <a:endParaRPr lang="el-GR" sz="2400" dirty="0"/>
          </a:p>
          <a:p>
            <a:r>
              <a:rPr lang="el-GR" sz="2400" dirty="0"/>
              <a:t>• Χρήση τοπικών πρώτων υλών (π.χ. σεληνιακό χώμα, νερό, πάγο) </a:t>
            </a:r>
          </a:p>
          <a:p>
            <a:r>
              <a:rPr lang="el-GR" sz="2400" dirty="0"/>
              <a:t>• Τεχνολογικές λύσεις (π.χ. πηγές ενέργειας, συστήματα ανακύκλωσης, κλειστός προστατευμένος χώρος καλλιέργειας τροφής) </a:t>
            </a:r>
          </a:p>
          <a:p>
            <a:r>
              <a:rPr lang="el-GR" sz="2400" dirty="0"/>
              <a:t>• Προστασία (από μετεωρίτες και ακτινοβολία) </a:t>
            </a:r>
          </a:p>
          <a:p>
            <a:r>
              <a:rPr lang="el-GR" sz="2400" dirty="0"/>
              <a:t>• Υποδομές που διευκολύνουν τη ζωή και την εργασία των αστροναυτών.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8596" y="142852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ΤΙ ΠΡΕΠΕΙ ΝΑ ΣΧΕΔΙΑΣΩ ΣΤΟ </a:t>
            </a:r>
            <a:r>
              <a:rPr lang="en-US" sz="2800" dirty="0">
                <a:solidFill>
                  <a:srgbClr val="FF0000"/>
                </a:solidFill>
              </a:rPr>
              <a:t>MOON CAMP EXPLORERS;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28596" y="571480"/>
            <a:ext cx="850112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/>
              <a:t> </a:t>
            </a:r>
            <a:r>
              <a:rPr lang="el-GR" sz="2400" dirty="0"/>
              <a:t>ΕΠΙΛΟΓΗ ΧΩΡΟΥ ΣΤΗ ΣΕΛΗΝΗ (ΤΟΠΟΘΕΣΙΑ)</a:t>
            </a:r>
            <a:r>
              <a:rPr lang="en-US" sz="2400" dirty="0"/>
              <a:t> </a:t>
            </a:r>
            <a:r>
              <a:rPr lang="el-GR" sz="2400" dirty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/>
              <a:t> ΣΕΛΗΝΙΑΚΗ ΒΑΣΗ ΟΛΟΚΛΗΡΩΜΕΝΗ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/>
              <a:t> ΧΩΡΟΙ ΖΩΗΣ ΤΩΝ ΑΣΤΡΟΝΑΥΤΩΝ (2 ΑΣΤΡΟΝΑΥΤΕΣ)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/>
              <a:t> ΠΗΓΕΣ ΕΝΕΡΓΕΙΑΣ (ΦΩΤΟΒΟΛΤΑΪΚΑ) + </a:t>
            </a:r>
            <a:r>
              <a:rPr lang="el-GR" sz="2400"/>
              <a:t>ΕΠΙΚΟΙΝΩΝΙΕΣ -ΚΕΡΑΙΕΣ</a:t>
            </a:r>
            <a:r>
              <a:rPr lang="el-GR" sz="2400" dirty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/>
              <a:t>ΧΩΡΟΙ ΚΑΛΛΙΕΡΓΕΙΑΣ (ΘΟΛΟΣ ΔΙΑΦΑΝΗΣ - ΘΕΡΜΟΚΗΠΙΟ)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/>
              <a:t>ΠΥΡΑΥΛΟΣ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/>
              <a:t>ΣΕΛΗΝΙΑΚΟ ΟΧΗΜΑ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/>
              <a:t> ΔΕΞΑΜΕΝΗ ΝΕΡΟΥ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/>
              <a:t>ΑΛΛΕΣ ΥΠΟΔΟΜΕΣ ΠΟΥ ΔΙΕΥΚΟΛΥΝΟΥΝ ΤΗ ΖΩΗ ΤΩΝ ΑΣΤΡΟΝΑΥΤΩΝ (ΠΙΣΙΝΑ – ΕΡΓΑΣΤΗΡΙΟ – ΚΟΥΖΙΝΑ –ΚΑΘΙΣΤΙΚΟ - ΓΥΜΝΑΣΤΗΡΙΟ)</a:t>
            </a:r>
          </a:p>
          <a:p>
            <a:pPr>
              <a:lnSpc>
                <a:spcPct val="150000"/>
              </a:lnSpc>
            </a:pPr>
            <a:endParaRPr lang="el-GR" sz="2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t725 (9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003264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Olivers-Moon-Base-313x2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642918"/>
            <a:ext cx="7044377" cy="526640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725 (3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8715404" cy="54456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725 (5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8117596" cy="507209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725 (10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460593" cy="52864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37258"/>
            <a:ext cx="6889798" cy="51920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8000" dirty="0">
                <a:solidFill>
                  <a:srgbClr val="FF0000"/>
                </a:solidFill>
              </a:rPr>
              <a:t>Οι ομάδες μπορεί να επιλέξουν να σχεδιάσουν: </a:t>
            </a:r>
          </a:p>
          <a:p>
            <a:pPr>
              <a:buNone/>
            </a:pPr>
            <a:endParaRPr lang="en-US" sz="8000" dirty="0"/>
          </a:p>
          <a:p>
            <a:pPr>
              <a:buNone/>
            </a:pPr>
            <a:r>
              <a:rPr lang="el-GR" sz="8000" dirty="0"/>
              <a:t>• τον Σεληνιακό Διαστημικό Σταθμό σε τροχιά γύρω από τη Σελήνη </a:t>
            </a:r>
          </a:p>
          <a:p>
            <a:endParaRPr lang="en-US" sz="8000" dirty="0"/>
          </a:p>
          <a:p>
            <a:pPr>
              <a:buNone/>
            </a:pPr>
            <a:r>
              <a:rPr lang="el-GR" sz="8000" dirty="0"/>
              <a:t>• το Σεληνιακό Όχημα </a:t>
            </a:r>
          </a:p>
          <a:p>
            <a:endParaRPr lang="en-US" sz="8000" dirty="0"/>
          </a:p>
          <a:p>
            <a:pPr>
              <a:buNone/>
            </a:pPr>
            <a:r>
              <a:rPr lang="el-GR" sz="8000" dirty="0"/>
              <a:t>• τη Βάση στη Σελήνη </a:t>
            </a:r>
          </a:p>
          <a:p>
            <a:endParaRPr lang="en-US" sz="8000" dirty="0"/>
          </a:p>
          <a:p>
            <a:pPr>
              <a:buNone/>
            </a:pPr>
            <a:r>
              <a:rPr lang="el-GR" sz="8000" dirty="0"/>
              <a:t>• τον Πύραυλο </a:t>
            </a:r>
          </a:p>
          <a:p>
            <a:endParaRPr lang="en-US" sz="8000" dirty="0"/>
          </a:p>
          <a:p>
            <a:pPr>
              <a:buNone/>
            </a:pPr>
            <a:r>
              <a:rPr lang="el-GR" sz="8000" dirty="0"/>
              <a:t>• τη Διαστημική Στολή </a:t>
            </a:r>
          </a:p>
          <a:p>
            <a:endParaRPr lang="en-US" sz="8000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el-GR" sz="8000" dirty="0"/>
              <a:t>Το εκπαιδευτικό πρόγραμμα </a:t>
            </a:r>
            <a:r>
              <a:rPr lang="el-GR" sz="8000" dirty="0" err="1"/>
              <a:t>Moon</a:t>
            </a:r>
            <a:r>
              <a:rPr lang="el-GR" sz="8000" dirty="0"/>
              <a:t> </a:t>
            </a:r>
            <a:r>
              <a:rPr lang="el-GR" sz="8000" dirty="0" err="1"/>
              <a:t>Camp</a:t>
            </a:r>
            <a:r>
              <a:rPr lang="el-GR" sz="8000" dirty="0"/>
              <a:t> </a:t>
            </a:r>
            <a:r>
              <a:rPr lang="el-GR" sz="8000" dirty="0" err="1"/>
              <a:t>Discovery</a:t>
            </a:r>
            <a:r>
              <a:rPr lang="el-GR" sz="8000" dirty="0"/>
              <a:t> είναι μια μη ανταγωνιστική αποστολή για αρχάριους. Όλοι οι συμμετέχοντες που ακολουθούν τις οδηγίες </a:t>
            </a:r>
            <a:r>
              <a:rPr lang="el-GR" sz="8000" dirty="0">
                <a:solidFill>
                  <a:srgbClr val="FF0000"/>
                </a:solidFill>
              </a:rPr>
              <a:t>θα πάρουν ένα ειδικό πιστοποιητικό συμμετοχής και το </a:t>
            </a:r>
            <a:r>
              <a:rPr lang="el-GR" sz="8000" dirty="0" err="1">
                <a:solidFill>
                  <a:srgbClr val="FF0000"/>
                </a:solidFill>
              </a:rPr>
              <a:t>πρότζεκτ</a:t>
            </a:r>
            <a:r>
              <a:rPr lang="el-GR" sz="8000" dirty="0">
                <a:solidFill>
                  <a:srgbClr val="FF0000"/>
                </a:solidFill>
              </a:rPr>
              <a:t> τους θα παρουσιαστεί στην διαδικτυακή πλατφόρμα του εκπαιδευτικού προγράμματος </a:t>
            </a:r>
            <a:r>
              <a:rPr lang="el-GR" sz="8000" dirty="0" err="1">
                <a:solidFill>
                  <a:srgbClr val="FF0000"/>
                </a:solidFill>
              </a:rPr>
              <a:t>Moon</a:t>
            </a:r>
            <a:r>
              <a:rPr lang="el-GR" sz="8000" dirty="0">
                <a:solidFill>
                  <a:srgbClr val="FF0000"/>
                </a:solidFill>
              </a:rPr>
              <a:t> </a:t>
            </a:r>
            <a:r>
              <a:rPr lang="el-GR" sz="8000" dirty="0" err="1">
                <a:solidFill>
                  <a:srgbClr val="FF0000"/>
                </a:solidFill>
              </a:rPr>
              <a:t>Camp</a:t>
            </a:r>
            <a:r>
              <a:rPr lang="el-GR" sz="8000" dirty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t725 (1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00042"/>
            <a:ext cx="8816679" cy="55089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725 (6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032255" cy="564360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WhatsApp-Image-2020-08-16-at-5.50.49-PM-313x23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45004"/>
            <a:ext cx="7429551" cy="555436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Στιγμιότυπο οθόνης 2023-01-09 2136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4411" cy="642114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Στιγμιότυπο οθόνης 2023-01-09 220924.jpg"/>
          <p:cNvPicPr>
            <a:picLocks noGrp="1" noChangeAspect="1"/>
          </p:cNvPicPr>
          <p:nvPr>
            <p:ph idx="1"/>
          </p:nvPr>
        </p:nvPicPr>
        <p:blipFill>
          <a:blip r:embed="rId2"/>
          <a:srcRect t="8195" b="7983"/>
          <a:stretch>
            <a:fillRect/>
          </a:stretch>
        </p:blipFill>
        <p:spPr>
          <a:xfrm>
            <a:off x="142844" y="571480"/>
            <a:ext cx="8842861" cy="1500198"/>
          </a:xfrm>
        </p:spPr>
      </p:pic>
      <p:pic>
        <p:nvPicPr>
          <p:cNvPr id="3" name="2 - Εικόνα" descr="Στιγμιότυπο οθόνης 2023-01-09 221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928802"/>
            <a:ext cx="8693039" cy="3000396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14282" y="492919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https://olympiobima.gr/giati-kai-pos-tha-ftiaxoyme-vasi-sti-selini/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aptura-de-pantalla-2022-04-21-a-las-23.25.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585787"/>
            <a:ext cx="6896100" cy="5686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la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15869"/>
            <a:ext cx="4143404" cy="61922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rocke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84156"/>
            <a:ext cx="5000660" cy="64896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rocket_srivathsa_jagadish-1-313x23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928670"/>
            <a:ext cx="6497805" cy="48577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ROCKET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14290"/>
            <a:ext cx="6725228" cy="577434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t725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9" y="642918"/>
            <a:ext cx="8917921" cy="55721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t7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9" y="642918"/>
            <a:ext cx="9032253" cy="56436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342</Words>
  <Application>Microsoft Office PowerPoint</Application>
  <PresentationFormat>Προβολή στην οθόνη (4:3)</PresentationFormat>
  <Paragraphs>37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7" baseType="lpstr">
      <vt:lpstr>Arial</vt:lpstr>
      <vt:lpstr>Calibri</vt:lpstr>
      <vt:lpstr>Θέμα του Office</vt:lpstr>
      <vt:lpstr>MOON CAMP CHALLENGE ΔΙΑΓΩΝΙΣΤΙΚΑ ΠΡΟΓΡΑΜΜΑΤΑ (μέχρι 28/04/2025)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B. Moon Camp Explorers  (μεσαίο επίπεδο)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MOON BASE CAMP</dc:title>
  <dc:creator>Lampros Ntalis</dc:creator>
  <cp:lastModifiedBy>Lampros Ntalis</cp:lastModifiedBy>
  <cp:revision>16</cp:revision>
  <dcterms:created xsi:type="dcterms:W3CDTF">2023-01-09T18:28:19Z</dcterms:created>
  <dcterms:modified xsi:type="dcterms:W3CDTF">2025-01-15T16:33:00Z</dcterms:modified>
</cp:coreProperties>
</file>