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4631E-E420-4C0A-B844-6717FB5BAF1A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Έλλειψη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Έλλειψη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EF23950-8D6A-4926-B705-408FD9F8EF1F}" type="slidenum">
              <a:rPr lang="el-GR" smtClean="0"/>
              <a:t>‹#›</a:t>
            </a:fld>
            <a:endParaRPr lang="el-GR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4631E-E420-4C0A-B844-6717FB5BAF1A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23950-8D6A-4926-B705-408FD9F8EF1F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Ορθογώνιο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Ευθεία γραμμή σύνδεσης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Έλλειψη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Έλλειψη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EF23950-8D6A-4926-B705-408FD9F8EF1F}" type="slidenum">
              <a:rPr lang="el-GR" smtClean="0"/>
              <a:t>‹#›</a:t>
            </a:fld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4631E-E420-4C0A-B844-6717FB5BAF1A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4631E-E420-4C0A-B844-6717FB5BAF1A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EF23950-8D6A-4926-B705-408FD9F8EF1F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13" name="Ορθογώνιο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Ορθογώνιο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4631E-E420-4C0A-B844-6717FB5BAF1A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Έλλειψη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Έλλειψη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EF23950-8D6A-4926-B705-408FD9F8EF1F}" type="slidenum">
              <a:rPr lang="el-GR" smtClean="0"/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794631E-E420-4C0A-B844-6717FB5BAF1A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23950-8D6A-4926-B705-408FD9F8EF1F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Θέση περιεχομένου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2" name="Θέση περιεχομένου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Ορθογώνιο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Ορθογώνιο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Ορθογώνιο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Ορθογώνιο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Ορθογώνιο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4631E-E420-4C0A-B844-6717FB5BAF1A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Ευθεία γραμμή σύνδεσης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Θέση περιεχομένου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Θέση περιεχομένου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5" name="Έλλειψη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Έλλειψη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EF23950-8D6A-4926-B705-408FD9F8EF1F}" type="slidenum">
              <a:rPr lang="el-GR" smtClean="0"/>
              <a:t>‹#›</a:t>
            </a:fld>
            <a:endParaRPr lang="el-GR"/>
          </a:p>
        </p:txBody>
      </p:sp>
      <p:sp>
        <p:nvSpPr>
          <p:cNvPr id="23" name="Τίτλος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4631E-E420-4C0A-B844-6717FB5BAF1A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EF23950-8D6A-4926-B705-408FD9F8EF1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Ορθογώνιο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Ορθογώνιο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4631E-E420-4C0A-B844-6717FB5BAF1A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F23950-8D6A-4926-B705-408FD9F8EF1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Ορθογώνιο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Ορθογώνιο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Θέση περιεχομένου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0" name="Έλλειψη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Έλλειψη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EF23950-8D6A-4926-B705-408FD9F8EF1F}" type="slidenum">
              <a:rPr lang="el-GR" smtClean="0"/>
              <a:t>‹#›</a:t>
            </a:fld>
            <a:endParaRPr lang="el-GR"/>
          </a:p>
        </p:txBody>
      </p:sp>
      <p:sp>
        <p:nvSpPr>
          <p:cNvPr id="21" name="Ορθογώνιο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4631E-E420-4C0A-B844-6717FB5BAF1A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Ευθεία γραμμή σύνδεσης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Ορθογώνιο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Έλλειψη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Έλλειψη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EF23950-8D6A-4926-B705-408FD9F8EF1F}" type="slidenum">
              <a:rPr lang="el-GR" smtClean="0"/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22" name="Ορθογώνιο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794631E-E420-4C0A-B844-6717FB5BAF1A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794631E-E420-4C0A-B844-6717FB5BAF1A}" type="datetimeFigureOut">
              <a:rPr lang="el-GR" smtClean="0"/>
              <a:t>12/3/2024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Έλλειψη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Έλλειψη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EF23950-8D6A-4926-B705-408FD9F8EF1F}" type="slidenum">
              <a:rPr lang="el-GR" smtClean="0"/>
              <a:t>‹#›</a:t>
            </a:fld>
            <a:endParaRPr lang="el-GR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Στυλ υποδείγματος κειμένου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Εργασία Γαλλικών</a:t>
            </a:r>
          </a:p>
          <a:p>
            <a:r>
              <a:rPr lang="el-GR" dirty="0" err="1"/>
              <a:t>ΜάνοΣ</a:t>
            </a:r>
            <a:r>
              <a:rPr lang="el-GR" dirty="0"/>
              <a:t> </a:t>
            </a:r>
            <a:r>
              <a:rPr lang="el-GR" dirty="0" err="1"/>
              <a:t>ΡηγΟπουλοΣ</a:t>
            </a:r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 </a:t>
            </a:r>
            <a:r>
              <a:rPr lang="en-US"/>
              <a:t>parlement</a:t>
            </a:r>
            <a:r>
              <a:rPr lang="en-US" dirty="0"/>
              <a:t> </a:t>
            </a:r>
            <a:r>
              <a:rPr lang="en-US" dirty="0" err="1"/>
              <a:t>Français</a:t>
            </a:r>
            <a:r>
              <a:rPr lang="en-US" dirty="0"/>
              <a:t>  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981236"/>
            <a:ext cx="2763391" cy="18389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3798842"/>
            <a:ext cx="2203698" cy="22036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25043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et </a:t>
            </a:r>
            <a:r>
              <a:rPr lang="en-US" dirty="0" err="1"/>
              <a:t>organisation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/>
              <a:t>Le Parlement français est la législature bicamérale de la Cinquième République française, composée du Sénat et de l'Assemblée nationale.</a:t>
            </a:r>
          </a:p>
          <a:p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793" y="3626046"/>
            <a:ext cx="4390724" cy="2248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645575"/>
            <a:ext cx="2502127" cy="22089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20728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Principaux</a:t>
            </a:r>
            <a:r>
              <a:rPr lang="en-US" dirty="0"/>
              <a:t> </a:t>
            </a:r>
            <a:r>
              <a:rPr lang="en-US" dirty="0" err="1"/>
              <a:t>partis</a:t>
            </a:r>
            <a:r>
              <a:rPr lang="en-US" dirty="0"/>
              <a:t> </a:t>
            </a:r>
            <a:r>
              <a:rPr lang="en-US" dirty="0" err="1"/>
              <a:t>politiques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La France a un système politique multipartite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Les </a:t>
            </a:r>
            <a:r>
              <a:rPr lang="en-US" dirty="0" err="1"/>
              <a:t>principaux</a:t>
            </a:r>
            <a:r>
              <a:rPr lang="en-US" dirty="0"/>
              <a:t> </a:t>
            </a:r>
            <a:r>
              <a:rPr lang="en-US" dirty="0" err="1"/>
              <a:t>partis</a:t>
            </a:r>
            <a:r>
              <a:rPr lang="en-US" dirty="0"/>
              <a:t> </a:t>
            </a:r>
            <a:r>
              <a:rPr lang="en-US" dirty="0" err="1"/>
              <a:t>politiques</a:t>
            </a:r>
            <a:r>
              <a:rPr lang="en-US" dirty="0"/>
              <a:t>:</a:t>
            </a:r>
          </a:p>
          <a:p>
            <a:pPr>
              <a:buFont typeface="Courier New" pitchFamily="49" charset="0"/>
              <a:buChar char="o"/>
            </a:pPr>
            <a:r>
              <a:rPr lang="fr-FR" dirty="0"/>
              <a:t>Renaissance	</a:t>
            </a:r>
          </a:p>
          <a:p>
            <a:pPr>
              <a:buFont typeface="Courier New" pitchFamily="49" charset="0"/>
              <a:buChar char="o"/>
            </a:pPr>
            <a:r>
              <a:rPr lang="fr-FR" dirty="0"/>
              <a:t>National </a:t>
            </a:r>
            <a:r>
              <a:rPr lang="fr-FR" dirty="0" err="1"/>
              <a:t>Rally</a:t>
            </a:r>
            <a:r>
              <a:rPr lang="fr-FR" dirty="0"/>
              <a:t>	</a:t>
            </a:r>
          </a:p>
          <a:p>
            <a:pPr>
              <a:buFont typeface="Courier New" pitchFamily="49" charset="0"/>
              <a:buChar char="o"/>
            </a:pPr>
            <a:r>
              <a:rPr lang="fr-FR" dirty="0" err="1"/>
              <a:t>Socialist</a:t>
            </a:r>
            <a:r>
              <a:rPr lang="fr-FR" dirty="0"/>
              <a:t> Party	</a:t>
            </a:r>
          </a:p>
          <a:p>
            <a:pPr>
              <a:buFont typeface="Courier New" pitchFamily="49" charset="0"/>
              <a:buChar char="o"/>
            </a:pPr>
            <a:r>
              <a:rPr lang="fr-FR" dirty="0"/>
              <a:t>La France Insoumise</a:t>
            </a: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083" y="2317042"/>
            <a:ext cx="1714500" cy="1704975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949" y="4221088"/>
            <a:ext cx="2381250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009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/>
          <a:lstStyle/>
          <a:p>
            <a:r>
              <a:rPr lang="en-US" dirty="0" err="1"/>
              <a:t>Élections</a:t>
            </a:r>
            <a:r>
              <a:rPr lang="en-US" dirty="0"/>
              <a:t> </a:t>
            </a:r>
            <a:r>
              <a:rPr lang="en-US" dirty="0" err="1"/>
              <a:t>Françaises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/>
              <a:t>En France, les élections ont lieu tous les quatre ans. Les citoyens votent pour un président lors de deux tours distincts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645024"/>
            <a:ext cx="3192237" cy="18863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228704"/>
            <a:ext cx="3577580" cy="27189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074629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</TotalTime>
  <Words>83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Courier New</vt:lpstr>
      <vt:lpstr>Georgia</vt:lpstr>
      <vt:lpstr>Wingdings</vt:lpstr>
      <vt:lpstr>Wingdings 2</vt:lpstr>
      <vt:lpstr>Δημοτικός</vt:lpstr>
      <vt:lpstr>Le parlement Français  </vt:lpstr>
      <vt:lpstr>Structure et organisation</vt:lpstr>
      <vt:lpstr>Principaux partis politiques</vt:lpstr>
      <vt:lpstr>Élections Françaises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parliament Français</dc:title>
  <dc:creator>USER</dc:creator>
  <cp:lastModifiedBy>Konstantinos Apostoleris</cp:lastModifiedBy>
  <cp:revision>3</cp:revision>
  <dcterms:created xsi:type="dcterms:W3CDTF">2024-03-12T18:09:47Z</dcterms:created>
  <dcterms:modified xsi:type="dcterms:W3CDTF">2024-03-12T20:13:16Z</dcterms:modified>
</cp:coreProperties>
</file>