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07E0F11-8E9E-BCCA-AD08-0414F89DF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Ε-TWINNING 2025-26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6B4D48-3862-F7FF-0F6F-2F7F95B6D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Im </a:t>
            </a:r>
            <a:r>
              <a:rPr lang="el-GR" b="1" dirty="0" err="1"/>
              <a:t>Netz</a:t>
            </a:r>
            <a:r>
              <a:rPr lang="el-GR" b="1" dirty="0"/>
              <a:t> </a:t>
            </a:r>
            <a:r>
              <a:rPr lang="el-GR" b="1" dirty="0" err="1"/>
              <a:t>der</a:t>
            </a:r>
            <a:r>
              <a:rPr lang="el-GR" b="1" dirty="0"/>
              <a:t>  </a:t>
            </a:r>
            <a:r>
              <a:rPr lang="el-GR" b="1" dirty="0" err="1"/>
              <a:t>Brieffreundschaft</a:t>
            </a:r>
            <a:r>
              <a:rPr lang="el-GR" b="1" dirty="0"/>
              <a:t>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A1DEE1A-28B2-1760-DC07-29DC694B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114"/>
            <a:ext cx="11952941" cy="6735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5A9EAC-B082-56A3-8D11-9AA61BD2FEF1}"/>
              </a:ext>
            </a:extLst>
          </p:cNvPr>
          <p:cNvSpPr txBox="1"/>
          <p:nvPr/>
        </p:nvSpPr>
        <p:spPr>
          <a:xfrm>
            <a:off x="5181600" y="25160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021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CD2572-7454-5ACC-60A5-C4412C90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Συνεργασία  με καθολικό σχολείο της</a:t>
            </a:r>
            <a:br>
              <a:rPr lang="el-GR" dirty="0"/>
            </a:br>
            <a:r>
              <a:rPr lang="el-GR" dirty="0"/>
              <a:t>              Πολωνίας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D80B00-4BC4-9FD0-6B67-DBF8E9ABE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σχολείο  που </a:t>
            </a:r>
            <a:r>
              <a:rPr lang="el-GR" dirty="0" err="1"/>
              <a:t>συνεργάστήκαμε</a:t>
            </a:r>
            <a:r>
              <a:rPr lang="el-GR" dirty="0"/>
              <a:t> βρίσκεται  σε ένα χωριό  των 1000 κατοίκων  στο </a:t>
            </a:r>
            <a:r>
              <a:rPr lang="el-GR" dirty="0" err="1"/>
              <a:t>Wolkovo</a:t>
            </a:r>
            <a:r>
              <a:rPr lang="el-GR" dirty="0"/>
              <a:t>. </a:t>
            </a:r>
            <a:r>
              <a:rPr lang="el-GR" dirty="0" err="1"/>
              <a:t>Ιδιαιτερο</a:t>
            </a:r>
            <a:r>
              <a:rPr lang="el-GR" dirty="0"/>
              <a:t> στοιχείο ήταν ότι ανήκε  στην καθολική Εκκλησία  και διευθυντής  ήταν  ένας</a:t>
            </a:r>
          </a:p>
          <a:p>
            <a:r>
              <a:rPr lang="el-GR" dirty="0"/>
              <a:t> επίσκοπος. </a:t>
            </a:r>
          </a:p>
          <a:p>
            <a:r>
              <a:rPr lang="el-GR" dirty="0"/>
              <a:t>Ανταλλάξαμε γράμματα  με θεματικές ενότητες από το βιβλίο  μας και γιορτινές κάρτες, </a:t>
            </a:r>
            <a:r>
              <a:rPr lang="el-GR" dirty="0" err="1"/>
              <a:t>Χριστουγενιάτικες</a:t>
            </a:r>
            <a:r>
              <a:rPr lang="el-GR" u="sng" dirty="0"/>
              <a:t> και  Πασχαλινές. </a:t>
            </a:r>
          </a:p>
          <a:p>
            <a:r>
              <a:rPr lang="el-GR" u="sng" dirty="0"/>
              <a:t>Τα παιδιά  έβαλαν όλη την δημιουργικότητα  τους</a:t>
            </a:r>
            <a:r>
              <a:rPr lang="el-GR" dirty="0"/>
              <a:t> και  φαντασία  με μεράκι. </a:t>
            </a:r>
          </a:p>
        </p:txBody>
      </p:sp>
    </p:spTree>
    <p:extLst>
      <p:ext uri="{BB962C8B-B14F-4D97-AF65-F5344CB8AC3E}">
        <p14:creationId xmlns:p14="http://schemas.microsoft.com/office/powerpoint/2010/main" val="146913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D496D9C-9722-B269-57F6-EA2135BFE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76" y="62754"/>
            <a:ext cx="10733742" cy="67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B2B54E8-A024-DA30-2286-7330B1752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530" y="68730"/>
            <a:ext cx="12227859" cy="672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63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00CF3A-3E83-A0DE-D94A-47071EFAD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F7AFD2A-006E-BFDB-FBE7-78913E6C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111172"/>
            <a:ext cx="12084424" cy="674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38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FFB9B776-AA12-87EE-C54E-2D82876D8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762" y="-95624"/>
            <a:ext cx="974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4C97F2-32C7-CA47-BC31-52DD247A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D187EC-8B61-6A60-D19F-97CD4FFC7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EB34BA82-798F-DE23-AF76-DA047D867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9" y="-1"/>
            <a:ext cx="11713881" cy="658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94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7347D-763D-A16A-F7B5-4067A810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B367AD-6C31-009E-DB6E-D638734C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76C652-D34E-5B43-F841-4DFEF7D1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17040"/>
            <a:ext cx="11582400" cy="6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54465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8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TM04033917[[fn=Berlin]]_novariants</vt:lpstr>
      <vt:lpstr>Ε-TWINNING 2025-26 </vt:lpstr>
      <vt:lpstr>Συνεργασία  με καθολικό σχολείο της               Πολωνίας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Ε-TWINNING 2025-26 </dc:title>
  <dc:creator>Anna Tsiara</dc:creator>
  <cp:lastModifiedBy>Anna Tsiara</cp:lastModifiedBy>
  <cp:revision>5</cp:revision>
  <dcterms:created xsi:type="dcterms:W3CDTF">2026-05-23T17:18:28Z</dcterms:created>
  <dcterms:modified xsi:type="dcterms:W3CDTF">2026-05-23T17:52:00Z</dcterms:modified>
</cp:coreProperties>
</file>