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66" r:id="rId3"/>
    <p:sldId id="305" r:id="rId4"/>
    <p:sldId id="259" r:id="rId5"/>
    <p:sldId id="314" r:id="rId6"/>
    <p:sldId id="311" r:id="rId7"/>
    <p:sldId id="312" r:id="rId8"/>
    <p:sldId id="308" r:id="rId9"/>
    <p:sldId id="309" r:id="rId10"/>
    <p:sldId id="307" r:id="rId11"/>
    <p:sldId id="313" r:id="rId12"/>
    <p:sldId id="322" r:id="rId13"/>
    <p:sldId id="323" r:id="rId14"/>
    <p:sldId id="325" r:id="rId15"/>
    <p:sldId id="321" r:id="rId16"/>
    <p:sldId id="315" r:id="rId17"/>
    <p:sldId id="316" r:id="rId18"/>
    <p:sldId id="317" r:id="rId19"/>
    <p:sldId id="318" r:id="rId20"/>
    <p:sldId id="319" r:id="rId21"/>
    <p:sldId id="320" r:id="rId22"/>
    <p:sldId id="306" r:id="rId23"/>
  </p:sldIdLst>
  <p:sldSz cx="9144000" cy="5143500" type="screen16x9"/>
  <p:notesSz cx="6858000" cy="9144000"/>
  <p:embeddedFontLst>
    <p:embeddedFont>
      <p:font typeface="Bai Jamjuree" panose="020B0604020202020204" charset="-34"/>
      <p:regular r:id="rId25"/>
      <p:bold r:id="rId26"/>
      <p:italic r:id="rId27"/>
      <p:boldItalic r:id="rId28"/>
    </p:embeddedFont>
    <p:embeddedFont>
      <p:font typeface="Jost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B05480-267E-4935-AC3D-FB4FABFF203E}">
  <a:tblStyle styleId="{4BB05480-267E-4935-AC3D-FB4FABFF20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9" d="100"/>
          <a:sy n="209" d="100"/>
        </p:scale>
        <p:origin x="420" y="3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Google Shape;25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" name="Google Shape;25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>
          <a:extLst>
            <a:ext uri="{FF2B5EF4-FFF2-40B4-BE49-F238E27FC236}">
              <a16:creationId xmlns:a16="http://schemas.microsoft.com/office/drawing/2014/main" id="{218DC817-358F-DA44-5D1A-8CEA8F948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111ebe05e32_0_5:notes">
            <a:extLst>
              <a:ext uri="{FF2B5EF4-FFF2-40B4-BE49-F238E27FC236}">
                <a16:creationId xmlns:a16="http://schemas.microsoft.com/office/drawing/2014/main" id="{697266BD-3293-C8EF-F386-47281799F9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111ebe05e32_0_5:notes">
            <a:extLst>
              <a:ext uri="{FF2B5EF4-FFF2-40B4-BE49-F238E27FC236}">
                <a16:creationId xmlns:a16="http://schemas.microsoft.com/office/drawing/2014/main" id="{5545E583-BCE9-2530-068D-240722FA3E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602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7FBBB60D-ADAB-0642-CD98-0C3EC32A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89D6DE18-2D12-7189-A60D-AFD0E938E6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0BA804B3-5663-3030-DB8E-931DF49C64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8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8DEB05BE-3BF4-F2A6-239F-302187803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0759AAD4-74A2-6DD2-92B0-56FD0D67E7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81E15379-28C0-542D-684B-FBD8927672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76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9B619883-1862-77DB-69E1-6A9CF0A65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328F7E39-3605-40EE-26E3-EFD5A2D4B2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B4E8A1B5-02FC-1126-B19A-941BD6E894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123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FDFDCDCA-18F5-0E2C-82E2-D2360E3F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69E47C13-43A2-F183-820A-240E63FAB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80C48BFD-12A2-6473-A9BD-B6B5F08E9F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680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8114ECB2-0BA0-E45E-DA05-16AC0B670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342A5F76-F4D7-83ED-AFC4-C1D049408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8053E7F9-872B-799F-C9C5-2169E14538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0318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6A2E1B47-A4F1-CBD2-B388-287C7780C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5F250C8D-1D56-326E-6CB6-6C428150B4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E23E1EC4-000B-5A2D-F0FE-EA9220713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753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64AAE4B0-B750-83DE-1EBC-7B62F86C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C567AEF6-2741-DDD4-49F9-E2EBA4BADE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629AA1A2-BA12-47DD-98D6-E7A1112A78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954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024512EE-446C-A8D9-9F5C-6B8962B89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E3EB6EBE-9BE8-F112-9DF7-ACA850C4AD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1BD008B4-1CA6-137B-BABA-EEC8D0AEE2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029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BDAE4E4F-2D9A-DC6F-8BE9-4129C1831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19D59DCA-3243-4220-2123-1D20314690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9C0C8008-533E-F374-588F-9DDAB692F7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30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11ebe05e3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11ebe05e3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350CDF28-D17F-2EEC-CF23-B86307000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4903B12C-3241-ADD0-D3F8-7A737882AA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5ED19EA1-1B1D-2160-7537-24805345F0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474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D1146CAD-AC4A-C66D-E286-F5D9E1471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F3D20A16-7AAA-3177-D9F9-D5D860C32D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85122F42-48E5-64AA-A0B4-FED652F7CC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31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>
          <a:extLst>
            <a:ext uri="{FF2B5EF4-FFF2-40B4-BE49-F238E27FC236}">
              <a16:creationId xmlns:a16="http://schemas.microsoft.com/office/drawing/2014/main" id="{DD3ABC95-F936-5C88-803B-180FFFF7C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11ebe05e32_0_10:notes">
            <a:extLst>
              <a:ext uri="{FF2B5EF4-FFF2-40B4-BE49-F238E27FC236}">
                <a16:creationId xmlns:a16="http://schemas.microsoft.com/office/drawing/2014/main" id="{22669D8F-7A0E-DBD8-50D0-C73E6F0277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11ebe05e32_0_10:notes">
            <a:extLst>
              <a:ext uri="{FF2B5EF4-FFF2-40B4-BE49-F238E27FC236}">
                <a16:creationId xmlns:a16="http://schemas.microsoft.com/office/drawing/2014/main" id="{6943480C-F11D-D1F3-0153-D69D185C55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64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>
          <a:extLst>
            <a:ext uri="{FF2B5EF4-FFF2-40B4-BE49-F238E27FC236}">
              <a16:creationId xmlns:a16="http://schemas.microsoft.com/office/drawing/2014/main" id="{947A4783-1475-92FB-3C67-70E4E2429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11ebe05e32_0_10:notes">
            <a:extLst>
              <a:ext uri="{FF2B5EF4-FFF2-40B4-BE49-F238E27FC236}">
                <a16:creationId xmlns:a16="http://schemas.microsoft.com/office/drawing/2014/main" id="{A28F1070-EF90-1416-083E-7BE47B1828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11ebe05e32_0_10:notes">
            <a:extLst>
              <a:ext uri="{FF2B5EF4-FFF2-40B4-BE49-F238E27FC236}">
                <a16:creationId xmlns:a16="http://schemas.microsoft.com/office/drawing/2014/main" id="{9C1D871A-50F1-2D18-2B0E-8171C4AAD7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51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111ebe05e3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111ebe05e3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D05BE74C-9875-F41F-458B-3A97429D5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B7555C8B-EE69-56AA-AB49-87B27840B3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5578A702-85B9-0DE8-FCB4-EF02F6B129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93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4">
          <a:extLst>
            <a:ext uri="{FF2B5EF4-FFF2-40B4-BE49-F238E27FC236}">
              <a16:creationId xmlns:a16="http://schemas.microsoft.com/office/drawing/2014/main" id="{26390665-A0F7-970C-D4E9-C24D9D07B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5" name="Google Shape;2965;g1136675679f_0_295:notes">
            <a:extLst>
              <a:ext uri="{FF2B5EF4-FFF2-40B4-BE49-F238E27FC236}">
                <a16:creationId xmlns:a16="http://schemas.microsoft.com/office/drawing/2014/main" id="{2BE1E5C5-7819-B5F7-803D-441A474932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6" name="Google Shape;2966;g1136675679f_0_295:notes">
            <a:extLst>
              <a:ext uri="{FF2B5EF4-FFF2-40B4-BE49-F238E27FC236}">
                <a16:creationId xmlns:a16="http://schemas.microsoft.com/office/drawing/2014/main" id="{8740A932-9A97-609A-54FB-99B5B05C68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406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>
          <a:extLst>
            <a:ext uri="{FF2B5EF4-FFF2-40B4-BE49-F238E27FC236}">
              <a16:creationId xmlns:a16="http://schemas.microsoft.com/office/drawing/2014/main" id="{5F35C701-6BB4-A4FC-7755-79A53F17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g1136675679f_0_264:notes">
            <a:extLst>
              <a:ext uri="{FF2B5EF4-FFF2-40B4-BE49-F238E27FC236}">
                <a16:creationId xmlns:a16="http://schemas.microsoft.com/office/drawing/2014/main" id="{29C6DA1C-AB18-C9DA-7FB5-3D73C66D21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8" name="Google Shape;2778;g1136675679f_0_264:notes">
            <a:extLst>
              <a:ext uri="{FF2B5EF4-FFF2-40B4-BE49-F238E27FC236}">
                <a16:creationId xmlns:a16="http://schemas.microsoft.com/office/drawing/2014/main" id="{C02C85A0-1152-4C86-6DC6-5542F68650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94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>
          <a:extLst>
            <a:ext uri="{FF2B5EF4-FFF2-40B4-BE49-F238E27FC236}">
              <a16:creationId xmlns:a16="http://schemas.microsoft.com/office/drawing/2014/main" id="{A5565FE6-1C04-29D8-B457-889AC81FD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111ebe05e32_0_10:notes">
            <a:extLst>
              <a:ext uri="{FF2B5EF4-FFF2-40B4-BE49-F238E27FC236}">
                <a16:creationId xmlns:a16="http://schemas.microsoft.com/office/drawing/2014/main" id="{E15A52F7-A642-1EA8-DAFD-EB9FAF3236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111ebe05e32_0_10:notes">
            <a:extLst>
              <a:ext uri="{FF2B5EF4-FFF2-40B4-BE49-F238E27FC236}">
                <a16:creationId xmlns:a16="http://schemas.microsoft.com/office/drawing/2014/main" id="{31675D4C-C21F-EF0C-C18C-CF06EC3188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75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>
          <a:extLst>
            <a:ext uri="{FF2B5EF4-FFF2-40B4-BE49-F238E27FC236}">
              <a16:creationId xmlns:a16="http://schemas.microsoft.com/office/drawing/2014/main" id="{CFE597E8-56B3-6036-43A2-E732259ED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g111ebe05e32_0_5:notes">
            <a:extLst>
              <a:ext uri="{FF2B5EF4-FFF2-40B4-BE49-F238E27FC236}">
                <a16:creationId xmlns:a16="http://schemas.microsoft.com/office/drawing/2014/main" id="{1F219C8E-7639-A6EA-93FB-7E4C6C686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2" name="Google Shape;2622;g111ebe05e32_0_5:notes">
            <a:extLst>
              <a:ext uri="{FF2B5EF4-FFF2-40B4-BE49-F238E27FC236}">
                <a16:creationId xmlns:a16="http://schemas.microsoft.com/office/drawing/2014/main" id="{2E9D207D-61E3-BB90-4F36-B2A0401E78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67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9248" y="0"/>
            <a:ext cx="1869727" cy="5349875"/>
            <a:chOff x="7339248" y="0"/>
            <a:chExt cx="1869727" cy="5349875"/>
          </a:xfrm>
        </p:grpSpPr>
        <p:sp>
          <p:nvSpPr>
            <p:cNvPr id="10" name="Google Shape;10;p2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750125" y="731375"/>
            <a:ext cx="3822000" cy="268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750125" y="3876025"/>
            <a:ext cx="3822000" cy="5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"/>
          <p:cNvGrpSpPr/>
          <p:nvPr/>
        </p:nvGrpSpPr>
        <p:grpSpPr>
          <a:xfrm>
            <a:off x="7339248" y="0"/>
            <a:ext cx="1869727" cy="5349875"/>
            <a:chOff x="7339248" y="0"/>
            <a:chExt cx="1869727" cy="5349875"/>
          </a:xfrm>
        </p:grpSpPr>
        <p:sp>
          <p:nvSpPr>
            <p:cNvPr id="154" name="Google Shape;154;p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"/>
          <p:cNvSpPr txBox="1">
            <a:spLocks noGrp="1"/>
          </p:cNvSpPr>
          <p:nvPr>
            <p:ph type="title" hasCustomPrompt="1"/>
          </p:nvPr>
        </p:nvSpPr>
        <p:spPr>
          <a:xfrm flipH="1">
            <a:off x="1605175" y="826725"/>
            <a:ext cx="1608900" cy="10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3"/>
          <p:cNvSpPr txBox="1">
            <a:spLocks noGrp="1"/>
          </p:cNvSpPr>
          <p:nvPr>
            <p:ph type="title" idx="2"/>
          </p:nvPr>
        </p:nvSpPr>
        <p:spPr>
          <a:xfrm>
            <a:off x="3492313" y="836575"/>
            <a:ext cx="29943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6" name="Google Shape;296;p3"/>
          <p:cNvSpPr txBox="1">
            <a:spLocks noGrp="1"/>
          </p:cNvSpPr>
          <p:nvPr>
            <p:ph type="subTitle" idx="1"/>
          </p:nvPr>
        </p:nvSpPr>
        <p:spPr>
          <a:xfrm>
            <a:off x="3492313" y="1359775"/>
            <a:ext cx="2994300" cy="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5326513" y="1281825"/>
            <a:ext cx="2869200" cy="10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4184750" y="2969600"/>
            <a:ext cx="4089300" cy="12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10"/>
          <p:cNvGrpSpPr/>
          <p:nvPr/>
        </p:nvGrpSpPr>
        <p:grpSpPr>
          <a:xfrm>
            <a:off x="7819873" y="0"/>
            <a:ext cx="1869727" cy="5349875"/>
            <a:chOff x="7339248" y="0"/>
            <a:chExt cx="1869727" cy="5349875"/>
          </a:xfrm>
        </p:grpSpPr>
        <p:sp>
          <p:nvSpPr>
            <p:cNvPr id="823" name="Google Shape;823;p10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3" name="Google Shape;963;p10"/>
          <p:cNvSpPr txBox="1">
            <a:spLocks noGrp="1"/>
          </p:cNvSpPr>
          <p:nvPr>
            <p:ph type="title"/>
          </p:nvPr>
        </p:nvSpPr>
        <p:spPr>
          <a:xfrm>
            <a:off x="733925" y="863301"/>
            <a:ext cx="4338300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4"/>
          <p:cNvSpPr txBox="1">
            <a:spLocks noGrp="1"/>
          </p:cNvSpPr>
          <p:nvPr>
            <p:ph type="title"/>
          </p:nvPr>
        </p:nvSpPr>
        <p:spPr>
          <a:xfrm>
            <a:off x="5290475" y="3927838"/>
            <a:ext cx="3127500" cy="3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46" name="Google Shape;1146;p14"/>
          <p:cNvSpPr txBox="1">
            <a:spLocks noGrp="1"/>
          </p:cNvSpPr>
          <p:nvPr>
            <p:ph type="subTitle" idx="1"/>
          </p:nvPr>
        </p:nvSpPr>
        <p:spPr>
          <a:xfrm>
            <a:off x="726100" y="3000325"/>
            <a:ext cx="4362900" cy="14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147" name="Google Shape;1147;p14"/>
          <p:cNvGrpSpPr/>
          <p:nvPr/>
        </p:nvGrpSpPr>
        <p:grpSpPr>
          <a:xfrm>
            <a:off x="-510250" y="-707640"/>
            <a:ext cx="10164475" cy="1068548"/>
            <a:chOff x="-510250" y="4689885"/>
            <a:chExt cx="10164475" cy="1068548"/>
          </a:xfrm>
        </p:grpSpPr>
        <p:sp>
          <p:nvSpPr>
            <p:cNvPr id="1148" name="Google Shape;1148;p1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4"/>
          <p:cNvGrpSpPr/>
          <p:nvPr/>
        </p:nvGrpSpPr>
        <p:grpSpPr>
          <a:xfrm>
            <a:off x="-357850" y="4842285"/>
            <a:ext cx="10164475" cy="1068548"/>
            <a:chOff x="-510250" y="4689885"/>
            <a:chExt cx="10164475" cy="1068548"/>
          </a:xfrm>
        </p:grpSpPr>
        <p:sp>
          <p:nvSpPr>
            <p:cNvPr id="2283" name="Google Shape;2283;p2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dk1"/>
        </a:solidFill>
        <a:effectLst/>
      </p:bgPr>
    </p:bg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" name="Google Shape;2436;p25"/>
          <p:cNvGrpSpPr/>
          <p:nvPr/>
        </p:nvGrpSpPr>
        <p:grpSpPr>
          <a:xfrm>
            <a:off x="-101627" y="0"/>
            <a:ext cx="1869727" cy="5349875"/>
            <a:chOff x="7339248" y="0"/>
            <a:chExt cx="1869727" cy="5349875"/>
          </a:xfrm>
        </p:grpSpPr>
        <p:sp>
          <p:nvSpPr>
            <p:cNvPr id="2437" name="Google Shape;2437;p25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5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5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5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5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5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5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5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5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5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5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5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5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5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5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5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5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5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5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5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5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5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5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5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5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5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5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5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5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5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5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5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5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5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5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5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5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5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5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5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5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5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5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5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5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5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5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5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5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5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5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5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5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5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5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5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5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5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5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5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5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5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5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5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5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5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5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5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5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5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5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5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5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5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5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5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5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5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5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5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5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5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5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5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5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5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5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5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5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5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5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5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5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5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5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5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5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5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5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5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5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5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5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5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5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5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5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5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5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5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5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5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5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5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5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5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5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5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5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5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5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5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5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5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5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5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5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5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5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5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5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5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5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5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5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5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5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5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5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5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Jost"/>
              <a:buNone/>
              <a:defRPr sz="3000" b="1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8" r:id="rId5"/>
    <p:sldLayoutId id="2147483660" r:id="rId6"/>
    <p:sldLayoutId id="2147483670" r:id="rId7"/>
    <p:sldLayoutId id="214748367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aleviziotis.gr/?s=%C2%AB%CE%BA%CE%B5%CE%BD%CF%84%CE%B7%CF%84%CF%8C%C2%BB+%CE%B3%CE%B1%CE%BC%CE%AE%CE%BB%CE%B9%CE%BF+%CF%88%CF%89%CE%BC%CE%A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29"/>
          <p:cNvSpPr txBox="1">
            <a:spLocks noGrp="1"/>
          </p:cNvSpPr>
          <p:nvPr>
            <p:ph type="ctrTitle"/>
          </p:nvPr>
        </p:nvSpPr>
        <p:spPr>
          <a:xfrm>
            <a:off x="639097" y="0"/>
            <a:ext cx="3933028" cy="34211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400" dirty="0">
                <a:solidFill>
                  <a:schemeClr val="accent1"/>
                </a:solidFill>
              </a:rPr>
              <a:t>ΨΩΜΙ</a:t>
            </a:r>
            <a:br>
              <a:rPr lang="el-GR" sz="4400" dirty="0">
                <a:solidFill>
                  <a:schemeClr val="accent1"/>
                </a:solidFill>
              </a:rPr>
            </a:br>
            <a:endParaRPr sz="5100" dirty="0">
              <a:solidFill>
                <a:schemeClr val="accent1"/>
              </a:solidFill>
            </a:endParaRPr>
          </a:p>
        </p:txBody>
      </p:sp>
      <p:sp>
        <p:nvSpPr>
          <p:cNvPr id="2588" name="Google Shape;2588;p29"/>
          <p:cNvSpPr txBox="1">
            <a:spLocks noGrp="1"/>
          </p:cNvSpPr>
          <p:nvPr>
            <p:ph type="subTitle" idx="1"/>
          </p:nvPr>
        </p:nvSpPr>
        <p:spPr>
          <a:xfrm>
            <a:off x="750125" y="3876025"/>
            <a:ext cx="3822000" cy="5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chemeClr val="accent1"/>
                </a:solidFill>
              </a:rPr>
              <a:t>«Ο άρτος ο επιούσιος»</a:t>
            </a:r>
            <a:endParaRPr dirty="0"/>
          </a:p>
        </p:txBody>
      </p:sp>
      <p:cxnSp>
        <p:nvCxnSpPr>
          <p:cNvPr id="2589" name="Google Shape;2589;p29"/>
          <p:cNvCxnSpPr/>
          <p:nvPr/>
        </p:nvCxnSpPr>
        <p:spPr>
          <a:xfrm>
            <a:off x="502983" y="3604053"/>
            <a:ext cx="3382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Εικόνα 2" descr="Εικόνα που περιέχει ψωμί, ψημένα τρόφιμα, σνακ, βασική τ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1AE103C6-73A9-9CFD-EF31-73F50C9A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700" y="157734"/>
            <a:ext cx="4415790" cy="4415790"/>
          </a:xfrm>
          <a:prstGeom prst="rect">
            <a:avLst/>
          </a:prstGeom>
        </p:spPr>
      </p:pic>
      <p:pic>
        <p:nvPicPr>
          <p:cNvPr id="5" name="Εικόνα 4" descr="Εικόνα που περιέχει φαγητό, ψωμί, γλουτένη, καρβέλι&#10;&#10;Περιγραφή που δημιουργήθηκε αυτόματα">
            <a:extLst>
              <a:ext uri="{FF2B5EF4-FFF2-40B4-BE49-F238E27FC236}">
                <a16:creationId xmlns:a16="http://schemas.microsoft.com/office/drawing/2014/main" id="{3D868452-4A87-3567-64A1-7A73F292A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7" y="1980380"/>
            <a:ext cx="2179320" cy="14528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>
          <a:extLst>
            <a:ext uri="{FF2B5EF4-FFF2-40B4-BE49-F238E27FC236}">
              <a16:creationId xmlns:a16="http://schemas.microsoft.com/office/drawing/2014/main" id="{F1193636-2D42-6712-4A9F-A39420D7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4" name="Google Shape;2624;p32">
            <a:extLst>
              <a:ext uri="{FF2B5EF4-FFF2-40B4-BE49-F238E27FC236}">
                <a16:creationId xmlns:a16="http://schemas.microsoft.com/office/drawing/2014/main" id="{765F51CA-100C-E48E-4ED5-7D8C2A280C9D}"/>
              </a:ext>
            </a:extLst>
          </p:cNvPr>
          <p:cNvGrpSpPr/>
          <p:nvPr/>
        </p:nvGrpSpPr>
        <p:grpSpPr>
          <a:xfrm>
            <a:off x="-359352" y="0"/>
            <a:ext cx="1869727" cy="5349875"/>
            <a:chOff x="-479652" y="0"/>
            <a:chExt cx="1869727" cy="5349875"/>
          </a:xfrm>
        </p:grpSpPr>
        <p:sp>
          <p:nvSpPr>
            <p:cNvPr id="2625" name="Google Shape;2625;p32">
              <a:extLst>
                <a:ext uri="{FF2B5EF4-FFF2-40B4-BE49-F238E27FC236}">
                  <a16:creationId xmlns:a16="http://schemas.microsoft.com/office/drawing/2014/main" id="{80DEF2A9-80BA-044B-D981-B0C53FC2668D}"/>
                </a:ext>
              </a:extLst>
            </p:cNvPr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2">
              <a:extLst>
                <a:ext uri="{FF2B5EF4-FFF2-40B4-BE49-F238E27FC236}">
                  <a16:creationId xmlns:a16="http://schemas.microsoft.com/office/drawing/2014/main" id="{CADE740D-8E04-CB8A-ED91-4611C0B80ABF}"/>
                </a:ext>
              </a:extLst>
            </p:cNvPr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2">
              <a:extLst>
                <a:ext uri="{FF2B5EF4-FFF2-40B4-BE49-F238E27FC236}">
                  <a16:creationId xmlns:a16="http://schemas.microsoft.com/office/drawing/2014/main" id="{ACD83CDE-8D0E-BA4C-9399-FF97C3E49159}"/>
                </a:ext>
              </a:extLst>
            </p:cNvPr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2">
              <a:extLst>
                <a:ext uri="{FF2B5EF4-FFF2-40B4-BE49-F238E27FC236}">
                  <a16:creationId xmlns:a16="http://schemas.microsoft.com/office/drawing/2014/main" id="{0D82011F-8EBA-6C3F-1660-B4CA321DF484}"/>
                </a:ext>
              </a:extLst>
            </p:cNvPr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2">
              <a:extLst>
                <a:ext uri="{FF2B5EF4-FFF2-40B4-BE49-F238E27FC236}">
                  <a16:creationId xmlns:a16="http://schemas.microsoft.com/office/drawing/2014/main" id="{CC4C7A99-9DD2-7BC4-9D46-C7B79E0CF5A1}"/>
                </a:ext>
              </a:extLst>
            </p:cNvPr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2">
              <a:extLst>
                <a:ext uri="{FF2B5EF4-FFF2-40B4-BE49-F238E27FC236}">
                  <a16:creationId xmlns:a16="http://schemas.microsoft.com/office/drawing/2014/main" id="{1B31EE3B-4E1F-FB8E-A7BC-29FF587D5DA5}"/>
                </a:ext>
              </a:extLst>
            </p:cNvPr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2">
              <a:extLst>
                <a:ext uri="{FF2B5EF4-FFF2-40B4-BE49-F238E27FC236}">
                  <a16:creationId xmlns:a16="http://schemas.microsoft.com/office/drawing/2014/main" id="{D01D3116-39DF-5A8D-278B-EA5A10467AE4}"/>
                </a:ext>
              </a:extLst>
            </p:cNvPr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2">
              <a:extLst>
                <a:ext uri="{FF2B5EF4-FFF2-40B4-BE49-F238E27FC236}">
                  <a16:creationId xmlns:a16="http://schemas.microsoft.com/office/drawing/2014/main" id="{17A28F43-41F0-B91F-26E0-D948B5A5406A}"/>
                </a:ext>
              </a:extLst>
            </p:cNvPr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2">
              <a:extLst>
                <a:ext uri="{FF2B5EF4-FFF2-40B4-BE49-F238E27FC236}">
                  <a16:creationId xmlns:a16="http://schemas.microsoft.com/office/drawing/2014/main" id="{6C0210FF-01C0-CB66-CADF-14ECFEC60EC7}"/>
                </a:ext>
              </a:extLst>
            </p:cNvPr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2">
              <a:extLst>
                <a:ext uri="{FF2B5EF4-FFF2-40B4-BE49-F238E27FC236}">
                  <a16:creationId xmlns:a16="http://schemas.microsoft.com/office/drawing/2014/main" id="{E17786C9-D676-0DC8-7C68-B67B1F94C829}"/>
                </a:ext>
              </a:extLst>
            </p:cNvPr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2">
              <a:extLst>
                <a:ext uri="{FF2B5EF4-FFF2-40B4-BE49-F238E27FC236}">
                  <a16:creationId xmlns:a16="http://schemas.microsoft.com/office/drawing/2014/main" id="{74F95149-46C5-9292-525D-C542B1C530A6}"/>
                </a:ext>
              </a:extLst>
            </p:cNvPr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2">
              <a:extLst>
                <a:ext uri="{FF2B5EF4-FFF2-40B4-BE49-F238E27FC236}">
                  <a16:creationId xmlns:a16="http://schemas.microsoft.com/office/drawing/2014/main" id="{F63CBD99-6391-9A09-D93E-083F50E46FDF}"/>
                </a:ext>
              </a:extLst>
            </p:cNvPr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2">
              <a:extLst>
                <a:ext uri="{FF2B5EF4-FFF2-40B4-BE49-F238E27FC236}">
                  <a16:creationId xmlns:a16="http://schemas.microsoft.com/office/drawing/2014/main" id="{956C2F4E-26DD-F9C4-DF80-37780718F77C}"/>
                </a:ext>
              </a:extLst>
            </p:cNvPr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2">
              <a:extLst>
                <a:ext uri="{FF2B5EF4-FFF2-40B4-BE49-F238E27FC236}">
                  <a16:creationId xmlns:a16="http://schemas.microsoft.com/office/drawing/2014/main" id="{7BF34331-12C5-00AD-D16E-947961A0D9D8}"/>
                </a:ext>
              </a:extLst>
            </p:cNvPr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2">
              <a:extLst>
                <a:ext uri="{FF2B5EF4-FFF2-40B4-BE49-F238E27FC236}">
                  <a16:creationId xmlns:a16="http://schemas.microsoft.com/office/drawing/2014/main" id="{1C21B922-92F4-FE55-A4FD-C850367660AC}"/>
                </a:ext>
              </a:extLst>
            </p:cNvPr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2">
              <a:extLst>
                <a:ext uri="{FF2B5EF4-FFF2-40B4-BE49-F238E27FC236}">
                  <a16:creationId xmlns:a16="http://schemas.microsoft.com/office/drawing/2014/main" id="{D87163AC-A017-E12E-F8B9-2ACEA0391F51}"/>
                </a:ext>
              </a:extLst>
            </p:cNvPr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2">
              <a:extLst>
                <a:ext uri="{FF2B5EF4-FFF2-40B4-BE49-F238E27FC236}">
                  <a16:creationId xmlns:a16="http://schemas.microsoft.com/office/drawing/2014/main" id="{3F2D715A-C417-682D-0196-A0C7B653198D}"/>
                </a:ext>
              </a:extLst>
            </p:cNvPr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2">
              <a:extLst>
                <a:ext uri="{FF2B5EF4-FFF2-40B4-BE49-F238E27FC236}">
                  <a16:creationId xmlns:a16="http://schemas.microsoft.com/office/drawing/2014/main" id="{ABE0E2A6-4E9A-F3E1-4A49-D70AC8BE3FD4}"/>
                </a:ext>
              </a:extLst>
            </p:cNvPr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2">
              <a:extLst>
                <a:ext uri="{FF2B5EF4-FFF2-40B4-BE49-F238E27FC236}">
                  <a16:creationId xmlns:a16="http://schemas.microsoft.com/office/drawing/2014/main" id="{4DB6822C-1047-3036-9102-CDE5323A12E2}"/>
                </a:ext>
              </a:extLst>
            </p:cNvPr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2">
              <a:extLst>
                <a:ext uri="{FF2B5EF4-FFF2-40B4-BE49-F238E27FC236}">
                  <a16:creationId xmlns:a16="http://schemas.microsoft.com/office/drawing/2014/main" id="{6CAAC5FC-7BFF-94AB-6DCA-2287F4D6C769}"/>
                </a:ext>
              </a:extLst>
            </p:cNvPr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2">
              <a:extLst>
                <a:ext uri="{FF2B5EF4-FFF2-40B4-BE49-F238E27FC236}">
                  <a16:creationId xmlns:a16="http://schemas.microsoft.com/office/drawing/2014/main" id="{F24069C1-8770-E014-A4EB-FC3C9C7E04B6}"/>
                </a:ext>
              </a:extLst>
            </p:cNvPr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2">
              <a:extLst>
                <a:ext uri="{FF2B5EF4-FFF2-40B4-BE49-F238E27FC236}">
                  <a16:creationId xmlns:a16="http://schemas.microsoft.com/office/drawing/2014/main" id="{D0DC2AAF-22AF-70D0-3001-0AD7DA6D47A8}"/>
                </a:ext>
              </a:extLst>
            </p:cNvPr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2">
              <a:extLst>
                <a:ext uri="{FF2B5EF4-FFF2-40B4-BE49-F238E27FC236}">
                  <a16:creationId xmlns:a16="http://schemas.microsoft.com/office/drawing/2014/main" id="{940EA339-B917-5EF6-EC18-F79D9F69ACDA}"/>
                </a:ext>
              </a:extLst>
            </p:cNvPr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2">
              <a:extLst>
                <a:ext uri="{FF2B5EF4-FFF2-40B4-BE49-F238E27FC236}">
                  <a16:creationId xmlns:a16="http://schemas.microsoft.com/office/drawing/2014/main" id="{D8C3DF60-8E98-EBC6-6B01-79139265DD88}"/>
                </a:ext>
              </a:extLst>
            </p:cNvPr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2">
              <a:extLst>
                <a:ext uri="{FF2B5EF4-FFF2-40B4-BE49-F238E27FC236}">
                  <a16:creationId xmlns:a16="http://schemas.microsoft.com/office/drawing/2014/main" id="{19F821F8-7A93-EC47-7513-C5EFD8282B3C}"/>
                </a:ext>
              </a:extLst>
            </p:cNvPr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2">
              <a:extLst>
                <a:ext uri="{FF2B5EF4-FFF2-40B4-BE49-F238E27FC236}">
                  <a16:creationId xmlns:a16="http://schemas.microsoft.com/office/drawing/2014/main" id="{71B94699-E047-2AAB-379D-007DAA18E77C}"/>
                </a:ext>
              </a:extLst>
            </p:cNvPr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2">
              <a:extLst>
                <a:ext uri="{FF2B5EF4-FFF2-40B4-BE49-F238E27FC236}">
                  <a16:creationId xmlns:a16="http://schemas.microsoft.com/office/drawing/2014/main" id="{50D4F461-3F8D-27AF-4189-91B1ACDD811D}"/>
                </a:ext>
              </a:extLst>
            </p:cNvPr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2">
              <a:extLst>
                <a:ext uri="{FF2B5EF4-FFF2-40B4-BE49-F238E27FC236}">
                  <a16:creationId xmlns:a16="http://schemas.microsoft.com/office/drawing/2014/main" id="{EA10D1BE-E5E2-24F0-0827-D8F0621CD93F}"/>
                </a:ext>
              </a:extLst>
            </p:cNvPr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2">
              <a:extLst>
                <a:ext uri="{FF2B5EF4-FFF2-40B4-BE49-F238E27FC236}">
                  <a16:creationId xmlns:a16="http://schemas.microsoft.com/office/drawing/2014/main" id="{A04B8141-0FEF-1DFA-4D6F-FAF0CC53464D}"/>
                </a:ext>
              </a:extLst>
            </p:cNvPr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2">
              <a:extLst>
                <a:ext uri="{FF2B5EF4-FFF2-40B4-BE49-F238E27FC236}">
                  <a16:creationId xmlns:a16="http://schemas.microsoft.com/office/drawing/2014/main" id="{47807F85-4464-E7A0-0306-3CA9C4B935CE}"/>
                </a:ext>
              </a:extLst>
            </p:cNvPr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2">
              <a:extLst>
                <a:ext uri="{FF2B5EF4-FFF2-40B4-BE49-F238E27FC236}">
                  <a16:creationId xmlns:a16="http://schemas.microsoft.com/office/drawing/2014/main" id="{182335C3-FC1D-F176-957C-8EC7F2ECF884}"/>
                </a:ext>
              </a:extLst>
            </p:cNvPr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2">
              <a:extLst>
                <a:ext uri="{FF2B5EF4-FFF2-40B4-BE49-F238E27FC236}">
                  <a16:creationId xmlns:a16="http://schemas.microsoft.com/office/drawing/2014/main" id="{62D7F6CD-2B3D-110F-6D27-9E7CE214E07B}"/>
                </a:ext>
              </a:extLst>
            </p:cNvPr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2">
              <a:extLst>
                <a:ext uri="{FF2B5EF4-FFF2-40B4-BE49-F238E27FC236}">
                  <a16:creationId xmlns:a16="http://schemas.microsoft.com/office/drawing/2014/main" id="{57F8B5FE-D182-2711-603A-5B9BFDAD3526}"/>
                </a:ext>
              </a:extLst>
            </p:cNvPr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2">
              <a:extLst>
                <a:ext uri="{FF2B5EF4-FFF2-40B4-BE49-F238E27FC236}">
                  <a16:creationId xmlns:a16="http://schemas.microsoft.com/office/drawing/2014/main" id="{E76B0C8D-91CE-5765-FE95-F74D2E08F01D}"/>
                </a:ext>
              </a:extLst>
            </p:cNvPr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2">
              <a:extLst>
                <a:ext uri="{FF2B5EF4-FFF2-40B4-BE49-F238E27FC236}">
                  <a16:creationId xmlns:a16="http://schemas.microsoft.com/office/drawing/2014/main" id="{6C21D83C-163B-0868-E4C0-040518371028}"/>
                </a:ext>
              </a:extLst>
            </p:cNvPr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2">
              <a:extLst>
                <a:ext uri="{FF2B5EF4-FFF2-40B4-BE49-F238E27FC236}">
                  <a16:creationId xmlns:a16="http://schemas.microsoft.com/office/drawing/2014/main" id="{FE604134-C56B-B0AB-A345-8DD1FDC6CF15}"/>
                </a:ext>
              </a:extLst>
            </p:cNvPr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2">
              <a:extLst>
                <a:ext uri="{FF2B5EF4-FFF2-40B4-BE49-F238E27FC236}">
                  <a16:creationId xmlns:a16="http://schemas.microsoft.com/office/drawing/2014/main" id="{B7E009F6-0696-0AAA-6DE6-2B5393470253}"/>
                </a:ext>
              </a:extLst>
            </p:cNvPr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2">
              <a:extLst>
                <a:ext uri="{FF2B5EF4-FFF2-40B4-BE49-F238E27FC236}">
                  <a16:creationId xmlns:a16="http://schemas.microsoft.com/office/drawing/2014/main" id="{F1089679-0223-86DB-B141-871471988BAC}"/>
                </a:ext>
              </a:extLst>
            </p:cNvPr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2">
              <a:extLst>
                <a:ext uri="{FF2B5EF4-FFF2-40B4-BE49-F238E27FC236}">
                  <a16:creationId xmlns:a16="http://schemas.microsoft.com/office/drawing/2014/main" id="{13AB9E21-EADF-7C2A-F198-EC4D67EC0CE7}"/>
                </a:ext>
              </a:extLst>
            </p:cNvPr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2">
              <a:extLst>
                <a:ext uri="{FF2B5EF4-FFF2-40B4-BE49-F238E27FC236}">
                  <a16:creationId xmlns:a16="http://schemas.microsoft.com/office/drawing/2014/main" id="{F2F251B6-D353-5BD3-37D3-AB7F036D81DA}"/>
                </a:ext>
              </a:extLst>
            </p:cNvPr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2">
              <a:extLst>
                <a:ext uri="{FF2B5EF4-FFF2-40B4-BE49-F238E27FC236}">
                  <a16:creationId xmlns:a16="http://schemas.microsoft.com/office/drawing/2014/main" id="{220A2505-785E-997D-6B5B-58C5076A4F49}"/>
                </a:ext>
              </a:extLst>
            </p:cNvPr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2">
              <a:extLst>
                <a:ext uri="{FF2B5EF4-FFF2-40B4-BE49-F238E27FC236}">
                  <a16:creationId xmlns:a16="http://schemas.microsoft.com/office/drawing/2014/main" id="{2104DC61-A5F8-5743-7819-D0C475FDDA06}"/>
                </a:ext>
              </a:extLst>
            </p:cNvPr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2">
              <a:extLst>
                <a:ext uri="{FF2B5EF4-FFF2-40B4-BE49-F238E27FC236}">
                  <a16:creationId xmlns:a16="http://schemas.microsoft.com/office/drawing/2014/main" id="{2F635E8C-66F1-73CD-91BC-4C93611E4B09}"/>
                </a:ext>
              </a:extLst>
            </p:cNvPr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2">
              <a:extLst>
                <a:ext uri="{FF2B5EF4-FFF2-40B4-BE49-F238E27FC236}">
                  <a16:creationId xmlns:a16="http://schemas.microsoft.com/office/drawing/2014/main" id="{DEAC6D3B-24A5-2DF7-C1C0-94349DB49A5C}"/>
                </a:ext>
              </a:extLst>
            </p:cNvPr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2">
              <a:extLst>
                <a:ext uri="{FF2B5EF4-FFF2-40B4-BE49-F238E27FC236}">
                  <a16:creationId xmlns:a16="http://schemas.microsoft.com/office/drawing/2014/main" id="{7597482C-DEDF-D78E-568D-262A7B03ECAF}"/>
                </a:ext>
              </a:extLst>
            </p:cNvPr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2">
              <a:extLst>
                <a:ext uri="{FF2B5EF4-FFF2-40B4-BE49-F238E27FC236}">
                  <a16:creationId xmlns:a16="http://schemas.microsoft.com/office/drawing/2014/main" id="{21C88220-0A5E-876E-5B95-E4F0267D616B}"/>
                </a:ext>
              </a:extLst>
            </p:cNvPr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2">
              <a:extLst>
                <a:ext uri="{FF2B5EF4-FFF2-40B4-BE49-F238E27FC236}">
                  <a16:creationId xmlns:a16="http://schemas.microsoft.com/office/drawing/2014/main" id="{75BB849D-ABAA-F6C7-6761-9B5EB54E65DB}"/>
                </a:ext>
              </a:extLst>
            </p:cNvPr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2">
              <a:extLst>
                <a:ext uri="{FF2B5EF4-FFF2-40B4-BE49-F238E27FC236}">
                  <a16:creationId xmlns:a16="http://schemas.microsoft.com/office/drawing/2014/main" id="{921519B0-CE6B-67C0-4BF8-6F211D468539}"/>
                </a:ext>
              </a:extLst>
            </p:cNvPr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2">
              <a:extLst>
                <a:ext uri="{FF2B5EF4-FFF2-40B4-BE49-F238E27FC236}">
                  <a16:creationId xmlns:a16="http://schemas.microsoft.com/office/drawing/2014/main" id="{8BA47814-2580-3254-4040-FB8F7FB31285}"/>
                </a:ext>
              </a:extLst>
            </p:cNvPr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2">
              <a:extLst>
                <a:ext uri="{FF2B5EF4-FFF2-40B4-BE49-F238E27FC236}">
                  <a16:creationId xmlns:a16="http://schemas.microsoft.com/office/drawing/2014/main" id="{C82A4313-49E2-239D-2D5A-29B819696D94}"/>
                </a:ext>
              </a:extLst>
            </p:cNvPr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2">
              <a:extLst>
                <a:ext uri="{FF2B5EF4-FFF2-40B4-BE49-F238E27FC236}">
                  <a16:creationId xmlns:a16="http://schemas.microsoft.com/office/drawing/2014/main" id="{0C1CC424-C6B7-8A0D-6C6E-292F1DF4ACAA}"/>
                </a:ext>
              </a:extLst>
            </p:cNvPr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2">
              <a:extLst>
                <a:ext uri="{FF2B5EF4-FFF2-40B4-BE49-F238E27FC236}">
                  <a16:creationId xmlns:a16="http://schemas.microsoft.com/office/drawing/2014/main" id="{220A51C1-E25A-2784-15C2-FADEAB1C5BB5}"/>
                </a:ext>
              </a:extLst>
            </p:cNvPr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2">
              <a:extLst>
                <a:ext uri="{FF2B5EF4-FFF2-40B4-BE49-F238E27FC236}">
                  <a16:creationId xmlns:a16="http://schemas.microsoft.com/office/drawing/2014/main" id="{0DB481EE-4F33-5749-D97B-70CF0D32DCD0}"/>
                </a:ext>
              </a:extLst>
            </p:cNvPr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2">
              <a:extLst>
                <a:ext uri="{FF2B5EF4-FFF2-40B4-BE49-F238E27FC236}">
                  <a16:creationId xmlns:a16="http://schemas.microsoft.com/office/drawing/2014/main" id="{102C711D-FD75-BEA0-BD3E-A94A0164AE7E}"/>
                </a:ext>
              </a:extLst>
            </p:cNvPr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2">
              <a:extLst>
                <a:ext uri="{FF2B5EF4-FFF2-40B4-BE49-F238E27FC236}">
                  <a16:creationId xmlns:a16="http://schemas.microsoft.com/office/drawing/2014/main" id="{640C62F0-DCB4-277B-C26C-84A264E96CD6}"/>
                </a:ext>
              </a:extLst>
            </p:cNvPr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2">
              <a:extLst>
                <a:ext uri="{FF2B5EF4-FFF2-40B4-BE49-F238E27FC236}">
                  <a16:creationId xmlns:a16="http://schemas.microsoft.com/office/drawing/2014/main" id="{584C53C5-CA57-83F9-45CD-5273F10AA3BA}"/>
                </a:ext>
              </a:extLst>
            </p:cNvPr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2">
              <a:extLst>
                <a:ext uri="{FF2B5EF4-FFF2-40B4-BE49-F238E27FC236}">
                  <a16:creationId xmlns:a16="http://schemas.microsoft.com/office/drawing/2014/main" id="{B500ADDC-8E3B-8A5A-6550-137052CDDDE1}"/>
                </a:ext>
              </a:extLst>
            </p:cNvPr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2">
              <a:extLst>
                <a:ext uri="{FF2B5EF4-FFF2-40B4-BE49-F238E27FC236}">
                  <a16:creationId xmlns:a16="http://schemas.microsoft.com/office/drawing/2014/main" id="{8BC26671-2DF4-F1E1-7617-8943E387A46C}"/>
                </a:ext>
              </a:extLst>
            </p:cNvPr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2">
              <a:extLst>
                <a:ext uri="{FF2B5EF4-FFF2-40B4-BE49-F238E27FC236}">
                  <a16:creationId xmlns:a16="http://schemas.microsoft.com/office/drawing/2014/main" id="{1F6300EF-8B72-C880-C56B-C329C9A9D228}"/>
                </a:ext>
              </a:extLst>
            </p:cNvPr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2">
              <a:extLst>
                <a:ext uri="{FF2B5EF4-FFF2-40B4-BE49-F238E27FC236}">
                  <a16:creationId xmlns:a16="http://schemas.microsoft.com/office/drawing/2014/main" id="{4EBDD6B0-1944-4CCE-A29B-4CD6BD1E388C}"/>
                </a:ext>
              </a:extLst>
            </p:cNvPr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2">
              <a:extLst>
                <a:ext uri="{FF2B5EF4-FFF2-40B4-BE49-F238E27FC236}">
                  <a16:creationId xmlns:a16="http://schemas.microsoft.com/office/drawing/2014/main" id="{55845A52-52F0-3379-0D50-C6E1E2F53F45}"/>
                </a:ext>
              </a:extLst>
            </p:cNvPr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2">
              <a:extLst>
                <a:ext uri="{FF2B5EF4-FFF2-40B4-BE49-F238E27FC236}">
                  <a16:creationId xmlns:a16="http://schemas.microsoft.com/office/drawing/2014/main" id="{284BCB8C-BF11-A700-D506-3452A755F9A1}"/>
                </a:ext>
              </a:extLst>
            </p:cNvPr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2">
              <a:extLst>
                <a:ext uri="{FF2B5EF4-FFF2-40B4-BE49-F238E27FC236}">
                  <a16:creationId xmlns:a16="http://schemas.microsoft.com/office/drawing/2014/main" id="{E0D15783-D8AC-A07E-7581-0A45DD344A50}"/>
                </a:ext>
              </a:extLst>
            </p:cNvPr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2">
              <a:extLst>
                <a:ext uri="{FF2B5EF4-FFF2-40B4-BE49-F238E27FC236}">
                  <a16:creationId xmlns:a16="http://schemas.microsoft.com/office/drawing/2014/main" id="{CFA43B64-003D-FC4C-8651-5C8083BFF35B}"/>
                </a:ext>
              </a:extLst>
            </p:cNvPr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2">
              <a:extLst>
                <a:ext uri="{FF2B5EF4-FFF2-40B4-BE49-F238E27FC236}">
                  <a16:creationId xmlns:a16="http://schemas.microsoft.com/office/drawing/2014/main" id="{1D89717E-7266-E9F1-9EC2-C763A8EEC257}"/>
                </a:ext>
              </a:extLst>
            </p:cNvPr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2">
              <a:extLst>
                <a:ext uri="{FF2B5EF4-FFF2-40B4-BE49-F238E27FC236}">
                  <a16:creationId xmlns:a16="http://schemas.microsoft.com/office/drawing/2014/main" id="{130A3CD5-6174-A74A-71FB-62EC08930386}"/>
                </a:ext>
              </a:extLst>
            </p:cNvPr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2">
              <a:extLst>
                <a:ext uri="{FF2B5EF4-FFF2-40B4-BE49-F238E27FC236}">
                  <a16:creationId xmlns:a16="http://schemas.microsoft.com/office/drawing/2014/main" id="{95EB6A41-A420-0768-5202-E77AAC9A4775}"/>
                </a:ext>
              </a:extLst>
            </p:cNvPr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2">
              <a:extLst>
                <a:ext uri="{FF2B5EF4-FFF2-40B4-BE49-F238E27FC236}">
                  <a16:creationId xmlns:a16="http://schemas.microsoft.com/office/drawing/2014/main" id="{F4C757BE-EDFA-BB9A-BB72-A5C042F8E82B}"/>
                </a:ext>
              </a:extLst>
            </p:cNvPr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2">
              <a:extLst>
                <a:ext uri="{FF2B5EF4-FFF2-40B4-BE49-F238E27FC236}">
                  <a16:creationId xmlns:a16="http://schemas.microsoft.com/office/drawing/2014/main" id="{5C8490E8-058B-73EE-8975-3D73A14B42D2}"/>
                </a:ext>
              </a:extLst>
            </p:cNvPr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2">
              <a:extLst>
                <a:ext uri="{FF2B5EF4-FFF2-40B4-BE49-F238E27FC236}">
                  <a16:creationId xmlns:a16="http://schemas.microsoft.com/office/drawing/2014/main" id="{A4058555-E201-3880-2123-047D287720BF}"/>
                </a:ext>
              </a:extLst>
            </p:cNvPr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2">
              <a:extLst>
                <a:ext uri="{FF2B5EF4-FFF2-40B4-BE49-F238E27FC236}">
                  <a16:creationId xmlns:a16="http://schemas.microsoft.com/office/drawing/2014/main" id="{4AB8662A-EFEB-F927-82AB-4C7BAD82E2CA}"/>
                </a:ext>
              </a:extLst>
            </p:cNvPr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2">
              <a:extLst>
                <a:ext uri="{FF2B5EF4-FFF2-40B4-BE49-F238E27FC236}">
                  <a16:creationId xmlns:a16="http://schemas.microsoft.com/office/drawing/2014/main" id="{9B298B9D-2637-73B4-7B94-A6ACA45CC328}"/>
                </a:ext>
              </a:extLst>
            </p:cNvPr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2">
              <a:extLst>
                <a:ext uri="{FF2B5EF4-FFF2-40B4-BE49-F238E27FC236}">
                  <a16:creationId xmlns:a16="http://schemas.microsoft.com/office/drawing/2014/main" id="{DAD29F50-1F8B-78C3-15E7-0DBCB22FA0DF}"/>
                </a:ext>
              </a:extLst>
            </p:cNvPr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2">
              <a:extLst>
                <a:ext uri="{FF2B5EF4-FFF2-40B4-BE49-F238E27FC236}">
                  <a16:creationId xmlns:a16="http://schemas.microsoft.com/office/drawing/2014/main" id="{FD04E161-7181-F2B2-EF09-D2FBB7E9CD2B}"/>
                </a:ext>
              </a:extLst>
            </p:cNvPr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2">
              <a:extLst>
                <a:ext uri="{FF2B5EF4-FFF2-40B4-BE49-F238E27FC236}">
                  <a16:creationId xmlns:a16="http://schemas.microsoft.com/office/drawing/2014/main" id="{0E236F84-63E1-913B-0DF6-4A6A5DA25DEC}"/>
                </a:ext>
              </a:extLst>
            </p:cNvPr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2">
              <a:extLst>
                <a:ext uri="{FF2B5EF4-FFF2-40B4-BE49-F238E27FC236}">
                  <a16:creationId xmlns:a16="http://schemas.microsoft.com/office/drawing/2014/main" id="{E688E9C6-CF4B-E6C9-937A-F7A961E9905E}"/>
                </a:ext>
              </a:extLst>
            </p:cNvPr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2">
              <a:extLst>
                <a:ext uri="{FF2B5EF4-FFF2-40B4-BE49-F238E27FC236}">
                  <a16:creationId xmlns:a16="http://schemas.microsoft.com/office/drawing/2014/main" id="{78ABB15D-9409-3CF6-1347-694BCD9C4B74}"/>
                </a:ext>
              </a:extLst>
            </p:cNvPr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2">
              <a:extLst>
                <a:ext uri="{FF2B5EF4-FFF2-40B4-BE49-F238E27FC236}">
                  <a16:creationId xmlns:a16="http://schemas.microsoft.com/office/drawing/2014/main" id="{351DDF06-63D3-30DA-27FB-876B6267D970}"/>
                </a:ext>
              </a:extLst>
            </p:cNvPr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2">
              <a:extLst>
                <a:ext uri="{FF2B5EF4-FFF2-40B4-BE49-F238E27FC236}">
                  <a16:creationId xmlns:a16="http://schemas.microsoft.com/office/drawing/2014/main" id="{C42F5CB5-7AE5-671C-4B6C-7C173EC61104}"/>
                </a:ext>
              </a:extLst>
            </p:cNvPr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2">
              <a:extLst>
                <a:ext uri="{FF2B5EF4-FFF2-40B4-BE49-F238E27FC236}">
                  <a16:creationId xmlns:a16="http://schemas.microsoft.com/office/drawing/2014/main" id="{0BFFD43F-F4F6-54BE-FCED-4200080B2999}"/>
                </a:ext>
              </a:extLst>
            </p:cNvPr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2">
              <a:extLst>
                <a:ext uri="{FF2B5EF4-FFF2-40B4-BE49-F238E27FC236}">
                  <a16:creationId xmlns:a16="http://schemas.microsoft.com/office/drawing/2014/main" id="{91C4FF14-90C3-2C7E-CE2F-8B3416323932}"/>
                </a:ext>
              </a:extLst>
            </p:cNvPr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2">
              <a:extLst>
                <a:ext uri="{FF2B5EF4-FFF2-40B4-BE49-F238E27FC236}">
                  <a16:creationId xmlns:a16="http://schemas.microsoft.com/office/drawing/2014/main" id="{747F5E6F-376A-6C08-0C3B-AC6DE37BA90D}"/>
                </a:ext>
              </a:extLst>
            </p:cNvPr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2">
              <a:extLst>
                <a:ext uri="{FF2B5EF4-FFF2-40B4-BE49-F238E27FC236}">
                  <a16:creationId xmlns:a16="http://schemas.microsoft.com/office/drawing/2014/main" id="{EDC2C63D-B3FD-CA3B-7DCF-AA9C237E3E01}"/>
                </a:ext>
              </a:extLst>
            </p:cNvPr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2">
              <a:extLst>
                <a:ext uri="{FF2B5EF4-FFF2-40B4-BE49-F238E27FC236}">
                  <a16:creationId xmlns:a16="http://schemas.microsoft.com/office/drawing/2014/main" id="{A12E4E55-9EDB-56AD-825D-3C445B001732}"/>
                </a:ext>
              </a:extLst>
            </p:cNvPr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2">
              <a:extLst>
                <a:ext uri="{FF2B5EF4-FFF2-40B4-BE49-F238E27FC236}">
                  <a16:creationId xmlns:a16="http://schemas.microsoft.com/office/drawing/2014/main" id="{3CC803F0-E386-CAC0-8CBD-CE84BD2B20F8}"/>
                </a:ext>
              </a:extLst>
            </p:cNvPr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2">
              <a:extLst>
                <a:ext uri="{FF2B5EF4-FFF2-40B4-BE49-F238E27FC236}">
                  <a16:creationId xmlns:a16="http://schemas.microsoft.com/office/drawing/2014/main" id="{FAE59B60-E4BC-5BB8-0586-E4AEDFE3B87C}"/>
                </a:ext>
              </a:extLst>
            </p:cNvPr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2">
              <a:extLst>
                <a:ext uri="{FF2B5EF4-FFF2-40B4-BE49-F238E27FC236}">
                  <a16:creationId xmlns:a16="http://schemas.microsoft.com/office/drawing/2014/main" id="{E91CFA35-4F89-22FC-077A-1F07CB002994}"/>
                </a:ext>
              </a:extLst>
            </p:cNvPr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2">
              <a:extLst>
                <a:ext uri="{FF2B5EF4-FFF2-40B4-BE49-F238E27FC236}">
                  <a16:creationId xmlns:a16="http://schemas.microsoft.com/office/drawing/2014/main" id="{5C74895E-845F-D02C-389B-2337633881E1}"/>
                </a:ext>
              </a:extLst>
            </p:cNvPr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2">
              <a:extLst>
                <a:ext uri="{FF2B5EF4-FFF2-40B4-BE49-F238E27FC236}">
                  <a16:creationId xmlns:a16="http://schemas.microsoft.com/office/drawing/2014/main" id="{9782C5DF-BF5E-2AA5-2960-AB212A566D09}"/>
                </a:ext>
              </a:extLst>
            </p:cNvPr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2">
              <a:extLst>
                <a:ext uri="{FF2B5EF4-FFF2-40B4-BE49-F238E27FC236}">
                  <a16:creationId xmlns:a16="http://schemas.microsoft.com/office/drawing/2014/main" id="{1FD1575E-B38E-AA4E-78BF-2FB6A52595EB}"/>
                </a:ext>
              </a:extLst>
            </p:cNvPr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2">
              <a:extLst>
                <a:ext uri="{FF2B5EF4-FFF2-40B4-BE49-F238E27FC236}">
                  <a16:creationId xmlns:a16="http://schemas.microsoft.com/office/drawing/2014/main" id="{3893FEC4-D468-4698-D4B3-74CCD9736E2E}"/>
                </a:ext>
              </a:extLst>
            </p:cNvPr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2">
              <a:extLst>
                <a:ext uri="{FF2B5EF4-FFF2-40B4-BE49-F238E27FC236}">
                  <a16:creationId xmlns:a16="http://schemas.microsoft.com/office/drawing/2014/main" id="{DC65B7BE-6EA0-E74B-BAEA-1980D392F37C}"/>
                </a:ext>
              </a:extLst>
            </p:cNvPr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2">
              <a:extLst>
                <a:ext uri="{FF2B5EF4-FFF2-40B4-BE49-F238E27FC236}">
                  <a16:creationId xmlns:a16="http://schemas.microsoft.com/office/drawing/2014/main" id="{D0C20D50-BC28-B9FA-F881-F46356013CB0}"/>
                </a:ext>
              </a:extLst>
            </p:cNvPr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2">
              <a:extLst>
                <a:ext uri="{FF2B5EF4-FFF2-40B4-BE49-F238E27FC236}">
                  <a16:creationId xmlns:a16="http://schemas.microsoft.com/office/drawing/2014/main" id="{2ABD1AA1-97AB-2125-C81F-F0D4782CD383}"/>
                </a:ext>
              </a:extLst>
            </p:cNvPr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2">
              <a:extLst>
                <a:ext uri="{FF2B5EF4-FFF2-40B4-BE49-F238E27FC236}">
                  <a16:creationId xmlns:a16="http://schemas.microsoft.com/office/drawing/2014/main" id="{157531D2-CA41-2FA3-D7E4-A8539A63D804}"/>
                </a:ext>
              </a:extLst>
            </p:cNvPr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2">
              <a:extLst>
                <a:ext uri="{FF2B5EF4-FFF2-40B4-BE49-F238E27FC236}">
                  <a16:creationId xmlns:a16="http://schemas.microsoft.com/office/drawing/2014/main" id="{26C0564D-59FC-DACF-B978-93ECCF7E44E1}"/>
                </a:ext>
              </a:extLst>
            </p:cNvPr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2">
              <a:extLst>
                <a:ext uri="{FF2B5EF4-FFF2-40B4-BE49-F238E27FC236}">
                  <a16:creationId xmlns:a16="http://schemas.microsoft.com/office/drawing/2014/main" id="{AB6005A3-D7B8-0F76-0715-1A63F0B7709B}"/>
                </a:ext>
              </a:extLst>
            </p:cNvPr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2">
              <a:extLst>
                <a:ext uri="{FF2B5EF4-FFF2-40B4-BE49-F238E27FC236}">
                  <a16:creationId xmlns:a16="http://schemas.microsoft.com/office/drawing/2014/main" id="{DA7D3F0F-6F50-B1E3-1401-139DF007666F}"/>
                </a:ext>
              </a:extLst>
            </p:cNvPr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2">
              <a:extLst>
                <a:ext uri="{FF2B5EF4-FFF2-40B4-BE49-F238E27FC236}">
                  <a16:creationId xmlns:a16="http://schemas.microsoft.com/office/drawing/2014/main" id="{B803D50A-1958-9F29-E773-D7972F7BB1CC}"/>
                </a:ext>
              </a:extLst>
            </p:cNvPr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2">
              <a:extLst>
                <a:ext uri="{FF2B5EF4-FFF2-40B4-BE49-F238E27FC236}">
                  <a16:creationId xmlns:a16="http://schemas.microsoft.com/office/drawing/2014/main" id="{81340EA5-2A99-40B8-5024-572D37C9347E}"/>
                </a:ext>
              </a:extLst>
            </p:cNvPr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2">
              <a:extLst>
                <a:ext uri="{FF2B5EF4-FFF2-40B4-BE49-F238E27FC236}">
                  <a16:creationId xmlns:a16="http://schemas.microsoft.com/office/drawing/2014/main" id="{539F42EF-C37F-549F-FD44-5659E3D133CC}"/>
                </a:ext>
              </a:extLst>
            </p:cNvPr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2">
              <a:extLst>
                <a:ext uri="{FF2B5EF4-FFF2-40B4-BE49-F238E27FC236}">
                  <a16:creationId xmlns:a16="http://schemas.microsoft.com/office/drawing/2014/main" id="{D8BA203C-8829-6F4B-8BF5-6894C7E8DDEA}"/>
                </a:ext>
              </a:extLst>
            </p:cNvPr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2">
              <a:extLst>
                <a:ext uri="{FF2B5EF4-FFF2-40B4-BE49-F238E27FC236}">
                  <a16:creationId xmlns:a16="http://schemas.microsoft.com/office/drawing/2014/main" id="{D157625C-58E0-9CF2-67C7-389B3DD60D5E}"/>
                </a:ext>
              </a:extLst>
            </p:cNvPr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2">
              <a:extLst>
                <a:ext uri="{FF2B5EF4-FFF2-40B4-BE49-F238E27FC236}">
                  <a16:creationId xmlns:a16="http://schemas.microsoft.com/office/drawing/2014/main" id="{5D78F131-3E73-46B7-B2FA-46C81F70EBBA}"/>
                </a:ext>
              </a:extLst>
            </p:cNvPr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2">
              <a:extLst>
                <a:ext uri="{FF2B5EF4-FFF2-40B4-BE49-F238E27FC236}">
                  <a16:creationId xmlns:a16="http://schemas.microsoft.com/office/drawing/2014/main" id="{86C2DC4E-A5B3-7B17-1287-398794579996}"/>
                </a:ext>
              </a:extLst>
            </p:cNvPr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2">
              <a:extLst>
                <a:ext uri="{FF2B5EF4-FFF2-40B4-BE49-F238E27FC236}">
                  <a16:creationId xmlns:a16="http://schemas.microsoft.com/office/drawing/2014/main" id="{32AA4BBF-39F8-434A-2E6A-0FF8206CA08F}"/>
                </a:ext>
              </a:extLst>
            </p:cNvPr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2">
              <a:extLst>
                <a:ext uri="{FF2B5EF4-FFF2-40B4-BE49-F238E27FC236}">
                  <a16:creationId xmlns:a16="http://schemas.microsoft.com/office/drawing/2014/main" id="{C8723433-A905-1E78-520D-4E5969887669}"/>
                </a:ext>
              </a:extLst>
            </p:cNvPr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2">
              <a:extLst>
                <a:ext uri="{FF2B5EF4-FFF2-40B4-BE49-F238E27FC236}">
                  <a16:creationId xmlns:a16="http://schemas.microsoft.com/office/drawing/2014/main" id="{7E89BFEA-A7EB-DEF7-EBC5-036A1B15CE9C}"/>
                </a:ext>
              </a:extLst>
            </p:cNvPr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2">
              <a:extLst>
                <a:ext uri="{FF2B5EF4-FFF2-40B4-BE49-F238E27FC236}">
                  <a16:creationId xmlns:a16="http://schemas.microsoft.com/office/drawing/2014/main" id="{0969E883-C7F6-CD17-BF92-7C9C347E89A5}"/>
                </a:ext>
              </a:extLst>
            </p:cNvPr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2">
              <a:extLst>
                <a:ext uri="{FF2B5EF4-FFF2-40B4-BE49-F238E27FC236}">
                  <a16:creationId xmlns:a16="http://schemas.microsoft.com/office/drawing/2014/main" id="{0282E04E-D2EE-A320-0591-E90B8686A5F6}"/>
                </a:ext>
              </a:extLst>
            </p:cNvPr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2">
              <a:extLst>
                <a:ext uri="{FF2B5EF4-FFF2-40B4-BE49-F238E27FC236}">
                  <a16:creationId xmlns:a16="http://schemas.microsoft.com/office/drawing/2014/main" id="{52E626DD-598F-25CC-D350-A6DE64B2A559}"/>
                </a:ext>
              </a:extLst>
            </p:cNvPr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2">
              <a:extLst>
                <a:ext uri="{FF2B5EF4-FFF2-40B4-BE49-F238E27FC236}">
                  <a16:creationId xmlns:a16="http://schemas.microsoft.com/office/drawing/2014/main" id="{F9EFDE66-466C-C23F-5941-25DBCE92243A}"/>
                </a:ext>
              </a:extLst>
            </p:cNvPr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2">
              <a:extLst>
                <a:ext uri="{FF2B5EF4-FFF2-40B4-BE49-F238E27FC236}">
                  <a16:creationId xmlns:a16="http://schemas.microsoft.com/office/drawing/2014/main" id="{8B38CD2D-92D1-A60B-EC51-810EF0E48959}"/>
                </a:ext>
              </a:extLst>
            </p:cNvPr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2">
              <a:extLst>
                <a:ext uri="{FF2B5EF4-FFF2-40B4-BE49-F238E27FC236}">
                  <a16:creationId xmlns:a16="http://schemas.microsoft.com/office/drawing/2014/main" id="{D1039BB4-3DEC-96C4-2BDB-6A89B24DC2B1}"/>
                </a:ext>
              </a:extLst>
            </p:cNvPr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2">
              <a:extLst>
                <a:ext uri="{FF2B5EF4-FFF2-40B4-BE49-F238E27FC236}">
                  <a16:creationId xmlns:a16="http://schemas.microsoft.com/office/drawing/2014/main" id="{7BB5FB2F-1F1C-B1E7-ED03-573D355F4E71}"/>
                </a:ext>
              </a:extLst>
            </p:cNvPr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2">
              <a:extLst>
                <a:ext uri="{FF2B5EF4-FFF2-40B4-BE49-F238E27FC236}">
                  <a16:creationId xmlns:a16="http://schemas.microsoft.com/office/drawing/2014/main" id="{B7E6ED39-8979-CC00-1DCD-228F8C415D00}"/>
                </a:ext>
              </a:extLst>
            </p:cNvPr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2">
              <a:extLst>
                <a:ext uri="{FF2B5EF4-FFF2-40B4-BE49-F238E27FC236}">
                  <a16:creationId xmlns:a16="http://schemas.microsoft.com/office/drawing/2014/main" id="{E2FDFC85-5F64-F477-0573-F1F189AB686E}"/>
                </a:ext>
              </a:extLst>
            </p:cNvPr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2">
              <a:extLst>
                <a:ext uri="{FF2B5EF4-FFF2-40B4-BE49-F238E27FC236}">
                  <a16:creationId xmlns:a16="http://schemas.microsoft.com/office/drawing/2014/main" id="{5ED13EB8-38DA-325C-794E-449D0C134454}"/>
                </a:ext>
              </a:extLst>
            </p:cNvPr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2">
              <a:extLst>
                <a:ext uri="{FF2B5EF4-FFF2-40B4-BE49-F238E27FC236}">
                  <a16:creationId xmlns:a16="http://schemas.microsoft.com/office/drawing/2014/main" id="{A4C92E4E-F24B-4154-AC2C-9DF0491EF744}"/>
                </a:ext>
              </a:extLst>
            </p:cNvPr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2">
              <a:extLst>
                <a:ext uri="{FF2B5EF4-FFF2-40B4-BE49-F238E27FC236}">
                  <a16:creationId xmlns:a16="http://schemas.microsoft.com/office/drawing/2014/main" id="{020E41EC-C7A8-1174-D64D-10F4BFBA6F91}"/>
                </a:ext>
              </a:extLst>
            </p:cNvPr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2">
              <a:extLst>
                <a:ext uri="{FF2B5EF4-FFF2-40B4-BE49-F238E27FC236}">
                  <a16:creationId xmlns:a16="http://schemas.microsoft.com/office/drawing/2014/main" id="{61D61670-66C1-6512-B72A-98BB4C013D09}"/>
                </a:ext>
              </a:extLst>
            </p:cNvPr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2">
              <a:extLst>
                <a:ext uri="{FF2B5EF4-FFF2-40B4-BE49-F238E27FC236}">
                  <a16:creationId xmlns:a16="http://schemas.microsoft.com/office/drawing/2014/main" id="{E017AB26-F891-484A-A478-A7EF07AE6549}"/>
                </a:ext>
              </a:extLst>
            </p:cNvPr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2">
              <a:extLst>
                <a:ext uri="{FF2B5EF4-FFF2-40B4-BE49-F238E27FC236}">
                  <a16:creationId xmlns:a16="http://schemas.microsoft.com/office/drawing/2014/main" id="{9865CC6C-50AC-6230-ADC5-59E29171EB22}"/>
                </a:ext>
              </a:extLst>
            </p:cNvPr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2">
              <a:extLst>
                <a:ext uri="{FF2B5EF4-FFF2-40B4-BE49-F238E27FC236}">
                  <a16:creationId xmlns:a16="http://schemas.microsoft.com/office/drawing/2014/main" id="{5DFC5E5E-DC48-792C-E44F-A11B16EF6A9C}"/>
                </a:ext>
              </a:extLst>
            </p:cNvPr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2">
              <a:extLst>
                <a:ext uri="{FF2B5EF4-FFF2-40B4-BE49-F238E27FC236}">
                  <a16:creationId xmlns:a16="http://schemas.microsoft.com/office/drawing/2014/main" id="{1287EF27-DA1C-772F-BAA3-9D6985618CA3}"/>
                </a:ext>
              </a:extLst>
            </p:cNvPr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2">
              <a:extLst>
                <a:ext uri="{FF2B5EF4-FFF2-40B4-BE49-F238E27FC236}">
                  <a16:creationId xmlns:a16="http://schemas.microsoft.com/office/drawing/2014/main" id="{8249C71B-E26F-5409-0410-041470FAC72D}"/>
                </a:ext>
              </a:extLst>
            </p:cNvPr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2">
              <a:extLst>
                <a:ext uri="{FF2B5EF4-FFF2-40B4-BE49-F238E27FC236}">
                  <a16:creationId xmlns:a16="http://schemas.microsoft.com/office/drawing/2014/main" id="{66263CF6-EBC4-F1B4-B792-200E4FBAC29D}"/>
                </a:ext>
              </a:extLst>
            </p:cNvPr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2">
              <a:extLst>
                <a:ext uri="{FF2B5EF4-FFF2-40B4-BE49-F238E27FC236}">
                  <a16:creationId xmlns:a16="http://schemas.microsoft.com/office/drawing/2014/main" id="{A95DE5D4-BA28-F1F7-D774-4DAAB888FE92}"/>
                </a:ext>
              </a:extLst>
            </p:cNvPr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2">
              <a:extLst>
                <a:ext uri="{FF2B5EF4-FFF2-40B4-BE49-F238E27FC236}">
                  <a16:creationId xmlns:a16="http://schemas.microsoft.com/office/drawing/2014/main" id="{2BC2106B-2D8B-51DA-C7BB-85D8CCE53DE9}"/>
                </a:ext>
              </a:extLst>
            </p:cNvPr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2">
              <a:extLst>
                <a:ext uri="{FF2B5EF4-FFF2-40B4-BE49-F238E27FC236}">
                  <a16:creationId xmlns:a16="http://schemas.microsoft.com/office/drawing/2014/main" id="{98C45FB8-679C-AA2B-514E-A99FA6E5D52D}"/>
                </a:ext>
              </a:extLst>
            </p:cNvPr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2">
              <a:extLst>
                <a:ext uri="{FF2B5EF4-FFF2-40B4-BE49-F238E27FC236}">
                  <a16:creationId xmlns:a16="http://schemas.microsoft.com/office/drawing/2014/main" id="{3AEAFB20-7107-E19F-F969-962FF16B8807}"/>
                </a:ext>
              </a:extLst>
            </p:cNvPr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2">
              <a:extLst>
                <a:ext uri="{FF2B5EF4-FFF2-40B4-BE49-F238E27FC236}">
                  <a16:creationId xmlns:a16="http://schemas.microsoft.com/office/drawing/2014/main" id="{6A30653C-1C05-43FD-D14D-378229677B9D}"/>
                </a:ext>
              </a:extLst>
            </p:cNvPr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32">
              <a:extLst>
                <a:ext uri="{FF2B5EF4-FFF2-40B4-BE49-F238E27FC236}">
                  <a16:creationId xmlns:a16="http://schemas.microsoft.com/office/drawing/2014/main" id="{CE280AEA-06D8-22BF-2B64-C7DB803DE88C}"/>
                </a:ext>
              </a:extLst>
            </p:cNvPr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32">
              <a:extLst>
                <a:ext uri="{FF2B5EF4-FFF2-40B4-BE49-F238E27FC236}">
                  <a16:creationId xmlns:a16="http://schemas.microsoft.com/office/drawing/2014/main" id="{0E31E5DF-B859-A313-54F8-D09F0F3430E2}"/>
                </a:ext>
              </a:extLst>
            </p:cNvPr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2">
              <a:extLst>
                <a:ext uri="{FF2B5EF4-FFF2-40B4-BE49-F238E27FC236}">
                  <a16:creationId xmlns:a16="http://schemas.microsoft.com/office/drawing/2014/main" id="{9E7C983A-D15D-CDDA-5D27-79761938A5E1}"/>
                </a:ext>
              </a:extLst>
            </p:cNvPr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2">
              <a:extLst>
                <a:ext uri="{FF2B5EF4-FFF2-40B4-BE49-F238E27FC236}">
                  <a16:creationId xmlns:a16="http://schemas.microsoft.com/office/drawing/2014/main" id="{00DFB4DB-B861-4C9D-C81D-E93F0E07C5A2}"/>
                </a:ext>
              </a:extLst>
            </p:cNvPr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2">
              <a:extLst>
                <a:ext uri="{FF2B5EF4-FFF2-40B4-BE49-F238E27FC236}">
                  <a16:creationId xmlns:a16="http://schemas.microsoft.com/office/drawing/2014/main" id="{D961AE32-80F2-5C33-FF78-B6354C8E9C82}"/>
                </a:ext>
              </a:extLst>
            </p:cNvPr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2">
              <a:extLst>
                <a:ext uri="{FF2B5EF4-FFF2-40B4-BE49-F238E27FC236}">
                  <a16:creationId xmlns:a16="http://schemas.microsoft.com/office/drawing/2014/main" id="{459299E3-63E2-07AC-3C2C-2CD57765BB43}"/>
                </a:ext>
              </a:extLst>
            </p:cNvPr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2">
              <a:extLst>
                <a:ext uri="{FF2B5EF4-FFF2-40B4-BE49-F238E27FC236}">
                  <a16:creationId xmlns:a16="http://schemas.microsoft.com/office/drawing/2014/main" id="{4B116EB3-A7D9-8491-638E-A749BC9C5183}"/>
                </a:ext>
              </a:extLst>
            </p:cNvPr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2">
              <a:extLst>
                <a:ext uri="{FF2B5EF4-FFF2-40B4-BE49-F238E27FC236}">
                  <a16:creationId xmlns:a16="http://schemas.microsoft.com/office/drawing/2014/main" id="{4ACF8168-EECD-983A-0F09-2EAD139F3A48}"/>
                </a:ext>
              </a:extLst>
            </p:cNvPr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65" name="Google Shape;2765;p32">
            <a:extLst>
              <a:ext uri="{FF2B5EF4-FFF2-40B4-BE49-F238E27FC236}">
                <a16:creationId xmlns:a16="http://schemas.microsoft.com/office/drawing/2014/main" id="{4098FE43-5B10-C846-DCAE-3DF0C642DA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264" y="481585"/>
            <a:ext cx="7595257" cy="60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/>
              <a:t>Γιατί ψωμί ολικής αλέσεως?</a:t>
            </a:r>
            <a:endParaRPr sz="2400" dirty="0"/>
          </a:p>
        </p:txBody>
      </p:sp>
      <p:grpSp>
        <p:nvGrpSpPr>
          <p:cNvPr id="2773" name="Google Shape;2773;p32">
            <a:extLst>
              <a:ext uri="{FF2B5EF4-FFF2-40B4-BE49-F238E27FC236}">
                <a16:creationId xmlns:a16="http://schemas.microsoft.com/office/drawing/2014/main" id="{143C5464-492D-E16A-DC4F-1A0A7EDB9B12}"/>
              </a:ext>
            </a:extLst>
          </p:cNvPr>
          <p:cNvGrpSpPr/>
          <p:nvPr/>
        </p:nvGrpSpPr>
        <p:grpSpPr>
          <a:xfrm>
            <a:off x="573024" y="298704"/>
            <a:ext cx="4286795" cy="819912"/>
            <a:chOff x="4324800" y="731375"/>
            <a:chExt cx="3902700" cy="1788250"/>
          </a:xfrm>
        </p:grpSpPr>
        <p:cxnSp>
          <p:nvCxnSpPr>
            <p:cNvPr id="2774" name="Google Shape;2774;p32">
              <a:extLst>
                <a:ext uri="{FF2B5EF4-FFF2-40B4-BE49-F238E27FC236}">
                  <a16:creationId xmlns:a16="http://schemas.microsoft.com/office/drawing/2014/main" id="{9208041A-DB04-672C-9801-7EBAEDD28408}"/>
                </a:ext>
              </a:extLst>
            </p:cNvPr>
            <p:cNvCxnSpPr/>
            <p:nvPr/>
          </p:nvCxnSpPr>
          <p:spPr>
            <a:xfrm>
              <a:off x="4324800" y="2519625"/>
              <a:ext cx="3902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5" name="Google Shape;2775;p32">
              <a:extLst>
                <a:ext uri="{FF2B5EF4-FFF2-40B4-BE49-F238E27FC236}">
                  <a16:creationId xmlns:a16="http://schemas.microsoft.com/office/drawing/2014/main" id="{6D0AF115-75BB-B874-E1BE-5B8A3F05D5FB}"/>
                </a:ext>
              </a:extLst>
            </p:cNvPr>
            <p:cNvCxnSpPr/>
            <p:nvPr/>
          </p:nvCxnSpPr>
          <p:spPr>
            <a:xfrm>
              <a:off x="4324800" y="731375"/>
              <a:ext cx="3902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Εικόνα 2" descr="Εικόνα που περιέχει φαγητό, ψωμί, ολικής άλεσης, γλουτένη&#10;&#10;Περιγραφή που δημιουργήθηκε αυτόματα">
            <a:extLst>
              <a:ext uri="{FF2B5EF4-FFF2-40B4-BE49-F238E27FC236}">
                <a16:creationId xmlns:a16="http://schemas.microsoft.com/office/drawing/2014/main" id="{68538183-BCCC-BEE4-1AC7-A2B1A2F40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17" y="1551432"/>
            <a:ext cx="3863035" cy="2414397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B5D02177-CBA1-5257-F034-5CB466535AE4}"/>
              </a:ext>
            </a:extLst>
          </p:cNvPr>
          <p:cNvSpPr/>
          <p:nvPr/>
        </p:nvSpPr>
        <p:spPr>
          <a:xfrm>
            <a:off x="5781367" y="275304"/>
            <a:ext cx="3188930" cy="2343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 descr="Εικόνα που περιέχει κείμενο, επαγγελματική κάρτ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AE70D45-FB93-8E42-2987-D32ACADFC7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1000"/>
          </a:blip>
          <a:stretch>
            <a:fillRect/>
          </a:stretch>
        </p:blipFill>
        <p:spPr>
          <a:xfrm>
            <a:off x="6151716" y="769773"/>
            <a:ext cx="2320413" cy="1354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1831C7-6E27-1B80-0BFF-B3F2BFF4C42D}"/>
              </a:ext>
            </a:extLst>
          </p:cNvPr>
          <p:cNvSpPr txBox="1"/>
          <p:nvPr/>
        </p:nvSpPr>
        <p:spPr>
          <a:xfrm>
            <a:off x="4932516" y="2723534"/>
            <a:ext cx="33790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l-GR" dirty="0"/>
              <a:t>Περισσότερες φυτικές ίνες</a:t>
            </a:r>
          </a:p>
          <a:p>
            <a:pPr marL="285750" indent="-285750">
              <a:buFontTx/>
              <a:buChar char="-"/>
            </a:pPr>
            <a:r>
              <a:rPr lang="el-GR" dirty="0"/>
              <a:t>Μεγαλύτερο αίσθημα κορεσμού</a:t>
            </a:r>
          </a:p>
          <a:p>
            <a:pPr marL="285750" indent="-285750">
              <a:buFontTx/>
              <a:buChar char="-"/>
            </a:pPr>
            <a:r>
              <a:rPr lang="el-GR" dirty="0"/>
              <a:t>Ομαλή λειτουργία εντέρου (αντιμετώπιση δυσκοιλιότητας)</a:t>
            </a:r>
          </a:p>
          <a:p>
            <a:pPr marL="285750" indent="-285750">
              <a:buFontTx/>
              <a:buChar char="-"/>
            </a:pPr>
            <a:r>
              <a:rPr lang="el-GR" dirty="0"/>
              <a:t>Μεγαλύτερη ποσότητα βιταμίνης Β1 (ευεξία)</a:t>
            </a:r>
          </a:p>
          <a:p>
            <a:pPr marL="285750" indent="-285750">
              <a:buFontTx/>
              <a:buChar char="-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0833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10F2D7F8-84E6-56EE-FB92-977811977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φρούτο, ομάδα τροφίμων, φαστ φουντ, φυσικές τροφές&#10;&#10;Περιγραφή που δημιουργήθηκε αυτόματα">
            <a:extLst>
              <a:ext uri="{FF2B5EF4-FFF2-40B4-BE49-F238E27FC236}">
                <a16:creationId xmlns:a16="http://schemas.microsoft.com/office/drawing/2014/main" id="{6B96D50C-820E-D8BB-208D-8266B1C8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786" y="186813"/>
            <a:ext cx="5116076" cy="4801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4C12D7-E3EE-6C2C-FE9C-D603AB3125B5}"/>
              </a:ext>
            </a:extLst>
          </p:cNvPr>
          <p:cNvSpPr txBox="1"/>
          <p:nvPr/>
        </p:nvSpPr>
        <p:spPr>
          <a:xfrm>
            <a:off x="1061884" y="799690"/>
            <a:ext cx="32315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</a:t>
            </a:r>
            <a:r>
              <a:rPr lang="de-DE" b="1" dirty="0"/>
              <a:t> </a:t>
            </a:r>
            <a:r>
              <a:rPr lang="el-GR" b="1" dirty="0"/>
              <a:t>απλότητα των συστατικών </a:t>
            </a:r>
            <a:r>
              <a:rPr lang="el-GR" dirty="0"/>
              <a:t>του κ </a:t>
            </a:r>
            <a:r>
              <a:rPr lang="el-GR" b="1" dirty="0"/>
              <a:t>η μεγάλη διατροφική του αξία το </a:t>
            </a:r>
            <a:r>
              <a:rPr lang="el-GR" b="1" u="sng" dirty="0"/>
              <a:t>τοποθετούν στη βάση της πυραμίδας της ισορροπημένης διατροφής</a:t>
            </a:r>
            <a:r>
              <a:rPr lang="el-GR" dirty="0"/>
              <a:t> και αποτελεί τη βάση της διατροφής και σε άλλους πολιτισμούς </a:t>
            </a:r>
          </a:p>
        </p:txBody>
      </p:sp>
    </p:spTree>
    <p:extLst>
      <p:ext uri="{BB962C8B-B14F-4D97-AF65-F5344CB8AC3E}">
        <p14:creationId xmlns:p14="http://schemas.microsoft.com/office/powerpoint/2010/main" val="2937955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02389623-7466-6E62-EFFA-90022E97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20D6E1-4634-6286-6EE3-3702FC9BDA65}"/>
              </a:ext>
            </a:extLst>
          </p:cNvPr>
          <p:cNvSpPr txBox="1"/>
          <p:nvPr/>
        </p:nvSpPr>
        <p:spPr>
          <a:xfrm>
            <a:off x="2302002" y="2429292"/>
            <a:ext cx="4604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https://learningapps.org/watch?v=pyh31qjwj24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D8FAD-022B-9667-A9FE-D9C5B4C76E35}"/>
              </a:ext>
            </a:extLst>
          </p:cNvPr>
          <p:cNvSpPr txBox="1"/>
          <p:nvPr/>
        </p:nvSpPr>
        <p:spPr>
          <a:xfrm>
            <a:off x="2075688" y="1542288"/>
            <a:ext cx="3398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>
                    <a:lumMod val="10000"/>
                  </a:schemeClr>
                </a:solidFill>
              </a:rPr>
              <a:t>Παροιμίες για το ψωμί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46E96-9070-040D-4D36-E5FCD2BB7904}"/>
              </a:ext>
            </a:extLst>
          </p:cNvPr>
          <p:cNvSpPr txBox="1"/>
          <p:nvPr/>
        </p:nvSpPr>
        <p:spPr>
          <a:xfrm>
            <a:off x="655320" y="649224"/>
            <a:ext cx="62506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Ψωμί- πολιτισμική αξία</a:t>
            </a:r>
          </a:p>
        </p:txBody>
      </p:sp>
      <p:pic>
        <p:nvPicPr>
          <p:cNvPr id="5" name="Εικόνα 4" descr="Εικόνα που περιέχει ψημένα τρόφιμα, φαγητό, σνακ, φούρν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2A3CD01-F7AE-9A74-5D36-F534D6C47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40" y="308095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2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E235BE08-ADF2-13FB-E1D8-1A75B5B00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C5720A-D7E8-FCB9-ECF7-273847CB2588}"/>
              </a:ext>
            </a:extLst>
          </p:cNvPr>
          <p:cNvSpPr txBox="1"/>
          <p:nvPr/>
        </p:nvSpPr>
        <p:spPr>
          <a:xfrm>
            <a:off x="323088" y="362712"/>
            <a:ext cx="6605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Ψωμί- πολιτισμική αξία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C1142-A059-6EC3-E513-25BAE57CE898}"/>
              </a:ext>
            </a:extLst>
          </p:cNvPr>
          <p:cNvSpPr txBox="1"/>
          <p:nvPr/>
        </p:nvSpPr>
        <p:spPr>
          <a:xfrm>
            <a:off x="4948903" y="1353478"/>
            <a:ext cx="2207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06A03-BFC3-6632-69CE-6A0D955B939F}"/>
              </a:ext>
            </a:extLst>
          </p:cNvPr>
          <p:cNvSpPr txBox="1"/>
          <p:nvPr/>
        </p:nvSpPr>
        <p:spPr>
          <a:xfrm>
            <a:off x="399288" y="1194816"/>
            <a:ext cx="2865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cs typeface="Arial"/>
                <a:sym typeface="Arial"/>
              </a:rPr>
              <a:t>Το έθιμο της κουλούρας γάμου</a:t>
            </a:r>
          </a:p>
        </p:txBody>
      </p:sp>
      <p:pic>
        <p:nvPicPr>
          <p:cNvPr id="5" name="Εικόνα 4" descr="Εικόνα που περιέχει πίτσα, φαστ φουντ, φαγητό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C92A6E1-6308-FF86-E023-CC5236461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2004822"/>
            <a:ext cx="2640330" cy="2640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5EB037-BC7D-F128-BE82-BB56138E7261}"/>
              </a:ext>
            </a:extLst>
          </p:cNvPr>
          <p:cNvSpPr txBox="1"/>
          <p:nvPr/>
        </p:nvSpPr>
        <p:spPr>
          <a:xfrm>
            <a:off x="3389376" y="2316480"/>
            <a:ext cx="35166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333333"/>
                </a:solidFill>
                <a:effectLst/>
                <a:latin typeface="Helvetica Neue"/>
              </a:rPr>
              <a:t>Το κουλούρι γάμου ή</a:t>
            </a:r>
            <a:r>
              <a:rPr lang="el-GR" b="1" i="0" u="none" strike="noStrike" dirty="0">
                <a:solidFill>
                  <a:srgbClr val="F70D28"/>
                </a:solidFill>
                <a:effectLst/>
                <a:latin typeface="Helvetica Neue"/>
                <a:hlinkClick r:id="rId4"/>
              </a:rPr>
              <a:t> «κεντητό» γαμήλιο ψωμί</a:t>
            </a:r>
            <a:r>
              <a:rPr lang="el-GR" b="1" i="0" dirty="0">
                <a:solidFill>
                  <a:srgbClr val="333333"/>
                </a:solidFill>
                <a:effectLst/>
                <a:latin typeface="Helvetica Neue"/>
              </a:rPr>
              <a:t> είναι ένα παραδοσιακό έθιμο</a:t>
            </a:r>
            <a:r>
              <a:rPr lang="el-GR" b="0" i="0" dirty="0">
                <a:solidFill>
                  <a:srgbClr val="333333"/>
                </a:solidFill>
                <a:effectLst/>
                <a:latin typeface="Helvetica Neue"/>
              </a:rPr>
              <a:t> που συνδέεται με τους γάμους στην ελληνική παράδοση. Το ψωμί αυτό έχει ιδιαίτερη σημασία και συμβολισμό, καθώς θεωρείται ότι φέρνει καλή τύχη και ευημερία στο νέο ζευγάρι.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5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6DA7A945-C5D7-736C-8D4F-9415542E6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5B5854-C9F4-DB77-54E1-AD6785FCEBC9}"/>
              </a:ext>
            </a:extLst>
          </p:cNvPr>
          <p:cNvSpPr txBox="1"/>
          <p:nvPr/>
        </p:nvSpPr>
        <p:spPr>
          <a:xfrm>
            <a:off x="323088" y="362712"/>
            <a:ext cx="6605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Ψωμί- πολιτισμική αξία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3CC6A-1BDC-4B42-D99F-1EC378238D89}"/>
              </a:ext>
            </a:extLst>
          </p:cNvPr>
          <p:cNvSpPr txBox="1"/>
          <p:nvPr/>
        </p:nvSpPr>
        <p:spPr>
          <a:xfrm>
            <a:off x="4948903" y="1353478"/>
            <a:ext cx="2207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C091A-3DE5-76DF-6979-131E4F1C59A1}"/>
              </a:ext>
            </a:extLst>
          </p:cNvPr>
          <p:cNvSpPr txBox="1"/>
          <p:nvPr/>
        </p:nvSpPr>
        <p:spPr>
          <a:xfrm>
            <a:off x="399288" y="1194816"/>
            <a:ext cx="28651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Helvetica Neue"/>
                <a:cs typeface="Arial"/>
                <a:sym typeface="Arial"/>
              </a:rPr>
              <a:t>Το πρόσφορο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52D5D-99B2-D62F-A782-227ABFD9CE2E}"/>
              </a:ext>
            </a:extLst>
          </p:cNvPr>
          <p:cNvSpPr txBox="1"/>
          <p:nvPr/>
        </p:nvSpPr>
        <p:spPr>
          <a:xfrm>
            <a:off x="4515548" y="1149096"/>
            <a:ext cx="286512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Τι είναι το πρόσφορο;</a:t>
            </a:r>
          </a:p>
          <a:p>
            <a:pPr algn="l"/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Ο όρος πρόσφορο (ή 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προσφορά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ή 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λειτουργιά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ή 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αναφορά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αρχικά σήμαινε οποιαδήποτε προσφορά που γινόταν σε ναό, αλλά στον Ορθόδοξο Χριστιανισμό έχει καταλήξει να 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συμβολίζει τον άρτο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δηλαδή το ψωμί, που προσφέρουμε στην εκκλησία 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για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να </a:t>
            </a:r>
            <a:r>
              <a:rPr lang="el-GR" b="0" i="0" dirty="0" err="1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τελεστεί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το</a:t>
            </a:r>
            <a:r>
              <a:rPr lang="el-GR" b="1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μυστήριο της Θείας Ευχαριστίας ή της Θείας Κοινωνίας</a:t>
            </a:r>
            <a:r>
              <a:rPr lang="el-GR" b="0" i="0" dirty="0">
                <a:solidFill>
                  <a:srgbClr val="2626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Πρόκειται για ένα είδος ευγνωμοσύνης και αφοσίωσης στο Θεό, μέσω της εθελοντικής προσφοράς.</a:t>
            </a:r>
          </a:p>
        </p:txBody>
      </p:sp>
      <p:pic>
        <p:nvPicPr>
          <p:cNvPr id="7" name="Εικόνα 6" descr="Εικόνα που περιέχει ξύλινο, εσωτερικός χώρος, ξύλο&#10;&#10;Περιγραφή που δημιουργήθηκε αυτόματα">
            <a:extLst>
              <a:ext uri="{FF2B5EF4-FFF2-40B4-BE49-F238E27FC236}">
                <a16:creationId xmlns:a16="http://schemas.microsoft.com/office/drawing/2014/main" id="{3CC6CF6A-AC23-ECBB-4834-1D79E2AD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8" y="1615088"/>
            <a:ext cx="4194000" cy="314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4E513499-D845-67B2-152D-BEEF9BA96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0118E0-57F2-2C59-31DD-74FC8E97E8DF}"/>
              </a:ext>
            </a:extLst>
          </p:cNvPr>
          <p:cNvSpPr txBox="1"/>
          <p:nvPr/>
        </p:nvSpPr>
        <p:spPr>
          <a:xfrm>
            <a:off x="1061884" y="799690"/>
            <a:ext cx="5866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l-GR" sz="2000" b="1" dirty="0">
              <a:solidFill>
                <a:srgbClr val="FFEDD9">
                  <a:lumMod val="25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l-GR" sz="2000" b="1" dirty="0">
              <a:solidFill>
                <a:srgbClr val="FFEDD9">
                  <a:lumMod val="25000"/>
                </a:srgb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2000" b="1" dirty="0">
                <a:solidFill>
                  <a:srgbClr val="FFEDD9">
                    <a:lumMod val="25000"/>
                  </a:srgbClr>
                </a:solidFill>
              </a:rPr>
              <a:t>Γνωρίζετε τι είδους ψωμί καταναλώνουν άλλοι λαοί?</a:t>
            </a:r>
            <a:endParaRPr kumimoji="0" lang="el-GR" sz="2000" b="1" i="0" u="none" strike="noStrike" kern="0" cap="none" spc="0" normalizeH="0" baseline="0" noProof="0" dirty="0">
              <a:ln>
                <a:noFill/>
              </a:ln>
              <a:solidFill>
                <a:srgbClr val="FFEDD9">
                  <a:lumMod val="2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F553AD-1660-6ED7-96AA-895CB051B2DE}"/>
              </a:ext>
            </a:extLst>
          </p:cNvPr>
          <p:cNvSpPr txBox="1"/>
          <p:nvPr/>
        </p:nvSpPr>
        <p:spPr>
          <a:xfrm>
            <a:off x="4948903" y="1353478"/>
            <a:ext cx="22073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endParaRPr kumimoji="0" lang="el-G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5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9DC40CB4-92F3-58C6-4ACC-F8D1A8B6F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771D5E-0C5A-BD69-B93F-5916D231A70B}"/>
              </a:ext>
            </a:extLst>
          </p:cNvPr>
          <p:cNvSpPr txBox="1"/>
          <p:nvPr/>
        </p:nvSpPr>
        <p:spPr>
          <a:xfrm>
            <a:off x="1061884" y="799690"/>
            <a:ext cx="5866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58447-D862-28C5-A6BD-DE2061254D3A}"/>
              </a:ext>
            </a:extLst>
          </p:cNvPr>
          <p:cNvSpPr txBox="1"/>
          <p:nvPr/>
        </p:nvSpPr>
        <p:spPr>
          <a:xfrm>
            <a:off x="4948903" y="1353478"/>
            <a:ext cx="22073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kern="0" dirty="0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Ιταλική </a:t>
            </a:r>
            <a:r>
              <a:rPr lang="el-GR" sz="1400" kern="0" dirty="0" err="1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τσιαπάτα</a:t>
            </a:r>
            <a:br>
              <a:rPr lang="el-GR" sz="14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l-GR" sz="14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</a:t>
            </a:r>
            <a:r>
              <a:rPr lang="el-GR" sz="14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τσιαπάτα</a:t>
            </a:r>
            <a:r>
              <a:rPr lang="el-GR" sz="14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είναι το περίφημο ιταλικό χωριάτικο ψωμί με την εξαίσια γεύση, τη γεμάτη πόρους ψίχα, τη λεπτή και τραγανή κόρα και το περίεργο σχήμα παντόφλας στο οποίο οφείλεται και η ονομασία του (στα ιταλικά </a:t>
            </a:r>
            <a:r>
              <a:rPr lang="el-GR" sz="14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ciabatta</a:t>
            </a:r>
            <a:r>
              <a:rPr lang="el-GR" sz="14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σημαίνει παντόφλα).</a:t>
            </a:r>
            <a:br>
              <a:rPr lang="el-GR" sz="14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l-GR" dirty="0"/>
          </a:p>
        </p:txBody>
      </p:sp>
      <p:pic>
        <p:nvPicPr>
          <p:cNvPr id="7" name="Εικόνα 6" descr="Εικόνα που περιέχει φαγητό, σάντουιτς, φαγητό σνακ, ψωμί&#10;&#10;Περιγραφή που δημιουργήθηκε αυτόματα">
            <a:extLst>
              <a:ext uri="{FF2B5EF4-FFF2-40B4-BE49-F238E27FC236}">
                <a16:creationId xmlns:a16="http://schemas.microsoft.com/office/drawing/2014/main" id="{9A8F91D8-06DC-7D36-711B-26893DD0A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34" y="1554634"/>
            <a:ext cx="40195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8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5A0806CD-3E33-3619-5038-3963C02C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44A0E6-5F9E-0827-ECD6-0F409F8B8A78}"/>
              </a:ext>
            </a:extLst>
          </p:cNvPr>
          <p:cNvSpPr txBox="1"/>
          <p:nvPr/>
        </p:nvSpPr>
        <p:spPr>
          <a:xfrm>
            <a:off x="849876" y="524387"/>
            <a:ext cx="6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EDFB1-ACB7-F5D2-76F8-407E1EAEAF3D}"/>
              </a:ext>
            </a:extLst>
          </p:cNvPr>
          <p:cNvSpPr txBox="1"/>
          <p:nvPr/>
        </p:nvSpPr>
        <p:spPr>
          <a:xfrm>
            <a:off x="4948903" y="1337091"/>
            <a:ext cx="22073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200" kern="0" dirty="0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Γαλλική μπαγκέτα</a:t>
            </a:r>
            <a:b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λεπτή, αφράτη και μακρόστενη φρατζόλα ψωμιού που αποτελεί παραδοσιακό γαλλικό προϊόν και το αγαπημένο ψωμί των Γάλλων, αλλά όχι μόνο.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Ελαφριά, αφράτη εσωτερικά και με </a:t>
            </a:r>
            <a:r>
              <a:rPr lang="el-GR" sz="12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κρατσανιστή</a:t>
            </a: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κόρα είναι ιδανική για σάντουιτς. Αν κοπεί σε μικρές στρογγυλές </a:t>
            </a:r>
            <a:r>
              <a:rPr lang="el-GR" sz="12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φετούλες</a:t>
            </a: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αναδεικνύεται σε εξαιρετική βάση για καναπεδάκια.</a:t>
            </a:r>
            <a:b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Εικόνα 3" descr="Εικόνα που περιέχει ψωμί, σνακ, φαστ φουντ, ψημένα τρόφι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D5CE475-4FC3-DCE2-EB83-964C40E59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76" y="1337091"/>
            <a:ext cx="3488403" cy="34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8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47BAC994-75BB-F245-8B52-697EC8DB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B2D805-3E8D-5C6C-27EF-B53B071C8D6F}"/>
              </a:ext>
            </a:extLst>
          </p:cNvPr>
          <p:cNvSpPr txBox="1"/>
          <p:nvPr/>
        </p:nvSpPr>
        <p:spPr>
          <a:xfrm>
            <a:off x="849876" y="524387"/>
            <a:ext cx="6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CF588-BEBC-CC0C-B1B7-04D28FEBAADC}"/>
              </a:ext>
            </a:extLst>
          </p:cNvPr>
          <p:cNvSpPr txBox="1"/>
          <p:nvPr/>
        </p:nvSpPr>
        <p:spPr>
          <a:xfrm>
            <a:off x="4948903" y="1337091"/>
            <a:ext cx="22073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200" kern="0" dirty="0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Μεξικανική </a:t>
            </a:r>
            <a:r>
              <a:rPr lang="el-GR" sz="1200" kern="0" dirty="0" err="1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Tortilla</a:t>
            </a:r>
            <a:endParaRPr lang="el-GR" sz="1200" kern="0" dirty="0">
              <a:solidFill>
                <a:srgbClr val="CF00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Η απόλυτη βάση της μεξικανικής κουζίνας. Μπορεί να παρασκευαστεί χωρίς κόπο στο σπίτι μας και έτσι μπορούμε να ετοιμάσουμε ανά πάσα στιγμή </a:t>
            </a:r>
            <a:r>
              <a:rPr lang="el-GR" sz="12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fahitas</a:t>
            </a: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και </a:t>
            </a:r>
            <a:r>
              <a:rPr lang="el-GR" sz="12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bourito</a:t>
            </a: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Φτιάχνεται από καλαμποκίσιο αλεύρι και έχει τη μορφή λεπτής πίτας που μοιάζει με </a:t>
            </a:r>
            <a:r>
              <a:rPr lang="el-GR" sz="1200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κρέπα</a:t>
            </a:r>
            <a:r>
              <a:rPr lang="el-GR" sz="12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Εικόνα 4" descr="Εικόνα που περιέχει φαγητό, τορτίγια, τορτίγια από καλαμπόκι, Λαβάς&#10;&#10;Περιγραφή που δημιουργήθηκε αυτόματα">
            <a:extLst>
              <a:ext uri="{FF2B5EF4-FFF2-40B4-BE49-F238E27FC236}">
                <a16:creationId xmlns:a16="http://schemas.microsoft.com/office/drawing/2014/main" id="{27E5C4DE-B2B5-7BD6-C41E-E3DD6957B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21" y="1470838"/>
            <a:ext cx="4632069" cy="304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94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10C7C6A9-BCF6-DE0D-F22D-2AEEDB08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2D4FDA0-BA22-3481-31C3-13B55ACE3083}"/>
              </a:ext>
            </a:extLst>
          </p:cNvPr>
          <p:cNvSpPr txBox="1"/>
          <p:nvPr/>
        </p:nvSpPr>
        <p:spPr>
          <a:xfrm>
            <a:off x="849876" y="524387"/>
            <a:ext cx="6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1249A-A4DC-A6FC-C67E-C76B625D35BF}"/>
              </a:ext>
            </a:extLst>
          </p:cNvPr>
          <p:cNvSpPr txBox="1"/>
          <p:nvPr/>
        </p:nvSpPr>
        <p:spPr>
          <a:xfrm>
            <a:off x="5043947" y="1022555"/>
            <a:ext cx="269731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800" kern="0" dirty="0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Ινδικό </a:t>
            </a:r>
            <a:r>
              <a:rPr lang="el-GR" sz="1800" kern="0" dirty="0" err="1">
                <a:solidFill>
                  <a:srgbClr val="CF00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Naan</a:t>
            </a:r>
            <a:endParaRPr lang="el-GR" sz="1800" kern="0" dirty="0">
              <a:solidFill>
                <a:srgbClr val="CF004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l-GR" sz="18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l-GR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Στην κυριολεξία </a:t>
            </a:r>
            <a:r>
              <a:rPr lang="el-GR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naan</a:t>
            </a:r>
            <a:r>
              <a:rPr lang="el-GR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σημαίνει στα Ινδικά ψωμί. Το </a:t>
            </a:r>
            <a:r>
              <a:rPr lang="el-GR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naan</a:t>
            </a:r>
            <a:r>
              <a:rPr lang="el-GR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μοιάζει με πίτα και έχει καταγωγή από την Κεντρική Ασία.  </a:t>
            </a:r>
            <a:r>
              <a:rPr lang="el-GR" kern="0" dirty="0" err="1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Σερβίρεται</a:t>
            </a:r>
            <a:r>
              <a:rPr lang="el-GR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με τα πλούσια σε σάλτσες φαγητά ή ζεστό με βούτυρο. Υπάρχει σε διάφορες παραλλαγές: γεμιστό με μοσχαρίσιο ή αρνίσιο κιμά, διάφορα καρυκεύματα ή με σταφίδες και ξηρούς καρπούς</a:t>
            </a:r>
            <a:r>
              <a:rPr lang="el-GR" sz="18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el-GR" sz="18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l-GR" sz="1800" kern="0" dirty="0">
                <a:solidFill>
                  <a:srgbClr val="09090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Εικόνα 3" descr="Εικόνα που περιέχει φαγητό, επίπεδο ψωμί, Roti (πιάτο), τορτίγια&#10;&#10;Περιγραφή που δημιουργήθηκε αυτόματα">
            <a:extLst>
              <a:ext uri="{FF2B5EF4-FFF2-40B4-BE49-F238E27FC236}">
                <a16:creationId xmlns:a16="http://schemas.microsoft.com/office/drawing/2014/main" id="{0DE98966-5476-362E-2E2C-34B6E1BE1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26" y="1104489"/>
            <a:ext cx="3857625" cy="385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3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39"/>
          <p:cNvSpPr txBox="1">
            <a:spLocks noGrp="1"/>
          </p:cNvSpPr>
          <p:nvPr>
            <p:ph type="title"/>
          </p:nvPr>
        </p:nvSpPr>
        <p:spPr>
          <a:xfrm>
            <a:off x="733925" y="863301"/>
            <a:ext cx="4726256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dirty="0"/>
              <a:t>Με ποιους τρόπους  καταναλώνουμε ψωμί στην καθημερινή ζωή </a:t>
            </a:r>
            <a:endParaRPr sz="1100" dirty="0"/>
          </a:p>
        </p:txBody>
      </p:sp>
      <p:grpSp>
        <p:nvGrpSpPr>
          <p:cNvPr id="2940" name="Google Shape;2940;p39"/>
          <p:cNvGrpSpPr/>
          <p:nvPr/>
        </p:nvGrpSpPr>
        <p:grpSpPr>
          <a:xfrm>
            <a:off x="822251" y="731371"/>
            <a:ext cx="4003530" cy="1578233"/>
            <a:chOff x="733925" y="689750"/>
            <a:chExt cx="7276500" cy="692056"/>
          </a:xfrm>
        </p:grpSpPr>
        <p:cxnSp>
          <p:nvCxnSpPr>
            <p:cNvPr id="2941" name="Google Shape;2941;p39"/>
            <p:cNvCxnSpPr/>
            <p:nvPr/>
          </p:nvCxnSpPr>
          <p:spPr>
            <a:xfrm>
              <a:off x="733925" y="1381806"/>
              <a:ext cx="4691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2" name="Google Shape;2942;p39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7D8C522A-D545-C769-7749-655AEC491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F5ED75-BA9A-CDC6-A966-4BF788CF0A4D}"/>
              </a:ext>
            </a:extLst>
          </p:cNvPr>
          <p:cNvSpPr txBox="1"/>
          <p:nvPr/>
        </p:nvSpPr>
        <p:spPr>
          <a:xfrm>
            <a:off x="849876" y="524387"/>
            <a:ext cx="6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Ψωμιά από όλο τον κόσμο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B9F8E1-3C4B-AC33-F96B-1D20405B72C6}"/>
              </a:ext>
            </a:extLst>
          </p:cNvPr>
          <p:cNvSpPr txBox="1"/>
          <p:nvPr/>
        </p:nvSpPr>
        <p:spPr>
          <a:xfrm>
            <a:off x="5043947" y="1022555"/>
            <a:ext cx="269731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l-GR" sz="1800" dirty="0">
                <a:solidFill>
                  <a:srgbClr val="CF00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Χριστόψωμο Βουλγαρίας</a:t>
            </a:r>
            <a:endParaRPr kumimoji="0" lang="el-GR" sz="1800" b="0" i="0" u="none" strike="noStrike" kern="0" cap="none" spc="0" normalizeH="0" baseline="0" noProof="0" dirty="0">
              <a:ln>
                <a:noFill/>
              </a:ln>
              <a:solidFill>
                <a:srgbClr val="CF0048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Μόνο τα 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Χριστούγε</a:t>
            </a:r>
            <a:r>
              <a:rPr lang="el-GR" sz="1800" dirty="0" err="1">
                <a:solidFill>
                  <a:srgbClr val="09090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ννα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. Στη ζύμη βάζουν βούτυρο κ αυγά για να γίνει πιο αφράτο</a:t>
            </a:r>
            <a:b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br>
              <a:rPr kumimoji="0" lang="el-GR" sz="1800" b="0" i="0" u="none" strike="noStrike" kern="0" cap="none" spc="0" normalizeH="0" baseline="0" noProof="0" dirty="0">
                <a:ln>
                  <a:noFill/>
                </a:ln>
                <a:solidFill>
                  <a:srgbClr val="09090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</a:br>
            <a:endParaRPr kumimoji="0" lang="el-G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Εικόνα 4" descr="Εικόνα που περιέχει φαγητό, ψημένα τρόφιμα, φούρνισμα, γλουτένη&#10;&#10;Περιγραφή που δημιουργήθηκε αυτόματα">
            <a:extLst>
              <a:ext uri="{FF2B5EF4-FFF2-40B4-BE49-F238E27FC236}">
                <a16:creationId xmlns:a16="http://schemas.microsoft.com/office/drawing/2014/main" id="{C780AB1F-5B2C-E83E-CF68-546FF9FA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3" y="1707535"/>
            <a:ext cx="4466865" cy="297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41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2B0307E3-564B-69C4-0409-CE8EA3209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0668AD-ACC2-EBB2-E6EA-3D96F48D6982}"/>
              </a:ext>
            </a:extLst>
          </p:cNvPr>
          <p:cNvSpPr txBox="1"/>
          <p:nvPr/>
        </p:nvSpPr>
        <p:spPr>
          <a:xfrm>
            <a:off x="849876" y="524387"/>
            <a:ext cx="6078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rgbClr val="FFEDD9">
                    <a:lumMod val="2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Άσκηση για το σπίτι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E5579-5DE4-55CC-6DA1-CC0C41907A66}"/>
              </a:ext>
            </a:extLst>
          </p:cNvPr>
          <p:cNvSpPr txBox="1"/>
          <p:nvPr/>
        </p:nvSpPr>
        <p:spPr>
          <a:xfrm>
            <a:off x="673609" y="1022555"/>
            <a:ext cx="7067656" cy="186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Άσκηση για το σπίτι</a:t>
            </a:r>
            <a:endParaRPr kumimoji="0" lang="el-GR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Δημιούργησε το δικό σου (</a:t>
            </a:r>
            <a:r>
              <a:rPr kumimoji="0" lang="el-GR" sz="1400" b="1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διαδραστικό</a:t>
            </a:r>
            <a:r>
              <a:rPr kumimoji="0" lang="el-GR" sz="1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Arial"/>
              </a:rPr>
              <a:t>) χάρτη ψωμιού </a:t>
            </a:r>
            <a:endParaRPr kumimoji="0" lang="el-GR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·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Στον παγκόσμιο χάρτη, σημάδεψε με διαφορετικά χρώματα κάποιες χώρες και τα χαρακτηριστικά ψωμιά τους κ δώσε μια μικρή περιγραφή για το ψωμί κάθε χώρας μαζί με μια εικόνα του ψωμιού.</a:t>
            </a:r>
            <a:endParaRPr kumimoji="0" lang="el-GR" sz="1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·</a:t>
            </a:r>
            <a:r>
              <a: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Μπορείς να προσθέσεις κι άλλες χώρες και τα χαρακτηριστικά ψωμιά τους. (π.χ. Γερμανία: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Pretzel</a:t>
            </a:r>
            <a:r>
              <a:rPr kumimoji="0" lang="el-G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endParaRPr kumimoji="0" lang="el-GR" sz="1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466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8">
          <a:extLst>
            <a:ext uri="{FF2B5EF4-FFF2-40B4-BE49-F238E27FC236}">
              <a16:creationId xmlns:a16="http://schemas.microsoft.com/office/drawing/2014/main" id="{43128FA7-0061-03AB-EB9D-1B48C9B5F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39">
            <a:extLst>
              <a:ext uri="{FF2B5EF4-FFF2-40B4-BE49-F238E27FC236}">
                <a16:creationId xmlns:a16="http://schemas.microsoft.com/office/drawing/2014/main" id="{9B1A43E9-C66A-69CD-0133-26644A4A8D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3143" y="863301"/>
            <a:ext cx="3539081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/>
              <a:t>Ευχαριστώ</a:t>
            </a:r>
            <a:endParaRPr sz="2400" dirty="0"/>
          </a:p>
        </p:txBody>
      </p:sp>
      <p:grpSp>
        <p:nvGrpSpPr>
          <p:cNvPr id="2940" name="Google Shape;2940;p39">
            <a:extLst>
              <a:ext uri="{FF2B5EF4-FFF2-40B4-BE49-F238E27FC236}">
                <a16:creationId xmlns:a16="http://schemas.microsoft.com/office/drawing/2014/main" id="{8D9B30B1-C728-4A87-B734-C88A7A44F465}"/>
              </a:ext>
            </a:extLst>
          </p:cNvPr>
          <p:cNvGrpSpPr/>
          <p:nvPr/>
        </p:nvGrpSpPr>
        <p:grpSpPr>
          <a:xfrm>
            <a:off x="822251" y="731371"/>
            <a:ext cx="3792421" cy="1578233"/>
            <a:chOff x="733925" y="689750"/>
            <a:chExt cx="7276500" cy="692056"/>
          </a:xfrm>
        </p:grpSpPr>
        <p:cxnSp>
          <p:nvCxnSpPr>
            <p:cNvPr id="2941" name="Google Shape;2941;p39">
              <a:extLst>
                <a:ext uri="{FF2B5EF4-FFF2-40B4-BE49-F238E27FC236}">
                  <a16:creationId xmlns:a16="http://schemas.microsoft.com/office/drawing/2014/main" id="{13300A86-472F-60E5-110E-349A0B1B60A5}"/>
                </a:ext>
              </a:extLst>
            </p:cNvPr>
            <p:cNvCxnSpPr/>
            <p:nvPr/>
          </p:nvCxnSpPr>
          <p:spPr>
            <a:xfrm>
              <a:off x="733925" y="1381806"/>
              <a:ext cx="46914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2" name="Google Shape;2942;p39">
              <a:extLst>
                <a:ext uri="{FF2B5EF4-FFF2-40B4-BE49-F238E27FC236}">
                  <a16:creationId xmlns:a16="http://schemas.microsoft.com/office/drawing/2014/main" id="{33917CBA-0D9E-269C-5ACA-A2DEF8D8C5D9}"/>
                </a:ext>
              </a:extLst>
            </p:cNvPr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67263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>
          <a:extLst>
            <a:ext uri="{FF2B5EF4-FFF2-40B4-BE49-F238E27FC236}">
              <a16:creationId xmlns:a16="http://schemas.microsoft.com/office/drawing/2014/main" id="{05943BE1-A6D4-18DC-29F4-5D8F53B1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39">
            <a:extLst>
              <a:ext uri="{FF2B5EF4-FFF2-40B4-BE49-F238E27FC236}">
                <a16:creationId xmlns:a16="http://schemas.microsoft.com/office/drawing/2014/main" id="{EB9C8337-AFDA-22D2-9C4E-62A90276B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3925" y="863301"/>
            <a:ext cx="4338300" cy="13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dirty="0"/>
              <a:t>Τρόπους που καταναλώνουμε ψωμί στην καθημερινή ζωή </a:t>
            </a:r>
            <a:endParaRPr sz="1100" dirty="0"/>
          </a:p>
        </p:txBody>
      </p:sp>
      <p:pic>
        <p:nvPicPr>
          <p:cNvPr id="3" name="Εικόνα 2" descr="Εικόνα που περιέχει φαγητό, πιάτο, γεύμα, κουζίνα&#10;&#10;Περιγραφή που δημιουργήθηκε αυτόματα">
            <a:extLst>
              <a:ext uri="{FF2B5EF4-FFF2-40B4-BE49-F238E27FC236}">
                <a16:creationId xmlns:a16="http://schemas.microsoft.com/office/drawing/2014/main" id="{4F5C1FC7-61DA-62E8-C1CF-F66CF6C12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63" y="0"/>
            <a:ext cx="7720074" cy="5143500"/>
          </a:xfrm>
          <a:prstGeom prst="rect">
            <a:avLst/>
          </a:prstGeom>
        </p:spPr>
      </p:pic>
      <p:sp>
        <p:nvSpPr>
          <p:cNvPr id="5" name="Οβάλ 4">
            <a:extLst>
              <a:ext uri="{FF2B5EF4-FFF2-40B4-BE49-F238E27FC236}">
                <a16:creationId xmlns:a16="http://schemas.microsoft.com/office/drawing/2014/main" id="{EB364CB9-FE50-AD3A-79D6-B9D015209B92}"/>
              </a:ext>
            </a:extLst>
          </p:cNvPr>
          <p:cNvSpPr/>
          <p:nvPr/>
        </p:nvSpPr>
        <p:spPr>
          <a:xfrm>
            <a:off x="1233768" y="813547"/>
            <a:ext cx="2043953" cy="10253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2410B-5EE1-1D7D-A838-E702E7C2B502}"/>
              </a:ext>
            </a:extLst>
          </p:cNvPr>
          <p:cNvSpPr txBox="1"/>
          <p:nvPr/>
        </p:nvSpPr>
        <p:spPr>
          <a:xfrm>
            <a:off x="1624584" y="1143000"/>
            <a:ext cx="1271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 το φαγητό</a:t>
            </a:r>
          </a:p>
        </p:txBody>
      </p:sp>
    </p:spTree>
    <p:extLst>
      <p:ext uri="{BB962C8B-B14F-4D97-AF65-F5344CB8AC3E}">
        <p14:creationId xmlns:p14="http://schemas.microsoft.com/office/powerpoint/2010/main" val="271729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4" name="Google Shape;2624;p32"/>
          <p:cNvGrpSpPr/>
          <p:nvPr/>
        </p:nvGrpSpPr>
        <p:grpSpPr>
          <a:xfrm>
            <a:off x="-359352" y="0"/>
            <a:ext cx="1869727" cy="5349875"/>
            <a:chOff x="-479652" y="0"/>
            <a:chExt cx="1869727" cy="5349875"/>
          </a:xfrm>
        </p:grpSpPr>
        <p:sp>
          <p:nvSpPr>
            <p:cNvPr id="2625" name="Google Shape;2625;p32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2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2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2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2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2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2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2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2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2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2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2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2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2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2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2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2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2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2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2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2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2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2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2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2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2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2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2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2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2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2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2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2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2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2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2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2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2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2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2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2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2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2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2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2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2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2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2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2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2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2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2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2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2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2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2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2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2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2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2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2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2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2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2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2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2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2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2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2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2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2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2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2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2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2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2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2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2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2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2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2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2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2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2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2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2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2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2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2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2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2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2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2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2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2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2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2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2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2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2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2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2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2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2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2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2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2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2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2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2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2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2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2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2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2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2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2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2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2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2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2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2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2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2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2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2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2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2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2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2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2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2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2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2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2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2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2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2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2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Εικόνα 4" descr="Εικόνα που περιέχει φαστ φουντ, φαγητό, ψημένα τρόφιμα, ψωμί&#10;&#10;Περιγραφή που δημιουργήθηκε αυτόματα">
            <a:extLst>
              <a:ext uri="{FF2B5EF4-FFF2-40B4-BE49-F238E27FC236}">
                <a16:creationId xmlns:a16="http://schemas.microsoft.com/office/drawing/2014/main" id="{C3191C86-44FD-7D7F-E3CB-D3827E72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530" y="1821605"/>
            <a:ext cx="3429710" cy="2869610"/>
          </a:xfrm>
          <a:prstGeom prst="rect">
            <a:avLst/>
          </a:prstGeom>
        </p:spPr>
      </p:pic>
      <p:pic>
        <p:nvPicPr>
          <p:cNvPr id="7" name="Εικόνα 6" descr="Εικόνα που περιέχει φαγητό, σάντουιτς, φαγητό σνακ, φαστ φουντ&#10;&#10;Περιγραφή που δημιουργήθηκε αυτόματα">
            <a:extLst>
              <a:ext uri="{FF2B5EF4-FFF2-40B4-BE49-F238E27FC236}">
                <a16:creationId xmlns:a16="http://schemas.microsoft.com/office/drawing/2014/main" id="{890089AF-7F20-A623-A4A1-92E0C4ECF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4" y="329708"/>
            <a:ext cx="4026311" cy="268551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tx2"/>
            </a:contourClr>
          </a:sp3d>
        </p:spPr>
      </p:pic>
      <p:sp>
        <p:nvSpPr>
          <p:cNvPr id="11" name="Οβάλ 10">
            <a:extLst>
              <a:ext uri="{FF2B5EF4-FFF2-40B4-BE49-F238E27FC236}">
                <a16:creationId xmlns:a16="http://schemas.microsoft.com/office/drawing/2014/main" id="{84902897-29E8-DEB0-787C-63966DDB8588}"/>
              </a:ext>
            </a:extLst>
          </p:cNvPr>
          <p:cNvSpPr/>
          <p:nvPr/>
        </p:nvSpPr>
        <p:spPr>
          <a:xfrm>
            <a:off x="2661265" y="891458"/>
            <a:ext cx="1750141" cy="88818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698FBA-734B-852F-C6EA-D936A39F7E5A}"/>
              </a:ext>
            </a:extLst>
          </p:cNvPr>
          <p:cNvSpPr txBox="1"/>
          <p:nvPr/>
        </p:nvSpPr>
        <p:spPr>
          <a:xfrm>
            <a:off x="3221703" y="1160206"/>
            <a:ext cx="635820" cy="31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τόστ</a:t>
            </a:r>
            <a:endParaRPr lang="el-GR" dirty="0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C48A144F-A7B0-8896-775A-7CD497A96D96}"/>
              </a:ext>
            </a:extLst>
          </p:cNvPr>
          <p:cNvSpPr/>
          <p:nvPr/>
        </p:nvSpPr>
        <p:spPr>
          <a:xfrm>
            <a:off x="3139768" y="3451123"/>
            <a:ext cx="1504335" cy="8783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4023A4-CA2F-C5EB-03EE-D1B8789C6B00}"/>
              </a:ext>
            </a:extLst>
          </p:cNvPr>
          <p:cNvSpPr txBox="1"/>
          <p:nvPr/>
        </p:nvSpPr>
        <p:spPr>
          <a:xfrm>
            <a:off x="3415071" y="3670710"/>
            <a:ext cx="1022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σάντουιτς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A21A3CD5-1F4C-BCC7-9B58-31C32C34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p33">
            <a:extLst>
              <a:ext uri="{FF2B5EF4-FFF2-40B4-BE49-F238E27FC236}">
                <a16:creationId xmlns:a16="http://schemas.microsoft.com/office/drawing/2014/main" id="{B34A6631-23C1-F074-00BE-54757BF3AE2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60129" y="560439"/>
            <a:ext cx="3211871" cy="783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b="1" dirty="0">
                <a:solidFill>
                  <a:schemeClr val="accent1">
                    <a:lumMod val="10000"/>
                  </a:schemeClr>
                </a:solidFill>
              </a:rPr>
              <a:t>Ιστορία του ψωμιού</a:t>
            </a:r>
            <a:endParaRPr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3" name="Εικόνα 2" descr="Εικόνα που περιέχει ζωγραφική, ζωγραφιά, ρουχισμό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48C5837F-9B06-F720-611E-302FEEBA1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64" y="1897626"/>
            <a:ext cx="7429909" cy="296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7">
          <a:extLst>
            <a:ext uri="{FF2B5EF4-FFF2-40B4-BE49-F238E27FC236}">
              <a16:creationId xmlns:a16="http://schemas.microsoft.com/office/drawing/2014/main" id="{1A1B0295-C2CB-DAA3-5CC8-89E08A5A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" name="Google Shape;2970;p41">
            <a:extLst>
              <a:ext uri="{FF2B5EF4-FFF2-40B4-BE49-F238E27FC236}">
                <a16:creationId xmlns:a16="http://schemas.microsoft.com/office/drawing/2014/main" id="{CD81A785-3A76-B6D4-19EF-A8C98B30674F}"/>
              </a:ext>
            </a:extLst>
          </p:cNvPr>
          <p:cNvGrpSpPr/>
          <p:nvPr/>
        </p:nvGrpSpPr>
        <p:grpSpPr>
          <a:xfrm>
            <a:off x="5640889" y="1671484"/>
            <a:ext cx="2675569" cy="2662722"/>
            <a:chOff x="733925" y="689750"/>
            <a:chExt cx="7276500" cy="654800"/>
          </a:xfrm>
        </p:grpSpPr>
        <p:cxnSp>
          <p:nvCxnSpPr>
            <p:cNvPr id="2971" name="Google Shape;2971;p41">
              <a:extLst>
                <a:ext uri="{FF2B5EF4-FFF2-40B4-BE49-F238E27FC236}">
                  <a16:creationId xmlns:a16="http://schemas.microsoft.com/office/drawing/2014/main" id="{7827C5A2-550D-FB38-F629-C86E72BC5562}"/>
                </a:ext>
              </a:extLst>
            </p:cNvPr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2" name="Google Shape;2972;p41">
              <a:extLst>
                <a:ext uri="{FF2B5EF4-FFF2-40B4-BE49-F238E27FC236}">
                  <a16:creationId xmlns:a16="http://schemas.microsoft.com/office/drawing/2014/main" id="{546F519D-158E-5A07-158B-6FF6677454ED}"/>
                </a:ext>
              </a:extLst>
            </p:cNvPr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Εικόνα 2" descr="Εικόνα που περιέχει φαγητό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EB420BF-5B8E-0117-7409-0833A6E1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03" y="1085649"/>
            <a:ext cx="3127501" cy="3412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A8B4D-ED3F-5587-2B6F-4E0DFE6921ED}"/>
              </a:ext>
            </a:extLst>
          </p:cNvPr>
          <p:cNvSpPr txBox="1"/>
          <p:nvPr/>
        </p:nvSpPr>
        <p:spPr>
          <a:xfrm>
            <a:off x="5640889" y="1992671"/>
            <a:ext cx="2460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Από την αρχαιότητα βασικό συστατικό της διατροφής του ανθρώπου</a:t>
            </a:r>
          </a:p>
        </p:txBody>
      </p:sp>
    </p:spTree>
    <p:extLst>
      <p:ext uri="{BB962C8B-B14F-4D97-AF65-F5344CB8AC3E}">
        <p14:creationId xmlns:p14="http://schemas.microsoft.com/office/powerpoint/2010/main" val="274116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9">
          <a:extLst>
            <a:ext uri="{FF2B5EF4-FFF2-40B4-BE49-F238E27FC236}">
              <a16:creationId xmlns:a16="http://schemas.microsoft.com/office/drawing/2014/main" id="{25B30641-CDCB-D8C1-0073-BB9716311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" name="Google Shape;2780;p33">
            <a:extLst>
              <a:ext uri="{FF2B5EF4-FFF2-40B4-BE49-F238E27FC236}">
                <a16:creationId xmlns:a16="http://schemas.microsoft.com/office/drawing/2014/main" id="{F11D3C1C-32F7-AF78-D553-E0F04AB9B47F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609600" y="836575"/>
            <a:ext cx="7400413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Πως φτιάχνεται?</a:t>
            </a:r>
            <a:endParaRPr dirty="0"/>
          </a:p>
        </p:txBody>
      </p:sp>
      <p:sp>
        <p:nvSpPr>
          <p:cNvPr id="2782" name="Google Shape;2782;p33">
            <a:extLst>
              <a:ext uri="{FF2B5EF4-FFF2-40B4-BE49-F238E27FC236}">
                <a16:creationId xmlns:a16="http://schemas.microsoft.com/office/drawing/2014/main" id="{8C24A4AE-2A38-18A1-764F-FFCFAAA07F8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85990" y="1294675"/>
            <a:ext cx="4917612" cy="5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απλά συστατικά- αλεύρι κ νερό, αλάτι, μαγιά</a:t>
            </a:r>
            <a:endParaRPr dirty="0"/>
          </a:p>
        </p:txBody>
      </p:sp>
      <p:pic>
        <p:nvPicPr>
          <p:cNvPr id="8" name="Εικόνα 7" descr="Εικόνα που περιέχει άτομο, γαλακτοκομικά, ζύμη, σκόνη&#10;&#10;Περιγραφή που δημιουργήθηκε αυτόματα">
            <a:extLst>
              <a:ext uri="{FF2B5EF4-FFF2-40B4-BE49-F238E27FC236}">
                <a16:creationId xmlns:a16="http://schemas.microsoft.com/office/drawing/2014/main" id="{16BE4636-3ACE-AABF-CA4F-FBAA445E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658" y="1916575"/>
            <a:ext cx="4147635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1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38">
          <a:extLst>
            <a:ext uri="{FF2B5EF4-FFF2-40B4-BE49-F238E27FC236}">
              <a16:creationId xmlns:a16="http://schemas.microsoft.com/office/drawing/2014/main" id="{48E64497-25A0-EE1D-6F21-0D6BA528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39">
            <a:extLst>
              <a:ext uri="{FF2B5EF4-FFF2-40B4-BE49-F238E27FC236}">
                <a16:creationId xmlns:a16="http://schemas.microsoft.com/office/drawing/2014/main" id="{CD9C128F-4B75-63E4-F361-76DB2D726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283" y="192025"/>
            <a:ext cx="3126659" cy="5516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/>
              <a:t>Διατροφική  αξία ψωμιού</a:t>
            </a:r>
            <a:endParaRPr sz="1800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15EF142E-ED39-6A01-CCC0-2ACCAE519088}"/>
              </a:ext>
            </a:extLst>
          </p:cNvPr>
          <p:cNvSpPr/>
          <p:nvPr/>
        </p:nvSpPr>
        <p:spPr>
          <a:xfrm>
            <a:off x="124804" y="615695"/>
            <a:ext cx="4404524" cy="41513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2D0B7-BB98-D88B-DFD9-3E2B3BC68CF5}"/>
              </a:ext>
            </a:extLst>
          </p:cNvPr>
          <p:cNvSpPr txBox="1"/>
          <p:nvPr/>
        </p:nvSpPr>
        <p:spPr>
          <a:xfrm>
            <a:off x="1135298" y="1545335"/>
            <a:ext cx="238353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Υδατάνθρακες</a:t>
            </a:r>
            <a:r>
              <a:rPr lang="en-US" dirty="0"/>
              <a:t>: </a:t>
            </a:r>
            <a:r>
              <a:rPr lang="el-GR" dirty="0"/>
              <a:t>άμυλο</a:t>
            </a:r>
          </a:p>
          <a:p>
            <a:endParaRPr lang="el-GR" dirty="0"/>
          </a:p>
          <a:p>
            <a:r>
              <a:rPr lang="el-GR" dirty="0"/>
              <a:t>Πρωτεΐνες</a:t>
            </a:r>
          </a:p>
          <a:p>
            <a:endParaRPr lang="el-GR" dirty="0"/>
          </a:p>
          <a:p>
            <a:r>
              <a:rPr lang="el-GR" dirty="0"/>
              <a:t>Φυτικές ίνες</a:t>
            </a:r>
          </a:p>
          <a:p>
            <a:endParaRPr lang="el-GR" dirty="0"/>
          </a:p>
          <a:p>
            <a:r>
              <a:rPr lang="el-GR" dirty="0"/>
              <a:t>Ελάχιστα λίπη</a:t>
            </a:r>
          </a:p>
          <a:p>
            <a:endParaRPr lang="el-GR" dirty="0"/>
          </a:p>
          <a:p>
            <a:r>
              <a:rPr lang="el-GR" dirty="0"/>
              <a:t>Βιταμίνες συμπλέγματος Β</a:t>
            </a:r>
          </a:p>
          <a:p>
            <a:r>
              <a:rPr lang="el-GR" dirty="0"/>
              <a:t> </a:t>
            </a:r>
          </a:p>
          <a:p>
            <a:r>
              <a:rPr lang="el-GR" dirty="0"/>
              <a:t>Φώσφορο</a:t>
            </a:r>
          </a:p>
          <a:p>
            <a:endParaRPr lang="el-GR" dirty="0"/>
          </a:p>
          <a:p>
            <a:r>
              <a:rPr lang="el-GR" dirty="0"/>
              <a:t>Μαγνήσιο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FD9A1C-3F77-FBE9-71B6-F2A7BE0ACA28}"/>
              </a:ext>
            </a:extLst>
          </p:cNvPr>
          <p:cNvSpPr txBox="1"/>
          <p:nvPr/>
        </p:nvSpPr>
        <p:spPr>
          <a:xfrm>
            <a:off x="1170432" y="978408"/>
            <a:ext cx="22860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Θρεπτικά συστατικά</a:t>
            </a:r>
          </a:p>
        </p:txBody>
      </p:sp>
    </p:spTree>
    <p:extLst>
      <p:ext uri="{BB962C8B-B14F-4D97-AF65-F5344CB8AC3E}">
        <p14:creationId xmlns:p14="http://schemas.microsoft.com/office/powerpoint/2010/main" val="128094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>
          <a:extLst>
            <a:ext uri="{FF2B5EF4-FFF2-40B4-BE49-F238E27FC236}">
              <a16:creationId xmlns:a16="http://schemas.microsoft.com/office/drawing/2014/main" id="{3E5DA3DF-74C1-CB59-004F-8672E0CEE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4" name="Google Shape;2624;p32">
            <a:extLst>
              <a:ext uri="{FF2B5EF4-FFF2-40B4-BE49-F238E27FC236}">
                <a16:creationId xmlns:a16="http://schemas.microsoft.com/office/drawing/2014/main" id="{66645041-2B3A-DE31-0849-69B3666E7220}"/>
              </a:ext>
            </a:extLst>
          </p:cNvPr>
          <p:cNvGrpSpPr/>
          <p:nvPr/>
        </p:nvGrpSpPr>
        <p:grpSpPr>
          <a:xfrm>
            <a:off x="-359352" y="0"/>
            <a:ext cx="1869727" cy="5349875"/>
            <a:chOff x="-479652" y="0"/>
            <a:chExt cx="1869727" cy="5349875"/>
          </a:xfrm>
        </p:grpSpPr>
        <p:sp>
          <p:nvSpPr>
            <p:cNvPr id="2625" name="Google Shape;2625;p32">
              <a:extLst>
                <a:ext uri="{FF2B5EF4-FFF2-40B4-BE49-F238E27FC236}">
                  <a16:creationId xmlns:a16="http://schemas.microsoft.com/office/drawing/2014/main" id="{08DB634E-4994-CB80-524D-E01B514E90D0}"/>
                </a:ext>
              </a:extLst>
            </p:cNvPr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2">
              <a:extLst>
                <a:ext uri="{FF2B5EF4-FFF2-40B4-BE49-F238E27FC236}">
                  <a16:creationId xmlns:a16="http://schemas.microsoft.com/office/drawing/2014/main" id="{CF802227-838E-9F1E-B632-5376F4B981FE}"/>
                </a:ext>
              </a:extLst>
            </p:cNvPr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2">
              <a:extLst>
                <a:ext uri="{FF2B5EF4-FFF2-40B4-BE49-F238E27FC236}">
                  <a16:creationId xmlns:a16="http://schemas.microsoft.com/office/drawing/2014/main" id="{182D2952-5A22-3F4B-E348-4E64E8E0590C}"/>
                </a:ext>
              </a:extLst>
            </p:cNvPr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2">
              <a:extLst>
                <a:ext uri="{FF2B5EF4-FFF2-40B4-BE49-F238E27FC236}">
                  <a16:creationId xmlns:a16="http://schemas.microsoft.com/office/drawing/2014/main" id="{BE9B30BE-EC2D-DA7B-AD6F-C5B7F7AB15A8}"/>
                </a:ext>
              </a:extLst>
            </p:cNvPr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2">
              <a:extLst>
                <a:ext uri="{FF2B5EF4-FFF2-40B4-BE49-F238E27FC236}">
                  <a16:creationId xmlns:a16="http://schemas.microsoft.com/office/drawing/2014/main" id="{C555736D-B89B-F854-3D3B-A5D9FB99B696}"/>
                </a:ext>
              </a:extLst>
            </p:cNvPr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2">
              <a:extLst>
                <a:ext uri="{FF2B5EF4-FFF2-40B4-BE49-F238E27FC236}">
                  <a16:creationId xmlns:a16="http://schemas.microsoft.com/office/drawing/2014/main" id="{6EB77BA7-A212-9112-AD85-9E07E3FDCB03}"/>
                </a:ext>
              </a:extLst>
            </p:cNvPr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2">
              <a:extLst>
                <a:ext uri="{FF2B5EF4-FFF2-40B4-BE49-F238E27FC236}">
                  <a16:creationId xmlns:a16="http://schemas.microsoft.com/office/drawing/2014/main" id="{270F99CC-4561-4978-31F0-D75359A216C2}"/>
                </a:ext>
              </a:extLst>
            </p:cNvPr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2">
              <a:extLst>
                <a:ext uri="{FF2B5EF4-FFF2-40B4-BE49-F238E27FC236}">
                  <a16:creationId xmlns:a16="http://schemas.microsoft.com/office/drawing/2014/main" id="{521C9B2A-8341-4857-F4D1-874B9A85A1B4}"/>
                </a:ext>
              </a:extLst>
            </p:cNvPr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2">
              <a:extLst>
                <a:ext uri="{FF2B5EF4-FFF2-40B4-BE49-F238E27FC236}">
                  <a16:creationId xmlns:a16="http://schemas.microsoft.com/office/drawing/2014/main" id="{A641D50E-106E-F952-D9B5-CBBDD183F298}"/>
                </a:ext>
              </a:extLst>
            </p:cNvPr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2">
              <a:extLst>
                <a:ext uri="{FF2B5EF4-FFF2-40B4-BE49-F238E27FC236}">
                  <a16:creationId xmlns:a16="http://schemas.microsoft.com/office/drawing/2014/main" id="{2F15DAF5-1BAB-0A2C-E6A3-E17C3561C68B}"/>
                </a:ext>
              </a:extLst>
            </p:cNvPr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2">
              <a:extLst>
                <a:ext uri="{FF2B5EF4-FFF2-40B4-BE49-F238E27FC236}">
                  <a16:creationId xmlns:a16="http://schemas.microsoft.com/office/drawing/2014/main" id="{FD8E7749-C986-27F0-0C95-930EBCF2A7C1}"/>
                </a:ext>
              </a:extLst>
            </p:cNvPr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2">
              <a:extLst>
                <a:ext uri="{FF2B5EF4-FFF2-40B4-BE49-F238E27FC236}">
                  <a16:creationId xmlns:a16="http://schemas.microsoft.com/office/drawing/2014/main" id="{DD988F9A-E6EF-4193-57DC-691F00773D13}"/>
                </a:ext>
              </a:extLst>
            </p:cNvPr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2">
              <a:extLst>
                <a:ext uri="{FF2B5EF4-FFF2-40B4-BE49-F238E27FC236}">
                  <a16:creationId xmlns:a16="http://schemas.microsoft.com/office/drawing/2014/main" id="{CA55FF5C-AC86-D828-E30B-88852A256359}"/>
                </a:ext>
              </a:extLst>
            </p:cNvPr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2">
              <a:extLst>
                <a:ext uri="{FF2B5EF4-FFF2-40B4-BE49-F238E27FC236}">
                  <a16:creationId xmlns:a16="http://schemas.microsoft.com/office/drawing/2014/main" id="{858F12F6-DE96-354E-FDE4-21B41BE636BE}"/>
                </a:ext>
              </a:extLst>
            </p:cNvPr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2">
              <a:extLst>
                <a:ext uri="{FF2B5EF4-FFF2-40B4-BE49-F238E27FC236}">
                  <a16:creationId xmlns:a16="http://schemas.microsoft.com/office/drawing/2014/main" id="{7462DF21-A733-A161-B42E-198AAC79C5CC}"/>
                </a:ext>
              </a:extLst>
            </p:cNvPr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2">
              <a:extLst>
                <a:ext uri="{FF2B5EF4-FFF2-40B4-BE49-F238E27FC236}">
                  <a16:creationId xmlns:a16="http://schemas.microsoft.com/office/drawing/2014/main" id="{0CF70628-30CA-CCBE-4540-CFB7383D2392}"/>
                </a:ext>
              </a:extLst>
            </p:cNvPr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2">
              <a:extLst>
                <a:ext uri="{FF2B5EF4-FFF2-40B4-BE49-F238E27FC236}">
                  <a16:creationId xmlns:a16="http://schemas.microsoft.com/office/drawing/2014/main" id="{3DDD7626-221E-1A31-6979-0D6C8B45AB99}"/>
                </a:ext>
              </a:extLst>
            </p:cNvPr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2">
              <a:extLst>
                <a:ext uri="{FF2B5EF4-FFF2-40B4-BE49-F238E27FC236}">
                  <a16:creationId xmlns:a16="http://schemas.microsoft.com/office/drawing/2014/main" id="{8E5FA9B3-3BA5-FCD9-81A1-C99468A041DF}"/>
                </a:ext>
              </a:extLst>
            </p:cNvPr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2">
              <a:extLst>
                <a:ext uri="{FF2B5EF4-FFF2-40B4-BE49-F238E27FC236}">
                  <a16:creationId xmlns:a16="http://schemas.microsoft.com/office/drawing/2014/main" id="{2ECD8AAF-A7CE-16FE-AC66-DD264BFF14FE}"/>
                </a:ext>
              </a:extLst>
            </p:cNvPr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2">
              <a:extLst>
                <a:ext uri="{FF2B5EF4-FFF2-40B4-BE49-F238E27FC236}">
                  <a16:creationId xmlns:a16="http://schemas.microsoft.com/office/drawing/2014/main" id="{8DA95669-FF93-9491-1402-ACA962253E30}"/>
                </a:ext>
              </a:extLst>
            </p:cNvPr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2">
              <a:extLst>
                <a:ext uri="{FF2B5EF4-FFF2-40B4-BE49-F238E27FC236}">
                  <a16:creationId xmlns:a16="http://schemas.microsoft.com/office/drawing/2014/main" id="{4527C2DA-EB5A-C0CA-B874-D2E455927412}"/>
                </a:ext>
              </a:extLst>
            </p:cNvPr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2">
              <a:extLst>
                <a:ext uri="{FF2B5EF4-FFF2-40B4-BE49-F238E27FC236}">
                  <a16:creationId xmlns:a16="http://schemas.microsoft.com/office/drawing/2014/main" id="{0C759998-3A88-8029-690D-5D7568CDB335}"/>
                </a:ext>
              </a:extLst>
            </p:cNvPr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2">
              <a:extLst>
                <a:ext uri="{FF2B5EF4-FFF2-40B4-BE49-F238E27FC236}">
                  <a16:creationId xmlns:a16="http://schemas.microsoft.com/office/drawing/2014/main" id="{ECF4D78E-5D9A-83AF-FC4D-4C4C025BB644}"/>
                </a:ext>
              </a:extLst>
            </p:cNvPr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2">
              <a:extLst>
                <a:ext uri="{FF2B5EF4-FFF2-40B4-BE49-F238E27FC236}">
                  <a16:creationId xmlns:a16="http://schemas.microsoft.com/office/drawing/2014/main" id="{9550FE6F-B6BE-0A79-0DD5-C44715C8E562}"/>
                </a:ext>
              </a:extLst>
            </p:cNvPr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2">
              <a:extLst>
                <a:ext uri="{FF2B5EF4-FFF2-40B4-BE49-F238E27FC236}">
                  <a16:creationId xmlns:a16="http://schemas.microsoft.com/office/drawing/2014/main" id="{81EF8E3C-35FB-F60E-224A-D149B7F989AF}"/>
                </a:ext>
              </a:extLst>
            </p:cNvPr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2">
              <a:extLst>
                <a:ext uri="{FF2B5EF4-FFF2-40B4-BE49-F238E27FC236}">
                  <a16:creationId xmlns:a16="http://schemas.microsoft.com/office/drawing/2014/main" id="{B95C2032-0B59-3A11-7AC2-22D31A44048A}"/>
                </a:ext>
              </a:extLst>
            </p:cNvPr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2">
              <a:extLst>
                <a:ext uri="{FF2B5EF4-FFF2-40B4-BE49-F238E27FC236}">
                  <a16:creationId xmlns:a16="http://schemas.microsoft.com/office/drawing/2014/main" id="{86FF3CD6-8420-136E-672B-9365ED27EFC6}"/>
                </a:ext>
              </a:extLst>
            </p:cNvPr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2">
              <a:extLst>
                <a:ext uri="{FF2B5EF4-FFF2-40B4-BE49-F238E27FC236}">
                  <a16:creationId xmlns:a16="http://schemas.microsoft.com/office/drawing/2014/main" id="{BDE4E9BD-6292-7288-6509-A0F7DA98D05C}"/>
                </a:ext>
              </a:extLst>
            </p:cNvPr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2">
              <a:extLst>
                <a:ext uri="{FF2B5EF4-FFF2-40B4-BE49-F238E27FC236}">
                  <a16:creationId xmlns:a16="http://schemas.microsoft.com/office/drawing/2014/main" id="{56F39393-1517-B025-F03D-056B86D3CF32}"/>
                </a:ext>
              </a:extLst>
            </p:cNvPr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2">
              <a:extLst>
                <a:ext uri="{FF2B5EF4-FFF2-40B4-BE49-F238E27FC236}">
                  <a16:creationId xmlns:a16="http://schemas.microsoft.com/office/drawing/2014/main" id="{F3FD1211-55EA-D08F-7DD6-CFB6989E9DBB}"/>
                </a:ext>
              </a:extLst>
            </p:cNvPr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2">
              <a:extLst>
                <a:ext uri="{FF2B5EF4-FFF2-40B4-BE49-F238E27FC236}">
                  <a16:creationId xmlns:a16="http://schemas.microsoft.com/office/drawing/2014/main" id="{6B382954-2D28-A9B0-AF07-C31F4B412FB2}"/>
                </a:ext>
              </a:extLst>
            </p:cNvPr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2">
              <a:extLst>
                <a:ext uri="{FF2B5EF4-FFF2-40B4-BE49-F238E27FC236}">
                  <a16:creationId xmlns:a16="http://schemas.microsoft.com/office/drawing/2014/main" id="{84FF8D2A-E23C-AA14-53A1-462B16BBE650}"/>
                </a:ext>
              </a:extLst>
            </p:cNvPr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32">
              <a:extLst>
                <a:ext uri="{FF2B5EF4-FFF2-40B4-BE49-F238E27FC236}">
                  <a16:creationId xmlns:a16="http://schemas.microsoft.com/office/drawing/2014/main" id="{DA6B15AC-F13B-17C7-6DE6-A19E212ECDB2}"/>
                </a:ext>
              </a:extLst>
            </p:cNvPr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32">
              <a:extLst>
                <a:ext uri="{FF2B5EF4-FFF2-40B4-BE49-F238E27FC236}">
                  <a16:creationId xmlns:a16="http://schemas.microsoft.com/office/drawing/2014/main" id="{F4A6647A-5F2D-866C-0D8E-F4AFB297511A}"/>
                </a:ext>
              </a:extLst>
            </p:cNvPr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2">
              <a:extLst>
                <a:ext uri="{FF2B5EF4-FFF2-40B4-BE49-F238E27FC236}">
                  <a16:creationId xmlns:a16="http://schemas.microsoft.com/office/drawing/2014/main" id="{FCD93A63-A940-08E6-E822-C9C6168F489A}"/>
                </a:ext>
              </a:extLst>
            </p:cNvPr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2">
              <a:extLst>
                <a:ext uri="{FF2B5EF4-FFF2-40B4-BE49-F238E27FC236}">
                  <a16:creationId xmlns:a16="http://schemas.microsoft.com/office/drawing/2014/main" id="{336C8099-75EA-7B08-EE65-3A31FF4266A5}"/>
                </a:ext>
              </a:extLst>
            </p:cNvPr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2">
              <a:extLst>
                <a:ext uri="{FF2B5EF4-FFF2-40B4-BE49-F238E27FC236}">
                  <a16:creationId xmlns:a16="http://schemas.microsoft.com/office/drawing/2014/main" id="{3407FBD6-E282-9413-F93E-A2CCE40B8919}"/>
                </a:ext>
              </a:extLst>
            </p:cNvPr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2">
              <a:extLst>
                <a:ext uri="{FF2B5EF4-FFF2-40B4-BE49-F238E27FC236}">
                  <a16:creationId xmlns:a16="http://schemas.microsoft.com/office/drawing/2014/main" id="{DD2FA021-0011-3756-93B0-8A36D12E1D90}"/>
                </a:ext>
              </a:extLst>
            </p:cNvPr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2">
              <a:extLst>
                <a:ext uri="{FF2B5EF4-FFF2-40B4-BE49-F238E27FC236}">
                  <a16:creationId xmlns:a16="http://schemas.microsoft.com/office/drawing/2014/main" id="{09B5BFB5-5DB5-594E-7212-46F61F1AC36C}"/>
                </a:ext>
              </a:extLst>
            </p:cNvPr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2">
              <a:extLst>
                <a:ext uri="{FF2B5EF4-FFF2-40B4-BE49-F238E27FC236}">
                  <a16:creationId xmlns:a16="http://schemas.microsoft.com/office/drawing/2014/main" id="{73360617-1BB0-DB82-1C11-B799F1E8E0A7}"/>
                </a:ext>
              </a:extLst>
            </p:cNvPr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2">
              <a:extLst>
                <a:ext uri="{FF2B5EF4-FFF2-40B4-BE49-F238E27FC236}">
                  <a16:creationId xmlns:a16="http://schemas.microsoft.com/office/drawing/2014/main" id="{D375849E-72CD-2C78-CA37-D982E9ABE8F6}"/>
                </a:ext>
              </a:extLst>
            </p:cNvPr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2">
              <a:extLst>
                <a:ext uri="{FF2B5EF4-FFF2-40B4-BE49-F238E27FC236}">
                  <a16:creationId xmlns:a16="http://schemas.microsoft.com/office/drawing/2014/main" id="{AAF9A930-E4B6-EA29-087E-C1C6281D8020}"/>
                </a:ext>
              </a:extLst>
            </p:cNvPr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2">
              <a:extLst>
                <a:ext uri="{FF2B5EF4-FFF2-40B4-BE49-F238E27FC236}">
                  <a16:creationId xmlns:a16="http://schemas.microsoft.com/office/drawing/2014/main" id="{126CED60-B7B0-9FAB-1F81-A694B4904C67}"/>
                </a:ext>
              </a:extLst>
            </p:cNvPr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2">
              <a:extLst>
                <a:ext uri="{FF2B5EF4-FFF2-40B4-BE49-F238E27FC236}">
                  <a16:creationId xmlns:a16="http://schemas.microsoft.com/office/drawing/2014/main" id="{473B2F84-944A-5B66-3C9C-E9B47B6DD3BE}"/>
                </a:ext>
              </a:extLst>
            </p:cNvPr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2">
              <a:extLst>
                <a:ext uri="{FF2B5EF4-FFF2-40B4-BE49-F238E27FC236}">
                  <a16:creationId xmlns:a16="http://schemas.microsoft.com/office/drawing/2014/main" id="{E34F8A59-912F-26F2-1B6A-A4741D85A5CB}"/>
                </a:ext>
              </a:extLst>
            </p:cNvPr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2">
              <a:extLst>
                <a:ext uri="{FF2B5EF4-FFF2-40B4-BE49-F238E27FC236}">
                  <a16:creationId xmlns:a16="http://schemas.microsoft.com/office/drawing/2014/main" id="{85B641DD-F639-A8D1-6675-9E5D51EB6D4B}"/>
                </a:ext>
              </a:extLst>
            </p:cNvPr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2">
              <a:extLst>
                <a:ext uri="{FF2B5EF4-FFF2-40B4-BE49-F238E27FC236}">
                  <a16:creationId xmlns:a16="http://schemas.microsoft.com/office/drawing/2014/main" id="{C5EB0C10-F757-E36C-384B-0EDBC9FF103E}"/>
                </a:ext>
              </a:extLst>
            </p:cNvPr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2">
              <a:extLst>
                <a:ext uri="{FF2B5EF4-FFF2-40B4-BE49-F238E27FC236}">
                  <a16:creationId xmlns:a16="http://schemas.microsoft.com/office/drawing/2014/main" id="{2729A360-8DC7-383C-481B-4C8B854C0DE6}"/>
                </a:ext>
              </a:extLst>
            </p:cNvPr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2">
              <a:extLst>
                <a:ext uri="{FF2B5EF4-FFF2-40B4-BE49-F238E27FC236}">
                  <a16:creationId xmlns:a16="http://schemas.microsoft.com/office/drawing/2014/main" id="{FA9395EB-55B8-67E2-DA64-3192B285ECBF}"/>
                </a:ext>
              </a:extLst>
            </p:cNvPr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2">
              <a:extLst>
                <a:ext uri="{FF2B5EF4-FFF2-40B4-BE49-F238E27FC236}">
                  <a16:creationId xmlns:a16="http://schemas.microsoft.com/office/drawing/2014/main" id="{C02B4E6D-5C4D-6CBD-7565-40784144922B}"/>
                </a:ext>
              </a:extLst>
            </p:cNvPr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2">
              <a:extLst>
                <a:ext uri="{FF2B5EF4-FFF2-40B4-BE49-F238E27FC236}">
                  <a16:creationId xmlns:a16="http://schemas.microsoft.com/office/drawing/2014/main" id="{52871C9F-BCA3-18C6-6DC7-4D79DA0F6E2A}"/>
                </a:ext>
              </a:extLst>
            </p:cNvPr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2">
              <a:extLst>
                <a:ext uri="{FF2B5EF4-FFF2-40B4-BE49-F238E27FC236}">
                  <a16:creationId xmlns:a16="http://schemas.microsoft.com/office/drawing/2014/main" id="{FC97E778-0759-E892-2B36-686DDC76F3BF}"/>
                </a:ext>
              </a:extLst>
            </p:cNvPr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2">
              <a:extLst>
                <a:ext uri="{FF2B5EF4-FFF2-40B4-BE49-F238E27FC236}">
                  <a16:creationId xmlns:a16="http://schemas.microsoft.com/office/drawing/2014/main" id="{D3D39A0E-3B61-C2F1-0BAB-D02D1D6E138F}"/>
                </a:ext>
              </a:extLst>
            </p:cNvPr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2">
              <a:extLst>
                <a:ext uri="{FF2B5EF4-FFF2-40B4-BE49-F238E27FC236}">
                  <a16:creationId xmlns:a16="http://schemas.microsoft.com/office/drawing/2014/main" id="{454BA01F-600A-E29C-274A-631E272B73FB}"/>
                </a:ext>
              </a:extLst>
            </p:cNvPr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2">
              <a:extLst>
                <a:ext uri="{FF2B5EF4-FFF2-40B4-BE49-F238E27FC236}">
                  <a16:creationId xmlns:a16="http://schemas.microsoft.com/office/drawing/2014/main" id="{EB9A9D6D-1CC8-53B5-395C-B0975C2592E2}"/>
                </a:ext>
              </a:extLst>
            </p:cNvPr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2">
              <a:extLst>
                <a:ext uri="{FF2B5EF4-FFF2-40B4-BE49-F238E27FC236}">
                  <a16:creationId xmlns:a16="http://schemas.microsoft.com/office/drawing/2014/main" id="{66129C93-1818-6A89-A456-2EAE6B272E85}"/>
                </a:ext>
              </a:extLst>
            </p:cNvPr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2">
              <a:extLst>
                <a:ext uri="{FF2B5EF4-FFF2-40B4-BE49-F238E27FC236}">
                  <a16:creationId xmlns:a16="http://schemas.microsoft.com/office/drawing/2014/main" id="{AF0C56FB-CBA9-9856-C05F-331FAD78594B}"/>
                </a:ext>
              </a:extLst>
            </p:cNvPr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2">
              <a:extLst>
                <a:ext uri="{FF2B5EF4-FFF2-40B4-BE49-F238E27FC236}">
                  <a16:creationId xmlns:a16="http://schemas.microsoft.com/office/drawing/2014/main" id="{D6DFBDBF-8678-3327-3027-1013881B4969}"/>
                </a:ext>
              </a:extLst>
            </p:cNvPr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2">
              <a:extLst>
                <a:ext uri="{FF2B5EF4-FFF2-40B4-BE49-F238E27FC236}">
                  <a16:creationId xmlns:a16="http://schemas.microsoft.com/office/drawing/2014/main" id="{A2A425E2-FA0B-D1D5-5FE2-8B007235DA04}"/>
                </a:ext>
              </a:extLst>
            </p:cNvPr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2">
              <a:extLst>
                <a:ext uri="{FF2B5EF4-FFF2-40B4-BE49-F238E27FC236}">
                  <a16:creationId xmlns:a16="http://schemas.microsoft.com/office/drawing/2014/main" id="{CB30F6B1-E8FF-0792-75B7-6303B9B88B78}"/>
                </a:ext>
              </a:extLst>
            </p:cNvPr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2">
              <a:extLst>
                <a:ext uri="{FF2B5EF4-FFF2-40B4-BE49-F238E27FC236}">
                  <a16:creationId xmlns:a16="http://schemas.microsoft.com/office/drawing/2014/main" id="{614F74B6-1E62-261C-9573-64B02D542646}"/>
                </a:ext>
              </a:extLst>
            </p:cNvPr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2">
              <a:extLst>
                <a:ext uri="{FF2B5EF4-FFF2-40B4-BE49-F238E27FC236}">
                  <a16:creationId xmlns:a16="http://schemas.microsoft.com/office/drawing/2014/main" id="{2D5D664B-F3F0-27AC-40DA-7C6D11855B10}"/>
                </a:ext>
              </a:extLst>
            </p:cNvPr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2">
              <a:extLst>
                <a:ext uri="{FF2B5EF4-FFF2-40B4-BE49-F238E27FC236}">
                  <a16:creationId xmlns:a16="http://schemas.microsoft.com/office/drawing/2014/main" id="{EBEE5337-D8B4-5993-6F82-B0E90E28B5D5}"/>
                </a:ext>
              </a:extLst>
            </p:cNvPr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2">
              <a:extLst>
                <a:ext uri="{FF2B5EF4-FFF2-40B4-BE49-F238E27FC236}">
                  <a16:creationId xmlns:a16="http://schemas.microsoft.com/office/drawing/2014/main" id="{38DD756E-C38B-8078-03CD-6A8C87642161}"/>
                </a:ext>
              </a:extLst>
            </p:cNvPr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2">
              <a:extLst>
                <a:ext uri="{FF2B5EF4-FFF2-40B4-BE49-F238E27FC236}">
                  <a16:creationId xmlns:a16="http://schemas.microsoft.com/office/drawing/2014/main" id="{B8CCBE50-B386-D2C4-12CF-5E2E6C9772E5}"/>
                </a:ext>
              </a:extLst>
            </p:cNvPr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2">
              <a:extLst>
                <a:ext uri="{FF2B5EF4-FFF2-40B4-BE49-F238E27FC236}">
                  <a16:creationId xmlns:a16="http://schemas.microsoft.com/office/drawing/2014/main" id="{18D70929-70FC-82FF-AD83-D5C12CAAD895}"/>
                </a:ext>
              </a:extLst>
            </p:cNvPr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2">
              <a:extLst>
                <a:ext uri="{FF2B5EF4-FFF2-40B4-BE49-F238E27FC236}">
                  <a16:creationId xmlns:a16="http://schemas.microsoft.com/office/drawing/2014/main" id="{ABA40C57-C752-2106-E9BD-C6E66DED3BD5}"/>
                </a:ext>
              </a:extLst>
            </p:cNvPr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2">
              <a:extLst>
                <a:ext uri="{FF2B5EF4-FFF2-40B4-BE49-F238E27FC236}">
                  <a16:creationId xmlns:a16="http://schemas.microsoft.com/office/drawing/2014/main" id="{4BF590E9-0557-2EA0-1844-4D89F31236C4}"/>
                </a:ext>
              </a:extLst>
            </p:cNvPr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2">
              <a:extLst>
                <a:ext uri="{FF2B5EF4-FFF2-40B4-BE49-F238E27FC236}">
                  <a16:creationId xmlns:a16="http://schemas.microsoft.com/office/drawing/2014/main" id="{10BC95D4-CAB0-EFD1-00F7-F5D9C1336D90}"/>
                </a:ext>
              </a:extLst>
            </p:cNvPr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2">
              <a:extLst>
                <a:ext uri="{FF2B5EF4-FFF2-40B4-BE49-F238E27FC236}">
                  <a16:creationId xmlns:a16="http://schemas.microsoft.com/office/drawing/2014/main" id="{694F984A-78D1-4FCB-D754-E896A6BC4FBA}"/>
                </a:ext>
              </a:extLst>
            </p:cNvPr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2">
              <a:extLst>
                <a:ext uri="{FF2B5EF4-FFF2-40B4-BE49-F238E27FC236}">
                  <a16:creationId xmlns:a16="http://schemas.microsoft.com/office/drawing/2014/main" id="{F50F06F8-C8C7-11D7-D21A-9CA741A1298E}"/>
                </a:ext>
              </a:extLst>
            </p:cNvPr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2">
              <a:extLst>
                <a:ext uri="{FF2B5EF4-FFF2-40B4-BE49-F238E27FC236}">
                  <a16:creationId xmlns:a16="http://schemas.microsoft.com/office/drawing/2014/main" id="{F0CFAE7B-23E9-4BAD-32BF-2DDC1D3E1DB2}"/>
                </a:ext>
              </a:extLst>
            </p:cNvPr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2">
              <a:extLst>
                <a:ext uri="{FF2B5EF4-FFF2-40B4-BE49-F238E27FC236}">
                  <a16:creationId xmlns:a16="http://schemas.microsoft.com/office/drawing/2014/main" id="{403A5BA2-F221-E91C-23A4-784617B2EE45}"/>
                </a:ext>
              </a:extLst>
            </p:cNvPr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2">
              <a:extLst>
                <a:ext uri="{FF2B5EF4-FFF2-40B4-BE49-F238E27FC236}">
                  <a16:creationId xmlns:a16="http://schemas.microsoft.com/office/drawing/2014/main" id="{0524FECC-5ECB-11F6-4B00-20C066ACA268}"/>
                </a:ext>
              </a:extLst>
            </p:cNvPr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2">
              <a:extLst>
                <a:ext uri="{FF2B5EF4-FFF2-40B4-BE49-F238E27FC236}">
                  <a16:creationId xmlns:a16="http://schemas.microsoft.com/office/drawing/2014/main" id="{37D8C85F-BB34-BEF7-0D4C-72FCF6E561F3}"/>
                </a:ext>
              </a:extLst>
            </p:cNvPr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2">
              <a:extLst>
                <a:ext uri="{FF2B5EF4-FFF2-40B4-BE49-F238E27FC236}">
                  <a16:creationId xmlns:a16="http://schemas.microsoft.com/office/drawing/2014/main" id="{AA559BD8-BC34-16E9-3402-4EDC37E2A09E}"/>
                </a:ext>
              </a:extLst>
            </p:cNvPr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2">
              <a:extLst>
                <a:ext uri="{FF2B5EF4-FFF2-40B4-BE49-F238E27FC236}">
                  <a16:creationId xmlns:a16="http://schemas.microsoft.com/office/drawing/2014/main" id="{51B7E13C-445E-FFF9-7C0D-7751C91DFFE0}"/>
                </a:ext>
              </a:extLst>
            </p:cNvPr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2">
              <a:extLst>
                <a:ext uri="{FF2B5EF4-FFF2-40B4-BE49-F238E27FC236}">
                  <a16:creationId xmlns:a16="http://schemas.microsoft.com/office/drawing/2014/main" id="{D508BD0C-979A-56D3-52F8-CE66B9FEC6C5}"/>
                </a:ext>
              </a:extLst>
            </p:cNvPr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2">
              <a:extLst>
                <a:ext uri="{FF2B5EF4-FFF2-40B4-BE49-F238E27FC236}">
                  <a16:creationId xmlns:a16="http://schemas.microsoft.com/office/drawing/2014/main" id="{5D8AB60B-908B-38A6-74C7-458A5E106797}"/>
                </a:ext>
              </a:extLst>
            </p:cNvPr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2">
              <a:extLst>
                <a:ext uri="{FF2B5EF4-FFF2-40B4-BE49-F238E27FC236}">
                  <a16:creationId xmlns:a16="http://schemas.microsoft.com/office/drawing/2014/main" id="{99AE9AEF-2DCD-A2AE-6806-2C030FD6AC59}"/>
                </a:ext>
              </a:extLst>
            </p:cNvPr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2">
              <a:extLst>
                <a:ext uri="{FF2B5EF4-FFF2-40B4-BE49-F238E27FC236}">
                  <a16:creationId xmlns:a16="http://schemas.microsoft.com/office/drawing/2014/main" id="{AA13931E-29FB-9941-AF7D-AF5286CC79D6}"/>
                </a:ext>
              </a:extLst>
            </p:cNvPr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2">
              <a:extLst>
                <a:ext uri="{FF2B5EF4-FFF2-40B4-BE49-F238E27FC236}">
                  <a16:creationId xmlns:a16="http://schemas.microsoft.com/office/drawing/2014/main" id="{63C364D5-BBF5-839D-0080-B040D3F12716}"/>
                </a:ext>
              </a:extLst>
            </p:cNvPr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2">
              <a:extLst>
                <a:ext uri="{FF2B5EF4-FFF2-40B4-BE49-F238E27FC236}">
                  <a16:creationId xmlns:a16="http://schemas.microsoft.com/office/drawing/2014/main" id="{C350C64B-D229-F533-4D36-A79916F0B6AE}"/>
                </a:ext>
              </a:extLst>
            </p:cNvPr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2">
              <a:extLst>
                <a:ext uri="{FF2B5EF4-FFF2-40B4-BE49-F238E27FC236}">
                  <a16:creationId xmlns:a16="http://schemas.microsoft.com/office/drawing/2014/main" id="{6986C169-2912-4378-1D44-9E1122FD3D4D}"/>
                </a:ext>
              </a:extLst>
            </p:cNvPr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2">
              <a:extLst>
                <a:ext uri="{FF2B5EF4-FFF2-40B4-BE49-F238E27FC236}">
                  <a16:creationId xmlns:a16="http://schemas.microsoft.com/office/drawing/2014/main" id="{A45E2183-A58F-837F-4E2C-3C524DC0F7AC}"/>
                </a:ext>
              </a:extLst>
            </p:cNvPr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2">
              <a:extLst>
                <a:ext uri="{FF2B5EF4-FFF2-40B4-BE49-F238E27FC236}">
                  <a16:creationId xmlns:a16="http://schemas.microsoft.com/office/drawing/2014/main" id="{85875FD2-E9A3-2165-E036-CB346B555BD8}"/>
                </a:ext>
              </a:extLst>
            </p:cNvPr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2">
              <a:extLst>
                <a:ext uri="{FF2B5EF4-FFF2-40B4-BE49-F238E27FC236}">
                  <a16:creationId xmlns:a16="http://schemas.microsoft.com/office/drawing/2014/main" id="{332A766B-61B6-03AD-DACC-DB540FAC3AEF}"/>
                </a:ext>
              </a:extLst>
            </p:cNvPr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2">
              <a:extLst>
                <a:ext uri="{FF2B5EF4-FFF2-40B4-BE49-F238E27FC236}">
                  <a16:creationId xmlns:a16="http://schemas.microsoft.com/office/drawing/2014/main" id="{50D2F23F-741F-DA21-0641-26E85B1F9736}"/>
                </a:ext>
              </a:extLst>
            </p:cNvPr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2">
              <a:extLst>
                <a:ext uri="{FF2B5EF4-FFF2-40B4-BE49-F238E27FC236}">
                  <a16:creationId xmlns:a16="http://schemas.microsoft.com/office/drawing/2014/main" id="{DFA90E9B-6887-FB67-19C3-4045A26214F6}"/>
                </a:ext>
              </a:extLst>
            </p:cNvPr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2">
              <a:extLst>
                <a:ext uri="{FF2B5EF4-FFF2-40B4-BE49-F238E27FC236}">
                  <a16:creationId xmlns:a16="http://schemas.microsoft.com/office/drawing/2014/main" id="{8E70F7F0-857C-80EA-182C-8D1E997892F8}"/>
                </a:ext>
              </a:extLst>
            </p:cNvPr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2">
              <a:extLst>
                <a:ext uri="{FF2B5EF4-FFF2-40B4-BE49-F238E27FC236}">
                  <a16:creationId xmlns:a16="http://schemas.microsoft.com/office/drawing/2014/main" id="{EA78AD37-34B4-9B67-6A6E-6D86D605C3A6}"/>
                </a:ext>
              </a:extLst>
            </p:cNvPr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2">
              <a:extLst>
                <a:ext uri="{FF2B5EF4-FFF2-40B4-BE49-F238E27FC236}">
                  <a16:creationId xmlns:a16="http://schemas.microsoft.com/office/drawing/2014/main" id="{714CBDE7-869A-1F51-F555-A9E68E867D87}"/>
                </a:ext>
              </a:extLst>
            </p:cNvPr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2">
              <a:extLst>
                <a:ext uri="{FF2B5EF4-FFF2-40B4-BE49-F238E27FC236}">
                  <a16:creationId xmlns:a16="http://schemas.microsoft.com/office/drawing/2014/main" id="{E1B2FCFA-3F09-58B2-4D79-3A3FF295E862}"/>
                </a:ext>
              </a:extLst>
            </p:cNvPr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2">
              <a:extLst>
                <a:ext uri="{FF2B5EF4-FFF2-40B4-BE49-F238E27FC236}">
                  <a16:creationId xmlns:a16="http://schemas.microsoft.com/office/drawing/2014/main" id="{8AA176CB-8BDD-7399-CA3A-D4C88EE910BE}"/>
                </a:ext>
              </a:extLst>
            </p:cNvPr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2">
              <a:extLst>
                <a:ext uri="{FF2B5EF4-FFF2-40B4-BE49-F238E27FC236}">
                  <a16:creationId xmlns:a16="http://schemas.microsoft.com/office/drawing/2014/main" id="{84001DED-138D-2B6F-3E3E-1769D445FBD1}"/>
                </a:ext>
              </a:extLst>
            </p:cNvPr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2">
              <a:extLst>
                <a:ext uri="{FF2B5EF4-FFF2-40B4-BE49-F238E27FC236}">
                  <a16:creationId xmlns:a16="http://schemas.microsoft.com/office/drawing/2014/main" id="{B9281069-4AFA-A8BB-BEF5-1D36233C12FB}"/>
                </a:ext>
              </a:extLst>
            </p:cNvPr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2">
              <a:extLst>
                <a:ext uri="{FF2B5EF4-FFF2-40B4-BE49-F238E27FC236}">
                  <a16:creationId xmlns:a16="http://schemas.microsoft.com/office/drawing/2014/main" id="{1FAD3254-460F-4368-3B20-F924D431C40E}"/>
                </a:ext>
              </a:extLst>
            </p:cNvPr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2">
              <a:extLst>
                <a:ext uri="{FF2B5EF4-FFF2-40B4-BE49-F238E27FC236}">
                  <a16:creationId xmlns:a16="http://schemas.microsoft.com/office/drawing/2014/main" id="{B06AECC4-9CEB-B39D-9080-A613A725097A}"/>
                </a:ext>
              </a:extLst>
            </p:cNvPr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2">
              <a:extLst>
                <a:ext uri="{FF2B5EF4-FFF2-40B4-BE49-F238E27FC236}">
                  <a16:creationId xmlns:a16="http://schemas.microsoft.com/office/drawing/2014/main" id="{AF6F0065-DED1-38A7-00AA-880CA36E68F6}"/>
                </a:ext>
              </a:extLst>
            </p:cNvPr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2">
              <a:extLst>
                <a:ext uri="{FF2B5EF4-FFF2-40B4-BE49-F238E27FC236}">
                  <a16:creationId xmlns:a16="http://schemas.microsoft.com/office/drawing/2014/main" id="{A1B91DDF-ACCB-C3A8-583A-DA865BE5BEF3}"/>
                </a:ext>
              </a:extLst>
            </p:cNvPr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2">
              <a:extLst>
                <a:ext uri="{FF2B5EF4-FFF2-40B4-BE49-F238E27FC236}">
                  <a16:creationId xmlns:a16="http://schemas.microsoft.com/office/drawing/2014/main" id="{671ADD22-BD91-B38B-ED9D-E367AAB7EA2C}"/>
                </a:ext>
              </a:extLst>
            </p:cNvPr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2">
              <a:extLst>
                <a:ext uri="{FF2B5EF4-FFF2-40B4-BE49-F238E27FC236}">
                  <a16:creationId xmlns:a16="http://schemas.microsoft.com/office/drawing/2014/main" id="{E7FA06B5-BC24-7316-F5DA-F562B3DC9DF9}"/>
                </a:ext>
              </a:extLst>
            </p:cNvPr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2">
              <a:extLst>
                <a:ext uri="{FF2B5EF4-FFF2-40B4-BE49-F238E27FC236}">
                  <a16:creationId xmlns:a16="http://schemas.microsoft.com/office/drawing/2014/main" id="{845CA05F-A9EA-F5CB-C2E2-E751FFA32D45}"/>
                </a:ext>
              </a:extLst>
            </p:cNvPr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2">
              <a:extLst>
                <a:ext uri="{FF2B5EF4-FFF2-40B4-BE49-F238E27FC236}">
                  <a16:creationId xmlns:a16="http://schemas.microsoft.com/office/drawing/2014/main" id="{74C55E50-2A4B-D7CB-8275-9F87E891644B}"/>
                </a:ext>
              </a:extLst>
            </p:cNvPr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2">
              <a:extLst>
                <a:ext uri="{FF2B5EF4-FFF2-40B4-BE49-F238E27FC236}">
                  <a16:creationId xmlns:a16="http://schemas.microsoft.com/office/drawing/2014/main" id="{0A170045-7B23-9851-9CA4-3A96C86FEBEB}"/>
                </a:ext>
              </a:extLst>
            </p:cNvPr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2">
              <a:extLst>
                <a:ext uri="{FF2B5EF4-FFF2-40B4-BE49-F238E27FC236}">
                  <a16:creationId xmlns:a16="http://schemas.microsoft.com/office/drawing/2014/main" id="{E3FC0866-477F-2A68-AA20-DCE20B20A119}"/>
                </a:ext>
              </a:extLst>
            </p:cNvPr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2">
              <a:extLst>
                <a:ext uri="{FF2B5EF4-FFF2-40B4-BE49-F238E27FC236}">
                  <a16:creationId xmlns:a16="http://schemas.microsoft.com/office/drawing/2014/main" id="{EBEC6C54-05C5-C8B5-45EA-8C59BBCD60C1}"/>
                </a:ext>
              </a:extLst>
            </p:cNvPr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2">
              <a:extLst>
                <a:ext uri="{FF2B5EF4-FFF2-40B4-BE49-F238E27FC236}">
                  <a16:creationId xmlns:a16="http://schemas.microsoft.com/office/drawing/2014/main" id="{53417CAD-0B00-2F53-3944-54E3F951A08C}"/>
                </a:ext>
              </a:extLst>
            </p:cNvPr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2">
              <a:extLst>
                <a:ext uri="{FF2B5EF4-FFF2-40B4-BE49-F238E27FC236}">
                  <a16:creationId xmlns:a16="http://schemas.microsoft.com/office/drawing/2014/main" id="{64CFF3DA-7814-987D-BB59-2B6467746F6C}"/>
                </a:ext>
              </a:extLst>
            </p:cNvPr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2">
              <a:extLst>
                <a:ext uri="{FF2B5EF4-FFF2-40B4-BE49-F238E27FC236}">
                  <a16:creationId xmlns:a16="http://schemas.microsoft.com/office/drawing/2014/main" id="{6AEA2DA7-D846-C510-1A50-67414EFE36C0}"/>
                </a:ext>
              </a:extLst>
            </p:cNvPr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2">
              <a:extLst>
                <a:ext uri="{FF2B5EF4-FFF2-40B4-BE49-F238E27FC236}">
                  <a16:creationId xmlns:a16="http://schemas.microsoft.com/office/drawing/2014/main" id="{146572F6-96B1-E704-BAC0-698D4484AFBC}"/>
                </a:ext>
              </a:extLst>
            </p:cNvPr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2">
              <a:extLst>
                <a:ext uri="{FF2B5EF4-FFF2-40B4-BE49-F238E27FC236}">
                  <a16:creationId xmlns:a16="http://schemas.microsoft.com/office/drawing/2014/main" id="{BB442F2E-F5FA-1D0C-7628-BC20577E4DD8}"/>
                </a:ext>
              </a:extLst>
            </p:cNvPr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2">
              <a:extLst>
                <a:ext uri="{FF2B5EF4-FFF2-40B4-BE49-F238E27FC236}">
                  <a16:creationId xmlns:a16="http://schemas.microsoft.com/office/drawing/2014/main" id="{1B1FB40D-8C2B-9DD4-60FB-2CF6CDE9803D}"/>
                </a:ext>
              </a:extLst>
            </p:cNvPr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2">
              <a:extLst>
                <a:ext uri="{FF2B5EF4-FFF2-40B4-BE49-F238E27FC236}">
                  <a16:creationId xmlns:a16="http://schemas.microsoft.com/office/drawing/2014/main" id="{FAA5F357-37AC-1F39-686E-E7BC936E13A1}"/>
                </a:ext>
              </a:extLst>
            </p:cNvPr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2">
              <a:extLst>
                <a:ext uri="{FF2B5EF4-FFF2-40B4-BE49-F238E27FC236}">
                  <a16:creationId xmlns:a16="http://schemas.microsoft.com/office/drawing/2014/main" id="{7C9E4E9A-64F0-0210-7E59-A50E4786A5DE}"/>
                </a:ext>
              </a:extLst>
            </p:cNvPr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2">
              <a:extLst>
                <a:ext uri="{FF2B5EF4-FFF2-40B4-BE49-F238E27FC236}">
                  <a16:creationId xmlns:a16="http://schemas.microsoft.com/office/drawing/2014/main" id="{3FAD690A-8A77-12DC-411C-1D70FDF691A6}"/>
                </a:ext>
              </a:extLst>
            </p:cNvPr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2">
              <a:extLst>
                <a:ext uri="{FF2B5EF4-FFF2-40B4-BE49-F238E27FC236}">
                  <a16:creationId xmlns:a16="http://schemas.microsoft.com/office/drawing/2014/main" id="{0C05CFA2-2240-BFB4-8D2C-A5FF038630E6}"/>
                </a:ext>
              </a:extLst>
            </p:cNvPr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2">
              <a:extLst>
                <a:ext uri="{FF2B5EF4-FFF2-40B4-BE49-F238E27FC236}">
                  <a16:creationId xmlns:a16="http://schemas.microsoft.com/office/drawing/2014/main" id="{C38E00CC-2421-A278-98ED-8671AA87D16E}"/>
                </a:ext>
              </a:extLst>
            </p:cNvPr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2">
              <a:extLst>
                <a:ext uri="{FF2B5EF4-FFF2-40B4-BE49-F238E27FC236}">
                  <a16:creationId xmlns:a16="http://schemas.microsoft.com/office/drawing/2014/main" id="{7F81C73D-9AEB-6A07-5B79-9B7D03DD2DCE}"/>
                </a:ext>
              </a:extLst>
            </p:cNvPr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2">
              <a:extLst>
                <a:ext uri="{FF2B5EF4-FFF2-40B4-BE49-F238E27FC236}">
                  <a16:creationId xmlns:a16="http://schemas.microsoft.com/office/drawing/2014/main" id="{141E8EC8-F511-9653-9A7B-146135DCC96C}"/>
                </a:ext>
              </a:extLst>
            </p:cNvPr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2">
              <a:extLst>
                <a:ext uri="{FF2B5EF4-FFF2-40B4-BE49-F238E27FC236}">
                  <a16:creationId xmlns:a16="http://schemas.microsoft.com/office/drawing/2014/main" id="{94797688-027D-12A5-5DEF-D1321A6ECF84}"/>
                </a:ext>
              </a:extLst>
            </p:cNvPr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2">
              <a:extLst>
                <a:ext uri="{FF2B5EF4-FFF2-40B4-BE49-F238E27FC236}">
                  <a16:creationId xmlns:a16="http://schemas.microsoft.com/office/drawing/2014/main" id="{2F854D31-D39E-B8BA-4EDD-9273DA27150D}"/>
                </a:ext>
              </a:extLst>
            </p:cNvPr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2">
              <a:extLst>
                <a:ext uri="{FF2B5EF4-FFF2-40B4-BE49-F238E27FC236}">
                  <a16:creationId xmlns:a16="http://schemas.microsoft.com/office/drawing/2014/main" id="{5173DF27-DCE1-2D8F-39E8-8D9F7D0CCB0B}"/>
                </a:ext>
              </a:extLst>
            </p:cNvPr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2">
              <a:extLst>
                <a:ext uri="{FF2B5EF4-FFF2-40B4-BE49-F238E27FC236}">
                  <a16:creationId xmlns:a16="http://schemas.microsoft.com/office/drawing/2014/main" id="{153DBBF0-1128-6597-D6D6-7C4F9AC39852}"/>
                </a:ext>
              </a:extLst>
            </p:cNvPr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2">
              <a:extLst>
                <a:ext uri="{FF2B5EF4-FFF2-40B4-BE49-F238E27FC236}">
                  <a16:creationId xmlns:a16="http://schemas.microsoft.com/office/drawing/2014/main" id="{F188D6A5-B03D-593A-F77B-079354340DB6}"/>
                </a:ext>
              </a:extLst>
            </p:cNvPr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2">
              <a:extLst>
                <a:ext uri="{FF2B5EF4-FFF2-40B4-BE49-F238E27FC236}">
                  <a16:creationId xmlns:a16="http://schemas.microsoft.com/office/drawing/2014/main" id="{8BED805C-B6FE-EB34-7163-954A4B0B492B}"/>
                </a:ext>
              </a:extLst>
            </p:cNvPr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2">
              <a:extLst>
                <a:ext uri="{FF2B5EF4-FFF2-40B4-BE49-F238E27FC236}">
                  <a16:creationId xmlns:a16="http://schemas.microsoft.com/office/drawing/2014/main" id="{854819B8-1D25-B787-A0B9-9C9E5D63C41A}"/>
                </a:ext>
              </a:extLst>
            </p:cNvPr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2">
              <a:extLst>
                <a:ext uri="{FF2B5EF4-FFF2-40B4-BE49-F238E27FC236}">
                  <a16:creationId xmlns:a16="http://schemas.microsoft.com/office/drawing/2014/main" id="{6F7859B5-ED9F-0B03-20B9-1FF98DCFA14E}"/>
                </a:ext>
              </a:extLst>
            </p:cNvPr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2">
              <a:extLst>
                <a:ext uri="{FF2B5EF4-FFF2-40B4-BE49-F238E27FC236}">
                  <a16:creationId xmlns:a16="http://schemas.microsoft.com/office/drawing/2014/main" id="{850680EA-C6E2-6369-A536-FF8C39B5A428}"/>
                </a:ext>
              </a:extLst>
            </p:cNvPr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2">
              <a:extLst>
                <a:ext uri="{FF2B5EF4-FFF2-40B4-BE49-F238E27FC236}">
                  <a16:creationId xmlns:a16="http://schemas.microsoft.com/office/drawing/2014/main" id="{A3D4DE4E-0A08-E939-F843-BDBFAC1AA821}"/>
                </a:ext>
              </a:extLst>
            </p:cNvPr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2">
              <a:extLst>
                <a:ext uri="{FF2B5EF4-FFF2-40B4-BE49-F238E27FC236}">
                  <a16:creationId xmlns:a16="http://schemas.microsoft.com/office/drawing/2014/main" id="{1F931A3E-5862-FBBB-C6F8-8A7FB17290F4}"/>
                </a:ext>
              </a:extLst>
            </p:cNvPr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2">
              <a:extLst>
                <a:ext uri="{FF2B5EF4-FFF2-40B4-BE49-F238E27FC236}">
                  <a16:creationId xmlns:a16="http://schemas.microsoft.com/office/drawing/2014/main" id="{D0A21873-5293-65A8-8026-E7FAB8B019FA}"/>
                </a:ext>
              </a:extLst>
            </p:cNvPr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32">
              <a:extLst>
                <a:ext uri="{FF2B5EF4-FFF2-40B4-BE49-F238E27FC236}">
                  <a16:creationId xmlns:a16="http://schemas.microsoft.com/office/drawing/2014/main" id="{BEA0D83A-02E3-F910-85D8-F5CE33FA4586}"/>
                </a:ext>
              </a:extLst>
            </p:cNvPr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32">
              <a:extLst>
                <a:ext uri="{FF2B5EF4-FFF2-40B4-BE49-F238E27FC236}">
                  <a16:creationId xmlns:a16="http://schemas.microsoft.com/office/drawing/2014/main" id="{A6B146EA-E9DA-91B4-0816-D371D2727584}"/>
                </a:ext>
              </a:extLst>
            </p:cNvPr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2">
              <a:extLst>
                <a:ext uri="{FF2B5EF4-FFF2-40B4-BE49-F238E27FC236}">
                  <a16:creationId xmlns:a16="http://schemas.microsoft.com/office/drawing/2014/main" id="{1933563C-A2E6-37FB-28FD-0D627E7C58FC}"/>
                </a:ext>
              </a:extLst>
            </p:cNvPr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2">
              <a:extLst>
                <a:ext uri="{FF2B5EF4-FFF2-40B4-BE49-F238E27FC236}">
                  <a16:creationId xmlns:a16="http://schemas.microsoft.com/office/drawing/2014/main" id="{CB086E4C-BA57-D1B0-C5D4-BC4BFF720EF5}"/>
                </a:ext>
              </a:extLst>
            </p:cNvPr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2">
              <a:extLst>
                <a:ext uri="{FF2B5EF4-FFF2-40B4-BE49-F238E27FC236}">
                  <a16:creationId xmlns:a16="http://schemas.microsoft.com/office/drawing/2014/main" id="{317F8D0C-C573-41E4-AF36-2EC063AF47BB}"/>
                </a:ext>
              </a:extLst>
            </p:cNvPr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2">
              <a:extLst>
                <a:ext uri="{FF2B5EF4-FFF2-40B4-BE49-F238E27FC236}">
                  <a16:creationId xmlns:a16="http://schemas.microsoft.com/office/drawing/2014/main" id="{D2C22FA2-C645-4ED8-1D68-8981A68934EB}"/>
                </a:ext>
              </a:extLst>
            </p:cNvPr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2">
              <a:extLst>
                <a:ext uri="{FF2B5EF4-FFF2-40B4-BE49-F238E27FC236}">
                  <a16:creationId xmlns:a16="http://schemas.microsoft.com/office/drawing/2014/main" id="{80F07EBB-D420-E3F3-F6B8-B9B783B5C22F}"/>
                </a:ext>
              </a:extLst>
            </p:cNvPr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2">
              <a:extLst>
                <a:ext uri="{FF2B5EF4-FFF2-40B4-BE49-F238E27FC236}">
                  <a16:creationId xmlns:a16="http://schemas.microsoft.com/office/drawing/2014/main" id="{26FBB03A-BE13-A190-2E53-5FF17C0D33F2}"/>
                </a:ext>
              </a:extLst>
            </p:cNvPr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65" name="Google Shape;2765;p32">
            <a:extLst>
              <a:ext uri="{FF2B5EF4-FFF2-40B4-BE49-F238E27FC236}">
                <a16:creationId xmlns:a16="http://schemas.microsoft.com/office/drawing/2014/main" id="{0B4A6C1D-AC76-0114-1752-459269C177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9522" y="501445"/>
            <a:ext cx="7288981" cy="4555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600" dirty="0"/>
              <a:t>Λευκό</a:t>
            </a:r>
            <a:r>
              <a:rPr lang="de-DE" sz="3600" dirty="0"/>
              <a:t> </a:t>
            </a:r>
            <a:r>
              <a:rPr lang="el-GR" sz="3600" dirty="0"/>
              <a:t>ψωμί </a:t>
            </a:r>
            <a:r>
              <a:rPr lang="en-US" sz="3600" dirty="0"/>
              <a:t>versus </a:t>
            </a:r>
            <a:r>
              <a:rPr lang="el-GR" sz="3600" dirty="0"/>
              <a:t>μαύρο ψωμί</a:t>
            </a:r>
            <a:endParaRPr dirty="0"/>
          </a:p>
        </p:txBody>
      </p:sp>
      <p:grpSp>
        <p:nvGrpSpPr>
          <p:cNvPr id="2773" name="Google Shape;2773;p32">
            <a:extLst>
              <a:ext uri="{FF2B5EF4-FFF2-40B4-BE49-F238E27FC236}">
                <a16:creationId xmlns:a16="http://schemas.microsoft.com/office/drawing/2014/main" id="{630E2A3B-1CA5-C6E9-91DD-70CF55B54292}"/>
              </a:ext>
            </a:extLst>
          </p:cNvPr>
          <p:cNvGrpSpPr/>
          <p:nvPr/>
        </p:nvGrpSpPr>
        <p:grpSpPr>
          <a:xfrm>
            <a:off x="442451" y="216309"/>
            <a:ext cx="7392773" cy="839020"/>
            <a:chOff x="4324800" y="731375"/>
            <a:chExt cx="3902700" cy="1788250"/>
          </a:xfrm>
        </p:grpSpPr>
        <p:cxnSp>
          <p:nvCxnSpPr>
            <p:cNvPr id="2774" name="Google Shape;2774;p32">
              <a:extLst>
                <a:ext uri="{FF2B5EF4-FFF2-40B4-BE49-F238E27FC236}">
                  <a16:creationId xmlns:a16="http://schemas.microsoft.com/office/drawing/2014/main" id="{EB42D748-909B-2DC4-E5D6-1501ACDF23ED}"/>
                </a:ext>
              </a:extLst>
            </p:cNvPr>
            <p:cNvCxnSpPr/>
            <p:nvPr/>
          </p:nvCxnSpPr>
          <p:spPr>
            <a:xfrm>
              <a:off x="4324800" y="2519625"/>
              <a:ext cx="3902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5" name="Google Shape;2775;p32">
              <a:extLst>
                <a:ext uri="{FF2B5EF4-FFF2-40B4-BE49-F238E27FC236}">
                  <a16:creationId xmlns:a16="http://schemas.microsoft.com/office/drawing/2014/main" id="{EEE146F5-643D-7A5F-3AF3-C31BBD6549FE}"/>
                </a:ext>
              </a:extLst>
            </p:cNvPr>
            <p:cNvCxnSpPr/>
            <p:nvPr/>
          </p:nvCxnSpPr>
          <p:spPr>
            <a:xfrm>
              <a:off x="4324800" y="731375"/>
              <a:ext cx="39027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" name="Εικόνα 4" descr="Εικόνα που περιέχει φαγητό, ψωμί, καρβέλι, ψημένα τρόφιμα&#10;&#10;Περιγραφή που δημιουργήθηκε αυτόματα">
            <a:extLst>
              <a:ext uri="{FF2B5EF4-FFF2-40B4-BE49-F238E27FC236}">
                <a16:creationId xmlns:a16="http://schemas.microsoft.com/office/drawing/2014/main" id="{C24A72D0-C03C-DC50-8BD7-A97ED460B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6" y="1192980"/>
            <a:ext cx="7472632" cy="3881694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B8FAEA02-3263-4320-5EC5-65EEAFB7D96D}"/>
              </a:ext>
            </a:extLst>
          </p:cNvPr>
          <p:cNvSpPr/>
          <p:nvPr/>
        </p:nvSpPr>
        <p:spPr>
          <a:xfrm>
            <a:off x="865239" y="2536724"/>
            <a:ext cx="2995561" cy="22046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latin typeface="Arial" panose="020B0604020202020204" pitchFamily="34" charset="0"/>
            </a:endParaRPr>
          </a:p>
          <a:p>
            <a:pPr algn="ctr"/>
            <a:endParaRPr lang="el-GR" dirty="0"/>
          </a:p>
        </p:txBody>
      </p:sp>
      <p:graphicFrame>
        <p:nvGraphicFramePr>
          <p:cNvPr id="9" name="Πίνακας 8">
            <a:extLst>
              <a:ext uri="{FF2B5EF4-FFF2-40B4-BE49-F238E27FC236}">
                <a16:creationId xmlns:a16="http://schemas.microsoft.com/office/drawing/2014/main" id="{39803FCB-483D-9FED-E79C-FC576B1A4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266973"/>
              </p:ext>
            </p:extLst>
          </p:nvPr>
        </p:nvGraphicFramePr>
        <p:xfrm>
          <a:off x="1288026" y="3046750"/>
          <a:ext cx="2028722" cy="1463040"/>
        </p:xfrm>
        <a:graphic>
          <a:graphicData uri="http://schemas.openxmlformats.org/drawingml/2006/table">
            <a:tbl>
              <a:tblPr firstRow="1" bandRow="1">
                <a:tableStyleId>{4BB05480-267E-4935-AC3D-FB4FABFF203E}</a:tableStyleId>
              </a:tblPr>
              <a:tblGrid>
                <a:gridCol w="1014361">
                  <a:extLst>
                    <a:ext uri="{9D8B030D-6E8A-4147-A177-3AD203B41FA5}">
                      <a16:colId xmlns:a16="http://schemas.microsoft.com/office/drawing/2014/main" val="3734570152"/>
                    </a:ext>
                  </a:extLst>
                </a:gridCol>
                <a:gridCol w="1014361">
                  <a:extLst>
                    <a:ext uri="{9D8B030D-6E8A-4147-A177-3AD203B41FA5}">
                      <a16:colId xmlns:a16="http://schemas.microsoft.com/office/drawing/2014/main" val="1923933451"/>
                    </a:ext>
                  </a:extLst>
                </a:gridCol>
              </a:tblGrid>
              <a:tr h="201233">
                <a:tc>
                  <a:txBody>
                    <a:bodyPr/>
                    <a:lstStyle/>
                    <a:p>
                      <a:r>
                        <a:rPr lang="el-GR" sz="1000" dirty="0"/>
                        <a:t>Ενέργεια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80 </a:t>
                      </a:r>
                      <a:r>
                        <a:rPr lang="en-US" sz="1000" dirty="0"/>
                        <a:t>Kcal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3163"/>
                  </a:ext>
                </a:extLst>
              </a:tr>
              <a:tr h="201233">
                <a:tc>
                  <a:txBody>
                    <a:bodyPr/>
                    <a:lstStyle/>
                    <a:p>
                      <a:r>
                        <a:rPr lang="el-GR" sz="1000" dirty="0"/>
                        <a:t>Υδατάνθρακες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15,2 </a:t>
                      </a:r>
                      <a:r>
                        <a:rPr lang="el-GR" sz="1000" dirty="0" err="1"/>
                        <a:t>γρ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613367"/>
                  </a:ext>
                </a:extLst>
              </a:tr>
              <a:tr h="151421">
                <a:tc>
                  <a:txBody>
                    <a:bodyPr/>
                    <a:lstStyle/>
                    <a:p>
                      <a:r>
                        <a:rPr lang="el-GR" sz="1000" dirty="0"/>
                        <a:t>Πρωτεΐνες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2,3 </a:t>
                      </a:r>
                      <a:r>
                        <a:rPr lang="el-GR" sz="1000" dirty="0" err="1"/>
                        <a:t>γρ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48422"/>
                  </a:ext>
                </a:extLst>
              </a:tr>
              <a:tr h="201233">
                <a:tc>
                  <a:txBody>
                    <a:bodyPr/>
                    <a:lstStyle/>
                    <a:p>
                      <a:r>
                        <a:rPr lang="el-GR" sz="1000" dirty="0"/>
                        <a:t>Λίπη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1 </a:t>
                      </a:r>
                      <a:r>
                        <a:rPr lang="el-GR" sz="1000" dirty="0" err="1"/>
                        <a:t>γρ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338230"/>
                  </a:ext>
                </a:extLst>
              </a:tr>
              <a:tr h="201233">
                <a:tc>
                  <a:txBody>
                    <a:bodyPr/>
                    <a:lstStyle/>
                    <a:p>
                      <a:r>
                        <a:rPr lang="el-GR" sz="1000" dirty="0"/>
                        <a:t>Φυτικές ίνες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0,7 </a:t>
                      </a:r>
                      <a:r>
                        <a:rPr lang="el-GR" sz="1000" dirty="0" err="1"/>
                        <a:t>γρ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804007"/>
                  </a:ext>
                </a:extLst>
              </a:tr>
              <a:tr h="201233">
                <a:tc>
                  <a:txBody>
                    <a:bodyPr/>
                    <a:lstStyle/>
                    <a:p>
                      <a:r>
                        <a:rPr lang="el-GR" sz="1000" dirty="0"/>
                        <a:t>Βιταμίνη Β1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00" dirty="0"/>
                        <a:t>1 </a:t>
                      </a:r>
                      <a:r>
                        <a:rPr lang="en-US" sz="1000" dirty="0"/>
                        <a:t>mg</a:t>
                      </a:r>
                      <a:endParaRPr lang="el-G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056511"/>
                  </a:ext>
                </a:extLst>
              </a:tr>
            </a:tbl>
          </a:graphicData>
        </a:graphic>
      </p:graphicFrame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C136076-F148-E4CB-FFF1-3B558F7330C6}"/>
              </a:ext>
            </a:extLst>
          </p:cNvPr>
          <p:cNvSpPr/>
          <p:nvPr/>
        </p:nvSpPr>
        <p:spPr>
          <a:xfrm>
            <a:off x="1104490" y="2671850"/>
            <a:ext cx="2363019" cy="2082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24F98-C4B1-05AB-4EC3-6ED2E517F91B}"/>
              </a:ext>
            </a:extLst>
          </p:cNvPr>
          <p:cNvSpPr txBox="1"/>
          <p:nvPr/>
        </p:nvSpPr>
        <p:spPr>
          <a:xfrm>
            <a:off x="1173316" y="2615382"/>
            <a:ext cx="2294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          </a:t>
            </a:r>
            <a:r>
              <a:rPr lang="en-US" sz="1200" dirty="0"/>
              <a:t>1 </a:t>
            </a:r>
            <a:r>
              <a:rPr lang="el-GR" sz="1200" dirty="0"/>
              <a:t>φέτα (30 </a:t>
            </a:r>
            <a:r>
              <a:rPr lang="el-GR" sz="1200" dirty="0" err="1"/>
              <a:t>γρ</a:t>
            </a:r>
            <a:r>
              <a:rPr lang="el-GR" sz="1200" dirty="0"/>
              <a:t>)</a:t>
            </a:r>
          </a:p>
        </p:txBody>
      </p:sp>
      <p:pic>
        <p:nvPicPr>
          <p:cNvPr id="18" name="Εικόνα 17" descr="Εικόνα που περιέχει κείμενο, στιγμιότυπο οθόνης, γραμματοσειρά, αριθ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A6FA8370-BE8E-EBE7-EDA4-A7ACFB61B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739" y="2509577"/>
            <a:ext cx="3126763" cy="23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2549"/>
      </p:ext>
    </p:extLst>
  </p:cSld>
  <p:clrMapOvr>
    <a:masterClrMapping/>
  </p:clrMapOvr>
</p:sld>
</file>

<file path=ppt/theme/theme1.xml><?xml version="1.0" encoding="utf-8"?>
<a:theme xmlns:a="http://schemas.openxmlformats.org/drawingml/2006/main" name="Bakery Brand Marketing Plan by Slidesgo">
  <a:themeElements>
    <a:clrScheme name="Simple Light">
      <a:dk1>
        <a:srgbClr val="DBA96F"/>
      </a:dk1>
      <a:lt1>
        <a:srgbClr val="FFFFFF"/>
      </a:lt1>
      <a:dk2>
        <a:srgbClr val="A8671D"/>
      </a:dk2>
      <a:lt2>
        <a:srgbClr val="E7C7A0"/>
      </a:lt2>
      <a:accent1>
        <a:srgbClr val="FFED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867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643</Words>
  <Application>Microsoft Office PowerPoint</Application>
  <PresentationFormat>Προβολή στην οθόνη (16:9)</PresentationFormat>
  <Paragraphs>86</Paragraphs>
  <Slides>22</Slides>
  <Notes>22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30" baseType="lpstr">
      <vt:lpstr>Times New Roman</vt:lpstr>
      <vt:lpstr>Bai Jamjuree</vt:lpstr>
      <vt:lpstr>Symbol</vt:lpstr>
      <vt:lpstr>Jost</vt:lpstr>
      <vt:lpstr>Arial</vt:lpstr>
      <vt:lpstr>Helvetica Neue</vt:lpstr>
      <vt:lpstr>Aptos</vt:lpstr>
      <vt:lpstr>Bakery Brand Marketing Plan by Slidesgo</vt:lpstr>
      <vt:lpstr>ΨΩΜΙ </vt:lpstr>
      <vt:lpstr>Με ποιους τρόπους  καταναλώνουμε ψωμί στην καθημερινή ζωή </vt:lpstr>
      <vt:lpstr>Τρόπους που καταναλώνουμε ψωμί στην καθημερινή ζωή </vt:lpstr>
      <vt:lpstr>Παρουσίαση του PowerPoint</vt:lpstr>
      <vt:lpstr>Παρουσίαση του PowerPoint</vt:lpstr>
      <vt:lpstr>Παρουσίαση του PowerPoint</vt:lpstr>
      <vt:lpstr>Πως φτιάχνεται?</vt:lpstr>
      <vt:lpstr>Διατροφική  αξία ψωμιού</vt:lpstr>
      <vt:lpstr>Λευκό ψωμί versus μαύρο ψωμί</vt:lpstr>
      <vt:lpstr>Γιατί ψωμί ολικής αλέσεως?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Damianos Maniatakos</cp:lastModifiedBy>
  <cp:revision>22</cp:revision>
  <dcterms:modified xsi:type="dcterms:W3CDTF">2024-12-02T02:53:08Z</dcterms:modified>
</cp:coreProperties>
</file>