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omments/comment1.xml" ContentType="application/vnd.openxmlformats-officedocument.presentationml.comments+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2" r:id="rId2"/>
    <p:sldId id="257" r:id="rId3"/>
    <p:sldId id="258" r:id="rId4"/>
    <p:sldId id="259" r:id="rId5"/>
    <p:sldId id="260" r:id="rId6"/>
    <p:sldId id="261" r:id="rId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ser" initials="U" lastIdx="1" clrIdx="0">
    <p:extLst>
      <p:ext uri="{19B8F6BF-5375-455C-9EA6-DF929625EA0E}">
        <p15:presenceInfo xmlns:p15="http://schemas.microsoft.com/office/powerpoint/2012/main" userId="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4" d="100"/>
          <a:sy n="114" d="100"/>
        </p:scale>
        <p:origin x="41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5-04-27T14:59:15.094" idx="1">
    <p:pos x="10" y="10"/>
    <p:text/>
    <p:extLst>
      <p:ext uri="{C676402C-5697-4E1C-873F-D02D1690AC5C}">
        <p15:threadingInfo xmlns:p15="http://schemas.microsoft.com/office/powerpoint/2012/main" timeZoneBias="-180"/>
      </p:ext>
    </p:extLst>
  </p:cm>
</p:cmLst>
</file>

<file path=ppt/diagrams/_rels/data1.xml.rels><?xml version="1.0" encoding="UTF-8" standalone="yes"?>
<Relationships xmlns="http://schemas.openxmlformats.org/package/2006/relationships"><Relationship Id="rId1" Type="http://schemas.openxmlformats.org/officeDocument/2006/relationships/image" Target="../media/image2.png"/></Relationships>
</file>

<file path=ppt/diagrams/_rels/data3.xml.rels><?xml version="1.0" encoding="UTF-8" standalone="yes"?>
<Relationships xmlns="http://schemas.openxmlformats.org/package/2006/relationships"><Relationship Id="rId1" Type="http://schemas.openxmlformats.org/officeDocument/2006/relationships/image" Target="../media/image4.png"/></Relationships>
</file>

<file path=ppt/diagrams/_rels/drawing1.xml.rels><?xml version="1.0" encoding="UTF-8" standalone="yes"?>
<Relationships xmlns="http://schemas.openxmlformats.org/package/2006/relationships"><Relationship Id="rId1" Type="http://schemas.openxmlformats.org/officeDocument/2006/relationships/image" Target="../media/image2.png"/></Relationships>
</file>

<file path=ppt/diagrams/_rels/drawing3.xml.rels><?xml version="1.0" encoding="UTF-8" standalone="yes"?>
<Relationships xmlns="http://schemas.openxmlformats.org/package/2006/relationships"><Relationship Id="rId1" Type="http://schemas.openxmlformats.org/officeDocument/2006/relationships/image" Target="../media/image4.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3CADF24-ECEF-4B7B-83E8-F6EF6529E314}"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el-GR"/>
        </a:p>
      </dgm:t>
    </dgm:pt>
    <dgm:pt modelId="{EE367D02-5E90-4E4E-9E3F-51CE40BBD9F3}">
      <dgm:prSet/>
      <dgm:spPr/>
      <dgm:t>
        <a:bodyPr/>
        <a:lstStyle/>
        <a:p>
          <a:r>
            <a:rPr lang="fr-FR" b="0" i="0" dirty="0"/>
            <a:t>Le Mont-Saint-Michel est une île située en Normandie, célèbre pour son abbaye médiévale qui domine le paysage. Elle est entourée par la mer et accessible à marée basse, offrant des vues spectaculaires. Classé au patrimoine mondial de l'UNESCO, des millions de visiteurs chaque année grâce à son architecture impressionnante et son histoire riche.</a:t>
          </a:r>
          <a:endParaRPr lang="el-GR" dirty="0"/>
        </a:p>
      </dgm:t>
    </dgm:pt>
    <dgm:pt modelId="{B71A98F7-813B-414D-89B9-9E204E5A79A9}" type="parTrans" cxnId="{E6E8D480-FD47-434B-8142-74E6BF786309}">
      <dgm:prSet/>
      <dgm:spPr/>
      <dgm:t>
        <a:bodyPr/>
        <a:lstStyle/>
        <a:p>
          <a:endParaRPr lang="el-GR"/>
        </a:p>
      </dgm:t>
    </dgm:pt>
    <dgm:pt modelId="{4DB17C37-1296-48A0-A6CD-F62124EF249D}" type="sibTrans" cxnId="{E6E8D480-FD47-434B-8142-74E6BF786309}">
      <dgm:prSet/>
      <dgm:spPr/>
      <dgm:t>
        <a:bodyPr/>
        <a:lstStyle/>
        <a:p>
          <a:endParaRPr lang="el-GR"/>
        </a:p>
      </dgm:t>
    </dgm:pt>
    <dgm:pt modelId="{31E7062F-1BE9-43F3-A7A9-19DB49B4D160}" type="pres">
      <dgm:prSet presAssocID="{73CADF24-ECEF-4B7B-83E8-F6EF6529E314}" presName="linearFlow" presStyleCnt="0">
        <dgm:presLayoutVars>
          <dgm:dir/>
          <dgm:resizeHandles val="exact"/>
        </dgm:presLayoutVars>
      </dgm:prSet>
      <dgm:spPr/>
    </dgm:pt>
    <dgm:pt modelId="{4BD7F2B7-4399-494C-BB5E-071A753B1EBF}" type="pres">
      <dgm:prSet presAssocID="{EE367D02-5E90-4E4E-9E3F-51CE40BBD9F3}" presName="composite" presStyleCnt="0"/>
      <dgm:spPr/>
    </dgm:pt>
    <dgm:pt modelId="{C24A9899-1AEA-4F5C-996F-D5158993EBE8}" type="pres">
      <dgm:prSet presAssocID="{EE367D02-5E90-4E4E-9E3F-51CE40BBD9F3}" presName="imgShp" presStyleLbl="fgImgPlace1" presStyleIdx="0" presStyleCnt="1"/>
      <dgm:spPr>
        <a:blipFill rotWithShape="1">
          <a:blip xmlns:r="http://schemas.openxmlformats.org/officeDocument/2006/relationships" r:embed="rId1"/>
          <a:srcRect/>
          <a:stretch>
            <a:fillRect/>
          </a:stretch>
        </a:blipFill>
      </dgm:spPr>
    </dgm:pt>
    <dgm:pt modelId="{3B95E0A6-4DCA-4DD3-8261-9B9711D6F2FA}" type="pres">
      <dgm:prSet presAssocID="{EE367D02-5E90-4E4E-9E3F-51CE40BBD9F3}" presName="txShp" presStyleLbl="node1" presStyleIdx="0" presStyleCnt="1">
        <dgm:presLayoutVars>
          <dgm:bulletEnabled val="1"/>
        </dgm:presLayoutVars>
      </dgm:prSet>
      <dgm:spPr/>
    </dgm:pt>
  </dgm:ptLst>
  <dgm:cxnLst>
    <dgm:cxn modelId="{B902341A-DE4C-4E54-89A7-8C8A981B157D}" type="presOf" srcId="{EE367D02-5E90-4E4E-9E3F-51CE40BBD9F3}" destId="{3B95E0A6-4DCA-4DD3-8261-9B9711D6F2FA}" srcOrd="0" destOrd="0" presId="urn:microsoft.com/office/officeart/2005/8/layout/vList3"/>
    <dgm:cxn modelId="{A914CB55-AF80-4131-97A3-9C1CDBC0DAAE}" type="presOf" srcId="{73CADF24-ECEF-4B7B-83E8-F6EF6529E314}" destId="{31E7062F-1BE9-43F3-A7A9-19DB49B4D160}" srcOrd="0" destOrd="0" presId="urn:microsoft.com/office/officeart/2005/8/layout/vList3"/>
    <dgm:cxn modelId="{E6E8D480-FD47-434B-8142-74E6BF786309}" srcId="{73CADF24-ECEF-4B7B-83E8-F6EF6529E314}" destId="{EE367D02-5E90-4E4E-9E3F-51CE40BBD9F3}" srcOrd="0" destOrd="0" parTransId="{B71A98F7-813B-414D-89B9-9E204E5A79A9}" sibTransId="{4DB17C37-1296-48A0-A6CD-F62124EF249D}"/>
    <dgm:cxn modelId="{CCF93CC8-3855-4E3F-8250-658A05598876}" type="presParOf" srcId="{31E7062F-1BE9-43F3-A7A9-19DB49B4D160}" destId="{4BD7F2B7-4399-494C-BB5E-071A753B1EBF}" srcOrd="0" destOrd="0" presId="urn:microsoft.com/office/officeart/2005/8/layout/vList3"/>
    <dgm:cxn modelId="{63418B9F-0105-4424-821F-1046226A0208}" type="presParOf" srcId="{4BD7F2B7-4399-494C-BB5E-071A753B1EBF}" destId="{C24A9899-1AEA-4F5C-996F-D5158993EBE8}" srcOrd="0" destOrd="0" presId="urn:microsoft.com/office/officeart/2005/8/layout/vList3"/>
    <dgm:cxn modelId="{FCE5D305-AF56-4C8E-A6C2-0B9CE3318EF8}" type="presParOf" srcId="{4BD7F2B7-4399-494C-BB5E-071A753B1EBF}" destId="{3B95E0A6-4DCA-4DD3-8261-9B9711D6F2FA}"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587F5262-9A2F-4DC7-8802-9ECCA74F56F4}" type="doc">
      <dgm:prSet loTypeId="urn:microsoft.com/office/officeart/2005/8/layout/venn1" loCatId="relationship" qsTypeId="urn:microsoft.com/office/officeart/2005/8/quickstyle/simple1" qsCatId="simple" csTypeId="urn:microsoft.com/office/officeart/2005/8/colors/accent1_2" csCatId="accent1"/>
      <dgm:spPr/>
      <dgm:t>
        <a:bodyPr/>
        <a:lstStyle/>
        <a:p>
          <a:endParaRPr lang="el-GR"/>
        </a:p>
      </dgm:t>
    </dgm:pt>
    <dgm:pt modelId="{F397098F-54BF-4512-B0AB-A5737F839437}">
      <dgm:prSet/>
      <dgm:spPr/>
      <dgm:t>
        <a:bodyPr/>
        <a:lstStyle/>
        <a:p>
          <a:r>
            <a:rPr lang="fr-FR" b="0" i="0" dirty="0">
              <a:solidFill>
                <a:schemeClr val="bg1">
                  <a:lumMod val="95000"/>
                </a:schemeClr>
              </a:solidFill>
            </a:rPr>
            <a:t>Les Pyramides de Gizeh, situées près du Caire en Égypte, sont des tombes monumentales construites pour les pharaons. La plus célèbre, la Grande Pyramide, a été construite pour le pharaon Khéops et est l'une des sept merveilles du monde antique.</a:t>
          </a:r>
          <a:endParaRPr lang="el-GR" dirty="0">
            <a:solidFill>
              <a:schemeClr val="bg1">
                <a:lumMod val="95000"/>
              </a:schemeClr>
            </a:solidFill>
          </a:endParaRPr>
        </a:p>
      </dgm:t>
    </dgm:pt>
    <dgm:pt modelId="{7CCF8F86-95B5-4749-8A77-69DEEFDDA221}" type="parTrans" cxnId="{1AB492D7-8B74-400E-B1BB-8FE8BAD7CA65}">
      <dgm:prSet/>
      <dgm:spPr/>
      <dgm:t>
        <a:bodyPr/>
        <a:lstStyle/>
        <a:p>
          <a:endParaRPr lang="el-GR"/>
        </a:p>
      </dgm:t>
    </dgm:pt>
    <dgm:pt modelId="{023D0389-2D5A-4024-936D-EDCAB7061F79}" type="sibTrans" cxnId="{1AB492D7-8B74-400E-B1BB-8FE8BAD7CA65}">
      <dgm:prSet/>
      <dgm:spPr/>
      <dgm:t>
        <a:bodyPr/>
        <a:lstStyle/>
        <a:p>
          <a:endParaRPr lang="el-GR"/>
        </a:p>
      </dgm:t>
    </dgm:pt>
    <dgm:pt modelId="{A2B15CA5-DA00-4196-84FE-A6185C0D1930}" type="pres">
      <dgm:prSet presAssocID="{587F5262-9A2F-4DC7-8802-9ECCA74F56F4}" presName="compositeShape" presStyleCnt="0">
        <dgm:presLayoutVars>
          <dgm:chMax val="7"/>
          <dgm:dir/>
          <dgm:resizeHandles val="exact"/>
        </dgm:presLayoutVars>
      </dgm:prSet>
      <dgm:spPr/>
    </dgm:pt>
    <dgm:pt modelId="{E3BCFD83-6CF0-444A-B180-293607B6A25E}" type="pres">
      <dgm:prSet presAssocID="{F397098F-54BF-4512-B0AB-A5737F839437}" presName="circ1TxSh" presStyleLbl="vennNode1" presStyleIdx="0" presStyleCnt="1"/>
      <dgm:spPr/>
    </dgm:pt>
  </dgm:ptLst>
  <dgm:cxnLst>
    <dgm:cxn modelId="{6698C4A5-A764-4984-8508-1BFEAA145494}" type="presOf" srcId="{587F5262-9A2F-4DC7-8802-9ECCA74F56F4}" destId="{A2B15CA5-DA00-4196-84FE-A6185C0D1930}" srcOrd="0" destOrd="0" presId="urn:microsoft.com/office/officeart/2005/8/layout/venn1"/>
    <dgm:cxn modelId="{1AB492D7-8B74-400E-B1BB-8FE8BAD7CA65}" srcId="{587F5262-9A2F-4DC7-8802-9ECCA74F56F4}" destId="{F397098F-54BF-4512-B0AB-A5737F839437}" srcOrd="0" destOrd="0" parTransId="{7CCF8F86-95B5-4749-8A77-69DEEFDDA221}" sibTransId="{023D0389-2D5A-4024-936D-EDCAB7061F79}"/>
    <dgm:cxn modelId="{D2A0E1D9-D672-4C94-8033-1FF8826CCC39}" type="presOf" srcId="{F397098F-54BF-4512-B0AB-A5737F839437}" destId="{E3BCFD83-6CF0-444A-B180-293607B6A25E}" srcOrd="0" destOrd="0" presId="urn:microsoft.com/office/officeart/2005/8/layout/venn1"/>
    <dgm:cxn modelId="{425AE32F-245C-4B4A-B611-926E11A72EB6}" type="presParOf" srcId="{A2B15CA5-DA00-4196-84FE-A6185C0D1930}" destId="{E3BCFD83-6CF0-444A-B180-293607B6A25E}" srcOrd="0" destOrd="0" presId="urn:microsoft.com/office/officeart/2005/8/layout/venn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EE1EF8F-95A6-402F-9A03-C507A860E899}" type="doc">
      <dgm:prSet loTypeId="urn:microsoft.com/office/officeart/2005/8/layout/venn1" loCatId="relationship" qsTypeId="urn:microsoft.com/office/officeart/2005/8/quickstyle/simple1" qsCatId="simple" csTypeId="urn:microsoft.com/office/officeart/2005/8/colors/accent1_2" csCatId="accent1" phldr="1"/>
      <dgm:spPr/>
      <dgm:t>
        <a:bodyPr/>
        <a:lstStyle/>
        <a:p>
          <a:endParaRPr lang="el-GR"/>
        </a:p>
      </dgm:t>
    </dgm:pt>
    <dgm:pt modelId="{3538F422-1482-47FA-9213-3D0F747E119E}">
      <dgm:prSet/>
      <dgm:spPr/>
      <dgm:t>
        <a:bodyPr/>
        <a:lstStyle/>
        <a:p>
          <a:r>
            <a:rPr lang="fr-FR" b="0" i="0" dirty="0">
              <a:solidFill>
                <a:schemeClr val="bg1">
                  <a:lumMod val="95000"/>
                </a:schemeClr>
              </a:solidFill>
            </a:rPr>
            <a:t>Depuis 1979, avec la baie dans laquelle il se trouve, il est désigné site du patrimoine mondial de l'UNESCO, basé sur la combinaison esthétique de l'architecture et de l'espace naturel.</a:t>
          </a:r>
          <a:endParaRPr lang="el-GR" dirty="0">
            <a:solidFill>
              <a:schemeClr val="bg1">
                <a:lumMod val="95000"/>
              </a:schemeClr>
            </a:solidFill>
          </a:endParaRPr>
        </a:p>
      </dgm:t>
    </dgm:pt>
    <dgm:pt modelId="{8D2F443F-F889-447A-ABF4-ECBF925794A4}" type="parTrans" cxnId="{24FA3751-CF60-4008-AC53-0861ED23EEB9}">
      <dgm:prSet/>
      <dgm:spPr/>
      <dgm:t>
        <a:bodyPr/>
        <a:lstStyle/>
        <a:p>
          <a:endParaRPr lang="el-GR"/>
        </a:p>
      </dgm:t>
    </dgm:pt>
    <dgm:pt modelId="{39DF73BF-2A40-4113-A0F3-FD960EF70483}" type="sibTrans" cxnId="{24FA3751-CF60-4008-AC53-0861ED23EEB9}">
      <dgm:prSet/>
      <dgm:spPr/>
      <dgm:t>
        <a:bodyPr/>
        <a:lstStyle/>
        <a:p>
          <a:endParaRPr lang="el-GR"/>
        </a:p>
      </dgm:t>
    </dgm:pt>
    <dgm:pt modelId="{71578C1B-E43D-46BF-9A97-A0D9B7412BD2}" type="pres">
      <dgm:prSet presAssocID="{FEE1EF8F-95A6-402F-9A03-C507A860E899}" presName="compositeShape" presStyleCnt="0">
        <dgm:presLayoutVars>
          <dgm:chMax val="7"/>
          <dgm:dir/>
          <dgm:resizeHandles val="exact"/>
        </dgm:presLayoutVars>
      </dgm:prSet>
      <dgm:spPr/>
    </dgm:pt>
    <dgm:pt modelId="{6E71947A-4A2C-4425-A882-5EC982A00720}" type="pres">
      <dgm:prSet presAssocID="{3538F422-1482-47FA-9213-3D0F747E119E}" presName="circ1TxSh" presStyleLbl="vennNode1" presStyleIdx="0" presStyleCnt="1" custScaleY="99026" custLinFactX="-24341" custLinFactNeighborX="-100000" custLinFactNeighborY="98530"/>
      <dgm:spPr/>
    </dgm:pt>
  </dgm:ptLst>
  <dgm:cxnLst>
    <dgm:cxn modelId="{24FA3751-CF60-4008-AC53-0861ED23EEB9}" srcId="{FEE1EF8F-95A6-402F-9A03-C507A860E899}" destId="{3538F422-1482-47FA-9213-3D0F747E119E}" srcOrd="0" destOrd="0" parTransId="{8D2F443F-F889-447A-ABF4-ECBF925794A4}" sibTransId="{39DF73BF-2A40-4113-A0F3-FD960EF70483}"/>
    <dgm:cxn modelId="{FFB487F0-B072-4D13-A6A3-5C2FD53A179F}" type="presOf" srcId="{FEE1EF8F-95A6-402F-9A03-C507A860E899}" destId="{71578C1B-E43D-46BF-9A97-A0D9B7412BD2}" srcOrd="0" destOrd="0" presId="urn:microsoft.com/office/officeart/2005/8/layout/venn1"/>
    <dgm:cxn modelId="{DACD66F3-8AC8-4869-8B56-7F215C0981F9}" type="presOf" srcId="{3538F422-1482-47FA-9213-3D0F747E119E}" destId="{6E71947A-4A2C-4425-A882-5EC982A00720}" srcOrd="0" destOrd="0" presId="urn:microsoft.com/office/officeart/2005/8/layout/venn1"/>
    <dgm:cxn modelId="{78163565-5FC5-4035-A4DA-745E1256BD6B}" type="presParOf" srcId="{71578C1B-E43D-46BF-9A97-A0D9B7412BD2}" destId="{6E71947A-4A2C-4425-A882-5EC982A00720}" srcOrd="0" destOrd="0" presId="urn:microsoft.com/office/officeart/2005/8/layout/venn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2893E57-6758-4491-B152-AC001A19AA7B}"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el-GR"/>
        </a:p>
      </dgm:t>
    </dgm:pt>
    <dgm:pt modelId="{D1CF1F1B-6CE5-43E5-9772-561431C5B5AB}">
      <dgm:prSet/>
      <dgm:spPr/>
      <dgm:t>
        <a:bodyPr/>
        <a:lstStyle/>
        <a:p>
          <a:r>
            <a:rPr lang="fr-FR" b="0" i="0" dirty="0"/>
            <a:t>Elle est faite de fer et a trois étages. Les visiteurs peuvent monter pour voir la ville de Paris. La Tour Eiffel est illuminée la nuit et attire de nombreux touristes chaque année. C'est un symbole de la France.</a:t>
          </a:r>
          <a:endParaRPr lang="el-GR" dirty="0"/>
        </a:p>
      </dgm:t>
    </dgm:pt>
    <dgm:pt modelId="{FD506EC7-DCB9-45FB-A780-1C03A0568D7C}" type="parTrans" cxnId="{3446D6B8-DF1A-4728-9E93-11686761A414}">
      <dgm:prSet/>
      <dgm:spPr/>
      <dgm:t>
        <a:bodyPr/>
        <a:lstStyle/>
        <a:p>
          <a:endParaRPr lang="el-GR"/>
        </a:p>
      </dgm:t>
    </dgm:pt>
    <dgm:pt modelId="{B27E0B55-990B-4163-80DB-037DEE747A17}" type="sibTrans" cxnId="{3446D6B8-DF1A-4728-9E93-11686761A414}">
      <dgm:prSet/>
      <dgm:spPr/>
      <dgm:t>
        <a:bodyPr/>
        <a:lstStyle/>
        <a:p>
          <a:endParaRPr lang="el-GR"/>
        </a:p>
      </dgm:t>
    </dgm:pt>
    <dgm:pt modelId="{62A31F80-0B78-4104-AD3A-FCBE9F498FFB}" type="pres">
      <dgm:prSet presAssocID="{02893E57-6758-4491-B152-AC001A19AA7B}" presName="linearFlow" presStyleCnt="0">
        <dgm:presLayoutVars>
          <dgm:dir/>
          <dgm:resizeHandles val="exact"/>
        </dgm:presLayoutVars>
      </dgm:prSet>
      <dgm:spPr/>
    </dgm:pt>
    <dgm:pt modelId="{583E9F7B-C17B-4890-93A0-A5A4DACAC725}" type="pres">
      <dgm:prSet presAssocID="{D1CF1F1B-6CE5-43E5-9772-561431C5B5AB}" presName="composite" presStyleCnt="0"/>
      <dgm:spPr/>
    </dgm:pt>
    <dgm:pt modelId="{454A0F2E-7058-4396-AD08-30137728DD82}" type="pres">
      <dgm:prSet presAssocID="{D1CF1F1B-6CE5-43E5-9772-561431C5B5AB}" presName="imgShp" presStyleLbl="fgImgPlace1" presStyleIdx="0" presStyleCnt="1"/>
      <dgm:spPr>
        <a:blipFill rotWithShape="1">
          <a:blip xmlns:r="http://schemas.openxmlformats.org/officeDocument/2006/relationships" r:embed="rId1"/>
          <a:srcRect/>
          <a:stretch>
            <a:fillRect l="-25000" r="-25000"/>
          </a:stretch>
        </a:blipFill>
      </dgm:spPr>
    </dgm:pt>
    <dgm:pt modelId="{053EC44C-90DF-4A75-8ACB-0F99D134CBD7}" type="pres">
      <dgm:prSet presAssocID="{D1CF1F1B-6CE5-43E5-9772-561431C5B5AB}" presName="txShp" presStyleLbl="node1" presStyleIdx="0" presStyleCnt="1">
        <dgm:presLayoutVars>
          <dgm:bulletEnabled val="1"/>
        </dgm:presLayoutVars>
      </dgm:prSet>
      <dgm:spPr/>
    </dgm:pt>
  </dgm:ptLst>
  <dgm:cxnLst>
    <dgm:cxn modelId="{2BDEC749-D403-4A64-8C31-32DE6696C39A}" type="presOf" srcId="{D1CF1F1B-6CE5-43E5-9772-561431C5B5AB}" destId="{053EC44C-90DF-4A75-8ACB-0F99D134CBD7}" srcOrd="0" destOrd="0" presId="urn:microsoft.com/office/officeart/2005/8/layout/vList3"/>
    <dgm:cxn modelId="{3446D6B8-DF1A-4728-9E93-11686761A414}" srcId="{02893E57-6758-4491-B152-AC001A19AA7B}" destId="{D1CF1F1B-6CE5-43E5-9772-561431C5B5AB}" srcOrd="0" destOrd="0" parTransId="{FD506EC7-DCB9-45FB-A780-1C03A0568D7C}" sibTransId="{B27E0B55-990B-4163-80DB-037DEE747A17}"/>
    <dgm:cxn modelId="{3A21F2C6-0F37-436D-9B65-C19F213DECE0}" type="presOf" srcId="{02893E57-6758-4491-B152-AC001A19AA7B}" destId="{62A31F80-0B78-4104-AD3A-FCBE9F498FFB}" srcOrd="0" destOrd="0" presId="urn:microsoft.com/office/officeart/2005/8/layout/vList3"/>
    <dgm:cxn modelId="{066D797E-102A-40E7-9007-755562D1F316}" type="presParOf" srcId="{62A31F80-0B78-4104-AD3A-FCBE9F498FFB}" destId="{583E9F7B-C17B-4890-93A0-A5A4DACAC725}" srcOrd="0" destOrd="0" presId="urn:microsoft.com/office/officeart/2005/8/layout/vList3"/>
    <dgm:cxn modelId="{0A58D1C3-D8AB-4513-BCEB-2441C2D087D5}" type="presParOf" srcId="{583E9F7B-C17B-4890-93A0-A5A4DACAC725}" destId="{454A0F2E-7058-4396-AD08-30137728DD82}" srcOrd="0" destOrd="0" presId="urn:microsoft.com/office/officeart/2005/8/layout/vList3"/>
    <dgm:cxn modelId="{701DE2F7-D803-462C-8D21-0A9482C82391}" type="presParOf" srcId="{583E9F7B-C17B-4890-93A0-A5A4DACAC725}" destId="{053EC44C-90DF-4A75-8ACB-0F99D134CBD7}"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28D150F-218A-4C4F-95A5-8136A2200B89}" type="doc">
      <dgm:prSet loTypeId="urn:microsoft.com/office/officeart/2005/8/layout/venn1" loCatId="relationship" qsTypeId="urn:microsoft.com/office/officeart/2005/8/quickstyle/simple1" qsCatId="simple" csTypeId="urn:microsoft.com/office/officeart/2005/8/colors/accent1_2" csCatId="accent1"/>
      <dgm:spPr/>
      <dgm:t>
        <a:bodyPr/>
        <a:lstStyle/>
        <a:p>
          <a:endParaRPr lang="el-GR"/>
        </a:p>
      </dgm:t>
    </dgm:pt>
    <dgm:pt modelId="{93D7E38D-FAD7-4303-AD1E-0B620C3DFE68}">
      <dgm:prSet/>
      <dgm:spPr/>
      <dgm:t>
        <a:bodyPr/>
        <a:lstStyle/>
        <a:p>
          <a:r>
            <a:rPr lang="fr-FR" b="0" i="0" dirty="0">
              <a:solidFill>
                <a:schemeClr val="bg1">
                  <a:lumMod val="95000"/>
                </a:schemeClr>
              </a:solidFill>
            </a:rPr>
            <a:t>La Tour Eiffel est un monument célèbre à Paris, en France. Elle a été construite en 1889 pour l'Exposition universelle. La tour mesure 300 mètres de hauteur. </a:t>
          </a:r>
          <a:endParaRPr lang="el-GR" dirty="0">
            <a:solidFill>
              <a:schemeClr val="bg1">
                <a:lumMod val="95000"/>
              </a:schemeClr>
            </a:solidFill>
          </a:endParaRPr>
        </a:p>
      </dgm:t>
    </dgm:pt>
    <dgm:pt modelId="{8EBD10E1-E42B-47D9-96D6-BD32FDD31107}" type="parTrans" cxnId="{FC661043-8A88-42DD-AC85-3F7D905A343D}">
      <dgm:prSet/>
      <dgm:spPr/>
      <dgm:t>
        <a:bodyPr/>
        <a:lstStyle/>
        <a:p>
          <a:endParaRPr lang="el-GR"/>
        </a:p>
      </dgm:t>
    </dgm:pt>
    <dgm:pt modelId="{D101B502-76C9-4002-8508-08066C74CA47}" type="sibTrans" cxnId="{FC661043-8A88-42DD-AC85-3F7D905A343D}">
      <dgm:prSet/>
      <dgm:spPr/>
      <dgm:t>
        <a:bodyPr/>
        <a:lstStyle/>
        <a:p>
          <a:endParaRPr lang="el-GR"/>
        </a:p>
      </dgm:t>
    </dgm:pt>
    <dgm:pt modelId="{20DB8404-65F1-4D1E-B08F-F39086BAF845}" type="pres">
      <dgm:prSet presAssocID="{328D150F-218A-4C4F-95A5-8136A2200B89}" presName="compositeShape" presStyleCnt="0">
        <dgm:presLayoutVars>
          <dgm:chMax val="7"/>
          <dgm:dir/>
          <dgm:resizeHandles val="exact"/>
        </dgm:presLayoutVars>
      </dgm:prSet>
      <dgm:spPr/>
    </dgm:pt>
    <dgm:pt modelId="{94009D72-E326-40D9-9E85-D51D468DE507}" type="pres">
      <dgm:prSet presAssocID="{93D7E38D-FAD7-4303-AD1E-0B620C3DFE68}" presName="circ1TxSh" presStyleLbl="vennNode1" presStyleIdx="0" presStyleCnt="1"/>
      <dgm:spPr/>
    </dgm:pt>
  </dgm:ptLst>
  <dgm:cxnLst>
    <dgm:cxn modelId="{FC661043-8A88-42DD-AC85-3F7D905A343D}" srcId="{328D150F-218A-4C4F-95A5-8136A2200B89}" destId="{93D7E38D-FAD7-4303-AD1E-0B620C3DFE68}" srcOrd="0" destOrd="0" parTransId="{8EBD10E1-E42B-47D9-96D6-BD32FDD31107}" sibTransId="{D101B502-76C9-4002-8508-08066C74CA47}"/>
    <dgm:cxn modelId="{61CA486E-1977-4AF5-994F-9BADC9AFBC5E}" type="presOf" srcId="{328D150F-218A-4C4F-95A5-8136A2200B89}" destId="{20DB8404-65F1-4D1E-B08F-F39086BAF845}" srcOrd="0" destOrd="0" presId="urn:microsoft.com/office/officeart/2005/8/layout/venn1"/>
    <dgm:cxn modelId="{4D571688-9134-4417-A0AB-76646A9720B5}" type="presOf" srcId="{93D7E38D-FAD7-4303-AD1E-0B620C3DFE68}" destId="{94009D72-E326-40D9-9E85-D51D468DE507}" srcOrd="0" destOrd="0" presId="urn:microsoft.com/office/officeart/2005/8/layout/venn1"/>
    <dgm:cxn modelId="{4DCFB4CC-A51C-4C3E-A227-9F888396F227}" type="presParOf" srcId="{20DB8404-65F1-4D1E-B08F-F39086BAF845}" destId="{94009D72-E326-40D9-9E85-D51D468DE507}" srcOrd="0" destOrd="0" presId="urn:microsoft.com/office/officeart/2005/8/layout/venn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3391FEA-4A45-4AFC-84BF-90FBBB6BDF65}" type="doc">
      <dgm:prSet loTypeId="urn:microsoft.com/office/officeart/2005/8/layout/venn1" loCatId="relationship" qsTypeId="urn:microsoft.com/office/officeart/2005/8/quickstyle/simple1" qsCatId="simple" csTypeId="urn:microsoft.com/office/officeart/2005/8/colors/accent1_2" csCatId="accent1"/>
      <dgm:spPr/>
      <dgm:t>
        <a:bodyPr/>
        <a:lstStyle/>
        <a:p>
          <a:endParaRPr lang="el-GR"/>
        </a:p>
      </dgm:t>
    </dgm:pt>
    <dgm:pt modelId="{75F69538-8127-435E-9990-F62DE312814D}">
      <dgm:prSet custT="1"/>
      <dgm:spPr/>
      <dgm:t>
        <a:bodyPr/>
        <a:lstStyle/>
        <a:p>
          <a:r>
            <a:rPr lang="fr-FR" sz="1000" b="0" i="0" dirty="0"/>
            <a:t>Architecture : Le château est un exemple magnifique de l'architecture classique française, avec de grandes salles et des décorations somptueuses.</a:t>
          </a:r>
          <a:endParaRPr lang="el-GR" sz="1000" dirty="0"/>
        </a:p>
      </dgm:t>
    </dgm:pt>
    <dgm:pt modelId="{B8E66829-AFF5-4149-BC8A-2918DA2C8F35}" type="parTrans" cxnId="{71D323E9-92C8-4900-9BF9-6F9D938F10C5}">
      <dgm:prSet/>
      <dgm:spPr/>
      <dgm:t>
        <a:bodyPr/>
        <a:lstStyle/>
        <a:p>
          <a:endParaRPr lang="el-GR"/>
        </a:p>
      </dgm:t>
    </dgm:pt>
    <dgm:pt modelId="{D69778CD-D649-46D8-A4AA-67969BBFBE13}" type="sibTrans" cxnId="{71D323E9-92C8-4900-9BF9-6F9D938F10C5}">
      <dgm:prSet/>
      <dgm:spPr/>
      <dgm:t>
        <a:bodyPr/>
        <a:lstStyle/>
        <a:p>
          <a:endParaRPr lang="el-GR"/>
        </a:p>
      </dgm:t>
    </dgm:pt>
    <dgm:pt modelId="{1F43B974-80DC-435C-8B30-E51A8E04D64F}">
      <dgm:prSet/>
      <dgm:spPr/>
      <dgm:t>
        <a:bodyPr/>
        <a:lstStyle/>
        <a:p>
          <a:r>
            <a:rPr lang="fr-FR" b="0" i="0"/>
            <a:t>Galerie des Glaces : Cette galerie est célèbre pour ses miroirs et ses lustres. Elle mesure 73 mètres de long et est un symbole de la richesse du palais.</a:t>
          </a:r>
          <a:endParaRPr lang="el-GR"/>
        </a:p>
      </dgm:t>
    </dgm:pt>
    <dgm:pt modelId="{E353FAF0-5951-4594-A657-FD00F3A42862}" type="parTrans" cxnId="{C96D4E0F-B1E6-4DEF-A5BC-5F89D65EF77F}">
      <dgm:prSet/>
      <dgm:spPr/>
      <dgm:t>
        <a:bodyPr/>
        <a:lstStyle/>
        <a:p>
          <a:endParaRPr lang="el-GR"/>
        </a:p>
      </dgm:t>
    </dgm:pt>
    <dgm:pt modelId="{0B3711CE-43D1-4665-966F-12EDFB9B22C2}" type="sibTrans" cxnId="{C96D4E0F-B1E6-4DEF-A5BC-5F89D65EF77F}">
      <dgm:prSet/>
      <dgm:spPr/>
      <dgm:t>
        <a:bodyPr/>
        <a:lstStyle/>
        <a:p>
          <a:endParaRPr lang="el-GR"/>
        </a:p>
      </dgm:t>
    </dgm:pt>
    <dgm:pt modelId="{7BF6106E-C2D9-4FA7-BDE0-45EE68B114A9}">
      <dgm:prSet/>
      <dgm:spPr/>
      <dgm:t>
        <a:bodyPr/>
        <a:lstStyle/>
        <a:p>
          <a:r>
            <a:rPr lang="fr-FR" b="0" i="0"/>
            <a:t>Jardins : Les jardins de Versailles, conçus par André Le Nôtre, sont vastes et comprennent des fontaines, des sculptures et des parterres de fleurs.</a:t>
          </a:r>
          <a:endParaRPr lang="el-GR"/>
        </a:p>
      </dgm:t>
    </dgm:pt>
    <dgm:pt modelId="{8F5CBE3E-E49E-4669-BCFA-CC9F993418FB}" type="parTrans" cxnId="{9677E8A6-450D-48C0-8F9B-AC9A45F03E66}">
      <dgm:prSet/>
      <dgm:spPr/>
      <dgm:t>
        <a:bodyPr/>
        <a:lstStyle/>
        <a:p>
          <a:endParaRPr lang="el-GR"/>
        </a:p>
      </dgm:t>
    </dgm:pt>
    <dgm:pt modelId="{DC087861-DAA8-4523-B1DF-E0150D123A55}" type="sibTrans" cxnId="{9677E8A6-450D-48C0-8F9B-AC9A45F03E66}">
      <dgm:prSet/>
      <dgm:spPr/>
      <dgm:t>
        <a:bodyPr/>
        <a:lstStyle/>
        <a:p>
          <a:endParaRPr lang="el-GR"/>
        </a:p>
      </dgm:t>
    </dgm:pt>
    <dgm:pt modelId="{F3A4E4FA-0894-4FC0-B223-AF014C8CA3C0}">
      <dgm:prSet/>
      <dgm:spPr/>
      <dgm:t>
        <a:bodyPr/>
        <a:lstStyle/>
        <a:p>
          <a:r>
            <a:rPr lang="fr-FR" b="0" i="0"/>
            <a:t>Histoire : Versailles a été le centre du pouvoir royal en France jusqu'à la Révolution française en 1789.</a:t>
          </a:r>
          <a:endParaRPr lang="el-GR"/>
        </a:p>
      </dgm:t>
    </dgm:pt>
    <dgm:pt modelId="{D967B497-646F-4982-99D6-95834500A81E}" type="parTrans" cxnId="{54084C57-7AE3-44DC-9E0D-280CA8358180}">
      <dgm:prSet/>
      <dgm:spPr/>
      <dgm:t>
        <a:bodyPr/>
        <a:lstStyle/>
        <a:p>
          <a:endParaRPr lang="el-GR"/>
        </a:p>
      </dgm:t>
    </dgm:pt>
    <dgm:pt modelId="{47572C3A-EC43-4A22-908A-ACA9A6A08915}" type="sibTrans" cxnId="{54084C57-7AE3-44DC-9E0D-280CA8358180}">
      <dgm:prSet/>
      <dgm:spPr/>
      <dgm:t>
        <a:bodyPr/>
        <a:lstStyle/>
        <a:p>
          <a:endParaRPr lang="el-GR"/>
        </a:p>
      </dgm:t>
    </dgm:pt>
    <dgm:pt modelId="{6905F2D3-18C6-425F-BD82-A6D60FC80434}">
      <dgm:prSet/>
      <dgm:spPr/>
      <dgm:t>
        <a:bodyPr/>
        <a:lstStyle/>
        <a:p>
          <a:r>
            <a:rPr lang="fr-FR" b="0" i="0"/>
            <a:t>Visites : Aujourd'hui, le château est un site touristique majeur, attirant des millions de visiteurs chaque année.</a:t>
          </a:r>
          <a:endParaRPr lang="el-GR"/>
        </a:p>
      </dgm:t>
    </dgm:pt>
    <dgm:pt modelId="{A58B418A-D0FA-430E-9E75-8152FB9D2E45}" type="parTrans" cxnId="{B55CB53E-BF6F-44DB-A301-9E0C6766DA5D}">
      <dgm:prSet/>
      <dgm:spPr/>
      <dgm:t>
        <a:bodyPr/>
        <a:lstStyle/>
        <a:p>
          <a:endParaRPr lang="el-GR"/>
        </a:p>
      </dgm:t>
    </dgm:pt>
    <dgm:pt modelId="{3A48D447-E0D6-46A2-81A9-76EA384724E8}" type="sibTrans" cxnId="{B55CB53E-BF6F-44DB-A301-9E0C6766DA5D}">
      <dgm:prSet/>
      <dgm:spPr/>
      <dgm:t>
        <a:bodyPr/>
        <a:lstStyle/>
        <a:p>
          <a:endParaRPr lang="el-GR"/>
        </a:p>
      </dgm:t>
    </dgm:pt>
    <dgm:pt modelId="{98DEB22B-F872-469A-9E2D-DBE817CF8E83}" type="pres">
      <dgm:prSet presAssocID="{53391FEA-4A45-4AFC-84BF-90FBBB6BDF65}" presName="compositeShape" presStyleCnt="0">
        <dgm:presLayoutVars>
          <dgm:chMax val="7"/>
          <dgm:dir/>
          <dgm:resizeHandles val="exact"/>
        </dgm:presLayoutVars>
      </dgm:prSet>
      <dgm:spPr/>
    </dgm:pt>
    <dgm:pt modelId="{041AA603-91B3-4D63-B65A-4FE5E22D7680}" type="pres">
      <dgm:prSet presAssocID="{75F69538-8127-435E-9990-F62DE312814D}" presName="circ1" presStyleLbl="vennNode1" presStyleIdx="0" presStyleCnt="5"/>
      <dgm:spPr/>
    </dgm:pt>
    <dgm:pt modelId="{92B3933D-8878-4BC3-9BAD-744974273FB1}" type="pres">
      <dgm:prSet presAssocID="{75F69538-8127-435E-9990-F62DE312814D}" presName="circ1Tx" presStyleLbl="revTx" presStyleIdx="0" presStyleCnt="0">
        <dgm:presLayoutVars>
          <dgm:chMax val="0"/>
          <dgm:chPref val="0"/>
          <dgm:bulletEnabled val="1"/>
        </dgm:presLayoutVars>
      </dgm:prSet>
      <dgm:spPr/>
    </dgm:pt>
    <dgm:pt modelId="{4C30D9B1-02F9-4EF3-A863-E720FA7B491C}" type="pres">
      <dgm:prSet presAssocID="{1F43B974-80DC-435C-8B30-E51A8E04D64F}" presName="circ2" presStyleLbl="vennNode1" presStyleIdx="1" presStyleCnt="5"/>
      <dgm:spPr/>
    </dgm:pt>
    <dgm:pt modelId="{A6F73514-59CD-4A60-B8E5-FEA1F2270019}" type="pres">
      <dgm:prSet presAssocID="{1F43B974-80DC-435C-8B30-E51A8E04D64F}" presName="circ2Tx" presStyleLbl="revTx" presStyleIdx="0" presStyleCnt="0">
        <dgm:presLayoutVars>
          <dgm:chMax val="0"/>
          <dgm:chPref val="0"/>
          <dgm:bulletEnabled val="1"/>
        </dgm:presLayoutVars>
      </dgm:prSet>
      <dgm:spPr/>
    </dgm:pt>
    <dgm:pt modelId="{527D3FF8-83BF-45F7-9394-91FF4B07E7B9}" type="pres">
      <dgm:prSet presAssocID="{7BF6106E-C2D9-4FA7-BDE0-45EE68B114A9}" presName="circ3" presStyleLbl="vennNode1" presStyleIdx="2" presStyleCnt="5"/>
      <dgm:spPr/>
    </dgm:pt>
    <dgm:pt modelId="{321EFA32-3A11-4FAF-A158-6BE54340F94A}" type="pres">
      <dgm:prSet presAssocID="{7BF6106E-C2D9-4FA7-BDE0-45EE68B114A9}" presName="circ3Tx" presStyleLbl="revTx" presStyleIdx="0" presStyleCnt="0">
        <dgm:presLayoutVars>
          <dgm:chMax val="0"/>
          <dgm:chPref val="0"/>
          <dgm:bulletEnabled val="1"/>
        </dgm:presLayoutVars>
      </dgm:prSet>
      <dgm:spPr/>
    </dgm:pt>
    <dgm:pt modelId="{227510B6-7606-4BC9-904C-5D7090F9E259}" type="pres">
      <dgm:prSet presAssocID="{F3A4E4FA-0894-4FC0-B223-AF014C8CA3C0}" presName="circ4" presStyleLbl="vennNode1" presStyleIdx="3" presStyleCnt="5"/>
      <dgm:spPr/>
    </dgm:pt>
    <dgm:pt modelId="{E68081FD-E9DA-4309-AE0B-55AB6081FE4B}" type="pres">
      <dgm:prSet presAssocID="{F3A4E4FA-0894-4FC0-B223-AF014C8CA3C0}" presName="circ4Tx" presStyleLbl="revTx" presStyleIdx="0" presStyleCnt="0">
        <dgm:presLayoutVars>
          <dgm:chMax val="0"/>
          <dgm:chPref val="0"/>
          <dgm:bulletEnabled val="1"/>
        </dgm:presLayoutVars>
      </dgm:prSet>
      <dgm:spPr/>
    </dgm:pt>
    <dgm:pt modelId="{1E194960-2DAC-434E-B8C3-71A0806A70C3}" type="pres">
      <dgm:prSet presAssocID="{6905F2D3-18C6-425F-BD82-A6D60FC80434}" presName="circ5" presStyleLbl="vennNode1" presStyleIdx="4" presStyleCnt="5" custLinFactNeighborY="-1208"/>
      <dgm:spPr/>
    </dgm:pt>
    <dgm:pt modelId="{8D0695F0-1963-4C77-832D-D583E7BD7E21}" type="pres">
      <dgm:prSet presAssocID="{6905F2D3-18C6-425F-BD82-A6D60FC80434}" presName="circ5Tx" presStyleLbl="revTx" presStyleIdx="0" presStyleCnt="0">
        <dgm:presLayoutVars>
          <dgm:chMax val="0"/>
          <dgm:chPref val="0"/>
          <dgm:bulletEnabled val="1"/>
        </dgm:presLayoutVars>
      </dgm:prSet>
      <dgm:spPr/>
    </dgm:pt>
  </dgm:ptLst>
  <dgm:cxnLst>
    <dgm:cxn modelId="{B6B65504-03A1-4AF0-A3B0-1F7A0860503D}" type="presOf" srcId="{75F69538-8127-435E-9990-F62DE312814D}" destId="{92B3933D-8878-4BC3-9BAD-744974273FB1}" srcOrd="0" destOrd="0" presId="urn:microsoft.com/office/officeart/2005/8/layout/venn1"/>
    <dgm:cxn modelId="{C96D4E0F-B1E6-4DEF-A5BC-5F89D65EF77F}" srcId="{53391FEA-4A45-4AFC-84BF-90FBBB6BDF65}" destId="{1F43B974-80DC-435C-8B30-E51A8E04D64F}" srcOrd="1" destOrd="0" parTransId="{E353FAF0-5951-4594-A657-FD00F3A42862}" sibTransId="{0B3711CE-43D1-4665-966F-12EDFB9B22C2}"/>
    <dgm:cxn modelId="{3E4F212A-2596-481B-854A-7FC031F87224}" type="presOf" srcId="{7BF6106E-C2D9-4FA7-BDE0-45EE68B114A9}" destId="{321EFA32-3A11-4FAF-A158-6BE54340F94A}" srcOrd="0" destOrd="0" presId="urn:microsoft.com/office/officeart/2005/8/layout/venn1"/>
    <dgm:cxn modelId="{B55CB53E-BF6F-44DB-A301-9E0C6766DA5D}" srcId="{53391FEA-4A45-4AFC-84BF-90FBBB6BDF65}" destId="{6905F2D3-18C6-425F-BD82-A6D60FC80434}" srcOrd="4" destOrd="0" parTransId="{A58B418A-D0FA-430E-9E75-8152FB9D2E45}" sibTransId="{3A48D447-E0D6-46A2-81A9-76EA384724E8}"/>
    <dgm:cxn modelId="{8C0C3A53-A3E2-4C25-BEBB-394CF0924E4B}" type="presOf" srcId="{1F43B974-80DC-435C-8B30-E51A8E04D64F}" destId="{A6F73514-59CD-4A60-B8E5-FEA1F2270019}" srcOrd="0" destOrd="0" presId="urn:microsoft.com/office/officeart/2005/8/layout/venn1"/>
    <dgm:cxn modelId="{54084C57-7AE3-44DC-9E0D-280CA8358180}" srcId="{53391FEA-4A45-4AFC-84BF-90FBBB6BDF65}" destId="{F3A4E4FA-0894-4FC0-B223-AF014C8CA3C0}" srcOrd="3" destOrd="0" parTransId="{D967B497-646F-4982-99D6-95834500A81E}" sibTransId="{47572C3A-EC43-4A22-908A-ACA9A6A08915}"/>
    <dgm:cxn modelId="{BE62EE7D-CC01-49E7-BE49-31950F3B7BBC}" type="presOf" srcId="{F3A4E4FA-0894-4FC0-B223-AF014C8CA3C0}" destId="{E68081FD-E9DA-4309-AE0B-55AB6081FE4B}" srcOrd="0" destOrd="0" presId="urn:microsoft.com/office/officeart/2005/8/layout/venn1"/>
    <dgm:cxn modelId="{6662AD88-6929-4BF6-BF10-727C1AF8BBF0}" type="presOf" srcId="{53391FEA-4A45-4AFC-84BF-90FBBB6BDF65}" destId="{98DEB22B-F872-469A-9E2D-DBE817CF8E83}" srcOrd="0" destOrd="0" presId="urn:microsoft.com/office/officeart/2005/8/layout/venn1"/>
    <dgm:cxn modelId="{02E8368A-6D05-4D19-8FCA-3D5AE74455AA}" type="presOf" srcId="{6905F2D3-18C6-425F-BD82-A6D60FC80434}" destId="{8D0695F0-1963-4C77-832D-D583E7BD7E21}" srcOrd="0" destOrd="0" presId="urn:microsoft.com/office/officeart/2005/8/layout/venn1"/>
    <dgm:cxn modelId="{9677E8A6-450D-48C0-8F9B-AC9A45F03E66}" srcId="{53391FEA-4A45-4AFC-84BF-90FBBB6BDF65}" destId="{7BF6106E-C2D9-4FA7-BDE0-45EE68B114A9}" srcOrd="2" destOrd="0" parTransId="{8F5CBE3E-E49E-4669-BCFA-CC9F993418FB}" sibTransId="{DC087861-DAA8-4523-B1DF-E0150D123A55}"/>
    <dgm:cxn modelId="{71D323E9-92C8-4900-9BF9-6F9D938F10C5}" srcId="{53391FEA-4A45-4AFC-84BF-90FBBB6BDF65}" destId="{75F69538-8127-435E-9990-F62DE312814D}" srcOrd="0" destOrd="0" parTransId="{B8E66829-AFF5-4149-BC8A-2918DA2C8F35}" sibTransId="{D69778CD-D649-46D8-A4AA-67969BBFBE13}"/>
    <dgm:cxn modelId="{7C25BBDF-1225-47AC-BB81-C0FD6DCD9441}" type="presParOf" srcId="{98DEB22B-F872-469A-9E2D-DBE817CF8E83}" destId="{041AA603-91B3-4D63-B65A-4FE5E22D7680}" srcOrd="0" destOrd="0" presId="urn:microsoft.com/office/officeart/2005/8/layout/venn1"/>
    <dgm:cxn modelId="{DD078BF6-420E-4323-8AFF-E34E44D78D99}" type="presParOf" srcId="{98DEB22B-F872-469A-9E2D-DBE817CF8E83}" destId="{92B3933D-8878-4BC3-9BAD-744974273FB1}" srcOrd="1" destOrd="0" presId="urn:microsoft.com/office/officeart/2005/8/layout/venn1"/>
    <dgm:cxn modelId="{5E3DBA83-7519-401F-8C7F-D6AF5DAC793C}" type="presParOf" srcId="{98DEB22B-F872-469A-9E2D-DBE817CF8E83}" destId="{4C30D9B1-02F9-4EF3-A863-E720FA7B491C}" srcOrd="2" destOrd="0" presId="urn:microsoft.com/office/officeart/2005/8/layout/venn1"/>
    <dgm:cxn modelId="{CA3752E8-BAD8-4D11-B7F0-E478F53A4AAC}" type="presParOf" srcId="{98DEB22B-F872-469A-9E2D-DBE817CF8E83}" destId="{A6F73514-59CD-4A60-B8E5-FEA1F2270019}" srcOrd="3" destOrd="0" presId="urn:microsoft.com/office/officeart/2005/8/layout/venn1"/>
    <dgm:cxn modelId="{051809CA-488F-47CB-8875-541606B3402B}" type="presParOf" srcId="{98DEB22B-F872-469A-9E2D-DBE817CF8E83}" destId="{527D3FF8-83BF-45F7-9394-91FF4B07E7B9}" srcOrd="4" destOrd="0" presId="urn:microsoft.com/office/officeart/2005/8/layout/venn1"/>
    <dgm:cxn modelId="{C0E7E01A-74F9-4420-9B19-0F2495B8D623}" type="presParOf" srcId="{98DEB22B-F872-469A-9E2D-DBE817CF8E83}" destId="{321EFA32-3A11-4FAF-A158-6BE54340F94A}" srcOrd="5" destOrd="0" presId="urn:microsoft.com/office/officeart/2005/8/layout/venn1"/>
    <dgm:cxn modelId="{77D22A35-791D-4C3C-AC0C-68F1E4084623}" type="presParOf" srcId="{98DEB22B-F872-469A-9E2D-DBE817CF8E83}" destId="{227510B6-7606-4BC9-904C-5D7090F9E259}" srcOrd="6" destOrd="0" presId="urn:microsoft.com/office/officeart/2005/8/layout/venn1"/>
    <dgm:cxn modelId="{2D77FC16-83F8-4B45-9D3D-7E8089D72089}" type="presParOf" srcId="{98DEB22B-F872-469A-9E2D-DBE817CF8E83}" destId="{E68081FD-E9DA-4309-AE0B-55AB6081FE4B}" srcOrd="7" destOrd="0" presId="urn:microsoft.com/office/officeart/2005/8/layout/venn1"/>
    <dgm:cxn modelId="{0C5B70A8-87F0-4D43-8833-677C72988268}" type="presParOf" srcId="{98DEB22B-F872-469A-9E2D-DBE817CF8E83}" destId="{1E194960-2DAC-434E-B8C3-71A0806A70C3}" srcOrd="8" destOrd="0" presId="urn:microsoft.com/office/officeart/2005/8/layout/venn1"/>
    <dgm:cxn modelId="{80C2A7E6-2034-487E-B699-773E499E3489}" type="presParOf" srcId="{98DEB22B-F872-469A-9E2D-DBE817CF8E83}" destId="{8D0695F0-1963-4C77-832D-D583E7BD7E21}" srcOrd="9"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0F4CE75-145A-4B57-824A-42C7C21A9536}" type="doc">
      <dgm:prSet loTypeId="urn:microsoft.com/office/officeart/2005/8/layout/venn1" loCatId="relationship" qsTypeId="urn:microsoft.com/office/officeart/2005/8/quickstyle/simple1" qsCatId="simple" csTypeId="urn:microsoft.com/office/officeart/2005/8/colors/accent1_2" csCatId="accent1"/>
      <dgm:spPr/>
      <dgm:t>
        <a:bodyPr/>
        <a:lstStyle/>
        <a:p>
          <a:endParaRPr lang="el-GR"/>
        </a:p>
      </dgm:t>
    </dgm:pt>
    <dgm:pt modelId="{95AE2FFD-EA24-4F64-81B5-8FF86691E49B}">
      <dgm:prSet/>
      <dgm:spPr/>
      <dgm:t>
        <a:bodyPr/>
        <a:lstStyle/>
        <a:p>
          <a:r>
            <a:rPr lang="fr-FR" b="0" i="0" dirty="0">
              <a:solidFill>
                <a:schemeClr val="bg1">
                  <a:lumMod val="95000"/>
                </a:schemeClr>
              </a:solidFill>
            </a:rPr>
            <a:t>Le Château de Versailles est situé à environ 20 kilomètres de Paris. Il a été construit au XVIIe siècle sous le règne de Louis XIV, le Roi Soleil.</a:t>
          </a:r>
          <a:endParaRPr lang="el-GR" dirty="0">
            <a:solidFill>
              <a:schemeClr val="bg1">
                <a:lumMod val="95000"/>
              </a:schemeClr>
            </a:solidFill>
          </a:endParaRPr>
        </a:p>
      </dgm:t>
    </dgm:pt>
    <dgm:pt modelId="{C8D542BF-3263-43D6-B67C-6F6F02719E88}" type="parTrans" cxnId="{15651406-95AB-47BB-89EE-AB01C252E06C}">
      <dgm:prSet/>
      <dgm:spPr/>
      <dgm:t>
        <a:bodyPr/>
        <a:lstStyle/>
        <a:p>
          <a:endParaRPr lang="el-GR"/>
        </a:p>
      </dgm:t>
    </dgm:pt>
    <dgm:pt modelId="{1382FC74-3F44-4DC5-B8F6-330976284A06}" type="sibTrans" cxnId="{15651406-95AB-47BB-89EE-AB01C252E06C}">
      <dgm:prSet/>
      <dgm:spPr/>
      <dgm:t>
        <a:bodyPr/>
        <a:lstStyle/>
        <a:p>
          <a:endParaRPr lang="el-GR"/>
        </a:p>
      </dgm:t>
    </dgm:pt>
    <dgm:pt modelId="{F521502A-B170-4D1E-9705-354C015F792C}" type="pres">
      <dgm:prSet presAssocID="{00F4CE75-145A-4B57-824A-42C7C21A9536}" presName="compositeShape" presStyleCnt="0">
        <dgm:presLayoutVars>
          <dgm:chMax val="7"/>
          <dgm:dir/>
          <dgm:resizeHandles val="exact"/>
        </dgm:presLayoutVars>
      </dgm:prSet>
      <dgm:spPr/>
    </dgm:pt>
    <dgm:pt modelId="{FA4A503D-06E2-4770-9A37-C71E258CCFB6}" type="pres">
      <dgm:prSet presAssocID="{95AE2FFD-EA24-4F64-81B5-8FF86691E49B}" presName="circ1TxSh" presStyleLbl="vennNode1" presStyleIdx="0" presStyleCnt="1"/>
      <dgm:spPr/>
    </dgm:pt>
  </dgm:ptLst>
  <dgm:cxnLst>
    <dgm:cxn modelId="{15651406-95AB-47BB-89EE-AB01C252E06C}" srcId="{00F4CE75-145A-4B57-824A-42C7C21A9536}" destId="{95AE2FFD-EA24-4F64-81B5-8FF86691E49B}" srcOrd="0" destOrd="0" parTransId="{C8D542BF-3263-43D6-B67C-6F6F02719E88}" sibTransId="{1382FC74-3F44-4DC5-B8F6-330976284A06}"/>
    <dgm:cxn modelId="{9D735454-7074-4337-894C-09A9B966C1B6}" type="presOf" srcId="{00F4CE75-145A-4B57-824A-42C7C21A9536}" destId="{F521502A-B170-4D1E-9705-354C015F792C}" srcOrd="0" destOrd="0" presId="urn:microsoft.com/office/officeart/2005/8/layout/venn1"/>
    <dgm:cxn modelId="{EE7842DF-FA49-4D8F-9E37-18A5510534B6}" type="presOf" srcId="{95AE2FFD-EA24-4F64-81B5-8FF86691E49B}" destId="{FA4A503D-06E2-4770-9A37-C71E258CCFB6}" srcOrd="0" destOrd="0" presId="urn:microsoft.com/office/officeart/2005/8/layout/venn1"/>
    <dgm:cxn modelId="{74001F04-EFED-4778-B4EC-CBDF1DB02B63}" type="presParOf" srcId="{F521502A-B170-4D1E-9705-354C015F792C}" destId="{FA4A503D-06E2-4770-9A37-C71E258CCFB6}" srcOrd="0" destOrd="0" presId="urn:microsoft.com/office/officeart/2005/8/layout/venn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6D6249F-8A2C-4DC2-82B6-C20F97C56ACB}" type="doc">
      <dgm:prSet loTypeId="urn:microsoft.com/office/officeart/2005/8/layout/matrix3" loCatId="matrix" qsTypeId="urn:microsoft.com/office/officeart/2005/8/quickstyle/simple1" qsCatId="simple" csTypeId="urn:microsoft.com/office/officeart/2005/8/colors/accent1_2" csCatId="accent1" phldr="1"/>
      <dgm:spPr/>
      <dgm:t>
        <a:bodyPr/>
        <a:lstStyle/>
        <a:p>
          <a:endParaRPr lang="el-GR"/>
        </a:p>
      </dgm:t>
    </dgm:pt>
    <dgm:pt modelId="{94448F79-3BF4-46F9-BA34-BCF5BE86CF2F}">
      <dgm:prSet/>
      <dgm:spPr/>
      <dgm:t>
        <a:bodyPr/>
        <a:lstStyle/>
        <a:p>
          <a:r>
            <a:rPr lang="fr-FR" b="0" i="0" dirty="0"/>
            <a:t>Construction : Le Colisée a été construit au Ier siècle après Jésus-Christ, sous le règne de l'empereur Vespasien.</a:t>
          </a:r>
          <a:endParaRPr lang="el-GR" dirty="0"/>
        </a:p>
      </dgm:t>
    </dgm:pt>
    <dgm:pt modelId="{37DA34F2-FD1E-4974-893C-054064529D8F}" type="parTrans" cxnId="{78D35E16-5708-41D8-A6E9-3ED32C9E4BA9}">
      <dgm:prSet/>
      <dgm:spPr/>
      <dgm:t>
        <a:bodyPr/>
        <a:lstStyle/>
        <a:p>
          <a:endParaRPr lang="el-GR"/>
        </a:p>
      </dgm:t>
    </dgm:pt>
    <dgm:pt modelId="{DE5B06E3-07CE-4C73-84C2-9ABF2743BED7}" type="sibTrans" cxnId="{78D35E16-5708-41D8-A6E9-3ED32C9E4BA9}">
      <dgm:prSet/>
      <dgm:spPr/>
      <dgm:t>
        <a:bodyPr/>
        <a:lstStyle/>
        <a:p>
          <a:endParaRPr lang="el-GR"/>
        </a:p>
      </dgm:t>
    </dgm:pt>
    <dgm:pt modelId="{098D6771-9175-4471-BE30-D8C0CF859317}">
      <dgm:prSet/>
      <dgm:spPr/>
      <dgm:t>
        <a:bodyPr/>
        <a:lstStyle/>
        <a:p>
          <a:r>
            <a:rPr lang="fr-FR" b="0" i="0"/>
            <a:t>Architecture : Il mesure 189 mètres de long, 156 mètres de large et 48 mètres de haut</a:t>
          </a:r>
          <a:r>
            <a:rPr lang="el-GR" b="0" i="0"/>
            <a:t>.</a:t>
          </a:r>
          <a:endParaRPr lang="el-GR"/>
        </a:p>
      </dgm:t>
    </dgm:pt>
    <dgm:pt modelId="{ABE8BFE9-F26B-4EA6-81DD-8FDA9931948D}" type="parTrans" cxnId="{8F42BFFA-1B85-49A8-AE87-C50CB61CB266}">
      <dgm:prSet/>
      <dgm:spPr/>
      <dgm:t>
        <a:bodyPr/>
        <a:lstStyle/>
        <a:p>
          <a:endParaRPr lang="el-GR"/>
        </a:p>
      </dgm:t>
    </dgm:pt>
    <dgm:pt modelId="{590BDFF5-7073-4534-823B-4AED30297716}" type="sibTrans" cxnId="{8F42BFFA-1B85-49A8-AE87-C50CB61CB266}">
      <dgm:prSet/>
      <dgm:spPr/>
      <dgm:t>
        <a:bodyPr/>
        <a:lstStyle/>
        <a:p>
          <a:endParaRPr lang="el-GR"/>
        </a:p>
      </dgm:t>
    </dgm:pt>
    <dgm:pt modelId="{827755EB-4721-4A88-9935-9804E6025C03}">
      <dgm:prSet/>
      <dgm:spPr/>
      <dgm:t>
        <a:bodyPr/>
        <a:lstStyle/>
        <a:p>
          <a:r>
            <a:rPr lang="fr-FR" b="0" i="0"/>
            <a:t>Événements : Le Colisée a accueilli de nombreux événements, notamment des combats de gladiateurs, des courses de chars et des représentations théâtrales.</a:t>
          </a:r>
          <a:endParaRPr lang="el-GR"/>
        </a:p>
      </dgm:t>
    </dgm:pt>
    <dgm:pt modelId="{E8E759A0-0DF4-41E3-848F-ED03805731BB}" type="parTrans" cxnId="{B46DF9BD-C2A8-4EDE-B151-471E7F191688}">
      <dgm:prSet/>
      <dgm:spPr/>
      <dgm:t>
        <a:bodyPr/>
        <a:lstStyle/>
        <a:p>
          <a:endParaRPr lang="el-GR"/>
        </a:p>
      </dgm:t>
    </dgm:pt>
    <dgm:pt modelId="{EA4F002E-B913-4993-9060-3EBA71110E73}" type="sibTrans" cxnId="{B46DF9BD-C2A8-4EDE-B151-471E7F191688}">
      <dgm:prSet/>
      <dgm:spPr/>
      <dgm:t>
        <a:bodyPr/>
        <a:lstStyle/>
        <a:p>
          <a:endParaRPr lang="el-GR"/>
        </a:p>
      </dgm:t>
    </dgm:pt>
    <dgm:pt modelId="{49C0DA59-090D-47CA-946C-F97AFC907CF5}">
      <dgm:prSet/>
      <dgm:spPr/>
      <dgm:t>
        <a:bodyPr/>
        <a:lstStyle/>
        <a:p>
          <a:r>
            <a:rPr lang="fr-FR" b="0" i="0"/>
            <a:t>Histoire : Le Colisée a été utilisé pendant plus de 500 ans avant d'être abandonné. Il a été restauré à plusieurs reprises au cours des siècles.</a:t>
          </a:r>
          <a:endParaRPr lang="el-GR"/>
        </a:p>
      </dgm:t>
    </dgm:pt>
    <dgm:pt modelId="{4A58BA3A-55D4-4C2D-A809-24D775114498}" type="parTrans" cxnId="{C620ADFE-A5D4-4F71-8A39-19A4B5B486A1}">
      <dgm:prSet/>
      <dgm:spPr/>
      <dgm:t>
        <a:bodyPr/>
        <a:lstStyle/>
        <a:p>
          <a:endParaRPr lang="el-GR"/>
        </a:p>
      </dgm:t>
    </dgm:pt>
    <dgm:pt modelId="{EB59AB00-DCDA-4D86-8687-E2CC5B578C8E}" type="sibTrans" cxnId="{C620ADFE-A5D4-4F71-8A39-19A4B5B486A1}">
      <dgm:prSet/>
      <dgm:spPr/>
      <dgm:t>
        <a:bodyPr/>
        <a:lstStyle/>
        <a:p>
          <a:endParaRPr lang="el-GR"/>
        </a:p>
      </dgm:t>
    </dgm:pt>
    <dgm:pt modelId="{3AA47FE4-7DF9-43BA-B5C0-FE9B34703925}" type="pres">
      <dgm:prSet presAssocID="{46D6249F-8A2C-4DC2-82B6-C20F97C56ACB}" presName="matrix" presStyleCnt="0">
        <dgm:presLayoutVars>
          <dgm:chMax val="1"/>
          <dgm:dir/>
          <dgm:resizeHandles val="exact"/>
        </dgm:presLayoutVars>
      </dgm:prSet>
      <dgm:spPr/>
    </dgm:pt>
    <dgm:pt modelId="{7625FF35-5B3A-4DE6-839B-2CD9BC3E3B3C}" type="pres">
      <dgm:prSet presAssocID="{46D6249F-8A2C-4DC2-82B6-C20F97C56ACB}" presName="diamond" presStyleLbl="bgShp" presStyleIdx="0" presStyleCnt="1"/>
      <dgm:spPr/>
    </dgm:pt>
    <dgm:pt modelId="{515BD19A-55D7-4BB7-9B4D-9FB1C65C6905}" type="pres">
      <dgm:prSet presAssocID="{46D6249F-8A2C-4DC2-82B6-C20F97C56ACB}" presName="quad1" presStyleLbl="node1" presStyleIdx="0" presStyleCnt="4">
        <dgm:presLayoutVars>
          <dgm:chMax val="0"/>
          <dgm:chPref val="0"/>
          <dgm:bulletEnabled val="1"/>
        </dgm:presLayoutVars>
      </dgm:prSet>
      <dgm:spPr/>
    </dgm:pt>
    <dgm:pt modelId="{4BA9CD4B-1D20-45E2-8AD4-F59C906E286B}" type="pres">
      <dgm:prSet presAssocID="{46D6249F-8A2C-4DC2-82B6-C20F97C56ACB}" presName="quad2" presStyleLbl="node1" presStyleIdx="1" presStyleCnt="4">
        <dgm:presLayoutVars>
          <dgm:chMax val="0"/>
          <dgm:chPref val="0"/>
          <dgm:bulletEnabled val="1"/>
        </dgm:presLayoutVars>
      </dgm:prSet>
      <dgm:spPr/>
    </dgm:pt>
    <dgm:pt modelId="{AEE9FAF4-159B-4722-BB51-C7174D46CBD9}" type="pres">
      <dgm:prSet presAssocID="{46D6249F-8A2C-4DC2-82B6-C20F97C56ACB}" presName="quad3" presStyleLbl="node1" presStyleIdx="2" presStyleCnt="4">
        <dgm:presLayoutVars>
          <dgm:chMax val="0"/>
          <dgm:chPref val="0"/>
          <dgm:bulletEnabled val="1"/>
        </dgm:presLayoutVars>
      </dgm:prSet>
      <dgm:spPr/>
    </dgm:pt>
    <dgm:pt modelId="{5B8B2E70-F668-4A2E-BCD8-49FB6F5E300E}" type="pres">
      <dgm:prSet presAssocID="{46D6249F-8A2C-4DC2-82B6-C20F97C56ACB}" presName="quad4" presStyleLbl="node1" presStyleIdx="3" presStyleCnt="4">
        <dgm:presLayoutVars>
          <dgm:chMax val="0"/>
          <dgm:chPref val="0"/>
          <dgm:bulletEnabled val="1"/>
        </dgm:presLayoutVars>
      </dgm:prSet>
      <dgm:spPr/>
    </dgm:pt>
  </dgm:ptLst>
  <dgm:cxnLst>
    <dgm:cxn modelId="{78D35E16-5708-41D8-A6E9-3ED32C9E4BA9}" srcId="{46D6249F-8A2C-4DC2-82B6-C20F97C56ACB}" destId="{94448F79-3BF4-46F9-BA34-BCF5BE86CF2F}" srcOrd="0" destOrd="0" parTransId="{37DA34F2-FD1E-4974-893C-054064529D8F}" sibTransId="{DE5B06E3-07CE-4C73-84C2-9ABF2743BED7}"/>
    <dgm:cxn modelId="{D13F7743-AC44-4AD0-8537-A8D7007910D0}" type="presOf" srcId="{49C0DA59-090D-47CA-946C-F97AFC907CF5}" destId="{5B8B2E70-F668-4A2E-BCD8-49FB6F5E300E}" srcOrd="0" destOrd="0" presId="urn:microsoft.com/office/officeart/2005/8/layout/matrix3"/>
    <dgm:cxn modelId="{BAB92847-D488-48E1-BA43-019E64DB904A}" type="presOf" srcId="{098D6771-9175-4471-BE30-D8C0CF859317}" destId="{4BA9CD4B-1D20-45E2-8AD4-F59C906E286B}" srcOrd="0" destOrd="0" presId="urn:microsoft.com/office/officeart/2005/8/layout/matrix3"/>
    <dgm:cxn modelId="{0E54976C-64B8-4CCF-BB76-25775A634B44}" type="presOf" srcId="{46D6249F-8A2C-4DC2-82B6-C20F97C56ACB}" destId="{3AA47FE4-7DF9-43BA-B5C0-FE9B34703925}" srcOrd="0" destOrd="0" presId="urn:microsoft.com/office/officeart/2005/8/layout/matrix3"/>
    <dgm:cxn modelId="{F69E7D85-D64D-409D-A12A-3A1AC8D8E499}" type="presOf" srcId="{94448F79-3BF4-46F9-BA34-BCF5BE86CF2F}" destId="{515BD19A-55D7-4BB7-9B4D-9FB1C65C6905}" srcOrd="0" destOrd="0" presId="urn:microsoft.com/office/officeart/2005/8/layout/matrix3"/>
    <dgm:cxn modelId="{B46DF9BD-C2A8-4EDE-B151-471E7F191688}" srcId="{46D6249F-8A2C-4DC2-82B6-C20F97C56ACB}" destId="{827755EB-4721-4A88-9935-9804E6025C03}" srcOrd="2" destOrd="0" parTransId="{E8E759A0-0DF4-41E3-848F-ED03805731BB}" sibTransId="{EA4F002E-B913-4993-9060-3EBA71110E73}"/>
    <dgm:cxn modelId="{8F42BFFA-1B85-49A8-AE87-C50CB61CB266}" srcId="{46D6249F-8A2C-4DC2-82B6-C20F97C56ACB}" destId="{098D6771-9175-4471-BE30-D8C0CF859317}" srcOrd="1" destOrd="0" parTransId="{ABE8BFE9-F26B-4EA6-81DD-8FDA9931948D}" sibTransId="{590BDFF5-7073-4534-823B-4AED30297716}"/>
    <dgm:cxn modelId="{5B14E5FA-52FC-4211-8467-E01EA9053DF4}" type="presOf" srcId="{827755EB-4721-4A88-9935-9804E6025C03}" destId="{AEE9FAF4-159B-4722-BB51-C7174D46CBD9}" srcOrd="0" destOrd="0" presId="urn:microsoft.com/office/officeart/2005/8/layout/matrix3"/>
    <dgm:cxn modelId="{C620ADFE-A5D4-4F71-8A39-19A4B5B486A1}" srcId="{46D6249F-8A2C-4DC2-82B6-C20F97C56ACB}" destId="{49C0DA59-090D-47CA-946C-F97AFC907CF5}" srcOrd="3" destOrd="0" parTransId="{4A58BA3A-55D4-4C2D-A809-24D775114498}" sibTransId="{EB59AB00-DCDA-4D86-8687-E2CC5B578C8E}"/>
    <dgm:cxn modelId="{3FA589BE-5D4E-41A0-93C8-8DA39DAC6F38}" type="presParOf" srcId="{3AA47FE4-7DF9-43BA-B5C0-FE9B34703925}" destId="{7625FF35-5B3A-4DE6-839B-2CD9BC3E3B3C}" srcOrd="0" destOrd="0" presId="urn:microsoft.com/office/officeart/2005/8/layout/matrix3"/>
    <dgm:cxn modelId="{7EB35153-C2EF-4E36-8BC3-6AA824A8B45A}" type="presParOf" srcId="{3AA47FE4-7DF9-43BA-B5C0-FE9B34703925}" destId="{515BD19A-55D7-4BB7-9B4D-9FB1C65C6905}" srcOrd="1" destOrd="0" presId="urn:microsoft.com/office/officeart/2005/8/layout/matrix3"/>
    <dgm:cxn modelId="{82C540C4-59E3-4A7F-932C-4C409F4315A7}" type="presParOf" srcId="{3AA47FE4-7DF9-43BA-B5C0-FE9B34703925}" destId="{4BA9CD4B-1D20-45E2-8AD4-F59C906E286B}" srcOrd="2" destOrd="0" presId="urn:microsoft.com/office/officeart/2005/8/layout/matrix3"/>
    <dgm:cxn modelId="{C00B4F63-DEA2-437C-ABD2-0564F710297D}" type="presParOf" srcId="{3AA47FE4-7DF9-43BA-B5C0-FE9B34703925}" destId="{AEE9FAF4-159B-4722-BB51-C7174D46CBD9}" srcOrd="3" destOrd="0" presId="urn:microsoft.com/office/officeart/2005/8/layout/matrix3"/>
    <dgm:cxn modelId="{86A00697-B7D8-4AF7-B9B2-4467F1C648B8}" type="presParOf" srcId="{3AA47FE4-7DF9-43BA-B5C0-FE9B34703925}" destId="{5B8B2E70-F668-4A2E-BCD8-49FB6F5E300E}" srcOrd="4" destOrd="0" presId="urn:microsoft.com/office/officeart/2005/8/layout/matrix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3124302F-2C2E-476B-92B9-152BA4AC8EDD}" type="doc">
      <dgm:prSet loTypeId="urn:microsoft.com/office/officeart/2005/8/layout/venn1" loCatId="relationship" qsTypeId="urn:microsoft.com/office/officeart/2005/8/quickstyle/simple1" qsCatId="simple" csTypeId="urn:microsoft.com/office/officeart/2005/8/colors/accent1_2" csCatId="accent1"/>
      <dgm:spPr/>
      <dgm:t>
        <a:bodyPr/>
        <a:lstStyle/>
        <a:p>
          <a:endParaRPr lang="el-GR"/>
        </a:p>
      </dgm:t>
    </dgm:pt>
    <dgm:pt modelId="{6505A763-4BAD-49F3-8863-410A9DA02E1E}">
      <dgm:prSet/>
      <dgm:spPr/>
      <dgm:t>
        <a:bodyPr/>
        <a:lstStyle/>
        <a:p>
          <a:r>
            <a:rPr lang="fr-FR" b="0" i="0" dirty="0">
              <a:solidFill>
                <a:schemeClr val="bg1">
                  <a:lumMod val="95000"/>
                </a:schemeClr>
              </a:solidFill>
            </a:rPr>
            <a:t>Le Colisée est un amphithéâtre romain situé à Rome. Construit au Ier siècle, il pouvait accueillir jusqu'à 50 000 spectateurs. C'est un symbole de l'architecture romaine et de l'histoire des gladiateurs.</a:t>
          </a:r>
          <a:endParaRPr lang="el-GR" dirty="0">
            <a:solidFill>
              <a:schemeClr val="bg1">
                <a:lumMod val="95000"/>
              </a:schemeClr>
            </a:solidFill>
          </a:endParaRPr>
        </a:p>
      </dgm:t>
    </dgm:pt>
    <dgm:pt modelId="{7266E460-3DC4-4E19-9839-90A2581247D7}" type="parTrans" cxnId="{1C418577-BF9F-46A2-94E8-4CE1949EC97B}">
      <dgm:prSet/>
      <dgm:spPr/>
      <dgm:t>
        <a:bodyPr/>
        <a:lstStyle/>
        <a:p>
          <a:endParaRPr lang="el-GR"/>
        </a:p>
      </dgm:t>
    </dgm:pt>
    <dgm:pt modelId="{2A9F4FD3-AA50-4358-84E7-240D380BF177}" type="sibTrans" cxnId="{1C418577-BF9F-46A2-94E8-4CE1949EC97B}">
      <dgm:prSet/>
      <dgm:spPr/>
      <dgm:t>
        <a:bodyPr/>
        <a:lstStyle/>
        <a:p>
          <a:endParaRPr lang="el-GR"/>
        </a:p>
      </dgm:t>
    </dgm:pt>
    <dgm:pt modelId="{B79977DC-EF9F-47BC-8F60-22B00AB3623D}" type="pres">
      <dgm:prSet presAssocID="{3124302F-2C2E-476B-92B9-152BA4AC8EDD}" presName="compositeShape" presStyleCnt="0">
        <dgm:presLayoutVars>
          <dgm:chMax val="7"/>
          <dgm:dir/>
          <dgm:resizeHandles val="exact"/>
        </dgm:presLayoutVars>
      </dgm:prSet>
      <dgm:spPr/>
    </dgm:pt>
    <dgm:pt modelId="{79C999F2-DE66-43E4-970D-BAF8DF7CD15C}" type="pres">
      <dgm:prSet presAssocID="{6505A763-4BAD-49F3-8863-410A9DA02E1E}" presName="circ1TxSh" presStyleLbl="vennNode1" presStyleIdx="0" presStyleCnt="1"/>
      <dgm:spPr/>
    </dgm:pt>
  </dgm:ptLst>
  <dgm:cxnLst>
    <dgm:cxn modelId="{1C418577-BF9F-46A2-94E8-4CE1949EC97B}" srcId="{3124302F-2C2E-476B-92B9-152BA4AC8EDD}" destId="{6505A763-4BAD-49F3-8863-410A9DA02E1E}" srcOrd="0" destOrd="0" parTransId="{7266E460-3DC4-4E19-9839-90A2581247D7}" sibTransId="{2A9F4FD3-AA50-4358-84E7-240D380BF177}"/>
    <dgm:cxn modelId="{3A1F189F-3F68-454A-9FC6-C61E43EB70EE}" type="presOf" srcId="{6505A763-4BAD-49F3-8863-410A9DA02E1E}" destId="{79C999F2-DE66-43E4-970D-BAF8DF7CD15C}" srcOrd="0" destOrd="0" presId="urn:microsoft.com/office/officeart/2005/8/layout/venn1"/>
    <dgm:cxn modelId="{3A5C6FB7-AF69-4C10-90F9-0280FD970E50}" type="presOf" srcId="{3124302F-2C2E-476B-92B9-152BA4AC8EDD}" destId="{B79977DC-EF9F-47BC-8F60-22B00AB3623D}" srcOrd="0" destOrd="0" presId="urn:microsoft.com/office/officeart/2005/8/layout/venn1"/>
    <dgm:cxn modelId="{1CD256E3-C6C8-477F-9F62-44A6D1375EB2}" type="presParOf" srcId="{B79977DC-EF9F-47BC-8F60-22B00AB3623D}" destId="{79C999F2-DE66-43E4-970D-BAF8DF7CD15C}" srcOrd="0" destOrd="0" presId="urn:microsoft.com/office/officeart/2005/8/layout/venn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769CC3BC-9F9E-4471-B6F4-6C1291C46715}" type="doc">
      <dgm:prSet loTypeId="urn:microsoft.com/office/officeart/2005/8/layout/pyramid1" loCatId="pyramid" qsTypeId="urn:microsoft.com/office/officeart/2005/8/quickstyle/simple1" qsCatId="simple" csTypeId="urn:microsoft.com/office/officeart/2005/8/colors/accent1_2" csCatId="accent1" phldr="1"/>
      <dgm:spPr/>
      <dgm:t>
        <a:bodyPr/>
        <a:lstStyle/>
        <a:p>
          <a:endParaRPr lang="el-GR"/>
        </a:p>
      </dgm:t>
    </dgm:pt>
    <dgm:pt modelId="{F563762B-6DAF-4862-9E3E-79F542E4F4FC}">
      <dgm:prSet/>
      <dgm:spPr/>
      <dgm:t>
        <a:bodyPr/>
        <a:lstStyle/>
        <a:p>
          <a:endParaRPr lang="el-GR" dirty="0"/>
        </a:p>
      </dgm:t>
    </dgm:pt>
    <dgm:pt modelId="{32F86E59-B071-4382-8CE7-80713C8AAD3C}" type="parTrans" cxnId="{3353D2AB-635E-4557-8B6B-43B9C3407DBD}">
      <dgm:prSet/>
      <dgm:spPr/>
      <dgm:t>
        <a:bodyPr/>
        <a:lstStyle/>
        <a:p>
          <a:endParaRPr lang="el-GR"/>
        </a:p>
      </dgm:t>
    </dgm:pt>
    <dgm:pt modelId="{DB367AF7-9242-4E08-B7BC-90E92C915072}" type="sibTrans" cxnId="{3353D2AB-635E-4557-8B6B-43B9C3407DBD}">
      <dgm:prSet/>
      <dgm:spPr/>
      <dgm:t>
        <a:bodyPr/>
        <a:lstStyle/>
        <a:p>
          <a:endParaRPr lang="el-GR"/>
        </a:p>
      </dgm:t>
    </dgm:pt>
    <dgm:pt modelId="{B5B33737-2BC9-4DD9-B6BA-239C89EAEB8A}">
      <dgm:prSet/>
      <dgm:spPr/>
      <dgm:t>
        <a:bodyPr/>
        <a:lstStyle/>
        <a:p>
          <a:r>
            <a:rPr lang="fr-FR" b="0" i="0" dirty="0"/>
            <a:t>La Grande Pyramide mesure environ 146 mètres de hauteur et était à l'origine recouverte de blocs de calcaire poli, lui donnant un éclat impressionnant. </a:t>
          </a:r>
          <a:endParaRPr lang="el-GR" dirty="0"/>
        </a:p>
      </dgm:t>
    </dgm:pt>
    <dgm:pt modelId="{CE662F7C-9EFF-4856-9C60-F51914A80D64}" type="parTrans" cxnId="{AD5E2683-2D69-4A83-B947-2C0E97C705BB}">
      <dgm:prSet/>
      <dgm:spPr/>
      <dgm:t>
        <a:bodyPr/>
        <a:lstStyle/>
        <a:p>
          <a:endParaRPr lang="el-GR"/>
        </a:p>
      </dgm:t>
    </dgm:pt>
    <dgm:pt modelId="{0671E542-70B6-4D55-8E65-67832106C990}" type="sibTrans" cxnId="{AD5E2683-2D69-4A83-B947-2C0E97C705BB}">
      <dgm:prSet/>
      <dgm:spPr/>
      <dgm:t>
        <a:bodyPr/>
        <a:lstStyle/>
        <a:p>
          <a:endParaRPr lang="el-GR"/>
        </a:p>
      </dgm:t>
    </dgm:pt>
    <dgm:pt modelId="{1B67C621-995D-4FDE-82D4-DB4D06666536}">
      <dgm:prSet/>
      <dgm:spPr/>
      <dgm:t>
        <a:bodyPr/>
        <a:lstStyle/>
        <a:p>
          <a:r>
            <a:rPr lang="fr-FR" b="0" i="0"/>
            <a:t>Construit c. 2600 avant J.-C.,[3] sur une période d'environ 26 ans,[4] la pyramide est la plus ancienne des sept merveilles du monde antique</a:t>
          </a:r>
          <a:endParaRPr lang="el-GR"/>
        </a:p>
      </dgm:t>
    </dgm:pt>
    <dgm:pt modelId="{60B5AAEA-DF8F-4C0C-9CC3-E052F1E92B59}" type="parTrans" cxnId="{CC2F8CE9-449B-44F7-AE25-975E10736B6A}">
      <dgm:prSet/>
      <dgm:spPr/>
      <dgm:t>
        <a:bodyPr/>
        <a:lstStyle/>
        <a:p>
          <a:endParaRPr lang="el-GR"/>
        </a:p>
      </dgm:t>
    </dgm:pt>
    <dgm:pt modelId="{4A815624-61AA-4DEE-ADA6-9641907F5224}" type="sibTrans" cxnId="{CC2F8CE9-449B-44F7-AE25-975E10736B6A}">
      <dgm:prSet/>
      <dgm:spPr/>
      <dgm:t>
        <a:bodyPr/>
        <a:lstStyle/>
        <a:p>
          <a:endParaRPr lang="el-GR"/>
        </a:p>
      </dgm:t>
    </dgm:pt>
    <dgm:pt modelId="{AB47F36B-24E5-4C16-93D0-5B8ADF8B86DD}" type="pres">
      <dgm:prSet presAssocID="{769CC3BC-9F9E-4471-B6F4-6C1291C46715}" presName="Name0" presStyleCnt="0">
        <dgm:presLayoutVars>
          <dgm:dir/>
          <dgm:animLvl val="lvl"/>
          <dgm:resizeHandles val="exact"/>
        </dgm:presLayoutVars>
      </dgm:prSet>
      <dgm:spPr/>
    </dgm:pt>
    <dgm:pt modelId="{DBAB81AF-9635-436C-81AD-9104D5BC565F}" type="pres">
      <dgm:prSet presAssocID="{F563762B-6DAF-4862-9E3E-79F542E4F4FC}" presName="Name8" presStyleCnt="0"/>
      <dgm:spPr/>
    </dgm:pt>
    <dgm:pt modelId="{D7863CAF-2E31-4A86-9054-98A234627F64}" type="pres">
      <dgm:prSet presAssocID="{F563762B-6DAF-4862-9E3E-79F542E4F4FC}" presName="level" presStyleLbl="node1" presStyleIdx="0" presStyleCnt="3">
        <dgm:presLayoutVars>
          <dgm:chMax val="1"/>
          <dgm:bulletEnabled val="1"/>
        </dgm:presLayoutVars>
      </dgm:prSet>
      <dgm:spPr/>
    </dgm:pt>
    <dgm:pt modelId="{B48221E3-B353-4117-9B60-36719B038763}" type="pres">
      <dgm:prSet presAssocID="{F563762B-6DAF-4862-9E3E-79F542E4F4FC}" presName="levelTx" presStyleLbl="revTx" presStyleIdx="0" presStyleCnt="0">
        <dgm:presLayoutVars>
          <dgm:chMax val="1"/>
          <dgm:bulletEnabled val="1"/>
        </dgm:presLayoutVars>
      </dgm:prSet>
      <dgm:spPr/>
    </dgm:pt>
    <dgm:pt modelId="{9585C704-A1C4-4FEC-B2BA-1C65CDC21778}" type="pres">
      <dgm:prSet presAssocID="{B5B33737-2BC9-4DD9-B6BA-239C89EAEB8A}" presName="Name8" presStyleCnt="0"/>
      <dgm:spPr/>
    </dgm:pt>
    <dgm:pt modelId="{9AFAC232-40DB-40A7-A634-E2E73BB572CC}" type="pres">
      <dgm:prSet presAssocID="{B5B33737-2BC9-4DD9-B6BA-239C89EAEB8A}" presName="level" presStyleLbl="node1" presStyleIdx="1" presStyleCnt="3">
        <dgm:presLayoutVars>
          <dgm:chMax val="1"/>
          <dgm:bulletEnabled val="1"/>
        </dgm:presLayoutVars>
      </dgm:prSet>
      <dgm:spPr/>
    </dgm:pt>
    <dgm:pt modelId="{459A1EBE-B8DF-4FA4-856D-F40918A22A55}" type="pres">
      <dgm:prSet presAssocID="{B5B33737-2BC9-4DD9-B6BA-239C89EAEB8A}" presName="levelTx" presStyleLbl="revTx" presStyleIdx="0" presStyleCnt="0">
        <dgm:presLayoutVars>
          <dgm:chMax val="1"/>
          <dgm:bulletEnabled val="1"/>
        </dgm:presLayoutVars>
      </dgm:prSet>
      <dgm:spPr/>
    </dgm:pt>
    <dgm:pt modelId="{7C588A02-C1F7-4176-AD2A-A178A4FE78FF}" type="pres">
      <dgm:prSet presAssocID="{1B67C621-995D-4FDE-82D4-DB4D06666536}" presName="Name8" presStyleCnt="0"/>
      <dgm:spPr/>
    </dgm:pt>
    <dgm:pt modelId="{FD69D7CF-125C-461F-8066-55BC51E595E7}" type="pres">
      <dgm:prSet presAssocID="{1B67C621-995D-4FDE-82D4-DB4D06666536}" presName="level" presStyleLbl="node1" presStyleIdx="2" presStyleCnt="3">
        <dgm:presLayoutVars>
          <dgm:chMax val="1"/>
          <dgm:bulletEnabled val="1"/>
        </dgm:presLayoutVars>
      </dgm:prSet>
      <dgm:spPr/>
    </dgm:pt>
    <dgm:pt modelId="{E1CEFF86-4C56-4E34-97BA-59C23111BB58}" type="pres">
      <dgm:prSet presAssocID="{1B67C621-995D-4FDE-82D4-DB4D06666536}" presName="levelTx" presStyleLbl="revTx" presStyleIdx="0" presStyleCnt="0">
        <dgm:presLayoutVars>
          <dgm:chMax val="1"/>
          <dgm:bulletEnabled val="1"/>
        </dgm:presLayoutVars>
      </dgm:prSet>
      <dgm:spPr/>
    </dgm:pt>
  </dgm:ptLst>
  <dgm:cxnLst>
    <dgm:cxn modelId="{AA794A22-628F-4E7B-831E-B99730C0788A}" type="presOf" srcId="{F563762B-6DAF-4862-9E3E-79F542E4F4FC}" destId="{B48221E3-B353-4117-9B60-36719B038763}" srcOrd="1" destOrd="0" presId="urn:microsoft.com/office/officeart/2005/8/layout/pyramid1"/>
    <dgm:cxn modelId="{FB74584F-1595-49E7-8340-FF11D9A4C41D}" type="presOf" srcId="{769CC3BC-9F9E-4471-B6F4-6C1291C46715}" destId="{AB47F36B-24E5-4C16-93D0-5B8ADF8B86DD}" srcOrd="0" destOrd="0" presId="urn:microsoft.com/office/officeart/2005/8/layout/pyramid1"/>
    <dgm:cxn modelId="{AD5E2683-2D69-4A83-B947-2C0E97C705BB}" srcId="{769CC3BC-9F9E-4471-B6F4-6C1291C46715}" destId="{B5B33737-2BC9-4DD9-B6BA-239C89EAEB8A}" srcOrd="1" destOrd="0" parTransId="{CE662F7C-9EFF-4856-9C60-F51914A80D64}" sibTransId="{0671E542-70B6-4D55-8E65-67832106C990}"/>
    <dgm:cxn modelId="{D0858B83-C136-426C-B567-0C50C548CFF1}" type="presOf" srcId="{1B67C621-995D-4FDE-82D4-DB4D06666536}" destId="{FD69D7CF-125C-461F-8066-55BC51E595E7}" srcOrd="0" destOrd="0" presId="urn:microsoft.com/office/officeart/2005/8/layout/pyramid1"/>
    <dgm:cxn modelId="{3353D2AB-635E-4557-8B6B-43B9C3407DBD}" srcId="{769CC3BC-9F9E-4471-B6F4-6C1291C46715}" destId="{F563762B-6DAF-4862-9E3E-79F542E4F4FC}" srcOrd="0" destOrd="0" parTransId="{32F86E59-B071-4382-8CE7-80713C8AAD3C}" sibTransId="{DB367AF7-9242-4E08-B7BC-90E92C915072}"/>
    <dgm:cxn modelId="{4CA8AAB9-3D11-42AB-9B39-C9E7AC86C24E}" type="presOf" srcId="{B5B33737-2BC9-4DD9-B6BA-239C89EAEB8A}" destId="{9AFAC232-40DB-40A7-A634-E2E73BB572CC}" srcOrd="0" destOrd="0" presId="urn:microsoft.com/office/officeart/2005/8/layout/pyramid1"/>
    <dgm:cxn modelId="{48EA09CF-6C3E-44D3-813E-C907217215B8}" type="presOf" srcId="{1B67C621-995D-4FDE-82D4-DB4D06666536}" destId="{E1CEFF86-4C56-4E34-97BA-59C23111BB58}" srcOrd="1" destOrd="0" presId="urn:microsoft.com/office/officeart/2005/8/layout/pyramid1"/>
    <dgm:cxn modelId="{2282CEE0-B099-4DC7-903C-712FBE38E57C}" type="presOf" srcId="{B5B33737-2BC9-4DD9-B6BA-239C89EAEB8A}" destId="{459A1EBE-B8DF-4FA4-856D-F40918A22A55}" srcOrd="1" destOrd="0" presId="urn:microsoft.com/office/officeart/2005/8/layout/pyramid1"/>
    <dgm:cxn modelId="{CC2F8CE9-449B-44F7-AE25-975E10736B6A}" srcId="{769CC3BC-9F9E-4471-B6F4-6C1291C46715}" destId="{1B67C621-995D-4FDE-82D4-DB4D06666536}" srcOrd="2" destOrd="0" parTransId="{60B5AAEA-DF8F-4C0C-9CC3-E052F1E92B59}" sibTransId="{4A815624-61AA-4DEE-ADA6-9641907F5224}"/>
    <dgm:cxn modelId="{D94EC4E9-5721-49E3-948D-46C2BC27C0C8}" type="presOf" srcId="{F563762B-6DAF-4862-9E3E-79F542E4F4FC}" destId="{D7863CAF-2E31-4A86-9054-98A234627F64}" srcOrd="0" destOrd="0" presId="urn:microsoft.com/office/officeart/2005/8/layout/pyramid1"/>
    <dgm:cxn modelId="{FBF044E5-F31C-45CE-A786-D5C5CCCDB998}" type="presParOf" srcId="{AB47F36B-24E5-4C16-93D0-5B8ADF8B86DD}" destId="{DBAB81AF-9635-436C-81AD-9104D5BC565F}" srcOrd="0" destOrd="0" presId="urn:microsoft.com/office/officeart/2005/8/layout/pyramid1"/>
    <dgm:cxn modelId="{8941E0FA-28D7-4F4E-B924-531081316E49}" type="presParOf" srcId="{DBAB81AF-9635-436C-81AD-9104D5BC565F}" destId="{D7863CAF-2E31-4A86-9054-98A234627F64}" srcOrd="0" destOrd="0" presId="urn:microsoft.com/office/officeart/2005/8/layout/pyramid1"/>
    <dgm:cxn modelId="{DCB08C45-78FC-4998-A8C0-DA13D8F15F06}" type="presParOf" srcId="{DBAB81AF-9635-436C-81AD-9104D5BC565F}" destId="{B48221E3-B353-4117-9B60-36719B038763}" srcOrd="1" destOrd="0" presId="urn:microsoft.com/office/officeart/2005/8/layout/pyramid1"/>
    <dgm:cxn modelId="{10F0DB59-1886-4C2A-823D-CB7D3E105D52}" type="presParOf" srcId="{AB47F36B-24E5-4C16-93D0-5B8ADF8B86DD}" destId="{9585C704-A1C4-4FEC-B2BA-1C65CDC21778}" srcOrd="1" destOrd="0" presId="urn:microsoft.com/office/officeart/2005/8/layout/pyramid1"/>
    <dgm:cxn modelId="{7C4879BA-400E-4FBD-AA1A-03ABBA0C167C}" type="presParOf" srcId="{9585C704-A1C4-4FEC-B2BA-1C65CDC21778}" destId="{9AFAC232-40DB-40A7-A634-E2E73BB572CC}" srcOrd="0" destOrd="0" presId="urn:microsoft.com/office/officeart/2005/8/layout/pyramid1"/>
    <dgm:cxn modelId="{2779D28A-10D4-4C15-9B49-F38E5039323C}" type="presParOf" srcId="{9585C704-A1C4-4FEC-B2BA-1C65CDC21778}" destId="{459A1EBE-B8DF-4FA4-856D-F40918A22A55}" srcOrd="1" destOrd="0" presId="urn:microsoft.com/office/officeart/2005/8/layout/pyramid1"/>
    <dgm:cxn modelId="{7D850315-6DE7-4CA4-9043-6C4B361DAC92}" type="presParOf" srcId="{AB47F36B-24E5-4C16-93D0-5B8ADF8B86DD}" destId="{7C588A02-C1F7-4176-AD2A-A178A4FE78FF}" srcOrd="2" destOrd="0" presId="urn:microsoft.com/office/officeart/2005/8/layout/pyramid1"/>
    <dgm:cxn modelId="{CD382B4F-393B-482B-8067-DBE4D554B6A0}" type="presParOf" srcId="{7C588A02-C1F7-4176-AD2A-A178A4FE78FF}" destId="{FD69D7CF-125C-461F-8066-55BC51E595E7}" srcOrd="0" destOrd="0" presId="urn:microsoft.com/office/officeart/2005/8/layout/pyramid1"/>
    <dgm:cxn modelId="{E9B29F7D-1D6E-48F5-A7EF-97B882087B98}" type="presParOf" srcId="{7C588A02-C1F7-4176-AD2A-A178A4FE78FF}" destId="{E1CEFF86-4C56-4E34-97BA-59C23111BB58}"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95E0A6-4DCA-4DD3-8261-9B9711D6F2FA}">
      <dsp:nvSpPr>
        <dsp:cNvPr id="0" name=""/>
        <dsp:cNvSpPr/>
      </dsp:nvSpPr>
      <dsp:spPr>
        <a:xfrm rot="10800000">
          <a:off x="1594053" y="879348"/>
          <a:ext cx="4219087" cy="2125405"/>
        </a:xfrm>
        <a:prstGeom prst="homePlat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37245" tIns="45720" rIns="85344" bIns="45720" numCol="1" spcCol="1270" anchor="ctr" anchorCtr="0">
          <a:noAutofit/>
        </a:bodyPr>
        <a:lstStyle/>
        <a:p>
          <a:pPr marL="0" lvl="0" indent="0" algn="ctr" defTabSz="533400">
            <a:lnSpc>
              <a:spcPct val="90000"/>
            </a:lnSpc>
            <a:spcBef>
              <a:spcPct val="0"/>
            </a:spcBef>
            <a:spcAft>
              <a:spcPct val="35000"/>
            </a:spcAft>
            <a:buNone/>
          </a:pPr>
          <a:r>
            <a:rPr lang="fr-FR" sz="1200" b="0" i="0" kern="1200" dirty="0"/>
            <a:t>Le Mont-Saint-Michel est une île située en Normandie, célèbre pour son abbaye médiévale qui domine le paysage. Elle est entourée par la mer et accessible à marée basse, offrant des vues spectaculaires. Classé au patrimoine mondial de l'UNESCO, des millions de visiteurs chaque année grâce à son architecture impressionnante et son histoire riche.</a:t>
          </a:r>
          <a:endParaRPr lang="el-GR" sz="1200" kern="1200" dirty="0"/>
        </a:p>
      </dsp:txBody>
      <dsp:txXfrm rot="10800000">
        <a:off x="2125404" y="879348"/>
        <a:ext cx="3687736" cy="2125405"/>
      </dsp:txXfrm>
    </dsp:sp>
    <dsp:sp modelId="{C24A9899-1AEA-4F5C-996F-D5158993EBE8}">
      <dsp:nvSpPr>
        <dsp:cNvPr id="0" name=""/>
        <dsp:cNvSpPr/>
      </dsp:nvSpPr>
      <dsp:spPr>
        <a:xfrm>
          <a:off x="531351" y="879348"/>
          <a:ext cx="2125405" cy="2125405"/>
        </a:xfrm>
        <a:prstGeom prst="ellipse">
          <a:avLst/>
        </a:prstGeom>
        <a:blipFill rotWithShape="1">
          <a:blip xmlns:r="http://schemas.openxmlformats.org/officeDocument/2006/relationships" r:embed="rId1"/>
          <a:srcRect/>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BCFD83-6CF0-444A-B180-293607B6A25E}">
      <dsp:nvSpPr>
        <dsp:cNvPr id="0" name=""/>
        <dsp:cNvSpPr/>
      </dsp:nvSpPr>
      <dsp:spPr>
        <a:xfrm>
          <a:off x="0" y="51220"/>
          <a:ext cx="2793158" cy="2793158"/>
        </a:xfrm>
        <a:prstGeom prst="ellipse">
          <a:avLst/>
        </a:prstGeom>
        <a:solidFill>
          <a:schemeClr val="accent1">
            <a:alpha val="5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r>
            <a:rPr lang="fr-FR" sz="1200" b="0" i="0" kern="1200" dirty="0">
              <a:solidFill>
                <a:schemeClr val="bg1">
                  <a:lumMod val="95000"/>
                </a:schemeClr>
              </a:solidFill>
            </a:rPr>
            <a:t>Les Pyramides de Gizeh, situées près du Caire en Égypte, sont des tombes monumentales construites pour les pharaons. La plus célèbre, la Grande Pyramide, a été construite pour le pharaon Khéops et est l'une des sept merveilles du monde antique.</a:t>
          </a:r>
          <a:endParaRPr lang="el-GR" sz="1200" kern="1200" dirty="0">
            <a:solidFill>
              <a:schemeClr val="bg1">
                <a:lumMod val="95000"/>
              </a:schemeClr>
            </a:solidFill>
          </a:endParaRPr>
        </a:p>
      </dsp:txBody>
      <dsp:txXfrm>
        <a:off x="409049" y="460269"/>
        <a:ext cx="1975060" cy="197506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71947A-4A2C-4425-A882-5EC982A00720}">
      <dsp:nvSpPr>
        <dsp:cNvPr id="0" name=""/>
        <dsp:cNvSpPr/>
      </dsp:nvSpPr>
      <dsp:spPr>
        <a:xfrm>
          <a:off x="0" y="129646"/>
          <a:ext cx="2793158" cy="2765952"/>
        </a:xfrm>
        <a:prstGeom prst="ellipse">
          <a:avLst/>
        </a:prstGeom>
        <a:solidFill>
          <a:schemeClr val="accent1">
            <a:alpha val="5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r>
            <a:rPr lang="fr-FR" sz="1300" b="0" i="0" kern="1200" dirty="0">
              <a:solidFill>
                <a:schemeClr val="bg1">
                  <a:lumMod val="95000"/>
                </a:schemeClr>
              </a:solidFill>
            </a:rPr>
            <a:t>Depuis 1979, avec la baie dans laquelle il se trouve, il est désigné site du patrimoine mondial de l'UNESCO, basé sur la combinaison esthétique de l'architecture et de l'espace naturel.</a:t>
          </a:r>
          <a:endParaRPr lang="el-GR" sz="1300" kern="1200" dirty="0">
            <a:solidFill>
              <a:schemeClr val="bg1">
                <a:lumMod val="95000"/>
              </a:schemeClr>
            </a:solidFill>
          </a:endParaRPr>
        </a:p>
      </dsp:txBody>
      <dsp:txXfrm>
        <a:off x="409049" y="534710"/>
        <a:ext cx="1975060" cy="195582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3EC44C-90DF-4A75-8ACB-0F99D134CBD7}">
      <dsp:nvSpPr>
        <dsp:cNvPr id="0" name=""/>
        <dsp:cNvSpPr/>
      </dsp:nvSpPr>
      <dsp:spPr>
        <a:xfrm rot="10800000">
          <a:off x="1643964" y="875436"/>
          <a:ext cx="4351190" cy="2191953"/>
        </a:xfrm>
        <a:prstGeom prst="homePlat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66590" tIns="60960" rIns="113792" bIns="60960" numCol="1" spcCol="1270" anchor="ctr" anchorCtr="0">
          <a:noAutofit/>
        </a:bodyPr>
        <a:lstStyle/>
        <a:p>
          <a:pPr marL="0" lvl="0" indent="0" algn="ctr" defTabSz="711200">
            <a:lnSpc>
              <a:spcPct val="90000"/>
            </a:lnSpc>
            <a:spcBef>
              <a:spcPct val="0"/>
            </a:spcBef>
            <a:spcAft>
              <a:spcPct val="35000"/>
            </a:spcAft>
            <a:buNone/>
          </a:pPr>
          <a:r>
            <a:rPr lang="fr-FR" sz="1600" b="0" i="0" kern="1200" dirty="0"/>
            <a:t>Elle est faite de fer et a trois étages. Les visiteurs peuvent monter pour voir la ville de Paris. La Tour Eiffel est illuminée la nuit et attire de nombreux touristes chaque année. C'est un symbole de la France.</a:t>
          </a:r>
          <a:endParaRPr lang="el-GR" sz="1600" kern="1200" dirty="0"/>
        </a:p>
      </dsp:txBody>
      <dsp:txXfrm rot="10800000">
        <a:off x="2191952" y="875436"/>
        <a:ext cx="3803202" cy="2191953"/>
      </dsp:txXfrm>
    </dsp:sp>
    <dsp:sp modelId="{454A0F2E-7058-4396-AD08-30137728DD82}">
      <dsp:nvSpPr>
        <dsp:cNvPr id="0" name=""/>
        <dsp:cNvSpPr/>
      </dsp:nvSpPr>
      <dsp:spPr>
        <a:xfrm>
          <a:off x="547988" y="875436"/>
          <a:ext cx="2191953" cy="2191953"/>
        </a:xfrm>
        <a:prstGeom prst="ellipse">
          <a:avLst/>
        </a:prstGeom>
        <a:blipFill rotWithShape="1">
          <a:blip xmlns:r="http://schemas.openxmlformats.org/officeDocument/2006/relationships" r:embed="rId1"/>
          <a:srcRect/>
          <a:stretch>
            <a:fillRect l="-25000" r="-25000"/>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009D72-E326-40D9-9E85-D51D468DE507}">
      <dsp:nvSpPr>
        <dsp:cNvPr id="0" name=""/>
        <dsp:cNvSpPr/>
      </dsp:nvSpPr>
      <dsp:spPr>
        <a:xfrm>
          <a:off x="0" y="51220"/>
          <a:ext cx="2793158" cy="2793158"/>
        </a:xfrm>
        <a:prstGeom prst="ellipse">
          <a:avLst/>
        </a:prstGeom>
        <a:solidFill>
          <a:schemeClr val="accent1">
            <a:alpha val="5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r>
            <a:rPr lang="fr-FR" sz="1500" b="0" i="0" kern="1200" dirty="0">
              <a:solidFill>
                <a:schemeClr val="bg1">
                  <a:lumMod val="95000"/>
                </a:schemeClr>
              </a:solidFill>
            </a:rPr>
            <a:t>La Tour Eiffel est un monument célèbre à Paris, en France. Elle a été construite en 1889 pour l'Exposition universelle. La tour mesure 300 mètres de hauteur. </a:t>
          </a:r>
          <a:endParaRPr lang="el-GR" sz="1500" kern="1200" dirty="0">
            <a:solidFill>
              <a:schemeClr val="bg1">
                <a:lumMod val="95000"/>
              </a:schemeClr>
            </a:solidFill>
          </a:endParaRPr>
        </a:p>
      </dsp:txBody>
      <dsp:txXfrm>
        <a:off x="409049" y="460269"/>
        <a:ext cx="1975060" cy="197506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1AA603-91B3-4D63-B65A-4FE5E22D7680}">
      <dsp:nvSpPr>
        <dsp:cNvPr id="0" name=""/>
        <dsp:cNvSpPr/>
      </dsp:nvSpPr>
      <dsp:spPr>
        <a:xfrm>
          <a:off x="1946274" y="1488954"/>
          <a:ext cx="1297516" cy="1297516"/>
        </a:xfrm>
        <a:prstGeom prst="ellipse">
          <a:avLst/>
        </a:prstGeom>
        <a:solidFill>
          <a:schemeClr val="accent1">
            <a:alpha val="5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92B3933D-8878-4BC3-9BAD-744974273FB1}">
      <dsp:nvSpPr>
        <dsp:cNvPr id="0" name=""/>
        <dsp:cNvSpPr/>
      </dsp:nvSpPr>
      <dsp:spPr>
        <a:xfrm>
          <a:off x="1842473" y="432405"/>
          <a:ext cx="1505119" cy="871189"/>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r>
            <a:rPr lang="fr-FR" sz="1000" b="0" i="0" kern="1200" dirty="0"/>
            <a:t>Architecture : Le château est un exemple magnifique de l'architecture classique française, avec de grandes salles et des décorations somptueuses.</a:t>
          </a:r>
          <a:endParaRPr lang="el-GR" sz="1000" kern="1200" dirty="0"/>
        </a:p>
      </dsp:txBody>
      <dsp:txXfrm>
        <a:off x="1842473" y="432405"/>
        <a:ext cx="1505119" cy="871189"/>
      </dsp:txXfrm>
    </dsp:sp>
    <dsp:sp modelId="{4C30D9B1-02F9-4EF3-A863-E720FA7B491C}">
      <dsp:nvSpPr>
        <dsp:cNvPr id="0" name=""/>
        <dsp:cNvSpPr/>
      </dsp:nvSpPr>
      <dsp:spPr>
        <a:xfrm>
          <a:off x="2439850" y="1847439"/>
          <a:ext cx="1297516" cy="1297516"/>
        </a:xfrm>
        <a:prstGeom prst="ellipse">
          <a:avLst/>
        </a:prstGeom>
        <a:solidFill>
          <a:schemeClr val="accent1">
            <a:alpha val="5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A6F73514-59CD-4A60-B8E5-FEA1F2270019}">
      <dsp:nvSpPr>
        <dsp:cNvPr id="0" name=""/>
        <dsp:cNvSpPr/>
      </dsp:nvSpPr>
      <dsp:spPr>
        <a:xfrm>
          <a:off x="3840648" y="1581633"/>
          <a:ext cx="1349417" cy="945333"/>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r>
            <a:rPr lang="fr-FR" sz="900" b="0" i="0" kern="1200"/>
            <a:t>Galerie des Glaces : Cette galerie est célèbre pour ses miroirs et ses lustres. Elle mesure 73 mètres de long et est un symbole de la richesse du palais.</a:t>
          </a:r>
          <a:endParaRPr lang="el-GR" sz="900" kern="1200"/>
        </a:p>
      </dsp:txBody>
      <dsp:txXfrm>
        <a:off x="3840648" y="1581633"/>
        <a:ext cx="1349417" cy="945333"/>
      </dsp:txXfrm>
    </dsp:sp>
    <dsp:sp modelId="{527D3FF8-83BF-45F7-9394-91FF4B07E7B9}">
      <dsp:nvSpPr>
        <dsp:cNvPr id="0" name=""/>
        <dsp:cNvSpPr/>
      </dsp:nvSpPr>
      <dsp:spPr>
        <a:xfrm>
          <a:off x="2251450" y="2427985"/>
          <a:ext cx="1297516" cy="1297516"/>
        </a:xfrm>
        <a:prstGeom prst="ellipse">
          <a:avLst/>
        </a:prstGeom>
        <a:solidFill>
          <a:schemeClr val="accent1">
            <a:alpha val="5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321EFA32-3A11-4FAF-A158-6BE54340F94A}">
      <dsp:nvSpPr>
        <dsp:cNvPr id="0" name=""/>
        <dsp:cNvSpPr/>
      </dsp:nvSpPr>
      <dsp:spPr>
        <a:xfrm>
          <a:off x="3633046" y="3194261"/>
          <a:ext cx="1349417" cy="945333"/>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r>
            <a:rPr lang="fr-FR" sz="900" b="0" i="0" kern="1200"/>
            <a:t>Jardins : Les jardins de Versailles, conçus par André Le Nôtre, sont vastes et comprennent des fontaines, des sculptures et des parterres de fleurs.</a:t>
          </a:r>
          <a:endParaRPr lang="el-GR" sz="900" kern="1200"/>
        </a:p>
      </dsp:txBody>
      <dsp:txXfrm>
        <a:off x="3633046" y="3194261"/>
        <a:ext cx="1349417" cy="945333"/>
      </dsp:txXfrm>
    </dsp:sp>
    <dsp:sp modelId="{227510B6-7606-4BC9-904C-5D7090F9E259}">
      <dsp:nvSpPr>
        <dsp:cNvPr id="0" name=""/>
        <dsp:cNvSpPr/>
      </dsp:nvSpPr>
      <dsp:spPr>
        <a:xfrm>
          <a:off x="1641098" y="2427985"/>
          <a:ext cx="1297516" cy="1297516"/>
        </a:xfrm>
        <a:prstGeom prst="ellipse">
          <a:avLst/>
        </a:prstGeom>
        <a:solidFill>
          <a:schemeClr val="accent1">
            <a:alpha val="5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E68081FD-E9DA-4309-AE0B-55AB6081FE4B}">
      <dsp:nvSpPr>
        <dsp:cNvPr id="0" name=""/>
        <dsp:cNvSpPr/>
      </dsp:nvSpPr>
      <dsp:spPr>
        <a:xfrm>
          <a:off x="207602" y="3194261"/>
          <a:ext cx="1349417" cy="945333"/>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r>
            <a:rPr lang="fr-FR" sz="900" b="0" i="0" kern="1200"/>
            <a:t>Histoire : Versailles a été le centre du pouvoir royal en France jusqu'à la Révolution française en 1789.</a:t>
          </a:r>
          <a:endParaRPr lang="el-GR" sz="900" kern="1200"/>
        </a:p>
      </dsp:txBody>
      <dsp:txXfrm>
        <a:off x="207602" y="3194261"/>
        <a:ext cx="1349417" cy="945333"/>
      </dsp:txXfrm>
    </dsp:sp>
    <dsp:sp modelId="{1E194960-2DAC-434E-B8C3-71A0806A70C3}">
      <dsp:nvSpPr>
        <dsp:cNvPr id="0" name=""/>
        <dsp:cNvSpPr/>
      </dsp:nvSpPr>
      <dsp:spPr>
        <a:xfrm>
          <a:off x="1452699" y="1831765"/>
          <a:ext cx="1297516" cy="1297516"/>
        </a:xfrm>
        <a:prstGeom prst="ellipse">
          <a:avLst/>
        </a:prstGeom>
        <a:solidFill>
          <a:schemeClr val="accent1">
            <a:alpha val="5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8D0695F0-1963-4C77-832D-D583E7BD7E21}">
      <dsp:nvSpPr>
        <dsp:cNvPr id="0" name=""/>
        <dsp:cNvSpPr/>
      </dsp:nvSpPr>
      <dsp:spPr>
        <a:xfrm>
          <a:off x="0" y="1581633"/>
          <a:ext cx="1349417" cy="945333"/>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r>
            <a:rPr lang="fr-FR" sz="900" b="0" i="0" kern="1200"/>
            <a:t>Visites : Aujourd'hui, le château est un site touristique majeur, attirant des millions de visiteurs chaque année.</a:t>
          </a:r>
          <a:endParaRPr lang="el-GR" sz="900" kern="1200"/>
        </a:p>
      </dsp:txBody>
      <dsp:txXfrm>
        <a:off x="0" y="1581633"/>
        <a:ext cx="1349417" cy="94533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4A503D-06E2-4770-9A37-C71E258CCFB6}">
      <dsp:nvSpPr>
        <dsp:cNvPr id="0" name=""/>
        <dsp:cNvSpPr/>
      </dsp:nvSpPr>
      <dsp:spPr>
        <a:xfrm>
          <a:off x="0" y="51220"/>
          <a:ext cx="2793158" cy="2793158"/>
        </a:xfrm>
        <a:prstGeom prst="ellipse">
          <a:avLst/>
        </a:prstGeom>
        <a:solidFill>
          <a:schemeClr val="accent1">
            <a:alpha val="5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r>
            <a:rPr lang="fr-FR" sz="1600" b="0" i="0" kern="1200" dirty="0">
              <a:solidFill>
                <a:schemeClr val="bg1">
                  <a:lumMod val="95000"/>
                </a:schemeClr>
              </a:solidFill>
            </a:rPr>
            <a:t>Le Château de Versailles est situé à environ 20 kilomètres de Paris. Il a été construit au XVIIe siècle sous le règne de Louis XIV, le Roi Soleil.</a:t>
          </a:r>
          <a:endParaRPr lang="el-GR" sz="1600" kern="1200" dirty="0">
            <a:solidFill>
              <a:schemeClr val="bg1">
                <a:lumMod val="95000"/>
              </a:schemeClr>
            </a:solidFill>
          </a:endParaRPr>
        </a:p>
      </dsp:txBody>
      <dsp:txXfrm>
        <a:off x="409049" y="460269"/>
        <a:ext cx="1975060" cy="197506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25FF35-5B3A-4DE6-839B-2CD9BC3E3B3C}">
      <dsp:nvSpPr>
        <dsp:cNvPr id="0" name=""/>
        <dsp:cNvSpPr/>
      </dsp:nvSpPr>
      <dsp:spPr>
        <a:xfrm>
          <a:off x="309032" y="0"/>
          <a:ext cx="4572000" cy="4572000"/>
        </a:xfrm>
        <a:prstGeom prst="diamond">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15BD19A-55D7-4BB7-9B4D-9FB1C65C6905}">
      <dsp:nvSpPr>
        <dsp:cNvPr id="0" name=""/>
        <dsp:cNvSpPr/>
      </dsp:nvSpPr>
      <dsp:spPr>
        <a:xfrm>
          <a:off x="743372" y="434340"/>
          <a:ext cx="1783080" cy="178308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fr-FR" sz="1000" b="0" i="0" kern="1200" dirty="0"/>
            <a:t>Construction : Le Colisée a été construit au Ier siècle après Jésus-Christ, sous le règne de l'empereur Vespasien.</a:t>
          </a:r>
          <a:endParaRPr lang="el-GR" sz="1000" kern="1200" dirty="0"/>
        </a:p>
      </dsp:txBody>
      <dsp:txXfrm>
        <a:off x="830415" y="521383"/>
        <a:ext cx="1608994" cy="1608994"/>
      </dsp:txXfrm>
    </dsp:sp>
    <dsp:sp modelId="{4BA9CD4B-1D20-45E2-8AD4-F59C906E286B}">
      <dsp:nvSpPr>
        <dsp:cNvPr id="0" name=""/>
        <dsp:cNvSpPr/>
      </dsp:nvSpPr>
      <dsp:spPr>
        <a:xfrm>
          <a:off x="2663613" y="434340"/>
          <a:ext cx="1783080" cy="178308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fr-FR" sz="1000" b="0" i="0" kern="1200"/>
            <a:t>Architecture : Il mesure 189 mètres de long, 156 mètres de large et 48 mètres de haut</a:t>
          </a:r>
          <a:r>
            <a:rPr lang="el-GR" sz="1000" b="0" i="0" kern="1200"/>
            <a:t>.</a:t>
          </a:r>
          <a:endParaRPr lang="el-GR" sz="1000" kern="1200"/>
        </a:p>
      </dsp:txBody>
      <dsp:txXfrm>
        <a:off x="2750656" y="521383"/>
        <a:ext cx="1608994" cy="1608994"/>
      </dsp:txXfrm>
    </dsp:sp>
    <dsp:sp modelId="{AEE9FAF4-159B-4722-BB51-C7174D46CBD9}">
      <dsp:nvSpPr>
        <dsp:cNvPr id="0" name=""/>
        <dsp:cNvSpPr/>
      </dsp:nvSpPr>
      <dsp:spPr>
        <a:xfrm>
          <a:off x="743372" y="2354580"/>
          <a:ext cx="1783080" cy="178308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fr-FR" sz="1000" b="0" i="0" kern="1200"/>
            <a:t>Événements : Le Colisée a accueilli de nombreux événements, notamment des combats de gladiateurs, des courses de chars et des représentations théâtrales.</a:t>
          </a:r>
          <a:endParaRPr lang="el-GR" sz="1000" kern="1200"/>
        </a:p>
      </dsp:txBody>
      <dsp:txXfrm>
        <a:off x="830415" y="2441623"/>
        <a:ext cx="1608994" cy="1608994"/>
      </dsp:txXfrm>
    </dsp:sp>
    <dsp:sp modelId="{5B8B2E70-F668-4A2E-BCD8-49FB6F5E300E}">
      <dsp:nvSpPr>
        <dsp:cNvPr id="0" name=""/>
        <dsp:cNvSpPr/>
      </dsp:nvSpPr>
      <dsp:spPr>
        <a:xfrm>
          <a:off x="2663613" y="2354580"/>
          <a:ext cx="1783080" cy="178308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fr-FR" sz="1000" b="0" i="0" kern="1200"/>
            <a:t>Histoire : Le Colisée a été utilisé pendant plus de 500 ans avant d'être abandonné. Il a été restauré à plusieurs reprises au cours des siècles.</a:t>
          </a:r>
          <a:endParaRPr lang="el-GR" sz="1000" kern="1200"/>
        </a:p>
      </dsp:txBody>
      <dsp:txXfrm>
        <a:off x="2750656" y="2441623"/>
        <a:ext cx="1608994" cy="160899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C999F2-DE66-43E4-970D-BAF8DF7CD15C}">
      <dsp:nvSpPr>
        <dsp:cNvPr id="0" name=""/>
        <dsp:cNvSpPr/>
      </dsp:nvSpPr>
      <dsp:spPr>
        <a:xfrm>
          <a:off x="0" y="51220"/>
          <a:ext cx="2793158" cy="2793158"/>
        </a:xfrm>
        <a:prstGeom prst="ellipse">
          <a:avLst/>
        </a:prstGeom>
        <a:solidFill>
          <a:schemeClr val="accent1">
            <a:alpha val="5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r>
            <a:rPr lang="fr-FR" sz="1400" b="0" i="0" kern="1200" dirty="0">
              <a:solidFill>
                <a:schemeClr val="bg1">
                  <a:lumMod val="95000"/>
                </a:schemeClr>
              </a:solidFill>
            </a:rPr>
            <a:t>Le Colisée est un amphithéâtre romain situé à Rome. Construit au Ier siècle, il pouvait accueillir jusqu'à 50 000 spectateurs. C'est un symbole de l'architecture romaine et de l'histoire des gladiateurs.</a:t>
          </a:r>
          <a:endParaRPr lang="el-GR" sz="1400" kern="1200" dirty="0">
            <a:solidFill>
              <a:schemeClr val="bg1">
                <a:lumMod val="95000"/>
              </a:schemeClr>
            </a:solidFill>
          </a:endParaRPr>
        </a:p>
      </dsp:txBody>
      <dsp:txXfrm>
        <a:off x="409049" y="460269"/>
        <a:ext cx="1975060" cy="197506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863CAF-2E31-4A86-9054-98A234627F64}">
      <dsp:nvSpPr>
        <dsp:cNvPr id="0" name=""/>
        <dsp:cNvSpPr/>
      </dsp:nvSpPr>
      <dsp:spPr>
        <a:xfrm>
          <a:off x="1730022" y="0"/>
          <a:ext cx="1730022" cy="1524000"/>
        </a:xfrm>
        <a:prstGeom prst="trapezoid">
          <a:avLst>
            <a:gd name="adj" fmla="val 56759"/>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endParaRPr lang="el-GR" sz="1400" kern="1200" dirty="0"/>
        </a:p>
      </dsp:txBody>
      <dsp:txXfrm>
        <a:off x="1730022" y="0"/>
        <a:ext cx="1730022" cy="1524000"/>
      </dsp:txXfrm>
    </dsp:sp>
    <dsp:sp modelId="{9AFAC232-40DB-40A7-A634-E2E73BB572CC}">
      <dsp:nvSpPr>
        <dsp:cNvPr id="0" name=""/>
        <dsp:cNvSpPr/>
      </dsp:nvSpPr>
      <dsp:spPr>
        <a:xfrm>
          <a:off x="865011" y="1523999"/>
          <a:ext cx="3460044" cy="1524000"/>
        </a:xfrm>
        <a:prstGeom prst="trapezoid">
          <a:avLst>
            <a:gd name="adj" fmla="val 56759"/>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fr-FR" sz="1400" b="0" i="0" kern="1200" dirty="0"/>
            <a:t>La Grande Pyramide mesure environ 146 mètres de hauteur et était à l'origine recouverte de blocs de calcaire poli, lui donnant un éclat impressionnant. </a:t>
          </a:r>
          <a:endParaRPr lang="el-GR" sz="1400" kern="1200" dirty="0"/>
        </a:p>
      </dsp:txBody>
      <dsp:txXfrm>
        <a:off x="1470518" y="1523999"/>
        <a:ext cx="2249028" cy="1524000"/>
      </dsp:txXfrm>
    </dsp:sp>
    <dsp:sp modelId="{FD69D7CF-125C-461F-8066-55BC51E595E7}">
      <dsp:nvSpPr>
        <dsp:cNvPr id="0" name=""/>
        <dsp:cNvSpPr/>
      </dsp:nvSpPr>
      <dsp:spPr>
        <a:xfrm>
          <a:off x="0" y="3047999"/>
          <a:ext cx="5190066" cy="1524000"/>
        </a:xfrm>
        <a:prstGeom prst="trapezoid">
          <a:avLst>
            <a:gd name="adj" fmla="val 56759"/>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fr-FR" sz="1400" b="0" i="0" kern="1200"/>
            <a:t>Construit c. 2600 avant J.-C.,[3] sur une période d'environ 26 ans,[4] la pyramide est la plus ancienne des sept merveilles du monde antique</a:t>
          </a:r>
          <a:endParaRPr lang="el-GR" sz="1400" kern="1200"/>
        </a:p>
      </dsp:txBody>
      <dsp:txXfrm>
        <a:off x="908261" y="3047999"/>
        <a:ext cx="3373542" cy="1524000"/>
      </dsp:txXfrm>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8.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9.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l-GR"/>
              <a:t>Κάντε κλικ για να επεξεργαστείτε τον τίτλο υποδείγματος</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D906E29F-2E91-4475-903E-3CA7C2E942B7}" type="datetimeFigureOut">
              <a:rPr lang="el-GR" smtClean="0"/>
              <a:t>27/4/2025</a:t>
            </a:fld>
            <a:endParaRPr lang="el-GR"/>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l-GR"/>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89022B00-79F3-43E9-A510-803318E9210E}" type="slidenum">
              <a:rPr lang="el-GR" smtClean="0"/>
              <a:t>‹#›</a:t>
            </a:fld>
            <a:endParaRPr lang="el-GR"/>
          </a:p>
        </p:txBody>
      </p:sp>
    </p:spTree>
    <p:extLst>
      <p:ext uri="{BB962C8B-B14F-4D97-AF65-F5344CB8AC3E}">
        <p14:creationId xmlns:p14="http://schemas.microsoft.com/office/powerpoint/2010/main" val="22160899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Πανοραμική εικόνα με λεζάντα">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l-GR"/>
              <a:t>Κάντε κλικ για να επεξεργαστείτε τον τίτλο υποδείγματος</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D906E29F-2E91-4475-903E-3CA7C2E942B7}" type="datetimeFigureOut">
              <a:rPr lang="el-GR" smtClean="0"/>
              <a:t>27/4/2025</a:t>
            </a:fld>
            <a:endParaRPr lang="el-GR"/>
          </a:p>
        </p:txBody>
      </p:sp>
      <p:sp>
        <p:nvSpPr>
          <p:cNvPr id="6" name="Footer Placeholder 5"/>
          <p:cNvSpPr>
            <a:spLocks noGrp="1"/>
          </p:cNvSpPr>
          <p:nvPr>
            <p:ph type="ftr" sz="quarter" idx="11"/>
          </p:nvPr>
        </p:nvSpPr>
        <p:spPr/>
        <p:txBody>
          <a:bodyPr/>
          <a:lstStyle/>
          <a:p>
            <a:endParaRPr lang="el-G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89022B00-79F3-43E9-A510-803318E9210E}" type="slidenum">
              <a:rPr lang="el-GR" smtClean="0"/>
              <a:t>‹#›</a:t>
            </a:fld>
            <a:endParaRPr lang="el-GR"/>
          </a:p>
        </p:txBody>
      </p:sp>
    </p:spTree>
    <p:extLst>
      <p:ext uri="{BB962C8B-B14F-4D97-AF65-F5344CB8AC3E}">
        <p14:creationId xmlns:p14="http://schemas.microsoft.com/office/powerpoint/2010/main" val="30287010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Τίτλος και λεζάντα">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l-GR"/>
              <a:t>Κάντε κλικ για να επεξεργαστείτε τον τίτλο υποδείγματος</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D906E29F-2E91-4475-903E-3CA7C2E942B7}" type="datetimeFigureOut">
              <a:rPr lang="el-GR" smtClean="0"/>
              <a:t>27/4/2025</a:t>
            </a:fld>
            <a:endParaRPr lang="el-GR"/>
          </a:p>
        </p:txBody>
      </p:sp>
      <p:sp>
        <p:nvSpPr>
          <p:cNvPr id="5" name="Footer Placeholder 4"/>
          <p:cNvSpPr>
            <a:spLocks noGrp="1"/>
          </p:cNvSpPr>
          <p:nvPr>
            <p:ph type="ftr" sz="quarter" idx="11"/>
          </p:nvPr>
        </p:nvSpPr>
        <p:spPr/>
        <p:txBody>
          <a:bodyPr/>
          <a:lstStyle/>
          <a:p>
            <a:endParaRPr lang="el-G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89022B00-79F3-43E9-A510-803318E9210E}" type="slidenum">
              <a:rPr lang="el-GR" smtClean="0"/>
              <a:t>‹#›</a:t>
            </a:fld>
            <a:endParaRPr lang="el-GR"/>
          </a:p>
        </p:txBody>
      </p:sp>
    </p:spTree>
    <p:extLst>
      <p:ext uri="{BB962C8B-B14F-4D97-AF65-F5344CB8AC3E}">
        <p14:creationId xmlns:p14="http://schemas.microsoft.com/office/powerpoint/2010/main" val="24279865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Εισαγωγικά με λεζάντα">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l-GR"/>
              <a:t>Κάντε κλικ για να επεξεργαστείτε τον τίτλο υποδείγματος</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D906E29F-2E91-4475-903E-3CA7C2E942B7}" type="datetimeFigureOut">
              <a:rPr lang="el-GR" smtClean="0"/>
              <a:t>27/4/2025</a:t>
            </a:fld>
            <a:endParaRPr lang="el-GR"/>
          </a:p>
        </p:txBody>
      </p:sp>
      <p:sp>
        <p:nvSpPr>
          <p:cNvPr id="5" name="Footer Placeholder 4"/>
          <p:cNvSpPr>
            <a:spLocks noGrp="1"/>
          </p:cNvSpPr>
          <p:nvPr>
            <p:ph type="ftr" sz="quarter" idx="11"/>
          </p:nvPr>
        </p:nvSpPr>
        <p:spPr/>
        <p:txBody>
          <a:bodyPr/>
          <a:lstStyle/>
          <a:p>
            <a:endParaRPr lang="el-GR"/>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89022B00-79F3-43E9-A510-803318E9210E}" type="slidenum">
              <a:rPr lang="el-GR" smtClean="0"/>
              <a:t>‹#›</a:t>
            </a:fld>
            <a:endParaRPr lang="el-GR"/>
          </a:p>
        </p:txBody>
      </p:sp>
    </p:spTree>
    <p:extLst>
      <p:ext uri="{BB962C8B-B14F-4D97-AF65-F5344CB8AC3E}">
        <p14:creationId xmlns:p14="http://schemas.microsoft.com/office/powerpoint/2010/main" val="19823420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Κάρτα ονόματος">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D906E29F-2E91-4475-903E-3CA7C2E942B7}" type="datetimeFigureOut">
              <a:rPr lang="el-GR" smtClean="0"/>
              <a:t>27/4/2025</a:t>
            </a:fld>
            <a:endParaRPr lang="el-GR"/>
          </a:p>
        </p:txBody>
      </p:sp>
      <p:sp>
        <p:nvSpPr>
          <p:cNvPr id="5" name="Footer Placeholder 4"/>
          <p:cNvSpPr>
            <a:spLocks noGrp="1"/>
          </p:cNvSpPr>
          <p:nvPr>
            <p:ph type="ftr" sz="quarter" idx="11"/>
          </p:nvPr>
        </p:nvSpPr>
        <p:spPr/>
        <p:txBody>
          <a:bodyPr/>
          <a:lstStyle/>
          <a:p>
            <a:endParaRPr lang="el-G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89022B00-79F3-43E9-A510-803318E9210E}" type="slidenum">
              <a:rPr lang="el-GR" smtClean="0"/>
              <a:t>‹#›</a:t>
            </a:fld>
            <a:endParaRPr lang="el-GR"/>
          </a:p>
        </p:txBody>
      </p:sp>
    </p:spTree>
    <p:extLst>
      <p:ext uri="{BB962C8B-B14F-4D97-AF65-F5344CB8AC3E}">
        <p14:creationId xmlns:p14="http://schemas.microsoft.com/office/powerpoint/2010/main" val="34785082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στήλες">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D906E29F-2E91-4475-903E-3CA7C2E942B7}" type="datetimeFigureOut">
              <a:rPr lang="el-GR" smtClean="0"/>
              <a:t>27/4/2025</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89022B00-79F3-43E9-A510-803318E9210E}" type="slidenum">
              <a:rPr lang="el-GR" smtClean="0"/>
              <a:t>‹#›</a:t>
            </a:fld>
            <a:endParaRPr lang="el-GR"/>
          </a:p>
        </p:txBody>
      </p:sp>
    </p:spTree>
    <p:extLst>
      <p:ext uri="{BB962C8B-B14F-4D97-AF65-F5344CB8AC3E}">
        <p14:creationId xmlns:p14="http://schemas.microsoft.com/office/powerpoint/2010/main" val="9693622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Στήλη 3 εικόνων">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D906E29F-2E91-4475-903E-3CA7C2E942B7}" type="datetimeFigureOut">
              <a:rPr lang="el-GR" smtClean="0"/>
              <a:t>27/4/2025</a:t>
            </a:fld>
            <a:endParaRPr lang="el-GR"/>
          </a:p>
        </p:txBody>
      </p:sp>
      <p:sp>
        <p:nvSpPr>
          <p:cNvPr id="8" name="Footer Placeholder 7"/>
          <p:cNvSpPr>
            <a:spLocks noGrp="1"/>
          </p:cNvSpPr>
          <p:nvPr>
            <p:ph type="ftr" sz="quarter" idx="11"/>
          </p:nvPr>
        </p:nvSpPr>
        <p:spPr>
          <a:xfrm>
            <a:off x="561111" y="6391838"/>
            <a:ext cx="3644282" cy="304801"/>
          </a:xfrm>
        </p:spPr>
        <p:txBody>
          <a:bodyPr/>
          <a:lstStyle/>
          <a:p>
            <a:endParaRPr lang="el-GR"/>
          </a:p>
        </p:txBody>
      </p:sp>
      <p:sp>
        <p:nvSpPr>
          <p:cNvPr id="9" name="Slide Number Placeholder 8"/>
          <p:cNvSpPr>
            <a:spLocks noGrp="1"/>
          </p:cNvSpPr>
          <p:nvPr>
            <p:ph type="sldNum" sz="quarter" idx="12"/>
          </p:nvPr>
        </p:nvSpPr>
        <p:spPr/>
        <p:txBody>
          <a:bodyPr/>
          <a:lstStyle/>
          <a:p>
            <a:fld id="{89022B00-79F3-43E9-A510-803318E9210E}" type="slidenum">
              <a:rPr lang="el-GR" smtClean="0"/>
              <a:t>‹#›</a:t>
            </a:fld>
            <a:endParaRPr lang="el-GR"/>
          </a:p>
        </p:txBody>
      </p:sp>
    </p:spTree>
    <p:extLst>
      <p:ext uri="{BB962C8B-B14F-4D97-AF65-F5344CB8AC3E}">
        <p14:creationId xmlns:p14="http://schemas.microsoft.com/office/powerpoint/2010/main" val="9566271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D906E29F-2E91-4475-903E-3CA7C2E942B7}" type="datetimeFigureOut">
              <a:rPr lang="el-GR" smtClean="0"/>
              <a:t>27/4/2025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89022B00-79F3-43E9-A510-803318E9210E}" type="slidenum">
              <a:rPr lang="el-GR" smtClean="0"/>
              <a:t>‹#›</a:t>
            </a:fld>
            <a:endParaRPr lang="el-GR"/>
          </a:p>
        </p:txBody>
      </p:sp>
    </p:spTree>
    <p:extLst>
      <p:ext uri="{BB962C8B-B14F-4D97-AF65-F5344CB8AC3E}">
        <p14:creationId xmlns:p14="http://schemas.microsoft.com/office/powerpoint/2010/main" val="20412166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Κατακόρυφος τίτλος και Κείμενο">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D906E29F-2E91-4475-903E-3CA7C2E942B7}" type="datetimeFigureOut">
              <a:rPr lang="el-GR" smtClean="0"/>
              <a:t>27/4/2025</a:t>
            </a:fld>
            <a:endParaRPr lang="el-GR"/>
          </a:p>
        </p:txBody>
      </p:sp>
      <p:sp>
        <p:nvSpPr>
          <p:cNvPr id="5" name="Footer Placeholder 4"/>
          <p:cNvSpPr>
            <a:spLocks noGrp="1"/>
          </p:cNvSpPr>
          <p:nvPr>
            <p:ph type="ftr" sz="quarter" idx="11"/>
          </p:nvPr>
        </p:nvSpPr>
        <p:spPr/>
        <p:txBody>
          <a:bodyPr/>
          <a:lstStyle/>
          <a:p>
            <a:endParaRPr lang="el-G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89022B00-79F3-43E9-A510-803318E9210E}" type="slidenum">
              <a:rPr lang="el-GR" smtClean="0"/>
              <a:t>‹#›</a:t>
            </a:fld>
            <a:endParaRPr lang="el-GR"/>
          </a:p>
        </p:txBody>
      </p:sp>
    </p:spTree>
    <p:extLst>
      <p:ext uri="{BB962C8B-B14F-4D97-AF65-F5344CB8AC3E}">
        <p14:creationId xmlns:p14="http://schemas.microsoft.com/office/powerpoint/2010/main" val="23139261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D906E29F-2E91-4475-903E-3CA7C2E942B7}" type="datetimeFigureOut">
              <a:rPr lang="el-GR" smtClean="0"/>
              <a:t>27/4/2025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89022B00-79F3-43E9-A510-803318E9210E}" type="slidenum">
              <a:rPr lang="el-GR" smtClean="0"/>
              <a:t>‹#›</a:t>
            </a:fld>
            <a:endParaRPr lang="el-GR"/>
          </a:p>
        </p:txBody>
      </p:sp>
    </p:spTree>
    <p:extLst>
      <p:ext uri="{BB962C8B-B14F-4D97-AF65-F5344CB8AC3E}">
        <p14:creationId xmlns:p14="http://schemas.microsoft.com/office/powerpoint/2010/main" val="11566916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D906E29F-2E91-4475-903E-3CA7C2E942B7}" type="datetimeFigureOut">
              <a:rPr lang="el-GR" smtClean="0"/>
              <a:t>27/4/2025</a:t>
            </a:fld>
            <a:endParaRPr lang="el-GR"/>
          </a:p>
        </p:txBody>
      </p:sp>
      <p:sp>
        <p:nvSpPr>
          <p:cNvPr id="5" name="Footer Placeholder 4"/>
          <p:cNvSpPr>
            <a:spLocks noGrp="1"/>
          </p:cNvSpPr>
          <p:nvPr>
            <p:ph type="ftr" sz="quarter" idx="11"/>
          </p:nvPr>
        </p:nvSpPr>
        <p:spPr/>
        <p:txBody>
          <a:bodyPr/>
          <a:lstStyle/>
          <a:p>
            <a:endParaRPr lang="el-G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89022B00-79F3-43E9-A510-803318E9210E}" type="slidenum">
              <a:rPr lang="el-GR" smtClean="0"/>
              <a:t>‹#›</a:t>
            </a:fld>
            <a:endParaRPr lang="el-GR"/>
          </a:p>
        </p:txBody>
      </p:sp>
    </p:spTree>
    <p:extLst>
      <p:ext uri="{BB962C8B-B14F-4D97-AF65-F5344CB8AC3E}">
        <p14:creationId xmlns:p14="http://schemas.microsoft.com/office/powerpoint/2010/main" val="10440851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Date Placeholder 4"/>
          <p:cNvSpPr>
            <a:spLocks noGrp="1"/>
          </p:cNvSpPr>
          <p:nvPr>
            <p:ph type="dt" sz="half" idx="10"/>
          </p:nvPr>
        </p:nvSpPr>
        <p:spPr/>
        <p:txBody>
          <a:bodyPr/>
          <a:lstStyle/>
          <a:p>
            <a:fld id="{D906E29F-2E91-4475-903E-3CA7C2E942B7}" type="datetimeFigureOut">
              <a:rPr lang="el-GR" smtClean="0"/>
              <a:t>27/4/2025</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89022B00-79F3-43E9-A510-803318E9210E}" type="slidenum">
              <a:rPr lang="el-GR" smtClean="0"/>
              <a:t>‹#›</a:t>
            </a:fld>
            <a:endParaRPr lang="el-GR"/>
          </a:p>
        </p:txBody>
      </p:sp>
    </p:spTree>
    <p:extLst>
      <p:ext uri="{BB962C8B-B14F-4D97-AF65-F5344CB8AC3E}">
        <p14:creationId xmlns:p14="http://schemas.microsoft.com/office/powerpoint/2010/main" val="32614089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7" name="Date Placeholder 6"/>
          <p:cNvSpPr>
            <a:spLocks noGrp="1"/>
          </p:cNvSpPr>
          <p:nvPr>
            <p:ph type="dt" sz="half" idx="10"/>
          </p:nvPr>
        </p:nvSpPr>
        <p:spPr/>
        <p:txBody>
          <a:bodyPr/>
          <a:lstStyle/>
          <a:p>
            <a:fld id="{D906E29F-2E91-4475-903E-3CA7C2E942B7}" type="datetimeFigureOut">
              <a:rPr lang="el-GR" smtClean="0"/>
              <a:t>27/4/2025</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89022B00-79F3-43E9-A510-803318E9210E}" type="slidenum">
              <a:rPr lang="el-GR" smtClean="0"/>
              <a:t>‹#›</a:t>
            </a:fld>
            <a:endParaRPr lang="el-GR"/>
          </a:p>
        </p:txBody>
      </p:sp>
    </p:spTree>
    <p:extLst>
      <p:ext uri="{BB962C8B-B14F-4D97-AF65-F5344CB8AC3E}">
        <p14:creationId xmlns:p14="http://schemas.microsoft.com/office/powerpoint/2010/main" val="18186493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l-GR"/>
              <a:t>Κάντε κλικ για να επεξεργαστείτε τον τίτλο υποδείγματος</a:t>
            </a:r>
            <a:endParaRPr lang="en-US" dirty="0"/>
          </a:p>
        </p:txBody>
      </p:sp>
      <p:sp>
        <p:nvSpPr>
          <p:cNvPr id="3" name="Date Placeholder 2"/>
          <p:cNvSpPr>
            <a:spLocks noGrp="1"/>
          </p:cNvSpPr>
          <p:nvPr>
            <p:ph type="dt" sz="half" idx="10"/>
          </p:nvPr>
        </p:nvSpPr>
        <p:spPr/>
        <p:txBody>
          <a:bodyPr/>
          <a:lstStyle/>
          <a:p>
            <a:fld id="{D906E29F-2E91-4475-903E-3CA7C2E942B7}" type="datetimeFigureOut">
              <a:rPr lang="el-GR" smtClean="0"/>
              <a:t>27/4/2025</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89022B00-79F3-43E9-A510-803318E9210E}" type="slidenum">
              <a:rPr lang="el-GR" smtClean="0"/>
              <a:t>‹#›</a:t>
            </a:fld>
            <a:endParaRPr lang="el-GR"/>
          </a:p>
        </p:txBody>
      </p:sp>
    </p:spTree>
    <p:extLst>
      <p:ext uri="{BB962C8B-B14F-4D97-AF65-F5344CB8AC3E}">
        <p14:creationId xmlns:p14="http://schemas.microsoft.com/office/powerpoint/2010/main" val="5914132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Κενό">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06E29F-2E91-4475-903E-3CA7C2E942B7}" type="datetimeFigureOut">
              <a:rPr lang="el-GR" smtClean="0"/>
              <a:t>27/4/2025</a:t>
            </a:fld>
            <a:endParaRPr lang="el-GR"/>
          </a:p>
        </p:txBody>
      </p:sp>
      <p:sp>
        <p:nvSpPr>
          <p:cNvPr id="3" name="Footer Placeholder 2"/>
          <p:cNvSpPr>
            <a:spLocks noGrp="1"/>
          </p:cNvSpPr>
          <p:nvPr>
            <p:ph type="ftr" sz="quarter" idx="11"/>
          </p:nvPr>
        </p:nvSpPr>
        <p:spPr/>
        <p:txBody>
          <a:bodyPr/>
          <a:lstStyle/>
          <a:p>
            <a:endParaRPr lang="el-GR"/>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89022B00-79F3-43E9-A510-803318E9210E}" type="slidenum">
              <a:rPr lang="el-GR" smtClean="0"/>
              <a:t>‹#›</a:t>
            </a:fld>
            <a:endParaRPr lang="el-GR"/>
          </a:p>
        </p:txBody>
      </p:sp>
    </p:spTree>
    <p:extLst>
      <p:ext uri="{BB962C8B-B14F-4D97-AF65-F5344CB8AC3E}">
        <p14:creationId xmlns:p14="http://schemas.microsoft.com/office/powerpoint/2010/main" val="32067216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D906E29F-2E91-4475-903E-3CA7C2E942B7}" type="datetimeFigureOut">
              <a:rPr lang="el-GR" smtClean="0"/>
              <a:t>27/4/2025</a:t>
            </a:fld>
            <a:endParaRPr lang="el-GR"/>
          </a:p>
        </p:txBody>
      </p:sp>
      <p:sp>
        <p:nvSpPr>
          <p:cNvPr id="6" name="Footer Placeholder 5"/>
          <p:cNvSpPr>
            <a:spLocks noGrp="1"/>
          </p:cNvSpPr>
          <p:nvPr>
            <p:ph type="ftr" sz="quarter" idx="11"/>
          </p:nvPr>
        </p:nvSpPr>
        <p:spPr/>
        <p:txBody>
          <a:bodyPr/>
          <a:lstStyle/>
          <a:p>
            <a:endParaRPr lang="el-G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89022B00-79F3-43E9-A510-803318E9210E}" type="slidenum">
              <a:rPr lang="el-GR" smtClean="0"/>
              <a:t>‹#›</a:t>
            </a:fld>
            <a:endParaRPr lang="el-GR"/>
          </a:p>
        </p:txBody>
      </p:sp>
    </p:spTree>
    <p:extLst>
      <p:ext uri="{BB962C8B-B14F-4D97-AF65-F5344CB8AC3E}">
        <p14:creationId xmlns:p14="http://schemas.microsoft.com/office/powerpoint/2010/main" val="24677021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l-GR"/>
              <a:t>Κάντε κλικ για να επεξεργαστείτε τον τίτλο υποδείγματος</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D906E29F-2E91-4475-903E-3CA7C2E942B7}" type="datetimeFigureOut">
              <a:rPr lang="el-GR" smtClean="0"/>
              <a:t>27/4/2025</a:t>
            </a:fld>
            <a:endParaRPr lang="el-GR"/>
          </a:p>
        </p:txBody>
      </p:sp>
      <p:sp>
        <p:nvSpPr>
          <p:cNvPr id="6" name="Footer Placeholder 5"/>
          <p:cNvSpPr>
            <a:spLocks noGrp="1"/>
          </p:cNvSpPr>
          <p:nvPr>
            <p:ph type="ftr" sz="quarter" idx="11"/>
          </p:nvPr>
        </p:nvSpPr>
        <p:spPr/>
        <p:txBody>
          <a:bodyPr/>
          <a:lstStyle/>
          <a:p>
            <a:endParaRPr lang="el-G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89022B00-79F3-43E9-A510-803318E9210E}" type="slidenum">
              <a:rPr lang="el-GR" smtClean="0"/>
              <a:t>‹#›</a:t>
            </a:fld>
            <a:endParaRPr lang="el-GR"/>
          </a:p>
        </p:txBody>
      </p:sp>
    </p:spTree>
    <p:extLst>
      <p:ext uri="{BB962C8B-B14F-4D97-AF65-F5344CB8AC3E}">
        <p14:creationId xmlns:p14="http://schemas.microsoft.com/office/powerpoint/2010/main" val="38883313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D906E29F-2E91-4475-903E-3CA7C2E942B7}" type="datetimeFigureOut">
              <a:rPr lang="el-GR" smtClean="0"/>
              <a:t>27/4/2025</a:t>
            </a:fld>
            <a:endParaRPr lang="el-GR"/>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l-GR"/>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89022B00-79F3-43E9-A510-803318E9210E}" type="slidenum">
              <a:rPr lang="el-GR" smtClean="0"/>
              <a:t>‹#›</a:t>
            </a:fld>
            <a:endParaRPr lang="el-GR"/>
          </a:p>
        </p:txBody>
      </p:sp>
    </p:spTree>
    <p:extLst>
      <p:ext uri="{BB962C8B-B14F-4D97-AF65-F5344CB8AC3E}">
        <p14:creationId xmlns:p14="http://schemas.microsoft.com/office/powerpoint/2010/main" val="233395477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8" Type="http://schemas.openxmlformats.org/officeDocument/2006/relationships/diagramLayout" Target="../diagrams/layout2.xml"/><Relationship Id="rId13" Type="http://schemas.openxmlformats.org/officeDocument/2006/relationships/comments" Target="../comments/comment1.xml"/><Relationship Id="rId3" Type="http://schemas.openxmlformats.org/officeDocument/2006/relationships/diagramLayout" Target="../diagrams/layout1.xml"/><Relationship Id="rId7" Type="http://schemas.openxmlformats.org/officeDocument/2006/relationships/diagramData" Target="../diagrams/data2.xml"/><Relationship Id="rId12" Type="http://schemas.openxmlformats.org/officeDocument/2006/relationships/image" Target="../media/image3.png"/><Relationship Id="rId2" Type="http://schemas.openxmlformats.org/officeDocument/2006/relationships/diagramData" Target="../diagrams/data1.xml"/><Relationship Id="rId1" Type="http://schemas.openxmlformats.org/officeDocument/2006/relationships/slideLayout" Target="../slideLayouts/slideLayout8.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3.xml.rels><?xml version="1.0" encoding="UTF-8" standalone="yes"?>
<Relationships xmlns="http://schemas.openxmlformats.org/package/2006/relationships"><Relationship Id="rId8" Type="http://schemas.openxmlformats.org/officeDocument/2006/relationships/diagramLayout" Target="../diagrams/layout4.xml"/><Relationship Id="rId3" Type="http://schemas.openxmlformats.org/officeDocument/2006/relationships/diagramLayout" Target="../diagrams/layout3.xml"/><Relationship Id="rId7" Type="http://schemas.openxmlformats.org/officeDocument/2006/relationships/diagramData" Target="../diagrams/data4.xml"/><Relationship Id="rId12" Type="http://schemas.openxmlformats.org/officeDocument/2006/relationships/image" Target="../media/image5.png"/><Relationship Id="rId2" Type="http://schemas.openxmlformats.org/officeDocument/2006/relationships/diagramData" Target="../diagrams/data3.xml"/><Relationship Id="rId1" Type="http://schemas.openxmlformats.org/officeDocument/2006/relationships/slideLayout" Target="../slideLayouts/slideLayout8.xml"/><Relationship Id="rId6" Type="http://schemas.microsoft.com/office/2007/relationships/diagramDrawing" Target="../diagrams/drawing3.xml"/><Relationship Id="rId11" Type="http://schemas.microsoft.com/office/2007/relationships/diagramDrawing" Target="../diagrams/drawing4.xml"/><Relationship Id="rId5" Type="http://schemas.openxmlformats.org/officeDocument/2006/relationships/diagramColors" Target="../diagrams/colors3.xml"/><Relationship Id="rId10" Type="http://schemas.openxmlformats.org/officeDocument/2006/relationships/diagramColors" Target="../diagrams/colors4.xml"/><Relationship Id="rId4" Type="http://schemas.openxmlformats.org/officeDocument/2006/relationships/diagramQuickStyle" Target="../diagrams/quickStyle3.xml"/><Relationship Id="rId9" Type="http://schemas.openxmlformats.org/officeDocument/2006/relationships/diagramQuickStyle" Target="../diagrams/quickStyle4.xml"/></Relationships>
</file>

<file path=ppt/slides/_rels/slide4.xml.rels><?xml version="1.0" encoding="UTF-8" standalone="yes"?>
<Relationships xmlns="http://schemas.openxmlformats.org/package/2006/relationships"><Relationship Id="rId8" Type="http://schemas.openxmlformats.org/officeDocument/2006/relationships/diagramData" Target="../diagrams/data6.xml"/><Relationship Id="rId3" Type="http://schemas.openxmlformats.org/officeDocument/2006/relationships/diagramData" Target="../diagrams/data5.xml"/><Relationship Id="rId7" Type="http://schemas.microsoft.com/office/2007/relationships/diagramDrawing" Target="../diagrams/drawing5.xml"/><Relationship Id="rId12" Type="http://schemas.microsoft.com/office/2007/relationships/diagramDrawing" Target="../diagrams/drawing6.xml"/><Relationship Id="rId2" Type="http://schemas.openxmlformats.org/officeDocument/2006/relationships/image" Target="../media/image6.png"/><Relationship Id="rId1" Type="http://schemas.openxmlformats.org/officeDocument/2006/relationships/slideLayout" Target="../slideLayouts/slideLayout8.xml"/><Relationship Id="rId6" Type="http://schemas.openxmlformats.org/officeDocument/2006/relationships/diagramColors" Target="../diagrams/colors5.xml"/><Relationship Id="rId11" Type="http://schemas.openxmlformats.org/officeDocument/2006/relationships/diagramColors" Target="../diagrams/colors6.xml"/><Relationship Id="rId5" Type="http://schemas.openxmlformats.org/officeDocument/2006/relationships/diagramQuickStyle" Target="../diagrams/quickStyle5.xml"/><Relationship Id="rId10" Type="http://schemas.openxmlformats.org/officeDocument/2006/relationships/diagramQuickStyle" Target="../diagrams/quickStyle6.xml"/><Relationship Id="rId4" Type="http://schemas.openxmlformats.org/officeDocument/2006/relationships/diagramLayout" Target="../diagrams/layout5.xml"/><Relationship Id="rId9" Type="http://schemas.openxmlformats.org/officeDocument/2006/relationships/diagramLayout" Target="../diagrams/layout6.xml"/></Relationships>
</file>

<file path=ppt/slides/_rels/slide5.xml.rels><?xml version="1.0" encoding="UTF-8" standalone="yes"?>
<Relationships xmlns="http://schemas.openxmlformats.org/package/2006/relationships"><Relationship Id="rId8" Type="http://schemas.openxmlformats.org/officeDocument/2006/relationships/diagramLayout" Target="../diagrams/layout8.xml"/><Relationship Id="rId3" Type="http://schemas.openxmlformats.org/officeDocument/2006/relationships/diagramLayout" Target="../diagrams/layout7.xml"/><Relationship Id="rId7" Type="http://schemas.openxmlformats.org/officeDocument/2006/relationships/diagramData" Target="../diagrams/data8.xml"/><Relationship Id="rId2" Type="http://schemas.openxmlformats.org/officeDocument/2006/relationships/diagramData" Target="../diagrams/data7.xml"/><Relationship Id="rId1" Type="http://schemas.openxmlformats.org/officeDocument/2006/relationships/slideLayout" Target="../slideLayouts/slideLayout8.xml"/><Relationship Id="rId6" Type="http://schemas.microsoft.com/office/2007/relationships/diagramDrawing" Target="../diagrams/drawing7.xml"/><Relationship Id="rId11" Type="http://schemas.microsoft.com/office/2007/relationships/diagramDrawing" Target="../diagrams/drawing8.xml"/><Relationship Id="rId5" Type="http://schemas.openxmlformats.org/officeDocument/2006/relationships/diagramColors" Target="../diagrams/colors7.xml"/><Relationship Id="rId10" Type="http://schemas.openxmlformats.org/officeDocument/2006/relationships/diagramColors" Target="../diagrams/colors8.xml"/><Relationship Id="rId4" Type="http://schemas.openxmlformats.org/officeDocument/2006/relationships/diagramQuickStyle" Target="../diagrams/quickStyle7.xml"/><Relationship Id="rId9" Type="http://schemas.openxmlformats.org/officeDocument/2006/relationships/diagramQuickStyle" Target="../diagrams/quickStyle8.xml"/></Relationships>
</file>

<file path=ppt/slides/_rels/slide6.xml.rels><?xml version="1.0" encoding="UTF-8" standalone="yes"?>
<Relationships xmlns="http://schemas.openxmlformats.org/package/2006/relationships"><Relationship Id="rId8" Type="http://schemas.openxmlformats.org/officeDocument/2006/relationships/diagramLayout" Target="../diagrams/layout10.xml"/><Relationship Id="rId3" Type="http://schemas.openxmlformats.org/officeDocument/2006/relationships/diagramLayout" Target="../diagrams/layout9.xml"/><Relationship Id="rId7" Type="http://schemas.openxmlformats.org/officeDocument/2006/relationships/diagramData" Target="../diagrams/data10.xml"/><Relationship Id="rId2" Type="http://schemas.openxmlformats.org/officeDocument/2006/relationships/diagramData" Target="../diagrams/data9.xml"/><Relationship Id="rId1" Type="http://schemas.openxmlformats.org/officeDocument/2006/relationships/slideLayout" Target="../slideLayouts/slideLayout8.xml"/><Relationship Id="rId6" Type="http://schemas.microsoft.com/office/2007/relationships/diagramDrawing" Target="../diagrams/drawing9.xml"/><Relationship Id="rId11" Type="http://schemas.microsoft.com/office/2007/relationships/diagramDrawing" Target="../diagrams/drawing10.xml"/><Relationship Id="rId5" Type="http://schemas.openxmlformats.org/officeDocument/2006/relationships/diagramColors" Target="../diagrams/colors9.xml"/><Relationship Id="rId10" Type="http://schemas.openxmlformats.org/officeDocument/2006/relationships/diagramColors" Target="../diagrams/colors10.xml"/><Relationship Id="rId4" Type="http://schemas.openxmlformats.org/officeDocument/2006/relationships/diagramQuickStyle" Target="../diagrams/quickStyle9.xml"/><Relationship Id="rId9" Type="http://schemas.openxmlformats.org/officeDocument/2006/relationships/diagramQuickStyle" Target="../diagrams/quickStyle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D7271C5-C7DB-4258-8931-97BFF856F552}"/>
              </a:ext>
            </a:extLst>
          </p:cNvPr>
          <p:cNvSpPr>
            <a:spLocks noGrp="1"/>
          </p:cNvSpPr>
          <p:nvPr>
            <p:ph type="title"/>
          </p:nvPr>
        </p:nvSpPr>
        <p:spPr>
          <a:xfrm>
            <a:off x="1683170" y="852260"/>
            <a:ext cx="8825660" cy="1822514"/>
          </a:xfrm>
        </p:spPr>
        <p:txBody>
          <a:bodyPr/>
          <a:lstStyle/>
          <a:p>
            <a:pPr algn="ctr"/>
            <a:r>
              <a:rPr lang="fr-FR" b="1" dirty="0"/>
              <a:t>Les monuments du patrimoine mondial de l'UNESCO</a:t>
            </a:r>
            <a:endParaRPr lang="el-GR" b="1" dirty="0"/>
          </a:p>
        </p:txBody>
      </p:sp>
      <p:sp>
        <p:nvSpPr>
          <p:cNvPr id="3" name="Υπότιτλος 2">
            <a:extLst>
              <a:ext uri="{FF2B5EF4-FFF2-40B4-BE49-F238E27FC236}">
                <a16:creationId xmlns:a16="http://schemas.microsoft.com/office/drawing/2014/main" id="{91E0451C-6052-4DB2-97AC-6B9E96F7FF28}"/>
              </a:ext>
            </a:extLst>
          </p:cNvPr>
          <p:cNvSpPr>
            <a:spLocks noGrp="1"/>
          </p:cNvSpPr>
          <p:nvPr>
            <p:ph type="body" idx="1"/>
          </p:nvPr>
        </p:nvSpPr>
        <p:spPr>
          <a:xfrm>
            <a:off x="1683171" y="5024967"/>
            <a:ext cx="8825659" cy="860400"/>
          </a:xfrm>
        </p:spPr>
        <p:txBody>
          <a:bodyPr>
            <a:normAutofit fontScale="85000" lnSpcReduction="10000"/>
          </a:bodyPr>
          <a:lstStyle/>
          <a:p>
            <a:pPr algn="ctr"/>
            <a:r>
              <a:rPr lang="fr-FR" dirty="0"/>
              <a:t>Les monuments du patrimoine mondial de l'UNESCO sont des sites, bâtiments ou lieux qui sont reconnus pour leur valeur universelle exceptionnelle. Ils sont protégés pour préserver leur importance culturelle et naturelle pour les générations futures.</a:t>
            </a:r>
            <a:endParaRPr lang="el-GR" dirty="0"/>
          </a:p>
        </p:txBody>
      </p:sp>
    </p:spTree>
    <p:extLst>
      <p:ext uri="{BB962C8B-B14F-4D97-AF65-F5344CB8AC3E}">
        <p14:creationId xmlns:p14="http://schemas.microsoft.com/office/powerpoint/2010/main" val="12501821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FEC6B6C-1F9A-46C9-876E-07EB8E74DC42}"/>
              </a:ext>
            </a:extLst>
          </p:cNvPr>
          <p:cNvSpPr>
            <a:spLocks noGrp="1"/>
          </p:cNvSpPr>
          <p:nvPr>
            <p:ph type="title"/>
          </p:nvPr>
        </p:nvSpPr>
        <p:spPr/>
        <p:txBody>
          <a:bodyPr/>
          <a:lstStyle/>
          <a:p>
            <a:r>
              <a:rPr lang="en-US" b="1" dirty="0"/>
              <a:t>Mont-Saint-Michel</a:t>
            </a:r>
            <a:endParaRPr lang="el-GR" b="1" dirty="0"/>
          </a:p>
        </p:txBody>
      </p:sp>
      <p:graphicFrame>
        <p:nvGraphicFramePr>
          <p:cNvPr id="6" name="Θέση περιεχομένου 5">
            <a:extLst>
              <a:ext uri="{FF2B5EF4-FFF2-40B4-BE49-F238E27FC236}">
                <a16:creationId xmlns:a16="http://schemas.microsoft.com/office/drawing/2014/main" id="{F70563D0-4663-4B94-8F04-B16E8BE9D6A9}"/>
              </a:ext>
            </a:extLst>
          </p:cNvPr>
          <p:cNvGraphicFramePr>
            <a:graphicFrameLocks noGrp="1"/>
          </p:cNvGraphicFramePr>
          <p:nvPr>
            <p:ph idx="1"/>
            <p:extLst>
              <p:ext uri="{D42A27DB-BD31-4B8C-83A1-F6EECF244321}">
                <p14:modId xmlns:p14="http://schemas.microsoft.com/office/powerpoint/2010/main" val="1884345620"/>
              </p:ext>
            </p:extLst>
          </p:nvPr>
        </p:nvGraphicFramePr>
        <p:xfrm>
          <a:off x="4692552" y="406865"/>
          <a:ext cx="6344493" cy="38841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1" name="Διάγραμμα 10">
            <a:extLst>
              <a:ext uri="{FF2B5EF4-FFF2-40B4-BE49-F238E27FC236}">
                <a16:creationId xmlns:a16="http://schemas.microsoft.com/office/drawing/2014/main" id="{4464E89E-5008-4A5F-9F12-7FD8821DF9A3}"/>
              </a:ext>
            </a:extLst>
          </p:cNvPr>
          <p:cNvGraphicFramePr/>
          <p:nvPr>
            <p:extLst>
              <p:ext uri="{D42A27DB-BD31-4B8C-83A1-F6EECF244321}">
                <p14:modId xmlns:p14="http://schemas.microsoft.com/office/powerpoint/2010/main" val="695054964"/>
              </p:ext>
            </p:extLst>
          </p:nvPr>
        </p:nvGraphicFramePr>
        <p:xfrm>
          <a:off x="1053386" y="3104626"/>
          <a:ext cx="2793158" cy="2895599"/>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9" name="Εικόνα 8">
            <a:extLst>
              <a:ext uri="{FF2B5EF4-FFF2-40B4-BE49-F238E27FC236}">
                <a16:creationId xmlns:a16="http://schemas.microsoft.com/office/drawing/2014/main" id="{67AD492F-BA25-44F3-AD6D-2AC275A03B03}"/>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020499" y="3900881"/>
            <a:ext cx="4353231" cy="2550254"/>
          </a:xfrm>
          <a:prstGeom prst="rect">
            <a:avLst/>
          </a:prstGeom>
          <a:ln>
            <a:noFill/>
          </a:ln>
          <a:effectLst>
            <a:softEdge rad="112500"/>
          </a:effectLst>
        </p:spPr>
      </p:pic>
    </p:spTree>
    <p:extLst>
      <p:ext uri="{BB962C8B-B14F-4D97-AF65-F5344CB8AC3E}">
        <p14:creationId xmlns:p14="http://schemas.microsoft.com/office/powerpoint/2010/main" val="19967819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7783DB6-C810-41A3-9183-FB8940F78E7E}"/>
              </a:ext>
            </a:extLst>
          </p:cNvPr>
          <p:cNvSpPr>
            <a:spLocks noGrp="1"/>
          </p:cNvSpPr>
          <p:nvPr>
            <p:ph type="title"/>
          </p:nvPr>
        </p:nvSpPr>
        <p:spPr/>
        <p:txBody>
          <a:bodyPr/>
          <a:lstStyle/>
          <a:p>
            <a:r>
              <a:rPr lang="en-US" b="1" dirty="0"/>
              <a:t>Tour Eiffel</a:t>
            </a:r>
            <a:endParaRPr lang="el-GR" b="1" dirty="0"/>
          </a:p>
        </p:txBody>
      </p:sp>
      <p:graphicFrame>
        <p:nvGraphicFramePr>
          <p:cNvPr id="5" name="Θέση περιεχομένου 4">
            <a:extLst>
              <a:ext uri="{FF2B5EF4-FFF2-40B4-BE49-F238E27FC236}">
                <a16:creationId xmlns:a16="http://schemas.microsoft.com/office/drawing/2014/main" id="{B0DA2E8A-B5DA-4D97-A18D-B36ECE9C7DC9}"/>
              </a:ext>
            </a:extLst>
          </p:cNvPr>
          <p:cNvGraphicFramePr>
            <a:graphicFrameLocks noGrp="1"/>
          </p:cNvGraphicFramePr>
          <p:nvPr>
            <p:ph idx="1"/>
            <p:extLst>
              <p:ext uri="{D42A27DB-BD31-4B8C-83A1-F6EECF244321}">
                <p14:modId xmlns:p14="http://schemas.microsoft.com/office/powerpoint/2010/main" val="3475400591"/>
              </p:ext>
            </p:extLst>
          </p:nvPr>
        </p:nvGraphicFramePr>
        <p:xfrm>
          <a:off x="4742844" y="411060"/>
          <a:ext cx="6543144" cy="39428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8" name="Διάγραμμα 7">
            <a:extLst>
              <a:ext uri="{FF2B5EF4-FFF2-40B4-BE49-F238E27FC236}">
                <a16:creationId xmlns:a16="http://schemas.microsoft.com/office/drawing/2014/main" id="{09F66311-B47C-4D88-863E-D380EB1C7FBC}"/>
              </a:ext>
            </a:extLst>
          </p:cNvPr>
          <p:cNvGraphicFramePr/>
          <p:nvPr>
            <p:extLst>
              <p:ext uri="{D42A27DB-BD31-4B8C-83A1-F6EECF244321}">
                <p14:modId xmlns:p14="http://schemas.microsoft.com/office/powerpoint/2010/main" val="2261405628"/>
              </p:ext>
            </p:extLst>
          </p:nvPr>
        </p:nvGraphicFramePr>
        <p:xfrm>
          <a:off x="1154954" y="3129280"/>
          <a:ext cx="2793158" cy="2895599"/>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7" name="Εικόνα 6">
            <a:extLst>
              <a:ext uri="{FF2B5EF4-FFF2-40B4-BE49-F238E27FC236}">
                <a16:creationId xmlns:a16="http://schemas.microsoft.com/office/drawing/2014/main" id="{3AB2376C-B38E-420F-A5EA-ED05C65CC2E8}"/>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308521" y="3807489"/>
            <a:ext cx="4464923" cy="2639451"/>
          </a:xfrm>
          <a:prstGeom prst="rect">
            <a:avLst/>
          </a:prstGeom>
          <a:ln>
            <a:noFill/>
          </a:ln>
          <a:effectLst>
            <a:softEdge rad="112500"/>
          </a:effectLst>
        </p:spPr>
      </p:pic>
    </p:spTree>
    <p:extLst>
      <p:ext uri="{BB962C8B-B14F-4D97-AF65-F5344CB8AC3E}">
        <p14:creationId xmlns:p14="http://schemas.microsoft.com/office/powerpoint/2010/main" val="31043109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Εικόνα 6">
            <a:extLst>
              <a:ext uri="{FF2B5EF4-FFF2-40B4-BE49-F238E27FC236}">
                <a16:creationId xmlns:a16="http://schemas.microsoft.com/office/drawing/2014/main" id="{22213B6B-1F77-4343-A2AD-DE97653B06E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62821" y="4144162"/>
            <a:ext cx="4258119" cy="2286000"/>
          </a:xfrm>
          <a:prstGeom prst="rect">
            <a:avLst/>
          </a:prstGeom>
          <a:ln>
            <a:noFill/>
          </a:ln>
          <a:effectLst>
            <a:softEdge rad="112500"/>
          </a:effectLst>
        </p:spPr>
      </p:pic>
      <p:sp>
        <p:nvSpPr>
          <p:cNvPr id="2" name="Τίτλος 1">
            <a:extLst>
              <a:ext uri="{FF2B5EF4-FFF2-40B4-BE49-F238E27FC236}">
                <a16:creationId xmlns:a16="http://schemas.microsoft.com/office/drawing/2014/main" id="{BD2BD855-1743-4034-90E9-31E6380B5737}"/>
              </a:ext>
            </a:extLst>
          </p:cNvPr>
          <p:cNvSpPr>
            <a:spLocks noGrp="1"/>
          </p:cNvSpPr>
          <p:nvPr>
            <p:ph type="title"/>
          </p:nvPr>
        </p:nvSpPr>
        <p:spPr/>
        <p:txBody>
          <a:bodyPr/>
          <a:lstStyle/>
          <a:p>
            <a:r>
              <a:rPr lang="en-US" b="1" dirty="0"/>
              <a:t>château de Versailles</a:t>
            </a:r>
            <a:endParaRPr lang="el-GR" b="1" dirty="0"/>
          </a:p>
        </p:txBody>
      </p:sp>
      <p:graphicFrame>
        <p:nvGraphicFramePr>
          <p:cNvPr id="5" name="Θέση περιεχομένου 4">
            <a:extLst>
              <a:ext uri="{FF2B5EF4-FFF2-40B4-BE49-F238E27FC236}">
                <a16:creationId xmlns:a16="http://schemas.microsoft.com/office/drawing/2014/main" id="{77DA3D7C-B4B5-4446-B4B1-9BD24FFCC084}"/>
              </a:ext>
            </a:extLst>
          </p:cNvPr>
          <p:cNvGraphicFramePr>
            <a:graphicFrameLocks noGrp="1"/>
          </p:cNvGraphicFramePr>
          <p:nvPr>
            <p:ph idx="1"/>
            <p:extLst>
              <p:ext uri="{D42A27DB-BD31-4B8C-83A1-F6EECF244321}">
                <p14:modId xmlns:p14="http://schemas.microsoft.com/office/powerpoint/2010/main" val="1489747244"/>
              </p:ext>
            </p:extLst>
          </p:nvPr>
        </p:nvGraphicFramePr>
        <p:xfrm>
          <a:off x="5985316" y="0"/>
          <a:ext cx="5190066"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8" name="Διάγραμμα 7">
            <a:extLst>
              <a:ext uri="{FF2B5EF4-FFF2-40B4-BE49-F238E27FC236}">
                <a16:creationId xmlns:a16="http://schemas.microsoft.com/office/drawing/2014/main" id="{F679B839-ACE3-4610-AF85-B5E8B82A787E}"/>
              </a:ext>
            </a:extLst>
          </p:cNvPr>
          <p:cNvGraphicFramePr/>
          <p:nvPr>
            <p:extLst>
              <p:ext uri="{D42A27DB-BD31-4B8C-83A1-F6EECF244321}">
                <p14:modId xmlns:p14="http://schemas.microsoft.com/office/powerpoint/2010/main" val="2917704094"/>
              </p:ext>
            </p:extLst>
          </p:nvPr>
        </p:nvGraphicFramePr>
        <p:xfrm>
          <a:off x="1154954" y="3129280"/>
          <a:ext cx="2793158" cy="2895599"/>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38460778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9F1A893-7F7B-47F8-81EF-17ACC9C64ED6}"/>
              </a:ext>
            </a:extLst>
          </p:cNvPr>
          <p:cNvSpPr>
            <a:spLocks noGrp="1"/>
          </p:cNvSpPr>
          <p:nvPr>
            <p:ph type="title"/>
          </p:nvPr>
        </p:nvSpPr>
        <p:spPr/>
        <p:txBody>
          <a:bodyPr/>
          <a:lstStyle/>
          <a:p>
            <a:r>
              <a:rPr lang="en-US" b="1" dirty="0" err="1"/>
              <a:t>Colisée</a:t>
            </a:r>
            <a:endParaRPr lang="el-GR" b="1" dirty="0"/>
          </a:p>
        </p:txBody>
      </p:sp>
      <p:graphicFrame>
        <p:nvGraphicFramePr>
          <p:cNvPr id="6" name="Θέση περιεχομένου 5">
            <a:extLst>
              <a:ext uri="{FF2B5EF4-FFF2-40B4-BE49-F238E27FC236}">
                <a16:creationId xmlns:a16="http://schemas.microsoft.com/office/drawing/2014/main" id="{EFC68727-162A-47A6-BDD9-9E6E7D0DAC20}"/>
              </a:ext>
            </a:extLst>
          </p:cNvPr>
          <p:cNvGraphicFramePr>
            <a:graphicFrameLocks noGrp="1"/>
          </p:cNvGraphicFramePr>
          <p:nvPr>
            <p:ph idx="1"/>
            <p:extLst>
              <p:ext uri="{D42A27DB-BD31-4B8C-83A1-F6EECF244321}">
                <p14:modId xmlns:p14="http://schemas.microsoft.com/office/powerpoint/2010/main" val="1673059436"/>
              </p:ext>
            </p:extLst>
          </p:nvPr>
        </p:nvGraphicFramePr>
        <p:xfrm>
          <a:off x="6096000" y="1143000"/>
          <a:ext cx="5190066"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Διάγραμμα 4">
            <a:extLst>
              <a:ext uri="{FF2B5EF4-FFF2-40B4-BE49-F238E27FC236}">
                <a16:creationId xmlns:a16="http://schemas.microsoft.com/office/drawing/2014/main" id="{62CB49BB-8247-4D00-81DF-4F25BD56E727}"/>
              </a:ext>
            </a:extLst>
          </p:cNvPr>
          <p:cNvGraphicFramePr/>
          <p:nvPr>
            <p:extLst>
              <p:ext uri="{D42A27DB-BD31-4B8C-83A1-F6EECF244321}">
                <p14:modId xmlns:p14="http://schemas.microsoft.com/office/powerpoint/2010/main" val="3820245505"/>
              </p:ext>
            </p:extLst>
          </p:nvPr>
        </p:nvGraphicFramePr>
        <p:xfrm>
          <a:off x="1154954" y="3129280"/>
          <a:ext cx="2793158" cy="2895599"/>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26694718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C46765F-7E9B-4C4A-B35F-2DE70310DB77}"/>
              </a:ext>
            </a:extLst>
          </p:cNvPr>
          <p:cNvSpPr>
            <a:spLocks noGrp="1"/>
          </p:cNvSpPr>
          <p:nvPr>
            <p:ph type="title"/>
          </p:nvPr>
        </p:nvSpPr>
        <p:spPr/>
        <p:txBody>
          <a:bodyPr/>
          <a:lstStyle/>
          <a:p>
            <a:r>
              <a:rPr lang="en-US" b="1" dirty="0"/>
              <a:t>Les Pyramides de Gizeh</a:t>
            </a:r>
            <a:br>
              <a:rPr lang="en-US" b="1" dirty="0"/>
            </a:br>
            <a:endParaRPr lang="el-GR" b="1" dirty="0"/>
          </a:p>
        </p:txBody>
      </p:sp>
      <p:graphicFrame>
        <p:nvGraphicFramePr>
          <p:cNvPr id="10" name="Θέση περιεχομένου 9">
            <a:extLst>
              <a:ext uri="{FF2B5EF4-FFF2-40B4-BE49-F238E27FC236}">
                <a16:creationId xmlns:a16="http://schemas.microsoft.com/office/drawing/2014/main" id="{4418F28F-60AB-468D-9AE8-3CFE7FC9D588}"/>
              </a:ext>
            </a:extLst>
          </p:cNvPr>
          <p:cNvGraphicFramePr>
            <a:graphicFrameLocks noGrp="1"/>
          </p:cNvGraphicFramePr>
          <p:nvPr>
            <p:ph idx="1"/>
            <p:extLst>
              <p:ext uri="{D42A27DB-BD31-4B8C-83A1-F6EECF244321}">
                <p14:modId xmlns:p14="http://schemas.microsoft.com/office/powerpoint/2010/main" val="2329122891"/>
              </p:ext>
            </p:extLst>
          </p:nvPr>
        </p:nvGraphicFramePr>
        <p:xfrm>
          <a:off x="5648856" y="1143000"/>
          <a:ext cx="5190066"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Διάγραμμα 4">
            <a:extLst>
              <a:ext uri="{FF2B5EF4-FFF2-40B4-BE49-F238E27FC236}">
                <a16:creationId xmlns:a16="http://schemas.microsoft.com/office/drawing/2014/main" id="{68288712-531D-4C64-8408-3CA78AA9C4BB}"/>
              </a:ext>
            </a:extLst>
          </p:cNvPr>
          <p:cNvGraphicFramePr/>
          <p:nvPr>
            <p:extLst>
              <p:ext uri="{D42A27DB-BD31-4B8C-83A1-F6EECF244321}">
                <p14:modId xmlns:p14="http://schemas.microsoft.com/office/powerpoint/2010/main" val="386765917"/>
              </p:ext>
            </p:extLst>
          </p:nvPr>
        </p:nvGraphicFramePr>
        <p:xfrm>
          <a:off x="1154954" y="3129280"/>
          <a:ext cx="2793158" cy="2895599"/>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404880360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Αίθουσα συσκέψεων &quot;Ιόν&quot;">
  <a:themeElements>
    <a:clrScheme name="Αίθουσα συσκέψεων &quot;Ιόν&quot;">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Αίθουσα συσκέψεων &quot;Ιόν&quot;">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Αίθουσα συσκέψεων &quot;Ιόν&quot;">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docProps/app.xml><?xml version="1.0" encoding="utf-8"?>
<Properties xmlns="http://schemas.openxmlformats.org/officeDocument/2006/extended-properties" xmlns:vt="http://schemas.openxmlformats.org/officeDocument/2006/docPropsVTypes">
  <Template>Ion Boardroom</Template>
  <TotalTime>185</TotalTime>
  <Words>606</Words>
  <Application>Microsoft Office PowerPoint</Application>
  <PresentationFormat>Ευρεία οθόνη</PresentationFormat>
  <Paragraphs>25</Paragraphs>
  <Slides>6</Slides>
  <Notes>0</Notes>
  <HiddenSlides>0</HiddenSlides>
  <MMClips>0</MMClips>
  <ScaleCrop>false</ScaleCrop>
  <HeadingPairs>
    <vt:vector size="6" baseType="variant">
      <vt:variant>
        <vt:lpstr>Γραμματοσειρές που χρησιμοποιούνται</vt:lpstr>
      </vt:variant>
      <vt:variant>
        <vt:i4>3</vt:i4>
      </vt:variant>
      <vt:variant>
        <vt:lpstr>Θέμα</vt:lpstr>
      </vt:variant>
      <vt:variant>
        <vt:i4>1</vt:i4>
      </vt:variant>
      <vt:variant>
        <vt:lpstr>Τίτλοι διαφανειών</vt:lpstr>
      </vt:variant>
      <vt:variant>
        <vt:i4>6</vt:i4>
      </vt:variant>
    </vt:vector>
  </HeadingPairs>
  <TitlesOfParts>
    <vt:vector size="10" baseType="lpstr">
      <vt:lpstr>Arial</vt:lpstr>
      <vt:lpstr>Century Gothic</vt:lpstr>
      <vt:lpstr>Wingdings 3</vt:lpstr>
      <vt:lpstr>Αίθουσα συσκέψεων "Ιόν"</vt:lpstr>
      <vt:lpstr>Les monuments du patrimoine mondial de l'UNESCO</vt:lpstr>
      <vt:lpstr>Mont-Saint-Michel</vt:lpstr>
      <vt:lpstr>Tour Eiffel</vt:lpstr>
      <vt:lpstr>château de Versailles</vt:lpstr>
      <vt:lpstr>Colisée</vt:lpstr>
      <vt:lpstr>Les Pyramides de Gizeh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Mont-Saint-Michel</dc:title>
  <dc:creator>User</dc:creator>
  <cp:lastModifiedBy>User</cp:lastModifiedBy>
  <cp:revision>10</cp:revision>
  <dcterms:created xsi:type="dcterms:W3CDTF">2025-04-27T11:52:04Z</dcterms:created>
  <dcterms:modified xsi:type="dcterms:W3CDTF">2025-04-27T15:39:29Z</dcterms:modified>
</cp:coreProperties>
</file>