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Inclusive Sans" panose="020B0604020202020204" charset="0"/>
      <p:regular r:id="rId13"/>
      <p:italic r:id="rId14"/>
    </p:embeddedFont>
    <p:embeddedFont>
      <p:font typeface="Karla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9" d="100"/>
          <a:sy n="209" d="100"/>
        </p:scale>
        <p:origin x="4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77a30664f4e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77a30664f4e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77a306ff1d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77a306ff1d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77a30683784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77a30683784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77a3069c3a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77a3069c3a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77a306a851d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77a306a851d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77a306bccbd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77a306bccbd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77a306cf332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77a306cf332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677a306e35b9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677a306e35b9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677a306f5fca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677a306f5fca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677a306fa979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677a306fa979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1657350"/>
            <a:ext cx="36576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Ζάχαρη και Υγεία</a:t>
            </a:r>
            <a:endParaRPr sz="325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2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Εξερεύνηση της επίδρασης της ζάχαρης στην υγεία και τη διατροφή</a:t>
            </a:r>
            <a:endParaRPr sz="3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460" y="1257300"/>
            <a:ext cx="3828529" cy="296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Σύνοψη: Επανάληψη και ερωτήσεις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285750" y="1257300"/>
            <a:ext cx="45720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Επανάληψη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Κατανοήσαμε τη σημασία της μείωσης της ζάχαρης.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Μάθαμε να διαβάζουμε ετικέτες τροφίμων.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Εξετάσαμε την επίδραση της ζάχαρης στην υγεία.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Ερωτήσεις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Ποια είναι η προτεινόμενη ποσότητα ζάχαρης για παιδιά;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Πώς επηρεάζει η ζάχαρη τη στοματική υγεία;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AutoNum type="arabicPeriod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Πώς μπορούμε να μειώσουμε την κατανάλωση ζάχαρης στην καθημερινή μας διατροφή;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990" y="914400"/>
            <a:ext cx="3821468" cy="254888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Στόχοι Μαθήματος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914400"/>
            <a:ext cx="45720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Οι στόχοι αυτού του μαθήματος είναι: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Αναγνώριση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της ποσότητας ζάχαρης σε δημοφιλή ροφήματα.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Υπολογισμός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της ζάχαρης με βάση τις ετικέτες τροφίμων.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Κατανόηση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της επίδρασης της ζάχαρης στην υγεία και τη στοματική υγεία.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Σύγκριση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της καθημερινής κατανάλωσης με τις προτάσεις του ΠΟΥ.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Δημιουργία γραφήματος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για την κατανάλωση ζάχαρης.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Πώς να διαβάζετε ετικέτες τροφίμων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2857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Συστατικά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Η ζάχαρη εμφανίζεται με πολλά ονόματα.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Αναζητήστε λέξεις όπως "γλυκόζη", "φρουκτόζη".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Συνήθως αναφέρεται σε γραμμάρια ανά μερίδα.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7434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Διατροφική Ετικέτα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Ελέγξτε τις θερμίδες ανά μερίδα.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Προσοχή στα ποσοστά ημερήσιας αξίας.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Συγκρίνετε με την προτεινόμενη ποσότητα ζάχαρης.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105" y="1257300"/>
            <a:ext cx="3825239" cy="28689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Επίδραση της ζάχαρης στην υγεία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85750" y="1257300"/>
            <a:ext cx="45720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Κίνδυνοι Υγείας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Παχυσαρκία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Η υπερβολική κατανάλωση ζάχαρης μπορεί να οδηγήσει σε αύξηση βάρους.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Διαβήτης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Αυξάνει τον κίνδυνο ανάπτυξης διαβήτη τύπου 2.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Καρδιακές Παθήσεις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Συνδέεται με αυξημένο κίνδυνο καρδιακών παθήσεων.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Η κατανόηση των κινδύνων συμβάλλει στη λήψη υγιεινών αποφάσεων.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2629765"/>
            <a:ext cx="3966211" cy="22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450" y="2631891"/>
            <a:ext cx="3337559" cy="222286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Επίδραση της ζάχαρης στη στοματική υγεία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857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Τερηδόνα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Η ζάχαρη τρέφει τα βακτήρια στο στόμα.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7434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Ουλίτιδα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Η υπερβολική ζάχαρη μπορεί να προκαλέσει φλεγμονές.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654" y="1257300"/>
            <a:ext cx="3820143" cy="22517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Προτεινόμενη ημερήσια ποσότητα ζάχαρης για παιδιά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85750" y="1257300"/>
            <a:ext cx="45720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Σύσταση ΠΟΥ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Ο Παγκόσμιος Οργανισμός Υγείας προτείνει: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Παιδιά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Λιγότερο από 25 γραμμάρια ζάχαρης την ημέρα.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Ενήλικες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: Επίσης, περιορισμός σε λιγότερο από 10% των συνολικών θερμίδων.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Η μείωση της ζάχαρης προάγει την καλύτερη υγεία.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2631043"/>
            <a:ext cx="3954780" cy="222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450" y="2628900"/>
            <a:ext cx="29718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Δημιουργία γραφήματος: Ζάχαρη σε ροφήματα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857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Ρόφημα A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Περιέχει 30g ζάχαρης.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7434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Ρόφημα B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Περιέχει 15g ζάχαρης.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Άσκηση: Υπολογισμός ζάχαρης σε καθημερινά ροφήματα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2857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Οδηγίες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Επιλέξτε 3 δημοφιλή ροφήματα.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Διαβάστε τις ετικέτες τους.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Υπολογίστε τη συνολική ποσότητα ζάχαρης.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743450" y="1257300"/>
            <a:ext cx="41148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Στόχοι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Αναγνώριση κρυφών πηγών ζάχαρης.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Σύγκριση με τις ημερήσιες συστάσεις.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Ανάπτυξη κριτικής σκέψης για υγιεινές επιλογές.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285750" y="285750"/>
            <a:ext cx="85725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B6543D"/>
                </a:solidFill>
                <a:latin typeface="Inclusive Sans"/>
                <a:ea typeface="Inclusive Sans"/>
                <a:cs typeface="Inclusive Sans"/>
                <a:sym typeface="Inclusive Sans"/>
              </a:rPr>
              <a:t>Ανασκόπηση: Ταξινόμηση στόχων κατά Bloom</a:t>
            </a:r>
            <a:endParaRPr sz="2900" b="1">
              <a:solidFill>
                <a:srgbClr val="B6543D"/>
              </a:solidFill>
              <a:latin typeface="Inclusive Sans"/>
              <a:ea typeface="Inclusive Sans"/>
              <a:cs typeface="Inclusive Sans"/>
              <a:sym typeface="Inclusive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285750" y="1257300"/>
            <a:ext cx="26631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Γνώση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Αναγνώριση ζάχαρης σε ροφήματα.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234690" y="1257300"/>
            <a:ext cx="26631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Κατανόηση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Επίδραση της ζάχαρης στην υγεία.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183630" y="1257300"/>
            <a:ext cx="26631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Εφαρμογή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Υπολογισμός και σύγκριση με προτάσεις.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None/>
            </a:pP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</Words>
  <Application>Microsoft Office PowerPoint</Application>
  <PresentationFormat>Προβολή στην οθόνη 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Inclusive Sans</vt:lpstr>
      <vt:lpstr>Karla</vt:lpstr>
      <vt:lpstr>Arial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Damianos Maniatakos</cp:lastModifiedBy>
  <cp:revision>1</cp:revision>
  <dcterms:modified xsi:type="dcterms:W3CDTF">2025-04-06T03:30:04Z</dcterms:modified>
</cp:coreProperties>
</file>