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D6FF"/>
    <a:srgbClr val="43CEFF"/>
    <a:srgbClr val="155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517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67BF-AA5D-434F-A9EE-660F76CB43BA}" type="datetimeFigureOut">
              <a:rPr lang="el-GR" smtClean="0"/>
              <a:t>6/3/2025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746D-C359-4782-B003-CC9521AF89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8761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67BF-AA5D-434F-A9EE-660F76CB43BA}" type="datetimeFigureOut">
              <a:rPr lang="el-GR" smtClean="0"/>
              <a:t>6/3/2025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746D-C359-4782-B003-CC9521AF89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4935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67BF-AA5D-434F-A9EE-660F76CB43BA}" type="datetimeFigureOut">
              <a:rPr lang="el-GR" smtClean="0"/>
              <a:t>6/3/2025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746D-C359-4782-B003-CC9521AF89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6431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67BF-AA5D-434F-A9EE-660F76CB43BA}" type="datetimeFigureOut">
              <a:rPr lang="el-GR" smtClean="0"/>
              <a:t>6/3/2025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746D-C359-4782-B003-CC9521AF89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5529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67BF-AA5D-434F-A9EE-660F76CB43BA}" type="datetimeFigureOut">
              <a:rPr lang="el-GR" smtClean="0"/>
              <a:t>6/3/2025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746D-C359-4782-B003-CC9521AF89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861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67BF-AA5D-434F-A9EE-660F76CB43BA}" type="datetimeFigureOut">
              <a:rPr lang="el-GR" smtClean="0"/>
              <a:t>6/3/2025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746D-C359-4782-B003-CC9521AF89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9004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67BF-AA5D-434F-A9EE-660F76CB43BA}" type="datetimeFigureOut">
              <a:rPr lang="el-GR" smtClean="0"/>
              <a:t>6/3/2025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746D-C359-4782-B003-CC9521AF89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5015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67BF-AA5D-434F-A9EE-660F76CB43BA}" type="datetimeFigureOut">
              <a:rPr lang="el-GR" smtClean="0"/>
              <a:t>6/3/2025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746D-C359-4782-B003-CC9521AF89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9082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67BF-AA5D-434F-A9EE-660F76CB43BA}" type="datetimeFigureOut">
              <a:rPr lang="el-GR" smtClean="0"/>
              <a:t>6/3/2025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746D-C359-4782-B003-CC9521AF89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9099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67BF-AA5D-434F-A9EE-660F76CB43BA}" type="datetimeFigureOut">
              <a:rPr lang="el-GR" smtClean="0"/>
              <a:t>6/3/2025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746D-C359-4782-B003-CC9521AF89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3561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C67BF-AA5D-434F-A9EE-660F76CB43BA}" type="datetimeFigureOut">
              <a:rPr lang="el-GR" smtClean="0"/>
              <a:t>6/3/2025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B746D-C359-4782-B003-CC9521AF89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0039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C67BF-AA5D-434F-A9EE-660F76CB43BA}" type="datetimeFigureOut">
              <a:rPr lang="el-GR" smtClean="0"/>
              <a:t>6/3/2025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B746D-C359-4782-B003-CC9521AF89D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194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minedu-secondary.webex.com/meet/ekyriakoul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Τίτλος 5"/>
          <p:cNvSpPr>
            <a:spLocks noGrp="1"/>
          </p:cNvSpPr>
          <p:nvPr>
            <p:ph type="title"/>
          </p:nvPr>
        </p:nvSpPr>
        <p:spPr>
          <a:xfrm>
            <a:off x="1691680" y="274638"/>
            <a:ext cx="7128792" cy="1143000"/>
          </a:xfrm>
        </p:spPr>
        <p:txBody>
          <a:bodyPr>
            <a:normAutofit/>
          </a:bodyPr>
          <a:lstStyle/>
          <a:p>
            <a:r>
              <a:rPr lang="el-GR" sz="2000" b="1" smtClean="0">
                <a:solidFill>
                  <a:srgbClr val="FFC000"/>
                </a:solidFill>
                <a:latin typeface="Bookman Old Style" pitchFamily="18" charset="0"/>
              </a:rPr>
              <a:t>ΠΕΙΡΑΜΑΤΙΚΟ ΛΥΚΕΙΟ ΠΑΝΕΠΙΣΤΗΜΙΟΥ ΠΑΤΡΩΝ</a:t>
            </a:r>
            <a:endParaRPr lang="el-GR" sz="2000" b="1">
              <a:solidFill>
                <a:srgbClr val="FFC000"/>
              </a:solidFill>
              <a:latin typeface="Bookman Old Style" pitchFamily="18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323528" y="1700808"/>
            <a:ext cx="8496944" cy="44253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1600" b="1" smtClean="0">
                <a:solidFill>
                  <a:schemeClr val="bg1"/>
                </a:solidFill>
                <a:latin typeface="Bookman Old Style" pitchFamily="18" charset="0"/>
              </a:rPr>
              <a:t>Σας προσκαλούμε με χαρά να παρακολουθήσετε τις εργασίες του </a:t>
            </a:r>
            <a:r>
              <a:rPr lang="el-GR" sz="1600" b="1" smtClean="0">
                <a:solidFill>
                  <a:schemeClr val="bg1"/>
                </a:solidFill>
                <a:latin typeface="Bookman Old Style" pitchFamily="18" charset="0"/>
              </a:rPr>
              <a:t>3ου </a:t>
            </a:r>
            <a:r>
              <a:rPr lang="el-GR" sz="1600" b="1" smtClean="0">
                <a:solidFill>
                  <a:schemeClr val="bg1"/>
                </a:solidFill>
                <a:latin typeface="Bookman Old Style" pitchFamily="18" charset="0"/>
              </a:rPr>
              <a:t>Πανελλήνιου Μαθητικού Συνεδρίου με θεματικό άξονα: </a:t>
            </a:r>
          </a:p>
          <a:p>
            <a:pPr marL="0" indent="0" algn="ctr">
              <a:buNone/>
            </a:pPr>
            <a:r>
              <a:rPr lang="el-GR" sz="1800" b="1" smtClean="0">
                <a:solidFill>
                  <a:srgbClr val="61D6FF"/>
                </a:solidFill>
                <a:latin typeface="Bookman Old Style" pitchFamily="18" charset="0"/>
              </a:rPr>
              <a:t>«ΕΛΑ ΝΑ ΣΟΥ ΜΙΛΗΣΩ ΓΙΑ ΤΟΝ ΤΟΠΟ ΜΟΥ» </a:t>
            </a:r>
          </a:p>
          <a:p>
            <a:pPr marL="0" indent="0" algn="ctr">
              <a:buNone/>
            </a:pPr>
            <a:r>
              <a:rPr lang="el-GR" sz="1600" b="1" smtClean="0">
                <a:solidFill>
                  <a:schemeClr val="bg1"/>
                </a:solidFill>
                <a:latin typeface="Bookman Old Style" pitchFamily="18" charset="0"/>
              </a:rPr>
              <a:t>το οποίο θα διεξαχθεί διαδικτυακά από </a:t>
            </a:r>
            <a:r>
              <a:rPr lang="el-GR" sz="1600" b="1" smtClean="0">
                <a:solidFill>
                  <a:schemeClr val="bg1"/>
                </a:solidFill>
                <a:latin typeface="Bookman Old Style" pitchFamily="18" charset="0"/>
              </a:rPr>
              <a:t>26</a:t>
            </a:r>
            <a:r>
              <a:rPr lang="el-GR" sz="1600" b="1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l-GR" sz="1600" b="1" smtClean="0">
                <a:solidFill>
                  <a:schemeClr val="bg1"/>
                </a:solidFill>
                <a:latin typeface="Bookman Old Style" pitchFamily="18" charset="0"/>
              </a:rPr>
              <a:t>μέχρι </a:t>
            </a:r>
            <a:r>
              <a:rPr lang="el-GR" sz="1600" b="1" smtClean="0">
                <a:solidFill>
                  <a:schemeClr val="bg1"/>
                </a:solidFill>
                <a:latin typeface="Bookman Old Style" pitchFamily="18" charset="0"/>
              </a:rPr>
              <a:t>29</a:t>
            </a:r>
            <a:r>
              <a:rPr lang="el-GR" sz="1600" b="1" smtClean="0">
                <a:solidFill>
                  <a:schemeClr val="bg1"/>
                </a:solidFill>
                <a:latin typeface="Bookman Old Style" pitchFamily="18" charset="0"/>
              </a:rPr>
              <a:t> Μαρτίου </a:t>
            </a:r>
            <a:r>
              <a:rPr lang="el-GR" sz="1600" b="1" smtClean="0">
                <a:solidFill>
                  <a:schemeClr val="bg1"/>
                </a:solidFill>
                <a:latin typeface="Bookman Old Style" pitchFamily="18" charset="0"/>
              </a:rPr>
              <a:t>και δια ζώσης το Σάββατο </a:t>
            </a:r>
            <a:r>
              <a:rPr lang="el-GR" sz="1600" b="1" smtClean="0">
                <a:solidFill>
                  <a:schemeClr val="bg1"/>
                </a:solidFill>
                <a:latin typeface="Bookman Old Style" pitchFamily="18" charset="0"/>
              </a:rPr>
              <a:t>29 Μαρτίου στην </a:t>
            </a:r>
            <a:r>
              <a:rPr lang="el-GR" sz="1600" b="1" smtClean="0">
                <a:solidFill>
                  <a:schemeClr val="bg1"/>
                </a:solidFill>
                <a:latin typeface="Bookman Old Style" pitchFamily="18" charset="0"/>
              </a:rPr>
              <a:t>αίθουσα εκδηλώσεων του ΠΛΠΠ.</a:t>
            </a:r>
          </a:p>
          <a:p>
            <a:pPr marL="0" indent="0" algn="ctr">
              <a:buNone/>
            </a:pPr>
            <a:endParaRPr lang="el-GR" sz="1800" b="1" smtClean="0">
              <a:solidFill>
                <a:schemeClr val="bg1"/>
              </a:solidFill>
              <a:latin typeface="Bookman Old Style" pitchFamily="18" charset="0"/>
            </a:endParaRPr>
          </a:p>
          <a:p>
            <a:pPr marL="0" indent="0" algn="ctr">
              <a:buNone/>
            </a:pPr>
            <a:r>
              <a:rPr lang="el-GR" sz="1800" b="1" smtClean="0">
                <a:solidFill>
                  <a:schemeClr val="bg1"/>
                </a:solidFill>
                <a:latin typeface="Bookman Old Style" pitchFamily="18" charset="0"/>
              </a:rPr>
              <a:t>Σύνδεση </a:t>
            </a:r>
            <a:r>
              <a:rPr lang="el-GR" sz="1800" b="1">
                <a:solidFill>
                  <a:schemeClr val="bg1"/>
                </a:solidFill>
                <a:latin typeface="Bookman Old Style" pitchFamily="18" charset="0"/>
              </a:rPr>
              <a:t>μέσω Webex </a:t>
            </a:r>
            <a:endParaRPr lang="el-GR" sz="1800" b="1" smtClean="0">
              <a:solidFill>
                <a:schemeClr val="bg1"/>
              </a:solidFill>
              <a:latin typeface="Bookman Old Style" pitchFamily="18" charset="0"/>
            </a:endParaRPr>
          </a:p>
          <a:p>
            <a:pPr marL="0" indent="0" algn="ctr">
              <a:buNone/>
            </a:pPr>
            <a:r>
              <a:rPr lang="el-GR" sz="2000" b="1" smtClean="0">
                <a:solidFill>
                  <a:srgbClr val="00B0F0"/>
                </a:solidFill>
                <a:latin typeface="Bookman Old Style" pitchFamily="18" charset="0"/>
                <a:hlinkClick r:id="rId3"/>
              </a:rPr>
              <a:t>https</a:t>
            </a:r>
            <a:r>
              <a:rPr lang="el-GR" sz="2000" b="1">
                <a:solidFill>
                  <a:srgbClr val="00B0F0"/>
                </a:solidFill>
                <a:latin typeface="Bookman Old Style" pitchFamily="18" charset="0"/>
                <a:hlinkClick r:id="rId3"/>
              </a:rPr>
              <a:t>://</a:t>
            </a:r>
            <a:r>
              <a:rPr lang="el-GR" sz="2000" b="1" smtClean="0">
                <a:solidFill>
                  <a:srgbClr val="00B0F0"/>
                </a:solidFill>
                <a:latin typeface="Bookman Old Style" pitchFamily="18" charset="0"/>
                <a:hlinkClick r:id="rId3"/>
              </a:rPr>
              <a:t>minedu-secondary.webex.com/meet/ekyriakoul</a:t>
            </a:r>
            <a:endParaRPr lang="el-GR" sz="2000" b="1" smtClean="0">
              <a:solidFill>
                <a:srgbClr val="00B0F0"/>
              </a:solidFill>
              <a:latin typeface="Bookman Old Style" pitchFamily="18" charset="0"/>
            </a:endParaRPr>
          </a:p>
          <a:p>
            <a:pPr marL="0" indent="0" algn="ctr">
              <a:buNone/>
            </a:pPr>
            <a:endParaRPr lang="el-GR" sz="1800" b="1" smtClean="0">
              <a:solidFill>
                <a:srgbClr val="00B0F0"/>
              </a:solidFill>
              <a:latin typeface="Bookman Old Style" pitchFamily="18" charset="0"/>
            </a:endParaRPr>
          </a:p>
          <a:p>
            <a:pPr marL="0" indent="0">
              <a:buNone/>
            </a:pPr>
            <a:r>
              <a:rPr lang="el-GR" sz="1400" b="1" smtClean="0">
                <a:solidFill>
                  <a:schemeClr val="bg1"/>
                </a:solidFill>
                <a:latin typeface="Bookman Old Style" pitchFamily="18" charset="0"/>
              </a:rPr>
              <a:t>                                                                         </a:t>
            </a:r>
          </a:p>
          <a:p>
            <a:pPr marL="0" indent="0">
              <a:buNone/>
            </a:pPr>
            <a:r>
              <a:rPr lang="el-GR" sz="1400" b="1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l-GR" sz="1400" b="1" smtClean="0">
                <a:solidFill>
                  <a:schemeClr val="bg1"/>
                </a:solidFill>
                <a:latin typeface="Bookman Old Style" pitchFamily="18" charset="0"/>
              </a:rPr>
              <a:t>                                                                                        Με τιμή </a:t>
            </a:r>
          </a:p>
          <a:p>
            <a:pPr marL="0" indent="0">
              <a:buNone/>
            </a:pPr>
            <a:r>
              <a:rPr lang="el-GR" sz="1400" b="1" smtClean="0">
                <a:solidFill>
                  <a:schemeClr val="bg1"/>
                </a:solidFill>
                <a:latin typeface="Bookman Old Style" pitchFamily="18" charset="0"/>
              </a:rPr>
              <a:t>                                                                         Για το Σύλλογο Διδασκόντων  </a:t>
            </a:r>
          </a:p>
          <a:p>
            <a:pPr marL="0" indent="0">
              <a:buNone/>
            </a:pPr>
            <a:r>
              <a:rPr lang="el-GR" sz="1400" b="1" smtClean="0">
                <a:solidFill>
                  <a:schemeClr val="bg1"/>
                </a:solidFill>
                <a:latin typeface="Bookman Old Style" pitchFamily="18" charset="0"/>
              </a:rPr>
              <a:t>                                                                                    Η Διευθύντρια</a:t>
            </a:r>
          </a:p>
          <a:p>
            <a:pPr marL="0" indent="0">
              <a:buNone/>
            </a:pPr>
            <a:r>
              <a:rPr lang="el-GR" sz="1400" b="1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</a:p>
          <a:p>
            <a:pPr marL="0" indent="0">
              <a:buNone/>
            </a:pPr>
            <a:r>
              <a:rPr lang="el-GR" sz="1400" b="1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el-GR" sz="1400" b="1" smtClean="0">
                <a:solidFill>
                  <a:schemeClr val="bg1"/>
                </a:solidFill>
                <a:latin typeface="Bookman Old Style" pitchFamily="18" charset="0"/>
              </a:rPr>
              <a:t>                                                                                Κωτσελένη Σοφία                                                                                                                                                      </a:t>
            </a:r>
            <a:endParaRPr lang="el-GR" sz="1400" b="1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969" y="6070203"/>
            <a:ext cx="1831958" cy="707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25"/>
          <a:stretch/>
        </p:blipFill>
        <p:spPr bwMode="auto">
          <a:xfrm>
            <a:off x="4355976" y="6055000"/>
            <a:ext cx="2160240" cy="689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098264"/>
            <a:ext cx="1872208" cy="682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39" y="5363038"/>
            <a:ext cx="1414333" cy="1414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39" y="116633"/>
            <a:ext cx="1233371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828875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76</Words>
  <Application>Microsoft Office PowerPoint</Application>
  <PresentationFormat>Προβολή στην οθόνη (4:3)</PresentationFormat>
  <Paragraphs>14</Paragraphs>
  <Slides>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2" baseType="lpstr">
      <vt:lpstr>Θέμα του Office</vt:lpstr>
      <vt:lpstr>ΠΕΙΡΑΜΑΤΙΚΟ ΛΥΚΕΙΟ ΠΑΝΕΠΙΣΤΗΜΙΟΥ ΠΑΤΡΩΝ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Teratech</dc:creator>
  <cp:lastModifiedBy>Teratech</cp:lastModifiedBy>
  <cp:revision>9</cp:revision>
  <dcterms:created xsi:type="dcterms:W3CDTF">2024-03-14T10:43:51Z</dcterms:created>
  <dcterms:modified xsi:type="dcterms:W3CDTF">2025-03-06T16:42:49Z</dcterms:modified>
</cp:coreProperties>
</file>