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VAN GOGH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Manuel </a:t>
            </a:r>
            <a:r>
              <a:rPr lang="en-US" dirty="0" err="1"/>
              <a:t>D</a:t>
            </a:r>
            <a:r>
              <a:rPr lang="en-US" dirty="0" err="1" smtClean="0"/>
              <a:t>oulgerakis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831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BIOGRAPHIE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703582"/>
            <a:ext cx="6045677" cy="3318936"/>
          </a:xfrm>
        </p:spPr>
        <p:txBody>
          <a:bodyPr/>
          <a:lstStyle/>
          <a:p>
            <a:r>
              <a:rPr lang="en-US" dirty="0" smtClean="0"/>
              <a:t>Van Gogh </a:t>
            </a:r>
            <a:r>
              <a:rPr lang="en-US" dirty="0" err="1" smtClean="0"/>
              <a:t>etait</a:t>
            </a:r>
            <a:r>
              <a:rPr lang="en-US" dirty="0" smtClean="0"/>
              <a:t> un </a:t>
            </a:r>
            <a:r>
              <a:rPr lang="en-US" dirty="0" err="1" smtClean="0"/>
              <a:t>peintre</a:t>
            </a:r>
            <a:r>
              <a:rPr lang="en-US" dirty="0" smtClean="0"/>
              <a:t> </a:t>
            </a:r>
            <a:r>
              <a:rPr lang="en-US" dirty="0" err="1" smtClean="0"/>
              <a:t>neerlandais</a:t>
            </a:r>
            <a:r>
              <a:rPr lang="en-US" dirty="0" smtClean="0"/>
              <a:t>. Il </a:t>
            </a:r>
            <a:r>
              <a:rPr lang="en-US" dirty="0" err="1" smtClean="0"/>
              <a:t>est</a:t>
            </a:r>
            <a:r>
              <a:rPr lang="en-US" dirty="0" smtClean="0"/>
              <a:t> ne le 30 mars 1853 a </a:t>
            </a:r>
            <a:r>
              <a:rPr lang="en-US" dirty="0" err="1" smtClean="0"/>
              <a:t>Zundert</a:t>
            </a:r>
            <a:r>
              <a:rPr lang="en-US" dirty="0" smtClean="0"/>
              <a:t>, aux Pays-Bas. Il </a:t>
            </a:r>
            <a:r>
              <a:rPr lang="en-US" dirty="0" err="1" smtClean="0"/>
              <a:t>est</a:t>
            </a:r>
            <a:r>
              <a:rPr lang="en-US" dirty="0" smtClean="0"/>
              <a:t> mort le 29 </a:t>
            </a:r>
            <a:r>
              <a:rPr lang="en-US" dirty="0" err="1" smtClean="0"/>
              <a:t>juillet</a:t>
            </a:r>
            <a:r>
              <a:rPr lang="en-US" dirty="0" smtClean="0"/>
              <a:t> 1890 a </a:t>
            </a:r>
            <a:r>
              <a:rPr lang="en-US" dirty="0" err="1" smtClean="0"/>
              <a:t>Auvers-sur-Olise</a:t>
            </a:r>
            <a:r>
              <a:rPr lang="en-US" dirty="0" smtClean="0"/>
              <a:t> en France. De son </a:t>
            </a:r>
            <a:r>
              <a:rPr lang="en-US" dirty="0" err="1" smtClean="0"/>
              <a:t>vivat</a:t>
            </a:r>
            <a:r>
              <a:rPr lang="en-US" dirty="0" smtClean="0"/>
              <a:t>, son oeuvre </a:t>
            </a:r>
            <a:r>
              <a:rPr lang="en-US" dirty="0" err="1" smtClean="0"/>
              <a:t>n’a</a:t>
            </a:r>
            <a:r>
              <a:rPr lang="en-US" dirty="0" smtClean="0"/>
              <a:t> pas </a:t>
            </a:r>
            <a:r>
              <a:rPr lang="en-US" dirty="0" err="1" smtClean="0"/>
              <a:t>rencontre</a:t>
            </a:r>
            <a:r>
              <a:rPr lang="en-US" dirty="0" smtClean="0"/>
              <a:t> de success et </a:t>
            </a:r>
            <a:r>
              <a:rPr lang="en-US" dirty="0" err="1" smtClean="0"/>
              <a:t>lui</a:t>
            </a:r>
            <a:r>
              <a:rPr lang="en-US" dirty="0" smtClean="0"/>
              <a:t>-meme </a:t>
            </a:r>
            <a:r>
              <a:rPr lang="en-US" dirty="0" err="1" smtClean="0"/>
              <a:t>n’a</a:t>
            </a:r>
            <a:r>
              <a:rPr lang="en-US" dirty="0" smtClean="0"/>
              <a:t> pas </a:t>
            </a:r>
            <a:r>
              <a:rPr lang="en-US" dirty="0" err="1" smtClean="0"/>
              <a:t>ete</a:t>
            </a:r>
            <a:r>
              <a:rPr lang="en-US" dirty="0" smtClean="0"/>
              <a:t> </a:t>
            </a:r>
            <a:r>
              <a:rPr lang="en-US" dirty="0" err="1" smtClean="0"/>
              <a:t>reconnu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un artiste </a:t>
            </a:r>
            <a:r>
              <a:rPr lang="en-US" dirty="0" err="1" smtClean="0"/>
              <a:t>talenteux</a:t>
            </a:r>
            <a:endParaRPr lang="el-GR" dirty="0"/>
          </a:p>
        </p:txBody>
      </p:sp>
      <p:pic>
        <p:nvPicPr>
          <p:cNvPr id="6146" name="Picture 2" descr="Van-Gogh-Ausstellung im Städel Frankfurt: Mythos vom wahnsinnigen Geni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02" y="3196560"/>
            <a:ext cx="3552196" cy="233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534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BIOGRAPHIE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Ses</a:t>
            </a:r>
            <a:r>
              <a:rPr lang="en-US" dirty="0" smtClean="0"/>
              <a:t> oeuvres </a:t>
            </a:r>
            <a:r>
              <a:rPr lang="en-US" dirty="0" err="1" smtClean="0"/>
              <a:t>exprimaient</a:t>
            </a:r>
            <a:r>
              <a:rPr lang="en-US" dirty="0" smtClean="0"/>
              <a:t> un fort </a:t>
            </a:r>
            <a:r>
              <a:rPr lang="en-US" dirty="0" err="1" smtClean="0"/>
              <a:t>sentimentalisme</a:t>
            </a:r>
            <a:r>
              <a:rPr lang="en-US" dirty="0" smtClean="0"/>
              <a:t>. Il </a:t>
            </a:r>
            <a:r>
              <a:rPr lang="en-US" dirty="0" err="1" smtClean="0"/>
              <a:t>utilisaint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un style </a:t>
            </a:r>
            <a:r>
              <a:rPr lang="en-US" dirty="0" err="1" smtClean="0"/>
              <a:t>expressif</a:t>
            </a:r>
            <a:r>
              <a:rPr lang="en-US" dirty="0"/>
              <a:t> </a:t>
            </a:r>
            <a:r>
              <a:rPr lang="en-US" dirty="0" smtClean="0"/>
              <a:t>et un style plus </a:t>
            </a:r>
            <a:r>
              <a:rPr lang="en-US" dirty="0" err="1" smtClean="0"/>
              <a:t>realiste</a:t>
            </a:r>
            <a:r>
              <a:rPr lang="en-US" dirty="0" smtClean="0"/>
              <a:t>. </a:t>
            </a:r>
            <a:r>
              <a:rPr lang="en-US" dirty="0" err="1" smtClean="0"/>
              <a:t>Apres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mort,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devenu</a:t>
            </a:r>
            <a:r>
              <a:rPr lang="en-US" dirty="0" smtClean="0"/>
              <a:t> </a:t>
            </a:r>
            <a:r>
              <a:rPr lang="en-US" dirty="0" err="1" smtClean="0"/>
              <a:t>celebre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monde </a:t>
            </a:r>
            <a:r>
              <a:rPr lang="en-US" dirty="0" err="1" smtClean="0"/>
              <a:t>entier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Parmi</a:t>
            </a:r>
            <a:r>
              <a:rPr lang="en-US" dirty="0" smtClean="0"/>
              <a:t> </a:t>
            </a:r>
            <a:r>
              <a:rPr lang="en-US" dirty="0" err="1" smtClean="0"/>
              <a:t>ses</a:t>
            </a:r>
            <a:r>
              <a:rPr lang="en-US" dirty="0" smtClean="0"/>
              <a:t> oeuvres les plus </a:t>
            </a:r>
            <a:r>
              <a:rPr lang="en-US" dirty="0" err="1" smtClean="0"/>
              <a:t>connues</a:t>
            </a:r>
            <a:r>
              <a:rPr lang="en-US" dirty="0" smtClean="0"/>
              <a:t> </a:t>
            </a:r>
            <a:r>
              <a:rPr lang="en-US" dirty="0" err="1" smtClean="0"/>
              <a:t>figurent</a:t>
            </a:r>
            <a:r>
              <a:rPr lang="el-GR" dirty="0" smtClean="0"/>
              <a:t>:</a:t>
            </a:r>
          </a:p>
          <a:p>
            <a:pPr marL="0" indent="0">
              <a:buNone/>
            </a:pPr>
            <a:r>
              <a:rPr lang="en-US" b="1" dirty="0" smtClean="0"/>
              <a:t>Les </a:t>
            </a:r>
            <a:r>
              <a:rPr lang="en-US" b="1" dirty="0" err="1" smtClean="0"/>
              <a:t>Tournesols</a:t>
            </a:r>
            <a:r>
              <a:rPr lang="en-US" b="1" dirty="0" smtClean="0"/>
              <a:t>, La </a:t>
            </a:r>
            <a:r>
              <a:rPr lang="en-US" b="1" dirty="0" err="1" smtClean="0"/>
              <a:t>Nuit</a:t>
            </a:r>
            <a:r>
              <a:rPr lang="en-US" b="1" dirty="0" smtClean="0"/>
              <a:t> </a:t>
            </a:r>
            <a:r>
              <a:rPr lang="en-US" b="1" dirty="0" err="1" smtClean="0"/>
              <a:t>etoilee</a:t>
            </a:r>
            <a:r>
              <a:rPr lang="en-US" b="1" dirty="0" smtClean="0"/>
              <a:t>, La </a:t>
            </a:r>
            <a:r>
              <a:rPr lang="en-US" b="1" dirty="0" err="1" smtClean="0"/>
              <a:t>Chambre</a:t>
            </a:r>
            <a:r>
              <a:rPr lang="en-US" b="1" dirty="0" smtClean="0"/>
              <a:t> a </a:t>
            </a:r>
            <a:r>
              <a:rPr lang="en-US" b="1" dirty="0" err="1" smtClean="0"/>
              <a:t>coucher</a:t>
            </a:r>
            <a:r>
              <a:rPr lang="en-US" b="1" dirty="0" smtClean="0"/>
              <a:t>, Le </a:t>
            </a:r>
            <a:r>
              <a:rPr lang="en-US" b="1" dirty="0" err="1" smtClean="0"/>
              <a:t>Semeur</a:t>
            </a:r>
            <a:r>
              <a:rPr lang="en-US" b="1" dirty="0" smtClean="0"/>
              <a:t>, Nature </a:t>
            </a:r>
            <a:r>
              <a:rPr lang="en-US" b="1" dirty="0" err="1" smtClean="0"/>
              <a:t>sauvage</a:t>
            </a:r>
            <a:r>
              <a:rPr lang="en-US" b="1" dirty="0" smtClean="0"/>
              <a:t> </a:t>
            </a:r>
            <a:r>
              <a:rPr lang="en-US" b="1" dirty="0" err="1" smtClean="0"/>
              <a:t>dans</a:t>
            </a:r>
            <a:r>
              <a:rPr lang="en-US" b="1" dirty="0" smtClean="0"/>
              <a:t> la </a:t>
            </a:r>
            <a:r>
              <a:rPr lang="en-US" b="1" dirty="0" err="1" smtClean="0"/>
              <a:t>foret</a:t>
            </a:r>
            <a:r>
              <a:rPr lang="en-US" b="1" dirty="0"/>
              <a:t>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24752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Starry Night - Vincent van Gogh - WikiArt.org - encyclopedia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74" y="1466491"/>
            <a:ext cx="5062210" cy="386258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98612" y="1751161"/>
            <a:ext cx="2976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Starry Night 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12483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an Gogh Almond Blossom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0" y="1793631"/>
            <a:ext cx="5689601" cy="3200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32884" y="1793631"/>
            <a:ext cx="2980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Almond Blossom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289246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Vincent Van Gogh Sunflowers"/>
          <p:cNvSpPr>
            <a:spLocks noChangeAspect="1" noChangeArrowheads="1"/>
          </p:cNvSpPr>
          <p:nvPr/>
        </p:nvSpPr>
        <p:spPr bwMode="auto">
          <a:xfrm>
            <a:off x="3054050" y="2590111"/>
            <a:ext cx="2104546" cy="210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6" name="Picture 4" descr="Vincent Van Gogh Sun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85" y="1173193"/>
            <a:ext cx="3294133" cy="447268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77508" y="1632495"/>
            <a:ext cx="196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Sunflowers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9122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ncent van Gogh: el artista y dónde admirar sus obras - Mi Via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59" y="1577262"/>
            <a:ext cx="5517784" cy="381384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64106" y="1958196"/>
            <a:ext cx="2639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Bedroom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42087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sólito hallazgo en pintura de Van Gogh de 128 años: tenía u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49" y="1380227"/>
            <a:ext cx="4969045" cy="41276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76248" y="1922277"/>
            <a:ext cx="2769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Los </a:t>
            </a:r>
            <a:r>
              <a:rPr lang="en-US" sz="3200" dirty="0" err="1" smtClean="0"/>
              <a:t>Olivos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65715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</a:t>
            </a:r>
          </a:p>
          <a:p>
            <a:r>
              <a:rPr lang="en-US" smtClean="0"/>
              <a:t>WIKIPEDIA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4385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131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VAN GOGH</vt:lpstr>
      <vt:lpstr>BIOGRAPHIE</vt:lpstr>
      <vt:lpstr>BIOGRAPHIE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ΠΗΓΕΣ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GOGH</dc:title>
  <dc:creator>Microsoft account</dc:creator>
  <cp:lastModifiedBy>Microsoft account</cp:lastModifiedBy>
  <cp:revision>8</cp:revision>
  <dcterms:created xsi:type="dcterms:W3CDTF">2025-11-20T16:59:18Z</dcterms:created>
  <dcterms:modified xsi:type="dcterms:W3CDTF">2025-11-20T17:42:39Z</dcterms:modified>
</cp:coreProperties>
</file>