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54149-81C7-4EB9-AA1B-98A71D613DE6}" v="365" dt="2025-11-16T17:46:43.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arga" userId="a426ba002b27b692" providerId="LiveId" clId="{EBFD953B-6948-41DC-AB4E-183981FFF3D4}"/>
    <pc:docChg chg="undo redo custSel addSld delSld modSld">
      <pc:chgData name="Jim Marga" userId="a426ba002b27b692" providerId="LiveId" clId="{EBFD953B-6948-41DC-AB4E-183981FFF3D4}" dt="2025-11-16T17:46:43.715" v="1979"/>
      <pc:docMkLst>
        <pc:docMk/>
      </pc:docMkLst>
      <pc:sldChg chg="addSp delSp modSp new mod modTransition setBg setClrOvrMap">
        <pc:chgData name="Jim Marga" userId="a426ba002b27b692" providerId="LiveId" clId="{EBFD953B-6948-41DC-AB4E-183981FFF3D4}" dt="2025-11-16T17:46:03.709" v="1969"/>
        <pc:sldMkLst>
          <pc:docMk/>
          <pc:sldMk cId="396413490" sldId="256"/>
        </pc:sldMkLst>
        <pc:spChg chg="mod ord">
          <ac:chgData name="Jim Marga" userId="a426ba002b27b692" providerId="LiveId" clId="{EBFD953B-6948-41DC-AB4E-183981FFF3D4}" dt="2025-11-16T17:42:38.956" v="1929" actId="1076"/>
          <ac:spMkLst>
            <pc:docMk/>
            <pc:sldMk cId="396413490" sldId="256"/>
            <ac:spMk id="2" creationId="{5F8D7A67-7BEA-C8B5-6535-E3978B1CBF17}"/>
          </ac:spMkLst>
        </pc:spChg>
        <pc:spChg chg="mod">
          <ac:chgData name="Jim Marga" userId="a426ba002b27b692" providerId="LiveId" clId="{EBFD953B-6948-41DC-AB4E-183981FFF3D4}" dt="2025-11-16T17:42:02.586" v="1924" actId="1076"/>
          <ac:spMkLst>
            <pc:docMk/>
            <pc:sldMk cId="396413490" sldId="256"/>
            <ac:spMk id="3" creationId="{9DBBF837-34E6-F53D-5B0F-71562F608C0E}"/>
          </ac:spMkLst>
        </pc:spChg>
        <pc:spChg chg="add del">
          <ac:chgData name="Jim Marga" userId="a426ba002b27b692" providerId="LiveId" clId="{EBFD953B-6948-41DC-AB4E-183981FFF3D4}" dt="2025-11-16T16:15:55.769" v="1039" actId="26606"/>
          <ac:spMkLst>
            <pc:docMk/>
            <pc:sldMk cId="396413490" sldId="256"/>
            <ac:spMk id="11" creationId="{B709ADC9-6EAF-4268-9415-1ED5ECFA2218}"/>
          </ac:spMkLst>
        </pc:spChg>
        <pc:spChg chg="add del">
          <ac:chgData name="Jim Marga" userId="a426ba002b27b692" providerId="LiveId" clId="{EBFD953B-6948-41DC-AB4E-183981FFF3D4}" dt="2025-11-16T17:15:44.571" v="1758" actId="26606"/>
          <ac:spMkLst>
            <pc:docMk/>
            <pc:sldMk cId="396413490" sldId="256"/>
            <ac:spMk id="13" creationId="{F84046EA-4273-437E-9DE5-5AEE713C35E2}"/>
          </ac:spMkLst>
        </pc:spChg>
        <pc:spChg chg="add del">
          <ac:chgData name="Jim Marga" userId="a426ba002b27b692" providerId="LiveId" clId="{EBFD953B-6948-41DC-AB4E-183981FFF3D4}" dt="2025-11-16T17:15:44.571" v="1758" actId="26606"/>
          <ac:spMkLst>
            <pc:docMk/>
            <pc:sldMk cId="396413490" sldId="256"/>
            <ac:spMk id="14" creationId="{A77A6167-FCC5-49E8-B280-CECAF151ED9F}"/>
          </ac:spMkLst>
        </pc:spChg>
        <pc:spChg chg="add del">
          <ac:chgData name="Jim Marga" userId="a426ba002b27b692" providerId="LiveId" clId="{EBFD953B-6948-41DC-AB4E-183981FFF3D4}" dt="2025-11-16T17:40:14.449" v="1900" actId="26606"/>
          <ac:spMkLst>
            <pc:docMk/>
            <pc:sldMk cId="396413490" sldId="256"/>
            <ac:spMk id="10247" creationId="{1F9A0C1C-8ABC-401B-8FE9-AC9327C4C587}"/>
          </ac:spMkLst>
        </pc:spChg>
        <pc:spChg chg="add del">
          <ac:chgData name="Jim Marga" userId="a426ba002b27b692" providerId="LiveId" clId="{EBFD953B-6948-41DC-AB4E-183981FFF3D4}" dt="2025-11-16T17:40:14.449" v="1900" actId="26606"/>
          <ac:spMkLst>
            <pc:docMk/>
            <pc:sldMk cId="396413490" sldId="256"/>
            <ac:spMk id="10249" creationId="{BA5783C3-2F96-40A7-A24F-30CB07AA3928}"/>
          </ac:spMkLst>
        </pc:spChg>
        <pc:spChg chg="add del">
          <ac:chgData name="Jim Marga" userId="a426ba002b27b692" providerId="LiveId" clId="{EBFD953B-6948-41DC-AB4E-183981FFF3D4}" dt="2025-11-16T17:40:14.449" v="1900" actId="26606"/>
          <ac:spMkLst>
            <pc:docMk/>
            <pc:sldMk cId="396413490" sldId="256"/>
            <ac:spMk id="10251" creationId="{A9D08DBA-0326-4C4E-ACFB-576F3ABDD2D0}"/>
          </ac:spMkLst>
        </pc:spChg>
        <pc:spChg chg="add">
          <ac:chgData name="Jim Marga" userId="a426ba002b27b692" providerId="LiveId" clId="{EBFD953B-6948-41DC-AB4E-183981FFF3D4}" dt="2025-11-16T17:40:14.449" v="1900" actId="26606"/>
          <ac:spMkLst>
            <pc:docMk/>
            <pc:sldMk cId="396413490" sldId="256"/>
            <ac:spMk id="10256" creationId="{2793B903-AB42-42A0-AE97-93D366679CA2}"/>
          </ac:spMkLst>
        </pc:spChg>
        <pc:spChg chg="add">
          <ac:chgData name="Jim Marga" userId="a426ba002b27b692" providerId="LiveId" clId="{EBFD953B-6948-41DC-AB4E-183981FFF3D4}" dt="2025-11-16T17:40:14.449" v="1900" actId="26606"/>
          <ac:spMkLst>
            <pc:docMk/>
            <pc:sldMk cId="396413490" sldId="256"/>
            <ac:spMk id="10258" creationId="{BEC9E7FA-3295-45ED-8253-D23F9E44E1DA}"/>
          </ac:spMkLst>
        </pc:spChg>
        <pc:picChg chg="add del">
          <ac:chgData name="Jim Marga" userId="a426ba002b27b692" providerId="LiveId" clId="{EBFD953B-6948-41DC-AB4E-183981FFF3D4}" dt="2025-11-16T16:15:55.769" v="1039" actId="26606"/>
          <ac:picMkLst>
            <pc:docMk/>
            <pc:sldMk cId="396413490" sldId="256"/>
            <ac:picMk id="8" creationId="{A2C850C2-D1EF-17F6-ABD3-8B27A3BDC22E}"/>
          </ac:picMkLst>
        </pc:picChg>
        <pc:picChg chg="add del mod">
          <ac:chgData name="Jim Marga" userId="a426ba002b27b692" providerId="LiveId" clId="{EBFD953B-6948-41DC-AB4E-183981FFF3D4}" dt="2025-11-16T17:15:30.137" v="1756" actId="478"/>
          <ac:picMkLst>
            <pc:docMk/>
            <pc:sldMk cId="396413490" sldId="256"/>
            <ac:picMk id="15" creationId="{3D82C4FC-BF08-6597-2921-B4749D9DAFE8}"/>
          </ac:picMkLst>
        </pc:picChg>
        <pc:picChg chg="add mod ord">
          <ac:chgData name="Jim Marga" userId="a426ba002b27b692" providerId="LiveId" clId="{EBFD953B-6948-41DC-AB4E-183981FFF3D4}" dt="2025-11-16T17:42:32.326" v="1928" actId="1076"/>
          <ac:picMkLst>
            <pc:docMk/>
            <pc:sldMk cId="396413490" sldId="256"/>
            <ac:picMk id="10242" creationId="{363DE3FD-1AFB-621A-C620-8C0F8C991640}"/>
          </ac:picMkLst>
        </pc:picChg>
        <pc:inkChg chg="add del">
          <ac:chgData name="Jim Marga" userId="a426ba002b27b692" providerId="LiveId" clId="{EBFD953B-6948-41DC-AB4E-183981FFF3D4}" dt="2025-11-16T16:11:25.644" v="1008" actId="9405"/>
          <ac:inkMkLst>
            <pc:docMk/>
            <pc:sldMk cId="396413490" sldId="256"/>
            <ac:inkMk id="4" creationId="{05D616D1-4731-163A-0669-3D71DE9323C0}"/>
          </ac:inkMkLst>
        </pc:inkChg>
        <pc:inkChg chg="add mod ord">
          <ac:chgData name="Jim Marga" userId="a426ba002b27b692" providerId="LiveId" clId="{EBFD953B-6948-41DC-AB4E-183981FFF3D4}" dt="2025-11-16T17:15:44.571" v="1758" actId="26606"/>
          <ac:inkMkLst>
            <pc:docMk/>
            <pc:sldMk cId="396413490" sldId="256"/>
            <ac:inkMk id="5" creationId="{F1D1B145-E8B3-C8E3-977A-2537B234F7CA}"/>
          </ac:inkMkLst>
        </pc:inkChg>
        <pc:inkChg chg="add del">
          <ac:chgData name="Jim Marga" userId="a426ba002b27b692" providerId="LiveId" clId="{EBFD953B-6948-41DC-AB4E-183981FFF3D4}" dt="2025-11-16T16:12:30.526" v="1013" actId="9405"/>
          <ac:inkMkLst>
            <pc:docMk/>
            <pc:sldMk cId="396413490" sldId="256"/>
            <ac:inkMk id="6" creationId="{03003209-B8BF-8960-12D0-C0FF23CA93C1}"/>
          </ac:inkMkLst>
        </pc:inkChg>
        <pc:inkChg chg="add del">
          <ac:chgData name="Jim Marga" userId="a426ba002b27b692" providerId="LiveId" clId="{EBFD953B-6948-41DC-AB4E-183981FFF3D4}" dt="2025-11-16T16:12:29.956" v="1012" actId="9405"/>
          <ac:inkMkLst>
            <pc:docMk/>
            <pc:sldMk cId="396413490" sldId="256"/>
            <ac:inkMk id="7" creationId="{138CEDBD-A6A3-242D-4DF7-4300F65FC98A}"/>
          </ac:inkMkLst>
        </pc:inkChg>
      </pc:sldChg>
      <pc:sldChg chg="new del">
        <pc:chgData name="Jim Marga" userId="a426ba002b27b692" providerId="LiveId" clId="{EBFD953B-6948-41DC-AB4E-183981FFF3D4}" dt="2025-11-16T13:47:35.825" v="93" actId="2696"/>
        <pc:sldMkLst>
          <pc:docMk/>
          <pc:sldMk cId="690234285" sldId="257"/>
        </pc:sldMkLst>
      </pc:sldChg>
      <pc:sldChg chg="addSp delSp modSp new mod modTransition setBg">
        <pc:chgData name="Jim Marga" userId="a426ba002b27b692" providerId="LiveId" clId="{EBFD953B-6948-41DC-AB4E-183981FFF3D4}" dt="2025-11-16T17:46:06.479" v="1970"/>
        <pc:sldMkLst>
          <pc:docMk/>
          <pc:sldMk cId="2285058785" sldId="257"/>
        </pc:sldMkLst>
        <pc:spChg chg="add mod ord">
          <ac:chgData name="Jim Marga" userId="a426ba002b27b692" providerId="LiveId" clId="{EBFD953B-6948-41DC-AB4E-183981FFF3D4}" dt="2025-11-16T17:13:35.489" v="1747" actId="1076"/>
          <ac:spMkLst>
            <pc:docMk/>
            <pc:sldMk cId="2285058785" sldId="257"/>
            <ac:spMk id="3" creationId="{80DFE2EE-7155-24FD-E801-2039B780A825}"/>
          </ac:spMkLst>
        </pc:spChg>
        <pc:spChg chg="add mod ord">
          <ac:chgData name="Jim Marga" userId="a426ba002b27b692" providerId="LiveId" clId="{EBFD953B-6948-41DC-AB4E-183981FFF3D4}" dt="2025-11-16T17:13:10.522" v="1742" actId="1076"/>
          <ac:spMkLst>
            <pc:docMk/>
            <pc:sldMk cId="2285058785" sldId="257"/>
            <ac:spMk id="4" creationId="{2D54DEF6-1F07-90A9-8109-681C6653C71C}"/>
          </ac:spMkLst>
        </pc:spChg>
        <pc:spChg chg="add">
          <ac:chgData name="Jim Marga" userId="a426ba002b27b692" providerId="LiveId" clId="{EBFD953B-6948-41DC-AB4E-183981FFF3D4}" dt="2025-11-16T16:16:58.967" v="1051" actId="26606"/>
          <ac:spMkLst>
            <pc:docMk/>
            <pc:sldMk cId="2285058785" sldId="257"/>
            <ac:spMk id="9" creationId="{2A97F59D-628C-4053-B41F-489D0045FD5C}"/>
          </ac:spMkLst>
        </pc:spChg>
        <pc:spChg chg="add">
          <ac:chgData name="Jim Marga" userId="a426ba002b27b692" providerId="LiveId" clId="{EBFD953B-6948-41DC-AB4E-183981FFF3D4}" dt="2025-11-16T16:16:58.967" v="1051" actId="26606"/>
          <ac:spMkLst>
            <pc:docMk/>
            <pc:sldMk cId="2285058785" sldId="257"/>
            <ac:spMk id="11" creationId="{3362DFFC-4DCC-48EE-B781-94D04B95F1E8}"/>
          </ac:spMkLst>
        </pc:spChg>
        <pc:spChg chg="add">
          <ac:chgData name="Jim Marga" userId="a426ba002b27b692" providerId="LiveId" clId="{EBFD953B-6948-41DC-AB4E-183981FFF3D4}" dt="2025-11-16T16:16:58.967" v="1051" actId="26606"/>
          <ac:spMkLst>
            <pc:docMk/>
            <pc:sldMk cId="2285058785" sldId="257"/>
            <ac:spMk id="13" creationId="{18B8B265-E68C-4B64-9238-781F0102C57B}"/>
          </ac:spMkLst>
        </pc:spChg>
        <pc:picChg chg="add del mod">
          <ac:chgData name="Jim Marga" userId="a426ba002b27b692" providerId="LiveId" clId="{EBFD953B-6948-41DC-AB4E-183981FFF3D4}" dt="2025-11-16T17:07:39.520" v="1699" actId="478"/>
          <ac:picMkLst>
            <pc:docMk/>
            <pc:sldMk cId="2285058785" sldId="257"/>
            <ac:picMk id="6" creationId="{04AEC652-092F-BB03-04BD-5762A0B308A7}"/>
          </ac:picMkLst>
        </pc:picChg>
        <pc:picChg chg="mod ord">
          <ac:chgData name="Jim Marga" userId="a426ba002b27b692" providerId="LiveId" clId="{EBFD953B-6948-41DC-AB4E-183981FFF3D4}" dt="2025-11-16T17:13:16.065" v="1743" actId="1076"/>
          <ac:picMkLst>
            <pc:docMk/>
            <pc:sldMk cId="2285058785" sldId="257"/>
            <ac:picMk id="7" creationId="{78B83E35-554B-F3BC-6423-CFD28AD117F7}"/>
          </ac:picMkLst>
        </pc:picChg>
        <pc:picChg chg="add del mod">
          <ac:chgData name="Jim Marga" userId="a426ba002b27b692" providerId="LiveId" clId="{EBFD953B-6948-41DC-AB4E-183981FFF3D4}" dt="2025-11-16T17:09:30.619" v="1714" actId="478"/>
          <ac:picMkLst>
            <pc:docMk/>
            <pc:sldMk cId="2285058785" sldId="257"/>
            <ac:picMk id="9218" creationId="{475D9798-146D-5035-C0E1-BFEC4A72FA08}"/>
          </ac:picMkLst>
        </pc:picChg>
      </pc:sldChg>
      <pc:sldChg chg="add del">
        <pc:chgData name="Jim Marga" userId="a426ba002b27b692" providerId="LiveId" clId="{EBFD953B-6948-41DC-AB4E-183981FFF3D4}" dt="2025-11-16T13:48:05.079" v="98" actId="2696"/>
        <pc:sldMkLst>
          <pc:docMk/>
          <pc:sldMk cId="2110114613" sldId="258"/>
        </pc:sldMkLst>
      </pc:sldChg>
      <pc:sldChg chg="addSp modSp new mod modTransition setBg setClrOvrMap">
        <pc:chgData name="Jim Marga" userId="a426ba002b27b692" providerId="LiveId" clId="{EBFD953B-6948-41DC-AB4E-183981FFF3D4}" dt="2025-11-16T17:46:14.844" v="1971"/>
        <pc:sldMkLst>
          <pc:docMk/>
          <pc:sldMk cId="2412279274" sldId="258"/>
        </pc:sldMkLst>
        <pc:spChg chg="add mod ord">
          <ac:chgData name="Jim Marga" userId="a426ba002b27b692" providerId="LiveId" clId="{EBFD953B-6948-41DC-AB4E-183981FFF3D4}" dt="2025-11-16T17:24:19.277" v="1865" actId="1076"/>
          <ac:spMkLst>
            <pc:docMk/>
            <pc:sldMk cId="2412279274" sldId="258"/>
            <ac:spMk id="3" creationId="{12EAB4DE-22FE-249C-CC27-7CB43AE38E61}"/>
          </ac:spMkLst>
        </pc:spChg>
        <pc:spChg chg="add mod ord">
          <ac:chgData name="Jim Marga" userId="a426ba002b27b692" providerId="LiveId" clId="{EBFD953B-6948-41DC-AB4E-183981FFF3D4}" dt="2025-11-16T17:23:53.463" v="1860" actId="1076"/>
          <ac:spMkLst>
            <pc:docMk/>
            <pc:sldMk cId="2412279274" sldId="258"/>
            <ac:spMk id="4" creationId="{E3E6DB1A-2D5C-FF6B-D32D-B68184E73A8F}"/>
          </ac:spMkLst>
        </pc:spChg>
        <pc:spChg chg="add">
          <ac:chgData name="Jim Marga" userId="a426ba002b27b692" providerId="LiveId" clId="{EBFD953B-6948-41DC-AB4E-183981FFF3D4}" dt="2025-11-16T16:20:14.146" v="1073" actId="26606"/>
          <ac:spMkLst>
            <pc:docMk/>
            <pc:sldMk cId="2412279274" sldId="258"/>
            <ac:spMk id="9" creationId="{2A97F59D-628C-4053-B41F-489D0045FD5C}"/>
          </ac:spMkLst>
        </pc:spChg>
        <pc:spChg chg="add">
          <ac:chgData name="Jim Marga" userId="a426ba002b27b692" providerId="LiveId" clId="{EBFD953B-6948-41DC-AB4E-183981FFF3D4}" dt="2025-11-16T16:20:14.146" v="1073" actId="26606"/>
          <ac:spMkLst>
            <pc:docMk/>
            <pc:sldMk cId="2412279274" sldId="258"/>
            <ac:spMk id="11" creationId="{C3638F2F-4688-4030-B1CC-802724443B77}"/>
          </ac:spMkLst>
        </pc:spChg>
        <pc:spChg chg="add">
          <ac:chgData name="Jim Marga" userId="a426ba002b27b692" providerId="LiveId" clId="{EBFD953B-6948-41DC-AB4E-183981FFF3D4}" dt="2025-11-16T16:20:14.146" v="1073" actId="26606"/>
          <ac:spMkLst>
            <pc:docMk/>
            <pc:sldMk cId="2412279274" sldId="258"/>
            <ac:spMk id="13" creationId="{48C811F0-0ED8-4A7B-BFDE-6433C690ED4F}"/>
          </ac:spMkLst>
        </pc:spChg>
        <pc:spChg chg="add">
          <ac:chgData name="Jim Marga" userId="a426ba002b27b692" providerId="LiveId" clId="{EBFD953B-6948-41DC-AB4E-183981FFF3D4}" dt="2025-11-16T16:20:14.146" v="1073" actId="26606"/>
          <ac:spMkLst>
            <pc:docMk/>
            <pc:sldMk cId="2412279274" sldId="258"/>
            <ac:spMk id="15" creationId="{AAC19CEE-435E-4643-849E-5194A57437C0}"/>
          </ac:spMkLst>
        </pc:spChg>
        <pc:picChg chg="add mod">
          <ac:chgData name="Jim Marga" userId="a426ba002b27b692" providerId="LiveId" clId="{EBFD953B-6948-41DC-AB4E-183981FFF3D4}" dt="2025-11-16T17:24:08.453" v="1864" actId="1076"/>
          <ac:picMkLst>
            <pc:docMk/>
            <pc:sldMk cId="2412279274" sldId="258"/>
            <ac:picMk id="6146" creationId="{B8EE931C-3399-ED01-6FD0-1D4FB442C4B7}"/>
          </ac:picMkLst>
        </pc:picChg>
      </pc:sldChg>
      <pc:sldChg chg="add del">
        <pc:chgData name="Jim Marga" userId="a426ba002b27b692" providerId="LiveId" clId="{EBFD953B-6948-41DC-AB4E-183981FFF3D4}" dt="2025-11-16T13:47:50.483" v="96" actId="2696"/>
        <pc:sldMkLst>
          <pc:docMk/>
          <pc:sldMk cId="3902176069" sldId="258"/>
        </pc:sldMkLst>
      </pc:sldChg>
      <pc:sldChg chg="addSp modSp new mod modTransition setBg setClrOvrMap">
        <pc:chgData name="Jim Marga" userId="a426ba002b27b692" providerId="LiveId" clId="{EBFD953B-6948-41DC-AB4E-183981FFF3D4}" dt="2025-11-16T17:46:18.078" v="1972"/>
        <pc:sldMkLst>
          <pc:docMk/>
          <pc:sldMk cId="2438244948" sldId="259"/>
        </pc:sldMkLst>
        <pc:spChg chg="add mod ord">
          <ac:chgData name="Jim Marga" userId="a426ba002b27b692" providerId="LiveId" clId="{EBFD953B-6948-41DC-AB4E-183981FFF3D4}" dt="2025-11-16T17:24:34.080" v="1867" actId="166"/>
          <ac:spMkLst>
            <pc:docMk/>
            <pc:sldMk cId="2438244948" sldId="259"/>
            <ac:spMk id="2" creationId="{41503109-6057-4B47-28F2-E7C29F61621E}"/>
          </ac:spMkLst>
        </pc:spChg>
        <pc:spChg chg="add mod ord">
          <ac:chgData name="Jim Marga" userId="a426ba002b27b692" providerId="LiveId" clId="{EBFD953B-6948-41DC-AB4E-183981FFF3D4}" dt="2025-11-16T17:24:51.803" v="1871" actId="1076"/>
          <ac:spMkLst>
            <pc:docMk/>
            <pc:sldMk cId="2438244948" sldId="259"/>
            <ac:spMk id="4" creationId="{86C25E70-A68F-0E9F-4FDA-F0041889875E}"/>
          </ac:spMkLst>
        </pc:spChg>
        <pc:spChg chg="add">
          <ac:chgData name="Jim Marga" userId="a426ba002b27b692" providerId="LiveId" clId="{EBFD953B-6948-41DC-AB4E-183981FFF3D4}" dt="2025-11-16T16:21:43.009" v="1082" actId="26606"/>
          <ac:spMkLst>
            <pc:docMk/>
            <pc:sldMk cId="2438244948" sldId="259"/>
            <ac:spMk id="9" creationId="{2A97F59D-628C-4053-B41F-489D0045FD5C}"/>
          </ac:spMkLst>
        </pc:spChg>
        <pc:spChg chg="add">
          <ac:chgData name="Jim Marga" userId="a426ba002b27b692" providerId="LiveId" clId="{EBFD953B-6948-41DC-AB4E-183981FFF3D4}" dt="2025-11-16T16:21:43.009" v="1082" actId="26606"/>
          <ac:spMkLst>
            <pc:docMk/>
            <pc:sldMk cId="2438244948" sldId="259"/>
            <ac:spMk id="11" creationId="{DF654C13-0248-4854-8921-BBAAB576B155}"/>
          </ac:spMkLst>
        </pc:spChg>
        <pc:spChg chg="add">
          <ac:chgData name="Jim Marga" userId="a426ba002b27b692" providerId="LiveId" clId="{EBFD953B-6948-41DC-AB4E-183981FFF3D4}" dt="2025-11-16T16:21:43.009" v="1082" actId="26606"/>
          <ac:spMkLst>
            <pc:docMk/>
            <pc:sldMk cId="2438244948" sldId="259"/>
            <ac:spMk id="13" creationId="{7A2D0DFB-0ABC-4D3D-805B-25F891996650}"/>
          </ac:spMkLst>
        </pc:spChg>
        <pc:spChg chg="add">
          <ac:chgData name="Jim Marga" userId="a426ba002b27b692" providerId="LiveId" clId="{EBFD953B-6948-41DC-AB4E-183981FFF3D4}" dt="2025-11-16T16:21:43.009" v="1082" actId="26606"/>
          <ac:spMkLst>
            <pc:docMk/>
            <pc:sldMk cId="2438244948" sldId="259"/>
            <ac:spMk id="15" creationId="{1BB3FB55-6158-4274-9A35-F48A2197ADC9}"/>
          </ac:spMkLst>
        </pc:spChg>
        <pc:picChg chg="add mod">
          <ac:chgData name="Jim Marga" userId="a426ba002b27b692" providerId="LiveId" clId="{EBFD953B-6948-41DC-AB4E-183981FFF3D4}" dt="2025-11-16T17:25:11.625" v="1874" actId="170"/>
          <ac:picMkLst>
            <pc:docMk/>
            <pc:sldMk cId="2438244948" sldId="259"/>
            <ac:picMk id="5122" creationId="{0ED0CB67-06B1-45C5-39C2-9D71B26B6E99}"/>
          </ac:picMkLst>
        </pc:picChg>
      </pc:sldChg>
      <pc:sldChg chg="addSp modSp new mod modTransition setBg">
        <pc:chgData name="Jim Marga" userId="a426ba002b27b692" providerId="LiveId" clId="{EBFD953B-6948-41DC-AB4E-183981FFF3D4}" dt="2025-11-16T17:46:20.613" v="1973"/>
        <pc:sldMkLst>
          <pc:docMk/>
          <pc:sldMk cId="324389378" sldId="260"/>
        </pc:sldMkLst>
        <pc:spChg chg="add mod ord">
          <ac:chgData name="Jim Marga" userId="a426ba002b27b692" providerId="LiveId" clId="{EBFD953B-6948-41DC-AB4E-183981FFF3D4}" dt="2025-11-16T17:25:50.828" v="1878" actId="166"/>
          <ac:spMkLst>
            <pc:docMk/>
            <pc:sldMk cId="324389378" sldId="260"/>
            <ac:spMk id="3" creationId="{FE3C1D0E-B830-6AD8-F72C-2C064B408D75}"/>
          </ac:spMkLst>
        </pc:spChg>
        <pc:spChg chg="add mod ord">
          <ac:chgData name="Jim Marga" userId="a426ba002b27b692" providerId="LiveId" clId="{EBFD953B-6948-41DC-AB4E-183981FFF3D4}" dt="2025-11-16T17:25:40.565" v="1876" actId="166"/>
          <ac:spMkLst>
            <pc:docMk/>
            <pc:sldMk cId="324389378" sldId="260"/>
            <ac:spMk id="4" creationId="{80542C20-AA14-6EA8-D10E-3948C1D100A0}"/>
          </ac:spMkLst>
        </pc:spChg>
        <pc:spChg chg="add">
          <ac:chgData name="Jim Marga" userId="a426ba002b27b692" providerId="LiveId" clId="{EBFD953B-6948-41DC-AB4E-183981FFF3D4}" dt="2025-11-16T16:24:09.653" v="1116" actId="26606"/>
          <ac:spMkLst>
            <pc:docMk/>
            <pc:sldMk cId="324389378" sldId="260"/>
            <ac:spMk id="9" creationId="{2A97F59D-628C-4053-B41F-489D0045FD5C}"/>
          </ac:spMkLst>
        </pc:spChg>
        <pc:spChg chg="add">
          <ac:chgData name="Jim Marga" userId="a426ba002b27b692" providerId="LiveId" clId="{EBFD953B-6948-41DC-AB4E-183981FFF3D4}" dt="2025-11-16T16:24:09.653" v="1116" actId="26606"/>
          <ac:spMkLst>
            <pc:docMk/>
            <pc:sldMk cId="324389378" sldId="260"/>
            <ac:spMk id="11" creationId="{BA75F4A0-FEAF-4F1B-9C48-7688BF9D4148}"/>
          </ac:spMkLst>
        </pc:spChg>
        <pc:spChg chg="add">
          <ac:chgData name="Jim Marga" userId="a426ba002b27b692" providerId="LiveId" clId="{EBFD953B-6948-41DC-AB4E-183981FFF3D4}" dt="2025-11-16T16:24:09.653" v="1116" actId="26606"/>
          <ac:spMkLst>
            <pc:docMk/>
            <pc:sldMk cId="324389378" sldId="260"/>
            <ac:spMk id="13" creationId="{F1EC79F3-0DE6-47BA-9C5C-039C54F4AC27}"/>
          </ac:spMkLst>
        </pc:spChg>
        <pc:spChg chg="add">
          <ac:chgData name="Jim Marga" userId="a426ba002b27b692" providerId="LiveId" clId="{EBFD953B-6948-41DC-AB4E-183981FFF3D4}" dt="2025-11-16T16:24:09.653" v="1116" actId="26606"/>
          <ac:spMkLst>
            <pc:docMk/>
            <pc:sldMk cId="324389378" sldId="260"/>
            <ac:spMk id="15" creationId="{C86C2B07-2A41-4CB1-9C51-F037AF41765C}"/>
          </ac:spMkLst>
        </pc:spChg>
        <pc:spChg chg="add">
          <ac:chgData name="Jim Marga" userId="a426ba002b27b692" providerId="LiveId" clId="{EBFD953B-6948-41DC-AB4E-183981FFF3D4}" dt="2025-11-16T16:24:09.653" v="1116" actId="26606"/>
          <ac:spMkLst>
            <pc:docMk/>
            <pc:sldMk cId="324389378" sldId="260"/>
            <ac:spMk id="17" creationId="{A3F67AAC-C977-4759-A5C8-6BC998F963D3}"/>
          </ac:spMkLst>
        </pc:spChg>
        <pc:picChg chg="add mod">
          <ac:chgData name="Jim Marga" userId="a426ba002b27b692" providerId="LiveId" clId="{EBFD953B-6948-41DC-AB4E-183981FFF3D4}" dt="2025-11-16T17:26:10.262" v="1882"/>
          <ac:picMkLst>
            <pc:docMk/>
            <pc:sldMk cId="324389378" sldId="260"/>
            <ac:picMk id="3074" creationId="{0F422F92-6360-48E5-A905-64EA1887B2E3}"/>
          </ac:picMkLst>
        </pc:picChg>
      </pc:sldChg>
      <pc:sldChg chg="addSp delSp modSp new mod modTransition setBg">
        <pc:chgData name="Jim Marga" userId="a426ba002b27b692" providerId="LiveId" clId="{EBFD953B-6948-41DC-AB4E-183981FFF3D4}" dt="2025-11-16T17:46:24.550" v="1974"/>
        <pc:sldMkLst>
          <pc:docMk/>
          <pc:sldMk cId="1773232307" sldId="261"/>
        </pc:sldMkLst>
        <pc:spChg chg="add mod ord">
          <ac:chgData name="Jim Marga" userId="a426ba002b27b692" providerId="LiveId" clId="{EBFD953B-6948-41DC-AB4E-183981FFF3D4}" dt="2025-11-16T17:28:27.130" v="1897" actId="1076"/>
          <ac:spMkLst>
            <pc:docMk/>
            <pc:sldMk cId="1773232307" sldId="261"/>
            <ac:spMk id="3" creationId="{F6CAD3CC-9D18-AEE0-D18F-A3CF54D8E4E9}"/>
          </ac:spMkLst>
        </pc:spChg>
        <pc:spChg chg="add mod ord">
          <ac:chgData name="Jim Marga" userId="a426ba002b27b692" providerId="LiveId" clId="{EBFD953B-6948-41DC-AB4E-183981FFF3D4}" dt="2025-11-16T17:27:58.039" v="1892" actId="14100"/>
          <ac:spMkLst>
            <pc:docMk/>
            <pc:sldMk cId="1773232307" sldId="261"/>
            <ac:spMk id="4" creationId="{E04E1E3A-6D66-5441-E405-82B93CAD3FE8}"/>
          </ac:spMkLst>
        </pc:spChg>
        <pc:spChg chg="add">
          <ac:chgData name="Jim Marga" userId="a426ba002b27b692" providerId="LiveId" clId="{EBFD953B-6948-41DC-AB4E-183981FFF3D4}" dt="2025-11-16T16:25:34.589" v="1140" actId="26606"/>
          <ac:spMkLst>
            <pc:docMk/>
            <pc:sldMk cId="1773232307" sldId="261"/>
            <ac:spMk id="9" creationId="{2A97F59D-628C-4053-B41F-489D0045FD5C}"/>
          </ac:spMkLst>
        </pc:spChg>
        <pc:spChg chg="add">
          <ac:chgData name="Jim Marga" userId="a426ba002b27b692" providerId="LiveId" clId="{EBFD953B-6948-41DC-AB4E-183981FFF3D4}" dt="2025-11-16T16:25:34.589" v="1140" actId="26606"/>
          <ac:spMkLst>
            <pc:docMk/>
            <pc:sldMk cId="1773232307" sldId="261"/>
            <ac:spMk id="11" creationId="{F92EA4F6-564D-47A5-A069-C56EB81E0AA2}"/>
          </ac:spMkLst>
        </pc:spChg>
        <pc:spChg chg="add">
          <ac:chgData name="Jim Marga" userId="a426ba002b27b692" providerId="LiveId" clId="{EBFD953B-6948-41DC-AB4E-183981FFF3D4}" dt="2025-11-16T16:25:34.589" v="1140" actId="26606"/>
          <ac:spMkLst>
            <pc:docMk/>
            <pc:sldMk cId="1773232307" sldId="261"/>
            <ac:spMk id="13" creationId="{11A8EAE1-305E-4C3A-BEFC-FA6E5DFF0487}"/>
          </ac:spMkLst>
        </pc:spChg>
        <pc:picChg chg="del mod ord">
          <ac:chgData name="Jim Marga" userId="a426ba002b27b692" providerId="LiveId" clId="{EBFD953B-6948-41DC-AB4E-183981FFF3D4}" dt="2025-11-16T16:48:27.586" v="1519" actId="478"/>
          <ac:picMkLst>
            <pc:docMk/>
            <pc:sldMk cId="1773232307" sldId="261"/>
            <ac:picMk id="5" creationId="{90B7589F-C9BA-54AC-1B6D-BF802C58D8EF}"/>
          </ac:picMkLst>
        </pc:picChg>
        <pc:picChg chg="add mod">
          <ac:chgData name="Jim Marga" userId="a426ba002b27b692" providerId="LiveId" clId="{EBFD953B-6948-41DC-AB4E-183981FFF3D4}" dt="2025-11-16T17:28:37.294" v="1898"/>
          <ac:picMkLst>
            <pc:docMk/>
            <pc:sldMk cId="1773232307" sldId="261"/>
            <ac:picMk id="4098" creationId="{0064847F-28BC-38A7-95F6-FBD9BF17F1C6}"/>
          </ac:picMkLst>
        </pc:picChg>
      </pc:sldChg>
      <pc:sldChg chg="addSp delSp modSp new mod modTransition setBg setClrOvrMap">
        <pc:chgData name="Jim Marga" userId="a426ba002b27b692" providerId="LiveId" clId="{EBFD953B-6948-41DC-AB4E-183981FFF3D4}" dt="2025-11-16T17:46:27.067" v="1975"/>
        <pc:sldMkLst>
          <pc:docMk/>
          <pc:sldMk cId="2421414037" sldId="262"/>
        </pc:sldMkLst>
        <pc:spChg chg="add del mod ord">
          <ac:chgData name="Jim Marga" userId="a426ba002b27b692" providerId="LiveId" clId="{EBFD953B-6948-41DC-AB4E-183981FFF3D4}" dt="2025-11-16T17:44:28.225" v="1951" actId="1076"/>
          <ac:spMkLst>
            <pc:docMk/>
            <pc:sldMk cId="2421414037" sldId="262"/>
            <ac:spMk id="3" creationId="{DDEE3721-312B-9B64-881F-47401C27C5E4}"/>
          </ac:spMkLst>
        </pc:spChg>
        <pc:spChg chg="add mod ord">
          <ac:chgData name="Jim Marga" userId="a426ba002b27b692" providerId="LiveId" clId="{EBFD953B-6948-41DC-AB4E-183981FFF3D4}" dt="2025-11-16T17:44:08.808" v="1945" actId="1076"/>
          <ac:spMkLst>
            <pc:docMk/>
            <pc:sldMk cId="2421414037" sldId="262"/>
            <ac:spMk id="4" creationId="{EDDA3196-859C-ADBE-4FB9-AF122D88EA0E}"/>
          </ac:spMkLst>
        </pc:spChg>
        <pc:spChg chg="add del">
          <ac:chgData name="Jim Marga" userId="a426ba002b27b692" providerId="LiveId" clId="{EBFD953B-6948-41DC-AB4E-183981FFF3D4}" dt="2025-11-16T16:29:09.932" v="1183" actId="26606"/>
          <ac:spMkLst>
            <pc:docMk/>
            <pc:sldMk cId="2421414037" sldId="262"/>
            <ac:spMk id="9" creationId="{2A97F59D-628C-4053-B41F-489D0045FD5C}"/>
          </ac:spMkLst>
        </pc:spChg>
        <pc:spChg chg="add del">
          <ac:chgData name="Jim Marga" userId="a426ba002b27b692" providerId="LiveId" clId="{EBFD953B-6948-41DC-AB4E-183981FFF3D4}" dt="2025-11-16T16:29:09.932" v="1183" actId="26606"/>
          <ac:spMkLst>
            <pc:docMk/>
            <pc:sldMk cId="2421414037" sldId="262"/>
            <ac:spMk id="11" creationId="{3362DFFC-4DCC-48EE-B781-94D04B95F1E8}"/>
          </ac:spMkLst>
        </pc:spChg>
        <pc:spChg chg="add del">
          <ac:chgData name="Jim Marga" userId="a426ba002b27b692" providerId="LiveId" clId="{EBFD953B-6948-41DC-AB4E-183981FFF3D4}" dt="2025-11-16T16:29:09.932" v="1183" actId="26606"/>
          <ac:spMkLst>
            <pc:docMk/>
            <pc:sldMk cId="2421414037" sldId="262"/>
            <ac:spMk id="13" creationId="{18B8B265-E68C-4B64-9238-781F0102C57B}"/>
          </ac:spMkLst>
        </pc:spChg>
        <pc:spChg chg="add del">
          <ac:chgData name="Jim Marga" userId="a426ba002b27b692" providerId="LiveId" clId="{EBFD953B-6948-41DC-AB4E-183981FFF3D4}" dt="2025-11-16T16:35:31.158" v="1240" actId="26606"/>
          <ac:spMkLst>
            <pc:docMk/>
            <pc:sldMk cId="2421414037" sldId="262"/>
            <ac:spMk id="15" creationId="{AAC19CEE-435E-4643-849E-5194A57437C0}"/>
          </ac:spMkLst>
        </pc:spChg>
        <pc:spChg chg="add del">
          <ac:chgData name="Jim Marga" userId="a426ba002b27b692" providerId="LiveId" clId="{EBFD953B-6948-41DC-AB4E-183981FFF3D4}" dt="2025-11-16T16:35:31.158" v="1240" actId="26606"/>
          <ac:spMkLst>
            <pc:docMk/>
            <pc:sldMk cId="2421414037" sldId="262"/>
            <ac:spMk id="16" creationId="{2A97F59D-628C-4053-B41F-489D0045FD5C}"/>
          </ac:spMkLst>
        </pc:spChg>
        <pc:spChg chg="add del">
          <ac:chgData name="Jim Marga" userId="a426ba002b27b692" providerId="LiveId" clId="{EBFD953B-6948-41DC-AB4E-183981FFF3D4}" dt="2025-11-16T16:35:31.158" v="1240" actId="26606"/>
          <ac:spMkLst>
            <pc:docMk/>
            <pc:sldMk cId="2421414037" sldId="262"/>
            <ac:spMk id="17" creationId="{C3638F2F-4688-4030-B1CC-802724443B77}"/>
          </ac:spMkLst>
        </pc:spChg>
        <pc:spChg chg="add del">
          <ac:chgData name="Jim Marga" userId="a426ba002b27b692" providerId="LiveId" clId="{EBFD953B-6948-41DC-AB4E-183981FFF3D4}" dt="2025-11-16T16:35:31.158" v="1240" actId="26606"/>
          <ac:spMkLst>
            <pc:docMk/>
            <pc:sldMk cId="2421414037" sldId="262"/>
            <ac:spMk id="18" creationId="{48C811F0-0ED8-4A7B-BFDE-6433C690ED4F}"/>
          </ac:spMkLst>
        </pc:spChg>
        <pc:spChg chg="add del">
          <ac:chgData name="Jim Marga" userId="a426ba002b27b692" providerId="LiveId" clId="{EBFD953B-6948-41DC-AB4E-183981FFF3D4}" dt="2025-11-16T16:35:31.158" v="1240" actId="26606"/>
          <ac:spMkLst>
            <pc:docMk/>
            <pc:sldMk cId="2421414037" sldId="262"/>
            <ac:spMk id="2057" creationId="{2793B903-AB42-42A0-AE97-93D366679CA2}"/>
          </ac:spMkLst>
        </pc:spChg>
        <pc:spChg chg="add del">
          <ac:chgData name="Jim Marga" userId="a426ba002b27b692" providerId="LiveId" clId="{EBFD953B-6948-41DC-AB4E-183981FFF3D4}" dt="2025-11-16T16:35:31.158" v="1240" actId="26606"/>
          <ac:spMkLst>
            <pc:docMk/>
            <pc:sldMk cId="2421414037" sldId="262"/>
            <ac:spMk id="2059" creationId="{1D868099-6145-4BC0-A5EA-74BEF1776BA9}"/>
          </ac:spMkLst>
        </pc:spChg>
        <pc:spChg chg="add del">
          <ac:chgData name="Jim Marga" userId="a426ba002b27b692" providerId="LiveId" clId="{EBFD953B-6948-41DC-AB4E-183981FFF3D4}" dt="2025-11-16T16:35:31.158" v="1240" actId="26606"/>
          <ac:spMkLst>
            <pc:docMk/>
            <pc:sldMk cId="2421414037" sldId="262"/>
            <ac:spMk id="2061" creationId="{CC1026F7-DECB-49B4-A565-518BBA445471}"/>
          </ac:spMkLst>
        </pc:spChg>
        <pc:picChg chg="add del mod">
          <ac:chgData name="Jim Marga" userId="a426ba002b27b692" providerId="LiveId" clId="{EBFD953B-6948-41DC-AB4E-183981FFF3D4}" dt="2025-11-16T16:35:00.141" v="1236" actId="478"/>
          <ac:picMkLst>
            <pc:docMk/>
            <pc:sldMk cId="2421414037" sldId="262"/>
            <ac:picMk id="2050" creationId="{2B66E600-4364-12A8-5D24-A28BF8835EF3}"/>
          </ac:picMkLst>
        </pc:picChg>
        <pc:picChg chg="add mod">
          <ac:chgData name="Jim Marga" userId="a426ba002b27b692" providerId="LiveId" clId="{EBFD953B-6948-41DC-AB4E-183981FFF3D4}" dt="2025-11-16T17:44:39.317" v="1953" actId="170"/>
          <ac:picMkLst>
            <pc:docMk/>
            <pc:sldMk cId="2421414037" sldId="262"/>
            <ac:picMk id="2052" creationId="{DD1709CE-EBAD-C7C6-11B8-CFBC4DBE709D}"/>
          </ac:picMkLst>
        </pc:picChg>
      </pc:sldChg>
      <pc:sldChg chg="addSp modSp new mod modTransition">
        <pc:chgData name="Jim Marga" userId="a426ba002b27b692" providerId="LiveId" clId="{EBFD953B-6948-41DC-AB4E-183981FFF3D4}" dt="2025-11-16T17:46:29.919" v="1976"/>
        <pc:sldMkLst>
          <pc:docMk/>
          <pc:sldMk cId="2199875309" sldId="263"/>
        </pc:sldMkLst>
        <pc:spChg chg="add mod">
          <ac:chgData name="Jim Marga" userId="a426ba002b27b692" providerId="LiveId" clId="{EBFD953B-6948-41DC-AB4E-183981FFF3D4}" dt="2025-11-16T17:14:24.512" v="1752" actId="1076"/>
          <ac:spMkLst>
            <pc:docMk/>
            <pc:sldMk cId="2199875309" sldId="263"/>
            <ac:spMk id="3" creationId="{E4D1E98C-BF4B-52FD-C325-430E727FBCF0}"/>
          </ac:spMkLst>
        </pc:spChg>
        <pc:spChg chg="add mod">
          <ac:chgData name="Jim Marga" userId="a426ba002b27b692" providerId="LiveId" clId="{EBFD953B-6948-41DC-AB4E-183981FFF3D4}" dt="2025-11-16T16:59:49.558" v="1573" actId="207"/>
          <ac:spMkLst>
            <pc:docMk/>
            <pc:sldMk cId="2199875309" sldId="263"/>
            <ac:spMk id="4" creationId="{920B1102-A2DD-D4E0-527C-7752FB80D1FF}"/>
          </ac:spMkLst>
        </pc:spChg>
        <pc:picChg chg="add mod">
          <ac:chgData name="Jim Marga" userId="a426ba002b27b692" providerId="LiveId" clId="{EBFD953B-6948-41DC-AB4E-183981FFF3D4}" dt="2025-11-16T17:14:10.201" v="1750" actId="1076"/>
          <ac:picMkLst>
            <pc:docMk/>
            <pc:sldMk cId="2199875309" sldId="263"/>
            <ac:picMk id="7170" creationId="{3FAF2F1E-C586-F100-2FB7-697DB8E1B7A2}"/>
          </ac:picMkLst>
        </pc:picChg>
      </pc:sldChg>
      <pc:sldChg chg="addSp modSp new mod modTransition">
        <pc:chgData name="Jim Marga" userId="a426ba002b27b692" providerId="LiveId" clId="{EBFD953B-6948-41DC-AB4E-183981FFF3D4}" dt="2025-11-16T17:46:33.462" v="1977"/>
        <pc:sldMkLst>
          <pc:docMk/>
          <pc:sldMk cId="3782101912" sldId="264"/>
        </pc:sldMkLst>
        <pc:spChg chg="add mod">
          <ac:chgData name="Jim Marga" userId="a426ba002b27b692" providerId="LiveId" clId="{EBFD953B-6948-41DC-AB4E-183981FFF3D4}" dt="2025-11-16T17:13:48.106" v="1748" actId="207"/>
          <ac:spMkLst>
            <pc:docMk/>
            <pc:sldMk cId="3782101912" sldId="264"/>
            <ac:spMk id="3" creationId="{42DA5064-D3B4-120D-19F1-20FBFC71F118}"/>
          </ac:spMkLst>
        </pc:spChg>
        <pc:spChg chg="add mod">
          <ac:chgData name="Jim Marga" userId="a426ba002b27b692" providerId="LiveId" clId="{EBFD953B-6948-41DC-AB4E-183981FFF3D4}" dt="2025-11-16T17:43:28.321" v="1940" actId="20577"/>
          <ac:spMkLst>
            <pc:docMk/>
            <pc:sldMk cId="3782101912" sldId="264"/>
            <ac:spMk id="4" creationId="{D60D988E-81AB-F870-644A-03EA5B0584BB}"/>
          </ac:spMkLst>
        </pc:spChg>
        <pc:picChg chg="add mod">
          <ac:chgData name="Jim Marga" userId="a426ba002b27b692" providerId="LiveId" clId="{EBFD953B-6948-41DC-AB4E-183981FFF3D4}" dt="2025-11-16T17:01:06.697" v="1585"/>
          <ac:picMkLst>
            <pc:docMk/>
            <pc:sldMk cId="3782101912" sldId="264"/>
            <ac:picMk id="8194" creationId="{E19F1C88-ED5F-8DB5-54E9-B19215018499}"/>
          </ac:picMkLst>
        </pc:picChg>
      </pc:sldChg>
      <pc:sldChg chg="new del">
        <pc:chgData name="Jim Marga" userId="a426ba002b27b692" providerId="LiveId" clId="{EBFD953B-6948-41DC-AB4E-183981FFF3D4}" dt="2025-11-16T16:08:47.172" v="1003" actId="47"/>
        <pc:sldMkLst>
          <pc:docMk/>
          <pc:sldMk cId="126957551" sldId="265"/>
        </pc:sldMkLst>
      </pc:sldChg>
      <pc:sldChg chg="addSp delSp modSp new mod modTransition setBg setClrOvrMap delDesignElem">
        <pc:chgData name="Jim Marga" userId="a426ba002b27b692" providerId="LiveId" clId="{EBFD953B-6948-41DC-AB4E-183981FFF3D4}" dt="2025-11-16T17:46:43.715" v="1979"/>
        <pc:sldMkLst>
          <pc:docMk/>
          <pc:sldMk cId="173820696" sldId="266"/>
        </pc:sldMkLst>
        <pc:spChg chg="add mod">
          <ac:chgData name="Jim Marga" userId="a426ba002b27b692" providerId="LiveId" clId="{EBFD953B-6948-41DC-AB4E-183981FFF3D4}" dt="2025-11-16T17:21:24.866" v="1820" actId="207"/>
          <ac:spMkLst>
            <pc:docMk/>
            <pc:sldMk cId="173820696" sldId="266"/>
            <ac:spMk id="2" creationId="{32122E97-BD6D-CE9D-2BC9-01326F9EACF1}"/>
          </ac:spMkLst>
        </pc:spChg>
        <pc:spChg chg="add mod">
          <ac:chgData name="Jim Marga" userId="a426ba002b27b692" providerId="LiveId" clId="{EBFD953B-6948-41DC-AB4E-183981FFF3D4}" dt="2025-11-16T17:20:49.557" v="1815" actId="207"/>
          <ac:spMkLst>
            <pc:docMk/>
            <pc:sldMk cId="173820696" sldId="266"/>
            <ac:spMk id="3" creationId="{6434C7FE-6E62-C500-3113-E4CB83552F3A}"/>
          </ac:spMkLst>
        </pc:spChg>
        <pc:spChg chg="add mod">
          <ac:chgData name="Jim Marga" userId="a426ba002b27b692" providerId="LiveId" clId="{EBFD953B-6948-41DC-AB4E-183981FFF3D4}" dt="2025-11-16T17:20:27.050" v="1813" actId="207"/>
          <ac:spMkLst>
            <pc:docMk/>
            <pc:sldMk cId="173820696" sldId="266"/>
            <ac:spMk id="4" creationId="{F3D15044-0715-18DB-71A0-64764B9AF03E}"/>
          </ac:spMkLst>
        </pc:spChg>
        <pc:spChg chg="add mod">
          <ac:chgData name="Jim Marga" userId="a426ba002b27b692" providerId="LiveId" clId="{EBFD953B-6948-41DC-AB4E-183981FFF3D4}" dt="2025-11-16T17:22:39.844" v="1849" actId="1076"/>
          <ac:spMkLst>
            <pc:docMk/>
            <pc:sldMk cId="173820696" sldId="266"/>
            <ac:spMk id="5" creationId="{231A2C30-B3BE-B354-0200-6F30F3C844FB}"/>
          </ac:spMkLst>
        </pc:spChg>
        <pc:spChg chg="add mod">
          <ac:chgData name="Jim Marga" userId="a426ba002b27b692" providerId="LiveId" clId="{EBFD953B-6948-41DC-AB4E-183981FFF3D4}" dt="2025-11-16T17:20:22.057" v="1812" actId="207"/>
          <ac:spMkLst>
            <pc:docMk/>
            <pc:sldMk cId="173820696" sldId="266"/>
            <ac:spMk id="6" creationId="{725A1B6B-4C71-29C7-4B72-E12DB294D79B}"/>
          </ac:spMkLst>
        </pc:spChg>
        <pc:spChg chg="add mod">
          <ac:chgData name="Jim Marga" userId="a426ba002b27b692" providerId="LiveId" clId="{EBFD953B-6948-41DC-AB4E-183981FFF3D4}" dt="2025-11-16T17:44:56.912" v="1955" actId="1076"/>
          <ac:spMkLst>
            <pc:docMk/>
            <pc:sldMk cId="173820696" sldId="266"/>
            <ac:spMk id="7" creationId="{24E5DBC3-DC2D-276F-CBF0-2F307091CD20}"/>
          </ac:spMkLst>
        </pc:spChg>
        <pc:spChg chg="add del">
          <ac:chgData name="Jim Marga" userId="a426ba002b27b692" providerId="LiveId" clId="{EBFD953B-6948-41DC-AB4E-183981FFF3D4}" dt="2025-11-16T15:15:53.356" v="830" actId="26606"/>
          <ac:spMkLst>
            <pc:docMk/>
            <pc:sldMk cId="173820696" sldId="266"/>
            <ac:spMk id="1039" creationId="{9A72E43A-2FC3-43A9-8E8E-0BF749E66E4F}"/>
          </ac:spMkLst>
        </pc:spChg>
        <pc:spChg chg="add del">
          <ac:chgData name="Jim Marga" userId="a426ba002b27b692" providerId="LiveId" clId="{EBFD953B-6948-41DC-AB4E-183981FFF3D4}" dt="2025-11-16T15:15:58.502" v="832" actId="26606"/>
          <ac:spMkLst>
            <pc:docMk/>
            <pc:sldMk cId="173820696" sldId="266"/>
            <ac:spMk id="1041" creationId="{E1FB3D03-386F-4B20-BFF7-5A6FF3C2DF82}"/>
          </ac:spMkLst>
        </pc:spChg>
        <pc:spChg chg="add del">
          <ac:chgData name="Jim Marga" userId="a426ba002b27b692" providerId="LiveId" clId="{EBFD953B-6948-41DC-AB4E-183981FFF3D4}" dt="2025-11-16T15:15:58.502" v="832" actId="26606"/>
          <ac:spMkLst>
            <pc:docMk/>
            <pc:sldMk cId="173820696" sldId="266"/>
            <ac:spMk id="1042" creationId="{87DEBA14-FDA2-45EF-9928-4F56DAB2EEAD}"/>
          </ac:spMkLst>
        </pc:spChg>
        <pc:spChg chg="add del">
          <ac:chgData name="Jim Marga" userId="a426ba002b27b692" providerId="LiveId" clId="{EBFD953B-6948-41DC-AB4E-183981FFF3D4}" dt="2025-11-16T15:15:58.502" v="832" actId="26606"/>
          <ac:spMkLst>
            <pc:docMk/>
            <pc:sldMk cId="173820696" sldId="266"/>
            <ac:spMk id="1043" creationId="{9581B7DD-04B3-4856-8C61-59D7A3F653E2}"/>
          </ac:spMkLst>
        </pc:spChg>
        <pc:spChg chg="add del">
          <ac:chgData name="Jim Marga" userId="a426ba002b27b692" providerId="LiveId" clId="{EBFD953B-6948-41DC-AB4E-183981FFF3D4}" dt="2025-11-16T15:15:58.502" v="832" actId="26606"/>
          <ac:spMkLst>
            <pc:docMk/>
            <pc:sldMk cId="173820696" sldId="266"/>
            <ac:spMk id="1045" creationId="{1F3C359C-B3DD-4FB2-A6F9-1D519B65BAF4}"/>
          </ac:spMkLst>
        </pc:spChg>
        <pc:spChg chg="add del">
          <ac:chgData name="Jim Marga" userId="a426ba002b27b692" providerId="LiveId" clId="{EBFD953B-6948-41DC-AB4E-183981FFF3D4}" dt="2025-11-16T15:15:58.502" v="832" actId="26606"/>
          <ac:spMkLst>
            <pc:docMk/>
            <pc:sldMk cId="173820696" sldId="266"/>
            <ac:spMk id="1047" creationId="{0EB2088F-2F1B-43DE-957F-CF2F16D53C11}"/>
          </ac:spMkLst>
        </pc:spChg>
        <pc:spChg chg="add del">
          <ac:chgData name="Jim Marga" userId="a426ba002b27b692" providerId="LiveId" clId="{EBFD953B-6948-41DC-AB4E-183981FFF3D4}" dt="2025-11-16T15:15:58.502" v="832" actId="26606"/>
          <ac:spMkLst>
            <pc:docMk/>
            <pc:sldMk cId="173820696" sldId="266"/>
            <ac:spMk id="1049" creationId="{FF417D09-0122-4227-8FDD-2C4C19C68318}"/>
          </ac:spMkLst>
        </pc:spChg>
        <pc:spChg chg="add del">
          <ac:chgData name="Jim Marga" userId="a426ba002b27b692" providerId="LiveId" clId="{EBFD953B-6948-41DC-AB4E-183981FFF3D4}" dt="2025-11-16T15:15:58.502" v="832" actId="26606"/>
          <ac:spMkLst>
            <pc:docMk/>
            <pc:sldMk cId="173820696" sldId="266"/>
            <ac:spMk id="1051" creationId="{FF35A874-2690-497F-80A0-03675049438E}"/>
          </ac:spMkLst>
        </pc:spChg>
        <pc:spChg chg="add del">
          <ac:chgData name="Jim Marga" userId="a426ba002b27b692" providerId="LiveId" clId="{EBFD953B-6948-41DC-AB4E-183981FFF3D4}" dt="2025-11-16T15:15:58.502" v="832" actId="26606"/>
          <ac:spMkLst>
            <pc:docMk/>
            <pc:sldMk cId="173820696" sldId="266"/>
            <ac:spMk id="1055" creationId="{8C9D831B-1474-4A35-98F0-2826A355CA81}"/>
          </ac:spMkLst>
        </pc:spChg>
        <pc:spChg chg="add del">
          <ac:chgData name="Jim Marga" userId="a426ba002b27b692" providerId="LiveId" clId="{EBFD953B-6948-41DC-AB4E-183981FFF3D4}" dt="2025-11-16T15:15:58.502" v="832" actId="26606"/>
          <ac:spMkLst>
            <pc:docMk/>
            <pc:sldMk cId="173820696" sldId="266"/>
            <ac:spMk id="1059" creationId="{21908082-D0BB-4FF0-A90D-6B6B3DE2AEC2}"/>
          </ac:spMkLst>
        </pc:spChg>
        <pc:spChg chg="add del">
          <ac:chgData name="Jim Marga" userId="a426ba002b27b692" providerId="LiveId" clId="{EBFD953B-6948-41DC-AB4E-183981FFF3D4}" dt="2025-11-16T15:15:58.502" v="832" actId="26606"/>
          <ac:spMkLst>
            <pc:docMk/>
            <pc:sldMk cId="173820696" sldId="266"/>
            <ac:spMk id="1061" creationId="{9419A395-0EE8-465E-9AAC-375DF289DDCD}"/>
          </ac:spMkLst>
        </pc:spChg>
        <pc:spChg chg="add del">
          <ac:chgData name="Jim Marga" userId="a426ba002b27b692" providerId="LiveId" clId="{EBFD953B-6948-41DC-AB4E-183981FFF3D4}" dt="2025-11-16T15:16:03.023" v="834" actId="26606"/>
          <ac:spMkLst>
            <pc:docMk/>
            <pc:sldMk cId="173820696" sldId="266"/>
            <ac:spMk id="1063" creationId="{42A4FC2C-047E-45A5-965D-8E1E3BF09BC6}"/>
          </ac:spMkLst>
        </pc:spChg>
        <pc:spChg chg="add del">
          <ac:chgData name="Jim Marga" userId="a426ba002b27b692" providerId="LiveId" clId="{EBFD953B-6948-41DC-AB4E-183981FFF3D4}" dt="2025-11-16T16:09:56.443" v="1005"/>
          <ac:spMkLst>
            <pc:docMk/>
            <pc:sldMk cId="173820696" sldId="266"/>
            <ac:spMk id="1065" creationId="{1284CA7F-B696-4085-84C6-CD668817E685}"/>
          </ac:spMkLst>
        </pc:spChg>
        <pc:spChg chg="add del">
          <ac:chgData name="Jim Marga" userId="a426ba002b27b692" providerId="LiveId" clId="{EBFD953B-6948-41DC-AB4E-183981FFF3D4}" dt="2025-11-16T16:09:56.443" v="1005"/>
          <ac:spMkLst>
            <pc:docMk/>
            <pc:sldMk cId="173820696" sldId="266"/>
            <ac:spMk id="1066" creationId="{858A10F4-B847-4777-BC82-782F6FB36E40}"/>
          </ac:spMkLst>
        </pc:spChg>
        <pc:spChg chg="add del">
          <ac:chgData name="Jim Marga" userId="a426ba002b27b692" providerId="LiveId" clId="{EBFD953B-6948-41DC-AB4E-183981FFF3D4}" dt="2025-11-16T16:09:56.443" v="1005"/>
          <ac:spMkLst>
            <pc:docMk/>
            <pc:sldMk cId="173820696" sldId="266"/>
            <ac:spMk id="1067" creationId="{8883B597-C9A1-46EF-AB6B-71DF0B1ED4A6}"/>
          </ac:spMkLst>
        </pc:spChg>
        <pc:spChg chg="add del">
          <ac:chgData name="Jim Marga" userId="a426ba002b27b692" providerId="LiveId" clId="{EBFD953B-6948-41DC-AB4E-183981FFF3D4}" dt="2025-11-16T16:09:56.443" v="1005"/>
          <ac:spMkLst>
            <pc:docMk/>
            <pc:sldMk cId="173820696" sldId="266"/>
            <ac:spMk id="1068" creationId="{A0B38421-369F-445C-9543-5BC17BC09040}"/>
          </ac:spMkLst>
        </pc:spChg>
        <pc:spChg chg="add del">
          <ac:chgData name="Jim Marga" userId="a426ba002b27b692" providerId="LiveId" clId="{EBFD953B-6948-41DC-AB4E-183981FFF3D4}" dt="2025-11-16T16:09:56.443" v="1005"/>
          <ac:spMkLst>
            <pc:docMk/>
            <pc:sldMk cId="173820696" sldId="266"/>
            <ac:spMk id="1069" creationId="{FAA9CE81-CAF0-41E3-8E73-CAFA13A0B1A7}"/>
          </ac:spMkLst>
        </pc:spChg>
        <pc:picChg chg="add mod ord">
          <ac:chgData name="Jim Marga" userId="a426ba002b27b692" providerId="LiveId" clId="{EBFD953B-6948-41DC-AB4E-183981FFF3D4}" dt="2025-11-16T15:16:03.055" v="835" actId="26606"/>
          <ac:picMkLst>
            <pc:docMk/>
            <pc:sldMk cId="173820696" sldId="266"/>
            <ac:picMk id="1026" creationId="{2949A0D4-88A2-AC3D-B49D-270EE96D3414}"/>
          </ac:picMkLst>
        </pc:picChg>
        <pc:picChg chg="add mod ord">
          <ac:chgData name="Jim Marga" userId="a426ba002b27b692" providerId="LiveId" clId="{EBFD953B-6948-41DC-AB4E-183981FFF3D4}" dt="2025-11-16T15:16:03.055" v="835" actId="26606"/>
          <ac:picMkLst>
            <pc:docMk/>
            <pc:sldMk cId="173820696" sldId="266"/>
            <ac:picMk id="1028" creationId="{59FAFBB5-F3D9-54BC-0328-8FEF3D09967E}"/>
          </ac:picMkLst>
        </pc:picChg>
        <pc:picChg chg="add mod ord">
          <ac:chgData name="Jim Marga" userId="a426ba002b27b692" providerId="LiveId" clId="{EBFD953B-6948-41DC-AB4E-183981FFF3D4}" dt="2025-11-16T16:08:03.203" v="996" actId="1076"/>
          <ac:picMkLst>
            <pc:docMk/>
            <pc:sldMk cId="173820696" sldId="266"/>
            <ac:picMk id="1030" creationId="{198535F5-6D6D-F96E-7D7F-DAA61A842B1F}"/>
          </ac:picMkLst>
        </pc:picChg>
        <pc:picChg chg="add mod ord">
          <ac:chgData name="Jim Marga" userId="a426ba002b27b692" providerId="LiveId" clId="{EBFD953B-6948-41DC-AB4E-183981FFF3D4}" dt="2025-11-16T15:16:03.055" v="835" actId="26606"/>
          <ac:picMkLst>
            <pc:docMk/>
            <pc:sldMk cId="173820696" sldId="266"/>
            <ac:picMk id="1032" creationId="{688BAD1A-7ADD-BFE5-5BED-5B4BCABF0774}"/>
          </ac:picMkLst>
        </pc:picChg>
        <pc:picChg chg="add mod ord">
          <ac:chgData name="Jim Marga" userId="a426ba002b27b692" providerId="LiveId" clId="{EBFD953B-6948-41DC-AB4E-183981FFF3D4}" dt="2025-11-16T15:16:03.055" v="835" actId="26606"/>
          <ac:picMkLst>
            <pc:docMk/>
            <pc:sldMk cId="173820696" sldId="266"/>
            <ac:picMk id="1034" creationId="{5D682876-11A6-9A9E-5B23-E6F1EDD6C5E7}"/>
          </ac:picMkLst>
        </pc:picChg>
        <pc:picChg chg="add mod">
          <ac:chgData name="Jim Marga" userId="a426ba002b27b692" providerId="LiveId" clId="{EBFD953B-6948-41DC-AB4E-183981FFF3D4}" dt="2025-11-16T17:39:46.850" v="1899"/>
          <ac:picMkLst>
            <pc:docMk/>
            <pc:sldMk cId="173820696" sldId="266"/>
            <ac:picMk id="1036" creationId="{CF033BD2-1D0E-8506-60DA-EBE16CA828C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6T16:11:58.8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 1,'-5'0,"-2"0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115E6E9-A3DE-4889-BAB3-C9102B08F4DD}" type="datetimeFigureOut">
              <a:rPr lang="el-GR" smtClean="0"/>
              <a:t>16/11/2025</a:t>
            </a:fld>
            <a:endParaRPr lang="el-G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8BAE46E-774A-467E-87B9-691A696674A9}" type="slidenum">
              <a:rPr lang="el-GR" smtClean="0"/>
              <a:t>‹#›</a:t>
            </a:fld>
            <a:endParaRPr lang="el-G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483421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121060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8268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230876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115E6E9-A3DE-4889-BAB3-C9102B08F4DD}" type="datetimeFigureOut">
              <a:rPr lang="el-GR" smtClean="0"/>
              <a:t>16/11/2025</a:t>
            </a:fld>
            <a:endParaRPr lang="el-G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8BAE46E-774A-467E-87B9-691A696674A9}" type="slidenum">
              <a:rPr lang="el-GR" smtClean="0"/>
              <a:t>‹#›</a:t>
            </a:fld>
            <a:endParaRPr lang="el-G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144585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325709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252937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336160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5E6E9-A3DE-4889-BAB3-C9102B08F4DD}" type="datetimeFigureOut">
              <a:rPr lang="el-GR" smtClean="0"/>
              <a:t>16/11/2025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8BAE46E-774A-467E-87B9-691A696674A9}" type="slidenum">
              <a:rPr lang="el-GR" smtClean="0"/>
              <a:t>‹#›</a:t>
            </a:fld>
            <a:endParaRPr lang="el-GR" dirty="0"/>
          </a:p>
        </p:txBody>
      </p:sp>
    </p:spTree>
    <p:extLst>
      <p:ext uri="{BB962C8B-B14F-4D97-AF65-F5344CB8AC3E}">
        <p14:creationId xmlns:p14="http://schemas.microsoft.com/office/powerpoint/2010/main" val="46131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115E6E9-A3DE-4889-BAB3-C9102B08F4DD}" type="datetimeFigureOut">
              <a:rPr lang="el-GR" smtClean="0"/>
              <a:t>16/11/2025</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8BAE46E-774A-467E-87B9-691A696674A9}"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88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115E6E9-A3DE-4889-BAB3-C9102B08F4DD}" type="datetimeFigureOut">
              <a:rPr lang="el-GR" smtClean="0"/>
              <a:t>16/11/2025</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8BAE46E-774A-467E-87B9-691A696674A9}"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836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115E6E9-A3DE-4889-BAB3-C9102B08F4DD}" type="datetimeFigureOut">
              <a:rPr lang="el-GR" smtClean="0"/>
              <a:t>16/11/2025</a:t>
            </a:fld>
            <a:endParaRPr lang="el-G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8BAE46E-774A-467E-87B9-691A696674A9}" type="slidenum">
              <a:rPr lang="el-GR" smtClean="0"/>
              <a:t>‹#›</a:t>
            </a:fld>
            <a:endParaRPr lang="el-G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2936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0.wdp"/><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56" name="Rectangle 10255">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258" name="Rectangle 10257">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10242" name="Picture 2" descr="Τα Μυστικά του Βαν Γκογκ: 13 διάσημοι πίνακες του &amp; οι ιστορίες πίσω από  αυτούς - Travel Blog με άρθρα &amp; προτάσεις για ταξίδια - travelingtheworld.gr">
            <a:extLst>
              <a:ext uri="{FF2B5EF4-FFF2-40B4-BE49-F238E27FC236}">
                <a16:creationId xmlns:a16="http://schemas.microsoft.com/office/drawing/2014/main" id="{363DE3FD-1AFB-621A-C620-8C0F8C991640}"/>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bwMode="auto">
          <a:xfrm>
            <a:off x="-161365" y="-247426"/>
            <a:ext cx="12685408" cy="8407007"/>
          </a:xfrm>
          <a:prstGeom prst="rect">
            <a:avLst/>
          </a:prstGeom>
          <a:noFill/>
          <a:extLst>
            <a:ext uri="{909E8E84-426E-40DD-AFC4-6F175D3DCCD1}">
              <a14:hiddenFill xmlns:a14="http://schemas.microsoft.com/office/drawing/2010/main">
                <a:solidFill>
                  <a:srgbClr val="FFFFFF"/>
                </a:solidFill>
              </a14:hiddenFill>
            </a:ext>
          </a:extLst>
        </p:spPr>
      </p:pic>
      <p:sp>
        <p:nvSpPr>
          <p:cNvPr id="3" name="Υπότιτλος 2">
            <a:extLst>
              <a:ext uri="{FF2B5EF4-FFF2-40B4-BE49-F238E27FC236}">
                <a16:creationId xmlns:a16="http://schemas.microsoft.com/office/drawing/2014/main" id="{9DBBF837-34E6-F53D-5B0F-71562F608C0E}"/>
              </a:ext>
            </a:extLst>
          </p:cNvPr>
          <p:cNvSpPr>
            <a:spLocks noGrp="1"/>
          </p:cNvSpPr>
          <p:nvPr>
            <p:ph type="subTitle" idx="1"/>
          </p:nvPr>
        </p:nvSpPr>
        <p:spPr>
          <a:xfrm>
            <a:off x="7064602" y="3619948"/>
            <a:ext cx="3656419" cy="3581400"/>
          </a:xfrm>
        </p:spPr>
        <p:txBody>
          <a:bodyPr vert="horz" lIns="91440" tIns="45720" rIns="91440" bIns="45720" rtlCol="0">
            <a:normAutofit/>
          </a:bodyPr>
          <a:lstStyle/>
          <a:p>
            <a:pPr marL="384048" indent="-384048" algn="r">
              <a:lnSpc>
                <a:spcPct val="94000"/>
              </a:lnSpc>
              <a:spcAft>
                <a:spcPts val="200"/>
              </a:spcAft>
            </a:pPr>
            <a:r>
              <a:rPr lang="en-US" dirty="0">
                <a:latin typeface="Century Gothic" panose="020B0502020202020204" pitchFamily="34" charset="0"/>
              </a:rPr>
              <a:t>Μύρκου </a:t>
            </a:r>
            <a:r>
              <a:rPr lang="en-US" dirty="0" err="1">
                <a:latin typeface="Century Gothic" panose="020B0502020202020204" pitchFamily="34" charset="0"/>
              </a:rPr>
              <a:t>Ευθ</a:t>
            </a:r>
            <a:r>
              <a:rPr lang="en-US" dirty="0">
                <a:latin typeface="Century Gothic" panose="020B0502020202020204" pitchFamily="34" charset="0"/>
              </a:rPr>
              <a:t>αλία</a:t>
            </a:r>
          </a:p>
          <a:p>
            <a:pPr marL="384048" indent="-384048" algn="r">
              <a:lnSpc>
                <a:spcPct val="94000"/>
              </a:lnSpc>
              <a:spcAft>
                <a:spcPts val="200"/>
              </a:spcAft>
            </a:pPr>
            <a:r>
              <a:rPr lang="en-US" dirty="0">
                <a:latin typeface="Century Gothic" panose="020B0502020202020204" pitchFamily="34" charset="0"/>
              </a:rPr>
              <a:t>Σα</a:t>
            </a:r>
            <a:r>
              <a:rPr lang="en-US" dirty="0" err="1">
                <a:latin typeface="Century Gothic" panose="020B0502020202020204" pitchFamily="34" charset="0"/>
              </a:rPr>
              <a:t>ντής</a:t>
            </a:r>
            <a:r>
              <a:rPr lang="en-US" dirty="0">
                <a:latin typeface="Century Gothic" panose="020B0502020202020204" pitchFamily="34" charset="0"/>
              </a:rPr>
              <a:t> </a:t>
            </a:r>
            <a:r>
              <a:rPr lang="en-US" dirty="0" err="1">
                <a:latin typeface="Century Gothic" panose="020B0502020202020204" pitchFamily="34" charset="0"/>
              </a:rPr>
              <a:t>Δημήτριος</a:t>
            </a:r>
            <a:endParaRPr lang="en-US" dirty="0">
              <a:latin typeface="Century Gothic" panose="020B0502020202020204" pitchFamily="34" charset="0"/>
            </a:endParaRPr>
          </a:p>
          <a:p>
            <a:pPr marL="384048" indent="-384048" algn="r">
              <a:lnSpc>
                <a:spcPct val="94000"/>
              </a:lnSpc>
              <a:spcAft>
                <a:spcPts val="200"/>
              </a:spcAft>
            </a:pPr>
            <a:r>
              <a:rPr lang="en-US" dirty="0" err="1">
                <a:latin typeface="Century Gothic" panose="020B0502020202020204" pitchFamily="34" charset="0"/>
              </a:rPr>
              <a:t>Ξόμ</a:t>
            </a:r>
            <a:r>
              <a:rPr lang="en-US" dirty="0">
                <a:latin typeface="Century Gothic" panose="020B0502020202020204" pitchFamily="34" charset="0"/>
              </a:rPr>
              <a:t>αλη Αναστασία </a:t>
            </a:r>
          </a:p>
          <a:p>
            <a:pPr marL="384048" indent="-384048" algn="r">
              <a:lnSpc>
                <a:spcPct val="94000"/>
              </a:lnSpc>
              <a:spcAft>
                <a:spcPts val="200"/>
              </a:spcAft>
            </a:pPr>
            <a:r>
              <a:rPr lang="en-US" dirty="0">
                <a:latin typeface="Century Gothic" panose="020B0502020202020204" pitchFamily="34" charset="0"/>
              </a:rPr>
              <a:t>Τα</a:t>
            </a:r>
            <a:r>
              <a:rPr lang="en-US" dirty="0" err="1">
                <a:latin typeface="Century Gothic" panose="020B0502020202020204" pitchFamily="34" charset="0"/>
              </a:rPr>
              <a:t>σό</a:t>
            </a:r>
            <a:r>
              <a:rPr lang="en-US" dirty="0">
                <a:latin typeface="Century Gothic" panose="020B0502020202020204" pitchFamily="34" charset="0"/>
              </a:rPr>
              <a:t>πουλος Στέλιος </a:t>
            </a:r>
          </a:p>
        </p:txBody>
      </p:sp>
      <mc:AlternateContent xmlns:mc="http://schemas.openxmlformats.org/markup-compatibility/2006">
        <mc:Choice xmlns:p14="http://schemas.microsoft.com/office/powerpoint/2010/main" Requires="p14">
          <p:contentPart p14:bwMode="auto" r:id="rId4">
            <p14:nvContentPartPr>
              <p14:cNvPr id="5" name="Γραφή 4">
                <a:extLst>
                  <a:ext uri="{FF2B5EF4-FFF2-40B4-BE49-F238E27FC236}">
                    <a16:creationId xmlns:a16="http://schemas.microsoft.com/office/drawing/2014/main" id="{F1D1B145-E8B3-C8E3-977A-2537B234F7CA}"/>
                  </a:ext>
                </a:extLst>
              </p14:cNvPr>
              <p14:cNvContentPartPr/>
              <p14:nvPr/>
            </p14:nvContentPartPr>
            <p14:xfrm>
              <a:off x="-1037456" y="1581099"/>
              <a:ext cx="4680" cy="360"/>
            </p14:xfrm>
          </p:contentPart>
        </mc:Choice>
        <mc:Fallback>
          <p:pic>
            <p:nvPicPr>
              <p:cNvPr id="5" name="Γραφή 4">
                <a:extLst>
                  <a:ext uri="{FF2B5EF4-FFF2-40B4-BE49-F238E27FC236}">
                    <a16:creationId xmlns:a16="http://schemas.microsoft.com/office/drawing/2014/main" id="{F1D1B145-E8B3-C8E3-977A-2537B234F7CA}"/>
                  </a:ext>
                </a:extLst>
              </p:cNvPr>
              <p:cNvPicPr/>
              <p:nvPr/>
            </p:nvPicPr>
            <p:blipFill>
              <a:blip r:embed="rId5"/>
              <a:stretch>
                <a:fillRect/>
              </a:stretch>
            </p:blipFill>
            <p:spPr>
              <a:xfrm>
                <a:off x="-1091456" y="1473099"/>
                <a:ext cx="112320" cy="216000"/>
              </a:xfrm>
              <a:prstGeom prst="rect">
                <a:avLst/>
              </a:prstGeom>
            </p:spPr>
          </p:pic>
        </mc:Fallback>
      </mc:AlternateContent>
      <p:sp>
        <p:nvSpPr>
          <p:cNvPr id="2" name="Τίτλος 1">
            <a:extLst>
              <a:ext uri="{FF2B5EF4-FFF2-40B4-BE49-F238E27FC236}">
                <a16:creationId xmlns:a16="http://schemas.microsoft.com/office/drawing/2014/main" id="{5F8D7A67-7BEA-C8B5-6535-E3978B1CBF17}"/>
              </a:ext>
            </a:extLst>
          </p:cNvPr>
          <p:cNvSpPr>
            <a:spLocks noGrp="1"/>
          </p:cNvSpPr>
          <p:nvPr>
            <p:ph type="ctrTitle"/>
          </p:nvPr>
        </p:nvSpPr>
        <p:spPr>
          <a:xfrm>
            <a:off x="1618510" y="2104465"/>
            <a:ext cx="9125658" cy="2649070"/>
          </a:xfrm>
        </p:spPr>
        <p:txBody>
          <a:bodyPr vert="horz" lIns="91440" tIns="45720" rIns="91440" bIns="45720" rtlCol="0" anchor="t">
            <a:noAutofit/>
          </a:bodyPr>
          <a:lstStyle/>
          <a:p>
            <a:r>
              <a:rPr lang="en-US" b="1" dirty="0">
                <a:effectLst>
                  <a:outerShdw blurRad="38100" dist="38100" dir="2700000" algn="tl">
                    <a:srgbClr val="000000">
                      <a:alpha val="43137"/>
                    </a:srgbClr>
                  </a:outerShdw>
                </a:effectLst>
                <a:latin typeface="Century Gothic" panose="020B0502020202020204" pitchFamily="34" charset="0"/>
              </a:rPr>
              <a:t>VINCENT Van Gogh</a:t>
            </a:r>
          </a:p>
        </p:txBody>
      </p:sp>
    </p:spTree>
    <p:extLst>
      <p:ext uri="{BB962C8B-B14F-4D97-AF65-F5344CB8AC3E}">
        <p14:creationId xmlns:p14="http://schemas.microsoft.com/office/powerpoint/2010/main" val="396413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Ένα immersive υπερθέαμα για τον Βαν Γκογκ έρχεται στην... - Athinorama.gr">
            <a:extLst>
              <a:ext uri="{FF2B5EF4-FFF2-40B4-BE49-F238E27FC236}">
                <a16:creationId xmlns:a16="http://schemas.microsoft.com/office/drawing/2014/main" id="{CF033BD2-1D0E-8506-60DA-EBE16CA828C6}"/>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967847" y="-1538893"/>
            <a:ext cx="20268000" cy="10180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122E97-BD6D-CE9D-2BC9-01326F9EACF1}"/>
              </a:ext>
            </a:extLst>
          </p:cNvPr>
          <p:cNvSpPr txBox="1"/>
          <p:nvPr/>
        </p:nvSpPr>
        <p:spPr>
          <a:xfrm>
            <a:off x="8343299" y="6402905"/>
            <a:ext cx="3483391" cy="369332"/>
          </a:xfrm>
          <a:prstGeom prst="rect">
            <a:avLst/>
          </a:prstGeom>
          <a:noFill/>
        </p:spPr>
        <p:txBody>
          <a:bodyPr wrap="square" rtlCol="0">
            <a:spAutoFit/>
          </a:bodyPr>
          <a:lstStyle/>
          <a:p>
            <a:pPr algn="ctr"/>
            <a:r>
              <a:rPr lang="el-GR" dirty="0">
                <a:solidFill>
                  <a:schemeClr val="bg1"/>
                </a:solidFill>
                <a:latin typeface="Century Gothic" panose="020B0502020202020204" pitchFamily="34" charset="0"/>
              </a:rPr>
              <a:t>Ρίζες δέντρων 1890</a:t>
            </a:r>
          </a:p>
        </p:txBody>
      </p:sp>
      <p:pic>
        <p:nvPicPr>
          <p:cNvPr id="1032" name="Picture 8" descr="Βάζο με δεκαπέντε ηλιοτρόπια">
            <a:extLst>
              <a:ext uri="{FF2B5EF4-FFF2-40B4-BE49-F238E27FC236}">
                <a16:creationId xmlns:a16="http://schemas.microsoft.com/office/drawing/2014/main" id="{688BAD1A-7ADD-BFE5-5BED-5B4BCABF07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9080" y="643467"/>
            <a:ext cx="1915847" cy="24357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Έναστρη νύχτα">
            <a:extLst>
              <a:ext uri="{FF2B5EF4-FFF2-40B4-BE49-F238E27FC236}">
                <a16:creationId xmlns:a16="http://schemas.microsoft.com/office/drawing/2014/main" id="{2949A0D4-88A2-AC3D-B49D-270EE96D341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467" y="3864974"/>
            <a:ext cx="2927072" cy="23230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Οι πατατοφάγοι">
            <a:extLst>
              <a:ext uri="{FF2B5EF4-FFF2-40B4-BE49-F238E27FC236}">
                <a16:creationId xmlns:a16="http://schemas.microsoft.com/office/drawing/2014/main" id="{198535F5-6D6D-F96E-7D7F-DAA61A842B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23114" y="2240371"/>
            <a:ext cx="3345771" cy="2377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υτοπροσωπογραφία">
            <a:extLst>
              <a:ext uri="{FF2B5EF4-FFF2-40B4-BE49-F238E27FC236}">
                <a16:creationId xmlns:a16="http://schemas.microsoft.com/office/drawing/2014/main" id="{59FAFBB5-F3D9-54BC-0328-8FEF3D09967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9323" y="631704"/>
            <a:ext cx="1991345" cy="2420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Αφίσα Tree roots, 1890">
            <a:extLst>
              <a:ext uri="{FF2B5EF4-FFF2-40B4-BE49-F238E27FC236}">
                <a16:creationId xmlns:a16="http://schemas.microsoft.com/office/drawing/2014/main" id="{5D682876-11A6-9A9E-5B23-E6F1EDD6C5E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800370" y="3810893"/>
            <a:ext cx="2569251" cy="24154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34C7FE-6E62-C500-3113-E4CB83552F3A}"/>
              </a:ext>
            </a:extLst>
          </p:cNvPr>
          <p:cNvSpPr txBox="1"/>
          <p:nvPr/>
        </p:nvSpPr>
        <p:spPr>
          <a:xfrm>
            <a:off x="8667533" y="54543"/>
            <a:ext cx="2834924" cy="646331"/>
          </a:xfrm>
          <a:prstGeom prst="rect">
            <a:avLst/>
          </a:prstGeom>
          <a:noFill/>
        </p:spPr>
        <p:txBody>
          <a:bodyPr wrap="square" rtlCol="0">
            <a:spAutoFit/>
          </a:bodyPr>
          <a:lstStyle/>
          <a:p>
            <a:pPr algn="ctr"/>
            <a:r>
              <a:rPr lang="el-GR" dirty="0">
                <a:solidFill>
                  <a:schemeClr val="bg1"/>
                </a:solidFill>
                <a:latin typeface="Century Gothic" panose="020B0502020202020204" pitchFamily="34" charset="0"/>
              </a:rPr>
              <a:t>Αυτοπροσωπογραφία 1889</a:t>
            </a:r>
          </a:p>
        </p:txBody>
      </p:sp>
      <p:sp>
        <p:nvSpPr>
          <p:cNvPr id="4" name="TextBox 3">
            <a:extLst>
              <a:ext uri="{FF2B5EF4-FFF2-40B4-BE49-F238E27FC236}">
                <a16:creationId xmlns:a16="http://schemas.microsoft.com/office/drawing/2014/main" id="{F3D15044-0715-18DB-71A0-64764B9AF03E}"/>
              </a:ext>
            </a:extLst>
          </p:cNvPr>
          <p:cNvSpPr txBox="1"/>
          <p:nvPr/>
        </p:nvSpPr>
        <p:spPr>
          <a:xfrm>
            <a:off x="483094" y="6218239"/>
            <a:ext cx="3087445" cy="369332"/>
          </a:xfrm>
          <a:prstGeom prst="rect">
            <a:avLst/>
          </a:prstGeom>
          <a:noFill/>
        </p:spPr>
        <p:txBody>
          <a:bodyPr wrap="square" rtlCol="0">
            <a:spAutoFit/>
          </a:bodyPr>
          <a:lstStyle/>
          <a:p>
            <a:pPr algn="ctr"/>
            <a:r>
              <a:rPr lang="el-GR" dirty="0">
                <a:solidFill>
                  <a:schemeClr val="bg1"/>
                </a:solidFill>
                <a:latin typeface="Century Gothic" panose="020B0502020202020204" pitchFamily="34" charset="0"/>
              </a:rPr>
              <a:t>Έναστρη νύχτα 1889</a:t>
            </a:r>
          </a:p>
        </p:txBody>
      </p:sp>
      <p:sp>
        <p:nvSpPr>
          <p:cNvPr id="5" name="TextBox 4">
            <a:extLst>
              <a:ext uri="{FF2B5EF4-FFF2-40B4-BE49-F238E27FC236}">
                <a16:creationId xmlns:a16="http://schemas.microsoft.com/office/drawing/2014/main" id="{231A2C30-B3BE-B354-0200-6F30F3C844FB}"/>
              </a:ext>
            </a:extLst>
          </p:cNvPr>
          <p:cNvSpPr txBox="1"/>
          <p:nvPr/>
        </p:nvSpPr>
        <p:spPr>
          <a:xfrm>
            <a:off x="4707876" y="4679793"/>
            <a:ext cx="2776244" cy="369332"/>
          </a:xfrm>
          <a:prstGeom prst="rect">
            <a:avLst/>
          </a:prstGeom>
          <a:noFill/>
        </p:spPr>
        <p:txBody>
          <a:bodyPr wrap="square" rtlCol="0">
            <a:spAutoFit/>
          </a:bodyPr>
          <a:lstStyle/>
          <a:p>
            <a:pPr algn="ctr"/>
            <a:r>
              <a:rPr lang="el-GR" dirty="0">
                <a:solidFill>
                  <a:schemeClr val="bg1"/>
                </a:solidFill>
                <a:latin typeface="Century Gothic" panose="020B0502020202020204" pitchFamily="34" charset="0"/>
              </a:rPr>
              <a:t>Οι πατατοφάγοι 1885</a:t>
            </a:r>
          </a:p>
        </p:txBody>
      </p:sp>
      <p:sp>
        <p:nvSpPr>
          <p:cNvPr id="6" name="TextBox 5">
            <a:extLst>
              <a:ext uri="{FF2B5EF4-FFF2-40B4-BE49-F238E27FC236}">
                <a16:creationId xmlns:a16="http://schemas.microsoft.com/office/drawing/2014/main" id="{725A1B6B-4C71-29C7-4B72-E12DB294D79B}"/>
              </a:ext>
            </a:extLst>
          </p:cNvPr>
          <p:cNvSpPr txBox="1"/>
          <p:nvPr/>
        </p:nvSpPr>
        <p:spPr>
          <a:xfrm>
            <a:off x="955487" y="39161"/>
            <a:ext cx="2303031" cy="646331"/>
          </a:xfrm>
          <a:prstGeom prst="rect">
            <a:avLst/>
          </a:prstGeom>
          <a:noFill/>
        </p:spPr>
        <p:txBody>
          <a:bodyPr wrap="square" rtlCol="0">
            <a:spAutoFit/>
          </a:bodyPr>
          <a:lstStyle/>
          <a:p>
            <a:pPr algn="ctr"/>
            <a:r>
              <a:rPr lang="el-GR" dirty="0">
                <a:solidFill>
                  <a:schemeClr val="bg1"/>
                </a:solidFill>
                <a:latin typeface="Century Gothic" panose="020B0502020202020204" pitchFamily="34" charset="0"/>
              </a:rPr>
              <a:t>Βάζο με δεκαπέντε ηλιοτρόπια 1888</a:t>
            </a:r>
          </a:p>
        </p:txBody>
      </p:sp>
      <p:sp>
        <p:nvSpPr>
          <p:cNvPr id="7" name="TextBox 6">
            <a:extLst>
              <a:ext uri="{FF2B5EF4-FFF2-40B4-BE49-F238E27FC236}">
                <a16:creationId xmlns:a16="http://schemas.microsoft.com/office/drawing/2014/main" id="{24E5DBC3-DC2D-276F-CBF0-2F307091CD20}"/>
              </a:ext>
            </a:extLst>
          </p:cNvPr>
          <p:cNvSpPr txBox="1"/>
          <p:nvPr/>
        </p:nvSpPr>
        <p:spPr>
          <a:xfrm>
            <a:off x="4082109" y="643467"/>
            <a:ext cx="4027777" cy="769441"/>
          </a:xfrm>
          <a:prstGeom prst="rect">
            <a:avLst/>
          </a:prstGeom>
          <a:noFill/>
        </p:spPr>
        <p:txBody>
          <a:bodyPr wrap="square" rtlCol="0">
            <a:spAutoFit/>
          </a:bodyPr>
          <a:lstStyle/>
          <a:p>
            <a:pPr algn="ctr"/>
            <a:r>
              <a:rPr lang="el-GR" sz="4400" b="1" dirty="0">
                <a:solidFill>
                  <a:schemeClr val="bg1"/>
                </a:solidFill>
                <a:latin typeface="Century Gothic" panose="020B0502020202020204" pitchFamily="34" charset="0"/>
              </a:rPr>
              <a:t>Τα έργα του</a:t>
            </a:r>
          </a:p>
        </p:txBody>
      </p:sp>
    </p:spTree>
    <p:extLst>
      <p:ext uri="{BB962C8B-B14F-4D97-AF65-F5344CB8AC3E}">
        <p14:creationId xmlns:p14="http://schemas.microsoft.com/office/powerpoint/2010/main" val="17382069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1" name="Rectangle 10">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7" name="Εικόνα 6" descr="Τα τελευταία έργα του Βαν Γκογκ – Οι εμμονές και το μεγαλείο της Τέχνης του  | Ειδήσεις για την Οικονομία | newmoney">
            <a:extLst>
              <a:ext uri="{FF2B5EF4-FFF2-40B4-BE49-F238E27FC236}">
                <a16:creationId xmlns:a16="http://schemas.microsoft.com/office/drawing/2014/main" id="{78B83E35-554B-F3BC-6423-CFD28AD117F7}"/>
              </a:ext>
            </a:extLst>
          </p:cNvPr>
          <p:cNvPicPr>
            <a:picLocks noChangeAspect="1"/>
          </p:cNvPicPr>
          <p:nvPr/>
        </p:nvPicPr>
        <p:blipFill>
          <a:blip r:embed="rId2">
            <a:alphaModFix/>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91191" y="-325231"/>
            <a:ext cx="13391982" cy="7508837"/>
          </a:xfrm>
          <a:prstGeom prst="rect">
            <a:avLst/>
          </a:prstGeom>
        </p:spPr>
      </p:pic>
      <p:sp>
        <p:nvSpPr>
          <p:cNvPr id="4" name="TextBox 3">
            <a:extLst>
              <a:ext uri="{FF2B5EF4-FFF2-40B4-BE49-F238E27FC236}">
                <a16:creationId xmlns:a16="http://schemas.microsoft.com/office/drawing/2014/main" id="{2D54DEF6-1F07-90A9-8109-681C6653C71C}"/>
              </a:ext>
            </a:extLst>
          </p:cNvPr>
          <p:cNvSpPr txBox="1"/>
          <p:nvPr/>
        </p:nvSpPr>
        <p:spPr>
          <a:xfrm>
            <a:off x="-644600" y="-358895"/>
            <a:ext cx="4754401" cy="2084388"/>
          </a:xfrm>
          <a:prstGeom prst="rect">
            <a:avLst/>
          </a:prstGeom>
        </p:spPr>
        <p:txBody>
          <a:bodyPr vert="horz" lIns="91440" tIns="45720" rIns="91440" bIns="45720" rtlCol="0" anchor="ctr">
            <a:normAutofit/>
          </a:bodyPr>
          <a:lstStyle/>
          <a:p>
            <a:pPr algn="ctr" defTabSz="914400">
              <a:lnSpc>
                <a:spcPct val="89000"/>
              </a:lnSpc>
              <a:spcBef>
                <a:spcPct val="0"/>
              </a:spcBef>
              <a:spcAft>
                <a:spcPts val="600"/>
              </a:spcAft>
            </a:pPr>
            <a:r>
              <a:rPr lang="en-US" sz="4400" b="1" dirty="0" err="1">
                <a:solidFill>
                  <a:schemeClr val="bg1"/>
                </a:solidFill>
                <a:latin typeface="Century Gothic" panose="020B0502020202020204" pitchFamily="34" charset="0"/>
                <a:ea typeface="+mj-ea"/>
                <a:cs typeface="+mj-cs"/>
              </a:rPr>
              <a:t>Εισ</a:t>
            </a:r>
            <a:r>
              <a:rPr lang="en-US" sz="4400" b="1" dirty="0">
                <a:solidFill>
                  <a:schemeClr val="bg1"/>
                </a:solidFill>
                <a:latin typeface="Century Gothic" panose="020B0502020202020204" pitchFamily="34" charset="0"/>
                <a:ea typeface="+mj-ea"/>
                <a:cs typeface="+mj-cs"/>
              </a:rPr>
              <a:t>αγωγή</a:t>
            </a:r>
          </a:p>
        </p:txBody>
      </p:sp>
      <p:sp>
        <p:nvSpPr>
          <p:cNvPr id="3" name="TextBox 2">
            <a:extLst>
              <a:ext uri="{FF2B5EF4-FFF2-40B4-BE49-F238E27FC236}">
                <a16:creationId xmlns:a16="http://schemas.microsoft.com/office/drawing/2014/main" id="{80DFE2EE-7155-24FD-E801-2039B780A825}"/>
              </a:ext>
            </a:extLst>
          </p:cNvPr>
          <p:cNvSpPr txBox="1"/>
          <p:nvPr/>
        </p:nvSpPr>
        <p:spPr>
          <a:xfrm>
            <a:off x="2425186" y="984514"/>
            <a:ext cx="6959227" cy="5262390"/>
          </a:xfrm>
          <a:prstGeom prst="rect">
            <a:avLst/>
          </a:prstGeom>
        </p:spPr>
        <p:txBody>
          <a:bodyPr vert="horz" lIns="91440" tIns="45720" rIns="91440" bIns="45720" rtlCol="0" anchor="ctr">
            <a:normAutofit/>
          </a:bodyPr>
          <a:lstStyle/>
          <a:p>
            <a:pPr indent="-384048" algn="ctr" defTabSz="914400">
              <a:lnSpc>
                <a:spcPct val="94000"/>
              </a:lnSpc>
              <a:spcAft>
                <a:spcPts val="200"/>
              </a:spcAft>
              <a:buFont typeface="Franklin Gothic Book" panose="020B0503020102020204" pitchFamily="34" charset="0"/>
            </a:pPr>
            <a:r>
              <a:rPr lang="en-US" sz="2400" dirty="0">
                <a:solidFill>
                  <a:schemeClr val="bg1"/>
                </a:solidFill>
                <a:latin typeface="Century Gothic" panose="020B0502020202020204" pitchFamily="34" charset="0"/>
              </a:rPr>
              <a:t>Ο Vincent van Gogh </a:t>
            </a:r>
            <a:r>
              <a:rPr lang="en-US" sz="2400" dirty="0" err="1">
                <a:solidFill>
                  <a:schemeClr val="bg1"/>
                </a:solidFill>
                <a:latin typeface="Century Gothic" panose="020B0502020202020204" pitchFamily="34" charset="0"/>
              </a:rPr>
              <a:t>ήτ</a:t>
            </a:r>
            <a:r>
              <a:rPr lang="en-US" sz="2400" dirty="0">
                <a:solidFill>
                  <a:schemeClr val="bg1"/>
                </a:solidFill>
                <a:latin typeface="Century Gothic" panose="020B0502020202020204" pitchFamily="34" charset="0"/>
              </a:rPr>
              <a:t>αν ένας από τους σημαντικότερους ζωγράφους του 19ου αιώνα και από τις πιο εμβληματικές μορφές της μεταϊμπρεσιονιστικής τέχνης. Η </a:t>
            </a:r>
            <a:r>
              <a:rPr lang="en-US" sz="2400" dirty="0" err="1">
                <a:solidFill>
                  <a:schemeClr val="bg1"/>
                </a:solidFill>
                <a:latin typeface="Century Gothic" panose="020B0502020202020204" pitchFamily="34" charset="0"/>
              </a:rPr>
              <a:t>ζωή</a:t>
            </a:r>
            <a:r>
              <a:rPr lang="en-US" sz="2400" dirty="0">
                <a:solidFill>
                  <a:schemeClr val="bg1"/>
                </a:solidFill>
                <a:latin typeface="Century Gothic" panose="020B0502020202020204" pitchFamily="34" charset="0"/>
              </a:rPr>
              <a:t> του, </a:t>
            </a:r>
            <a:r>
              <a:rPr lang="en-US" sz="2400" dirty="0" err="1">
                <a:solidFill>
                  <a:schemeClr val="bg1"/>
                </a:solidFill>
                <a:latin typeface="Century Gothic" panose="020B0502020202020204" pitchFamily="34" charset="0"/>
              </a:rPr>
              <a:t>γεμάτη</a:t>
            </a:r>
            <a:r>
              <a:rPr lang="en-US" sz="2400" dirty="0">
                <a:solidFill>
                  <a:schemeClr val="bg1"/>
                </a:solidFill>
                <a:latin typeface="Century Gothic" panose="020B0502020202020204" pitchFamily="34" charset="0"/>
              </a:rPr>
              <a:t> π</a:t>
            </a:r>
            <a:r>
              <a:rPr lang="en-US" sz="2400" dirty="0" err="1">
                <a:solidFill>
                  <a:schemeClr val="bg1"/>
                </a:solidFill>
                <a:latin typeface="Century Gothic" panose="020B0502020202020204" pitchFamily="34" charset="0"/>
              </a:rPr>
              <a:t>άθος</a:t>
            </a:r>
            <a:r>
              <a:rPr lang="en-US" sz="2400" dirty="0">
                <a:solidFill>
                  <a:schemeClr val="bg1"/>
                </a:solidFill>
                <a:latin typeface="Century Gothic" panose="020B0502020202020204" pitchFamily="34" charset="0"/>
              </a:rPr>
              <a:t> α</a:t>
            </a:r>
            <a:r>
              <a:rPr lang="en-US" sz="2400" dirty="0" err="1">
                <a:solidFill>
                  <a:schemeClr val="bg1"/>
                </a:solidFill>
                <a:latin typeface="Century Gothic" panose="020B0502020202020204" pitchFamily="34" charset="0"/>
              </a:rPr>
              <a:t>λλά</a:t>
            </a:r>
            <a:r>
              <a:rPr lang="en-US" sz="2400" dirty="0">
                <a:solidFill>
                  <a:schemeClr val="bg1"/>
                </a:solidFill>
                <a:latin typeface="Century Gothic" panose="020B0502020202020204" pitchFamily="34" charset="0"/>
              </a:rPr>
              <a:t> και </a:t>
            </a:r>
            <a:r>
              <a:rPr lang="en-US" sz="2400" dirty="0" err="1">
                <a:solidFill>
                  <a:schemeClr val="bg1"/>
                </a:solidFill>
                <a:latin typeface="Century Gothic" panose="020B0502020202020204" pitchFamily="34" charset="0"/>
              </a:rPr>
              <a:t>ψυχικές</a:t>
            </a:r>
            <a:r>
              <a:rPr lang="en-US" sz="2400" dirty="0">
                <a:solidFill>
                  <a:schemeClr val="bg1"/>
                </a:solidFill>
                <a:latin typeface="Century Gothic" panose="020B0502020202020204" pitchFamily="34" charset="0"/>
              </a:rPr>
              <a:t> </a:t>
            </a:r>
            <a:r>
              <a:rPr lang="en-US" sz="2400" dirty="0" err="1">
                <a:solidFill>
                  <a:schemeClr val="bg1"/>
                </a:solidFill>
                <a:latin typeface="Century Gothic" panose="020B0502020202020204" pitchFamily="34" charset="0"/>
              </a:rPr>
              <a:t>δυσκολίες</a:t>
            </a:r>
            <a:r>
              <a:rPr lang="en-US" sz="2400" dirty="0">
                <a:solidFill>
                  <a:schemeClr val="bg1"/>
                </a:solidFill>
                <a:latin typeface="Century Gothic" panose="020B0502020202020204" pitchFamily="34" charset="0"/>
              </a:rPr>
              <a:t>, επ</a:t>
            </a:r>
            <a:r>
              <a:rPr lang="en-US" sz="2400" dirty="0" err="1">
                <a:solidFill>
                  <a:schemeClr val="bg1"/>
                </a:solidFill>
                <a:latin typeface="Century Gothic" panose="020B0502020202020204" pitchFamily="34" charset="0"/>
              </a:rPr>
              <a:t>ηρέ</a:t>
            </a:r>
            <a:r>
              <a:rPr lang="en-US" sz="2400" dirty="0">
                <a:solidFill>
                  <a:schemeClr val="bg1"/>
                </a:solidFill>
                <a:latin typeface="Century Gothic" panose="020B0502020202020204" pitchFamily="34" charset="0"/>
              </a:rPr>
              <a:t>ασε βαθιά το έργο του.</a:t>
            </a:r>
          </a:p>
        </p:txBody>
      </p:sp>
    </p:spTree>
    <p:extLst>
      <p:ext uri="{BB962C8B-B14F-4D97-AF65-F5344CB8AC3E}">
        <p14:creationId xmlns:p14="http://schemas.microsoft.com/office/powerpoint/2010/main" val="228505878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1" name="Rectangle 10">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sp>
        <p:nvSpPr>
          <p:cNvPr id="15" name="Rectangle 14">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6146" name="Picture 2" descr="Vincent van Gogh, Η συγκομιδή της ελιάς">
            <a:extLst>
              <a:ext uri="{FF2B5EF4-FFF2-40B4-BE49-F238E27FC236}">
                <a16:creationId xmlns:a16="http://schemas.microsoft.com/office/drawing/2014/main" id="{B8EE931C-3399-ED01-6FD0-1D4FB442C4B7}"/>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148377" y="-361042"/>
            <a:ext cx="14197403" cy="7837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E6DB1A-2D5C-FF6B-D32D-B68184E73A8F}"/>
              </a:ext>
            </a:extLst>
          </p:cNvPr>
          <p:cNvSpPr txBox="1"/>
          <p:nvPr/>
        </p:nvSpPr>
        <p:spPr>
          <a:xfrm>
            <a:off x="204935" y="445164"/>
            <a:ext cx="6298104" cy="1738574"/>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a:solidFill>
                  <a:schemeClr val="tx2"/>
                </a:solidFill>
                <a:latin typeface="Century Gothic" panose="020B0502020202020204" pitchFamily="34" charset="0"/>
                <a:ea typeface="+mj-ea"/>
                <a:cs typeface="+mj-cs"/>
              </a:rPr>
              <a:t>Η </a:t>
            </a:r>
            <a:r>
              <a:rPr lang="en-US" sz="4400" b="1" dirty="0" err="1">
                <a:solidFill>
                  <a:schemeClr val="tx2"/>
                </a:solidFill>
                <a:latin typeface="Century Gothic" panose="020B0502020202020204" pitchFamily="34" charset="0"/>
                <a:ea typeface="+mj-ea"/>
                <a:cs typeface="+mj-cs"/>
              </a:rPr>
              <a:t>ζωή</a:t>
            </a:r>
            <a:r>
              <a:rPr lang="en-US" sz="4400" b="1" dirty="0">
                <a:solidFill>
                  <a:schemeClr val="tx2"/>
                </a:solidFill>
                <a:latin typeface="Century Gothic" panose="020B0502020202020204" pitchFamily="34" charset="0"/>
                <a:ea typeface="+mj-ea"/>
                <a:cs typeface="+mj-cs"/>
              </a:rPr>
              <a:t> του Van Gogh</a:t>
            </a:r>
          </a:p>
        </p:txBody>
      </p:sp>
      <p:sp>
        <p:nvSpPr>
          <p:cNvPr id="3" name="TextBox 2">
            <a:extLst>
              <a:ext uri="{FF2B5EF4-FFF2-40B4-BE49-F238E27FC236}">
                <a16:creationId xmlns:a16="http://schemas.microsoft.com/office/drawing/2014/main" id="{12EAB4DE-22FE-249C-CC27-7CB43AE38E61}"/>
              </a:ext>
            </a:extLst>
          </p:cNvPr>
          <p:cNvSpPr txBox="1"/>
          <p:nvPr/>
        </p:nvSpPr>
        <p:spPr>
          <a:xfrm>
            <a:off x="1872230" y="2239904"/>
            <a:ext cx="8156188" cy="3594919"/>
          </a:xfrm>
          <a:prstGeom prst="rect">
            <a:avLst/>
          </a:prstGeom>
        </p:spPr>
        <p:txBody>
          <a:bodyPr vert="horz" lIns="91440" tIns="45720" rIns="91440" bIns="45720" rtlCol="0">
            <a:noAutofit/>
          </a:bodyPr>
          <a:lstStyle/>
          <a:p>
            <a:pPr indent="-384048" algn="ctr" defTabSz="914400">
              <a:lnSpc>
                <a:spcPct val="94000"/>
              </a:lnSpc>
              <a:spcAft>
                <a:spcPts val="200"/>
              </a:spcAft>
              <a:buFont typeface="Franklin Gothic Book" panose="020B0503020102020204" pitchFamily="34" charset="0"/>
            </a:pPr>
            <a:r>
              <a:rPr lang="el-GR" sz="2400" dirty="0">
                <a:solidFill>
                  <a:schemeClr val="tx2"/>
                </a:solidFill>
                <a:latin typeface="Century Gothic" panose="020B0502020202020204" pitchFamily="34" charset="0"/>
              </a:rPr>
              <a:t>Γ</a:t>
            </a:r>
            <a:r>
              <a:rPr lang="en-US" sz="2400" dirty="0" err="1">
                <a:solidFill>
                  <a:schemeClr val="tx2"/>
                </a:solidFill>
                <a:latin typeface="Century Gothic" panose="020B0502020202020204" pitchFamily="34" charset="0"/>
              </a:rPr>
              <a:t>εννήθηκε</a:t>
            </a:r>
            <a:r>
              <a:rPr lang="en-US" sz="2400" dirty="0">
                <a:solidFill>
                  <a:schemeClr val="tx2"/>
                </a:solidFill>
                <a:latin typeface="Century Gothic" panose="020B0502020202020204" pitchFamily="34" charset="0"/>
              </a:rPr>
              <a:t> το 1853 στο </a:t>
            </a:r>
            <a:r>
              <a:rPr lang="en-US" sz="2400" dirty="0" err="1">
                <a:solidFill>
                  <a:schemeClr val="tx2"/>
                </a:solidFill>
                <a:latin typeface="Century Gothic" panose="020B0502020202020204" pitchFamily="34" charset="0"/>
              </a:rPr>
              <a:t>ολλ</a:t>
            </a:r>
            <a:r>
              <a:rPr lang="en-US" sz="2400" dirty="0">
                <a:solidFill>
                  <a:schemeClr val="tx2"/>
                </a:solidFill>
                <a:latin typeface="Century Gothic" panose="020B0502020202020204" pitchFamily="34" charset="0"/>
              </a:rPr>
              <a:t>ανδικό χωριό Groot-Zundert.</a:t>
            </a:r>
            <a:r>
              <a:rPr kumimoji="0" lang="en-US" sz="2400" b="0" i="0" u="none" strike="noStrike" cap="none" spc="0" normalizeH="0" noProof="0" dirty="0">
                <a:ln>
                  <a:noFill/>
                </a:ln>
                <a:solidFill>
                  <a:schemeClr val="tx2"/>
                </a:solidFill>
                <a:effectLst/>
                <a:uLnTx/>
                <a:uFillTx/>
                <a:latin typeface="Century Gothic" panose="020B0502020202020204" pitchFamily="34" charset="0"/>
              </a:rPr>
              <a:t> </a:t>
            </a:r>
            <a:r>
              <a:rPr lang="en-US" sz="2400" dirty="0">
                <a:solidFill>
                  <a:schemeClr val="tx2"/>
                </a:solidFill>
                <a:latin typeface="Century Gothic" panose="020B0502020202020204" pitchFamily="34" charset="0"/>
              </a:rPr>
              <a:t>Ή</a:t>
            </a:r>
            <a:r>
              <a:rPr kumimoji="0" lang="en-US" sz="2400" b="0" i="0" u="none" strike="noStrike" cap="none" spc="0" normalizeH="0" noProof="0" dirty="0">
                <a:ln>
                  <a:noFill/>
                </a:ln>
                <a:solidFill>
                  <a:schemeClr val="tx2"/>
                </a:solidFill>
                <a:effectLst/>
                <a:uLnTx/>
                <a:uFillTx/>
                <a:latin typeface="Century Gothic" panose="020B0502020202020204" pitchFamily="34" charset="0"/>
              </a:rPr>
              <a:t>ταν ο </a:t>
            </a:r>
            <a:r>
              <a:rPr kumimoji="0" lang="en-US" sz="2400" b="0" i="0" u="none" strike="noStrike" cap="none" spc="0" normalizeH="0" noProof="0" dirty="0" err="1">
                <a:ln>
                  <a:noFill/>
                </a:ln>
                <a:solidFill>
                  <a:schemeClr val="tx2"/>
                </a:solidFill>
                <a:effectLst/>
                <a:uLnTx/>
                <a:uFillTx/>
                <a:latin typeface="Century Gothic" panose="020B0502020202020204" pitchFamily="34" charset="0"/>
              </a:rPr>
              <a:t>μεγ</a:t>
            </a:r>
            <a:r>
              <a:rPr kumimoji="0" lang="en-US" sz="2400" b="0" i="0" u="none" strike="noStrike" cap="none" spc="0" normalizeH="0" noProof="0" dirty="0">
                <a:ln>
                  <a:noFill/>
                </a:ln>
                <a:solidFill>
                  <a:schemeClr val="tx2"/>
                </a:solidFill>
                <a:effectLst/>
                <a:uLnTx/>
                <a:uFillTx/>
                <a:latin typeface="Century Gothic" panose="020B0502020202020204" pitchFamily="34" charset="0"/>
              </a:rPr>
              <a:t>αλύτερος από τα συνολικά επτά παιδιά της οικογένειάς του, γιος του πάστορα Θεόδωρου βαν Γκογκ.</a:t>
            </a:r>
            <a:r>
              <a:rPr lang="en-US" sz="2400" dirty="0">
                <a:solidFill>
                  <a:schemeClr val="tx2"/>
                </a:solidFill>
                <a:latin typeface="Century Gothic" panose="020B0502020202020204" pitchFamily="34" charset="0"/>
              </a:rPr>
              <a:t> Από </a:t>
            </a:r>
            <a:r>
              <a:rPr lang="en-US" sz="2400" dirty="0" err="1">
                <a:solidFill>
                  <a:schemeClr val="tx2"/>
                </a:solidFill>
                <a:latin typeface="Century Gothic" panose="020B0502020202020204" pitchFamily="34" charset="0"/>
              </a:rPr>
              <a:t>μικρός</a:t>
            </a:r>
            <a:r>
              <a:rPr lang="en-US" sz="2400" dirty="0">
                <a:solidFill>
                  <a:schemeClr val="tx2"/>
                </a:solidFill>
                <a:latin typeface="Century Gothic" panose="020B0502020202020204" pitchFamily="34" charset="0"/>
              </a:rPr>
              <a:t> </a:t>
            </a:r>
            <a:r>
              <a:rPr lang="en-US" sz="2400" dirty="0" err="1">
                <a:solidFill>
                  <a:schemeClr val="tx2"/>
                </a:solidFill>
                <a:latin typeface="Century Gothic" panose="020B0502020202020204" pitchFamily="34" charset="0"/>
              </a:rPr>
              <a:t>έδειχνε</a:t>
            </a:r>
            <a:r>
              <a:rPr lang="en-US" sz="2400" dirty="0">
                <a:solidFill>
                  <a:schemeClr val="tx2"/>
                </a:solidFill>
                <a:latin typeface="Century Gothic" panose="020B0502020202020204" pitchFamily="34" charset="0"/>
              </a:rPr>
              <a:t> </a:t>
            </a:r>
            <a:r>
              <a:rPr lang="en-US" sz="2400" dirty="0" err="1">
                <a:solidFill>
                  <a:schemeClr val="tx2"/>
                </a:solidFill>
                <a:latin typeface="Century Gothic" panose="020B0502020202020204" pitchFamily="34" charset="0"/>
              </a:rPr>
              <a:t>μι</a:t>
            </a:r>
            <a:r>
              <a:rPr lang="en-US" sz="2400" dirty="0">
                <a:solidFill>
                  <a:schemeClr val="tx2"/>
                </a:solidFill>
                <a:latin typeface="Century Gothic" panose="020B0502020202020204" pitchFamily="34" charset="0"/>
              </a:rPr>
              <a:t>α ευαισθησία που συχνά τον απομόνωνε από τους συνομηλίκους του. Η </a:t>
            </a:r>
            <a:r>
              <a:rPr lang="en-US" sz="2400" dirty="0" err="1">
                <a:solidFill>
                  <a:schemeClr val="tx2"/>
                </a:solidFill>
                <a:latin typeface="Century Gothic" panose="020B0502020202020204" pitchFamily="34" charset="0"/>
              </a:rPr>
              <a:t>σχέση</a:t>
            </a:r>
            <a:r>
              <a:rPr lang="en-US" sz="2400" dirty="0">
                <a:solidFill>
                  <a:schemeClr val="tx2"/>
                </a:solidFill>
                <a:latin typeface="Century Gothic" panose="020B0502020202020204" pitchFamily="34" charset="0"/>
              </a:rPr>
              <a:t> του με τον </a:t>
            </a:r>
            <a:r>
              <a:rPr lang="en-US" sz="2400" dirty="0" err="1">
                <a:solidFill>
                  <a:schemeClr val="tx2"/>
                </a:solidFill>
                <a:latin typeface="Century Gothic" panose="020B0502020202020204" pitchFamily="34" charset="0"/>
              </a:rPr>
              <a:t>μικρότερο</a:t>
            </a:r>
            <a:r>
              <a:rPr lang="en-US" sz="2400" dirty="0">
                <a:solidFill>
                  <a:schemeClr val="tx2"/>
                </a:solidFill>
                <a:latin typeface="Century Gothic" panose="020B0502020202020204" pitchFamily="34" charset="0"/>
              </a:rPr>
              <a:t> α</a:t>
            </a:r>
            <a:r>
              <a:rPr lang="en-US" sz="2400" dirty="0" err="1">
                <a:solidFill>
                  <a:schemeClr val="tx2"/>
                </a:solidFill>
                <a:latin typeface="Century Gothic" panose="020B0502020202020204" pitchFamily="34" charset="0"/>
              </a:rPr>
              <a:t>δελφό</a:t>
            </a:r>
            <a:r>
              <a:rPr lang="en-US" sz="2400" dirty="0">
                <a:solidFill>
                  <a:schemeClr val="tx2"/>
                </a:solidFill>
                <a:latin typeface="Century Gothic" panose="020B0502020202020204" pitchFamily="34" charset="0"/>
              </a:rPr>
              <a:t> του, </a:t>
            </a:r>
            <a:r>
              <a:rPr lang="en-US" sz="2400" dirty="0" err="1">
                <a:solidFill>
                  <a:schemeClr val="tx2"/>
                </a:solidFill>
                <a:latin typeface="Century Gothic" panose="020B0502020202020204" pitchFamily="34" charset="0"/>
              </a:rPr>
              <a:t>Τεό</a:t>
            </a:r>
            <a:r>
              <a:rPr lang="en-US" sz="2400" dirty="0">
                <a:solidFill>
                  <a:schemeClr val="tx2"/>
                </a:solidFill>
                <a:latin typeface="Century Gothic" panose="020B0502020202020204" pitchFamily="34" charset="0"/>
              </a:rPr>
              <a:t>, </a:t>
            </a:r>
            <a:r>
              <a:rPr lang="en-US" sz="2400" dirty="0" err="1">
                <a:solidFill>
                  <a:schemeClr val="tx2"/>
                </a:solidFill>
                <a:latin typeface="Century Gothic" panose="020B0502020202020204" pitchFamily="34" charset="0"/>
              </a:rPr>
              <a:t>ήτ</a:t>
            </a:r>
            <a:r>
              <a:rPr lang="en-US" sz="2400" dirty="0">
                <a:solidFill>
                  <a:schemeClr val="tx2"/>
                </a:solidFill>
                <a:latin typeface="Century Gothic" panose="020B0502020202020204" pitchFamily="34" charset="0"/>
              </a:rPr>
              <a:t>αν από τις πιο σημαντικές της ζωής του και κράτησε ως το τέλος. </a:t>
            </a:r>
          </a:p>
        </p:txBody>
      </p:sp>
    </p:spTree>
    <p:extLst>
      <p:ext uri="{BB962C8B-B14F-4D97-AF65-F5344CB8AC3E}">
        <p14:creationId xmlns:p14="http://schemas.microsoft.com/office/powerpoint/2010/main" val="2412279274"/>
      </p:ext>
    </p:extLst>
  </p:cSld>
  <p:clrMapOvr>
    <a:overrideClrMapping bg1="dk1" tx1="lt1" bg2="dk2" tx2="lt2" accent1="accent1" accent2="accent2" accent3="accent3" accent4="accent4" accent5="accent5" accent6="accent6" hlink="hlink" folHlink="folHlink"/>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1" name="Rectangle 10">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endParaRPr lang="el-GR"/>
          </a:p>
        </p:txBody>
      </p:sp>
      <p:sp>
        <p:nvSpPr>
          <p:cNvPr id="15" name="Rectangle 14">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122" name="Picture 2" descr="8 ελάχιστα γνωστά αριστουργήματα του Vincent van Gogh | ArtMajeur Magazine">
            <a:extLst>
              <a:ext uri="{FF2B5EF4-FFF2-40B4-BE49-F238E27FC236}">
                <a16:creationId xmlns:a16="http://schemas.microsoft.com/office/drawing/2014/main" id="{0ED0CB67-06B1-45C5-39C2-9D71B26B6E99}"/>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065007" y="-1226898"/>
            <a:ext cx="14781007" cy="117309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503109-6057-4B47-28F2-E7C29F61621E}"/>
              </a:ext>
            </a:extLst>
          </p:cNvPr>
          <p:cNvSpPr txBox="1"/>
          <p:nvPr/>
        </p:nvSpPr>
        <p:spPr>
          <a:xfrm>
            <a:off x="0" y="35698"/>
            <a:ext cx="9880565" cy="939822"/>
          </a:xfrm>
          <a:prstGeom prst="rect">
            <a:avLst/>
          </a:prstGeom>
        </p:spPr>
        <p:txBody>
          <a:bodyPr vert="horz" lIns="91440" tIns="45720" rIns="91440" bIns="45720" rtlCol="0" anchor="b">
            <a:noAutofit/>
          </a:bodyPr>
          <a:lstStyle/>
          <a:p>
            <a:pPr algn="r" defTabSz="914400">
              <a:lnSpc>
                <a:spcPct val="89000"/>
              </a:lnSpc>
              <a:spcBef>
                <a:spcPct val="0"/>
              </a:spcBef>
              <a:spcAft>
                <a:spcPts val="600"/>
              </a:spcAft>
            </a:pPr>
            <a:r>
              <a:rPr lang="en-US" sz="4400" b="1" dirty="0" err="1">
                <a:solidFill>
                  <a:schemeClr val="tx2"/>
                </a:solidFill>
                <a:latin typeface="Century Gothic" panose="020B0502020202020204" pitchFamily="34" charset="0"/>
                <a:ea typeface="+mj-ea"/>
                <a:cs typeface="+mj-cs"/>
              </a:rPr>
              <a:t>Οι</a:t>
            </a:r>
            <a:r>
              <a:rPr lang="en-US" sz="4400" b="1" dirty="0">
                <a:solidFill>
                  <a:schemeClr val="tx2"/>
                </a:solidFill>
                <a:latin typeface="Century Gothic" panose="020B0502020202020204" pitchFamily="34" charset="0"/>
                <a:ea typeface="+mj-ea"/>
                <a:cs typeface="+mj-cs"/>
              </a:rPr>
              <a:t> π</a:t>
            </a:r>
            <a:r>
              <a:rPr lang="en-US" sz="4400" b="1" dirty="0" err="1">
                <a:solidFill>
                  <a:schemeClr val="tx2"/>
                </a:solidFill>
                <a:latin typeface="Century Gothic" panose="020B0502020202020204" pitchFamily="34" charset="0"/>
                <a:ea typeface="+mj-ea"/>
                <a:cs typeface="+mj-cs"/>
              </a:rPr>
              <a:t>ρώτες</a:t>
            </a:r>
            <a:r>
              <a:rPr lang="en-US" sz="4400" b="1" dirty="0">
                <a:solidFill>
                  <a:schemeClr val="tx2"/>
                </a:solidFill>
                <a:latin typeface="Century Gothic" panose="020B0502020202020204" pitchFamily="34" charset="0"/>
                <a:ea typeface="+mj-ea"/>
                <a:cs typeface="+mj-cs"/>
              </a:rPr>
              <a:t> </a:t>
            </a:r>
            <a:r>
              <a:rPr lang="en-US" sz="4400" b="1" dirty="0" err="1">
                <a:solidFill>
                  <a:schemeClr val="tx2"/>
                </a:solidFill>
                <a:latin typeface="Century Gothic" panose="020B0502020202020204" pitchFamily="34" charset="0"/>
                <a:ea typeface="+mj-ea"/>
                <a:cs typeface="+mj-cs"/>
              </a:rPr>
              <a:t>δουλειές</a:t>
            </a:r>
            <a:r>
              <a:rPr lang="en-US" sz="4400" b="1" dirty="0">
                <a:solidFill>
                  <a:schemeClr val="tx2"/>
                </a:solidFill>
                <a:latin typeface="Century Gothic" panose="020B0502020202020204" pitchFamily="34" charset="0"/>
                <a:ea typeface="+mj-ea"/>
                <a:cs typeface="+mj-cs"/>
              </a:rPr>
              <a:t> του Van Gogh</a:t>
            </a:r>
          </a:p>
        </p:txBody>
      </p:sp>
      <p:sp>
        <p:nvSpPr>
          <p:cNvPr id="4" name="TextBox 3">
            <a:extLst>
              <a:ext uri="{FF2B5EF4-FFF2-40B4-BE49-F238E27FC236}">
                <a16:creationId xmlns:a16="http://schemas.microsoft.com/office/drawing/2014/main" id="{86C25E70-A68F-0E9F-4FDA-F0041889875E}"/>
              </a:ext>
            </a:extLst>
          </p:cNvPr>
          <p:cNvSpPr txBox="1"/>
          <p:nvPr/>
        </p:nvSpPr>
        <p:spPr>
          <a:xfrm>
            <a:off x="2134496" y="2278701"/>
            <a:ext cx="7923008" cy="4073690"/>
          </a:xfrm>
          <a:prstGeom prst="rect">
            <a:avLst/>
          </a:prstGeom>
        </p:spPr>
        <p:txBody>
          <a:bodyPr vert="horz" lIns="91440" tIns="45720" rIns="91440" bIns="45720" rtlCol="0" anchor="t">
            <a:normAutofit/>
          </a:bodyPr>
          <a:lstStyle/>
          <a:p>
            <a:pPr indent="-384048" algn="ctr" defTabSz="914400">
              <a:lnSpc>
                <a:spcPct val="94000"/>
              </a:lnSpc>
              <a:spcAft>
                <a:spcPts val="200"/>
              </a:spcAft>
              <a:buFont typeface="Franklin Gothic Book" panose="020B0503020102020204" pitchFamily="34" charset="0"/>
              <a:buNone/>
            </a:pPr>
            <a:r>
              <a:rPr lang="el-GR" sz="2400" dirty="0">
                <a:solidFill>
                  <a:schemeClr val="tx2"/>
                </a:solidFill>
                <a:latin typeface="Century Gothic" panose="020B0502020202020204" pitchFamily="34" charset="0"/>
              </a:rPr>
              <a:t>Εργάστηκε </a:t>
            </a:r>
            <a:r>
              <a:rPr lang="en-US" sz="2400" dirty="0">
                <a:solidFill>
                  <a:schemeClr val="tx2"/>
                </a:solidFill>
                <a:latin typeface="Century Gothic" panose="020B0502020202020204" pitchFamily="34" charset="0"/>
              </a:rPr>
              <a:t>α</a:t>
            </a:r>
            <a:r>
              <a:rPr lang="en-US" sz="2400" dirty="0" err="1">
                <a:solidFill>
                  <a:schemeClr val="tx2"/>
                </a:solidFill>
                <a:latin typeface="Century Gothic" panose="020B0502020202020204" pitchFamily="34" charset="0"/>
              </a:rPr>
              <a:t>ρχικά</a:t>
            </a:r>
            <a:r>
              <a:rPr lang="en-US" sz="2400" dirty="0">
                <a:solidFill>
                  <a:schemeClr val="tx2"/>
                </a:solidFill>
                <a:latin typeface="Century Gothic" panose="020B0502020202020204" pitchFamily="34" charset="0"/>
              </a:rPr>
              <a:t> σε μια εμπορία έργων τέχνης. </a:t>
            </a:r>
            <a:r>
              <a:rPr lang="en-US" sz="2400" dirty="0" err="1">
                <a:solidFill>
                  <a:schemeClr val="tx2"/>
                </a:solidFill>
                <a:latin typeface="Century Gothic" panose="020B0502020202020204" pitchFamily="34" charset="0"/>
              </a:rPr>
              <a:t>Αν</a:t>
            </a:r>
            <a:r>
              <a:rPr lang="en-US" sz="2400" dirty="0">
                <a:solidFill>
                  <a:schemeClr val="tx2"/>
                </a:solidFill>
                <a:latin typeface="Century Gothic" panose="020B0502020202020204" pitchFamily="34" charset="0"/>
              </a:rPr>
              <a:t> και το π</a:t>
            </a:r>
            <a:r>
              <a:rPr lang="en-US" sz="2400" dirty="0" err="1">
                <a:solidFill>
                  <a:schemeClr val="tx2"/>
                </a:solidFill>
                <a:latin typeface="Century Gothic" panose="020B0502020202020204" pitchFamily="34" charset="0"/>
              </a:rPr>
              <a:t>ερι</a:t>
            </a:r>
            <a:r>
              <a:rPr lang="en-US" sz="2400" dirty="0">
                <a:solidFill>
                  <a:schemeClr val="tx2"/>
                </a:solidFill>
                <a:latin typeface="Century Gothic" panose="020B0502020202020204" pitchFamily="34" charset="0"/>
              </a:rPr>
              <a:t>βάλλον τον έφερε κοντά στη ζωγραφική, ο ίδιος δεν ένιωθε άνετα με τον εμπορικό χαρακτήρα της δουλειάς. </a:t>
            </a:r>
            <a:r>
              <a:rPr lang="en-US" sz="2400" dirty="0" err="1">
                <a:solidFill>
                  <a:schemeClr val="tx2"/>
                </a:solidFill>
                <a:latin typeface="Century Gothic" panose="020B0502020202020204" pitchFamily="34" charset="0"/>
              </a:rPr>
              <a:t>Γι</a:t>
            </a:r>
            <a:r>
              <a:rPr lang="en-US" sz="2400" dirty="0">
                <a:solidFill>
                  <a:schemeClr val="tx2"/>
                </a:solidFill>
                <a:latin typeface="Century Gothic" panose="020B0502020202020204" pitchFamily="34" charset="0"/>
              </a:rPr>
              <a:t>α ένα διάστημα επιχείρησε να γίνει ιεραπόστολος σε μια φτωχή περιοχή του Βελγίου. </a:t>
            </a:r>
            <a:r>
              <a:rPr lang="el-GR" sz="2400" dirty="0">
                <a:solidFill>
                  <a:schemeClr val="tx2"/>
                </a:solidFill>
                <a:latin typeface="Century Gothic" panose="020B0502020202020204" pitchFamily="34" charset="0"/>
              </a:rPr>
              <a:t>Η </a:t>
            </a:r>
            <a:r>
              <a:rPr lang="en-US" sz="2400" dirty="0" err="1">
                <a:solidFill>
                  <a:schemeClr val="tx2"/>
                </a:solidFill>
                <a:latin typeface="Century Gothic" panose="020B0502020202020204" pitchFamily="34" charset="0"/>
              </a:rPr>
              <a:t>εμ</a:t>
            </a:r>
            <a:r>
              <a:rPr lang="en-US" sz="2400" dirty="0">
                <a:solidFill>
                  <a:schemeClr val="tx2"/>
                </a:solidFill>
                <a:latin typeface="Century Gothic" panose="020B0502020202020204" pitchFamily="34" charset="0"/>
              </a:rPr>
              <a:t>πειρία </a:t>
            </a:r>
            <a:r>
              <a:rPr lang="el-GR" sz="2400" dirty="0">
                <a:solidFill>
                  <a:schemeClr val="tx2"/>
                </a:solidFill>
                <a:latin typeface="Century Gothic" panose="020B0502020202020204" pitchFamily="34" charset="0"/>
              </a:rPr>
              <a:t>αυτή </a:t>
            </a:r>
            <a:r>
              <a:rPr lang="en-US" sz="2400" dirty="0">
                <a:solidFill>
                  <a:schemeClr val="tx2"/>
                </a:solidFill>
                <a:latin typeface="Century Gothic" panose="020B0502020202020204" pitchFamily="34" charset="0"/>
              </a:rPr>
              <a:t>επ</a:t>
            </a:r>
            <a:r>
              <a:rPr lang="en-US" sz="2400" dirty="0" err="1">
                <a:solidFill>
                  <a:schemeClr val="tx2"/>
                </a:solidFill>
                <a:latin typeface="Century Gothic" panose="020B0502020202020204" pitchFamily="34" charset="0"/>
              </a:rPr>
              <a:t>ηρέ</a:t>
            </a:r>
            <a:r>
              <a:rPr lang="en-US" sz="2400" dirty="0">
                <a:solidFill>
                  <a:schemeClr val="tx2"/>
                </a:solidFill>
                <a:latin typeface="Century Gothic" panose="020B0502020202020204" pitchFamily="34" charset="0"/>
              </a:rPr>
              <a:t>ασε βαθιά τη μετέπειτα καλλιτεχνική του προσέγγιση, με έντονη συμπόνια για τους απλούς ανθρώπους.</a:t>
            </a:r>
          </a:p>
        </p:txBody>
      </p:sp>
    </p:spTree>
    <p:extLst>
      <p:ext uri="{BB962C8B-B14F-4D97-AF65-F5344CB8AC3E}">
        <p14:creationId xmlns:p14="http://schemas.microsoft.com/office/powerpoint/2010/main" val="2438244948"/>
      </p:ext>
    </p:extLst>
  </p:cSld>
  <p:clrMapOvr>
    <a:overrideClrMapping bg1="dk1" tx1="lt1" bg2="dk2" tx2="lt2" accent1="accent1" accent2="accent2" accent3="accent3" accent4="accent4" accent5="accent5" accent6="accent6" hlink="hlink" folHlink="folHlink"/>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1" name="Rectangle 10">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5" name="Freeform: Shape 14">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txBody>
          <a:bodyPr/>
          <a:lstStyle/>
          <a:p>
            <a:endParaRPr lang="el-GR"/>
          </a:p>
        </p:txBody>
      </p:sp>
      <p:sp>
        <p:nvSpPr>
          <p:cNvPr id="17" name="Rectangle 16">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3074" name="Picture 2" descr="Τα τελευταία έργα του Βαν Γκογκ – Οι εμμονές και το μεγαλείο της Τέχνης του  | Ειδήσεις για την Οικονομία | newmoney">
            <a:extLst>
              <a:ext uri="{FF2B5EF4-FFF2-40B4-BE49-F238E27FC236}">
                <a16:creationId xmlns:a16="http://schemas.microsoft.com/office/drawing/2014/main" id="{0F422F92-6360-48E5-A905-64EA1887B2E3}"/>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919115" y="-161365"/>
            <a:ext cx="15219740" cy="72363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542C20-AA14-6EA8-D10E-3948C1D100A0}"/>
              </a:ext>
            </a:extLst>
          </p:cNvPr>
          <p:cNvSpPr txBox="1"/>
          <p:nvPr/>
        </p:nvSpPr>
        <p:spPr>
          <a:xfrm>
            <a:off x="253018" y="166084"/>
            <a:ext cx="10875473" cy="868081"/>
          </a:xfrm>
          <a:prstGeom prst="rect">
            <a:avLst/>
          </a:prstGeom>
        </p:spPr>
        <p:txBody>
          <a:bodyPr vert="horz" lIns="91440" tIns="45720" rIns="91440" bIns="45720" rtlCol="0" anchor="ctr">
            <a:noAutofit/>
          </a:bodyPr>
          <a:lstStyle/>
          <a:p>
            <a:pPr defTabSz="914400">
              <a:lnSpc>
                <a:spcPct val="89000"/>
              </a:lnSpc>
              <a:spcBef>
                <a:spcPct val="0"/>
              </a:spcBef>
              <a:spcAft>
                <a:spcPts val="600"/>
              </a:spcAft>
            </a:pPr>
            <a:r>
              <a:rPr lang="en-US" sz="4400" b="1" dirty="0">
                <a:solidFill>
                  <a:schemeClr val="bg1"/>
                </a:solidFill>
                <a:latin typeface="Century Gothic" panose="020B0502020202020204" pitchFamily="34" charset="0"/>
                <a:ea typeface="+mj-ea"/>
                <a:cs typeface="+mj-cs"/>
              </a:rPr>
              <a:t>Η α</a:t>
            </a:r>
            <a:r>
              <a:rPr lang="en-US" sz="4400" b="1" dirty="0" err="1">
                <a:solidFill>
                  <a:schemeClr val="bg1"/>
                </a:solidFill>
                <a:latin typeface="Century Gothic" panose="020B0502020202020204" pitchFamily="34" charset="0"/>
                <a:ea typeface="+mj-ea"/>
                <a:cs typeface="+mj-cs"/>
              </a:rPr>
              <a:t>ρχή</a:t>
            </a:r>
            <a:r>
              <a:rPr lang="en-US" sz="4400" b="1" dirty="0">
                <a:solidFill>
                  <a:schemeClr val="bg1"/>
                </a:solidFill>
                <a:latin typeface="Century Gothic" panose="020B0502020202020204" pitchFamily="34" charset="0"/>
                <a:ea typeface="+mj-ea"/>
                <a:cs typeface="+mj-cs"/>
              </a:rPr>
              <a:t> της κα</a:t>
            </a:r>
            <a:r>
              <a:rPr lang="en-US" sz="4400" b="1" dirty="0" err="1">
                <a:solidFill>
                  <a:schemeClr val="bg1"/>
                </a:solidFill>
                <a:latin typeface="Century Gothic" panose="020B0502020202020204" pitchFamily="34" charset="0"/>
                <a:ea typeface="+mj-ea"/>
                <a:cs typeface="+mj-cs"/>
              </a:rPr>
              <a:t>λλιτεχνικής</a:t>
            </a:r>
            <a:r>
              <a:rPr lang="en-US" sz="4400" b="1" dirty="0">
                <a:solidFill>
                  <a:schemeClr val="bg1"/>
                </a:solidFill>
                <a:latin typeface="Century Gothic" panose="020B0502020202020204" pitchFamily="34" charset="0"/>
                <a:ea typeface="+mj-ea"/>
                <a:cs typeface="+mj-cs"/>
              </a:rPr>
              <a:t> του κα</a:t>
            </a:r>
            <a:r>
              <a:rPr lang="en-US" sz="4400" b="1" dirty="0" err="1">
                <a:solidFill>
                  <a:schemeClr val="bg1"/>
                </a:solidFill>
                <a:latin typeface="Century Gothic" panose="020B0502020202020204" pitchFamily="34" charset="0"/>
                <a:ea typeface="+mj-ea"/>
                <a:cs typeface="+mj-cs"/>
              </a:rPr>
              <a:t>ριέρ</a:t>
            </a:r>
            <a:r>
              <a:rPr lang="en-US" sz="4400" b="1" dirty="0">
                <a:solidFill>
                  <a:schemeClr val="bg1"/>
                </a:solidFill>
                <a:latin typeface="Century Gothic" panose="020B0502020202020204" pitchFamily="34" charset="0"/>
                <a:ea typeface="+mj-ea"/>
                <a:cs typeface="+mj-cs"/>
              </a:rPr>
              <a:t>ας</a:t>
            </a:r>
          </a:p>
        </p:txBody>
      </p:sp>
      <p:sp>
        <p:nvSpPr>
          <p:cNvPr id="3" name="TextBox 2">
            <a:extLst>
              <a:ext uri="{FF2B5EF4-FFF2-40B4-BE49-F238E27FC236}">
                <a16:creationId xmlns:a16="http://schemas.microsoft.com/office/drawing/2014/main" id="{FE3C1D0E-B830-6AD8-F72C-2C064B408D75}"/>
              </a:ext>
            </a:extLst>
          </p:cNvPr>
          <p:cNvSpPr txBox="1"/>
          <p:nvPr/>
        </p:nvSpPr>
        <p:spPr>
          <a:xfrm>
            <a:off x="1529628" y="1670623"/>
            <a:ext cx="9639868" cy="3516753"/>
          </a:xfrm>
          <a:prstGeom prst="rect">
            <a:avLst/>
          </a:prstGeom>
        </p:spPr>
        <p:txBody>
          <a:bodyPr vert="horz" lIns="91440" tIns="45720" rIns="91440" bIns="45720" rtlCol="0" anchor="ctr">
            <a:normAutofit/>
          </a:bodyPr>
          <a:lstStyle/>
          <a:p>
            <a:pPr indent="-384048" algn="ctr" defTabSz="914400">
              <a:lnSpc>
                <a:spcPct val="94000"/>
              </a:lnSpc>
              <a:spcAft>
                <a:spcPts val="200"/>
              </a:spcAft>
              <a:buFont typeface="Franklin Gothic Book" panose="020B0503020102020204" pitchFamily="34" charset="0"/>
            </a:pPr>
            <a:r>
              <a:rPr lang="en-US" sz="2400" i="0" dirty="0">
                <a:ln w="0"/>
                <a:solidFill>
                  <a:schemeClr val="bg1"/>
                </a:solidFill>
                <a:latin typeface="Century Gothic" panose="020B0502020202020204" pitchFamily="34" charset="0"/>
              </a:rPr>
              <a:t>Το </a:t>
            </a:r>
            <a:r>
              <a:rPr lang="en-US" sz="2400" i="0" u="none" strike="noStrike" dirty="0">
                <a:ln w="0"/>
                <a:solidFill>
                  <a:schemeClr val="bg1"/>
                </a:solidFill>
                <a:latin typeface="Century Gothic" panose="020B0502020202020204" pitchFamily="34" charset="0"/>
              </a:rPr>
              <a:t>1880</a:t>
            </a:r>
            <a:r>
              <a:rPr lang="en-US" sz="2400" i="0" dirty="0">
                <a:ln w="0"/>
                <a:solidFill>
                  <a:schemeClr val="bg1"/>
                </a:solidFill>
                <a:latin typeface="Century Gothic" panose="020B0502020202020204" pitchFamily="34" charset="0"/>
              </a:rPr>
              <a:t>, σε </a:t>
            </a:r>
            <a:r>
              <a:rPr lang="en-US" sz="2400" i="0" dirty="0" err="1">
                <a:ln w="0"/>
                <a:solidFill>
                  <a:schemeClr val="bg1"/>
                </a:solidFill>
                <a:latin typeface="Century Gothic" panose="020B0502020202020204" pitchFamily="34" charset="0"/>
              </a:rPr>
              <a:t>ηλικί</a:t>
            </a:r>
            <a:r>
              <a:rPr lang="en-US" sz="2400" i="0" dirty="0">
                <a:ln w="0"/>
                <a:solidFill>
                  <a:schemeClr val="bg1"/>
                </a:solidFill>
                <a:latin typeface="Century Gothic" panose="020B0502020202020204" pitchFamily="34" charset="0"/>
              </a:rPr>
              <a:t>α 27 ετών, ξεκινά να παρακολουθεί τα πρώτα του μαθήματα ζωγραφικής, </a:t>
            </a:r>
            <a:r>
              <a:rPr lang="el-GR" sz="2400" dirty="0">
                <a:ln w="0"/>
                <a:solidFill>
                  <a:schemeClr val="bg1"/>
                </a:solidFill>
                <a:latin typeface="Century Gothic" panose="020B0502020202020204" pitchFamily="34" charset="0"/>
              </a:rPr>
              <a:t>όμως</a:t>
            </a:r>
            <a:r>
              <a:rPr lang="en-US" sz="2400" i="0" dirty="0">
                <a:ln w="0"/>
                <a:solidFill>
                  <a:schemeClr val="bg1"/>
                </a:solidFill>
                <a:latin typeface="Century Gothic" panose="020B0502020202020204" pitchFamily="34" charset="0"/>
              </a:rPr>
              <a:t> σύντομα έρχεται σε ρήξη με τον δάσκαλό του, Anton Mauve</a:t>
            </a:r>
            <a:r>
              <a:rPr lang="el-GR" sz="2400" i="0" dirty="0">
                <a:ln w="0"/>
                <a:solidFill>
                  <a:schemeClr val="bg1"/>
                </a:solidFill>
                <a:latin typeface="Century Gothic" panose="020B0502020202020204" pitchFamily="34" charset="0"/>
              </a:rPr>
              <a:t>. </a:t>
            </a:r>
            <a:r>
              <a:rPr lang="en-US" sz="2400" i="0" dirty="0">
                <a:ln w="0"/>
                <a:solidFill>
                  <a:schemeClr val="bg1"/>
                </a:solidFill>
                <a:latin typeface="Century Gothic" panose="020B0502020202020204" pitchFamily="34" charset="0"/>
              </a:rPr>
              <a:t>Τα επ</a:t>
            </a:r>
            <a:r>
              <a:rPr lang="en-US" sz="2400" i="0" dirty="0" err="1">
                <a:ln w="0"/>
                <a:solidFill>
                  <a:schemeClr val="bg1"/>
                </a:solidFill>
                <a:latin typeface="Century Gothic" panose="020B0502020202020204" pitchFamily="34" charset="0"/>
              </a:rPr>
              <a:t>όμεν</a:t>
            </a:r>
            <a:r>
              <a:rPr lang="en-US" sz="2400" i="0" dirty="0">
                <a:ln w="0"/>
                <a:solidFill>
                  <a:schemeClr val="bg1"/>
                </a:solidFill>
                <a:latin typeface="Century Gothic" panose="020B0502020202020204" pitchFamily="34" charset="0"/>
              </a:rPr>
              <a:t>α χρόνια δημιουργεί έργα κυρίως επηρεασμένα από τη ζωγραφική του </a:t>
            </a:r>
            <a:r>
              <a:rPr lang="en-US" sz="2400" i="0" u="none" strike="noStrike" dirty="0">
                <a:ln w="0"/>
                <a:solidFill>
                  <a:schemeClr val="bg1"/>
                </a:solidFill>
                <a:latin typeface="Century Gothic" panose="020B0502020202020204" pitchFamily="34" charset="0"/>
              </a:rPr>
              <a:t>Ζαν Φρανσουά Μιγέ</a:t>
            </a:r>
            <a:r>
              <a:rPr lang="en-US" sz="2400" u="none" strike="noStrike" dirty="0">
                <a:ln w="0"/>
                <a:solidFill>
                  <a:schemeClr val="bg1"/>
                </a:solidFill>
                <a:latin typeface="Century Gothic" panose="020B0502020202020204" pitchFamily="34" charset="0"/>
              </a:rPr>
              <a:t>, </a:t>
            </a:r>
            <a:r>
              <a:rPr lang="en-US" sz="2400" i="0" dirty="0">
                <a:ln w="0"/>
                <a:solidFill>
                  <a:schemeClr val="bg1"/>
                </a:solidFill>
                <a:latin typeface="Century Gothic" panose="020B0502020202020204" pitchFamily="34" charset="0"/>
              </a:rPr>
              <a:t>ενώ ταξιδεύει στην ολλανδική επαρχία ζωγραφίζοντας θέματα που εμπνέονται από αυτή. </a:t>
            </a:r>
            <a:endParaRPr lang="en-US" sz="2400" dirty="0">
              <a:ln w="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438937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1" name="Rectangle 10">
            <a:extLst>
              <a:ext uri="{FF2B5EF4-FFF2-40B4-BE49-F238E27FC236}">
                <a16:creationId xmlns:a16="http://schemas.microsoft.com/office/drawing/2014/main" id="{F92EA4F6-564D-47A5-A069-C56EB81E0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11A8EAE1-305E-4C3A-BEFC-FA6E5DFF0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5201754" y="392335"/>
            <a:ext cx="1802878" cy="2426365"/>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pic>
        <p:nvPicPr>
          <p:cNvPr id="4098" name="Picture 2" descr="Διάσημοι πίνακες του Βαν Γκογκ και οι ιστορίες πίσω από αυτούς - Tiqets Blog">
            <a:extLst>
              <a:ext uri="{FF2B5EF4-FFF2-40B4-BE49-F238E27FC236}">
                <a16:creationId xmlns:a16="http://schemas.microsoft.com/office/drawing/2014/main" id="{0064847F-28BC-38A7-95F6-FBD9BF17F1C6}"/>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76241" y="-826711"/>
            <a:ext cx="12568241" cy="9974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CAD3CC-9D18-AEE0-D18F-A3CF54D8E4E9}"/>
              </a:ext>
            </a:extLst>
          </p:cNvPr>
          <p:cNvSpPr txBox="1"/>
          <p:nvPr/>
        </p:nvSpPr>
        <p:spPr>
          <a:xfrm>
            <a:off x="1760543" y="1343129"/>
            <a:ext cx="8670914" cy="4441694"/>
          </a:xfrm>
          <a:prstGeom prst="rect">
            <a:avLst/>
          </a:prstGeom>
        </p:spPr>
        <p:txBody>
          <a:bodyPr vert="horz" lIns="91440" tIns="45720" rIns="91440" bIns="45720" rtlCol="0" anchor="b">
            <a:noAutofit/>
          </a:bodyPr>
          <a:lstStyle/>
          <a:p>
            <a:pPr indent="-384048" algn="ctr" defTabSz="914400">
              <a:lnSpc>
                <a:spcPct val="94000"/>
              </a:lnSpc>
              <a:spcAft>
                <a:spcPts val="200"/>
              </a:spcAft>
              <a:buFont typeface="Franklin Gothic Book" panose="020B0503020102020204" pitchFamily="34" charset="0"/>
            </a:pPr>
            <a:r>
              <a:rPr lang="el-GR" sz="2400" dirty="0">
                <a:solidFill>
                  <a:schemeClr val="bg1"/>
                </a:solidFill>
                <a:latin typeface="Century Gothic" panose="020B0502020202020204" pitchFamily="34" charset="0"/>
              </a:rPr>
              <a:t>Το</a:t>
            </a:r>
            <a:r>
              <a:rPr lang="en-US" sz="2400" dirty="0">
                <a:solidFill>
                  <a:schemeClr val="bg1"/>
                </a:solidFill>
                <a:latin typeface="Century Gothic" panose="020B0502020202020204" pitchFamily="34" charset="0"/>
              </a:rPr>
              <a:t>1886 επ</a:t>
            </a:r>
            <a:r>
              <a:rPr lang="en-US" sz="2400" dirty="0" err="1">
                <a:solidFill>
                  <a:schemeClr val="bg1"/>
                </a:solidFill>
                <a:latin typeface="Century Gothic" panose="020B0502020202020204" pitchFamily="34" charset="0"/>
              </a:rPr>
              <a:t>ισκέ</a:t>
            </a:r>
            <a:r>
              <a:rPr lang="en-US" sz="2400" dirty="0">
                <a:solidFill>
                  <a:schemeClr val="bg1"/>
                </a:solidFill>
                <a:latin typeface="Century Gothic" panose="020B0502020202020204" pitchFamily="34" charset="0"/>
              </a:rPr>
              <a:t>πτεται το Παρίσι </a:t>
            </a:r>
            <a:r>
              <a:rPr lang="el-GR" sz="2400" dirty="0">
                <a:solidFill>
                  <a:schemeClr val="bg1"/>
                </a:solidFill>
                <a:latin typeface="Century Gothic" panose="020B0502020202020204" pitchFamily="34" charset="0"/>
              </a:rPr>
              <a:t>και ζει </a:t>
            </a:r>
            <a:r>
              <a:rPr lang="en-US" sz="2400" dirty="0">
                <a:solidFill>
                  <a:schemeClr val="bg1"/>
                </a:solidFill>
                <a:latin typeface="Century Gothic" panose="020B0502020202020204" pitchFamily="34" charset="0"/>
              </a:rPr>
              <a:t>στην περιοχή της </a:t>
            </a:r>
            <a:r>
              <a:rPr lang="en-US" sz="2400" dirty="0" err="1">
                <a:solidFill>
                  <a:schemeClr val="bg1"/>
                </a:solidFill>
                <a:latin typeface="Century Gothic" panose="020B0502020202020204" pitchFamily="34" charset="0"/>
              </a:rPr>
              <a:t>Μονμάρτρης</a:t>
            </a:r>
            <a:r>
              <a:rPr lang="en-US" sz="2400" dirty="0">
                <a:solidFill>
                  <a:schemeClr val="bg1"/>
                </a:solidFill>
                <a:latin typeface="Century Gothic" panose="020B0502020202020204" pitchFamily="34" charset="0"/>
              </a:rPr>
              <a:t>. Κα</a:t>
            </a:r>
            <a:r>
              <a:rPr lang="en-US" sz="2400" dirty="0" err="1">
                <a:solidFill>
                  <a:schemeClr val="bg1"/>
                </a:solidFill>
                <a:latin typeface="Century Gothic" panose="020B0502020202020204" pitchFamily="34" charset="0"/>
              </a:rPr>
              <a:t>τά</a:t>
            </a:r>
            <a:r>
              <a:rPr lang="en-US" sz="2400" dirty="0">
                <a:solidFill>
                  <a:schemeClr val="bg1"/>
                </a:solidFill>
                <a:latin typeface="Century Gothic" panose="020B0502020202020204" pitchFamily="34" charset="0"/>
              </a:rPr>
              <a:t> την παρα</a:t>
            </a:r>
            <a:r>
              <a:rPr lang="en-US" sz="2400" dirty="0" err="1">
                <a:solidFill>
                  <a:schemeClr val="bg1"/>
                </a:solidFill>
                <a:latin typeface="Century Gothic" panose="020B0502020202020204" pitchFamily="34" charset="0"/>
              </a:rPr>
              <a:t>μονή</a:t>
            </a:r>
            <a:r>
              <a:rPr lang="en-US" sz="2400" dirty="0">
                <a:solidFill>
                  <a:schemeClr val="bg1"/>
                </a:solidFill>
                <a:latin typeface="Century Gothic" panose="020B0502020202020204" pitchFamily="34" charset="0"/>
              </a:rPr>
              <a:t> του, </a:t>
            </a:r>
            <a:r>
              <a:rPr lang="en-US" sz="2400" dirty="0" err="1">
                <a:solidFill>
                  <a:schemeClr val="bg1"/>
                </a:solidFill>
                <a:latin typeface="Century Gothic" panose="020B0502020202020204" pitchFamily="34" charset="0"/>
              </a:rPr>
              <a:t>έρχετ</a:t>
            </a:r>
            <a:r>
              <a:rPr lang="en-US" sz="2400" dirty="0">
                <a:solidFill>
                  <a:schemeClr val="bg1"/>
                </a:solidFill>
                <a:latin typeface="Century Gothic" panose="020B0502020202020204" pitchFamily="34" charset="0"/>
              </a:rPr>
              <a:t>αι σε επαφή με τους ιμπρεσιονιστές Εντγκάρ Ντεγκά, Καμίλ Πισαρό, Πωλ Γκωγκέν και Τουλούζ Λωτρέκ. Επ</a:t>
            </a:r>
            <a:r>
              <a:rPr lang="en-US" sz="2400" dirty="0" err="1">
                <a:solidFill>
                  <a:schemeClr val="bg1"/>
                </a:solidFill>
                <a:latin typeface="Century Gothic" panose="020B0502020202020204" pitchFamily="34" charset="0"/>
              </a:rPr>
              <a:t>ηρεάζετ</a:t>
            </a:r>
            <a:r>
              <a:rPr lang="en-US" sz="2400" dirty="0">
                <a:solidFill>
                  <a:schemeClr val="bg1"/>
                </a:solidFill>
                <a:latin typeface="Century Gothic" panose="020B0502020202020204" pitchFamily="34" charset="0"/>
              </a:rPr>
              <a:t>αι σημαντικά από το κίνημα του ιμπρεσιονισμού και τη χρήση του χρώματος. Ο </a:t>
            </a:r>
            <a:r>
              <a:rPr lang="en-US" sz="2400" dirty="0" err="1">
                <a:solidFill>
                  <a:schemeClr val="bg1"/>
                </a:solidFill>
                <a:latin typeface="Century Gothic" panose="020B0502020202020204" pitchFamily="34" charset="0"/>
              </a:rPr>
              <a:t>ίδιος</a:t>
            </a:r>
            <a:r>
              <a:rPr lang="en-US" sz="2400" dirty="0">
                <a:solidFill>
                  <a:schemeClr val="bg1"/>
                </a:solidFill>
                <a:latin typeface="Century Gothic" panose="020B0502020202020204" pitchFamily="34" charset="0"/>
              </a:rPr>
              <a:t> κατα</a:t>
            </a:r>
            <a:r>
              <a:rPr lang="en-US" sz="2400" dirty="0" err="1">
                <a:solidFill>
                  <a:schemeClr val="bg1"/>
                </a:solidFill>
                <a:latin typeface="Century Gothic" panose="020B0502020202020204" pitchFamily="34" charset="0"/>
              </a:rPr>
              <a:t>τάσσετ</a:t>
            </a:r>
            <a:r>
              <a:rPr lang="en-US" sz="2400" dirty="0">
                <a:solidFill>
                  <a:schemeClr val="bg1"/>
                </a:solidFill>
                <a:latin typeface="Century Gothic" panose="020B0502020202020204" pitchFamily="34" charset="0"/>
              </a:rPr>
              <a:t>αι περισσότερο στους μετα-ιμπρεσιονιστές ζωγράφους. </a:t>
            </a:r>
            <a:r>
              <a:rPr lang="en-US" sz="2400" dirty="0" err="1">
                <a:solidFill>
                  <a:schemeClr val="bg1"/>
                </a:solidFill>
                <a:latin typeface="Century Gothic" panose="020B0502020202020204" pitchFamily="34" charset="0"/>
              </a:rPr>
              <a:t>Χρησιμο</a:t>
            </a:r>
            <a:r>
              <a:rPr lang="en-US" sz="2400" dirty="0">
                <a:solidFill>
                  <a:schemeClr val="bg1"/>
                </a:solidFill>
                <a:latin typeface="Century Gothic" panose="020B0502020202020204" pitchFamily="34" charset="0"/>
              </a:rPr>
              <a:t>ποίησε συχνά τεχνικές των ιμπρεσιονιστών, αλλά διαμόρφωσε και ένα προσωπικό ύφος, το οποίο διακρίνεται από τη χρήση συμπληρωματικών χρωμάτων που οι ιμπρεσιονιστές αποφεύγουν.</a:t>
            </a:r>
          </a:p>
        </p:txBody>
      </p:sp>
      <p:sp>
        <p:nvSpPr>
          <p:cNvPr id="4" name="TextBox 3">
            <a:extLst>
              <a:ext uri="{FF2B5EF4-FFF2-40B4-BE49-F238E27FC236}">
                <a16:creationId xmlns:a16="http://schemas.microsoft.com/office/drawing/2014/main" id="{E04E1E3A-6D66-5441-E405-82B93CAD3FE8}"/>
              </a:ext>
            </a:extLst>
          </p:cNvPr>
          <p:cNvSpPr txBox="1"/>
          <p:nvPr/>
        </p:nvSpPr>
        <p:spPr>
          <a:xfrm>
            <a:off x="170439" y="230452"/>
            <a:ext cx="10737815" cy="5181601"/>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a:solidFill>
                  <a:schemeClr val="bg1"/>
                </a:solidFill>
                <a:latin typeface="Century Gothic" panose="020B0502020202020204" pitchFamily="34" charset="0"/>
                <a:ea typeface="+mj-ea"/>
                <a:cs typeface="+mj-cs"/>
              </a:rPr>
              <a:t>Η </a:t>
            </a:r>
            <a:r>
              <a:rPr lang="en-US" sz="4400" b="1" dirty="0" err="1">
                <a:solidFill>
                  <a:schemeClr val="bg1"/>
                </a:solidFill>
                <a:latin typeface="Century Gothic" panose="020B0502020202020204" pitchFamily="34" charset="0"/>
                <a:ea typeface="+mj-ea"/>
                <a:cs typeface="+mj-cs"/>
              </a:rPr>
              <a:t>έμ</a:t>
            </a:r>
            <a:r>
              <a:rPr lang="en-US" sz="4400" b="1" dirty="0">
                <a:solidFill>
                  <a:schemeClr val="bg1"/>
                </a:solidFill>
                <a:latin typeface="Century Gothic" panose="020B0502020202020204" pitchFamily="34" charset="0"/>
                <a:ea typeface="+mj-ea"/>
                <a:cs typeface="+mj-cs"/>
              </a:rPr>
              <a:t>πνευση από τον ιμπρεσιονισμό</a:t>
            </a:r>
          </a:p>
        </p:txBody>
      </p:sp>
    </p:spTree>
    <p:extLst>
      <p:ext uri="{BB962C8B-B14F-4D97-AF65-F5344CB8AC3E}">
        <p14:creationId xmlns:p14="http://schemas.microsoft.com/office/powerpoint/2010/main" val="177323230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useBgFill="1">
        <p:nvSpPr>
          <p:cNvPr id="17" name="Rectangle 10">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sp>
        <p:nvSpPr>
          <p:cNvPr id="15" name="Rectangle 14">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052" name="Picture 4" descr="Κίτρινο Σπίτι - Βικιπαίδεια">
            <a:extLst>
              <a:ext uri="{FF2B5EF4-FFF2-40B4-BE49-F238E27FC236}">
                <a16:creationId xmlns:a16="http://schemas.microsoft.com/office/drawing/2014/main" id="{DD1709CE-EBAD-C7C6-11B8-CFBC4DBE709D}"/>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830044" y="-319451"/>
            <a:ext cx="13626790" cy="7705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EE3721-312B-9B64-881F-47401C27C5E4}"/>
              </a:ext>
            </a:extLst>
          </p:cNvPr>
          <p:cNvSpPr txBox="1"/>
          <p:nvPr/>
        </p:nvSpPr>
        <p:spPr>
          <a:xfrm>
            <a:off x="1928802" y="1915734"/>
            <a:ext cx="8461475" cy="5089594"/>
          </a:xfrm>
          <a:prstGeom prst="rect">
            <a:avLst/>
          </a:prstGeom>
        </p:spPr>
        <p:txBody>
          <a:bodyPr vert="horz" lIns="91440" tIns="45720" rIns="91440" bIns="45720" rtlCol="0">
            <a:noAutofit/>
          </a:bodyPr>
          <a:lstStyle/>
          <a:p>
            <a:pPr indent="-384048" algn="ctr" defTabSz="914400">
              <a:lnSpc>
                <a:spcPct val="94000"/>
              </a:lnSpc>
              <a:spcAft>
                <a:spcPts val="200"/>
              </a:spcAft>
              <a:buFont typeface="Franklin Gothic Book" panose="020B0503020102020204" pitchFamily="34" charset="0"/>
            </a:pPr>
            <a:r>
              <a:rPr lang="en-US" sz="2000" dirty="0">
                <a:solidFill>
                  <a:schemeClr val="tx2"/>
                </a:solidFill>
                <a:latin typeface="Century Gothic" panose="020B0502020202020204" pitchFamily="34" charset="0"/>
              </a:rPr>
              <a:t>Το 1888, επ</a:t>
            </a:r>
            <a:r>
              <a:rPr lang="en-US" sz="2000" dirty="0" err="1">
                <a:solidFill>
                  <a:schemeClr val="tx2"/>
                </a:solidFill>
                <a:latin typeface="Century Gothic" panose="020B0502020202020204" pitchFamily="34" charset="0"/>
              </a:rPr>
              <a:t>ισκέ</a:t>
            </a:r>
            <a:r>
              <a:rPr lang="en-US" sz="2000" dirty="0">
                <a:solidFill>
                  <a:schemeClr val="tx2"/>
                </a:solidFill>
                <a:latin typeface="Century Gothic" panose="020B0502020202020204" pitchFamily="34" charset="0"/>
              </a:rPr>
              <a:t>πτεται τη νότια Γαλλία και την περιοχή της Προβηγκίας. </a:t>
            </a:r>
            <a:r>
              <a:rPr lang="el-GR" sz="2000" dirty="0">
                <a:solidFill>
                  <a:schemeClr val="tx2"/>
                </a:solidFill>
                <a:latin typeface="Century Gothic" panose="020B0502020202020204" pitchFamily="34" charset="0"/>
              </a:rPr>
              <a:t>Ε</a:t>
            </a:r>
            <a:r>
              <a:rPr lang="en-US" sz="2000" dirty="0">
                <a:solidFill>
                  <a:schemeClr val="tx2"/>
                </a:solidFill>
                <a:latin typeface="Century Gothic" panose="020B0502020202020204" pitchFamily="34" charset="0"/>
              </a:rPr>
              <a:t>μπ</a:t>
            </a:r>
            <a:r>
              <a:rPr lang="en-US" sz="2000" dirty="0" err="1">
                <a:solidFill>
                  <a:schemeClr val="tx2"/>
                </a:solidFill>
                <a:latin typeface="Century Gothic" panose="020B0502020202020204" pitchFamily="34" charset="0"/>
              </a:rPr>
              <a:t>νέετ</a:t>
            </a:r>
            <a:r>
              <a:rPr lang="en-US" sz="2000" dirty="0">
                <a:solidFill>
                  <a:schemeClr val="tx2"/>
                </a:solidFill>
                <a:latin typeface="Century Gothic" panose="020B0502020202020204" pitchFamily="34" charset="0"/>
              </a:rPr>
              <a:t>αι από το τοπίο και την αγροτική ζωή των κατοίκων, θέματα τα οποία προσπαθεί να αποδώσει και στη ζωγραφική του. Την π</a:t>
            </a:r>
            <a:r>
              <a:rPr lang="en-US" sz="2000" dirty="0" err="1">
                <a:solidFill>
                  <a:schemeClr val="tx2"/>
                </a:solidFill>
                <a:latin typeface="Century Gothic" panose="020B0502020202020204" pitchFamily="34" charset="0"/>
              </a:rPr>
              <a:t>ερίοδο</a:t>
            </a:r>
            <a:r>
              <a:rPr lang="en-US" sz="2000" dirty="0">
                <a:solidFill>
                  <a:schemeClr val="tx2"/>
                </a:solidFill>
                <a:latin typeface="Century Gothic" panose="020B0502020202020204" pitchFamily="34" charset="0"/>
              </a:rPr>
              <a:t> α</a:t>
            </a:r>
            <a:r>
              <a:rPr lang="en-US" sz="2000" dirty="0" err="1">
                <a:solidFill>
                  <a:schemeClr val="tx2"/>
                </a:solidFill>
                <a:latin typeface="Century Gothic" panose="020B0502020202020204" pitchFamily="34" charset="0"/>
              </a:rPr>
              <a:t>υτή</a:t>
            </a:r>
            <a:r>
              <a:rPr lang="en-US" sz="2000" dirty="0">
                <a:solidFill>
                  <a:schemeClr val="tx2"/>
                </a:solidFill>
                <a:latin typeface="Century Gothic" panose="020B0502020202020204" pitchFamily="34" charset="0"/>
              </a:rPr>
              <a:t>, επ</a:t>
            </a:r>
            <a:r>
              <a:rPr lang="en-US" sz="2000" dirty="0" err="1">
                <a:solidFill>
                  <a:schemeClr val="tx2"/>
                </a:solidFill>
                <a:latin typeface="Century Gothic" panose="020B0502020202020204" pitchFamily="34" charset="0"/>
              </a:rPr>
              <a:t>ινοεί</a:t>
            </a:r>
            <a:r>
              <a:rPr lang="en-US" sz="2000" dirty="0">
                <a:solidFill>
                  <a:schemeClr val="tx2"/>
                </a:solidFill>
                <a:latin typeface="Century Gothic" panose="020B0502020202020204" pitchFamily="34" charset="0"/>
              </a:rPr>
              <a:t> και </a:t>
            </a:r>
            <a:r>
              <a:rPr lang="en-US" sz="2000" dirty="0" err="1">
                <a:solidFill>
                  <a:schemeClr val="tx2"/>
                </a:solidFill>
                <a:latin typeface="Century Gothic" panose="020B0502020202020204" pitchFamily="34" charset="0"/>
              </a:rPr>
              <a:t>μί</a:t>
            </a:r>
            <a:r>
              <a:rPr lang="en-US" sz="2000" dirty="0">
                <a:solidFill>
                  <a:schemeClr val="tx2"/>
                </a:solidFill>
                <a:latin typeface="Century Gothic" panose="020B0502020202020204" pitchFamily="34" charset="0"/>
              </a:rPr>
              <a:t>α ιδιαίτερη τεχνική των στροβιλισμάτων με το πινέλο ενώ στους πίνακές του κυριαρχούν έντονα χρώματα</a:t>
            </a:r>
            <a:r>
              <a:rPr lang="el-GR" sz="2000" dirty="0">
                <a:solidFill>
                  <a:schemeClr val="tx2"/>
                </a:solidFill>
                <a:latin typeface="Century Gothic" panose="020B0502020202020204" pitchFamily="34" charset="0"/>
              </a:rPr>
              <a:t>. </a:t>
            </a:r>
            <a:r>
              <a:rPr lang="en-US" sz="2000" dirty="0">
                <a:solidFill>
                  <a:schemeClr val="tx2"/>
                </a:solidFill>
                <a:latin typeface="Century Gothic" panose="020B0502020202020204" pitchFamily="34" charset="0"/>
              </a:rPr>
              <a:t>Το </a:t>
            </a:r>
            <a:r>
              <a:rPr lang="en-US" sz="2000" dirty="0" err="1">
                <a:solidFill>
                  <a:schemeClr val="tx2"/>
                </a:solidFill>
                <a:latin typeface="Century Gothic" panose="020B0502020202020204" pitchFamily="34" charset="0"/>
              </a:rPr>
              <a:t>έργο</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Κόκκινο</a:t>
            </a:r>
            <a:r>
              <a:rPr lang="en-US" sz="2000" dirty="0">
                <a:solidFill>
                  <a:schemeClr val="tx2"/>
                </a:solidFill>
                <a:latin typeface="Century Gothic" panose="020B0502020202020204" pitchFamily="34" charset="0"/>
              </a:rPr>
              <a:t> αμπ</a:t>
            </a:r>
            <a:r>
              <a:rPr lang="en-US" sz="2000" dirty="0" err="1">
                <a:solidFill>
                  <a:schemeClr val="tx2"/>
                </a:solidFill>
                <a:latin typeface="Century Gothic" panose="020B0502020202020204" pitchFamily="34" charset="0"/>
              </a:rPr>
              <a:t>έλι</a:t>
            </a:r>
            <a:r>
              <a:rPr lang="en-US" sz="2000" dirty="0">
                <a:solidFill>
                  <a:schemeClr val="tx2"/>
                </a:solidFill>
                <a:latin typeface="Century Gothic" panose="020B0502020202020204" pitchFamily="34" charset="0"/>
              </a:rPr>
              <a:t> α</a:t>
            </a:r>
            <a:r>
              <a:rPr lang="en-US" sz="2000" dirty="0" err="1">
                <a:solidFill>
                  <a:schemeClr val="tx2"/>
                </a:solidFill>
                <a:latin typeface="Century Gothic" panose="020B0502020202020204" pitchFamily="34" charset="0"/>
              </a:rPr>
              <a:t>υτής</a:t>
            </a:r>
            <a:r>
              <a:rPr lang="en-US" sz="2000" dirty="0">
                <a:solidFill>
                  <a:schemeClr val="tx2"/>
                </a:solidFill>
                <a:latin typeface="Century Gothic" panose="020B0502020202020204" pitchFamily="34" charset="0"/>
              </a:rPr>
              <a:t> της π</a:t>
            </a:r>
            <a:r>
              <a:rPr lang="en-US" sz="2000" dirty="0" err="1">
                <a:solidFill>
                  <a:schemeClr val="tx2"/>
                </a:solidFill>
                <a:latin typeface="Century Gothic" panose="020B0502020202020204" pitchFamily="34" charset="0"/>
              </a:rPr>
              <a:t>εριόδου</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είν</a:t>
            </a:r>
            <a:r>
              <a:rPr lang="en-US" sz="2000" dirty="0">
                <a:solidFill>
                  <a:schemeClr val="tx2"/>
                </a:solidFill>
                <a:latin typeface="Century Gothic" panose="020B0502020202020204" pitchFamily="34" charset="0"/>
              </a:rPr>
              <a:t>αι επίσης το μοναδικό έργο που κατάφερε να πουλήσει ο βαν Γκογκ εν ζωή. Κα</a:t>
            </a:r>
            <a:r>
              <a:rPr lang="en-US" sz="2000" dirty="0" err="1">
                <a:solidFill>
                  <a:schemeClr val="tx2"/>
                </a:solidFill>
                <a:latin typeface="Century Gothic" panose="020B0502020202020204" pitchFamily="34" charset="0"/>
              </a:rPr>
              <a:t>τά</a:t>
            </a:r>
            <a:r>
              <a:rPr lang="en-US" sz="2000" dirty="0">
                <a:solidFill>
                  <a:schemeClr val="tx2"/>
                </a:solidFill>
                <a:latin typeface="Century Gothic" panose="020B0502020202020204" pitchFamily="34" charset="0"/>
              </a:rPr>
              <a:t> το </a:t>
            </a:r>
            <a:r>
              <a:rPr lang="en-US" sz="2000" dirty="0" err="1">
                <a:solidFill>
                  <a:schemeClr val="tx2"/>
                </a:solidFill>
                <a:latin typeface="Century Gothic" panose="020B0502020202020204" pitchFamily="34" charset="0"/>
              </a:rPr>
              <a:t>διάστημ</a:t>
            </a:r>
            <a:r>
              <a:rPr lang="en-US" sz="2000" dirty="0">
                <a:solidFill>
                  <a:schemeClr val="tx2"/>
                </a:solidFill>
                <a:latin typeface="Century Gothic" panose="020B0502020202020204" pitchFamily="34" charset="0"/>
              </a:rPr>
              <a:t>α της παραμονής του στην Αρλ, δέχεται και την επίσκεψη του ζωγράφου Γκωγκέν. </a:t>
            </a:r>
            <a:r>
              <a:rPr lang="en-US" sz="2000" dirty="0" err="1">
                <a:solidFill>
                  <a:schemeClr val="tx2"/>
                </a:solidFill>
                <a:latin typeface="Century Gothic" panose="020B0502020202020204" pitchFamily="34" charset="0"/>
              </a:rPr>
              <a:t>Ωστόσο</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μετά</a:t>
            </a:r>
            <a:r>
              <a:rPr lang="en-US" sz="2000" dirty="0">
                <a:solidFill>
                  <a:schemeClr val="tx2"/>
                </a:solidFill>
                <a:latin typeface="Century Gothic" panose="020B0502020202020204" pitchFamily="34" charset="0"/>
              </a:rPr>
              <a:t> από </a:t>
            </a:r>
            <a:r>
              <a:rPr lang="en-US" sz="2000" dirty="0" err="1">
                <a:solidFill>
                  <a:schemeClr val="tx2"/>
                </a:solidFill>
                <a:latin typeface="Century Gothic" panose="020B0502020202020204" pitchFamily="34" charset="0"/>
              </a:rPr>
              <a:t>λίγους</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μήνες</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οι</a:t>
            </a:r>
            <a:r>
              <a:rPr lang="en-US" sz="2000" dirty="0">
                <a:solidFill>
                  <a:schemeClr val="tx2"/>
                </a:solidFill>
                <a:latin typeface="Century Gothic" panose="020B0502020202020204" pitchFamily="34" charset="0"/>
              </a:rPr>
              <a:t> </a:t>
            </a:r>
            <a:r>
              <a:rPr lang="en-US" sz="2000" dirty="0" err="1">
                <a:solidFill>
                  <a:schemeClr val="tx2"/>
                </a:solidFill>
                <a:latin typeface="Century Gothic" panose="020B0502020202020204" pitchFamily="34" charset="0"/>
              </a:rPr>
              <a:t>δυο</a:t>
            </a:r>
            <a:r>
              <a:rPr lang="en-US" sz="2000" dirty="0">
                <a:solidFill>
                  <a:schemeClr val="tx2"/>
                </a:solidFill>
                <a:latin typeface="Century Gothic" panose="020B0502020202020204" pitchFamily="34" charset="0"/>
              </a:rPr>
              <a:t> τους </a:t>
            </a:r>
            <a:r>
              <a:rPr lang="en-US" sz="2000" dirty="0" err="1">
                <a:solidFill>
                  <a:schemeClr val="tx2"/>
                </a:solidFill>
                <a:latin typeface="Century Gothic" panose="020B0502020202020204" pitchFamily="34" charset="0"/>
              </a:rPr>
              <a:t>δι</a:t>
            </a:r>
            <a:r>
              <a:rPr lang="en-US" sz="2000" dirty="0">
                <a:solidFill>
                  <a:schemeClr val="tx2"/>
                </a:solidFill>
                <a:latin typeface="Century Gothic" panose="020B0502020202020204" pitchFamily="34" charset="0"/>
              </a:rPr>
              <a:t>αφωνούν έντονα και λόγω της ασταθούς ψυχικής του υγείας, ο βαν Γκογκ κόβει μέρος του αριστερού του αυτιού.</a:t>
            </a:r>
          </a:p>
        </p:txBody>
      </p:sp>
      <p:sp>
        <p:nvSpPr>
          <p:cNvPr id="4" name="TextBox 3">
            <a:extLst>
              <a:ext uri="{FF2B5EF4-FFF2-40B4-BE49-F238E27FC236}">
                <a16:creationId xmlns:a16="http://schemas.microsoft.com/office/drawing/2014/main" id="{EDDA3196-859C-ADBE-4FB9-AF122D88EA0E}"/>
              </a:ext>
            </a:extLst>
          </p:cNvPr>
          <p:cNvSpPr txBox="1"/>
          <p:nvPr/>
        </p:nvSpPr>
        <p:spPr>
          <a:xfrm>
            <a:off x="478095" y="248584"/>
            <a:ext cx="5900071" cy="4482564"/>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a:solidFill>
                  <a:schemeClr val="tx2"/>
                </a:solidFill>
                <a:latin typeface="Century Gothic" panose="020B0502020202020204" pitchFamily="34" charset="0"/>
                <a:ea typeface="+mj-ea"/>
                <a:cs typeface="+mj-cs"/>
              </a:rPr>
              <a:t>Η </a:t>
            </a:r>
            <a:r>
              <a:rPr lang="en-US" sz="4400" b="1" dirty="0" err="1">
                <a:solidFill>
                  <a:schemeClr val="tx2"/>
                </a:solidFill>
                <a:latin typeface="Century Gothic" panose="020B0502020202020204" pitchFamily="34" charset="0"/>
                <a:ea typeface="+mj-ea"/>
                <a:cs typeface="+mj-cs"/>
              </a:rPr>
              <a:t>δι</a:t>
            </a:r>
            <a:r>
              <a:rPr lang="en-US" sz="4400" b="1" dirty="0">
                <a:solidFill>
                  <a:schemeClr val="tx2"/>
                </a:solidFill>
                <a:latin typeface="Century Gothic" panose="020B0502020202020204" pitchFamily="34" charset="0"/>
                <a:ea typeface="+mj-ea"/>
                <a:cs typeface="+mj-cs"/>
              </a:rPr>
              <a:t>αμονή του στο κίτρινο σπίτι</a:t>
            </a:r>
          </a:p>
        </p:txBody>
      </p:sp>
    </p:spTree>
    <p:extLst>
      <p:ext uri="{BB962C8B-B14F-4D97-AF65-F5344CB8AC3E}">
        <p14:creationId xmlns:p14="http://schemas.microsoft.com/office/powerpoint/2010/main" val="2421414037"/>
      </p:ext>
    </p:extLst>
  </p:cSld>
  <p:clrMapOvr>
    <a:overrideClrMapping bg1="dk1" tx1="lt1" bg2="dk2" tx2="lt2" accent1="accent1" accent2="accent2" accent3="accent3" accent4="accent4" accent5="accent5" accent6="accent6" hlink="hlink" folHlink="folHlink"/>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 Γκογκέν συναντά τον φίλο του Βαν Γκογκ και ζωγραφίζουν “το πέσιμο των  φύλλων” - Αντικλείδι">
            <a:extLst>
              <a:ext uri="{FF2B5EF4-FFF2-40B4-BE49-F238E27FC236}">
                <a16:creationId xmlns:a16="http://schemas.microsoft.com/office/drawing/2014/main" id="{3FAF2F1E-C586-F100-2FB7-697DB8E1B7A2}"/>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2539724" y="-355658"/>
            <a:ext cx="16191572" cy="8040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D1E98C-BF4B-52FD-C325-430E727FBCF0}"/>
              </a:ext>
            </a:extLst>
          </p:cNvPr>
          <p:cNvSpPr txBox="1"/>
          <p:nvPr/>
        </p:nvSpPr>
        <p:spPr>
          <a:xfrm>
            <a:off x="2029610" y="1812780"/>
            <a:ext cx="8132780" cy="4154984"/>
          </a:xfrm>
          <a:prstGeom prst="rect">
            <a:avLst/>
          </a:prstGeom>
          <a:noFill/>
        </p:spPr>
        <p:txBody>
          <a:bodyPr wrap="square">
            <a:spAutoFit/>
          </a:bodyPr>
          <a:lstStyle/>
          <a:p>
            <a:pPr algn="ctr"/>
            <a:r>
              <a:rPr lang="el-GR" sz="2400" dirty="0">
                <a:solidFill>
                  <a:schemeClr val="bg1"/>
                </a:solidFill>
                <a:latin typeface="Century Gothic" panose="020B0502020202020204" pitchFamily="34" charset="0"/>
              </a:rPr>
              <a:t>Το 1889 εισάγεται στο ψυχιατρικό κέντρο του μοναστηριού του Αγίου Παύλου στον Σαιν Ρεμύ, όπου και παραμένει συνολικά για ένα περίπου χρόνο πάσχοντας από κατάθλιψη. Κατά την παραμονή του εκεί, συνεχίζει να ζωγραφίζει. Τον Μάιο του 1890 εγκαταλείπει την ψυχιατρική κλινική και ζει για ένα διάστημα σε μία περιοχή κοντά στο Παρίσι. Στο διάστημα που παρακολουθείται ιατρικά, ο βαν Γκογκ παράγει ένα μόνο έργο, που αποτελεί προσωπογραφία του Γκασέ.</a:t>
            </a:r>
          </a:p>
          <a:p>
            <a:pPr algn="ctr"/>
            <a:endParaRPr lang="el-GR" sz="24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920B1102-A2DD-D4E0-527C-7752FB80D1FF}"/>
              </a:ext>
            </a:extLst>
          </p:cNvPr>
          <p:cNvSpPr txBox="1"/>
          <p:nvPr/>
        </p:nvSpPr>
        <p:spPr>
          <a:xfrm>
            <a:off x="129091" y="204394"/>
            <a:ext cx="6357770" cy="769441"/>
          </a:xfrm>
          <a:prstGeom prst="rect">
            <a:avLst/>
          </a:prstGeom>
          <a:noFill/>
        </p:spPr>
        <p:txBody>
          <a:bodyPr wrap="square" rtlCol="0">
            <a:spAutoFit/>
          </a:bodyPr>
          <a:lstStyle/>
          <a:p>
            <a:r>
              <a:rPr lang="el-GR" sz="4400" b="1" dirty="0">
                <a:solidFill>
                  <a:schemeClr val="bg1"/>
                </a:solidFill>
                <a:latin typeface="Century Gothic" panose="020B0502020202020204" pitchFamily="34" charset="0"/>
              </a:rPr>
              <a:t>Η ψυχιατρική κλινική</a:t>
            </a:r>
          </a:p>
        </p:txBody>
      </p:sp>
    </p:spTree>
    <p:extLst>
      <p:ext uri="{BB962C8B-B14F-4D97-AF65-F5344CB8AC3E}">
        <p14:creationId xmlns:p14="http://schemas.microsoft.com/office/powerpoint/2010/main" val="219987530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Πίνακας Van Gogh - Άνθη Αμυγδαλιάς | Πίνακες Ζωγραφικής Θεσσαλονίκη | Arting">
            <a:extLst>
              <a:ext uri="{FF2B5EF4-FFF2-40B4-BE49-F238E27FC236}">
                <a16:creationId xmlns:a16="http://schemas.microsoft.com/office/drawing/2014/main" id="{E19F1C88-ED5F-8DB5-54E9-B19215018499}"/>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215615" y="-172123"/>
            <a:ext cx="14361459" cy="7530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DA5064-D3B4-120D-19F1-20FBFC71F118}"/>
              </a:ext>
            </a:extLst>
          </p:cNvPr>
          <p:cNvSpPr txBox="1"/>
          <p:nvPr/>
        </p:nvSpPr>
        <p:spPr>
          <a:xfrm>
            <a:off x="2229971" y="2276177"/>
            <a:ext cx="7732058" cy="3046988"/>
          </a:xfrm>
          <a:prstGeom prst="rect">
            <a:avLst/>
          </a:prstGeom>
          <a:noFill/>
        </p:spPr>
        <p:txBody>
          <a:bodyPr wrap="square">
            <a:spAutoFit/>
          </a:bodyPr>
          <a:lstStyle/>
          <a:p>
            <a:pPr algn="ctr"/>
            <a:r>
              <a:rPr lang="el-GR" sz="2400" dirty="0">
                <a:solidFill>
                  <a:schemeClr val="bg1"/>
                </a:solidFill>
                <a:latin typeface="Century Gothic" panose="020B0502020202020204" pitchFamily="34" charset="0"/>
              </a:rPr>
              <a:t>Τον Ιούλιο του 1890, ο βαν Γκογκ εμφανίζει συμπτώματα έντονης κατάθλιψης και τελικά αυτοπυροβολείται στο στομάχι στις 27 Ιουλίου, ενώ πεθαίνει δύο ημέρες αργότερα. Δεν είναι απολύτως βέβαιο ποιο ήταν το τελευταίο του έργο, αλλά πρόκειται πιθανά για το έργο Ο κήπος του Ντωμπινύ ή το Σιτοχώραφο με κοράκια, ενώ πολλοί πιστεύουν ότι είναι το Ρίζες δέντρων.</a:t>
            </a:r>
          </a:p>
        </p:txBody>
      </p:sp>
      <p:sp>
        <p:nvSpPr>
          <p:cNvPr id="4" name="TextBox 3">
            <a:extLst>
              <a:ext uri="{FF2B5EF4-FFF2-40B4-BE49-F238E27FC236}">
                <a16:creationId xmlns:a16="http://schemas.microsoft.com/office/drawing/2014/main" id="{D60D988E-81AB-F870-644A-03EA5B0584BB}"/>
              </a:ext>
            </a:extLst>
          </p:cNvPr>
          <p:cNvSpPr txBox="1"/>
          <p:nvPr/>
        </p:nvSpPr>
        <p:spPr>
          <a:xfrm>
            <a:off x="193636" y="322730"/>
            <a:ext cx="7401261" cy="769441"/>
          </a:xfrm>
          <a:prstGeom prst="rect">
            <a:avLst/>
          </a:prstGeom>
          <a:noFill/>
        </p:spPr>
        <p:txBody>
          <a:bodyPr wrap="square" rtlCol="0">
            <a:spAutoFit/>
          </a:bodyPr>
          <a:lstStyle/>
          <a:p>
            <a:r>
              <a:rPr lang="el-GR" sz="4400" b="1" dirty="0">
                <a:solidFill>
                  <a:schemeClr val="bg1"/>
                </a:solidFill>
                <a:latin typeface="Century Gothic" panose="020B0502020202020204" pitchFamily="34" charset="0"/>
              </a:rPr>
              <a:t>Ο θάνατός του</a:t>
            </a:r>
          </a:p>
        </p:txBody>
      </p:sp>
    </p:spTree>
    <p:extLst>
      <p:ext uri="{BB962C8B-B14F-4D97-AF65-F5344CB8AC3E}">
        <p14:creationId xmlns:p14="http://schemas.microsoft.com/office/powerpoint/2010/main" val="3782101912"/>
      </p:ext>
    </p:extLst>
  </p:cSld>
  <p:clrMapOvr>
    <a:masterClrMapping/>
  </p:clrMapOvr>
  <p:transition spd="med">
    <p:pull/>
  </p:transition>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248</TotalTime>
  <Words>641</Words>
  <Application>Microsoft Office PowerPoint</Application>
  <PresentationFormat>Ευρεία οθόνη</PresentationFormat>
  <Paragraphs>27</Paragraphs>
  <Slides>10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vt:i4>
      </vt:variant>
    </vt:vector>
  </HeadingPairs>
  <TitlesOfParts>
    <vt:vector size="13" baseType="lpstr">
      <vt:lpstr>Century Gothic</vt:lpstr>
      <vt:lpstr>Franklin Gothic Book</vt:lpstr>
      <vt:lpstr>Περικοπή</vt:lpstr>
      <vt:lpstr>VINCENT Van Gogh</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Marga</dc:creator>
  <cp:lastModifiedBy>Jim Marga</cp:lastModifiedBy>
  <cp:revision>1</cp:revision>
  <dcterms:created xsi:type="dcterms:W3CDTF">2025-11-16T13:38:47Z</dcterms:created>
  <dcterms:modified xsi:type="dcterms:W3CDTF">2025-11-16T17:46:52Z</dcterms:modified>
</cp:coreProperties>
</file>