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1" r:id="rId5"/>
    <p:sldId id="283" r:id="rId6"/>
    <p:sldId id="284" r:id="rId7"/>
    <p:sldId id="270" r:id="rId8"/>
    <p:sldId id="271" r:id="rId9"/>
    <p:sldId id="272" r:id="rId10"/>
    <p:sldId id="27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F"/>
    <a:srgbClr val="FFFDDD"/>
    <a:srgbClr val="FFF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94" autoAdjust="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5E5A1F-2D51-4F2D-9E16-7EDE952157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BA742-A5C9-46A1-B02A-D79E7CB705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2DAA-423A-4434-829E-E64EFA6FA1C4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5A972-D40B-450E-BB52-14D5BE88C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79FB9-6F31-4650-B3F6-FB48CF20E2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EAEF8-9B2C-4019-BB81-A1E307350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4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9B503-A66B-4EF3-9EAB-F636AFE426B5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FD787-E884-416E-B2A4-1A466FE58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9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2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4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7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D787-E884-416E-B2A4-1A466FE585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0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wall, ground, building&#10;&#10;Description automatically generated">
            <a:extLst>
              <a:ext uri="{FF2B5EF4-FFF2-40B4-BE49-F238E27FC236}">
                <a16:creationId xmlns:a16="http://schemas.microsoft.com/office/drawing/2014/main" id="{A820C4ED-4BF8-4533-AB64-BDA405D03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677E33-24D0-46C7-8AE0-A8F299E93C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8C6A1-CD0C-4D36-9F19-C17DCAF66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9706" y="1373570"/>
            <a:ext cx="3844506" cy="2387600"/>
          </a:xfrm>
        </p:spPr>
        <p:txBody>
          <a:bodyPr anchor="b">
            <a:normAutofit/>
          </a:bodyPr>
          <a:lstStyle>
            <a:lvl1pPr algn="l">
              <a:defRPr sz="4000" b="1" spc="-15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A75ED-ED9B-412E-A0AE-A48440CF0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9706" y="3853245"/>
            <a:ext cx="3844506" cy="81451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BF22F-E39E-4D88-9509-F35CFD6CA377}"/>
              </a:ext>
            </a:extLst>
          </p:cNvPr>
          <p:cNvGrpSpPr/>
          <p:nvPr userDrawn="1"/>
        </p:nvGrpSpPr>
        <p:grpSpPr>
          <a:xfrm>
            <a:off x="542568" y="1216037"/>
            <a:ext cx="6480000" cy="4425927"/>
            <a:chOff x="1352316" y="189000"/>
            <a:chExt cx="9487368" cy="648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B1E8D7-8D23-4E0C-8725-D14F6DCA4DFC}"/>
                </a:ext>
              </a:extLst>
            </p:cNvPr>
            <p:cNvSpPr>
              <a:spLocks/>
            </p:cNvSpPr>
            <p:nvPr userDrawn="1"/>
          </p:nvSpPr>
          <p:spPr>
            <a:xfrm>
              <a:off x="1352316" y="189000"/>
              <a:ext cx="9487368" cy="6480000"/>
            </a:xfrm>
            <a:prstGeom prst="roundRect">
              <a:avLst>
                <a:gd name="adj" fmla="val 305"/>
              </a:avLst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0" h="10795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1E7761A-9D73-473E-8EA4-9DFD467C9621}"/>
                </a:ext>
              </a:extLst>
            </p:cNvPr>
            <p:cNvSpPr>
              <a:spLocks/>
            </p:cNvSpPr>
            <p:nvPr userDrawn="1"/>
          </p:nvSpPr>
          <p:spPr>
            <a:xfrm>
              <a:off x="1664303" y="549000"/>
              <a:ext cx="8863394" cy="5760000"/>
            </a:xfrm>
            <a:prstGeom prst="roundRect">
              <a:avLst>
                <a:gd name="adj" fmla="val 447"/>
              </a:avLst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innerShdw blurRad="88900" dist="76200" dir="189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24218F-E684-4890-9342-9FFE671F98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7501" y="1780682"/>
            <a:ext cx="5470138" cy="3296636"/>
          </a:xfrm>
          <a:custGeom>
            <a:avLst/>
            <a:gdLst>
              <a:gd name="connsiteX0" fmla="*/ 0 w 6173537"/>
              <a:gd name="connsiteY0" fmla="*/ 0 h 3199680"/>
              <a:gd name="connsiteX1" fmla="*/ 6173537 w 6173537"/>
              <a:gd name="connsiteY1" fmla="*/ 0 h 3199680"/>
              <a:gd name="connsiteX2" fmla="*/ 6173537 w 6173537"/>
              <a:gd name="connsiteY2" fmla="*/ 3199680 h 3199680"/>
              <a:gd name="connsiteX3" fmla="*/ 0 w 6173537"/>
              <a:gd name="connsiteY3" fmla="*/ 3199680 h 3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537" h="3199680">
                <a:moveTo>
                  <a:pt x="0" y="0"/>
                </a:moveTo>
                <a:lnTo>
                  <a:pt x="6173537" y="0"/>
                </a:lnTo>
                <a:lnTo>
                  <a:pt x="6173537" y="3199680"/>
                </a:lnTo>
                <a:lnTo>
                  <a:pt x="0" y="31996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E59B667-9C0F-4414-97CE-38A3CF3295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349706" y="5352881"/>
            <a:ext cx="3844506" cy="249385"/>
          </a:xfrm>
        </p:spPr>
        <p:txBody>
          <a:bodyPr/>
          <a:lstStyle/>
          <a:p>
            <a:fld id="{F296C286-92E1-4691-B9D8-295BA932779C}" type="datetimeFigureOut">
              <a:rPr lang="en-US" noProof="0" smtClean="0"/>
              <a:t>11/12/2025</a:t>
            </a:fld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F3091EE-B437-4C98-88CF-8992CB8C4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0125" y="4976130"/>
            <a:ext cx="3843338" cy="303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Artist / Gallery Name</a:t>
            </a:r>
          </a:p>
        </p:txBody>
      </p:sp>
    </p:spTree>
    <p:extLst>
      <p:ext uri="{BB962C8B-B14F-4D97-AF65-F5344CB8AC3E}">
        <p14:creationId xmlns:p14="http://schemas.microsoft.com/office/powerpoint/2010/main" val="311260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Tal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picture containing building, indoor, floor, dome&#10;&#10;Description automatically generated">
            <a:extLst>
              <a:ext uri="{FF2B5EF4-FFF2-40B4-BE49-F238E27FC236}">
                <a16:creationId xmlns:a16="http://schemas.microsoft.com/office/drawing/2014/main" id="{F42D544F-3EA4-45DC-BF82-52A438F23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27B221-6380-49E7-936C-899C7C7698D4}"/>
              </a:ext>
            </a:extLst>
          </p:cNvPr>
          <p:cNvSpPr>
            <a:spLocks/>
          </p:cNvSpPr>
          <p:nvPr/>
        </p:nvSpPr>
        <p:spPr>
          <a:xfrm>
            <a:off x="1530040" y="2040802"/>
            <a:ext cx="1953241" cy="2748153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BE767B-4B22-4571-8922-41D81E5BBC3A}"/>
              </a:ext>
            </a:extLst>
          </p:cNvPr>
          <p:cNvSpPr>
            <a:spLocks/>
          </p:cNvSpPr>
          <p:nvPr/>
        </p:nvSpPr>
        <p:spPr>
          <a:xfrm>
            <a:off x="1672426" y="2193477"/>
            <a:ext cx="1668468" cy="244280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91D0C6-87A7-4836-9C48-8453F9C9AEC0}"/>
              </a:ext>
            </a:extLst>
          </p:cNvPr>
          <p:cNvSpPr>
            <a:spLocks/>
          </p:cNvSpPr>
          <p:nvPr/>
        </p:nvSpPr>
        <p:spPr>
          <a:xfrm>
            <a:off x="5119380" y="2054924"/>
            <a:ext cx="1953241" cy="2748153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B4466B-82EB-41FB-8BFA-EDBD4EB43DF4}"/>
              </a:ext>
            </a:extLst>
          </p:cNvPr>
          <p:cNvSpPr>
            <a:spLocks/>
          </p:cNvSpPr>
          <p:nvPr/>
        </p:nvSpPr>
        <p:spPr>
          <a:xfrm>
            <a:off x="5261766" y="2207599"/>
            <a:ext cx="1668468" cy="244280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A1B6F22-18D4-44B5-BA39-187BF2EBBC2D}"/>
              </a:ext>
            </a:extLst>
          </p:cNvPr>
          <p:cNvSpPr>
            <a:spLocks/>
          </p:cNvSpPr>
          <p:nvPr/>
        </p:nvSpPr>
        <p:spPr>
          <a:xfrm>
            <a:off x="8708719" y="2069046"/>
            <a:ext cx="1953241" cy="2748153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754C9AD-BF46-44A3-AAAD-C889E1C6F388}"/>
              </a:ext>
            </a:extLst>
          </p:cNvPr>
          <p:cNvSpPr>
            <a:spLocks/>
          </p:cNvSpPr>
          <p:nvPr/>
        </p:nvSpPr>
        <p:spPr>
          <a:xfrm>
            <a:off x="8851105" y="2221721"/>
            <a:ext cx="1668468" cy="244280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DA190C8-7CFD-45FD-93C6-460EEAEA2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1479" y="2493659"/>
            <a:ext cx="1110365" cy="1842440"/>
          </a:xfrm>
          <a:custGeom>
            <a:avLst/>
            <a:gdLst>
              <a:gd name="connsiteX0" fmla="*/ 0 w 1110365"/>
              <a:gd name="connsiteY0" fmla="*/ 0 h 1842440"/>
              <a:gd name="connsiteX1" fmla="*/ 1110365 w 1110365"/>
              <a:gd name="connsiteY1" fmla="*/ 0 h 1842440"/>
              <a:gd name="connsiteX2" fmla="*/ 1110365 w 1110365"/>
              <a:gd name="connsiteY2" fmla="*/ 1842440 h 1842440"/>
              <a:gd name="connsiteX3" fmla="*/ 0 w 111036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65" h="1842440">
                <a:moveTo>
                  <a:pt x="0" y="0"/>
                </a:moveTo>
                <a:lnTo>
                  <a:pt x="1110365" y="0"/>
                </a:lnTo>
                <a:lnTo>
                  <a:pt x="1110365" y="1842440"/>
                </a:lnTo>
                <a:lnTo>
                  <a:pt x="0" y="1842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F646749-906D-4D81-B023-D92B4A921D2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540819" y="2507781"/>
            <a:ext cx="1110365" cy="1842440"/>
          </a:xfrm>
          <a:custGeom>
            <a:avLst/>
            <a:gdLst>
              <a:gd name="connsiteX0" fmla="*/ 0 w 1110365"/>
              <a:gd name="connsiteY0" fmla="*/ 0 h 1842440"/>
              <a:gd name="connsiteX1" fmla="*/ 1110365 w 1110365"/>
              <a:gd name="connsiteY1" fmla="*/ 0 h 1842440"/>
              <a:gd name="connsiteX2" fmla="*/ 1110365 w 1110365"/>
              <a:gd name="connsiteY2" fmla="*/ 1842440 h 1842440"/>
              <a:gd name="connsiteX3" fmla="*/ 0 w 111036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65" h="1842440">
                <a:moveTo>
                  <a:pt x="0" y="0"/>
                </a:moveTo>
                <a:lnTo>
                  <a:pt x="1110365" y="0"/>
                </a:lnTo>
                <a:lnTo>
                  <a:pt x="1110365" y="1842440"/>
                </a:lnTo>
                <a:lnTo>
                  <a:pt x="0" y="1842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B212A44-CFBB-4032-9701-8A38040A1B11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9130157" y="2521903"/>
            <a:ext cx="1110365" cy="1842440"/>
          </a:xfrm>
          <a:custGeom>
            <a:avLst/>
            <a:gdLst>
              <a:gd name="connsiteX0" fmla="*/ 0 w 1110365"/>
              <a:gd name="connsiteY0" fmla="*/ 0 h 1842440"/>
              <a:gd name="connsiteX1" fmla="*/ 1110365 w 1110365"/>
              <a:gd name="connsiteY1" fmla="*/ 0 h 1842440"/>
              <a:gd name="connsiteX2" fmla="*/ 1110365 w 1110365"/>
              <a:gd name="connsiteY2" fmla="*/ 1842440 h 1842440"/>
              <a:gd name="connsiteX3" fmla="*/ 0 w 111036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65" h="1842440">
                <a:moveTo>
                  <a:pt x="0" y="0"/>
                </a:moveTo>
                <a:lnTo>
                  <a:pt x="1110365" y="0"/>
                </a:lnTo>
                <a:lnTo>
                  <a:pt x="1110365" y="1842440"/>
                </a:lnTo>
                <a:lnTo>
                  <a:pt x="0" y="1842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5052687-685D-4555-8F1D-E083F7A22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0074324" y="3478131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9B92CE4-A92E-4722-BD51-DFD75EADC2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6492071" y="3478131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70A4DE7-51C6-482C-858C-09593B96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2909819" y="3478133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61768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all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building, indoor, floor, dome&#10;&#10;Description automatically generated">
            <a:extLst>
              <a:ext uri="{FF2B5EF4-FFF2-40B4-BE49-F238E27FC236}">
                <a16:creationId xmlns:a16="http://schemas.microsoft.com/office/drawing/2014/main" id="{3D779920-F7ED-4EA1-AD25-52E656FD8C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7B7621C-4EF9-4474-B692-D61287DFB3F9}"/>
              </a:ext>
            </a:extLst>
          </p:cNvPr>
          <p:cNvSpPr>
            <a:spLocks/>
          </p:cNvSpPr>
          <p:nvPr/>
        </p:nvSpPr>
        <p:spPr>
          <a:xfrm>
            <a:off x="1825747" y="1201915"/>
            <a:ext cx="3145713" cy="4425927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EE11F07-99C1-4047-9BB8-A1A6386523B5}"/>
              </a:ext>
            </a:extLst>
          </p:cNvPr>
          <p:cNvSpPr>
            <a:spLocks/>
          </p:cNvSpPr>
          <p:nvPr/>
        </p:nvSpPr>
        <p:spPr>
          <a:xfrm>
            <a:off x="2055061" y="1447800"/>
            <a:ext cx="2687084" cy="3934157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4B8057-5762-49B5-9B1F-8890AF54C6A8}"/>
              </a:ext>
            </a:extLst>
          </p:cNvPr>
          <p:cNvSpPr>
            <a:spLocks/>
          </p:cNvSpPr>
          <p:nvPr/>
        </p:nvSpPr>
        <p:spPr>
          <a:xfrm>
            <a:off x="7332632" y="1216037"/>
            <a:ext cx="3145713" cy="4425927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828F528-6202-4128-BF06-E5E946105A23}"/>
              </a:ext>
            </a:extLst>
          </p:cNvPr>
          <p:cNvSpPr>
            <a:spLocks/>
          </p:cNvSpPr>
          <p:nvPr/>
        </p:nvSpPr>
        <p:spPr>
          <a:xfrm>
            <a:off x="7561946" y="1461922"/>
            <a:ext cx="2687084" cy="3934157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5802EDB-3792-45CC-B801-2EBBD3B50C5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04476" y="1931246"/>
            <a:ext cx="1788254" cy="2967267"/>
          </a:xfrm>
          <a:custGeom>
            <a:avLst/>
            <a:gdLst>
              <a:gd name="connsiteX0" fmla="*/ 0 w 1788254"/>
              <a:gd name="connsiteY0" fmla="*/ 0 h 2967267"/>
              <a:gd name="connsiteX1" fmla="*/ 1788254 w 1788254"/>
              <a:gd name="connsiteY1" fmla="*/ 0 h 2967267"/>
              <a:gd name="connsiteX2" fmla="*/ 1788254 w 1788254"/>
              <a:gd name="connsiteY2" fmla="*/ 2967267 h 2967267"/>
              <a:gd name="connsiteX3" fmla="*/ 0 w 1788254"/>
              <a:gd name="connsiteY3" fmla="*/ 2967267 h 29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2967267">
                <a:moveTo>
                  <a:pt x="0" y="0"/>
                </a:moveTo>
                <a:lnTo>
                  <a:pt x="1788254" y="0"/>
                </a:lnTo>
                <a:lnTo>
                  <a:pt x="1788254" y="2967267"/>
                </a:lnTo>
                <a:lnTo>
                  <a:pt x="0" y="29672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27E02D9A-4D3F-4147-8FEF-502B82AFEF47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011361" y="1945367"/>
            <a:ext cx="1788254" cy="2967267"/>
          </a:xfrm>
          <a:custGeom>
            <a:avLst/>
            <a:gdLst>
              <a:gd name="connsiteX0" fmla="*/ 0 w 1788254"/>
              <a:gd name="connsiteY0" fmla="*/ 0 h 2967267"/>
              <a:gd name="connsiteX1" fmla="*/ 1788254 w 1788254"/>
              <a:gd name="connsiteY1" fmla="*/ 0 h 2967267"/>
              <a:gd name="connsiteX2" fmla="*/ 1788254 w 1788254"/>
              <a:gd name="connsiteY2" fmla="*/ 2967267 h 2967267"/>
              <a:gd name="connsiteX3" fmla="*/ 0 w 1788254"/>
              <a:gd name="connsiteY3" fmla="*/ 2967267 h 29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2967267">
                <a:moveTo>
                  <a:pt x="0" y="0"/>
                </a:moveTo>
                <a:lnTo>
                  <a:pt x="1788254" y="0"/>
                </a:lnTo>
                <a:lnTo>
                  <a:pt x="1788254" y="2967267"/>
                </a:lnTo>
                <a:lnTo>
                  <a:pt x="0" y="29672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D07865F-6D9E-409A-B106-B4D0D1978E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0434954" y="4061104"/>
            <a:ext cx="1843474" cy="954967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87DCF10-6525-49A7-97DF-2EEB41E01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4928339" y="4061103"/>
            <a:ext cx="1843471" cy="954967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585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96DCA362-50CC-49A8-A5A2-5B06F8FE3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29C17-380A-4800-A187-0E22C674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325" y="2450444"/>
            <a:ext cx="6951720" cy="1771325"/>
          </a:xfrm>
        </p:spPr>
        <p:txBody>
          <a:bodyPr anchor="b">
            <a:normAutofit/>
          </a:bodyPr>
          <a:lstStyle>
            <a:lvl1pPr algn="l">
              <a:defRPr sz="4000" b="1" spc="-1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59B39-A9FA-4822-B848-FF5C88B9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325" y="4379993"/>
            <a:ext cx="6951720" cy="931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3BBA6-8A70-4A66-8734-DCF1D57CBFB2}"/>
              </a:ext>
            </a:extLst>
          </p:cNvPr>
          <p:cNvSpPr>
            <a:spLocks/>
          </p:cNvSpPr>
          <p:nvPr userDrawn="1"/>
        </p:nvSpPr>
        <p:spPr>
          <a:xfrm>
            <a:off x="747085" y="1917516"/>
            <a:ext cx="3022968" cy="3022968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D4CD3A-5ACA-4999-B83F-271EDAE8443E}"/>
              </a:ext>
            </a:extLst>
          </p:cNvPr>
          <p:cNvSpPr>
            <a:spLocks/>
          </p:cNvSpPr>
          <p:nvPr userDrawn="1"/>
        </p:nvSpPr>
        <p:spPr>
          <a:xfrm>
            <a:off x="915028" y="2085459"/>
            <a:ext cx="2687083" cy="268708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F1753F-3555-471B-B36A-AA0D89D61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6677" y="2347107"/>
            <a:ext cx="2163786" cy="2163786"/>
          </a:xfrm>
          <a:custGeom>
            <a:avLst/>
            <a:gdLst>
              <a:gd name="connsiteX0" fmla="*/ 0 w 4638269"/>
              <a:gd name="connsiteY0" fmla="*/ 0 h 4638269"/>
              <a:gd name="connsiteX1" fmla="*/ 4638269 w 4638269"/>
              <a:gd name="connsiteY1" fmla="*/ 0 h 4638269"/>
              <a:gd name="connsiteX2" fmla="*/ 4638269 w 4638269"/>
              <a:gd name="connsiteY2" fmla="*/ 4638269 h 4638269"/>
              <a:gd name="connsiteX3" fmla="*/ 0 w 4638269"/>
              <a:gd name="connsiteY3" fmla="*/ 4638269 h 46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269" h="4638269">
                <a:moveTo>
                  <a:pt x="0" y="0"/>
                </a:moveTo>
                <a:lnTo>
                  <a:pt x="4638269" y="0"/>
                </a:lnTo>
                <a:lnTo>
                  <a:pt x="4638269" y="4638269"/>
                </a:lnTo>
                <a:lnTo>
                  <a:pt x="0" y="46382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4619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Mixed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:a16="http://schemas.microsoft.com/office/drawing/2014/main" id="{117DDB36-C576-4B62-B67E-A15205E1F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FF8D0B-DC60-425D-A8B6-D2FF94C0942A}"/>
              </a:ext>
            </a:extLst>
          </p:cNvPr>
          <p:cNvSpPr>
            <a:spLocks/>
          </p:cNvSpPr>
          <p:nvPr userDrawn="1"/>
        </p:nvSpPr>
        <p:spPr>
          <a:xfrm>
            <a:off x="8045808" y="2293400"/>
            <a:ext cx="3325265" cy="227120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125E09-7FAC-4EB0-96D5-824902AB4D8E}"/>
              </a:ext>
            </a:extLst>
          </p:cNvPr>
          <p:cNvSpPr>
            <a:spLocks/>
          </p:cNvSpPr>
          <p:nvPr userDrawn="1"/>
        </p:nvSpPr>
        <p:spPr>
          <a:xfrm>
            <a:off x="8155158" y="2419578"/>
            <a:ext cx="3106566" cy="2018845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334F24-44B4-4474-967D-383887D4845A}"/>
              </a:ext>
            </a:extLst>
          </p:cNvPr>
          <p:cNvSpPr>
            <a:spLocks/>
          </p:cNvSpPr>
          <p:nvPr userDrawn="1"/>
        </p:nvSpPr>
        <p:spPr>
          <a:xfrm>
            <a:off x="4833620" y="2054924"/>
            <a:ext cx="1953241" cy="2748153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CC9F3E-C0BC-4895-92DD-1EB6B3EE9EDE}"/>
              </a:ext>
            </a:extLst>
          </p:cNvPr>
          <p:cNvSpPr>
            <a:spLocks/>
          </p:cNvSpPr>
          <p:nvPr userDrawn="1"/>
        </p:nvSpPr>
        <p:spPr>
          <a:xfrm>
            <a:off x="4976006" y="2207599"/>
            <a:ext cx="1668468" cy="244280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864038-2949-48F5-B500-17102A047F2F}"/>
              </a:ext>
            </a:extLst>
          </p:cNvPr>
          <p:cNvSpPr>
            <a:spLocks/>
          </p:cNvSpPr>
          <p:nvPr userDrawn="1"/>
        </p:nvSpPr>
        <p:spPr>
          <a:xfrm>
            <a:off x="777771" y="2179840"/>
            <a:ext cx="2498321" cy="249832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CCD5F0-18F3-47F3-8CE1-4EF52BE3C295}"/>
              </a:ext>
            </a:extLst>
          </p:cNvPr>
          <p:cNvSpPr>
            <a:spLocks/>
          </p:cNvSpPr>
          <p:nvPr userDrawn="1"/>
        </p:nvSpPr>
        <p:spPr>
          <a:xfrm>
            <a:off x="938445" y="2351291"/>
            <a:ext cx="2176973" cy="2155419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4F44E5F-AF9E-4E5B-9EA5-F94D8DC914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2804" y="2534873"/>
            <a:ext cx="1788254" cy="1788254"/>
          </a:xfrm>
          <a:custGeom>
            <a:avLst/>
            <a:gdLst>
              <a:gd name="connsiteX0" fmla="*/ 0 w 1788254"/>
              <a:gd name="connsiteY0" fmla="*/ 0 h 1788254"/>
              <a:gd name="connsiteX1" fmla="*/ 1788254 w 1788254"/>
              <a:gd name="connsiteY1" fmla="*/ 0 h 1788254"/>
              <a:gd name="connsiteX2" fmla="*/ 1788254 w 1788254"/>
              <a:gd name="connsiteY2" fmla="*/ 1788254 h 1788254"/>
              <a:gd name="connsiteX3" fmla="*/ 0 w 1788254"/>
              <a:gd name="connsiteY3" fmla="*/ 1788254 h 178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1788254">
                <a:moveTo>
                  <a:pt x="0" y="0"/>
                </a:moveTo>
                <a:lnTo>
                  <a:pt x="1788254" y="0"/>
                </a:lnTo>
                <a:lnTo>
                  <a:pt x="1788254" y="1788254"/>
                </a:lnTo>
                <a:lnTo>
                  <a:pt x="0" y="1788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DB55E94-F7C8-4EF5-911C-6A02F5A642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5059" y="2507781"/>
            <a:ext cx="1110365" cy="1842440"/>
          </a:xfrm>
          <a:custGeom>
            <a:avLst/>
            <a:gdLst>
              <a:gd name="connsiteX0" fmla="*/ 0 w 1110365"/>
              <a:gd name="connsiteY0" fmla="*/ 0 h 1842440"/>
              <a:gd name="connsiteX1" fmla="*/ 1110365 w 1110365"/>
              <a:gd name="connsiteY1" fmla="*/ 0 h 1842440"/>
              <a:gd name="connsiteX2" fmla="*/ 1110365 w 1110365"/>
              <a:gd name="connsiteY2" fmla="*/ 1842440 h 1842440"/>
              <a:gd name="connsiteX3" fmla="*/ 0 w 111036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65" h="1842440">
                <a:moveTo>
                  <a:pt x="0" y="0"/>
                </a:moveTo>
                <a:lnTo>
                  <a:pt x="1110365" y="0"/>
                </a:lnTo>
                <a:lnTo>
                  <a:pt x="1110365" y="1842440"/>
                </a:lnTo>
                <a:lnTo>
                  <a:pt x="0" y="1842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8D17EDFC-2F37-481D-96AE-1FECA3092B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6549" y="2868266"/>
            <a:ext cx="2163787" cy="1121469"/>
          </a:xfrm>
          <a:custGeom>
            <a:avLst/>
            <a:gdLst>
              <a:gd name="connsiteX0" fmla="*/ 0 w 2163787"/>
              <a:gd name="connsiteY0" fmla="*/ 0 h 1121469"/>
              <a:gd name="connsiteX1" fmla="*/ 2163787 w 2163787"/>
              <a:gd name="connsiteY1" fmla="*/ 0 h 1121469"/>
              <a:gd name="connsiteX2" fmla="*/ 2163787 w 2163787"/>
              <a:gd name="connsiteY2" fmla="*/ 1121469 h 1121469"/>
              <a:gd name="connsiteX3" fmla="*/ 0 w 2163787"/>
              <a:gd name="connsiteY3" fmla="*/ 1121469 h 11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787" h="1121469">
                <a:moveTo>
                  <a:pt x="0" y="0"/>
                </a:moveTo>
                <a:lnTo>
                  <a:pt x="2163787" y="0"/>
                </a:lnTo>
                <a:lnTo>
                  <a:pt x="2163787" y="1121469"/>
                </a:lnTo>
                <a:lnTo>
                  <a:pt x="0" y="11214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E03BAD9-4538-4222-BBB6-7F2A3636C1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9969788" y="5370782"/>
            <a:ext cx="2013340" cy="789229"/>
          </a:xfrm>
        </p:spPr>
        <p:txBody>
          <a:bodyPr anchor="t"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F9A26A1-EEF7-42A6-AD1C-F0A0280FA6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5397249" y="5478828"/>
            <a:ext cx="2013340" cy="789229"/>
          </a:xfrm>
        </p:spPr>
        <p:txBody>
          <a:bodyPr anchor="t"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B209A57-BBF8-4BC9-8759-F14813CFD9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880643" y="5370785"/>
            <a:ext cx="2013340" cy="789229"/>
          </a:xfrm>
        </p:spPr>
        <p:txBody>
          <a:bodyPr anchor="t"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944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Mixed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:a16="http://schemas.microsoft.com/office/drawing/2014/main" id="{117DDB36-C576-4B62-B67E-A15205E1F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9B48DB-173C-4CE1-8EF6-EFC513E739F1}"/>
              </a:ext>
            </a:extLst>
          </p:cNvPr>
          <p:cNvSpPr>
            <a:spLocks/>
          </p:cNvSpPr>
          <p:nvPr/>
        </p:nvSpPr>
        <p:spPr>
          <a:xfrm>
            <a:off x="6509973" y="1502892"/>
            <a:ext cx="5355373" cy="3657792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8096F67-2853-426F-8D57-FF3423F35F38}"/>
              </a:ext>
            </a:extLst>
          </p:cNvPr>
          <p:cNvSpPr>
            <a:spLocks/>
          </p:cNvSpPr>
          <p:nvPr/>
        </p:nvSpPr>
        <p:spPr>
          <a:xfrm>
            <a:off x="6686082" y="1706103"/>
            <a:ext cx="5003156" cy="3251371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24E0007-726F-4223-A8E3-F098A3876BEA}"/>
              </a:ext>
            </a:extLst>
          </p:cNvPr>
          <p:cNvSpPr>
            <a:spLocks/>
          </p:cNvSpPr>
          <p:nvPr/>
        </p:nvSpPr>
        <p:spPr>
          <a:xfrm>
            <a:off x="3339267" y="1502892"/>
            <a:ext cx="2731965" cy="2731965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1DB7A1E-6CD2-4A43-BB30-E31B10FEC0A8}"/>
              </a:ext>
            </a:extLst>
          </p:cNvPr>
          <p:cNvSpPr>
            <a:spLocks/>
          </p:cNvSpPr>
          <p:nvPr/>
        </p:nvSpPr>
        <p:spPr>
          <a:xfrm>
            <a:off x="3514967" y="1690377"/>
            <a:ext cx="2380564" cy="2356994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F95C257-8CD8-4F86-BF70-CAA168CA69E9}"/>
              </a:ext>
            </a:extLst>
          </p:cNvPr>
          <p:cNvSpPr>
            <a:spLocks/>
          </p:cNvSpPr>
          <p:nvPr/>
        </p:nvSpPr>
        <p:spPr>
          <a:xfrm>
            <a:off x="301365" y="1502892"/>
            <a:ext cx="2599162" cy="3656945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9B31DF-C0E0-4F5E-9781-3F964486F57C}"/>
              </a:ext>
            </a:extLst>
          </p:cNvPr>
          <p:cNvSpPr>
            <a:spLocks/>
          </p:cNvSpPr>
          <p:nvPr/>
        </p:nvSpPr>
        <p:spPr>
          <a:xfrm>
            <a:off x="490837" y="1706056"/>
            <a:ext cx="2220217" cy="3250618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4DF200DA-328E-4A85-BB27-B5433C433779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62169" y="2105505"/>
            <a:ext cx="1477554" cy="2451720"/>
          </a:xfrm>
          <a:custGeom>
            <a:avLst/>
            <a:gdLst>
              <a:gd name="connsiteX0" fmla="*/ 0 w 1477554"/>
              <a:gd name="connsiteY0" fmla="*/ 0 h 2451720"/>
              <a:gd name="connsiteX1" fmla="*/ 1477554 w 1477554"/>
              <a:gd name="connsiteY1" fmla="*/ 0 h 2451720"/>
              <a:gd name="connsiteX2" fmla="*/ 1477554 w 1477554"/>
              <a:gd name="connsiteY2" fmla="*/ 2451720 h 2451720"/>
              <a:gd name="connsiteX3" fmla="*/ 0 w 1477554"/>
              <a:gd name="connsiteY3" fmla="*/ 2451720 h 245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554" h="2451720">
                <a:moveTo>
                  <a:pt x="0" y="0"/>
                </a:moveTo>
                <a:lnTo>
                  <a:pt x="1477554" y="0"/>
                </a:lnTo>
                <a:lnTo>
                  <a:pt x="1477554" y="2451720"/>
                </a:lnTo>
                <a:lnTo>
                  <a:pt x="0" y="24517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0E7FDAE0-E65D-4DEA-8FD4-756B8093AC6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727503" y="1891128"/>
            <a:ext cx="1955492" cy="1955492"/>
          </a:xfrm>
          <a:custGeom>
            <a:avLst/>
            <a:gdLst>
              <a:gd name="connsiteX0" fmla="*/ 0 w 1955492"/>
              <a:gd name="connsiteY0" fmla="*/ 0 h 1955492"/>
              <a:gd name="connsiteX1" fmla="*/ 1955492 w 1955492"/>
              <a:gd name="connsiteY1" fmla="*/ 0 h 1955492"/>
              <a:gd name="connsiteX2" fmla="*/ 1955492 w 1955492"/>
              <a:gd name="connsiteY2" fmla="*/ 1955492 h 1955492"/>
              <a:gd name="connsiteX3" fmla="*/ 0 w 1955492"/>
              <a:gd name="connsiteY3" fmla="*/ 1955492 h 195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492" h="1955492">
                <a:moveTo>
                  <a:pt x="0" y="0"/>
                </a:moveTo>
                <a:lnTo>
                  <a:pt x="1955492" y="0"/>
                </a:lnTo>
                <a:lnTo>
                  <a:pt x="1955492" y="1955492"/>
                </a:lnTo>
                <a:lnTo>
                  <a:pt x="0" y="19554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82AB263E-3739-461F-B86A-EC7DAF61596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445259" y="2428720"/>
            <a:ext cx="3484801" cy="1806136"/>
          </a:xfrm>
          <a:custGeom>
            <a:avLst/>
            <a:gdLst>
              <a:gd name="connsiteX0" fmla="*/ 0 w 3484801"/>
              <a:gd name="connsiteY0" fmla="*/ 0 h 1806136"/>
              <a:gd name="connsiteX1" fmla="*/ 3484801 w 3484801"/>
              <a:gd name="connsiteY1" fmla="*/ 0 h 1806136"/>
              <a:gd name="connsiteX2" fmla="*/ 3484801 w 3484801"/>
              <a:gd name="connsiteY2" fmla="*/ 1806136 h 1806136"/>
              <a:gd name="connsiteX3" fmla="*/ 0 w 3484801"/>
              <a:gd name="connsiteY3" fmla="*/ 1806136 h 18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01" h="1806136">
                <a:moveTo>
                  <a:pt x="0" y="0"/>
                </a:moveTo>
                <a:lnTo>
                  <a:pt x="3484801" y="0"/>
                </a:lnTo>
                <a:lnTo>
                  <a:pt x="3484801" y="1806136"/>
                </a:lnTo>
                <a:lnTo>
                  <a:pt x="0" y="18061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6CCC41-DB90-4AF9-9F0E-2795A979F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0480498" y="5649262"/>
            <a:ext cx="1628251" cy="789229"/>
          </a:xfrm>
        </p:spPr>
        <p:txBody>
          <a:bodyPr anchor="t"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F4A22D6-1921-491E-8D69-4B42583AD0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4493858" y="4926280"/>
            <a:ext cx="2013340" cy="789229"/>
          </a:xfrm>
        </p:spPr>
        <p:txBody>
          <a:bodyPr anchor="t"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FD2737E-6769-4498-BED3-D4BF12D26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500535" y="5649262"/>
            <a:ext cx="1628252" cy="789229"/>
          </a:xfrm>
        </p:spPr>
        <p:txBody>
          <a:bodyPr anchor="t"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254201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Mixed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close up of a person&#10;&#10;Description automatically generated">
            <a:extLst>
              <a:ext uri="{FF2B5EF4-FFF2-40B4-BE49-F238E27FC236}">
                <a16:creationId xmlns:a16="http://schemas.microsoft.com/office/drawing/2014/main" id="{85BD55FF-A21F-4ECE-8AA9-DE8836C33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FCDB95-2B24-4723-8E3C-5279578AED44}"/>
              </a:ext>
            </a:extLst>
          </p:cNvPr>
          <p:cNvSpPr>
            <a:spLocks/>
          </p:cNvSpPr>
          <p:nvPr/>
        </p:nvSpPr>
        <p:spPr>
          <a:xfrm>
            <a:off x="560283" y="3569339"/>
            <a:ext cx="1953241" cy="2748153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926F7D2-94DE-4D9C-B5CB-D1E8AC8A9592}"/>
              </a:ext>
            </a:extLst>
          </p:cNvPr>
          <p:cNvSpPr>
            <a:spLocks/>
          </p:cNvSpPr>
          <p:nvPr/>
        </p:nvSpPr>
        <p:spPr>
          <a:xfrm>
            <a:off x="702669" y="3722014"/>
            <a:ext cx="1668468" cy="244280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B224D8-04A5-40D3-8B2E-A8B993429E3A}"/>
              </a:ext>
            </a:extLst>
          </p:cNvPr>
          <p:cNvSpPr>
            <a:spLocks/>
          </p:cNvSpPr>
          <p:nvPr/>
        </p:nvSpPr>
        <p:spPr>
          <a:xfrm>
            <a:off x="575503" y="630440"/>
            <a:ext cx="2498321" cy="249832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CD0ED-C07D-4187-9F7A-66D5B527617B}"/>
              </a:ext>
            </a:extLst>
          </p:cNvPr>
          <p:cNvSpPr>
            <a:spLocks/>
          </p:cNvSpPr>
          <p:nvPr/>
        </p:nvSpPr>
        <p:spPr>
          <a:xfrm>
            <a:off x="736177" y="801891"/>
            <a:ext cx="2176973" cy="2155419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F35B71F-4D35-4FD1-B701-FCD4E5102232}"/>
              </a:ext>
            </a:extLst>
          </p:cNvPr>
          <p:cNvSpPr>
            <a:spLocks/>
          </p:cNvSpPr>
          <p:nvPr userDrawn="1"/>
        </p:nvSpPr>
        <p:spPr>
          <a:xfrm>
            <a:off x="3782822" y="1766367"/>
            <a:ext cx="4868521" cy="3325265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C7F337D-8F64-4EF1-9B05-FC8CCFC6423D}"/>
              </a:ext>
            </a:extLst>
          </p:cNvPr>
          <p:cNvSpPr>
            <a:spLocks/>
          </p:cNvSpPr>
          <p:nvPr userDrawn="1"/>
        </p:nvSpPr>
        <p:spPr>
          <a:xfrm>
            <a:off x="3942921" y="1951104"/>
            <a:ext cx="4548324" cy="2955791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F949DB3-498E-45B3-A684-5F5B9B626082}"/>
              </a:ext>
            </a:extLst>
          </p:cNvPr>
          <p:cNvSpPr>
            <a:spLocks/>
          </p:cNvSpPr>
          <p:nvPr userDrawn="1"/>
        </p:nvSpPr>
        <p:spPr>
          <a:xfrm>
            <a:off x="9750498" y="729309"/>
            <a:ext cx="1953241" cy="2748153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6D4D9AF-162C-418A-A2BB-701E3A3948EA}"/>
              </a:ext>
            </a:extLst>
          </p:cNvPr>
          <p:cNvSpPr>
            <a:spLocks/>
          </p:cNvSpPr>
          <p:nvPr userDrawn="1"/>
        </p:nvSpPr>
        <p:spPr>
          <a:xfrm>
            <a:off x="9892884" y="881984"/>
            <a:ext cx="1668468" cy="244280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B9D14B-CE3A-44E7-AE24-7BBCF953E434}"/>
              </a:ext>
            </a:extLst>
          </p:cNvPr>
          <p:cNvSpPr>
            <a:spLocks/>
          </p:cNvSpPr>
          <p:nvPr userDrawn="1"/>
        </p:nvSpPr>
        <p:spPr>
          <a:xfrm>
            <a:off x="9265981" y="3930990"/>
            <a:ext cx="2498321" cy="249832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363F3E3-0151-412F-ABBE-EA6351C02D9A}"/>
              </a:ext>
            </a:extLst>
          </p:cNvPr>
          <p:cNvSpPr>
            <a:spLocks/>
          </p:cNvSpPr>
          <p:nvPr userDrawn="1"/>
        </p:nvSpPr>
        <p:spPr>
          <a:xfrm>
            <a:off x="9426655" y="4102441"/>
            <a:ext cx="2176973" cy="2155419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C669741-61C7-4480-96DA-43F3772E56FC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930536" y="985473"/>
            <a:ext cx="1788254" cy="1788254"/>
          </a:xfrm>
          <a:custGeom>
            <a:avLst/>
            <a:gdLst>
              <a:gd name="connsiteX0" fmla="*/ 0 w 1788254"/>
              <a:gd name="connsiteY0" fmla="*/ 0 h 1788254"/>
              <a:gd name="connsiteX1" fmla="*/ 1788254 w 1788254"/>
              <a:gd name="connsiteY1" fmla="*/ 0 h 1788254"/>
              <a:gd name="connsiteX2" fmla="*/ 1788254 w 1788254"/>
              <a:gd name="connsiteY2" fmla="*/ 1788254 h 1788254"/>
              <a:gd name="connsiteX3" fmla="*/ 0 w 1788254"/>
              <a:gd name="connsiteY3" fmla="*/ 1788254 h 178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1788254">
                <a:moveTo>
                  <a:pt x="0" y="0"/>
                </a:moveTo>
                <a:lnTo>
                  <a:pt x="1788254" y="0"/>
                </a:lnTo>
                <a:lnTo>
                  <a:pt x="1788254" y="1788254"/>
                </a:lnTo>
                <a:lnTo>
                  <a:pt x="0" y="1788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7012C368-FF87-4138-BAD5-4C739F02F94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81721" y="4022196"/>
            <a:ext cx="1110365" cy="1842440"/>
          </a:xfrm>
          <a:custGeom>
            <a:avLst/>
            <a:gdLst>
              <a:gd name="connsiteX0" fmla="*/ 0 w 1110365"/>
              <a:gd name="connsiteY0" fmla="*/ 0 h 1842440"/>
              <a:gd name="connsiteX1" fmla="*/ 1110365 w 1110365"/>
              <a:gd name="connsiteY1" fmla="*/ 0 h 1842440"/>
              <a:gd name="connsiteX2" fmla="*/ 1110365 w 1110365"/>
              <a:gd name="connsiteY2" fmla="*/ 1842440 h 1842440"/>
              <a:gd name="connsiteX3" fmla="*/ 0 w 111036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65" h="1842440">
                <a:moveTo>
                  <a:pt x="0" y="0"/>
                </a:moveTo>
                <a:lnTo>
                  <a:pt x="1110365" y="0"/>
                </a:lnTo>
                <a:lnTo>
                  <a:pt x="1110365" y="1842440"/>
                </a:lnTo>
                <a:lnTo>
                  <a:pt x="0" y="1842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41978AA2-A1F7-44F6-B21F-1249BE9AFCD2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4633085" y="2608029"/>
            <a:ext cx="3168001" cy="1641943"/>
          </a:xfrm>
          <a:custGeom>
            <a:avLst/>
            <a:gdLst>
              <a:gd name="connsiteX0" fmla="*/ 0 w 3168001"/>
              <a:gd name="connsiteY0" fmla="*/ 0 h 1641943"/>
              <a:gd name="connsiteX1" fmla="*/ 3168001 w 3168001"/>
              <a:gd name="connsiteY1" fmla="*/ 0 h 1641943"/>
              <a:gd name="connsiteX2" fmla="*/ 3168001 w 3168001"/>
              <a:gd name="connsiteY2" fmla="*/ 1641943 h 1641943"/>
              <a:gd name="connsiteX3" fmla="*/ 0 w 3168001"/>
              <a:gd name="connsiteY3" fmla="*/ 1641943 h 16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001" h="1641943">
                <a:moveTo>
                  <a:pt x="0" y="0"/>
                </a:moveTo>
                <a:lnTo>
                  <a:pt x="3168001" y="0"/>
                </a:lnTo>
                <a:lnTo>
                  <a:pt x="3168001" y="1641943"/>
                </a:lnTo>
                <a:lnTo>
                  <a:pt x="0" y="16419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BB3E9EB-5EE8-4767-91DD-4774BBEFB7B2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0171936" y="1182166"/>
            <a:ext cx="1110365" cy="1842440"/>
          </a:xfrm>
          <a:custGeom>
            <a:avLst/>
            <a:gdLst>
              <a:gd name="connsiteX0" fmla="*/ 0 w 1110365"/>
              <a:gd name="connsiteY0" fmla="*/ 0 h 1842440"/>
              <a:gd name="connsiteX1" fmla="*/ 1110365 w 1110365"/>
              <a:gd name="connsiteY1" fmla="*/ 0 h 1842440"/>
              <a:gd name="connsiteX2" fmla="*/ 1110365 w 1110365"/>
              <a:gd name="connsiteY2" fmla="*/ 1842440 h 1842440"/>
              <a:gd name="connsiteX3" fmla="*/ 0 w 111036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65" h="1842440">
                <a:moveTo>
                  <a:pt x="0" y="0"/>
                </a:moveTo>
                <a:lnTo>
                  <a:pt x="1110365" y="0"/>
                </a:lnTo>
                <a:lnTo>
                  <a:pt x="1110365" y="1842440"/>
                </a:lnTo>
                <a:lnTo>
                  <a:pt x="0" y="18424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58F98076-6A65-4C2E-BA5A-D9938673EBB6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621014" y="4286023"/>
            <a:ext cx="1788254" cy="1788254"/>
          </a:xfrm>
          <a:custGeom>
            <a:avLst/>
            <a:gdLst>
              <a:gd name="connsiteX0" fmla="*/ 0 w 1788254"/>
              <a:gd name="connsiteY0" fmla="*/ 0 h 1788254"/>
              <a:gd name="connsiteX1" fmla="*/ 1788254 w 1788254"/>
              <a:gd name="connsiteY1" fmla="*/ 0 h 1788254"/>
              <a:gd name="connsiteX2" fmla="*/ 1788254 w 1788254"/>
              <a:gd name="connsiteY2" fmla="*/ 1788254 h 1788254"/>
              <a:gd name="connsiteX3" fmla="*/ 0 w 1788254"/>
              <a:gd name="connsiteY3" fmla="*/ 1788254 h 178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1788254">
                <a:moveTo>
                  <a:pt x="0" y="0"/>
                </a:moveTo>
                <a:lnTo>
                  <a:pt x="1788254" y="0"/>
                </a:lnTo>
                <a:lnTo>
                  <a:pt x="1788254" y="1788254"/>
                </a:lnTo>
                <a:lnTo>
                  <a:pt x="0" y="1788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5A29AD-F34C-4CA4-8C0D-3D4584B76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2822" y="5627931"/>
            <a:ext cx="4868521" cy="789229"/>
          </a:xfrm>
        </p:spPr>
        <p:txBody>
          <a:bodyPr anchor="b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205906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A191E976-A3B1-4996-A878-9D1F552FE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FBDC9-CB4E-45DE-91BF-A6DB1CF1F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360" y="2092038"/>
            <a:ext cx="4027583" cy="681037"/>
          </a:xfrm>
        </p:spPr>
        <p:txBody>
          <a:bodyPr>
            <a:noAutofit/>
          </a:bodyPr>
          <a:lstStyle>
            <a:lvl1pPr>
              <a:defRPr sz="4000" b="1" spc="-150"/>
            </a:lvl1pPr>
          </a:lstStyle>
          <a:p>
            <a:r>
              <a:rPr lang="en-US" noProof="0"/>
              <a:t>Credits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0F9ECF3-991C-4987-954D-E88766E93546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289457" y="2970213"/>
            <a:ext cx="4027487" cy="2392668"/>
          </a:xfrm>
        </p:spPr>
        <p:txBody>
          <a:bodyPr>
            <a:normAutofit/>
          </a:bodyPr>
          <a:lstStyle>
            <a:lvl1pPr marL="0" indent="0">
              <a:buNone/>
              <a:defRPr sz="1600" i="1"/>
            </a:lvl1pPr>
          </a:lstStyle>
          <a:p>
            <a:r>
              <a:rPr lang="en-US" noProof="0" dirty="0"/>
              <a:t>Insert Your Table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9B8954-9C99-4571-9B6D-CCD4984E617E}"/>
              </a:ext>
            </a:extLst>
          </p:cNvPr>
          <p:cNvSpPr>
            <a:spLocks/>
          </p:cNvSpPr>
          <p:nvPr userDrawn="1"/>
        </p:nvSpPr>
        <p:spPr>
          <a:xfrm>
            <a:off x="1482433" y="751314"/>
            <a:ext cx="3806312" cy="5355372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3CB545-A837-4331-A2A1-9C3120265D7D}"/>
              </a:ext>
            </a:extLst>
          </p:cNvPr>
          <p:cNvSpPr>
            <a:spLocks/>
          </p:cNvSpPr>
          <p:nvPr userDrawn="1"/>
        </p:nvSpPr>
        <p:spPr>
          <a:xfrm>
            <a:off x="1759904" y="1048835"/>
            <a:ext cx="3251370" cy="4760331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321A8AC-07A5-439A-93BC-C687E801BF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03696" y="1633806"/>
            <a:ext cx="2163786" cy="3590393"/>
          </a:xfrm>
          <a:custGeom>
            <a:avLst/>
            <a:gdLst>
              <a:gd name="connsiteX0" fmla="*/ 0 w 2618182"/>
              <a:gd name="connsiteY0" fmla="*/ 0 h 4344375"/>
              <a:gd name="connsiteX1" fmla="*/ 2618182 w 2618182"/>
              <a:gd name="connsiteY1" fmla="*/ 0 h 4344375"/>
              <a:gd name="connsiteX2" fmla="*/ 2618182 w 2618182"/>
              <a:gd name="connsiteY2" fmla="*/ 4344375 h 4344375"/>
              <a:gd name="connsiteX3" fmla="*/ 0 w 2618182"/>
              <a:gd name="connsiteY3" fmla="*/ 4344375 h 43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182" h="4344375">
                <a:moveTo>
                  <a:pt x="0" y="0"/>
                </a:moveTo>
                <a:lnTo>
                  <a:pt x="2618182" y="0"/>
                </a:lnTo>
                <a:lnTo>
                  <a:pt x="2618182" y="4344375"/>
                </a:lnTo>
                <a:lnTo>
                  <a:pt x="0" y="4344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394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A1994302-3A1D-46E9-B387-BBC94DA48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FBDC9-CB4E-45DE-91BF-A6DB1CF1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9C1E-C574-4241-B269-469E1CCDB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59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oncr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ll, ground, building&#10;&#10;Description automatically generated">
            <a:extLst>
              <a:ext uri="{FF2B5EF4-FFF2-40B4-BE49-F238E27FC236}">
                <a16:creationId xmlns:a16="http://schemas.microsoft.com/office/drawing/2014/main" id="{9CEDB5B7-3945-440B-A0AD-95179574F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7E19E8-AE1F-4B38-97D4-16BFF072EB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29C17-380A-4800-A187-0E22C674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325" y="2450444"/>
            <a:ext cx="6951720" cy="1771325"/>
          </a:xfrm>
        </p:spPr>
        <p:txBody>
          <a:bodyPr anchor="b">
            <a:normAutofit/>
          </a:bodyPr>
          <a:lstStyle>
            <a:lvl1pPr algn="l">
              <a:defRPr sz="4000" b="1" spc="-1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59B39-A9FA-4822-B848-FF5C88B9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325" y="4379993"/>
            <a:ext cx="6951720" cy="931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23BBA6-8A70-4A66-8734-DCF1D57CBFB2}"/>
              </a:ext>
            </a:extLst>
          </p:cNvPr>
          <p:cNvSpPr>
            <a:spLocks/>
          </p:cNvSpPr>
          <p:nvPr userDrawn="1"/>
        </p:nvSpPr>
        <p:spPr>
          <a:xfrm>
            <a:off x="747085" y="1917516"/>
            <a:ext cx="3022968" cy="3022968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D4CD3A-5ACA-4999-B83F-271EDAE8443E}"/>
              </a:ext>
            </a:extLst>
          </p:cNvPr>
          <p:cNvSpPr>
            <a:spLocks/>
          </p:cNvSpPr>
          <p:nvPr userDrawn="1"/>
        </p:nvSpPr>
        <p:spPr>
          <a:xfrm>
            <a:off x="915028" y="2085459"/>
            <a:ext cx="2687083" cy="268708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F1753F-3555-471B-B36A-AA0D89D61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6677" y="2347107"/>
            <a:ext cx="2163786" cy="2163786"/>
          </a:xfrm>
          <a:custGeom>
            <a:avLst/>
            <a:gdLst>
              <a:gd name="connsiteX0" fmla="*/ 0 w 4638269"/>
              <a:gd name="connsiteY0" fmla="*/ 0 h 4638269"/>
              <a:gd name="connsiteX1" fmla="*/ 4638269 w 4638269"/>
              <a:gd name="connsiteY1" fmla="*/ 0 h 4638269"/>
              <a:gd name="connsiteX2" fmla="*/ 4638269 w 4638269"/>
              <a:gd name="connsiteY2" fmla="*/ 4638269 h 4638269"/>
              <a:gd name="connsiteX3" fmla="*/ 0 w 4638269"/>
              <a:gd name="connsiteY3" fmla="*/ 4638269 h 46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269" h="4638269">
                <a:moveTo>
                  <a:pt x="0" y="0"/>
                </a:moveTo>
                <a:lnTo>
                  <a:pt x="4638269" y="0"/>
                </a:lnTo>
                <a:lnTo>
                  <a:pt x="4638269" y="4638269"/>
                </a:lnTo>
                <a:lnTo>
                  <a:pt x="0" y="46382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7770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qua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wall, ground, building&#10;&#10;Description automatically generated">
            <a:extLst>
              <a:ext uri="{FF2B5EF4-FFF2-40B4-BE49-F238E27FC236}">
                <a16:creationId xmlns:a16="http://schemas.microsoft.com/office/drawing/2014/main" id="{814AF0FF-AC90-46AB-B933-A15FC9F39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3BCC60-8A24-4C98-8E59-6E0516F505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90EE93-6242-4676-A555-4752B532B207}"/>
              </a:ext>
            </a:extLst>
          </p:cNvPr>
          <p:cNvSpPr>
            <a:spLocks/>
          </p:cNvSpPr>
          <p:nvPr userDrawn="1"/>
        </p:nvSpPr>
        <p:spPr>
          <a:xfrm>
            <a:off x="2856000" y="189000"/>
            <a:ext cx="6480000" cy="6480000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C51D7F-3058-43AB-A11F-52CC7CF9306D}"/>
              </a:ext>
            </a:extLst>
          </p:cNvPr>
          <p:cNvSpPr>
            <a:spLocks/>
          </p:cNvSpPr>
          <p:nvPr userDrawn="1"/>
        </p:nvSpPr>
        <p:spPr>
          <a:xfrm>
            <a:off x="3216000" y="549000"/>
            <a:ext cx="5760000" cy="5760000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D8F58AB-8243-471D-808B-AAEEFD4556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6910" y="2119910"/>
            <a:ext cx="2606843" cy="2606843"/>
          </a:xfrm>
          <a:custGeom>
            <a:avLst/>
            <a:gdLst>
              <a:gd name="connsiteX0" fmla="*/ 0 w 2606843"/>
              <a:gd name="connsiteY0" fmla="*/ 0 h 2606843"/>
              <a:gd name="connsiteX1" fmla="*/ 2606843 w 2606843"/>
              <a:gd name="connsiteY1" fmla="*/ 0 h 2606843"/>
              <a:gd name="connsiteX2" fmla="*/ 2606843 w 2606843"/>
              <a:gd name="connsiteY2" fmla="*/ 2606843 h 2606843"/>
              <a:gd name="connsiteX3" fmla="*/ 0 w 2606843"/>
              <a:gd name="connsiteY3" fmla="*/ 2606843 h 26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843" h="2606843">
                <a:moveTo>
                  <a:pt x="0" y="0"/>
                </a:moveTo>
                <a:lnTo>
                  <a:pt x="2606843" y="0"/>
                </a:lnTo>
                <a:lnTo>
                  <a:pt x="2606843" y="2606843"/>
                </a:lnTo>
                <a:lnTo>
                  <a:pt x="0" y="26068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Drag &amp; Drop or Insert your picture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4F42C3A-34E2-413E-B777-4C498DA225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0384004" y="4907717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649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qua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wall, ground, building&#10;&#10;Description automatically generated">
            <a:extLst>
              <a:ext uri="{FF2B5EF4-FFF2-40B4-BE49-F238E27FC236}">
                <a16:creationId xmlns:a16="http://schemas.microsoft.com/office/drawing/2014/main" id="{AF0A2361-96A7-43CD-9C15-C5C188925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13782B-CCEF-4009-9979-6EDA77529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8D276E-9E03-43ED-BEBB-D5F1E0120D5F}"/>
              </a:ext>
            </a:extLst>
          </p:cNvPr>
          <p:cNvSpPr>
            <a:spLocks/>
          </p:cNvSpPr>
          <p:nvPr userDrawn="1"/>
        </p:nvSpPr>
        <p:spPr>
          <a:xfrm>
            <a:off x="2856000" y="189000"/>
            <a:ext cx="6480000" cy="6480000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0A63B7-CC44-4698-B696-98956F7624C7}"/>
              </a:ext>
            </a:extLst>
          </p:cNvPr>
          <p:cNvSpPr>
            <a:spLocks/>
          </p:cNvSpPr>
          <p:nvPr userDrawn="1"/>
        </p:nvSpPr>
        <p:spPr>
          <a:xfrm>
            <a:off x="3216000" y="549000"/>
            <a:ext cx="5760000" cy="5760000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6325B9-4D08-4B8D-81F7-E2AFDB389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76867" y="1109867"/>
            <a:ext cx="4638269" cy="4638269"/>
          </a:xfrm>
          <a:custGeom>
            <a:avLst/>
            <a:gdLst>
              <a:gd name="connsiteX0" fmla="*/ 0 w 4638269"/>
              <a:gd name="connsiteY0" fmla="*/ 0 h 4638269"/>
              <a:gd name="connsiteX1" fmla="*/ 4638269 w 4638269"/>
              <a:gd name="connsiteY1" fmla="*/ 0 h 4638269"/>
              <a:gd name="connsiteX2" fmla="*/ 4638269 w 4638269"/>
              <a:gd name="connsiteY2" fmla="*/ 4638269 h 4638269"/>
              <a:gd name="connsiteX3" fmla="*/ 0 w 4638269"/>
              <a:gd name="connsiteY3" fmla="*/ 4638269 h 46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269" h="4638269">
                <a:moveTo>
                  <a:pt x="0" y="0"/>
                </a:moveTo>
                <a:lnTo>
                  <a:pt x="4638269" y="0"/>
                </a:lnTo>
                <a:lnTo>
                  <a:pt x="4638269" y="4638269"/>
                </a:lnTo>
                <a:lnTo>
                  <a:pt x="0" y="46382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73AD8D-3423-4274-AF90-7A7A91C8D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0384004" y="4907717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205606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rai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all, ground, building&#10;&#10;Description automatically generated">
            <a:extLst>
              <a:ext uri="{FF2B5EF4-FFF2-40B4-BE49-F238E27FC236}">
                <a16:creationId xmlns:a16="http://schemas.microsoft.com/office/drawing/2014/main" id="{86A597F4-541F-4B87-857C-FD039AE2F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062EC4-73F8-4BAC-8B3E-57DA152C9B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98A9D7-7315-4AB2-862F-27FAC50A3D44}"/>
              </a:ext>
            </a:extLst>
          </p:cNvPr>
          <p:cNvSpPr>
            <a:spLocks/>
          </p:cNvSpPr>
          <p:nvPr userDrawn="1"/>
        </p:nvSpPr>
        <p:spPr>
          <a:xfrm>
            <a:off x="3793182" y="189000"/>
            <a:ext cx="4605637" cy="6480000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068C27-BF34-4196-A705-49573BD883EC}"/>
              </a:ext>
            </a:extLst>
          </p:cNvPr>
          <p:cNvSpPr>
            <a:spLocks/>
          </p:cNvSpPr>
          <p:nvPr userDrawn="1"/>
        </p:nvSpPr>
        <p:spPr>
          <a:xfrm>
            <a:off x="4128921" y="549000"/>
            <a:ext cx="3934158" cy="5760000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77275C-ECA0-4A94-854E-71332CA2E8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86909" y="1256815"/>
            <a:ext cx="2618182" cy="4344375"/>
          </a:xfrm>
          <a:custGeom>
            <a:avLst/>
            <a:gdLst>
              <a:gd name="connsiteX0" fmla="*/ 0 w 2618182"/>
              <a:gd name="connsiteY0" fmla="*/ 0 h 4344375"/>
              <a:gd name="connsiteX1" fmla="*/ 2618182 w 2618182"/>
              <a:gd name="connsiteY1" fmla="*/ 0 h 4344375"/>
              <a:gd name="connsiteX2" fmla="*/ 2618182 w 2618182"/>
              <a:gd name="connsiteY2" fmla="*/ 4344375 h 4344375"/>
              <a:gd name="connsiteX3" fmla="*/ 0 w 2618182"/>
              <a:gd name="connsiteY3" fmla="*/ 4344375 h 43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182" h="4344375">
                <a:moveTo>
                  <a:pt x="0" y="0"/>
                </a:moveTo>
                <a:lnTo>
                  <a:pt x="2618182" y="0"/>
                </a:lnTo>
                <a:lnTo>
                  <a:pt x="2618182" y="4344375"/>
                </a:lnTo>
                <a:lnTo>
                  <a:pt x="0" y="4344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A94D92-7C38-4C84-B27E-D990B455B5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0384004" y="4907717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241887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ll, ground, building&#10;&#10;Description automatically generated">
            <a:extLst>
              <a:ext uri="{FF2B5EF4-FFF2-40B4-BE49-F238E27FC236}">
                <a16:creationId xmlns:a16="http://schemas.microsoft.com/office/drawing/2014/main" id="{2F2E8687-063C-4BB2-BF22-08DDC4FC8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B89ECB-FC60-43BD-BA39-C3E5B9F489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90F18D-F091-4B17-90B5-6B04179FA63F}"/>
              </a:ext>
            </a:extLst>
          </p:cNvPr>
          <p:cNvSpPr>
            <a:spLocks/>
          </p:cNvSpPr>
          <p:nvPr userDrawn="1"/>
        </p:nvSpPr>
        <p:spPr>
          <a:xfrm>
            <a:off x="1352316" y="189000"/>
            <a:ext cx="9487368" cy="6480000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A93B6D-737D-4BC9-BA2E-9CEB9BD6B084}"/>
              </a:ext>
            </a:extLst>
          </p:cNvPr>
          <p:cNvSpPr>
            <a:spLocks/>
          </p:cNvSpPr>
          <p:nvPr userDrawn="1"/>
        </p:nvSpPr>
        <p:spPr>
          <a:xfrm>
            <a:off x="1664303" y="549000"/>
            <a:ext cx="8863394" cy="5760000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B958F-6CA9-45F3-85C4-91F9B0C350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09234" y="1829160"/>
            <a:ext cx="6173537" cy="3199680"/>
          </a:xfrm>
          <a:custGeom>
            <a:avLst/>
            <a:gdLst>
              <a:gd name="connsiteX0" fmla="*/ 0 w 6173537"/>
              <a:gd name="connsiteY0" fmla="*/ 0 h 3199680"/>
              <a:gd name="connsiteX1" fmla="*/ 6173537 w 6173537"/>
              <a:gd name="connsiteY1" fmla="*/ 0 h 3199680"/>
              <a:gd name="connsiteX2" fmla="*/ 6173537 w 6173537"/>
              <a:gd name="connsiteY2" fmla="*/ 3199680 h 3199680"/>
              <a:gd name="connsiteX3" fmla="*/ 0 w 6173537"/>
              <a:gd name="connsiteY3" fmla="*/ 3199680 h 319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537" h="3199680">
                <a:moveTo>
                  <a:pt x="0" y="0"/>
                </a:moveTo>
                <a:lnTo>
                  <a:pt x="6173537" y="0"/>
                </a:lnTo>
                <a:lnTo>
                  <a:pt x="6173537" y="3199680"/>
                </a:lnTo>
                <a:lnTo>
                  <a:pt x="0" y="31996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A2C420E-C406-4EEC-9448-FDC161BB5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10384004" y="4907717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4455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indoor, floor, dome&#10;&#10;Description automatically generated">
            <a:extLst>
              <a:ext uri="{FF2B5EF4-FFF2-40B4-BE49-F238E27FC236}">
                <a16:creationId xmlns:a16="http://schemas.microsoft.com/office/drawing/2014/main" id="{5F5B5FC3-70A3-483E-8787-8062FD500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29C17-380A-4800-A187-0E22C674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325" y="2450444"/>
            <a:ext cx="6951720" cy="1771325"/>
          </a:xfrm>
        </p:spPr>
        <p:txBody>
          <a:bodyPr anchor="b">
            <a:normAutofit/>
          </a:bodyPr>
          <a:lstStyle>
            <a:lvl1pPr algn="l">
              <a:defRPr sz="4000" b="1" spc="-1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59B39-A9FA-4822-B848-FF5C88B9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325" y="4379993"/>
            <a:ext cx="6951720" cy="931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D3DE4A-CF49-488A-9305-D7BA357F744E}"/>
              </a:ext>
            </a:extLst>
          </p:cNvPr>
          <p:cNvSpPr>
            <a:spLocks/>
          </p:cNvSpPr>
          <p:nvPr userDrawn="1"/>
        </p:nvSpPr>
        <p:spPr>
          <a:xfrm>
            <a:off x="1299409" y="2179840"/>
            <a:ext cx="2498321" cy="249832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5AD275-A41F-4D50-BD14-7FA4AF621D9B}"/>
              </a:ext>
            </a:extLst>
          </p:cNvPr>
          <p:cNvSpPr>
            <a:spLocks/>
          </p:cNvSpPr>
          <p:nvPr userDrawn="1"/>
        </p:nvSpPr>
        <p:spPr>
          <a:xfrm>
            <a:off x="1460083" y="2351291"/>
            <a:ext cx="2176973" cy="2155419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192E8C7C-A97D-4D9C-949C-3EC62C352D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54442" y="2534873"/>
            <a:ext cx="1788254" cy="1788254"/>
          </a:xfrm>
          <a:custGeom>
            <a:avLst/>
            <a:gdLst>
              <a:gd name="connsiteX0" fmla="*/ 0 w 1788254"/>
              <a:gd name="connsiteY0" fmla="*/ 0 h 1788254"/>
              <a:gd name="connsiteX1" fmla="*/ 1788254 w 1788254"/>
              <a:gd name="connsiteY1" fmla="*/ 0 h 1788254"/>
              <a:gd name="connsiteX2" fmla="*/ 1788254 w 1788254"/>
              <a:gd name="connsiteY2" fmla="*/ 1788254 h 1788254"/>
              <a:gd name="connsiteX3" fmla="*/ 0 w 1788254"/>
              <a:gd name="connsiteY3" fmla="*/ 1788254 h 178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1788254">
                <a:moveTo>
                  <a:pt x="0" y="0"/>
                </a:moveTo>
                <a:lnTo>
                  <a:pt x="1788254" y="0"/>
                </a:lnTo>
                <a:lnTo>
                  <a:pt x="1788254" y="1788254"/>
                </a:lnTo>
                <a:lnTo>
                  <a:pt x="0" y="1788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0905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Squa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building, indoor, floor, dome&#10;&#10;Description automatically generated">
            <a:extLst>
              <a:ext uri="{FF2B5EF4-FFF2-40B4-BE49-F238E27FC236}">
                <a16:creationId xmlns:a16="http://schemas.microsoft.com/office/drawing/2014/main" id="{1DF97D38-B291-4B12-87DB-3982EA4E8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1123A6-0169-4DF2-BD85-BE7CD5E63E89}"/>
              </a:ext>
            </a:extLst>
          </p:cNvPr>
          <p:cNvSpPr>
            <a:spLocks/>
          </p:cNvSpPr>
          <p:nvPr/>
        </p:nvSpPr>
        <p:spPr>
          <a:xfrm>
            <a:off x="1063531" y="2179840"/>
            <a:ext cx="2498321" cy="249832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BF7068-1FC1-49FD-9B47-125155F82B36}"/>
              </a:ext>
            </a:extLst>
          </p:cNvPr>
          <p:cNvSpPr>
            <a:spLocks/>
          </p:cNvSpPr>
          <p:nvPr/>
        </p:nvSpPr>
        <p:spPr>
          <a:xfrm>
            <a:off x="1224205" y="2351291"/>
            <a:ext cx="2176973" cy="2155419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DFD43A-E31A-4069-A0D4-2630BEE7F14F}"/>
              </a:ext>
            </a:extLst>
          </p:cNvPr>
          <p:cNvSpPr>
            <a:spLocks/>
          </p:cNvSpPr>
          <p:nvPr/>
        </p:nvSpPr>
        <p:spPr>
          <a:xfrm>
            <a:off x="4846840" y="2179840"/>
            <a:ext cx="2498321" cy="249832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463DC7-7F73-4EA7-AD87-A65185340E03}"/>
              </a:ext>
            </a:extLst>
          </p:cNvPr>
          <p:cNvSpPr>
            <a:spLocks/>
          </p:cNvSpPr>
          <p:nvPr/>
        </p:nvSpPr>
        <p:spPr>
          <a:xfrm>
            <a:off x="5007514" y="2351291"/>
            <a:ext cx="2176973" cy="2155419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B146FB-82EB-4DD3-9638-E17738D37792}"/>
              </a:ext>
            </a:extLst>
          </p:cNvPr>
          <p:cNvSpPr>
            <a:spLocks/>
          </p:cNvSpPr>
          <p:nvPr/>
        </p:nvSpPr>
        <p:spPr>
          <a:xfrm>
            <a:off x="8630149" y="2179840"/>
            <a:ext cx="2498321" cy="249832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E773F50-6827-4938-A8AE-A6BE2DDA4A2A}"/>
              </a:ext>
            </a:extLst>
          </p:cNvPr>
          <p:cNvSpPr>
            <a:spLocks/>
          </p:cNvSpPr>
          <p:nvPr/>
        </p:nvSpPr>
        <p:spPr>
          <a:xfrm>
            <a:off x="8790823" y="2351291"/>
            <a:ext cx="2176973" cy="2155419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C6F36B3-9738-4525-A6AD-5C03F38305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8564" y="2534873"/>
            <a:ext cx="1788254" cy="1788254"/>
          </a:xfrm>
          <a:custGeom>
            <a:avLst/>
            <a:gdLst>
              <a:gd name="connsiteX0" fmla="*/ 0 w 1788254"/>
              <a:gd name="connsiteY0" fmla="*/ 0 h 1788254"/>
              <a:gd name="connsiteX1" fmla="*/ 1788254 w 1788254"/>
              <a:gd name="connsiteY1" fmla="*/ 0 h 1788254"/>
              <a:gd name="connsiteX2" fmla="*/ 1788254 w 1788254"/>
              <a:gd name="connsiteY2" fmla="*/ 1788254 h 1788254"/>
              <a:gd name="connsiteX3" fmla="*/ 0 w 1788254"/>
              <a:gd name="connsiteY3" fmla="*/ 1788254 h 178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1788254">
                <a:moveTo>
                  <a:pt x="0" y="0"/>
                </a:moveTo>
                <a:lnTo>
                  <a:pt x="1788254" y="0"/>
                </a:lnTo>
                <a:lnTo>
                  <a:pt x="1788254" y="1788254"/>
                </a:lnTo>
                <a:lnTo>
                  <a:pt x="0" y="1788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53FA87B-8C63-4233-8F6B-1412F8D84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1873" y="2534873"/>
            <a:ext cx="1788254" cy="1788254"/>
          </a:xfrm>
          <a:custGeom>
            <a:avLst/>
            <a:gdLst>
              <a:gd name="connsiteX0" fmla="*/ 0 w 1788254"/>
              <a:gd name="connsiteY0" fmla="*/ 0 h 1788254"/>
              <a:gd name="connsiteX1" fmla="*/ 1788254 w 1788254"/>
              <a:gd name="connsiteY1" fmla="*/ 0 h 1788254"/>
              <a:gd name="connsiteX2" fmla="*/ 1788254 w 1788254"/>
              <a:gd name="connsiteY2" fmla="*/ 1788254 h 1788254"/>
              <a:gd name="connsiteX3" fmla="*/ 0 w 1788254"/>
              <a:gd name="connsiteY3" fmla="*/ 1788254 h 178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1788254">
                <a:moveTo>
                  <a:pt x="0" y="0"/>
                </a:moveTo>
                <a:lnTo>
                  <a:pt x="1788254" y="0"/>
                </a:lnTo>
                <a:lnTo>
                  <a:pt x="1788254" y="1788254"/>
                </a:lnTo>
                <a:lnTo>
                  <a:pt x="0" y="1788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D8FD4F2-E5B1-41D8-A8B1-5A167BA49E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85182" y="2534873"/>
            <a:ext cx="1788254" cy="1788254"/>
          </a:xfrm>
          <a:custGeom>
            <a:avLst/>
            <a:gdLst>
              <a:gd name="connsiteX0" fmla="*/ 0 w 1788254"/>
              <a:gd name="connsiteY0" fmla="*/ 0 h 1788254"/>
              <a:gd name="connsiteX1" fmla="*/ 1788254 w 1788254"/>
              <a:gd name="connsiteY1" fmla="*/ 0 h 1788254"/>
              <a:gd name="connsiteX2" fmla="*/ 1788254 w 1788254"/>
              <a:gd name="connsiteY2" fmla="*/ 1788254 h 1788254"/>
              <a:gd name="connsiteX3" fmla="*/ 0 w 1788254"/>
              <a:gd name="connsiteY3" fmla="*/ 1788254 h 178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254" h="1788254">
                <a:moveTo>
                  <a:pt x="0" y="0"/>
                </a:moveTo>
                <a:lnTo>
                  <a:pt x="1788254" y="0"/>
                </a:lnTo>
                <a:lnTo>
                  <a:pt x="1788254" y="1788254"/>
                </a:lnTo>
                <a:lnTo>
                  <a:pt x="0" y="1788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05ABCA9-53B9-4D04-9C5E-7003B57A3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0476438" y="3288386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E1589F6-A1B5-4D9A-B147-43CC66A5E0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6711071" y="3288387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F8B5D6-D4B3-469E-AC17-6DC60C8D21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2909819" y="3288388"/>
            <a:ext cx="2013340" cy="789229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229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Squa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building, indoor, floor, dome&#10;&#10;Description automatically generated">
            <a:extLst>
              <a:ext uri="{FF2B5EF4-FFF2-40B4-BE49-F238E27FC236}">
                <a16:creationId xmlns:a16="http://schemas.microsoft.com/office/drawing/2014/main" id="{AFD500A0-81EB-4D16-88A5-5A25C456C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0BB03A-1236-4134-8BF0-806CE2397580}"/>
              </a:ext>
            </a:extLst>
          </p:cNvPr>
          <p:cNvSpPr>
            <a:spLocks/>
          </p:cNvSpPr>
          <p:nvPr/>
        </p:nvSpPr>
        <p:spPr>
          <a:xfrm>
            <a:off x="1349021" y="1417214"/>
            <a:ext cx="4023571" cy="402357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4E8F6A-83EC-4378-9EC7-E26D3194E47F}"/>
              </a:ext>
            </a:extLst>
          </p:cNvPr>
          <p:cNvSpPr>
            <a:spLocks/>
          </p:cNvSpPr>
          <p:nvPr/>
        </p:nvSpPr>
        <p:spPr>
          <a:xfrm>
            <a:off x="1607788" y="1693338"/>
            <a:ext cx="3506036" cy="347132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717C26-56F4-40F2-8A4F-2D16E8E8D19C}"/>
              </a:ext>
            </a:extLst>
          </p:cNvPr>
          <p:cNvSpPr>
            <a:spLocks/>
          </p:cNvSpPr>
          <p:nvPr/>
        </p:nvSpPr>
        <p:spPr>
          <a:xfrm>
            <a:off x="6855638" y="1417214"/>
            <a:ext cx="4023571" cy="4023571"/>
          </a:xfrm>
          <a:prstGeom prst="roundRect">
            <a:avLst>
              <a:gd name="adj" fmla="val 305"/>
            </a:avLst>
          </a:prstGeom>
          <a:solidFill>
            <a:schemeClr val="tx1">
              <a:lumMod val="85000"/>
              <a:lumOff val="15000"/>
            </a:schemeClr>
          </a:solidFill>
          <a:ln w="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25500" h="1079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E8FED96-3186-4B5B-8697-59AA07CC6417}"/>
              </a:ext>
            </a:extLst>
          </p:cNvPr>
          <p:cNvSpPr>
            <a:spLocks/>
          </p:cNvSpPr>
          <p:nvPr/>
        </p:nvSpPr>
        <p:spPr>
          <a:xfrm>
            <a:off x="7114405" y="1693338"/>
            <a:ext cx="3506036" cy="3471323"/>
          </a:xfrm>
          <a:prstGeom prst="roundRect">
            <a:avLst>
              <a:gd name="adj" fmla="val 447"/>
            </a:avLst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innerShdw blurRad="88900" dist="76200" dir="189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22AE660-325D-4F8F-9C04-33A68FFF0B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06" y="1988999"/>
            <a:ext cx="2880001" cy="2880001"/>
          </a:xfrm>
          <a:custGeom>
            <a:avLst/>
            <a:gdLst>
              <a:gd name="connsiteX0" fmla="*/ 0 w 2380166"/>
              <a:gd name="connsiteY0" fmla="*/ 0 h 2380166"/>
              <a:gd name="connsiteX1" fmla="*/ 2380166 w 2380166"/>
              <a:gd name="connsiteY1" fmla="*/ 0 h 2380166"/>
              <a:gd name="connsiteX2" fmla="*/ 2380166 w 2380166"/>
              <a:gd name="connsiteY2" fmla="*/ 2380166 h 2380166"/>
              <a:gd name="connsiteX3" fmla="*/ 0 w 2380166"/>
              <a:gd name="connsiteY3" fmla="*/ 2380166 h 23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166" h="2380166">
                <a:moveTo>
                  <a:pt x="0" y="0"/>
                </a:moveTo>
                <a:lnTo>
                  <a:pt x="2380166" y="0"/>
                </a:lnTo>
                <a:lnTo>
                  <a:pt x="2380166" y="2380166"/>
                </a:lnTo>
                <a:lnTo>
                  <a:pt x="0" y="23801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3B255F2-3389-410F-B747-EB6CDDF1FB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7423" y="1988999"/>
            <a:ext cx="2880001" cy="2880001"/>
          </a:xfrm>
          <a:custGeom>
            <a:avLst/>
            <a:gdLst>
              <a:gd name="connsiteX0" fmla="*/ 0 w 2380166"/>
              <a:gd name="connsiteY0" fmla="*/ 0 h 2380166"/>
              <a:gd name="connsiteX1" fmla="*/ 2380166 w 2380166"/>
              <a:gd name="connsiteY1" fmla="*/ 0 h 2380166"/>
              <a:gd name="connsiteX2" fmla="*/ 2380166 w 2380166"/>
              <a:gd name="connsiteY2" fmla="*/ 2380166 h 2380166"/>
              <a:gd name="connsiteX3" fmla="*/ 0 w 2380166"/>
              <a:gd name="connsiteY3" fmla="*/ 2380166 h 23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166" h="2380166">
                <a:moveTo>
                  <a:pt x="0" y="0"/>
                </a:moveTo>
                <a:lnTo>
                  <a:pt x="2380166" y="0"/>
                </a:lnTo>
                <a:lnTo>
                  <a:pt x="2380166" y="2380166"/>
                </a:lnTo>
                <a:lnTo>
                  <a:pt x="0" y="23801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25400" dist="25400" dir="189000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r>
              <a:rPr lang="en-US" noProof="0" dirty="0"/>
              <a:t>Drag &amp; Drop or 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6C53-330F-4C96-8B93-D4D0E4D9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188A16E-C8A4-4FD9-B99B-2C306EFCE3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10434954" y="4061104"/>
            <a:ext cx="1843474" cy="954967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BBBA701-2B46-4ED9-8615-AD503E951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4928339" y="4061103"/>
            <a:ext cx="1843471" cy="954967"/>
          </a:xfrm>
        </p:spPr>
        <p:txBody>
          <a:bodyPr anchor="t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Caption / Credits for Image Here</a:t>
            </a:r>
          </a:p>
        </p:txBody>
      </p:sp>
    </p:spTree>
    <p:extLst>
      <p:ext uri="{BB962C8B-B14F-4D97-AF65-F5344CB8AC3E}">
        <p14:creationId xmlns:p14="http://schemas.microsoft.com/office/powerpoint/2010/main" val="74354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9F674-AC01-4CD3-9D13-31DC82A8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49225"/>
            <a:ext cx="11925300" cy="358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6A0C7-ED39-40C2-88F9-29507A3F6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6488-11B5-4FCE-9C39-03E5F487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C286-92E1-4691-B9D8-295BA932779C}" type="datetimeFigureOut">
              <a:rPr lang="en-US" smtClean="0"/>
              <a:t>11/12/2025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60" r:id="rId3"/>
    <p:sldLayoutId id="2147483661" r:id="rId4"/>
    <p:sldLayoutId id="2147483662" r:id="rId5"/>
    <p:sldLayoutId id="2147483663" r:id="rId6"/>
    <p:sldLayoutId id="2147483672" r:id="rId7"/>
    <p:sldLayoutId id="2147483664" r:id="rId8"/>
    <p:sldLayoutId id="2147483665" r:id="rId9"/>
    <p:sldLayoutId id="2147483666" r:id="rId10"/>
    <p:sldLayoutId id="2147483667" r:id="rId11"/>
    <p:sldLayoutId id="2147483676" r:id="rId12"/>
    <p:sldLayoutId id="2147483668" r:id="rId13"/>
    <p:sldLayoutId id="2147483670" r:id="rId14"/>
    <p:sldLayoutId id="2147483669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7622-4AD9-4DAB-A3BE-0EEA07D5F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 Gogh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4ADBA-A12A-40A9-8F63-B852DEE158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noProof="1"/>
              <a:t>Στεφανία Κωνσταντέλλη, Ιωάννα Λαδά, Σοφία Γιαννή, Θεοδώρα Μαντά</a:t>
            </a:r>
            <a:r>
              <a:rPr lang="en-US" noProof="1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0154CE-9A76-4869-90CE-F4DC5C3FE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80055" y="4769976"/>
            <a:ext cx="3176659" cy="0"/>
          </a:xfrm>
          <a:prstGeom prst="line">
            <a:avLst/>
          </a:prstGeom>
          <a:ln w="3175">
            <a:solidFill>
              <a:schemeClr val="tx1"/>
            </a:solidFill>
            <a:headEnd type="diamond" w="sm" len="sm"/>
            <a:tailEnd type="diamond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A0A31-C713-4DBF-9BCD-442238DBE2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l-GR" dirty="0"/>
              <a:t>Τετάρτη 11 Νοεμβρίου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E51019-AA09-C3AB-EFA8-93A8AECD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85" y="1654400"/>
            <a:ext cx="4893594" cy="35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7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FD508F-DC84-4744-80CD-FA4833C1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 Title 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42169-F1E4-488D-8EBC-F251B8C2D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12875" y="3298652"/>
            <a:ext cx="2375977" cy="789229"/>
          </a:xfrm>
        </p:spPr>
        <p:txBody>
          <a:bodyPr/>
          <a:lstStyle/>
          <a:p>
            <a:r>
              <a:rPr lang="el-GR" dirty="0"/>
              <a:t>Κήπος με ζευγάρια που συζητάνε: Πλατεία </a:t>
            </a:r>
            <a:r>
              <a:rPr lang="el-GR" dirty="0" err="1"/>
              <a:t>Saint-Pierre</a:t>
            </a:r>
            <a:endParaRPr lang="el-GR" dirty="0"/>
          </a:p>
          <a:p>
            <a:endParaRPr 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04D47-4B67-3BE4-A787-ADB57B66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16" y="1700401"/>
            <a:ext cx="5168567" cy="34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6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4C9B-1912-4B58-B608-5936096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Αυτοπροσωπογραφία ως ζωγράφος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C96684-0A28-400F-AC3A-326C5A050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43266" y="4300881"/>
            <a:ext cx="3176659" cy="0"/>
          </a:xfrm>
          <a:prstGeom prst="line">
            <a:avLst/>
          </a:prstGeom>
          <a:ln w="3175">
            <a:solidFill>
              <a:schemeClr val="tx1"/>
            </a:solidFill>
            <a:headEnd type="diamond" w="sm" len="sm"/>
            <a:tailEnd type="diamond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D06E678-F5C6-C897-3F62-42E8F7FD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35" y="2305805"/>
            <a:ext cx="1706118" cy="22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9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B8B14-3FE7-48CE-B734-7EA19426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 Title 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EAB7B-5A04-413B-A93B-1A1B8AF67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9136" y="3178239"/>
            <a:ext cx="2199707" cy="789229"/>
          </a:xfrm>
        </p:spPr>
        <p:txBody>
          <a:bodyPr/>
          <a:lstStyle/>
          <a:p>
            <a:r>
              <a:rPr lang="el-GR" dirty="0"/>
              <a:t>Η Γέφυρα </a:t>
            </a:r>
            <a:r>
              <a:rPr lang="el-GR" dirty="0" err="1"/>
              <a:t>Λανγκλουά</a:t>
            </a:r>
            <a:endParaRPr lang="el-GR" dirty="0"/>
          </a:p>
          <a:p>
            <a:br>
              <a:rPr lang="el-GR" dirty="0"/>
            </a:br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79A1B-905B-2338-C698-4FD663A8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92" y="1244787"/>
            <a:ext cx="5371016" cy="43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8B7C9A-C85F-4599-9895-9366E86A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 Title 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D3D4D-2F05-43E8-86CC-ECF211A6C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2996" y="3034385"/>
            <a:ext cx="2210724" cy="789229"/>
          </a:xfrm>
        </p:spPr>
        <p:txBody>
          <a:bodyPr/>
          <a:lstStyle/>
          <a:p>
            <a:r>
              <a:rPr lang="el-GR" dirty="0"/>
              <a:t>Ηλιοτρόπια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A965E-D4C0-74C1-BD98-CBE3E7882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547811"/>
            <a:ext cx="2857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3C6E77-F84C-4501-8468-7B33E7CE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 Title 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B14D0-438F-4F82-986B-D4B9D7A960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97616" y="909827"/>
            <a:ext cx="2276826" cy="789229"/>
          </a:xfrm>
        </p:spPr>
        <p:txBody>
          <a:bodyPr/>
          <a:lstStyle/>
          <a:p>
            <a:r>
              <a:rPr lang="el-GR" dirty="0"/>
              <a:t>Χωράφι με σιτάρι κάτω από καταιγίδες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4EFE5-2997-73A7-937C-4E6D9006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580648"/>
            <a:ext cx="85725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DB97F57E-F329-4316-BE7C-2034C4B7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 Title 06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895EE2-EFF1-467E-B0F3-E66CE83FF9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5588" y="5671173"/>
            <a:ext cx="2441351" cy="954967"/>
          </a:xfrm>
        </p:spPr>
        <p:txBody>
          <a:bodyPr/>
          <a:lstStyle/>
          <a:p>
            <a:r>
              <a:rPr lang="el-GR" dirty="0"/>
              <a:t>Παράθυρο στο στούντιο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D12E9-27AD-4469-82CB-2FCAB421A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0540" y="5671172"/>
            <a:ext cx="2441353" cy="954967"/>
          </a:xfrm>
        </p:spPr>
        <p:txBody>
          <a:bodyPr/>
          <a:lstStyle/>
          <a:p>
            <a:r>
              <a:rPr lang="el-GR" dirty="0"/>
              <a:t>Δέντρο με κισσό στον κήπο του ασύλου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C0BD6-A325-3F1F-B0EC-06212D78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07" y="1883464"/>
            <a:ext cx="2371664" cy="3091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26C511-70AF-2D09-9BEE-5C417E51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461" y="1883464"/>
            <a:ext cx="2383858" cy="30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CD5C-7881-450B-A836-1A4940CD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watching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9EF45-AE0F-3015-7721-BA56D988C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57" y="2597495"/>
            <a:ext cx="2969659" cy="16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00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40591_win32_fixed" id="{5AF53E5D-BE7C-4FA4-B447-0E8FA50C0EE0}" vid="{27FB5E00-7AA5-4984-B380-EC7975E28C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E9EF330-AB03-4DD3-A622-4C707FE0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E387E-0F28-4CA8-BD95-F1E6948E7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CD1C8E-AEBB-43FC-AEB6-A638B46B7CE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Art photo book </Template>
  <TotalTime>21</TotalTime>
  <Words>74</Words>
  <Application>Microsoft Office PowerPoint</Application>
  <PresentationFormat>Widescreen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Office Theme</vt:lpstr>
      <vt:lpstr>Van Gogh</vt:lpstr>
      <vt:lpstr>Placeholder Title 01</vt:lpstr>
      <vt:lpstr>Αυτοπροσωπογραφία ως ζωγράφος</vt:lpstr>
      <vt:lpstr>Placeholder Title 0</vt:lpstr>
      <vt:lpstr>Placeholder Title 03</vt:lpstr>
      <vt:lpstr>Placeholder Title 04</vt:lpstr>
      <vt:lpstr>Placeholder Title 06</vt:lpstr>
      <vt:lpstr>Thanks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Penny Eleftheriou</dc:creator>
  <cp:lastModifiedBy>Penny Eleftheriou</cp:lastModifiedBy>
  <cp:revision>1</cp:revision>
  <dcterms:created xsi:type="dcterms:W3CDTF">2025-11-12T18:44:38Z</dcterms:created>
  <dcterms:modified xsi:type="dcterms:W3CDTF">2025-11-12T19:06:05Z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